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docProps/app.xml" ContentType="application/vnd.openxmlformats-officedocument.extended-properties+xml"/>
  <Override PartName="/docProps/core.xml" ContentType="application/vnd.openxmlformats-package.core-properties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Default Extension="png" ContentType="image/png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Default Extension="jpg" ContentType="image/jpg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slides/slide102.xml" ContentType="application/vnd.openxmlformats-officedocument.presentationml.slide+xml"/>
  <Override PartName="/ppt/slides/slide103.xml" ContentType="application/vnd.openxmlformats-officedocument.presentationml.slide+xml"/>
  <Override PartName="/ppt/slides/slide104.xml" ContentType="application/vnd.openxmlformats-officedocument.presentationml.slide+xml"/>
  <Override PartName="/ppt/slides/slide105.xml" ContentType="application/vnd.openxmlformats-officedocument.presentationml.slide+xml"/>
  <Override PartName="/ppt/slides/slide106.xml" ContentType="application/vnd.openxmlformats-officedocument.presentationml.slide+xml"/>
  <Override PartName="/ppt/slides/slide107.xml" ContentType="application/vnd.openxmlformats-officedocument.presentationml.slide+xml"/>
  <Override PartName="/ppt/slides/slide108.xml" ContentType="application/vnd.openxmlformats-officedocument.presentationml.slide+xml"/>
  <Override PartName="/ppt/slides/slide109.xml" ContentType="application/vnd.openxmlformats-officedocument.presentationml.slide+xml"/>
  <Override PartName="/ppt/slides/slide110.xml" ContentType="application/vnd.openxmlformats-officedocument.presentationml.slide+xml"/>
  <Override PartName="/ppt/slides/slide111.xml" ContentType="application/vnd.openxmlformats-officedocument.presentationml.slide+xml"/>
  <Override PartName="/ppt/slides/slide112.xml" ContentType="application/vnd.openxmlformats-officedocument.presentationml.slide+xml"/>
  <Override PartName="/ppt/slides/slide113.xml" ContentType="application/vnd.openxmlformats-officedocument.presentationml.slide+xml"/>
  <Override PartName="/ppt/slides/slide114.xml" ContentType="application/vnd.openxmlformats-officedocument.presentationml.slide+xml"/>
  <Override PartName="/ppt/slides/slide115.xml" ContentType="application/vnd.openxmlformats-officedocument.presentationml.slide+xml"/>
  <Override PartName="/ppt/slides/slide116.xml" ContentType="application/vnd.openxmlformats-officedocument.presentationml.slide+xml"/>
  <Override PartName="/ppt/slides/slide117.xml" ContentType="application/vnd.openxmlformats-officedocument.presentationml.slide+xml"/>
  <Override PartName="/ppt/slides/slide118.xml" ContentType="application/vnd.openxmlformats-officedocument.presentationml.slide+xml"/>
  <Override PartName="/ppt/slides/slide119.xml" ContentType="application/vnd.openxmlformats-officedocument.presentationml.slide+xml"/>
  <Override PartName="/ppt/slides/slide120.xml" ContentType="application/vnd.openxmlformats-officedocument.presentationml.slide+xml"/>
  <Override PartName="/ppt/slides/slide121.xml" ContentType="application/vnd.openxmlformats-officedocument.presentationml.slide+xml"/>
  <Override PartName="/ppt/slides/slide122.xml" ContentType="application/vnd.openxmlformats-officedocument.presentationml.slide+xml"/>
  <Override PartName="/ppt/slides/slide123.xml" ContentType="application/vnd.openxmlformats-officedocument.presentationml.slide+xml"/>
  <Override PartName="/ppt/slides/slide124.xml" ContentType="application/vnd.openxmlformats-officedocument.presentationml.slide+xml"/>
  <Override PartName="/ppt/slides/slide125.xml" ContentType="application/vnd.openxmlformats-officedocument.presentationml.slide+xml"/>
  <Override PartName="/ppt/slides/slide126.xml" ContentType="application/vnd.openxmlformats-officedocument.presentationml.slide+xml"/>
  <Override PartName="/ppt/slides/slide127.xml" ContentType="application/vnd.openxmlformats-officedocument.presentationml.slide+xml"/>
  <Override PartName="/docProps/custom.xml" ContentType="application/vnd.openxmlformats-officedocument.custom-properties+xml"/>
</Types>
</file>

<file path=_rels/.rels><?xml version="1.0" encoding="UTF-8" standalone="yes"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officeDocument/2006/relationships/custom-properties" Target="docProps/custom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278" r:id="rId28"/>
    <p:sldId id="279" r:id="rId29"/>
    <p:sldId id="280" r:id="rId30"/>
    <p:sldId id="281" r:id="rId31"/>
    <p:sldId id="282" r:id="rId32"/>
    <p:sldId id="283" r:id="rId33"/>
    <p:sldId id="284" r:id="rId34"/>
    <p:sldId id="285" r:id="rId35"/>
    <p:sldId id="286" r:id="rId36"/>
    <p:sldId id="287" r:id="rId37"/>
    <p:sldId id="288" r:id="rId38"/>
    <p:sldId id="289" r:id="rId39"/>
    <p:sldId id="290" r:id="rId40"/>
    <p:sldId id="291" r:id="rId41"/>
    <p:sldId id="292" r:id="rId42"/>
    <p:sldId id="293" r:id="rId43"/>
    <p:sldId id="294" r:id="rId44"/>
    <p:sldId id="295" r:id="rId45"/>
    <p:sldId id="296" r:id="rId46"/>
    <p:sldId id="297" r:id="rId47"/>
    <p:sldId id="298" r:id="rId48"/>
    <p:sldId id="299" r:id="rId49"/>
    <p:sldId id="300" r:id="rId50"/>
    <p:sldId id="301" r:id="rId51"/>
    <p:sldId id="302" r:id="rId52"/>
    <p:sldId id="303" r:id="rId53"/>
    <p:sldId id="304" r:id="rId54"/>
    <p:sldId id="305" r:id="rId55"/>
    <p:sldId id="306" r:id="rId56"/>
    <p:sldId id="307" r:id="rId57"/>
    <p:sldId id="308" r:id="rId58"/>
    <p:sldId id="309" r:id="rId59"/>
    <p:sldId id="310" r:id="rId60"/>
    <p:sldId id="311" r:id="rId61"/>
    <p:sldId id="312" r:id="rId62"/>
    <p:sldId id="313" r:id="rId63"/>
    <p:sldId id="314" r:id="rId64"/>
    <p:sldId id="315" r:id="rId65"/>
    <p:sldId id="316" r:id="rId66"/>
    <p:sldId id="317" r:id="rId67"/>
    <p:sldId id="318" r:id="rId68"/>
    <p:sldId id="319" r:id="rId69"/>
    <p:sldId id="320" r:id="rId70"/>
    <p:sldId id="321" r:id="rId71"/>
    <p:sldId id="322" r:id="rId72"/>
    <p:sldId id="323" r:id="rId73"/>
    <p:sldId id="324" r:id="rId74"/>
    <p:sldId id="325" r:id="rId75"/>
    <p:sldId id="326" r:id="rId76"/>
    <p:sldId id="327" r:id="rId77"/>
    <p:sldId id="328" r:id="rId78"/>
    <p:sldId id="329" r:id="rId79"/>
    <p:sldId id="330" r:id="rId80"/>
    <p:sldId id="331" r:id="rId81"/>
    <p:sldId id="332" r:id="rId82"/>
    <p:sldId id="333" r:id="rId83"/>
    <p:sldId id="334" r:id="rId84"/>
    <p:sldId id="335" r:id="rId85"/>
    <p:sldId id="336" r:id="rId86"/>
    <p:sldId id="337" r:id="rId87"/>
    <p:sldId id="338" r:id="rId88"/>
    <p:sldId id="339" r:id="rId89"/>
    <p:sldId id="340" r:id="rId90"/>
    <p:sldId id="341" r:id="rId91"/>
    <p:sldId id="342" r:id="rId92"/>
    <p:sldId id="343" r:id="rId93"/>
    <p:sldId id="344" r:id="rId94"/>
    <p:sldId id="345" r:id="rId95"/>
    <p:sldId id="346" r:id="rId96"/>
    <p:sldId id="347" r:id="rId97"/>
    <p:sldId id="348" r:id="rId98"/>
    <p:sldId id="349" r:id="rId99"/>
    <p:sldId id="350" r:id="rId100"/>
    <p:sldId id="351" r:id="rId101"/>
    <p:sldId id="352" r:id="rId102"/>
    <p:sldId id="353" r:id="rId103"/>
    <p:sldId id="354" r:id="rId104"/>
    <p:sldId id="355" r:id="rId105"/>
    <p:sldId id="356" r:id="rId106"/>
    <p:sldId id="357" r:id="rId107"/>
    <p:sldId id="358" r:id="rId108"/>
    <p:sldId id="359" r:id="rId109"/>
    <p:sldId id="360" r:id="rId110"/>
    <p:sldId id="361" r:id="rId111"/>
    <p:sldId id="362" r:id="rId112"/>
    <p:sldId id="363" r:id="rId113"/>
    <p:sldId id="364" r:id="rId114"/>
    <p:sldId id="365" r:id="rId115"/>
    <p:sldId id="366" r:id="rId116"/>
    <p:sldId id="367" r:id="rId117"/>
    <p:sldId id="368" r:id="rId118"/>
    <p:sldId id="369" r:id="rId119"/>
    <p:sldId id="370" r:id="rId120"/>
    <p:sldId id="371" r:id="rId121"/>
    <p:sldId id="372" r:id="rId122"/>
    <p:sldId id="373" r:id="rId123"/>
    <p:sldId id="374" r:id="rId124"/>
    <p:sldId id="375" r:id="rId125"/>
    <p:sldId id="376" r:id="rId126"/>
    <p:sldId id="377" r:id="rId127"/>
    <p:sldId id="378" r:id="rId128"/>
    <p:sldId id="379" r:id="rId129"/>
    <p:sldId id="380" r:id="rId130"/>
    <p:sldId id="381" r:id="rId131"/>
    <p:sldId id="382" r:id="rId132"/>
  </p:sldIdLst>
  <p:sldSz cx="7556500" cy="10693400"/>
  <p:notesSz cx="7556500" cy="10693400"/>
  <p:defaultTextStyle>
    <a:defPPr>
      <a:defRPr kern="0"/>
    </a:def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-1536" y="-8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viewProps" Target="viewProps.xml"/><Relationship Id="rId4" Type="http://schemas.openxmlformats.org/officeDocument/2006/relationships/presProps" Target="presProps.xml"/><Relationship Id="rId5" Type="http://schemas.openxmlformats.org/officeDocument/2006/relationships/tableStyles" Target="tableStyles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9" Type="http://schemas.openxmlformats.org/officeDocument/2006/relationships/slide" Target="slides/slide4.xml"/><Relationship Id="rId10" Type="http://schemas.openxmlformats.org/officeDocument/2006/relationships/slide" Target="slides/slide5.xml"/><Relationship Id="rId11" Type="http://schemas.openxmlformats.org/officeDocument/2006/relationships/slide" Target="slides/slide6.xml"/><Relationship Id="rId12" Type="http://schemas.openxmlformats.org/officeDocument/2006/relationships/slide" Target="slides/slide7.xml"/><Relationship Id="rId13" Type="http://schemas.openxmlformats.org/officeDocument/2006/relationships/slide" Target="slides/slide8.xml"/><Relationship Id="rId14" Type="http://schemas.openxmlformats.org/officeDocument/2006/relationships/slide" Target="slides/slide9.xml"/><Relationship Id="rId15" Type="http://schemas.openxmlformats.org/officeDocument/2006/relationships/slide" Target="slides/slide10.xml"/><Relationship Id="rId16" Type="http://schemas.openxmlformats.org/officeDocument/2006/relationships/slide" Target="slides/slide11.xml"/><Relationship Id="rId17" Type="http://schemas.openxmlformats.org/officeDocument/2006/relationships/slide" Target="slides/slide12.xml"/><Relationship Id="rId18" Type="http://schemas.openxmlformats.org/officeDocument/2006/relationships/slide" Target="slides/slide13.xml"/><Relationship Id="rId19" Type="http://schemas.openxmlformats.org/officeDocument/2006/relationships/slide" Target="slides/slide14.xml"/><Relationship Id="rId20" Type="http://schemas.openxmlformats.org/officeDocument/2006/relationships/slide" Target="slides/slide15.xml"/><Relationship Id="rId21" Type="http://schemas.openxmlformats.org/officeDocument/2006/relationships/slide" Target="slides/slide16.xml"/><Relationship Id="rId22" Type="http://schemas.openxmlformats.org/officeDocument/2006/relationships/slide" Target="slides/slide17.xml"/><Relationship Id="rId23" Type="http://schemas.openxmlformats.org/officeDocument/2006/relationships/slide" Target="slides/slide18.xml"/><Relationship Id="rId24" Type="http://schemas.openxmlformats.org/officeDocument/2006/relationships/slide" Target="slides/slide19.xml"/><Relationship Id="rId25" Type="http://schemas.openxmlformats.org/officeDocument/2006/relationships/slide" Target="slides/slide20.xml"/><Relationship Id="rId26" Type="http://schemas.openxmlformats.org/officeDocument/2006/relationships/slide" Target="slides/slide21.xml"/><Relationship Id="rId27" Type="http://schemas.openxmlformats.org/officeDocument/2006/relationships/slide" Target="slides/slide22.xml"/><Relationship Id="rId28" Type="http://schemas.openxmlformats.org/officeDocument/2006/relationships/slide" Target="slides/slide23.xml"/><Relationship Id="rId29" Type="http://schemas.openxmlformats.org/officeDocument/2006/relationships/slide" Target="slides/slide24.xml"/><Relationship Id="rId30" Type="http://schemas.openxmlformats.org/officeDocument/2006/relationships/slide" Target="slides/slide25.xml"/><Relationship Id="rId31" Type="http://schemas.openxmlformats.org/officeDocument/2006/relationships/slide" Target="slides/slide26.xml"/><Relationship Id="rId32" Type="http://schemas.openxmlformats.org/officeDocument/2006/relationships/slide" Target="slides/slide27.xml"/><Relationship Id="rId33" Type="http://schemas.openxmlformats.org/officeDocument/2006/relationships/slide" Target="slides/slide28.xml"/><Relationship Id="rId34" Type="http://schemas.openxmlformats.org/officeDocument/2006/relationships/slide" Target="slides/slide29.xml"/><Relationship Id="rId35" Type="http://schemas.openxmlformats.org/officeDocument/2006/relationships/slide" Target="slides/slide30.xml"/><Relationship Id="rId36" Type="http://schemas.openxmlformats.org/officeDocument/2006/relationships/slide" Target="slides/slide31.xml"/><Relationship Id="rId37" Type="http://schemas.openxmlformats.org/officeDocument/2006/relationships/slide" Target="slides/slide32.xml"/><Relationship Id="rId38" Type="http://schemas.openxmlformats.org/officeDocument/2006/relationships/slide" Target="slides/slide33.xml"/><Relationship Id="rId39" Type="http://schemas.openxmlformats.org/officeDocument/2006/relationships/slide" Target="slides/slide34.xml"/><Relationship Id="rId40" Type="http://schemas.openxmlformats.org/officeDocument/2006/relationships/slide" Target="slides/slide35.xml"/><Relationship Id="rId41" Type="http://schemas.openxmlformats.org/officeDocument/2006/relationships/slide" Target="slides/slide36.xml"/><Relationship Id="rId42" Type="http://schemas.openxmlformats.org/officeDocument/2006/relationships/slide" Target="slides/slide37.xml"/><Relationship Id="rId43" Type="http://schemas.openxmlformats.org/officeDocument/2006/relationships/slide" Target="slides/slide38.xml"/><Relationship Id="rId44" Type="http://schemas.openxmlformats.org/officeDocument/2006/relationships/slide" Target="slides/slide39.xml"/><Relationship Id="rId45" Type="http://schemas.openxmlformats.org/officeDocument/2006/relationships/slide" Target="slides/slide40.xml"/><Relationship Id="rId46" Type="http://schemas.openxmlformats.org/officeDocument/2006/relationships/slide" Target="slides/slide41.xml"/><Relationship Id="rId47" Type="http://schemas.openxmlformats.org/officeDocument/2006/relationships/slide" Target="slides/slide42.xml"/><Relationship Id="rId48" Type="http://schemas.openxmlformats.org/officeDocument/2006/relationships/slide" Target="slides/slide43.xml"/><Relationship Id="rId49" Type="http://schemas.openxmlformats.org/officeDocument/2006/relationships/slide" Target="slides/slide44.xml"/><Relationship Id="rId50" Type="http://schemas.openxmlformats.org/officeDocument/2006/relationships/slide" Target="slides/slide45.xml"/><Relationship Id="rId51" Type="http://schemas.openxmlformats.org/officeDocument/2006/relationships/slide" Target="slides/slide46.xml"/><Relationship Id="rId52" Type="http://schemas.openxmlformats.org/officeDocument/2006/relationships/slide" Target="slides/slide47.xml"/><Relationship Id="rId53" Type="http://schemas.openxmlformats.org/officeDocument/2006/relationships/slide" Target="slides/slide48.xml"/><Relationship Id="rId54" Type="http://schemas.openxmlformats.org/officeDocument/2006/relationships/slide" Target="slides/slide49.xml"/><Relationship Id="rId55" Type="http://schemas.openxmlformats.org/officeDocument/2006/relationships/slide" Target="slides/slide50.xml"/><Relationship Id="rId56" Type="http://schemas.openxmlformats.org/officeDocument/2006/relationships/slide" Target="slides/slide51.xml"/><Relationship Id="rId57" Type="http://schemas.openxmlformats.org/officeDocument/2006/relationships/slide" Target="slides/slide52.xml"/><Relationship Id="rId58" Type="http://schemas.openxmlformats.org/officeDocument/2006/relationships/slide" Target="slides/slide53.xml"/><Relationship Id="rId59" Type="http://schemas.openxmlformats.org/officeDocument/2006/relationships/slide" Target="slides/slide54.xml"/><Relationship Id="rId60" Type="http://schemas.openxmlformats.org/officeDocument/2006/relationships/slide" Target="slides/slide55.xml"/><Relationship Id="rId61" Type="http://schemas.openxmlformats.org/officeDocument/2006/relationships/slide" Target="slides/slide56.xml"/><Relationship Id="rId62" Type="http://schemas.openxmlformats.org/officeDocument/2006/relationships/slide" Target="slides/slide57.xml"/><Relationship Id="rId63" Type="http://schemas.openxmlformats.org/officeDocument/2006/relationships/slide" Target="slides/slide58.xml"/><Relationship Id="rId64" Type="http://schemas.openxmlformats.org/officeDocument/2006/relationships/slide" Target="slides/slide59.xml"/><Relationship Id="rId65" Type="http://schemas.openxmlformats.org/officeDocument/2006/relationships/slide" Target="slides/slide60.xml"/><Relationship Id="rId66" Type="http://schemas.openxmlformats.org/officeDocument/2006/relationships/slide" Target="slides/slide61.xml"/><Relationship Id="rId67" Type="http://schemas.openxmlformats.org/officeDocument/2006/relationships/slide" Target="slides/slide62.xml"/><Relationship Id="rId68" Type="http://schemas.openxmlformats.org/officeDocument/2006/relationships/slide" Target="slides/slide63.xml"/><Relationship Id="rId69" Type="http://schemas.openxmlformats.org/officeDocument/2006/relationships/slide" Target="slides/slide64.xml"/><Relationship Id="rId70" Type="http://schemas.openxmlformats.org/officeDocument/2006/relationships/slide" Target="slides/slide65.xml"/><Relationship Id="rId71" Type="http://schemas.openxmlformats.org/officeDocument/2006/relationships/slide" Target="slides/slide66.xml"/><Relationship Id="rId72" Type="http://schemas.openxmlformats.org/officeDocument/2006/relationships/slide" Target="slides/slide67.xml"/><Relationship Id="rId73" Type="http://schemas.openxmlformats.org/officeDocument/2006/relationships/slide" Target="slides/slide68.xml"/><Relationship Id="rId74" Type="http://schemas.openxmlformats.org/officeDocument/2006/relationships/slide" Target="slides/slide69.xml"/><Relationship Id="rId75" Type="http://schemas.openxmlformats.org/officeDocument/2006/relationships/slide" Target="slides/slide70.xml"/><Relationship Id="rId76" Type="http://schemas.openxmlformats.org/officeDocument/2006/relationships/slide" Target="slides/slide71.xml"/><Relationship Id="rId77" Type="http://schemas.openxmlformats.org/officeDocument/2006/relationships/slide" Target="slides/slide72.xml"/><Relationship Id="rId78" Type="http://schemas.openxmlformats.org/officeDocument/2006/relationships/slide" Target="slides/slide73.xml"/><Relationship Id="rId79" Type="http://schemas.openxmlformats.org/officeDocument/2006/relationships/slide" Target="slides/slide74.xml"/><Relationship Id="rId80" Type="http://schemas.openxmlformats.org/officeDocument/2006/relationships/slide" Target="slides/slide75.xml"/><Relationship Id="rId81" Type="http://schemas.openxmlformats.org/officeDocument/2006/relationships/slide" Target="slides/slide76.xml"/><Relationship Id="rId82" Type="http://schemas.openxmlformats.org/officeDocument/2006/relationships/slide" Target="slides/slide77.xml"/><Relationship Id="rId83" Type="http://schemas.openxmlformats.org/officeDocument/2006/relationships/slide" Target="slides/slide78.xml"/><Relationship Id="rId84" Type="http://schemas.openxmlformats.org/officeDocument/2006/relationships/slide" Target="slides/slide79.xml"/><Relationship Id="rId85" Type="http://schemas.openxmlformats.org/officeDocument/2006/relationships/slide" Target="slides/slide80.xml"/><Relationship Id="rId86" Type="http://schemas.openxmlformats.org/officeDocument/2006/relationships/slide" Target="slides/slide81.xml"/><Relationship Id="rId87" Type="http://schemas.openxmlformats.org/officeDocument/2006/relationships/slide" Target="slides/slide82.xml"/><Relationship Id="rId88" Type="http://schemas.openxmlformats.org/officeDocument/2006/relationships/slide" Target="slides/slide83.xml"/><Relationship Id="rId89" Type="http://schemas.openxmlformats.org/officeDocument/2006/relationships/slide" Target="slides/slide84.xml"/><Relationship Id="rId90" Type="http://schemas.openxmlformats.org/officeDocument/2006/relationships/slide" Target="slides/slide85.xml"/><Relationship Id="rId91" Type="http://schemas.openxmlformats.org/officeDocument/2006/relationships/slide" Target="slides/slide86.xml"/><Relationship Id="rId92" Type="http://schemas.openxmlformats.org/officeDocument/2006/relationships/slide" Target="slides/slide87.xml"/><Relationship Id="rId93" Type="http://schemas.openxmlformats.org/officeDocument/2006/relationships/slide" Target="slides/slide88.xml"/><Relationship Id="rId94" Type="http://schemas.openxmlformats.org/officeDocument/2006/relationships/slide" Target="slides/slide89.xml"/><Relationship Id="rId95" Type="http://schemas.openxmlformats.org/officeDocument/2006/relationships/slide" Target="slides/slide90.xml"/><Relationship Id="rId96" Type="http://schemas.openxmlformats.org/officeDocument/2006/relationships/slide" Target="slides/slide91.xml"/><Relationship Id="rId97" Type="http://schemas.openxmlformats.org/officeDocument/2006/relationships/slide" Target="slides/slide92.xml"/><Relationship Id="rId98" Type="http://schemas.openxmlformats.org/officeDocument/2006/relationships/slide" Target="slides/slide93.xml"/><Relationship Id="rId99" Type="http://schemas.openxmlformats.org/officeDocument/2006/relationships/slide" Target="slides/slide94.xml"/><Relationship Id="rId100" Type="http://schemas.openxmlformats.org/officeDocument/2006/relationships/slide" Target="slides/slide95.xml"/><Relationship Id="rId101" Type="http://schemas.openxmlformats.org/officeDocument/2006/relationships/slide" Target="slides/slide96.xml"/><Relationship Id="rId102" Type="http://schemas.openxmlformats.org/officeDocument/2006/relationships/slide" Target="slides/slide97.xml"/><Relationship Id="rId103" Type="http://schemas.openxmlformats.org/officeDocument/2006/relationships/slide" Target="slides/slide98.xml"/><Relationship Id="rId104" Type="http://schemas.openxmlformats.org/officeDocument/2006/relationships/slide" Target="slides/slide99.xml"/><Relationship Id="rId105" Type="http://schemas.openxmlformats.org/officeDocument/2006/relationships/slide" Target="slides/slide100.xml"/><Relationship Id="rId106" Type="http://schemas.openxmlformats.org/officeDocument/2006/relationships/slide" Target="slides/slide101.xml"/><Relationship Id="rId107" Type="http://schemas.openxmlformats.org/officeDocument/2006/relationships/slide" Target="slides/slide102.xml"/><Relationship Id="rId108" Type="http://schemas.openxmlformats.org/officeDocument/2006/relationships/slide" Target="slides/slide103.xml"/><Relationship Id="rId109" Type="http://schemas.openxmlformats.org/officeDocument/2006/relationships/slide" Target="slides/slide104.xml"/><Relationship Id="rId110" Type="http://schemas.openxmlformats.org/officeDocument/2006/relationships/slide" Target="slides/slide105.xml"/><Relationship Id="rId111" Type="http://schemas.openxmlformats.org/officeDocument/2006/relationships/slide" Target="slides/slide106.xml"/><Relationship Id="rId112" Type="http://schemas.openxmlformats.org/officeDocument/2006/relationships/slide" Target="slides/slide107.xml"/><Relationship Id="rId113" Type="http://schemas.openxmlformats.org/officeDocument/2006/relationships/slide" Target="slides/slide108.xml"/><Relationship Id="rId114" Type="http://schemas.openxmlformats.org/officeDocument/2006/relationships/slide" Target="slides/slide109.xml"/><Relationship Id="rId115" Type="http://schemas.openxmlformats.org/officeDocument/2006/relationships/slide" Target="slides/slide110.xml"/><Relationship Id="rId116" Type="http://schemas.openxmlformats.org/officeDocument/2006/relationships/slide" Target="slides/slide111.xml"/><Relationship Id="rId117" Type="http://schemas.openxmlformats.org/officeDocument/2006/relationships/slide" Target="slides/slide112.xml"/><Relationship Id="rId118" Type="http://schemas.openxmlformats.org/officeDocument/2006/relationships/slide" Target="slides/slide113.xml"/><Relationship Id="rId119" Type="http://schemas.openxmlformats.org/officeDocument/2006/relationships/slide" Target="slides/slide114.xml"/><Relationship Id="rId120" Type="http://schemas.openxmlformats.org/officeDocument/2006/relationships/slide" Target="slides/slide115.xml"/><Relationship Id="rId121" Type="http://schemas.openxmlformats.org/officeDocument/2006/relationships/slide" Target="slides/slide116.xml"/><Relationship Id="rId122" Type="http://schemas.openxmlformats.org/officeDocument/2006/relationships/slide" Target="slides/slide117.xml"/><Relationship Id="rId123" Type="http://schemas.openxmlformats.org/officeDocument/2006/relationships/slide" Target="slides/slide118.xml"/><Relationship Id="rId124" Type="http://schemas.openxmlformats.org/officeDocument/2006/relationships/slide" Target="slides/slide119.xml"/><Relationship Id="rId125" Type="http://schemas.openxmlformats.org/officeDocument/2006/relationships/slide" Target="slides/slide120.xml"/><Relationship Id="rId126" Type="http://schemas.openxmlformats.org/officeDocument/2006/relationships/slide" Target="slides/slide121.xml"/><Relationship Id="rId127" Type="http://schemas.openxmlformats.org/officeDocument/2006/relationships/slide" Target="slides/slide122.xml"/><Relationship Id="rId128" Type="http://schemas.openxmlformats.org/officeDocument/2006/relationships/slide" Target="slides/slide123.xml"/><Relationship Id="rId129" Type="http://schemas.openxmlformats.org/officeDocument/2006/relationships/slide" Target="slides/slide124.xml"/><Relationship Id="rId130" Type="http://schemas.openxmlformats.org/officeDocument/2006/relationships/slide" Target="slides/slide125.xml"/><Relationship Id="rId131" Type="http://schemas.openxmlformats.org/officeDocument/2006/relationships/slide" Target="slides/slide126.xml"/><Relationship Id="rId132" Type="http://schemas.openxmlformats.org/officeDocument/2006/relationships/slide" Target="slides/slide127.xml"/></Relationships>

</file>

<file path=ppt/slideLayouts/_rels/slideLayout1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4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5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567213" y="3314954"/>
            <a:ext cx="6428422" cy="224561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450" b="1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134427" y="5988304"/>
            <a:ext cx="5293995" cy="26733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700" b="1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pPr marL="49530">
              <a:lnSpc>
                <a:spcPts val="1235"/>
              </a:lnSpc>
            </a:pPr>
            <a:fld id="{81D60167-4931-47E6-BA6A-407CBD079E47}" type="slidenum">
              <a:rPr dirty="0" spc="-25"/>
              <a:t>#</a:t>
            </a:fld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450" b="1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1700" b="1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pPr marL="49530">
              <a:lnSpc>
                <a:spcPts val="1235"/>
              </a:lnSpc>
            </a:pPr>
            <a:fld id="{81D60167-4931-47E6-BA6A-407CBD079E47}" type="slidenum">
              <a:rPr dirty="0" spc="-25"/>
              <a:t>#</a:t>
            </a:fld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450" b="1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idx="2" sz="half"/>
          </p:nvPr>
        </p:nvSpPr>
        <p:spPr>
          <a:xfrm>
            <a:off x="378142" y="2459482"/>
            <a:ext cx="3289839" cy="70576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idx="3" sz="half"/>
          </p:nvPr>
        </p:nvSpPr>
        <p:spPr>
          <a:xfrm>
            <a:off x="3894867" y="2459482"/>
            <a:ext cx="3289839" cy="70576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6" name="Holder 6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7" name="Holder 7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pPr marL="49530">
              <a:lnSpc>
                <a:spcPts val="1235"/>
              </a:lnSpc>
            </a:pPr>
            <a:fld id="{81D60167-4931-47E6-BA6A-407CBD079E47}" type="slidenum">
              <a:rPr dirty="0" spc="-25"/>
              <a:t>#</a:t>
            </a:fld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450" b="1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5" name="Holder 5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pPr marL="49530">
              <a:lnSpc>
                <a:spcPts val="1235"/>
              </a:lnSpc>
            </a:pPr>
            <a:fld id="{81D60167-4931-47E6-BA6A-407CBD079E47}" type="slidenum">
              <a:rPr dirty="0" spc="-25"/>
              <a:t>#</a:t>
            </a:fld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 showMasterSp="0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586625" y="633450"/>
            <a:ext cx="6480175" cy="0"/>
          </a:xfrm>
          <a:custGeom>
            <a:avLst/>
            <a:gdLst/>
            <a:ahLst/>
            <a:cxnLst/>
            <a:rect l="l" t="t" r="r" b="b"/>
            <a:pathLst>
              <a:path w="6480175" h="0">
                <a:moveTo>
                  <a:pt x="0" y="0"/>
                </a:moveTo>
                <a:lnTo>
                  <a:pt x="6479997" y="0"/>
                </a:lnTo>
              </a:path>
            </a:pathLst>
          </a:custGeom>
          <a:ln w="505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" name="Holder 2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4" name="Holder 4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pPr marL="49530">
              <a:lnSpc>
                <a:spcPts val="1235"/>
              </a:lnSpc>
            </a:pPr>
            <a:fld id="{81D60167-4931-47E6-BA6A-407CBD079E47}" type="slidenum">
              <a:rPr dirty="0" spc="-25"/>
              <a:t>#</a:t>
            </a:fld>
          </a:p>
        </p:txBody>
      </p:sp>
    </p:spTree>
  </p:cSld>
  <p:clrMapOvr>
    <a:masterClrMapping/>
  </p:clrMapOvr>
</p:sldLayout>
</file>

<file path=ppt/slideMasters/_rels/slideMaster1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theme" Target="../theme/theme1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573925" y="1963774"/>
            <a:ext cx="1763395" cy="40322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450" b="1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523125" y="3837020"/>
            <a:ext cx="5814060" cy="595375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700" b="1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>
          <a:xfrm>
            <a:off x="2571369" y="9944862"/>
            <a:ext cx="2420112" cy="5346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>
          <a:xfrm>
            <a:off x="378142" y="9944862"/>
            <a:ext cx="1739455" cy="5346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>
          <a:xfrm>
            <a:off x="3702430" y="10200228"/>
            <a:ext cx="248920" cy="1778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200" b="0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pPr marL="49530">
              <a:lnSpc>
                <a:spcPts val="1235"/>
              </a:lnSpc>
            </a:pPr>
            <a:fld id="{81D60167-4931-47E6-BA6A-407CBD079E47}" type="slidenum">
              <a:rPr dirty="0" spc="-25"/>
              <a:t>#</a:t>
            </a:fld>
          </a:p>
        </p:txBody>
      </p:sp>
    </p:spTree>
  </p:cSld>
  <p:clrMap folHlink="folHlink" hlink="hlink" accent1="accent1" accent2="accent2" accent3="accent3" accent4="accent4" accent5="accent5" accent6="accent6" tx2="dk2" bg2="lt2" tx1="dk1" bg1="lt1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/Relationships>

</file>

<file path=ppt/slides/_rels/slide10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/Relationships>

</file>

<file path=ppt/slides/_rels/slide100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hyperlink" Target="https://en.wikipedia.org/wiki/Database_normalization" TargetMode="External"/><Relationship Id="rId3" Type="http://schemas.openxmlformats.org/officeDocument/2006/relationships/hyperlink" Target="https://www.datenbanken-verstehen.de/datenmodellierung/normalisierung" TargetMode="External"/><Relationship Id="rId4" Type="http://schemas.openxmlformats.org/officeDocument/2006/relationships/hyperlink" Target="https://www.naukri.com/code360/library/normalization-in-dbms" TargetMode="External"/></Relationships>

</file>

<file path=ppt/slides/_rels/slide101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/Relationships>

</file>

<file path=ppt/slides/_rels/slide102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hyperlink" Target="https://www.iso.org/standard/76583.html" TargetMode="External"/><Relationship Id="rId3" Type="http://schemas.openxmlformats.org/officeDocument/2006/relationships/hyperlink" Target="https://dev.mysql.com/doc/refman/8.0/en/select.html" TargetMode="External"/></Relationships>

</file>

<file path=ppt/slides/_rels/slide103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63.png"/><Relationship Id="rId3" Type="http://schemas.openxmlformats.org/officeDocument/2006/relationships/image" Target="../media/image64.png"/><Relationship Id="rId4" Type="http://schemas.openxmlformats.org/officeDocument/2006/relationships/image" Target="../media/image65.png"/><Relationship Id="rId5" Type="http://schemas.openxmlformats.org/officeDocument/2006/relationships/image" Target="../media/image66.png"/><Relationship Id="rId6" Type="http://schemas.openxmlformats.org/officeDocument/2006/relationships/image" Target="../media/image67.png"/><Relationship Id="rId7" Type="http://schemas.openxmlformats.org/officeDocument/2006/relationships/image" Target="../media/image68.png"/><Relationship Id="rId8" Type="http://schemas.openxmlformats.org/officeDocument/2006/relationships/image" Target="../media/image69.png"/><Relationship Id="rId9" Type="http://schemas.openxmlformats.org/officeDocument/2006/relationships/image" Target="../media/image70.png"/><Relationship Id="rId10" Type="http://schemas.openxmlformats.org/officeDocument/2006/relationships/image" Target="../media/image71.png"/><Relationship Id="rId11" Type="http://schemas.openxmlformats.org/officeDocument/2006/relationships/image" Target="../media/image72.png"/><Relationship Id="rId12" Type="http://schemas.openxmlformats.org/officeDocument/2006/relationships/image" Target="../media/image73.png"/><Relationship Id="rId13" Type="http://schemas.openxmlformats.org/officeDocument/2006/relationships/image" Target="../media/image74.png"/><Relationship Id="rId14" Type="http://schemas.openxmlformats.org/officeDocument/2006/relationships/image" Target="../media/image75.png"/><Relationship Id="rId15" Type="http://schemas.openxmlformats.org/officeDocument/2006/relationships/image" Target="../media/image76.png"/><Relationship Id="rId16" Type="http://schemas.openxmlformats.org/officeDocument/2006/relationships/image" Target="../media/image77.png"/><Relationship Id="rId17" Type="http://schemas.openxmlformats.org/officeDocument/2006/relationships/image" Target="../media/image78.png"/><Relationship Id="rId18" Type="http://schemas.openxmlformats.org/officeDocument/2006/relationships/image" Target="../media/image79.png"/><Relationship Id="rId19" Type="http://schemas.openxmlformats.org/officeDocument/2006/relationships/image" Target="../media/image80.png"/><Relationship Id="rId20" Type="http://schemas.openxmlformats.org/officeDocument/2006/relationships/image" Target="../media/image81.png"/><Relationship Id="rId21" Type="http://schemas.openxmlformats.org/officeDocument/2006/relationships/image" Target="../media/image51.png"/><Relationship Id="rId22" Type="http://schemas.openxmlformats.org/officeDocument/2006/relationships/image" Target="../media/image31.png"/><Relationship Id="rId23" Type="http://schemas.openxmlformats.org/officeDocument/2006/relationships/image" Target="../media/image82.png"/><Relationship Id="rId24" Type="http://schemas.openxmlformats.org/officeDocument/2006/relationships/image" Target="../media/image18.png"/><Relationship Id="rId25" Type="http://schemas.openxmlformats.org/officeDocument/2006/relationships/image" Target="../media/image83.png"/><Relationship Id="rId26" Type="http://schemas.openxmlformats.org/officeDocument/2006/relationships/image" Target="../media/image84.png"/><Relationship Id="rId27" Type="http://schemas.openxmlformats.org/officeDocument/2006/relationships/image" Target="../media/image85.png"/><Relationship Id="rId28" Type="http://schemas.openxmlformats.org/officeDocument/2006/relationships/image" Target="../media/image86.png"/><Relationship Id="rId29" Type="http://schemas.openxmlformats.org/officeDocument/2006/relationships/image" Target="../media/image87.png"/><Relationship Id="rId30" Type="http://schemas.openxmlformats.org/officeDocument/2006/relationships/image" Target="../media/image88.png"/><Relationship Id="rId31" Type="http://schemas.openxmlformats.org/officeDocument/2006/relationships/image" Target="../media/image89.png"/><Relationship Id="rId32" Type="http://schemas.openxmlformats.org/officeDocument/2006/relationships/image" Target="../media/image26.png"/><Relationship Id="rId33" Type="http://schemas.openxmlformats.org/officeDocument/2006/relationships/image" Target="../media/image90.png"/><Relationship Id="rId34" Type="http://schemas.openxmlformats.org/officeDocument/2006/relationships/image" Target="../media/image91.png"/><Relationship Id="rId35" Type="http://schemas.openxmlformats.org/officeDocument/2006/relationships/image" Target="../media/image92.png"/><Relationship Id="rId36" Type="http://schemas.openxmlformats.org/officeDocument/2006/relationships/image" Target="../media/image93.png"/><Relationship Id="rId37" Type="http://schemas.openxmlformats.org/officeDocument/2006/relationships/image" Target="../media/image94.png"/><Relationship Id="rId38" Type="http://schemas.openxmlformats.org/officeDocument/2006/relationships/image" Target="../media/image95.png"/><Relationship Id="rId39" Type="http://schemas.openxmlformats.org/officeDocument/2006/relationships/image" Target="../media/image96.png"/><Relationship Id="rId40" Type="http://schemas.openxmlformats.org/officeDocument/2006/relationships/image" Target="../media/image97.png"/><Relationship Id="rId41" Type="http://schemas.openxmlformats.org/officeDocument/2006/relationships/image" Target="../media/image98.png"/><Relationship Id="rId42" Type="http://schemas.openxmlformats.org/officeDocument/2006/relationships/image" Target="../media/image99.png"/></Relationships>

</file>

<file path=ppt/slides/_rels/slide104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90.png"/><Relationship Id="rId3" Type="http://schemas.openxmlformats.org/officeDocument/2006/relationships/image" Target="../media/image100.png"/><Relationship Id="rId4" Type="http://schemas.openxmlformats.org/officeDocument/2006/relationships/image" Target="../media/image101.png"/><Relationship Id="rId5" Type="http://schemas.openxmlformats.org/officeDocument/2006/relationships/image" Target="../media/image99.png"/><Relationship Id="rId6" Type="http://schemas.openxmlformats.org/officeDocument/2006/relationships/image" Target="../media/image81.png"/><Relationship Id="rId7" Type="http://schemas.openxmlformats.org/officeDocument/2006/relationships/image" Target="../media/image102.png"/><Relationship Id="rId8" Type="http://schemas.openxmlformats.org/officeDocument/2006/relationships/image" Target="../media/image18.png"/><Relationship Id="rId9" Type="http://schemas.openxmlformats.org/officeDocument/2006/relationships/hyperlink" Target="https://dev.mysql.com/doc/refman/8.4/en/create-table-foreign-keys.html" TargetMode="External"/><Relationship Id="rId10" Type="http://schemas.openxmlformats.org/officeDocument/2006/relationships/hyperlink" Target="https://www.mysqltutorial.org/mysql-basics/mysql-cross-join/" TargetMode="External"/><Relationship Id="rId11" Type="http://schemas.openxmlformats.org/officeDocument/2006/relationships/image" Target="../media/image95.png"/><Relationship Id="rId12" Type="http://schemas.openxmlformats.org/officeDocument/2006/relationships/image" Target="../media/image103.png"/><Relationship Id="rId13" Type="http://schemas.openxmlformats.org/officeDocument/2006/relationships/image" Target="../media/image104.png"/><Relationship Id="rId14" Type="http://schemas.openxmlformats.org/officeDocument/2006/relationships/image" Target="../media/image105.png"/><Relationship Id="rId15" Type="http://schemas.openxmlformats.org/officeDocument/2006/relationships/hyperlink" Target="https://dev.mysql.com/doc/refman/8.4/en/aggregate-functions.html" TargetMode="External"/><Relationship Id="rId16" Type="http://schemas.openxmlformats.org/officeDocument/2006/relationships/hyperlink" Target="https://www.w3schools.com/mysql/mysql_groupby.asp" TargetMode="External"/><Relationship Id="rId17" Type="http://schemas.openxmlformats.org/officeDocument/2006/relationships/hyperlink" Target="https://www.w3schools.com/sql/func_mysql_cast.asp" TargetMode="External"/><Relationship Id="rId18" Type="http://schemas.openxmlformats.org/officeDocument/2006/relationships/hyperlink" Target="https://dev.mysql.com/doc/refman/8.4/en/string-functions.html" TargetMode="External"/><Relationship Id="rId19" Type="http://schemas.openxmlformats.org/officeDocument/2006/relationships/hyperlink" Target="https://dev.mysql.com/doc/refman/8.0/en/date-and-time-functions.html" TargetMode="External"/><Relationship Id="rId20" Type="http://schemas.openxmlformats.org/officeDocument/2006/relationships/hyperlink" Target="https://www.w3schools.com/sql/func_mysql_date_format.asp" TargetMode="External"/></Relationships>

</file>

<file path=ppt/slides/_rels/slide105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hyperlink" Target="https://dev.mysql.com/doc/refman/8.4/en/create-table.html" TargetMode="External"/><Relationship Id="rId3" Type="http://schemas.openxmlformats.org/officeDocument/2006/relationships/hyperlink" Target="https://dev.mysql.com/doc/refman/8.4/en/create-table-foreign-keys.html" TargetMode="External"/><Relationship Id="rId4" Type="http://schemas.openxmlformats.org/officeDocument/2006/relationships/hyperlink" Target="https://www.mysqltutorial.org/mysql-basics/mysql-cross-join/" TargetMode="External"/><Relationship Id="rId5" Type="http://schemas.openxmlformats.org/officeDocument/2006/relationships/slide" Target="slide102.xml"/></Relationships>

</file>

<file path=ppt/slides/_rels/slide106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/Relationships>

</file>

<file path=ppt/slides/_rels/slide107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/Relationships>

</file>

<file path=ppt/slides/_rels/slide108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/Relationships>

</file>

<file path=ppt/slides/_rels/slide109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s://en.wikipedia.org/wiki/Nyquist%E2%80%93Shannon_sampling_theorem" TargetMode="External"/></Relationships>

</file>

<file path=ppt/slides/_rels/slide11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/Relationships>

</file>

<file path=ppt/slides/_rels/slide110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hyperlink" Target="https://en.wikipedia.org/wiki/Fourier_transform" TargetMode="External"/><Relationship Id="rId3" Type="http://schemas.openxmlformats.org/officeDocument/2006/relationships/hyperlink" Target="https://www.youtube.com/watch?app=desktop&amp;v=QmgJmh2I3Fw" TargetMode="External"/><Relationship Id="rId4" Type="http://schemas.openxmlformats.org/officeDocument/2006/relationships/hyperlink" Target="https://wiki.hydrogenaud.io/index.php?title=LAME" TargetMode="External"/><Relationship Id="rId5" Type="http://schemas.openxmlformats.org/officeDocument/2006/relationships/hyperlink" Target="https://lame.sourceforge.io/" TargetMode="External"/><Relationship Id="rId6" Type="http://schemas.openxmlformats.org/officeDocument/2006/relationships/slide" Target="slide110.xml"/></Relationships>

</file>

<file path=ppt/slides/_rels/slide111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hyperlink" Target="https://lame.sourceforge.io/" TargetMode="External"/><Relationship Id="rId3" Type="http://schemas.openxmlformats.org/officeDocument/2006/relationships/hyperlink" Target="http://lame.sf.net/" TargetMode="External"/></Relationships>

</file>

<file path=ppt/slides/_rels/slide112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hyperlink" Target="https://netpbm.sourceforge.net/" TargetMode="External"/></Relationships>

</file>

<file path=ppt/slides/_rels/slide113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hyperlink" Target="https://en.wikipedia.org/wiki/Audio_coding_format" TargetMode="External"/><Relationship Id="rId3" Type="http://schemas.openxmlformats.org/officeDocument/2006/relationships/slide" Target="slide109.xml"/><Relationship Id="rId4" Type="http://schemas.openxmlformats.org/officeDocument/2006/relationships/hyperlink" Target="https://en.wikipedia.org/wiki/Lempel%E2%80%93Ziv%E2%80%93Welch" TargetMode="External"/><Relationship Id="rId5" Type="http://schemas.openxmlformats.org/officeDocument/2006/relationships/hyperlink" Target="https://en.wikipedia.org/wiki/Discrete_Fourier_transform" TargetMode="External"/><Relationship Id="rId6" Type="http://schemas.openxmlformats.org/officeDocument/2006/relationships/slide" Target="slide113.xml"/><Relationship Id="rId7" Type="http://schemas.openxmlformats.org/officeDocument/2006/relationships/hyperlink" Target="https://en.wikipedia.org/wiki/Comparison_of_video_codecs" TargetMode="External"/><Relationship Id="rId8" Type="http://schemas.openxmlformats.org/officeDocument/2006/relationships/hyperlink" Target="https://en.wikipedia.org/wiki/Refresh_rate" TargetMode="External"/><Relationship Id="rId9" Type="http://schemas.openxmlformats.org/officeDocument/2006/relationships/hyperlink" Target="https://en.wikipedia.org/wiki/576i" TargetMode="External"/><Relationship Id="rId10" Type="http://schemas.openxmlformats.org/officeDocument/2006/relationships/hyperlink" Target="https://en.wikipedia.org/wiki/PAL" TargetMode="External"/><Relationship Id="rId11" Type="http://schemas.openxmlformats.org/officeDocument/2006/relationships/hyperlink" Target="https://en.wikipedia.org/wiki/Nyquist%E2%80%93Shannon_sampling_theorem" TargetMode="External"/></Relationships>

</file>

<file path=ppt/slides/_rels/slide114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hyperlink" Target="https://en.wikipedia.org/wiki/Comparison_of_video_codecs" TargetMode="External"/></Relationships>

</file>

<file path=ppt/slides/_rels/slide115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hyperlink" Target="https://www.ffmpeg.org/" TargetMode="External"/><Relationship Id="rId3" Type="http://schemas.openxmlformats.org/officeDocument/2006/relationships/hyperlink" Target="https://www.ffmpeg.org/ffmpeg.html" TargetMode="External"/><Relationship Id="rId4" Type="http://schemas.openxmlformats.org/officeDocument/2006/relationships/hyperlink" Target="https://en.wikipedia.org/wiki/List_of_open-source_codecs" TargetMode="External"/><Relationship Id="rId5" Type="http://schemas.openxmlformats.org/officeDocument/2006/relationships/hyperlink" Target="https://trac.ffmpeg.org/wiki/Encode/VP9" TargetMode="External"/></Relationships>

</file>

<file path=ppt/slides/_rels/slide116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117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hyperlink" Target="https://zahlensysteme-rechner.de/ieee-754-konverter/" TargetMode="External"/><Relationship Id="rId3" Type="http://schemas.openxmlformats.org/officeDocument/2006/relationships/hyperlink" Target="https://www.utf8-chartable.de/" TargetMode="External"/></Relationships>

</file>

<file path=ppt/slides/_rels/slide118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/Relationships>

</file>

<file path=ppt/slides/_rels/slide119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/Relationships>

</file>

<file path=ppt/slides/_rels/slide12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hyperlink" Target="https://zahlensysteme-rechner.de/ieee-754-konverter/" TargetMode="External"/></Relationships>

</file>

<file path=ppt/slides/_rels/slide120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/Relationships>

</file>

<file path=ppt/slides/_rels/slide121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/Relationships>

</file>

<file path=ppt/slides/_rels/slide122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/Relationships>

</file>

<file path=ppt/slides/_rels/slide123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/Relationships>

</file>

<file path=ppt/slides/_rels/slide124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hyperlink" Target="https://www.w3schools.com/w3css/4/w3.css" TargetMode="External"/></Relationships>

</file>

<file path=ppt/slides/_rels/slide125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/Relationships>

</file>

<file path=ppt/slides/_rels/slide126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hyperlink" Target="https://lame.sourceforge.io/" TargetMode="External"/><Relationship Id="rId3" Type="http://schemas.openxmlformats.org/officeDocument/2006/relationships/hyperlink" Target="https://www.rarewares.org/mp3-lame-bundle.php" TargetMode="External"/></Relationships>

</file>

<file path=ppt/slides/_rels/slide127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hyperlink" Target="https://www.mpg123.de/download.shtml" TargetMode="External"/><Relationship Id="rId3" Type="http://schemas.openxmlformats.org/officeDocument/2006/relationships/hyperlink" Target="https://gnuwin32.sourceforge.net/packages/netpbm.htm" TargetMode="External"/></Relationships>

</file>

<file path=ppt/slides/_rels/slide13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
</file>

<file path=ppt/slides/_rels/slide14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hyperlink" Target="https://symbl.cc/en/unicode-table/" TargetMode="External"/><Relationship Id="rId3" Type="http://schemas.openxmlformats.org/officeDocument/2006/relationships/hyperlink" Target="https://www.utf8-chartable.de/" TargetMode="External"/></Relationships>

</file>

<file path=ppt/slides/_rels/slide15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slide" Target="slide15.xml"/></Relationships>

</file>

<file path=ppt/slides/_rels/slide16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hyperlink" Target="https://www.tutorialspoint.com/vlsi_design/vlsi_design_combinational_mos_logic_circuits.htm" TargetMode="External"/><Relationship Id="rId3" Type="http://schemas.openxmlformats.org/officeDocument/2006/relationships/slide" Target="slide16.xml"/><Relationship Id="rId4" Type="http://schemas.openxmlformats.org/officeDocument/2006/relationships/image" Target="../media/image2.png"/></Relationships>

</file>

<file path=ppt/slides/_rels/slide17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/Relationships>

</file>

<file path=ppt/slides/_rels/slide18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3.png"/></Relationships>

</file>

<file path=ppt/slides/_rels/slide19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/Relationships>

</file>

<file path=ppt/slides/_rels/slide2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slide" Target="slide1.xml"/><Relationship Id="rId3" Type="http://schemas.openxmlformats.org/officeDocument/2006/relationships/slide" Target="slide9.xml"/><Relationship Id="rId4" Type="http://schemas.openxmlformats.org/officeDocument/2006/relationships/slide" Target="slide10.xml"/><Relationship Id="rId5" Type="http://schemas.openxmlformats.org/officeDocument/2006/relationships/slide" Target="slide11.xml"/><Relationship Id="rId6" Type="http://schemas.openxmlformats.org/officeDocument/2006/relationships/slide" Target="slide12.xml"/><Relationship Id="rId7" Type="http://schemas.openxmlformats.org/officeDocument/2006/relationships/slide" Target="slide13.xml"/><Relationship Id="rId8" Type="http://schemas.openxmlformats.org/officeDocument/2006/relationships/slide" Target="slide15.xml"/><Relationship Id="rId9" Type="http://schemas.openxmlformats.org/officeDocument/2006/relationships/slide" Target="slide17.xml"/><Relationship Id="rId10" Type="http://schemas.openxmlformats.org/officeDocument/2006/relationships/slide" Target="slide19.xml"/><Relationship Id="rId11" Type="http://schemas.openxmlformats.org/officeDocument/2006/relationships/slide" Target="slide20.xml"/></Relationships>

</file>

<file path=ppt/slides/_rels/slide20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/Relationships>

</file>

<file path=ppt/slides/_rels/slide21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/Relationships>

</file>

<file path=ppt/slides/_rels/slide22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/Relationships>

</file>

<file path=ppt/slides/_rels/slide23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4.png"/><Relationship Id="rId3" Type="http://schemas.openxmlformats.org/officeDocument/2006/relationships/image" Target="../media/image5.png"/><Relationship Id="rId4" Type="http://schemas.openxmlformats.org/officeDocument/2006/relationships/image" Target="../media/image6.png"/><Relationship Id="rId5" Type="http://schemas.openxmlformats.org/officeDocument/2006/relationships/image" Target="../media/image7.png"/></Relationships>

</file>

<file path=ppt/slides/_rels/slide24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/Relationships>

</file>

<file path=ppt/slides/_rels/slide25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slide" Target="slide20.xml"/></Relationships>

</file>

<file path=ppt/slides/_rels/slide26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hyperlink" Target="https://ece-classes.usc.edu/ee459/library/datasheets/16v8.pdf" TargetMode="External"/><Relationship Id="rId3" Type="http://schemas.openxmlformats.org/officeDocument/2006/relationships/slide" Target="slide26.xml"/><Relationship Id="rId4" Type="http://schemas.openxmlformats.org/officeDocument/2006/relationships/slide" Target="slide20.xml"/></Relationships>

</file>

<file path=ppt/slides/_rels/slide27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/Relationships>

</file>

<file path=ppt/slides/_rels/slide28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/Relationships>

</file>

<file path=ppt/slides/_rels/slide29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/Relationships>

</file>

<file path=ppt/slides/_rels/slide3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slide" Target="slide23.xml"/><Relationship Id="rId3" Type="http://schemas.openxmlformats.org/officeDocument/2006/relationships/slide" Target="slide25.xml"/><Relationship Id="rId4" Type="http://schemas.openxmlformats.org/officeDocument/2006/relationships/slide" Target="slide27.xml"/><Relationship Id="rId5" Type="http://schemas.openxmlformats.org/officeDocument/2006/relationships/slide" Target="slide28.xml"/><Relationship Id="rId6" Type="http://schemas.openxmlformats.org/officeDocument/2006/relationships/slide" Target="slide33.xml"/><Relationship Id="rId7" Type="http://schemas.openxmlformats.org/officeDocument/2006/relationships/slide" Target="slide34.xml"/><Relationship Id="rId8" Type="http://schemas.openxmlformats.org/officeDocument/2006/relationships/slide" Target="slide35.xml"/><Relationship Id="rId9" Type="http://schemas.openxmlformats.org/officeDocument/2006/relationships/slide" Target="slide36.xml"/><Relationship Id="rId10" Type="http://schemas.openxmlformats.org/officeDocument/2006/relationships/slide" Target="slide37.xml"/><Relationship Id="rId11" Type="http://schemas.openxmlformats.org/officeDocument/2006/relationships/slide" Target="slide39.xml"/><Relationship Id="rId12" Type="http://schemas.openxmlformats.org/officeDocument/2006/relationships/slide" Target="slide40.xml"/><Relationship Id="rId13" Type="http://schemas.openxmlformats.org/officeDocument/2006/relationships/slide" Target="slide41.xml"/><Relationship Id="rId14" Type="http://schemas.openxmlformats.org/officeDocument/2006/relationships/slide" Target="slide42.xml"/><Relationship Id="rId15" Type="http://schemas.openxmlformats.org/officeDocument/2006/relationships/slide" Target="slide43.xml"/><Relationship Id="rId16" Type="http://schemas.openxmlformats.org/officeDocument/2006/relationships/slide" Target="slide45.xml"/><Relationship Id="rId17" Type="http://schemas.openxmlformats.org/officeDocument/2006/relationships/slide" Target="slide46.xml"/><Relationship Id="rId18" Type="http://schemas.openxmlformats.org/officeDocument/2006/relationships/slide" Target="slide47.xml"/><Relationship Id="rId19" Type="http://schemas.openxmlformats.org/officeDocument/2006/relationships/slide" Target="slide49.xml"/><Relationship Id="rId20" Type="http://schemas.openxmlformats.org/officeDocument/2006/relationships/slide" Target="slide50.xml"/><Relationship Id="rId21" Type="http://schemas.openxmlformats.org/officeDocument/2006/relationships/slide" Target="slide51.xml"/></Relationships>

</file>

<file path=ppt/slides/_rels/slide30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/Relationships>

</file>

<file path=ppt/slides/_rels/slide31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slide" Target="slide31.xml"/></Relationships>

</file>

<file path=ppt/slides/_rels/slide32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/Relationships>

</file>

<file path=ppt/slides/_rels/slide33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34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slide" Target="slide11.xml"/><Relationship Id="rId3" Type="http://schemas.openxmlformats.org/officeDocument/2006/relationships/image" Target="../media/image8.png"/></Relationships>

</file>

<file path=ppt/slides/_rels/slide35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hyperlink" Target="https://www.arduino.cc/" TargetMode="External"/><Relationship Id="rId3" Type="http://schemas.openxmlformats.org/officeDocument/2006/relationships/hyperlink" Target="https://www.arduino.cc/en/software" TargetMode="External"/><Relationship Id="rId4" Type="http://schemas.openxmlformats.org/officeDocument/2006/relationships/image" Target="../media/image9.jpg"/></Relationships>

</file>

<file path=ppt/slides/_rels/slide36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hyperlink" Target="https://www.w3schools.com/c/" TargetMode="External"/><Relationship Id="rId3" Type="http://schemas.openxmlformats.org/officeDocument/2006/relationships/hyperlink" Target="https://www.arduino.cc/en/Tutorial/BuiltInExamples/DigitalReadSerial" TargetMode="External"/><Relationship Id="rId4" Type="http://schemas.openxmlformats.org/officeDocument/2006/relationships/hyperlink" Target="https://freertos.org/" TargetMode="External"/></Relationships>

</file>

<file path=ppt/slides/_rels/slide37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0.jpg"/></Relationships>

</file>

<file path=ppt/slides/_rels/slide38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1.jpg"/><Relationship Id="rId3" Type="http://schemas.openxmlformats.org/officeDocument/2006/relationships/image" Target="../media/image12.jpg"/><Relationship Id="rId4" Type="http://schemas.openxmlformats.org/officeDocument/2006/relationships/hyperlink" Target="https://www.raspberrypi.com/documentation/microcontrollers/raspberry-pi-pico.html" TargetMode="External"/></Relationships>

</file>

<file path=ppt/slides/_rels/slide39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slide" Target="slide34.xml"/><Relationship Id="rId3" Type="http://schemas.openxmlformats.org/officeDocument/2006/relationships/hyperlink" Target="https://github.com/khoih-prog/TimerInterrupt" TargetMode="External"/><Relationship Id="rId4" Type="http://schemas.openxmlformats.org/officeDocument/2006/relationships/image" Target="../media/image13.jpg"/></Relationships>

</file>

<file path=ppt/slides/_rels/slide4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slide" Target="slide52.xml"/><Relationship Id="rId3" Type="http://schemas.openxmlformats.org/officeDocument/2006/relationships/slide" Target="slide53.xml"/><Relationship Id="rId4" Type="http://schemas.openxmlformats.org/officeDocument/2006/relationships/slide" Target="slide54.xml"/><Relationship Id="rId5" Type="http://schemas.openxmlformats.org/officeDocument/2006/relationships/slide" Target="slide56.xml"/><Relationship Id="rId6" Type="http://schemas.openxmlformats.org/officeDocument/2006/relationships/slide" Target="slide57.xml"/><Relationship Id="rId7" Type="http://schemas.openxmlformats.org/officeDocument/2006/relationships/slide" Target="slide59.xml"/><Relationship Id="rId8" Type="http://schemas.openxmlformats.org/officeDocument/2006/relationships/slide" Target="slide60.xml"/><Relationship Id="rId9" Type="http://schemas.openxmlformats.org/officeDocument/2006/relationships/slide" Target="slide61.xml"/><Relationship Id="rId10" Type="http://schemas.openxmlformats.org/officeDocument/2006/relationships/slide" Target="slide63.xml"/><Relationship Id="rId11" Type="http://schemas.openxmlformats.org/officeDocument/2006/relationships/slide" Target="slide64.xml"/><Relationship Id="rId12" Type="http://schemas.openxmlformats.org/officeDocument/2006/relationships/slide" Target="slide66.xml"/><Relationship Id="rId13" Type="http://schemas.openxmlformats.org/officeDocument/2006/relationships/slide" Target="slide67.xml"/><Relationship Id="rId14" Type="http://schemas.openxmlformats.org/officeDocument/2006/relationships/slide" Target="slide68.xml"/><Relationship Id="rId15" Type="http://schemas.openxmlformats.org/officeDocument/2006/relationships/slide" Target="slide69.xml"/><Relationship Id="rId16" Type="http://schemas.openxmlformats.org/officeDocument/2006/relationships/slide" Target="slide70.xml"/><Relationship Id="rId17" Type="http://schemas.openxmlformats.org/officeDocument/2006/relationships/slide" Target="slide71.xml"/><Relationship Id="rId18" Type="http://schemas.openxmlformats.org/officeDocument/2006/relationships/slide" Target="slide72.xml"/><Relationship Id="rId19" Type="http://schemas.openxmlformats.org/officeDocument/2006/relationships/slide" Target="slide73.xml"/><Relationship Id="rId20" Type="http://schemas.openxmlformats.org/officeDocument/2006/relationships/slide" Target="slide75.xml"/><Relationship Id="rId21" Type="http://schemas.openxmlformats.org/officeDocument/2006/relationships/slide" Target="slide76.xml"/><Relationship Id="rId22" Type="http://schemas.openxmlformats.org/officeDocument/2006/relationships/slide" Target="slide77.xml"/></Relationships>

</file>

<file path=ppt/slides/_rels/slide40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slide" Target="slide40.xml"/><Relationship Id="rId3" Type="http://schemas.openxmlformats.org/officeDocument/2006/relationships/slide" Target="slide45.xml"/></Relationships>

</file>

<file path=ppt/slides/_rels/slide41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hyperlink" Target="https://arduino-pico.readthedocs.io/en/latest/index.html" TargetMode="External"/><Relationship Id="rId3" Type="http://schemas.openxmlformats.org/officeDocument/2006/relationships/hyperlink" Target="https://www.raspberrypi.com/documentation/microcontrollers/raspberry-pi-pico.html" TargetMode="External"/><Relationship Id="rId4" Type="http://schemas.openxmlformats.org/officeDocument/2006/relationships/hyperlink" Target="https://randomnerdtutorials.com/raspberry-pi-pico-ssd1306-oled-arduino/" TargetMode="External"/><Relationship Id="rId5" Type="http://schemas.openxmlformats.org/officeDocument/2006/relationships/image" Target="../media/image14.png"/><Relationship Id="rId6" Type="http://schemas.openxmlformats.org/officeDocument/2006/relationships/image" Target="../media/image15.png"/><Relationship Id="rId7" Type="http://schemas.openxmlformats.org/officeDocument/2006/relationships/image" Target="../media/image12.jpg"/></Relationships>

</file>

<file path=ppt/slides/_rels/slide42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/Relationships>

</file>

<file path=ppt/slides/_rels/slide43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/Relationships>

</file>

<file path=ppt/slides/_rels/slide44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/Relationships>

</file>

<file path=ppt/slides/_rels/slide45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46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slide" Target="slide49.xml"/></Relationships>

</file>

<file path=ppt/slides/_rels/slide47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hyperlink" Target="https://web.mit.edu/gnu/doc/html/flex_1.html" TargetMode="External"/></Relationships>

</file>

<file path=ppt/slides/_rels/slide48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/Relationships>

</file>

<file path=ppt/slides/_rels/slide49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hyperlink" Target="https://github.com/meyerd/flex-bison-example" TargetMode="External"/></Relationships>

</file>

<file path=ppt/slides/_rels/slide5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slide" Target="slide80.xml"/><Relationship Id="rId3" Type="http://schemas.openxmlformats.org/officeDocument/2006/relationships/slide" Target="slide81.xml"/><Relationship Id="rId4" Type="http://schemas.openxmlformats.org/officeDocument/2006/relationships/slide" Target="slide82.xml"/><Relationship Id="rId5" Type="http://schemas.openxmlformats.org/officeDocument/2006/relationships/slide" Target="slide83.xml"/><Relationship Id="rId6" Type="http://schemas.openxmlformats.org/officeDocument/2006/relationships/slide" Target="slide84.xml"/><Relationship Id="rId7" Type="http://schemas.openxmlformats.org/officeDocument/2006/relationships/slide" Target="slide85.xml"/><Relationship Id="rId8" Type="http://schemas.openxmlformats.org/officeDocument/2006/relationships/slide" Target="slide86.xml"/><Relationship Id="rId9" Type="http://schemas.openxmlformats.org/officeDocument/2006/relationships/slide" Target="slide88.xml"/><Relationship Id="rId10" Type="http://schemas.openxmlformats.org/officeDocument/2006/relationships/slide" Target="slide89.xml"/><Relationship Id="rId11" Type="http://schemas.openxmlformats.org/officeDocument/2006/relationships/slide" Target="slide91.xml"/><Relationship Id="rId12" Type="http://schemas.openxmlformats.org/officeDocument/2006/relationships/slide" Target="slide92.xml"/><Relationship Id="rId13" Type="http://schemas.openxmlformats.org/officeDocument/2006/relationships/slide" Target="slide93.xml"/><Relationship Id="rId14" Type="http://schemas.openxmlformats.org/officeDocument/2006/relationships/slide" Target="slide94.xml"/><Relationship Id="rId15" Type="http://schemas.openxmlformats.org/officeDocument/2006/relationships/slide" Target="slide95.xml"/><Relationship Id="rId16" Type="http://schemas.openxmlformats.org/officeDocument/2006/relationships/slide" Target="slide96.xml"/></Relationships>

</file>

<file path=ppt/slides/_rels/slide50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/Relationships>

</file>

<file path=ppt/slides/_rels/slide51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/Relationships>

</file>

<file path=ppt/slides/_rels/slide52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/Relationships>

</file>

<file path=ppt/slides/_rels/slide53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hyperlink" Target="https://en.wikipedia.org/wiki/Backus%E2%80%93Naur_form" TargetMode="External"/><Relationship Id="rId3" Type="http://schemas.openxmlformats.org/officeDocument/2006/relationships/hyperlink" Target="https://www.geeksforgeeks.org/bnf-notation-in-compiler-design/" TargetMode="External"/></Relationships>

</file>

<file path=ppt/slides/_rels/slide54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6.png"/><Relationship Id="rId3" Type="http://schemas.openxmlformats.org/officeDocument/2006/relationships/image" Target="../media/image17.png"/><Relationship Id="rId4" Type="http://schemas.openxmlformats.org/officeDocument/2006/relationships/image" Target="../media/image18.png"/><Relationship Id="rId5" Type="http://schemas.openxmlformats.org/officeDocument/2006/relationships/image" Target="../media/image19.png"/><Relationship Id="rId6" Type="http://schemas.openxmlformats.org/officeDocument/2006/relationships/image" Target="../media/image20.png"/><Relationship Id="rId7" Type="http://schemas.openxmlformats.org/officeDocument/2006/relationships/image" Target="../media/image21.png"/><Relationship Id="rId8" Type="http://schemas.openxmlformats.org/officeDocument/2006/relationships/image" Target="../media/image22.png"/><Relationship Id="rId9" Type="http://schemas.openxmlformats.org/officeDocument/2006/relationships/image" Target="../media/image23.png"/><Relationship Id="rId10" Type="http://schemas.openxmlformats.org/officeDocument/2006/relationships/image" Target="../media/image24.png"/><Relationship Id="rId11" Type="http://schemas.openxmlformats.org/officeDocument/2006/relationships/image" Target="../media/image25.png"/><Relationship Id="rId12" Type="http://schemas.openxmlformats.org/officeDocument/2006/relationships/image" Target="../media/image26.png"/><Relationship Id="rId13" Type="http://schemas.openxmlformats.org/officeDocument/2006/relationships/image" Target="../media/image27.png"/><Relationship Id="rId14" Type="http://schemas.openxmlformats.org/officeDocument/2006/relationships/image" Target="../media/image28.png"/><Relationship Id="rId15" Type="http://schemas.openxmlformats.org/officeDocument/2006/relationships/image" Target="../media/image29.png"/><Relationship Id="rId16" Type="http://schemas.openxmlformats.org/officeDocument/2006/relationships/image" Target="../media/image30.png"/><Relationship Id="rId17" Type="http://schemas.openxmlformats.org/officeDocument/2006/relationships/image" Target="../media/image31.png"/><Relationship Id="rId18" Type="http://schemas.openxmlformats.org/officeDocument/2006/relationships/image" Target="../media/image32.png"/><Relationship Id="rId19" Type="http://schemas.openxmlformats.org/officeDocument/2006/relationships/image" Target="../media/image33.png"/><Relationship Id="rId20" Type="http://schemas.openxmlformats.org/officeDocument/2006/relationships/image" Target="../media/image34.png"/><Relationship Id="rId21" Type="http://schemas.openxmlformats.org/officeDocument/2006/relationships/image" Target="../media/image35.png"/><Relationship Id="rId22" Type="http://schemas.openxmlformats.org/officeDocument/2006/relationships/image" Target="../media/image36.png"/><Relationship Id="rId23" Type="http://schemas.openxmlformats.org/officeDocument/2006/relationships/image" Target="../media/image37.png"/><Relationship Id="rId24" Type="http://schemas.openxmlformats.org/officeDocument/2006/relationships/image" Target="../media/image38.png"/><Relationship Id="rId25" Type="http://schemas.openxmlformats.org/officeDocument/2006/relationships/image" Target="../media/image39.png"/></Relationships>

</file>

<file path=ppt/slides/_rels/slide55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40.png"/><Relationship Id="rId3" Type="http://schemas.openxmlformats.org/officeDocument/2006/relationships/image" Target="../media/image21.png"/><Relationship Id="rId4" Type="http://schemas.openxmlformats.org/officeDocument/2006/relationships/image" Target="../media/image41.png"/><Relationship Id="rId5" Type="http://schemas.openxmlformats.org/officeDocument/2006/relationships/image" Target="../media/image42.png"/><Relationship Id="rId6" Type="http://schemas.openxmlformats.org/officeDocument/2006/relationships/image" Target="../media/image43.png"/><Relationship Id="rId7" Type="http://schemas.openxmlformats.org/officeDocument/2006/relationships/image" Target="../media/image44.png"/><Relationship Id="rId8" Type="http://schemas.openxmlformats.org/officeDocument/2006/relationships/image" Target="../media/image45.png"/><Relationship Id="rId9" Type="http://schemas.openxmlformats.org/officeDocument/2006/relationships/image" Target="../media/image46.png"/><Relationship Id="rId10" Type="http://schemas.openxmlformats.org/officeDocument/2006/relationships/image" Target="../media/image47.png"/><Relationship Id="rId11" Type="http://schemas.openxmlformats.org/officeDocument/2006/relationships/image" Target="../media/image38.png"/><Relationship Id="rId12" Type="http://schemas.openxmlformats.org/officeDocument/2006/relationships/image" Target="../media/image48.png"/><Relationship Id="rId13" Type="http://schemas.openxmlformats.org/officeDocument/2006/relationships/image" Target="../media/image49.png"/><Relationship Id="rId14" Type="http://schemas.openxmlformats.org/officeDocument/2006/relationships/image" Target="../media/image50.png"/><Relationship Id="rId15" Type="http://schemas.openxmlformats.org/officeDocument/2006/relationships/image" Target="../media/image51.png"/><Relationship Id="rId16" Type="http://schemas.openxmlformats.org/officeDocument/2006/relationships/image" Target="../media/image18.png"/><Relationship Id="rId17" Type="http://schemas.openxmlformats.org/officeDocument/2006/relationships/image" Target="../media/image52.png"/><Relationship Id="rId18" Type="http://schemas.openxmlformats.org/officeDocument/2006/relationships/image" Target="../media/image31.png"/><Relationship Id="rId19" Type="http://schemas.openxmlformats.org/officeDocument/2006/relationships/image" Target="../media/image53.png"/><Relationship Id="rId20" Type="http://schemas.openxmlformats.org/officeDocument/2006/relationships/image" Target="../media/image54.png"/><Relationship Id="rId21" Type="http://schemas.openxmlformats.org/officeDocument/2006/relationships/image" Target="../media/image55.png"/></Relationships>

</file>

<file path=ppt/slides/_rels/slide56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/Relationships>

</file>

<file path=ppt/slides/_rels/slide57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hyperlink" Target="https://www.w3schools.com/html/html_tables.asp" TargetMode="External"/></Relationships>

</file>

<file path=ppt/slides/_rels/slide58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/Relationships>

</file>

<file path=ppt/slides/_rels/slide59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s://github.com/FreeRTOS/FreeRTOS" TargetMode="External"/><Relationship Id="rId3" Type="http://schemas.openxmlformats.org/officeDocument/2006/relationships/hyperlink" Target="https://www.w3schools.com/git/default.asp" TargetMode="External"/></Relationships>

</file>

<file path=ppt/slides/_rels/slide6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slide" Target="slide96.xml"/><Relationship Id="rId3" Type="http://schemas.openxmlformats.org/officeDocument/2006/relationships/slide" Target="slide97.xml"/><Relationship Id="rId4" Type="http://schemas.openxmlformats.org/officeDocument/2006/relationships/slide" Target="slide98.xml"/><Relationship Id="rId5" Type="http://schemas.openxmlformats.org/officeDocument/2006/relationships/slide" Target="slide100.xml"/><Relationship Id="rId6" Type="http://schemas.openxmlformats.org/officeDocument/2006/relationships/slide" Target="slide101.xml"/><Relationship Id="rId7" Type="http://schemas.openxmlformats.org/officeDocument/2006/relationships/slide" Target="slide102.xml"/><Relationship Id="rId8" Type="http://schemas.openxmlformats.org/officeDocument/2006/relationships/slide" Target="slide105.xml"/><Relationship Id="rId9" Type="http://schemas.openxmlformats.org/officeDocument/2006/relationships/slide" Target="slide106.xml"/><Relationship Id="rId10" Type="http://schemas.openxmlformats.org/officeDocument/2006/relationships/slide" Target="slide108.xml"/><Relationship Id="rId11" Type="http://schemas.openxmlformats.org/officeDocument/2006/relationships/slide" Target="slide109.xml"/><Relationship Id="rId12" Type="http://schemas.openxmlformats.org/officeDocument/2006/relationships/slide" Target="slide111.xml"/><Relationship Id="rId13" Type="http://schemas.openxmlformats.org/officeDocument/2006/relationships/slide" Target="slide112.xml"/><Relationship Id="rId14" Type="http://schemas.openxmlformats.org/officeDocument/2006/relationships/slide" Target="slide113.xml"/></Relationships>

</file>

<file path=ppt/slides/_rels/slide60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slide" Target="slide60.xml"/></Relationships>

</file>

<file path=ppt/slides/_rels/slide61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/Relationships>

</file>

<file path=ppt/slides/_rels/slide62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/Relationships>

</file>

<file path=ppt/slides/_rels/slide63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hyperlink" Target="https://www.w3schools.com/c/tryc.php?filename=demo_compiler" TargetMode="External"/></Relationships>

</file>

<file path=ppt/slides/_rels/slide64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/Relationships>

</file>

<file path=ppt/slides/_rels/slide65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/Relationships>

</file>

<file path=ppt/slides/_rels/slide66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/Relationships>

</file>

<file path=ppt/slides/_rels/slide67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/Relationships>

</file>

<file path=ppt/slides/_rels/slide68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/Relationships>

</file>

<file path=ppt/slides/_rels/slide69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/Relationships>

</file>

<file path=ppt/slides/_rels/slide7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slide" Target="slide114.xml"/><Relationship Id="rId3" Type="http://schemas.openxmlformats.org/officeDocument/2006/relationships/slide" Target="slide115.xml"/><Relationship Id="rId4" Type="http://schemas.openxmlformats.org/officeDocument/2006/relationships/slide" Target="slide116.xml"/><Relationship Id="rId5" Type="http://schemas.openxmlformats.org/officeDocument/2006/relationships/slide" Target="slide117.xml"/><Relationship Id="rId6" Type="http://schemas.openxmlformats.org/officeDocument/2006/relationships/slide" Target="slide118.xml"/><Relationship Id="rId7" Type="http://schemas.openxmlformats.org/officeDocument/2006/relationships/slide" Target="slide119.xml"/><Relationship Id="rId8" Type="http://schemas.openxmlformats.org/officeDocument/2006/relationships/slide" Target="slide120.xml"/><Relationship Id="rId9" Type="http://schemas.openxmlformats.org/officeDocument/2006/relationships/slide" Target="slide121.xml"/></Relationships>

</file>

<file path=ppt/slides/_rels/slide70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/Relationships>

</file>

<file path=ppt/slides/_rels/slide71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/Relationships>

</file>

<file path=ppt/slides/_rels/slide72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hyperlink" Target="https://en.wikipedia.org/wiki/Programming_paradigm" TargetMode="External"/></Relationships>

</file>

<file path=ppt/slides/_rels/slide73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/Relationships>

</file>

<file path=ppt/slides/_rels/slide74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/Relationships>

</file>

<file path=ppt/slides/_rels/slide75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hyperlink" Target="https://www.w3schools.com/python/" TargetMode="External"/></Relationships>

</file>

<file path=ppt/slides/_rels/slide76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/Relationships>

</file>

<file path=ppt/slides/_rels/slide77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hyperlink" Target="https://docs.python.org/3/library/tk.html" TargetMode="External"/><Relationship Id="rId3" Type="http://schemas.openxmlformats.org/officeDocument/2006/relationships/hyperlink" Target="https://www.tcl.tk/" TargetMode="External"/><Relationship Id="rId4" Type="http://schemas.openxmlformats.org/officeDocument/2006/relationships/hyperlink" Target="https://tkdocs.com/shipman/tkinter.pdf" TargetMode="External"/></Relationships>

</file>

<file path=ppt/slides/_rels/slide78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56.png"/><Relationship Id="rId3" Type="http://schemas.openxmlformats.org/officeDocument/2006/relationships/hyperlink" Target="https://www.w3schools.com/python/python_classes.asp" TargetMode="External"/></Relationships>

</file>

<file path=ppt/slides/_rels/slide79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57.png"/></Relationships>

</file>

<file path=ppt/slides/_rels/slide8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slide" Target="slide121.xml"/><Relationship Id="rId3" Type="http://schemas.openxmlformats.org/officeDocument/2006/relationships/slide" Target="slide122.xml"/><Relationship Id="rId4" Type="http://schemas.openxmlformats.org/officeDocument/2006/relationships/slide" Target="slide123.xml"/><Relationship Id="rId5" Type="http://schemas.openxmlformats.org/officeDocument/2006/relationships/slide" Target="slide124.xml"/><Relationship Id="rId6" Type="http://schemas.openxmlformats.org/officeDocument/2006/relationships/slide" Target="slide125.xml"/><Relationship Id="rId7" Type="http://schemas.openxmlformats.org/officeDocument/2006/relationships/slide" Target="slide126.xml"/><Relationship Id="rId8" Type="http://schemas.openxmlformats.org/officeDocument/2006/relationships/slide" Target="slide127.xml"/></Relationships>

</file>

<file path=ppt/slides/_rels/slide80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s://en.wikipedia.org/wiki/OSI_model" TargetMode="External"/></Relationships>

</file>

<file path=ppt/slides/_rels/slide81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hyperlink" Target="https://en.wikipedia.org/wiki/Dynamic_Host_Configuration_Protocol" TargetMode="External"/></Relationships>

</file>

<file path=ppt/slides/_rels/slide82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hyperlink" Target="https://en.wikipedia.org/wiki/Dynamic_Host_Configuration_Protocol" TargetMode="External"/></Relationships>

</file>

<file path=ppt/slides/_rels/slide83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/Relationships>

</file>

<file path=ppt/slides/_rels/slide84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hyperlink" Target="https://en.wikipedia.org/wiki/Link-Local_Multicast_Name_Resolution" TargetMode="External"/></Relationships>

</file>

<file path=ppt/slides/_rels/slide85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hyperlink" Target="https://www.iplocation.net/" TargetMode="External"/><Relationship Id="rId3" Type="http://schemas.openxmlformats.org/officeDocument/2006/relationships/hyperlink" Target="https://tools.keycdn.com/geo" TargetMode="External"/><Relationship Id="rId4" Type="http://schemas.openxmlformats.org/officeDocument/2006/relationships/hyperlink" Target="https://en.wikipedia.org/wiki/Domain_Name_System" TargetMode="External"/></Relationships>

</file>

<file path=ppt/slides/_rels/slide86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hyperlink" Target="https://putty.org/" TargetMode="External"/></Relationships>

</file>

<file path=ppt/slides/_rels/slide87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58.png"/><Relationship Id="rId3" Type="http://schemas.openxmlformats.org/officeDocument/2006/relationships/image" Target="../media/image59.png"/></Relationships>

</file>

<file path=ppt/slides/_rels/slide88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60.png"/><Relationship Id="rId3" Type="http://schemas.openxmlformats.org/officeDocument/2006/relationships/image" Target="../media/image61.png"/></Relationships>

</file>

<file path=ppt/slides/_rels/slide89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/Relationships>

</file>

<file path=ppt/slides/_rels/slide9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90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hyperlink" Target="https://www.digicert.com/kb/ssl-support/openssl-quick-reference-guide.htm" TargetMode="External"/><Relationship Id="rId3" Type="http://schemas.openxmlformats.org/officeDocument/2006/relationships/hyperlink" Target="https://www.phildev.net/ssl/opensslconf.html" TargetMode="External"/></Relationships>

</file>

<file path=ppt/slides/_rels/slide91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hyperlink" Target="https://httpd.apache.org/" TargetMode="External"/><Relationship Id="rId3" Type="http://schemas.openxmlformats.org/officeDocument/2006/relationships/hyperlink" Target="https://www.w3schools.com/html/default.asp" TargetMode="External"/><Relationship Id="rId4" Type="http://schemas.openxmlformats.org/officeDocument/2006/relationships/hyperlink" Target="https://wiki.selfhtml.org/wiki/HTML" TargetMode="External"/><Relationship Id="rId5" Type="http://schemas.openxmlformats.org/officeDocument/2006/relationships/hyperlink" Target="https://www.w3schools.com/%20bootstrap/bootstrap_ver.asp" TargetMode="External"/></Relationships>

</file>

<file path=ppt/slides/_rels/slide92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/Relationships>

</file>

<file path=ppt/slides/_rels/slide93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62.jpg"/><Relationship Id="rId3" Type="http://schemas.openxmlformats.org/officeDocument/2006/relationships/hyperlink" Target="https://www.w3schools.com/" TargetMode="External"/><Relationship Id="rId4" Type="http://schemas.openxmlformats.org/officeDocument/2006/relationships/slide" Target="slide92.xml"/></Relationships>

</file>

<file path=ppt/slides/_rels/slide94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hyperlink" Target="https://www.w3schools.com/" TargetMode="External"/><Relationship Id="rId3" Type="http://schemas.openxmlformats.org/officeDocument/2006/relationships/hyperlink" Target="https://www.overleaf.com/" TargetMode="External"/><Relationship Id="rId4" Type="http://schemas.openxmlformats.org/officeDocument/2006/relationships/hyperlink" Target="https://ctan.org/tex-archive/info/lshort/" TargetMode="External"/></Relationships>

</file>

<file path=ppt/slides/_rels/slide95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hyperlink" Target="https://httpd.apache.org/" TargetMode="External"/><Relationship Id="rId3" Type="http://schemas.openxmlformats.org/officeDocument/2006/relationships/hyperlink" Target="https://httpd.apache.org/docs/current/mod/" TargetMode="External"/><Relationship Id="rId4" Type="http://schemas.openxmlformats.org/officeDocument/2006/relationships/hyperlink" Target="https://www.w3schools.com/css/" TargetMode="External"/><Relationship Id="rId5" Type="http://schemas.openxmlformats.org/officeDocument/2006/relationships/hyperlink" Target="https://www.w3schools.com/tags/att_global_style.asp" TargetMode="External"/><Relationship Id="rId6" Type="http://schemas.openxmlformats.org/officeDocument/2006/relationships/hyperlink" Target="http://www.w3schools.com/w3css/4/w3.css" TargetMode="External"/><Relationship Id="rId7" Type="http://schemas.openxmlformats.org/officeDocument/2006/relationships/hyperlink" Target="https://www.w3schools.com/w3css/4/w3.css" TargetMode="External"/><Relationship Id="rId8" Type="http://schemas.openxmlformats.org/officeDocument/2006/relationships/hyperlink" Target="https://cdn.jsdelivr.net/npm/bootstrap%405.3.3/dist/css/bootstrap.min.css" TargetMode="External"/></Relationships>

</file>

<file path=ppt/slides/_rels/slide96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hyperlink" Target="https://httpd.apache.org/docs/2.4/howto/ssi.html" TargetMode="External"/><Relationship Id="rId3" Type="http://schemas.openxmlformats.org/officeDocument/2006/relationships/hyperlink" Target="https://wiki.selfhtml.org/wiki/Webserver/SSI" TargetMode="External"/><Relationship Id="rId4" Type="http://schemas.openxmlformats.org/officeDocument/2006/relationships/hyperlink" Target="https://httpd.apache.org/docs/2.4/howto/cgi.html" TargetMode="External"/></Relationships>

</file>

<file path=ppt/slides/_rels/slide97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hyperlink" Target="https://docs.python.org/3/library/cgi.html" TargetMode="External"/><Relationship Id="rId3" Type="http://schemas.openxmlformats.org/officeDocument/2006/relationships/hyperlink" Target="https://www.w3schools.com/asp/coll_querystring.asp" TargetMode="External"/><Relationship Id="rId4" Type="http://schemas.openxmlformats.org/officeDocument/2006/relationships/hyperlink" Target="https://tug.org/tex4ht/" TargetMode="External"/><Relationship Id="rId5" Type="http://schemas.openxmlformats.org/officeDocument/2006/relationships/hyperlink" Target="https://ctan.org/pkg/lwarp?lang=en" TargetMode="External"/></Relationships>

</file>

<file path=ppt/slides/_rels/slide98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/Relationships>

</file>

<file path=ppt/slides/_rels/slide99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hyperlink" Target="https://dev.mysql.com/doc/refman/8.0/en/" TargetMode="External"/><Relationship Id="rId3" Type="http://schemas.openxmlformats.org/officeDocument/2006/relationships/hyperlink" Target="https://www.w3schools.com/sql/" TargetMode="External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 txBox="1"/>
          <p:nvPr/>
        </p:nvSpPr>
        <p:spPr>
          <a:xfrm>
            <a:off x="573925" y="1963774"/>
            <a:ext cx="1973580" cy="1216025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dirty="0" sz="2450" spc="250" b="1">
                <a:latin typeface="Calibri"/>
                <a:cs typeface="Calibri"/>
              </a:rPr>
              <a:t>Chapter</a:t>
            </a:r>
            <a:r>
              <a:rPr dirty="0" sz="2450" spc="400" b="1">
                <a:latin typeface="Calibri"/>
                <a:cs typeface="Calibri"/>
              </a:rPr>
              <a:t> </a:t>
            </a:r>
            <a:r>
              <a:rPr dirty="0" sz="2450" spc="85" b="1">
                <a:latin typeface="Calibri"/>
                <a:cs typeface="Calibri"/>
              </a:rPr>
              <a:t>1</a:t>
            </a:r>
            <a:endParaRPr sz="245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470"/>
              </a:spcBef>
            </a:pPr>
            <a:endParaRPr sz="245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dirty="0" sz="2450" spc="200" b="1">
                <a:latin typeface="Calibri"/>
                <a:cs typeface="Calibri"/>
              </a:rPr>
              <a:t>Introduction</a:t>
            </a:r>
            <a:endParaRPr sz="2450">
              <a:latin typeface="Calibri"/>
              <a:cs typeface="Calibri"/>
            </a:endParaRPr>
          </a:p>
        </p:txBody>
      </p:sp>
      <p:sp>
        <p:nvSpPr>
          <p:cNvPr id="3" name="object 3" descr=""/>
          <p:cNvSpPr txBox="1"/>
          <p:nvPr/>
        </p:nvSpPr>
        <p:spPr>
          <a:xfrm>
            <a:off x="573925" y="3808931"/>
            <a:ext cx="1063625" cy="207645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200">
                <a:latin typeface="Calibri"/>
                <a:cs typeface="Calibri"/>
              </a:rPr>
              <a:t>Not</a:t>
            </a:r>
            <a:r>
              <a:rPr dirty="0" sz="1200" spc="16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finished</a:t>
            </a:r>
            <a:r>
              <a:rPr dirty="0" sz="1200" spc="170">
                <a:latin typeface="Calibri"/>
                <a:cs typeface="Calibri"/>
              </a:rPr>
              <a:t> </a:t>
            </a:r>
            <a:r>
              <a:rPr dirty="0" sz="1200" spc="-25">
                <a:latin typeface="Calibri"/>
                <a:cs typeface="Calibri"/>
              </a:rPr>
              <a:t>yet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4" name="object 4" descr="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49530">
              <a:lnSpc>
                <a:spcPts val="1235"/>
              </a:lnSpc>
            </a:pPr>
            <a:fld id="{81D60167-4931-47E6-BA6A-407CBD079E47}" type="slidenum">
              <a:rPr dirty="0" spc="-25"/>
              <a:t>10</a:t>
            </a:fld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 txBox="1"/>
          <p:nvPr/>
        </p:nvSpPr>
        <p:spPr>
          <a:xfrm>
            <a:off x="6280035" y="411350"/>
            <a:ext cx="799465" cy="207645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200" spc="-10" i="1">
                <a:latin typeface="Calibri"/>
                <a:cs typeface="Calibri"/>
              </a:rPr>
              <a:t>Conversions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3" name="object 3" descr=""/>
          <p:cNvSpPr/>
          <p:nvPr/>
        </p:nvSpPr>
        <p:spPr>
          <a:xfrm>
            <a:off x="586625" y="633450"/>
            <a:ext cx="6480175" cy="0"/>
          </a:xfrm>
          <a:custGeom>
            <a:avLst/>
            <a:gdLst/>
            <a:ahLst/>
            <a:cxnLst/>
            <a:rect l="l" t="t" r="r" b="b"/>
            <a:pathLst>
              <a:path w="6480175" h="0">
                <a:moveTo>
                  <a:pt x="0" y="0"/>
                </a:moveTo>
                <a:lnTo>
                  <a:pt x="6479997" y="0"/>
                </a:lnTo>
              </a:path>
            </a:pathLst>
          </a:custGeom>
          <a:ln w="505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" name="object 4" descr=""/>
          <p:cNvSpPr txBox="1"/>
          <p:nvPr/>
        </p:nvSpPr>
        <p:spPr>
          <a:xfrm>
            <a:off x="573925" y="904161"/>
            <a:ext cx="1941195" cy="244475"/>
          </a:xfrm>
          <a:prstGeom prst="rect">
            <a:avLst/>
          </a:prstGeom>
        </p:spPr>
        <p:txBody>
          <a:bodyPr wrap="square" lIns="0" tIns="1714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  <a:tabLst>
                <a:tab pos="638810" algn="l"/>
              </a:tabLst>
            </a:pPr>
            <a:r>
              <a:rPr dirty="0" sz="1400" spc="70" b="1">
                <a:latin typeface="Calibri"/>
                <a:cs typeface="Calibri"/>
              </a:rPr>
              <a:t>2.1.3</a:t>
            </a:r>
            <a:r>
              <a:rPr dirty="0" sz="1400" b="1">
                <a:latin typeface="Calibri"/>
                <a:cs typeface="Calibri"/>
              </a:rPr>
              <a:t>	</a:t>
            </a:r>
            <a:r>
              <a:rPr dirty="0" sz="1400" spc="165" b="1">
                <a:latin typeface="Calibri"/>
                <a:cs typeface="Calibri"/>
              </a:rPr>
              <a:t>Binary</a:t>
            </a:r>
            <a:r>
              <a:rPr dirty="0" sz="1400" spc="220" b="1">
                <a:latin typeface="Calibri"/>
                <a:cs typeface="Calibri"/>
              </a:rPr>
              <a:t> </a:t>
            </a:r>
            <a:r>
              <a:rPr dirty="0" sz="1400" spc="114">
                <a:latin typeface="Lucida Sans Unicode"/>
                <a:cs typeface="Lucida Sans Unicode"/>
              </a:rPr>
              <a:t>⇒</a:t>
            </a:r>
            <a:r>
              <a:rPr dirty="0" sz="1400" spc="105">
                <a:latin typeface="Lucida Sans Unicode"/>
                <a:cs typeface="Lucida Sans Unicode"/>
              </a:rPr>
              <a:t> </a:t>
            </a:r>
            <a:r>
              <a:rPr dirty="0" sz="1400" spc="175" b="1">
                <a:latin typeface="Calibri"/>
                <a:cs typeface="Calibri"/>
              </a:rPr>
              <a:t>Hex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27" name="object 27" descr="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49530">
              <a:lnSpc>
                <a:spcPts val="1235"/>
              </a:lnSpc>
            </a:pPr>
            <a:fld id="{81D60167-4931-47E6-BA6A-407CBD079E47}" type="slidenum">
              <a:rPr dirty="0" spc="-25"/>
              <a:t>10</a:t>
            </a:fld>
          </a:p>
        </p:txBody>
      </p:sp>
      <p:graphicFrame>
        <p:nvGraphicFramePr>
          <p:cNvPr id="5" name="object 5" descr=""/>
          <p:cNvGraphicFramePr>
            <a:graphicFrameLocks noGrp="1"/>
          </p:cNvGraphicFramePr>
          <p:nvPr/>
        </p:nvGraphicFramePr>
        <p:xfrm>
          <a:off x="586638" y="1425194"/>
          <a:ext cx="1774189" cy="311467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683260"/>
                <a:gridCol w="596265"/>
                <a:gridCol w="412750"/>
              </a:tblGrid>
              <a:tr h="185420">
                <a:tc>
                  <a:txBody>
                    <a:bodyPr/>
                    <a:lstStyle/>
                    <a:p>
                      <a:pPr algn="ctr">
                        <a:lnSpc>
                          <a:spcPts val="1270"/>
                        </a:lnSpc>
                      </a:pPr>
                      <a:r>
                        <a:rPr dirty="0" sz="1200" spc="-10">
                          <a:latin typeface="Calibri"/>
                          <a:cs typeface="Calibri"/>
                        </a:rPr>
                        <a:t>Decimal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solidFill>
                      <a:srgbClr val="E5E5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70"/>
                        </a:lnSpc>
                      </a:pPr>
                      <a:r>
                        <a:rPr dirty="0" sz="1200" spc="50">
                          <a:latin typeface="Calibri"/>
                          <a:cs typeface="Calibri"/>
                        </a:rPr>
                        <a:t>Binary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solidFill>
                      <a:srgbClr val="E5E5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70"/>
                        </a:lnSpc>
                      </a:pPr>
                      <a:r>
                        <a:rPr dirty="0" sz="1200" spc="-25">
                          <a:latin typeface="Calibri"/>
                          <a:cs typeface="Calibri"/>
                        </a:rPr>
                        <a:t>Hex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solidFill>
                      <a:srgbClr val="E5E5FF"/>
                    </a:solidFill>
                  </a:tcPr>
                </a:tc>
              </a:tr>
              <a:tr h="182245">
                <a:tc>
                  <a:txBody>
                    <a:bodyPr/>
                    <a:lstStyle/>
                    <a:p>
                      <a:pPr algn="ctr">
                        <a:lnSpc>
                          <a:spcPts val="1250"/>
                        </a:lnSpc>
                      </a:pPr>
                      <a:r>
                        <a:rPr dirty="0" sz="1200" spc="-50">
                          <a:latin typeface="Calibri"/>
                          <a:cs typeface="Calibri"/>
                        </a:rPr>
                        <a:t>0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solidFill>
                      <a:srgbClr val="F4F4D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50"/>
                        </a:lnSpc>
                      </a:pPr>
                      <a:r>
                        <a:rPr dirty="0" sz="1200" spc="-20">
                          <a:latin typeface="Calibri"/>
                          <a:cs typeface="Calibri"/>
                        </a:rPr>
                        <a:t>0000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solidFill>
                      <a:srgbClr val="F4F4D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50"/>
                        </a:lnSpc>
                      </a:pPr>
                      <a:r>
                        <a:rPr dirty="0" sz="1200" spc="-50">
                          <a:latin typeface="Calibri"/>
                          <a:cs typeface="Calibri"/>
                        </a:rPr>
                        <a:t>0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solidFill>
                      <a:srgbClr val="F4F4DC"/>
                    </a:solidFill>
                  </a:tcPr>
                </a:tc>
              </a:tr>
              <a:tr h="182880">
                <a:tc>
                  <a:txBody>
                    <a:bodyPr/>
                    <a:lstStyle/>
                    <a:p>
                      <a:pPr algn="ctr">
                        <a:lnSpc>
                          <a:spcPts val="1260"/>
                        </a:lnSpc>
                      </a:pPr>
                      <a:r>
                        <a:rPr dirty="0" sz="1200" spc="-50">
                          <a:latin typeface="Calibri"/>
                          <a:cs typeface="Calibri"/>
                        </a:rPr>
                        <a:t>1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solidFill>
                      <a:srgbClr val="F4F4D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60"/>
                        </a:lnSpc>
                      </a:pPr>
                      <a:r>
                        <a:rPr dirty="0" sz="1200" spc="-20">
                          <a:latin typeface="Calibri"/>
                          <a:cs typeface="Calibri"/>
                        </a:rPr>
                        <a:t>0001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solidFill>
                      <a:srgbClr val="F4F4D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60"/>
                        </a:lnSpc>
                      </a:pPr>
                      <a:r>
                        <a:rPr dirty="0" sz="1200" spc="-50">
                          <a:latin typeface="Calibri"/>
                          <a:cs typeface="Calibri"/>
                        </a:rPr>
                        <a:t>1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solidFill>
                      <a:srgbClr val="F4F4DC"/>
                    </a:solidFill>
                  </a:tcPr>
                </a:tc>
              </a:tr>
              <a:tr h="182880">
                <a:tc>
                  <a:txBody>
                    <a:bodyPr/>
                    <a:lstStyle/>
                    <a:p>
                      <a:pPr algn="ctr">
                        <a:lnSpc>
                          <a:spcPts val="1260"/>
                        </a:lnSpc>
                      </a:pPr>
                      <a:r>
                        <a:rPr dirty="0" sz="1200" spc="-50">
                          <a:latin typeface="Calibri"/>
                          <a:cs typeface="Calibri"/>
                        </a:rPr>
                        <a:t>2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solidFill>
                      <a:srgbClr val="F4F4D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60"/>
                        </a:lnSpc>
                      </a:pPr>
                      <a:r>
                        <a:rPr dirty="0" sz="1200" spc="-20">
                          <a:latin typeface="Calibri"/>
                          <a:cs typeface="Calibri"/>
                        </a:rPr>
                        <a:t>0010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solidFill>
                      <a:srgbClr val="F4F4D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60"/>
                        </a:lnSpc>
                      </a:pPr>
                      <a:r>
                        <a:rPr dirty="0" sz="1200" spc="-50">
                          <a:latin typeface="Calibri"/>
                          <a:cs typeface="Calibri"/>
                        </a:rPr>
                        <a:t>2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solidFill>
                      <a:srgbClr val="F4F4DC"/>
                    </a:solidFill>
                  </a:tcPr>
                </a:tc>
              </a:tr>
              <a:tr h="182880">
                <a:tc>
                  <a:txBody>
                    <a:bodyPr/>
                    <a:lstStyle/>
                    <a:p>
                      <a:pPr algn="ctr">
                        <a:lnSpc>
                          <a:spcPts val="1260"/>
                        </a:lnSpc>
                      </a:pPr>
                      <a:r>
                        <a:rPr dirty="0" sz="1200" spc="-50">
                          <a:latin typeface="Calibri"/>
                          <a:cs typeface="Calibri"/>
                        </a:rPr>
                        <a:t>3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solidFill>
                      <a:srgbClr val="F4F4D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60"/>
                        </a:lnSpc>
                      </a:pPr>
                      <a:r>
                        <a:rPr dirty="0" sz="1200" spc="-20">
                          <a:latin typeface="Calibri"/>
                          <a:cs typeface="Calibri"/>
                        </a:rPr>
                        <a:t>0011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solidFill>
                      <a:srgbClr val="F4F4D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60"/>
                        </a:lnSpc>
                      </a:pPr>
                      <a:r>
                        <a:rPr dirty="0" sz="1200" spc="-50">
                          <a:latin typeface="Calibri"/>
                          <a:cs typeface="Calibri"/>
                        </a:rPr>
                        <a:t>3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solidFill>
                      <a:srgbClr val="F4F4DC"/>
                    </a:solidFill>
                  </a:tcPr>
                </a:tc>
              </a:tr>
              <a:tr h="182880">
                <a:tc>
                  <a:txBody>
                    <a:bodyPr/>
                    <a:lstStyle/>
                    <a:p>
                      <a:pPr algn="ctr">
                        <a:lnSpc>
                          <a:spcPts val="1260"/>
                        </a:lnSpc>
                      </a:pPr>
                      <a:r>
                        <a:rPr dirty="0" sz="1200" spc="-50">
                          <a:latin typeface="Calibri"/>
                          <a:cs typeface="Calibri"/>
                        </a:rPr>
                        <a:t>4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solidFill>
                      <a:srgbClr val="F4F4D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60"/>
                        </a:lnSpc>
                      </a:pPr>
                      <a:r>
                        <a:rPr dirty="0" sz="1200" spc="-20">
                          <a:latin typeface="Calibri"/>
                          <a:cs typeface="Calibri"/>
                        </a:rPr>
                        <a:t>0100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solidFill>
                      <a:srgbClr val="F4F4D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60"/>
                        </a:lnSpc>
                      </a:pPr>
                      <a:r>
                        <a:rPr dirty="0" sz="1200" spc="-50">
                          <a:latin typeface="Calibri"/>
                          <a:cs typeface="Calibri"/>
                        </a:rPr>
                        <a:t>4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solidFill>
                      <a:srgbClr val="F4F4DC"/>
                    </a:solidFill>
                  </a:tcPr>
                </a:tc>
              </a:tr>
              <a:tr h="182880">
                <a:tc>
                  <a:txBody>
                    <a:bodyPr/>
                    <a:lstStyle/>
                    <a:p>
                      <a:pPr algn="ctr">
                        <a:lnSpc>
                          <a:spcPts val="1260"/>
                        </a:lnSpc>
                      </a:pPr>
                      <a:r>
                        <a:rPr dirty="0" sz="1200" spc="-50">
                          <a:latin typeface="Calibri"/>
                          <a:cs typeface="Calibri"/>
                        </a:rPr>
                        <a:t>5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solidFill>
                      <a:srgbClr val="F4F4D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60"/>
                        </a:lnSpc>
                      </a:pPr>
                      <a:r>
                        <a:rPr dirty="0" sz="1200" spc="-20">
                          <a:latin typeface="Calibri"/>
                          <a:cs typeface="Calibri"/>
                        </a:rPr>
                        <a:t>0101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solidFill>
                      <a:srgbClr val="F4F4D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60"/>
                        </a:lnSpc>
                      </a:pPr>
                      <a:r>
                        <a:rPr dirty="0" sz="1200" spc="-50">
                          <a:latin typeface="Calibri"/>
                          <a:cs typeface="Calibri"/>
                        </a:rPr>
                        <a:t>5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solidFill>
                      <a:srgbClr val="F4F4DC"/>
                    </a:solidFill>
                  </a:tcPr>
                </a:tc>
              </a:tr>
              <a:tr h="182880">
                <a:tc>
                  <a:txBody>
                    <a:bodyPr/>
                    <a:lstStyle/>
                    <a:p>
                      <a:pPr algn="ctr">
                        <a:lnSpc>
                          <a:spcPts val="1260"/>
                        </a:lnSpc>
                      </a:pPr>
                      <a:r>
                        <a:rPr dirty="0" sz="1200" spc="-50">
                          <a:latin typeface="Calibri"/>
                          <a:cs typeface="Calibri"/>
                        </a:rPr>
                        <a:t>6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solidFill>
                      <a:srgbClr val="F4F4D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60"/>
                        </a:lnSpc>
                      </a:pPr>
                      <a:r>
                        <a:rPr dirty="0" sz="1200" spc="-20">
                          <a:latin typeface="Calibri"/>
                          <a:cs typeface="Calibri"/>
                        </a:rPr>
                        <a:t>0110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solidFill>
                      <a:srgbClr val="F4F4D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60"/>
                        </a:lnSpc>
                      </a:pPr>
                      <a:r>
                        <a:rPr dirty="0" sz="1200" spc="-50">
                          <a:latin typeface="Calibri"/>
                          <a:cs typeface="Calibri"/>
                        </a:rPr>
                        <a:t>6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solidFill>
                      <a:srgbClr val="F4F4DC"/>
                    </a:solidFill>
                  </a:tcPr>
                </a:tc>
              </a:tr>
              <a:tr h="182880">
                <a:tc>
                  <a:txBody>
                    <a:bodyPr/>
                    <a:lstStyle/>
                    <a:p>
                      <a:pPr algn="ctr">
                        <a:lnSpc>
                          <a:spcPts val="1260"/>
                        </a:lnSpc>
                      </a:pPr>
                      <a:r>
                        <a:rPr dirty="0" sz="1200" spc="-50">
                          <a:latin typeface="Calibri"/>
                          <a:cs typeface="Calibri"/>
                        </a:rPr>
                        <a:t>7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solidFill>
                      <a:srgbClr val="F4F4D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60"/>
                        </a:lnSpc>
                      </a:pPr>
                      <a:r>
                        <a:rPr dirty="0" sz="1200" spc="-20">
                          <a:latin typeface="Calibri"/>
                          <a:cs typeface="Calibri"/>
                        </a:rPr>
                        <a:t>0111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solidFill>
                      <a:srgbClr val="F4F4D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60"/>
                        </a:lnSpc>
                      </a:pPr>
                      <a:r>
                        <a:rPr dirty="0" sz="1200" spc="-50">
                          <a:latin typeface="Calibri"/>
                          <a:cs typeface="Calibri"/>
                        </a:rPr>
                        <a:t>7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solidFill>
                      <a:srgbClr val="F4F4DC"/>
                    </a:solidFill>
                  </a:tcPr>
                </a:tc>
              </a:tr>
              <a:tr h="182880">
                <a:tc>
                  <a:txBody>
                    <a:bodyPr/>
                    <a:lstStyle/>
                    <a:p>
                      <a:pPr algn="ctr">
                        <a:lnSpc>
                          <a:spcPts val="1260"/>
                        </a:lnSpc>
                      </a:pPr>
                      <a:r>
                        <a:rPr dirty="0" sz="1200" spc="-50">
                          <a:latin typeface="Calibri"/>
                          <a:cs typeface="Calibri"/>
                        </a:rPr>
                        <a:t>8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solidFill>
                      <a:srgbClr val="F4F4D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60"/>
                        </a:lnSpc>
                      </a:pPr>
                      <a:r>
                        <a:rPr dirty="0" sz="1200" spc="-20">
                          <a:latin typeface="Calibri"/>
                          <a:cs typeface="Calibri"/>
                        </a:rPr>
                        <a:t>1000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solidFill>
                      <a:srgbClr val="F4F4D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60"/>
                        </a:lnSpc>
                      </a:pPr>
                      <a:r>
                        <a:rPr dirty="0" sz="1200" spc="-50">
                          <a:latin typeface="Calibri"/>
                          <a:cs typeface="Calibri"/>
                        </a:rPr>
                        <a:t>8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solidFill>
                      <a:srgbClr val="F4F4DC"/>
                    </a:solidFill>
                  </a:tcPr>
                </a:tc>
              </a:tr>
              <a:tr h="182880">
                <a:tc>
                  <a:txBody>
                    <a:bodyPr/>
                    <a:lstStyle/>
                    <a:p>
                      <a:pPr algn="ctr">
                        <a:lnSpc>
                          <a:spcPts val="1260"/>
                        </a:lnSpc>
                      </a:pPr>
                      <a:r>
                        <a:rPr dirty="0" sz="1200" spc="-50">
                          <a:latin typeface="Calibri"/>
                          <a:cs typeface="Calibri"/>
                        </a:rPr>
                        <a:t>9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solidFill>
                      <a:srgbClr val="F4F4D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60"/>
                        </a:lnSpc>
                      </a:pPr>
                      <a:r>
                        <a:rPr dirty="0" sz="1200" spc="-20">
                          <a:latin typeface="Calibri"/>
                          <a:cs typeface="Calibri"/>
                        </a:rPr>
                        <a:t>1001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solidFill>
                      <a:srgbClr val="F4F4D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60"/>
                        </a:lnSpc>
                      </a:pPr>
                      <a:r>
                        <a:rPr dirty="0" sz="1200" spc="-50">
                          <a:latin typeface="Calibri"/>
                          <a:cs typeface="Calibri"/>
                        </a:rPr>
                        <a:t>9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solidFill>
                      <a:srgbClr val="F4F4DC"/>
                    </a:solidFill>
                  </a:tcPr>
                </a:tc>
              </a:tr>
              <a:tr h="182880">
                <a:tc>
                  <a:txBody>
                    <a:bodyPr/>
                    <a:lstStyle/>
                    <a:p>
                      <a:pPr algn="ctr">
                        <a:lnSpc>
                          <a:spcPts val="1260"/>
                        </a:lnSpc>
                      </a:pPr>
                      <a:r>
                        <a:rPr dirty="0" sz="1200" spc="-25">
                          <a:latin typeface="Calibri"/>
                          <a:cs typeface="Calibri"/>
                        </a:rPr>
                        <a:t>10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solidFill>
                      <a:srgbClr val="F4F4D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60"/>
                        </a:lnSpc>
                      </a:pPr>
                      <a:r>
                        <a:rPr dirty="0" sz="1200" spc="-20">
                          <a:latin typeface="Calibri"/>
                          <a:cs typeface="Calibri"/>
                        </a:rPr>
                        <a:t>1010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solidFill>
                      <a:srgbClr val="F4F4D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60"/>
                        </a:lnSpc>
                      </a:pPr>
                      <a:r>
                        <a:rPr dirty="0" sz="1200" spc="125">
                          <a:latin typeface="Calibri"/>
                          <a:cs typeface="Calibri"/>
                        </a:rPr>
                        <a:t>A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solidFill>
                      <a:srgbClr val="F4F4DC"/>
                    </a:solidFill>
                  </a:tcPr>
                </a:tc>
              </a:tr>
              <a:tr h="182880">
                <a:tc>
                  <a:txBody>
                    <a:bodyPr/>
                    <a:lstStyle/>
                    <a:p>
                      <a:pPr algn="ctr">
                        <a:lnSpc>
                          <a:spcPts val="1260"/>
                        </a:lnSpc>
                      </a:pPr>
                      <a:r>
                        <a:rPr dirty="0" sz="1200" spc="-25">
                          <a:latin typeface="Calibri"/>
                          <a:cs typeface="Calibri"/>
                        </a:rPr>
                        <a:t>11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solidFill>
                      <a:srgbClr val="F4F4D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60"/>
                        </a:lnSpc>
                      </a:pPr>
                      <a:r>
                        <a:rPr dirty="0" sz="1200" spc="-20">
                          <a:latin typeface="Calibri"/>
                          <a:cs typeface="Calibri"/>
                        </a:rPr>
                        <a:t>1011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solidFill>
                      <a:srgbClr val="F4F4D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60"/>
                        </a:lnSpc>
                      </a:pPr>
                      <a:r>
                        <a:rPr dirty="0" sz="1200" spc="125">
                          <a:latin typeface="Calibri"/>
                          <a:cs typeface="Calibri"/>
                        </a:rPr>
                        <a:t>B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solidFill>
                      <a:srgbClr val="F4F4DC"/>
                    </a:solidFill>
                  </a:tcPr>
                </a:tc>
              </a:tr>
              <a:tr h="182880">
                <a:tc>
                  <a:txBody>
                    <a:bodyPr/>
                    <a:lstStyle/>
                    <a:p>
                      <a:pPr algn="ctr">
                        <a:lnSpc>
                          <a:spcPts val="1260"/>
                        </a:lnSpc>
                      </a:pPr>
                      <a:r>
                        <a:rPr dirty="0" sz="1200" spc="-25">
                          <a:latin typeface="Calibri"/>
                          <a:cs typeface="Calibri"/>
                        </a:rPr>
                        <a:t>12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solidFill>
                      <a:srgbClr val="F4F4D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60"/>
                        </a:lnSpc>
                      </a:pPr>
                      <a:r>
                        <a:rPr dirty="0" sz="1200" spc="-20">
                          <a:latin typeface="Calibri"/>
                          <a:cs typeface="Calibri"/>
                        </a:rPr>
                        <a:t>1100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solidFill>
                      <a:srgbClr val="F4F4D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60"/>
                        </a:lnSpc>
                      </a:pPr>
                      <a:r>
                        <a:rPr dirty="0" sz="1200" spc="150">
                          <a:latin typeface="Calibri"/>
                          <a:cs typeface="Calibri"/>
                        </a:rPr>
                        <a:t>C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solidFill>
                      <a:srgbClr val="F4F4DC"/>
                    </a:solidFill>
                  </a:tcPr>
                </a:tc>
              </a:tr>
              <a:tr h="182880">
                <a:tc>
                  <a:txBody>
                    <a:bodyPr/>
                    <a:lstStyle/>
                    <a:p>
                      <a:pPr algn="ctr">
                        <a:lnSpc>
                          <a:spcPts val="1260"/>
                        </a:lnSpc>
                      </a:pPr>
                      <a:r>
                        <a:rPr dirty="0" sz="1200" spc="-25">
                          <a:latin typeface="Calibri"/>
                          <a:cs typeface="Calibri"/>
                        </a:rPr>
                        <a:t>13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solidFill>
                      <a:srgbClr val="F4F4D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60"/>
                        </a:lnSpc>
                      </a:pPr>
                      <a:r>
                        <a:rPr dirty="0" sz="1200" spc="-20">
                          <a:latin typeface="Calibri"/>
                          <a:cs typeface="Calibri"/>
                        </a:rPr>
                        <a:t>1101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solidFill>
                      <a:srgbClr val="F4F4D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60"/>
                        </a:lnSpc>
                      </a:pPr>
                      <a:r>
                        <a:rPr dirty="0" sz="1200" spc="100">
                          <a:latin typeface="Calibri"/>
                          <a:cs typeface="Calibri"/>
                        </a:rPr>
                        <a:t>D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solidFill>
                      <a:srgbClr val="F4F4DC"/>
                    </a:solidFill>
                  </a:tcPr>
                </a:tc>
              </a:tr>
              <a:tr h="182880">
                <a:tc>
                  <a:txBody>
                    <a:bodyPr/>
                    <a:lstStyle/>
                    <a:p>
                      <a:pPr algn="ctr">
                        <a:lnSpc>
                          <a:spcPts val="1260"/>
                        </a:lnSpc>
                      </a:pPr>
                      <a:r>
                        <a:rPr dirty="0" sz="1200" spc="-25">
                          <a:latin typeface="Calibri"/>
                          <a:cs typeface="Calibri"/>
                        </a:rPr>
                        <a:t>14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solidFill>
                      <a:srgbClr val="F4F4D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60"/>
                        </a:lnSpc>
                      </a:pPr>
                      <a:r>
                        <a:rPr dirty="0" sz="1200" spc="-20">
                          <a:latin typeface="Calibri"/>
                          <a:cs typeface="Calibri"/>
                        </a:rPr>
                        <a:t>1110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solidFill>
                      <a:srgbClr val="F4F4D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60"/>
                        </a:lnSpc>
                      </a:pPr>
                      <a:r>
                        <a:rPr dirty="0" sz="1200" spc="155">
                          <a:latin typeface="Calibri"/>
                          <a:cs typeface="Calibri"/>
                        </a:rPr>
                        <a:t>E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solidFill>
                      <a:srgbClr val="F4F4DC"/>
                    </a:solidFill>
                  </a:tcPr>
                </a:tc>
              </a:tr>
              <a:tr h="186690">
                <a:tc>
                  <a:txBody>
                    <a:bodyPr/>
                    <a:lstStyle/>
                    <a:p>
                      <a:pPr algn="ctr">
                        <a:lnSpc>
                          <a:spcPts val="1260"/>
                        </a:lnSpc>
                      </a:pPr>
                      <a:r>
                        <a:rPr dirty="0" sz="1200" spc="-25">
                          <a:latin typeface="Calibri"/>
                          <a:cs typeface="Calibri"/>
                        </a:rPr>
                        <a:t>15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F4F4D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60"/>
                        </a:lnSpc>
                      </a:pPr>
                      <a:r>
                        <a:rPr dirty="0" sz="1200" spc="-20">
                          <a:latin typeface="Calibri"/>
                          <a:cs typeface="Calibri"/>
                        </a:rPr>
                        <a:t>1111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F4F4D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60"/>
                        </a:lnSpc>
                      </a:pPr>
                      <a:r>
                        <a:rPr dirty="0" sz="1200" spc="155">
                          <a:latin typeface="Calibri"/>
                          <a:cs typeface="Calibri"/>
                        </a:rPr>
                        <a:t>F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F4F4DC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6" name="object 6" descr=""/>
          <p:cNvGraphicFramePr>
            <a:graphicFrameLocks noGrp="1"/>
          </p:cNvGraphicFramePr>
          <p:nvPr/>
        </p:nvGraphicFramePr>
        <p:xfrm>
          <a:off x="3414179" y="2617698"/>
          <a:ext cx="2879725" cy="73723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28600"/>
                <a:gridCol w="451484"/>
                <a:gridCol w="228600"/>
                <a:gridCol w="451484"/>
                <a:gridCol w="265430"/>
                <a:gridCol w="451485"/>
                <a:gridCol w="267335"/>
                <a:gridCol w="451485"/>
              </a:tblGrid>
              <a:tr h="184785">
                <a:tc>
                  <a:txBody>
                    <a:bodyPr/>
                    <a:lstStyle/>
                    <a:p>
                      <a:pPr algn="ctr" marL="1905">
                        <a:lnSpc>
                          <a:spcPts val="1270"/>
                        </a:lnSpc>
                      </a:pPr>
                      <a:r>
                        <a:rPr dirty="0" sz="1200" spc="-50">
                          <a:latin typeface="Calibri"/>
                          <a:cs typeface="Calibri"/>
                        </a:rPr>
                        <a:t>0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T w="6350">
                      <a:solidFill>
                        <a:srgbClr val="000000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70"/>
                        </a:lnSpc>
                      </a:pPr>
                      <a:r>
                        <a:rPr dirty="0" sz="1200" spc="-20">
                          <a:latin typeface="Calibri"/>
                          <a:cs typeface="Calibri"/>
                        </a:rPr>
                        <a:t>0000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 algn="ctr" marL="1905">
                        <a:lnSpc>
                          <a:spcPts val="1270"/>
                        </a:lnSpc>
                      </a:pPr>
                      <a:r>
                        <a:rPr dirty="0" sz="1200" spc="-50">
                          <a:latin typeface="Calibri"/>
                          <a:cs typeface="Calibri"/>
                        </a:rPr>
                        <a:t>4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T w="6350">
                      <a:solidFill>
                        <a:srgbClr val="000000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70"/>
                        </a:lnSpc>
                      </a:pPr>
                      <a:r>
                        <a:rPr dirty="0" sz="1200" spc="-20">
                          <a:latin typeface="Calibri"/>
                          <a:cs typeface="Calibri"/>
                        </a:rPr>
                        <a:t>0100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 algn="ctr" marL="1905">
                        <a:lnSpc>
                          <a:spcPts val="1270"/>
                        </a:lnSpc>
                      </a:pPr>
                      <a:r>
                        <a:rPr dirty="0" sz="1200" spc="-50">
                          <a:latin typeface="Calibri"/>
                          <a:cs typeface="Calibri"/>
                        </a:rPr>
                        <a:t>8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T w="6350">
                      <a:solidFill>
                        <a:srgbClr val="000000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70"/>
                        </a:lnSpc>
                      </a:pPr>
                      <a:r>
                        <a:rPr dirty="0" sz="1200" spc="-20">
                          <a:latin typeface="Calibri"/>
                          <a:cs typeface="Calibri"/>
                        </a:rPr>
                        <a:t>1000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 algn="ctr" marL="2540">
                        <a:lnSpc>
                          <a:spcPts val="1270"/>
                        </a:lnSpc>
                      </a:pPr>
                      <a:r>
                        <a:rPr dirty="0" sz="1200" spc="150">
                          <a:latin typeface="Calibri"/>
                          <a:cs typeface="Calibri"/>
                        </a:rPr>
                        <a:t>C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T w="6350">
                      <a:solidFill>
                        <a:srgbClr val="000000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70"/>
                        </a:lnSpc>
                      </a:pPr>
                      <a:r>
                        <a:rPr dirty="0" sz="1200" spc="-20">
                          <a:latin typeface="Calibri"/>
                          <a:cs typeface="Calibri"/>
                        </a:rPr>
                        <a:t>1100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</a:tcPr>
                </a:tc>
              </a:tr>
              <a:tr h="182880">
                <a:tc>
                  <a:txBody>
                    <a:bodyPr/>
                    <a:lstStyle/>
                    <a:p>
                      <a:pPr algn="ctr" marL="1905">
                        <a:lnSpc>
                          <a:spcPts val="1260"/>
                        </a:lnSpc>
                      </a:pPr>
                      <a:r>
                        <a:rPr dirty="0" sz="1200" spc="-50">
                          <a:latin typeface="Calibri"/>
                          <a:cs typeface="Calibri"/>
                        </a:rPr>
                        <a:t>1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60"/>
                        </a:lnSpc>
                      </a:pPr>
                      <a:r>
                        <a:rPr dirty="0" sz="1200" spc="-20">
                          <a:latin typeface="Calibri"/>
                          <a:cs typeface="Calibri"/>
                        </a:rPr>
                        <a:t>0001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R w="6350">
                      <a:solidFill>
                        <a:srgbClr val="00000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algn="ctr" marL="1905">
                        <a:lnSpc>
                          <a:spcPts val="1260"/>
                        </a:lnSpc>
                      </a:pPr>
                      <a:r>
                        <a:rPr dirty="0" sz="1200" spc="-50">
                          <a:latin typeface="Calibri"/>
                          <a:cs typeface="Calibri"/>
                        </a:rPr>
                        <a:t>5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60"/>
                        </a:lnSpc>
                      </a:pPr>
                      <a:r>
                        <a:rPr dirty="0" sz="1200" spc="-20">
                          <a:latin typeface="Calibri"/>
                          <a:cs typeface="Calibri"/>
                        </a:rPr>
                        <a:t>0101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R w="6350">
                      <a:solidFill>
                        <a:srgbClr val="00000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algn="ctr" marL="1905">
                        <a:lnSpc>
                          <a:spcPts val="1260"/>
                        </a:lnSpc>
                      </a:pPr>
                      <a:r>
                        <a:rPr dirty="0" sz="1200" spc="-50">
                          <a:latin typeface="Calibri"/>
                          <a:cs typeface="Calibri"/>
                        </a:rPr>
                        <a:t>9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60"/>
                        </a:lnSpc>
                      </a:pPr>
                      <a:r>
                        <a:rPr dirty="0" sz="1200" spc="-20">
                          <a:latin typeface="Calibri"/>
                          <a:cs typeface="Calibri"/>
                        </a:rPr>
                        <a:t>1001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R w="6350">
                      <a:solidFill>
                        <a:srgbClr val="00000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algn="ctr" marL="1905">
                        <a:lnSpc>
                          <a:spcPts val="1260"/>
                        </a:lnSpc>
                      </a:pPr>
                      <a:r>
                        <a:rPr dirty="0" sz="1200" spc="100">
                          <a:latin typeface="Calibri"/>
                          <a:cs typeface="Calibri"/>
                        </a:rPr>
                        <a:t>D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60"/>
                        </a:lnSpc>
                      </a:pPr>
                      <a:r>
                        <a:rPr dirty="0" sz="1200" spc="-20">
                          <a:latin typeface="Calibri"/>
                          <a:cs typeface="Calibri"/>
                        </a:rPr>
                        <a:t>1101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R w="6350">
                      <a:solidFill>
                        <a:srgbClr val="000000"/>
                      </a:solidFill>
                      <a:prstDash val="solid"/>
                    </a:lnR>
                  </a:tcPr>
                </a:tc>
              </a:tr>
              <a:tr h="182880">
                <a:tc>
                  <a:txBody>
                    <a:bodyPr/>
                    <a:lstStyle/>
                    <a:p>
                      <a:pPr algn="ctr" marL="1905">
                        <a:lnSpc>
                          <a:spcPts val="1260"/>
                        </a:lnSpc>
                      </a:pPr>
                      <a:r>
                        <a:rPr dirty="0" sz="1200" spc="-50">
                          <a:latin typeface="Calibri"/>
                          <a:cs typeface="Calibri"/>
                        </a:rPr>
                        <a:t>2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60"/>
                        </a:lnSpc>
                      </a:pPr>
                      <a:r>
                        <a:rPr dirty="0" sz="1200" spc="-20">
                          <a:latin typeface="Calibri"/>
                          <a:cs typeface="Calibri"/>
                        </a:rPr>
                        <a:t>0010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R w="6350">
                      <a:solidFill>
                        <a:srgbClr val="00000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algn="ctr" marL="1905">
                        <a:lnSpc>
                          <a:spcPts val="1260"/>
                        </a:lnSpc>
                      </a:pPr>
                      <a:r>
                        <a:rPr dirty="0" sz="1200" spc="-50">
                          <a:latin typeface="Calibri"/>
                          <a:cs typeface="Calibri"/>
                        </a:rPr>
                        <a:t>6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60"/>
                        </a:lnSpc>
                      </a:pPr>
                      <a:r>
                        <a:rPr dirty="0" sz="1200" spc="-20">
                          <a:latin typeface="Calibri"/>
                          <a:cs typeface="Calibri"/>
                        </a:rPr>
                        <a:t>0110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R w="6350">
                      <a:solidFill>
                        <a:srgbClr val="00000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algn="ctr" marL="2540">
                        <a:lnSpc>
                          <a:spcPts val="1260"/>
                        </a:lnSpc>
                      </a:pPr>
                      <a:r>
                        <a:rPr dirty="0" sz="1200" spc="125">
                          <a:latin typeface="Calibri"/>
                          <a:cs typeface="Calibri"/>
                        </a:rPr>
                        <a:t>A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60"/>
                        </a:lnSpc>
                      </a:pPr>
                      <a:r>
                        <a:rPr dirty="0" sz="1200" spc="-20">
                          <a:latin typeface="Calibri"/>
                          <a:cs typeface="Calibri"/>
                        </a:rPr>
                        <a:t>1010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R w="6350">
                      <a:solidFill>
                        <a:srgbClr val="00000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algn="ctr" marL="2540">
                        <a:lnSpc>
                          <a:spcPts val="1260"/>
                        </a:lnSpc>
                      </a:pPr>
                      <a:r>
                        <a:rPr dirty="0" sz="1200" spc="155">
                          <a:latin typeface="Calibri"/>
                          <a:cs typeface="Calibri"/>
                        </a:rPr>
                        <a:t>E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60"/>
                        </a:lnSpc>
                      </a:pPr>
                      <a:r>
                        <a:rPr dirty="0" sz="1200" spc="-20">
                          <a:latin typeface="Calibri"/>
                          <a:cs typeface="Calibri"/>
                        </a:rPr>
                        <a:t>1110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R w="6350">
                      <a:solidFill>
                        <a:srgbClr val="000000"/>
                      </a:solidFill>
                      <a:prstDash val="solid"/>
                    </a:lnR>
                  </a:tcPr>
                </a:tc>
              </a:tr>
              <a:tr h="186690">
                <a:tc>
                  <a:txBody>
                    <a:bodyPr/>
                    <a:lstStyle/>
                    <a:p>
                      <a:pPr algn="ctr" marL="1905">
                        <a:lnSpc>
                          <a:spcPts val="1260"/>
                        </a:lnSpc>
                      </a:pPr>
                      <a:r>
                        <a:rPr dirty="0" sz="1200" spc="-50">
                          <a:latin typeface="Calibri"/>
                          <a:cs typeface="Calibri"/>
                        </a:rPr>
                        <a:t>3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60"/>
                        </a:lnSpc>
                      </a:pPr>
                      <a:r>
                        <a:rPr dirty="0" sz="1200" spc="-20">
                          <a:latin typeface="Calibri"/>
                          <a:cs typeface="Calibri"/>
                        </a:rPr>
                        <a:t>0011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R w="6350">
                      <a:solidFill>
                        <a:srgbClr val="000000"/>
                      </a:solidFill>
                      <a:prstDash val="solid"/>
                    </a:lnR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1905">
                        <a:lnSpc>
                          <a:spcPts val="1260"/>
                        </a:lnSpc>
                      </a:pPr>
                      <a:r>
                        <a:rPr dirty="0" sz="1200" spc="-50">
                          <a:latin typeface="Calibri"/>
                          <a:cs typeface="Calibri"/>
                        </a:rPr>
                        <a:t>7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60"/>
                        </a:lnSpc>
                      </a:pPr>
                      <a:r>
                        <a:rPr dirty="0" sz="1200" spc="-20">
                          <a:latin typeface="Calibri"/>
                          <a:cs typeface="Calibri"/>
                        </a:rPr>
                        <a:t>0111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R w="6350">
                      <a:solidFill>
                        <a:srgbClr val="000000"/>
                      </a:solidFill>
                      <a:prstDash val="solid"/>
                    </a:lnR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1905">
                        <a:lnSpc>
                          <a:spcPts val="1260"/>
                        </a:lnSpc>
                      </a:pPr>
                      <a:r>
                        <a:rPr dirty="0" sz="1200" spc="125">
                          <a:latin typeface="Calibri"/>
                          <a:cs typeface="Calibri"/>
                        </a:rPr>
                        <a:t>B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60"/>
                        </a:lnSpc>
                      </a:pPr>
                      <a:r>
                        <a:rPr dirty="0" sz="1200" spc="-20">
                          <a:latin typeface="Calibri"/>
                          <a:cs typeface="Calibri"/>
                        </a:rPr>
                        <a:t>1011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R w="6350">
                      <a:solidFill>
                        <a:srgbClr val="000000"/>
                      </a:solidFill>
                      <a:prstDash val="solid"/>
                    </a:lnR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2540">
                        <a:lnSpc>
                          <a:spcPts val="1260"/>
                        </a:lnSpc>
                      </a:pPr>
                      <a:r>
                        <a:rPr dirty="0" sz="1200" spc="155">
                          <a:latin typeface="Calibri"/>
                          <a:cs typeface="Calibri"/>
                        </a:rPr>
                        <a:t>F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60"/>
                        </a:lnSpc>
                      </a:pPr>
                      <a:r>
                        <a:rPr dirty="0" sz="1200" spc="-20">
                          <a:latin typeface="Calibri"/>
                          <a:cs typeface="Calibri"/>
                        </a:rPr>
                        <a:t>1111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R w="6350">
                      <a:solidFill>
                        <a:srgbClr val="000000"/>
                      </a:solidFill>
                      <a:prstDash val="solid"/>
                    </a:lnR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  <p:sp>
        <p:nvSpPr>
          <p:cNvPr id="7" name="object 7" descr=""/>
          <p:cNvSpPr txBox="1"/>
          <p:nvPr/>
        </p:nvSpPr>
        <p:spPr>
          <a:xfrm>
            <a:off x="573925" y="4723153"/>
            <a:ext cx="1284605" cy="207645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200" spc="65">
                <a:latin typeface="Calibri"/>
                <a:cs typeface="Calibri"/>
              </a:rPr>
              <a:t>The</a:t>
            </a:r>
            <a:r>
              <a:rPr dirty="0" sz="1200" spc="114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example</a:t>
            </a:r>
            <a:r>
              <a:rPr dirty="0" sz="1200" spc="114">
                <a:latin typeface="Calibri"/>
                <a:cs typeface="Calibri"/>
              </a:rPr>
              <a:t> </a:t>
            </a:r>
            <a:r>
              <a:rPr dirty="0" sz="1200" spc="-20">
                <a:latin typeface="Calibri"/>
                <a:cs typeface="Calibri"/>
              </a:rPr>
              <a:t>above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8" name="object 8" descr=""/>
          <p:cNvSpPr txBox="1"/>
          <p:nvPr/>
        </p:nvSpPr>
        <p:spPr>
          <a:xfrm>
            <a:off x="1898243" y="4749355"/>
            <a:ext cx="527050" cy="179070"/>
          </a:xfrm>
          <a:prstGeom prst="rect">
            <a:avLst/>
          </a:prstGeom>
          <a:ln w="5054">
            <a:solidFill>
              <a:srgbClr val="000000"/>
            </a:solidFill>
          </a:ln>
        </p:spPr>
        <p:txBody>
          <a:bodyPr wrap="square" lIns="0" tIns="0" rIns="0" bIns="0" rtlCol="0" vert="horz">
            <a:spAutoFit/>
          </a:bodyPr>
          <a:lstStyle/>
          <a:p>
            <a:pPr marL="39370">
              <a:lnSpc>
                <a:spcPts val="1330"/>
              </a:lnSpc>
            </a:pPr>
            <a:r>
              <a:rPr dirty="0" sz="1200" spc="-10">
                <a:latin typeface="Calibri"/>
                <a:cs typeface="Calibri"/>
              </a:rPr>
              <a:t>100111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9" name="object 9" descr=""/>
          <p:cNvSpPr txBox="1"/>
          <p:nvPr/>
        </p:nvSpPr>
        <p:spPr>
          <a:xfrm>
            <a:off x="2464600" y="4723153"/>
            <a:ext cx="4258945" cy="207645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200">
                <a:latin typeface="Calibri"/>
                <a:cs typeface="Calibri"/>
              </a:rPr>
              <a:t>is</a:t>
            </a:r>
            <a:r>
              <a:rPr dirty="0" sz="1200" spc="12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separated</a:t>
            </a:r>
            <a:r>
              <a:rPr dirty="0" sz="1200" spc="13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into</a:t>
            </a:r>
            <a:r>
              <a:rPr dirty="0" sz="1200" spc="13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blocks</a:t>
            </a:r>
            <a:r>
              <a:rPr dirty="0" sz="1200" spc="12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of</a:t>
            </a:r>
            <a:r>
              <a:rPr dirty="0" sz="1200" spc="13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4</a:t>
            </a:r>
            <a:r>
              <a:rPr dirty="0" sz="1200" spc="13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bits</a:t>
            </a:r>
            <a:r>
              <a:rPr dirty="0" sz="1200" spc="12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and</a:t>
            </a:r>
            <a:r>
              <a:rPr dirty="0" sz="1200" spc="13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filled</a:t>
            </a:r>
            <a:r>
              <a:rPr dirty="0" sz="1200" spc="13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with</a:t>
            </a:r>
            <a:r>
              <a:rPr dirty="0" sz="1200" spc="12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zeros</a:t>
            </a:r>
            <a:r>
              <a:rPr dirty="0" sz="1200" spc="13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on</a:t>
            </a:r>
            <a:r>
              <a:rPr dirty="0" sz="1200" spc="13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the</a:t>
            </a:r>
            <a:r>
              <a:rPr dirty="0" sz="1200" spc="125">
                <a:latin typeface="Calibri"/>
                <a:cs typeface="Calibri"/>
              </a:rPr>
              <a:t> </a:t>
            </a:r>
            <a:r>
              <a:rPr dirty="0" sz="1200" spc="-10">
                <a:latin typeface="Calibri"/>
                <a:cs typeface="Calibri"/>
              </a:rPr>
              <a:t>left.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10" name="object 10" descr=""/>
          <p:cNvSpPr txBox="1"/>
          <p:nvPr/>
        </p:nvSpPr>
        <p:spPr>
          <a:xfrm>
            <a:off x="589165" y="5125885"/>
            <a:ext cx="775335" cy="179070"/>
          </a:xfrm>
          <a:prstGeom prst="rect">
            <a:avLst/>
          </a:prstGeom>
          <a:ln w="5054">
            <a:solidFill>
              <a:srgbClr val="000000"/>
            </a:solidFill>
          </a:ln>
        </p:spPr>
        <p:txBody>
          <a:bodyPr wrap="square" lIns="0" tIns="0" rIns="0" bIns="0" rtlCol="0" vert="horz">
            <a:spAutoFit/>
          </a:bodyPr>
          <a:lstStyle/>
          <a:p>
            <a:pPr marL="40005">
              <a:lnSpc>
                <a:spcPts val="1330"/>
              </a:lnSpc>
            </a:pPr>
            <a:r>
              <a:rPr dirty="0" sz="1200">
                <a:latin typeface="Calibri"/>
                <a:cs typeface="Calibri"/>
              </a:rPr>
              <a:t>0010</a:t>
            </a:r>
            <a:r>
              <a:rPr dirty="0" sz="1200" spc="390">
                <a:latin typeface="Calibri"/>
                <a:cs typeface="Calibri"/>
              </a:rPr>
              <a:t> </a:t>
            </a:r>
            <a:r>
              <a:rPr dirty="0" sz="1200" spc="-20">
                <a:latin typeface="Calibri"/>
                <a:cs typeface="Calibri"/>
              </a:rPr>
              <a:t>0111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11" name="object 11" descr=""/>
          <p:cNvSpPr txBox="1"/>
          <p:nvPr/>
        </p:nvSpPr>
        <p:spPr>
          <a:xfrm>
            <a:off x="5197893" y="5125885"/>
            <a:ext cx="408940" cy="201930"/>
          </a:xfrm>
          <a:prstGeom prst="rect">
            <a:avLst/>
          </a:prstGeom>
          <a:ln w="5054">
            <a:solidFill>
              <a:srgbClr val="000000"/>
            </a:solidFill>
          </a:ln>
        </p:spPr>
        <p:txBody>
          <a:bodyPr wrap="square" lIns="0" tIns="8255" rIns="0" bIns="0" rtlCol="0" vert="horz">
            <a:spAutoFit/>
          </a:bodyPr>
          <a:lstStyle/>
          <a:p>
            <a:pPr marL="40640">
              <a:lnSpc>
                <a:spcPct val="100000"/>
              </a:lnSpc>
              <a:spcBef>
                <a:spcPts val="65"/>
              </a:spcBef>
            </a:pPr>
            <a:r>
              <a:rPr dirty="0" baseline="9259" sz="1800" spc="-15">
                <a:latin typeface="Calibri"/>
                <a:cs typeface="Calibri"/>
              </a:rPr>
              <a:t>27</a:t>
            </a:r>
            <a:r>
              <a:rPr dirty="0" sz="800" spc="-10" i="1">
                <a:latin typeface="Calibri"/>
                <a:cs typeface="Calibri"/>
              </a:rPr>
              <a:t>hex</a:t>
            </a:r>
            <a:endParaRPr sz="800">
              <a:latin typeface="Calibri"/>
              <a:cs typeface="Calibri"/>
            </a:endParaRPr>
          </a:p>
        </p:txBody>
      </p:sp>
      <p:sp>
        <p:nvSpPr>
          <p:cNvPr id="12" name="object 12" descr=""/>
          <p:cNvSpPr txBox="1"/>
          <p:nvPr/>
        </p:nvSpPr>
        <p:spPr>
          <a:xfrm>
            <a:off x="1403299" y="5099695"/>
            <a:ext cx="4758690" cy="207645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  <a:tabLst>
                <a:tab pos="4254500" algn="l"/>
              </a:tabLst>
            </a:pPr>
            <a:r>
              <a:rPr dirty="0" sz="1200" spc="50">
                <a:latin typeface="Calibri"/>
                <a:cs typeface="Calibri"/>
              </a:rPr>
              <a:t>You</a:t>
            </a:r>
            <a:r>
              <a:rPr dirty="0" sz="1200" spc="11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can</a:t>
            </a:r>
            <a:r>
              <a:rPr dirty="0" sz="1200" spc="10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read</a:t>
            </a:r>
            <a:r>
              <a:rPr dirty="0" sz="1200" spc="10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the</a:t>
            </a:r>
            <a:r>
              <a:rPr dirty="0" sz="1200" spc="10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two</a:t>
            </a:r>
            <a:r>
              <a:rPr dirty="0" sz="1200" spc="11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hex</a:t>
            </a:r>
            <a:r>
              <a:rPr dirty="0" sz="1200" spc="10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numbers</a:t>
            </a:r>
            <a:r>
              <a:rPr dirty="0" sz="1200" spc="10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from</a:t>
            </a:r>
            <a:r>
              <a:rPr dirty="0" sz="1200" spc="11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the</a:t>
            </a:r>
            <a:r>
              <a:rPr dirty="0" sz="1200" spc="10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table</a:t>
            </a:r>
            <a:r>
              <a:rPr dirty="0" sz="1200" spc="105">
                <a:latin typeface="Calibri"/>
                <a:cs typeface="Calibri"/>
              </a:rPr>
              <a:t> </a:t>
            </a:r>
            <a:r>
              <a:rPr dirty="0" sz="1200" spc="-10">
                <a:latin typeface="Calibri"/>
                <a:cs typeface="Calibri"/>
              </a:rPr>
              <a:t>above:</a:t>
            </a:r>
            <a:r>
              <a:rPr dirty="0" sz="1200">
                <a:latin typeface="Calibri"/>
                <a:cs typeface="Calibri"/>
              </a:rPr>
              <a:t>	or</a:t>
            </a:r>
            <a:r>
              <a:rPr dirty="0" sz="1200" spc="90">
                <a:latin typeface="Calibri"/>
                <a:cs typeface="Calibri"/>
              </a:rPr>
              <a:t> </a:t>
            </a:r>
            <a:r>
              <a:rPr dirty="0" sz="1200" spc="-20">
                <a:latin typeface="Lucida Sans Unicode"/>
                <a:cs typeface="Lucida Sans Unicode"/>
              </a:rPr>
              <a:t>\</a:t>
            </a:r>
            <a:r>
              <a:rPr dirty="0" sz="1200" spc="-20" i="1">
                <a:latin typeface="Calibri"/>
                <a:cs typeface="Calibri"/>
              </a:rPr>
              <a:t>x</a:t>
            </a:r>
            <a:r>
              <a:rPr dirty="0" sz="1200" spc="-20">
                <a:latin typeface="Calibri"/>
                <a:cs typeface="Calibri"/>
              </a:rPr>
              <a:t>27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13" name="object 13" descr=""/>
          <p:cNvSpPr txBox="1"/>
          <p:nvPr/>
        </p:nvSpPr>
        <p:spPr>
          <a:xfrm>
            <a:off x="573925" y="5689534"/>
            <a:ext cx="5179060" cy="699770"/>
          </a:xfrm>
          <a:prstGeom prst="rect">
            <a:avLst/>
          </a:prstGeom>
        </p:spPr>
        <p:txBody>
          <a:bodyPr wrap="square" lIns="0" tIns="1714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  <a:tabLst>
                <a:tab pos="638810" algn="l"/>
              </a:tabLst>
            </a:pPr>
            <a:r>
              <a:rPr dirty="0" sz="1400" spc="70" b="1">
                <a:latin typeface="Calibri"/>
                <a:cs typeface="Calibri"/>
              </a:rPr>
              <a:t>2.1.4</a:t>
            </a:r>
            <a:r>
              <a:rPr dirty="0" sz="1400" b="1">
                <a:latin typeface="Calibri"/>
                <a:cs typeface="Calibri"/>
              </a:rPr>
              <a:t>	</a:t>
            </a:r>
            <a:r>
              <a:rPr dirty="0" sz="1400" spc="200" b="1">
                <a:latin typeface="Calibri"/>
                <a:cs typeface="Calibri"/>
              </a:rPr>
              <a:t>Hex</a:t>
            </a:r>
            <a:r>
              <a:rPr dirty="0" sz="1400" spc="215" b="1">
                <a:latin typeface="Calibri"/>
                <a:cs typeface="Calibri"/>
              </a:rPr>
              <a:t> </a:t>
            </a:r>
            <a:r>
              <a:rPr dirty="0" sz="1400" spc="114">
                <a:latin typeface="Lucida Sans Unicode"/>
                <a:cs typeface="Lucida Sans Unicode"/>
              </a:rPr>
              <a:t>⇒</a:t>
            </a:r>
            <a:r>
              <a:rPr dirty="0" sz="1400" spc="95">
                <a:latin typeface="Lucida Sans Unicode"/>
                <a:cs typeface="Lucida Sans Unicode"/>
              </a:rPr>
              <a:t> </a:t>
            </a:r>
            <a:r>
              <a:rPr dirty="0" sz="1400" spc="155" b="1">
                <a:latin typeface="Calibri"/>
                <a:cs typeface="Calibri"/>
              </a:rPr>
              <a:t>Binary</a:t>
            </a:r>
            <a:endParaRPr sz="14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440"/>
              </a:spcBef>
            </a:pPr>
            <a:endParaRPr sz="14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dirty="0" sz="1200">
                <a:latin typeface="Calibri"/>
                <a:cs typeface="Calibri"/>
              </a:rPr>
              <a:t>We</a:t>
            </a:r>
            <a:r>
              <a:rPr dirty="0" sz="1200" spc="16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look</a:t>
            </a:r>
            <a:r>
              <a:rPr dirty="0" sz="1200" spc="16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for</a:t>
            </a:r>
            <a:r>
              <a:rPr dirty="0" sz="1200" spc="16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the</a:t>
            </a:r>
            <a:r>
              <a:rPr dirty="0" sz="1200" spc="16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binary</a:t>
            </a:r>
            <a:r>
              <a:rPr dirty="0" sz="1200" spc="16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form</a:t>
            </a:r>
            <a:r>
              <a:rPr dirty="0" sz="1200" spc="16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for</a:t>
            </a:r>
            <a:r>
              <a:rPr dirty="0" sz="1200" spc="16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each</a:t>
            </a:r>
            <a:r>
              <a:rPr dirty="0" sz="1200" spc="16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individual</a:t>
            </a:r>
            <a:r>
              <a:rPr dirty="0" sz="1200" spc="16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hex</a:t>
            </a:r>
            <a:r>
              <a:rPr dirty="0" sz="1200" spc="16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digit</a:t>
            </a:r>
            <a:r>
              <a:rPr dirty="0" sz="1200" spc="16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from</a:t>
            </a:r>
            <a:r>
              <a:rPr dirty="0" sz="1200" spc="16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the</a:t>
            </a:r>
            <a:r>
              <a:rPr dirty="0" sz="1200" spc="16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table</a:t>
            </a:r>
            <a:r>
              <a:rPr dirty="0" sz="1200" spc="160">
                <a:latin typeface="Calibri"/>
                <a:cs typeface="Calibri"/>
              </a:rPr>
              <a:t> </a:t>
            </a:r>
            <a:r>
              <a:rPr dirty="0" sz="1200" spc="-10">
                <a:latin typeface="Calibri"/>
                <a:cs typeface="Calibri"/>
              </a:rPr>
              <a:t>above.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14" name="object 14" descr=""/>
          <p:cNvSpPr txBox="1"/>
          <p:nvPr/>
        </p:nvSpPr>
        <p:spPr>
          <a:xfrm>
            <a:off x="589165" y="6571069"/>
            <a:ext cx="408940" cy="201930"/>
          </a:xfrm>
          <a:prstGeom prst="rect">
            <a:avLst/>
          </a:prstGeom>
          <a:ln w="5054">
            <a:solidFill>
              <a:srgbClr val="000000"/>
            </a:solidFill>
          </a:ln>
        </p:spPr>
        <p:txBody>
          <a:bodyPr wrap="square" lIns="0" tIns="8255" rIns="0" bIns="0" rtlCol="0" vert="horz">
            <a:spAutoFit/>
          </a:bodyPr>
          <a:lstStyle/>
          <a:p>
            <a:pPr marL="40005">
              <a:lnSpc>
                <a:spcPct val="100000"/>
              </a:lnSpc>
              <a:spcBef>
                <a:spcPts val="65"/>
              </a:spcBef>
            </a:pPr>
            <a:r>
              <a:rPr dirty="0" baseline="9259" sz="1800" spc="-15">
                <a:latin typeface="Calibri"/>
                <a:cs typeface="Calibri"/>
              </a:rPr>
              <a:t>27</a:t>
            </a:r>
            <a:r>
              <a:rPr dirty="0" sz="800" spc="-10" i="1">
                <a:latin typeface="Calibri"/>
                <a:cs typeface="Calibri"/>
              </a:rPr>
              <a:t>hex</a:t>
            </a:r>
            <a:endParaRPr sz="800">
              <a:latin typeface="Calibri"/>
              <a:cs typeface="Calibri"/>
            </a:endParaRPr>
          </a:p>
        </p:txBody>
      </p:sp>
      <p:sp>
        <p:nvSpPr>
          <p:cNvPr id="15" name="object 15" descr=""/>
          <p:cNvSpPr txBox="1"/>
          <p:nvPr/>
        </p:nvSpPr>
        <p:spPr>
          <a:xfrm>
            <a:off x="1185583" y="6544879"/>
            <a:ext cx="177165" cy="207645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200" spc="15">
                <a:latin typeface="Lucida Sans Unicode"/>
                <a:cs typeface="Lucida Sans Unicode"/>
              </a:rPr>
              <a:t>⇒</a:t>
            </a:r>
            <a:endParaRPr sz="1200">
              <a:latin typeface="Lucida Sans Unicode"/>
              <a:cs typeface="Lucida Sans Unicode"/>
            </a:endParaRPr>
          </a:p>
        </p:txBody>
      </p:sp>
      <p:sp>
        <p:nvSpPr>
          <p:cNvPr id="16" name="object 16" descr=""/>
          <p:cNvSpPr txBox="1"/>
          <p:nvPr/>
        </p:nvSpPr>
        <p:spPr>
          <a:xfrm>
            <a:off x="1550873" y="6571069"/>
            <a:ext cx="775335" cy="179070"/>
          </a:xfrm>
          <a:prstGeom prst="rect">
            <a:avLst/>
          </a:prstGeom>
          <a:ln w="5054">
            <a:solidFill>
              <a:srgbClr val="000000"/>
            </a:solidFill>
          </a:ln>
        </p:spPr>
        <p:txBody>
          <a:bodyPr wrap="square" lIns="0" tIns="0" rIns="0" bIns="0" rtlCol="0" vert="horz">
            <a:spAutoFit/>
          </a:bodyPr>
          <a:lstStyle/>
          <a:p>
            <a:pPr marL="40005">
              <a:lnSpc>
                <a:spcPts val="1330"/>
              </a:lnSpc>
            </a:pPr>
            <a:r>
              <a:rPr dirty="0" sz="1200">
                <a:latin typeface="Calibri"/>
                <a:cs typeface="Calibri"/>
              </a:rPr>
              <a:t>0010</a:t>
            </a:r>
            <a:r>
              <a:rPr dirty="0" sz="1200" spc="390">
                <a:latin typeface="Calibri"/>
                <a:cs typeface="Calibri"/>
              </a:rPr>
              <a:t> </a:t>
            </a:r>
            <a:r>
              <a:rPr dirty="0" sz="1200" spc="-20">
                <a:latin typeface="Calibri"/>
                <a:cs typeface="Calibri"/>
              </a:rPr>
              <a:t>0111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17" name="object 17" descr=""/>
          <p:cNvSpPr txBox="1"/>
          <p:nvPr/>
        </p:nvSpPr>
        <p:spPr>
          <a:xfrm>
            <a:off x="573925" y="7134717"/>
            <a:ext cx="2058670" cy="244475"/>
          </a:xfrm>
          <a:prstGeom prst="rect">
            <a:avLst/>
          </a:prstGeom>
        </p:spPr>
        <p:txBody>
          <a:bodyPr wrap="square" lIns="0" tIns="1714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  <a:tabLst>
                <a:tab pos="638810" algn="l"/>
              </a:tabLst>
            </a:pPr>
            <a:r>
              <a:rPr dirty="0" sz="1400" spc="70" b="1">
                <a:latin typeface="Calibri"/>
                <a:cs typeface="Calibri"/>
              </a:rPr>
              <a:t>2.1.5</a:t>
            </a:r>
            <a:r>
              <a:rPr dirty="0" sz="1400" b="1">
                <a:latin typeface="Calibri"/>
                <a:cs typeface="Calibri"/>
              </a:rPr>
              <a:t>	</a:t>
            </a:r>
            <a:r>
              <a:rPr dirty="0" sz="1400" spc="200" b="1">
                <a:latin typeface="Calibri"/>
                <a:cs typeface="Calibri"/>
              </a:rPr>
              <a:t>Hex</a:t>
            </a:r>
            <a:r>
              <a:rPr dirty="0" sz="1400" spc="215" b="1">
                <a:latin typeface="Calibri"/>
                <a:cs typeface="Calibri"/>
              </a:rPr>
              <a:t> </a:t>
            </a:r>
            <a:r>
              <a:rPr dirty="0" sz="1400" spc="114">
                <a:latin typeface="Lucida Sans Unicode"/>
                <a:cs typeface="Lucida Sans Unicode"/>
              </a:rPr>
              <a:t>⇒</a:t>
            </a:r>
            <a:r>
              <a:rPr dirty="0" sz="1400" spc="95">
                <a:latin typeface="Lucida Sans Unicode"/>
                <a:cs typeface="Lucida Sans Unicode"/>
              </a:rPr>
              <a:t> </a:t>
            </a:r>
            <a:r>
              <a:rPr dirty="0" sz="1400" spc="130" b="1">
                <a:latin typeface="Calibri"/>
                <a:cs typeface="Calibri"/>
              </a:rPr>
              <a:t>Decimal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18" name="object 18" descr=""/>
          <p:cNvSpPr txBox="1"/>
          <p:nvPr/>
        </p:nvSpPr>
        <p:spPr>
          <a:xfrm>
            <a:off x="589165" y="7652791"/>
            <a:ext cx="408940" cy="201930"/>
          </a:xfrm>
          <a:prstGeom prst="rect">
            <a:avLst/>
          </a:prstGeom>
          <a:ln w="5054">
            <a:solidFill>
              <a:srgbClr val="000000"/>
            </a:solidFill>
          </a:ln>
        </p:spPr>
        <p:txBody>
          <a:bodyPr wrap="square" lIns="0" tIns="8255" rIns="0" bIns="0" rtlCol="0" vert="horz">
            <a:spAutoFit/>
          </a:bodyPr>
          <a:lstStyle/>
          <a:p>
            <a:pPr marL="40005">
              <a:lnSpc>
                <a:spcPct val="100000"/>
              </a:lnSpc>
              <a:spcBef>
                <a:spcPts val="65"/>
              </a:spcBef>
            </a:pPr>
            <a:r>
              <a:rPr dirty="0" baseline="9259" sz="1800" spc="-15">
                <a:latin typeface="Calibri"/>
                <a:cs typeface="Calibri"/>
              </a:rPr>
              <a:t>27</a:t>
            </a:r>
            <a:r>
              <a:rPr dirty="0" sz="800" spc="-10" i="1">
                <a:latin typeface="Calibri"/>
                <a:cs typeface="Calibri"/>
              </a:rPr>
              <a:t>hex</a:t>
            </a:r>
            <a:endParaRPr sz="800">
              <a:latin typeface="Calibri"/>
              <a:cs typeface="Calibri"/>
            </a:endParaRPr>
          </a:p>
        </p:txBody>
      </p:sp>
      <p:sp>
        <p:nvSpPr>
          <p:cNvPr id="19" name="object 19" descr=""/>
          <p:cNvSpPr txBox="1"/>
          <p:nvPr/>
        </p:nvSpPr>
        <p:spPr>
          <a:xfrm>
            <a:off x="1160183" y="7626601"/>
            <a:ext cx="1797685" cy="207645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38100">
              <a:lnSpc>
                <a:spcPct val="100000"/>
              </a:lnSpc>
              <a:spcBef>
                <a:spcPts val="95"/>
              </a:spcBef>
              <a:tabLst>
                <a:tab pos="380365" algn="l"/>
                <a:tab pos="1607185" algn="l"/>
              </a:tabLst>
            </a:pPr>
            <a:r>
              <a:rPr dirty="0" sz="1200" spc="15">
                <a:latin typeface="Lucida Sans Unicode"/>
                <a:cs typeface="Lucida Sans Unicode"/>
              </a:rPr>
              <a:t>⇒</a:t>
            </a:r>
            <a:r>
              <a:rPr dirty="0" sz="1200">
                <a:latin typeface="Lucida Sans Unicode"/>
                <a:cs typeface="Lucida Sans Unicode"/>
              </a:rPr>
              <a:t>	</a:t>
            </a:r>
            <a:r>
              <a:rPr dirty="0" sz="1200">
                <a:latin typeface="Calibri"/>
                <a:cs typeface="Calibri"/>
              </a:rPr>
              <a:t>2</a:t>
            </a:r>
            <a:r>
              <a:rPr dirty="0" sz="1200" spc="-55">
                <a:latin typeface="Calibri"/>
                <a:cs typeface="Calibri"/>
              </a:rPr>
              <a:t> </a:t>
            </a:r>
            <a:r>
              <a:rPr dirty="0" sz="1200" spc="-365">
                <a:latin typeface="Lucida Sans Unicode"/>
                <a:cs typeface="Lucida Sans Unicode"/>
              </a:rPr>
              <a:t>∗</a:t>
            </a:r>
            <a:r>
              <a:rPr dirty="0" sz="1200" spc="-114">
                <a:latin typeface="Lucida Sans Unicode"/>
                <a:cs typeface="Lucida Sans Unicode"/>
              </a:rPr>
              <a:t> </a:t>
            </a:r>
            <a:r>
              <a:rPr dirty="0" sz="1200">
                <a:latin typeface="Calibri"/>
                <a:cs typeface="Calibri"/>
              </a:rPr>
              <a:t>16</a:t>
            </a:r>
            <a:r>
              <a:rPr dirty="0" baseline="31250" sz="1200">
                <a:latin typeface="Calibri"/>
                <a:cs typeface="Calibri"/>
              </a:rPr>
              <a:t>1</a:t>
            </a:r>
            <a:r>
              <a:rPr dirty="0" baseline="31250" sz="1200" spc="165">
                <a:latin typeface="Calibri"/>
                <a:cs typeface="Calibri"/>
              </a:rPr>
              <a:t> </a:t>
            </a:r>
            <a:r>
              <a:rPr dirty="0" sz="1200" spc="305">
                <a:latin typeface="Calibri"/>
                <a:cs typeface="Calibri"/>
              </a:rPr>
              <a:t>+</a:t>
            </a:r>
            <a:r>
              <a:rPr dirty="0" sz="1200" spc="-2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7</a:t>
            </a:r>
            <a:r>
              <a:rPr dirty="0" sz="1200" spc="-20">
                <a:latin typeface="Calibri"/>
                <a:cs typeface="Calibri"/>
              </a:rPr>
              <a:t> </a:t>
            </a:r>
            <a:r>
              <a:rPr dirty="0" sz="1200" spc="-365">
                <a:latin typeface="Lucida Sans Unicode"/>
                <a:cs typeface="Lucida Sans Unicode"/>
              </a:rPr>
              <a:t>∗</a:t>
            </a:r>
            <a:r>
              <a:rPr dirty="0" sz="1200" spc="-114">
                <a:latin typeface="Lucida Sans Unicode"/>
                <a:cs typeface="Lucida Sans Unicode"/>
              </a:rPr>
              <a:t> </a:t>
            </a:r>
            <a:r>
              <a:rPr dirty="0" sz="1200" spc="-25">
                <a:latin typeface="Calibri"/>
                <a:cs typeface="Calibri"/>
              </a:rPr>
              <a:t>16</a:t>
            </a:r>
            <a:r>
              <a:rPr dirty="0" baseline="31250" sz="1200" spc="-37">
                <a:latin typeface="Calibri"/>
                <a:cs typeface="Calibri"/>
              </a:rPr>
              <a:t>0</a:t>
            </a:r>
            <a:r>
              <a:rPr dirty="0" baseline="31250" sz="1200">
                <a:latin typeface="Calibri"/>
                <a:cs typeface="Calibri"/>
              </a:rPr>
              <a:t>	</a:t>
            </a:r>
            <a:r>
              <a:rPr dirty="0" sz="1200" spc="15">
                <a:latin typeface="Lucida Sans Unicode"/>
                <a:cs typeface="Lucida Sans Unicode"/>
              </a:rPr>
              <a:t>⇒</a:t>
            </a:r>
            <a:endParaRPr sz="1200">
              <a:latin typeface="Lucida Sans Unicode"/>
              <a:cs typeface="Lucida Sans Unicode"/>
            </a:endParaRPr>
          </a:p>
        </p:txBody>
      </p:sp>
      <p:sp>
        <p:nvSpPr>
          <p:cNvPr id="20" name="object 20" descr=""/>
          <p:cNvSpPr txBox="1"/>
          <p:nvPr/>
        </p:nvSpPr>
        <p:spPr>
          <a:xfrm>
            <a:off x="3072460" y="7649372"/>
            <a:ext cx="376555" cy="207645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38100">
              <a:lnSpc>
                <a:spcPct val="100000"/>
              </a:lnSpc>
              <a:spcBef>
                <a:spcPts val="95"/>
              </a:spcBef>
            </a:pPr>
            <a:r>
              <a:rPr dirty="0" baseline="9259" sz="1800" spc="-15">
                <a:latin typeface="Calibri"/>
                <a:cs typeface="Calibri"/>
              </a:rPr>
              <a:t>39</a:t>
            </a:r>
            <a:r>
              <a:rPr dirty="0" sz="800" spc="-10" i="1">
                <a:latin typeface="Calibri"/>
                <a:cs typeface="Calibri"/>
              </a:rPr>
              <a:t>dec</a:t>
            </a:r>
            <a:endParaRPr sz="800">
              <a:latin typeface="Calibri"/>
              <a:cs typeface="Calibri"/>
            </a:endParaRPr>
          </a:p>
        </p:txBody>
      </p:sp>
      <p:sp>
        <p:nvSpPr>
          <p:cNvPr id="21" name="object 21" descr=""/>
          <p:cNvSpPr txBox="1"/>
          <p:nvPr/>
        </p:nvSpPr>
        <p:spPr>
          <a:xfrm>
            <a:off x="573925" y="8216440"/>
            <a:ext cx="2058670" cy="244475"/>
          </a:xfrm>
          <a:prstGeom prst="rect">
            <a:avLst/>
          </a:prstGeom>
        </p:spPr>
        <p:txBody>
          <a:bodyPr wrap="square" lIns="0" tIns="1714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  <a:tabLst>
                <a:tab pos="638810" algn="l"/>
              </a:tabLst>
            </a:pPr>
            <a:r>
              <a:rPr dirty="0" sz="1400" spc="70" b="1">
                <a:latin typeface="Calibri"/>
                <a:cs typeface="Calibri"/>
              </a:rPr>
              <a:t>2.1.6</a:t>
            </a:r>
            <a:r>
              <a:rPr dirty="0" sz="1400" b="1">
                <a:latin typeface="Calibri"/>
                <a:cs typeface="Calibri"/>
              </a:rPr>
              <a:t>	</a:t>
            </a:r>
            <a:r>
              <a:rPr dirty="0" sz="1400" spc="140" b="1">
                <a:latin typeface="Calibri"/>
                <a:cs typeface="Calibri"/>
              </a:rPr>
              <a:t>Decimal</a:t>
            </a:r>
            <a:r>
              <a:rPr dirty="0" sz="1400" spc="215" b="1">
                <a:latin typeface="Calibri"/>
                <a:cs typeface="Calibri"/>
              </a:rPr>
              <a:t> </a:t>
            </a:r>
            <a:r>
              <a:rPr dirty="0" sz="1400" spc="114">
                <a:latin typeface="Lucida Sans Unicode"/>
                <a:cs typeface="Lucida Sans Unicode"/>
              </a:rPr>
              <a:t>⇒</a:t>
            </a:r>
            <a:r>
              <a:rPr dirty="0" sz="1400" spc="100">
                <a:latin typeface="Lucida Sans Unicode"/>
                <a:cs typeface="Lucida Sans Unicode"/>
              </a:rPr>
              <a:t> </a:t>
            </a:r>
            <a:r>
              <a:rPr dirty="0" sz="1400" spc="175" b="1">
                <a:latin typeface="Calibri"/>
                <a:cs typeface="Calibri"/>
              </a:rPr>
              <a:t>Hex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22" name="object 22" descr=""/>
          <p:cNvSpPr txBox="1"/>
          <p:nvPr/>
        </p:nvSpPr>
        <p:spPr>
          <a:xfrm>
            <a:off x="649846" y="8665931"/>
            <a:ext cx="1297305" cy="39116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86995" marR="5080" indent="-74930">
              <a:lnSpc>
                <a:spcPct val="100000"/>
              </a:lnSpc>
              <a:spcBef>
                <a:spcPts val="95"/>
              </a:spcBef>
            </a:pPr>
            <a:r>
              <a:rPr dirty="0" sz="1200">
                <a:latin typeface="Calibri"/>
                <a:cs typeface="Calibri"/>
              </a:rPr>
              <a:t>39/16</a:t>
            </a:r>
            <a:r>
              <a:rPr dirty="0" sz="1200" spc="105">
                <a:latin typeface="Calibri"/>
                <a:cs typeface="Calibri"/>
              </a:rPr>
              <a:t> </a:t>
            </a:r>
            <a:r>
              <a:rPr dirty="0" sz="1200" spc="305">
                <a:latin typeface="Calibri"/>
                <a:cs typeface="Calibri"/>
              </a:rPr>
              <a:t>=</a:t>
            </a:r>
            <a:r>
              <a:rPr dirty="0" sz="1200" spc="11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2</a:t>
            </a:r>
            <a:r>
              <a:rPr dirty="0" sz="1200" spc="105">
                <a:latin typeface="Calibri"/>
                <a:cs typeface="Calibri"/>
              </a:rPr>
              <a:t> </a:t>
            </a:r>
            <a:r>
              <a:rPr dirty="0" sz="1200" spc="40">
                <a:latin typeface="Calibri"/>
                <a:cs typeface="Calibri"/>
              </a:rPr>
              <a:t>remain= </a:t>
            </a:r>
            <a:r>
              <a:rPr dirty="0" sz="1200">
                <a:latin typeface="Calibri"/>
                <a:cs typeface="Calibri"/>
              </a:rPr>
              <a:t>2/16</a:t>
            </a:r>
            <a:r>
              <a:rPr dirty="0" sz="1200" spc="110">
                <a:latin typeface="Calibri"/>
                <a:cs typeface="Calibri"/>
              </a:rPr>
              <a:t> </a:t>
            </a:r>
            <a:r>
              <a:rPr dirty="0" sz="1200" spc="305">
                <a:latin typeface="Calibri"/>
                <a:cs typeface="Calibri"/>
              </a:rPr>
              <a:t>=</a:t>
            </a:r>
            <a:r>
              <a:rPr dirty="0" sz="1200" spc="12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0</a:t>
            </a:r>
            <a:r>
              <a:rPr dirty="0" sz="1200" spc="110">
                <a:latin typeface="Calibri"/>
                <a:cs typeface="Calibri"/>
              </a:rPr>
              <a:t> </a:t>
            </a:r>
            <a:r>
              <a:rPr dirty="0" sz="1200" spc="40">
                <a:latin typeface="Calibri"/>
                <a:cs typeface="Calibri"/>
              </a:rPr>
              <a:t>remain=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23" name="object 23" descr=""/>
          <p:cNvSpPr txBox="1"/>
          <p:nvPr/>
        </p:nvSpPr>
        <p:spPr>
          <a:xfrm>
            <a:off x="1986546" y="8704567"/>
            <a:ext cx="231775" cy="367030"/>
          </a:xfrm>
          <a:prstGeom prst="rect">
            <a:avLst/>
          </a:prstGeom>
          <a:ln w="5054">
            <a:solidFill>
              <a:srgbClr val="000000"/>
            </a:solidFill>
          </a:ln>
        </p:spPr>
        <p:txBody>
          <a:bodyPr wrap="square" lIns="0" tIns="0" rIns="0" bIns="0" rtlCol="0" vert="horz">
            <a:spAutoFit/>
          </a:bodyPr>
          <a:lstStyle/>
          <a:p>
            <a:pPr algn="ctr">
              <a:lnSpc>
                <a:spcPts val="1230"/>
              </a:lnSpc>
            </a:pPr>
            <a:r>
              <a:rPr dirty="0" sz="1200" spc="-50">
                <a:latin typeface="Calibri"/>
                <a:cs typeface="Calibri"/>
              </a:rPr>
              <a:t>7</a:t>
            </a:r>
            <a:endParaRPr sz="1200">
              <a:latin typeface="Calibri"/>
              <a:cs typeface="Calibri"/>
            </a:endParaRPr>
          </a:p>
          <a:p>
            <a:pPr algn="ctr">
              <a:lnSpc>
                <a:spcPct val="100000"/>
              </a:lnSpc>
              <a:spcBef>
                <a:spcPts val="5"/>
              </a:spcBef>
            </a:pPr>
            <a:r>
              <a:rPr dirty="0" sz="1200" spc="-50">
                <a:latin typeface="Calibri"/>
                <a:cs typeface="Calibri"/>
              </a:rPr>
              <a:t>2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24" name="object 24" descr=""/>
          <p:cNvSpPr txBox="1"/>
          <p:nvPr/>
        </p:nvSpPr>
        <p:spPr>
          <a:xfrm>
            <a:off x="2257158" y="8758933"/>
            <a:ext cx="2922270" cy="207645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200">
                <a:latin typeface="Calibri"/>
                <a:cs typeface="Calibri"/>
              </a:rPr>
              <a:t>Read</a:t>
            </a:r>
            <a:r>
              <a:rPr dirty="0" sz="1200" spc="13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from</a:t>
            </a:r>
            <a:r>
              <a:rPr dirty="0" sz="1200" spc="14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the</a:t>
            </a:r>
            <a:r>
              <a:rPr dirty="0" sz="1200" spc="14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bottom</a:t>
            </a:r>
            <a:r>
              <a:rPr dirty="0" sz="1200" spc="14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to</a:t>
            </a:r>
            <a:r>
              <a:rPr dirty="0" sz="1200" spc="14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the</a:t>
            </a:r>
            <a:r>
              <a:rPr dirty="0" sz="1200" spc="14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top.</a:t>
            </a:r>
            <a:r>
              <a:rPr dirty="0" sz="1200" spc="280">
                <a:latin typeface="Calibri"/>
                <a:cs typeface="Calibri"/>
              </a:rPr>
              <a:t> </a:t>
            </a:r>
            <a:r>
              <a:rPr dirty="0" sz="1200" spc="-10">
                <a:latin typeface="Calibri"/>
                <a:cs typeface="Calibri"/>
              </a:rPr>
              <a:t>Therefore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25" name="object 25" descr=""/>
          <p:cNvSpPr txBox="1"/>
          <p:nvPr/>
        </p:nvSpPr>
        <p:spPr>
          <a:xfrm>
            <a:off x="5218836" y="8785123"/>
            <a:ext cx="408940" cy="201930"/>
          </a:xfrm>
          <a:prstGeom prst="rect">
            <a:avLst/>
          </a:prstGeom>
          <a:ln w="5054">
            <a:solidFill>
              <a:srgbClr val="000000"/>
            </a:solidFill>
          </a:ln>
        </p:spPr>
        <p:txBody>
          <a:bodyPr wrap="square" lIns="0" tIns="8255" rIns="0" bIns="0" rtlCol="0" vert="horz">
            <a:spAutoFit/>
          </a:bodyPr>
          <a:lstStyle/>
          <a:p>
            <a:pPr marL="40005">
              <a:lnSpc>
                <a:spcPct val="100000"/>
              </a:lnSpc>
              <a:spcBef>
                <a:spcPts val="65"/>
              </a:spcBef>
            </a:pPr>
            <a:r>
              <a:rPr dirty="0" baseline="9259" sz="1800" spc="-15">
                <a:latin typeface="Calibri"/>
                <a:cs typeface="Calibri"/>
              </a:rPr>
              <a:t>27</a:t>
            </a:r>
            <a:r>
              <a:rPr dirty="0" sz="800" spc="-10" i="1">
                <a:latin typeface="Calibri"/>
                <a:cs typeface="Calibri"/>
              </a:rPr>
              <a:t>hex</a:t>
            </a:r>
            <a:endParaRPr sz="800">
              <a:latin typeface="Calibri"/>
              <a:cs typeface="Calibri"/>
            </a:endParaRPr>
          </a:p>
        </p:txBody>
      </p:sp>
      <p:sp>
        <p:nvSpPr>
          <p:cNvPr id="26" name="object 26" descr=""/>
          <p:cNvSpPr txBox="1"/>
          <p:nvPr/>
        </p:nvSpPr>
        <p:spPr>
          <a:xfrm>
            <a:off x="5617044" y="8758933"/>
            <a:ext cx="66675" cy="207645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200" spc="-50">
                <a:latin typeface="Calibri"/>
                <a:cs typeface="Calibri"/>
              </a:rPr>
              <a:t>.</a:t>
            </a:r>
            <a:endParaRPr sz="12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 txBox="1"/>
          <p:nvPr/>
        </p:nvSpPr>
        <p:spPr>
          <a:xfrm>
            <a:off x="5985624" y="411350"/>
            <a:ext cx="1093470" cy="207645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200" i="1">
                <a:latin typeface="Calibri"/>
                <a:cs typeface="Calibri"/>
              </a:rPr>
              <a:t>Database</a:t>
            </a:r>
            <a:r>
              <a:rPr dirty="0" sz="1200" spc="204" i="1">
                <a:latin typeface="Calibri"/>
                <a:cs typeface="Calibri"/>
              </a:rPr>
              <a:t> </a:t>
            </a:r>
            <a:r>
              <a:rPr dirty="0" sz="1200" spc="-10" i="1">
                <a:latin typeface="Calibri"/>
                <a:cs typeface="Calibri"/>
              </a:rPr>
              <a:t>theory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3" name="object 3" descr=""/>
          <p:cNvSpPr/>
          <p:nvPr/>
        </p:nvSpPr>
        <p:spPr>
          <a:xfrm>
            <a:off x="586625" y="633450"/>
            <a:ext cx="6480175" cy="0"/>
          </a:xfrm>
          <a:custGeom>
            <a:avLst/>
            <a:gdLst/>
            <a:ahLst/>
            <a:cxnLst/>
            <a:rect l="l" t="t" r="r" b="b"/>
            <a:pathLst>
              <a:path w="6480175" h="0">
                <a:moveTo>
                  <a:pt x="0" y="0"/>
                </a:moveTo>
                <a:lnTo>
                  <a:pt x="6479997" y="0"/>
                </a:lnTo>
              </a:path>
            </a:pathLst>
          </a:custGeom>
          <a:ln w="505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" name="object 4" descr=""/>
          <p:cNvSpPr txBox="1"/>
          <p:nvPr/>
        </p:nvSpPr>
        <p:spPr>
          <a:xfrm>
            <a:off x="573925" y="867722"/>
            <a:ext cx="6506845" cy="9027795"/>
          </a:xfrm>
          <a:prstGeom prst="rect">
            <a:avLst/>
          </a:prstGeom>
        </p:spPr>
        <p:txBody>
          <a:bodyPr wrap="square" lIns="0" tIns="15240" rIns="0" bIns="0" rtlCol="0" vert="horz">
            <a:spAutoFit/>
          </a:bodyPr>
          <a:lstStyle/>
          <a:p>
            <a:pPr lvl="1" marL="695325" indent="-682625">
              <a:lnSpc>
                <a:spcPct val="100000"/>
              </a:lnSpc>
              <a:spcBef>
                <a:spcPts val="120"/>
              </a:spcBef>
              <a:buFont typeface="Calibri"/>
              <a:buAutoNum type="arabicPeriod"/>
              <a:tabLst>
                <a:tab pos="695325" algn="l"/>
              </a:tabLst>
            </a:pPr>
            <a:r>
              <a:rPr dirty="0" sz="1700" spc="140" b="1">
                <a:latin typeface="Calibri"/>
                <a:cs typeface="Calibri"/>
              </a:rPr>
              <a:t>Database</a:t>
            </a:r>
            <a:r>
              <a:rPr dirty="0" sz="1700" spc="260" b="1">
                <a:latin typeface="Calibri"/>
                <a:cs typeface="Calibri"/>
              </a:rPr>
              <a:t> </a:t>
            </a:r>
            <a:r>
              <a:rPr dirty="0" sz="1700" spc="120" b="1">
                <a:latin typeface="Calibri"/>
                <a:cs typeface="Calibri"/>
              </a:rPr>
              <a:t>theory</a:t>
            </a:r>
            <a:endParaRPr sz="1700">
              <a:latin typeface="Calibri"/>
              <a:cs typeface="Calibri"/>
            </a:endParaRPr>
          </a:p>
          <a:p>
            <a:pPr lvl="1">
              <a:lnSpc>
                <a:spcPct val="100000"/>
              </a:lnSpc>
              <a:spcBef>
                <a:spcPts val="580"/>
              </a:spcBef>
              <a:buFont typeface="Calibri"/>
              <a:buAutoNum type="arabicPeriod"/>
            </a:pPr>
            <a:endParaRPr sz="1700">
              <a:latin typeface="Calibri"/>
              <a:cs typeface="Calibri"/>
            </a:endParaRPr>
          </a:p>
          <a:p>
            <a:pPr lvl="2" marL="741045" indent="-728345">
              <a:lnSpc>
                <a:spcPct val="100000"/>
              </a:lnSpc>
              <a:buFont typeface="Calibri"/>
              <a:buAutoNum type="arabicPeriod"/>
              <a:tabLst>
                <a:tab pos="741045" algn="l"/>
              </a:tabLst>
            </a:pPr>
            <a:r>
              <a:rPr dirty="0" sz="1400" spc="165" b="1">
                <a:latin typeface="Calibri"/>
                <a:cs typeface="Calibri"/>
              </a:rPr>
              <a:t>Data</a:t>
            </a:r>
            <a:r>
              <a:rPr dirty="0" sz="1400" spc="215" b="1">
                <a:latin typeface="Calibri"/>
                <a:cs typeface="Calibri"/>
              </a:rPr>
              <a:t> </a:t>
            </a:r>
            <a:r>
              <a:rPr dirty="0" sz="1400" spc="100" b="1">
                <a:latin typeface="Calibri"/>
                <a:cs typeface="Calibri"/>
              </a:rPr>
              <a:t>types</a:t>
            </a:r>
            <a:endParaRPr sz="1400">
              <a:latin typeface="Calibri"/>
              <a:cs typeface="Calibri"/>
            </a:endParaRPr>
          </a:p>
          <a:p>
            <a:pPr lvl="2">
              <a:lnSpc>
                <a:spcPct val="100000"/>
              </a:lnSpc>
              <a:spcBef>
                <a:spcPts val="445"/>
              </a:spcBef>
              <a:buFont typeface="Calibri"/>
              <a:buAutoNum type="arabicPeriod"/>
            </a:pPr>
            <a:endParaRPr sz="1400">
              <a:latin typeface="Calibri"/>
              <a:cs typeface="Calibri"/>
            </a:endParaRPr>
          </a:p>
          <a:p>
            <a:pPr algn="just" marL="12700" marR="5715">
              <a:lnSpc>
                <a:spcPct val="100000"/>
              </a:lnSpc>
            </a:pPr>
            <a:r>
              <a:rPr dirty="0" sz="1200" spc="85">
                <a:latin typeface="Calibri"/>
                <a:cs typeface="Calibri"/>
              </a:rPr>
              <a:t>It</a:t>
            </a:r>
            <a:r>
              <a:rPr dirty="0" sz="1200" spc="24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always</a:t>
            </a:r>
            <a:r>
              <a:rPr dirty="0" sz="1200" spc="24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makes</a:t>
            </a:r>
            <a:r>
              <a:rPr dirty="0" sz="1200" spc="24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sense</a:t>
            </a:r>
            <a:r>
              <a:rPr dirty="0" sz="1200" spc="24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to</a:t>
            </a:r>
            <a:r>
              <a:rPr dirty="0" sz="1200" spc="25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use</a:t>
            </a:r>
            <a:r>
              <a:rPr dirty="0" sz="1200" spc="24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the</a:t>
            </a:r>
            <a:r>
              <a:rPr dirty="0" sz="1200" spc="24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minimum</a:t>
            </a:r>
            <a:r>
              <a:rPr dirty="0" sz="1200" spc="25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amount</a:t>
            </a:r>
            <a:r>
              <a:rPr dirty="0" sz="1200" spc="25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of</a:t>
            </a:r>
            <a:r>
              <a:rPr dirty="0" sz="1200" spc="24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memory.</a:t>
            </a:r>
            <a:r>
              <a:rPr dirty="0" sz="1200" spc="185">
                <a:latin typeface="Calibri"/>
                <a:cs typeface="Calibri"/>
              </a:rPr>
              <a:t>  </a:t>
            </a:r>
            <a:r>
              <a:rPr dirty="0" sz="1200" spc="65">
                <a:latin typeface="Calibri"/>
                <a:cs typeface="Calibri"/>
              </a:rPr>
              <a:t>The</a:t>
            </a:r>
            <a:r>
              <a:rPr dirty="0" sz="1200" spc="25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chapter</a:t>
            </a:r>
            <a:r>
              <a:rPr dirty="0" sz="1200" spc="25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on</a:t>
            </a:r>
            <a:r>
              <a:rPr dirty="0" sz="1200" spc="25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data</a:t>
            </a:r>
            <a:r>
              <a:rPr dirty="0" sz="1200" spc="25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types</a:t>
            </a:r>
            <a:r>
              <a:rPr dirty="0" sz="1200" spc="245">
                <a:latin typeface="Calibri"/>
                <a:cs typeface="Calibri"/>
              </a:rPr>
              <a:t> </a:t>
            </a:r>
            <a:r>
              <a:rPr dirty="0" sz="1200" spc="-25">
                <a:latin typeface="Calibri"/>
                <a:cs typeface="Calibri"/>
              </a:rPr>
              <a:t>was </a:t>
            </a:r>
            <a:r>
              <a:rPr dirty="0" sz="1200">
                <a:latin typeface="Calibri"/>
                <a:cs typeface="Calibri"/>
              </a:rPr>
              <a:t>the</a:t>
            </a:r>
            <a:r>
              <a:rPr dirty="0" sz="1200" spc="21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first</a:t>
            </a:r>
            <a:r>
              <a:rPr dirty="0" sz="1200" spc="21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chapter.</a:t>
            </a:r>
            <a:r>
              <a:rPr dirty="0" sz="1200" spc="125">
                <a:latin typeface="Calibri"/>
                <a:cs typeface="Calibri"/>
              </a:rPr>
              <a:t>  </a:t>
            </a:r>
            <a:r>
              <a:rPr dirty="0" sz="1200" spc="85">
                <a:latin typeface="Calibri"/>
                <a:cs typeface="Calibri"/>
              </a:rPr>
              <a:t>It</a:t>
            </a:r>
            <a:r>
              <a:rPr dirty="0" sz="1200" spc="21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needs</a:t>
            </a:r>
            <a:r>
              <a:rPr dirty="0" sz="1200" spc="21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to</a:t>
            </a:r>
            <a:r>
              <a:rPr dirty="0" sz="1200" spc="21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be</a:t>
            </a:r>
            <a:r>
              <a:rPr dirty="0" sz="1200" spc="21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reviewed</a:t>
            </a:r>
            <a:r>
              <a:rPr dirty="0" sz="1200" spc="21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here.</a:t>
            </a:r>
            <a:r>
              <a:rPr dirty="0" sz="1200" spc="125">
                <a:latin typeface="Calibri"/>
                <a:cs typeface="Calibri"/>
              </a:rPr>
              <a:t>  </a:t>
            </a:r>
            <a:r>
              <a:rPr dirty="0" sz="1200">
                <a:latin typeface="Calibri"/>
                <a:cs typeface="Calibri"/>
              </a:rPr>
              <a:t>Carefully</a:t>
            </a:r>
            <a:r>
              <a:rPr dirty="0" sz="1200" spc="21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consider</a:t>
            </a:r>
            <a:r>
              <a:rPr dirty="0" sz="1200" spc="21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the</a:t>
            </a:r>
            <a:r>
              <a:rPr dirty="0" sz="1200" spc="21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size</a:t>
            </a:r>
            <a:r>
              <a:rPr dirty="0" sz="1200" spc="21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of</a:t>
            </a:r>
            <a:r>
              <a:rPr dirty="0" sz="1200" spc="21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the</a:t>
            </a:r>
            <a:r>
              <a:rPr dirty="0" sz="1200" spc="21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numerical</a:t>
            </a:r>
            <a:r>
              <a:rPr dirty="0" sz="1200" spc="210">
                <a:latin typeface="Calibri"/>
                <a:cs typeface="Calibri"/>
              </a:rPr>
              <a:t> </a:t>
            </a:r>
            <a:r>
              <a:rPr dirty="0" sz="1200" spc="-20">
                <a:latin typeface="Calibri"/>
                <a:cs typeface="Calibri"/>
              </a:rPr>
              <a:t>data </a:t>
            </a:r>
            <a:r>
              <a:rPr dirty="0" sz="1200">
                <a:latin typeface="Calibri"/>
                <a:cs typeface="Calibri"/>
              </a:rPr>
              <a:t>types.</a:t>
            </a:r>
            <a:r>
              <a:rPr dirty="0" sz="1200" spc="300">
                <a:latin typeface="Calibri"/>
                <a:cs typeface="Calibri"/>
              </a:rPr>
              <a:t>  </a:t>
            </a:r>
            <a:r>
              <a:rPr dirty="0" sz="1200" spc="65">
                <a:latin typeface="Calibri"/>
                <a:cs typeface="Calibri"/>
              </a:rPr>
              <a:t>The</a:t>
            </a:r>
            <a:r>
              <a:rPr dirty="0" sz="1200" spc="33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type</a:t>
            </a:r>
            <a:r>
              <a:rPr dirty="0" sz="1200" spc="330">
                <a:latin typeface="Calibri"/>
                <a:cs typeface="Calibri"/>
              </a:rPr>
              <a:t> </a:t>
            </a:r>
            <a:r>
              <a:rPr dirty="0" sz="1200" spc="110">
                <a:latin typeface="Calibri"/>
                <a:cs typeface="Calibri"/>
              </a:rPr>
              <a:t>Integer</a:t>
            </a:r>
            <a:r>
              <a:rPr dirty="0" sz="1200" spc="33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requires</a:t>
            </a:r>
            <a:r>
              <a:rPr dirty="0" sz="1200" spc="33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the</a:t>
            </a:r>
            <a:r>
              <a:rPr dirty="0" sz="1200" spc="33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smallest</a:t>
            </a:r>
            <a:r>
              <a:rPr dirty="0" sz="1200" spc="33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storage</a:t>
            </a:r>
            <a:r>
              <a:rPr dirty="0" sz="1200" spc="33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space,</a:t>
            </a:r>
            <a:r>
              <a:rPr dirty="0" sz="1200" spc="385">
                <a:latin typeface="Calibri"/>
                <a:cs typeface="Calibri"/>
              </a:rPr>
              <a:t> </a:t>
            </a:r>
            <a:r>
              <a:rPr dirty="0" sz="1200" spc="150">
                <a:latin typeface="Calibri"/>
                <a:cs typeface="Calibri"/>
              </a:rPr>
              <a:t>bigint</a:t>
            </a:r>
            <a:r>
              <a:rPr dirty="0" sz="1200" spc="33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and</a:t>
            </a:r>
            <a:r>
              <a:rPr dirty="0" sz="1200" spc="33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fixed-point</a:t>
            </a:r>
            <a:r>
              <a:rPr dirty="0" sz="1200" spc="335">
                <a:latin typeface="Calibri"/>
                <a:cs typeface="Calibri"/>
              </a:rPr>
              <a:t> </a:t>
            </a:r>
            <a:r>
              <a:rPr dirty="0" sz="1200" spc="-10">
                <a:latin typeface="Calibri"/>
                <a:cs typeface="Calibri"/>
              </a:rPr>
              <a:t>numbers </a:t>
            </a:r>
            <a:r>
              <a:rPr dirty="0" sz="1200">
                <a:latin typeface="Calibri"/>
                <a:cs typeface="Calibri"/>
              </a:rPr>
              <a:t>(e.g.</a:t>
            </a:r>
            <a:r>
              <a:rPr dirty="0" sz="1200" spc="340">
                <a:latin typeface="Calibri"/>
                <a:cs typeface="Calibri"/>
              </a:rPr>
              <a:t> </a:t>
            </a:r>
            <a:r>
              <a:rPr dirty="0" sz="1200" spc="85">
                <a:latin typeface="Calibri"/>
                <a:cs typeface="Calibri"/>
              </a:rPr>
              <a:t>numeric(6,2))</a:t>
            </a:r>
            <a:r>
              <a:rPr dirty="0" sz="1200" spc="15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require</a:t>
            </a:r>
            <a:r>
              <a:rPr dirty="0" sz="1200" spc="16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more</a:t>
            </a:r>
            <a:r>
              <a:rPr dirty="0" sz="1200" spc="16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memory.</a:t>
            </a:r>
            <a:r>
              <a:rPr dirty="0" sz="1200" spc="345">
                <a:latin typeface="Calibri"/>
                <a:cs typeface="Calibri"/>
              </a:rPr>
              <a:t> </a:t>
            </a:r>
            <a:r>
              <a:rPr dirty="0" sz="1200" spc="175">
                <a:latin typeface="Calibri"/>
                <a:cs typeface="Calibri"/>
              </a:rPr>
              <a:t>A</a:t>
            </a:r>
            <a:r>
              <a:rPr dirty="0" sz="1200" spc="16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floating</a:t>
            </a:r>
            <a:r>
              <a:rPr dirty="0" sz="1200" spc="16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point</a:t>
            </a:r>
            <a:r>
              <a:rPr dirty="0" sz="1200" spc="16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number</a:t>
            </a:r>
            <a:r>
              <a:rPr dirty="0" sz="1200" spc="160">
                <a:latin typeface="Calibri"/>
                <a:cs typeface="Calibri"/>
              </a:rPr>
              <a:t> </a:t>
            </a:r>
            <a:r>
              <a:rPr dirty="0" sz="1200" spc="100">
                <a:latin typeface="Calibri"/>
                <a:cs typeface="Calibri"/>
              </a:rPr>
              <a:t>float/double</a:t>
            </a:r>
            <a:r>
              <a:rPr dirty="0" sz="1200" spc="16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could</a:t>
            </a:r>
            <a:r>
              <a:rPr dirty="0" sz="1200" spc="16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result</a:t>
            </a:r>
            <a:r>
              <a:rPr dirty="0" sz="1200" spc="160">
                <a:latin typeface="Calibri"/>
                <a:cs typeface="Calibri"/>
              </a:rPr>
              <a:t> </a:t>
            </a:r>
            <a:r>
              <a:rPr dirty="0" sz="1200" spc="-25">
                <a:latin typeface="Calibri"/>
                <a:cs typeface="Calibri"/>
              </a:rPr>
              <a:t>in </a:t>
            </a:r>
            <a:r>
              <a:rPr dirty="0" sz="1200">
                <a:latin typeface="Calibri"/>
                <a:cs typeface="Calibri"/>
              </a:rPr>
              <a:t>inexactness.</a:t>
            </a:r>
            <a:r>
              <a:rPr dirty="0" sz="1200" spc="265">
                <a:latin typeface="Calibri"/>
                <a:cs typeface="Calibri"/>
              </a:rPr>
              <a:t> </a:t>
            </a:r>
            <a:r>
              <a:rPr dirty="0" sz="1200" spc="65">
                <a:latin typeface="Calibri"/>
                <a:cs typeface="Calibri"/>
              </a:rPr>
              <a:t>In</a:t>
            </a:r>
            <a:r>
              <a:rPr dirty="0" sz="1200" spc="7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the</a:t>
            </a:r>
            <a:r>
              <a:rPr dirty="0" sz="1200" spc="8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character</a:t>
            </a:r>
            <a:r>
              <a:rPr dirty="0" sz="1200" spc="7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columns,</a:t>
            </a:r>
            <a:r>
              <a:rPr dirty="0" sz="1200" spc="9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you</a:t>
            </a:r>
            <a:r>
              <a:rPr dirty="0" sz="1200" spc="7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have</a:t>
            </a:r>
            <a:r>
              <a:rPr dirty="0" sz="1200" spc="7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to</a:t>
            </a:r>
            <a:r>
              <a:rPr dirty="0" sz="1200" spc="7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watch</a:t>
            </a:r>
            <a:r>
              <a:rPr dirty="0" sz="1200" spc="7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out</a:t>
            </a:r>
            <a:r>
              <a:rPr dirty="0" sz="1200" spc="7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for</a:t>
            </a:r>
            <a:r>
              <a:rPr dirty="0" sz="1200" spc="7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umlauts</a:t>
            </a:r>
            <a:r>
              <a:rPr dirty="0" sz="1200" spc="8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and</a:t>
            </a:r>
            <a:r>
              <a:rPr dirty="0" sz="1200" spc="7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special</a:t>
            </a:r>
            <a:r>
              <a:rPr dirty="0" sz="1200" spc="7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characters</a:t>
            </a:r>
            <a:r>
              <a:rPr dirty="0" sz="1200" spc="75">
                <a:latin typeface="Calibri"/>
                <a:cs typeface="Calibri"/>
              </a:rPr>
              <a:t> </a:t>
            </a:r>
            <a:r>
              <a:rPr dirty="0" sz="1200" spc="-20">
                <a:latin typeface="Calibri"/>
                <a:cs typeface="Calibri"/>
              </a:rPr>
              <a:t>that </a:t>
            </a:r>
            <a:r>
              <a:rPr dirty="0" sz="1200">
                <a:latin typeface="Calibri"/>
                <a:cs typeface="Calibri"/>
              </a:rPr>
              <a:t>are</a:t>
            </a:r>
            <a:r>
              <a:rPr dirty="0" sz="1200" spc="6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stored</a:t>
            </a:r>
            <a:r>
              <a:rPr dirty="0" sz="1200" spc="6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in</a:t>
            </a:r>
            <a:r>
              <a:rPr dirty="0" sz="1200" spc="7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the</a:t>
            </a:r>
            <a:r>
              <a:rPr dirty="0" sz="1200" spc="65">
                <a:latin typeface="Calibri"/>
                <a:cs typeface="Calibri"/>
              </a:rPr>
              <a:t> </a:t>
            </a:r>
            <a:r>
              <a:rPr dirty="0" sz="1200" spc="105">
                <a:latin typeface="Calibri"/>
                <a:cs typeface="Calibri"/>
              </a:rPr>
              <a:t>UTF-</a:t>
            </a:r>
            <a:r>
              <a:rPr dirty="0" sz="1200" spc="114">
                <a:latin typeface="Calibri"/>
                <a:cs typeface="Calibri"/>
              </a:rPr>
              <a:t>8</a:t>
            </a:r>
            <a:r>
              <a:rPr dirty="0" sz="1200" spc="6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character</a:t>
            </a:r>
            <a:r>
              <a:rPr dirty="0" sz="1200" spc="6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set</a:t>
            </a:r>
            <a:r>
              <a:rPr dirty="0" sz="1200" spc="6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with</a:t>
            </a:r>
            <a:r>
              <a:rPr dirty="0" sz="1200" spc="6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two</a:t>
            </a:r>
            <a:r>
              <a:rPr dirty="0" sz="1200" spc="6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or</a:t>
            </a:r>
            <a:r>
              <a:rPr dirty="0" sz="1200" spc="6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more</a:t>
            </a:r>
            <a:r>
              <a:rPr dirty="0" sz="1200" spc="6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bytes.</a:t>
            </a:r>
            <a:r>
              <a:rPr dirty="0" sz="1200" spc="23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(the</a:t>
            </a:r>
            <a:r>
              <a:rPr dirty="0" sz="1200" spc="6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word</a:t>
            </a:r>
            <a:r>
              <a:rPr dirty="0" sz="1200" spc="65">
                <a:latin typeface="Calibri"/>
                <a:cs typeface="Calibri"/>
              </a:rPr>
              <a:t> </a:t>
            </a:r>
            <a:r>
              <a:rPr dirty="0" sz="1200" spc="80">
                <a:latin typeface="Calibri"/>
                <a:cs typeface="Calibri"/>
              </a:rPr>
              <a:t>’Gr</a:t>
            </a:r>
            <a:r>
              <a:rPr dirty="0" sz="1200" spc="-565">
                <a:latin typeface="Calibri"/>
                <a:cs typeface="Calibri"/>
              </a:rPr>
              <a:t>o</a:t>
            </a:r>
            <a:r>
              <a:rPr dirty="0" sz="1200" spc="80">
                <a:latin typeface="Calibri"/>
                <a:cs typeface="Calibri"/>
              </a:rPr>
              <a:t>¨ße’</a:t>
            </a:r>
            <a:r>
              <a:rPr dirty="0" sz="1200" spc="65">
                <a:latin typeface="Calibri"/>
                <a:cs typeface="Calibri"/>
              </a:rPr>
              <a:t> </a:t>
            </a:r>
            <a:r>
              <a:rPr dirty="0" sz="1200" spc="-10">
                <a:latin typeface="Calibri"/>
                <a:cs typeface="Calibri"/>
              </a:rPr>
              <a:t>needs</a:t>
            </a:r>
            <a:r>
              <a:rPr dirty="0" sz="1200" spc="70">
                <a:latin typeface="Calibri"/>
                <a:cs typeface="Calibri"/>
              </a:rPr>
              <a:t> </a:t>
            </a:r>
            <a:r>
              <a:rPr dirty="0" sz="1200" spc="100">
                <a:latin typeface="Calibri"/>
                <a:cs typeface="Calibri"/>
              </a:rPr>
              <a:t>varchar(7) </a:t>
            </a:r>
            <a:r>
              <a:rPr dirty="0" sz="1200">
                <a:latin typeface="Calibri"/>
                <a:cs typeface="Calibri"/>
              </a:rPr>
              <a:t>data</a:t>
            </a:r>
            <a:r>
              <a:rPr dirty="0" sz="1200" spc="200">
                <a:latin typeface="Calibri"/>
                <a:cs typeface="Calibri"/>
              </a:rPr>
              <a:t> </a:t>
            </a:r>
            <a:r>
              <a:rPr dirty="0" sz="1200" spc="-10">
                <a:latin typeface="Calibri"/>
                <a:cs typeface="Calibri"/>
              </a:rPr>
              <a:t>type).</a:t>
            </a:r>
            <a:endParaRPr sz="120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12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340"/>
              </a:spcBef>
            </a:pPr>
            <a:endParaRPr sz="1200">
              <a:latin typeface="Calibri"/>
              <a:cs typeface="Calibri"/>
            </a:endParaRPr>
          </a:p>
          <a:p>
            <a:pPr lvl="2" marL="741045" indent="-728345">
              <a:lnSpc>
                <a:spcPct val="100000"/>
              </a:lnSpc>
              <a:buFont typeface="Calibri"/>
              <a:buAutoNum type="arabicPeriod" startAt="2"/>
              <a:tabLst>
                <a:tab pos="741045" algn="l"/>
              </a:tabLst>
            </a:pPr>
            <a:r>
              <a:rPr dirty="0" sz="1400" spc="150" b="1">
                <a:latin typeface="Calibri"/>
                <a:cs typeface="Calibri"/>
              </a:rPr>
              <a:t>Normal</a:t>
            </a:r>
            <a:r>
              <a:rPr dirty="0" sz="1400" spc="225" b="1">
                <a:latin typeface="Calibri"/>
                <a:cs typeface="Calibri"/>
              </a:rPr>
              <a:t> </a:t>
            </a:r>
            <a:r>
              <a:rPr dirty="0" sz="1400" spc="85" b="1">
                <a:latin typeface="Calibri"/>
                <a:cs typeface="Calibri"/>
              </a:rPr>
              <a:t>forms</a:t>
            </a:r>
            <a:endParaRPr sz="1400">
              <a:latin typeface="Calibri"/>
              <a:cs typeface="Calibri"/>
            </a:endParaRPr>
          </a:p>
          <a:p>
            <a:pPr lvl="2">
              <a:lnSpc>
                <a:spcPct val="100000"/>
              </a:lnSpc>
              <a:spcBef>
                <a:spcPts val="445"/>
              </a:spcBef>
              <a:buFont typeface="Calibri"/>
              <a:buAutoNum type="arabicPeriod" startAt="2"/>
            </a:pPr>
            <a:endParaRPr sz="1400">
              <a:latin typeface="Calibri"/>
              <a:cs typeface="Calibri"/>
            </a:endParaRPr>
          </a:p>
          <a:p>
            <a:pPr algn="just" marL="12700" marR="5080">
              <a:lnSpc>
                <a:spcPct val="100000"/>
              </a:lnSpc>
            </a:pPr>
            <a:r>
              <a:rPr dirty="0" sz="1200" spc="65">
                <a:latin typeface="Calibri"/>
                <a:cs typeface="Calibri"/>
              </a:rPr>
              <a:t>The</a:t>
            </a:r>
            <a:r>
              <a:rPr dirty="0" sz="1200" spc="16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web</a:t>
            </a:r>
            <a:r>
              <a:rPr dirty="0" sz="1200" spc="17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pages</a:t>
            </a:r>
            <a:r>
              <a:rPr dirty="0" sz="1200" spc="160">
                <a:latin typeface="Calibri"/>
                <a:cs typeface="Calibri"/>
              </a:rPr>
              <a:t> </a:t>
            </a:r>
            <a:r>
              <a:rPr dirty="0" sz="1200" spc="165">
                <a:latin typeface="Calibri"/>
                <a:cs typeface="Calibri"/>
                <a:hlinkClick r:id="rId2"/>
              </a:rPr>
              <a:t>DB</a:t>
            </a:r>
            <a:r>
              <a:rPr dirty="0" sz="1200" spc="165">
                <a:latin typeface="Calibri"/>
                <a:cs typeface="Calibri"/>
                <a:hlinkClick r:id="rId2"/>
              </a:rPr>
              <a:t> </a:t>
            </a:r>
            <a:r>
              <a:rPr dirty="0" sz="1200">
                <a:latin typeface="Calibri"/>
                <a:cs typeface="Calibri"/>
                <a:hlinkClick r:id="rId2"/>
              </a:rPr>
              <a:t>normalization</a:t>
            </a:r>
            <a:r>
              <a:rPr dirty="0" sz="1200" spc="16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and</a:t>
            </a:r>
            <a:r>
              <a:rPr dirty="0" sz="1200" spc="16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  <a:hlinkClick r:id="rId3"/>
              </a:rPr>
              <a:t>www.datenbanken-verstehen.de</a:t>
            </a:r>
            <a:r>
              <a:rPr dirty="0" sz="1200" spc="16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explain</a:t>
            </a:r>
            <a:r>
              <a:rPr dirty="0" sz="1200" spc="16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how</a:t>
            </a:r>
            <a:r>
              <a:rPr dirty="0" sz="1200" spc="16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memory</a:t>
            </a:r>
            <a:r>
              <a:rPr dirty="0" sz="1200" spc="17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can</a:t>
            </a:r>
            <a:r>
              <a:rPr dirty="0" sz="1200" spc="165">
                <a:latin typeface="Calibri"/>
                <a:cs typeface="Calibri"/>
              </a:rPr>
              <a:t> </a:t>
            </a:r>
            <a:r>
              <a:rPr dirty="0" sz="1200" spc="-35">
                <a:latin typeface="Calibri"/>
                <a:cs typeface="Calibri"/>
              </a:rPr>
              <a:t>be </a:t>
            </a:r>
            <a:r>
              <a:rPr dirty="0" sz="1200">
                <a:latin typeface="Calibri"/>
                <a:cs typeface="Calibri"/>
              </a:rPr>
              <a:t>optimized</a:t>
            </a:r>
            <a:r>
              <a:rPr dirty="0" sz="1200" spc="14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by</a:t>
            </a:r>
            <a:r>
              <a:rPr dirty="0" sz="1200" spc="14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a</a:t>
            </a:r>
            <a:r>
              <a:rPr dirty="0" sz="1200" spc="15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good</a:t>
            </a:r>
            <a:r>
              <a:rPr dirty="0" sz="1200" spc="14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table</a:t>
            </a:r>
            <a:r>
              <a:rPr dirty="0" sz="1200" spc="14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layout.</a:t>
            </a:r>
            <a:r>
              <a:rPr dirty="0" sz="1200" spc="290">
                <a:latin typeface="Calibri"/>
                <a:cs typeface="Calibri"/>
              </a:rPr>
              <a:t> </a:t>
            </a:r>
            <a:r>
              <a:rPr dirty="0" sz="1200" spc="65">
                <a:latin typeface="Calibri"/>
                <a:cs typeface="Calibri"/>
              </a:rPr>
              <a:t>The</a:t>
            </a:r>
            <a:r>
              <a:rPr dirty="0" sz="1200" spc="14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1st</a:t>
            </a:r>
            <a:r>
              <a:rPr dirty="0" sz="1200" spc="14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to</a:t>
            </a:r>
            <a:r>
              <a:rPr dirty="0" sz="1200" spc="14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3rd</a:t>
            </a:r>
            <a:r>
              <a:rPr dirty="0" sz="1200" spc="15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normal</a:t>
            </a:r>
            <a:r>
              <a:rPr dirty="0" sz="1200" spc="14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form</a:t>
            </a:r>
            <a:r>
              <a:rPr dirty="0" sz="1200" spc="14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will</a:t>
            </a:r>
            <a:r>
              <a:rPr dirty="0" sz="1200" spc="15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be</a:t>
            </a:r>
            <a:r>
              <a:rPr dirty="0" sz="1200" spc="14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discussed</a:t>
            </a:r>
            <a:r>
              <a:rPr dirty="0" sz="1200" spc="145">
                <a:latin typeface="Calibri"/>
                <a:cs typeface="Calibri"/>
              </a:rPr>
              <a:t> </a:t>
            </a:r>
            <a:r>
              <a:rPr dirty="0" sz="1200" spc="-10">
                <a:latin typeface="Calibri"/>
                <a:cs typeface="Calibri"/>
              </a:rPr>
              <a:t>here.</a:t>
            </a:r>
            <a:endParaRPr sz="12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960"/>
              </a:spcBef>
            </a:pPr>
            <a:endParaRPr sz="1200">
              <a:latin typeface="Calibri"/>
              <a:cs typeface="Calibri"/>
            </a:endParaRPr>
          </a:p>
          <a:p>
            <a:pPr algn="just" lvl="3" marL="384175" marR="6350" indent="-190500">
              <a:lnSpc>
                <a:spcPct val="100000"/>
              </a:lnSpc>
              <a:buAutoNum type="arabicPeriod"/>
              <a:tabLst>
                <a:tab pos="384175" algn="l"/>
              </a:tabLst>
            </a:pPr>
            <a:r>
              <a:rPr dirty="0" sz="1200">
                <a:latin typeface="Calibri"/>
                <a:cs typeface="Calibri"/>
              </a:rPr>
              <a:t>Normal</a:t>
            </a:r>
            <a:r>
              <a:rPr dirty="0" sz="1200" spc="22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form</a:t>
            </a:r>
            <a:r>
              <a:rPr dirty="0" sz="1200" spc="22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requires</a:t>
            </a:r>
            <a:r>
              <a:rPr dirty="0" sz="1200" spc="22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that</a:t>
            </a:r>
            <a:r>
              <a:rPr dirty="0" sz="1200" spc="22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all</a:t>
            </a:r>
            <a:r>
              <a:rPr dirty="0" sz="1200" spc="22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data</a:t>
            </a:r>
            <a:r>
              <a:rPr dirty="0" sz="1200" spc="22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types</a:t>
            </a:r>
            <a:r>
              <a:rPr dirty="0" sz="1200" spc="22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of</a:t>
            </a:r>
            <a:r>
              <a:rPr dirty="0" sz="1200" spc="22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the</a:t>
            </a:r>
            <a:r>
              <a:rPr dirty="0" sz="1200" spc="22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columns</a:t>
            </a:r>
            <a:r>
              <a:rPr dirty="0" sz="1200" spc="22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have</a:t>
            </a:r>
            <a:r>
              <a:rPr dirty="0" sz="1200" spc="22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to</a:t>
            </a:r>
            <a:r>
              <a:rPr dirty="0" sz="1200" spc="22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be</a:t>
            </a:r>
            <a:r>
              <a:rPr dirty="0" sz="1200" spc="22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optimized.</a:t>
            </a:r>
            <a:r>
              <a:rPr dirty="0" sz="1200" spc="114">
                <a:latin typeface="Calibri"/>
                <a:cs typeface="Calibri"/>
              </a:rPr>
              <a:t>  </a:t>
            </a:r>
            <a:r>
              <a:rPr dirty="0" sz="1200">
                <a:latin typeface="Calibri"/>
                <a:cs typeface="Calibri"/>
              </a:rPr>
              <a:t>No</a:t>
            </a:r>
            <a:r>
              <a:rPr dirty="0" sz="1200" spc="220">
                <a:latin typeface="Calibri"/>
                <a:cs typeface="Calibri"/>
              </a:rPr>
              <a:t> </a:t>
            </a:r>
            <a:r>
              <a:rPr dirty="0" sz="1200" spc="-10">
                <a:latin typeface="Calibri"/>
                <a:cs typeface="Calibri"/>
              </a:rPr>
              <a:t>numbers </a:t>
            </a:r>
            <a:r>
              <a:rPr dirty="0" sz="1200">
                <a:latin typeface="Calibri"/>
                <a:cs typeface="Calibri"/>
              </a:rPr>
              <a:t>should</a:t>
            </a:r>
            <a:r>
              <a:rPr dirty="0" sz="1200" spc="13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be</a:t>
            </a:r>
            <a:r>
              <a:rPr dirty="0" sz="1200" spc="14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stored</a:t>
            </a:r>
            <a:r>
              <a:rPr dirty="0" sz="1200" spc="14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in</a:t>
            </a:r>
            <a:r>
              <a:rPr dirty="0" sz="1200" spc="140">
                <a:latin typeface="Calibri"/>
                <a:cs typeface="Calibri"/>
              </a:rPr>
              <a:t> </a:t>
            </a:r>
            <a:r>
              <a:rPr dirty="0" sz="1200" spc="90">
                <a:latin typeface="Calibri"/>
                <a:cs typeface="Calibri"/>
              </a:rPr>
              <a:t>char/varchar</a:t>
            </a:r>
            <a:r>
              <a:rPr dirty="0" sz="1200" spc="14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types.</a:t>
            </a:r>
            <a:r>
              <a:rPr dirty="0" sz="1200" spc="310">
                <a:latin typeface="Calibri"/>
                <a:cs typeface="Calibri"/>
              </a:rPr>
              <a:t> </a:t>
            </a:r>
            <a:r>
              <a:rPr dirty="0" sz="1200" spc="65">
                <a:latin typeface="Calibri"/>
                <a:cs typeface="Calibri"/>
              </a:rPr>
              <a:t>In</a:t>
            </a:r>
            <a:r>
              <a:rPr dirty="0" sz="1200" spc="14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addition,</a:t>
            </a:r>
            <a:r>
              <a:rPr dirty="0" sz="1200" spc="15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logically</a:t>
            </a:r>
            <a:r>
              <a:rPr dirty="0" sz="1200" spc="14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separable</a:t>
            </a:r>
            <a:r>
              <a:rPr dirty="0" sz="1200" spc="14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attributes</a:t>
            </a:r>
            <a:r>
              <a:rPr dirty="0" sz="1200" spc="13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have</a:t>
            </a:r>
            <a:r>
              <a:rPr dirty="0" sz="1200" spc="14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to</a:t>
            </a:r>
            <a:r>
              <a:rPr dirty="0" sz="1200" spc="145">
                <a:latin typeface="Calibri"/>
                <a:cs typeface="Calibri"/>
              </a:rPr>
              <a:t> </a:t>
            </a:r>
            <a:r>
              <a:rPr dirty="0" sz="1200" spc="-25">
                <a:latin typeface="Calibri"/>
                <a:cs typeface="Calibri"/>
              </a:rPr>
              <a:t>be </a:t>
            </a:r>
            <a:r>
              <a:rPr dirty="0" sz="1200">
                <a:latin typeface="Calibri"/>
                <a:cs typeface="Calibri"/>
              </a:rPr>
              <a:t>separated.</a:t>
            </a:r>
            <a:r>
              <a:rPr dirty="0" sz="1200" spc="250">
                <a:latin typeface="Calibri"/>
                <a:cs typeface="Calibri"/>
              </a:rPr>
              <a:t> </a:t>
            </a:r>
            <a:r>
              <a:rPr dirty="0" sz="1200" spc="-10">
                <a:latin typeface="Calibri"/>
                <a:cs typeface="Calibri"/>
              </a:rPr>
              <a:t>Examples:</a:t>
            </a:r>
            <a:endParaRPr sz="1200">
              <a:latin typeface="Calibri"/>
              <a:cs typeface="Calibri"/>
            </a:endParaRPr>
          </a:p>
          <a:p>
            <a:pPr lvl="4" marL="711200" indent="-148590">
              <a:lnSpc>
                <a:spcPct val="100000"/>
              </a:lnSpc>
              <a:spcBef>
                <a:spcPts val="1010"/>
              </a:spcBef>
              <a:buFont typeface="Arial MT"/>
              <a:buChar char="•"/>
              <a:tabLst>
                <a:tab pos="711200" algn="l"/>
              </a:tabLst>
            </a:pPr>
            <a:r>
              <a:rPr dirty="0" sz="1200" spc="114">
                <a:latin typeface="Calibri"/>
                <a:cs typeface="Calibri"/>
              </a:rPr>
              <a:t>Street</a:t>
            </a:r>
            <a:r>
              <a:rPr dirty="0" sz="1200" spc="29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+</a:t>
            </a:r>
            <a:r>
              <a:rPr dirty="0" sz="1200" spc="300">
                <a:latin typeface="Calibri"/>
                <a:cs typeface="Calibri"/>
              </a:rPr>
              <a:t> </a:t>
            </a:r>
            <a:r>
              <a:rPr dirty="0" sz="1200" spc="-30">
                <a:latin typeface="Calibri"/>
                <a:cs typeface="Calibri"/>
              </a:rPr>
              <a:t>No</a:t>
            </a:r>
            <a:r>
              <a:rPr dirty="0" sz="1200" spc="8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should</a:t>
            </a:r>
            <a:r>
              <a:rPr dirty="0" sz="1200" spc="9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be</a:t>
            </a:r>
            <a:r>
              <a:rPr dirty="0" sz="1200" spc="8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two</a:t>
            </a:r>
            <a:r>
              <a:rPr dirty="0" sz="1200" spc="9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separate</a:t>
            </a:r>
            <a:r>
              <a:rPr dirty="0" sz="1200" spc="85">
                <a:latin typeface="Calibri"/>
                <a:cs typeface="Calibri"/>
              </a:rPr>
              <a:t> </a:t>
            </a:r>
            <a:r>
              <a:rPr dirty="0" sz="1200" spc="-10">
                <a:latin typeface="Calibri"/>
                <a:cs typeface="Calibri"/>
              </a:rPr>
              <a:t>columns.</a:t>
            </a:r>
            <a:endParaRPr sz="1200">
              <a:latin typeface="Calibri"/>
              <a:cs typeface="Calibri"/>
            </a:endParaRPr>
          </a:p>
          <a:p>
            <a:pPr lvl="4" marL="711200" indent="-148590">
              <a:lnSpc>
                <a:spcPct val="100000"/>
              </a:lnSpc>
              <a:spcBef>
                <a:spcPts val="500"/>
              </a:spcBef>
              <a:buFont typeface="Arial MT"/>
              <a:buChar char="•"/>
              <a:tabLst>
                <a:tab pos="711200" algn="l"/>
              </a:tabLst>
            </a:pPr>
            <a:r>
              <a:rPr dirty="0" sz="1200" spc="190">
                <a:latin typeface="Calibri"/>
                <a:cs typeface="Calibri"/>
              </a:rPr>
              <a:t>First</a:t>
            </a:r>
            <a:r>
              <a:rPr dirty="0" sz="1200" spc="290">
                <a:latin typeface="Calibri"/>
                <a:cs typeface="Calibri"/>
              </a:rPr>
              <a:t> </a:t>
            </a:r>
            <a:r>
              <a:rPr dirty="0" sz="1200" spc="-35">
                <a:latin typeface="Calibri"/>
                <a:cs typeface="Calibri"/>
              </a:rPr>
              <a:t>name</a:t>
            </a:r>
            <a:r>
              <a:rPr dirty="0" sz="1200" spc="29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+</a:t>
            </a:r>
            <a:r>
              <a:rPr dirty="0" sz="1200" spc="29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surname</a:t>
            </a:r>
            <a:r>
              <a:rPr dirty="0" sz="1200" spc="8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should</a:t>
            </a:r>
            <a:r>
              <a:rPr dirty="0" sz="1200" spc="8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be</a:t>
            </a:r>
            <a:r>
              <a:rPr dirty="0" sz="1200" spc="8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two</a:t>
            </a:r>
            <a:r>
              <a:rPr dirty="0" sz="1200" spc="8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separate</a:t>
            </a:r>
            <a:r>
              <a:rPr dirty="0" sz="1200" spc="85">
                <a:latin typeface="Calibri"/>
                <a:cs typeface="Calibri"/>
              </a:rPr>
              <a:t> </a:t>
            </a:r>
            <a:r>
              <a:rPr dirty="0" sz="1200" spc="-10">
                <a:latin typeface="Calibri"/>
                <a:cs typeface="Calibri"/>
              </a:rPr>
              <a:t>columns.</a:t>
            </a:r>
            <a:endParaRPr sz="1200">
              <a:latin typeface="Calibri"/>
              <a:cs typeface="Calibri"/>
            </a:endParaRPr>
          </a:p>
          <a:p>
            <a:pPr algn="just" lvl="3" marL="384175" marR="5080" indent="-190500">
              <a:lnSpc>
                <a:spcPct val="100000"/>
              </a:lnSpc>
              <a:spcBef>
                <a:spcPts val="1000"/>
              </a:spcBef>
              <a:buAutoNum type="arabicPeriod"/>
              <a:tabLst>
                <a:tab pos="384175" algn="l"/>
              </a:tabLst>
            </a:pPr>
            <a:r>
              <a:rPr dirty="0" sz="1200">
                <a:latin typeface="Calibri"/>
                <a:cs typeface="Calibri"/>
              </a:rPr>
              <a:t>Normal</a:t>
            </a:r>
            <a:r>
              <a:rPr dirty="0" sz="1200" spc="22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form</a:t>
            </a:r>
            <a:r>
              <a:rPr dirty="0" sz="1200" spc="22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signifies</a:t>
            </a:r>
            <a:r>
              <a:rPr dirty="0" sz="1200" spc="22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that</a:t>
            </a:r>
            <a:r>
              <a:rPr dirty="0" sz="1200" spc="22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each</a:t>
            </a:r>
            <a:r>
              <a:rPr dirty="0" sz="1200" spc="22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table</a:t>
            </a:r>
            <a:r>
              <a:rPr dirty="0" sz="1200" spc="22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has</a:t>
            </a:r>
            <a:r>
              <a:rPr dirty="0" sz="1200" spc="22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a</a:t>
            </a:r>
            <a:r>
              <a:rPr dirty="0" sz="1200" spc="22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column</a:t>
            </a:r>
            <a:r>
              <a:rPr dirty="0" sz="1200" spc="22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which</a:t>
            </a:r>
            <a:r>
              <a:rPr dirty="0" sz="1200" spc="22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is</a:t>
            </a:r>
            <a:r>
              <a:rPr dirty="0" sz="1200" spc="22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different</a:t>
            </a:r>
            <a:r>
              <a:rPr dirty="0" sz="1200" spc="22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in</a:t>
            </a:r>
            <a:r>
              <a:rPr dirty="0" sz="1200" spc="22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all</a:t>
            </a:r>
            <a:r>
              <a:rPr dirty="0" sz="1200" spc="229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rows,</a:t>
            </a:r>
            <a:r>
              <a:rPr dirty="0" sz="1200" spc="25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which</a:t>
            </a:r>
            <a:r>
              <a:rPr dirty="0" sz="1200" spc="229">
                <a:latin typeface="Calibri"/>
                <a:cs typeface="Calibri"/>
              </a:rPr>
              <a:t> </a:t>
            </a:r>
            <a:r>
              <a:rPr dirty="0" sz="1200" spc="-25">
                <a:latin typeface="Calibri"/>
                <a:cs typeface="Calibri"/>
              </a:rPr>
              <a:t>can </a:t>
            </a:r>
            <a:r>
              <a:rPr dirty="0" sz="1200">
                <a:latin typeface="Calibri"/>
                <a:cs typeface="Calibri"/>
              </a:rPr>
              <a:t>never</a:t>
            </a:r>
            <a:r>
              <a:rPr dirty="0" sz="1200" spc="4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occur</a:t>
            </a:r>
            <a:r>
              <a:rPr dirty="0" sz="1200" spc="5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twice</a:t>
            </a:r>
            <a:r>
              <a:rPr dirty="0" sz="1200" spc="5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in</a:t>
            </a:r>
            <a:r>
              <a:rPr dirty="0" sz="1200" spc="5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the</a:t>
            </a:r>
            <a:r>
              <a:rPr dirty="0" sz="1200" spc="6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same</a:t>
            </a:r>
            <a:r>
              <a:rPr dirty="0" sz="1200" spc="5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column</a:t>
            </a:r>
            <a:r>
              <a:rPr dirty="0" sz="1200" spc="5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and</a:t>
            </a:r>
            <a:r>
              <a:rPr dirty="0" sz="1200" spc="5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is</a:t>
            </a:r>
            <a:r>
              <a:rPr dirty="0" sz="1200" spc="6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never</a:t>
            </a:r>
            <a:r>
              <a:rPr dirty="0" sz="1200" spc="5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empty.</a:t>
            </a:r>
            <a:r>
              <a:rPr dirty="0" sz="1200" spc="229">
                <a:latin typeface="Calibri"/>
                <a:cs typeface="Calibri"/>
              </a:rPr>
              <a:t> </a:t>
            </a:r>
            <a:r>
              <a:rPr dirty="0" sz="1200" spc="75">
                <a:latin typeface="Calibri"/>
                <a:cs typeface="Calibri"/>
              </a:rPr>
              <a:t>This</a:t>
            </a:r>
            <a:r>
              <a:rPr dirty="0" sz="1200" spc="5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is</a:t>
            </a:r>
            <a:r>
              <a:rPr dirty="0" sz="1200" spc="6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the</a:t>
            </a:r>
            <a:r>
              <a:rPr dirty="0" sz="1200" spc="5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reason</a:t>
            </a:r>
            <a:r>
              <a:rPr dirty="0" sz="1200" spc="5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why</a:t>
            </a:r>
            <a:r>
              <a:rPr dirty="0" sz="1200" spc="5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all</a:t>
            </a:r>
            <a:r>
              <a:rPr dirty="0" sz="1200" spc="60">
                <a:latin typeface="Calibri"/>
                <a:cs typeface="Calibri"/>
              </a:rPr>
              <a:t> </a:t>
            </a:r>
            <a:r>
              <a:rPr dirty="0" sz="1200" spc="-10">
                <a:latin typeface="Calibri"/>
                <a:cs typeface="Calibri"/>
              </a:rPr>
              <a:t>companies </a:t>
            </a:r>
            <a:r>
              <a:rPr dirty="0" sz="1200">
                <a:latin typeface="Calibri"/>
                <a:cs typeface="Calibri"/>
              </a:rPr>
              <a:t>introduce</a:t>
            </a:r>
            <a:r>
              <a:rPr dirty="0" sz="1200" spc="13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customer</a:t>
            </a:r>
            <a:r>
              <a:rPr dirty="0" sz="1200" spc="13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identification</a:t>
            </a:r>
            <a:r>
              <a:rPr dirty="0" sz="1200" spc="13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numbers.</a:t>
            </a:r>
            <a:r>
              <a:rPr dirty="0" sz="1200" spc="280">
                <a:latin typeface="Calibri"/>
                <a:cs typeface="Calibri"/>
              </a:rPr>
              <a:t> </a:t>
            </a:r>
            <a:r>
              <a:rPr dirty="0" sz="1200" spc="55">
                <a:latin typeface="Calibri"/>
                <a:cs typeface="Calibri"/>
              </a:rPr>
              <a:t>If</a:t>
            </a:r>
            <a:r>
              <a:rPr dirty="0" sz="1200" spc="13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a</a:t>
            </a:r>
            <a:r>
              <a:rPr dirty="0" sz="1200" spc="13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name</a:t>
            </a:r>
            <a:r>
              <a:rPr dirty="0" sz="1200" spc="13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appears</a:t>
            </a:r>
            <a:r>
              <a:rPr dirty="0" sz="1200" spc="13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twice,</a:t>
            </a:r>
            <a:r>
              <a:rPr dirty="0" sz="1200" spc="13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the</a:t>
            </a:r>
            <a:r>
              <a:rPr dirty="0" sz="1200" spc="13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customer</a:t>
            </a:r>
            <a:r>
              <a:rPr dirty="0" sz="1200" spc="130">
                <a:latin typeface="Calibri"/>
                <a:cs typeface="Calibri"/>
              </a:rPr>
              <a:t> ID </a:t>
            </a:r>
            <a:r>
              <a:rPr dirty="0" sz="1200" spc="-10">
                <a:latin typeface="Calibri"/>
                <a:cs typeface="Calibri"/>
              </a:rPr>
              <a:t>number </a:t>
            </a:r>
            <a:r>
              <a:rPr dirty="0" sz="1200">
                <a:latin typeface="Calibri"/>
                <a:cs typeface="Calibri"/>
              </a:rPr>
              <a:t>always</a:t>
            </a:r>
            <a:r>
              <a:rPr dirty="0" sz="1200" spc="7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remains</a:t>
            </a:r>
            <a:r>
              <a:rPr dirty="0" sz="1200" spc="7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unique.</a:t>
            </a:r>
            <a:r>
              <a:rPr dirty="0" sz="1200" spc="270">
                <a:latin typeface="Calibri"/>
                <a:cs typeface="Calibri"/>
              </a:rPr>
              <a:t> </a:t>
            </a:r>
            <a:r>
              <a:rPr dirty="0" sz="1200" spc="65">
                <a:latin typeface="Calibri"/>
                <a:cs typeface="Calibri"/>
              </a:rPr>
              <a:t>The</a:t>
            </a:r>
            <a:r>
              <a:rPr dirty="0" sz="1200" spc="7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zip</a:t>
            </a:r>
            <a:r>
              <a:rPr dirty="0" sz="1200" spc="8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code</a:t>
            </a:r>
            <a:r>
              <a:rPr dirty="0" sz="1200" spc="7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is</a:t>
            </a:r>
            <a:r>
              <a:rPr dirty="0" sz="1200" spc="7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another</a:t>
            </a:r>
            <a:r>
              <a:rPr dirty="0" sz="1200" spc="7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example</a:t>
            </a:r>
            <a:r>
              <a:rPr dirty="0" sz="1200" spc="7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of</a:t>
            </a:r>
            <a:r>
              <a:rPr dirty="0" sz="1200" spc="8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a</a:t>
            </a:r>
            <a:r>
              <a:rPr dirty="0" sz="1200" spc="7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key</a:t>
            </a:r>
            <a:r>
              <a:rPr dirty="0" sz="1200" spc="7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attribute</a:t>
            </a:r>
            <a:r>
              <a:rPr dirty="0" sz="1200" spc="7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for</a:t>
            </a:r>
            <a:r>
              <a:rPr dirty="0" sz="1200" spc="7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cities</a:t>
            </a:r>
            <a:r>
              <a:rPr dirty="0" sz="1200" spc="8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and</a:t>
            </a:r>
            <a:r>
              <a:rPr dirty="0" sz="1200" spc="75">
                <a:latin typeface="Calibri"/>
                <a:cs typeface="Calibri"/>
              </a:rPr>
              <a:t> </a:t>
            </a:r>
            <a:r>
              <a:rPr dirty="0" sz="1200" spc="-10">
                <a:latin typeface="Calibri"/>
                <a:cs typeface="Calibri"/>
              </a:rPr>
              <a:t>towns. </a:t>
            </a:r>
            <a:r>
              <a:rPr dirty="0" sz="1200">
                <a:latin typeface="Calibri"/>
                <a:cs typeface="Calibri"/>
              </a:rPr>
              <a:t>Sometimes</a:t>
            </a:r>
            <a:r>
              <a:rPr dirty="0" sz="1200" spc="180">
                <a:latin typeface="Calibri"/>
                <a:cs typeface="Calibri"/>
              </a:rPr>
              <a:t> </a:t>
            </a:r>
            <a:r>
              <a:rPr dirty="0" sz="1200" spc="50">
                <a:latin typeface="Calibri"/>
                <a:cs typeface="Calibri"/>
              </a:rPr>
              <a:t>it</a:t>
            </a:r>
            <a:r>
              <a:rPr dirty="0" sz="1200" spc="19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makes</a:t>
            </a:r>
            <a:r>
              <a:rPr dirty="0" sz="1200" spc="19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sense</a:t>
            </a:r>
            <a:r>
              <a:rPr dirty="0" sz="1200" spc="19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to</a:t>
            </a:r>
            <a:r>
              <a:rPr dirty="0" sz="1200" spc="19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introduce</a:t>
            </a:r>
            <a:r>
              <a:rPr dirty="0" sz="1200" spc="19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a</a:t>
            </a:r>
            <a:r>
              <a:rPr dirty="0" sz="1200" spc="19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numerical</a:t>
            </a:r>
            <a:r>
              <a:rPr dirty="0" sz="1200" spc="19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key</a:t>
            </a:r>
            <a:r>
              <a:rPr dirty="0" sz="1200" spc="19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attribute</a:t>
            </a:r>
            <a:r>
              <a:rPr dirty="0" sz="1200" spc="190">
                <a:latin typeface="Calibri"/>
                <a:cs typeface="Calibri"/>
              </a:rPr>
              <a:t> </a:t>
            </a:r>
            <a:r>
              <a:rPr dirty="0" sz="1200" spc="50">
                <a:latin typeface="Calibri"/>
                <a:cs typeface="Calibri"/>
              </a:rPr>
              <a:t>(=ID/identifier</a:t>
            </a:r>
            <a:r>
              <a:rPr dirty="0" sz="1200" spc="19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field)</a:t>
            </a:r>
            <a:r>
              <a:rPr dirty="0" sz="1200" spc="19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if</a:t>
            </a:r>
            <a:r>
              <a:rPr dirty="0" sz="1200" spc="195">
                <a:latin typeface="Calibri"/>
                <a:cs typeface="Calibri"/>
              </a:rPr>
              <a:t> </a:t>
            </a:r>
            <a:r>
              <a:rPr dirty="0" sz="1200" spc="-25">
                <a:latin typeface="Calibri"/>
                <a:cs typeface="Calibri"/>
              </a:rPr>
              <a:t>the </a:t>
            </a:r>
            <a:r>
              <a:rPr dirty="0" sz="1200">
                <a:latin typeface="Calibri"/>
                <a:cs typeface="Calibri"/>
              </a:rPr>
              <a:t>functional</a:t>
            </a:r>
            <a:r>
              <a:rPr dirty="0" sz="1200" spc="10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key</a:t>
            </a:r>
            <a:r>
              <a:rPr dirty="0" sz="1200" spc="10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attribute</a:t>
            </a:r>
            <a:r>
              <a:rPr dirty="0" sz="1200" spc="9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takes</a:t>
            </a:r>
            <a:r>
              <a:rPr dirty="0" sz="1200" spc="10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up</a:t>
            </a:r>
            <a:r>
              <a:rPr dirty="0" sz="1200" spc="10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too</a:t>
            </a:r>
            <a:r>
              <a:rPr dirty="0" sz="1200" spc="9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much</a:t>
            </a:r>
            <a:r>
              <a:rPr dirty="0" sz="1200" spc="10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memory.</a:t>
            </a:r>
            <a:r>
              <a:rPr dirty="0" sz="1200" spc="275">
                <a:latin typeface="Calibri"/>
                <a:cs typeface="Calibri"/>
              </a:rPr>
              <a:t> </a:t>
            </a:r>
            <a:r>
              <a:rPr dirty="0" sz="1200" spc="65">
                <a:latin typeface="Calibri"/>
                <a:cs typeface="Calibri"/>
              </a:rPr>
              <a:t>The</a:t>
            </a:r>
            <a:r>
              <a:rPr dirty="0" sz="1200" spc="9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key</a:t>
            </a:r>
            <a:r>
              <a:rPr dirty="0" sz="1200" spc="10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columns</a:t>
            </a:r>
            <a:r>
              <a:rPr dirty="0" sz="1200" spc="10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are</a:t>
            </a:r>
            <a:r>
              <a:rPr dirty="0" sz="1200" spc="10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required</a:t>
            </a:r>
            <a:r>
              <a:rPr dirty="0" sz="1200" spc="10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if</a:t>
            </a:r>
            <a:r>
              <a:rPr dirty="0" sz="1200" spc="10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you</a:t>
            </a:r>
            <a:r>
              <a:rPr dirty="0" sz="1200" spc="100">
                <a:latin typeface="Calibri"/>
                <a:cs typeface="Calibri"/>
              </a:rPr>
              <a:t> </a:t>
            </a:r>
            <a:r>
              <a:rPr dirty="0" sz="1200" spc="-20">
                <a:latin typeface="Calibri"/>
                <a:cs typeface="Calibri"/>
              </a:rPr>
              <a:t>want </a:t>
            </a:r>
            <a:r>
              <a:rPr dirty="0" sz="1200">
                <a:latin typeface="Calibri"/>
                <a:cs typeface="Calibri"/>
              </a:rPr>
              <a:t>to</a:t>
            </a:r>
            <a:r>
              <a:rPr dirty="0" sz="1200" spc="8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execute</a:t>
            </a:r>
            <a:r>
              <a:rPr dirty="0" sz="1200" spc="8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SELECT</a:t>
            </a:r>
            <a:r>
              <a:rPr dirty="0" sz="1200" spc="8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queries</a:t>
            </a:r>
            <a:r>
              <a:rPr dirty="0" sz="1200" spc="8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across</a:t>
            </a:r>
            <a:r>
              <a:rPr dirty="0" sz="1200" spc="8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multiple</a:t>
            </a:r>
            <a:r>
              <a:rPr dirty="0" sz="1200" spc="8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tables</a:t>
            </a:r>
            <a:r>
              <a:rPr dirty="0" sz="1200" spc="8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later.</a:t>
            </a:r>
            <a:r>
              <a:rPr dirty="0" sz="1200" spc="265">
                <a:latin typeface="Calibri"/>
                <a:cs typeface="Calibri"/>
              </a:rPr>
              <a:t> </a:t>
            </a:r>
            <a:r>
              <a:rPr dirty="0" sz="1200" spc="65">
                <a:latin typeface="Calibri"/>
                <a:cs typeface="Calibri"/>
              </a:rPr>
              <a:t>The</a:t>
            </a:r>
            <a:r>
              <a:rPr dirty="0" sz="1200" spc="8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respective</a:t>
            </a:r>
            <a:r>
              <a:rPr dirty="0" sz="1200" spc="8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key</a:t>
            </a:r>
            <a:r>
              <a:rPr dirty="0" sz="1200" spc="8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will</a:t>
            </a:r>
            <a:r>
              <a:rPr dirty="0" sz="1200" spc="8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then</a:t>
            </a:r>
            <a:r>
              <a:rPr dirty="0" sz="1200" spc="8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be</a:t>
            </a:r>
            <a:r>
              <a:rPr dirty="0" sz="1200" spc="8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the</a:t>
            </a:r>
            <a:r>
              <a:rPr dirty="0" sz="1200" spc="85">
                <a:latin typeface="Calibri"/>
                <a:cs typeface="Calibri"/>
              </a:rPr>
              <a:t> </a:t>
            </a:r>
            <a:r>
              <a:rPr dirty="0" sz="1200" spc="-20">
                <a:latin typeface="Calibri"/>
                <a:cs typeface="Calibri"/>
              </a:rPr>
              <a:t>only </a:t>
            </a:r>
            <a:r>
              <a:rPr dirty="0" sz="1200">
                <a:latin typeface="Calibri"/>
                <a:cs typeface="Calibri"/>
              </a:rPr>
              <a:t>column</a:t>
            </a:r>
            <a:r>
              <a:rPr dirty="0" sz="1200" spc="13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that</a:t>
            </a:r>
            <a:r>
              <a:rPr dirty="0" sz="1200" spc="14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can</a:t>
            </a:r>
            <a:r>
              <a:rPr dirty="0" sz="1200" spc="14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be</a:t>
            </a:r>
            <a:r>
              <a:rPr dirty="0" sz="1200" spc="14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used</a:t>
            </a:r>
            <a:r>
              <a:rPr dirty="0" sz="1200" spc="14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in</a:t>
            </a:r>
            <a:r>
              <a:rPr dirty="0" sz="1200" spc="13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several</a:t>
            </a:r>
            <a:r>
              <a:rPr dirty="0" sz="1200" spc="140">
                <a:latin typeface="Calibri"/>
                <a:cs typeface="Calibri"/>
              </a:rPr>
              <a:t> </a:t>
            </a:r>
            <a:r>
              <a:rPr dirty="0" sz="1200" spc="-10">
                <a:latin typeface="Calibri"/>
                <a:cs typeface="Calibri"/>
              </a:rPr>
              <a:t>tables.</a:t>
            </a:r>
            <a:endParaRPr sz="1200">
              <a:latin typeface="Calibri"/>
              <a:cs typeface="Calibri"/>
            </a:endParaRPr>
          </a:p>
          <a:p>
            <a:pPr algn="just" lvl="3" marL="384175" marR="7620" indent="-190500">
              <a:lnSpc>
                <a:spcPct val="100000"/>
              </a:lnSpc>
              <a:spcBef>
                <a:spcPts val="1035"/>
              </a:spcBef>
              <a:buAutoNum type="arabicPeriod"/>
              <a:tabLst>
                <a:tab pos="384175" algn="l"/>
              </a:tabLst>
            </a:pPr>
            <a:r>
              <a:rPr dirty="0" sz="1200">
                <a:latin typeface="Calibri"/>
                <a:cs typeface="Calibri"/>
              </a:rPr>
              <a:t>Normal</a:t>
            </a:r>
            <a:r>
              <a:rPr dirty="0" sz="1200" spc="17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form:</a:t>
            </a:r>
            <a:r>
              <a:rPr dirty="0" sz="1200" spc="340">
                <a:latin typeface="Calibri"/>
                <a:cs typeface="Calibri"/>
              </a:rPr>
              <a:t> </a:t>
            </a:r>
            <a:r>
              <a:rPr dirty="0" sz="1200" spc="65">
                <a:latin typeface="Calibri"/>
                <a:cs typeface="Calibri"/>
              </a:rPr>
              <a:t>With</a:t>
            </a:r>
            <a:r>
              <a:rPr dirty="0" sz="1200" spc="17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the</a:t>
            </a:r>
            <a:r>
              <a:rPr dirty="0" sz="1200" spc="17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3rd</a:t>
            </a:r>
            <a:r>
              <a:rPr dirty="0" sz="1200" spc="175">
                <a:latin typeface="Calibri"/>
                <a:cs typeface="Calibri"/>
              </a:rPr>
              <a:t> </a:t>
            </a:r>
            <a:r>
              <a:rPr dirty="0" sz="1200" spc="105">
                <a:latin typeface="Calibri"/>
                <a:cs typeface="Calibri"/>
              </a:rPr>
              <a:t>NF,</a:t>
            </a:r>
            <a:r>
              <a:rPr dirty="0" sz="1200" spc="17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you</a:t>
            </a:r>
            <a:r>
              <a:rPr dirty="0" sz="1200" spc="17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divide</a:t>
            </a:r>
            <a:r>
              <a:rPr dirty="0" sz="1200" spc="17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the</a:t>
            </a:r>
            <a:r>
              <a:rPr dirty="0" sz="1200" spc="17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tables</a:t>
            </a:r>
            <a:r>
              <a:rPr dirty="0" sz="1200" spc="17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into</a:t>
            </a:r>
            <a:r>
              <a:rPr dirty="0" sz="1200" spc="17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smaller</a:t>
            </a:r>
            <a:r>
              <a:rPr dirty="0" sz="1200" spc="17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separate</a:t>
            </a:r>
            <a:r>
              <a:rPr dirty="0" sz="1200" spc="17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tables</a:t>
            </a:r>
            <a:r>
              <a:rPr dirty="0" sz="1200" spc="17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so</a:t>
            </a:r>
            <a:r>
              <a:rPr dirty="0" sz="1200" spc="17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that</a:t>
            </a:r>
            <a:r>
              <a:rPr dirty="0" sz="1200" spc="175">
                <a:latin typeface="Calibri"/>
                <a:cs typeface="Calibri"/>
              </a:rPr>
              <a:t> </a:t>
            </a:r>
            <a:r>
              <a:rPr dirty="0" sz="1200" spc="-25">
                <a:latin typeface="Calibri"/>
                <a:cs typeface="Calibri"/>
              </a:rPr>
              <a:t>no </a:t>
            </a:r>
            <a:r>
              <a:rPr dirty="0" sz="1200">
                <a:latin typeface="Calibri"/>
                <a:cs typeface="Calibri"/>
              </a:rPr>
              <a:t>more</a:t>
            </a:r>
            <a:r>
              <a:rPr dirty="0" sz="1200" spc="19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attributes</a:t>
            </a:r>
            <a:r>
              <a:rPr dirty="0" sz="1200" spc="20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are</a:t>
            </a:r>
            <a:r>
              <a:rPr dirty="0" sz="1200" spc="19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stored</a:t>
            </a:r>
            <a:r>
              <a:rPr dirty="0" sz="1200" spc="20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twice.</a:t>
            </a:r>
            <a:r>
              <a:rPr dirty="0" sz="1200" spc="36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Examples:</a:t>
            </a:r>
            <a:r>
              <a:rPr dirty="0" sz="1200" spc="36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  <a:hlinkClick r:id="rId4"/>
              </a:rPr>
              <a:t>normalization-in-</a:t>
            </a:r>
            <a:r>
              <a:rPr dirty="0" sz="1200" spc="-20">
                <a:latin typeface="Calibri"/>
                <a:cs typeface="Calibri"/>
                <a:hlinkClick r:id="rId4"/>
              </a:rPr>
              <a:t>dbms</a:t>
            </a:r>
            <a:endParaRPr sz="12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235"/>
              </a:spcBef>
            </a:pPr>
            <a:endParaRPr sz="1200">
              <a:latin typeface="Calibri"/>
              <a:cs typeface="Calibri"/>
            </a:endParaRPr>
          </a:p>
          <a:p>
            <a:pPr algn="just" marL="384175" marR="5080">
              <a:lnSpc>
                <a:spcPct val="100000"/>
              </a:lnSpc>
              <a:spcBef>
                <a:spcPts val="5"/>
              </a:spcBef>
            </a:pPr>
            <a:r>
              <a:rPr dirty="0" sz="1200" spc="65">
                <a:latin typeface="Calibri"/>
                <a:cs typeface="Calibri"/>
              </a:rPr>
              <a:t>In</a:t>
            </a:r>
            <a:r>
              <a:rPr dirty="0" sz="1200" spc="12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example</a:t>
            </a:r>
            <a:r>
              <a:rPr dirty="0" sz="1200" spc="12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  <a:hlinkClick r:id="rId3"/>
              </a:rPr>
              <a:t>Datenbanken-verstehen.de,</a:t>
            </a:r>
            <a:r>
              <a:rPr dirty="0" sz="1200" spc="12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all</a:t>
            </a:r>
            <a:r>
              <a:rPr dirty="0" sz="1200" spc="12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attributes</a:t>
            </a:r>
            <a:r>
              <a:rPr dirty="0" sz="1200" spc="12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required</a:t>
            </a:r>
            <a:r>
              <a:rPr dirty="0" sz="1200" spc="12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for</a:t>
            </a:r>
            <a:r>
              <a:rPr dirty="0" sz="1200" spc="12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a</a:t>
            </a:r>
            <a:r>
              <a:rPr dirty="0" sz="1200" spc="12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customer</a:t>
            </a:r>
            <a:r>
              <a:rPr dirty="0" sz="1200" spc="12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invoice</a:t>
            </a:r>
            <a:r>
              <a:rPr dirty="0" sz="1200" spc="120">
                <a:latin typeface="Calibri"/>
                <a:cs typeface="Calibri"/>
              </a:rPr>
              <a:t> </a:t>
            </a:r>
            <a:r>
              <a:rPr dirty="0" sz="1200" spc="-10">
                <a:latin typeface="Calibri"/>
                <a:cs typeface="Calibri"/>
              </a:rPr>
              <a:t>were</a:t>
            </a:r>
            <a:r>
              <a:rPr dirty="0" sz="1200" spc="125">
                <a:latin typeface="Calibri"/>
                <a:cs typeface="Calibri"/>
              </a:rPr>
              <a:t> </a:t>
            </a:r>
            <a:r>
              <a:rPr dirty="0" sz="1200" spc="-10">
                <a:latin typeface="Calibri"/>
                <a:cs typeface="Calibri"/>
              </a:rPr>
              <a:t>first </a:t>
            </a:r>
            <a:r>
              <a:rPr dirty="0" sz="1200">
                <a:latin typeface="Calibri"/>
                <a:cs typeface="Calibri"/>
              </a:rPr>
              <a:t>collected.</a:t>
            </a:r>
            <a:r>
              <a:rPr dirty="0" sz="1200" spc="270">
                <a:latin typeface="Calibri"/>
                <a:cs typeface="Calibri"/>
              </a:rPr>
              <a:t> </a:t>
            </a:r>
            <a:r>
              <a:rPr dirty="0" sz="1200" spc="175">
                <a:latin typeface="Calibri"/>
                <a:cs typeface="Calibri"/>
              </a:rPr>
              <a:t>A</a:t>
            </a:r>
            <a:r>
              <a:rPr dirty="0" sz="1200" spc="13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header</a:t>
            </a:r>
            <a:r>
              <a:rPr dirty="0" sz="1200" spc="13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for</a:t>
            </a:r>
            <a:r>
              <a:rPr dirty="0" sz="1200" spc="13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the</a:t>
            </a:r>
            <a:r>
              <a:rPr dirty="0" sz="1200" spc="13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table</a:t>
            </a:r>
            <a:r>
              <a:rPr dirty="0" sz="1200" spc="13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was</a:t>
            </a:r>
            <a:r>
              <a:rPr dirty="0" sz="1200" spc="13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then</a:t>
            </a:r>
            <a:r>
              <a:rPr dirty="0" sz="1200" spc="13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created.</a:t>
            </a:r>
            <a:r>
              <a:rPr dirty="0" sz="1200" spc="275">
                <a:latin typeface="Calibri"/>
                <a:cs typeface="Calibri"/>
              </a:rPr>
              <a:t> </a:t>
            </a:r>
            <a:r>
              <a:rPr dirty="0" sz="1200" spc="85">
                <a:latin typeface="Calibri"/>
                <a:cs typeface="Calibri"/>
              </a:rPr>
              <a:t>It</a:t>
            </a:r>
            <a:r>
              <a:rPr dirty="0" sz="1200" spc="13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contain</a:t>
            </a:r>
            <a:r>
              <a:rPr dirty="0" sz="1200" spc="13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all</a:t>
            </a:r>
            <a:r>
              <a:rPr dirty="0" sz="1200" spc="13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invoice-specific</a:t>
            </a:r>
            <a:r>
              <a:rPr dirty="0" sz="1200" spc="13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data</a:t>
            </a:r>
            <a:r>
              <a:rPr dirty="0" sz="1200" spc="13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and</a:t>
            </a:r>
            <a:r>
              <a:rPr dirty="0" sz="1200" spc="130">
                <a:latin typeface="Calibri"/>
                <a:cs typeface="Calibri"/>
              </a:rPr>
              <a:t> </a:t>
            </a:r>
            <a:r>
              <a:rPr dirty="0" sz="1200" spc="-25">
                <a:latin typeface="Calibri"/>
                <a:cs typeface="Calibri"/>
              </a:rPr>
              <a:t>the </a:t>
            </a:r>
            <a:r>
              <a:rPr dirty="0" sz="1200">
                <a:latin typeface="Calibri"/>
                <a:cs typeface="Calibri"/>
              </a:rPr>
              <a:t>customer-specific</a:t>
            </a:r>
            <a:r>
              <a:rPr dirty="0" sz="1200" spc="13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data</a:t>
            </a:r>
            <a:r>
              <a:rPr dirty="0" sz="1200" spc="13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only</a:t>
            </a:r>
            <a:r>
              <a:rPr dirty="0" sz="1200" spc="13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as</a:t>
            </a:r>
            <a:r>
              <a:rPr dirty="0" sz="1200" spc="140">
                <a:latin typeface="Calibri"/>
                <a:cs typeface="Calibri"/>
              </a:rPr>
              <a:t> </a:t>
            </a:r>
            <a:r>
              <a:rPr dirty="0" sz="1200" spc="130">
                <a:latin typeface="Calibri"/>
                <a:cs typeface="Calibri"/>
              </a:rPr>
              <a:t>ID</a:t>
            </a:r>
            <a:r>
              <a:rPr dirty="0" sz="1200" spc="13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columns.</a:t>
            </a:r>
            <a:r>
              <a:rPr dirty="0" sz="1200" spc="295">
                <a:latin typeface="Calibri"/>
                <a:cs typeface="Calibri"/>
              </a:rPr>
              <a:t> </a:t>
            </a:r>
            <a:r>
              <a:rPr dirty="0" sz="1200" spc="75">
                <a:latin typeface="Calibri"/>
                <a:cs typeface="Calibri"/>
              </a:rPr>
              <a:t>As</a:t>
            </a:r>
            <a:r>
              <a:rPr dirty="0" sz="1200" spc="13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a</a:t>
            </a:r>
            <a:r>
              <a:rPr dirty="0" sz="1200" spc="13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customer</a:t>
            </a:r>
            <a:r>
              <a:rPr dirty="0" sz="1200" spc="14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can</a:t>
            </a:r>
            <a:r>
              <a:rPr dirty="0" sz="1200" spc="13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make</a:t>
            </a:r>
            <a:r>
              <a:rPr dirty="0" sz="1200" spc="13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several</a:t>
            </a:r>
            <a:r>
              <a:rPr dirty="0" sz="1200" spc="13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purchases</a:t>
            </a:r>
            <a:r>
              <a:rPr dirty="0" sz="1200" spc="14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from</a:t>
            </a:r>
            <a:r>
              <a:rPr dirty="0" sz="1200" spc="135">
                <a:latin typeface="Calibri"/>
                <a:cs typeface="Calibri"/>
              </a:rPr>
              <a:t> </a:t>
            </a:r>
            <a:r>
              <a:rPr dirty="0" sz="1200" spc="-50">
                <a:latin typeface="Calibri"/>
                <a:cs typeface="Calibri"/>
              </a:rPr>
              <a:t>a </a:t>
            </a:r>
            <a:r>
              <a:rPr dirty="0" sz="1200">
                <a:latin typeface="Calibri"/>
                <a:cs typeface="Calibri"/>
              </a:rPr>
              <a:t>company,</a:t>
            </a:r>
            <a:r>
              <a:rPr dirty="0" sz="1200" spc="8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the</a:t>
            </a:r>
            <a:r>
              <a:rPr dirty="0" sz="1200" spc="8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invoice</a:t>
            </a:r>
            <a:r>
              <a:rPr dirty="0" sz="1200" spc="8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number</a:t>
            </a:r>
            <a:r>
              <a:rPr dirty="0" sz="1200" spc="7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has</a:t>
            </a:r>
            <a:r>
              <a:rPr dirty="0" sz="1200" spc="8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to</a:t>
            </a:r>
            <a:r>
              <a:rPr dirty="0" sz="1200" spc="8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be</a:t>
            </a:r>
            <a:r>
              <a:rPr dirty="0" sz="1200" spc="8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the</a:t>
            </a:r>
            <a:r>
              <a:rPr dirty="0" sz="1200" spc="7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primary</a:t>
            </a:r>
            <a:r>
              <a:rPr dirty="0" sz="1200" spc="8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key.</a:t>
            </a:r>
            <a:r>
              <a:rPr dirty="0" sz="1200" spc="24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For</a:t>
            </a:r>
            <a:r>
              <a:rPr dirty="0" sz="1200" spc="8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the</a:t>
            </a:r>
            <a:r>
              <a:rPr dirty="0" sz="1200" spc="8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customers</a:t>
            </a:r>
            <a:r>
              <a:rPr dirty="0" sz="1200" spc="7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there</a:t>
            </a:r>
            <a:r>
              <a:rPr dirty="0" sz="1200" spc="8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is</a:t>
            </a:r>
            <a:r>
              <a:rPr dirty="0" sz="1200" spc="8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a</a:t>
            </a:r>
            <a:r>
              <a:rPr dirty="0" sz="1200" spc="75">
                <a:latin typeface="Calibri"/>
                <a:cs typeface="Calibri"/>
              </a:rPr>
              <a:t> </a:t>
            </a:r>
            <a:r>
              <a:rPr dirty="0" sz="1200" spc="-10">
                <a:latin typeface="Calibri"/>
                <a:cs typeface="Calibri"/>
              </a:rPr>
              <a:t>customer </a:t>
            </a:r>
            <a:r>
              <a:rPr dirty="0" sz="1200">
                <a:latin typeface="Calibri"/>
                <a:cs typeface="Calibri"/>
              </a:rPr>
              <a:t>table,</a:t>
            </a:r>
            <a:r>
              <a:rPr dirty="0" sz="1200" spc="9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which</a:t>
            </a:r>
            <a:r>
              <a:rPr dirty="0" sz="1200" spc="8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contains</a:t>
            </a:r>
            <a:r>
              <a:rPr dirty="0" sz="1200" spc="7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bank</a:t>
            </a:r>
            <a:r>
              <a:rPr dirty="0" sz="1200" spc="8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account</a:t>
            </a:r>
            <a:r>
              <a:rPr dirty="0" sz="1200" spc="85">
                <a:latin typeface="Calibri"/>
                <a:cs typeface="Calibri"/>
              </a:rPr>
              <a:t> </a:t>
            </a:r>
            <a:r>
              <a:rPr dirty="0" sz="1200" spc="305">
                <a:latin typeface="Calibri"/>
                <a:cs typeface="Calibri"/>
              </a:rPr>
              <a:t>+</a:t>
            </a:r>
            <a:r>
              <a:rPr dirty="0" sz="1200" spc="8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address</a:t>
            </a:r>
            <a:r>
              <a:rPr dirty="0" sz="1200" spc="8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and</a:t>
            </a:r>
            <a:r>
              <a:rPr dirty="0" sz="1200" spc="8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other</a:t>
            </a:r>
            <a:r>
              <a:rPr dirty="0" sz="1200" spc="8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customer-specific</a:t>
            </a:r>
            <a:r>
              <a:rPr dirty="0" sz="1200" spc="8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data.</a:t>
            </a:r>
            <a:r>
              <a:rPr dirty="0" sz="1200" spc="28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There</a:t>
            </a:r>
            <a:r>
              <a:rPr dirty="0" sz="1200" spc="8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are</a:t>
            </a:r>
            <a:r>
              <a:rPr dirty="0" sz="1200" spc="80">
                <a:latin typeface="Calibri"/>
                <a:cs typeface="Calibri"/>
              </a:rPr>
              <a:t> </a:t>
            </a:r>
            <a:r>
              <a:rPr dirty="0" sz="1200" spc="-20">
                <a:latin typeface="Calibri"/>
                <a:cs typeface="Calibri"/>
              </a:rPr>
              <a:t>only </a:t>
            </a:r>
            <a:r>
              <a:rPr dirty="0" sz="1200">
                <a:latin typeface="Calibri"/>
                <a:cs typeface="Calibri"/>
              </a:rPr>
              <a:t>invoice</a:t>
            </a:r>
            <a:r>
              <a:rPr dirty="0" sz="1200" spc="21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items</a:t>
            </a:r>
            <a:r>
              <a:rPr dirty="0" sz="1200" spc="22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and</a:t>
            </a:r>
            <a:r>
              <a:rPr dirty="0" sz="1200" spc="22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articles</a:t>
            </a:r>
            <a:r>
              <a:rPr dirty="0" sz="1200" spc="22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for</a:t>
            </a:r>
            <a:r>
              <a:rPr dirty="0" sz="1200" spc="22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the</a:t>
            </a:r>
            <a:r>
              <a:rPr dirty="0" sz="1200" spc="22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invoice.</a:t>
            </a:r>
            <a:r>
              <a:rPr dirty="0" sz="1200" spc="135">
                <a:latin typeface="Calibri"/>
                <a:cs typeface="Calibri"/>
              </a:rPr>
              <a:t>  </a:t>
            </a:r>
            <a:r>
              <a:rPr dirty="0" sz="1200" spc="75">
                <a:latin typeface="Calibri"/>
                <a:cs typeface="Calibri"/>
              </a:rPr>
              <a:t>As</a:t>
            </a:r>
            <a:r>
              <a:rPr dirty="0" sz="1200" spc="22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several</a:t>
            </a:r>
            <a:r>
              <a:rPr dirty="0" sz="1200" spc="22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customers</a:t>
            </a:r>
            <a:r>
              <a:rPr dirty="0" sz="1200" spc="22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can</a:t>
            </a:r>
            <a:r>
              <a:rPr dirty="0" sz="1200" spc="22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buy</a:t>
            </a:r>
            <a:r>
              <a:rPr dirty="0" sz="1200" spc="22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the</a:t>
            </a:r>
            <a:r>
              <a:rPr dirty="0" sz="1200" spc="22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same</a:t>
            </a:r>
            <a:r>
              <a:rPr dirty="0" sz="1200" spc="22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item,</a:t>
            </a:r>
            <a:r>
              <a:rPr dirty="0" sz="1200" spc="245">
                <a:latin typeface="Calibri"/>
                <a:cs typeface="Calibri"/>
              </a:rPr>
              <a:t> </a:t>
            </a:r>
            <a:r>
              <a:rPr dirty="0" sz="1200" spc="-25">
                <a:latin typeface="Calibri"/>
                <a:cs typeface="Calibri"/>
              </a:rPr>
              <a:t>the </a:t>
            </a:r>
            <a:r>
              <a:rPr dirty="0" sz="1200">
                <a:latin typeface="Calibri"/>
                <a:cs typeface="Calibri"/>
              </a:rPr>
              <a:t>items</a:t>
            </a:r>
            <a:r>
              <a:rPr dirty="0" sz="1200" spc="12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are</a:t>
            </a:r>
            <a:r>
              <a:rPr dirty="0" sz="1200" spc="12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only</a:t>
            </a:r>
            <a:r>
              <a:rPr dirty="0" sz="1200" spc="12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saved</a:t>
            </a:r>
            <a:r>
              <a:rPr dirty="0" sz="1200" spc="12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as</a:t>
            </a:r>
            <a:r>
              <a:rPr dirty="0" sz="1200" spc="12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an</a:t>
            </a:r>
            <a:r>
              <a:rPr dirty="0" sz="1200" spc="13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item</a:t>
            </a:r>
            <a:r>
              <a:rPr dirty="0" sz="1200" spc="120">
                <a:latin typeface="Calibri"/>
                <a:cs typeface="Calibri"/>
              </a:rPr>
              <a:t> </a:t>
            </a:r>
            <a:r>
              <a:rPr dirty="0" sz="1200" spc="130">
                <a:latin typeface="Calibri"/>
                <a:cs typeface="Calibri"/>
              </a:rPr>
              <a:t>ID</a:t>
            </a:r>
            <a:r>
              <a:rPr dirty="0" sz="1200" spc="12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and</a:t>
            </a:r>
            <a:r>
              <a:rPr dirty="0" sz="1200" spc="13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stored</a:t>
            </a:r>
            <a:r>
              <a:rPr dirty="0" sz="1200" spc="12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in</a:t>
            </a:r>
            <a:r>
              <a:rPr dirty="0" sz="1200" spc="12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a</a:t>
            </a:r>
            <a:r>
              <a:rPr dirty="0" sz="1200" spc="12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separate</a:t>
            </a:r>
            <a:r>
              <a:rPr dirty="0" sz="1200" spc="120">
                <a:latin typeface="Calibri"/>
                <a:cs typeface="Calibri"/>
              </a:rPr>
              <a:t> </a:t>
            </a:r>
            <a:r>
              <a:rPr dirty="0" sz="1200" spc="-10">
                <a:latin typeface="Calibri"/>
                <a:cs typeface="Calibri"/>
              </a:rPr>
              <a:t>table.</a:t>
            </a:r>
            <a:endParaRPr sz="1200">
              <a:latin typeface="Calibri"/>
              <a:cs typeface="Calibri"/>
            </a:endParaRPr>
          </a:p>
          <a:p>
            <a:pPr algn="just" marL="384175" marR="5715">
              <a:lnSpc>
                <a:spcPct val="100000"/>
              </a:lnSpc>
              <a:spcBef>
                <a:spcPts val="30"/>
              </a:spcBef>
            </a:pPr>
            <a:r>
              <a:rPr dirty="0" sz="1200" spc="175">
                <a:latin typeface="Calibri"/>
                <a:cs typeface="Calibri"/>
              </a:rPr>
              <a:t>A</a:t>
            </a:r>
            <a:r>
              <a:rPr dirty="0" sz="1200" spc="13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closer</a:t>
            </a:r>
            <a:r>
              <a:rPr dirty="0" sz="1200" spc="13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look</a:t>
            </a:r>
            <a:r>
              <a:rPr dirty="0" sz="1200" spc="13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shows</a:t>
            </a:r>
            <a:r>
              <a:rPr dirty="0" sz="1200" spc="13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that</a:t>
            </a:r>
            <a:r>
              <a:rPr dirty="0" sz="1200" spc="14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the</a:t>
            </a:r>
            <a:r>
              <a:rPr dirty="0" sz="1200" spc="13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number</a:t>
            </a:r>
            <a:r>
              <a:rPr dirty="0" sz="1200" spc="13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per</a:t>
            </a:r>
            <a:r>
              <a:rPr dirty="0" sz="1200" spc="13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item</a:t>
            </a:r>
            <a:r>
              <a:rPr dirty="0" sz="1200" spc="13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is</a:t>
            </a:r>
            <a:r>
              <a:rPr dirty="0" sz="1200" spc="14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not</a:t>
            </a:r>
            <a:r>
              <a:rPr dirty="0" sz="1200" spc="13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an</a:t>
            </a:r>
            <a:r>
              <a:rPr dirty="0" sz="1200" spc="13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item-specific</a:t>
            </a:r>
            <a:r>
              <a:rPr dirty="0" sz="1200" spc="13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attribute,</a:t>
            </a:r>
            <a:r>
              <a:rPr dirty="0" sz="1200" spc="14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but</a:t>
            </a:r>
            <a:r>
              <a:rPr dirty="0" sz="1200" spc="13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belongs</a:t>
            </a:r>
            <a:r>
              <a:rPr dirty="0" sz="1200" spc="135">
                <a:latin typeface="Calibri"/>
                <a:cs typeface="Calibri"/>
              </a:rPr>
              <a:t> </a:t>
            </a:r>
            <a:r>
              <a:rPr dirty="0" sz="1200" spc="-25">
                <a:latin typeface="Calibri"/>
                <a:cs typeface="Calibri"/>
              </a:rPr>
              <a:t>to </a:t>
            </a:r>
            <a:r>
              <a:rPr dirty="0" sz="1200">
                <a:latin typeface="Calibri"/>
                <a:cs typeface="Calibri"/>
              </a:rPr>
              <a:t>the</a:t>
            </a:r>
            <a:r>
              <a:rPr dirty="0" sz="1200" spc="114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invoice</a:t>
            </a:r>
            <a:r>
              <a:rPr dirty="0" sz="1200" spc="114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item</a:t>
            </a:r>
            <a:r>
              <a:rPr dirty="0" sz="1200" spc="114">
                <a:latin typeface="Calibri"/>
                <a:cs typeface="Calibri"/>
              </a:rPr>
              <a:t> </a:t>
            </a:r>
            <a:r>
              <a:rPr dirty="0" sz="1200" spc="-10">
                <a:latin typeface="Calibri"/>
                <a:cs typeface="Calibri"/>
              </a:rPr>
              <a:t>level.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5" name="object 5" descr="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1235"/>
              </a:lnSpc>
            </a:pPr>
            <a:fld id="{81D60167-4931-47E6-BA6A-407CBD079E47}" type="slidenum">
              <a:rPr dirty="0" spc="-25"/>
              <a:t>100</a:t>
            </a:fld>
          </a:p>
        </p:txBody>
      </p:sp>
    </p:spTree>
  </p:cSld>
  <p:clrMapOvr>
    <a:masterClrMapping/>
  </p:clrMapOvr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/>
          <p:nvPr/>
        </p:nvSpPr>
        <p:spPr>
          <a:xfrm>
            <a:off x="3487559" y="6153417"/>
            <a:ext cx="45085" cy="0"/>
          </a:xfrm>
          <a:custGeom>
            <a:avLst/>
            <a:gdLst/>
            <a:ahLst/>
            <a:cxnLst/>
            <a:rect l="l" t="t" r="r" b="b"/>
            <a:pathLst>
              <a:path w="45085" h="0">
                <a:moveTo>
                  <a:pt x="0" y="0"/>
                </a:moveTo>
                <a:lnTo>
                  <a:pt x="44602" y="0"/>
                </a:lnTo>
              </a:path>
            </a:pathLst>
          </a:custGeom>
          <a:ln w="505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" name="object 3" descr=""/>
          <p:cNvSpPr txBox="1"/>
          <p:nvPr/>
        </p:nvSpPr>
        <p:spPr>
          <a:xfrm>
            <a:off x="573925" y="411350"/>
            <a:ext cx="6506845" cy="5788025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algn="r" marR="6350">
              <a:lnSpc>
                <a:spcPct val="100000"/>
              </a:lnSpc>
              <a:spcBef>
                <a:spcPts val="95"/>
              </a:spcBef>
            </a:pPr>
            <a:r>
              <a:rPr dirty="0" sz="1200" i="1">
                <a:latin typeface="Calibri"/>
                <a:cs typeface="Calibri"/>
              </a:rPr>
              <a:t>Database</a:t>
            </a:r>
            <a:r>
              <a:rPr dirty="0" sz="1200" spc="204" i="1">
                <a:latin typeface="Calibri"/>
                <a:cs typeface="Calibri"/>
              </a:rPr>
              <a:t> </a:t>
            </a:r>
            <a:r>
              <a:rPr dirty="0" sz="1200" spc="-10" i="1">
                <a:latin typeface="Calibri"/>
                <a:cs typeface="Calibri"/>
              </a:rPr>
              <a:t>theory</a:t>
            </a:r>
            <a:endParaRPr sz="12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1215"/>
              </a:spcBef>
            </a:pPr>
            <a:endParaRPr sz="1200">
              <a:latin typeface="Calibri"/>
              <a:cs typeface="Calibri"/>
            </a:endParaRPr>
          </a:p>
          <a:p>
            <a:pPr algn="just" marL="384175" marR="5080">
              <a:lnSpc>
                <a:spcPct val="100000"/>
              </a:lnSpc>
            </a:pPr>
            <a:r>
              <a:rPr dirty="0" sz="1200" spc="65">
                <a:latin typeface="Calibri"/>
                <a:cs typeface="Calibri"/>
              </a:rPr>
              <a:t>The</a:t>
            </a:r>
            <a:r>
              <a:rPr dirty="0" sz="1200" spc="229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Invoice</a:t>
            </a:r>
            <a:r>
              <a:rPr dirty="0" sz="1200" spc="23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item</a:t>
            </a:r>
            <a:r>
              <a:rPr dirty="0" sz="1200" spc="23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table</a:t>
            </a:r>
            <a:r>
              <a:rPr dirty="0" sz="1200" spc="23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has</a:t>
            </a:r>
            <a:r>
              <a:rPr dirty="0" sz="1200" spc="23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been</a:t>
            </a:r>
            <a:r>
              <a:rPr dirty="0" sz="1200" spc="23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given</a:t>
            </a:r>
            <a:r>
              <a:rPr dirty="0" sz="1200" spc="23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an</a:t>
            </a:r>
            <a:r>
              <a:rPr dirty="0" sz="1200" spc="23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artificial</a:t>
            </a:r>
            <a:r>
              <a:rPr dirty="0" sz="1200" spc="23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key</a:t>
            </a:r>
            <a:r>
              <a:rPr dirty="0" sz="1200" spc="235">
                <a:latin typeface="Calibri"/>
                <a:cs typeface="Calibri"/>
              </a:rPr>
              <a:t> </a:t>
            </a:r>
            <a:r>
              <a:rPr dirty="0" sz="1200" spc="110">
                <a:latin typeface="Calibri"/>
                <a:cs typeface="Calibri"/>
              </a:rPr>
              <a:t>(R-</a:t>
            </a:r>
            <a:r>
              <a:rPr dirty="0" sz="1200" spc="155">
                <a:latin typeface="Calibri"/>
                <a:cs typeface="Calibri"/>
              </a:rPr>
              <a:t>P</a:t>
            </a:r>
            <a:r>
              <a:rPr dirty="0" sz="1200" spc="23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no.)</a:t>
            </a:r>
            <a:r>
              <a:rPr dirty="0" sz="1200" spc="140">
                <a:latin typeface="Calibri"/>
                <a:cs typeface="Calibri"/>
              </a:rPr>
              <a:t>  </a:t>
            </a:r>
            <a:r>
              <a:rPr dirty="0" sz="1200">
                <a:latin typeface="Calibri"/>
                <a:cs typeface="Calibri"/>
              </a:rPr>
              <a:t>so</a:t>
            </a:r>
            <a:r>
              <a:rPr dirty="0" sz="1200" spc="240">
                <a:latin typeface="Calibri"/>
                <a:cs typeface="Calibri"/>
              </a:rPr>
              <a:t> </a:t>
            </a:r>
            <a:r>
              <a:rPr dirty="0" sz="1200" spc="50">
                <a:latin typeface="Calibri"/>
                <a:cs typeface="Calibri"/>
              </a:rPr>
              <a:t>it</a:t>
            </a:r>
            <a:r>
              <a:rPr dirty="0" sz="1200" spc="23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does</a:t>
            </a:r>
            <a:r>
              <a:rPr dirty="0" sz="1200" spc="23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not</a:t>
            </a:r>
            <a:r>
              <a:rPr dirty="0" sz="1200" spc="23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violate</a:t>
            </a:r>
            <a:r>
              <a:rPr dirty="0" sz="1200" spc="235">
                <a:latin typeface="Calibri"/>
                <a:cs typeface="Calibri"/>
              </a:rPr>
              <a:t> </a:t>
            </a:r>
            <a:r>
              <a:rPr dirty="0" sz="1200" spc="-25">
                <a:latin typeface="Calibri"/>
                <a:cs typeface="Calibri"/>
              </a:rPr>
              <a:t>the </a:t>
            </a:r>
            <a:r>
              <a:rPr dirty="0" sz="1200">
                <a:latin typeface="Calibri"/>
                <a:cs typeface="Calibri"/>
              </a:rPr>
              <a:t>first</a:t>
            </a:r>
            <a:r>
              <a:rPr dirty="0" sz="1200" spc="14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normal</a:t>
            </a:r>
            <a:r>
              <a:rPr dirty="0" sz="1200" spc="14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form.</a:t>
            </a:r>
            <a:r>
              <a:rPr dirty="0" sz="1200" spc="30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Because</a:t>
            </a:r>
            <a:r>
              <a:rPr dirty="0" sz="1200" spc="14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the</a:t>
            </a:r>
            <a:r>
              <a:rPr dirty="0" sz="1200" spc="14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invoice</a:t>
            </a:r>
            <a:r>
              <a:rPr dirty="0" sz="1200" spc="14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item</a:t>
            </a:r>
            <a:r>
              <a:rPr dirty="0" sz="1200" spc="14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number</a:t>
            </a:r>
            <a:r>
              <a:rPr dirty="0" sz="1200" spc="14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can</a:t>
            </a:r>
            <a:r>
              <a:rPr dirty="0" sz="1200" spc="14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now</a:t>
            </a:r>
            <a:r>
              <a:rPr dirty="0" sz="1200" spc="14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appear</a:t>
            </a:r>
            <a:r>
              <a:rPr dirty="0" sz="1200" spc="14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several</a:t>
            </a:r>
            <a:r>
              <a:rPr dirty="0" sz="1200" spc="14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times</a:t>
            </a:r>
            <a:r>
              <a:rPr dirty="0" sz="1200" spc="14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in</a:t>
            </a:r>
            <a:r>
              <a:rPr dirty="0" sz="1200" spc="140">
                <a:latin typeface="Calibri"/>
                <a:cs typeface="Calibri"/>
              </a:rPr>
              <a:t> </a:t>
            </a:r>
            <a:r>
              <a:rPr dirty="0" sz="1200" spc="-10">
                <a:latin typeface="Calibri"/>
                <a:cs typeface="Calibri"/>
              </a:rPr>
              <a:t>different </a:t>
            </a:r>
            <a:r>
              <a:rPr dirty="0" sz="1200">
                <a:latin typeface="Calibri"/>
                <a:cs typeface="Calibri"/>
              </a:rPr>
              <a:t>invoices</a:t>
            </a:r>
            <a:r>
              <a:rPr dirty="0" sz="1200" spc="21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(each</a:t>
            </a:r>
            <a:r>
              <a:rPr dirty="0" sz="1200" spc="21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invoice</a:t>
            </a:r>
            <a:r>
              <a:rPr dirty="0" sz="1200" spc="204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has</a:t>
            </a:r>
            <a:r>
              <a:rPr dirty="0" sz="1200" spc="21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at</a:t>
            </a:r>
            <a:r>
              <a:rPr dirty="0" sz="1200" spc="21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least</a:t>
            </a:r>
            <a:r>
              <a:rPr dirty="0" sz="1200" spc="21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one</a:t>
            </a:r>
            <a:r>
              <a:rPr dirty="0" sz="1200" spc="21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first</a:t>
            </a:r>
            <a:r>
              <a:rPr dirty="0" sz="1200" spc="21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item),</a:t>
            </a:r>
            <a:r>
              <a:rPr dirty="0" sz="1200" spc="229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the</a:t>
            </a:r>
            <a:r>
              <a:rPr dirty="0" sz="1200" spc="21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primary</a:t>
            </a:r>
            <a:r>
              <a:rPr dirty="0" sz="1200" spc="21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key</a:t>
            </a:r>
            <a:r>
              <a:rPr dirty="0" sz="1200" spc="21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for</a:t>
            </a:r>
            <a:r>
              <a:rPr dirty="0" sz="1200" spc="21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the</a:t>
            </a:r>
            <a:r>
              <a:rPr dirty="0" sz="1200" spc="21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invoice</a:t>
            </a:r>
            <a:r>
              <a:rPr dirty="0" sz="1200" spc="21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item</a:t>
            </a:r>
            <a:r>
              <a:rPr dirty="0" sz="1200" spc="215">
                <a:latin typeface="Calibri"/>
                <a:cs typeface="Calibri"/>
              </a:rPr>
              <a:t> </a:t>
            </a:r>
            <a:r>
              <a:rPr dirty="0" sz="1200" spc="-10">
                <a:latin typeface="Calibri"/>
                <a:cs typeface="Calibri"/>
              </a:rPr>
              <a:t>table </a:t>
            </a:r>
            <a:r>
              <a:rPr dirty="0" sz="1200">
                <a:latin typeface="Calibri"/>
                <a:cs typeface="Calibri"/>
              </a:rPr>
              <a:t>has</a:t>
            </a:r>
            <a:r>
              <a:rPr dirty="0" sz="1200" spc="14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to</a:t>
            </a:r>
            <a:r>
              <a:rPr dirty="0" sz="1200" spc="15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be</a:t>
            </a:r>
            <a:r>
              <a:rPr dirty="0" sz="1200" spc="14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combined</a:t>
            </a:r>
            <a:r>
              <a:rPr dirty="0" sz="1200" spc="14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from</a:t>
            </a:r>
            <a:r>
              <a:rPr dirty="0" sz="1200" spc="14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the</a:t>
            </a:r>
            <a:r>
              <a:rPr dirty="0" sz="1200" spc="14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attributes</a:t>
            </a:r>
            <a:r>
              <a:rPr dirty="0" sz="1200" spc="14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InvoiceNo</a:t>
            </a:r>
            <a:r>
              <a:rPr dirty="0" sz="1200" spc="14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and</a:t>
            </a:r>
            <a:r>
              <a:rPr dirty="0" sz="1200" spc="140">
                <a:latin typeface="Calibri"/>
                <a:cs typeface="Calibri"/>
              </a:rPr>
              <a:t> </a:t>
            </a:r>
            <a:r>
              <a:rPr dirty="0" sz="1200" spc="-10">
                <a:latin typeface="Calibri"/>
                <a:cs typeface="Calibri"/>
              </a:rPr>
              <a:t>InvoiceItemNo.</a:t>
            </a:r>
            <a:endParaRPr sz="120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12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325"/>
              </a:spcBef>
            </a:pPr>
            <a:endParaRPr sz="1200">
              <a:latin typeface="Calibri"/>
              <a:cs typeface="Calibri"/>
            </a:endParaRPr>
          </a:p>
          <a:p>
            <a:pPr lvl="2" marL="741045" indent="-728345">
              <a:lnSpc>
                <a:spcPct val="100000"/>
              </a:lnSpc>
              <a:buFont typeface="Calibri"/>
              <a:buAutoNum type="arabicPeriod" startAt="3"/>
              <a:tabLst>
                <a:tab pos="741045" algn="l"/>
              </a:tabLst>
            </a:pPr>
            <a:r>
              <a:rPr dirty="0" sz="1400" spc="130" b="1">
                <a:latin typeface="Calibri"/>
                <a:cs typeface="Calibri"/>
              </a:rPr>
              <a:t>Table</a:t>
            </a:r>
            <a:r>
              <a:rPr dirty="0" sz="1400" spc="220" b="1">
                <a:latin typeface="Calibri"/>
                <a:cs typeface="Calibri"/>
              </a:rPr>
              <a:t> </a:t>
            </a:r>
            <a:r>
              <a:rPr dirty="0" sz="1400" spc="95" b="1">
                <a:latin typeface="Calibri"/>
                <a:cs typeface="Calibri"/>
              </a:rPr>
              <a:t>definition</a:t>
            </a:r>
            <a:r>
              <a:rPr dirty="0" sz="1400" spc="225" b="1">
                <a:latin typeface="Calibri"/>
                <a:cs typeface="Calibri"/>
              </a:rPr>
              <a:t> </a:t>
            </a:r>
            <a:r>
              <a:rPr dirty="0" sz="1400" spc="120" b="1">
                <a:latin typeface="Calibri"/>
                <a:cs typeface="Calibri"/>
              </a:rPr>
              <a:t>in</a:t>
            </a:r>
            <a:r>
              <a:rPr dirty="0" sz="1400" spc="220" b="1">
                <a:latin typeface="Calibri"/>
                <a:cs typeface="Calibri"/>
              </a:rPr>
              <a:t> </a:t>
            </a:r>
            <a:r>
              <a:rPr dirty="0" sz="1400" spc="125" b="1">
                <a:latin typeface="Calibri"/>
                <a:cs typeface="Calibri"/>
              </a:rPr>
              <a:t>text</a:t>
            </a:r>
            <a:r>
              <a:rPr dirty="0" sz="1400" spc="225" b="1">
                <a:latin typeface="Calibri"/>
                <a:cs typeface="Calibri"/>
              </a:rPr>
              <a:t> </a:t>
            </a:r>
            <a:r>
              <a:rPr dirty="0" sz="1400" spc="100" b="1">
                <a:latin typeface="Calibri"/>
                <a:cs typeface="Calibri"/>
              </a:rPr>
              <a:t>format</a:t>
            </a:r>
            <a:endParaRPr sz="1400">
              <a:latin typeface="Calibri"/>
              <a:cs typeface="Calibri"/>
            </a:endParaRPr>
          </a:p>
          <a:p>
            <a:pPr lvl="2">
              <a:lnSpc>
                <a:spcPct val="100000"/>
              </a:lnSpc>
              <a:spcBef>
                <a:spcPts val="445"/>
              </a:spcBef>
              <a:buFont typeface="Calibri"/>
              <a:buAutoNum type="arabicPeriod" startAt="3"/>
            </a:pPr>
            <a:endParaRPr sz="1400">
              <a:latin typeface="Calibri"/>
              <a:cs typeface="Calibri"/>
            </a:endParaRPr>
          </a:p>
          <a:p>
            <a:pPr marL="12700" marR="5080">
              <a:lnSpc>
                <a:spcPct val="100000"/>
              </a:lnSpc>
            </a:pPr>
            <a:r>
              <a:rPr dirty="0" sz="1200" spc="65">
                <a:latin typeface="Calibri"/>
                <a:cs typeface="Calibri"/>
              </a:rPr>
              <a:t>The</a:t>
            </a:r>
            <a:r>
              <a:rPr dirty="0" sz="1200" spc="24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data</a:t>
            </a:r>
            <a:r>
              <a:rPr dirty="0" sz="1200" spc="24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model</a:t>
            </a:r>
            <a:r>
              <a:rPr dirty="0" sz="1200" spc="24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can</a:t>
            </a:r>
            <a:r>
              <a:rPr dirty="0" sz="1200" spc="24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be</a:t>
            </a:r>
            <a:r>
              <a:rPr dirty="0" sz="1200" spc="25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presented</a:t>
            </a:r>
            <a:r>
              <a:rPr dirty="0" sz="1200" spc="24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in</a:t>
            </a:r>
            <a:r>
              <a:rPr dirty="0" sz="1200" spc="24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text</a:t>
            </a:r>
            <a:r>
              <a:rPr dirty="0" sz="1200" spc="24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form</a:t>
            </a:r>
            <a:r>
              <a:rPr dirty="0" sz="1200" spc="24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or</a:t>
            </a:r>
            <a:r>
              <a:rPr dirty="0" sz="1200" spc="25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graphically.</a:t>
            </a:r>
            <a:r>
              <a:rPr dirty="0" sz="1200" spc="155">
                <a:latin typeface="Calibri"/>
                <a:cs typeface="Calibri"/>
              </a:rPr>
              <a:t>  </a:t>
            </a:r>
            <a:r>
              <a:rPr dirty="0" sz="1200" spc="85">
                <a:latin typeface="Calibri"/>
                <a:cs typeface="Calibri"/>
              </a:rPr>
              <a:t>It</a:t>
            </a:r>
            <a:r>
              <a:rPr dirty="0" sz="1200" spc="24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is</a:t>
            </a:r>
            <a:r>
              <a:rPr dirty="0" sz="1200" spc="24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important</a:t>
            </a:r>
            <a:r>
              <a:rPr dirty="0" sz="1200" spc="24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to</a:t>
            </a:r>
            <a:r>
              <a:rPr dirty="0" sz="1200" spc="24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identify</a:t>
            </a:r>
            <a:r>
              <a:rPr dirty="0" sz="1200" spc="25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the</a:t>
            </a:r>
            <a:r>
              <a:rPr dirty="0" sz="1200" spc="245">
                <a:latin typeface="Calibri"/>
                <a:cs typeface="Calibri"/>
              </a:rPr>
              <a:t> </a:t>
            </a:r>
            <a:r>
              <a:rPr dirty="0" sz="1200" spc="-25">
                <a:latin typeface="Calibri"/>
                <a:cs typeface="Calibri"/>
              </a:rPr>
              <a:t>key </a:t>
            </a:r>
            <a:r>
              <a:rPr dirty="0" sz="1200">
                <a:latin typeface="Calibri"/>
                <a:cs typeface="Calibri"/>
              </a:rPr>
              <a:t>information</a:t>
            </a:r>
            <a:r>
              <a:rPr dirty="0" sz="1200" spc="11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for</a:t>
            </a:r>
            <a:r>
              <a:rPr dirty="0" sz="1200" spc="12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each</a:t>
            </a:r>
            <a:r>
              <a:rPr dirty="0" sz="1200" spc="114">
                <a:latin typeface="Calibri"/>
                <a:cs typeface="Calibri"/>
              </a:rPr>
              <a:t> </a:t>
            </a:r>
            <a:r>
              <a:rPr dirty="0" sz="1200" spc="-10">
                <a:latin typeface="Calibri"/>
                <a:cs typeface="Calibri"/>
              </a:rPr>
              <a:t>table.</a:t>
            </a:r>
            <a:endParaRPr sz="12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960"/>
              </a:spcBef>
            </a:pPr>
            <a:endParaRPr sz="1200">
              <a:latin typeface="Calibri"/>
              <a:cs typeface="Calibri"/>
            </a:endParaRPr>
          </a:p>
          <a:p>
            <a:pPr lvl="3" marL="384175" indent="-148590">
              <a:lnSpc>
                <a:spcPct val="100000"/>
              </a:lnSpc>
              <a:buFont typeface="Arial MT"/>
              <a:buChar char="•"/>
              <a:tabLst>
                <a:tab pos="384175" algn="l"/>
              </a:tabLst>
            </a:pPr>
            <a:r>
              <a:rPr dirty="0" sz="1200">
                <a:latin typeface="Calibri"/>
                <a:cs typeface="Calibri"/>
              </a:rPr>
              <a:t>Table</a:t>
            </a:r>
            <a:r>
              <a:rPr dirty="0" sz="1200" spc="15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definitions</a:t>
            </a:r>
            <a:r>
              <a:rPr dirty="0" sz="1200" spc="15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in</a:t>
            </a:r>
            <a:r>
              <a:rPr dirty="0" sz="1200" spc="15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test</a:t>
            </a:r>
            <a:r>
              <a:rPr dirty="0" sz="1200" spc="16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form</a:t>
            </a:r>
            <a:r>
              <a:rPr dirty="0" sz="1200" spc="15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are</a:t>
            </a:r>
            <a:r>
              <a:rPr dirty="0" sz="1200" spc="15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first</a:t>
            </a:r>
            <a:r>
              <a:rPr dirty="0" sz="1200" spc="16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recorded</a:t>
            </a:r>
            <a:r>
              <a:rPr dirty="0" sz="1200" spc="16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without</a:t>
            </a:r>
            <a:r>
              <a:rPr dirty="0" sz="1200" spc="15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data</a:t>
            </a:r>
            <a:r>
              <a:rPr dirty="0" sz="1200" spc="155">
                <a:latin typeface="Calibri"/>
                <a:cs typeface="Calibri"/>
              </a:rPr>
              <a:t> </a:t>
            </a:r>
            <a:r>
              <a:rPr dirty="0" sz="1200" spc="-10">
                <a:latin typeface="Calibri"/>
                <a:cs typeface="Calibri"/>
              </a:rPr>
              <a:t>types.</a:t>
            </a:r>
            <a:endParaRPr sz="1200">
              <a:latin typeface="Calibri"/>
              <a:cs typeface="Calibri"/>
            </a:endParaRPr>
          </a:p>
          <a:p>
            <a:pPr lvl="3" marL="384175" indent="-148590">
              <a:lnSpc>
                <a:spcPct val="100000"/>
              </a:lnSpc>
              <a:spcBef>
                <a:spcPts val="1000"/>
              </a:spcBef>
              <a:buFont typeface="Arial MT"/>
              <a:buChar char="•"/>
              <a:tabLst>
                <a:tab pos="384175" algn="l"/>
              </a:tabLst>
            </a:pPr>
            <a:r>
              <a:rPr dirty="0" sz="1200" spc="50">
                <a:latin typeface="Calibri"/>
                <a:cs typeface="Calibri"/>
              </a:rPr>
              <a:t>Primary</a:t>
            </a:r>
            <a:r>
              <a:rPr dirty="0" sz="1200" spc="17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key</a:t>
            </a:r>
            <a:r>
              <a:rPr dirty="0" sz="1200" spc="17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attributes</a:t>
            </a:r>
            <a:r>
              <a:rPr dirty="0" sz="1200" spc="17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are</a:t>
            </a:r>
            <a:r>
              <a:rPr dirty="0" sz="1200" spc="17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printed</a:t>
            </a:r>
            <a:r>
              <a:rPr dirty="0" sz="1200" spc="17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in</a:t>
            </a:r>
            <a:r>
              <a:rPr dirty="0" sz="1200" spc="17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bold</a:t>
            </a:r>
            <a:r>
              <a:rPr dirty="0" sz="1200" spc="18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and</a:t>
            </a:r>
            <a:r>
              <a:rPr dirty="0" sz="1200" spc="175">
                <a:latin typeface="Calibri"/>
                <a:cs typeface="Calibri"/>
              </a:rPr>
              <a:t> </a:t>
            </a:r>
            <a:r>
              <a:rPr dirty="0" sz="1200" spc="-10">
                <a:latin typeface="Calibri"/>
                <a:cs typeface="Calibri"/>
              </a:rPr>
              <a:t>underlined.</a:t>
            </a:r>
            <a:endParaRPr sz="1200">
              <a:latin typeface="Calibri"/>
              <a:cs typeface="Calibri"/>
            </a:endParaRPr>
          </a:p>
          <a:p>
            <a:pPr lvl="3" marL="384175" indent="-148590">
              <a:lnSpc>
                <a:spcPct val="100000"/>
              </a:lnSpc>
              <a:spcBef>
                <a:spcPts val="1000"/>
              </a:spcBef>
              <a:buFont typeface="Arial MT"/>
              <a:buChar char="•"/>
              <a:tabLst>
                <a:tab pos="384175" algn="l"/>
              </a:tabLst>
            </a:pPr>
            <a:r>
              <a:rPr dirty="0" sz="1200">
                <a:latin typeface="Calibri"/>
                <a:cs typeface="Calibri"/>
              </a:rPr>
              <a:t>Referenced,</a:t>
            </a:r>
            <a:r>
              <a:rPr dirty="0" sz="1200" spc="15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so-called</a:t>
            </a:r>
            <a:r>
              <a:rPr dirty="0" sz="1200" spc="15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foreign</a:t>
            </a:r>
            <a:r>
              <a:rPr dirty="0" sz="1200" spc="16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keys</a:t>
            </a:r>
            <a:r>
              <a:rPr dirty="0" sz="1200" spc="15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are</a:t>
            </a:r>
            <a:r>
              <a:rPr dirty="0" sz="1200" spc="15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printed</a:t>
            </a:r>
            <a:r>
              <a:rPr dirty="0" sz="1200" spc="15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in</a:t>
            </a:r>
            <a:r>
              <a:rPr dirty="0" sz="1200" spc="16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italics</a:t>
            </a:r>
            <a:r>
              <a:rPr dirty="0" sz="1200" spc="15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and</a:t>
            </a:r>
            <a:r>
              <a:rPr dirty="0" sz="1200" spc="15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underlined</a:t>
            </a:r>
            <a:r>
              <a:rPr dirty="0" sz="1200" spc="155">
                <a:latin typeface="Calibri"/>
                <a:cs typeface="Calibri"/>
              </a:rPr>
              <a:t> </a:t>
            </a:r>
            <a:r>
              <a:rPr dirty="0" sz="1200" spc="-20">
                <a:latin typeface="Calibri"/>
                <a:cs typeface="Calibri"/>
              </a:rPr>
              <a:t>too.</a:t>
            </a:r>
            <a:endParaRPr sz="1200">
              <a:latin typeface="Calibri"/>
              <a:cs typeface="Calibri"/>
            </a:endParaRPr>
          </a:p>
          <a:p>
            <a:pPr lvl="3" marL="384175" indent="-148590">
              <a:lnSpc>
                <a:spcPct val="100000"/>
              </a:lnSpc>
              <a:spcBef>
                <a:spcPts val="1000"/>
              </a:spcBef>
              <a:buFont typeface="Arial MT"/>
              <a:buChar char="•"/>
              <a:tabLst>
                <a:tab pos="384175" algn="l"/>
              </a:tabLst>
            </a:pPr>
            <a:r>
              <a:rPr dirty="0" sz="1200">
                <a:latin typeface="Calibri"/>
                <a:cs typeface="Calibri"/>
              </a:rPr>
              <a:t>Secondary</a:t>
            </a:r>
            <a:r>
              <a:rPr dirty="0" sz="1200" spc="17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attributes</a:t>
            </a:r>
            <a:r>
              <a:rPr dirty="0" sz="1200" spc="17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are</a:t>
            </a:r>
            <a:r>
              <a:rPr dirty="0" sz="1200" spc="17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displayed</a:t>
            </a:r>
            <a:r>
              <a:rPr dirty="0" sz="1200" spc="18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in</a:t>
            </a:r>
            <a:r>
              <a:rPr dirty="0" sz="1200" spc="17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normal</a:t>
            </a:r>
            <a:r>
              <a:rPr dirty="0" sz="1200" spc="17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font</a:t>
            </a:r>
            <a:r>
              <a:rPr dirty="0" sz="1200" spc="17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and</a:t>
            </a:r>
            <a:r>
              <a:rPr dirty="0" sz="1200" spc="18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separated</a:t>
            </a:r>
            <a:r>
              <a:rPr dirty="0" sz="1200" spc="17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by</a:t>
            </a:r>
            <a:r>
              <a:rPr dirty="0" sz="1200" spc="170">
                <a:latin typeface="Calibri"/>
                <a:cs typeface="Calibri"/>
              </a:rPr>
              <a:t> </a:t>
            </a:r>
            <a:r>
              <a:rPr dirty="0" sz="1200" spc="-10">
                <a:latin typeface="Calibri"/>
                <a:cs typeface="Calibri"/>
              </a:rPr>
              <a:t>commas.</a:t>
            </a:r>
            <a:endParaRPr sz="1200">
              <a:latin typeface="Calibri"/>
              <a:cs typeface="Calibri"/>
            </a:endParaRPr>
          </a:p>
          <a:p>
            <a:pPr lvl="3" marL="384175" marR="5080" indent="-149225">
              <a:lnSpc>
                <a:spcPct val="100000"/>
              </a:lnSpc>
              <a:spcBef>
                <a:spcPts val="1005"/>
              </a:spcBef>
              <a:buFont typeface="Arial MT"/>
              <a:buChar char="•"/>
              <a:tabLst>
                <a:tab pos="384175" algn="l"/>
              </a:tabLst>
            </a:pPr>
            <a:r>
              <a:rPr dirty="0" sz="1200" spc="65">
                <a:latin typeface="Calibri"/>
                <a:cs typeface="Calibri"/>
              </a:rPr>
              <a:t>In</a:t>
            </a:r>
            <a:r>
              <a:rPr dirty="0" sz="1200" spc="30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practice,</a:t>
            </a:r>
            <a:r>
              <a:rPr dirty="0" sz="1200" spc="34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no</a:t>
            </a:r>
            <a:r>
              <a:rPr dirty="0" sz="1200" spc="31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umlauts</a:t>
            </a:r>
            <a:r>
              <a:rPr dirty="0" sz="1200" spc="30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are</a:t>
            </a:r>
            <a:r>
              <a:rPr dirty="0" sz="1200" spc="31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used</a:t>
            </a:r>
            <a:r>
              <a:rPr dirty="0" sz="1200" spc="30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in</a:t>
            </a:r>
            <a:r>
              <a:rPr dirty="0" sz="1200" spc="31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table/column</a:t>
            </a:r>
            <a:r>
              <a:rPr dirty="0" sz="1200" spc="31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names.</a:t>
            </a:r>
            <a:r>
              <a:rPr dirty="0" sz="1200" spc="245">
                <a:latin typeface="Calibri"/>
                <a:cs typeface="Calibri"/>
              </a:rPr>
              <a:t>  </a:t>
            </a:r>
            <a:r>
              <a:rPr dirty="0" sz="1200" spc="65">
                <a:latin typeface="Calibri"/>
                <a:cs typeface="Calibri"/>
              </a:rPr>
              <a:t>The</a:t>
            </a:r>
            <a:r>
              <a:rPr dirty="0" sz="1200" spc="31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underlined</a:t>
            </a:r>
            <a:r>
              <a:rPr dirty="0" sz="1200" spc="30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letter</a:t>
            </a:r>
            <a:r>
              <a:rPr dirty="0" sz="1200" spc="31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is</a:t>
            </a:r>
            <a:r>
              <a:rPr dirty="0" sz="1200" spc="305">
                <a:latin typeface="Calibri"/>
                <a:cs typeface="Calibri"/>
              </a:rPr>
              <a:t> </a:t>
            </a:r>
            <a:r>
              <a:rPr dirty="0" sz="1200" spc="-10">
                <a:latin typeface="Calibri"/>
                <a:cs typeface="Calibri"/>
              </a:rPr>
              <a:t>allowed </a:t>
            </a:r>
            <a:r>
              <a:rPr dirty="0" sz="1200">
                <a:latin typeface="Calibri"/>
                <a:cs typeface="Calibri"/>
              </a:rPr>
              <a:t>because</a:t>
            </a:r>
            <a:r>
              <a:rPr dirty="0" sz="1200" spc="130">
                <a:latin typeface="Calibri"/>
                <a:cs typeface="Calibri"/>
              </a:rPr>
              <a:t> </a:t>
            </a:r>
            <a:r>
              <a:rPr dirty="0" sz="1200" spc="50">
                <a:latin typeface="Calibri"/>
                <a:cs typeface="Calibri"/>
              </a:rPr>
              <a:t>it</a:t>
            </a:r>
            <a:r>
              <a:rPr dirty="0" sz="1200" spc="13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belongs</a:t>
            </a:r>
            <a:r>
              <a:rPr dirty="0" sz="1200" spc="13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to</a:t>
            </a:r>
            <a:r>
              <a:rPr dirty="0" sz="1200" spc="13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the</a:t>
            </a:r>
            <a:r>
              <a:rPr dirty="0" sz="1200" spc="13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basic</a:t>
            </a:r>
            <a:r>
              <a:rPr dirty="0" sz="1200" spc="13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7-bit</a:t>
            </a:r>
            <a:r>
              <a:rPr dirty="0" sz="1200" spc="135">
                <a:latin typeface="Calibri"/>
                <a:cs typeface="Calibri"/>
              </a:rPr>
              <a:t> </a:t>
            </a:r>
            <a:r>
              <a:rPr dirty="0" sz="1200" spc="145">
                <a:latin typeface="Calibri"/>
                <a:cs typeface="Calibri"/>
              </a:rPr>
              <a:t>ASCII</a:t>
            </a:r>
            <a:r>
              <a:rPr dirty="0" sz="1200" spc="13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character</a:t>
            </a:r>
            <a:r>
              <a:rPr dirty="0" sz="1200" spc="130">
                <a:latin typeface="Calibri"/>
                <a:cs typeface="Calibri"/>
              </a:rPr>
              <a:t> </a:t>
            </a:r>
            <a:r>
              <a:rPr dirty="0" sz="1200" spc="-20">
                <a:latin typeface="Calibri"/>
                <a:cs typeface="Calibri"/>
              </a:rPr>
              <a:t>set.</a:t>
            </a:r>
            <a:endParaRPr sz="12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955"/>
              </a:spcBef>
            </a:pPr>
            <a:endParaRPr sz="12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dirty="0" sz="1200" spc="-10">
                <a:latin typeface="Calibri"/>
                <a:cs typeface="Calibri"/>
              </a:rPr>
              <a:t>Example:</a:t>
            </a:r>
            <a:endParaRPr sz="12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1250"/>
              </a:spcBef>
            </a:pPr>
            <a:endParaRPr sz="12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dirty="0" sz="1200" spc="75" b="1">
                <a:latin typeface="Calibri"/>
                <a:cs typeface="Calibri"/>
              </a:rPr>
              <a:t>Invoice</a:t>
            </a:r>
            <a:r>
              <a:rPr dirty="0" sz="1200" spc="325" b="1">
                <a:latin typeface="Calibri"/>
                <a:cs typeface="Calibri"/>
              </a:rPr>
              <a:t> </a:t>
            </a:r>
            <a:r>
              <a:rPr dirty="0" sz="1200" spc="190">
                <a:latin typeface="Lucida Sans Unicode"/>
                <a:cs typeface="Lucida Sans Unicode"/>
              </a:rPr>
              <a:t>{</a:t>
            </a:r>
            <a:r>
              <a:rPr dirty="0" u="sng" sz="1200" spc="190" b="1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I</a:t>
            </a:r>
            <a:r>
              <a:rPr dirty="0" u="sng" sz="1200" spc="225" b="1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dirty="0" u="sng" sz="1200" spc="70" b="1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No</a:t>
            </a:r>
            <a:r>
              <a:rPr dirty="0" sz="1200" spc="70">
                <a:latin typeface="Calibri"/>
                <a:cs typeface="Calibri"/>
              </a:rPr>
              <a:t>,Date,</a:t>
            </a:r>
            <a:r>
              <a:rPr dirty="0" u="sng" sz="1200" spc="70" i="1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C</a:t>
            </a:r>
            <a:r>
              <a:rPr dirty="0" u="sng" sz="1200" spc="170" i="1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dirty="0" u="sng" sz="1200" spc="90" i="1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No</a:t>
            </a:r>
            <a:r>
              <a:rPr dirty="0" sz="1200" spc="90">
                <a:latin typeface="Lucida Sans Unicode"/>
                <a:cs typeface="Lucida Sans Unicode"/>
              </a:rPr>
              <a:t>}</a:t>
            </a:r>
            <a:endParaRPr sz="1200">
              <a:latin typeface="Lucida Sans Unicode"/>
              <a:cs typeface="Lucida Sans Unicode"/>
            </a:endParaRPr>
          </a:p>
          <a:p>
            <a:pPr marL="12700">
              <a:lnSpc>
                <a:spcPct val="100000"/>
              </a:lnSpc>
              <a:spcBef>
                <a:spcPts val="1000"/>
              </a:spcBef>
            </a:pPr>
            <a:r>
              <a:rPr dirty="0" sz="1200" spc="105" b="1">
                <a:latin typeface="Calibri"/>
                <a:cs typeface="Calibri"/>
              </a:rPr>
              <a:t>Customer</a:t>
            </a:r>
            <a:r>
              <a:rPr dirty="0" sz="1200" spc="430" b="1">
                <a:latin typeface="Calibri"/>
                <a:cs typeface="Calibri"/>
              </a:rPr>
              <a:t> </a:t>
            </a:r>
            <a:r>
              <a:rPr dirty="0" sz="1200" spc="270">
                <a:latin typeface="Lucida Sans Unicode"/>
                <a:cs typeface="Lucida Sans Unicode"/>
              </a:rPr>
              <a:t>{</a:t>
            </a:r>
            <a:r>
              <a:rPr dirty="0" u="sng" sz="1200" spc="270" b="1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C</a:t>
            </a:r>
            <a:r>
              <a:rPr dirty="0" u="sng" sz="1200" spc="315" b="1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dirty="0" u="sng" sz="1200" spc="20" b="1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No</a:t>
            </a:r>
            <a:r>
              <a:rPr dirty="0" sz="1200" spc="20">
                <a:latin typeface="Calibri"/>
                <a:cs typeface="Calibri"/>
              </a:rPr>
              <a:t>,Name,Surname,Street,H</a:t>
            </a:r>
            <a:r>
              <a:rPr dirty="0" sz="1200" spc="260">
                <a:latin typeface="Calibri"/>
                <a:cs typeface="Calibri"/>
              </a:rPr>
              <a:t> </a:t>
            </a:r>
            <a:r>
              <a:rPr dirty="0" sz="1200" spc="-10">
                <a:latin typeface="Calibri"/>
                <a:cs typeface="Calibri"/>
              </a:rPr>
              <a:t>No,Zipcode,Town</a:t>
            </a:r>
            <a:r>
              <a:rPr dirty="0" sz="1200" spc="-10">
                <a:latin typeface="Lucida Sans Unicode"/>
                <a:cs typeface="Lucida Sans Unicode"/>
              </a:rPr>
              <a:t>}</a:t>
            </a:r>
            <a:endParaRPr sz="1200">
              <a:latin typeface="Lucida Sans Unicode"/>
              <a:cs typeface="Lucida Sans Unicode"/>
            </a:endParaRPr>
          </a:p>
        </p:txBody>
      </p:sp>
      <p:sp>
        <p:nvSpPr>
          <p:cNvPr id="4" name="object 4" descr=""/>
          <p:cNvSpPr txBox="1"/>
          <p:nvPr/>
        </p:nvSpPr>
        <p:spPr>
          <a:xfrm>
            <a:off x="1618132" y="6338138"/>
            <a:ext cx="927735" cy="210185"/>
          </a:xfrm>
          <a:prstGeom prst="rect">
            <a:avLst/>
          </a:prstGeom>
          <a:solidFill>
            <a:srgbClr val="FFF200"/>
          </a:solidFill>
        </p:spPr>
        <p:txBody>
          <a:bodyPr wrap="square" lIns="0" tIns="0" rIns="0" bIns="0" rtlCol="0" vert="horz">
            <a:spAutoFit/>
          </a:bodyPr>
          <a:lstStyle/>
          <a:p>
            <a:pPr marL="37465">
              <a:lnSpc>
                <a:spcPts val="1360"/>
              </a:lnSpc>
            </a:pPr>
            <a:r>
              <a:rPr dirty="0" u="sng" sz="1200" spc="145" b="1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InI</a:t>
            </a:r>
            <a:r>
              <a:rPr dirty="0" u="sng" sz="1200" spc="215" b="1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dirty="0" u="sng" sz="1200" spc="110" b="1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No</a:t>
            </a:r>
            <a:r>
              <a:rPr dirty="0" sz="1200" spc="110">
                <a:latin typeface="Calibri"/>
                <a:cs typeface="Calibri"/>
              </a:rPr>
              <a:t>,</a:t>
            </a:r>
            <a:r>
              <a:rPr dirty="0" u="sng" sz="1200" spc="110" i="1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I</a:t>
            </a:r>
            <a:r>
              <a:rPr dirty="0" u="sng" sz="1200" spc="160" i="1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dirty="0" u="sng" sz="1200" spc="-25" i="1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No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5" name="object 5" descr=""/>
          <p:cNvSpPr txBox="1"/>
          <p:nvPr/>
        </p:nvSpPr>
        <p:spPr>
          <a:xfrm>
            <a:off x="573925" y="6315745"/>
            <a:ext cx="3011170" cy="207645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  <a:tabLst>
                <a:tab pos="1976120" algn="l"/>
              </a:tabLst>
            </a:pPr>
            <a:r>
              <a:rPr dirty="0" sz="1200" spc="85" b="1">
                <a:latin typeface="Calibri"/>
                <a:cs typeface="Calibri"/>
              </a:rPr>
              <a:t>InvoiceItem</a:t>
            </a:r>
            <a:r>
              <a:rPr dirty="0" sz="1200" spc="320" b="1">
                <a:latin typeface="Calibri"/>
                <a:cs typeface="Calibri"/>
              </a:rPr>
              <a:t> </a:t>
            </a:r>
            <a:r>
              <a:rPr dirty="0" sz="1200" spc="155">
                <a:latin typeface="Lucida Sans Unicode"/>
                <a:cs typeface="Lucida Sans Unicode"/>
              </a:rPr>
              <a:t>{</a:t>
            </a:r>
            <a:r>
              <a:rPr dirty="0" sz="1200">
                <a:latin typeface="Lucida Sans Unicode"/>
                <a:cs typeface="Lucida Sans Unicode"/>
              </a:rPr>
              <a:t>	</a:t>
            </a:r>
            <a:r>
              <a:rPr dirty="0" sz="1200" spc="50">
                <a:latin typeface="Calibri"/>
                <a:cs typeface="Calibri"/>
              </a:rPr>
              <a:t>,</a:t>
            </a:r>
            <a:r>
              <a:rPr dirty="0" u="sng" sz="1200" spc="50" i="1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Art</a:t>
            </a:r>
            <a:r>
              <a:rPr dirty="0" u="sng" sz="1200" spc="175" i="1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dirty="0" u="sng" sz="1200" spc="80" i="1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Nr</a:t>
            </a:r>
            <a:r>
              <a:rPr dirty="0" sz="1200" spc="-140" i="1">
                <a:latin typeface="Calibri"/>
                <a:cs typeface="Calibri"/>
              </a:rPr>
              <a:t> </a:t>
            </a:r>
            <a:r>
              <a:rPr dirty="0" sz="1200" spc="50">
                <a:latin typeface="Calibri"/>
                <a:cs typeface="Calibri"/>
              </a:rPr>
              <a:t>,Count</a:t>
            </a:r>
            <a:r>
              <a:rPr dirty="0" sz="1200" spc="50">
                <a:latin typeface="Lucida Sans Unicode"/>
                <a:cs typeface="Lucida Sans Unicode"/>
              </a:rPr>
              <a:t>}</a:t>
            </a:r>
            <a:endParaRPr sz="1200">
              <a:latin typeface="Lucida Sans Unicode"/>
              <a:cs typeface="Lucida Sans Unicode"/>
            </a:endParaRPr>
          </a:p>
        </p:txBody>
      </p:sp>
      <p:sp>
        <p:nvSpPr>
          <p:cNvPr id="6" name="object 6" descr=""/>
          <p:cNvSpPr txBox="1"/>
          <p:nvPr/>
        </p:nvSpPr>
        <p:spPr>
          <a:xfrm>
            <a:off x="573925" y="6641335"/>
            <a:ext cx="2168525" cy="207645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200" spc="105" b="1">
                <a:latin typeface="Calibri"/>
                <a:cs typeface="Calibri"/>
              </a:rPr>
              <a:t>Article</a:t>
            </a:r>
            <a:r>
              <a:rPr dirty="0" sz="1200" spc="330" b="1">
                <a:latin typeface="Calibri"/>
                <a:cs typeface="Calibri"/>
              </a:rPr>
              <a:t> </a:t>
            </a:r>
            <a:r>
              <a:rPr dirty="0" sz="1200" spc="175">
                <a:latin typeface="Lucida Sans Unicode"/>
                <a:cs typeface="Lucida Sans Unicode"/>
              </a:rPr>
              <a:t>{</a:t>
            </a:r>
            <a:r>
              <a:rPr dirty="0" u="sng" sz="1200" spc="175" b="1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Art</a:t>
            </a:r>
            <a:r>
              <a:rPr dirty="0" u="sng" sz="1200" spc="225" b="1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dirty="0" u="sng" sz="1200" spc="45" b="1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No</a:t>
            </a:r>
            <a:r>
              <a:rPr dirty="0" sz="1200" spc="45">
                <a:latin typeface="Calibri"/>
                <a:cs typeface="Calibri"/>
              </a:rPr>
              <a:t>,Article,Price</a:t>
            </a:r>
            <a:r>
              <a:rPr dirty="0" sz="1200" spc="45">
                <a:latin typeface="Lucida Sans Unicode"/>
                <a:cs typeface="Lucida Sans Unicode"/>
              </a:rPr>
              <a:t>}</a:t>
            </a:r>
            <a:endParaRPr sz="1200">
              <a:latin typeface="Lucida Sans Unicode"/>
              <a:cs typeface="Lucida Sans Unicode"/>
            </a:endParaRPr>
          </a:p>
        </p:txBody>
      </p:sp>
      <p:sp>
        <p:nvSpPr>
          <p:cNvPr id="7" name="object 7" descr=""/>
          <p:cNvSpPr txBox="1"/>
          <p:nvPr/>
        </p:nvSpPr>
        <p:spPr>
          <a:xfrm>
            <a:off x="573925" y="7169287"/>
            <a:ext cx="6011545" cy="39116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95"/>
              </a:spcBef>
            </a:pPr>
            <a:r>
              <a:rPr dirty="0" sz="1200" spc="95">
                <a:latin typeface="Calibri"/>
                <a:cs typeface="Calibri"/>
              </a:rPr>
              <a:t>At</a:t>
            </a:r>
            <a:r>
              <a:rPr dirty="0" sz="1200" spc="28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this</a:t>
            </a:r>
            <a:r>
              <a:rPr dirty="0" sz="1200" spc="28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point,</a:t>
            </a:r>
            <a:r>
              <a:rPr dirty="0" sz="1200" spc="31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you</a:t>
            </a:r>
            <a:r>
              <a:rPr dirty="0" sz="1200" spc="28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will</a:t>
            </a:r>
            <a:r>
              <a:rPr dirty="0" sz="1200" spc="28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notice</a:t>
            </a:r>
            <a:r>
              <a:rPr dirty="0" sz="1200" spc="28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that</a:t>
            </a:r>
            <a:r>
              <a:rPr dirty="0" sz="1200" spc="28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the</a:t>
            </a:r>
            <a:r>
              <a:rPr dirty="0" sz="1200" spc="28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invoice</a:t>
            </a:r>
            <a:r>
              <a:rPr dirty="0" sz="1200" spc="28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item</a:t>
            </a:r>
            <a:r>
              <a:rPr dirty="0" sz="1200" spc="28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attribute</a:t>
            </a:r>
            <a:r>
              <a:rPr dirty="0" sz="1200" spc="295">
                <a:latin typeface="Calibri"/>
                <a:cs typeface="Calibri"/>
              </a:rPr>
              <a:t> </a:t>
            </a:r>
            <a:r>
              <a:rPr dirty="0" sz="1200" spc="175">
                <a:latin typeface="Lucida Sans Unicode"/>
                <a:cs typeface="Lucida Sans Unicode"/>
              </a:rPr>
              <a:t>{</a:t>
            </a:r>
            <a:r>
              <a:rPr dirty="0" u="sng" sz="1200" spc="175" i="1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I</a:t>
            </a:r>
            <a:r>
              <a:rPr dirty="0" u="sng" sz="1200" spc="204" i="1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dirty="0" u="sng" sz="1200" spc="114" i="1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No</a:t>
            </a:r>
            <a:r>
              <a:rPr dirty="0" sz="1200" spc="114">
                <a:latin typeface="Lucida Sans Unicode"/>
                <a:cs typeface="Lucida Sans Unicode"/>
              </a:rPr>
              <a:t>}</a:t>
            </a:r>
            <a:r>
              <a:rPr dirty="0" sz="1200" spc="170">
                <a:latin typeface="Lucida Sans Unicode"/>
                <a:cs typeface="Lucida Sans Unicode"/>
              </a:rPr>
              <a:t> </a:t>
            </a:r>
            <a:r>
              <a:rPr dirty="0" sz="1200">
                <a:latin typeface="Calibri"/>
                <a:cs typeface="Calibri"/>
              </a:rPr>
              <a:t>has</a:t>
            </a:r>
            <a:r>
              <a:rPr dirty="0" sz="1200" spc="28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a</a:t>
            </a:r>
            <a:r>
              <a:rPr dirty="0" sz="1200" spc="28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dual</a:t>
            </a:r>
            <a:r>
              <a:rPr dirty="0" sz="1200" spc="280">
                <a:latin typeface="Calibri"/>
                <a:cs typeface="Calibri"/>
              </a:rPr>
              <a:t> </a:t>
            </a:r>
            <a:r>
              <a:rPr dirty="0" sz="1200" spc="-10">
                <a:latin typeface="Calibri"/>
                <a:cs typeface="Calibri"/>
              </a:rPr>
              <a:t>function: </a:t>
            </a:r>
            <a:r>
              <a:rPr dirty="0" sz="1200">
                <a:latin typeface="Calibri"/>
                <a:cs typeface="Calibri"/>
              </a:rPr>
              <a:t>foreign</a:t>
            </a:r>
            <a:r>
              <a:rPr dirty="0" sz="1200" spc="13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key</a:t>
            </a:r>
            <a:r>
              <a:rPr dirty="0" sz="1200" spc="13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of</a:t>
            </a:r>
            <a:r>
              <a:rPr dirty="0" sz="1200" spc="13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the</a:t>
            </a:r>
            <a:r>
              <a:rPr dirty="0" sz="1200" spc="13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invoice</a:t>
            </a:r>
            <a:r>
              <a:rPr dirty="0" sz="1200" spc="13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and</a:t>
            </a:r>
            <a:r>
              <a:rPr dirty="0" sz="1200" spc="13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part</a:t>
            </a:r>
            <a:r>
              <a:rPr dirty="0" sz="1200" spc="13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of</a:t>
            </a:r>
            <a:r>
              <a:rPr dirty="0" sz="1200" spc="13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the</a:t>
            </a:r>
            <a:r>
              <a:rPr dirty="0" sz="1200" spc="13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primary</a:t>
            </a:r>
            <a:r>
              <a:rPr dirty="0" sz="1200" spc="13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key</a:t>
            </a:r>
            <a:r>
              <a:rPr dirty="0" sz="1200" spc="13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of</a:t>
            </a:r>
            <a:r>
              <a:rPr dirty="0" sz="1200" spc="130">
                <a:latin typeface="Calibri"/>
                <a:cs typeface="Calibri"/>
              </a:rPr>
              <a:t> </a:t>
            </a:r>
            <a:r>
              <a:rPr dirty="0" sz="1200" spc="-10">
                <a:latin typeface="Calibri"/>
                <a:cs typeface="Calibri"/>
              </a:rPr>
              <a:t>InvoiceItem.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8" name="object 8" descr=""/>
          <p:cNvSpPr txBox="1"/>
          <p:nvPr/>
        </p:nvSpPr>
        <p:spPr>
          <a:xfrm>
            <a:off x="6653650" y="7169287"/>
            <a:ext cx="426084" cy="207645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200" spc="50">
                <a:latin typeface="Calibri"/>
                <a:cs typeface="Calibri"/>
              </a:rPr>
              <a:t>it</a:t>
            </a:r>
            <a:r>
              <a:rPr dirty="0" sz="1200" spc="24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is</a:t>
            </a:r>
            <a:r>
              <a:rPr dirty="0" sz="1200" spc="245">
                <a:latin typeface="Calibri"/>
                <a:cs typeface="Calibri"/>
              </a:rPr>
              <a:t> </a:t>
            </a:r>
            <a:r>
              <a:rPr dirty="0" sz="1200" spc="-50">
                <a:latin typeface="Calibri"/>
                <a:cs typeface="Calibri"/>
              </a:rPr>
              <a:t>a</a:t>
            </a:r>
            <a:endParaRPr sz="1200">
              <a:latin typeface="Calibri"/>
              <a:cs typeface="Calibri"/>
            </a:endParaRPr>
          </a:p>
        </p:txBody>
      </p:sp>
      <p:grpSp>
        <p:nvGrpSpPr>
          <p:cNvPr id="9" name="object 9" descr=""/>
          <p:cNvGrpSpPr/>
          <p:nvPr/>
        </p:nvGrpSpPr>
        <p:grpSpPr>
          <a:xfrm>
            <a:off x="1262748" y="8365667"/>
            <a:ext cx="491490" cy="25400"/>
            <a:chOff x="1262748" y="8365667"/>
            <a:chExt cx="491490" cy="25400"/>
          </a:xfrm>
        </p:grpSpPr>
        <p:sp>
          <p:nvSpPr>
            <p:cNvPr id="10" name="object 10" descr=""/>
            <p:cNvSpPr/>
            <p:nvPr/>
          </p:nvSpPr>
          <p:spPr>
            <a:xfrm>
              <a:off x="1336611" y="8368194"/>
              <a:ext cx="51435" cy="0"/>
            </a:xfrm>
            <a:custGeom>
              <a:avLst/>
              <a:gdLst/>
              <a:ahLst/>
              <a:cxnLst/>
              <a:rect l="l" t="t" r="r" b="b"/>
              <a:pathLst>
                <a:path w="51434" h="0">
                  <a:moveTo>
                    <a:pt x="0" y="0"/>
                  </a:moveTo>
                  <a:lnTo>
                    <a:pt x="51244" y="0"/>
                  </a:lnTo>
                </a:path>
              </a:pathLst>
            </a:custGeom>
            <a:ln w="505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1" name="object 11" descr=""/>
            <p:cNvSpPr/>
            <p:nvPr/>
          </p:nvSpPr>
          <p:spPr>
            <a:xfrm>
              <a:off x="1262748" y="8388438"/>
              <a:ext cx="491490" cy="0"/>
            </a:xfrm>
            <a:custGeom>
              <a:avLst/>
              <a:gdLst/>
              <a:ahLst/>
              <a:cxnLst/>
              <a:rect l="l" t="t" r="r" b="b"/>
              <a:pathLst>
                <a:path w="491489" h="0">
                  <a:moveTo>
                    <a:pt x="0" y="0"/>
                  </a:moveTo>
                  <a:lnTo>
                    <a:pt x="491096" y="0"/>
                  </a:lnTo>
                </a:path>
              </a:pathLst>
            </a:custGeom>
            <a:ln w="505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12" name="object 12" descr=""/>
          <p:cNvGrpSpPr/>
          <p:nvPr/>
        </p:nvGrpSpPr>
        <p:grpSpPr>
          <a:xfrm>
            <a:off x="2355723" y="8365667"/>
            <a:ext cx="503555" cy="25400"/>
            <a:chOff x="2355723" y="8365667"/>
            <a:chExt cx="503555" cy="25400"/>
          </a:xfrm>
        </p:grpSpPr>
        <p:sp>
          <p:nvSpPr>
            <p:cNvPr id="13" name="object 13" descr=""/>
            <p:cNvSpPr/>
            <p:nvPr/>
          </p:nvSpPr>
          <p:spPr>
            <a:xfrm>
              <a:off x="2471102" y="8368194"/>
              <a:ext cx="45720" cy="0"/>
            </a:xfrm>
            <a:custGeom>
              <a:avLst/>
              <a:gdLst/>
              <a:ahLst/>
              <a:cxnLst/>
              <a:rect l="l" t="t" r="r" b="b"/>
              <a:pathLst>
                <a:path w="45719" h="0">
                  <a:moveTo>
                    <a:pt x="0" y="0"/>
                  </a:moveTo>
                  <a:lnTo>
                    <a:pt x="45554" y="0"/>
                  </a:lnTo>
                </a:path>
              </a:pathLst>
            </a:custGeom>
            <a:ln w="505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4" name="object 14" descr=""/>
            <p:cNvSpPr/>
            <p:nvPr/>
          </p:nvSpPr>
          <p:spPr>
            <a:xfrm>
              <a:off x="2355723" y="8388438"/>
              <a:ext cx="503555" cy="0"/>
            </a:xfrm>
            <a:custGeom>
              <a:avLst/>
              <a:gdLst/>
              <a:ahLst/>
              <a:cxnLst/>
              <a:rect l="l" t="t" r="r" b="b"/>
              <a:pathLst>
                <a:path w="503555" h="0">
                  <a:moveTo>
                    <a:pt x="0" y="0"/>
                  </a:moveTo>
                  <a:lnTo>
                    <a:pt x="503542" y="0"/>
                  </a:lnTo>
                </a:path>
              </a:pathLst>
            </a:custGeom>
            <a:ln w="505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5" name="object 15" descr=""/>
          <p:cNvSpPr txBox="1"/>
          <p:nvPr/>
        </p:nvSpPr>
        <p:spPr>
          <a:xfrm>
            <a:off x="523125" y="7716212"/>
            <a:ext cx="7030084" cy="95250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63500">
              <a:lnSpc>
                <a:spcPct val="100000"/>
              </a:lnSpc>
              <a:spcBef>
                <a:spcPts val="95"/>
              </a:spcBef>
            </a:pPr>
            <a:r>
              <a:rPr dirty="0" sz="1200" spc="65">
                <a:latin typeface="Calibri"/>
                <a:cs typeface="Calibri"/>
              </a:rPr>
              <a:t>With</a:t>
            </a:r>
            <a:r>
              <a:rPr dirty="0" sz="1200" spc="14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data</a:t>
            </a:r>
            <a:r>
              <a:rPr dirty="0" sz="1200" spc="15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types</a:t>
            </a:r>
            <a:r>
              <a:rPr dirty="0" sz="1200" spc="145">
                <a:latin typeface="Calibri"/>
                <a:cs typeface="Calibri"/>
              </a:rPr>
              <a:t> </a:t>
            </a:r>
            <a:r>
              <a:rPr dirty="0" sz="1200" spc="50">
                <a:latin typeface="Calibri"/>
                <a:cs typeface="Calibri"/>
              </a:rPr>
              <a:t>it</a:t>
            </a:r>
            <a:r>
              <a:rPr dirty="0" sz="1200" spc="15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looks</a:t>
            </a:r>
            <a:r>
              <a:rPr dirty="0" sz="1200" spc="14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like</a:t>
            </a:r>
            <a:r>
              <a:rPr dirty="0" sz="1200" spc="145">
                <a:latin typeface="Calibri"/>
                <a:cs typeface="Calibri"/>
              </a:rPr>
              <a:t> </a:t>
            </a:r>
            <a:r>
              <a:rPr dirty="0" sz="1200" spc="-10">
                <a:latin typeface="Calibri"/>
                <a:cs typeface="Calibri"/>
              </a:rPr>
              <a:t>this:</a:t>
            </a:r>
            <a:endParaRPr sz="12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950"/>
              </a:spcBef>
            </a:pPr>
            <a:endParaRPr sz="1200">
              <a:latin typeface="Calibri"/>
              <a:cs typeface="Calibri"/>
            </a:endParaRPr>
          </a:p>
          <a:p>
            <a:pPr marL="63500">
              <a:lnSpc>
                <a:spcPct val="100000"/>
              </a:lnSpc>
            </a:pPr>
            <a:r>
              <a:rPr dirty="0" sz="1200" spc="75" b="1">
                <a:latin typeface="Calibri"/>
                <a:cs typeface="Calibri"/>
              </a:rPr>
              <a:t>Invoice</a:t>
            </a:r>
            <a:r>
              <a:rPr dirty="0" sz="1200" spc="340" b="1">
                <a:latin typeface="Calibri"/>
                <a:cs typeface="Calibri"/>
              </a:rPr>
              <a:t> </a:t>
            </a:r>
            <a:r>
              <a:rPr dirty="0" sz="1200" spc="190">
                <a:latin typeface="Lucida Sans Unicode"/>
                <a:cs typeface="Lucida Sans Unicode"/>
              </a:rPr>
              <a:t>{</a:t>
            </a:r>
            <a:r>
              <a:rPr dirty="0" sz="1200" spc="190" b="1">
                <a:latin typeface="Calibri"/>
                <a:cs typeface="Calibri"/>
              </a:rPr>
              <a:t>I</a:t>
            </a:r>
            <a:r>
              <a:rPr dirty="0" sz="1200" spc="235" b="1">
                <a:latin typeface="Calibri"/>
                <a:cs typeface="Calibri"/>
              </a:rPr>
              <a:t> </a:t>
            </a:r>
            <a:r>
              <a:rPr dirty="0" sz="1200" spc="65" b="1">
                <a:latin typeface="Calibri"/>
                <a:cs typeface="Calibri"/>
              </a:rPr>
              <a:t>No</a:t>
            </a:r>
            <a:r>
              <a:rPr dirty="0" baseline="31250" sz="1200" spc="97" i="1">
                <a:latin typeface="Calibri"/>
                <a:cs typeface="Calibri"/>
              </a:rPr>
              <a:t>int</a:t>
            </a:r>
            <a:r>
              <a:rPr dirty="0" sz="1200" spc="65">
                <a:latin typeface="Calibri"/>
                <a:cs typeface="Calibri"/>
              </a:rPr>
              <a:t>,Date</a:t>
            </a:r>
            <a:r>
              <a:rPr dirty="0" baseline="31250" sz="1200" spc="97" i="1">
                <a:latin typeface="Calibri"/>
                <a:cs typeface="Calibri"/>
              </a:rPr>
              <a:t>date</a:t>
            </a:r>
            <a:r>
              <a:rPr dirty="0" sz="1200" spc="65">
                <a:latin typeface="Calibri"/>
                <a:cs typeface="Calibri"/>
              </a:rPr>
              <a:t>,</a:t>
            </a:r>
            <a:r>
              <a:rPr dirty="0" sz="1200" spc="65" i="1">
                <a:latin typeface="Calibri"/>
                <a:cs typeface="Calibri"/>
              </a:rPr>
              <a:t>C</a:t>
            </a:r>
            <a:r>
              <a:rPr dirty="0" sz="1200" spc="180" i="1">
                <a:latin typeface="Calibri"/>
                <a:cs typeface="Calibri"/>
              </a:rPr>
              <a:t> </a:t>
            </a:r>
            <a:r>
              <a:rPr dirty="0" sz="1200" spc="95" i="1">
                <a:latin typeface="Calibri"/>
                <a:cs typeface="Calibri"/>
              </a:rPr>
              <a:t>No</a:t>
            </a:r>
            <a:r>
              <a:rPr dirty="0" baseline="31250" sz="1200" spc="142" i="1">
                <a:latin typeface="Calibri"/>
                <a:cs typeface="Calibri"/>
              </a:rPr>
              <a:t>int</a:t>
            </a:r>
            <a:r>
              <a:rPr dirty="0" sz="1200" spc="95">
                <a:latin typeface="Lucida Sans Unicode"/>
                <a:cs typeface="Lucida Sans Unicode"/>
              </a:rPr>
              <a:t>}</a:t>
            </a:r>
            <a:endParaRPr sz="1200">
              <a:latin typeface="Lucida Sans Unicode"/>
              <a:cs typeface="Lucida Sans Unicode"/>
            </a:endParaRPr>
          </a:p>
          <a:p>
            <a:pPr marL="63500">
              <a:lnSpc>
                <a:spcPct val="100000"/>
              </a:lnSpc>
              <a:spcBef>
                <a:spcPts val="570"/>
              </a:spcBef>
            </a:pPr>
            <a:r>
              <a:rPr dirty="0" baseline="-20833" sz="1800" spc="157" b="1">
                <a:latin typeface="Calibri"/>
                <a:cs typeface="Calibri"/>
              </a:rPr>
              <a:t>Customer</a:t>
            </a:r>
            <a:r>
              <a:rPr dirty="0" baseline="-20833" sz="1800" spc="502" b="1">
                <a:latin typeface="Calibri"/>
                <a:cs typeface="Calibri"/>
              </a:rPr>
              <a:t> </a:t>
            </a:r>
            <a:r>
              <a:rPr dirty="0" baseline="-20833" sz="1800" spc="405">
                <a:latin typeface="Lucida Sans Unicode"/>
                <a:cs typeface="Lucida Sans Unicode"/>
              </a:rPr>
              <a:t>{</a:t>
            </a:r>
            <a:r>
              <a:rPr dirty="0" baseline="-20833" sz="1800" spc="405" b="1">
                <a:latin typeface="Calibri"/>
                <a:cs typeface="Calibri"/>
              </a:rPr>
              <a:t>C</a:t>
            </a:r>
            <a:r>
              <a:rPr dirty="0" baseline="-20833" sz="1800" spc="359" b="1">
                <a:latin typeface="Calibri"/>
                <a:cs typeface="Calibri"/>
              </a:rPr>
              <a:t> </a:t>
            </a:r>
            <a:r>
              <a:rPr dirty="0" baseline="-20833" sz="1800" spc="82" b="1">
                <a:latin typeface="Calibri"/>
                <a:cs typeface="Calibri"/>
              </a:rPr>
              <a:t>No</a:t>
            </a:r>
            <a:r>
              <a:rPr dirty="0" sz="800" spc="55" i="1">
                <a:latin typeface="Calibri"/>
                <a:cs typeface="Calibri"/>
              </a:rPr>
              <a:t>int</a:t>
            </a:r>
            <a:r>
              <a:rPr dirty="0" baseline="-20833" sz="1800" spc="82">
                <a:latin typeface="Calibri"/>
                <a:cs typeface="Calibri"/>
              </a:rPr>
              <a:t>,Name</a:t>
            </a:r>
            <a:r>
              <a:rPr dirty="0" sz="800" spc="55" i="1">
                <a:latin typeface="Calibri"/>
                <a:cs typeface="Calibri"/>
              </a:rPr>
              <a:t>varchar</a:t>
            </a:r>
            <a:r>
              <a:rPr dirty="0" sz="800" spc="55">
                <a:latin typeface="Calibri"/>
                <a:cs typeface="Calibri"/>
              </a:rPr>
              <a:t>(30)</a:t>
            </a:r>
            <a:r>
              <a:rPr dirty="0" baseline="-20833" sz="1800" spc="82">
                <a:latin typeface="Calibri"/>
                <a:cs typeface="Calibri"/>
              </a:rPr>
              <a:t>,Surname</a:t>
            </a:r>
            <a:r>
              <a:rPr dirty="0" sz="800" spc="55" i="1">
                <a:latin typeface="Calibri"/>
                <a:cs typeface="Calibri"/>
              </a:rPr>
              <a:t>varchar</a:t>
            </a:r>
            <a:r>
              <a:rPr dirty="0" sz="800" spc="55">
                <a:latin typeface="Calibri"/>
                <a:cs typeface="Calibri"/>
              </a:rPr>
              <a:t>(30)</a:t>
            </a:r>
            <a:r>
              <a:rPr dirty="0" baseline="-20833" sz="1800" spc="82">
                <a:latin typeface="Calibri"/>
                <a:cs typeface="Calibri"/>
              </a:rPr>
              <a:t>,Street</a:t>
            </a:r>
            <a:r>
              <a:rPr dirty="0" sz="800" spc="55" i="1">
                <a:latin typeface="Calibri"/>
                <a:cs typeface="Calibri"/>
              </a:rPr>
              <a:t>varchar</a:t>
            </a:r>
            <a:r>
              <a:rPr dirty="0" sz="800" spc="55">
                <a:latin typeface="Calibri"/>
                <a:cs typeface="Calibri"/>
              </a:rPr>
              <a:t>(50)</a:t>
            </a:r>
            <a:r>
              <a:rPr dirty="0" baseline="-20833" sz="1800" spc="82">
                <a:latin typeface="Calibri"/>
                <a:cs typeface="Calibri"/>
              </a:rPr>
              <a:t>,H</a:t>
            </a:r>
            <a:r>
              <a:rPr dirty="0" baseline="-20833" sz="1800" spc="254">
                <a:latin typeface="Calibri"/>
                <a:cs typeface="Calibri"/>
              </a:rPr>
              <a:t> </a:t>
            </a:r>
            <a:r>
              <a:rPr dirty="0" baseline="-20833" sz="1800" spc="67">
                <a:latin typeface="Calibri"/>
                <a:cs typeface="Calibri"/>
              </a:rPr>
              <a:t>No</a:t>
            </a:r>
            <a:r>
              <a:rPr dirty="0" sz="800" spc="45" i="1">
                <a:latin typeface="Calibri"/>
                <a:cs typeface="Calibri"/>
              </a:rPr>
              <a:t>int</a:t>
            </a:r>
            <a:r>
              <a:rPr dirty="0" baseline="-20833" sz="1800" spc="67">
                <a:latin typeface="Calibri"/>
                <a:cs typeface="Calibri"/>
              </a:rPr>
              <a:t>,Zipcode</a:t>
            </a:r>
            <a:r>
              <a:rPr dirty="0" sz="800" spc="45" i="1">
                <a:latin typeface="Calibri"/>
                <a:cs typeface="Calibri"/>
              </a:rPr>
              <a:t>int</a:t>
            </a:r>
            <a:r>
              <a:rPr dirty="0" baseline="-20833" sz="1800" spc="67">
                <a:latin typeface="Calibri"/>
                <a:cs typeface="Calibri"/>
              </a:rPr>
              <a:t>,Town</a:t>
            </a:r>
            <a:r>
              <a:rPr dirty="0" sz="800" spc="45" i="1">
                <a:latin typeface="Calibri"/>
                <a:cs typeface="Calibri"/>
              </a:rPr>
              <a:t>varchar</a:t>
            </a:r>
            <a:r>
              <a:rPr dirty="0" sz="800" spc="45">
                <a:latin typeface="Calibri"/>
                <a:cs typeface="Calibri"/>
              </a:rPr>
              <a:t>(20)</a:t>
            </a:r>
            <a:r>
              <a:rPr dirty="0" baseline="-20833" sz="1800" spc="67">
                <a:latin typeface="Lucida Sans Unicode"/>
                <a:cs typeface="Lucida Sans Unicode"/>
              </a:rPr>
              <a:t>}</a:t>
            </a:r>
            <a:endParaRPr baseline="-20833" sz="1800">
              <a:latin typeface="Lucida Sans Unicode"/>
              <a:cs typeface="Lucida Sans Unicode"/>
            </a:endParaRPr>
          </a:p>
        </p:txBody>
      </p:sp>
      <p:grpSp>
        <p:nvGrpSpPr>
          <p:cNvPr id="16" name="object 16" descr=""/>
          <p:cNvGrpSpPr/>
          <p:nvPr/>
        </p:nvGrpSpPr>
        <p:grpSpPr>
          <a:xfrm>
            <a:off x="1464386" y="8675649"/>
            <a:ext cx="551180" cy="25400"/>
            <a:chOff x="1464386" y="8675649"/>
            <a:chExt cx="551180" cy="25400"/>
          </a:xfrm>
        </p:grpSpPr>
        <p:sp>
          <p:nvSpPr>
            <p:cNvPr id="17" name="object 17" descr=""/>
            <p:cNvSpPr/>
            <p:nvPr/>
          </p:nvSpPr>
          <p:spPr>
            <a:xfrm>
              <a:off x="1597990" y="8678176"/>
              <a:ext cx="51435" cy="0"/>
            </a:xfrm>
            <a:custGeom>
              <a:avLst/>
              <a:gdLst/>
              <a:ahLst/>
              <a:cxnLst/>
              <a:rect l="l" t="t" r="r" b="b"/>
              <a:pathLst>
                <a:path w="51435" h="0">
                  <a:moveTo>
                    <a:pt x="0" y="0"/>
                  </a:moveTo>
                  <a:lnTo>
                    <a:pt x="51244" y="0"/>
                  </a:lnTo>
                </a:path>
              </a:pathLst>
            </a:custGeom>
            <a:ln w="505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8" name="object 18" descr=""/>
            <p:cNvSpPr/>
            <p:nvPr/>
          </p:nvSpPr>
          <p:spPr>
            <a:xfrm>
              <a:off x="1464386" y="8698420"/>
              <a:ext cx="551180" cy="0"/>
            </a:xfrm>
            <a:custGeom>
              <a:avLst/>
              <a:gdLst/>
              <a:ahLst/>
              <a:cxnLst/>
              <a:rect l="l" t="t" r="r" b="b"/>
              <a:pathLst>
                <a:path w="551180" h="0">
                  <a:moveTo>
                    <a:pt x="0" y="0"/>
                  </a:moveTo>
                  <a:lnTo>
                    <a:pt x="550849" y="0"/>
                  </a:lnTo>
                </a:path>
              </a:pathLst>
            </a:custGeom>
            <a:ln w="505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9" name="object 19" descr=""/>
          <p:cNvSpPr/>
          <p:nvPr/>
        </p:nvSpPr>
        <p:spPr>
          <a:xfrm>
            <a:off x="5372684" y="8678177"/>
            <a:ext cx="45085" cy="0"/>
          </a:xfrm>
          <a:custGeom>
            <a:avLst/>
            <a:gdLst/>
            <a:ahLst/>
            <a:cxnLst/>
            <a:rect l="l" t="t" r="r" b="b"/>
            <a:pathLst>
              <a:path w="45085" h="0">
                <a:moveTo>
                  <a:pt x="0" y="0"/>
                </a:moveTo>
                <a:lnTo>
                  <a:pt x="44602" y="0"/>
                </a:lnTo>
              </a:path>
            </a:pathLst>
          </a:custGeom>
          <a:ln w="505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0" name="object 20" descr=""/>
          <p:cNvSpPr txBox="1"/>
          <p:nvPr/>
        </p:nvSpPr>
        <p:spPr>
          <a:xfrm>
            <a:off x="573925" y="8858349"/>
            <a:ext cx="1052195" cy="207645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200" spc="85" b="1">
                <a:latin typeface="Calibri"/>
                <a:cs typeface="Calibri"/>
              </a:rPr>
              <a:t>InvoiceItem</a:t>
            </a:r>
            <a:r>
              <a:rPr dirty="0" sz="1200" spc="320" b="1">
                <a:latin typeface="Calibri"/>
                <a:cs typeface="Calibri"/>
              </a:rPr>
              <a:t> </a:t>
            </a:r>
            <a:r>
              <a:rPr dirty="0" sz="1200" spc="155">
                <a:latin typeface="Lucida Sans Unicode"/>
                <a:cs typeface="Lucida Sans Unicode"/>
              </a:rPr>
              <a:t>{</a:t>
            </a:r>
            <a:endParaRPr sz="1200">
              <a:latin typeface="Lucida Sans Unicode"/>
              <a:cs typeface="Lucida Sans Unicode"/>
            </a:endParaRPr>
          </a:p>
        </p:txBody>
      </p:sp>
      <p:grpSp>
        <p:nvGrpSpPr>
          <p:cNvPr id="21" name="object 21" descr=""/>
          <p:cNvGrpSpPr/>
          <p:nvPr/>
        </p:nvGrpSpPr>
        <p:grpSpPr>
          <a:xfrm>
            <a:off x="1618132" y="8862898"/>
            <a:ext cx="1221740" cy="227965"/>
            <a:chOff x="1618132" y="8862898"/>
            <a:chExt cx="1221740" cy="227965"/>
          </a:xfrm>
        </p:grpSpPr>
        <p:sp>
          <p:nvSpPr>
            <p:cNvPr id="22" name="object 22" descr=""/>
            <p:cNvSpPr/>
            <p:nvPr/>
          </p:nvSpPr>
          <p:spPr>
            <a:xfrm>
              <a:off x="1618132" y="8862898"/>
              <a:ext cx="1221740" cy="227965"/>
            </a:xfrm>
            <a:custGeom>
              <a:avLst/>
              <a:gdLst/>
              <a:ahLst/>
              <a:cxnLst/>
              <a:rect l="l" t="t" r="r" b="b"/>
              <a:pathLst>
                <a:path w="1221739" h="227965">
                  <a:moveTo>
                    <a:pt x="1221308" y="0"/>
                  </a:moveTo>
                  <a:lnTo>
                    <a:pt x="0" y="0"/>
                  </a:lnTo>
                  <a:lnTo>
                    <a:pt x="0" y="227456"/>
                  </a:lnTo>
                  <a:lnTo>
                    <a:pt x="1221308" y="227456"/>
                  </a:lnTo>
                  <a:lnTo>
                    <a:pt x="1221308" y="0"/>
                  </a:lnTo>
                  <a:close/>
                </a:path>
              </a:pathLst>
            </a:custGeom>
            <a:solidFill>
              <a:srgbClr val="FFF2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3" name="object 23" descr=""/>
            <p:cNvSpPr/>
            <p:nvPr/>
          </p:nvSpPr>
          <p:spPr>
            <a:xfrm>
              <a:off x="1888451" y="9020353"/>
              <a:ext cx="51435" cy="0"/>
            </a:xfrm>
            <a:custGeom>
              <a:avLst/>
              <a:gdLst/>
              <a:ahLst/>
              <a:cxnLst/>
              <a:rect l="l" t="t" r="r" b="b"/>
              <a:pathLst>
                <a:path w="51435" h="0">
                  <a:moveTo>
                    <a:pt x="0" y="0"/>
                  </a:moveTo>
                  <a:lnTo>
                    <a:pt x="51244" y="0"/>
                  </a:lnTo>
                </a:path>
              </a:pathLst>
            </a:custGeom>
            <a:ln w="505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4" name="object 24" descr=""/>
            <p:cNvSpPr/>
            <p:nvPr/>
          </p:nvSpPr>
          <p:spPr>
            <a:xfrm>
              <a:off x="1656080" y="9040596"/>
              <a:ext cx="649605" cy="0"/>
            </a:xfrm>
            <a:custGeom>
              <a:avLst/>
              <a:gdLst/>
              <a:ahLst/>
              <a:cxnLst/>
              <a:rect l="l" t="t" r="r" b="b"/>
              <a:pathLst>
                <a:path w="649605" h="0">
                  <a:moveTo>
                    <a:pt x="0" y="0"/>
                  </a:moveTo>
                  <a:lnTo>
                    <a:pt x="649605" y="0"/>
                  </a:lnTo>
                </a:path>
              </a:pathLst>
            </a:custGeom>
            <a:ln w="505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5" name="object 25" descr=""/>
            <p:cNvSpPr/>
            <p:nvPr/>
          </p:nvSpPr>
          <p:spPr>
            <a:xfrm>
              <a:off x="2413317" y="9020353"/>
              <a:ext cx="45720" cy="0"/>
            </a:xfrm>
            <a:custGeom>
              <a:avLst/>
              <a:gdLst/>
              <a:ahLst/>
              <a:cxnLst/>
              <a:rect l="l" t="t" r="r" b="b"/>
              <a:pathLst>
                <a:path w="45719" h="0">
                  <a:moveTo>
                    <a:pt x="0" y="0"/>
                  </a:moveTo>
                  <a:lnTo>
                    <a:pt x="45554" y="0"/>
                  </a:lnTo>
                </a:path>
              </a:pathLst>
            </a:custGeom>
            <a:ln w="505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26" name="object 26" descr=""/>
          <p:cNvSpPr txBox="1"/>
          <p:nvPr/>
        </p:nvSpPr>
        <p:spPr>
          <a:xfrm>
            <a:off x="1618132" y="8862898"/>
            <a:ext cx="1221740" cy="227965"/>
          </a:xfrm>
          <a:prstGeom prst="rect">
            <a:avLst/>
          </a:prstGeom>
        </p:spPr>
        <p:txBody>
          <a:bodyPr wrap="square" lIns="0" tIns="7620" rIns="0" bIns="0" rtlCol="0" vert="horz">
            <a:spAutoFit/>
          </a:bodyPr>
          <a:lstStyle/>
          <a:p>
            <a:pPr marL="37465">
              <a:lnSpc>
                <a:spcPct val="100000"/>
              </a:lnSpc>
              <a:spcBef>
                <a:spcPts val="60"/>
              </a:spcBef>
            </a:pPr>
            <a:r>
              <a:rPr dirty="0" sz="1200" spc="145" b="1">
                <a:latin typeface="Calibri"/>
                <a:cs typeface="Calibri"/>
              </a:rPr>
              <a:t>InI</a:t>
            </a:r>
            <a:r>
              <a:rPr dirty="0" sz="1200" spc="235" b="1">
                <a:latin typeface="Calibri"/>
                <a:cs typeface="Calibri"/>
              </a:rPr>
              <a:t> </a:t>
            </a:r>
            <a:r>
              <a:rPr dirty="0" sz="1200" spc="100" b="1">
                <a:latin typeface="Calibri"/>
                <a:cs typeface="Calibri"/>
              </a:rPr>
              <a:t>No</a:t>
            </a:r>
            <a:r>
              <a:rPr dirty="0" baseline="31250" sz="1200" spc="150" i="1">
                <a:latin typeface="Calibri"/>
                <a:cs typeface="Calibri"/>
              </a:rPr>
              <a:t>int</a:t>
            </a:r>
            <a:r>
              <a:rPr dirty="0" sz="1200" spc="100">
                <a:latin typeface="Calibri"/>
                <a:cs typeface="Calibri"/>
              </a:rPr>
              <a:t>,</a:t>
            </a:r>
            <a:r>
              <a:rPr dirty="0" sz="1200" spc="100" i="1">
                <a:latin typeface="Calibri"/>
                <a:cs typeface="Calibri"/>
              </a:rPr>
              <a:t>I</a:t>
            </a:r>
            <a:r>
              <a:rPr dirty="0" sz="1200" spc="175" i="1">
                <a:latin typeface="Calibri"/>
                <a:cs typeface="Calibri"/>
              </a:rPr>
              <a:t> </a:t>
            </a:r>
            <a:r>
              <a:rPr dirty="0" sz="1200" spc="65" i="1">
                <a:latin typeface="Calibri"/>
                <a:cs typeface="Calibri"/>
              </a:rPr>
              <a:t>No</a:t>
            </a:r>
            <a:r>
              <a:rPr dirty="0" baseline="31250" sz="1200" spc="97" i="1">
                <a:latin typeface="Calibri"/>
                <a:cs typeface="Calibri"/>
              </a:rPr>
              <a:t>int</a:t>
            </a:r>
            <a:endParaRPr baseline="31250" sz="1200">
              <a:latin typeface="Calibri"/>
              <a:cs typeface="Calibri"/>
            </a:endParaRPr>
          </a:p>
        </p:txBody>
      </p:sp>
      <p:sp>
        <p:nvSpPr>
          <p:cNvPr id="27" name="object 27" descr=""/>
          <p:cNvSpPr/>
          <p:nvPr/>
        </p:nvSpPr>
        <p:spPr>
          <a:xfrm>
            <a:off x="2346985" y="9040597"/>
            <a:ext cx="454659" cy="0"/>
          </a:xfrm>
          <a:custGeom>
            <a:avLst/>
            <a:gdLst/>
            <a:ahLst/>
            <a:cxnLst/>
            <a:rect l="l" t="t" r="r" b="b"/>
            <a:pathLst>
              <a:path w="454660" h="0">
                <a:moveTo>
                  <a:pt x="0" y="0"/>
                </a:moveTo>
                <a:lnTo>
                  <a:pt x="454482" y="0"/>
                </a:lnTo>
              </a:path>
            </a:pathLst>
          </a:custGeom>
          <a:ln w="505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grpSp>
        <p:nvGrpSpPr>
          <p:cNvPr id="28" name="object 28" descr=""/>
          <p:cNvGrpSpPr/>
          <p:nvPr/>
        </p:nvGrpSpPr>
        <p:grpSpPr>
          <a:xfrm>
            <a:off x="2885782" y="9017825"/>
            <a:ext cx="615950" cy="25400"/>
            <a:chOff x="2885782" y="9017825"/>
            <a:chExt cx="615950" cy="25400"/>
          </a:xfrm>
        </p:grpSpPr>
        <p:sp>
          <p:nvSpPr>
            <p:cNvPr id="29" name="object 29" descr=""/>
            <p:cNvSpPr/>
            <p:nvPr/>
          </p:nvSpPr>
          <p:spPr>
            <a:xfrm>
              <a:off x="3113443" y="9020352"/>
              <a:ext cx="45720" cy="0"/>
            </a:xfrm>
            <a:custGeom>
              <a:avLst/>
              <a:gdLst/>
              <a:ahLst/>
              <a:cxnLst/>
              <a:rect l="l" t="t" r="r" b="b"/>
              <a:pathLst>
                <a:path w="45719" h="0">
                  <a:moveTo>
                    <a:pt x="0" y="0"/>
                  </a:moveTo>
                  <a:lnTo>
                    <a:pt x="45554" y="0"/>
                  </a:lnTo>
                </a:path>
              </a:pathLst>
            </a:custGeom>
            <a:ln w="505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0" name="object 30" descr=""/>
            <p:cNvSpPr/>
            <p:nvPr/>
          </p:nvSpPr>
          <p:spPr>
            <a:xfrm>
              <a:off x="2885782" y="9040596"/>
              <a:ext cx="615950" cy="0"/>
            </a:xfrm>
            <a:custGeom>
              <a:avLst/>
              <a:gdLst/>
              <a:ahLst/>
              <a:cxnLst/>
              <a:rect l="l" t="t" r="r" b="b"/>
              <a:pathLst>
                <a:path w="615950" h="0">
                  <a:moveTo>
                    <a:pt x="0" y="0"/>
                  </a:moveTo>
                  <a:lnTo>
                    <a:pt x="615810" y="0"/>
                  </a:lnTo>
                </a:path>
              </a:pathLst>
            </a:custGeom>
            <a:ln w="505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31" name="object 31" descr=""/>
          <p:cNvSpPr txBox="1"/>
          <p:nvPr/>
        </p:nvSpPr>
        <p:spPr>
          <a:xfrm>
            <a:off x="2806395" y="8858349"/>
            <a:ext cx="1398270" cy="207645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38100">
              <a:lnSpc>
                <a:spcPct val="100000"/>
              </a:lnSpc>
              <a:spcBef>
                <a:spcPts val="95"/>
              </a:spcBef>
            </a:pPr>
            <a:r>
              <a:rPr dirty="0" sz="1200" spc="50">
                <a:latin typeface="Calibri"/>
                <a:cs typeface="Calibri"/>
              </a:rPr>
              <a:t>,</a:t>
            </a:r>
            <a:r>
              <a:rPr dirty="0" sz="1200" spc="50" i="1">
                <a:latin typeface="Calibri"/>
                <a:cs typeface="Calibri"/>
              </a:rPr>
              <a:t>Art</a:t>
            </a:r>
            <a:r>
              <a:rPr dirty="0" sz="1200" spc="175" i="1">
                <a:latin typeface="Calibri"/>
                <a:cs typeface="Calibri"/>
              </a:rPr>
              <a:t> </a:t>
            </a:r>
            <a:r>
              <a:rPr dirty="0" sz="1200" spc="65" i="1">
                <a:latin typeface="Calibri"/>
                <a:cs typeface="Calibri"/>
              </a:rPr>
              <a:t>No</a:t>
            </a:r>
            <a:r>
              <a:rPr dirty="0" baseline="31250" sz="1200" spc="97" i="1">
                <a:latin typeface="Calibri"/>
                <a:cs typeface="Calibri"/>
              </a:rPr>
              <a:t>int</a:t>
            </a:r>
            <a:r>
              <a:rPr dirty="0" sz="1200" spc="65">
                <a:latin typeface="Calibri"/>
                <a:cs typeface="Calibri"/>
              </a:rPr>
              <a:t>,Count</a:t>
            </a:r>
            <a:r>
              <a:rPr dirty="0" baseline="31250" sz="1200" spc="97" i="1">
                <a:latin typeface="Calibri"/>
                <a:cs typeface="Calibri"/>
              </a:rPr>
              <a:t>int</a:t>
            </a:r>
            <a:r>
              <a:rPr dirty="0" sz="1200" spc="65">
                <a:latin typeface="Lucida Sans Unicode"/>
                <a:cs typeface="Lucida Sans Unicode"/>
              </a:rPr>
              <a:t>}</a:t>
            </a:r>
            <a:endParaRPr sz="1200">
              <a:latin typeface="Lucida Sans Unicode"/>
              <a:cs typeface="Lucida Sans Unicode"/>
            </a:endParaRPr>
          </a:p>
        </p:txBody>
      </p:sp>
      <p:grpSp>
        <p:nvGrpSpPr>
          <p:cNvPr id="32" name="object 32" descr=""/>
          <p:cNvGrpSpPr/>
          <p:nvPr/>
        </p:nvGrpSpPr>
        <p:grpSpPr>
          <a:xfrm>
            <a:off x="1250797" y="9360560"/>
            <a:ext cx="692785" cy="25400"/>
            <a:chOff x="1250797" y="9360560"/>
            <a:chExt cx="692785" cy="25400"/>
          </a:xfrm>
        </p:grpSpPr>
        <p:sp>
          <p:nvSpPr>
            <p:cNvPr id="33" name="object 33" descr=""/>
            <p:cNvSpPr/>
            <p:nvPr/>
          </p:nvSpPr>
          <p:spPr>
            <a:xfrm>
              <a:off x="1526222" y="9363087"/>
              <a:ext cx="51435" cy="0"/>
            </a:xfrm>
            <a:custGeom>
              <a:avLst/>
              <a:gdLst/>
              <a:ahLst/>
              <a:cxnLst/>
              <a:rect l="l" t="t" r="r" b="b"/>
              <a:pathLst>
                <a:path w="51434" h="0">
                  <a:moveTo>
                    <a:pt x="0" y="0"/>
                  </a:moveTo>
                  <a:lnTo>
                    <a:pt x="51244" y="0"/>
                  </a:lnTo>
                </a:path>
              </a:pathLst>
            </a:custGeom>
            <a:ln w="505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4" name="object 34" descr=""/>
            <p:cNvSpPr/>
            <p:nvPr/>
          </p:nvSpPr>
          <p:spPr>
            <a:xfrm>
              <a:off x="1250797" y="9383331"/>
              <a:ext cx="692785" cy="0"/>
            </a:xfrm>
            <a:custGeom>
              <a:avLst/>
              <a:gdLst/>
              <a:ahLst/>
              <a:cxnLst/>
              <a:rect l="l" t="t" r="r" b="b"/>
              <a:pathLst>
                <a:path w="692785" h="0">
                  <a:moveTo>
                    <a:pt x="0" y="0"/>
                  </a:moveTo>
                  <a:lnTo>
                    <a:pt x="692658" y="0"/>
                  </a:lnTo>
                </a:path>
              </a:pathLst>
            </a:custGeom>
            <a:ln w="505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35" name="object 35" descr=""/>
          <p:cNvSpPr txBox="1"/>
          <p:nvPr/>
        </p:nvSpPr>
        <p:spPr>
          <a:xfrm>
            <a:off x="548525" y="9201084"/>
            <a:ext cx="3634104" cy="207645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38100">
              <a:lnSpc>
                <a:spcPct val="100000"/>
              </a:lnSpc>
              <a:spcBef>
                <a:spcPts val="95"/>
              </a:spcBef>
            </a:pPr>
            <a:r>
              <a:rPr dirty="0" sz="1200" spc="105" b="1">
                <a:latin typeface="Calibri"/>
                <a:cs typeface="Calibri"/>
              </a:rPr>
              <a:t>Article</a:t>
            </a:r>
            <a:r>
              <a:rPr dirty="0" sz="1200" spc="320" b="1">
                <a:latin typeface="Calibri"/>
                <a:cs typeface="Calibri"/>
              </a:rPr>
              <a:t> </a:t>
            </a:r>
            <a:r>
              <a:rPr dirty="0" sz="1200" spc="180">
                <a:latin typeface="Lucida Sans Unicode"/>
                <a:cs typeface="Lucida Sans Unicode"/>
              </a:rPr>
              <a:t>{</a:t>
            </a:r>
            <a:r>
              <a:rPr dirty="0" sz="1200" spc="180" b="1">
                <a:latin typeface="Calibri"/>
                <a:cs typeface="Calibri"/>
              </a:rPr>
              <a:t>Art</a:t>
            </a:r>
            <a:r>
              <a:rPr dirty="0" sz="1200" spc="225" b="1">
                <a:latin typeface="Calibri"/>
                <a:cs typeface="Calibri"/>
              </a:rPr>
              <a:t> </a:t>
            </a:r>
            <a:r>
              <a:rPr dirty="0" sz="1200" spc="55" b="1">
                <a:latin typeface="Calibri"/>
                <a:cs typeface="Calibri"/>
              </a:rPr>
              <a:t>No</a:t>
            </a:r>
            <a:r>
              <a:rPr dirty="0" baseline="31250" sz="1200" spc="82" i="1">
                <a:latin typeface="Calibri"/>
                <a:cs typeface="Calibri"/>
              </a:rPr>
              <a:t>int</a:t>
            </a:r>
            <a:r>
              <a:rPr dirty="0" sz="1200" spc="55">
                <a:latin typeface="Calibri"/>
                <a:cs typeface="Calibri"/>
              </a:rPr>
              <a:t>,Article</a:t>
            </a:r>
            <a:r>
              <a:rPr dirty="0" baseline="31250" sz="1200" spc="82" i="1">
                <a:latin typeface="Calibri"/>
                <a:cs typeface="Calibri"/>
              </a:rPr>
              <a:t>varchar</a:t>
            </a:r>
            <a:r>
              <a:rPr dirty="0" baseline="31250" sz="1200" spc="82">
                <a:latin typeface="Calibri"/>
                <a:cs typeface="Calibri"/>
              </a:rPr>
              <a:t>(100)</a:t>
            </a:r>
            <a:r>
              <a:rPr dirty="0" sz="1200" spc="55">
                <a:latin typeface="Calibri"/>
                <a:cs typeface="Calibri"/>
              </a:rPr>
              <a:t>,Price</a:t>
            </a:r>
            <a:r>
              <a:rPr dirty="0" baseline="31250" sz="1200" spc="82" i="1">
                <a:latin typeface="Calibri"/>
                <a:cs typeface="Calibri"/>
              </a:rPr>
              <a:t>numeric</a:t>
            </a:r>
            <a:r>
              <a:rPr dirty="0" baseline="31250" sz="1200" spc="82">
                <a:latin typeface="Calibri"/>
                <a:cs typeface="Calibri"/>
              </a:rPr>
              <a:t>(6</a:t>
            </a:r>
            <a:r>
              <a:rPr dirty="0" baseline="31250" sz="1200" spc="82" i="1">
                <a:latin typeface="Calibri"/>
                <a:cs typeface="Calibri"/>
              </a:rPr>
              <a:t>,</a:t>
            </a:r>
            <a:r>
              <a:rPr dirty="0" baseline="31250" sz="1200" spc="82">
                <a:latin typeface="Calibri"/>
                <a:cs typeface="Calibri"/>
              </a:rPr>
              <a:t>2)</a:t>
            </a:r>
            <a:r>
              <a:rPr dirty="0" sz="1200" spc="55">
                <a:latin typeface="Lucida Sans Unicode"/>
                <a:cs typeface="Lucida Sans Unicode"/>
              </a:rPr>
              <a:t>}</a:t>
            </a:r>
            <a:endParaRPr sz="1200">
              <a:latin typeface="Lucida Sans Unicode"/>
              <a:cs typeface="Lucida Sans Unicode"/>
            </a:endParaRPr>
          </a:p>
        </p:txBody>
      </p:sp>
      <p:sp>
        <p:nvSpPr>
          <p:cNvPr id="36" name="object 36" descr="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1235"/>
              </a:lnSpc>
            </a:pPr>
            <a:fld id="{81D60167-4931-47E6-BA6A-407CBD079E47}" type="slidenum">
              <a:rPr dirty="0" spc="-25"/>
              <a:t>100</a:t>
            </a:fld>
          </a:p>
        </p:txBody>
      </p:sp>
    </p:spTree>
  </p:cSld>
  <p:clrMapOvr>
    <a:masterClrMapping/>
  </p:clrMapOvr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 txBox="1"/>
          <p:nvPr/>
        </p:nvSpPr>
        <p:spPr>
          <a:xfrm>
            <a:off x="4951958" y="411350"/>
            <a:ext cx="2127885" cy="207645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200" i="1">
                <a:latin typeface="Calibri"/>
                <a:cs typeface="Calibri"/>
              </a:rPr>
              <a:t>Select</a:t>
            </a:r>
            <a:r>
              <a:rPr dirty="0" sz="1200" spc="245" i="1">
                <a:latin typeface="Calibri"/>
                <a:cs typeface="Calibri"/>
              </a:rPr>
              <a:t> </a:t>
            </a:r>
            <a:r>
              <a:rPr dirty="0" sz="1200" i="1">
                <a:latin typeface="Calibri"/>
                <a:cs typeface="Calibri"/>
              </a:rPr>
              <a:t>with</a:t>
            </a:r>
            <a:r>
              <a:rPr dirty="0" sz="1200" spc="260" i="1">
                <a:latin typeface="Calibri"/>
                <a:cs typeface="Calibri"/>
              </a:rPr>
              <a:t> </a:t>
            </a:r>
            <a:r>
              <a:rPr dirty="0" sz="1200" i="1">
                <a:latin typeface="Calibri"/>
                <a:cs typeface="Calibri"/>
              </a:rPr>
              <a:t>column/row</a:t>
            </a:r>
            <a:r>
              <a:rPr dirty="0" sz="1200" spc="245" i="1">
                <a:latin typeface="Calibri"/>
                <a:cs typeface="Calibri"/>
              </a:rPr>
              <a:t> </a:t>
            </a:r>
            <a:r>
              <a:rPr dirty="0" sz="1200" spc="-10" i="1">
                <a:latin typeface="Calibri"/>
                <a:cs typeface="Calibri"/>
              </a:rPr>
              <a:t>filtering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3" name="object 3" descr=""/>
          <p:cNvSpPr/>
          <p:nvPr/>
        </p:nvSpPr>
        <p:spPr>
          <a:xfrm>
            <a:off x="586625" y="633450"/>
            <a:ext cx="6480175" cy="0"/>
          </a:xfrm>
          <a:custGeom>
            <a:avLst/>
            <a:gdLst/>
            <a:ahLst/>
            <a:cxnLst/>
            <a:rect l="l" t="t" r="r" b="b"/>
            <a:pathLst>
              <a:path w="6480175" h="0">
                <a:moveTo>
                  <a:pt x="0" y="0"/>
                </a:moveTo>
                <a:lnTo>
                  <a:pt x="6479997" y="0"/>
                </a:lnTo>
              </a:path>
            </a:pathLst>
          </a:custGeom>
          <a:ln w="505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" name="object 4" descr=""/>
          <p:cNvSpPr txBox="1"/>
          <p:nvPr/>
        </p:nvSpPr>
        <p:spPr>
          <a:xfrm>
            <a:off x="573925" y="904161"/>
            <a:ext cx="3048635" cy="244475"/>
          </a:xfrm>
          <a:prstGeom prst="rect">
            <a:avLst/>
          </a:prstGeom>
        </p:spPr>
        <p:txBody>
          <a:bodyPr wrap="square" lIns="0" tIns="1714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  <a:tabLst>
                <a:tab pos="741045" algn="l"/>
              </a:tabLst>
            </a:pPr>
            <a:r>
              <a:rPr dirty="0" sz="1400" spc="70" b="1">
                <a:latin typeface="Calibri"/>
                <a:cs typeface="Calibri"/>
              </a:rPr>
              <a:t>13.1.4</a:t>
            </a:r>
            <a:r>
              <a:rPr dirty="0" sz="1400" b="1">
                <a:latin typeface="Calibri"/>
                <a:cs typeface="Calibri"/>
              </a:rPr>
              <a:t>	</a:t>
            </a:r>
            <a:r>
              <a:rPr dirty="0" sz="1400" spc="140" b="1">
                <a:latin typeface="Calibri"/>
                <a:cs typeface="Calibri"/>
              </a:rPr>
              <a:t>Entity-</a:t>
            </a:r>
            <a:r>
              <a:rPr dirty="0" sz="1400" spc="100" b="1">
                <a:latin typeface="Calibri"/>
                <a:cs typeface="Calibri"/>
              </a:rPr>
              <a:t>relationship-</a:t>
            </a:r>
            <a:r>
              <a:rPr dirty="0" sz="1400" spc="120" b="1">
                <a:latin typeface="Calibri"/>
                <a:cs typeface="Calibri"/>
              </a:rPr>
              <a:t>model</a:t>
            </a:r>
            <a:endParaRPr sz="1400">
              <a:latin typeface="Calibri"/>
              <a:cs typeface="Calibri"/>
            </a:endParaRPr>
          </a:p>
        </p:txBody>
      </p:sp>
      <p:graphicFrame>
        <p:nvGraphicFramePr>
          <p:cNvPr id="5" name="object 5" descr=""/>
          <p:cNvGraphicFramePr>
            <a:graphicFrameLocks noGrp="1"/>
          </p:cNvGraphicFramePr>
          <p:nvPr/>
        </p:nvGraphicFramePr>
        <p:xfrm>
          <a:off x="586613" y="1474746"/>
          <a:ext cx="2781935" cy="1993264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83210"/>
                <a:gridCol w="1481455"/>
                <a:gridCol w="936625"/>
              </a:tblGrid>
              <a:tr h="280035">
                <a:tc gridSpan="2" rowSpan="4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R w="6350">
                      <a:solidFill>
                        <a:srgbClr val="000000"/>
                      </a:solidFill>
                      <a:prstDash val="solid"/>
                    </a:lnR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 rowSpan="4"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marL="240665">
                        <a:lnSpc>
                          <a:spcPct val="100000"/>
                        </a:lnSpc>
                        <a:spcBef>
                          <a:spcPts val="335"/>
                        </a:spcBef>
                      </a:pPr>
                      <a:r>
                        <a:rPr dirty="0" sz="1200" spc="-10">
                          <a:latin typeface="Calibri"/>
                          <a:cs typeface="Calibri"/>
                        </a:rPr>
                        <a:t>Invoice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B="0" marT="42545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ADD8E5"/>
                    </a:solidFill>
                  </a:tcPr>
                </a:tc>
              </a:tr>
              <a:tr h="277495">
                <a:tc gridSpan="2"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>
                    <a:lnR w="6350">
                      <a:solidFill>
                        <a:srgbClr val="000000"/>
                      </a:solidFill>
                      <a:prstDash val="solid"/>
                    </a:lnR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marL="78105">
                        <a:lnSpc>
                          <a:spcPct val="100000"/>
                        </a:lnSpc>
                        <a:spcBef>
                          <a:spcPts val="335"/>
                        </a:spcBef>
                        <a:tabLst>
                          <a:tab pos="576580" algn="l"/>
                        </a:tabLst>
                      </a:pPr>
                      <a:r>
                        <a:rPr dirty="0" sz="1200" spc="120">
                          <a:latin typeface="Calibri"/>
                          <a:cs typeface="Calibri"/>
                        </a:rPr>
                        <a:t>I</a:t>
                      </a:r>
                      <a:r>
                        <a:rPr dirty="0" sz="1200" spc="14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200" spc="-25">
                          <a:latin typeface="Calibri"/>
                          <a:cs typeface="Calibri"/>
                        </a:rPr>
                        <a:t>No</a:t>
                      </a:r>
                      <a:r>
                        <a:rPr dirty="0" sz="1200">
                          <a:latin typeface="Calibri"/>
                          <a:cs typeface="Calibri"/>
                        </a:rPr>
                        <a:t>	</a:t>
                      </a:r>
                      <a:r>
                        <a:rPr dirty="0" sz="1200" spc="-25">
                          <a:latin typeface="Calibri"/>
                          <a:cs typeface="Calibri"/>
                        </a:rPr>
                        <a:t>int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B="0" marT="42545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solidFill>
                      <a:srgbClr val="90ED90"/>
                    </a:solidFill>
                  </a:tcPr>
                </a:tc>
              </a:tr>
              <a:tr h="274955">
                <a:tc gridSpan="2"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>
                    <a:lnR w="6350">
                      <a:solidFill>
                        <a:srgbClr val="000000"/>
                      </a:solidFill>
                      <a:prstDash val="solid"/>
                    </a:lnR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marL="78105">
                        <a:lnSpc>
                          <a:spcPct val="100000"/>
                        </a:lnSpc>
                        <a:spcBef>
                          <a:spcPts val="315"/>
                        </a:spcBef>
                        <a:tabLst>
                          <a:tab pos="576580" algn="l"/>
                        </a:tabLst>
                      </a:pPr>
                      <a:r>
                        <a:rPr dirty="0" sz="1200" spc="-20">
                          <a:latin typeface="Calibri"/>
                          <a:cs typeface="Calibri"/>
                        </a:rPr>
                        <a:t>Date</a:t>
                      </a:r>
                      <a:r>
                        <a:rPr dirty="0" sz="1200">
                          <a:latin typeface="Calibri"/>
                          <a:cs typeface="Calibri"/>
                        </a:rPr>
                        <a:t>	</a:t>
                      </a:r>
                      <a:r>
                        <a:rPr dirty="0" sz="1200" spc="-20">
                          <a:latin typeface="Calibri"/>
                          <a:cs typeface="Calibri"/>
                        </a:rPr>
                        <a:t>date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B="0" marT="40005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</a:tcPr>
                </a:tc>
              </a:tr>
              <a:tr h="81915">
                <a:tc gridSpan="2"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>
                    <a:lnR w="6350">
                      <a:solidFill>
                        <a:srgbClr val="000000"/>
                      </a:solidFill>
                      <a:prstDash val="solid"/>
                    </a:lnR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rowSpan="2">
                  <a:txBody>
                    <a:bodyPr/>
                    <a:lstStyle/>
                    <a:p>
                      <a:pPr marL="78105">
                        <a:lnSpc>
                          <a:spcPct val="100000"/>
                        </a:lnSpc>
                        <a:spcBef>
                          <a:spcPts val="315"/>
                        </a:spcBef>
                        <a:tabLst>
                          <a:tab pos="576580" algn="l"/>
                        </a:tabLst>
                      </a:pPr>
                      <a:r>
                        <a:rPr dirty="0" sz="1200" spc="200">
                          <a:latin typeface="Calibri"/>
                          <a:cs typeface="Calibri"/>
                        </a:rPr>
                        <a:t>C</a:t>
                      </a:r>
                      <a:r>
                        <a:rPr dirty="0" sz="1200" spc="15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200" spc="-25">
                          <a:latin typeface="Calibri"/>
                          <a:cs typeface="Calibri"/>
                        </a:rPr>
                        <a:t>No</a:t>
                      </a:r>
                      <a:r>
                        <a:rPr dirty="0" sz="1200">
                          <a:latin typeface="Calibri"/>
                          <a:cs typeface="Calibri"/>
                        </a:rPr>
                        <a:t>	</a:t>
                      </a:r>
                      <a:r>
                        <a:rPr dirty="0" sz="1200" spc="-25">
                          <a:latin typeface="Calibri"/>
                          <a:cs typeface="Calibri"/>
                        </a:rPr>
                        <a:t>int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B="0" marT="40005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F4F4DC"/>
                    </a:solidFill>
                  </a:tcPr>
                </a:tc>
              </a:tr>
              <a:tr h="194945">
                <a:tc row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</a:tcPr>
                </a:tc>
                <a:tc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40005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F4F4DC"/>
                    </a:solidFill>
                  </a:tcPr>
                </a:tc>
              </a:tr>
              <a:tr h="883919">
                <a:tc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</a:tr>
            </a:tbl>
          </a:graphicData>
        </a:graphic>
      </p:graphicFrame>
      <p:sp>
        <p:nvSpPr>
          <p:cNvPr id="6" name="object 6" descr=""/>
          <p:cNvSpPr/>
          <p:nvPr/>
        </p:nvSpPr>
        <p:spPr>
          <a:xfrm>
            <a:off x="2494051" y="1950161"/>
            <a:ext cx="45085" cy="0"/>
          </a:xfrm>
          <a:custGeom>
            <a:avLst/>
            <a:gdLst/>
            <a:ahLst/>
            <a:cxnLst/>
            <a:rect l="l" t="t" r="r" b="b"/>
            <a:pathLst>
              <a:path w="45085" h="0">
                <a:moveTo>
                  <a:pt x="0" y="0"/>
                </a:moveTo>
                <a:lnTo>
                  <a:pt x="44602" y="0"/>
                </a:lnTo>
              </a:path>
            </a:pathLst>
          </a:custGeom>
          <a:ln w="505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7" name="object 7" descr=""/>
          <p:cNvSpPr/>
          <p:nvPr/>
        </p:nvSpPr>
        <p:spPr>
          <a:xfrm>
            <a:off x="2547785" y="2500553"/>
            <a:ext cx="45085" cy="0"/>
          </a:xfrm>
          <a:custGeom>
            <a:avLst/>
            <a:gdLst/>
            <a:ahLst/>
            <a:cxnLst/>
            <a:rect l="l" t="t" r="r" b="b"/>
            <a:pathLst>
              <a:path w="45085" h="0">
                <a:moveTo>
                  <a:pt x="0" y="0"/>
                </a:moveTo>
                <a:lnTo>
                  <a:pt x="44602" y="0"/>
                </a:lnTo>
              </a:path>
            </a:pathLst>
          </a:custGeom>
          <a:ln w="505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8" name="object 8" descr=""/>
          <p:cNvSpPr/>
          <p:nvPr/>
        </p:nvSpPr>
        <p:spPr>
          <a:xfrm>
            <a:off x="1124927" y="3559784"/>
            <a:ext cx="45085" cy="0"/>
          </a:xfrm>
          <a:custGeom>
            <a:avLst/>
            <a:gdLst/>
            <a:ahLst/>
            <a:cxnLst/>
            <a:rect l="l" t="t" r="r" b="b"/>
            <a:pathLst>
              <a:path w="45084" h="0">
                <a:moveTo>
                  <a:pt x="0" y="0"/>
                </a:moveTo>
                <a:lnTo>
                  <a:pt x="44602" y="0"/>
                </a:lnTo>
              </a:path>
            </a:pathLst>
          </a:custGeom>
          <a:ln w="505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9" name="object 9" descr=""/>
          <p:cNvSpPr/>
          <p:nvPr/>
        </p:nvSpPr>
        <p:spPr>
          <a:xfrm>
            <a:off x="1129004" y="4660544"/>
            <a:ext cx="45085" cy="0"/>
          </a:xfrm>
          <a:custGeom>
            <a:avLst/>
            <a:gdLst/>
            <a:ahLst/>
            <a:cxnLst/>
            <a:rect l="l" t="t" r="r" b="b"/>
            <a:pathLst>
              <a:path w="45084" h="0">
                <a:moveTo>
                  <a:pt x="0" y="0"/>
                </a:moveTo>
                <a:lnTo>
                  <a:pt x="44602" y="0"/>
                </a:lnTo>
              </a:path>
            </a:pathLst>
          </a:custGeom>
          <a:ln w="505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graphicFrame>
        <p:nvGraphicFramePr>
          <p:cNvPr id="10" name="object 10" descr=""/>
          <p:cNvGraphicFramePr>
            <a:graphicFrameLocks noGrp="1"/>
          </p:cNvGraphicFramePr>
          <p:nvPr/>
        </p:nvGraphicFramePr>
        <p:xfrm>
          <a:off x="927658" y="3084360"/>
          <a:ext cx="1703705" cy="22098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723900"/>
                <a:gridCol w="898525"/>
              </a:tblGrid>
              <a:tr h="280035">
                <a:tc gridSpan="2">
                  <a:txBody>
                    <a:bodyPr/>
                    <a:lstStyle/>
                    <a:p>
                      <a:pPr marL="496570">
                        <a:lnSpc>
                          <a:spcPct val="100000"/>
                        </a:lnSpc>
                        <a:spcBef>
                          <a:spcPts val="335"/>
                        </a:spcBef>
                      </a:pPr>
                      <a:r>
                        <a:rPr dirty="0" sz="1200" spc="-10">
                          <a:latin typeface="Calibri"/>
                          <a:cs typeface="Calibri"/>
                        </a:rPr>
                        <a:t>Customer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B="0" marT="42545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ADD8E5"/>
                    </a:solidFill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</a:tr>
              <a:tr h="277495">
                <a:tc>
                  <a:txBody>
                    <a:bodyPr/>
                    <a:lstStyle/>
                    <a:p>
                      <a:pPr marL="78105">
                        <a:lnSpc>
                          <a:spcPct val="100000"/>
                        </a:lnSpc>
                        <a:spcBef>
                          <a:spcPts val="335"/>
                        </a:spcBef>
                      </a:pPr>
                      <a:r>
                        <a:rPr dirty="0" sz="1200" spc="200">
                          <a:latin typeface="Calibri"/>
                          <a:cs typeface="Calibri"/>
                        </a:rPr>
                        <a:t>C</a:t>
                      </a:r>
                      <a:r>
                        <a:rPr dirty="0" sz="1200" spc="15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200" spc="-25">
                          <a:latin typeface="Calibri"/>
                          <a:cs typeface="Calibri"/>
                        </a:rPr>
                        <a:t>No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B="0" marT="42545">
                    <a:lnL w="6350">
                      <a:solidFill>
                        <a:srgbClr val="000000"/>
                      </a:solidFill>
                      <a:prstDash val="solid"/>
                    </a:lnL>
                    <a:lnT w="6350">
                      <a:solidFill>
                        <a:srgbClr val="000000"/>
                      </a:solidFill>
                      <a:prstDash val="solid"/>
                    </a:lnT>
                    <a:solidFill>
                      <a:srgbClr val="90ED90"/>
                    </a:solidFill>
                  </a:tcPr>
                </a:tc>
                <a:tc>
                  <a:txBody>
                    <a:bodyPr/>
                    <a:lstStyle/>
                    <a:p>
                      <a:pPr marL="76200">
                        <a:lnSpc>
                          <a:spcPct val="100000"/>
                        </a:lnSpc>
                        <a:spcBef>
                          <a:spcPts val="335"/>
                        </a:spcBef>
                      </a:pPr>
                      <a:r>
                        <a:rPr dirty="0" sz="1200" spc="-25">
                          <a:latin typeface="Calibri"/>
                          <a:cs typeface="Calibri"/>
                        </a:rPr>
                        <a:t>int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B="0" marT="42545"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solidFill>
                      <a:srgbClr val="90ED90"/>
                    </a:solidFill>
                  </a:tcPr>
                </a:tc>
              </a:tr>
              <a:tr h="292100">
                <a:tc>
                  <a:txBody>
                    <a:bodyPr/>
                    <a:lstStyle/>
                    <a:p>
                      <a:pPr marL="78105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dirty="0" sz="1200" spc="-20">
                          <a:latin typeface="Calibri"/>
                          <a:cs typeface="Calibri"/>
                        </a:rPr>
                        <a:t>Name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B="0" marT="40005">
                    <a:lnL w="6350">
                      <a:solidFill>
                        <a:srgbClr val="000000"/>
                      </a:solidFill>
                      <a:prstDash val="solid"/>
                    </a:lnL>
                  </a:tcPr>
                </a:tc>
                <a:tc>
                  <a:txBody>
                    <a:bodyPr/>
                    <a:lstStyle/>
                    <a:p>
                      <a:pPr marL="76200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dirty="0" sz="1200" spc="-10">
                          <a:latin typeface="Calibri"/>
                          <a:cs typeface="Calibri"/>
                        </a:rPr>
                        <a:t>varchar(30)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B="0" marT="40005">
                    <a:lnR w="6350">
                      <a:solidFill>
                        <a:srgbClr val="000000"/>
                      </a:solidFill>
                      <a:prstDash val="solid"/>
                    </a:lnR>
                  </a:tcPr>
                </a:tc>
              </a:tr>
              <a:tr h="274955">
                <a:tc>
                  <a:txBody>
                    <a:bodyPr/>
                    <a:lstStyle/>
                    <a:p>
                      <a:pPr marL="78105">
                        <a:lnSpc>
                          <a:spcPct val="100000"/>
                        </a:lnSpc>
                        <a:spcBef>
                          <a:spcPts val="180"/>
                        </a:spcBef>
                      </a:pPr>
                      <a:r>
                        <a:rPr dirty="0" sz="1200" spc="-10">
                          <a:latin typeface="Calibri"/>
                          <a:cs typeface="Calibri"/>
                        </a:rPr>
                        <a:t>Surname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B="0" marT="22860">
                    <a:lnL w="6350">
                      <a:solidFill>
                        <a:srgbClr val="000000"/>
                      </a:solidFill>
                      <a:prstDash val="solid"/>
                    </a:lnL>
                  </a:tcPr>
                </a:tc>
                <a:tc>
                  <a:txBody>
                    <a:bodyPr/>
                    <a:lstStyle/>
                    <a:p>
                      <a:pPr marL="75565">
                        <a:lnSpc>
                          <a:spcPct val="100000"/>
                        </a:lnSpc>
                        <a:spcBef>
                          <a:spcPts val="180"/>
                        </a:spcBef>
                      </a:pPr>
                      <a:r>
                        <a:rPr dirty="0" sz="1200" spc="-10">
                          <a:latin typeface="Calibri"/>
                          <a:cs typeface="Calibri"/>
                        </a:rPr>
                        <a:t>varchar(30)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B="0" marT="22860">
                    <a:lnR w="6350">
                      <a:solidFill>
                        <a:srgbClr val="000000"/>
                      </a:solidFill>
                      <a:prstDash val="solid"/>
                    </a:lnR>
                  </a:tcPr>
                </a:tc>
              </a:tr>
              <a:tr h="274955">
                <a:tc>
                  <a:txBody>
                    <a:bodyPr/>
                    <a:lstStyle/>
                    <a:p>
                      <a:pPr marL="78105">
                        <a:lnSpc>
                          <a:spcPct val="100000"/>
                        </a:lnSpc>
                        <a:spcBef>
                          <a:spcPts val="180"/>
                        </a:spcBef>
                      </a:pPr>
                      <a:r>
                        <a:rPr dirty="0" sz="1200" spc="-10">
                          <a:latin typeface="Calibri"/>
                          <a:cs typeface="Calibri"/>
                        </a:rPr>
                        <a:t>Street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B="0" marT="22860">
                    <a:lnL w="6350">
                      <a:solidFill>
                        <a:srgbClr val="000000"/>
                      </a:solidFill>
                      <a:prstDash val="solid"/>
                    </a:lnL>
                  </a:tcPr>
                </a:tc>
                <a:tc>
                  <a:txBody>
                    <a:bodyPr/>
                    <a:lstStyle/>
                    <a:p>
                      <a:pPr marL="76200">
                        <a:lnSpc>
                          <a:spcPct val="100000"/>
                        </a:lnSpc>
                        <a:spcBef>
                          <a:spcPts val="180"/>
                        </a:spcBef>
                      </a:pPr>
                      <a:r>
                        <a:rPr dirty="0" sz="1200" spc="-10">
                          <a:latin typeface="Calibri"/>
                          <a:cs typeface="Calibri"/>
                        </a:rPr>
                        <a:t>varchar(50)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B="0" marT="22860">
                    <a:lnR w="6350">
                      <a:solidFill>
                        <a:srgbClr val="000000"/>
                      </a:solidFill>
                      <a:prstDash val="solid"/>
                    </a:lnR>
                  </a:tcPr>
                </a:tc>
              </a:tr>
              <a:tr h="274955">
                <a:tc>
                  <a:txBody>
                    <a:bodyPr/>
                    <a:lstStyle/>
                    <a:p>
                      <a:pPr marL="78105">
                        <a:lnSpc>
                          <a:spcPct val="100000"/>
                        </a:lnSpc>
                        <a:spcBef>
                          <a:spcPts val="180"/>
                        </a:spcBef>
                      </a:pPr>
                      <a:r>
                        <a:rPr dirty="0" sz="1200" spc="125">
                          <a:latin typeface="Calibri"/>
                          <a:cs typeface="Calibri"/>
                        </a:rPr>
                        <a:t>H</a:t>
                      </a:r>
                      <a:r>
                        <a:rPr dirty="0" sz="1200" spc="15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200" spc="-25">
                          <a:latin typeface="Calibri"/>
                          <a:cs typeface="Calibri"/>
                        </a:rPr>
                        <a:t>No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B="0" marT="22860">
                    <a:lnL w="6350">
                      <a:solidFill>
                        <a:srgbClr val="000000"/>
                      </a:solidFill>
                      <a:prstDash val="solid"/>
                    </a:lnL>
                  </a:tcPr>
                </a:tc>
                <a:tc>
                  <a:txBody>
                    <a:bodyPr/>
                    <a:lstStyle/>
                    <a:p>
                      <a:pPr marL="76200">
                        <a:lnSpc>
                          <a:spcPct val="100000"/>
                        </a:lnSpc>
                        <a:spcBef>
                          <a:spcPts val="180"/>
                        </a:spcBef>
                      </a:pPr>
                      <a:r>
                        <a:rPr dirty="0" sz="1200" spc="-25">
                          <a:latin typeface="Calibri"/>
                          <a:cs typeface="Calibri"/>
                        </a:rPr>
                        <a:t>int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B="0" marT="22860">
                    <a:lnR w="6350">
                      <a:solidFill>
                        <a:srgbClr val="000000"/>
                      </a:solidFill>
                      <a:prstDash val="solid"/>
                    </a:lnR>
                  </a:tcPr>
                </a:tc>
              </a:tr>
              <a:tr h="274955">
                <a:tc>
                  <a:txBody>
                    <a:bodyPr/>
                    <a:lstStyle/>
                    <a:p>
                      <a:pPr marL="78105">
                        <a:lnSpc>
                          <a:spcPct val="100000"/>
                        </a:lnSpc>
                        <a:spcBef>
                          <a:spcPts val="180"/>
                        </a:spcBef>
                      </a:pPr>
                      <a:r>
                        <a:rPr dirty="0" sz="1200" spc="-10">
                          <a:latin typeface="Calibri"/>
                          <a:cs typeface="Calibri"/>
                        </a:rPr>
                        <a:t>Zipcode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B="0" marT="22860">
                    <a:lnL w="6350">
                      <a:solidFill>
                        <a:srgbClr val="000000"/>
                      </a:solidFill>
                      <a:prstDash val="solid"/>
                    </a:lnL>
                  </a:tcPr>
                </a:tc>
                <a:tc>
                  <a:txBody>
                    <a:bodyPr/>
                    <a:lstStyle/>
                    <a:p>
                      <a:pPr marL="76200">
                        <a:lnSpc>
                          <a:spcPct val="100000"/>
                        </a:lnSpc>
                        <a:spcBef>
                          <a:spcPts val="180"/>
                        </a:spcBef>
                      </a:pPr>
                      <a:r>
                        <a:rPr dirty="0" sz="1200" spc="-25">
                          <a:latin typeface="Calibri"/>
                          <a:cs typeface="Calibri"/>
                        </a:rPr>
                        <a:t>int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B="0" marT="22860">
                    <a:lnR w="6350">
                      <a:solidFill>
                        <a:srgbClr val="000000"/>
                      </a:solidFill>
                      <a:prstDash val="solid"/>
                    </a:lnR>
                  </a:tcPr>
                </a:tc>
              </a:tr>
              <a:tr h="260350">
                <a:tc>
                  <a:txBody>
                    <a:bodyPr/>
                    <a:lstStyle/>
                    <a:p>
                      <a:pPr marL="78105">
                        <a:lnSpc>
                          <a:spcPct val="100000"/>
                        </a:lnSpc>
                        <a:spcBef>
                          <a:spcPts val="180"/>
                        </a:spcBef>
                      </a:pPr>
                      <a:r>
                        <a:rPr dirty="0" sz="1200" spc="-20">
                          <a:latin typeface="Calibri"/>
                          <a:cs typeface="Calibri"/>
                        </a:rPr>
                        <a:t>Town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B="0" marT="22860">
                    <a:lnL w="6350">
                      <a:solidFill>
                        <a:srgbClr val="000000"/>
                      </a:solidFill>
                      <a:prstDash val="solid"/>
                    </a:lnL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76200">
                        <a:lnSpc>
                          <a:spcPct val="100000"/>
                        </a:lnSpc>
                        <a:spcBef>
                          <a:spcPts val="180"/>
                        </a:spcBef>
                      </a:pPr>
                      <a:r>
                        <a:rPr dirty="0" sz="1200" spc="-10">
                          <a:latin typeface="Calibri"/>
                          <a:cs typeface="Calibri"/>
                        </a:rPr>
                        <a:t>varchar(20)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B="0" marT="22860">
                    <a:lnR w="6350">
                      <a:solidFill>
                        <a:srgbClr val="000000"/>
                      </a:solidFill>
                      <a:prstDash val="solid"/>
                    </a:lnR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  <p:sp>
        <p:nvSpPr>
          <p:cNvPr id="11" name="object 11" descr=""/>
          <p:cNvSpPr txBox="1"/>
          <p:nvPr/>
        </p:nvSpPr>
        <p:spPr>
          <a:xfrm>
            <a:off x="4864823" y="2779674"/>
            <a:ext cx="953135" cy="280670"/>
          </a:xfrm>
          <a:prstGeom prst="rect">
            <a:avLst/>
          </a:prstGeom>
          <a:solidFill>
            <a:srgbClr val="ADD8E5"/>
          </a:solidFill>
          <a:ln w="5054">
            <a:solidFill>
              <a:srgbClr val="000000"/>
            </a:solidFill>
          </a:ln>
        </p:spPr>
        <p:txBody>
          <a:bodyPr wrap="square" lIns="0" tIns="42545" rIns="0" bIns="0" rtlCol="0" vert="horz">
            <a:spAutoFit/>
          </a:bodyPr>
          <a:lstStyle/>
          <a:p>
            <a:pPr marL="98425">
              <a:lnSpc>
                <a:spcPct val="100000"/>
              </a:lnSpc>
              <a:spcBef>
                <a:spcPts val="335"/>
              </a:spcBef>
            </a:pPr>
            <a:r>
              <a:rPr dirty="0" sz="1200" spc="-10">
                <a:latin typeface="Calibri"/>
                <a:cs typeface="Calibri"/>
              </a:rPr>
              <a:t>InvoiceItem</a:t>
            </a:r>
            <a:endParaRPr sz="1200">
              <a:latin typeface="Calibri"/>
              <a:cs typeface="Calibri"/>
            </a:endParaRPr>
          </a:p>
        </p:txBody>
      </p:sp>
      <p:grpSp>
        <p:nvGrpSpPr>
          <p:cNvPr id="12" name="object 12" descr=""/>
          <p:cNvGrpSpPr/>
          <p:nvPr/>
        </p:nvGrpSpPr>
        <p:grpSpPr>
          <a:xfrm>
            <a:off x="4859756" y="3057398"/>
            <a:ext cx="963294" cy="1108710"/>
            <a:chOff x="4859756" y="3057398"/>
            <a:chExt cx="963294" cy="1108710"/>
          </a:xfrm>
        </p:grpSpPr>
        <p:sp>
          <p:nvSpPr>
            <p:cNvPr id="13" name="object 13" descr=""/>
            <p:cNvSpPr/>
            <p:nvPr/>
          </p:nvSpPr>
          <p:spPr>
            <a:xfrm>
              <a:off x="4862296" y="3059938"/>
              <a:ext cx="958215" cy="0"/>
            </a:xfrm>
            <a:custGeom>
              <a:avLst/>
              <a:gdLst/>
              <a:ahLst/>
              <a:cxnLst/>
              <a:rect l="l" t="t" r="r" b="b"/>
              <a:pathLst>
                <a:path w="958214" h="0">
                  <a:moveTo>
                    <a:pt x="0" y="0"/>
                  </a:moveTo>
                  <a:lnTo>
                    <a:pt x="957732" y="0"/>
                  </a:lnTo>
                </a:path>
              </a:pathLst>
            </a:custGeom>
            <a:ln w="505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4" name="object 14" descr=""/>
            <p:cNvSpPr/>
            <p:nvPr/>
          </p:nvSpPr>
          <p:spPr>
            <a:xfrm>
              <a:off x="4864823" y="3062465"/>
              <a:ext cx="0" cy="275590"/>
            </a:xfrm>
            <a:custGeom>
              <a:avLst/>
              <a:gdLst/>
              <a:ahLst/>
              <a:cxnLst/>
              <a:rect l="l" t="t" r="r" b="b"/>
              <a:pathLst>
                <a:path w="0" h="275589">
                  <a:moveTo>
                    <a:pt x="0" y="275196"/>
                  </a:moveTo>
                  <a:lnTo>
                    <a:pt x="0" y="0"/>
                  </a:lnTo>
                </a:path>
              </a:pathLst>
            </a:custGeom>
            <a:ln w="505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5" name="object 15" descr=""/>
            <p:cNvSpPr/>
            <p:nvPr/>
          </p:nvSpPr>
          <p:spPr>
            <a:xfrm>
              <a:off x="4867351" y="3062465"/>
              <a:ext cx="618490" cy="275590"/>
            </a:xfrm>
            <a:custGeom>
              <a:avLst/>
              <a:gdLst/>
              <a:ahLst/>
              <a:cxnLst/>
              <a:rect l="l" t="t" r="r" b="b"/>
              <a:pathLst>
                <a:path w="618489" h="275589">
                  <a:moveTo>
                    <a:pt x="618210" y="0"/>
                  </a:moveTo>
                  <a:lnTo>
                    <a:pt x="0" y="0"/>
                  </a:lnTo>
                  <a:lnTo>
                    <a:pt x="0" y="275196"/>
                  </a:lnTo>
                  <a:lnTo>
                    <a:pt x="618210" y="275196"/>
                  </a:lnTo>
                  <a:lnTo>
                    <a:pt x="618210" y="0"/>
                  </a:lnTo>
                  <a:close/>
                </a:path>
              </a:pathLst>
            </a:custGeom>
            <a:solidFill>
              <a:srgbClr val="90ED9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6" name="object 16" descr=""/>
            <p:cNvSpPr/>
            <p:nvPr/>
          </p:nvSpPr>
          <p:spPr>
            <a:xfrm>
              <a:off x="5142039" y="3252571"/>
              <a:ext cx="45085" cy="0"/>
            </a:xfrm>
            <a:custGeom>
              <a:avLst/>
              <a:gdLst/>
              <a:ahLst/>
              <a:cxnLst/>
              <a:rect l="l" t="t" r="r" b="b"/>
              <a:pathLst>
                <a:path w="45085" h="0">
                  <a:moveTo>
                    <a:pt x="0" y="0"/>
                  </a:moveTo>
                  <a:lnTo>
                    <a:pt x="44602" y="0"/>
                  </a:lnTo>
                </a:path>
              </a:pathLst>
            </a:custGeom>
            <a:ln w="505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7" name="object 17" descr=""/>
            <p:cNvSpPr/>
            <p:nvPr/>
          </p:nvSpPr>
          <p:spPr>
            <a:xfrm>
              <a:off x="5485561" y="3062465"/>
              <a:ext cx="329565" cy="275590"/>
            </a:xfrm>
            <a:custGeom>
              <a:avLst/>
              <a:gdLst/>
              <a:ahLst/>
              <a:cxnLst/>
              <a:rect l="l" t="t" r="r" b="b"/>
              <a:pathLst>
                <a:path w="329564" h="275589">
                  <a:moveTo>
                    <a:pt x="329399" y="0"/>
                  </a:moveTo>
                  <a:lnTo>
                    <a:pt x="0" y="0"/>
                  </a:lnTo>
                  <a:lnTo>
                    <a:pt x="0" y="275196"/>
                  </a:lnTo>
                  <a:lnTo>
                    <a:pt x="329399" y="275196"/>
                  </a:lnTo>
                  <a:lnTo>
                    <a:pt x="329399" y="0"/>
                  </a:lnTo>
                  <a:close/>
                </a:path>
              </a:pathLst>
            </a:custGeom>
            <a:solidFill>
              <a:srgbClr val="90ED9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8" name="object 18" descr=""/>
            <p:cNvSpPr/>
            <p:nvPr/>
          </p:nvSpPr>
          <p:spPr>
            <a:xfrm>
              <a:off x="5817488" y="3062465"/>
              <a:ext cx="0" cy="275590"/>
            </a:xfrm>
            <a:custGeom>
              <a:avLst/>
              <a:gdLst/>
              <a:ahLst/>
              <a:cxnLst/>
              <a:rect l="l" t="t" r="r" b="b"/>
              <a:pathLst>
                <a:path w="0" h="275589">
                  <a:moveTo>
                    <a:pt x="0" y="275196"/>
                  </a:moveTo>
                  <a:lnTo>
                    <a:pt x="0" y="0"/>
                  </a:lnTo>
                </a:path>
              </a:pathLst>
            </a:custGeom>
            <a:ln w="505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9" name="object 19" descr=""/>
            <p:cNvSpPr/>
            <p:nvPr/>
          </p:nvSpPr>
          <p:spPr>
            <a:xfrm>
              <a:off x="4864823" y="3337649"/>
              <a:ext cx="0" cy="275590"/>
            </a:xfrm>
            <a:custGeom>
              <a:avLst/>
              <a:gdLst/>
              <a:ahLst/>
              <a:cxnLst/>
              <a:rect l="l" t="t" r="r" b="b"/>
              <a:pathLst>
                <a:path w="0" h="275589">
                  <a:moveTo>
                    <a:pt x="0" y="275196"/>
                  </a:moveTo>
                  <a:lnTo>
                    <a:pt x="0" y="0"/>
                  </a:lnTo>
                </a:path>
              </a:pathLst>
            </a:custGeom>
            <a:ln w="505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0" name="object 20" descr=""/>
            <p:cNvSpPr/>
            <p:nvPr/>
          </p:nvSpPr>
          <p:spPr>
            <a:xfrm>
              <a:off x="4867351" y="3337649"/>
              <a:ext cx="618490" cy="275590"/>
            </a:xfrm>
            <a:custGeom>
              <a:avLst/>
              <a:gdLst/>
              <a:ahLst/>
              <a:cxnLst/>
              <a:rect l="l" t="t" r="r" b="b"/>
              <a:pathLst>
                <a:path w="618489" h="275589">
                  <a:moveTo>
                    <a:pt x="618210" y="0"/>
                  </a:moveTo>
                  <a:lnTo>
                    <a:pt x="0" y="0"/>
                  </a:lnTo>
                  <a:lnTo>
                    <a:pt x="0" y="275196"/>
                  </a:lnTo>
                  <a:lnTo>
                    <a:pt x="618210" y="275196"/>
                  </a:lnTo>
                  <a:lnTo>
                    <a:pt x="618210" y="0"/>
                  </a:lnTo>
                  <a:close/>
                </a:path>
              </a:pathLst>
            </a:custGeom>
            <a:solidFill>
              <a:srgbClr val="90ED9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1" name="object 21" descr=""/>
            <p:cNvSpPr/>
            <p:nvPr/>
          </p:nvSpPr>
          <p:spPr>
            <a:xfrm>
              <a:off x="5005819" y="3527755"/>
              <a:ext cx="45085" cy="0"/>
            </a:xfrm>
            <a:custGeom>
              <a:avLst/>
              <a:gdLst/>
              <a:ahLst/>
              <a:cxnLst/>
              <a:rect l="l" t="t" r="r" b="b"/>
              <a:pathLst>
                <a:path w="45085" h="0">
                  <a:moveTo>
                    <a:pt x="0" y="0"/>
                  </a:moveTo>
                  <a:lnTo>
                    <a:pt x="44602" y="0"/>
                  </a:lnTo>
                </a:path>
              </a:pathLst>
            </a:custGeom>
            <a:ln w="505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2" name="object 22" descr=""/>
            <p:cNvSpPr/>
            <p:nvPr/>
          </p:nvSpPr>
          <p:spPr>
            <a:xfrm>
              <a:off x="5485561" y="3337649"/>
              <a:ext cx="329565" cy="275590"/>
            </a:xfrm>
            <a:custGeom>
              <a:avLst/>
              <a:gdLst/>
              <a:ahLst/>
              <a:cxnLst/>
              <a:rect l="l" t="t" r="r" b="b"/>
              <a:pathLst>
                <a:path w="329564" h="275589">
                  <a:moveTo>
                    <a:pt x="329399" y="0"/>
                  </a:moveTo>
                  <a:lnTo>
                    <a:pt x="0" y="0"/>
                  </a:lnTo>
                  <a:lnTo>
                    <a:pt x="0" y="275196"/>
                  </a:lnTo>
                  <a:lnTo>
                    <a:pt x="329399" y="275196"/>
                  </a:lnTo>
                  <a:lnTo>
                    <a:pt x="329399" y="0"/>
                  </a:lnTo>
                  <a:close/>
                </a:path>
              </a:pathLst>
            </a:custGeom>
            <a:solidFill>
              <a:srgbClr val="90ED9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3" name="object 23" descr=""/>
            <p:cNvSpPr/>
            <p:nvPr/>
          </p:nvSpPr>
          <p:spPr>
            <a:xfrm>
              <a:off x="5817488" y="3337649"/>
              <a:ext cx="0" cy="275590"/>
            </a:xfrm>
            <a:custGeom>
              <a:avLst/>
              <a:gdLst/>
              <a:ahLst/>
              <a:cxnLst/>
              <a:rect l="l" t="t" r="r" b="b"/>
              <a:pathLst>
                <a:path w="0" h="275589">
                  <a:moveTo>
                    <a:pt x="0" y="275196"/>
                  </a:moveTo>
                  <a:lnTo>
                    <a:pt x="0" y="0"/>
                  </a:lnTo>
                </a:path>
              </a:pathLst>
            </a:custGeom>
            <a:ln w="505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4" name="object 24" descr=""/>
            <p:cNvSpPr/>
            <p:nvPr/>
          </p:nvSpPr>
          <p:spPr>
            <a:xfrm>
              <a:off x="4864823" y="3612845"/>
              <a:ext cx="0" cy="275590"/>
            </a:xfrm>
            <a:custGeom>
              <a:avLst/>
              <a:gdLst/>
              <a:ahLst/>
              <a:cxnLst/>
              <a:rect l="l" t="t" r="r" b="b"/>
              <a:pathLst>
                <a:path w="0" h="275589">
                  <a:moveTo>
                    <a:pt x="0" y="275196"/>
                  </a:moveTo>
                  <a:lnTo>
                    <a:pt x="0" y="0"/>
                  </a:lnTo>
                </a:path>
              </a:pathLst>
            </a:custGeom>
            <a:ln w="505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5" name="object 25" descr=""/>
            <p:cNvSpPr/>
            <p:nvPr/>
          </p:nvSpPr>
          <p:spPr>
            <a:xfrm>
              <a:off x="4867351" y="3612845"/>
              <a:ext cx="618490" cy="275590"/>
            </a:xfrm>
            <a:custGeom>
              <a:avLst/>
              <a:gdLst/>
              <a:ahLst/>
              <a:cxnLst/>
              <a:rect l="l" t="t" r="r" b="b"/>
              <a:pathLst>
                <a:path w="618489" h="275589">
                  <a:moveTo>
                    <a:pt x="618210" y="0"/>
                  </a:moveTo>
                  <a:lnTo>
                    <a:pt x="0" y="0"/>
                  </a:lnTo>
                  <a:lnTo>
                    <a:pt x="0" y="275196"/>
                  </a:lnTo>
                  <a:lnTo>
                    <a:pt x="618210" y="275196"/>
                  </a:lnTo>
                  <a:lnTo>
                    <a:pt x="618210" y="0"/>
                  </a:lnTo>
                  <a:close/>
                </a:path>
              </a:pathLst>
            </a:custGeom>
            <a:solidFill>
              <a:srgbClr val="F4F4DC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6" name="object 26" descr=""/>
            <p:cNvSpPr/>
            <p:nvPr/>
          </p:nvSpPr>
          <p:spPr>
            <a:xfrm>
              <a:off x="5179263" y="3802951"/>
              <a:ext cx="45085" cy="0"/>
            </a:xfrm>
            <a:custGeom>
              <a:avLst/>
              <a:gdLst/>
              <a:ahLst/>
              <a:cxnLst/>
              <a:rect l="l" t="t" r="r" b="b"/>
              <a:pathLst>
                <a:path w="45085" h="0">
                  <a:moveTo>
                    <a:pt x="0" y="0"/>
                  </a:moveTo>
                  <a:lnTo>
                    <a:pt x="44602" y="0"/>
                  </a:lnTo>
                </a:path>
              </a:pathLst>
            </a:custGeom>
            <a:ln w="505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7" name="object 27" descr=""/>
            <p:cNvSpPr/>
            <p:nvPr/>
          </p:nvSpPr>
          <p:spPr>
            <a:xfrm>
              <a:off x="5485561" y="3612845"/>
              <a:ext cx="329565" cy="275590"/>
            </a:xfrm>
            <a:custGeom>
              <a:avLst/>
              <a:gdLst/>
              <a:ahLst/>
              <a:cxnLst/>
              <a:rect l="l" t="t" r="r" b="b"/>
              <a:pathLst>
                <a:path w="329564" h="275589">
                  <a:moveTo>
                    <a:pt x="329399" y="0"/>
                  </a:moveTo>
                  <a:lnTo>
                    <a:pt x="0" y="0"/>
                  </a:lnTo>
                  <a:lnTo>
                    <a:pt x="0" y="275196"/>
                  </a:lnTo>
                  <a:lnTo>
                    <a:pt x="329399" y="275196"/>
                  </a:lnTo>
                  <a:lnTo>
                    <a:pt x="329399" y="0"/>
                  </a:lnTo>
                  <a:close/>
                </a:path>
              </a:pathLst>
            </a:custGeom>
            <a:solidFill>
              <a:srgbClr val="F4F4DC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8" name="object 28" descr=""/>
            <p:cNvSpPr/>
            <p:nvPr/>
          </p:nvSpPr>
          <p:spPr>
            <a:xfrm>
              <a:off x="5817488" y="3612845"/>
              <a:ext cx="0" cy="275590"/>
            </a:xfrm>
            <a:custGeom>
              <a:avLst/>
              <a:gdLst/>
              <a:ahLst/>
              <a:cxnLst/>
              <a:rect l="l" t="t" r="r" b="b"/>
              <a:pathLst>
                <a:path w="0" h="275589">
                  <a:moveTo>
                    <a:pt x="0" y="275196"/>
                  </a:moveTo>
                  <a:lnTo>
                    <a:pt x="0" y="0"/>
                  </a:lnTo>
                </a:path>
              </a:pathLst>
            </a:custGeom>
            <a:ln w="505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9" name="object 29" descr=""/>
            <p:cNvSpPr/>
            <p:nvPr/>
          </p:nvSpPr>
          <p:spPr>
            <a:xfrm>
              <a:off x="4864823" y="3888041"/>
              <a:ext cx="0" cy="275590"/>
            </a:xfrm>
            <a:custGeom>
              <a:avLst/>
              <a:gdLst/>
              <a:ahLst/>
              <a:cxnLst/>
              <a:rect l="l" t="t" r="r" b="b"/>
              <a:pathLst>
                <a:path w="0" h="275589">
                  <a:moveTo>
                    <a:pt x="0" y="275196"/>
                  </a:moveTo>
                  <a:lnTo>
                    <a:pt x="0" y="0"/>
                  </a:lnTo>
                </a:path>
              </a:pathLst>
            </a:custGeom>
            <a:ln w="505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30" name="object 30" descr=""/>
          <p:cNvSpPr txBox="1"/>
          <p:nvPr/>
        </p:nvSpPr>
        <p:spPr>
          <a:xfrm>
            <a:off x="4867351" y="2997568"/>
            <a:ext cx="948055" cy="1126490"/>
          </a:xfrm>
          <a:prstGeom prst="rect">
            <a:avLst/>
          </a:prstGeom>
        </p:spPr>
        <p:txBody>
          <a:bodyPr wrap="square" lIns="0" tIns="104775" rIns="0" bIns="0" rtlCol="0" vert="horz">
            <a:spAutoFit/>
          </a:bodyPr>
          <a:lstStyle/>
          <a:p>
            <a:pPr algn="just" marL="75565">
              <a:lnSpc>
                <a:spcPct val="100000"/>
              </a:lnSpc>
              <a:spcBef>
                <a:spcPts val="825"/>
              </a:spcBef>
            </a:pPr>
            <a:r>
              <a:rPr dirty="0" sz="1200" spc="85">
                <a:latin typeface="Calibri"/>
                <a:cs typeface="Calibri"/>
              </a:rPr>
              <a:t>InI</a:t>
            </a:r>
            <a:r>
              <a:rPr dirty="0" sz="1200" spc="16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No</a:t>
            </a:r>
            <a:r>
              <a:rPr dirty="0" sz="1200" spc="495">
                <a:latin typeface="Calibri"/>
                <a:cs typeface="Calibri"/>
              </a:rPr>
              <a:t>  </a:t>
            </a:r>
            <a:r>
              <a:rPr dirty="0" sz="1200" spc="-25">
                <a:latin typeface="Calibri"/>
                <a:cs typeface="Calibri"/>
              </a:rPr>
              <a:t>int</a:t>
            </a:r>
            <a:endParaRPr sz="1200">
              <a:latin typeface="Calibri"/>
              <a:cs typeface="Calibri"/>
            </a:endParaRPr>
          </a:p>
          <a:p>
            <a:pPr algn="just" marL="75565" marR="67945">
              <a:lnSpc>
                <a:spcPct val="150500"/>
              </a:lnSpc>
            </a:pPr>
            <a:r>
              <a:rPr dirty="0" sz="1200" spc="120">
                <a:latin typeface="Calibri"/>
                <a:cs typeface="Calibri"/>
              </a:rPr>
              <a:t>I</a:t>
            </a:r>
            <a:r>
              <a:rPr dirty="0" sz="1200" spc="15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No</a:t>
            </a:r>
            <a:r>
              <a:rPr dirty="0" sz="1200" spc="380">
                <a:latin typeface="Calibri"/>
                <a:cs typeface="Calibri"/>
              </a:rPr>
              <a:t>    </a:t>
            </a:r>
            <a:r>
              <a:rPr dirty="0" sz="1200" spc="-25">
                <a:latin typeface="Calibri"/>
                <a:cs typeface="Calibri"/>
              </a:rPr>
              <a:t>int </a:t>
            </a:r>
            <a:r>
              <a:rPr dirty="0" sz="1200" spc="90">
                <a:latin typeface="Calibri"/>
                <a:cs typeface="Calibri"/>
              </a:rPr>
              <a:t>Art</a:t>
            </a:r>
            <a:r>
              <a:rPr dirty="0" sz="1200" spc="16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No</a:t>
            </a:r>
            <a:r>
              <a:rPr dirty="0" sz="1200" spc="345">
                <a:latin typeface="Calibri"/>
                <a:cs typeface="Calibri"/>
              </a:rPr>
              <a:t>  </a:t>
            </a:r>
            <a:r>
              <a:rPr dirty="0" sz="1200" spc="-25">
                <a:latin typeface="Calibri"/>
                <a:cs typeface="Calibri"/>
              </a:rPr>
              <a:t>int </a:t>
            </a:r>
            <a:r>
              <a:rPr dirty="0" sz="1200">
                <a:latin typeface="Calibri"/>
                <a:cs typeface="Calibri"/>
              </a:rPr>
              <a:t>Count</a:t>
            </a:r>
            <a:r>
              <a:rPr dirty="0" sz="1200" spc="375">
                <a:latin typeface="Calibri"/>
                <a:cs typeface="Calibri"/>
              </a:rPr>
              <a:t>   </a:t>
            </a:r>
            <a:r>
              <a:rPr dirty="0" sz="1200" spc="-25">
                <a:latin typeface="Calibri"/>
                <a:cs typeface="Calibri"/>
              </a:rPr>
              <a:t>int</a:t>
            </a:r>
            <a:endParaRPr sz="1200">
              <a:latin typeface="Calibri"/>
              <a:cs typeface="Calibri"/>
            </a:endParaRPr>
          </a:p>
        </p:txBody>
      </p:sp>
      <p:grpSp>
        <p:nvGrpSpPr>
          <p:cNvPr id="31" name="object 31" descr=""/>
          <p:cNvGrpSpPr/>
          <p:nvPr/>
        </p:nvGrpSpPr>
        <p:grpSpPr>
          <a:xfrm>
            <a:off x="4859756" y="3885501"/>
            <a:ext cx="963294" cy="283210"/>
            <a:chOff x="4859756" y="3885501"/>
            <a:chExt cx="963294" cy="283210"/>
          </a:xfrm>
        </p:grpSpPr>
        <p:sp>
          <p:nvSpPr>
            <p:cNvPr id="32" name="object 32" descr=""/>
            <p:cNvSpPr/>
            <p:nvPr/>
          </p:nvSpPr>
          <p:spPr>
            <a:xfrm>
              <a:off x="5817488" y="3888041"/>
              <a:ext cx="0" cy="275590"/>
            </a:xfrm>
            <a:custGeom>
              <a:avLst/>
              <a:gdLst/>
              <a:ahLst/>
              <a:cxnLst/>
              <a:rect l="l" t="t" r="r" b="b"/>
              <a:pathLst>
                <a:path w="0" h="275589">
                  <a:moveTo>
                    <a:pt x="0" y="275196"/>
                  </a:moveTo>
                  <a:lnTo>
                    <a:pt x="0" y="0"/>
                  </a:lnTo>
                </a:path>
              </a:pathLst>
            </a:custGeom>
            <a:ln w="505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3" name="object 33" descr=""/>
            <p:cNvSpPr/>
            <p:nvPr/>
          </p:nvSpPr>
          <p:spPr>
            <a:xfrm>
              <a:off x="4862296" y="4165765"/>
              <a:ext cx="958215" cy="0"/>
            </a:xfrm>
            <a:custGeom>
              <a:avLst/>
              <a:gdLst/>
              <a:ahLst/>
              <a:cxnLst/>
              <a:rect l="l" t="t" r="r" b="b"/>
              <a:pathLst>
                <a:path w="958214" h="0">
                  <a:moveTo>
                    <a:pt x="0" y="0"/>
                  </a:moveTo>
                  <a:lnTo>
                    <a:pt x="957732" y="0"/>
                  </a:lnTo>
                </a:path>
              </a:pathLst>
            </a:custGeom>
            <a:ln w="505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34" name="object 34" descr=""/>
          <p:cNvSpPr txBox="1"/>
          <p:nvPr/>
        </p:nvSpPr>
        <p:spPr>
          <a:xfrm>
            <a:off x="3462718" y="4717275"/>
            <a:ext cx="1597025" cy="280670"/>
          </a:xfrm>
          <a:prstGeom prst="rect">
            <a:avLst/>
          </a:prstGeom>
          <a:solidFill>
            <a:srgbClr val="ADD8E5"/>
          </a:solidFill>
          <a:ln w="5054">
            <a:solidFill>
              <a:srgbClr val="000000"/>
            </a:solidFill>
          </a:ln>
        </p:spPr>
        <p:txBody>
          <a:bodyPr wrap="square" lIns="0" tIns="42545" rIns="0" bIns="0" rtlCol="0" vert="horz">
            <a:spAutoFit/>
          </a:bodyPr>
          <a:lstStyle/>
          <a:p>
            <a:pPr algn="ctr">
              <a:lnSpc>
                <a:spcPct val="100000"/>
              </a:lnSpc>
              <a:spcBef>
                <a:spcPts val="335"/>
              </a:spcBef>
            </a:pPr>
            <a:r>
              <a:rPr dirty="0" sz="1200" spc="-10">
                <a:latin typeface="Calibri"/>
                <a:cs typeface="Calibri"/>
              </a:rPr>
              <a:t>Article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35" name="object 35" descr=""/>
          <p:cNvSpPr/>
          <p:nvPr/>
        </p:nvSpPr>
        <p:spPr>
          <a:xfrm>
            <a:off x="848300" y="3442349"/>
            <a:ext cx="26670" cy="60960"/>
          </a:xfrm>
          <a:custGeom>
            <a:avLst/>
            <a:gdLst/>
            <a:ahLst/>
            <a:cxnLst/>
            <a:rect l="l" t="t" r="r" b="b"/>
            <a:pathLst>
              <a:path w="26669" h="60960">
                <a:moveTo>
                  <a:pt x="0" y="0"/>
                </a:moveTo>
                <a:lnTo>
                  <a:pt x="4622" y="11933"/>
                </a:lnTo>
                <a:lnTo>
                  <a:pt x="10913" y="20687"/>
                </a:lnTo>
                <a:lnTo>
                  <a:pt x="18327" y="26689"/>
                </a:lnTo>
                <a:lnTo>
                  <a:pt x="26317" y="30366"/>
                </a:lnTo>
                <a:lnTo>
                  <a:pt x="18327" y="34043"/>
                </a:lnTo>
                <a:lnTo>
                  <a:pt x="10913" y="40045"/>
                </a:lnTo>
                <a:lnTo>
                  <a:pt x="4622" y="48799"/>
                </a:lnTo>
                <a:lnTo>
                  <a:pt x="0" y="60732"/>
                </a:lnTo>
              </a:path>
            </a:pathLst>
          </a:custGeom>
          <a:ln w="5060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grpSp>
        <p:nvGrpSpPr>
          <p:cNvPr id="36" name="object 36" descr=""/>
          <p:cNvGrpSpPr/>
          <p:nvPr/>
        </p:nvGrpSpPr>
        <p:grpSpPr>
          <a:xfrm>
            <a:off x="3325174" y="1819799"/>
            <a:ext cx="2882900" cy="4011295"/>
            <a:chOff x="3325174" y="1819799"/>
            <a:chExt cx="2882900" cy="4011295"/>
          </a:xfrm>
        </p:grpSpPr>
        <p:sp>
          <p:nvSpPr>
            <p:cNvPr id="37" name="object 37" descr=""/>
            <p:cNvSpPr/>
            <p:nvPr/>
          </p:nvSpPr>
          <p:spPr>
            <a:xfrm>
              <a:off x="3460178" y="4997526"/>
              <a:ext cx="1602105" cy="0"/>
            </a:xfrm>
            <a:custGeom>
              <a:avLst/>
              <a:gdLst/>
              <a:ahLst/>
              <a:cxnLst/>
              <a:rect l="l" t="t" r="r" b="b"/>
              <a:pathLst>
                <a:path w="1602104" h="0">
                  <a:moveTo>
                    <a:pt x="0" y="0"/>
                  </a:moveTo>
                  <a:lnTo>
                    <a:pt x="1601952" y="0"/>
                  </a:lnTo>
                </a:path>
              </a:pathLst>
            </a:custGeom>
            <a:ln w="505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8" name="object 38" descr=""/>
            <p:cNvSpPr/>
            <p:nvPr/>
          </p:nvSpPr>
          <p:spPr>
            <a:xfrm>
              <a:off x="3462718" y="5000053"/>
              <a:ext cx="0" cy="275590"/>
            </a:xfrm>
            <a:custGeom>
              <a:avLst/>
              <a:gdLst/>
              <a:ahLst/>
              <a:cxnLst/>
              <a:rect l="l" t="t" r="r" b="b"/>
              <a:pathLst>
                <a:path w="0" h="275589">
                  <a:moveTo>
                    <a:pt x="0" y="275196"/>
                  </a:moveTo>
                  <a:lnTo>
                    <a:pt x="0" y="0"/>
                  </a:lnTo>
                </a:path>
              </a:pathLst>
            </a:custGeom>
            <a:ln w="505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9" name="object 39" descr=""/>
            <p:cNvSpPr/>
            <p:nvPr/>
          </p:nvSpPr>
          <p:spPr>
            <a:xfrm>
              <a:off x="3465245" y="5000053"/>
              <a:ext cx="618490" cy="275590"/>
            </a:xfrm>
            <a:custGeom>
              <a:avLst/>
              <a:gdLst/>
              <a:ahLst/>
              <a:cxnLst/>
              <a:rect l="l" t="t" r="r" b="b"/>
              <a:pathLst>
                <a:path w="618489" h="275589">
                  <a:moveTo>
                    <a:pt x="618210" y="0"/>
                  </a:moveTo>
                  <a:lnTo>
                    <a:pt x="0" y="0"/>
                  </a:lnTo>
                  <a:lnTo>
                    <a:pt x="0" y="275196"/>
                  </a:lnTo>
                  <a:lnTo>
                    <a:pt x="618210" y="275196"/>
                  </a:lnTo>
                  <a:lnTo>
                    <a:pt x="618210" y="0"/>
                  </a:lnTo>
                  <a:close/>
                </a:path>
              </a:pathLst>
            </a:custGeom>
            <a:solidFill>
              <a:srgbClr val="90ED9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0" name="object 40" descr=""/>
            <p:cNvSpPr/>
            <p:nvPr/>
          </p:nvSpPr>
          <p:spPr>
            <a:xfrm>
              <a:off x="3777157" y="5190159"/>
              <a:ext cx="45085" cy="0"/>
            </a:xfrm>
            <a:custGeom>
              <a:avLst/>
              <a:gdLst/>
              <a:ahLst/>
              <a:cxnLst/>
              <a:rect l="l" t="t" r="r" b="b"/>
              <a:pathLst>
                <a:path w="45085" h="0">
                  <a:moveTo>
                    <a:pt x="0" y="0"/>
                  </a:moveTo>
                  <a:lnTo>
                    <a:pt x="44602" y="0"/>
                  </a:lnTo>
                </a:path>
              </a:pathLst>
            </a:custGeom>
            <a:ln w="505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1" name="object 41" descr=""/>
            <p:cNvSpPr/>
            <p:nvPr/>
          </p:nvSpPr>
          <p:spPr>
            <a:xfrm>
              <a:off x="4083443" y="5000053"/>
              <a:ext cx="974090" cy="275590"/>
            </a:xfrm>
            <a:custGeom>
              <a:avLst/>
              <a:gdLst/>
              <a:ahLst/>
              <a:cxnLst/>
              <a:rect l="l" t="t" r="r" b="b"/>
              <a:pathLst>
                <a:path w="974089" h="275589">
                  <a:moveTo>
                    <a:pt x="973620" y="0"/>
                  </a:moveTo>
                  <a:lnTo>
                    <a:pt x="0" y="0"/>
                  </a:lnTo>
                  <a:lnTo>
                    <a:pt x="0" y="275196"/>
                  </a:lnTo>
                  <a:lnTo>
                    <a:pt x="973620" y="275196"/>
                  </a:lnTo>
                  <a:lnTo>
                    <a:pt x="973620" y="0"/>
                  </a:lnTo>
                  <a:close/>
                </a:path>
              </a:pathLst>
            </a:custGeom>
            <a:solidFill>
              <a:srgbClr val="90ED9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2" name="object 42" descr=""/>
            <p:cNvSpPr/>
            <p:nvPr/>
          </p:nvSpPr>
          <p:spPr>
            <a:xfrm>
              <a:off x="5059603" y="5000053"/>
              <a:ext cx="0" cy="275590"/>
            </a:xfrm>
            <a:custGeom>
              <a:avLst/>
              <a:gdLst/>
              <a:ahLst/>
              <a:cxnLst/>
              <a:rect l="l" t="t" r="r" b="b"/>
              <a:pathLst>
                <a:path w="0" h="275589">
                  <a:moveTo>
                    <a:pt x="0" y="275196"/>
                  </a:moveTo>
                  <a:lnTo>
                    <a:pt x="0" y="0"/>
                  </a:lnTo>
                </a:path>
              </a:pathLst>
            </a:custGeom>
            <a:ln w="505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3" name="object 43" descr=""/>
            <p:cNvSpPr/>
            <p:nvPr/>
          </p:nvSpPr>
          <p:spPr>
            <a:xfrm>
              <a:off x="3462718" y="5275250"/>
              <a:ext cx="0" cy="275590"/>
            </a:xfrm>
            <a:custGeom>
              <a:avLst/>
              <a:gdLst/>
              <a:ahLst/>
              <a:cxnLst/>
              <a:rect l="l" t="t" r="r" b="b"/>
              <a:pathLst>
                <a:path w="0" h="275589">
                  <a:moveTo>
                    <a:pt x="0" y="275196"/>
                  </a:moveTo>
                  <a:lnTo>
                    <a:pt x="0" y="0"/>
                  </a:lnTo>
                </a:path>
              </a:pathLst>
            </a:custGeom>
            <a:ln w="505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4" name="object 44" descr=""/>
            <p:cNvSpPr/>
            <p:nvPr/>
          </p:nvSpPr>
          <p:spPr>
            <a:xfrm>
              <a:off x="5059603" y="5275250"/>
              <a:ext cx="0" cy="275590"/>
            </a:xfrm>
            <a:custGeom>
              <a:avLst/>
              <a:gdLst/>
              <a:ahLst/>
              <a:cxnLst/>
              <a:rect l="l" t="t" r="r" b="b"/>
              <a:pathLst>
                <a:path w="0" h="275589">
                  <a:moveTo>
                    <a:pt x="0" y="275196"/>
                  </a:moveTo>
                  <a:lnTo>
                    <a:pt x="0" y="0"/>
                  </a:lnTo>
                </a:path>
              </a:pathLst>
            </a:custGeom>
            <a:ln w="505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5" name="object 45" descr=""/>
            <p:cNvSpPr/>
            <p:nvPr/>
          </p:nvSpPr>
          <p:spPr>
            <a:xfrm>
              <a:off x="3462718" y="5550446"/>
              <a:ext cx="0" cy="275590"/>
            </a:xfrm>
            <a:custGeom>
              <a:avLst/>
              <a:gdLst/>
              <a:ahLst/>
              <a:cxnLst/>
              <a:rect l="l" t="t" r="r" b="b"/>
              <a:pathLst>
                <a:path w="0" h="275589">
                  <a:moveTo>
                    <a:pt x="0" y="275196"/>
                  </a:moveTo>
                  <a:lnTo>
                    <a:pt x="0" y="0"/>
                  </a:lnTo>
                </a:path>
              </a:pathLst>
            </a:custGeom>
            <a:ln w="505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6" name="object 46" descr=""/>
            <p:cNvSpPr/>
            <p:nvPr/>
          </p:nvSpPr>
          <p:spPr>
            <a:xfrm>
              <a:off x="5059603" y="5550446"/>
              <a:ext cx="0" cy="275590"/>
            </a:xfrm>
            <a:custGeom>
              <a:avLst/>
              <a:gdLst/>
              <a:ahLst/>
              <a:cxnLst/>
              <a:rect l="l" t="t" r="r" b="b"/>
              <a:pathLst>
                <a:path w="0" h="275589">
                  <a:moveTo>
                    <a:pt x="0" y="275196"/>
                  </a:moveTo>
                  <a:lnTo>
                    <a:pt x="0" y="0"/>
                  </a:lnTo>
                </a:path>
              </a:pathLst>
            </a:custGeom>
            <a:ln w="505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7" name="object 47" descr=""/>
            <p:cNvSpPr/>
            <p:nvPr/>
          </p:nvSpPr>
          <p:spPr>
            <a:xfrm>
              <a:off x="3460178" y="5828169"/>
              <a:ext cx="1602105" cy="0"/>
            </a:xfrm>
            <a:custGeom>
              <a:avLst/>
              <a:gdLst/>
              <a:ahLst/>
              <a:cxnLst/>
              <a:rect l="l" t="t" r="r" b="b"/>
              <a:pathLst>
                <a:path w="1602104" h="0">
                  <a:moveTo>
                    <a:pt x="0" y="0"/>
                  </a:moveTo>
                  <a:lnTo>
                    <a:pt x="1601952" y="0"/>
                  </a:lnTo>
                </a:path>
              </a:pathLst>
            </a:custGeom>
            <a:ln w="505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8" name="object 48" descr=""/>
            <p:cNvSpPr/>
            <p:nvPr/>
          </p:nvSpPr>
          <p:spPr>
            <a:xfrm>
              <a:off x="3330235" y="1852696"/>
              <a:ext cx="2875280" cy="1620520"/>
            </a:xfrm>
            <a:custGeom>
              <a:avLst/>
              <a:gdLst/>
              <a:ahLst/>
              <a:cxnLst/>
              <a:rect l="l" t="t" r="r" b="b"/>
              <a:pathLst>
                <a:path w="2875279" h="1620520">
                  <a:moveTo>
                    <a:pt x="2514970" y="1620020"/>
                  </a:moveTo>
                  <a:lnTo>
                    <a:pt x="2874974" y="1620020"/>
                  </a:lnTo>
                  <a:lnTo>
                    <a:pt x="2874974" y="900011"/>
                  </a:lnTo>
                  <a:lnTo>
                    <a:pt x="2874974" y="0"/>
                  </a:lnTo>
                  <a:lnTo>
                    <a:pt x="0" y="0"/>
                  </a:lnTo>
                </a:path>
              </a:pathLst>
            </a:custGeom>
            <a:ln w="506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9" name="object 49" descr=""/>
            <p:cNvSpPr/>
            <p:nvPr/>
          </p:nvSpPr>
          <p:spPr>
            <a:xfrm>
              <a:off x="3327705" y="1822329"/>
              <a:ext cx="26670" cy="60960"/>
            </a:xfrm>
            <a:custGeom>
              <a:avLst/>
              <a:gdLst/>
              <a:ahLst/>
              <a:cxnLst/>
              <a:rect l="l" t="t" r="r" b="b"/>
              <a:pathLst>
                <a:path w="26670" h="60960">
                  <a:moveTo>
                    <a:pt x="26317" y="60732"/>
                  </a:moveTo>
                  <a:lnTo>
                    <a:pt x="21694" y="48799"/>
                  </a:lnTo>
                  <a:lnTo>
                    <a:pt x="15403" y="40045"/>
                  </a:lnTo>
                  <a:lnTo>
                    <a:pt x="7990" y="34043"/>
                  </a:lnTo>
                  <a:lnTo>
                    <a:pt x="0" y="30366"/>
                  </a:lnTo>
                  <a:lnTo>
                    <a:pt x="7990" y="26689"/>
                  </a:lnTo>
                  <a:lnTo>
                    <a:pt x="15403" y="20687"/>
                  </a:lnTo>
                  <a:lnTo>
                    <a:pt x="21694" y="11933"/>
                  </a:lnTo>
                  <a:lnTo>
                    <a:pt x="26317" y="0"/>
                  </a:lnTo>
                </a:path>
              </a:pathLst>
            </a:custGeom>
            <a:ln w="506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0" name="object 50" descr=""/>
            <p:cNvSpPr/>
            <p:nvPr/>
          </p:nvSpPr>
          <p:spPr>
            <a:xfrm>
              <a:off x="5094260" y="3724718"/>
              <a:ext cx="1075055" cy="1440180"/>
            </a:xfrm>
            <a:custGeom>
              <a:avLst/>
              <a:gdLst/>
              <a:ahLst/>
              <a:cxnLst/>
              <a:rect l="l" t="t" r="r" b="b"/>
              <a:pathLst>
                <a:path w="1075054" h="1440179">
                  <a:moveTo>
                    <a:pt x="0" y="1440017"/>
                  </a:moveTo>
                  <a:lnTo>
                    <a:pt x="1074952" y="1440017"/>
                  </a:lnTo>
                  <a:lnTo>
                    <a:pt x="1074952" y="720008"/>
                  </a:lnTo>
                  <a:lnTo>
                    <a:pt x="1074952" y="0"/>
                  </a:lnTo>
                  <a:lnTo>
                    <a:pt x="750945" y="0"/>
                  </a:lnTo>
                </a:path>
              </a:pathLst>
            </a:custGeom>
            <a:ln w="506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1" name="object 51" descr=""/>
            <p:cNvSpPr/>
            <p:nvPr/>
          </p:nvSpPr>
          <p:spPr>
            <a:xfrm>
              <a:off x="5091730" y="5134369"/>
              <a:ext cx="26670" cy="60960"/>
            </a:xfrm>
            <a:custGeom>
              <a:avLst/>
              <a:gdLst/>
              <a:ahLst/>
              <a:cxnLst/>
              <a:rect l="l" t="t" r="r" b="b"/>
              <a:pathLst>
                <a:path w="26670" h="60960">
                  <a:moveTo>
                    <a:pt x="26317" y="60732"/>
                  </a:moveTo>
                  <a:lnTo>
                    <a:pt x="21694" y="48799"/>
                  </a:lnTo>
                  <a:lnTo>
                    <a:pt x="15403" y="40045"/>
                  </a:lnTo>
                  <a:lnTo>
                    <a:pt x="7990" y="34043"/>
                  </a:lnTo>
                  <a:lnTo>
                    <a:pt x="0" y="30366"/>
                  </a:lnTo>
                  <a:lnTo>
                    <a:pt x="7990" y="26689"/>
                  </a:lnTo>
                  <a:lnTo>
                    <a:pt x="15403" y="20687"/>
                  </a:lnTo>
                  <a:lnTo>
                    <a:pt x="21694" y="11933"/>
                  </a:lnTo>
                  <a:lnTo>
                    <a:pt x="26317" y="0"/>
                  </a:lnTo>
                </a:path>
              </a:pathLst>
            </a:custGeom>
            <a:ln w="506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52" name="object 52" descr=""/>
          <p:cNvSpPr/>
          <p:nvPr/>
        </p:nvSpPr>
        <p:spPr>
          <a:xfrm>
            <a:off x="5753887" y="6241173"/>
            <a:ext cx="45085" cy="0"/>
          </a:xfrm>
          <a:custGeom>
            <a:avLst/>
            <a:gdLst/>
            <a:ahLst/>
            <a:cxnLst/>
            <a:rect l="l" t="t" r="r" b="b"/>
            <a:pathLst>
              <a:path w="45085" h="0">
                <a:moveTo>
                  <a:pt x="0" y="0"/>
                </a:moveTo>
                <a:lnTo>
                  <a:pt x="44602" y="0"/>
                </a:lnTo>
              </a:path>
            </a:pathLst>
          </a:custGeom>
          <a:ln w="505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3" name="object 53" descr=""/>
          <p:cNvSpPr txBox="1"/>
          <p:nvPr/>
        </p:nvSpPr>
        <p:spPr>
          <a:xfrm>
            <a:off x="573925" y="4935182"/>
            <a:ext cx="6506209" cy="3528695"/>
          </a:xfrm>
          <a:prstGeom prst="rect">
            <a:avLst/>
          </a:prstGeom>
        </p:spPr>
        <p:txBody>
          <a:bodyPr wrap="square" lIns="0" tIns="104775" rIns="0" bIns="0" rtlCol="0" vert="horz">
            <a:spAutoFit/>
          </a:bodyPr>
          <a:lstStyle/>
          <a:p>
            <a:pPr marL="2966720">
              <a:lnSpc>
                <a:spcPct val="100000"/>
              </a:lnSpc>
              <a:spcBef>
                <a:spcPts val="825"/>
              </a:spcBef>
              <a:tabLst>
                <a:tab pos="3585210" algn="l"/>
              </a:tabLst>
            </a:pPr>
            <a:r>
              <a:rPr dirty="0" sz="1200" spc="90">
                <a:latin typeface="Calibri"/>
                <a:cs typeface="Calibri"/>
              </a:rPr>
              <a:t>Art</a:t>
            </a:r>
            <a:r>
              <a:rPr dirty="0" sz="1200" spc="150">
                <a:latin typeface="Calibri"/>
                <a:cs typeface="Calibri"/>
              </a:rPr>
              <a:t> </a:t>
            </a:r>
            <a:r>
              <a:rPr dirty="0" sz="1200" spc="-35">
                <a:latin typeface="Calibri"/>
                <a:cs typeface="Calibri"/>
              </a:rPr>
              <a:t>No</a:t>
            </a:r>
            <a:r>
              <a:rPr dirty="0" sz="1200">
                <a:latin typeface="Calibri"/>
                <a:cs typeface="Calibri"/>
              </a:rPr>
              <a:t>	</a:t>
            </a:r>
            <a:r>
              <a:rPr dirty="0" sz="1200" spc="-25">
                <a:latin typeface="Calibri"/>
                <a:cs typeface="Calibri"/>
              </a:rPr>
              <a:t>int</a:t>
            </a:r>
            <a:endParaRPr sz="1200">
              <a:latin typeface="Calibri"/>
              <a:cs typeface="Calibri"/>
            </a:endParaRPr>
          </a:p>
          <a:p>
            <a:pPr marL="2966720" marR="2090420">
              <a:lnSpc>
                <a:spcPct val="150500"/>
              </a:lnSpc>
              <a:tabLst>
                <a:tab pos="3584575" algn="l"/>
              </a:tabLst>
            </a:pPr>
            <a:r>
              <a:rPr dirty="0" sz="1200" spc="-10">
                <a:latin typeface="Calibri"/>
                <a:cs typeface="Calibri"/>
              </a:rPr>
              <a:t>Article</a:t>
            </a:r>
            <a:r>
              <a:rPr dirty="0" sz="1200">
                <a:latin typeface="Calibri"/>
                <a:cs typeface="Calibri"/>
              </a:rPr>
              <a:t>	</a:t>
            </a:r>
            <a:r>
              <a:rPr dirty="0" sz="1200" spc="-10">
                <a:latin typeface="Calibri"/>
                <a:cs typeface="Calibri"/>
              </a:rPr>
              <a:t>varchar(100) Price</a:t>
            </a:r>
            <a:r>
              <a:rPr dirty="0" sz="1200">
                <a:latin typeface="Calibri"/>
                <a:cs typeface="Calibri"/>
              </a:rPr>
              <a:t>	</a:t>
            </a:r>
            <a:r>
              <a:rPr dirty="0" sz="1200" spc="-10">
                <a:latin typeface="Calibri"/>
                <a:cs typeface="Calibri"/>
              </a:rPr>
              <a:t>numeric(6,2)</a:t>
            </a:r>
            <a:endParaRPr sz="12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1035"/>
              </a:spcBef>
            </a:pPr>
            <a:endParaRPr sz="1200">
              <a:latin typeface="Calibri"/>
              <a:cs typeface="Calibri"/>
            </a:endParaRPr>
          </a:p>
          <a:p>
            <a:pPr marL="12700" marR="5080">
              <a:lnSpc>
                <a:spcPct val="100000"/>
              </a:lnSpc>
              <a:spcBef>
                <a:spcPts val="5"/>
              </a:spcBef>
            </a:pPr>
            <a:r>
              <a:rPr dirty="0" sz="1200" spc="65">
                <a:latin typeface="Calibri"/>
                <a:cs typeface="Calibri"/>
              </a:rPr>
              <a:t>The</a:t>
            </a:r>
            <a:r>
              <a:rPr dirty="0" sz="1200" spc="7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arrowhead</a:t>
            </a:r>
            <a:r>
              <a:rPr dirty="0" sz="1200" spc="75">
                <a:latin typeface="Calibri"/>
                <a:cs typeface="Calibri"/>
              </a:rPr>
              <a:t> </a:t>
            </a:r>
            <a:r>
              <a:rPr dirty="0" sz="1200" spc="10">
                <a:latin typeface="Calibri"/>
                <a:cs typeface="Calibri"/>
              </a:rPr>
              <a:t>always</a:t>
            </a:r>
            <a:r>
              <a:rPr dirty="0" sz="1200" spc="80">
                <a:latin typeface="Calibri"/>
                <a:cs typeface="Calibri"/>
              </a:rPr>
              <a:t> </a:t>
            </a:r>
            <a:r>
              <a:rPr dirty="0" sz="1200" spc="10">
                <a:latin typeface="Calibri"/>
                <a:cs typeface="Calibri"/>
              </a:rPr>
              <a:t>points</a:t>
            </a:r>
            <a:r>
              <a:rPr dirty="0" sz="1200" spc="75">
                <a:latin typeface="Calibri"/>
                <a:cs typeface="Calibri"/>
              </a:rPr>
              <a:t> </a:t>
            </a:r>
            <a:r>
              <a:rPr dirty="0" sz="1200" spc="10">
                <a:latin typeface="Calibri"/>
                <a:cs typeface="Calibri"/>
              </a:rPr>
              <a:t>to</a:t>
            </a:r>
            <a:r>
              <a:rPr dirty="0" sz="1200" spc="80">
                <a:latin typeface="Calibri"/>
                <a:cs typeface="Calibri"/>
              </a:rPr>
              <a:t> </a:t>
            </a:r>
            <a:r>
              <a:rPr dirty="0" sz="1200" spc="10">
                <a:latin typeface="Calibri"/>
                <a:cs typeface="Calibri"/>
              </a:rPr>
              <a:t>the</a:t>
            </a:r>
            <a:r>
              <a:rPr dirty="0" sz="1200" spc="75">
                <a:latin typeface="Calibri"/>
                <a:cs typeface="Calibri"/>
              </a:rPr>
              <a:t> </a:t>
            </a:r>
            <a:r>
              <a:rPr dirty="0" sz="1200" spc="10">
                <a:latin typeface="Calibri"/>
                <a:cs typeface="Calibri"/>
              </a:rPr>
              <a:t>primary</a:t>
            </a:r>
            <a:r>
              <a:rPr dirty="0" sz="1200" spc="80">
                <a:latin typeface="Calibri"/>
                <a:cs typeface="Calibri"/>
              </a:rPr>
              <a:t> </a:t>
            </a:r>
            <a:r>
              <a:rPr dirty="0" sz="1200" spc="10">
                <a:latin typeface="Calibri"/>
                <a:cs typeface="Calibri"/>
              </a:rPr>
              <a:t>key.</a:t>
            </a:r>
            <a:r>
              <a:rPr dirty="0" sz="1200" spc="250">
                <a:latin typeface="Calibri"/>
                <a:cs typeface="Calibri"/>
              </a:rPr>
              <a:t> </a:t>
            </a:r>
            <a:r>
              <a:rPr dirty="0" sz="1200" spc="10">
                <a:latin typeface="Calibri"/>
                <a:cs typeface="Calibri"/>
              </a:rPr>
              <a:t>Remember</a:t>
            </a:r>
            <a:r>
              <a:rPr dirty="0" sz="1200" spc="80">
                <a:latin typeface="Calibri"/>
                <a:cs typeface="Calibri"/>
              </a:rPr>
              <a:t> </a:t>
            </a:r>
            <a:r>
              <a:rPr dirty="0" sz="1200" spc="10">
                <a:latin typeface="Calibri"/>
                <a:cs typeface="Calibri"/>
              </a:rPr>
              <a:t>that</a:t>
            </a:r>
            <a:r>
              <a:rPr dirty="0" sz="1200" spc="75">
                <a:latin typeface="Calibri"/>
                <a:cs typeface="Calibri"/>
              </a:rPr>
              <a:t> </a:t>
            </a:r>
            <a:r>
              <a:rPr dirty="0" sz="1200" spc="10">
                <a:latin typeface="Calibri"/>
                <a:cs typeface="Calibri"/>
              </a:rPr>
              <a:t>InvoiceItem</a:t>
            </a:r>
            <a:r>
              <a:rPr dirty="0" sz="1200" spc="10">
                <a:latin typeface="Lucida Sans Unicode"/>
                <a:cs typeface="Lucida Sans Unicode"/>
              </a:rPr>
              <a:t>{</a:t>
            </a:r>
            <a:r>
              <a:rPr dirty="0" sz="1200" spc="10">
                <a:latin typeface="Calibri"/>
                <a:cs typeface="Calibri"/>
              </a:rPr>
              <a:t>I</a:t>
            </a:r>
            <a:r>
              <a:rPr dirty="0" sz="1200" spc="165">
                <a:latin typeface="Calibri"/>
                <a:cs typeface="Calibri"/>
              </a:rPr>
              <a:t> </a:t>
            </a:r>
            <a:r>
              <a:rPr dirty="0" sz="1200" spc="80">
                <a:latin typeface="Calibri"/>
                <a:cs typeface="Calibri"/>
              </a:rPr>
              <a:t>No</a:t>
            </a:r>
            <a:r>
              <a:rPr dirty="0" sz="1200" spc="80">
                <a:latin typeface="Lucida Sans Unicode"/>
                <a:cs typeface="Lucida Sans Unicode"/>
              </a:rPr>
              <a:t>}</a:t>
            </a:r>
            <a:r>
              <a:rPr dirty="0" sz="1200" spc="-30">
                <a:latin typeface="Lucida Sans Unicode"/>
                <a:cs typeface="Lucida Sans Unicode"/>
              </a:rPr>
              <a:t> </a:t>
            </a:r>
            <a:r>
              <a:rPr dirty="0" sz="1200" spc="10">
                <a:latin typeface="Calibri"/>
                <a:cs typeface="Calibri"/>
              </a:rPr>
              <a:t>is</a:t>
            </a:r>
            <a:r>
              <a:rPr dirty="0" sz="1200" spc="75">
                <a:latin typeface="Calibri"/>
                <a:cs typeface="Calibri"/>
              </a:rPr>
              <a:t> </a:t>
            </a:r>
            <a:r>
              <a:rPr dirty="0" sz="1200" spc="10">
                <a:latin typeface="Calibri"/>
                <a:cs typeface="Calibri"/>
              </a:rPr>
              <a:t>a</a:t>
            </a:r>
            <a:r>
              <a:rPr dirty="0" sz="1200" spc="80">
                <a:latin typeface="Calibri"/>
                <a:cs typeface="Calibri"/>
              </a:rPr>
              <a:t> </a:t>
            </a:r>
            <a:r>
              <a:rPr dirty="0" sz="1200" spc="10">
                <a:latin typeface="Calibri"/>
                <a:cs typeface="Calibri"/>
              </a:rPr>
              <a:t>foreign</a:t>
            </a:r>
            <a:r>
              <a:rPr dirty="0" sz="1200" spc="75">
                <a:latin typeface="Calibri"/>
                <a:cs typeface="Calibri"/>
              </a:rPr>
              <a:t> </a:t>
            </a:r>
            <a:r>
              <a:rPr dirty="0" sz="1200" spc="-25">
                <a:latin typeface="Calibri"/>
                <a:cs typeface="Calibri"/>
              </a:rPr>
              <a:t>key </a:t>
            </a:r>
            <a:r>
              <a:rPr dirty="0" sz="1200">
                <a:latin typeface="Calibri"/>
                <a:cs typeface="Calibri"/>
              </a:rPr>
              <a:t>from</a:t>
            </a:r>
            <a:r>
              <a:rPr dirty="0" sz="1200" spc="13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Invoice.</a:t>
            </a:r>
            <a:r>
              <a:rPr dirty="0" sz="1200" spc="27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Unfortunately,</a:t>
            </a:r>
            <a:r>
              <a:rPr dirty="0" sz="1200" spc="140">
                <a:latin typeface="Calibri"/>
                <a:cs typeface="Calibri"/>
              </a:rPr>
              <a:t> </a:t>
            </a:r>
            <a:r>
              <a:rPr dirty="0" sz="1200" spc="50">
                <a:latin typeface="Calibri"/>
                <a:cs typeface="Calibri"/>
              </a:rPr>
              <a:t>it</a:t>
            </a:r>
            <a:r>
              <a:rPr dirty="0" sz="1200" spc="13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cannot</a:t>
            </a:r>
            <a:r>
              <a:rPr dirty="0" sz="1200" spc="13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be</a:t>
            </a:r>
            <a:r>
              <a:rPr dirty="0" sz="1200" spc="13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displayed</a:t>
            </a:r>
            <a:r>
              <a:rPr dirty="0" sz="1200" spc="14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in</a:t>
            </a:r>
            <a:r>
              <a:rPr dirty="0" sz="1200" spc="13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beige</a:t>
            </a:r>
            <a:r>
              <a:rPr dirty="0" sz="1200" spc="13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and</a:t>
            </a:r>
            <a:r>
              <a:rPr dirty="0" sz="1200" spc="14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green</a:t>
            </a:r>
            <a:r>
              <a:rPr dirty="0" sz="1200" spc="13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at</a:t>
            </a:r>
            <a:r>
              <a:rPr dirty="0" sz="1200" spc="13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the</a:t>
            </a:r>
            <a:r>
              <a:rPr dirty="0" sz="1200" spc="13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same</a:t>
            </a:r>
            <a:r>
              <a:rPr dirty="0" sz="1200" spc="135">
                <a:latin typeface="Calibri"/>
                <a:cs typeface="Calibri"/>
              </a:rPr>
              <a:t> </a:t>
            </a:r>
            <a:r>
              <a:rPr dirty="0" sz="1200" spc="-10">
                <a:latin typeface="Calibri"/>
                <a:cs typeface="Calibri"/>
              </a:rPr>
              <a:t>time.</a:t>
            </a:r>
            <a:endParaRPr sz="120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12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545"/>
              </a:spcBef>
            </a:pPr>
            <a:endParaRPr sz="1200">
              <a:latin typeface="Calibri"/>
              <a:cs typeface="Calibri"/>
            </a:endParaRPr>
          </a:p>
          <a:p>
            <a:pPr lvl="1" marL="695325" indent="-682625">
              <a:lnSpc>
                <a:spcPct val="100000"/>
              </a:lnSpc>
              <a:buFont typeface="Calibri"/>
              <a:buAutoNum type="arabicPeriod" startAt="2"/>
              <a:tabLst>
                <a:tab pos="695325" algn="l"/>
              </a:tabLst>
            </a:pPr>
            <a:r>
              <a:rPr dirty="0" sz="1700" spc="165" b="1">
                <a:latin typeface="Calibri"/>
                <a:cs typeface="Calibri"/>
              </a:rPr>
              <a:t>Connecting</a:t>
            </a:r>
            <a:r>
              <a:rPr dirty="0" sz="1700" spc="265" b="1">
                <a:latin typeface="Calibri"/>
                <a:cs typeface="Calibri"/>
              </a:rPr>
              <a:t> </a:t>
            </a:r>
            <a:r>
              <a:rPr dirty="0" sz="1700" spc="140" b="1">
                <a:latin typeface="Calibri"/>
                <a:cs typeface="Calibri"/>
              </a:rPr>
              <a:t>and</a:t>
            </a:r>
            <a:r>
              <a:rPr dirty="0" sz="1700" spc="270" b="1">
                <a:latin typeface="Calibri"/>
                <a:cs typeface="Calibri"/>
              </a:rPr>
              <a:t> </a:t>
            </a:r>
            <a:r>
              <a:rPr dirty="0" sz="1700" spc="120" b="1">
                <a:latin typeface="Calibri"/>
                <a:cs typeface="Calibri"/>
              </a:rPr>
              <a:t>authorization</a:t>
            </a:r>
            <a:endParaRPr sz="1700">
              <a:latin typeface="Calibri"/>
              <a:cs typeface="Calibri"/>
            </a:endParaRPr>
          </a:p>
          <a:p>
            <a:pPr lvl="1">
              <a:lnSpc>
                <a:spcPct val="100000"/>
              </a:lnSpc>
              <a:spcBef>
                <a:spcPts val="675"/>
              </a:spcBef>
              <a:buFont typeface="Calibri"/>
              <a:buAutoNum type="arabicPeriod" startAt="2"/>
            </a:pPr>
            <a:endParaRPr sz="1700">
              <a:latin typeface="Calibri"/>
              <a:cs typeface="Calibri"/>
            </a:endParaRPr>
          </a:p>
          <a:p>
            <a:pPr lvl="1" marL="695325" indent="-682625">
              <a:lnSpc>
                <a:spcPct val="100000"/>
              </a:lnSpc>
              <a:buFont typeface="Calibri"/>
              <a:buAutoNum type="arabicPeriod" startAt="2"/>
              <a:tabLst>
                <a:tab pos="695325" algn="l"/>
              </a:tabLst>
            </a:pPr>
            <a:r>
              <a:rPr dirty="0" sz="1700" spc="125" b="1">
                <a:latin typeface="Calibri"/>
                <a:cs typeface="Calibri"/>
              </a:rPr>
              <a:t>Select</a:t>
            </a:r>
            <a:r>
              <a:rPr dirty="0" sz="1700" spc="270" b="1">
                <a:latin typeface="Calibri"/>
                <a:cs typeface="Calibri"/>
              </a:rPr>
              <a:t> </a:t>
            </a:r>
            <a:r>
              <a:rPr dirty="0" sz="1700" spc="140" b="1">
                <a:latin typeface="Calibri"/>
                <a:cs typeface="Calibri"/>
              </a:rPr>
              <a:t>with</a:t>
            </a:r>
            <a:r>
              <a:rPr dirty="0" sz="1700" spc="275" b="1">
                <a:latin typeface="Calibri"/>
                <a:cs typeface="Calibri"/>
              </a:rPr>
              <a:t> </a:t>
            </a:r>
            <a:r>
              <a:rPr dirty="0" sz="1700" spc="140" b="1">
                <a:latin typeface="Calibri"/>
                <a:cs typeface="Calibri"/>
              </a:rPr>
              <a:t>column/row</a:t>
            </a:r>
            <a:r>
              <a:rPr dirty="0" sz="1700" spc="270" b="1">
                <a:latin typeface="Calibri"/>
                <a:cs typeface="Calibri"/>
              </a:rPr>
              <a:t> </a:t>
            </a:r>
            <a:r>
              <a:rPr dirty="0" sz="1700" spc="105" b="1">
                <a:latin typeface="Calibri"/>
                <a:cs typeface="Calibri"/>
              </a:rPr>
              <a:t>filtering</a:t>
            </a:r>
            <a:endParaRPr sz="17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430"/>
              </a:spcBef>
            </a:pPr>
            <a:endParaRPr sz="1700">
              <a:latin typeface="Calibri"/>
              <a:cs typeface="Calibri"/>
            </a:endParaRPr>
          </a:p>
          <a:p>
            <a:pPr marL="12700" marR="5080">
              <a:lnSpc>
                <a:spcPct val="100000"/>
              </a:lnSpc>
            </a:pPr>
            <a:r>
              <a:rPr dirty="0" sz="1200">
                <a:latin typeface="Calibri"/>
                <a:cs typeface="Calibri"/>
              </a:rPr>
              <a:t>For</a:t>
            </a:r>
            <a:r>
              <a:rPr dirty="0" sz="1200" spc="25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this,</a:t>
            </a:r>
            <a:r>
              <a:rPr dirty="0" sz="1200" spc="28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you</a:t>
            </a:r>
            <a:r>
              <a:rPr dirty="0" sz="1200" spc="254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need</a:t>
            </a:r>
            <a:r>
              <a:rPr dirty="0" sz="1200" spc="254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the</a:t>
            </a:r>
            <a:r>
              <a:rPr dirty="0" sz="1200" spc="25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information</a:t>
            </a:r>
            <a:r>
              <a:rPr dirty="0" sz="1200" spc="254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from</a:t>
            </a:r>
            <a:r>
              <a:rPr dirty="0" sz="1200" spc="254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the</a:t>
            </a:r>
            <a:r>
              <a:rPr dirty="0" sz="1200" spc="254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chapter</a:t>
            </a:r>
            <a:r>
              <a:rPr dirty="0" sz="1200" spc="25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on</a:t>
            </a:r>
            <a:r>
              <a:rPr dirty="0" sz="1200" spc="254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programming</a:t>
            </a:r>
            <a:r>
              <a:rPr dirty="0" sz="1200" spc="254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languages</a:t>
            </a:r>
            <a:r>
              <a:rPr dirty="0" sz="1200" spc="25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again.</a:t>
            </a:r>
            <a:r>
              <a:rPr dirty="0" sz="1200" spc="165">
                <a:latin typeface="Calibri"/>
                <a:cs typeface="Calibri"/>
              </a:rPr>
              <a:t>  </a:t>
            </a:r>
            <a:r>
              <a:rPr dirty="0" sz="1200" spc="65">
                <a:latin typeface="Calibri"/>
                <a:cs typeface="Calibri"/>
              </a:rPr>
              <a:t>The</a:t>
            </a:r>
            <a:r>
              <a:rPr dirty="0" sz="1200" spc="254">
                <a:latin typeface="Calibri"/>
                <a:cs typeface="Calibri"/>
              </a:rPr>
              <a:t> </a:t>
            </a:r>
            <a:r>
              <a:rPr dirty="0" sz="1200" spc="85">
                <a:latin typeface="Calibri"/>
                <a:cs typeface="Calibri"/>
              </a:rPr>
              <a:t>SQL </a:t>
            </a:r>
            <a:r>
              <a:rPr dirty="0" sz="1200">
                <a:latin typeface="Calibri"/>
                <a:cs typeface="Calibri"/>
              </a:rPr>
              <a:t>language</a:t>
            </a:r>
            <a:r>
              <a:rPr dirty="0" sz="1200" spc="13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is</a:t>
            </a:r>
            <a:r>
              <a:rPr dirty="0" sz="1200" spc="13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standardized</a:t>
            </a:r>
            <a:r>
              <a:rPr dirty="0" sz="1200" spc="13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in</a:t>
            </a:r>
            <a:r>
              <a:rPr dirty="0" sz="1200" spc="135">
                <a:latin typeface="Calibri"/>
                <a:cs typeface="Calibri"/>
              </a:rPr>
              <a:t> </a:t>
            </a:r>
            <a:r>
              <a:rPr dirty="0" sz="1200" spc="140">
                <a:latin typeface="Calibri"/>
                <a:cs typeface="Calibri"/>
                <a:hlinkClick r:id="rId2"/>
              </a:rPr>
              <a:t>ISO/IEC</a:t>
            </a:r>
            <a:r>
              <a:rPr dirty="0" sz="1200" spc="135">
                <a:latin typeface="Calibri"/>
                <a:cs typeface="Calibri"/>
                <a:hlinkClick r:id="rId2"/>
              </a:rPr>
              <a:t> </a:t>
            </a:r>
            <a:r>
              <a:rPr dirty="0" sz="1200" spc="-30">
                <a:latin typeface="Calibri"/>
                <a:cs typeface="Calibri"/>
                <a:hlinkClick r:id="rId2"/>
              </a:rPr>
              <a:t>9075-</a:t>
            </a:r>
            <a:r>
              <a:rPr dirty="0" sz="1200">
                <a:latin typeface="Calibri"/>
                <a:cs typeface="Calibri"/>
                <a:hlinkClick r:id="rId2"/>
              </a:rPr>
              <a:t>1:2023.</a:t>
            </a:r>
            <a:r>
              <a:rPr dirty="0" sz="1200" spc="275">
                <a:latin typeface="Calibri"/>
                <a:cs typeface="Calibri"/>
              </a:rPr>
              <a:t> </a:t>
            </a:r>
            <a:r>
              <a:rPr dirty="0" sz="1200" spc="105">
                <a:latin typeface="Calibri"/>
                <a:cs typeface="Calibri"/>
                <a:hlinkClick r:id="rId3"/>
              </a:rPr>
              <a:t>MySQL</a:t>
            </a:r>
            <a:r>
              <a:rPr dirty="0" sz="1200" spc="13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also</a:t>
            </a:r>
            <a:r>
              <a:rPr dirty="0" sz="1200" spc="135">
                <a:latin typeface="Calibri"/>
                <a:cs typeface="Calibri"/>
              </a:rPr>
              <a:t> </a:t>
            </a:r>
            <a:r>
              <a:rPr dirty="0" sz="1200" spc="-10">
                <a:latin typeface="Calibri"/>
                <a:cs typeface="Calibri"/>
              </a:rPr>
              <a:t>offers</a:t>
            </a:r>
            <a:r>
              <a:rPr dirty="0" sz="1200" spc="13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direct</a:t>
            </a:r>
            <a:r>
              <a:rPr dirty="0" sz="1200" spc="13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help</a:t>
            </a:r>
            <a:r>
              <a:rPr dirty="0" sz="1200" spc="135">
                <a:latin typeface="Calibri"/>
                <a:cs typeface="Calibri"/>
              </a:rPr>
              <a:t> </a:t>
            </a:r>
            <a:r>
              <a:rPr dirty="0" sz="1200" spc="70">
                <a:latin typeface="Calibri"/>
                <a:cs typeface="Calibri"/>
                <a:hlinkClick r:id="rId3"/>
              </a:rPr>
              <a:t>(Link).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54" name="object 54" descr="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1235"/>
              </a:lnSpc>
            </a:pPr>
            <a:fld id="{81D60167-4931-47E6-BA6A-407CBD079E47}" type="slidenum">
              <a:rPr dirty="0" spc="-25"/>
              <a:t>100</a:t>
            </a:fld>
          </a:p>
        </p:txBody>
      </p:sp>
    </p:spTree>
  </p:cSld>
  <p:clrMapOvr>
    <a:masterClrMapping/>
  </p:clrMapOvr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 txBox="1"/>
          <p:nvPr/>
        </p:nvSpPr>
        <p:spPr>
          <a:xfrm>
            <a:off x="4951958" y="411350"/>
            <a:ext cx="2127885" cy="207645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200" i="1">
                <a:latin typeface="Calibri"/>
                <a:cs typeface="Calibri"/>
              </a:rPr>
              <a:t>Select</a:t>
            </a:r>
            <a:r>
              <a:rPr dirty="0" sz="1200" spc="245" i="1">
                <a:latin typeface="Calibri"/>
                <a:cs typeface="Calibri"/>
              </a:rPr>
              <a:t> </a:t>
            </a:r>
            <a:r>
              <a:rPr dirty="0" sz="1200" i="1">
                <a:latin typeface="Calibri"/>
                <a:cs typeface="Calibri"/>
              </a:rPr>
              <a:t>with</a:t>
            </a:r>
            <a:r>
              <a:rPr dirty="0" sz="1200" spc="260" i="1">
                <a:latin typeface="Calibri"/>
                <a:cs typeface="Calibri"/>
              </a:rPr>
              <a:t> </a:t>
            </a:r>
            <a:r>
              <a:rPr dirty="0" sz="1200" i="1">
                <a:latin typeface="Calibri"/>
                <a:cs typeface="Calibri"/>
              </a:rPr>
              <a:t>column/row</a:t>
            </a:r>
            <a:r>
              <a:rPr dirty="0" sz="1200" spc="245" i="1">
                <a:latin typeface="Calibri"/>
                <a:cs typeface="Calibri"/>
              </a:rPr>
              <a:t> </a:t>
            </a:r>
            <a:r>
              <a:rPr dirty="0" sz="1200" spc="-10" i="1">
                <a:latin typeface="Calibri"/>
                <a:cs typeface="Calibri"/>
              </a:rPr>
              <a:t>filtering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3" name="object 3" descr=""/>
          <p:cNvSpPr/>
          <p:nvPr/>
        </p:nvSpPr>
        <p:spPr>
          <a:xfrm>
            <a:off x="586625" y="633450"/>
            <a:ext cx="6480175" cy="0"/>
          </a:xfrm>
          <a:custGeom>
            <a:avLst/>
            <a:gdLst/>
            <a:ahLst/>
            <a:cxnLst/>
            <a:rect l="l" t="t" r="r" b="b"/>
            <a:pathLst>
              <a:path w="6480175" h="0">
                <a:moveTo>
                  <a:pt x="0" y="0"/>
                </a:moveTo>
                <a:lnTo>
                  <a:pt x="6479997" y="0"/>
                </a:lnTo>
              </a:path>
            </a:pathLst>
          </a:custGeom>
          <a:ln w="505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" name="object 4" descr=""/>
          <p:cNvSpPr txBox="1"/>
          <p:nvPr/>
        </p:nvSpPr>
        <p:spPr>
          <a:xfrm>
            <a:off x="635863" y="951011"/>
            <a:ext cx="382270" cy="207645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200" spc="-10">
                <a:latin typeface="Calibri"/>
                <a:cs typeface="Calibri"/>
              </a:rPr>
              <a:t>select</a:t>
            </a:r>
            <a:endParaRPr sz="1200">
              <a:latin typeface="Calibri"/>
              <a:cs typeface="Calibri"/>
            </a:endParaRPr>
          </a:p>
        </p:txBody>
      </p:sp>
      <p:grpSp>
        <p:nvGrpSpPr>
          <p:cNvPr id="5" name="object 5" descr=""/>
          <p:cNvGrpSpPr/>
          <p:nvPr/>
        </p:nvGrpSpPr>
        <p:grpSpPr>
          <a:xfrm>
            <a:off x="1313659" y="947159"/>
            <a:ext cx="583565" cy="231775"/>
            <a:chOff x="1313659" y="947159"/>
            <a:chExt cx="583565" cy="231775"/>
          </a:xfrm>
        </p:grpSpPr>
        <p:pic>
          <p:nvPicPr>
            <p:cNvPr id="6" name="object 6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321279" y="954779"/>
              <a:ext cx="567884" cy="216002"/>
            </a:xfrm>
            <a:prstGeom prst="rect">
              <a:avLst/>
            </a:prstGeom>
          </p:spPr>
        </p:pic>
        <p:sp>
          <p:nvSpPr>
            <p:cNvPr id="7" name="object 7" descr=""/>
            <p:cNvSpPr/>
            <p:nvPr/>
          </p:nvSpPr>
          <p:spPr>
            <a:xfrm>
              <a:off x="1321279" y="954779"/>
              <a:ext cx="568325" cy="216535"/>
            </a:xfrm>
            <a:custGeom>
              <a:avLst/>
              <a:gdLst/>
              <a:ahLst/>
              <a:cxnLst/>
              <a:rect l="l" t="t" r="r" b="b"/>
              <a:pathLst>
                <a:path w="568325" h="216534">
                  <a:moveTo>
                    <a:pt x="459883" y="0"/>
                  </a:moveTo>
                  <a:lnTo>
                    <a:pt x="108001" y="0"/>
                  </a:lnTo>
                  <a:lnTo>
                    <a:pt x="65962" y="8487"/>
                  </a:lnTo>
                  <a:lnTo>
                    <a:pt x="31632" y="31632"/>
                  </a:lnTo>
                  <a:lnTo>
                    <a:pt x="8487" y="65961"/>
                  </a:lnTo>
                  <a:lnTo>
                    <a:pt x="0" y="108001"/>
                  </a:lnTo>
                  <a:lnTo>
                    <a:pt x="8487" y="150040"/>
                  </a:lnTo>
                  <a:lnTo>
                    <a:pt x="31632" y="184369"/>
                  </a:lnTo>
                  <a:lnTo>
                    <a:pt x="65962" y="207515"/>
                  </a:lnTo>
                  <a:lnTo>
                    <a:pt x="108001" y="216002"/>
                  </a:lnTo>
                  <a:lnTo>
                    <a:pt x="459883" y="216002"/>
                  </a:lnTo>
                  <a:lnTo>
                    <a:pt x="501922" y="207515"/>
                  </a:lnTo>
                  <a:lnTo>
                    <a:pt x="536251" y="184369"/>
                  </a:lnTo>
                  <a:lnTo>
                    <a:pt x="559397" y="150040"/>
                  </a:lnTo>
                  <a:lnTo>
                    <a:pt x="567884" y="108001"/>
                  </a:lnTo>
                  <a:lnTo>
                    <a:pt x="559397" y="65961"/>
                  </a:lnTo>
                  <a:lnTo>
                    <a:pt x="536251" y="31632"/>
                  </a:lnTo>
                  <a:lnTo>
                    <a:pt x="501922" y="8487"/>
                  </a:lnTo>
                  <a:lnTo>
                    <a:pt x="459883" y="0"/>
                  </a:lnTo>
                  <a:close/>
                </a:path>
              </a:pathLst>
            </a:custGeom>
            <a:ln w="15183">
              <a:solidFill>
                <a:srgbClr val="7F7F7F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8" name="object 8" descr=""/>
          <p:cNvSpPr txBox="1"/>
          <p:nvPr/>
        </p:nvSpPr>
        <p:spPr>
          <a:xfrm>
            <a:off x="1358125" y="944687"/>
            <a:ext cx="494665" cy="207645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200" spc="-10">
                <a:latin typeface="Calibri"/>
                <a:cs typeface="Calibri"/>
              </a:rPr>
              <a:t>SELECT</a:t>
            </a:r>
            <a:endParaRPr sz="1200">
              <a:latin typeface="Calibri"/>
              <a:cs typeface="Calibri"/>
            </a:endParaRPr>
          </a:p>
        </p:txBody>
      </p:sp>
      <p:pic>
        <p:nvPicPr>
          <p:cNvPr id="9" name="object 9" descr="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2156349" y="954780"/>
            <a:ext cx="619132" cy="216002"/>
          </a:xfrm>
          <a:prstGeom prst="rect">
            <a:avLst/>
          </a:prstGeom>
        </p:spPr>
      </p:pic>
      <p:sp>
        <p:nvSpPr>
          <p:cNvPr id="10" name="object 10" descr=""/>
          <p:cNvSpPr txBox="1"/>
          <p:nvPr/>
        </p:nvSpPr>
        <p:spPr>
          <a:xfrm>
            <a:off x="2156349" y="954779"/>
            <a:ext cx="619760" cy="216535"/>
          </a:xfrm>
          <a:prstGeom prst="rect">
            <a:avLst/>
          </a:prstGeom>
          <a:ln w="15183">
            <a:solidFill>
              <a:srgbClr val="BF7F7F"/>
            </a:solidFill>
          </a:ln>
        </p:spPr>
        <p:txBody>
          <a:bodyPr wrap="square" lIns="0" tIns="8255" rIns="0" bIns="0" rtlCol="0" vert="horz">
            <a:spAutoFit/>
          </a:bodyPr>
          <a:lstStyle/>
          <a:p>
            <a:pPr marL="49530">
              <a:lnSpc>
                <a:spcPct val="100000"/>
              </a:lnSpc>
              <a:spcBef>
                <a:spcPts val="65"/>
              </a:spcBef>
            </a:pPr>
            <a:r>
              <a:rPr dirty="0" sz="1200" spc="-10" i="1">
                <a:latin typeface="Calibri"/>
                <a:cs typeface="Calibri"/>
              </a:rPr>
              <a:t>columns</a:t>
            </a:r>
            <a:endParaRPr sz="1200">
              <a:latin typeface="Calibri"/>
              <a:cs typeface="Calibri"/>
            </a:endParaRPr>
          </a:p>
        </p:txBody>
      </p:sp>
      <p:grpSp>
        <p:nvGrpSpPr>
          <p:cNvPr id="11" name="object 11" descr=""/>
          <p:cNvGrpSpPr/>
          <p:nvPr/>
        </p:nvGrpSpPr>
        <p:grpSpPr>
          <a:xfrm>
            <a:off x="3035048" y="947159"/>
            <a:ext cx="427355" cy="231775"/>
            <a:chOff x="3035048" y="947159"/>
            <a:chExt cx="427355" cy="231775"/>
          </a:xfrm>
        </p:grpSpPr>
        <p:pic>
          <p:nvPicPr>
            <p:cNvPr id="12" name="object 12" descr="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3042668" y="954780"/>
              <a:ext cx="411623" cy="216002"/>
            </a:xfrm>
            <a:prstGeom prst="rect">
              <a:avLst/>
            </a:prstGeom>
          </p:spPr>
        </p:pic>
        <p:sp>
          <p:nvSpPr>
            <p:cNvPr id="13" name="object 13" descr=""/>
            <p:cNvSpPr/>
            <p:nvPr/>
          </p:nvSpPr>
          <p:spPr>
            <a:xfrm>
              <a:off x="3042668" y="954779"/>
              <a:ext cx="412115" cy="216535"/>
            </a:xfrm>
            <a:custGeom>
              <a:avLst/>
              <a:gdLst/>
              <a:ahLst/>
              <a:cxnLst/>
              <a:rect l="l" t="t" r="r" b="b"/>
              <a:pathLst>
                <a:path w="412114" h="216534">
                  <a:moveTo>
                    <a:pt x="303622" y="0"/>
                  </a:moveTo>
                  <a:lnTo>
                    <a:pt x="108001" y="0"/>
                  </a:lnTo>
                  <a:lnTo>
                    <a:pt x="65962" y="8487"/>
                  </a:lnTo>
                  <a:lnTo>
                    <a:pt x="31632" y="31632"/>
                  </a:lnTo>
                  <a:lnTo>
                    <a:pt x="8487" y="65961"/>
                  </a:lnTo>
                  <a:lnTo>
                    <a:pt x="0" y="108001"/>
                  </a:lnTo>
                  <a:lnTo>
                    <a:pt x="8487" y="150040"/>
                  </a:lnTo>
                  <a:lnTo>
                    <a:pt x="31632" y="184369"/>
                  </a:lnTo>
                  <a:lnTo>
                    <a:pt x="65962" y="207515"/>
                  </a:lnTo>
                  <a:lnTo>
                    <a:pt x="108001" y="216002"/>
                  </a:lnTo>
                  <a:lnTo>
                    <a:pt x="303622" y="216002"/>
                  </a:lnTo>
                  <a:lnTo>
                    <a:pt x="345661" y="207515"/>
                  </a:lnTo>
                  <a:lnTo>
                    <a:pt x="379990" y="184369"/>
                  </a:lnTo>
                  <a:lnTo>
                    <a:pt x="403136" y="150040"/>
                  </a:lnTo>
                  <a:lnTo>
                    <a:pt x="411623" y="108001"/>
                  </a:lnTo>
                  <a:lnTo>
                    <a:pt x="403136" y="65961"/>
                  </a:lnTo>
                  <a:lnTo>
                    <a:pt x="379990" y="31632"/>
                  </a:lnTo>
                  <a:lnTo>
                    <a:pt x="345661" y="8487"/>
                  </a:lnTo>
                  <a:lnTo>
                    <a:pt x="303622" y="0"/>
                  </a:lnTo>
                  <a:close/>
                </a:path>
              </a:pathLst>
            </a:custGeom>
            <a:ln w="15183">
              <a:solidFill>
                <a:srgbClr val="7F7F7F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4" name="object 14" descr=""/>
          <p:cNvSpPr txBox="1"/>
          <p:nvPr/>
        </p:nvSpPr>
        <p:spPr>
          <a:xfrm>
            <a:off x="3079495" y="944687"/>
            <a:ext cx="338455" cy="207645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200" spc="-135">
                <a:latin typeface="Calibri"/>
                <a:cs typeface="Calibri"/>
              </a:rPr>
              <a:t>FROM</a:t>
            </a:r>
            <a:endParaRPr sz="1200">
              <a:latin typeface="Calibri"/>
              <a:cs typeface="Calibri"/>
            </a:endParaRPr>
          </a:p>
        </p:txBody>
      </p:sp>
      <p:pic>
        <p:nvPicPr>
          <p:cNvPr id="15" name="object 15" descr="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3721478" y="954779"/>
            <a:ext cx="459706" cy="216002"/>
          </a:xfrm>
          <a:prstGeom prst="rect">
            <a:avLst/>
          </a:prstGeom>
        </p:spPr>
      </p:pic>
      <p:sp>
        <p:nvSpPr>
          <p:cNvPr id="16" name="object 16" descr=""/>
          <p:cNvSpPr txBox="1"/>
          <p:nvPr/>
        </p:nvSpPr>
        <p:spPr>
          <a:xfrm>
            <a:off x="3721478" y="954779"/>
            <a:ext cx="459740" cy="216535"/>
          </a:xfrm>
          <a:prstGeom prst="rect">
            <a:avLst/>
          </a:prstGeom>
          <a:ln w="15183">
            <a:solidFill>
              <a:srgbClr val="BF7F7F"/>
            </a:solidFill>
          </a:ln>
        </p:spPr>
        <p:txBody>
          <a:bodyPr wrap="square" lIns="0" tIns="8255" rIns="0" bIns="0" rtlCol="0" vert="horz">
            <a:spAutoFit/>
          </a:bodyPr>
          <a:lstStyle/>
          <a:p>
            <a:pPr marL="48895">
              <a:lnSpc>
                <a:spcPct val="100000"/>
              </a:lnSpc>
              <a:spcBef>
                <a:spcPts val="65"/>
              </a:spcBef>
            </a:pPr>
            <a:r>
              <a:rPr dirty="0" sz="1200" spc="-10" i="1">
                <a:latin typeface="Calibri"/>
                <a:cs typeface="Calibri"/>
              </a:rPr>
              <a:t>tables</a:t>
            </a:r>
            <a:endParaRPr sz="1200">
              <a:latin typeface="Calibri"/>
              <a:cs typeface="Calibri"/>
            </a:endParaRPr>
          </a:p>
        </p:txBody>
      </p:sp>
      <p:grpSp>
        <p:nvGrpSpPr>
          <p:cNvPr id="17" name="object 17" descr=""/>
          <p:cNvGrpSpPr/>
          <p:nvPr/>
        </p:nvGrpSpPr>
        <p:grpSpPr>
          <a:xfrm>
            <a:off x="4440751" y="947159"/>
            <a:ext cx="505459" cy="231775"/>
            <a:chOff x="4440751" y="947159"/>
            <a:chExt cx="505459" cy="231775"/>
          </a:xfrm>
        </p:grpSpPr>
        <p:pic>
          <p:nvPicPr>
            <p:cNvPr id="18" name="object 18" descr="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4448370" y="954780"/>
              <a:ext cx="489753" cy="216002"/>
            </a:xfrm>
            <a:prstGeom prst="rect">
              <a:avLst/>
            </a:prstGeom>
          </p:spPr>
        </p:pic>
        <p:sp>
          <p:nvSpPr>
            <p:cNvPr id="19" name="object 19" descr=""/>
            <p:cNvSpPr/>
            <p:nvPr/>
          </p:nvSpPr>
          <p:spPr>
            <a:xfrm>
              <a:off x="4448371" y="954779"/>
              <a:ext cx="490220" cy="216535"/>
            </a:xfrm>
            <a:custGeom>
              <a:avLst/>
              <a:gdLst/>
              <a:ahLst/>
              <a:cxnLst/>
              <a:rect l="l" t="t" r="r" b="b"/>
              <a:pathLst>
                <a:path w="490220" h="216534">
                  <a:moveTo>
                    <a:pt x="381752" y="0"/>
                  </a:moveTo>
                  <a:lnTo>
                    <a:pt x="108001" y="0"/>
                  </a:lnTo>
                  <a:lnTo>
                    <a:pt x="65961" y="8487"/>
                  </a:lnTo>
                  <a:lnTo>
                    <a:pt x="31632" y="31632"/>
                  </a:lnTo>
                  <a:lnTo>
                    <a:pt x="8487" y="65961"/>
                  </a:lnTo>
                  <a:lnTo>
                    <a:pt x="0" y="108001"/>
                  </a:lnTo>
                  <a:lnTo>
                    <a:pt x="8487" y="150040"/>
                  </a:lnTo>
                  <a:lnTo>
                    <a:pt x="31632" y="184369"/>
                  </a:lnTo>
                  <a:lnTo>
                    <a:pt x="65961" y="207515"/>
                  </a:lnTo>
                  <a:lnTo>
                    <a:pt x="108001" y="216002"/>
                  </a:lnTo>
                  <a:lnTo>
                    <a:pt x="381752" y="216002"/>
                  </a:lnTo>
                  <a:lnTo>
                    <a:pt x="423791" y="207515"/>
                  </a:lnTo>
                  <a:lnTo>
                    <a:pt x="458121" y="184369"/>
                  </a:lnTo>
                  <a:lnTo>
                    <a:pt x="481266" y="150040"/>
                  </a:lnTo>
                  <a:lnTo>
                    <a:pt x="489753" y="108001"/>
                  </a:lnTo>
                  <a:lnTo>
                    <a:pt x="481266" y="65961"/>
                  </a:lnTo>
                  <a:lnTo>
                    <a:pt x="458121" y="31632"/>
                  </a:lnTo>
                  <a:lnTo>
                    <a:pt x="423791" y="8487"/>
                  </a:lnTo>
                  <a:lnTo>
                    <a:pt x="381752" y="0"/>
                  </a:lnTo>
                  <a:close/>
                </a:path>
              </a:pathLst>
            </a:custGeom>
            <a:ln w="15183">
              <a:solidFill>
                <a:srgbClr val="7F7F7F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20" name="object 20" descr=""/>
          <p:cNvSpPr txBox="1"/>
          <p:nvPr/>
        </p:nvSpPr>
        <p:spPr>
          <a:xfrm>
            <a:off x="4485170" y="944687"/>
            <a:ext cx="416559" cy="207645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200" spc="-110">
                <a:latin typeface="Calibri"/>
                <a:cs typeface="Calibri"/>
              </a:rPr>
              <a:t>WHERE</a:t>
            </a:r>
            <a:endParaRPr sz="1200">
              <a:latin typeface="Calibri"/>
              <a:cs typeface="Calibri"/>
            </a:endParaRPr>
          </a:p>
        </p:txBody>
      </p:sp>
      <p:pic>
        <p:nvPicPr>
          <p:cNvPr id="21" name="object 21" descr="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5205310" y="954779"/>
            <a:ext cx="848781" cy="216002"/>
          </a:xfrm>
          <a:prstGeom prst="rect">
            <a:avLst/>
          </a:prstGeom>
        </p:spPr>
      </p:pic>
      <p:sp>
        <p:nvSpPr>
          <p:cNvPr id="22" name="object 22" descr=""/>
          <p:cNvSpPr txBox="1"/>
          <p:nvPr/>
        </p:nvSpPr>
        <p:spPr>
          <a:xfrm>
            <a:off x="5205310" y="954779"/>
            <a:ext cx="848994" cy="216535"/>
          </a:xfrm>
          <a:prstGeom prst="rect">
            <a:avLst/>
          </a:prstGeom>
          <a:ln w="15183">
            <a:solidFill>
              <a:srgbClr val="BF7F7F"/>
            </a:solidFill>
          </a:ln>
        </p:spPr>
        <p:txBody>
          <a:bodyPr wrap="square" lIns="0" tIns="8255" rIns="0" bIns="0" rtlCol="0" vert="horz">
            <a:spAutoFit/>
          </a:bodyPr>
          <a:lstStyle/>
          <a:p>
            <a:pPr marL="48895">
              <a:lnSpc>
                <a:spcPct val="100000"/>
              </a:lnSpc>
              <a:spcBef>
                <a:spcPts val="65"/>
              </a:spcBef>
            </a:pPr>
            <a:r>
              <a:rPr dirty="0" sz="1200" spc="-10" i="1">
                <a:latin typeface="Calibri"/>
                <a:cs typeface="Calibri"/>
              </a:rPr>
              <a:t>whereclause</a:t>
            </a:r>
            <a:endParaRPr sz="1200">
              <a:latin typeface="Calibri"/>
              <a:cs typeface="Calibri"/>
            </a:endParaRPr>
          </a:p>
        </p:txBody>
      </p:sp>
      <p:grpSp>
        <p:nvGrpSpPr>
          <p:cNvPr id="23" name="object 23" descr=""/>
          <p:cNvGrpSpPr/>
          <p:nvPr/>
        </p:nvGrpSpPr>
        <p:grpSpPr>
          <a:xfrm>
            <a:off x="6313658" y="947159"/>
            <a:ext cx="231775" cy="231775"/>
            <a:chOff x="6313658" y="947159"/>
            <a:chExt cx="231775" cy="231775"/>
          </a:xfrm>
        </p:grpSpPr>
        <p:pic>
          <p:nvPicPr>
            <p:cNvPr id="24" name="object 24" descr="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6321278" y="954779"/>
              <a:ext cx="216002" cy="216002"/>
            </a:xfrm>
            <a:prstGeom prst="rect">
              <a:avLst/>
            </a:prstGeom>
          </p:spPr>
        </p:pic>
        <p:sp>
          <p:nvSpPr>
            <p:cNvPr id="25" name="object 25" descr=""/>
            <p:cNvSpPr/>
            <p:nvPr/>
          </p:nvSpPr>
          <p:spPr>
            <a:xfrm>
              <a:off x="6321278" y="954779"/>
              <a:ext cx="216535" cy="216535"/>
            </a:xfrm>
            <a:custGeom>
              <a:avLst/>
              <a:gdLst/>
              <a:ahLst/>
              <a:cxnLst/>
              <a:rect l="l" t="t" r="r" b="b"/>
              <a:pathLst>
                <a:path w="216534" h="216534">
                  <a:moveTo>
                    <a:pt x="108001" y="0"/>
                  </a:moveTo>
                  <a:lnTo>
                    <a:pt x="65962" y="8487"/>
                  </a:lnTo>
                  <a:lnTo>
                    <a:pt x="31632" y="31632"/>
                  </a:lnTo>
                  <a:lnTo>
                    <a:pt x="8487" y="65961"/>
                  </a:lnTo>
                  <a:lnTo>
                    <a:pt x="0" y="108001"/>
                  </a:lnTo>
                  <a:lnTo>
                    <a:pt x="8487" y="150040"/>
                  </a:lnTo>
                  <a:lnTo>
                    <a:pt x="31632" y="184369"/>
                  </a:lnTo>
                  <a:lnTo>
                    <a:pt x="65962" y="207515"/>
                  </a:lnTo>
                  <a:lnTo>
                    <a:pt x="108001" y="216002"/>
                  </a:lnTo>
                  <a:lnTo>
                    <a:pt x="150040" y="207515"/>
                  </a:lnTo>
                  <a:lnTo>
                    <a:pt x="184369" y="184369"/>
                  </a:lnTo>
                  <a:lnTo>
                    <a:pt x="207515" y="150040"/>
                  </a:lnTo>
                  <a:lnTo>
                    <a:pt x="216002" y="108001"/>
                  </a:lnTo>
                  <a:lnTo>
                    <a:pt x="207515" y="65961"/>
                  </a:lnTo>
                  <a:lnTo>
                    <a:pt x="184369" y="31632"/>
                  </a:lnTo>
                  <a:lnTo>
                    <a:pt x="150040" y="8487"/>
                  </a:lnTo>
                  <a:lnTo>
                    <a:pt x="108001" y="0"/>
                  </a:lnTo>
                  <a:close/>
                </a:path>
              </a:pathLst>
            </a:custGeom>
            <a:ln w="15183">
              <a:solidFill>
                <a:srgbClr val="7F7F7F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26" name="object 26" descr=""/>
          <p:cNvSpPr txBox="1"/>
          <p:nvPr/>
        </p:nvSpPr>
        <p:spPr>
          <a:xfrm>
            <a:off x="6377444" y="920429"/>
            <a:ext cx="103505" cy="207645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200" spc="235">
                <a:latin typeface="Calibri"/>
                <a:cs typeface="Calibri"/>
              </a:rPr>
              <a:t>;</a:t>
            </a:r>
            <a:endParaRPr sz="1200">
              <a:latin typeface="Calibri"/>
              <a:cs typeface="Calibri"/>
            </a:endParaRPr>
          </a:p>
        </p:txBody>
      </p:sp>
      <p:grpSp>
        <p:nvGrpSpPr>
          <p:cNvPr id="27" name="object 27" descr=""/>
          <p:cNvGrpSpPr/>
          <p:nvPr/>
        </p:nvGrpSpPr>
        <p:grpSpPr>
          <a:xfrm>
            <a:off x="1061684" y="1006537"/>
            <a:ext cx="5722620" cy="113030"/>
            <a:chOff x="1061684" y="1006537"/>
            <a:chExt cx="5722620" cy="113030"/>
          </a:xfrm>
        </p:grpSpPr>
        <p:sp>
          <p:nvSpPr>
            <p:cNvPr id="28" name="object 28" descr=""/>
            <p:cNvSpPr/>
            <p:nvPr/>
          </p:nvSpPr>
          <p:spPr>
            <a:xfrm>
              <a:off x="1061684" y="1062780"/>
              <a:ext cx="5707380" cy="0"/>
            </a:xfrm>
            <a:custGeom>
              <a:avLst/>
              <a:gdLst/>
              <a:ahLst/>
              <a:cxnLst/>
              <a:rect l="l" t="t" r="r" b="b"/>
              <a:pathLst>
                <a:path w="5707380" h="0">
                  <a:moveTo>
                    <a:pt x="0" y="0"/>
                  </a:moveTo>
                  <a:lnTo>
                    <a:pt x="252003" y="0"/>
                  </a:lnTo>
                </a:path>
                <a:path w="5707380" h="0">
                  <a:moveTo>
                    <a:pt x="835070" y="0"/>
                  </a:moveTo>
                  <a:lnTo>
                    <a:pt x="1087073" y="0"/>
                  </a:lnTo>
                </a:path>
                <a:path w="5707380" h="0">
                  <a:moveTo>
                    <a:pt x="1721389" y="0"/>
                  </a:moveTo>
                  <a:lnTo>
                    <a:pt x="1973392" y="0"/>
                  </a:lnTo>
                </a:path>
                <a:path w="5707380" h="0">
                  <a:moveTo>
                    <a:pt x="2400199" y="0"/>
                  </a:moveTo>
                  <a:lnTo>
                    <a:pt x="2652202" y="0"/>
                  </a:lnTo>
                </a:path>
                <a:path w="5707380" h="0">
                  <a:moveTo>
                    <a:pt x="3127092" y="0"/>
                  </a:moveTo>
                  <a:lnTo>
                    <a:pt x="3379095" y="0"/>
                  </a:lnTo>
                </a:path>
                <a:path w="5707380" h="0">
                  <a:moveTo>
                    <a:pt x="3884031" y="0"/>
                  </a:moveTo>
                  <a:lnTo>
                    <a:pt x="4136035" y="0"/>
                  </a:lnTo>
                </a:path>
                <a:path w="5707380" h="0">
                  <a:moveTo>
                    <a:pt x="4999999" y="0"/>
                  </a:moveTo>
                  <a:lnTo>
                    <a:pt x="5252002" y="0"/>
                  </a:lnTo>
                </a:path>
                <a:path w="5707380" h="0">
                  <a:moveTo>
                    <a:pt x="5483188" y="0"/>
                  </a:moveTo>
                  <a:lnTo>
                    <a:pt x="5707355" y="0"/>
                  </a:lnTo>
                </a:path>
              </a:pathLst>
            </a:custGeom>
            <a:ln w="15183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9" name="object 29" descr=""/>
            <p:cNvSpPr/>
            <p:nvPr/>
          </p:nvSpPr>
          <p:spPr>
            <a:xfrm>
              <a:off x="6738167" y="1014129"/>
              <a:ext cx="38735" cy="97790"/>
            </a:xfrm>
            <a:custGeom>
              <a:avLst/>
              <a:gdLst/>
              <a:ahLst/>
              <a:cxnLst/>
              <a:rect l="l" t="t" r="r" b="b"/>
              <a:pathLst>
                <a:path w="38734" h="97790">
                  <a:moveTo>
                    <a:pt x="0" y="0"/>
                  </a:moveTo>
                  <a:lnTo>
                    <a:pt x="6755" y="19118"/>
                  </a:lnTo>
                  <a:lnTo>
                    <a:pt x="15950" y="33143"/>
                  </a:lnTo>
                  <a:lnTo>
                    <a:pt x="26786" y="42760"/>
                  </a:lnTo>
                  <a:lnTo>
                    <a:pt x="38464" y="48651"/>
                  </a:lnTo>
                  <a:lnTo>
                    <a:pt x="26786" y="54542"/>
                  </a:lnTo>
                  <a:lnTo>
                    <a:pt x="15950" y="64158"/>
                  </a:lnTo>
                  <a:lnTo>
                    <a:pt x="6755" y="78183"/>
                  </a:lnTo>
                  <a:lnTo>
                    <a:pt x="0" y="97302"/>
                  </a:lnTo>
                </a:path>
              </a:pathLst>
            </a:custGeom>
            <a:ln w="15183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30" name="object 30" descr=""/>
          <p:cNvSpPr txBox="1"/>
          <p:nvPr/>
        </p:nvSpPr>
        <p:spPr>
          <a:xfrm>
            <a:off x="623481" y="1671012"/>
            <a:ext cx="405765" cy="207645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200" spc="-10">
                <a:latin typeface="Calibri"/>
                <a:cs typeface="Calibri"/>
              </a:rPr>
              <a:t>tables</a:t>
            </a:r>
            <a:endParaRPr sz="1200">
              <a:latin typeface="Calibri"/>
              <a:cs typeface="Calibri"/>
            </a:endParaRPr>
          </a:p>
        </p:txBody>
      </p:sp>
      <p:pic>
        <p:nvPicPr>
          <p:cNvPr id="31" name="object 31" descr="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1333668" y="1674788"/>
            <a:ext cx="910697" cy="216002"/>
          </a:xfrm>
          <a:prstGeom prst="rect">
            <a:avLst/>
          </a:prstGeom>
        </p:spPr>
      </p:pic>
      <p:sp>
        <p:nvSpPr>
          <p:cNvPr id="32" name="object 32" descr=""/>
          <p:cNvSpPr txBox="1"/>
          <p:nvPr/>
        </p:nvSpPr>
        <p:spPr>
          <a:xfrm>
            <a:off x="1333668" y="1674788"/>
            <a:ext cx="911225" cy="216535"/>
          </a:xfrm>
          <a:prstGeom prst="rect">
            <a:avLst/>
          </a:prstGeom>
          <a:ln w="15183">
            <a:solidFill>
              <a:srgbClr val="BF7F7F"/>
            </a:solidFill>
          </a:ln>
        </p:spPr>
        <p:txBody>
          <a:bodyPr wrap="square" lIns="0" tIns="20955" rIns="0" bIns="0" rtlCol="0" vert="horz">
            <a:spAutoFit/>
          </a:bodyPr>
          <a:lstStyle/>
          <a:p>
            <a:pPr marL="49530">
              <a:lnSpc>
                <a:spcPct val="100000"/>
              </a:lnSpc>
              <a:spcBef>
                <a:spcPts val="165"/>
              </a:spcBef>
            </a:pPr>
            <a:r>
              <a:rPr dirty="0" sz="1000" spc="-10" i="1">
                <a:latin typeface="Calibri"/>
                <a:cs typeface="Calibri"/>
              </a:rPr>
              <a:t>tabname+alias</a:t>
            </a:r>
            <a:endParaRPr sz="1000">
              <a:latin typeface="Calibri"/>
              <a:cs typeface="Calibri"/>
            </a:endParaRPr>
          </a:p>
        </p:txBody>
      </p:sp>
      <p:grpSp>
        <p:nvGrpSpPr>
          <p:cNvPr id="33" name="object 33" descr=""/>
          <p:cNvGrpSpPr/>
          <p:nvPr/>
        </p:nvGrpSpPr>
        <p:grpSpPr>
          <a:xfrm>
            <a:off x="3007937" y="1667168"/>
            <a:ext cx="505459" cy="231775"/>
            <a:chOff x="3007937" y="1667168"/>
            <a:chExt cx="505459" cy="231775"/>
          </a:xfrm>
        </p:grpSpPr>
        <p:pic>
          <p:nvPicPr>
            <p:cNvPr id="34" name="object 34" descr="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3015557" y="1674789"/>
              <a:ext cx="489753" cy="216002"/>
            </a:xfrm>
            <a:prstGeom prst="rect">
              <a:avLst/>
            </a:prstGeom>
          </p:spPr>
        </p:pic>
        <p:sp>
          <p:nvSpPr>
            <p:cNvPr id="35" name="object 35" descr=""/>
            <p:cNvSpPr/>
            <p:nvPr/>
          </p:nvSpPr>
          <p:spPr>
            <a:xfrm>
              <a:off x="3015557" y="1674788"/>
              <a:ext cx="490220" cy="216535"/>
            </a:xfrm>
            <a:custGeom>
              <a:avLst/>
              <a:gdLst/>
              <a:ahLst/>
              <a:cxnLst/>
              <a:rect l="l" t="t" r="r" b="b"/>
              <a:pathLst>
                <a:path w="490220" h="216535">
                  <a:moveTo>
                    <a:pt x="381752" y="0"/>
                  </a:moveTo>
                  <a:lnTo>
                    <a:pt x="108001" y="0"/>
                  </a:lnTo>
                  <a:lnTo>
                    <a:pt x="65961" y="8487"/>
                  </a:lnTo>
                  <a:lnTo>
                    <a:pt x="31632" y="31632"/>
                  </a:lnTo>
                  <a:lnTo>
                    <a:pt x="8487" y="65961"/>
                  </a:lnTo>
                  <a:lnTo>
                    <a:pt x="0" y="108001"/>
                  </a:lnTo>
                  <a:lnTo>
                    <a:pt x="8487" y="150040"/>
                  </a:lnTo>
                  <a:lnTo>
                    <a:pt x="31632" y="184369"/>
                  </a:lnTo>
                  <a:lnTo>
                    <a:pt x="65961" y="207515"/>
                  </a:lnTo>
                  <a:lnTo>
                    <a:pt x="108001" y="216002"/>
                  </a:lnTo>
                  <a:lnTo>
                    <a:pt x="381752" y="216002"/>
                  </a:lnTo>
                  <a:lnTo>
                    <a:pt x="423791" y="207515"/>
                  </a:lnTo>
                  <a:lnTo>
                    <a:pt x="458121" y="184369"/>
                  </a:lnTo>
                  <a:lnTo>
                    <a:pt x="481266" y="150040"/>
                  </a:lnTo>
                  <a:lnTo>
                    <a:pt x="489753" y="108001"/>
                  </a:lnTo>
                  <a:lnTo>
                    <a:pt x="481266" y="65961"/>
                  </a:lnTo>
                  <a:lnTo>
                    <a:pt x="458121" y="31632"/>
                  </a:lnTo>
                  <a:lnTo>
                    <a:pt x="423791" y="8487"/>
                  </a:lnTo>
                  <a:lnTo>
                    <a:pt x="381752" y="0"/>
                  </a:lnTo>
                  <a:close/>
                </a:path>
              </a:pathLst>
            </a:custGeom>
            <a:ln w="15183">
              <a:solidFill>
                <a:srgbClr val="7F7F7F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36" name="object 36" descr=""/>
          <p:cNvSpPr txBox="1"/>
          <p:nvPr/>
        </p:nvSpPr>
        <p:spPr>
          <a:xfrm>
            <a:off x="3052381" y="1664688"/>
            <a:ext cx="416559" cy="207645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200" spc="-10">
                <a:latin typeface="Calibri"/>
                <a:cs typeface="Calibri"/>
              </a:rPr>
              <a:t>INNER</a:t>
            </a:r>
            <a:endParaRPr sz="1200">
              <a:latin typeface="Calibri"/>
              <a:cs typeface="Calibri"/>
            </a:endParaRPr>
          </a:p>
        </p:txBody>
      </p:sp>
      <p:grpSp>
        <p:nvGrpSpPr>
          <p:cNvPr id="37" name="object 37" descr=""/>
          <p:cNvGrpSpPr/>
          <p:nvPr/>
        </p:nvGrpSpPr>
        <p:grpSpPr>
          <a:xfrm>
            <a:off x="3764877" y="1667168"/>
            <a:ext cx="427355" cy="231775"/>
            <a:chOff x="3764877" y="1667168"/>
            <a:chExt cx="427355" cy="231775"/>
          </a:xfrm>
        </p:grpSpPr>
        <p:pic>
          <p:nvPicPr>
            <p:cNvPr id="38" name="object 38" descr="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3772497" y="1674789"/>
              <a:ext cx="411623" cy="216002"/>
            </a:xfrm>
            <a:prstGeom prst="rect">
              <a:avLst/>
            </a:prstGeom>
          </p:spPr>
        </p:pic>
        <p:sp>
          <p:nvSpPr>
            <p:cNvPr id="39" name="object 39" descr=""/>
            <p:cNvSpPr/>
            <p:nvPr/>
          </p:nvSpPr>
          <p:spPr>
            <a:xfrm>
              <a:off x="3772497" y="1674788"/>
              <a:ext cx="412115" cy="216535"/>
            </a:xfrm>
            <a:custGeom>
              <a:avLst/>
              <a:gdLst/>
              <a:ahLst/>
              <a:cxnLst/>
              <a:rect l="l" t="t" r="r" b="b"/>
              <a:pathLst>
                <a:path w="412114" h="216535">
                  <a:moveTo>
                    <a:pt x="303622" y="0"/>
                  </a:moveTo>
                  <a:lnTo>
                    <a:pt x="108001" y="0"/>
                  </a:lnTo>
                  <a:lnTo>
                    <a:pt x="65961" y="8487"/>
                  </a:lnTo>
                  <a:lnTo>
                    <a:pt x="31632" y="31632"/>
                  </a:lnTo>
                  <a:lnTo>
                    <a:pt x="8487" y="65961"/>
                  </a:lnTo>
                  <a:lnTo>
                    <a:pt x="0" y="108001"/>
                  </a:lnTo>
                  <a:lnTo>
                    <a:pt x="8487" y="150040"/>
                  </a:lnTo>
                  <a:lnTo>
                    <a:pt x="31632" y="184369"/>
                  </a:lnTo>
                  <a:lnTo>
                    <a:pt x="65961" y="207515"/>
                  </a:lnTo>
                  <a:lnTo>
                    <a:pt x="108001" y="216002"/>
                  </a:lnTo>
                  <a:lnTo>
                    <a:pt x="303622" y="216002"/>
                  </a:lnTo>
                  <a:lnTo>
                    <a:pt x="345661" y="207515"/>
                  </a:lnTo>
                  <a:lnTo>
                    <a:pt x="379990" y="184369"/>
                  </a:lnTo>
                  <a:lnTo>
                    <a:pt x="403136" y="150040"/>
                  </a:lnTo>
                  <a:lnTo>
                    <a:pt x="411623" y="108001"/>
                  </a:lnTo>
                  <a:lnTo>
                    <a:pt x="403136" y="65961"/>
                  </a:lnTo>
                  <a:lnTo>
                    <a:pt x="379990" y="31632"/>
                  </a:lnTo>
                  <a:lnTo>
                    <a:pt x="345661" y="8487"/>
                  </a:lnTo>
                  <a:lnTo>
                    <a:pt x="303622" y="0"/>
                  </a:lnTo>
                  <a:close/>
                </a:path>
              </a:pathLst>
            </a:custGeom>
            <a:ln w="15183">
              <a:solidFill>
                <a:srgbClr val="7F7F7F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40" name="object 40" descr=""/>
          <p:cNvSpPr txBox="1"/>
          <p:nvPr/>
        </p:nvSpPr>
        <p:spPr>
          <a:xfrm>
            <a:off x="3809314" y="1664688"/>
            <a:ext cx="338455" cy="207645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200" spc="-20">
                <a:latin typeface="Calibri"/>
                <a:cs typeface="Calibri"/>
              </a:rPr>
              <a:t>JOIN</a:t>
            </a:r>
            <a:endParaRPr sz="1200">
              <a:latin typeface="Calibri"/>
              <a:cs typeface="Calibri"/>
            </a:endParaRPr>
          </a:p>
        </p:txBody>
      </p:sp>
      <p:grpSp>
        <p:nvGrpSpPr>
          <p:cNvPr id="41" name="object 41" descr=""/>
          <p:cNvGrpSpPr/>
          <p:nvPr/>
        </p:nvGrpSpPr>
        <p:grpSpPr>
          <a:xfrm>
            <a:off x="4443686" y="1667168"/>
            <a:ext cx="926465" cy="231775"/>
            <a:chOff x="4443686" y="1667168"/>
            <a:chExt cx="926465" cy="231775"/>
          </a:xfrm>
        </p:grpSpPr>
        <p:pic>
          <p:nvPicPr>
            <p:cNvPr id="42" name="object 42" descr="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4451306" y="1674788"/>
              <a:ext cx="910697" cy="216002"/>
            </a:xfrm>
            <a:prstGeom prst="rect">
              <a:avLst/>
            </a:prstGeom>
          </p:spPr>
        </p:pic>
        <p:sp>
          <p:nvSpPr>
            <p:cNvPr id="43" name="object 43" descr=""/>
            <p:cNvSpPr/>
            <p:nvPr/>
          </p:nvSpPr>
          <p:spPr>
            <a:xfrm>
              <a:off x="4451306" y="1674788"/>
              <a:ext cx="911225" cy="216535"/>
            </a:xfrm>
            <a:custGeom>
              <a:avLst/>
              <a:gdLst/>
              <a:ahLst/>
              <a:cxnLst/>
              <a:rect l="l" t="t" r="r" b="b"/>
              <a:pathLst>
                <a:path w="911225" h="216535">
                  <a:moveTo>
                    <a:pt x="0" y="216002"/>
                  </a:moveTo>
                  <a:lnTo>
                    <a:pt x="910697" y="216002"/>
                  </a:lnTo>
                  <a:lnTo>
                    <a:pt x="910697" y="0"/>
                  </a:lnTo>
                  <a:lnTo>
                    <a:pt x="0" y="0"/>
                  </a:lnTo>
                  <a:lnTo>
                    <a:pt x="0" y="216002"/>
                  </a:lnTo>
                  <a:close/>
                </a:path>
              </a:pathLst>
            </a:custGeom>
            <a:ln w="15183">
              <a:solidFill>
                <a:srgbClr val="BF7F7F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44" name="object 44" descr=""/>
          <p:cNvSpPr txBox="1"/>
          <p:nvPr/>
        </p:nvSpPr>
        <p:spPr>
          <a:xfrm>
            <a:off x="4458898" y="1683948"/>
            <a:ext cx="895985" cy="17780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41910">
              <a:lnSpc>
                <a:spcPct val="100000"/>
              </a:lnSpc>
              <a:spcBef>
                <a:spcPts val="95"/>
              </a:spcBef>
            </a:pPr>
            <a:r>
              <a:rPr dirty="0" sz="1000" spc="-10" i="1">
                <a:latin typeface="Calibri"/>
                <a:cs typeface="Calibri"/>
              </a:rPr>
              <a:t>tabname+alias</a:t>
            </a:r>
            <a:endParaRPr sz="1000">
              <a:latin typeface="Calibri"/>
              <a:cs typeface="Calibri"/>
            </a:endParaRPr>
          </a:p>
        </p:txBody>
      </p:sp>
      <p:grpSp>
        <p:nvGrpSpPr>
          <p:cNvPr id="45" name="object 45" descr=""/>
          <p:cNvGrpSpPr/>
          <p:nvPr/>
        </p:nvGrpSpPr>
        <p:grpSpPr>
          <a:xfrm>
            <a:off x="5621570" y="1667168"/>
            <a:ext cx="583565" cy="231775"/>
            <a:chOff x="5621570" y="1667168"/>
            <a:chExt cx="583565" cy="231775"/>
          </a:xfrm>
        </p:grpSpPr>
        <p:pic>
          <p:nvPicPr>
            <p:cNvPr id="46" name="object 46" descr="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5629190" y="1674789"/>
              <a:ext cx="567951" cy="216002"/>
            </a:xfrm>
            <a:prstGeom prst="rect">
              <a:avLst/>
            </a:prstGeom>
          </p:spPr>
        </p:pic>
        <p:sp>
          <p:nvSpPr>
            <p:cNvPr id="47" name="object 47" descr=""/>
            <p:cNvSpPr/>
            <p:nvPr/>
          </p:nvSpPr>
          <p:spPr>
            <a:xfrm>
              <a:off x="5629190" y="1674788"/>
              <a:ext cx="568325" cy="216535"/>
            </a:xfrm>
            <a:custGeom>
              <a:avLst/>
              <a:gdLst/>
              <a:ahLst/>
              <a:cxnLst/>
              <a:rect l="l" t="t" r="r" b="b"/>
              <a:pathLst>
                <a:path w="568325" h="216535">
                  <a:moveTo>
                    <a:pt x="0" y="216002"/>
                  </a:moveTo>
                  <a:lnTo>
                    <a:pt x="567951" y="216002"/>
                  </a:lnTo>
                  <a:lnTo>
                    <a:pt x="567951" y="0"/>
                  </a:lnTo>
                  <a:lnTo>
                    <a:pt x="0" y="0"/>
                  </a:lnTo>
                  <a:lnTo>
                    <a:pt x="0" y="216002"/>
                  </a:lnTo>
                  <a:close/>
                </a:path>
              </a:pathLst>
            </a:custGeom>
            <a:ln w="15183">
              <a:solidFill>
                <a:srgbClr val="BF7F7F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48" name="object 48" descr=""/>
          <p:cNvSpPr txBox="1"/>
          <p:nvPr/>
        </p:nvSpPr>
        <p:spPr>
          <a:xfrm>
            <a:off x="5636782" y="1687530"/>
            <a:ext cx="553085" cy="17780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41275">
              <a:lnSpc>
                <a:spcPct val="100000"/>
              </a:lnSpc>
              <a:spcBef>
                <a:spcPts val="95"/>
              </a:spcBef>
            </a:pPr>
            <a:r>
              <a:rPr dirty="0" sz="1000" spc="-10" i="1">
                <a:latin typeface="Calibri"/>
                <a:cs typeface="Calibri"/>
              </a:rPr>
              <a:t>onclause</a:t>
            </a:r>
            <a:endParaRPr sz="1000">
              <a:latin typeface="Calibri"/>
              <a:cs typeface="Calibri"/>
            </a:endParaRPr>
          </a:p>
        </p:txBody>
      </p:sp>
      <p:grpSp>
        <p:nvGrpSpPr>
          <p:cNvPr id="49" name="object 49" descr=""/>
          <p:cNvGrpSpPr/>
          <p:nvPr/>
        </p:nvGrpSpPr>
        <p:grpSpPr>
          <a:xfrm>
            <a:off x="1074073" y="1595196"/>
            <a:ext cx="5874385" cy="447675"/>
            <a:chOff x="1074073" y="1595196"/>
            <a:chExt cx="5874385" cy="447675"/>
          </a:xfrm>
        </p:grpSpPr>
        <p:sp>
          <p:nvSpPr>
            <p:cNvPr id="50" name="object 50" descr=""/>
            <p:cNvSpPr/>
            <p:nvPr/>
          </p:nvSpPr>
          <p:spPr>
            <a:xfrm>
              <a:off x="1074073" y="1782789"/>
              <a:ext cx="5859145" cy="0"/>
            </a:xfrm>
            <a:custGeom>
              <a:avLst/>
              <a:gdLst/>
              <a:ahLst/>
              <a:cxnLst/>
              <a:rect l="l" t="t" r="r" b="b"/>
              <a:pathLst>
                <a:path w="5859145" h="0">
                  <a:moveTo>
                    <a:pt x="0" y="0"/>
                  </a:moveTo>
                  <a:lnTo>
                    <a:pt x="252003" y="0"/>
                  </a:lnTo>
                </a:path>
                <a:path w="5859145" h="0">
                  <a:moveTo>
                    <a:pt x="1177883" y="0"/>
                  </a:moveTo>
                  <a:lnTo>
                    <a:pt x="1429886" y="0"/>
                  </a:lnTo>
                </a:path>
                <a:path w="5859145" h="0">
                  <a:moveTo>
                    <a:pt x="1429886" y="0"/>
                  </a:moveTo>
                  <a:lnTo>
                    <a:pt x="1681889" y="0"/>
                  </a:lnTo>
                </a:path>
                <a:path w="5859145" h="0">
                  <a:moveTo>
                    <a:pt x="1681889" y="0"/>
                  </a:moveTo>
                  <a:lnTo>
                    <a:pt x="1933892" y="0"/>
                  </a:lnTo>
                </a:path>
                <a:path w="5859145" h="0">
                  <a:moveTo>
                    <a:pt x="2438829" y="0"/>
                  </a:moveTo>
                  <a:lnTo>
                    <a:pt x="2690832" y="0"/>
                  </a:lnTo>
                </a:path>
                <a:path w="5859145" h="0">
                  <a:moveTo>
                    <a:pt x="3117638" y="0"/>
                  </a:moveTo>
                  <a:lnTo>
                    <a:pt x="3369642" y="0"/>
                  </a:lnTo>
                </a:path>
                <a:path w="5859145" h="0">
                  <a:moveTo>
                    <a:pt x="4295522" y="0"/>
                  </a:moveTo>
                  <a:lnTo>
                    <a:pt x="4547525" y="0"/>
                  </a:lnTo>
                </a:path>
                <a:path w="5859145" h="0">
                  <a:moveTo>
                    <a:pt x="5130660" y="0"/>
                  </a:moveTo>
                  <a:lnTo>
                    <a:pt x="5382663" y="0"/>
                  </a:lnTo>
                </a:path>
                <a:path w="5859145" h="0">
                  <a:moveTo>
                    <a:pt x="5382663" y="0"/>
                  </a:moveTo>
                  <a:lnTo>
                    <a:pt x="5634666" y="0"/>
                  </a:lnTo>
                </a:path>
                <a:path w="5859145" h="0">
                  <a:moveTo>
                    <a:pt x="5634666" y="0"/>
                  </a:moveTo>
                  <a:lnTo>
                    <a:pt x="5858833" y="0"/>
                  </a:lnTo>
                </a:path>
              </a:pathLst>
            </a:custGeom>
            <a:ln w="15183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1" name="object 51" descr=""/>
            <p:cNvSpPr/>
            <p:nvPr/>
          </p:nvSpPr>
          <p:spPr>
            <a:xfrm>
              <a:off x="6902034" y="1734138"/>
              <a:ext cx="38735" cy="97790"/>
            </a:xfrm>
            <a:custGeom>
              <a:avLst/>
              <a:gdLst/>
              <a:ahLst/>
              <a:cxnLst/>
              <a:rect l="l" t="t" r="r" b="b"/>
              <a:pathLst>
                <a:path w="38734" h="97789">
                  <a:moveTo>
                    <a:pt x="0" y="0"/>
                  </a:moveTo>
                  <a:lnTo>
                    <a:pt x="6755" y="19118"/>
                  </a:lnTo>
                  <a:lnTo>
                    <a:pt x="15950" y="33143"/>
                  </a:lnTo>
                  <a:lnTo>
                    <a:pt x="26786" y="42760"/>
                  </a:lnTo>
                  <a:lnTo>
                    <a:pt x="38464" y="48651"/>
                  </a:lnTo>
                  <a:lnTo>
                    <a:pt x="26786" y="54542"/>
                  </a:lnTo>
                  <a:lnTo>
                    <a:pt x="15950" y="64158"/>
                  </a:lnTo>
                  <a:lnTo>
                    <a:pt x="6755" y="78183"/>
                  </a:lnTo>
                  <a:lnTo>
                    <a:pt x="0" y="97302"/>
                  </a:lnTo>
                </a:path>
              </a:pathLst>
            </a:custGeom>
            <a:ln w="15183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2" name="object 52" descr=""/>
            <p:cNvSpPr/>
            <p:nvPr/>
          </p:nvSpPr>
          <p:spPr>
            <a:xfrm>
              <a:off x="2755963" y="1602787"/>
              <a:ext cx="3700779" cy="180340"/>
            </a:xfrm>
            <a:custGeom>
              <a:avLst/>
              <a:gdLst/>
              <a:ahLst/>
              <a:cxnLst/>
              <a:rect l="l" t="t" r="r" b="b"/>
              <a:pathLst>
                <a:path w="3700779" h="180339">
                  <a:moveTo>
                    <a:pt x="3700773" y="180001"/>
                  </a:moveTo>
                  <a:lnTo>
                    <a:pt x="3700773" y="50610"/>
                  </a:lnTo>
                  <a:lnTo>
                    <a:pt x="3696796" y="30910"/>
                  </a:lnTo>
                  <a:lnTo>
                    <a:pt x="3685950" y="14823"/>
                  </a:lnTo>
                  <a:lnTo>
                    <a:pt x="3669863" y="3977"/>
                  </a:lnTo>
                  <a:lnTo>
                    <a:pt x="3650162" y="0"/>
                  </a:lnTo>
                  <a:lnTo>
                    <a:pt x="50610" y="0"/>
                  </a:lnTo>
                  <a:lnTo>
                    <a:pt x="30910" y="3977"/>
                  </a:lnTo>
                  <a:lnTo>
                    <a:pt x="14823" y="14823"/>
                  </a:lnTo>
                  <a:lnTo>
                    <a:pt x="3977" y="30910"/>
                  </a:lnTo>
                  <a:lnTo>
                    <a:pt x="0" y="50610"/>
                  </a:lnTo>
                  <a:lnTo>
                    <a:pt x="0" y="152166"/>
                  </a:lnTo>
                </a:path>
              </a:pathLst>
            </a:custGeom>
            <a:ln w="15183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3" name="object 53" descr=""/>
            <p:cNvSpPr/>
            <p:nvPr/>
          </p:nvSpPr>
          <p:spPr>
            <a:xfrm>
              <a:off x="2707312" y="1724081"/>
              <a:ext cx="97790" cy="38735"/>
            </a:xfrm>
            <a:custGeom>
              <a:avLst/>
              <a:gdLst/>
              <a:ahLst/>
              <a:cxnLst/>
              <a:rect l="l" t="t" r="r" b="b"/>
              <a:pathLst>
                <a:path w="97789" h="38735">
                  <a:moveTo>
                    <a:pt x="97302" y="0"/>
                  </a:moveTo>
                  <a:lnTo>
                    <a:pt x="78183" y="6755"/>
                  </a:lnTo>
                  <a:lnTo>
                    <a:pt x="64158" y="15950"/>
                  </a:lnTo>
                  <a:lnTo>
                    <a:pt x="54542" y="26786"/>
                  </a:lnTo>
                  <a:lnTo>
                    <a:pt x="48651" y="38464"/>
                  </a:lnTo>
                  <a:lnTo>
                    <a:pt x="42760" y="26786"/>
                  </a:lnTo>
                  <a:lnTo>
                    <a:pt x="33143" y="15950"/>
                  </a:lnTo>
                  <a:lnTo>
                    <a:pt x="19118" y="6755"/>
                  </a:lnTo>
                  <a:lnTo>
                    <a:pt x="0" y="0"/>
                  </a:lnTo>
                </a:path>
              </a:pathLst>
            </a:custGeom>
            <a:ln w="15183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4" name="object 54" descr=""/>
            <p:cNvSpPr/>
            <p:nvPr/>
          </p:nvSpPr>
          <p:spPr>
            <a:xfrm>
              <a:off x="2503960" y="1782789"/>
              <a:ext cx="4204970" cy="252095"/>
            </a:xfrm>
            <a:custGeom>
              <a:avLst/>
              <a:gdLst/>
              <a:ahLst/>
              <a:cxnLst/>
              <a:rect l="l" t="t" r="r" b="b"/>
              <a:pathLst>
                <a:path w="4204970" h="252094">
                  <a:moveTo>
                    <a:pt x="0" y="0"/>
                  </a:moveTo>
                  <a:lnTo>
                    <a:pt x="0" y="201392"/>
                  </a:lnTo>
                  <a:lnTo>
                    <a:pt x="3977" y="221092"/>
                  </a:lnTo>
                  <a:lnTo>
                    <a:pt x="14823" y="237179"/>
                  </a:lnTo>
                  <a:lnTo>
                    <a:pt x="30910" y="248026"/>
                  </a:lnTo>
                  <a:lnTo>
                    <a:pt x="50610" y="252003"/>
                  </a:lnTo>
                  <a:lnTo>
                    <a:pt x="4154168" y="252003"/>
                  </a:lnTo>
                  <a:lnTo>
                    <a:pt x="4173869" y="248026"/>
                  </a:lnTo>
                  <a:lnTo>
                    <a:pt x="4189956" y="237179"/>
                  </a:lnTo>
                  <a:lnTo>
                    <a:pt x="4200802" y="221092"/>
                  </a:lnTo>
                  <a:lnTo>
                    <a:pt x="4204779" y="201392"/>
                  </a:lnTo>
                  <a:lnTo>
                    <a:pt x="4204779" y="27835"/>
                  </a:lnTo>
                </a:path>
              </a:pathLst>
            </a:custGeom>
            <a:ln w="15183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5" name="object 55" descr=""/>
            <p:cNvSpPr/>
            <p:nvPr/>
          </p:nvSpPr>
          <p:spPr>
            <a:xfrm>
              <a:off x="6660088" y="1803034"/>
              <a:ext cx="97790" cy="38735"/>
            </a:xfrm>
            <a:custGeom>
              <a:avLst/>
              <a:gdLst/>
              <a:ahLst/>
              <a:cxnLst/>
              <a:rect l="l" t="t" r="r" b="b"/>
              <a:pathLst>
                <a:path w="97790" h="38735">
                  <a:moveTo>
                    <a:pt x="0" y="38464"/>
                  </a:moveTo>
                  <a:lnTo>
                    <a:pt x="19118" y="31708"/>
                  </a:lnTo>
                  <a:lnTo>
                    <a:pt x="33143" y="22513"/>
                  </a:lnTo>
                  <a:lnTo>
                    <a:pt x="42760" y="11677"/>
                  </a:lnTo>
                  <a:lnTo>
                    <a:pt x="48651" y="0"/>
                  </a:lnTo>
                  <a:lnTo>
                    <a:pt x="54542" y="11677"/>
                  </a:lnTo>
                  <a:lnTo>
                    <a:pt x="64158" y="22513"/>
                  </a:lnTo>
                  <a:lnTo>
                    <a:pt x="78183" y="31708"/>
                  </a:lnTo>
                  <a:lnTo>
                    <a:pt x="97302" y="38464"/>
                  </a:lnTo>
                </a:path>
              </a:pathLst>
            </a:custGeom>
            <a:ln w="15183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56" name="object 56" descr=""/>
          <p:cNvSpPr txBox="1"/>
          <p:nvPr/>
        </p:nvSpPr>
        <p:spPr>
          <a:xfrm>
            <a:off x="690270" y="2385210"/>
            <a:ext cx="991869" cy="207645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200" spc="-10">
                <a:latin typeface="Calibri"/>
                <a:cs typeface="Calibri"/>
              </a:rPr>
              <a:t>tabname+alias</a:t>
            </a:r>
            <a:endParaRPr sz="1200">
              <a:latin typeface="Calibri"/>
              <a:cs typeface="Calibri"/>
            </a:endParaRPr>
          </a:p>
        </p:txBody>
      </p:sp>
      <p:grpSp>
        <p:nvGrpSpPr>
          <p:cNvPr id="57" name="object 57" descr=""/>
          <p:cNvGrpSpPr/>
          <p:nvPr/>
        </p:nvGrpSpPr>
        <p:grpSpPr>
          <a:xfrm>
            <a:off x="2699267" y="2387177"/>
            <a:ext cx="817880" cy="231775"/>
            <a:chOff x="2699267" y="2387177"/>
            <a:chExt cx="817880" cy="231775"/>
          </a:xfrm>
        </p:grpSpPr>
        <p:pic>
          <p:nvPicPr>
            <p:cNvPr id="58" name="object 58" descr="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2706887" y="2394797"/>
              <a:ext cx="802276" cy="216002"/>
            </a:xfrm>
            <a:prstGeom prst="rect">
              <a:avLst/>
            </a:prstGeom>
          </p:spPr>
        </p:pic>
        <p:sp>
          <p:nvSpPr>
            <p:cNvPr id="59" name="object 59" descr=""/>
            <p:cNvSpPr/>
            <p:nvPr/>
          </p:nvSpPr>
          <p:spPr>
            <a:xfrm>
              <a:off x="2706887" y="2394797"/>
              <a:ext cx="802640" cy="216535"/>
            </a:xfrm>
            <a:custGeom>
              <a:avLst/>
              <a:gdLst/>
              <a:ahLst/>
              <a:cxnLst/>
              <a:rect l="l" t="t" r="r" b="b"/>
              <a:pathLst>
                <a:path w="802639" h="216535">
                  <a:moveTo>
                    <a:pt x="694274" y="0"/>
                  </a:moveTo>
                  <a:lnTo>
                    <a:pt x="108001" y="0"/>
                  </a:lnTo>
                  <a:lnTo>
                    <a:pt x="65962" y="8487"/>
                  </a:lnTo>
                  <a:lnTo>
                    <a:pt x="31632" y="31632"/>
                  </a:lnTo>
                  <a:lnTo>
                    <a:pt x="8487" y="65962"/>
                  </a:lnTo>
                  <a:lnTo>
                    <a:pt x="0" y="108001"/>
                  </a:lnTo>
                  <a:lnTo>
                    <a:pt x="8487" y="150040"/>
                  </a:lnTo>
                  <a:lnTo>
                    <a:pt x="31632" y="184369"/>
                  </a:lnTo>
                  <a:lnTo>
                    <a:pt x="65962" y="207515"/>
                  </a:lnTo>
                  <a:lnTo>
                    <a:pt x="108001" y="216002"/>
                  </a:lnTo>
                  <a:lnTo>
                    <a:pt x="694274" y="216002"/>
                  </a:lnTo>
                  <a:lnTo>
                    <a:pt x="736314" y="207515"/>
                  </a:lnTo>
                  <a:lnTo>
                    <a:pt x="770643" y="184369"/>
                  </a:lnTo>
                  <a:lnTo>
                    <a:pt x="793788" y="150040"/>
                  </a:lnTo>
                  <a:lnTo>
                    <a:pt x="802276" y="108001"/>
                  </a:lnTo>
                  <a:lnTo>
                    <a:pt x="793788" y="65962"/>
                  </a:lnTo>
                  <a:lnTo>
                    <a:pt x="770643" y="31632"/>
                  </a:lnTo>
                  <a:lnTo>
                    <a:pt x="736314" y="8487"/>
                  </a:lnTo>
                  <a:lnTo>
                    <a:pt x="694274" y="0"/>
                  </a:lnTo>
                  <a:close/>
                </a:path>
              </a:pathLst>
            </a:custGeom>
            <a:ln w="15183">
              <a:solidFill>
                <a:srgbClr val="7F7F7F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60" name="object 60" descr=""/>
          <p:cNvSpPr txBox="1"/>
          <p:nvPr/>
        </p:nvSpPr>
        <p:spPr>
          <a:xfrm>
            <a:off x="2743707" y="2384676"/>
            <a:ext cx="728980" cy="207645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200" spc="-65">
                <a:latin typeface="Calibri"/>
                <a:cs typeface="Calibri"/>
              </a:rPr>
              <a:t>TABLENAME</a:t>
            </a:r>
            <a:endParaRPr sz="1200">
              <a:latin typeface="Calibri"/>
              <a:cs typeface="Calibri"/>
            </a:endParaRPr>
          </a:p>
        </p:txBody>
      </p:sp>
      <p:grpSp>
        <p:nvGrpSpPr>
          <p:cNvPr id="61" name="object 61" descr=""/>
          <p:cNvGrpSpPr/>
          <p:nvPr/>
        </p:nvGrpSpPr>
        <p:grpSpPr>
          <a:xfrm>
            <a:off x="4440014" y="2387177"/>
            <a:ext cx="505459" cy="231775"/>
            <a:chOff x="4440014" y="2387177"/>
            <a:chExt cx="505459" cy="231775"/>
          </a:xfrm>
        </p:grpSpPr>
        <p:pic>
          <p:nvPicPr>
            <p:cNvPr id="62" name="object 62" descr="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4447634" y="2394797"/>
              <a:ext cx="489753" cy="216002"/>
            </a:xfrm>
            <a:prstGeom prst="rect">
              <a:avLst/>
            </a:prstGeom>
          </p:spPr>
        </p:pic>
        <p:sp>
          <p:nvSpPr>
            <p:cNvPr id="63" name="object 63" descr=""/>
            <p:cNvSpPr/>
            <p:nvPr/>
          </p:nvSpPr>
          <p:spPr>
            <a:xfrm>
              <a:off x="4447634" y="2394797"/>
              <a:ext cx="490220" cy="216535"/>
            </a:xfrm>
            <a:custGeom>
              <a:avLst/>
              <a:gdLst/>
              <a:ahLst/>
              <a:cxnLst/>
              <a:rect l="l" t="t" r="r" b="b"/>
              <a:pathLst>
                <a:path w="490220" h="216535">
                  <a:moveTo>
                    <a:pt x="381752" y="0"/>
                  </a:moveTo>
                  <a:lnTo>
                    <a:pt x="108001" y="0"/>
                  </a:lnTo>
                  <a:lnTo>
                    <a:pt x="65962" y="8487"/>
                  </a:lnTo>
                  <a:lnTo>
                    <a:pt x="31632" y="31632"/>
                  </a:lnTo>
                  <a:lnTo>
                    <a:pt x="8487" y="65962"/>
                  </a:lnTo>
                  <a:lnTo>
                    <a:pt x="0" y="108001"/>
                  </a:lnTo>
                  <a:lnTo>
                    <a:pt x="8487" y="150040"/>
                  </a:lnTo>
                  <a:lnTo>
                    <a:pt x="31632" y="184369"/>
                  </a:lnTo>
                  <a:lnTo>
                    <a:pt x="65962" y="207515"/>
                  </a:lnTo>
                  <a:lnTo>
                    <a:pt x="108001" y="216002"/>
                  </a:lnTo>
                  <a:lnTo>
                    <a:pt x="381752" y="216002"/>
                  </a:lnTo>
                  <a:lnTo>
                    <a:pt x="423791" y="207515"/>
                  </a:lnTo>
                  <a:lnTo>
                    <a:pt x="458121" y="184369"/>
                  </a:lnTo>
                  <a:lnTo>
                    <a:pt x="481266" y="150040"/>
                  </a:lnTo>
                  <a:lnTo>
                    <a:pt x="489753" y="108001"/>
                  </a:lnTo>
                  <a:lnTo>
                    <a:pt x="481266" y="65962"/>
                  </a:lnTo>
                  <a:lnTo>
                    <a:pt x="458121" y="31632"/>
                  </a:lnTo>
                  <a:lnTo>
                    <a:pt x="423791" y="8487"/>
                  </a:lnTo>
                  <a:lnTo>
                    <a:pt x="381752" y="0"/>
                  </a:lnTo>
                  <a:close/>
                </a:path>
              </a:pathLst>
            </a:custGeom>
            <a:ln w="15183">
              <a:solidFill>
                <a:srgbClr val="7F7F7F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64" name="object 64" descr=""/>
          <p:cNvSpPr txBox="1"/>
          <p:nvPr/>
        </p:nvSpPr>
        <p:spPr>
          <a:xfrm>
            <a:off x="4484433" y="2384676"/>
            <a:ext cx="416559" cy="207645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200" spc="50">
                <a:latin typeface="Calibri"/>
                <a:cs typeface="Calibri"/>
              </a:rPr>
              <a:t>ALIAS</a:t>
            </a:r>
            <a:endParaRPr sz="1200">
              <a:latin typeface="Calibri"/>
              <a:cs typeface="Calibri"/>
            </a:endParaRPr>
          </a:p>
        </p:txBody>
      </p:sp>
      <p:pic>
        <p:nvPicPr>
          <p:cNvPr id="65" name="object 65" descr=""/>
          <p:cNvPicPr/>
          <p:nvPr/>
        </p:nvPicPr>
        <p:blipFill>
          <a:blip r:embed="rId15" cstate="print"/>
          <a:stretch>
            <a:fillRect/>
          </a:stretch>
        </p:blipFill>
        <p:spPr>
          <a:xfrm>
            <a:off x="2781377" y="2877986"/>
            <a:ext cx="653295" cy="216002"/>
          </a:xfrm>
          <a:prstGeom prst="rect">
            <a:avLst/>
          </a:prstGeom>
        </p:spPr>
      </p:pic>
      <p:sp>
        <p:nvSpPr>
          <p:cNvPr id="66" name="object 66" descr=""/>
          <p:cNvSpPr txBox="1"/>
          <p:nvPr/>
        </p:nvSpPr>
        <p:spPr>
          <a:xfrm>
            <a:off x="2781377" y="2877986"/>
            <a:ext cx="653415" cy="216535"/>
          </a:xfrm>
          <a:prstGeom prst="rect">
            <a:avLst/>
          </a:prstGeom>
          <a:ln w="15183">
            <a:solidFill>
              <a:srgbClr val="BF7F7F"/>
            </a:solidFill>
          </a:ln>
        </p:spPr>
        <p:txBody>
          <a:bodyPr wrap="square" lIns="0" tIns="8255" rIns="0" bIns="0" rtlCol="0" vert="horz">
            <a:spAutoFit/>
          </a:bodyPr>
          <a:lstStyle/>
          <a:p>
            <a:pPr marL="48895">
              <a:lnSpc>
                <a:spcPct val="100000"/>
              </a:lnSpc>
              <a:spcBef>
                <a:spcPts val="65"/>
              </a:spcBef>
            </a:pPr>
            <a:r>
              <a:rPr dirty="0" sz="1200" spc="-10" i="1">
                <a:latin typeface="Calibri"/>
                <a:cs typeface="Calibri"/>
              </a:rPr>
              <a:t>subselect</a:t>
            </a:r>
            <a:endParaRPr sz="1200">
              <a:latin typeface="Calibri"/>
              <a:cs typeface="Calibri"/>
            </a:endParaRPr>
          </a:p>
        </p:txBody>
      </p:sp>
      <p:grpSp>
        <p:nvGrpSpPr>
          <p:cNvPr id="67" name="object 67" descr=""/>
          <p:cNvGrpSpPr/>
          <p:nvPr/>
        </p:nvGrpSpPr>
        <p:grpSpPr>
          <a:xfrm>
            <a:off x="2290597" y="2869799"/>
            <a:ext cx="231775" cy="232410"/>
            <a:chOff x="2290597" y="2869799"/>
            <a:chExt cx="231775" cy="232410"/>
          </a:xfrm>
        </p:grpSpPr>
        <p:pic>
          <p:nvPicPr>
            <p:cNvPr id="68" name="object 68" descr="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2298189" y="2877390"/>
              <a:ext cx="216002" cy="217192"/>
            </a:xfrm>
            <a:prstGeom prst="rect">
              <a:avLst/>
            </a:prstGeom>
          </p:spPr>
        </p:pic>
        <p:pic>
          <p:nvPicPr>
            <p:cNvPr id="69" name="object 69" descr=""/>
            <p:cNvPicPr/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2290597" y="2869799"/>
              <a:ext cx="231185" cy="232375"/>
            </a:xfrm>
            <a:prstGeom prst="rect">
              <a:avLst/>
            </a:prstGeom>
          </p:spPr>
        </p:pic>
      </p:grpSp>
      <p:sp>
        <p:nvSpPr>
          <p:cNvPr id="70" name="object 70" descr=""/>
          <p:cNvSpPr txBox="1"/>
          <p:nvPr/>
        </p:nvSpPr>
        <p:spPr>
          <a:xfrm>
            <a:off x="2354402" y="2867860"/>
            <a:ext cx="103505" cy="207645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200" spc="200">
                <a:latin typeface="Calibri"/>
                <a:cs typeface="Calibri"/>
              </a:rPr>
              <a:t>(</a:t>
            </a:r>
            <a:endParaRPr sz="1200">
              <a:latin typeface="Calibri"/>
              <a:cs typeface="Calibri"/>
            </a:endParaRPr>
          </a:p>
        </p:txBody>
      </p:sp>
      <p:grpSp>
        <p:nvGrpSpPr>
          <p:cNvPr id="71" name="object 71" descr=""/>
          <p:cNvGrpSpPr/>
          <p:nvPr/>
        </p:nvGrpSpPr>
        <p:grpSpPr>
          <a:xfrm>
            <a:off x="3694268" y="2869799"/>
            <a:ext cx="231775" cy="232410"/>
            <a:chOff x="3694268" y="2869799"/>
            <a:chExt cx="231775" cy="232410"/>
          </a:xfrm>
        </p:grpSpPr>
        <p:pic>
          <p:nvPicPr>
            <p:cNvPr id="72" name="object 72" descr=""/>
            <p:cNvPicPr/>
            <p:nvPr/>
          </p:nvPicPr>
          <p:blipFill>
            <a:blip r:embed="rId18" cstate="print"/>
            <a:stretch>
              <a:fillRect/>
            </a:stretch>
          </p:blipFill>
          <p:spPr>
            <a:xfrm>
              <a:off x="3701859" y="2877390"/>
              <a:ext cx="216002" cy="217192"/>
            </a:xfrm>
            <a:prstGeom prst="rect">
              <a:avLst/>
            </a:prstGeom>
          </p:spPr>
        </p:pic>
        <p:pic>
          <p:nvPicPr>
            <p:cNvPr id="73" name="object 73" descr=""/>
            <p:cNvPicPr/>
            <p:nvPr/>
          </p:nvPicPr>
          <p:blipFill>
            <a:blip r:embed="rId19" cstate="print"/>
            <a:stretch>
              <a:fillRect/>
            </a:stretch>
          </p:blipFill>
          <p:spPr>
            <a:xfrm>
              <a:off x="3694268" y="2869799"/>
              <a:ext cx="231185" cy="232375"/>
            </a:xfrm>
            <a:prstGeom prst="rect">
              <a:avLst/>
            </a:prstGeom>
          </p:spPr>
        </p:pic>
      </p:grpSp>
      <p:sp>
        <p:nvSpPr>
          <p:cNvPr id="74" name="object 74" descr=""/>
          <p:cNvSpPr txBox="1"/>
          <p:nvPr/>
        </p:nvSpPr>
        <p:spPr>
          <a:xfrm>
            <a:off x="3758057" y="2867860"/>
            <a:ext cx="103505" cy="207645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200" spc="200">
                <a:latin typeface="Calibri"/>
                <a:cs typeface="Calibri"/>
              </a:rPr>
              <a:t>)</a:t>
            </a:r>
            <a:endParaRPr sz="1200">
              <a:latin typeface="Calibri"/>
              <a:cs typeface="Calibri"/>
            </a:endParaRPr>
          </a:p>
        </p:txBody>
      </p:sp>
      <p:grpSp>
        <p:nvGrpSpPr>
          <p:cNvPr id="75" name="object 75" descr=""/>
          <p:cNvGrpSpPr/>
          <p:nvPr/>
        </p:nvGrpSpPr>
        <p:grpSpPr>
          <a:xfrm>
            <a:off x="1727283" y="2446555"/>
            <a:ext cx="3457575" cy="547370"/>
            <a:chOff x="1727283" y="2446555"/>
            <a:chExt cx="3457575" cy="547370"/>
          </a:xfrm>
        </p:grpSpPr>
        <p:sp>
          <p:nvSpPr>
            <p:cNvPr id="76" name="object 76" descr=""/>
            <p:cNvSpPr/>
            <p:nvPr/>
          </p:nvSpPr>
          <p:spPr>
            <a:xfrm>
              <a:off x="1727283" y="2502798"/>
              <a:ext cx="3442335" cy="0"/>
            </a:xfrm>
            <a:custGeom>
              <a:avLst/>
              <a:gdLst/>
              <a:ahLst/>
              <a:cxnLst/>
              <a:rect l="l" t="t" r="r" b="b"/>
              <a:pathLst>
                <a:path w="3442335" h="0">
                  <a:moveTo>
                    <a:pt x="0" y="0"/>
                  </a:moveTo>
                  <a:lnTo>
                    <a:pt x="252003" y="0"/>
                  </a:lnTo>
                </a:path>
                <a:path w="3442335" h="0">
                  <a:moveTo>
                    <a:pt x="252003" y="0"/>
                  </a:moveTo>
                  <a:lnTo>
                    <a:pt x="972012" y="0"/>
                  </a:lnTo>
                </a:path>
                <a:path w="3442335" h="0">
                  <a:moveTo>
                    <a:pt x="1789471" y="0"/>
                  </a:moveTo>
                  <a:lnTo>
                    <a:pt x="2460755" y="0"/>
                  </a:lnTo>
                </a:path>
                <a:path w="3442335" h="0">
                  <a:moveTo>
                    <a:pt x="2460755" y="0"/>
                  </a:moveTo>
                  <a:lnTo>
                    <a:pt x="2712758" y="0"/>
                  </a:lnTo>
                </a:path>
                <a:path w="3442335" h="0">
                  <a:moveTo>
                    <a:pt x="3217695" y="0"/>
                  </a:moveTo>
                  <a:lnTo>
                    <a:pt x="3441862" y="0"/>
                  </a:lnTo>
                </a:path>
              </a:pathLst>
            </a:custGeom>
            <a:ln w="15183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77" name="object 77" descr=""/>
            <p:cNvSpPr/>
            <p:nvPr/>
          </p:nvSpPr>
          <p:spPr>
            <a:xfrm>
              <a:off x="5138274" y="2454147"/>
              <a:ext cx="38735" cy="97790"/>
            </a:xfrm>
            <a:custGeom>
              <a:avLst/>
              <a:gdLst/>
              <a:ahLst/>
              <a:cxnLst/>
              <a:rect l="l" t="t" r="r" b="b"/>
              <a:pathLst>
                <a:path w="38735" h="97789">
                  <a:moveTo>
                    <a:pt x="0" y="0"/>
                  </a:moveTo>
                  <a:lnTo>
                    <a:pt x="6755" y="19118"/>
                  </a:lnTo>
                  <a:lnTo>
                    <a:pt x="15950" y="33143"/>
                  </a:lnTo>
                  <a:lnTo>
                    <a:pt x="26786" y="42760"/>
                  </a:lnTo>
                  <a:lnTo>
                    <a:pt x="38464" y="48651"/>
                  </a:lnTo>
                  <a:lnTo>
                    <a:pt x="26786" y="54542"/>
                  </a:lnTo>
                  <a:lnTo>
                    <a:pt x="15950" y="64158"/>
                  </a:lnTo>
                  <a:lnTo>
                    <a:pt x="6755" y="78183"/>
                  </a:lnTo>
                  <a:lnTo>
                    <a:pt x="0" y="97302"/>
                  </a:lnTo>
                </a:path>
              </a:pathLst>
            </a:custGeom>
            <a:ln w="15183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78" name="object 78" descr=""/>
            <p:cNvSpPr/>
            <p:nvPr/>
          </p:nvSpPr>
          <p:spPr>
            <a:xfrm>
              <a:off x="1979287" y="2502798"/>
              <a:ext cx="2209165" cy="483234"/>
            </a:xfrm>
            <a:custGeom>
              <a:avLst/>
              <a:gdLst/>
              <a:ahLst/>
              <a:cxnLst/>
              <a:rect l="l" t="t" r="r" b="b"/>
              <a:pathLst>
                <a:path w="2209165" h="483235">
                  <a:moveTo>
                    <a:pt x="0" y="0"/>
                  </a:moveTo>
                  <a:lnTo>
                    <a:pt x="0" y="432577"/>
                  </a:lnTo>
                  <a:lnTo>
                    <a:pt x="3977" y="452277"/>
                  </a:lnTo>
                  <a:lnTo>
                    <a:pt x="14823" y="468365"/>
                  </a:lnTo>
                  <a:lnTo>
                    <a:pt x="30910" y="479211"/>
                  </a:lnTo>
                  <a:lnTo>
                    <a:pt x="50610" y="483188"/>
                  </a:lnTo>
                  <a:lnTo>
                    <a:pt x="311310" y="483188"/>
                  </a:lnTo>
                </a:path>
                <a:path w="2209165" h="483235">
                  <a:moveTo>
                    <a:pt x="542495" y="483188"/>
                  </a:moveTo>
                  <a:lnTo>
                    <a:pt x="794498" y="483188"/>
                  </a:lnTo>
                </a:path>
                <a:path w="2209165" h="483235">
                  <a:moveTo>
                    <a:pt x="1462978" y="483188"/>
                  </a:moveTo>
                  <a:lnTo>
                    <a:pt x="1714981" y="483188"/>
                  </a:lnTo>
                </a:path>
                <a:path w="2209165" h="483235">
                  <a:moveTo>
                    <a:pt x="1946166" y="483188"/>
                  </a:moveTo>
                  <a:lnTo>
                    <a:pt x="2158141" y="483188"/>
                  </a:lnTo>
                  <a:lnTo>
                    <a:pt x="2177841" y="479211"/>
                  </a:lnTo>
                  <a:lnTo>
                    <a:pt x="2193928" y="468365"/>
                  </a:lnTo>
                  <a:lnTo>
                    <a:pt x="2204775" y="452277"/>
                  </a:lnTo>
                  <a:lnTo>
                    <a:pt x="2208752" y="432577"/>
                  </a:lnTo>
                  <a:lnTo>
                    <a:pt x="2208752" y="0"/>
                  </a:lnTo>
                </a:path>
              </a:pathLst>
            </a:custGeom>
            <a:ln w="15183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79" name="object 79" descr=""/>
          <p:cNvSpPr txBox="1"/>
          <p:nvPr/>
        </p:nvSpPr>
        <p:spPr>
          <a:xfrm>
            <a:off x="657148" y="3471009"/>
            <a:ext cx="554355" cy="207645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200" spc="-10">
                <a:latin typeface="Calibri"/>
                <a:cs typeface="Calibri"/>
              </a:rPr>
              <a:t>columns</a:t>
            </a:r>
            <a:endParaRPr sz="1200">
              <a:latin typeface="Calibri"/>
              <a:cs typeface="Calibri"/>
            </a:endParaRPr>
          </a:p>
        </p:txBody>
      </p:sp>
      <p:grpSp>
        <p:nvGrpSpPr>
          <p:cNvPr id="80" name="object 80" descr=""/>
          <p:cNvGrpSpPr/>
          <p:nvPr/>
        </p:nvGrpSpPr>
        <p:grpSpPr>
          <a:xfrm>
            <a:off x="2012390" y="3467191"/>
            <a:ext cx="895985" cy="231775"/>
            <a:chOff x="2012390" y="3467191"/>
            <a:chExt cx="895985" cy="231775"/>
          </a:xfrm>
        </p:grpSpPr>
        <p:pic>
          <p:nvPicPr>
            <p:cNvPr id="81" name="object 81" descr=""/>
            <p:cNvPicPr/>
            <p:nvPr/>
          </p:nvPicPr>
          <p:blipFill>
            <a:blip r:embed="rId20" cstate="print"/>
            <a:stretch>
              <a:fillRect/>
            </a:stretch>
          </p:blipFill>
          <p:spPr>
            <a:xfrm>
              <a:off x="2020010" y="3474810"/>
              <a:ext cx="880406" cy="216002"/>
            </a:xfrm>
            <a:prstGeom prst="rect">
              <a:avLst/>
            </a:prstGeom>
          </p:spPr>
        </p:pic>
        <p:sp>
          <p:nvSpPr>
            <p:cNvPr id="82" name="object 82" descr=""/>
            <p:cNvSpPr/>
            <p:nvPr/>
          </p:nvSpPr>
          <p:spPr>
            <a:xfrm>
              <a:off x="2020010" y="3474811"/>
              <a:ext cx="880744" cy="216535"/>
            </a:xfrm>
            <a:custGeom>
              <a:avLst/>
              <a:gdLst/>
              <a:ahLst/>
              <a:cxnLst/>
              <a:rect l="l" t="t" r="r" b="b"/>
              <a:pathLst>
                <a:path w="880744" h="216535">
                  <a:moveTo>
                    <a:pt x="772405" y="0"/>
                  </a:moveTo>
                  <a:lnTo>
                    <a:pt x="108001" y="0"/>
                  </a:lnTo>
                  <a:lnTo>
                    <a:pt x="65962" y="8487"/>
                  </a:lnTo>
                  <a:lnTo>
                    <a:pt x="31632" y="31632"/>
                  </a:lnTo>
                  <a:lnTo>
                    <a:pt x="8487" y="65961"/>
                  </a:lnTo>
                  <a:lnTo>
                    <a:pt x="0" y="108001"/>
                  </a:lnTo>
                  <a:lnTo>
                    <a:pt x="8487" y="150040"/>
                  </a:lnTo>
                  <a:lnTo>
                    <a:pt x="31632" y="184369"/>
                  </a:lnTo>
                  <a:lnTo>
                    <a:pt x="65962" y="207515"/>
                  </a:lnTo>
                  <a:lnTo>
                    <a:pt x="108001" y="216002"/>
                  </a:lnTo>
                  <a:lnTo>
                    <a:pt x="772405" y="216002"/>
                  </a:lnTo>
                  <a:lnTo>
                    <a:pt x="814444" y="207515"/>
                  </a:lnTo>
                  <a:lnTo>
                    <a:pt x="848774" y="184369"/>
                  </a:lnTo>
                  <a:lnTo>
                    <a:pt x="871919" y="150040"/>
                  </a:lnTo>
                  <a:lnTo>
                    <a:pt x="880406" y="108001"/>
                  </a:lnTo>
                  <a:lnTo>
                    <a:pt x="871919" y="65961"/>
                  </a:lnTo>
                  <a:lnTo>
                    <a:pt x="848774" y="31632"/>
                  </a:lnTo>
                  <a:lnTo>
                    <a:pt x="814444" y="8487"/>
                  </a:lnTo>
                  <a:lnTo>
                    <a:pt x="772405" y="0"/>
                  </a:lnTo>
                  <a:close/>
                </a:path>
              </a:pathLst>
            </a:custGeom>
            <a:ln w="15183">
              <a:solidFill>
                <a:srgbClr val="7F7F7F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83" name="object 83" descr=""/>
          <p:cNvSpPr txBox="1"/>
          <p:nvPr/>
        </p:nvSpPr>
        <p:spPr>
          <a:xfrm>
            <a:off x="2056841" y="3464684"/>
            <a:ext cx="807085" cy="207645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200" spc="-10">
                <a:latin typeface="Calibri"/>
                <a:cs typeface="Calibri"/>
              </a:rPr>
              <a:t>TABLEALIAS</a:t>
            </a:r>
            <a:endParaRPr sz="1200">
              <a:latin typeface="Calibri"/>
              <a:cs typeface="Calibri"/>
            </a:endParaRPr>
          </a:p>
        </p:txBody>
      </p:sp>
      <p:grpSp>
        <p:nvGrpSpPr>
          <p:cNvPr id="84" name="object 84" descr=""/>
          <p:cNvGrpSpPr/>
          <p:nvPr/>
        </p:nvGrpSpPr>
        <p:grpSpPr>
          <a:xfrm>
            <a:off x="3160011" y="3467191"/>
            <a:ext cx="1379220" cy="231775"/>
            <a:chOff x="3160011" y="3467191"/>
            <a:chExt cx="1379220" cy="231775"/>
          </a:xfrm>
        </p:grpSpPr>
        <p:pic>
          <p:nvPicPr>
            <p:cNvPr id="85" name="object 85" descr=""/>
            <p:cNvPicPr/>
            <p:nvPr/>
          </p:nvPicPr>
          <p:blipFill>
            <a:blip r:embed="rId21" cstate="print"/>
            <a:stretch>
              <a:fillRect/>
            </a:stretch>
          </p:blipFill>
          <p:spPr>
            <a:xfrm>
              <a:off x="3167603" y="3474810"/>
              <a:ext cx="216002" cy="216002"/>
            </a:xfrm>
            <a:prstGeom prst="rect">
              <a:avLst/>
            </a:prstGeom>
          </p:spPr>
        </p:pic>
        <p:pic>
          <p:nvPicPr>
            <p:cNvPr id="86" name="object 86" descr=""/>
            <p:cNvPicPr/>
            <p:nvPr/>
          </p:nvPicPr>
          <p:blipFill>
            <a:blip r:embed="rId22" cstate="print"/>
            <a:stretch>
              <a:fillRect/>
            </a:stretch>
          </p:blipFill>
          <p:spPr>
            <a:xfrm>
              <a:off x="3160011" y="3467219"/>
              <a:ext cx="231185" cy="231185"/>
            </a:xfrm>
            <a:prstGeom prst="rect">
              <a:avLst/>
            </a:prstGeom>
          </p:spPr>
        </p:pic>
        <p:pic>
          <p:nvPicPr>
            <p:cNvPr id="87" name="object 87" descr=""/>
            <p:cNvPicPr/>
            <p:nvPr/>
          </p:nvPicPr>
          <p:blipFill>
            <a:blip r:embed="rId23" cstate="print"/>
            <a:stretch>
              <a:fillRect/>
            </a:stretch>
          </p:blipFill>
          <p:spPr>
            <a:xfrm>
              <a:off x="3650792" y="3474810"/>
              <a:ext cx="880406" cy="216002"/>
            </a:xfrm>
            <a:prstGeom prst="rect">
              <a:avLst/>
            </a:prstGeom>
          </p:spPr>
        </p:pic>
        <p:sp>
          <p:nvSpPr>
            <p:cNvPr id="88" name="object 88" descr=""/>
            <p:cNvSpPr/>
            <p:nvPr/>
          </p:nvSpPr>
          <p:spPr>
            <a:xfrm>
              <a:off x="3650792" y="3474811"/>
              <a:ext cx="880744" cy="216535"/>
            </a:xfrm>
            <a:custGeom>
              <a:avLst/>
              <a:gdLst/>
              <a:ahLst/>
              <a:cxnLst/>
              <a:rect l="l" t="t" r="r" b="b"/>
              <a:pathLst>
                <a:path w="880745" h="216535">
                  <a:moveTo>
                    <a:pt x="772405" y="0"/>
                  </a:moveTo>
                  <a:lnTo>
                    <a:pt x="108001" y="0"/>
                  </a:lnTo>
                  <a:lnTo>
                    <a:pt x="65961" y="8487"/>
                  </a:lnTo>
                  <a:lnTo>
                    <a:pt x="31632" y="31632"/>
                  </a:lnTo>
                  <a:lnTo>
                    <a:pt x="8487" y="65961"/>
                  </a:lnTo>
                  <a:lnTo>
                    <a:pt x="0" y="108001"/>
                  </a:lnTo>
                  <a:lnTo>
                    <a:pt x="8487" y="150040"/>
                  </a:lnTo>
                  <a:lnTo>
                    <a:pt x="31632" y="184369"/>
                  </a:lnTo>
                  <a:lnTo>
                    <a:pt x="65961" y="207515"/>
                  </a:lnTo>
                  <a:lnTo>
                    <a:pt x="108001" y="216002"/>
                  </a:lnTo>
                  <a:lnTo>
                    <a:pt x="772405" y="216002"/>
                  </a:lnTo>
                  <a:lnTo>
                    <a:pt x="814444" y="207515"/>
                  </a:lnTo>
                  <a:lnTo>
                    <a:pt x="848774" y="184369"/>
                  </a:lnTo>
                  <a:lnTo>
                    <a:pt x="871919" y="150040"/>
                  </a:lnTo>
                  <a:lnTo>
                    <a:pt x="880406" y="108001"/>
                  </a:lnTo>
                  <a:lnTo>
                    <a:pt x="871919" y="65961"/>
                  </a:lnTo>
                  <a:lnTo>
                    <a:pt x="848774" y="31632"/>
                  </a:lnTo>
                  <a:lnTo>
                    <a:pt x="814444" y="8487"/>
                  </a:lnTo>
                  <a:lnTo>
                    <a:pt x="772405" y="0"/>
                  </a:lnTo>
                  <a:close/>
                </a:path>
              </a:pathLst>
            </a:custGeom>
            <a:ln w="15183">
              <a:solidFill>
                <a:srgbClr val="7F7F7F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89" name="object 89" descr=""/>
          <p:cNvSpPr txBox="1"/>
          <p:nvPr/>
        </p:nvSpPr>
        <p:spPr>
          <a:xfrm>
            <a:off x="3198406" y="3464684"/>
            <a:ext cx="1321435" cy="207645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38100">
              <a:lnSpc>
                <a:spcPct val="100000"/>
              </a:lnSpc>
              <a:spcBef>
                <a:spcPts val="95"/>
              </a:spcBef>
              <a:tabLst>
                <a:tab pos="479425" algn="l"/>
              </a:tabLst>
            </a:pPr>
            <a:r>
              <a:rPr dirty="0" baseline="13888" sz="1800" spc="465">
                <a:latin typeface="Calibri"/>
                <a:cs typeface="Calibri"/>
              </a:rPr>
              <a:t>.</a:t>
            </a:r>
            <a:r>
              <a:rPr dirty="0" baseline="13888" sz="1800" spc="465">
                <a:latin typeface="Calibri"/>
                <a:cs typeface="Calibri"/>
              </a:rPr>
              <a:t> </a:t>
            </a:r>
            <a:r>
              <a:rPr dirty="0" u="heavy" baseline="13888" sz="180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	</a:t>
            </a:r>
            <a:r>
              <a:rPr dirty="0" baseline="13888" sz="1800" spc="-187">
                <a:latin typeface="Times New Roman"/>
                <a:cs typeface="Times New Roman"/>
              </a:rPr>
              <a:t> </a:t>
            </a:r>
            <a:r>
              <a:rPr dirty="0" sz="1200" spc="-125">
                <a:latin typeface="Calibri"/>
                <a:cs typeface="Calibri"/>
              </a:rPr>
              <a:t>COLUMNNAME</a:t>
            </a:r>
            <a:endParaRPr sz="1200">
              <a:latin typeface="Calibri"/>
              <a:cs typeface="Calibri"/>
            </a:endParaRPr>
          </a:p>
        </p:txBody>
      </p:sp>
      <p:grpSp>
        <p:nvGrpSpPr>
          <p:cNvPr id="90" name="object 90" descr=""/>
          <p:cNvGrpSpPr/>
          <p:nvPr/>
        </p:nvGrpSpPr>
        <p:grpSpPr>
          <a:xfrm>
            <a:off x="2344621" y="3950408"/>
            <a:ext cx="231775" cy="231775"/>
            <a:chOff x="2344621" y="3950408"/>
            <a:chExt cx="231775" cy="231775"/>
          </a:xfrm>
        </p:grpSpPr>
        <p:pic>
          <p:nvPicPr>
            <p:cNvPr id="91" name="object 91" descr=""/>
            <p:cNvPicPr/>
            <p:nvPr/>
          </p:nvPicPr>
          <p:blipFill>
            <a:blip r:embed="rId21" cstate="print"/>
            <a:stretch>
              <a:fillRect/>
            </a:stretch>
          </p:blipFill>
          <p:spPr>
            <a:xfrm>
              <a:off x="2352212" y="3957999"/>
              <a:ext cx="216002" cy="216002"/>
            </a:xfrm>
            <a:prstGeom prst="rect">
              <a:avLst/>
            </a:prstGeom>
          </p:spPr>
        </p:pic>
        <p:pic>
          <p:nvPicPr>
            <p:cNvPr id="92" name="object 92" descr=""/>
            <p:cNvPicPr/>
            <p:nvPr/>
          </p:nvPicPr>
          <p:blipFill>
            <a:blip r:embed="rId24" cstate="print"/>
            <a:stretch>
              <a:fillRect/>
            </a:stretch>
          </p:blipFill>
          <p:spPr>
            <a:xfrm>
              <a:off x="2344621" y="3950408"/>
              <a:ext cx="231185" cy="231185"/>
            </a:xfrm>
            <a:prstGeom prst="rect">
              <a:avLst/>
            </a:prstGeom>
          </p:spPr>
        </p:pic>
      </p:grpSp>
      <p:sp>
        <p:nvSpPr>
          <p:cNvPr id="93" name="object 93" descr=""/>
          <p:cNvSpPr txBox="1"/>
          <p:nvPr/>
        </p:nvSpPr>
        <p:spPr>
          <a:xfrm>
            <a:off x="2408427" y="3947869"/>
            <a:ext cx="103505" cy="207645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200" spc="260">
                <a:latin typeface="Calibri"/>
                <a:cs typeface="Calibri"/>
              </a:rPr>
              <a:t>’</a:t>
            </a:r>
            <a:endParaRPr sz="1200">
              <a:latin typeface="Calibri"/>
              <a:cs typeface="Calibri"/>
            </a:endParaRPr>
          </a:p>
        </p:txBody>
      </p:sp>
      <p:pic>
        <p:nvPicPr>
          <p:cNvPr id="94" name="object 94" descr=""/>
          <p:cNvPicPr/>
          <p:nvPr/>
        </p:nvPicPr>
        <p:blipFill>
          <a:blip r:embed="rId25" cstate="print"/>
          <a:stretch>
            <a:fillRect/>
          </a:stretch>
        </p:blipFill>
        <p:spPr>
          <a:xfrm>
            <a:off x="2835401" y="3952474"/>
            <a:ext cx="469196" cy="227053"/>
          </a:xfrm>
          <a:prstGeom prst="rect">
            <a:avLst/>
          </a:prstGeom>
        </p:spPr>
      </p:pic>
      <p:sp>
        <p:nvSpPr>
          <p:cNvPr id="95" name="object 95" descr=""/>
          <p:cNvSpPr txBox="1"/>
          <p:nvPr/>
        </p:nvSpPr>
        <p:spPr>
          <a:xfrm>
            <a:off x="2835401" y="3952473"/>
            <a:ext cx="469265" cy="227329"/>
          </a:xfrm>
          <a:prstGeom prst="rect">
            <a:avLst/>
          </a:prstGeom>
          <a:ln w="15183">
            <a:solidFill>
              <a:srgbClr val="BF7F7F"/>
            </a:solidFill>
          </a:ln>
        </p:spPr>
        <p:txBody>
          <a:bodyPr wrap="square" lIns="0" tIns="0" rIns="0" bIns="0" rtlCol="0" vert="horz">
            <a:spAutoFit/>
          </a:bodyPr>
          <a:lstStyle/>
          <a:p>
            <a:pPr marL="48895">
              <a:lnSpc>
                <a:spcPts val="1405"/>
              </a:lnSpc>
            </a:pPr>
            <a:r>
              <a:rPr dirty="0" sz="1200" spc="-10" i="1">
                <a:latin typeface="Calibri"/>
                <a:cs typeface="Calibri"/>
              </a:rPr>
              <a:t>string</a:t>
            </a:r>
            <a:endParaRPr sz="1200">
              <a:latin typeface="Calibri"/>
              <a:cs typeface="Calibri"/>
            </a:endParaRPr>
          </a:p>
        </p:txBody>
      </p:sp>
      <p:grpSp>
        <p:nvGrpSpPr>
          <p:cNvPr id="96" name="object 96" descr=""/>
          <p:cNvGrpSpPr/>
          <p:nvPr/>
        </p:nvGrpSpPr>
        <p:grpSpPr>
          <a:xfrm>
            <a:off x="3564192" y="3950408"/>
            <a:ext cx="231775" cy="231775"/>
            <a:chOff x="3564192" y="3950408"/>
            <a:chExt cx="231775" cy="231775"/>
          </a:xfrm>
        </p:grpSpPr>
        <p:pic>
          <p:nvPicPr>
            <p:cNvPr id="97" name="object 97" descr=""/>
            <p:cNvPicPr/>
            <p:nvPr/>
          </p:nvPicPr>
          <p:blipFill>
            <a:blip r:embed="rId26" cstate="print"/>
            <a:stretch>
              <a:fillRect/>
            </a:stretch>
          </p:blipFill>
          <p:spPr>
            <a:xfrm>
              <a:off x="3571784" y="3957999"/>
              <a:ext cx="216002" cy="216002"/>
            </a:xfrm>
            <a:prstGeom prst="rect">
              <a:avLst/>
            </a:prstGeom>
          </p:spPr>
        </p:pic>
        <p:pic>
          <p:nvPicPr>
            <p:cNvPr id="98" name="object 98" descr=""/>
            <p:cNvPicPr/>
            <p:nvPr/>
          </p:nvPicPr>
          <p:blipFill>
            <a:blip r:embed="rId24" cstate="print"/>
            <a:stretch>
              <a:fillRect/>
            </a:stretch>
          </p:blipFill>
          <p:spPr>
            <a:xfrm>
              <a:off x="3564192" y="3950408"/>
              <a:ext cx="231185" cy="231185"/>
            </a:xfrm>
            <a:prstGeom prst="rect">
              <a:avLst/>
            </a:prstGeom>
          </p:spPr>
        </p:pic>
      </p:grpSp>
      <p:sp>
        <p:nvSpPr>
          <p:cNvPr id="99" name="object 99" descr=""/>
          <p:cNvSpPr txBox="1"/>
          <p:nvPr/>
        </p:nvSpPr>
        <p:spPr>
          <a:xfrm>
            <a:off x="3627983" y="3947869"/>
            <a:ext cx="103505" cy="207645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200" spc="260">
                <a:latin typeface="Calibri"/>
                <a:cs typeface="Calibri"/>
              </a:rPr>
              <a:t>’</a:t>
            </a:r>
            <a:endParaRPr sz="1200">
              <a:latin typeface="Calibri"/>
              <a:cs typeface="Calibri"/>
            </a:endParaRPr>
          </a:p>
        </p:txBody>
      </p:sp>
      <p:pic>
        <p:nvPicPr>
          <p:cNvPr id="100" name="object 100" descr=""/>
          <p:cNvPicPr/>
          <p:nvPr/>
        </p:nvPicPr>
        <p:blipFill>
          <a:blip r:embed="rId27" cstate="print"/>
          <a:stretch>
            <a:fillRect/>
          </a:stretch>
        </p:blipFill>
        <p:spPr>
          <a:xfrm>
            <a:off x="2144953" y="4441188"/>
            <a:ext cx="630520" cy="234062"/>
          </a:xfrm>
          <a:prstGeom prst="rect">
            <a:avLst/>
          </a:prstGeom>
        </p:spPr>
      </p:pic>
      <p:sp>
        <p:nvSpPr>
          <p:cNvPr id="101" name="object 101" descr=""/>
          <p:cNvSpPr txBox="1"/>
          <p:nvPr/>
        </p:nvSpPr>
        <p:spPr>
          <a:xfrm>
            <a:off x="2144953" y="4441188"/>
            <a:ext cx="630555" cy="234315"/>
          </a:xfrm>
          <a:prstGeom prst="rect">
            <a:avLst/>
          </a:prstGeom>
          <a:ln w="15183">
            <a:solidFill>
              <a:srgbClr val="BF7F7F"/>
            </a:solidFill>
          </a:ln>
        </p:spPr>
        <p:txBody>
          <a:bodyPr wrap="square" lIns="0" tIns="2540" rIns="0" bIns="0" rtlCol="0" vert="horz">
            <a:spAutoFit/>
          </a:bodyPr>
          <a:lstStyle/>
          <a:p>
            <a:pPr marL="48895">
              <a:lnSpc>
                <a:spcPct val="100000"/>
              </a:lnSpc>
              <a:spcBef>
                <a:spcPts val="20"/>
              </a:spcBef>
            </a:pPr>
            <a:r>
              <a:rPr dirty="0" sz="1200" spc="-10" i="1">
                <a:latin typeface="Calibri"/>
                <a:cs typeface="Calibri"/>
              </a:rPr>
              <a:t>function</a:t>
            </a:r>
            <a:endParaRPr sz="1200">
              <a:latin typeface="Calibri"/>
              <a:cs typeface="Calibri"/>
            </a:endParaRPr>
          </a:p>
        </p:txBody>
      </p:sp>
      <p:grpSp>
        <p:nvGrpSpPr>
          <p:cNvPr id="102" name="object 102" descr=""/>
          <p:cNvGrpSpPr/>
          <p:nvPr/>
        </p:nvGrpSpPr>
        <p:grpSpPr>
          <a:xfrm>
            <a:off x="3035068" y="4442031"/>
            <a:ext cx="231775" cy="232410"/>
            <a:chOff x="3035068" y="4442031"/>
            <a:chExt cx="231775" cy="232410"/>
          </a:xfrm>
        </p:grpSpPr>
        <p:pic>
          <p:nvPicPr>
            <p:cNvPr id="103" name="object 103" descr=""/>
            <p:cNvPicPr/>
            <p:nvPr/>
          </p:nvPicPr>
          <p:blipFill>
            <a:blip r:embed="rId28" cstate="print"/>
            <a:stretch>
              <a:fillRect/>
            </a:stretch>
          </p:blipFill>
          <p:spPr>
            <a:xfrm>
              <a:off x="3042660" y="4449623"/>
              <a:ext cx="216002" cy="217192"/>
            </a:xfrm>
            <a:prstGeom prst="rect">
              <a:avLst/>
            </a:prstGeom>
          </p:spPr>
        </p:pic>
        <p:pic>
          <p:nvPicPr>
            <p:cNvPr id="104" name="object 104" descr=""/>
            <p:cNvPicPr/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3035068" y="4442031"/>
              <a:ext cx="231185" cy="232375"/>
            </a:xfrm>
            <a:prstGeom prst="rect">
              <a:avLst/>
            </a:prstGeom>
          </p:spPr>
        </p:pic>
      </p:grpSp>
      <p:sp>
        <p:nvSpPr>
          <p:cNvPr id="105" name="object 105" descr=""/>
          <p:cNvSpPr txBox="1"/>
          <p:nvPr/>
        </p:nvSpPr>
        <p:spPr>
          <a:xfrm>
            <a:off x="3098863" y="4440070"/>
            <a:ext cx="103505" cy="207645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200" spc="200">
                <a:latin typeface="Calibri"/>
                <a:cs typeface="Calibri"/>
              </a:rPr>
              <a:t>(</a:t>
            </a:r>
            <a:endParaRPr sz="1200">
              <a:latin typeface="Calibri"/>
              <a:cs typeface="Calibri"/>
            </a:endParaRPr>
          </a:p>
        </p:txBody>
      </p:sp>
      <p:pic>
        <p:nvPicPr>
          <p:cNvPr id="106" name="object 106" descr=""/>
          <p:cNvPicPr/>
          <p:nvPr/>
        </p:nvPicPr>
        <p:blipFill>
          <a:blip r:embed="rId29" cstate="print"/>
          <a:stretch>
            <a:fillRect/>
          </a:stretch>
        </p:blipFill>
        <p:spPr>
          <a:xfrm>
            <a:off x="3525848" y="4441187"/>
            <a:ext cx="653295" cy="234062"/>
          </a:xfrm>
          <a:prstGeom prst="rect">
            <a:avLst/>
          </a:prstGeom>
        </p:spPr>
      </p:pic>
      <p:sp>
        <p:nvSpPr>
          <p:cNvPr id="107" name="object 107" descr=""/>
          <p:cNvSpPr txBox="1"/>
          <p:nvPr/>
        </p:nvSpPr>
        <p:spPr>
          <a:xfrm>
            <a:off x="3525848" y="4441188"/>
            <a:ext cx="653415" cy="234315"/>
          </a:xfrm>
          <a:prstGeom prst="rect">
            <a:avLst/>
          </a:prstGeom>
          <a:ln w="15183">
            <a:solidFill>
              <a:srgbClr val="BF7F7F"/>
            </a:solidFill>
          </a:ln>
        </p:spPr>
        <p:txBody>
          <a:bodyPr wrap="square" lIns="0" tIns="2540" rIns="0" bIns="0" rtlCol="0" vert="horz">
            <a:spAutoFit/>
          </a:bodyPr>
          <a:lstStyle/>
          <a:p>
            <a:pPr marL="48895">
              <a:lnSpc>
                <a:spcPct val="100000"/>
              </a:lnSpc>
              <a:spcBef>
                <a:spcPts val="20"/>
              </a:spcBef>
            </a:pPr>
            <a:r>
              <a:rPr dirty="0" sz="1200" spc="-10" i="1">
                <a:latin typeface="Calibri"/>
                <a:cs typeface="Calibri"/>
              </a:rPr>
              <a:t>funcbody</a:t>
            </a:r>
            <a:endParaRPr sz="1200">
              <a:latin typeface="Calibri"/>
              <a:cs typeface="Calibri"/>
            </a:endParaRPr>
          </a:p>
        </p:txBody>
      </p:sp>
      <p:grpSp>
        <p:nvGrpSpPr>
          <p:cNvPr id="108" name="object 108" descr=""/>
          <p:cNvGrpSpPr/>
          <p:nvPr/>
        </p:nvGrpSpPr>
        <p:grpSpPr>
          <a:xfrm>
            <a:off x="4438738" y="4442031"/>
            <a:ext cx="231775" cy="232410"/>
            <a:chOff x="4438738" y="4442031"/>
            <a:chExt cx="231775" cy="232410"/>
          </a:xfrm>
        </p:grpSpPr>
        <p:pic>
          <p:nvPicPr>
            <p:cNvPr id="109" name="object 109" descr=""/>
            <p:cNvPicPr/>
            <p:nvPr/>
          </p:nvPicPr>
          <p:blipFill>
            <a:blip r:embed="rId28" cstate="print"/>
            <a:stretch>
              <a:fillRect/>
            </a:stretch>
          </p:blipFill>
          <p:spPr>
            <a:xfrm>
              <a:off x="4446330" y="4449623"/>
              <a:ext cx="216002" cy="217192"/>
            </a:xfrm>
            <a:prstGeom prst="rect">
              <a:avLst/>
            </a:prstGeom>
          </p:spPr>
        </p:pic>
        <p:pic>
          <p:nvPicPr>
            <p:cNvPr id="110" name="object 110" descr=""/>
            <p:cNvPicPr/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4438738" y="4442031"/>
              <a:ext cx="231185" cy="232375"/>
            </a:xfrm>
            <a:prstGeom prst="rect">
              <a:avLst/>
            </a:prstGeom>
          </p:spPr>
        </p:pic>
      </p:grpSp>
      <p:sp>
        <p:nvSpPr>
          <p:cNvPr id="111" name="object 111" descr=""/>
          <p:cNvSpPr txBox="1"/>
          <p:nvPr/>
        </p:nvSpPr>
        <p:spPr>
          <a:xfrm>
            <a:off x="4502518" y="4440070"/>
            <a:ext cx="103505" cy="207645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200" spc="200">
                <a:latin typeface="Calibri"/>
                <a:cs typeface="Calibri"/>
              </a:rPr>
              <a:t>)</a:t>
            </a:r>
            <a:endParaRPr sz="1200">
              <a:latin typeface="Calibri"/>
              <a:cs typeface="Calibri"/>
            </a:endParaRPr>
          </a:p>
        </p:txBody>
      </p:sp>
      <p:grpSp>
        <p:nvGrpSpPr>
          <p:cNvPr id="112" name="object 112" descr=""/>
          <p:cNvGrpSpPr/>
          <p:nvPr/>
        </p:nvGrpSpPr>
        <p:grpSpPr>
          <a:xfrm>
            <a:off x="2039590" y="4934817"/>
            <a:ext cx="841375" cy="242570"/>
            <a:chOff x="2039590" y="4934817"/>
            <a:chExt cx="841375" cy="242570"/>
          </a:xfrm>
        </p:grpSpPr>
        <p:pic>
          <p:nvPicPr>
            <p:cNvPr id="113" name="object 113" descr=""/>
            <p:cNvPicPr/>
            <p:nvPr/>
          </p:nvPicPr>
          <p:blipFill>
            <a:blip r:embed="rId30" cstate="print"/>
            <a:stretch>
              <a:fillRect/>
            </a:stretch>
          </p:blipFill>
          <p:spPr>
            <a:xfrm>
              <a:off x="2047210" y="4942436"/>
              <a:ext cx="826006" cy="227053"/>
            </a:xfrm>
            <a:prstGeom prst="rect">
              <a:avLst/>
            </a:prstGeom>
          </p:spPr>
        </p:pic>
        <p:sp>
          <p:nvSpPr>
            <p:cNvPr id="114" name="object 114" descr=""/>
            <p:cNvSpPr/>
            <p:nvPr/>
          </p:nvSpPr>
          <p:spPr>
            <a:xfrm>
              <a:off x="2047210" y="4942437"/>
              <a:ext cx="826135" cy="227329"/>
            </a:xfrm>
            <a:custGeom>
              <a:avLst/>
              <a:gdLst/>
              <a:ahLst/>
              <a:cxnLst/>
              <a:rect l="l" t="t" r="r" b="b"/>
              <a:pathLst>
                <a:path w="826135" h="227329">
                  <a:moveTo>
                    <a:pt x="0" y="227053"/>
                  </a:moveTo>
                  <a:lnTo>
                    <a:pt x="826006" y="227053"/>
                  </a:lnTo>
                  <a:lnTo>
                    <a:pt x="826006" y="0"/>
                  </a:lnTo>
                  <a:lnTo>
                    <a:pt x="0" y="0"/>
                  </a:lnTo>
                  <a:lnTo>
                    <a:pt x="0" y="227053"/>
                  </a:lnTo>
                  <a:close/>
                </a:path>
              </a:pathLst>
            </a:custGeom>
            <a:ln w="15183">
              <a:solidFill>
                <a:srgbClr val="BF7F7F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15" name="object 115" descr=""/>
          <p:cNvSpPr txBox="1"/>
          <p:nvPr/>
        </p:nvSpPr>
        <p:spPr>
          <a:xfrm>
            <a:off x="2084044" y="4925870"/>
            <a:ext cx="753110" cy="207645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200" spc="-25" i="1">
                <a:latin typeface="Calibri"/>
                <a:cs typeface="Calibri"/>
              </a:rPr>
              <a:t>aggregation</a:t>
            </a:r>
            <a:endParaRPr sz="1200">
              <a:latin typeface="Calibri"/>
              <a:cs typeface="Calibri"/>
            </a:endParaRPr>
          </a:p>
        </p:txBody>
      </p:sp>
      <p:grpSp>
        <p:nvGrpSpPr>
          <p:cNvPr id="116" name="object 116" descr=""/>
          <p:cNvGrpSpPr/>
          <p:nvPr/>
        </p:nvGrpSpPr>
        <p:grpSpPr>
          <a:xfrm>
            <a:off x="3132811" y="4939776"/>
            <a:ext cx="231775" cy="232410"/>
            <a:chOff x="3132811" y="4939776"/>
            <a:chExt cx="231775" cy="232410"/>
          </a:xfrm>
        </p:grpSpPr>
        <p:pic>
          <p:nvPicPr>
            <p:cNvPr id="117" name="object 117" descr=""/>
            <p:cNvPicPr/>
            <p:nvPr/>
          </p:nvPicPr>
          <p:blipFill>
            <a:blip r:embed="rId31" cstate="print"/>
            <a:stretch>
              <a:fillRect/>
            </a:stretch>
          </p:blipFill>
          <p:spPr>
            <a:xfrm>
              <a:off x="3140403" y="4947367"/>
              <a:ext cx="216002" cy="217192"/>
            </a:xfrm>
            <a:prstGeom prst="rect">
              <a:avLst/>
            </a:prstGeom>
          </p:spPr>
        </p:pic>
        <p:pic>
          <p:nvPicPr>
            <p:cNvPr id="118" name="object 118" descr=""/>
            <p:cNvPicPr/>
            <p:nvPr/>
          </p:nvPicPr>
          <p:blipFill>
            <a:blip r:embed="rId32" cstate="print"/>
            <a:stretch>
              <a:fillRect/>
            </a:stretch>
          </p:blipFill>
          <p:spPr>
            <a:xfrm>
              <a:off x="3132811" y="4939776"/>
              <a:ext cx="231185" cy="232375"/>
            </a:xfrm>
            <a:prstGeom prst="rect">
              <a:avLst/>
            </a:prstGeom>
          </p:spPr>
        </p:pic>
      </p:grpSp>
      <p:sp>
        <p:nvSpPr>
          <p:cNvPr id="119" name="object 119" descr=""/>
          <p:cNvSpPr txBox="1"/>
          <p:nvPr/>
        </p:nvSpPr>
        <p:spPr>
          <a:xfrm>
            <a:off x="3196602" y="4937808"/>
            <a:ext cx="103505" cy="207645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200" spc="200">
                <a:latin typeface="Calibri"/>
                <a:cs typeface="Calibri"/>
              </a:rPr>
              <a:t>(</a:t>
            </a:r>
            <a:endParaRPr sz="1200">
              <a:latin typeface="Calibri"/>
              <a:cs typeface="Calibri"/>
            </a:endParaRPr>
          </a:p>
        </p:txBody>
      </p:sp>
      <p:pic>
        <p:nvPicPr>
          <p:cNvPr id="120" name="object 120" descr=""/>
          <p:cNvPicPr/>
          <p:nvPr/>
        </p:nvPicPr>
        <p:blipFill>
          <a:blip r:embed="rId33" cstate="print"/>
          <a:stretch>
            <a:fillRect/>
          </a:stretch>
        </p:blipFill>
        <p:spPr>
          <a:xfrm>
            <a:off x="3623591" y="4947962"/>
            <a:ext cx="558398" cy="216002"/>
          </a:xfrm>
          <a:prstGeom prst="rect">
            <a:avLst/>
          </a:prstGeom>
        </p:spPr>
      </p:pic>
      <p:sp>
        <p:nvSpPr>
          <p:cNvPr id="121" name="object 121" descr=""/>
          <p:cNvSpPr txBox="1"/>
          <p:nvPr/>
        </p:nvSpPr>
        <p:spPr>
          <a:xfrm>
            <a:off x="3623591" y="4947962"/>
            <a:ext cx="558800" cy="216535"/>
          </a:xfrm>
          <a:prstGeom prst="rect">
            <a:avLst/>
          </a:prstGeom>
          <a:ln w="15183">
            <a:solidFill>
              <a:srgbClr val="BF7F7F"/>
            </a:solidFill>
          </a:ln>
        </p:spPr>
        <p:txBody>
          <a:bodyPr wrap="square" lIns="0" tIns="8255" rIns="0" bIns="0" rtlCol="0" vert="horz">
            <a:spAutoFit/>
          </a:bodyPr>
          <a:lstStyle/>
          <a:p>
            <a:pPr marL="48895">
              <a:lnSpc>
                <a:spcPct val="100000"/>
              </a:lnSpc>
              <a:spcBef>
                <a:spcPts val="65"/>
              </a:spcBef>
            </a:pPr>
            <a:r>
              <a:rPr dirty="0" sz="1200" spc="-10" i="1">
                <a:latin typeface="Calibri"/>
                <a:cs typeface="Calibri"/>
              </a:rPr>
              <a:t>column</a:t>
            </a:r>
            <a:endParaRPr sz="1200">
              <a:latin typeface="Calibri"/>
              <a:cs typeface="Calibri"/>
            </a:endParaRPr>
          </a:p>
        </p:txBody>
      </p:sp>
      <p:grpSp>
        <p:nvGrpSpPr>
          <p:cNvPr id="122" name="object 122" descr=""/>
          <p:cNvGrpSpPr/>
          <p:nvPr/>
        </p:nvGrpSpPr>
        <p:grpSpPr>
          <a:xfrm>
            <a:off x="4441585" y="4939776"/>
            <a:ext cx="231775" cy="232410"/>
            <a:chOff x="4441585" y="4939776"/>
            <a:chExt cx="231775" cy="232410"/>
          </a:xfrm>
        </p:grpSpPr>
        <p:pic>
          <p:nvPicPr>
            <p:cNvPr id="123" name="object 123" descr=""/>
            <p:cNvPicPr/>
            <p:nvPr/>
          </p:nvPicPr>
          <p:blipFill>
            <a:blip r:embed="rId31" cstate="print"/>
            <a:stretch>
              <a:fillRect/>
            </a:stretch>
          </p:blipFill>
          <p:spPr>
            <a:xfrm>
              <a:off x="4449176" y="4947367"/>
              <a:ext cx="216002" cy="217192"/>
            </a:xfrm>
            <a:prstGeom prst="rect">
              <a:avLst/>
            </a:prstGeom>
          </p:spPr>
        </p:pic>
        <p:pic>
          <p:nvPicPr>
            <p:cNvPr id="124" name="object 124" descr=""/>
            <p:cNvPicPr/>
            <p:nvPr/>
          </p:nvPicPr>
          <p:blipFill>
            <a:blip r:embed="rId32" cstate="print"/>
            <a:stretch>
              <a:fillRect/>
            </a:stretch>
          </p:blipFill>
          <p:spPr>
            <a:xfrm>
              <a:off x="4441585" y="4939776"/>
              <a:ext cx="231185" cy="232375"/>
            </a:xfrm>
            <a:prstGeom prst="rect">
              <a:avLst/>
            </a:prstGeom>
          </p:spPr>
        </p:pic>
      </p:grpSp>
      <p:sp>
        <p:nvSpPr>
          <p:cNvPr id="125" name="object 125" descr=""/>
          <p:cNvSpPr txBox="1"/>
          <p:nvPr/>
        </p:nvSpPr>
        <p:spPr>
          <a:xfrm>
            <a:off x="4505362" y="4937808"/>
            <a:ext cx="103505" cy="207645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200" spc="200">
                <a:latin typeface="Calibri"/>
                <a:cs typeface="Calibri"/>
              </a:rPr>
              <a:t>)</a:t>
            </a:r>
            <a:endParaRPr sz="1200">
              <a:latin typeface="Calibri"/>
              <a:cs typeface="Calibri"/>
            </a:endParaRPr>
          </a:p>
        </p:txBody>
      </p:sp>
      <p:grpSp>
        <p:nvGrpSpPr>
          <p:cNvPr id="126" name="object 126" descr=""/>
          <p:cNvGrpSpPr/>
          <p:nvPr/>
        </p:nvGrpSpPr>
        <p:grpSpPr>
          <a:xfrm>
            <a:off x="5495013" y="3467219"/>
            <a:ext cx="231775" cy="231775"/>
            <a:chOff x="5495013" y="3467219"/>
            <a:chExt cx="231775" cy="231775"/>
          </a:xfrm>
        </p:grpSpPr>
        <p:pic>
          <p:nvPicPr>
            <p:cNvPr id="127" name="object 127" descr=""/>
            <p:cNvPicPr/>
            <p:nvPr/>
          </p:nvPicPr>
          <p:blipFill>
            <a:blip r:embed="rId34" cstate="print"/>
            <a:stretch>
              <a:fillRect/>
            </a:stretch>
          </p:blipFill>
          <p:spPr>
            <a:xfrm>
              <a:off x="5502604" y="3474811"/>
              <a:ext cx="216002" cy="216002"/>
            </a:xfrm>
            <a:prstGeom prst="rect">
              <a:avLst/>
            </a:prstGeom>
          </p:spPr>
        </p:pic>
        <p:pic>
          <p:nvPicPr>
            <p:cNvPr id="128" name="object 128" descr=""/>
            <p:cNvPicPr/>
            <p:nvPr/>
          </p:nvPicPr>
          <p:blipFill>
            <a:blip r:embed="rId22" cstate="print"/>
            <a:stretch>
              <a:fillRect/>
            </a:stretch>
          </p:blipFill>
          <p:spPr>
            <a:xfrm>
              <a:off x="5495013" y="3467219"/>
              <a:ext cx="231185" cy="231185"/>
            </a:xfrm>
            <a:prstGeom prst="rect">
              <a:avLst/>
            </a:prstGeom>
          </p:spPr>
        </p:pic>
      </p:grpSp>
      <p:sp>
        <p:nvSpPr>
          <p:cNvPr id="129" name="object 129" descr=""/>
          <p:cNvSpPr txBox="1"/>
          <p:nvPr/>
        </p:nvSpPr>
        <p:spPr>
          <a:xfrm>
            <a:off x="5558777" y="3416310"/>
            <a:ext cx="103505" cy="207645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200" spc="260">
                <a:latin typeface="Calibri"/>
                <a:cs typeface="Calibri"/>
              </a:rPr>
              <a:t>,</a:t>
            </a:r>
            <a:endParaRPr sz="1200">
              <a:latin typeface="Calibri"/>
              <a:cs typeface="Calibri"/>
            </a:endParaRPr>
          </a:p>
        </p:txBody>
      </p:sp>
      <p:grpSp>
        <p:nvGrpSpPr>
          <p:cNvPr id="130" name="object 130" descr=""/>
          <p:cNvGrpSpPr/>
          <p:nvPr/>
        </p:nvGrpSpPr>
        <p:grpSpPr>
          <a:xfrm>
            <a:off x="1256409" y="3395218"/>
            <a:ext cx="5213350" cy="1668780"/>
            <a:chOff x="1256409" y="3395218"/>
            <a:chExt cx="5213350" cy="1668780"/>
          </a:xfrm>
        </p:grpSpPr>
        <p:pic>
          <p:nvPicPr>
            <p:cNvPr id="131" name="object 131" descr=""/>
            <p:cNvPicPr/>
            <p:nvPr/>
          </p:nvPicPr>
          <p:blipFill>
            <a:blip r:embed="rId35" cstate="print"/>
            <a:stretch>
              <a:fillRect/>
            </a:stretch>
          </p:blipFill>
          <p:spPr>
            <a:xfrm>
              <a:off x="5502604" y="3957999"/>
              <a:ext cx="216002" cy="250933"/>
            </a:xfrm>
            <a:prstGeom prst="rect">
              <a:avLst/>
            </a:prstGeom>
          </p:spPr>
        </p:pic>
        <p:sp>
          <p:nvSpPr>
            <p:cNvPr id="132" name="object 132" descr=""/>
            <p:cNvSpPr/>
            <p:nvPr/>
          </p:nvSpPr>
          <p:spPr>
            <a:xfrm>
              <a:off x="5502604" y="3957999"/>
              <a:ext cx="216535" cy="251460"/>
            </a:xfrm>
            <a:custGeom>
              <a:avLst/>
              <a:gdLst/>
              <a:ahLst/>
              <a:cxnLst/>
              <a:rect l="l" t="t" r="r" b="b"/>
              <a:pathLst>
                <a:path w="216535" h="251460">
                  <a:moveTo>
                    <a:pt x="108001" y="0"/>
                  </a:moveTo>
                  <a:lnTo>
                    <a:pt x="65961" y="8487"/>
                  </a:lnTo>
                  <a:lnTo>
                    <a:pt x="31632" y="31632"/>
                  </a:lnTo>
                  <a:lnTo>
                    <a:pt x="8487" y="65961"/>
                  </a:lnTo>
                  <a:lnTo>
                    <a:pt x="0" y="108001"/>
                  </a:lnTo>
                  <a:lnTo>
                    <a:pt x="0" y="142932"/>
                  </a:lnTo>
                  <a:lnTo>
                    <a:pt x="8487" y="184971"/>
                  </a:lnTo>
                  <a:lnTo>
                    <a:pt x="31632" y="219301"/>
                  </a:lnTo>
                  <a:lnTo>
                    <a:pt x="65961" y="242446"/>
                  </a:lnTo>
                  <a:lnTo>
                    <a:pt x="108001" y="250933"/>
                  </a:lnTo>
                  <a:lnTo>
                    <a:pt x="150040" y="242446"/>
                  </a:lnTo>
                  <a:lnTo>
                    <a:pt x="184369" y="219301"/>
                  </a:lnTo>
                  <a:lnTo>
                    <a:pt x="207515" y="184971"/>
                  </a:lnTo>
                  <a:lnTo>
                    <a:pt x="216002" y="142932"/>
                  </a:lnTo>
                  <a:lnTo>
                    <a:pt x="216002" y="108001"/>
                  </a:lnTo>
                  <a:lnTo>
                    <a:pt x="207515" y="65961"/>
                  </a:lnTo>
                  <a:lnTo>
                    <a:pt x="184369" y="31632"/>
                  </a:lnTo>
                  <a:lnTo>
                    <a:pt x="150040" y="8487"/>
                  </a:lnTo>
                  <a:lnTo>
                    <a:pt x="108001" y="0"/>
                  </a:lnTo>
                  <a:close/>
                </a:path>
              </a:pathLst>
            </a:custGeom>
            <a:ln w="15183">
              <a:solidFill>
                <a:srgbClr val="7F7F7F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133" name="object 133" descr=""/>
            <p:cNvPicPr/>
            <p:nvPr/>
          </p:nvPicPr>
          <p:blipFill>
            <a:blip r:embed="rId36" cstate="print"/>
            <a:stretch>
              <a:fillRect/>
            </a:stretch>
          </p:blipFill>
          <p:spPr>
            <a:xfrm>
              <a:off x="5591632" y="4007129"/>
              <a:ext cx="38100" cy="152400"/>
            </a:xfrm>
            <a:prstGeom prst="rect">
              <a:avLst/>
            </a:prstGeom>
          </p:spPr>
        </p:pic>
        <p:sp>
          <p:nvSpPr>
            <p:cNvPr id="134" name="object 134" descr=""/>
            <p:cNvSpPr/>
            <p:nvPr/>
          </p:nvSpPr>
          <p:spPr>
            <a:xfrm>
              <a:off x="1256409" y="3582812"/>
              <a:ext cx="5198110" cy="0"/>
            </a:xfrm>
            <a:custGeom>
              <a:avLst/>
              <a:gdLst/>
              <a:ahLst/>
              <a:cxnLst/>
              <a:rect l="l" t="t" r="r" b="b"/>
              <a:pathLst>
                <a:path w="5198110" h="0">
                  <a:moveTo>
                    <a:pt x="0" y="0"/>
                  </a:moveTo>
                  <a:lnTo>
                    <a:pt x="252003" y="0"/>
                  </a:lnTo>
                </a:path>
                <a:path w="5198110" h="0">
                  <a:moveTo>
                    <a:pt x="252003" y="0"/>
                  </a:moveTo>
                  <a:lnTo>
                    <a:pt x="504006" y="0"/>
                  </a:lnTo>
                </a:path>
                <a:path w="5198110" h="0">
                  <a:moveTo>
                    <a:pt x="504006" y="0"/>
                  </a:moveTo>
                  <a:lnTo>
                    <a:pt x="756009" y="0"/>
                  </a:lnTo>
                </a:path>
                <a:path w="5198110" h="0">
                  <a:moveTo>
                    <a:pt x="1651598" y="0"/>
                  </a:moveTo>
                  <a:lnTo>
                    <a:pt x="1903601" y="0"/>
                  </a:lnTo>
                </a:path>
                <a:path w="5198110" h="0">
                  <a:moveTo>
                    <a:pt x="3282380" y="0"/>
                  </a:moveTo>
                  <a:lnTo>
                    <a:pt x="3734597" y="0"/>
                  </a:lnTo>
                </a:path>
                <a:path w="5198110" h="0">
                  <a:moveTo>
                    <a:pt x="3734597" y="0"/>
                  </a:moveTo>
                  <a:lnTo>
                    <a:pt x="4238603" y="0"/>
                  </a:lnTo>
                </a:path>
                <a:path w="5198110" h="0">
                  <a:moveTo>
                    <a:pt x="4469788" y="0"/>
                  </a:moveTo>
                  <a:lnTo>
                    <a:pt x="4721791" y="0"/>
                  </a:lnTo>
                </a:path>
                <a:path w="5198110" h="0">
                  <a:moveTo>
                    <a:pt x="4721791" y="0"/>
                  </a:moveTo>
                  <a:lnTo>
                    <a:pt x="4973794" y="0"/>
                  </a:lnTo>
                </a:path>
                <a:path w="5198110" h="0">
                  <a:moveTo>
                    <a:pt x="4973794" y="0"/>
                  </a:moveTo>
                  <a:lnTo>
                    <a:pt x="5197961" y="0"/>
                  </a:lnTo>
                </a:path>
              </a:pathLst>
            </a:custGeom>
            <a:ln w="15183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35" name="object 135" descr=""/>
            <p:cNvSpPr/>
            <p:nvPr/>
          </p:nvSpPr>
          <p:spPr>
            <a:xfrm>
              <a:off x="6423499" y="3534161"/>
              <a:ext cx="38735" cy="97790"/>
            </a:xfrm>
            <a:custGeom>
              <a:avLst/>
              <a:gdLst/>
              <a:ahLst/>
              <a:cxnLst/>
              <a:rect l="l" t="t" r="r" b="b"/>
              <a:pathLst>
                <a:path w="38735" h="97789">
                  <a:moveTo>
                    <a:pt x="0" y="0"/>
                  </a:moveTo>
                  <a:lnTo>
                    <a:pt x="6755" y="19118"/>
                  </a:lnTo>
                  <a:lnTo>
                    <a:pt x="15950" y="33143"/>
                  </a:lnTo>
                  <a:lnTo>
                    <a:pt x="26786" y="42760"/>
                  </a:lnTo>
                  <a:lnTo>
                    <a:pt x="38464" y="48651"/>
                  </a:lnTo>
                  <a:lnTo>
                    <a:pt x="26786" y="54542"/>
                  </a:lnTo>
                  <a:lnTo>
                    <a:pt x="15950" y="64158"/>
                  </a:lnTo>
                  <a:lnTo>
                    <a:pt x="6755" y="78183"/>
                  </a:lnTo>
                  <a:lnTo>
                    <a:pt x="0" y="97302"/>
                  </a:lnTo>
                </a:path>
              </a:pathLst>
            </a:custGeom>
            <a:ln w="15183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36" name="object 136" descr=""/>
            <p:cNvSpPr/>
            <p:nvPr/>
          </p:nvSpPr>
          <p:spPr>
            <a:xfrm>
              <a:off x="1508412" y="3402810"/>
              <a:ext cx="4721860" cy="1653539"/>
            </a:xfrm>
            <a:custGeom>
              <a:avLst/>
              <a:gdLst/>
              <a:ahLst/>
              <a:cxnLst/>
              <a:rect l="l" t="t" r="r" b="b"/>
              <a:pathLst>
                <a:path w="4721860" h="1653539">
                  <a:moveTo>
                    <a:pt x="252003" y="180002"/>
                  </a:moveTo>
                  <a:lnTo>
                    <a:pt x="252003" y="612579"/>
                  </a:lnTo>
                  <a:lnTo>
                    <a:pt x="255980" y="632279"/>
                  </a:lnTo>
                  <a:lnTo>
                    <a:pt x="266826" y="648367"/>
                  </a:lnTo>
                  <a:lnTo>
                    <a:pt x="282913" y="659213"/>
                  </a:lnTo>
                  <a:lnTo>
                    <a:pt x="302614" y="663190"/>
                  </a:lnTo>
                  <a:lnTo>
                    <a:pt x="836208" y="663190"/>
                  </a:lnTo>
                </a:path>
                <a:path w="4721860" h="1653539">
                  <a:moveTo>
                    <a:pt x="1067393" y="663190"/>
                  </a:moveTo>
                  <a:lnTo>
                    <a:pt x="1319396" y="663190"/>
                  </a:lnTo>
                </a:path>
                <a:path w="4721860" h="1653539">
                  <a:moveTo>
                    <a:pt x="1803776" y="663190"/>
                  </a:moveTo>
                  <a:lnTo>
                    <a:pt x="2055779" y="663190"/>
                  </a:lnTo>
                </a:path>
                <a:path w="4721860" h="1653539">
                  <a:moveTo>
                    <a:pt x="2286965" y="663190"/>
                  </a:moveTo>
                  <a:lnTo>
                    <a:pt x="3431983" y="663190"/>
                  </a:lnTo>
                  <a:lnTo>
                    <a:pt x="3451683" y="659213"/>
                  </a:lnTo>
                  <a:lnTo>
                    <a:pt x="3467770" y="648367"/>
                  </a:lnTo>
                  <a:lnTo>
                    <a:pt x="3478616" y="632279"/>
                  </a:lnTo>
                  <a:lnTo>
                    <a:pt x="3482594" y="612579"/>
                  </a:lnTo>
                  <a:lnTo>
                    <a:pt x="3482594" y="180002"/>
                  </a:lnTo>
                </a:path>
                <a:path w="4721860" h="1653539">
                  <a:moveTo>
                    <a:pt x="252003" y="180002"/>
                  </a:moveTo>
                  <a:lnTo>
                    <a:pt x="252003" y="1104798"/>
                  </a:lnTo>
                  <a:lnTo>
                    <a:pt x="255980" y="1124498"/>
                  </a:lnTo>
                  <a:lnTo>
                    <a:pt x="266826" y="1140585"/>
                  </a:lnTo>
                  <a:lnTo>
                    <a:pt x="282913" y="1151432"/>
                  </a:lnTo>
                  <a:lnTo>
                    <a:pt x="302614" y="1155409"/>
                  </a:lnTo>
                  <a:lnTo>
                    <a:pt x="628949" y="1155409"/>
                  </a:lnTo>
                </a:path>
                <a:path w="4721860" h="1653539">
                  <a:moveTo>
                    <a:pt x="1274652" y="1155409"/>
                  </a:moveTo>
                  <a:lnTo>
                    <a:pt x="1526655" y="1155409"/>
                  </a:lnTo>
                </a:path>
                <a:path w="4721860" h="1653539">
                  <a:moveTo>
                    <a:pt x="1757841" y="1155409"/>
                  </a:moveTo>
                  <a:lnTo>
                    <a:pt x="2009844" y="1155409"/>
                  </a:lnTo>
                </a:path>
                <a:path w="4721860" h="1653539">
                  <a:moveTo>
                    <a:pt x="2678322" y="1155409"/>
                  </a:moveTo>
                  <a:lnTo>
                    <a:pt x="2930325" y="1155409"/>
                  </a:lnTo>
                </a:path>
                <a:path w="4721860" h="1653539">
                  <a:moveTo>
                    <a:pt x="3161511" y="1155409"/>
                  </a:moveTo>
                  <a:lnTo>
                    <a:pt x="3431983" y="1155409"/>
                  </a:lnTo>
                  <a:lnTo>
                    <a:pt x="3451683" y="1151432"/>
                  </a:lnTo>
                  <a:lnTo>
                    <a:pt x="3467770" y="1140585"/>
                  </a:lnTo>
                  <a:lnTo>
                    <a:pt x="3478616" y="1124498"/>
                  </a:lnTo>
                  <a:lnTo>
                    <a:pt x="3482594" y="1104798"/>
                  </a:lnTo>
                  <a:lnTo>
                    <a:pt x="3482594" y="180002"/>
                  </a:lnTo>
                </a:path>
                <a:path w="4721860" h="1653539">
                  <a:moveTo>
                    <a:pt x="252003" y="180002"/>
                  </a:moveTo>
                  <a:lnTo>
                    <a:pt x="252003" y="1602542"/>
                  </a:lnTo>
                  <a:lnTo>
                    <a:pt x="255980" y="1622243"/>
                  </a:lnTo>
                  <a:lnTo>
                    <a:pt x="266826" y="1638330"/>
                  </a:lnTo>
                  <a:lnTo>
                    <a:pt x="282913" y="1649176"/>
                  </a:lnTo>
                  <a:lnTo>
                    <a:pt x="302614" y="1653153"/>
                  </a:lnTo>
                  <a:lnTo>
                    <a:pt x="531206" y="1653153"/>
                  </a:lnTo>
                </a:path>
                <a:path w="4721860" h="1653539">
                  <a:moveTo>
                    <a:pt x="1372395" y="1653153"/>
                  </a:moveTo>
                  <a:lnTo>
                    <a:pt x="1624398" y="1653153"/>
                  </a:lnTo>
                </a:path>
                <a:path w="4721860" h="1653539">
                  <a:moveTo>
                    <a:pt x="1855584" y="1653153"/>
                  </a:moveTo>
                  <a:lnTo>
                    <a:pt x="2107587" y="1653153"/>
                  </a:lnTo>
                </a:path>
                <a:path w="4721860" h="1653539">
                  <a:moveTo>
                    <a:pt x="2681169" y="1653153"/>
                  </a:moveTo>
                  <a:lnTo>
                    <a:pt x="2933172" y="1653153"/>
                  </a:lnTo>
                </a:path>
                <a:path w="4721860" h="1653539">
                  <a:moveTo>
                    <a:pt x="3164357" y="1653153"/>
                  </a:moveTo>
                  <a:lnTo>
                    <a:pt x="3431983" y="1653153"/>
                  </a:lnTo>
                  <a:lnTo>
                    <a:pt x="3451683" y="1649176"/>
                  </a:lnTo>
                  <a:lnTo>
                    <a:pt x="3467770" y="1638330"/>
                  </a:lnTo>
                  <a:lnTo>
                    <a:pt x="3478616" y="1622243"/>
                  </a:lnTo>
                  <a:lnTo>
                    <a:pt x="3482594" y="1602542"/>
                  </a:lnTo>
                  <a:lnTo>
                    <a:pt x="3482594" y="180002"/>
                  </a:lnTo>
                </a:path>
                <a:path w="4721860" h="1653539">
                  <a:moveTo>
                    <a:pt x="3734597" y="180002"/>
                  </a:moveTo>
                  <a:lnTo>
                    <a:pt x="3734597" y="630045"/>
                  </a:lnTo>
                  <a:lnTo>
                    <a:pt x="3738574" y="649745"/>
                  </a:lnTo>
                  <a:lnTo>
                    <a:pt x="3749420" y="665832"/>
                  </a:lnTo>
                  <a:lnTo>
                    <a:pt x="3765507" y="676678"/>
                  </a:lnTo>
                  <a:lnTo>
                    <a:pt x="3785207" y="680656"/>
                  </a:lnTo>
                  <a:lnTo>
                    <a:pt x="3986599" y="680656"/>
                  </a:lnTo>
                </a:path>
                <a:path w="4721860" h="1653539">
                  <a:moveTo>
                    <a:pt x="4217785" y="680656"/>
                  </a:moveTo>
                  <a:lnTo>
                    <a:pt x="4419177" y="680656"/>
                  </a:lnTo>
                  <a:lnTo>
                    <a:pt x="4438877" y="676678"/>
                  </a:lnTo>
                  <a:lnTo>
                    <a:pt x="4454965" y="665832"/>
                  </a:lnTo>
                  <a:lnTo>
                    <a:pt x="4465811" y="649745"/>
                  </a:lnTo>
                  <a:lnTo>
                    <a:pt x="4469788" y="630045"/>
                  </a:lnTo>
                  <a:lnTo>
                    <a:pt x="4469788" y="180002"/>
                  </a:lnTo>
                </a:path>
                <a:path w="4721860" h="1653539">
                  <a:moveTo>
                    <a:pt x="4721791" y="180002"/>
                  </a:moveTo>
                  <a:lnTo>
                    <a:pt x="4721791" y="50610"/>
                  </a:lnTo>
                  <a:lnTo>
                    <a:pt x="4717814" y="30910"/>
                  </a:lnTo>
                  <a:lnTo>
                    <a:pt x="4706968" y="14823"/>
                  </a:lnTo>
                  <a:lnTo>
                    <a:pt x="4690880" y="3977"/>
                  </a:lnTo>
                  <a:lnTo>
                    <a:pt x="4671180" y="0"/>
                  </a:lnTo>
                  <a:lnTo>
                    <a:pt x="50610" y="0"/>
                  </a:lnTo>
                  <a:lnTo>
                    <a:pt x="30910" y="3977"/>
                  </a:lnTo>
                  <a:lnTo>
                    <a:pt x="14823" y="14823"/>
                  </a:lnTo>
                  <a:lnTo>
                    <a:pt x="3977" y="30910"/>
                  </a:lnTo>
                  <a:lnTo>
                    <a:pt x="0" y="50610"/>
                  </a:lnTo>
                  <a:lnTo>
                    <a:pt x="0" y="152166"/>
                  </a:lnTo>
                </a:path>
              </a:pathLst>
            </a:custGeom>
            <a:ln w="15183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37" name="object 137" descr=""/>
            <p:cNvSpPr/>
            <p:nvPr/>
          </p:nvSpPr>
          <p:spPr>
            <a:xfrm>
              <a:off x="1459761" y="3524104"/>
              <a:ext cx="97790" cy="38735"/>
            </a:xfrm>
            <a:custGeom>
              <a:avLst/>
              <a:gdLst/>
              <a:ahLst/>
              <a:cxnLst/>
              <a:rect l="l" t="t" r="r" b="b"/>
              <a:pathLst>
                <a:path w="97790" h="38735">
                  <a:moveTo>
                    <a:pt x="97302" y="0"/>
                  </a:moveTo>
                  <a:lnTo>
                    <a:pt x="78183" y="6755"/>
                  </a:lnTo>
                  <a:lnTo>
                    <a:pt x="64158" y="15950"/>
                  </a:lnTo>
                  <a:lnTo>
                    <a:pt x="54542" y="26786"/>
                  </a:lnTo>
                  <a:lnTo>
                    <a:pt x="48651" y="38464"/>
                  </a:lnTo>
                  <a:lnTo>
                    <a:pt x="42760" y="26786"/>
                  </a:lnTo>
                  <a:lnTo>
                    <a:pt x="33143" y="15950"/>
                  </a:lnTo>
                  <a:lnTo>
                    <a:pt x="19118" y="6755"/>
                  </a:lnTo>
                  <a:lnTo>
                    <a:pt x="0" y="0"/>
                  </a:lnTo>
                </a:path>
              </a:pathLst>
            </a:custGeom>
            <a:ln w="15183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38" name="object 138" descr=""/>
          <p:cNvSpPr txBox="1"/>
          <p:nvPr/>
        </p:nvSpPr>
        <p:spPr>
          <a:xfrm>
            <a:off x="726058" y="5613905"/>
            <a:ext cx="777875" cy="207645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200" spc="-10">
                <a:latin typeface="Calibri"/>
                <a:cs typeface="Calibri"/>
              </a:rPr>
              <a:t>aggregation</a:t>
            </a:r>
            <a:endParaRPr sz="1200">
              <a:latin typeface="Calibri"/>
              <a:cs typeface="Calibri"/>
            </a:endParaRPr>
          </a:p>
        </p:txBody>
      </p:sp>
      <p:grpSp>
        <p:nvGrpSpPr>
          <p:cNvPr id="139" name="object 139" descr=""/>
          <p:cNvGrpSpPr/>
          <p:nvPr/>
        </p:nvGrpSpPr>
        <p:grpSpPr>
          <a:xfrm>
            <a:off x="1799474" y="5609752"/>
            <a:ext cx="1907539" cy="266700"/>
            <a:chOff x="1799474" y="5609752"/>
            <a:chExt cx="1907539" cy="266700"/>
          </a:xfrm>
        </p:grpSpPr>
        <p:pic>
          <p:nvPicPr>
            <p:cNvPr id="140" name="object 140" descr=""/>
            <p:cNvPicPr/>
            <p:nvPr/>
          </p:nvPicPr>
          <p:blipFill>
            <a:blip r:embed="rId37" cstate="print"/>
            <a:stretch>
              <a:fillRect/>
            </a:stretch>
          </p:blipFill>
          <p:spPr>
            <a:xfrm>
              <a:off x="1807094" y="5617372"/>
              <a:ext cx="1891675" cy="250933"/>
            </a:xfrm>
            <a:prstGeom prst="rect">
              <a:avLst/>
            </a:prstGeom>
          </p:spPr>
        </p:pic>
        <p:sp>
          <p:nvSpPr>
            <p:cNvPr id="141" name="object 141" descr=""/>
            <p:cNvSpPr/>
            <p:nvPr/>
          </p:nvSpPr>
          <p:spPr>
            <a:xfrm>
              <a:off x="1807094" y="5617372"/>
              <a:ext cx="1892300" cy="251460"/>
            </a:xfrm>
            <a:custGeom>
              <a:avLst/>
              <a:gdLst/>
              <a:ahLst/>
              <a:cxnLst/>
              <a:rect l="l" t="t" r="r" b="b"/>
              <a:pathLst>
                <a:path w="1892300" h="251460">
                  <a:moveTo>
                    <a:pt x="1783674" y="0"/>
                  </a:moveTo>
                  <a:lnTo>
                    <a:pt x="108001" y="0"/>
                  </a:lnTo>
                  <a:lnTo>
                    <a:pt x="65962" y="8487"/>
                  </a:lnTo>
                  <a:lnTo>
                    <a:pt x="31632" y="31632"/>
                  </a:lnTo>
                  <a:lnTo>
                    <a:pt x="8487" y="65961"/>
                  </a:lnTo>
                  <a:lnTo>
                    <a:pt x="0" y="108001"/>
                  </a:lnTo>
                  <a:lnTo>
                    <a:pt x="0" y="142932"/>
                  </a:lnTo>
                  <a:lnTo>
                    <a:pt x="8487" y="184971"/>
                  </a:lnTo>
                  <a:lnTo>
                    <a:pt x="31632" y="219301"/>
                  </a:lnTo>
                  <a:lnTo>
                    <a:pt x="65962" y="242446"/>
                  </a:lnTo>
                  <a:lnTo>
                    <a:pt x="108001" y="250933"/>
                  </a:lnTo>
                  <a:lnTo>
                    <a:pt x="1783674" y="250933"/>
                  </a:lnTo>
                  <a:lnTo>
                    <a:pt x="1825713" y="242446"/>
                  </a:lnTo>
                  <a:lnTo>
                    <a:pt x="1860043" y="219301"/>
                  </a:lnTo>
                  <a:lnTo>
                    <a:pt x="1883188" y="184971"/>
                  </a:lnTo>
                  <a:lnTo>
                    <a:pt x="1891675" y="142932"/>
                  </a:lnTo>
                  <a:lnTo>
                    <a:pt x="1891675" y="108001"/>
                  </a:lnTo>
                  <a:lnTo>
                    <a:pt x="1883188" y="65961"/>
                  </a:lnTo>
                  <a:lnTo>
                    <a:pt x="1860043" y="31632"/>
                  </a:lnTo>
                  <a:lnTo>
                    <a:pt x="1825713" y="8487"/>
                  </a:lnTo>
                  <a:lnTo>
                    <a:pt x="1783674" y="0"/>
                  </a:lnTo>
                  <a:close/>
                </a:path>
              </a:pathLst>
            </a:custGeom>
            <a:ln w="15183">
              <a:solidFill>
                <a:srgbClr val="7F7F7F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42" name="object 142" descr=""/>
          <p:cNvSpPr txBox="1"/>
          <p:nvPr/>
        </p:nvSpPr>
        <p:spPr>
          <a:xfrm>
            <a:off x="1843925" y="5616242"/>
            <a:ext cx="1818005" cy="207645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200" spc="-20">
                <a:latin typeface="Lucida Sans Unicode"/>
                <a:cs typeface="Lucida Sans Unicode"/>
              </a:rPr>
              <a:t>{</a:t>
            </a:r>
            <a:r>
              <a:rPr dirty="0" sz="1200" spc="-20">
                <a:latin typeface="Calibri"/>
                <a:cs typeface="Calibri"/>
              </a:rPr>
              <a:t>MIN,MAX,SUM,AVG,COUNT</a:t>
            </a:r>
            <a:r>
              <a:rPr dirty="0" sz="1200" spc="-20">
                <a:latin typeface="Lucida Sans Unicode"/>
                <a:cs typeface="Lucida Sans Unicode"/>
              </a:rPr>
              <a:t>}</a:t>
            </a:r>
            <a:endParaRPr sz="1200">
              <a:latin typeface="Lucida Sans Unicode"/>
              <a:cs typeface="Lucida Sans Unicode"/>
            </a:endParaRPr>
          </a:p>
        </p:txBody>
      </p:sp>
      <p:grpSp>
        <p:nvGrpSpPr>
          <p:cNvPr id="143" name="object 143" descr=""/>
          <p:cNvGrpSpPr/>
          <p:nvPr/>
        </p:nvGrpSpPr>
        <p:grpSpPr>
          <a:xfrm>
            <a:off x="1547499" y="5686596"/>
            <a:ext cx="2398395" cy="113030"/>
            <a:chOff x="1547499" y="5686596"/>
            <a:chExt cx="2398395" cy="113030"/>
          </a:xfrm>
        </p:grpSpPr>
        <p:sp>
          <p:nvSpPr>
            <p:cNvPr id="144" name="object 144" descr=""/>
            <p:cNvSpPr/>
            <p:nvPr/>
          </p:nvSpPr>
          <p:spPr>
            <a:xfrm>
              <a:off x="1547499" y="5742839"/>
              <a:ext cx="2383155" cy="0"/>
            </a:xfrm>
            <a:custGeom>
              <a:avLst/>
              <a:gdLst/>
              <a:ahLst/>
              <a:cxnLst/>
              <a:rect l="l" t="t" r="r" b="b"/>
              <a:pathLst>
                <a:path w="2383154" h="0">
                  <a:moveTo>
                    <a:pt x="0" y="0"/>
                  </a:moveTo>
                  <a:lnTo>
                    <a:pt x="252003" y="0"/>
                  </a:lnTo>
                </a:path>
                <a:path w="2383154" h="0">
                  <a:moveTo>
                    <a:pt x="2158861" y="0"/>
                  </a:moveTo>
                  <a:lnTo>
                    <a:pt x="2383029" y="0"/>
                  </a:lnTo>
                </a:path>
              </a:pathLst>
            </a:custGeom>
            <a:ln w="15183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45" name="object 145" descr=""/>
            <p:cNvSpPr/>
            <p:nvPr/>
          </p:nvSpPr>
          <p:spPr>
            <a:xfrm>
              <a:off x="3899656" y="5694187"/>
              <a:ext cx="38735" cy="97790"/>
            </a:xfrm>
            <a:custGeom>
              <a:avLst/>
              <a:gdLst/>
              <a:ahLst/>
              <a:cxnLst/>
              <a:rect l="l" t="t" r="r" b="b"/>
              <a:pathLst>
                <a:path w="38735" h="97789">
                  <a:moveTo>
                    <a:pt x="0" y="0"/>
                  </a:moveTo>
                  <a:lnTo>
                    <a:pt x="6755" y="19118"/>
                  </a:lnTo>
                  <a:lnTo>
                    <a:pt x="15950" y="33143"/>
                  </a:lnTo>
                  <a:lnTo>
                    <a:pt x="26786" y="42760"/>
                  </a:lnTo>
                  <a:lnTo>
                    <a:pt x="38464" y="48651"/>
                  </a:lnTo>
                  <a:lnTo>
                    <a:pt x="26786" y="54542"/>
                  </a:lnTo>
                  <a:lnTo>
                    <a:pt x="15950" y="64158"/>
                  </a:lnTo>
                  <a:lnTo>
                    <a:pt x="6755" y="78183"/>
                  </a:lnTo>
                  <a:lnTo>
                    <a:pt x="0" y="97302"/>
                  </a:lnTo>
                </a:path>
              </a:pathLst>
            </a:custGeom>
            <a:ln w="15183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46" name="object 146" descr=""/>
          <p:cNvSpPr txBox="1"/>
          <p:nvPr/>
        </p:nvSpPr>
        <p:spPr>
          <a:xfrm>
            <a:off x="720890" y="6351001"/>
            <a:ext cx="570865" cy="207645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200" spc="-10">
                <a:latin typeface="Calibri"/>
                <a:cs typeface="Calibri"/>
              </a:rPr>
              <a:t>onclause</a:t>
            </a:r>
            <a:endParaRPr sz="1200">
              <a:latin typeface="Calibri"/>
              <a:cs typeface="Calibri"/>
            </a:endParaRPr>
          </a:p>
        </p:txBody>
      </p:sp>
      <p:pic>
        <p:nvPicPr>
          <p:cNvPr id="147" name="object 147" descr=""/>
          <p:cNvPicPr/>
          <p:nvPr/>
        </p:nvPicPr>
        <p:blipFill>
          <a:blip r:embed="rId38" cstate="print"/>
          <a:stretch>
            <a:fillRect/>
          </a:stretch>
        </p:blipFill>
        <p:spPr>
          <a:xfrm>
            <a:off x="1596263" y="6349321"/>
            <a:ext cx="829801" cy="227053"/>
          </a:xfrm>
          <a:prstGeom prst="rect">
            <a:avLst/>
          </a:prstGeom>
        </p:spPr>
      </p:pic>
      <p:sp>
        <p:nvSpPr>
          <p:cNvPr id="148" name="object 148" descr=""/>
          <p:cNvSpPr txBox="1"/>
          <p:nvPr/>
        </p:nvSpPr>
        <p:spPr>
          <a:xfrm>
            <a:off x="1596263" y="6349321"/>
            <a:ext cx="829944" cy="227329"/>
          </a:xfrm>
          <a:prstGeom prst="rect">
            <a:avLst/>
          </a:prstGeom>
          <a:ln w="15183">
            <a:solidFill>
              <a:srgbClr val="BF7F7F"/>
            </a:solidFill>
          </a:ln>
        </p:spPr>
        <p:txBody>
          <a:bodyPr wrap="square" lIns="0" tIns="0" rIns="0" bIns="0" rtlCol="0" vert="horz">
            <a:spAutoFit/>
          </a:bodyPr>
          <a:lstStyle/>
          <a:p>
            <a:pPr marL="49530">
              <a:lnSpc>
                <a:spcPts val="1405"/>
              </a:lnSpc>
            </a:pPr>
            <a:r>
              <a:rPr dirty="0" sz="1200" spc="-10" i="1">
                <a:latin typeface="Calibri"/>
                <a:cs typeface="Calibri"/>
              </a:rPr>
              <a:t>comparison</a:t>
            </a:r>
            <a:endParaRPr sz="1200">
              <a:latin typeface="Calibri"/>
              <a:cs typeface="Calibri"/>
            </a:endParaRPr>
          </a:p>
        </p:txBody>
      </p:sp>
      <p:grpSp>
        <p:nvGrpSpPr>
          <p:cNvPr id="149" name="object 149" descr=""/>
          <p:cNvGrpSpPr/>
          <p:nvPr/>
        </p:nvGrpSpPr>
        <p:grpSpPr>
          <a:xfrm>
            <a:off x="3189637" y="6347226"/>
            <a:ext cx="349250" cy="231775"/>
            <a:chOff x="3189637" y="6347226"/>
            <a:chExt cx="349250" cy="231775"/>
          </a:xfrm>
        </p:grpSpPr>
        <p:pic>
          <p:nvPicPr>
            <p:cNvPr id="150" name="object 150" descr=""/>
            <p:cNvPicPr/>
            <p:nvPr/>
          </p:nvPicPr>
          <p:blipFill>
            <a:blip r:embed="rId39" cstate="print"/>
            <a:stretch>
              <a:fillRect/>
            </a:stretch>
          </p:blipFill>
          <p:spPr>
            <a:xfrm>
              <a:off x="3197257" y="6354846"/>
              <a:ext cx="333492" cy="216002"/>
            </a:xfrm>
            <a:prstGeom prst="rect">
              <a:avLst/>
            </a:prstGeom>
          </p:spPr>
        </p:pic>
        <p:sp>
          <p:nvSpPr>
            <p:cNvPr id="151" name="object 151" descr=""/>
            <p:cNvSpPr/>
            <p:nvPr/>
          </p:nvSpPr>
          <p:spPr>
            <a:xfrm>
              <a:off x="3197257" y="6354846"/>
              <a:ext cx="334010" cy="216535"/>
            </a:xfrm>
            <a:custGeom>
              <a:avLst/>
              <a:gdLst/>
              <a:ahLst/>
              <a:cxnLst/>
              <a:rect l="l" t="t" r="r" b="b"/>
              <a:pathLst>
                <a:path w="334010" h="216534">
                  <a:moveTo>
                    <a:pt x="225491" y="0"/>
                  </a:moveTo>
                  <a:lnTo>
                    <a:pt x="108001" y="0"/>
                  </a:lnTo>
                  <a:lnTo>
                    <a:pt x="65961" y="8487"/>
                  </a:lnTo>
                  <a:lnTo>
                    <a:pt x="31632" y="31632"/>
                  </a:lnTo>
                  <a:lnTo>
                    <a:pt x="8487" y="65961"/>
                  </a:lnTo>
                  <a:lnTo>
                    <a:pt x="0" y="108001"/>
                  </a:lnTo>
                  <a:lnTo>
                    <a:pt x="8487" y="150040"/>
                  </a:lnTo>
                  <a:lnTo>
                    <a:pt x="31632" y="184369"/>
                  </a:lnTo>
                  <a:lnTo>
                    <a:pt x="65961" y="207515"/>
                  </a:lnTo>
                  <a:lnTo>
                    <a:pt x="108001" y="216002"/>
                  </a:lnTo>
                  <a:lnTo>
                    <a:pt x="225491" y="216002"/>
                  </a:lnTo>
                  <a:lnTo>
                    <a:pt x="267530" y="207515"/>
                  </a:lnTo>
                  <a:lnTo>
                    <a:pt x="301859" y="184369"/>
                  </a:lnTo>
                  <a:lnTo>
                    <a:pt x="325005" y="150040"/>
                  </a:lnTo>
                  <a:lnTo>
                    <a:pt x="333492" y="108001"/>
                  </a:lnTo>
                  <a:lnTo>
                    <a:pt x="325005" y="65961"/>
                  </a:lnTo>
                  <a:lnTo>
                    <a:pt x="301859" y="31632"/>
                  </a:lnTo>
                  <a:lnTo>
                    <a:pt x="267530" y="8487"/>
                  </a:lnTo>
                  <a:lnTo>
                    <a:pt x="225491" y="0"/>
                  </a:lnTo>
                  <a:close/>
                </a:path>
              </a:pathLst>
            </a:custGeom>
            <a:ln w="15183">
              <a:solidFill>
                <a:srgbClr val="7F7F7F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52" name="object 152" descr=""/>
          <p:cNvSpPr txBox="1"/>
          <p:nvPr/>
        </p:nvSpPr>
        <p:spPr>
          <a:xfrm>
            <a:off x="3234080" y="6344676"/>
            <a:ext cx="260350" cy="207645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200" spc="-110">
                <a:latin typeface="Calibri"/>
                <a:cs typeface="Calibri"/>
              </a:rPr>
              <a:t>AND</a:t>
            </a:r>
            <a:endParaRPr sz="1200">
              <a:latin typeface="Calibri"/>
              <a:cs typeface="Calibri"/>
            </a:endParaRPr>
          </a:p>
        </p:txBody>
      </p:sp>
      <p:grpSp>
        <p:nvGrpSpPr>
          <p:cNvPr id="153" name="object 153" descr=""/>
          <p:cNvGrpSpPr/>
          <p:nvPr/>
        </p:nvGrpSpPr>
        <p:grpSpPr>
          <a:xfrm>
            <a:off x="3228703" y="6830415"/>
            <a:ext cx="271145" cy="231775"/>
            <a:chOff x="3228703" y="6830415"/>
            <a:chExt cx="271145" cy="231775"/>
          </a:xfrm>
        </p:grpSpPr>
        <p:pic>
          <p:nvPicPr>
            <p:cNvPr id="154" name="object 154" descr=""/>
            <p:cNvPicPr/>
            <p:nvPr/>
          </p:nvPicPr>
          <p:blipFill>
            <a:blip r:embed="rId40" cstate="print"/>
            <a:stretch>
              <a:fillRect/>
            </a:stretch>
          </p:blipFill>
          <p:spPr>
            <a:xfrm>
              <a:off x="3236323" y="6838035"/>
              <a:ext cx="255362" cy="216002"/>
            </a:xfrm>
            <a:prstGeom prst="rect">
              <a:avLst/>
            </a:prstGeom>
          </p:spPr>
        </p:pic>
        <p:sp>
          <p:nvSpPr>
            <p:cNvPr id="155" name="object 155" descr=""/>
            <p:cNvSpPr/>
            <p:nvPr/>
          </p:nvSpPr>
          <p:spPr>
            <a:xfrm>
              <a:off x="3236323" y="6838035"/>
              <a:ext cx="255904" cy="216535"/>
            </a:xfrm>
            <a:custGeom>
              <a:avLst/>
              <a:gdLst/>
              <a:ahLst/>
              <a:cxnLst/>
              <a:rect l="l" t="t" r="r" b="b"/>
              <a:pathLst>
                <a:path w="255904" h="216534">
                  <a:moveTo>
                    <a:pt x="147361" y="0"/>
                  </a:moveTo>
                  <a:lnTo>
                    <a:pt x="108001" y="0"/>
                  </a:lnTo>
                  <a:lnTo>
                    <a:pt x="65961" y="8487"/>
                  </a:lnTo>
                  <a:lnTo>
                    <a:pt x="31632" y="31632"/>
                  </a:lnTo>
                  <a:lnTo>
                    <a:pt x="8487" y="65961"/>
                  </a:lnTo>
                  <a:lnTo>
                    <a:pt x="0" y="108001"/>
                  </a:lnTo>
                  <a:lnTo>
                    <a:pt x="8487" y="150040"/>
                  </a:lnTo>
                  <a:lnTo>
                    <a:pt x="31632" y="184369"/>
                  </a:lnTo>
                  <a:lnTo>
                    <a:pt x="65961" y="207515"/>
                  </a:lnTo>
                  <a:lnTo>
                    <a:pt x="108001" y="216002"/>
                  </a:lnTo>
                  <a:lnTo>
                    <a:pt x="147361" y="216002"/>
                  </a:lnTo>
                  <a:lnTo>
                    <a:pt x="189400" y="207515"/>
                  </a:lnTo>
                  <a:lnTo>
                    <a:pt x="223729" y="184369"/>
                  </a:lnTo>
                  <a:lnTo>
                    <a:pt x="246874" y="150040"/>
                  </a:lnTo>
                  <a:lnTo>
                    <a:pt x="255362" y="108001"/>
                  </a:lnTo>
                  <a:lnTo>
                    <a:pt x="246874" y="65961"/>
                  </a:lnTo>
                  <a:lnTo>
                    <a:pt x="223729" y="31632"/>
                  </a:lnTo>
                  <a:lnTo>
                    <a:pt x="189400" y="8487"/>
                  </a:lnTo>
                  <a:lnTo>
                    <a:pt x="147361" y="0"/>
                  </a:lnTo>
                  <a:close/>
                </a:path>
              </a:pathLst>
            </a:custGeom>
            <a:ln w="15183">
              <a:solidFill>
                <a:srgbClr val="7F7F7F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56" name="object 156" descr=""/>
          <p:cNvSpPr txBox="1"/>
          <p:nvPr/>
        </p:nvSpPr>
        <p:spPr>
          <a:xfrm>
            <a:off x="3273145" y="6827860"/>
            <a:ext cx="182245" cy="207645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200" spc="-90">
                <a:latin typeface="Calibri"/>
                <a:cs typeface="Calibri"/>
              </a:rPr>
              <a:t>OR</a:t>
            </a:r>
            <a:endParaRPr sz="1200">
              <a:latin typeface="Calibri"/>
              <a:cs typeface="Calibri"/>
            </a:endParaRPr>
          </a:p>
        </p:txBody>
      </p:sp>
      <p:grpSp>
        <p:nvGrpSpPr>
          <p:cNvPr id="157" name="object 157" descr=""/>
          <p:cNvGrpSpPr/>
          <p:nvPr/>
        </p:nvGrpSpPr>
        <p:grpSpPr>
          <a:xfrm>
            <a:off x="4042319" y="6341701"/>
            <a:ext cx="845185" cy="242570"/>
            <a:chOff x="4042319" y="6341701"/>
            <a:chExt cx="845185" cy="242570"/>
          </a:xfrm>
        </p:grpSpPr>
        <p:pic>
          <p:nvPicPr>
            <p:cNvPr id="158" name="object 158" descr=""/>
            <p:cNvPicPr/>
            <p:nvPr/>
          </p:nvPicPr>
          <p:blipFill>
            <a:blip r:embed="rId41" cstate="print"/>
            <a:stretch>
              <a:fillRect/>
            </a:stretch>
          </p:blipFill>
          <p:spPr>
            <a:xfrm>
              <a:off x="4049939" y="6349321"/>
              <a:ext cx="829801" cy="227053"/>
            </a:xfrm>
            <a:prstGeom prst="rect">
              <a:avLst/>
            </a:prstGeom>
          </p:spPr>
        </p:pic>
        <p:sp>
          <p:nvSpPr>
            <p:cNvPr id="159" name="object 159" descr=""/>
            <p:cNvSpPr/>
            <p:nvPr/>
          </p:nvSpPr>
          <p:spPr>
            <a:xfrm>
              <a:off x="4049939" y="6349321"/>
              <a:ext cx="829944" cy="227329"/>
            </a:xfrm>
            <a:custGeom>
              <a:avLst/>
              <a:gdLst/>
              <a:ahLst/>
              <a:cxnLst/>
              <a:rect l="l" t="t" r="r" b="b"/>
              <a:pathLst>
                <a:path w="829945" h="227329">
                  <a:moveTo>
                    <a:pt x="0" y="227053"/>
                  </a:moveTo>
                  <a:lnTo>
                    <a:pt x="829801" y="227053"/>
                  </a:lnTo>
                  <a:lnTo>
                    <a:pt x="829801" y="0"/>
                  </a:lnTo>
                  <a:lnTo>
                    <a:pt x="0" y="0"/>
                  </a:lnTo>
                  <a:lnTo>
                    <a:pt x="0" y="227053"/>
                  </a:lnTo>
                  <a:close/>
                </a:path>
              </a:pathLst>
            </a:custGeom>
            <a:ln w="15183">
              <a:solidFill>
                <a:srgbClr val="BF7F7F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60" name="object 160" descr=""/>
          <p:cNvSpPr txBox="1"/>
          <p:nvPr/>
        </p:nvSpPr>
        <p:spPr>
          <a:xfrm>
            <a:off x="4057531" y="6332738"/>
            <a:ext cx="814705" cy="207645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41910">
              <a:lnSpc>
                <a:spcPct val="100000"/>
              </a:lnSpc>
              <a:spcBef>
                <a:spcPts val="95"/>
              </a:spcBef>
            </a:pPr>
            <a:r>
              <a:rPr dirty="0" sz="1200" spc="-10" i="1">
                <a:latin typeface="Calibri"/>
                <a:cs typeface="Calibri"/>
              </a:rPr>
              <a:t>comparison</a:t>
            </a:r>
            <a:endParaRPr sz="1200">
              <a:latin typeface="Calibri"/>
              <a:cs typeface="Calibri"/>
            </a:endParaRPr>
          </a:p>
        </p:txBody>
      </p:sp>
      <p:grpSp>
        <p:nvGrpSpPr>
          <p:cNvPr id="161" name="object 161" descr=""/>
          <p:cNvGrpSpPr/>
          <p:nvPr/>
        </p:nvGrpSpPr>
        <p:grpSpPr>
          <a:xfrm>
            <a:off x="1336668" y="6275254"/>
            <a:ext cx="4042410" cy="678815"/>
            <a:chOff x="1336668" y="6275254"/>
            <a:chExt cx="4042410" cy="678815"/>
          </a:xfrm>
        </p:grpSpPr>
        <p:sp>
          <p:nvSpPr>
            <p:cNvPr id="162" name="object 162" descr=""/>
            <p:cNvSpPr/>
            <p:nvPr/>
          </p:nvSpPr>
          <p:spPr>
            <a:xfrm>
              <a:off x="1336668" y="6462847"/>
              <a:ext cx="2705735" cy="0"/>
            </a:xfrm>
            <a:custGeom>
              <a:avLst/>
              <a:gdLst/>
              <a:ahLst/>
              <a:cxnLst/>
              <a:rect l="l" t="t" r="r" b="b"/>
              <a:pathLst>
                <a:path w="2705735" h="0">
                  <a:moveTo>
                    <a:pt x="0" y="0"/>
                  </a:moveTo>
                  <a:lnTo>
                    <a:pt x="252003" y="0"/>
                  </a:lnTo>
                </a:path>
                <a:path w="2705735" h="0">
                  <a:moveTo>
                    <a:pt x="1096988" y="0"/>
                  </a:moveTo>
                  <a:lnTo>
                    <a:pt x="1348991" y="0"/>
                  </a:lnTo>
                </a:path>
                <a:path w="2705735" h="0">
                  <a:moveTo>
                    <a:pt x="1348991" y="0"/>
                  </a:moveTo>
                  <a:lnTo>
                    <a:pt x="1600994" y="0"/>
                  </a:lnTo>
                </a:path>
                <a:path w="2705735" h="0">
                  <a:moveTo>
                    <a:pt x="1600994" y="0"/>
                  </a:moveTo>
                  <a:lnTo>
                    <a:pt x="1852997" y="0"/>
                  </a:lnTo>
                </a:path>
                <a:path w="2705735" h="0">
                  <a:moveTo>
                    <a:pt x="2201673" y="0"/>
                  </a:moveTo>
                  <a:lnTo>
                    <a:pt x="2453676" y="0"/>
                  </a:lnTo>
                </a:path>
                <a:path w="2705735" h="0">
                  <a:moveTo>
                    <a:pt x="2453676" y="0"/>
                  </a:moveTo>
                  <a:lnTo>
                    <a:pt x="2705679" y="0"/>
                  </a:lnTo>
                </a:path>
              </a:pathLst>
            </a:custGeom>
            <a:ln w="15183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163" name="object 163" descr=""/>
            <p:cNvPicPr/>
            <p:nvPr/>
          </p:nvPicPr>
          <p:blipFill>
            <a:blip r:embed="rId42" cstate="print"/>
            <a:stretch>
              <a:fillRect/>
            </a:stretch>
          </p:blipFill>
          <p:spPr>
            <a:xfrm>
              <a:off x="4887333" y="6406605"/>
              <a:ext cx="491353" cy="112485"/>
            </a:xfrm>
            <a:prstGeom prst="rect">
              <a:avLst/>
            </a:prstGeom>
          </p:spPr>
        </p:pic>
        <p:sp>
          <p:nvSpPr>
            <p:cNvPr id="164" name="object 164" descr=""/>
            <p:cNvSpPr/>
            <p:nvPr/>
          </p:nvSpPr>
          <p:spPr>
            <a:xfrm>
              <a:off x="2685660" y="6282845"/>
              <a:ext cx="2454275" cy="663575"/>
            </a:xfrm>
            <a:custGeom>
              <a:avLst/>
              <a:gdLst/>
              <a:ahLst/>
              <a:cxnLst/>
              <a:rect l="l" t="t" r="r" b="b"/>
              <a:pathLst>
                <a:path w="2454275" h="663575">
                  <a:moveTo>
                    <a:pt x="252003" y="180002"/>
                  </a:moveTo>
                  <a:lnTo>
                    <a:pt x="252003" y="612579"/>
                  </a:lnTo>
                  <a:lnTo>
                    <a:pt x="255980" y="632279"/>
                  </a:lnTo>
                  <a:lnTo>
                    <a:pt x="266826" y="648367"/>
                  </a:lnTo>
                  <a:lnTo>
                    <a:pt x="282913" y="659213"/>
                  </a:lnTo>
                  <a:lnTo>
                    <a:pt x="302613" y="663190"/>
                  </a:lnTo>
                  <a:lnTo>
                    <a:pt x="543071" y="663190"/>
                  </a:lnTo>
                </a:path>
                <a:path w="2454275" h="663575">
                  <a:moveTo>
                    <a:pt x="813616" y="663190"/>
                  </a:moveTo>
                  <a:lnTo>
                    <a:pt x="1054074" y="663190"/>
                  </a:lnTo>
                  <a:lnTo>
                    <a:pt x="1073774" y="659213"/>
                  </a:lnTo>
                  <a:lnTo>
                    <a:pt x="1089861" y="648367"/>
                  </a:lnTo>
                  <a:lnTo>
                    <a:pt x="1100707" y="632279"/>
                  </a:lnTo>
                  <a:lnTo>
                    <a:pt x="1104684" y="612579"/>
                  </a:lnTo>
                  <a:lnTo>
                    <a:pt x="1104684" y="180002"/>
                  </a:lnTo>
                </a:path>
                <a:path w="2454275" h="663575">
                  <a:moveTo>
                    <a:pt x="2453676" y="180002"/>
                  </a:moveTo>
                  <a:lnTo>
                    <a:pt x="2453676" y="50610"/>
                  </a:lnTo>
                  <a:lnTo>
                    <a:pt x="2449698" y="30910"/>
                  </a:lnTo>
                  <a:lnTo>
                    <a:pt x="2438852" y="14823"/>
                  </a:lnTo>
                  <a:lnTo>
                    <a:pt x="2422765" y="3977"/>
                  </a:lnTo>
                  <a:lnTo>
                    <a:pt x="2403065" y="0"/>
                  </a:lnTo>
                  <a:lnTo>
                    <a:pt x="50610" y="0"/>
                  </a:lnTo>
                  <a:lnTo>
                    <a:pt x="30910" y="3977"/>
                  </a:lnTo>
                  <a:lnTo>
                    <a:pt x="14823" y="14823"/>
                  </a:lnTo>
                  <a:lnTo>
                    <a:pt x="3977" y="30910"/>
                  </a:lnTo>
                  <a:lnTo>
                    <a:pt x="0" y="50610"/>
                  </a:lnTo>
                  <a:lnTo>
                    <a:pt x="0" y="152166"/>
                  </a:lnTo>
                </a:path>
              </a:pathLst>
            </a:custGeom>
            <a:ln w="15183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65" name="object 165" descr=""/>
            <p:cNvSpPr/>
            <p:nvPr/>
          </p:nvSpPr>
          <p:spPr>
            <a:xfrm>
              <a:off x="2637008" y="6404139"/>
              <a:ext cx="97790" cy="38735"/>
            </a:xfrm>
            <a:custGeom>
              <a:avLst/>
              <a:gdLst/>
              <a:ahLst/>
              <a:cxnLst/>
              <a:rect l="l" t="t" r="r" b="b"/>
              <a:pathLst>
                <a:path w="97789" h="38735">
                  <a:moveTo>
                    <a:pt x="97302" y="0"/>
                  </a:moveTo>
                  <a:lnTo>
                    <a:pt x="78183" y="6755"/>
                  </a:lnTo>
                  <a:lnTo>
                    <a:pt x="64158" y="15950"/>
                  </a:lnTo>
                  <a:lnTo>
                    <a:pt x="54542" y="26786"/>
                  </a:lnTo>
                  <a:lnTo>
                    <a:pt x="48651" y="38464"/>
                  </a:lnTo>
                  <a:lnTo>
                    <a:pt x="42760" y="26786"/>
                  </a:lnTo>
                  <a:lnTo>
                    <a:pt x="33143" y="15950"/>
                  </a:lnTo>
                  <a:lnTo>
                    <a:pt x="19118" y="6755"/>
                  </a:lnTo>
                  <a:lnTo>
                    <a:pt x="0" y="0"/>
                  </a:lnTo>
                </a:path>
              </a:pathLst>
            </a:custGeom>
            <a:ln w="15183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66" name="object 166" descr="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1235"/>
              </a:lnSpc>
            </a:pPr>
            <a:fld id="{81D60167-4931-47E6-BA6A-407CBD079E47}" type="slidenum">
              <a:rPr dirty="0" spc="-25"/>
              <a:t>100</a:t>
            </a:fld>
          </a:p>
        </p:txBody>
      </p:sp>
    </p:spTree>
  </p:cSld>
  <p:clrMapOvr>
    <a:masterClrMapping/>
  </p:clrMapOvr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 txBox="1"/>
          <p:nvPr/>
        </p:nvSpPr>
        <p:spPr>
          <a:xfrm>
            <a:off x="4951958" y="411350"/>
            <a:ext cx="2127885" cy="207645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200" i="1">
                <a:latin typeface="Calibri"/>
                <a:cs typeface="Calibri"/>
              </a:rPr>
              <a:t>Select</a:t>
            </a:r>
            <a:r>
              <a:rPr dirty="0" sz="1200" spc="245" i="1">
                <a:latin typeface="Calibri"/>
                <a:cs typeface="Calibri"/>
              </a:rPr>
              <a:t> </a:t>
            </a:r>
            <a:r>
              <a:rPr dirty="0" sz="1200" i="1">
                <a:latin typeface="Calibri"/>
                <a:cs typeface="Calibri"/>
              </a:rPr>
              <a:t>with</a:t>
            </a:r>
            <a:r>
              <a:rPr dirty="0" sz="1200" spc="260" i="1">
                <a:latin typeface="Calibri"/>
                <a:cs typeface="Calibri"/>
              </a:rPr>
              <a:t> </a:t>
            </a:r>
            <a:r>
              <a:rPr dirty="0" sz="1200" i="1">
                <a:latin typeface="Calibri"/>
                <a:cs typeface="Calibri"/>
              </a:rPr>
              <a:t>column/row</a:t>
            </a:r>
            <a:r>
              <a:rPr dirty="0" sz="1200" spc="245" i="1">
                <a:latin typeface="Calibri"/>
                <a:cs typeface="Calibri"/>
              </a:rPr>
              <a:t> </a:t>
            </a:r>
            <a:r>
              <a:rPr dirty="0" sz="1200" spc="-10" i="1">
                <a:latin typeface="Calibri"/>
                <a:cs typeface="Calibri"/>
              </a:rPr>
              <a:t>filtering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3" name="object 3" descr=""/>
          <p:cNvSpPr/>
          <p:nvPr/>
        </p:nvSpPr>
        <p:spPr>
          <a:xfrm>
            <a:off x="586625" y="633450"/>
            <a:ext cx="6480175" cy="0"/>
          </a:xfrm>
          <a:custGeom>
            <a:avLst/>
            <a:gdLst/>
            <a:ahLst/>
            <a:cxnLst/>
            <a:rect l="l" t="t" r="r" b="b"/>
            <a:pathLst>
              <a:path w="6480175" h="0">
                <a:moveTo>
                  <a:pt x="0" y="0"/>
                </a:moveTo>
                <a:lnTo>
                  <a:pt x="6479997" y="0"/>
                </a:lnTo>
              </a:path>
            </a:pathLst>
          </a:custGeom>
          <a:ln w="505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" name="object 4" descr=""/>
          <p:cNvSpPr txBox="1"/>
          <p:nvPr/>
        </p:nvSpPr>
        <p:spPr>
          <a:xfrm>
            <a:off x="634911" y="951379"/>
            <a:ext cx="762000" cy="207645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200" spc="-10">
                <a:latin typeface="Calibri"/>
                <a:cs typeface="Calibri"/>
              </a:rPr>
              <a:t>comparison</a:t>
            </a:r>
            <a:endParaRPr sz="1200">
              <a:latin typeface="Calibri"/>
              <a:cs typeface="Calibri"/>
            </a:endParaRPr>
          </a:p>
        </p:txBody>
      </p:sp>
      <p:pic>
        <p:nvPicPr>
          <p:cNvPr id="5" name="object 5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700252" y="972234"/>
            <a:ext cx="558398" cy="216002"/>
          </a:xfrm>
          <a:prstGeom prst="rect">
            <a:avLst/>
          </a:prstGeom>
        </p:spPr>
      </p:pic>
      <p:sp>
        <p:nvSpPr>
          <p:cNvPr id="6" name="object 6" descr=""/>
          <p:cNvSpPr txBox="1"/>
          <p:nvPr/>
        </p:nvSpPr>
        <p:spPr>
          <a:xfrm>
            <a:off x="1700252" y="972234"/>
            <a:ext cx="558800" cy="216535"/>
          </a:xfrm>
          <a:prstGeom prst="rect">
            <a:avLst/>
          </a:prstGeom>
          <a:ln w="15183">
            <a:solidFill>
              <a:srgbClr val="BF7F7F"/>
            </a:solidFill>
          </a:ln>
        </p:spPr>
        <p:txBody>
          <a:bodyPr wrap="square" lIns="0" tIns="8255" rIns="0" bIns="0" rtlCol="0" vert="horz">
            <a:spAutoFit/>
          </a:bodyPr>
          <a:lstStyle/>
          <a:p>
            <a:pPr marL="49530">
              <a:lnSpc>
                <a:spcPct val="100000"/>
              </a:lnSpc>
              <a:spcBef>
                <a:spcPts val="65"/>
              </a:spcBef>
            </a:pPr>
            <a:r>
              <a:rPr dirty="0" sz="1200" spc="-10" i="1">
                <a:latin typeface="Calibri"/>
                <a:cs typeface="Calibri"/>
              </a:rPr>
              <a:t>column</a:t>
            </a:r>
            <a:endParaRPr sz="1200">
              <a:latin typeface="Calibri"/>
              <a:cs typeface="Calibri"/>
            </a:endParaRPr>
          </a:p>
        </p:txBody>
      </p:sp>
      <p:grpSp>
        <p:nvGrpSpPr>
          <p:cNvPr id="7" name="object 7" descr=""/>
          <p:cNvGrpSpPr/>
          <p:nvPr/>
        </p:nvGrpSpPr>
        <p:grpSpPr>
          <a:xfrm>
            <a:off x="2770220" y="947148"/>
            <a:ext cx="1594485" cy="266700"/>
            <a:chOff x="2770220" y="947148"/>
            <a:chExt cx="1594485" cy="266700"/>
          </a:xfrm>
        </p:grpSpPr>
        <p:pic>
          <p:nvPicPr>
            <p:cNvPr id="8" name="object 8" descr="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777839" y="954769"/>
              <a:ext cx="1579153" cy="250933"/>
            </a:xfrm>
            <a:prstGeom prst="rect">
              <a:avLst/>
            </a:prstGeom>
          </p:spPr>
        </p:pic>
        <p:sp>
          <p:nvSpPr>
            <p:cNvPr id="9" name="object 9" descr=""/>
            <p:cNvSpPr/>
            <p:nvPr/>
          </p:nvSpPr>
          <p:spPr>
            <a:xfrm>
              <a:off x="2777840" y="954768"/>
              <a:ext cx="1579245" cy="251460"/>
            </a:xfrm>
            <a:custGeom>
              <a:avLst/>
              <a:gdLst/>
              <a:ahLst/>
              <a:cxnLst/>
              <a:rect l="l" t="t" r="r" b="b"/>
              <a:pathLst>
                <a:path w="1579245" h="251459">
                  <a:moveTo>
                    <a:pt x="1471152" y="0"/>
                  </a:moveTo>
                  <a:lnTo>
                    <a:pt x="108001" y="0"/>
                  </a:lnTo>
                  <a:lnTo>
                    <a:pt x="65961" y="8487"/>
                  </a:lnTo>
                  <a:lnTo>
                    <a:pt x="31632" y="31632"/>
                  </a:lnTo>
                  <a:lnTo>
                    <a:pt x="8487" y="65961"/>
                  </a:lnTo>
                  <a:lnTo>
                    <a:pt x="0" y="108001"/>
                  </a:lnTo>
                  <a:lnTo>
                    <a:pt x="0" y="142932"/>
                  </a:lnTo>
                  <a:lnTo>
                    <a:pt x="8487" y="184971"/>
                  </a:lnTo>
                  <a:lnTo>
                    <a:pt x="31632" y="219301"/>
                  </a:lnTo>
                  <a:lnTo>
                    <a:pt x="65961" y="242446"/>
                  </a:lnTo>
                  <a:lnTo>
                    <a:pt x="108001" y="250933"/>
                  </a:lnTo>
                  <a:lnTo>
                    <a:pt x="1471152" y="250933"/>
                  </a:lnTo>
                  <a:lnTo>
                    <a:pt x="1513191" y="242446"/>
                  </a:lnTo>
                  <a:lnTo>
                    <a:pt x="1547520" y="219301"/>
                  </a:lnTo>
                  <a:lnTo>
                    <a:pt x="1570666" y="184971"/>
                  </a:lnTo>
                  <a:lnTo>
                    <a:pt x="1579153" y="142932"/>
                  </a:lnTo>
                  <a:lnTo>
                    <a:pt x="1579153" y="108001"/>
                  </a:lnTo>
                  <a:lnTo>
                    <a:pt x="1570666" y="65961"/>
                  </a:lnTo>
                  <a:lnTo>
                    <a:pt x="1547520" y="31632"/>
                  </a:lnTo>
                  <a:lnTo>
                    <a:pt x="1513191" y="8487"/>
                  </a:lnTo>
                  <a:lnTo>
                    <a:pt x="1471152" y="0"/>
                  </a:lnTo>
                  <a:close/>
                </a:path>
              </a:pathLst>
            </a:custGeom>
            <a:ln w="15183">
              <a:solidFill>
                <a:srgbClr val="7F7F7F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0" name="object 10" descr=""/>
          <p:cNvSpPr txBox="1"/>
          <p:nvPr/>
        </p:nvSpPr>
        <p:spPr>
          <a:xfrm>
            <a:off x="2814662" y="953716"/>
            <a:ext cx="1505585" cy="207645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200" spc="125">
                <a:latin typeface="Lucida Sans Unicode"/>
                <a:cs typeface="Lucida Sans Unicode"/>
              </a:rPr>
              <a:t>{</a:t>
            </a:r>
            <a:r>
              <a:rPr dirty="0" sz="1200" spc="125">
                <a:latin typeface="Calibri"/>
                <a:cs typeface="Calibri"/>
              </a:rPr>
              <a:t>=,!=,&lt;&gt;,&lt;,&gt;,&lt;=,&gt;=</a:t>
            </a:r>
            <a:r>
              <a:rPr dirty="0" sz="1200" spc="125">
                <a:latin typeface="Lucida Sans Unicode"/>
                <a:cs typeface="Lucida Sans Unicode"/>
              </a:rPr>
              <a:t>}</a:t>
            </a:r>
            <a:endParaRPr sz="1200">
              <a:latin typeface="Lucida Sans Unicode"/>
              <a:cs typeface="Lucida Sans Unicode"/>
            </a:endParaRPr>
          </a:p>
        </p:txBody>
      </p:sp>
      <p:grpSp>
        <p:nvGrpSpPr>
          <p:cNvPr id="11" name="object 11" descr=""/>
          <p:cNvGrpSpPr/>
          <p:nvPr/>
        </p:nvGrpSpPr>
        <p:grpSpPr>
          <a:xfrm>
            <a:off x="3080528" y="964614"/>
            <a:ext cx="2110105" cy="732155"/>
            <a:chOff x="3080528" y="964614"/>
            <a:chExt cx="2110105" cy="732155"/>
          </a:xfrm>
        </p:grpSpPr>
        <p:pic>
          <p:nvPicPr>
            <p:cNvPr id="12" name="object 12" descr="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3088148" y="1472889"/>
              <a:ext cx="958537" cy="216002"/>
            </a:xfrm>
            <a:prstGeom prst="rect">
              <a:avLst/>
            </a:prstGeom>
          </p:spPr>
        </p:pic>
        <p:sp>
          <p:nvSpPr>
            <p:cNvPr id="13" name="object 13" descr=""/>
            <p:cNvSpPr/>
            <p:nvPr/>
          </p:nvSpPr>
          <p:spPr>
            <a:xfrm>
              <a:off x="3088148" y="1472888"/>
              <a:ext cx="958850" cy="216535"/>
            </a:xfrm>
            <a:custGeom>
              <a:avLst/>
              <a:gdLst/>
              <a:ahLst/>
              <a:cxnLst/>
              <a:rect l="l" t="t" r="r" b="b"/>
              <a:pathLst>
                <a:path w="958850" h="216535">
                  <a:moveTo>
                    <a:pt x="850535" y="0"/>
                  </a:moveTo>
                  <a:lnTo>
                    <a:pt x="108001" y="0"/>
                  </a:lnTo>
                  <a:lnTo>
                    <a:pt x="65962" y="8487"/>
                  </a:lnTo>
                  <a:lnTo>
                    <a:pt x="31632" y="31632"/>
                  </a:lnTo>
                  <a:lnTo>
                    <a:pt x="8487" y="65962"/>
                  </a:lnTo>
                  <a:lnTo>
                    <a:pt x="0" y="108001"/>
                  </a:lnTo>
                  <a:lnTo>
                    <a:pt x="8487" y="150040"/>
                  </a:lnTo>
                  <a:lnTo>
                    <a:pt x="31632" y="184369"/>
                  </a:lnTo>
                  <a:lnTo>
                    <a:pt x="65962" y="207515"/>
                  </a:lnTo>
                  <a:lnTo>
                    <a:pt x="108001" y="216002"/>
                  </a:lnTo>
                  <a:lnTo>
                    <a:pt x="850535" y="216002"/>
                  </a:lnTo>
                  <a:lnTo>
                    <a:pt x="892575" y="207515"/>
                  </a:lnTo>
                  <a:lnTo>
                    <a:pt x="926904" y="184369"/>
                  </a:lnTo>
                  <a:lnTo>
                    <a:pt x="950049" y="150040"/>
                  </a:lnTo>
                  <a:lnTo>
                    <a:pt x="958537" y="108001"/>
                  </a:lnTo>
                  <a:lnTo>
                    <a:pt x="950049" y="65962"/>
                  </a:lnTo>
                  <a:lnTo>
                    <a:pt x="926904" y="31632"/>
                  </a:lnTo>
                  <a:lnTo>
                    <a:pt x="892575" y="8487"/>
                  </a:lnTo>
                  <a:lnTo>
                    <a:pt x="850535" y="0"/>
                  </a:lnTo>
                  <a:close/>
                </a:path>
              </a:pathLst>
            </a:custGeom>
            <a:ln w="15183">
              <a:solidFill>
                <a:srgbClr val="7F7F7F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14" name="object 14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4624179" y="972234"/>
              <a:ext cx="558398" cy="216002"/>
            </a:xfrm>
            <a:prstGeom prst="rect">
              <a:avLst/>
            </a:prstGeom>
          </p:spPr>
        </p:pic>
        <p:sp>
          <p:nvSpPr>
            <p:cNvPr id="15" name="object 15" descr=""/>
            <p:cNvSpPr/>
            <p:nvPr/>
          </p:nvSpPr>
          <p:spPr>
            <a:xfrm>
              <a:off x="4624179" y="972234"/>
              <a:ext cx="558800" cy="216535"/>
            </a:xfrm>
            <a:custGeom>
              <a:avLst/>
              <a:gdLst/>
              <a:ahLst/>
              <a:cxnLst/>
              <a:rect l="l" t="t" r="r" b="b"/>
              <a:pathLst>
                <a:path w="558800" h="216534">
                  <a:moveTo>
                    <a:pt x="0" y="216002"/>
                  </a:moveTo>
                  <a:lnTo>
                    <a:pt x="558398" y="216002"/>
                  </a:lnTo>
                  <a:lnTo>
                    <a:pt x="558398" y="0"/>
                  </a:lnTo>
                  <a:lnTo>
                    <a:pt x="0" y="0"/>
                  </a:lnTo>
                  <a:lnTo>
                    <a:pt x="0" y="216002"/>
                  </a:lnTo>
                  <a:close/>
                </a:path>
              </a:pathLst>
            </a:custGeom>
            <a:ln w="15183">
              <a:solidFill>
                <a:srgbClr val="BF7F7F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6" name="object 16" descr=""/>
          <p:cNvSpPr txBox="1"/>
          <p:nvPr/>
        </p:nvSpPr>
        <p:spPr>
          <a:xfrm>
            <a:off x="4631771" y="968474"/>
            <a:ext cx="543560" cy="207645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41910">
              <a:lnSpc>
                <a:spcPct val="100000"/>
              </a:lnSpc>
              <a:spcBef>
                <a:spcPts val="95"/>
              </a:spcBef>
            </a:pPr>
            <a:r>
              <a:rPr dirty="0" sz="1200" spc="-10" i="1">
                <a:latin typeface="Calibri"/>
                <a:cs typeface="Calibri"/>
              </a:rPr>
              <a:t>column</a:t>
            </a:r>
            <a:endParaRPr sz="1200">
              <a:latin typeface="Calibri"/>
              <a:cs typeface="Calibri"/>
            </a:endParaRPr>
          </a:p>
        </p:txBody>
      </p:sp>
      <p:grpSp>
        <p:nvGrpSpPr>
          <p:cNvPr id="17" name="object 17" descr=""/>
          <p:cNvGrpSpPr/>
          <p:nvPr/>
        </p:nvGrpSpPr>
        <p:grpSpPr>
          <a:xfrm>
            <a:off x="1440657" y="1023992"/>
            <a:ext cx="4241165" cy="564515"/>
            <a:chOff x="1440657" y="1023992"/>
            <a:chExt cx="4241165" cy="564515"/>
          </a:xfrm>
        </p:grpSpPr>
        <p:sp>
          <p:nvSpPr>
            <p:cNvPr id="18" name="object 18" descr=""/>
            <p:cNvSpPr/>
            <p:nvPr/>
          </p:nvSpPr>
          <p:spPr>
            <a:xfrm>
              <a:off x="1440657" y="1080235"/>
              <a:ext cx="3176270" cy="0"/>
            </a:xfrm>
            <a:custGeom>
              <a:avLst/>
              <a:gdLst/>
              <a:ahLst/>
              <a:cxnLst/>
              <a:rect l="l" t="t" r="r" b="b"/>
              <a:pathLst>
                <a:path w="3176270" h="0">
                  <a:moveTo>
                    <a:pt x="0" y="0"/>
                  </a:moveTo>
                  <a:lnTo>
                    <a:pt x="252002" y="0"/>
                  </a:lnTo>
                </a:path>
                <a:path w="3176270" h="0">
                  <a:moveTo>
                    <a:pt x="825584" y="0"/>
                  </a:moveTo>
                  <a:lnTo>
                    <a:pt x="1077587" y="0"/>
                  </a:lnTo>
                </a:path>
                <a:path w="3176270" h="0">
                  <a:moveTo>
                    <a:pt x="1077587" y="0"/>
                  </a:moveTo>
                  <a:lnTo>
                    <a:pt x="1329590" y="0"/>
                  </a:lnTo>
                </a:path>
                <a:path w="3176270" h="0">
                  <a:moveTo>
                    <a:pt x="2923927" y="0"/>
                  </a:moveTo>
                  <a:lnTo>
                    <a:pt x="3175930" y="0"/>
                  </a:lnTo>
                </a:path>
              </a:pathLst>
            </a:custGeom>
            <a:ln w="15183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19" name="object 19" descr="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5190169" y="1023992"/>
              <a:ext cx="491353" cy="112485"/>
            </a:xfrm>
            <a:prstGeom prst="rect">
              <a:avLst/>
            </a:prstGeom>
          </p:spPr>
        </p:pic>
        <p:sp>
          <p:nvSpPr>
            <p:cNvPr id="20" name="object 20" descr=""/>
            <p:cNvSpPr/>
            <p:nvPr/>
          </p:nvSpPr>
          <p:spPr>
            <a:xfrm>
              <a:off x="2518245" y="1080235"/>
              <a:ext cx="2924175" cy="501015"/>
            </a:xfrm>
            <a:custGeom>
              <a:avLst/>
              <a:gdLst/>
              <a:ahLst/>
              <a:cxnLst/>
              <a:rect l="l" t="t" r="r" b="b"/>
              <a:pathLst>
                <a:path w="2924175" h="501015">
                  <a:moveTo>
                    <a:pt x="0" y="0"/>
                  </a:moveTo>
                  <a:lnTo>
                    <a:pt x="0" y="450043"/>
                  </a:lnTo>
                  <a:lnTo>
                    <a:pt x="3977" y="469743"/>
                  </a:lnTo>
                  <a:lnTo>
                    <a:pt x="14823" y="485830"/>
                  </a:lnTo>
                  <a:lnTo>
                    <a:pt x="30910" y="496676"/>
                  </a:lnTo>
                  <a:lnTo>
                    <a:pt x="50610" y="500654"/>
                  </a:lnTo>
                  <a:lnTo>
                    <a:pt x="562311" y="500654"/>
                  </a:lnTo>
                </a:path>
                <a:path w="2924175" h="501015">
                  <a:moveTo>
                    <a:pt x="1536031" y="500654"/>
                  </a:moveTo>
                  <a:lnTo>
                    <a:pt x="2873316" y="500654"/>
                  </a:lnTo>
                  <a:lnTo>
                    <a:pt x="2893016" y="496676"/>
                  </a:lnTo>
                  <a:lnTo>
                    <a:pt x="2909104" y="485830"/>
                  </a:lnTo>
                  <a:lnTo>
                    <a:pt x="2919950" y="469743"/>
                  </a:lnTo>
                  <a:lnTo>
                    <a:pt x="2923927" y="450043"/>
                  </a:lnTo>
                  <a:lnTo>
                    <a:pt x="2923927" y="0"/>
                  </a:lnTo>
                </a:path>
              </a:pathLst>
            </a:custGeom>
            <a:ln w="15183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21" name="object 21" descr=""/>
          <p:cNvGrpSpPr/>
          <p:nvPr/>
        </p:nvGrpSpPr>
        <p:grpSpPr>
          <a:xfrm>
            <a:off x="1164095" y="2044656"/>
            <a:ext cx="1631314" cy="231775"/>
            <a:chOff x="1164095" y="2044656"/>
            <a:chExt cx="1631314" cy="231775"/>
          </a:xfrm>
        </p:grpSpPr>
        <p:pic>
          <p:nvPicPr>
            <p:cNvPr id="22" name="object 22" descr="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423690" y="2052248"/>
              <a:ext cx="880406" cy="216002"/>
            </a:xfrm>
            <a:prstGeom prst="rect">
              <a:avLst/>
            </a:prstGeom>
          </p:spPr>
        </p:pic>
        <p:sp>
          <p:nvSpPr>
            <p:cNvPr id="23" name="object 23" descr=""/>
            <p:cNvSpPr/>
            <p:nvPr/>
          </p:nvSpPr>
          <p:spPr>
            <a:xfrm>
              <a:off x="1423690" y="2052248"/>
              <a:ext cx="880744" cy="216535"/>
            </a:xfrm>
            <a:custGeom>
              <a:avLst/>
              <a:gdLst/>
              <a:ahLst/>
              <a:cxnLst/>
              <a:rect l="l" t="t" r="r" b="b"/>
              <a:pathLst>
                <a:path w="880744" h="216535">
                  <a:moveTo>
                    <a:pt x="772405" y="0"/>
                  </a:moveTo>
                  <a:lnTo>
                    <a:pt x="108001" y="0"/>
                  </a:lnTo>
                  <a:lnTo>
                    <a:pt x="65961" y="8487"/>
                  </a:lnTo>
                  <a:lnTo>
                    <a:pt x="31632" y="31632"/>
                  </a:lnTo>
                  <a:lnTo>
                    <a:pt x="8487" y="65961"/>
                  </a:lnTo>
                  <a:lnTo>
                    <a:pt x="0" y="108001"/>
                  </a:lnTo>
                  <a:lnTo>
                    <a:pt x="8487" y="150040"/>
                  </a:lnTo>
                  <a:lnTo>
                    <a:pt x="31632" y="184369"/>
                  </a:lnTo>
                  <a:lnTo>
                    <a:pt x="65961" y="207515"/>
                  </a:lnTo>
                  <a:lnTo>
                    <a:pt x="108001" y="216002"/>
                  </a:lnTo>
                  <a:lnTo>
                    <a:pt x="772405" y="216002"/>
                  </a:lnTo>
                  <a:lnTo>
                    <a:pt x="814444" y="207515"/>
                  </a:lnTo>
                  <a:lnTo>
                    <a:pt x="848774" y="184369"/>
                  </a:lnTo>
                  <a:lnTo>
                    <a:pt x="871919" y="150040"/>
                  </a:lnTo>
                  <a:lnTo>
                    <a:pt x="880406" y="108001"/>
                  </a:lnTo>
                  <a:lnTo>
                    <a:pt x="871919" y="65961"/>
                  </a:lnTo>
                  <a:lnTo>
                    <a:pt x="848774" y="31632"/>
                  </a:lnTo>
                  <a:lnTo>
                    <a:pt x="814444" y="8487"/>
                  </a:lnTo>
                  <a:lnTo>
                    <a:pt x="772405" y="0"/>
                  </a:lnTo>
                  <a:close/>
                </a:path>
              </a:pathLst>
            </a:custGeom>
            <a:ln w="15183">
              <a:solidFill>
                <a:srgbClr val="7F7F7F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24" name="object 24" descr="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2571282" y="2052247"/>
              <a:ext cx="216002" cy="216002"/>
            </a:xfrm>
            <a:prstGeom prst="rect">
              <a:avLst/>
            </a:prstGeom>
          </p:spPr>
        </p:pic>
        <p:pic>
          <p:nvPicPr>
            <p:cNvPr id="25" name="object 25" descr="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2563691" y="2044656"/>
              <a:ext cx="231185" cy="231185"/>
            </a:xfrm>
            <a:prstGeom prst="rect">
              <a:avLst/>
            </a:prstGeom>
          </p:spPr>
        </p:pic>
        <p:sp>
          <p:nvSpPr>
            <p:cNvPr id="26" name="object 26" descr=""/>
            <p:cNvSpPr/>
            <p:nvPr/>
          </p:nvSpPr>
          <p:spPr>
            <a:xfrm>
              <a:off x="1164095" y="2160249"/>
              <a:ext cx="1400175" cy="0"/>
            </a:xfrm>
            <a:custGeom>
              <a:avLst/>
              <a:gdLst/>
              <a:ahLst/>
              <a:cxnLst/>
              <a:rect l="l" t="t" r="r" b="b"/>
              <a:pathLst>
                <a:path w="1400175" h="0">
                  <a:moveTo>
                    <a:pt x="0" y="0"/>
                  </a:moveTo>
                  <a:lnTo>
                    <a:pt x="252003" y="0"/>
                  </a:lnTo>
                </a:path>
                <a:path w="1400175" h="0">
                  <a:moveTo>
                    <a:pt x="1147592" y="0"/>
                  </a:moveTo>
                  <a:lnTo>
                    <a:pt x="1399596" y="0"/>
                  </a:lnTo>
                </a:path>
              </a:pathLst>
            </a:custGeom>
            <a:ln w="15183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27" name="object 27" descr=""/>
          <p:cNvGrpSpPr/>
          <p:nvPr/>
        </p:nvGrpSpPr>
        <p:grpSpPr>
          <a:xfrm>
            <a:off x="3046879" y="2044656"/>
            <a:ext cx="1135380" cy="231775"/>
            <a:chOff x="3046879" y="2044656"/>
            <a:chExt cx="1135380" cy="231775"/>
          </a:xfrm>
        </p:grpSpPr>
        <p:pic>
          <p:nvPicPr>
            <p:cNvPr id="28" name="object 28" descr="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3054471" y="2052248"/>
              <a:ext cx="880406" cy="216002"/>
            </a:xfrm>
            <a:prstGeom prst="rect">
              <a:avLst/>
            </a:prstGeom>
          </p:spPr>
        </p:pic>
        <p:sp>
          <p:nvSpPr>
            <p:cNvPr id="29" name="object 29" descr=""/>
            <p:cNvSpPr/>
            <p:nvPr/>
          </p:nvSpPr>
          <p:spPr>
            <a:xfrm>
              <a:off x="3054471" y="2052248"/>
              <a:ext cx="880744" cy="216535"/>
            </a:xfrm>
            <a:custGeom>
              <a:avLst/>
              <a:gdLst/>
              <a:ahLst/>
              <a:cxnLst/>
              <a:rect l="l" t="t" r="r" b="b"/>
              <a:pathLst>
                <a:path w="880745" h="216535">
                  <a:moveTo>
                    <a:pt x="772405" y="0"/>
                  </a:moveTo>
                  <a:lnTo>
                    <a:pt x="108001" y="0"/>
                  </a:lnTo>
                  <a:lnTo>
                    <a:pt x="65962" y="8487"/>
                  </a:lnTo>
                  <a:lnTo>
                    <a:pt x="31632" y="31632"/>
                  </a:lnTo>
                  <a:lnTo>
                    <a:pt x="8487" y="65961"/>
                  </a:lnTo>
                  <a:lnTo>
                    <a:pt x="0" y="108001"/>
                  </a:lnTo>
                  <a:lnTo>
                    <a:pt x="8487" y="150040"/>
                  </a:lnTo>
                  <a:lnTo>
                    <a:pt x="31632" y="184369"/>
                  </a:lnTo>
                  <a:lnTo>
                    <a:pt x="65962" y="207515"/>
                  </a:lnTo>
                  <a:lnTo>
                    <a:pt x="108001" y="216002"/>
                  </a:lnTo>
                  <a:lnTo>
                    <a:pt x="772405" y="216002"/>
                  </a:lnTo>
                  <a:lnTo>
                    <a:pt x="814444" y="207515"/>
                  </a:lnTo>
                  <a:lnTo>
                    <a:pt x="848774" y="184369"/>
                  </a:lnTo>
                  <a:lnTo>
                    <a:pt x="871919" y="150040"/>
                  </a:lnTo>
                  <a:lnTo>
                    <a:pt x="880406" y="108001"/>
                  </a:lnTo>
                  <a:lnTo>
                    <a:pt x="871919" y="65961"/>
                  </a:lnTo>
                  <a:lnTo>
                    <a:pt x="848774" y="31632"/>
                  </a:lnTo>
                  <a:lnTo>
                    <a:pt x="814444" y="8487"/>
                  </a:lnTo>
                  <a:lnTo>
                    <a:pt x="772405" y="0"/>
                  </a:lnTo>
                  <a:close/>
                </a:path>
              </a:pathLst>
            </a:custGeom>
            <a:ln w="15183">
              <a:solidFill>
                <a:srgbClr val="7F7F7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0" name="object 30" descr=""/>
            <p:cNvSpPr/>
            <p:nvPr/>
          </p:nvSpPr>
          <p:spPr>
            <a:xfrm>
              <a:off x="3942469" y="2160249"/>
              <a:ext cx="224790" cy="0"/>
            </a:xfrm>
            <a:custGeom>
              <a:avLst/>
              <a:gdLst/>
              <a:ahLst/>
              <a:cxnLst/>
              <a:rect l="l" t="t" r="r" b="b"/>
              <a:pathLst>
                <a:path w="224789" h="0">
                  <a:moveTo>
                    <a:pt x="0" y="0"/>
                  </a:moveTo>
                  <a:lnTo>
                    <a:pt x="224167" y="0"/>
                  </a:lnTo>
                </a:path>
              </a:pathLst>
            </a:custGeom>
            <a:ln w="15183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1" name="object 31" descr=""/>
            <p:cNvSpPr/>
            <p:nvPr/>
          </p:nvSpPr>
          <p:spPr>
            <a:xfrm>
              <a:off x="4135764" y="2111597"/>
              <a:ext cx="38735" cy="97790"/>
            </a:xfrm>
            <a:custGeom>
              <a:avLst/>
              <a:gdLst/>
              <a:ahLst/>
              <a:cxnLst/>
              <a:rect l="l" t="t" r="r" b="b"/>
              <a:pathLst>
                <a:path w="38735" h="97789">
                  <a:moveTo>
                    <a:pt x="0" y="0"/>
                  </a:moveTo>
                  <a:lnTo>
                    <a:pt x="6755" y="19118"/>
                  </a:lnTo>
                  <a:lnTo>
                    <a:pt x="15950" y="33143"/>
                  </a:lnTo>
                  <a:lnTo>
                    <a:pt x="26786" y="42760"/>
                  </a:lnTo>
                  <a:lnTo>
                    <a:pt x="38464" y="48651"/>
                  </a:lnTo>
                  <a:lnTo>
                    <a:pt x="26786" y="54542"/>
                  </a:lnTo>
                  <a:lnTo>
                    <a:pt x="15950" y="64158"/>
                  </a:lnTo>
                  <a:lnTo>
                    <a:pt x="6755" y="78183"/>
                  </a:lnTo>
                  <a:lnTo>
                    <a:pt x="0" y="97302"/>
                  </a:lnTo>
                </a:path>
              </a:pathLst>
            </a:custGeom>
            <a:ln w="15183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32" name="object 32" descr=""/>
          <p:cNvSpPr txBox="1"/>
          <p:nvPr/>
        </p:nvSpPr>
        <p:spPr>
          <a:xfrm>
            <a:off x="523125" y="1462795"/>
            <a:ext cx="6608445" cy="213360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algn="ctr" marR="511809">
              <a:lnSpc>
                <a:spcPct val="100000"/>
              </a:lnSpc>
              <a:spcBef>
                <a:spcPts val="95"/>
              </a:spcBef>
            </a:pPr>
            <a:r>
              <a:rPr dirty="0" sz="1200" spc="185">
                <a:latin typeface="Calibri"/>
                <a:cs typeface="Calibri"/>
              </a:rPr>
              <a:t>IS</a:t>
            </a:r>
            <a:r>
              <a:rPr dirty="0" sz="1200" spc="250">
                <a:latin typeface="Calibri"/>
                <a:cs typeface="Calibri"/>
              </a:rPr>
              <a:t> </a:t>
            </a:r>
            <a:r>
              <a:rPr dirty="0" sz="1200" spc="-45">
                <a:latin typeface="Calibri"/>
                <a:cs typeface="Calibri"/>
              </a:rPr>
              <a:t>NOT</a:t>
            </a:r>
            <a:r>
              <a:rPr dirty="0" sz="1200" spc="250">
                <a:latin typeface="Calibri"/>
                <a:cs typeface="Calibri"/>
              </a:rPr>
              <a:t> </a:t>
            </a:r>
            <a:r>
              <a:rPr dirty="0" sz="1200" spc="-20">
                <a:latin typeface="Calibri"/>
                <a:cs typeface="Calibri"/>
              </a:rPr>
              <a:t>NULL</a:t>
            </a:r>
            <a:endParaRPr sz="120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12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240"/>
              </a:spcBef>
            </a:pPr>
            <a:endParaRPr sz="1200">
              <a:latin typeface="Calibri"/>
              <a:cs typeface="Calibri"/>
            </a:endParaRPr>
          </a:p>
          <a:p>
            <a:pPr algn="just" marL="113030">
              <a:lnSpc>
                <a:spcPct val="100000"/>
              </a:lnSpc>
              <a:tabLst>
                <a:tab pos="949960" algn="l"/>
                <a:tab pos="2116455" algn="l"/>
              </a:tabLst>
            </a:pPr>
            <a:r>
              <a:rPr dirty="0" sz="1200" spc="-10">
                <a:latin typeface="Calibri"/>
                <a:cs typeface="Calibri"/>
              </a:rPr>
              <a:t>column</a:t>
            </a:r>
            <a:r>
              <a:rPr dirty="0" sz="1200">
                <a:latin typeface="Calibri"/>
                <a:cs typeface="Calibri"/>
              </a:rPr>
              <a:t>	</a:t>
            </a:r>
            <a:r>
              <a:rPr dirty="0" baseline="2314" sz="1800" spc="-15">
                <a:latin typeface="Calibri"/>
                <a:cs typeface="Calibri"/>
              </a:rPr>
              <a:t>TABLEALIAS</a:t>
            </a:r>
            <a:r>
              <a:rPr dirty="0" baseline="2314" sz="1800">
                <a:latin typeface="Calibri"/>
                <a:cs typeface="Calibri"/>
              </a:rPr>
              <a:t>	</a:t>
            </a:r>
            <a:r>
              <a:rPr dirty="0" baseline="16203" sz="1800" spc="465">
                <a:latin typeface="Calibri"/>
                <a:cs typeface="Calibri"/>
              </a:rPr>
              <a:t>.</a:t>
            </a:r>
            <a:r>
              <a:rPr dirty="0" baseline="16203" sz="1800" spc="502">
                <a:latin typeface="Calibri"/>
                <a:cs typeface="Calibri"/>
              </a:rPr>
              <a:t> </a:t>
            </a:r>
            <a:r>
              <a:rPr dirty="0" u="heavy" baseline="16203" sz="1800" spc="675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  </a:t>
            </a:r>
            <a:r>
              <a:rPr dirty="0" baseline="16203" sz="1800" spc="-187">
                <a:latin typeface="Times New Roman"/>
                <a:cs typeface="Times New Roman"/>
              </a:rPr>
              <a:t> </a:t>
            </a:r>
            <a:r>
              <a:rPr dirty="0" baseline="2314" sz="1800" spc="-82">
                <a:latin typeface="Calibri"/>
                <a:cs typeface="Calibri"/>
              </a:rPr>
              <a:t>COLUMNNAME</a:t>
            </a:r>
            <a:endParaRPr baseline="2314" sz="18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450"/>
              </a:spcBef>
            </a:pPr>
            <a:endParaRPr sz="1200">
              <a:latin typeface="Calibri"/>
              <a:cs typeface="Calibri"/>
            </a:endParaRPr>
          </a:p>
          <a:p>
            <a:pPr algn="just" marL="63500" marR="55880">
              <a:lnSpc>
                <a:spcPct val="100000"/>
              </a:lnSpc>
              <a:spcBef>
                <a:spcPts val="5"/>
              </a:spcBef>
            </a:pPr>
            <a:r>
              <a:rPr dirty="0" sz="1200">
                <a:latin typeface="Calibri"/>
                <a:cs typeface="Calibri"/>
              </a:rPr>
              <a:t>For</a:t>
            </a:r>
            <a:r>
              <a:rPr dirty="0" sz="1200" spc="21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the</a:t>
            </a:r>
            <a:r>
              <a:rPr dirty="0" sz="1200" spc="21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INNER</a:t>
            </a:r>
            <a:r>
              <a:rPr dirty="0" sz="1200" spc="34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JOIN</a:t>
            </a:r>
            <a:r>
              <a:rPr dirty="0" sz="1200" spc="34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ON</a:t>
            </a:r>
            <a:r>
              <a:rPr dirty="0" sz="1200" spc="340">
                <a:latin typeface="Calibri"/>
                <a:cs typeface="Calibri"/>
              </a:rPr>
              <a:t> </a:t>
            </a:r>
            <a:r>
              <a:rPr dirty="0" sz="1200" spc="310">
                <a:latin typeface="Calibri"/>
                <a:cs typeface="Calibri"/>
              </a:rPr>
              <a:t>...</a:t>
            </a:r>
            <a:r>
              <a:rPr dirty="0" sz="1200" spc="130">
                <a:latin typeface="Calibri"/>
                <a:cs typeface="Calibri"/>
              </a:rPr>
              <a:t>  </a:t>
            </a:r>
            <a:r>
              <a:rPr dirty="0" sz="1200">
                <a:latin typeface="Calibri"/>
                <a:cs typeface="Calibri"/>
              </a:rPr>
              <a:t>clause,</a:t>
            </a:r>
            <a:r>
              <a:rPr dirty="0" sz="1200" spc="23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the</a:t>
            </a:r>
            <a:r>
              <a:rPr dirty="0" sz="1200" spc="21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PRIMARY</a:t>
            </a:r>
            <a:r>
              <a:rPr dirty="0" sz="1200" spc="34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KEY</a:t>
            </a:r>
            <a:r>
              <a:rPr dirty="0" sz="1200" spc="21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of</a:t>
            </a:r>
            <a:r>
              <a:rPr dirty="0" sz="1200" spc="21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the</a:t>
            </a:r>
            <a:r>
              <a:rPr dirty="0" sz="1200" spc="21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primary</a:t>
            </a:r>
            <a:r>
              <a:rPr dirty="0" sz="1200" spc="21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table</a:t>
            </a:r>
            <a:r>
              <a:rPr dirty="0" sz="1200" spc="21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is</a:t>
            </a:r>
            <a:r>
              <a:rPr dirty="0" sz="1200" spc="21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compared</a:t>
            </a:r>
            <a:r>
              <a:rPr dirty="0" sz="1200" spc="21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with</a:t>
            </a:r>
            <a:r>
              <a:rPr dirty="0" sz="1200" spc="210">
                <a:latin typeface="Calibri"/>
                <a:cs typeface="Calibri"/>
              </a:rPr>
              <a:t> </a:t>
            </a:r>
            <a:r>
              <a:rPr dirty="0" sz="1200" spc="-25">
                <a:latin typeface="Calibri"/>
                <a:cs typeface="Calibri"/>
              </a:rPr>
              <a:t>the </a:t>
            </a:r>
            <a:r>
              <a:rPr dirty="0" sz="1200">
                <a:latin typeface="Calibri"/>
                <a:cs typeface="Calibri"/>
              </a:rPr>
              <a:t>FOREIGN</a:t>
            </a:r>
            <a:r>
              <a:rPr dirty="0" sz="1200" spc="34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KEY</a:t>
            </a:r>
            <a:r>
              <a:rPr dirty="0" sz="1200" spc="9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of</a:t>
            </a:r>
            <a:r>
              <a:rPr dirty="0" sz="1200" spc="8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the</a:t>
            </a:r>
            <a:r>
              <a:rPr dirty="0" sz="1200" spc="9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secondary</a:t>
            </a:r>
            <a:r>
              <a:rPr dirty="0" sz="1200" spc="9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table.</a:t>
            </a:r>
            <a:r>
              <a:rPr dirty="0" sz="1200" spc="23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Some</a:t>
            </a:r>
            <a:r>
              <a:rPr dirty="0" sz="1200" spc="9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databases,</a:t>
            </a:r>
            <a:r>
              <a:rPr dirty="0" sz="1200" spc="9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such</a:t>
            </a:r>
            <a:r>
              <a:rPr dirty="0" sz="1200" spc="9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as</a:t>
            </a:r>
            <a:r>
              <a:rPr dirty="0" sz="1200" spc="90">
                <a:latin typeface="Calibri"/>
                <a:cs typeface="Calibri"/>
              </a:rPr>
              <a:t> MySQL,</a:t>
            </a:r>
            <a:r>
              <a:rPr dirty="0" sz="1200" spc="8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can</a:t>
            </a:r>
            <a:r>
              <a:rPr dirty="0" sz="1200" spc="9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establish</a:t>
            </a:r>
            <a:r>
              <a:rPr dirty="0" sz="1200" spc="9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the</a:t>
            </a:r>
            <a:r>
              <a:rPr dirty="0" sz="1200" spc="85">
                <a:latin typeface="Calibri"/>
                <a:cs typeface="Calibri"/>
              </a:rPr>
              <a:t> </a:t>
            </a:r>
            <a:r>
              <a:rPr dirty="0" sz="1200" spc="-10">
                <a:latin typeface="Calibri"/>
                <a:cs typeface="Calibri"/>
              </a:rPr>
              <a:t>connection </a:t>
            </a:r>
            <a:r>
              <a:rPr dirty="0" sz="1200">
                <a:latin typeface="Calibri"/>
                <a:cs typeface="Calibri"/>
              </a:rPr>
              <a:t>PRIMARY</a:t>
            </a:r>
            <a:r>
              <a:rPr dirty="0" sz="1200" spc="38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KEY</a:t>
            </a:r>
            <a:r>
              <a:rPr dirty="0" sz="1200" spc="3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to</a:t>
            </a:r>
            <a:r>
              <a:rPr dirty="0" sz="1200" spc="3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FOREIGN</a:t>
            </a:r>
            <a:r>
              <a:rPr dirty="0" sz="1200" spc="38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KEY</a:t>
            </a:r>
            <a:r>
              <a:rPr dirty="0" sz="1200" spc="3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of</a:t>
            </a:r>
            <a:r>
              <a:rPr dirty="0" sz="1200" spc="3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the</a:t>
            </a:r>
            <a:r>
              <a:rPr dirty="0" sz="1200" spc="3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secondary</a:t>
            </a:r>
            <a:r>
              <a:rPr dirty="0" sz="1200" spc="3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table</a:t>
            </a:r>
            <a:r>
              <a:rPr dirty="0" sz="1200" spc="3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using</a:t>
            </a:r>
            <a:r>
              <a:rPr dirty="0" sz="1200" spc="3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the</a:t>
            </a:r>
            <a:r>
              <a:rPr dirty="0" sz="1200" spc="3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table</a:t>
            </a:r>
            <a:r>
              <a:rPr dirty="0" sz="1200" spc="3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definition</a:t>
            </a:r>
            <a:r>
              <a:rPr dirty="0" sz="1200" spc="4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(=CONSTAINTs).</a:t>
            </a:r>
            <a:r>
              <a:rPr dirty="0" sz="1200" spc="254">
                <a:latin typeface="Calibri"/>
                <a:cs typeface="Calibri"/>
              </a:rPr>
              <a:t> </a:t>
            </a:r>
            <a:r>
              <a:rPr dirty="0" sz="1200" spc="30">
                <a:latin typeface="Calibri"/>
                <a:cs typeface="Calibri"/>
              </a:rPr>
              <a:t>Then </a:t>
            </a:r>
            <a:r>
              <a:rPr dirty="0" sz="1200">
                <a:latin typeface="Calibri"/>
                <a:cs typeface="Calibri"/>
              </a:rPr>
              <a:t>use</a:t>
            </a:r>
            <a:r>
              <a:rPr dirty="0" sz="1200" spc="10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the</a:t>
            </a:r>
            <a:r>
              <a:rPr dirty="0" sz="1200" spc="114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  <a:hlinkClick r:id="rId9"/>
              </a:rPr>
              <a:t>CROSS</a:t>
            </a:r>
            <a:r>
              <a:rPr dirty="0" sz="1200" spc="425">
                <a:latin typeface="Calibri"/>
                <a:cs typeface="Calibri"/>
                <a:hlinkClick r:id="rId9"/>
              </a:rPr>
              <a:t> </a:t>
            </a:r>
            <a:r>
              <a:rPr dirty="0" sz="1200">
                <a:latin typeface="Calibri"/>
                <a:cs typeface="Calibri"/>
                <a:hlinkClick r:id="rId9"/>
              </a:rPr>
              <a:t>JOIN</a:t>
            </a:r>
            <a:r>
              <a:rPr dirty="0" sz="1200" spc="11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without</a:t>
            </a:r>
            <a:r>
              <a:rPr dirty="0" sz="1200" spc="10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ON-clause</a:t>
            </a:r>
            <a:r>
              <a:rPr dirty="0" sz="1200" spc="11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instead</a:t>
            </a:r>
            <a:r>
              <a:rPr dirty="0" sz="1200" spc="11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of</a:t>
            </a:r>
            <a:r>
              <a:rPr dirty="0" sz="1200" spc="10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the</a:t>
            </a:r>
            <a:r>
              <a:rPr dirty="0" sz="1200" spc="11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INNER</a:t>
            </a:r>
            <a:r>
              <a:rPr dirty="0" sz="1200" spc="42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JOIN</a:t>
            </a:r>
            <a:r>
              <a:rPr dirty="0" sz="1200" spc="11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in</a:t>
            </a:r>
            <a:r>
              <a:rPr dirty="0" sz="1200" spc="105">
                <a:latin typeface="Calibri"/>
                <a:cs typeface="Calibri"/>
              </a:rPr>
              <a:t> MySQL</a:t>
            </a:r>
            <a:r>
              <a:rPr dirty="0" sz="1200" spc="11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  <a:hlinkClick r:id="rId10"/>
              </a:rPr>
              <a:t>(Cross</a:t>
            </a:r>
            <a:r>
              <a:rPr dirty="0" sz="1200" spc="110">
                <a:latin typeface="Calibri"/>
                <a:cs typeface="Calibri"/>
                <a:hlinkClick r:id="rId10"/>
              </a:rPr>
              <a:t> </a:t>
            </a:r>
            <a:r>
              <a:rPr dirty="0" sz="1200" spc="55">
                <a:latin typeface="Calibri"/>
                <a:cs typeface="Calibri"/>
                <a:hlinkClick r:id="rId10"/>
              </a:rPr>
              <a:t>Join</a:t>
            </a:r>
            <a:r>
              <a:rPr dirty="0" sz="1200" spc="105">
                <a:latin typeface="Calibri"/>
                <a:cs typeface="Calibri"/>
                <a:hlinkClick r:id="rId10"/>
              </a:rPr>
              <a:t> </a:t>
            </a:r>
            <a:r>
              <a:rPr dirty="0" sz="1200" spc="-10">
                <a:latin typeface="Calibri"/>
                <a:cs typeface="Calibri"/>
                <a:hlinkClick r:id="rId10"/>
              </a:rPr>
              <a:t>Example).</a:t>
            </a:r>
            <a:endParaRPr sz="1200">
              <a:latin typeface="Calibri"/>
              <a:cs typeface="Calibri"/>
            </a:endParaRPr>
          </a:p>
          <a:p>
            <a:pPr algn="just" marL="63500">
              <a:lnSpc>
                <a:spcPct val="100000"/>
              </a:lnSpc>
              <a:spcBef>
                <a:spcPts val="1435"/>
              </a:spcBef>
            </a:pPr>
            <a:r>
              <a:rPr dirty="0" sz="1200" spc="50">
                <a:latin typeface="Calibri"/>
                <a:cs typeface="Calibri"/>
              </a:rPr>
              <a:t>Then</a:t>
            </a:r>
            <a:r>
              <a:rPr dirty="0" sz="1200" spc="12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use</a:t>
            </a:r>
            <a:r>
              <a:rPr dirty="0" sz="1200" spc="12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the</a:t>
            </a:r>
            <a:r>
              <a:rPr dirty="0" sz="1200" spc="13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CROSS</a:t>
            </a:r>
            <a:r>
              <a:rPr dirty="0" sz="1200" spc="36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JOIN</a:t>
            </a:r>
            <a:r>
              <a:rPr dirty="0" sz="1200" spc="13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instead</a:t>
            </a:r>
            <a:r>
              <a:rPr dirty="0" sz="1200" spc="12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of</a:t>
            </a:r>
            <a:r>
              <a:rPr dirty="0" sz="1200" spc="13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the</a:t>
            </a:r>
            <a:r>
              <a:rPr dirty="0" sz="1200" spc="12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INNER</a:t>
            </a:r>
            <a:r>
              <a:rPr dirty="0" sz="1200" spc="36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JOIN</a:t>
            </a:r>
            <a:r>
              <a:rPr dirty="0" sz="1200" spc="13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in</a:t>
            </a:r>
            <a:r>
              <a:rPr dirty="0" sz="1200" spc="130">
                <a:latin typeface="Calibri"/>
                <a:cs typeface="Calibri"/>
              </a:rPr>
              <a:t> </a:t>
            </a:r>
            <a:r>
              <a:rPr dirty="0" sz="1200" spc="95">
                <a:latin typeface="Calibri"/>
                <a:cs typeface="Calibri"/>
              </a:rPr>
              <a:t>MySQL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33" name="object 33" descr=""/>
          <p:cNvSpPr txBox="1"/>
          <p:nvPr/>
        </p:nvSpPr>
        <p:spPr>
          <a:xfrm>
            <a:off x="623481" y="3851145"/>
            <a:ext cx="794385" cy="207645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200" spc="-10">
                <a:latin typeface="Calibri"/>
                <a:cs typeface="Calibri"/>
              </a:rPr>
              <a:t>whereclause</a:t>
            </a:r>
            <a:endParaRPr sz="1200">
              <a:latin typeface="Calibri"/>
              <a:cs typeface="Calibri"/>
            </a:endParaRPr>
          </a:p>
        </p:txBody>
      </p:sp>
      <p:pic>
        <p:nvPicPr>
          <p:cNvPr id="34" name="object 34" descr=""/>
          <p:cNvPicPr/>
          <p:nvPr/>
        </p:nvPicPr>
        <p:blipFill>
          <a:blip r:embed="rId11" cstate="print"/>
          <a:stretch>
            <a:fillRect/>
          </a:stretch>
        </p:blipFill>
        <p:spPr>
          <a:xfrm>
            <a:off x="1721861" y="3849453"/>
            <a:ext cx="829801" cy="227053"/>
          </a:xfrm>
          <a:prstGeom prst="rect">
            <a:avLst/>
          </a:prstGeom>
        </p:spPr>
      </p:pic>
      <p:sp>
        <p:nvSpPr>
          <p:cNvPr id="35" name="object 35" descr=""/>
          <p:cNvSpPr txBox="1"/>
          <p:nvPr/>
        </p:nvSpPr>
        <p:spPr>
          <a:xfrm>
            <a:off x="1721861" y="3849453"/>
            <a:ext cx="829944" cy="227329"/>
          </a:xfrm>
          <a:prstGeom prst="rect">
            <a:avLst/>
          </a:prstGeom>
          <a:ln w="15183">
            <a:solidFill>
              <a:srgbClr val="BF7F7F"/>
            </a:solidFill>
          </a:ln>
        </p:spPr>
        <p:txBody>
          <a:bodyPr wrap="square" lIns="0" tIns="0" rIns="0" bIns="0" rtlCol="0" vert="horz">
            <a:spAutoFit/>
          </a:bodyPr>
          <a:lstStyle/>
          <a:p>
            <a:pPr marL="49530">
              <a:lnSpc>
                <a:spcPts val="1405"/>
              </a:lnSpc>
            </a:pPr>
            <a:r>
              <a:rPr dirty="0" sz="1200" spc="-10" i="1">
                <a:latin typeface="Calibri"/>
                <a:cs typeface="Calibri"/>
              </a:rPr>
              <a:t>comparison</a:t>
            </a:r>
            <a:endParaRPr sz="1200">
              <a:latin typeface="Calibri"/>
              <a:cs typeface="Calibri"/>
            </a:endParaRPr>
          </a:p>
        </p:txBody>
      </p:sp>
      <p:grpSp>
        <p:nvGrpSpPr>
          <p:cNvPr id="36" name="object 36" descr=""/>
          <p:cNvGrpSpPr/>
          <p:nvPr/>
        </p:nvGrpSpPr>
        <p:grpSpPr>
          <a:xfrm>
            <a:off x="3315235" y="3841833"/>
            <a:ext cx="1697989" cy="720090"/>
            <a:chOff x="3315235" y="3841833"/>
            <a:chExt cx="1697989" cy="720090"/>
          </a:xfrm>
        </p:grpSpPr>
        <p:pic>
          <p:nvPicPr>
            <p:cNvPr id="37" name="object 37" descr="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3322855" y="3854979"/>
              <a:ext cx="333492" cy="216002"/>
            </a:xfrm>
            <a:prstGeom prst="rect">
              <a:avLst/>
            </a:prstGeom>
          </p:spPr>
        </p:pic>
        <p:sp>
          <p:nvSpPr>
            <p:cNvPr id="38" name="object 38" descr=""/>
            <p:cNvSpPr/>
            <p:nvPr/>
          </p:nvSpPr>
          <p:spPr>
            <a:xfrm>
              <a:off x="3322855" y="3854978"/>
              <a:ext cx="334010" cy="216535"/>
            </a:xfrm>
            <a:custGeom>
              <a:avLst/>
              <a:gdLst/>
              <a:ahLst/>
              <a:cxnLst/>
              <a:rect l="l" t="t" r="r" b="b"/>
              <a:pathLst>
                <a:path w="334010" h="216535">
                  <a:moveTo>
                    <a:pt x="225491" y="0"/>
                  </a:moveTo>
                  <a:lnTo>
                    <a:pt x="108001" y="0"/>
                  </a:lnTo>
                  <a:lnTo>
                    <a:pt x="65961" y="8487"/>
                  </a:lnTo>
                  <a:lnTo>
                    <a:pt x="31632" y="31632"/>
                  </a:lnTo>
                  <a:lnTo>
                    <a:pt x="8487" y="65961"/>
                  </a:lnTo>
                  <a:lnTo>
                    <a:pt x="0" y="108001"/>
                  </a:lnTo>
                  <a:lnTo>
                    <a:pt x="8487" y="150040"/>
                  </a:lnTo>
                  <a:lnTo>
                    <a:pt x="31632" y="184369"/>
                  </a:lnTo>
                  <a:lnTo>
                    <a:pt x="65961" y="207515"/>
                  </a:lnTo>
                  <a:lnTo>
                    <a:pt x="108001" y="216002"/>
                  </a:lnTo>
                  <a:lnTo>
                    <a:pt x="225491" y="216002"/>
                  </a:lnTo>
                  <a:lnTo>
                    <a:pt x="267530" y="207515"/>
                  </a:lnTo>
                  <a:lnTo>
                    <a:pt x="301859" y="184369"/>
                  </a:lnTo>
                  <a:lnTo>
                    <a:pt x="325005" y="150040"/>
                  </a:lnTo>
                  <a:lnTo>
                    <a:pt x="333492" y="108001"/>
                  </a:lnTo>
                  <a:lnTo>
                    <a:pt x="325005" y="65961"/>
                  </a:lnTo>
                  <a:lnTo>
                    <a:pt x="301859" y="31632"/>
                  </a:lnTo>
                  <a:lnTo>
                    <a:pt x="267530" y="8487"/>
                  </a:lnTo>
                  <a:lnTo>
                    <a:pt x="225491" y="0"/>
                  </a:lnTo>
                  <a:close/>
                </a:path>
              </a:pathLst>
            </a:custGeom>
            <a:ln w="15183">
              <a:solidFill>
                <a:srgbClr val="7F7F7F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39" name="object 39" descr="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3361920" y="4338167"/>
              <a:ext cx="255362" cy="216002"/>
            </a:xfrm>
            <a:prstGeom prst="rect">
              <a:avLst/>
            </a:prstGeom>
          </p:spPr>
        </p:pic>
        <p:sp>
          <p:nvSpPr>
            <p:cNvPr id="40" name="object 40" descr=""/>
            <p:cNvSpPr/>
            <p:nvPr/>
          </p:nvSpPr>
          <p:spPr>
            <a:xfrm>
              <a:off x="3361920" y="4338167"/>
              <a:ext cx="255904" cy="216535"/>
            </a:xfrm>
            <a:custGeom>
              <a:avLst/>
              <a:gdLst/>
              <a:ahLst/>
              <a:cxnLst/>
              <a:rect l="l" t="t" r="r" b="b"/>
              <a:pathLst>
                <a:path w="255904" h="216535">
                  <a:moveTo>
                    <a:pt x="147361" y="0"/>
                  </a:moveTo>
                  <a:lnTo>
                    <a:pt x="108001" y="0"/>
                  </a:lnTo>
                  <a:lnTo>
                    <a:pt x="65962" y="8487"/>
                  </a:lnTo>
                  <a:lnTo>
                    <a:pt x="31632" y="31632"/>
                  </a:lnTo>
                  <a:lnTo>
                    <a:pt x="8487" y="65961"/>
                  </a:lnTo>
                  <a:lnTo>
                    <a:pt x="0" y="108001"/>
                  </a:lnTo>
                  <a:lnTo>
                    <a:pt x="8487" y="150040"/>
                  </a:lnTo>
                  <a:lnTo>
                    <a:pt x="31632" y="184369"/>
                  </a:lnTo>
                  <a:lnTo>
                    <a:pt x="65962" y="207515"/>
                  </a:lnTo>
                  <a:lnTo>
                    <a:pt x="108001" y="216002"/>
                  </a:lnTo>
                  <a:lnTo>
                    <a:pt x="147361" y="216002"/>
                  </a:lnTo>
                  <a:lnTo>
                    <a:pt x="189400" y="207515"/>
                  </a:lnTo>
                  <a:lnTo>
                    <a:pt x="223729" y="184369"/>
                  </a:lnTo>
                  <a:lnTo>
                    <a:pt x="246875" y="150040"/>
                  </a:lnTo>
                  <a:lnTo>
                    <a:pt x="255362" y="108001"/>
                  </a:lnTo>
                  <a:lnTo>
                    <a:pt x="246875" y="65961"/>
                  </a:lnTo>
                  <a:lnTo>
                    <a:pt x="223729" y="31632"/>
                  </a:lnTo>
                  <a:lnTo>
                    <a:pt x="189400" y="8487"/>
                  </a:lnTo>
                  <a:lnTo>
                    <a:pt x="147361" y="0"/>
                  </a:lnTo>
                  <a:close/>
                </a:path>
              </a:pathLst>
            </a:custGeom>
            <a:ln w="15183">
              <a:solidFill>
                <a:srgbClr val="7F7F7F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41" name="object 41" descr="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4175537" y="3849453"/>
              <a:ext cx="829801" cy="227053"/>
            </a:xfrm>
            <a:prstGeom prst="rect">
              <a:avLst/>
            </a:prstGeom>
          </p:spPr>
        </p:pic>
        <p:sp>
          <p:nvSpPr>
            <p:cNvPr id="42" name="object 42" descr=""/>
            <p:cNvSpPr/>
            <p:nvPr/>
          </p:nvSpPr>
          <p:spPr>
            <a:xfrm>
              <a:off x="4175537" y="3849453"/>
              <a:ext cx="829944" cy="227329"/>
            </a:xfrm>
            <a:custGeom>
              <a:avLst/>
              <a:gdLst/>
              <a:ahLst/>
              <a:cxnLst/>
              <a:rect l="l" t="t" r="r" b="b"/>
              <a:pathLst>
                <a:path w="829945" h="227329">
                  <a:moveTo>
                    <a:pt x="0" y="227053"/>
                  </a:moveTo>
                  <a:lnTo>
                    <a:pt x="829801" y="227053"/>
                  </a:lnTo>
                  <a:lnTo>
                    <a:pt x="829801" y="0"/>
                  </a:lnTo>
                  <a:lnTo>
                    <a:pt x="0" y="0"/>
                  </a:lnTo>
                  <a:lnTo>
                    <a:pt x="0" y="227053"/>
                  </a:lnTo>
                  <a:close/>
                </a:path>
              </a:pathLst>
            </a:custGeom>
            <a:ln w="15183">
              <a:solidFill>
                <a:srgbClr val="BF7F7F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43" name="object 43" descr=""/>
          <p:cNvSpPr txBox="1"/>
          <p:nvPr/>
        </p:nvSpPr>
        <p:spPr>
          <a:xfrm>
            <a:off x="3359670" y="3844808"/>
            <a:ext cx="1638300" cy="207645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  <a:tabLst>
                <a:tab pos="864869" algn="l"/>
              </a:tabLst>
            </a:pPr>
            <a:r>
              <a:rPr dirty="0" sz="1200" spc="-25">
                <a:latin typeface="Calibri"/>
                <a:cs typeface="Calibri"/>
              </a:rPr>
              <a:t>AND</a:t>
            </a:r>
            <a:r>
              <a:rPr dirty="0" sz="1200">
                <a:latin typeface="Calibri"/>
                <a:cs typeface="Calibri"/>
              </a:rPr>
              <a:t>	</a:t>
            </a:r>
            <a:r>
              <a:rPr dirty="0" baseline="4629" sz="1800" spc="-15" i="1">
                <a:latin typeface="Calibri"/>
                <a:cs typeface="Calibri"/>
              </a:rPr>
              <a:t>comparison</a:t>
            </a:r>
            <a:endParaRPr baseline="4629" sz="1800">
              <a:latin typeface="Calibri"/>
              <a:cs typeface="Calibri"/>
            </a:endParaRPr>
          </a:p>
        </p:txBody>
      </p:sp>
      <p:grpSp>
        <p:nvGrpSpPr>
          <p:cNvPr id="44" name="object 44" descr=""/>
          <p:cNvGrpSpPr/>
          <p:nvPr/>
        </p:nvGrpSpPr>
        <p:grpSpPr>
          <a:xfrm>
            <a:off x="1462266" y="3775386"/>
            <a:ext cx="4042410" cy="678815"/>
            <a:chOff x="1462266" y="3775386"/>
            <a:chExt cx="4042410" cy="678815"/>
          </a:xfrm>
        </p:grpSpPr>
        <p:sp>
          <p:nvSpPr>
            <p:cNvPr id="45" name="object 45" descr=""/>
            <p:cNvSpPr/>
            <p:nvPr/>
          </p:nvSpPr>
          <p:spPr>
            <a:xfrm>
              <a:off x="1462266" y="3962980"/>
              <a:ext cx="2705735" cy="0"/>
            </a:xfrm>
            <a:custGeom>
              <a:avLst/>
              <a:gdLst/>
              <a:ahLst/>
              <a:cxnLst/>
              <a:rect l="l" t="t" r="r" b="b"/>
              <a:pathLst>
                <a:path w="2705735" h="0">
                  <a:moveTo>
                    <a:pt x="0" y="0"/>
                  </a:moveTo>
                  <a:lnTo>
                    <a:pt x="252003" y="0"/>
                  </a:lnTo>
                </a:path>
                <a:path w="2705735" h="0">
                  <a:moveTo>
                    <a:pt x="1096988" y="0"/>
                  </a:moveTo>
                  <a:lnTo>
                    <a:pt x="1348991" y="0"/>
                  </a:lnTo>
                </a:path>
                <a:path w="2705735" h="0">
                  <a:moveTo>
                    <a:pt x="1348991" y="0"/>
                  </a:moveTo>
                  <a:lnTo>
                    <a:pt x="1600994" y="0"/>
                  </a:lnTo>
                </a:path>
                <a:path w="2705735" h="0">
                  <a:moveTo>
                    <a:pt x="1600994" y="0"/>
                  </a:moveTo>
                  <a:lnTo>
                    <a:pt x="1852997" y="0"/>
                  </a:lnTo>
                </a:path>
                <a:path w="2705735" h="0">
                  <a:moveTo>
                    <a:pt x="2201673" y="0"/>
                  </a:moveTo>
                  <a:lnTo>
                    <a:pt x="2453676" y="0"/>
                  </a:lnTo>
                </a:path>
                <a:path w="2705735" h="0">
                  <a:moveTo>
                    <a:pt x="2453676" y="0"/>
                  </a:moveTo>
                  <a:lnTo>
                    <a:pt x="2705679" y="0"/>
                  </a:lnTo>
                </a:path>
              </a:pathLst>
            </a:custGeom>
            <a:ln w="15183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46" name="object 46" descr="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5012931" y="3906737"/>
              <a:ext cx="491353" cy="112485"/>
            </a:xfrm>
            <a:prstGeom prst="rect">
              <a:avLst/>
            </a:prstGeom>
          </p:spPr>
        </p:pic>
        <p:sp>
          <p:nvSpPr>
            <p:cNvPr id="47" name="object 47" descr=""/>
            <p:cNvSpPr/>
            <p:nvPr/>
          </p:nvSpPr>
          <p:spPr>
            <a:xfrm>
              <a:off x="2811258" y="3782977"/>
              <a:ext cx="2454275" cy="663575"/>
            </a:xfrm>
            <a:custGeom>
              <a:avLst/>
              <a:gdLst/>
              <a:ahLst/>
              <a:cxnLst/>
              <a:rect l="l" t="t" r="r" b="b"/>
              <a:pathLst>
                <a:path w="2454275" h="663575">
                  <a:moveTo>
                    <a:pt x="252003" y="180002"/>
                  </a:moveTo>
                  <a:lnTo>
                    <a:pt x="252003" y="612579"/>
                  </a:lnTo>
                  <a:lnTo>
                    <a:pt x="255980" y="632279"/>
                  </a:lnTo>
                  <a:lnTo>
                    <a:pt x="266826" y="648367"/>
                  </a:lnTo>
                  <a:lnTo>
                    <a:pt x="282913" y="659213"/>
                  </a:lnTo>
                  <a:lnTo>
                    <a:pt x="302613" y="663190"/>
                  </a:lnTo>
                  <a:lnTo>
                    <a:pt x="543071" y="663190"/>
                  </a:lnTo>
                </a:path>
                <a:path w="2454275" h="663575">
                  <a:moveTo>
                    <a:pt x="813616" y="663190"/>
                  </a:moveTo>
                  <a:lnTo>
                    <a:pt x="1054073" y="663190"/>
                  </a:lnTo>
                  <a:lnTo>
                    <a:pt x="1073774" y="659213"/>
                  </a:lnTo>
                  <a:lnTo>
                    <a:pt x="1089861" y="648367"/>
                  </a:lnTo>
                  <a:lnTo>
                    <a:pt x="1100707" y="632279"/>
                  </a:lnTo>
                  <a:lnTo>
                    <a:pt x="1104684" y="612579"/>
                  </a:lnTo>
                  <a:lnTo>
                    <a:pt x="1104684" y="180002"/>
                  </a:lnTo>
                </a:path>
                <a:path w="2454275" h="663575">
                  <a:moveTo>
                    <a:pt x="2453675" y="180002"/>
                  </a:moveTo>
                  <a:lnTo>
                    <a:pt x="2453675" y="50610"/>
                  </a:lnTo>
                  <a:lnTo>
                    <a:pt x="2449698" y="30910"/>
                  </a:lnTo>
                  <a:lnTo>
                    <a:pt x="2438852" y="14823"/>
                  </a:lnTo>
                  <a:lnTo>
                    <a:pt x="2422765" y="3977"/>
                  </a:lnTo>
                  <a:lnTo>
                    <a:pt x="2403065" y="0"/>
                  </a:lnTo>
                  <a:lnTo>
                    <a:pt x="50610" y="0"/>
                  </a:lnTo>
                  <a:lnTo>
                    <a:pt x="30910" y="3977"/>
                  </a:lnTo>
                  <a:lnTo>
                    <a:pt x="14823" y="14823"/>
                  </a:lnTo>
                  <a:lnTo>
                    <a:pt x="3977" y="30910"/>
                  </a:lnTo>
                  <a:lnTo>
                    <a:pt x="0" y="50610"/>
                  </a:lnTo>
                  <a:lnTo>
                    <a:pt x="0" y="152166"/>
                  </a:lnTo>
                </a:path>
              </a:pathLst>
            </a:custGeom>
            <a:ln w="15183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8" name="object 48" descr=""/>
            <p:cNvSpPr/>
            <p:nvPr/>
          </p:nvSpPr>
          <p:spPr>
            <a:xfrm>
              <a:off x="2762606" y="3904271"/>
              <a:ext cx="97790" cy="38735"/>
            </a:xfrm>
            <a:custGeom>
              <a:avLst/>
              <a:gdLst/>
              <a:ahLst/>
              <a:cxnLst/>
              <a:rect l="l" t="t" r="r" b="b"/>
              <a:pathLst>
                <a:path w="97789" h="38735">
                  <a:moveTo>
                    <a:pt x="97302" y="0"/>
                  </a:moveTo>
                  <a:lnTo>
                    <a:pt x="78183" y="6755"/>
                  </a:lnTo>
                  <a:lnTo>
                    <a:pt x="64158" y="15950"/>
                  </a:lnTo>
                  <a:lnTo>
                    <a:pt x="54542" y="26786"/>
                  </a:lnTo>
                  <a:lnTo>
                    <a:pt x="48651" y="38464"/>
                  </a:lnTo>
                  <a:lnTo>
                    <a:pt x="42760" y="26786"/>
                  </a:lnTo>
                  <a:lnTo>
                    <a:pt x="33143" y="15950"/>
                  </a:lnTo>
                  <a:lnTo>
                    <a:pt x="19118" y="6755"/>
                  </a:lnTo>
                  <a:lnTo>
                    <a:pt x="0" y="0"/>
                  </a:lnTo>
                </a:path>
              </a:pathLst>
            </a:custGeom>
            <a:ln w="15183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49" name="object 49" descr=""/>
          <p:cNvSpPr txBox="1"/>
          <p:nvPr/>
        </p:nvSpPr>
        <p:spPr>
          <a:xfrm>
            <a:off x="573925" y="4327992"/>
            <a:ext cx="6506209" cy="327152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algn="ctr" marR="666750">
              <a:lnSpc>
                <a:spcPct val="100000"/>
              </a:lnSpc>
              <a:spcBef>
                <a:spcPts val="95"/>
              </a:spcBef>
            </a:pPr>
            <a:r>
              <a:rPr dirty="0" sz="1200" spc="-25">
                <a:latin typeface="Calibri"/>
                <a:cs typeface="Calibri"/>
              </a:rPr>
              <a:t>OR</a:t>
            </a:r>
            <a:endParaRPr sz="12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500"/>
              </a:spcBef>
            </a:pPr>
            <a:endParaRPr sz="1200">
              <a:latin typeface="Calibri"/>
              <a:cs typeface="Calibri"/>
            </a:endParaRPr>
          </a:p>
          <a:p>
            <a:pPr algn="just" marL="12700" marR="5080">
              <a:lnSpc>
                <a:spcPct val="100000"/>
              </a:lnSpc>
            </a:pPr>
            <a:r>
              <a:rPr dirty="0" sz="1200" spc="65">
                <a:latin typeface="Calibri"/>
                <a:cs typeface="Calibri"/>
              </a:rPr>
              <a:t>The</a:t>
            </a:r>
            <a:r>
              <a:rPr dirty="0" sz="1200" spc="145">
                <a:latin typeface="Calibri"/>
                <a:cs typeface="Calibri"/>
              </a:rPr>
              <a:t> </a:t>
            </a:r>
            <a:r>
              <a:rPr dirty="0" sz="1200" spc="-100">
                <a:latin typeface="Calibri"/>
                <a:cs typeface="Calibri"/>
              </a:rPr>
              <a:t>WHERE</a:t>
            </a:r>
            <a:r>
              <a:rPr dirty="0" sz="1200" spc="15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clause</a:t>
            </a:r>
            <a:r>
              <a:rPr dirty="0" sz="1200" spc="14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is</a:t>
            </a:r>
            <a:r>
              <a:rPr dirty="0" sz="1200" spc="15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used</a:t>
            </a:r>
            <a:r>
              <a:rPr dirty="0" sz="1200" spc="15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in</a:t>
            </a:r>
            <a:r>
              <a:rPr dirty="0" sz="1200" spc="14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a</a:t>
            </a:r>
            <a:r>
              <a:rPr dirty="0" sz="1200" spc="15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similar</a:t>
            </a:r>
            <a:r>
              <a:rPr dirty="0" sz="1200" spc="15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way</a:t>
            </a:r>
            <a:r>
              <a:rPr dirty="0" sz="1200" spc="14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to</a:t>
            </a:r>
            <a:r>
              <a:rPr dirty="0" sz="1200" spc="15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the</a:t>
            </a:r>
            <a:r>
              <a:rPr dirty="0" sz="1200" spc="150">
                <a:latin typeface="Calibri"/>
                <a:cs typeface="Calibri"/>
              </a:rPr>
              <a:t> </a:t>
            </a:r>
            <a:r>
              <a:rPr dirty="0" sz="1200" spc="-155">
                <a:latin typeface="Calibri"/>
                <a:cs typeface="Calibri"/>
              </a:rPr>
              <a:t>ON</a:t>
            </a:r>
            <a:r>
              <a:rPr dirty="0" sz="1200" spc="14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clause</a:t>
            </a:r>
            <a:r>
              <a:rPr dirty="0" sz="1200" spc="15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in</a:t>
            </a:r>
            <a:r>
              <a:rPr dirty="0" sz="1200" spc="15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INNER</a:t>
            </a:r>
            <a:r>
              <a:rPr dirty="0" sz="1200" spc="37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JOIN.</a:t>
            </a:r>
            <a:r>
              <a:rPr dirty="0" sz="1200" spc="150">
                <a:latin typeface="Calibri"/>
                <a:cs typeface="Calibri"/>
              </a:rPr>
              <a:t> </a:t>
            </a:r>
            <a:r>
              <a:rPr dirty="0" sz="1200" spc="75">
                <a:latin typeface="Calibri"/>
                <a:cs typeface="Calibri"/>
              </a:rPr>
              <a:t>This</a:t>
            </a:r>
            <a:r>
              <a:rPr dirty="0" sz="1200" spc="15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is</a:t>
            </a:r>
            <a:r>
              <a:rPr dirty="0" sz="1200" spc="14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only</a:t>
            </a:r>
            <a:r>
              <a:rPr dirty="0" sz="1200" spc="15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executed</a:t>
            </a:r>
            <a:r>
              <a:rPr dirty="0" sz="1200" spc="150">
                <a:latin typeface="Calibri"/>
                <a:cs typeface="Calibri"/>
              </a:rPr>
              <a:t> </a:t>
            </a:r>
            <a:r>
              <a:rPr dirty="0" sz="1200" spc="-25">
                <a:latin typeface="Calibri"/>
                <a:cs typeface="Calibri"/>
              </a:rPr>
              <a:t>at </a:t>
            </a:r>
            <a:r>
              <a:rPr dirty="0" sz="1200">
                <a:latin typeface="Calibri"/>
                <a:cs typeface="Calibri"/>
              </a:rPr>
              <a:t>a</a:t>
            </a:r>
            <a:r>
              <a:rPr dirty="0" sz="1200" spc="18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later</a:t>
            </a:r>
            <a:r>
              <a:rPr dirty="0" sz="1200" spc="19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point</a:t>
            </a:r>
            <a:r>
              <a:rPr dirty="0" sz="1200" spc="19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in</a:t>
            </a:r>
            <a:r>
              <a:rPr dirty="0" sz="1200" spc="19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time.</a:t>
            </a:r>
            <a:r>
              <a:rPr dirty="0" sz="1200" spc="450">
                <a:latin typeface="Calibri"/>
                <a:cs typeface="Calibri"/>
              </a:rPr>
              <a:t> </a:t>
            </a:r>
            <a:r>
              <a:rPr dirty="0" sz="1200" spc="75">
                <a:latin typeface="Calibri"/>
                <a:cs typeface="Calibri"/>
              </a:rPr>
              <a:t>This</a:t>
            </a:r>
            <a:r>
              <a:rPr dirty="0" sz="1200" spc="19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further</a:t>
            </a:r>
            <a:r>
              <a:rPr dirty="0" sz="1200" spc="19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restricts</a:t>
            </a:r>
            <a:r>
              <a:rPr dirty="0" sz="1200" spc="19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the</a:t>
            </a:r>
            <a:r>
              <a:rPr dirty="0" sz="1200" spc="19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number</a:t>
            </a:r>
            <a:r>
              <a:rPr dirty="0" sz="1200" spc="18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of</a:t>
            </a:r>
            <a:r>
              <a:rPr dirty="0" sz="1200" spc="19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lines.</a:t>
            </a:r>
            <a:r>
              <a:rPr dirty="0" sz="1200" spc="450">
                <a:latin typeface="Calibri"/>
                <a:cs typeface="Calibri"/>
              </a:rPr>
              <a:t> </a:t>
            </a:r>
            <a:r>
              <a:rPr dirty="0" sz="1200" spc="65">
                <a:latin typeface="Calibri"/>
                <a:cs typeface="Calibri"/>
              </a:rPr>
              <a:t>The</a:t>
            </a:r>
            <a:r>
              <a:rPr dirty="0" sz="1200" spc="195">
                <a:latin typeface="Calibri"/>
                <a:cs typeface="Calibri"/>
              </a:rPr>
              <a:t> </a:t>
            </a:r>
            <a:r>
              <a:rPr dirty="0" sz="1200" spc="-85">
                <a:latin typeface="Calibri"/>
                <a:cs typeface="Calibri"/>
              </a:rPr>
              <a:t>WHERE</a:t>
            </a:r>
            <a:r>
              <a:rPr dirty="0" sz="1200" spc="19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clause</a:t>
            </a:r>
            <a:r>
              <a:rPr dirty="0" sz="1200" spc="19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does</a:t>
            </a:r>
            <a:r>
              <a:rPr dirty="0" sz="1200" spc="19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not</a:t>
            </a:r>
            <a:r>
              <a:rPr dirty="0" sz="1200" spc="190">
                <a:latin typeface="Calibri"/>
                <a:cs typeface="Calibri"/>
              </a:rPr>
              <a:t> </a:t>
            </a:r>
            <a:r>
              <a:rPr dirty="0" sz="1200" spc="-10">
                <a:latin typeface="Calibri"/>
                <a:cs typeface="Calibri"/>
              </a:rPr>
              <a:t>allow </a:t>
            </a:r>
            <a:r>
              <a:rPr dirty="0" sz="1200" spc="-45">
                <a:latin typeface="Calibri"/>
                <a:cs typeface="Calibri"/>
              </a:rPr>
              <a:t>AGGREGATIONS.</a:t>
            </a:r>
            <a:r>
              <a:rPr dirty="0" sz="1200" spc="100">
                <a:latin typeface="Calibri"/>
                <a:cs typeface="Calibri"/>
              </a:rPr>
              <a:t> </a:t>
            </a:r>
            <a:r>
              <a:rPr dirty="0" sz="1200" spc="65">
                <a:latin typeface="Calibri"/>
                <a:cs typeface="Calibri"/>
              </a:rPr>
              <a:t>The</a:t>
            </a:r>
            <a:r>
              <a:rPr dirty="0" sz="1200" spc="110">
                <a:latin typeface="Calibri"/>
                <a:cs typeface="Calibri"/>
              </a:rPr>
              <a:t> </a:t>
            </a:r>
            <a:r>
              <a:rPr dirty="0" sz="1200" spc="-105">
                <a:latin typeface="Calibri"/>
                <a:cs typeface="Calibri"/>
              </a:rPr>
              <a:t>WHERE</a:t>
            </a:r>
            <a:r>
              <a:rPr dirty="0" sz="1200" spc="10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clause</a:t>
            </a:r>
            <a:r>
              <a:rPr dirty="0" sz="1200" spc="10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allows</a:t>
            </a:r>
            <a:r>
              <a:rPr dirty="0" sz="1200" spc="105">
                <a:latin typeface="Calibri"/>
                <a:cs typeface="Calibri"/>
              </a:rPr>
              <a:t> </a:t>
            </a:r>
            <a:r>
              <a:rPr dirty="0" sz="1200" spc="-10">
                <a:latin typeface="Calibri"/>
                <a:cs typeface="Calibri"/>
              </a:rPr>
              <a:t>FUNCTIONs</a:t>
            </a:r>
            <a:r>
              <a:rPr dirty="0" sz="1200" spc="10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for</a:t>
            </a:r>
            <a:r>
              <a:rPr dirty="0" sz="1200" spc="10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type</a:t>
            </a:r>
            <a:r>
              <a:rPr dirty="0" sz="1200" spc="10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conversion</a:t>
            </a:r>
            <a:r>
              <a:rPr dirty="0" sz="1200" spc="10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or</a:t>
            </a:r>
            <a:r>
              <a:rPr dirty="0" sz="1200" spc="10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string</a:t>
            </a:r>
            <a:r>
              <a:rPr dirty="0" sz="1200" spc="105">
                <a:latin typeface="Calibri"/>
                <a:cs typeface="Calibri"/>
              </a:rPr>
              <a:t> </a:t>
            </a:r>
            <a:r>
              <a:rPr dirty="0" sz="1200" spc="-10">
                <a:latin typeface="Calibri"/>
                <a:cs typeface="Calibri"/>
              </a:rPr>
              <a:t>manipulation.</a:t>
            </a:r>
            <a:endParaRPr sz="1200">
              <a:latin typeface="Calibri"/>
              <a:cs typeface="Calibri"/>
            </a:endParaRPr>
          </a:p>
          <a:p>
            <a:pPr algn="just" marL="12700">
              <a:lnSpc>
                <a:spcPct val="100000"/>
              </a:lnSpc>
              <a:spcBef>
                <a:spcPts val="1430"/>
              </a:spcBef>
            </a:pPr>
            <a:r>
              <a:rPr dirty="0" sz="1200" spc="65">
                <a:latin typeface="Calibri"/>
                <a:cs typeface="Calibri"/>
              </a:rPr>
              <a:t>The</a:t>
            </a:r>
            <a:r>
              <a:rPr dirty="0" sz="1200" spc="90">
                <a:latin typeface="Calibri"/>
                <a:cs typeface="Calibri"/>
              </a:rPr>
              <a:t> </a:t>
            </a:r>
            <a:r>
              <a:rPr dirty="0" sz="1200" spc="-10">
                <a:latin typeface="Calibri"/>
                <a:cs typeface="Calibri"/>
              </a:rPr>
              <a:t>difference</a:t>
            </a:r>
            <a:r>
              <a:rPr dirty="0" sz="1200" spc="95">
                <a:latin typeface="Calibri"/>
                <a:cs typeface="Calibri"/>
              </a:rPr>
              <a:t> </a:t>
            </a:r>
            <a:r>
              <a:rPr dirty="0" sz="1200" spc="-25">
                <a:latin typeface="Calibri"/>
                <a:cs typeface="Calibri"/>
              </a:rPr>
              <a:t>is:</a:t>
            </a:r>
            <a:endParaRPr sz="12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955"/>
              </a:spcBef>
            </a:pPr>
            <a:endParaRPr sz="1200">
              <a:latin typeface="Calibri"/>
              <a:cs typeface="Calibri"/>
            </a:endParaRPr>
          </a:p>
          <a:p>
            <a:pPr algn="just" marL="384175" marR="5080" indent="-372110">
              <a:lnSpc>
                <a:spcPct val="100000"/>
              </a:lnSpc>
            </a:pPr>
            <a:r>
              <a:rPr dirty="0" sz="1200" spc="240" b="1">
                <a:latin typeface="Calibri"/>
                <a:cs typeface="Calibri"/>
              </a:rPr>
              <a:t>AGGREGATION:</a:t>
            </a:r>
            <a:r>
              <a:rPr dirty="0" sz="1200" spc="380" b="1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  <a:hlinkClick r:id="rId15"/>
              </a:rPr>
              <a:t>Further</a:t>
            </a:r>
            <a:r>
              <a:rPr dirty="0" sz="1200" spc="285">
                <a:latin typeface="Calibri"/>
                <a:cs typeface="Calibri"/>
                <a:hlinkClick r:id="rId15"/>
              </a:rPr>
              <a:t> </a:t>
            </a:r>
            <a:r>
              <a:rPr dirty="0" sz="1200">
                <a:latin typeface="Calibri"/>
                <a:cs typeface="Calibri"/>
                <a:hlinkClick r:id="rId15"/>
              </a:rPr>
              <a:t>restricts</a:t>
            </a:r>
            <a:r>
              <a:rPr dirty="0" sz="1200" spc="290">
                <a:latin typeface="Calibri"/>
                <a:cs typeface="Calibri"/>
                <a:hlinkClick r:id="rId15"/>
              </a:rPr>
              <a:t> </a:t>
            </a:r>
            <a:r>
              <a:rPr dirty="0" sz="1200">
                <a:latin typeface="Calibri"/>
                <a:cs typeface="Calibri"/>
                <a:hlinkClick r:id="rId15"/>
              </a:rPr>
              <a:t>the</a:t>
            </a:r>
            <a:r>
              <a:rPr dirty="0" sz="1200" spc="285">
                <a:latin typeface="Calibri"/>
                <a:cs typeface="Calibri"/>
                <a:hlinkClick r:id="rId15"/>
              </a:rPr>
              <a:t> </a:t>
            </a:r>
            <a:r>
              <a:rPr dirty="0" sz="1200">
                <a:latin typeface="Calibri"/>
                <a:cs typeface="Calibri"/>
                <a:hlinkClick r:id="rId15"/>
              </a:rPr>
              <a:t>number</a:t>
            </a:r>
            <a:r>
              <a:rPr dirty="0" sz="1200" spc="290">
                <a:latin typeface="Calibri"/>
                <a:cs typeface="Calibri"/>
                <a:hlinkClick r:id="rId15"/>
              </a:rPr>
              <a:t> </a:t>
            </a:r>
            <a:r>
              <a:rPr dirty="0" sz="1200">
                <a:latin typeface="Calibri"/>
                <a:cs typeface="Calibri"/>
                <a:hlinkClick r:id="rId15"/>
              </a:rPr>
              <a:t>of</a:t>
            </a:r>
            <a:r>
              <a:rPr dirty="0" sz="1200" spc="285">
                <a:latin typeface="Calibri"/>
                <a:cs typeface="Calibri"/>
                <a:hlinkClick r:id="rId15"/>
              </a:rPr>
              <a:t> </a:t>
            </a:r>
            <a:r>
              <a:rPr dirty="0" sz="1200">
                <a:latin typeface="Calibri"/>
                <a:cs typeface="Calibri"/>
                <a:hlinkClick r:id="rId15"/>
              </a:rPr>
              <a:t>tuples/rows</a:t>
            </a:r>
            <a:r>
              <a:rPr dirty="0" sz="1200" spc="290">
                <a:latin typeface="Calibri"/>
                <a:cs typeface="Calibri"/>
                <a:hlinkClick r:id="rId15"/>
              </a:rPr>
              <a:t> </a:t>
            </a:r>
            <a:r>
              <a:rPr dirty="0" sz="1200">
                <a:latin typeface="Calibri"/>
                <a:cs typeface="Calibri"/>
                <a:hlinkClick r:id="rId15"/>
              </a:rPr>
              <a:t>output.</a:t>
            </a:r>
            <a:r>
              <a:rPr dirty="0" sz="1200" spc="200">
                <a:latin typeface="Calibri"/>
                <a:cs typeface="Calibri"/>
              </a:rPr>
              <a:t>  </a:t>
            </a:r>
            <a:r>
              <a:rPr dirty="0" sz="1200">
                <a:latin typeface="Calibri"/>
                <a:cs typeface="Calibri"/>
              </a:rPr>
              <a:t>Therefore,</a:t>
            </a:r>
            <a:r>
              <a:rPr dirty="0" sz="1200" spc="31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all</a:t>
            </a:r>
            <a:r>
              <a:rPr dirty="0" sz="1200" spc="285">
                <a:latin typeface="Calibri"/>
                <a:cs typeface="Calibri"/>
              </a:rPr>
              <a:t> </a:t>
            </a:r>
            <a:r>
              <a:rPr dirty="0" sz="1200" spc="-10">
                <a:latin typeface="Calibri"/>
                <a:cs typeface="Calibri"/>
              </a:rPr>
              <a:t>columns </a:t>
            </a:r>
            <a:r>
              <a:rPr dirty="0" sz="1200">
                <a:latin typeface="Calibri"/>
                <a:cs typeface="Calibri"/>
              </a:rPr>
              <a:t>that</a:t>
            </a:r>
            <a:r>
              <a:rPr dirty="0" sz="1200" spc="16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are</a:t>
            </a:r>
            <a:r>
              <a:rPr dirty="0" sz="1200" spc="17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selected</a:t>
            </a:r>
            <a:r>
              <a:rPr dirty="0" sz="1200" spc="17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but</a:t>
            </a:r>
            <a:r>
              <a:rPr dirty="0" sz="1200" spc="16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do</a:t>
            </a:r>
            <a:r>
              <a:rPr dirty="0" sz="1200" spc="16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not</a:t>
            </a:r>
            <a:r>
              <a:rPr dirty="0" sz="1200" spc="17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have</a:t>
            </a:r>
            <a:r>
              <a:rPr dirty="0" sz="1200" spc="16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an</a:t>
            </a:r>
            <a:r>
              <a:rPr dirty="0" sz="1200" spc="17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aggregation</a:t>
            </a:r>
            <a:r>
              <a:rPr dirty="0" sz="1200" spc="17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have</a:t>
            </a:r>
            <a:r>
              <a:rPr dirty="0" sz="1200" spc="17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to</a:t>
            </a:r>
            <a:r>
              <a:rPr dirty="0" sz="1200" spc="16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be</a:t>
            </a:r>
            <a:r>
              <a:rPr dirty="0" sz="1200" spc="16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entered</a:t>
            </a:r>
            <a:r>
              <a:rPr dirty="0" sz="1200" spc="17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in</a:t>
            </a:r>
            <a:r>
              <a:rPr dirty="0" sz="1200" spc="16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the</a:t>
            </a:r>
            <a:r>
              <a:rPr dirty="0" sz="1200" spc="160">
                <a:latin typeface="Calibri"/>
                <a:cs typeface="Calibri"/>
              </a:rPr>
              <a:t> </a:t>
            </a:r>
            <a:r>
              <a:rPr dirty="0" sz="1200" spc="-35">
                <a:latin typeface="Calibri"/>
                <a:cs typeface="Calibri"/>
                <a:hlinkClick r:id="rId16"/>
              </a:rPr>
              <a:t>GROUP</a:t>
            </a:r>
            <a:r>
              <a:rPr dirty="0" sz="1200" spc="310">
                <a:latin typeface="Calibri"/>
                <a:cs typeface="Calibri"/>
                <a:hlinkClick r:id="rId16"/>
              </a:rPr>
              <a:t> </a:t>
            </a:r>
            <a:r>
              <a:rPr dirty="0" sz="1200">
                <a:latin typeface="Calibri"/>
                <a:cs typeface="Calibri"/>
                <a:hlinkClick r:id="rId16"/>
              </a:rPr>
              <a:t>BY</a:t>
            </a:r>
            <a:r>
              <a:rPr dirty="0" sz="1200" spc="170">
                <a:latin typeface="Calibri"/>
                <a:cs typeface="Calibri"/>
                <a:hlinkClick r:id="rId16"/>
              </a:rPr>
              <a:t> </a:t>
            </a:r>
            <a:r>
              <a:rPr dirty="0" sz="1200" spc="-10">
                <a:latin typeface="Calibri"/>
                <a:cs typeface="Calibri"/>
                <a:hlinkClick r:id="rId16"/>
              </a:rPr>
              <a:t>clause</a:t>
            </a:r>
            <a:r>
              <a:rPr dirty="0" sz="1200" spc="-10">
                <a:latin typeface="Calibri"/>
                <a:cs typeface="Calibri"/>
              </a:rPr>
              <a:t> </a:t>
            </a:r>
            <a:r>
              <a:rPr dirty="0" sz="1200" spc="65">
                <a:latin typeface="Calibri"/>
                <a:cs typeface="Calibri"/>
              </a:rPr>
              <a:t>The </a:t>
            </a:r>
            <a:r>
              <a:rPr dirty="0" sz="1200" spc="-35">
                <a:latin typeface="Calibri"/>
                <a:cs typeface="Calibri"/>
              </a:rPr>
              <a:t>GROUP</a:t>
            </a:r>
            <a:r>
              <a:rPr dirty="0" sz="1200" spc="28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BY</a:t>
            </a:r>
            <a:r>
              <a:rPr dirty="0" sz="1200" spc="7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clause</a:t>
            </a:r>
            <a:r>
              <a:rPr dirty="0" sz="1200" spc="6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can</a:t>
            </a:r>
            <a:r>
              <a:rPr dirty="0" sz="1200" spc="7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be</a:t>
            </a:r>
            <a:r>
              <a:rPr dirty="0" sz="1200" spc="65">
                <a:latin typeface="Calibri"/>
                <a:cs typeface="Calibri"/>
              </a:rPr>
              <a:t> </a:t>
            </a:r>
            <a:r>
              <a:rPr dirty="0" sz="1200" spc="-10">
                <a:latin typeface="Calibri"/>
                <a:cs typeface="Calibri"/>
              </a:rPr>
              <a:t>followed</a:t>
            </a:r>
            <a:r>
              <a:rPr dirty="0" sz="1200" spc="7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by</a:t>
            </a:r>
            <a:r>
              <a:rPr dirty="0" sz="1200" spc="6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a</a:t>
            </a:r>
            <a:r>
              <a:rPr dirty="0" sz="1200" spc="70">
                <a:latin typeface="Calibri"/>
                <a:cs typeface="Calibri"/>
              </a:rPr>
              <a:t> </a:t>
            </a:r>
            <a:r>
              <a:rPr dirty="0" sz="1200" spc="-25">
                <a:latin typeface="Calibri"/>
                <a:cs typeface="Calibri"/>
              </a:rPr>
              <a:t>HAVING</a:t>
            </a:r>
            <a:r>
              <a:rPr dirty="0" sz="1200" spc="6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clause,</a:t>
            </a:r>
            <a:r>
              <a:rPr dirty="0" sz="1200" spc="7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in</a:t>
            </a:r>
            <a:r>
              <a:rPr dirty="0" sz="1200" spc="7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which</a:t>
            </a:r>
            <a:r>
              <a:rPr dirty="0" sz="1200" spc="6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the</a:t>
            </a:r>
            <a:r>
              <a:rPr dirty="0" sz="1200" spc="70">
                <a:latin typeface="Calibri"/>
                <a:cs typeface="Calibri"/>
              </a:rPr>
              <a:t> </a:t>
            </a:r>
            <a:r>
              <a:rPr dirty="0" sz="1200" spc="-45">
                <a:latin typeface="Calibri"/>
                <a:cs typeface="Calibri"/>
              </a:rPr>
              <a:t>AGGREGATIONS</a:t>
            </a:r>
            <a:r>
              <a:rPr dirty="0" sz="1200" spc="6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are</a:t>
            </a:r>
            <a:r>
              <a:rPr dirty="0" sz="1200" spc="70">
                <a:latin typeface="Calibri"/>
                <a:cs typeface="Calibri"/>
              </a:rPr>
              <a:t> </a:t>
            </a:r>
            <a:r>
              <a:rPr dirty="0" sz="1200" spc="-20">
                <a:latin typeface="Calibri"/>
                <a:cs typeface="Calibri"/>
              </a:rPr>
              <a:t>also </a:t>
            </a:r>
            <a:r>
              <a:rPr dirty="0" sz="1200">
                <a:latin typeface="Calibri"/>
                <a:cs typeface="Calibri"/>
              </a:rPr>
              <a:t>permitted</a:t>
            </a:r>
            <a:r>
              <a:rPr dirty="0" sz="1200" spc="204">
                <a:latin typeface="Calibri"/>
                <a:cs typeface="Calibri"/>
              </a:rPr>
              <a:t> </a:t>
            </a:r>
            <a:r>
              <a:rPr dirty="0" sz="1200" spc="-10">
                <a:latin typeface="Calibri"/>
                <a:cs typeface="Calibri"/>
              </a:rPr>
              <a:t>again.</a:t>
            </a:r>
            <a:endParaRPr sz="1200">
              <a:latin typeface="Calibri"/>
              <a:cs typeface="Calibri"/>
            </a:endParaRPr>
          </a:p>
          <a:p>
            <a:pPr algn="just" marL="384175" marR="5080">
              <a:lnSpc>
                <a:spcPct val="100000"/>
              </a:lnSpc>
              <a:spcBef>
                <a:spcPts val="20"/>
              </a:spcBef>
            </a:pPr>
            <a:r>
              <a:rPr dirty="0" sz="1200">
                <a:latin typeface="Calibri"/>
                <a:cs typeface="Calibri"/>
              </a:rPr>
              <a:t>Example:</a:t>
            </a:r>
            <a:r>
              <a:rPr dirty="0" sz="1200" spc="225">
                <a:latin typeface="Calibri"/>
                <a:cs typeface="Calibri"/>
              </a:rPr>
              <a:t>  </a:t>
            </a:r>
            <a:r>
              <a:rPr dirty="0" sz="1200">
                <a:latin typeface="Calibri"/>
                <a:cs typeface="Calibri"/>
              </a:rPr>
              <a:t>Count</a:t>
            </a:r>
            <a:r>
              <a:rPr dirty="0" sz="1200" spc="38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the</a:t>
            </a:r>
            <a:r>
              <a:rPr dirty="0" sz="1200" spc="38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inhabitants</a:t>
            </a:r>
            <a:r>
              <a:rPr dirty="0" sz="1200" spc="38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of</a:t>
            </a:r>
            <a:r>
              <a:rPr dirty="0" sz="1200" spc="38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all</a:t>
            </a:r>
            <a:r>
              <a:rPr dirty="0" sz="1200" spc="38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cities</a:t>
            </a:r>
            <a:r>
              <a:rPr dirty="0" sz="1200" spc="38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in</a:t>
            </a:r>
            <a:r>
              <a:rPr dirty="0" sz="1200" spc="38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the</a:t>
            </a:r>
            <a:r>
              <a:rPr dirty="0" sz="1200" spc="38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population</a:t>
            </a:r>
            <a:r>
              <a:rPr dirty="0" sz="1200" spc="37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table</a:t>
            </a:r>
            <a:r>
              <a:rPr dirty="0" sz="1200" spc="38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and</a:t>
            </a:r>
            <a:r>
              <a:rPr dirty="0" sz="1200" spc="38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only</a:t>
            </a:r>
            <a:r>
              <a:rPr dirty="0" sz="1200" spc="38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display</a:t>
            </a:r>
            <a:r>
              <a:rPr dirty="0" sz="1200" spc="380">
                <a:latin typeface="Calibri"/>
                <a:cs typeface="Calibri"/>
              </a:rPr>
              <a:t> </a:t>
            </a:r>
            <a:r>
              <a:rPr dirty="0" sz="1200" spc="-25">
                <a:latin typeface="Calibri"/>
                <a:cs typeface="Calibri"/>
              </a:rPr>
              <a:t>the </a:t>
            </a:r>
            <a:r>
              <a:rPr dirty="0" sz="1200">
                <a:latin typeface="Calibri"/>
                <a:cs typeface="Calibri"/>
              </a:rPr>
              <a:t>number</a:t>
            </a:r>
            <a:r>
              <a:rPr dirty="0" sz="1200" spc="14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that</a:t>
            </a:r>
            <a:r>
              <a:rPr dirty="0" sz="1200" spc="14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is</a:t>
            </a:r>
            <a:r>
              <a:rPr dirty="0" sz="1200" spc="14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greater</a:t>
            </a:r>
            <a:r>
              <a:rPr dirty="0" sz="1200" spc="14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than</a:t>
            </a:r>
            <a:r>
              <a:rPr dirty="0" sz="1200" spc="14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a</a:t>
            </a:r>
            <a:r>
              <a:rPr dirty="0" sz="1200" spc="15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specified</a:t>
            </a:r>
            <a:r>
              <a:rPr dirty="0" sz="1200" spc="14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comparison</a:t>
            </a:r>
            <a:r>
              <a:rPr dirty="0" sz="1200" spc="140">
                <a:latin typeface="Calibri"/>
                <a:cs typeface="Calibri"/>
              </a:rPr>
              <a:t> </a:t>
            </a:r>
            <a:r>
              <a:rPr dirty="0" sz="1200" spc="-10">
                <a:latin typeface="Calibri"/>
                <a:cs typeface="Calibri"/>
              </a:rPr>
              <a:t>number.</a:t>
            </a:r>
            <a:endParaRPr sz="1200">
              <a:latin typeface="Calibri"/>
              <a:cs typeface="Calibri"/>
            </a:endParaRPr>
          </a:p>
          <a:p>
            <a:pPr algn="just" marL="384175" marR="5715" indent="-372110">
              <a:lnSpc>
                <a:spcPct val="100000"/>
              </a:lnSpc>
              <a:spcBef>
                <a:spcPts val="1005"/>
              </a:spcBef>
            </a:pPr>
            <a:r>
              <a:rPr dirty="0" sz="1200" spc="235" b="1">
                <a:latin typeface="Calibri"/>
                <a:cs typeface="Calibri"/>
              </a:rPr>
              <a:t>FUNCTION:</a:t>
            </a:r>
            <a:r>
              <a:rPr dirty="0" sz="1200" spc="365" b="1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Does</a:t>
            </a:r>
            <a:r>
              <a:rPr dirty="0" sz="1200" spc="19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not</a:t>
            </a:r>
            <a:r>
              <a:rPr dirty="0" sz="1200" spc="18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limit</a:t>
            </a:r>
            <a:r>
              <a:rPr dirty="0" sz="1200" spc="19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the</a:t>
            </a:r>
            <a:r>
              <a:rPr dirty="0" sz="1200" spc="19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number</a:t>
            </a:r>
            <a:r>
              <a:rPr dirty="0" sz="1200" spc="18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of</a:t>
            </a:r>
            <a:r>
              <a:rPr dirty="0" sz="1200" spc="18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tuples/rows</a:t>
            </a:r>
            <a:r>
              <a:rPr dirty="0" sz="1200" spc="18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output.</a:t>
            </a:r>
            <a:r>
              <a:rPr dirty="0" sz="1200" spc="390">
                <a:latin typeface="Calibri"/>
                <a:cs typeface="Calibri"/>
              </a:rPr>
              <a:t> </a:t>
            </a:r>
            <a:r>
              <a:rPr dirty="0" sz="1200" spc="75">
                <a:latin typeface="Calibri"/>
                <a:cs typeface="Calibri"/>
              </a:rPr>
              <a:t>This</a:t>
            </a:r>
            <a:r>
              <a:rPr dirty="0" sz="1200" spc="19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includes</a:t>
            </a:r>
            <a:r>
              <a:rPr dirty="0" sz="1200" spc="190">
                <a:latin typeface="Calibri"/>
                <a:cs typeface="Calibri"/>
              </a:rPr>
              <a:t> </a:t>
            </a:r>
            <a:r>
              <a:rPr dirty="0" sz="1200" spc="60">
                <a:latin typeface="Calibri"/>
                <a:cs typeface="Calibri"/>
                <a:hlinkClick r:id="rId17"/>
              </a:rPr>
              <a:t>Type</a:t>
            </a:r>
            <a:r>
              <a:rPr dirty="0" sz="1200" spc="185">
                <a:latin typeface="Calibri"/>
                <a:cs typeface="Calibri"/>
                <a:hlinkClick r:id="rId17"/>
              </a:rPr>
              <a:t> </a:t>
            </a:r>
            <a:r>
              <a:rPr dirty="0" sz="1200" spc="-10">
                <a:latin typeface="Calibri"/>
                <a:cs typeface="Calibri"/>
                <a:hlinkClick r:id="rId17"/>
              </a:rPr>
              <a:t>conversions,</a:t>
            </a:r>
            <a:r>
              <a:rPr dirty="0" sz="1200" spc="-1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Reduction</a:t>
            </a:r>
            <a:r>
              <a:rPr dirty="0" sz="1200" spc="17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of</a:t>
            </a:r>
            <a:r>
              <a:rPr dirty="0" sz="1200" spc="17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  <a:hlinkClick r:id="rId18"/>
              </a:rPr>
              <a:t>Strings</a:t>
            </a:r>
            <a:r>
              <a:rPr dirty="0" sz="1200" spc="17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or</a:t>
            </a:r>
            <a:r>
              <a:rPr dirty="0" sz="1200" spc="17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adjustments</a:t>
            </a:r>
            <a:r>
              <a:rPr dirty="0" sz="1200" spc="17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of</a:t>
            </a:r>
            <a:r>
              <a:rPr dirty="0" sz="1200" spc="17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  <a:hlinkClick r:id="rId19"/>
              </a:rPr>
              <a:t>date</a:t>
            </a:r>
            <a:r>
              <a:rPr dirty="0" sz="1200" spc="175">
                <a:latin typeface="Calibri"/>
                <a:cs typeface="Calibri"/>
                <a:hlinkClick r:id="rId19"/>
              </a:rPr>
              <a:t> </a:t>
            </a:r>
            <a:r>
              <a:rPr dirty="0" sz="1200">
                <a:latin typeface="Calibri"/>
                <a:cs typeface="Calibri"/>
                <a:hlinkClick r:id="rId19"/>
              </a:rPr>
              <a:t>and</a:t>
            </a:r>
            <a:r>
              <a:rPr dirty="0" sz="1200" spc="170">
                <a:latin typeface="Calibri"/>
                <a:cs typeface="Calibri"/>
                <a:hlinkClick r:id="rId19"/>
              </a:rPr>
              <a:t> </a:t>
            </a:r>
            <a:r>
              <a:rPr dirty="0" sz="1200">
                <a:latin typeface="Calibri"/>
                <a:cs typeface="Calibri"/>
                <a:hlinkClick r:id="rId19"/>
              </a:rPr>
              <a:t>time</a:t>
            </a:r>
            <a:r>
              <a:rPr dirty="0" sz="1200" spc="175">
                <a:latin typeface="Calibri"/>
                <a:cs typeface="Calibri"/>
                <a:hlinkClick r:id="rId19"/>
              </a:rPr>
              <a:t> </a:t>
            </a:r>
            <a:r>
              <a:rPr dirty="0" sz="1200">
                <a:latin typeface="Calibri"/>
                <a:cs typeface="Calibri"/>
                <a:hlinkClick r:id="rId19"/>
              </a:rPr>
              <a:t>formats</a:t>
            </a:r>
            <a:r>
              <a:rPr dirty="0" sz="1200" spc="170">
                <a:latin typeface="Calibri"/>
                <a:cs typeface="Calibri"/>
              </a:rPr>
              <a:t> </a:t>
            </a:r>
            <a:r>
              <a:rPr dirty="0" sz="1200" spc="-10">
                <a:latin typeface="Calibri"/>
                <a:cs typeface="Calibri"/>
                <a:hlinkClick r:id="rId20"/>
              </a:rPr>
              <a:t>(w3school.com)</a:t>
            </a:r>
            <a:r>
              <a:rPr dirty="0" sz="1200" spc="-10">
                <a:latin typeface="Calibri"/>
                <a:cs typeface="Calibri"/>
              </a:rPr>
              <a:t>.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50" name="object 50" descr="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1235"/>
              </a:lnSpc>
            </a:pPr>
            <a:fld id="{81D60167-4931-47E6-BA6A-407CBD079E47}" type="slidenum">
              <a:rPr dirty="0" spc="-25"/>
              <a:t>100</a:t>
            </a:fld>
          </a:p>
        </p:txBody>
      </p:sp>
    </p:spTree>
  </p:cSld>
  <p:clrMapOvr>
    <a:masterClrMapping/>
  </p:clrMapOvr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/>
          <p:nvPr/>
        </p:nvSpPr>
        <p:spPr>
          <a:xfrm>
            <a:off x="1099464" y="3829761"/>
            <a:ext cx="51435" cy="0"/>
          </a:xfrm>
          <a:custGeom>
            <a:avLst/>
            <a:gdLst/>
            <a:ahLst/>
            <a:cxnLst/>
            <a:rect l="l" t="t" r="r" b="b"/>
            <a:pathLst>
              <a:path w="51434" h="0">
                <a:moveTo>
                  <a:pt x="0" y="0"/>
                </a:moveTo>
                <a:lnTo>
                  <a:pt x="51244" y="0"/>
                </a:lnTo>
              </a:path>
            </a:pathLst>
          </a:custGeom>
          <a:ln w="505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" name="object 3" descr=""/>
          <p:cNvSpPr txBox="1"/>
          <p:nvPr/>
        </p:nvSpPr>
        <p:spPr>
          <a:xfrm>
            <a:off x="573925" y="411350"/>
            <a:ext cx="6507480" cy="5617845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algn="r" marR="6985">
              <a:lnSpc>
                <a:spcPct val="100000"/>
              </a:lnSpc>
              <a:spcBef>
                <a:spcPts val="95"/>
              </a:spcBef>
            </a:pPr>
            <a:r>
              <a:rPr dirty="0" sz="1200" i="1">
                <a:latin typeface="Calibri"/>
                <a:cs typeface="Calibri"/>
              </a:rPr>
              <a:t>Tables</a:t>
            </a:r>
            <a:r>
              <a:rPr dirty="0" sz="1200" spc="215" i="1">
                <a:latin typeface="Calibri"/>
                <a:cs typeface="Calibri"/>
              </a:rPr>
              <a:t> </a:t>
            </a:r>
            <a:r>
              <a:rPr dirty="0" sz="1200" spc="120" i="1">
                <a:latin typeface="Calibri"/>
                <a:cs typeface="Calibri"/>
              </a:rPr>
              <a:t>/</a:t>
            </a:r>
            <a:r>
              <a:rPr dirty="0" sz="1200" spc="215" i="1">
                <a:latin typeface="Calibri"/>
                <a:cs typeface="Calibri"/>
              </a:rPr>
              <a:t> </a:t>
            </a:r>
            <a:r>
              <a:rPr dirty="0" sz="1200" i="1">
                <a:latin typeface="Calibri"/>
                <a:cs typeface="Calibri"/>
              </a:rPr>
              <a:t>object</a:t>
            </a:r>
            <a:r>
              <a:rPr dirty="0" sz="1200" spc="225" i="1">
                <a:latin typeface="Calibri"/>
                <a:cs typeface="Calibri"/>
              </a:rPr>
              <a:t> </a:t>
            </a:r>
            <a:r>
              <a:rPr dirty="0" sz="1200" spc="-10" i="1">
                <a:latin typeface="Calibri"/>
                <a:cs typeface="Calibri"/>
              </a:rPr>
              <a:t>definitions</a:t>
            </a:r>
            <a:endParaRPr sz="12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810"/>
              </a:spcBef>
            </a:pPr>
            <a:endParaRPr sz="12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tabLst>
                <a:tab pos="695325" algn="l"/>
              </a:tabLst>
            </a:pPr>
            <a:r>
              <a:rPr dirty="0" sz="1700" spc="75" b="1">
                <a:latin typeface="Calibri"/>
                <a:cs typeface="Calibri"/>
              </a:rPr>
              <a:t>13.4</a:t>
            </a:r>
            <a:r>
              <a:rPr dirty="0" sz="1700" b="1">
                <a:latin typeface="Calibri"/>
                <a:cs typeface="Calibri"/>
              </a:rPr>
              <a:t>	</a:t>
            </a:r>
            <a:r>
              <a:rPr dirty="0" sz="1700" spc="135" b="1">
                <a:latin typeface="Calibri"/>
                <a:cs typeface="Calibri"/>
              </a:rPr>
              <a:t>Tables</a:t>
            </a:r>
            <a:r>
              <a:rPr dirty="0" sz="1700" spc="275" b="1">
                <a:latin typeface="Calibri"/>
                <a:cs typeface="Calibri"/>
              </a:rPr>
              <a:t> </a:t>
            </a:r>
            <a:r>
              <a:rPr dirty="0" sz="1700" spc="235" b="1">
                <a:latin typeface="Calibri"/>
                <a:cs typeface="Calibri"/>
              </a:rPr>
              <a:t>/</a:t>
            </a:r>
            <a:r>
              <a:rPr dirty="0" sz="1700" spc="275" b="1">
                <a:latin typeface="Calibri"/>
                <a:cs typeface="Calibri"/>
              </a:rPr>
              <a:t> </a:t>
            </a:r>
            <a:r>
              <a:rPr dirty="0" sz="1700" spc="130" b="1">
                <a:latin typeface="Calibri"/>
                <a:cs typeface="Calibri"/>
              </a:rPr>
              <a:t>object</a:t>
            </a:r>
            <a:r>
              <a:rPr dirty="0" sz="1700" spc="275" b="1">
                <a:latin typeface="Calibri"/>
                <a:cs typeface="Calibri"/>
              </a:rPr>
              <a:t> </a:t>
            </a:r>
            <a:r>
              <a:rPr dirty="0" sz="1700" spc="95" b="1">
                <a:latin typeface="Calibri"/>
                <a:cs typeface="Calibri"/>
              </a:rPr>
              <a:t>definitions</a:t>
            </a:r>
            <a:endParaRPr sz="17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430"/>
              </a:spcBef>
            </a:pPr>
            <a:endParaRPr sz="1700">
              <a:latin typeface="Calibri"/>
              <a:cs typeface="Calibri"/>
            </a:endParaRPr>
          </a:p>
          <a:p>
            <a:pPr marL="12700" marR="6350">
              <a:lnSpc>
                <a:spcPct val="100000"/>
              </a:lnSpc>
            </a:pPr>
            <a:r>
              <a:rPr dirty="0" sz="1200" spc="65">
                <a:latin typeface="Calibri"/>
                <a:cs typeface="Calibri"/>
              </a:rPr>
              <a:t>The</a:t>
            </a:r>
            <a:r>
              <a:rPr dirty="0" sz="1200" spc="26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DDLs</a:t>
            </a:r>
            <a:r>
              <a:rPr dirty="0" sz="1200" spc="40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=</a:t>
            </a:r>
            <a:r>
              <a:rPr dirty="0" sz="1200" spc="40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Data</a:t>
            </a:r>
            <a:r>
              <a:rPr dirty="0" sz="1200" spc="409">
                <a:latin typeface="Calibri"/>
                <a:cs typeface="Calibri"/>
              </a:rPr>
              <a:t> </a:t>
            </a:r>
            <a:r>
              <a:rPr dirty="0" sz="1200" spc="130">
                <a:latin typeface="Calibri"/>
                <a:cs typeface="Calibri"/>
              </a:rPr>
              <a:t>Definition</a:t>
            </a:r>
            <a:r>
              <a:rPr dirty="0" sz="1200" spc="40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Language</a:t>
            </a:r>
            <a:r>
              <a:rPr dirty="0" sz="1200" spc="26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are</a:t>
            </a:r>
            <a:r>
              <a:rPr dirty="0" sz="1200" spc="26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the</a:t>
            </a:r>
            <a:r>
              <a:rPr dirty="0" sz="1200" spc="26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most</a:t>
            </a:r>
            <a:r>
              <a:rPr dirty="0" sz="1200" spc="26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important</a:t>
            </a:r>
            <a:r>
              <a:rPr dirty="0" sz="1200" spc="26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tool</a:t>
            </a:r>
            <a:r>
              <a:rPr dirty="0" sz="1200" spc="26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to</a:t>
            </a:r>
            <a:r>
              <a:rPr dirty="0" sz="1200" spc="26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properly</a:t>
            </a:r>
            <a:r>
              <a:rPr dirty="0" sz="1200" spc="26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implement</a:t>
            </a:r>
            <a:r>
              <a:rPr dirty="0" sz="1200" spc="260">
                <a:latin typeface="Calibri"/>
                <a:cs typeface="Calibri"/>
              </a:rPr>
              <a:t> </a:t>
            </a:r>
            <a:r>
              <a:rPr dirty="0" sz="1200" spc="-25">
                <a:latin typeface="Calibri"/>
                <a:cs typeface="Calibri"/>
              </a:rPr>
              <a:t>the </a:t>
            </a:r>
            <a:r>
              <a:rPr dirty="0" sz="1200">
                <a:latin typeface="Calibri"/>
                <a:cs typeface="Calibri"/>
              </a:rPr>
              <a:t>database</a:t>
            </a:r>
            <a:r>
              <a:rPr dirty="0" sz="1200" spc="14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theory</a:t>
            </a:r>
            <a:r>
              <a:rPr dirty="0" sz="1200" spc="15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(normal</a:t>
            </a:r>
            <a:r>
              <a:rPr dirty="0" sz="1200" spc="15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forms).</a:t>
            </a:r>
            <a:r>
              <a:rPr dirty="0" sz="1200" spc="290">
                <a:latin typeface="Calibri"/>
                <a:cs typeface="Calibri"/>
              </a:rPr>
              <a:t> </a:t>
            </a:r>
            <a:r>
              <a:rPr dirty="0" sz="1200" spc="65">
                <a:latin typeface="Calibri"/>
                <a:cs typeface="Calibri"/>
              </a:rPr>
              <a:t>The</a:t>
            </a:r>
            <a:r>
              <a:rPr dirty="0" sz="1200" spc="140">
                <a:latin typeface="Calibri"/>
                <a:cs typeface="Calibri"/>
              </a:rPr>
              <a:t> </a:t>
            </a:r>
            <a:r>
              <a:rPr dirty="0" sz="1200" spc="135">
                <a:latin typeface="Calibri"/>
                <a:cs typeface="Calibri"/>
              </a:rPr>
              <a:t>SQL</a:t>
            </a:r>
            <a:r>
              <a:rPr dirty="0" sz="1200" spc="14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command</a:t>
            </a:r>
            <a:r>
              <a:rPr dirty="0" sz="1200" spc="15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for</a:t>
            </a:r>
            <a:r>
              <a:rPr dirty="0" sz="1200" spc="14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this</a:t>
            </a:r>
            <a:r>
              <a:rPr dirty="0" sz="1200" spc="14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is</a:t>
            </a:r>
            <a:r>
              <a:rPr dirty="0" sz="1200" spc="15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  <a:hlinkClick r:id="rId2"/>
              </a:rPr>
              <a:t>CREATE</a:t>
            </a:r>
            <a:r>
              <a:rPr dirty="0" sz="1200" spc="390">
                <a:latin typeface="Calibri"/>
                <a:cs typeface="Calibri"/>
                <a:hlinkClick r:id="rId2"/>
              </a:rPr>
              <a:t> </a:t>
            </a:r>
            <a:r>
              <a:rPr dirty="0" sz="1200" spc="-10">
                <a:latin typeface="Calibri"/>
                <a:cs typeface="Calibri"/>
                <a:hlinkClick r:id="rId2"/>
              </a:rPr>
              <a:t>TABLE</a:t>
            </a:r>
            <a:r>
              <a:rPr dirty="0" sz="1200" spc="-10">
                <a:latin typeface="Calibri"/>
                <a:cs typeface="Calibri"/>
              </a:rPr>
              <a:t>.</a:t>
            </a:r>
            <a:endParaRPr sz="12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1425"/>
              </a:spcBef>
            </a:pPr>
            <a:r>
              <a:rPr dirty="0" sz="1200" spc="10">
                <a:latin typeface="Calibri"/>
                <a:cs typeface="Calibri"/>
              </a:rPr>
              <a:t>Explanation</a:t>
            </a:r>
            <a:r>
              <a:rPr dirty="0" sz="1200" spc="245">
                <a:latin typeface="Calibri"/>
                <a:cs typeface="Calibri"/>
              </a:rPr>
              <a:t> </a:t>
            </a:r>
            <a:r>
              <a:rPr dirty="0" sz="1200" spc="10">
                <a:latin typeface="Calibri"/>
                <a:cs typeface="Calibri"/>
              </a:rPr>
              <a:t>of</a:t>
            </a:r>
            <a:r>
              <a:rPr dirty="0" sz="1200" spc="250">
                <a:latin typeface="Calibri"/>
                <a:cs typeface="Calibri"/>
              </a:rPr>
              <a:t> </a:t>
            </a:r>
            <a:r>
              <a:rPr dirty="0" sz="1200" spc="-10">
                <a:latin typeface="Calibri"/>
                <a:cs typeface="Calibri"/>
              </a:rPr>
              <a:t>terms:</a:t>
            </a:r>
            <a:endParaRPr sz="12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955"/>
              </a:spcBef>
            </a:pPr>
            <a:endParaRPr sz="1200">
              <a:latin typeface="Calibri"/>
              <a:cs typeface="Calibri"/>
            </a:endParaRPr>
          </a:p>
          <a:p>
            <a:pPr algn="just" marL="384175" marR="6985" indent="-372110">
              <a:lnSpc>
                <a:spcPct val="100000"/>
              </a:lnSpc>
            </a:pPr>
            <a:r>
              <a:rPr dirty="0" sz="1200" spc="270" b="1">
                <a:latin typeface="Calibri"/>
                <a:cs typeface="Calibri"/>
              </a:rPr>
              <a:t>PRIMARY</a:t>
            </a:r>
            <a:r>
              <a:rPr dirty="0" sz="1200" spc="225" b="1">
                <a:latin typeface="Calibri"/>
                <a:cs typeface="Calibri"/>
              </a:rPr>
              <a:t> </a:t>
            </a:r>
            <a:r>
              <a:rPr dirty="0" sz="1200" spc="280" b="1">
                <a:latin typeface="Calibri"/>
                <a:cs typeface="Calibri"/>
              </a:rPr>
              <a:t>KEY:</a:t>
            </a:r>
            <a:r>
              <a:rPr dirty="0" sz="1200" spc="380" b="1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Is/are</a:t>
            </a:r>
            <a:r>
              <a:rPr dirty="0" sz="1200" spc="15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the</a:t>
            </a:r>
            <a:r>
              <a:rPr dirty="0" sz="1200" spc="15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column(s)</a:t>
            </a:r>
            <a:r>
              <a:rPr dirty="0" sz="1200" spc="16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in</a:t>
            </a:r>
            <a:r>
              <a:rPr dirty="0" sz="1200" spc="16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which</a:t>
            </a:r>
            <a:r>
              <a:rPr dirty="0" sz="1200" spc="16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there</a:t>
            </a:r>
            <a:r>
              <a:rPr dirty="0" sz="1200" spc="15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are</a:t>
            </a:r>
            <a:r>
              <a:rPr dirty="0" sz="1200" spc="155">
                <a:latin typeface="Calibri"/>
                <a:cs typeface="Calibri"/>
              </a:rPr>
              <a:t> </a:t>
            </a:r>
            <a:r>
              <a:rPr dirty="0" u="sng" sz="120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no</a:t>
            </a:r>
            <a:r>
              <a:rPr dirty="0" u="sng" sz="1200" spc="155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dirty="0" u="sng" sz="120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empty</a:t>
            </a:r>
            <a:r>
              <a:rPr dirty="0" sz="1200">
                <a:latin typeface="Calibri"/>
                <a:cs typeface="Calibri"/>
              </a:rPr>
              <a:t>/</a:t>
            </a:r>
            <a:r>
              <a:rPr dirty="0" sz="1200" spc="155">
                <a:latin typeface="Calibri"/>
                <a:cs typeface="Calibri"/>
              </a:rPr>
              <a:t> </a:t>
            </a:r>
            <a:r>
              <a:rPr dirty="0" sz="1200" spc="165">
                <a:latin typeface="Calibri"/>
                <a:cs typeface="Calibri"/>
              </a:rPr>
              <a:t>NULL</a:t>
            </a:r>
            <a:r>
              <a:rPr dirty="0" sz="1200" spc="15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values</a:t>
            </a:r>
            <a:r>
              <a:rPr dirty="0" sz="1200" spc="15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and</a:t>
            </a:r>
            <a:r>
              <a:rPr dirty="0" sz="1200" spc="15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in</a:t>
            </a:r>
            <a:r>
              <a:rPr dirty="0" sz="1200" spc="160">
                <a:latin typeface="Calibri"/>
                <a:cs typeface="Calibri"/>
              </a:rPr>
              <a:t> </a:t>
            </a:r>
            <a:r>
              <a:rPr dirty="0" sz="1200" spc="-10">
                <a:latin typeface="Calibri"/>
                <a:cs typeface="Calibri"/>
              </a:rPr>
              <a:t>which </a:t>
            </a:r>
            <a:r>
              <a:rPr dirty="0" sz="1200">
                <a:latin typeface="Calibri"/>
                <a:cs typeface="Calibri"/>
              </a:rPr>
              <a:t>all</a:t>
            </a:r>
            <a:r>
              <a:rPr dirty="0" sz="1200" spc="11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values</a:t>
            </a:r>
            <a:r>
              <a:rPr dirty="0" sz="1200" spc="11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are</a:t>
            </a:r>
            <a:r>
              <a:rPr dirty="0" sz="1200" spc="11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different</a:t>
            </a:r>
            <a:r>
              <a:rPr dirty="0" sz="1200" spc="114">
                <a:latin typeface="Calibri"/>
                <a:cs typeface="Calibri"/>
              </a:rPr>
              <a:t> </a:t>
            </a:r>
            <a:r>
              <a:rPr dirty="0" sz="1200" spc="-10">
                <a:latin typeface="Calibri"/>
                <a:cs typeface="Calibri"/>
              </a:rPr>
              <a:t>(unique).</a:t>
            </a:r>
            <a:endParaRPr sz="1200">
              <a:latin typeface="Calibri"/>
              <a:cs typeface="Calibri"/>
            </a:endParaRPr>
          </a:p>
          <a:p>
            <a:pPr algn="just" marL="384175" marR="5715" indent="-372110">
              <a:lnSpc>
                <a:spcPct val="100000"/>
              </a:lnSpc>
              <a:spcBef>
                <a:spcPts val="1005"/>
              </a:spcBef>
            </a:pPr>
            <a:r>
              <a:rPr dirty="0" sz="1200" spc="229" b="1">
                <a:latin typeface="Calibri"/>
                <a:cs typeface="Calibri"/>
              </a:rPr>
              <a:t>INDEX:</a:t>
            </a:r>
            <a:r>
              <a:rPr dirty="0" sz="1200" spc="320" b="1">
                <a:latin typeface="Calibri"/>
                <a:cs typeface="Calibri"/>
              </a:rPr>
              <a:t> </a:t>
            </a:r>
            <a:r>
              <a:rPr dirty="0" sz="1200" spc="50">
                <a:latin typeface="Calibri"/>
                <a:cs typeface="Calibri"/>
              </a:rPr>
              <a:t>Is</a:t>
            </a:r>
            <a:r>
              <a:rPr dirty="0" sz="1200" spc="254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a</a:t>
            </a:r>
            <a:r>
              <a:rPr dirty="0" sz="1200" spc="26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compressed</a:t>
            </a:r>
            <a:r>
              <a:rPr dirty="0" sz="1200" spc="254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way</a:t>
            </a:r>
            <a:r>
              <a:rPr dirty="0" sz="1200" spc="254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of</a:t>
            </a:r>
            <a:r>
              <a:rPr dirty="0" sz="1200" spc="26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storing</a:t>
            </a:r>
            <a:r>
              <a:rPr dirty="0" sz="1200" spc="254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one</a:t>
            </a:r>
            <a:r>
              <a:rPr dirty="0" sz="1200" spc="254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(or</a:t>
            </a:r>
            <a:r>
              <a:rPr dirty="0" sz="1200" spc="26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more)</a:t>
            </a:r>
            <a:r>
              <a:rPr dirty="0" sz="1200" spc="254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column.</a:t>
            </a:r>
            <a:r>
              <a:rPr dirty="0" sz="1200" spc="190">
                <a:latin typeface="Calibri"/>
                <a:cs typeface="Calibri"/>
              </a:rPr>
              <a:t>  </a:t>
            </a:r>
            <a:r>
              <a:rPr dirty="0" sz="1200" spc="175">
                <a:latin typeface="Calibri"/>
                <a:cs typeface="Calibri"/>
              </a:rPr>
              <a:t>A</a:t>
            </a:r>
            <a:r>
              <a:rPr dirty="0" sz="1200" spc="26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distinction</a:t>
            </a:r>
            <a:r>
              <a:rPr dirty="0" sz="1200" spc="254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is</a:t>
            </a:r>
            <a:r>
              <a:rPr dirty="0" sz="1200" spc="254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made</a:t>
            </a:r>
            <a:r>
              <a:rPr dirty="0" sz="1200" spc="260">
                <a:latin typeface="Calibri"/>
                <a:cs typeface="Calibri"/>
              </a:rPr>
              <a:t> </a:t>
            </a:r>
            <a:r>
              <a:rPr dirty="0" sz="1200" spc="-10">
                <a:latin typeface="Calibri"/>
                <a:cs typeface="Calibri"/>
              </a:rPr>
              <a:t>between </a:t>
            </a:r>
            <a:r>
              <a:rPr dirty="0" sz="1200" spc="-20">
                <a:latin typeface="Calibri"/>
                <a:cs typeface="Calibri"/>
              </a:rPr>
              <a:t>UNIQUE</a:t>
            </a:r>
            <a:r>
              <a:rPr dirty="0" sz="1200" spc="12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and</a:t>
            </a:r>
            <a:r>
              <a:rPr dirty="0" sz="1200" spc="120">
                <a:latin typeface="Calibri"/>
                <a:cs typeface="Calibri"/>
              </a:rPr>
              <a:t> </a:t>
            </a:r>
            <a:r>
              <a:rPr dirty="0" sz="1200" spc="-60">
                <a:latin typeface="Calibri"/>
                <a:cs typeface="Calibri"/>
              </a:rPr>
              <a:t>NON</a:t>
            </a:r>
            <a:r>
              <a:rPr dirty="0" sz="1200" spc="229">
                <a:latin typeface="Calibri"/>
                <a:cs typeface="Calibri"/>
              </a:rPr>
              <a:t> </a:t>
            </a:r>
            <a:r>
              <a:rPr dirty="0" sz="1200" spc="-20">
                <a:latin typeface="Calibri"/>
                <a:cs typeface="Calibri"/>
              </a:rPr>
              <a:t>UNIQUE</a:t>
            </a:r>
            <a:r>
              <a:rPr dirty="0" sz="1200" spc="12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indices.</a:t>
            </a:r>
            <a:r>
              <a:rPr dirty="0" sz="1200" spc="380">
                <a:latin typeface="Calibri"/>
                <a:cs typeface="Calibri"/>
              </a:rPr>
              <a:t> </a:t>
            </a:r>
            <a:r>
              <a:rPr dirty="0" sz="1200" spc="175">
                <a:latin typeface="Calibri"/>
                <a:cs typeface="Calibri"/>
              </a:rPr>
              <a:t>A</a:t>
            </a:r>
            <a:r>
              <a:rPr dirty="0" sz="1200" spc="12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PRIMARY</a:t>
            </a:r>
            <a:r>
              <a:rPr dirty="0" sz="1200" spc="22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KEY</a:t>
            </a:r>
            <a:r>
              <a:rPr dirty="0" sz="1200" spc="12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column</a:t>
            </a:r>
            <a:r>
              <a:rPr dirty="0" sz="1200" spc="12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always</a:t>
            </a:r>
            <a:r>
              <a:rPr dirty="0" sz="1200" spc="12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generates</a:t>
            </a:r>
            <a:r>
              <a:rPr dirty="0" sz="1200" spc="12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a</a:t>
            </a:r>
            <a:r>
              <a:rPr dirty="0" sz="1200" spc="12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UNIQUE</a:t>
            </a:r>
            <a:r>
              <a:rPr dirty="0" sz="1200" spc="229">
                <a:latin typeface="Calibri"/>
                <a:cs typeface="Calibri"/>
              </a:rPr>
              <a:t> </a:t>
            </a:r>
            <a:r>
              <a:rPr dirty="0" sz="1200" spc="-10">
                <a:latin typeface="Calibri"/>
                <a:cs typeface="Calibri"/>
              </a:rPr>
              <a:t>INDEX automatically.</a:t>
            </a:r>
            <a:endParaRPr sz="1200">
              <a:latin typeface="Calibri"/>
              <a:cs typeface="Calibri"/>
            </a:endParaRPr>
          </a:p>
          <a:p>
            <a:pPr algn="just" marL="384175" marR="6985" indent="-372110">
              <a:lnSpc>
                <a:spcPct val="100000"/>
              </a:lnSpc>
              <a:spcBef>
                <a:spcPts val="1010"/>
              </a:spcBef>
            </a:pPr>
            <a:r>
              <a:rPr dirty="0" sz="1200" spc="254" b="1">
                <a:latin typeface="Calibri"/>
                <a:cs typeface="Calibri"/>
              </a:rPr>
              <a:t>AUTO</a:t>
            </a:r>
            <a:r>
              <a:rPr dirty="0" sz="1200" spc="254" b="1">
                <a:latin typeface="Calibri"/>
                <a:cs typeface="Calibri"/>
              </a:rPr>
              <a:t> </a:t>
            </a:r>
            <a:r>
              <a:rPr dirty="0" sz="1200" spc="250" b="1">
                <a:latin typeface="Calibri"/>
                <a:cs typeface="Calibri"/>
              </a:rPr>
              <a:t>INCREMENT:</a:t>
            </a:r>
            <a:r>
              <a:rPr dirty="0" sz="1200" spc="370" b="1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Automatically</a:t>
            </a:r>
            <a:r>
              <a:rPr dirty="0" sz="1200" spc="80">
                <a:latin typeface="Calibri"/>
                <a:cs typeface="Calibri"/>
              </a:rPr>
              <a:t> </a:t>
            </a:r>
            <a:r>
              <a:rPr dirty="0" sz="1200" spc="-10">
                <a:latin typeface="Calibri"/>
                <a:cs typeface="Calibri"/>
              </a:rPr>
              <a:t>enumerates</a:t>
            </a:r>
            <a:r>
              <a:rPr dirty="0" sz="1200" spc="8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the</a:t>
            </a:r>
            <a:r>
              <a:rPr dirty="0" sz="1200" spc="8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column</a:t>
            </a:r>
            <a:r>
              <a:rPr dirty="0" sz="1200" spc="8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for</a:t>
            </a:r>
            <a:r>
              <a:rPr dirty="0" sz="1200" spc="8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each</a:t>
            </a:r>
            <a:r>
              <a:rPr dirty="0" sz="1200" spc="8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new</a:t>
            </a:r>
            <a:r>
              <a:rPr dirty="0" sz="1200" spc="8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tuple.</a:t>
            </a:r>
            <a:r>
              <a:rPr dirty="0" sz="1200" spc="270">
                <a:latin typeface="Calibri"/>
                <a:cs typeface="Calibri"/>
              </a:rPr>
              <a:t> </a:t>
            </a:r>
            <a:r>
              <a:rPr dirty="0" sz="1200" spc="75">
                <a:latin typeface="Calibri"/>
                <a:cs typeface="Calibri"/>
              </a:rPr>
              <a:t>This</a:t>
            </a:r>
            <a:r>
              <a:rPr dirty="0" sz="1200" spc="85">
                <a:latin typeface="Calibri"/>
                <a:cs typeface="Calibri"/>
              </a:rPr>
              <a:t> </a:t>
            </a:r>
            <a:r>
              <a:rPr dirty="0" sz="1200" spc="-10">
                <a:latin typeface="Calibri"/>
                <a:cs typeface="Calibri"/>
              </a:rPr>
              <a:t>automat- </a:t>
            </a:r>
            <a:r>
              <a:rPr dirty="0" sz="1200">
                <a:latin typeface="Calibri"/>
                <a:cs typeface="Calibri"/>
              </a:rPr>
              <a:t>ically</a:t>
            </a:r>
            <a:r>
              <a:rPr dirty="0" sz="1200" spc="12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turns</a:t>
            </a:r>
            <a:r>
              <a:rPr dirty="0" sz="1200" spc="12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this</a:t>
            </a:r>
            <a:r>
              <a:rPr dirty="0" sz="1200" spc="13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column</a:t>
            </a:r>
            <a:r>
              <a:rPr dirty="0" sz="1200" spc="12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into</a:t>
            </a:r>
            <a:r>
              <a:rPr dirty="0" sz="1200" spc="130">
                <a:latin typeface="Calibri"/>
                <a:cs typeface="Calibri"/>
              </a:rPr>
              <a:t> </a:t>
            </a:r>
            <a:r>
              <a:rPr dirty="0" sz="1200" spc="-30">
                <a:latin typeface="Calibri"/>
                <a:cs typeface="Calibri"/>
              </a:rPr>
              <a:t>UNIQUE</a:t>
            </a:r>
            <a:r>
              <a:rPr dirty="0" sz="1200" spc="36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INDEX</a:t>
            </a:r>
            <a:r>
              <a:rPr dirty="0" sz="1200" spc="13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and</a:t>
            </a:r>
            <a:r>
              <a:rPr dirty="0" sz="1200" spc="12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can</a:t>
            </a:r>
            <a:r>
              <a:rPr dirty="0" sz="1200" spc="13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be</a:t>
            </a:r>
            <a:r>
              <a:rPr dirty="0" sz="1200" spc="13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used</a:t>
            </a:r>
            <a:r>
              <a:rPr dirty="0" sz="1200" spc="12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as</a:t>
            </a:r>
            <a:r>
              <a:rPr dirty="0" sz="1200" spc="12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a</a:t>
            </a:r>
            <a:r>
              <a:rPr dirty="0" sz="1200" spc="130">
                <a:latin typeface="Calibri"/>
                <a:cs typeface="Calibri"/>
              </a:rPr>
              <a:t> </a:t>
            </a:r>
            <a:r>
              <a:rPr dirty="0" sz="1200" spc="-10">
                <a:latin typeface="Calibri"/>
                <a:cs typeface="Calibri"/>
              </a:rPr>
              <a:t>PRIMARY</a:t>
            </a:r>
            <a:r>
              <a:rPr dirty="0" sz="1200" spc="360">
                <a:latin typeface="Calibri"/>
                <a:cs typeface="Calibri"/>
              </a:rPr>
              <a:t> </a:t>
            </a:r>
            <a:r>
              <a:rPr dirty="0" sz="1200" spc="-20">
                <a:latin typeface="Calibri"/>
                <a:cs typeface="Calibri"/>
              </a:rPr>
              <a:t>KEY.</a:t>
            </a:r>
            <a:endParaRPr sz="1200">
              <a:latin typeface="Calibri"/>
              <a:cs typeface="Calibri"/>
            </a:endParaRPr>
          </a:p>
          <a:p>
            <a:pPr algn="just" marL="384175" marR="5080" indent="-372110">
              <a:lnSpc>
                <a:spcPct val="100000"/>
              </a:lnSpc>
              <a:spcBef>
                <a:spcPts val="1005"/>
              </a:spcBef>
            </a:pPr>
            <a:r>
              <a:rPr dirty="0" sz="1200" spc="245" b="1">
                <a:latin typeface="Calibri"/>
                <a:cs typeface="Calibri"/>
              </a:rPr>
              <a:t>CONSTRAINT:</a:t>
            </a:r>
            <a:r>
              <a:rPr dirty="0" sz="1200" spc="370" b="1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Constraints</a:t>
            </a:r>
            <a:r>
              <a:rPr dirty="0" sz="1200" spc="229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are</a:t>
            </a:r>
            <a:r>
              <a:rPr dirty="0" sz="1200" spc="23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named</a:t>
            </a:r>
            <a:r>
              <a:rPr dirty="0" sz="1200" spc="23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secondary</a:t>
            </a:r>
            <a:r>
              <a:rPr dirty="0" sz="1200" spc="23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conditions</a:t>
            </a:r>
            <a:r>
              <a:rPr dirty="0" sz="1200" spc="229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that</a:t>
            </a:r>
            <a:r>
              <a:rPr dirty="0" sz="1200" spc="23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can</a:t>
            </a:r>
            <a:r>
              <a:rPr dirty="0" sz="1200" spc="23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be</a:t>
            </a:r>
            <a:r>
              <a:rPr dirty="0" sz="1200" spc="23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assigned</a:t>
            </a:r>
            <a:r>
              <a:rPr dirty="0" sz="1200" spc="23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to</a:t>
            </a:r>
            <a:r>
              <a:rPr dirty="0" sz="1200" spc="229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a</a:t>
            </a:r>
            <a:r>
              <a:rPr dirty="0" sz="1200" spc="235">
                <a:latin typeface="Calibri"/>
                <a:cs typeface="Calibri"/>
              </a:rPr>
              <a:t> </a:t>
            </a:r>
            <a:r>
              <a:rPr dirty="0" sz="1200" spc="-10">
                <a:latin typeface="Calibri"/>
                <a:cs typeface="Calibri"/>
              </a:rPr>
              <a:t>column </a:t>
            </a:r>
            <a:r>
              <a:rPr dirty="0" sz="1200">
                <a:latin typeface="Calibri"/>
                <a:cs typeface="Calibri"/>
              </a:rPr>
              <a:t>when</a:t>
            </a:r>
            <a:r>
              <a:rPr dirty="0" sz="1200" spc="12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defining</a:t>
            </a:r>
            <a:r>
              <a:rPr dirty="0" sz="1200" spc="13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the</a:t>
            </a:r>
            <a:r>
              <a:rPr dirty="0" sz="1200" spc="12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table.</a:t>
            </a:r>
            <a:r>
              <a:rPr dirty="0" sz="1200" spc="29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CONSTRAINTs</a:t>
            </a:r>
            <a:r>
              <a:rPr dirty="0" sz="1200" spc="13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ensure</a:t>
            </a:r>
            <a:r>
              <a:rPr dirty="0" sz="1200" spc="12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that</a:t>
            </a:r>
            <a:r>
              <a:rPr dirty="0" sz="1200" spc="13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any</a:t>
            </a:r>
            <a:r>
              <a:rPr dirty="0" sz="1200" spc="13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error</a:t>
            </a:r>
            <a:r>
              <a:rPr dirty="0" sz="1200" spc="12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messages</a:t>
            </a:r>
            <a:r>
              <a:rPr dirty="0" sz="1200" spc="13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(e.g.</a:t>
            </a:r>
            <a:r>
              <a:rPr dirty="0" sz="1200" spc="29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duplicate</a:t>
            </a:r>
            <a:r>
              <a:rPr dirty="0" sz="1200" spc="130">
                <a:latin typeface="Calibri"/>
                <a:cs typeface="Calibri"/>
              </a:rPr>
              <a:t> </a:t>
            </a:r>
            <a:r>
              <a:rPr dirty="0" sz="1200" spc="-10">
                <a:latin typeface="Calibri"/>
                <a:cs typeface="Calibri"/>
              </a:rPr>
              <a:t>entries) </a:t>
            </a:r>
            <a:r>
              <a:rPr dirty="0" sz="1200">
                <a:latin typeface="Calibri"/>
                <a:cs typeface="Calibri"/>
              </a:rPr>
              <a:t>are</a:t>
            </a:r>
            <a:r>
              <a:rPr dirty="0" sz="1200" spc="5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documented</a:t>
            </a:r>
            <a:r>
              <a:rPr dirty="0" sz="1200" spc="55">
                <a:latin typeface="Calibri"/>
                <a:cs typeface="Calibri"/>
              </a:rPr>
              <a:t> </a:t>
            </a:r>
            <a:r>
              <a:rPr dirty="0" sz="1200" spc="-10">
                <a:latin typeface="Calibri"/>
                <a:cs typeface="Calibri"/>
              </a:rPr>
              <a:t>better.</a:t>
            </a:r>
            <a:endParaRPr sz="12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1010"/>
              </a:spcBef>
            </a:pPr>
            <a:r>
              <a:rPr dirty="0" sz="1200" spc="260" b="1">
                <a:latin typeface="Calibri"/>
                <a:cs typeface="Calibri"/>
              </a:rPr>
              <a:t>NOT</a:t>
            </a:r>
            <a:r>
              <a:rPr dirty="0" sz="1200" spc="225" b="1">
                <a:latin typeface="Calibri"/>
                <a:cs typeface="Calibri"/>
              </a:rPr>
              <a:t> NULL:</a:t>
            </a:r>
            <a:r>
              <a:rPr dirty="0" sz="1200" spc="385" b="1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Requires</a:t>
            </a:r>
            <a:r>
              <a:rPr dirty="0" sz="1200" spc="16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that</a:t>
            </a:r>
            <a:r>
              <a:rPr dirty="0" sz="1200" spc="16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this</a:t>
            </a:r>
            <a:r>
              <a:rPr dirty="0" sz="1200" spc="15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column</a:t>
            </a:r>
            <a:r>
              <a:rPr dirty="0" sz="1200" spc="16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always</a:t>
            </a:r>
            <a:r>
              <a:rPr dirty="0" sz="1200" spc="15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has</a:t>
            </a:r>
            <a:r>
              <a:rPr dirty="0" sz="1200" spc="16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to</a:t>
            </a:r>
            <a:r>
              <a:rPr dirty="0" sz="1200" spc="16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be</a:t>
            </a:r>
            <a:r>
              <a:rPr dirty="0" sz="1200" spc="160">
                <a:latin typeface="Calibri"/>
                <a:cs typeface="Calibri"/>
              </a:rPr>
              <a:t> </a:t>
            </a:r>
            <a:r>
              <a:rPr dirty="0" sz="1200" spc="-10">
                <a:latin typeface="Calibri"/>
                <a:cs typeface="Calibri"/>
              </a:rPr>
              <a:t>filled.</a:t>
            </a:r>
            <a:endParaRPr sz="12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1000"/>
              </a:spcBef>
            </a:pPr>
            <a:r>
              <a:rPr dirty="0" sz="1200" spc="254" b="1">
                <a:latin typeface="Calibri"/>
                <a:cs typeface="Calibri"/>
              </a:rPr>
              <a:t>FOREIGN</a:t>
            </a:r>
            <a:r>
              <a:rPr dirty="0" sz="1200" spc="220" b="1">
                <a:latin typeface="Calibri"/>
                <a:cs typeface="Calibri"/>
              </a:rPr>
              <a:t> </a:t>
            </a:r>
            <a:r>
              <a:rPr dirty="0" sz="1200" spc="280" b="1">
                <a:latin typeface="Calibri"/>
                <a:cs typeface="Calibri"/>
              </a:rPr>
              <a:t>KEY:</a:t>
            </a:r>
            <a:r>
              <a:rPr dirty="0" sz="1200" spc="370" b="1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Indicates</a:t>
            </a:r>
            <a:r>
              <a:rPr dirty="0" sz="1200" spc="36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that</a:t>
            </a:r>
            <a:r>
              <a:rPr dirty="0" sz="1200" spc="37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this</a:t>
            </a:r>
            <a:r>
              <a:rPr dirty="0" sz="1200" spc="36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column</a:t>
            </a:r>
            <a:r>
              <a:rPr dirty="0" sz="1200" spc="36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exists</a:t>
            </a:r>
            <a:r>
              <a:rPr dirty="0" sz="1200" spc="36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in</a:t>
            </a:r>
            <a:r>
              <a:rPr dirty="0" sz="1200" spc="37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a</a:t>
            </a:r>
            <a:r>
              <a:rPr dirty="0" sz="1200" spc="36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primary</a:t>
            </a:r>
            <a:r>
              <a:rPr dirty="0" sz="1200" spc="37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table</a:t>
            </a:r>
            <a:r>
              <a:rPr dirty="0" sz="1200" spc="36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and</a:t>
            </a:r>
            <a:r>
              <a:rPr dirty="0" sz="1200" spc="36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is</a:t>
            </a:r>
            <a:r>
              <a:rPr dirty="0" sz="1200" spc="36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a</a:t>
            </a:r>
            <a:r>
              <a:rPr dirty="0" sz="1200" spc="380">
                <a:latin typeface="Calibri"/>
                <a:cs typeface="Calibri"/>
              </a:rPr>
              <a:t> </a:t>
            </a:r>
            <a:r>
              <a:rPr dirty="0" sz="1200" spc="-10">
                <a:latin typeface="Calibri"/>
                <a:cs typeface="Calibri"/>
              </a:rPr>
              <a:t>PRIMARY</a:t>
            </a:r>
            <a:r>
              <a:rPr dirty="0" sz="1200" spc="400">
                <a:latin typeface="Calibri"/>
                <a:cs typeface="Calibri"/>
              </a:rPr>
              <a:t> </a:t>
            </a:r>
            <a:r>
              <a:rPr dirty="0" sz="1200" spc="-25">
                <a:latin typeface="Calibri"/>
                <a:cs typeface="Calibri"/>
              </a:rPr>
              <a:t>KEY</a:t>
            </a:r>
            <a:endParaRPr sz="1200">
              <a:latin typeface="Calibri"/>
              <a:cs typeface="Calibri"/>
            </a:endParaRPr>
          </a:p>
          <a:p>
            <a:pPr marL="384175">
              <a:lnSpc>
                <a:spcPct val="100000"/>
              </a:lnSpc>
              <a:spcBef>
                <a:spcPts val="5"/>
              </a:spcBef>
            </a:pPr>
            <a:r>
              <a:rPr dirty="0" sz="1200">
                <a:latin typeface="Calibri"/>
                <a:cs typeface="Calibri"/>
              </a:rPr>
              <a:t>column.</a:t>
            </a:r>
            <a:r>
              <a:rPr dirty="0" sz="1200" spc="310">
                <a:latin typeface="Calibri"/>
                <a:cs typeface="Calibri"/>
              </a:rPr>
              <a:t> </a:t>
            </a:r>
            <a:r>
              <a:rPr dirty="0" sz="1200" spc="85">
                <a:latin typeface="Calibri"/>
                <a:cs typeface="Calibri"/>
              </a:rPr>
              <a:t>It</a:t>
            </a:r>
            <a:r>
              <a:rPr dirty="0" sz="1200" spc="16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also</a:t>
            </a:r>
            <a:r>
              <a:rPr dirty="0" sz="1200" spc="16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implies</a:t>
            </a:r>
            <a:r>
              <a:rPr dirty="0" sz="1200" spc="16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that</a:t>
            </a:r>
            <a:r>
              <a:rPr dirty="0" sz="1200" spc="16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the</a:t>
            </a:r>
            <a:r>
              <a:rPr dirty="0" sz="1200" spc="16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primary</a:t>
            </a:r>
            <a:r>
              <a:rPr dirty="0" sz="1200" spc="16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table</a:t>
            </a:r>
            <a:r>
              <a:rPr dirty="0" sz="1200" spc="16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has</a:t>
            </a:r>
            <a:r>
              <a:rPr dirty="0" sz="1200" spc="16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to</a:t>
            </a:r>
            <a:r>
              <a:rPr dirty="0" sz="1200" spc="16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be</a:t>
            </a:r>
            <a:r>
              <a:rPr dirty="0" sz="1200" spc="16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filled</a:t>
            </a:r>
            <a:r>
              <a:rPr dirty="0" sz="1200" spc="16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first</a:t>
            </a:r>
            <a:r>
              <a:rPr dirty="0" sz="1200" spc="160">
                <a:latin typeface="Calibri"/>
                <a:cs typeface="Calibri"/>
              </a:rPr>
              <a:t> </a:t>
            </a:r>
            <a:r>
              <a:rPr dirty="0" sz="1200" spc="85">
                <a:latin typeface="Calibri"/>
                <a:cs typeface="Calibri"/>
                <a:hlinkClick r:id="rId3"/>
              </a:rPr>
              <a:t>(Link</a:t>
            </a:r>
            <a:r>
              <a:rPr dirty="0" sz="1200" spc="160">
                <a:latin typeface="Calibri"/>
                <a:cs typeface="Calibri"/>
              </a:rPr>
              <a:t> </a:t>
            </a:r>
            <a:r>
              <a:rPr dirty="0" sz="1200" spc="70">
                <a:latin typeface="Calibri"/>
                <a:cs typeface="Calibri"/>
                <a:hlinkClick r:id="rId4"/>
              </a:rPr>
              <a:t>/Link).</a:t>
            </a:r>
            <a:endParaRPr sz="12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955"/>
              </a:spcBef>
            </a:pPr>
            <a:endParaRPr sz="12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dirty="0" sz="1200">
                <a:latin typeface="Calibri"/>
                <a:cs typeface="Calibri"/>
              </a:rPr>
              <a:t>Here</a:t>
            </a:r>
            <a:r>
              <a:rPr dirty="0" sz="1200" spc="12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is</a:t>
            </a:r>
            <a:r>
              <a:rPr dirty="0" sz="1200" spc="12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the</a:t>
            </a:r>
            <a:r>
              <a:rPr dirty="0" sz="1200" spc="13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implementation</a:t>
            </a:r>
            <a:r>
              <a:rPr dirty="0" sz="1200" spc="12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of</a:t>
            </a:r>
            <a:r>
              <a:rPr dirty="0" sz="1200" spc="12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our</a:t>
            </a:r>
            <a:r>
              <a:rPr dirty="0" sz="1200" spc="135">
                <a:latin typeface="Calibri"/>
                <a:cs typeface="Calibri"/>
              </a:rPr>
              <a:t> </a:t>
            </a:r>
            <a:r>
              <a:rPr dirty="0" sz="1200" spc="90">
                <a:latin typeface="Calibri"/>
                <a:cs typeface="Calibri"/>
              </a:rPr>
              <a:t>Entity-</a:t>
            </a:r>
            <a:r>
              <a:rPr dirty="0" sz="1200" spc="95">
                <a:latin typeface="Calibri"/>
                <a:cs typeface="Calibri"/>
              </a:rPr>
              <a:t>Relationship-</a:t>
            </a:r>
            <a:r>
              <a:rPr dirty="0" sz="1200" spc="125">
                <a:latin typeface="Calibri"/>
                <a:cs typeface="Calibri"/>
              </a:rPr>
              <a:t>Model </a:t>
            </a:r>
            <a:r>
              <a:rPr dirty="0" sz="1200">
                <a:latin typeface="Calibri"/>
                <a:cs typeface="Calibri"/>
              </a:rPr>
              <a:t>from</a:t>
            </a:r>
            <a:r>
              <a:rPr dirty="0" sz="1200" spc="12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chapter</a:t>
            </a:r>
            <a:r>
              <a:rPr dirty="0" sz="1200" spc="130">
                <a:latin typeface="Calibri"/>
                <a:cs typeface="Calibri"/>
              </a:rPr>
              <a:t> </a:t>
            </a:r>
            <a:r>
              <a:rPr dirty="0" sz="1200" spc="-10">
                <a:latin typeface="Calibri"/>
                <a:cs typeface="Calibri"/>
                <a:hlinkClick r:id="rId5" action="ppaction://hlinksldjump"/>
              </a:rPr>
              <a:t>13.1.4</a:t>
            </a:r>
            <a:endParaRPr sz="1200">
              <a:latin typeface="Calibri"/>
              <a:cs typeface="Calibri"/>
            </a:endParaRPr>
          </a:p>
        </p:txBody>
      </p:sp>
      <p:grpSp>
        <p:nvGrpSpPr>
          <p:cNvPr id="4" name="object 4" descr=""/>
          <p:cNvGrpSpPr/>
          <p:nvPr/>
        </p:nvGrpSpPr>
        <p:grpSpPr>
          <a:xfrm>
            <a:off x="901064" y="6306528"/>
            <a:ext cx="5671185" cy="736600"/>
            <a:chOff x="901064" y="6306528"/>
            <a:chExt cx="5671185" cy="736600"/>
          </a:xfrm>
        </p:grpSpPr>
        <p:sp>
          <p:nvSpPr>
            <p:cNvPr id="5" name="object 5" descr=""/>
            <p:cNvSpPr/>
            <p:nvPr/>
          </p:nvSpPr>
          <p:spPr>
            <a:xfrm>
              <a:off x="903604" y="6309068"/>
              <a:ext cx="5666105" cy="43180"/>
            </a:xfrm>
            <a:custGeom>
              <a:avLst/>
              <a:gdLst/>
              <a:ahLst/>
              <a:cxnLst/>
              <a:rect l="l" t="t" r="r" b="b"/>
              <a:pathLst>
                <a:path w="5666105" h="43179">
                  <a:moveTo>
                    <a:pt x="5666041" y="0"/>
                  </a:moveTo>
                  <a:lnTo>
                    <a:pt x="0" y="0"/>
                  </a:lnTo>
                  <a:lnTo>
                    <a:pt x="0" y="43014"/>
                  </a:lnTo>
                  <a:lnTo>
                    <a:pt x="5666041" y="43014"/>
                  </a:lnTo>
                  <a:lnTo>
                    <a:pt x="5666041" y="0"/>
                  </a:lnTo>
                  <a:close/>
                </a:path>
              </a:pathLst>
            </a:custGeom>
            <a:solidFill>
              <a:srgbClr val="F2F2F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 descr=""/>
            <p:cNvSpPr/>
            <p:nvPr/>
          </p:nvSpPr>
          <p:spPr>
            <a:xfrm>
              <a:off x="906144" y="6309068"/>
              <a:ext cx="0" cy="43180"/>
            </a:xfrm>
            <a:custGeom>
              <a:avLst/>
              <a:gdLst/>
              <a:ahLst/>
              <a:cxnLst/>
              <a:rect l="l" t="t" r="r" b="b"/>
              <a:pathLst>
                <a:path w="0" h="43179">
                  <a:moveTo>
                    <a:pt x="0" y="43014"/>
                  </a:moveTo>
                  <a:lnTo>
                    <a:pt x="0" y="0"/>
                  </a:lnTo>
                </a:path>
              </a:pathLst>
            </a:custGeom>
            <a:ln w="505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7" name="object 7" descr=""/>
            <p:cNvSpPr/>
            <p:nvPr/>
          </p:nvSpPr>
          <p:spPr>
            <a:xfrm>
              <a:off x="903604" y="6311595"/>
              <a:ext cx="43180" cy="0"/>
            </a:xfrm>
            <a:custGeom>
              <a:avLst/>
              <a:gdLst/>
              <a:ahLst/>
              <a:cxnLst/>
              <a:rect l="l" t="t" r="r" b="b"/>
              <a:pathLst>
                <a:path w="43180" h="0">
                  <a:moveTo>
                    <a:pt x="0" y="0"/>
                  </a:moveTo>
                  <a:lnTo>
                    <a:pt x="43014" y="0"/>
                  </a:lnTo>
                </a:path>
              </a:pathLst>
            </a:custGeom>
            <a:ln w="505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8" name="object 8" descr=""/>
            <p:cNvSpPr/>
            <p:nvPr/>
          </p:nvSpPr>
          <p:spPr>
            <a:xfrm>
              <a:off x="946632" y="6311595"/>
              <a:ext cx="5580380" cy="0"/>
            </a:xfrm>
            <a:custGeom>
              <a:avLst/>
              <a:gdLst/>
              <a:ahLst/>
              <a:cxnLst/>
              <a:rect l="l" t="t" r="r" b="b"/>
              <a:pathLst>
                <a:path w="5580380" h="0">
                  <a:moveTo>
                    <a:pt x="0" y="0"/>
                  </a:moveTo>
                  <a:lnTo>
                    <a:pt x="5579999" y="0"/>
                  </a:lnTo>
                </a:path>
              </a:pathLst>
            </a:custGeom>
            <a:ln w="505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9" name="object 9" descr=""/>
            <p:cNvSpPr/>
            <p:nvPr/>
          </p:nvSpPr>
          <p:spPr>
            <a:xfrm>
              <a:off x="6526631" y="6311595"/>
              <a:ext cx="43180" cy="0"/>
            </a:xfrm>
            <a:custGeom>
              <a:avLst/>
              <a:gdLst/>
              <a:ahLst/>
              <a:cxnLst/>
              <a:rect l="l" t="t" r="r" b="b"/>
              <a:pathLst>
                <a:path w="43179" h="0">
                  <a:moveTo>
                    <a:pt x="0" y="0"/>
                  </a:moveTo>
                  <a:lnTo>
                    <a:pt x="43014" y="0"/>
                  </a:lnTo>
                </a:path>
              </a:pathLst>
            </a:custGeom>
            <a:ln w="505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0" name="object 10" descr=""/>
            <p:cNvSpPr/>
            <p:nvPr/>
          </p:nvSpPr>
          <p:spPr>
            <a:xfrm>
              <a:off x="6567119" y="6309068"/>
              <a:ext cx="0" cy="43180"/>
            </a:xfrm>
            <a:custGeom>
              <a:avLst/>
              <a:gdLst/>
              <a:ahLst/>
              <a:cxnLst/>
              <a:rect l="l" t="t" r="r" b="b"/>
              <a:pathLst>
                <a:path w="0" h="43179">
                  <a:moveTo>
                    <a:pt x="0" y="43014"/>
                  </a:moveTo>
                  <a:lnTo>
                    <a:pt x="0" y="0"/>
                  </a:lnTo>
                </a:path>
              </a:pathLst>
            </a:custGeom>
            <a:ln w="505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1" name="object 11" descr=""/>
            <p:cNvSpPr/>
            <p:nvPr/>
          </p:nvSpPr>
          <p:spPr>
            <a:xfrm>
              <a:off x="908672" y="6352083"/>
              <a:ext cx="38100" cy="172085"/>
            </a:xfrm>
            <a:custGeom>
              <a:avLst/>
              <a:gdLst/>
              <a:ahLst/>
              <a:cxnLst/>
              <a:rect l="l" t="t" r="r" b="b"/>
              <a:pathLst>
                <a:path w="38100" h="172084">
                  <a:moveTo>
                    <a:pt x="37960" y="0"/>
                  </a:moveTo>
                  <a:lnTo>
                    <a:pt x="0" y="0"/>
                  </a:lnTo>
                  <a:lnTo>
                    <a:pt x="0" y="172072"/>
                  </a:lnTo>
                  <a:lnTo>
                    <a:pt x="37960" y="172072"/>
                  </a:lnTo>
                  <a:lnTo>
                    <a:pt x="37960" y="0"/>
                  </a:lnTo>
                  <a:close/>
                </a:path>
              </a:pathLst>
            </a:custGeom>
            <a:solidFill>
              <a:srgbClr val="F2F2F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2" name="object 12" descr=""/>
            <p:cNvSpPr/>
            <p:nvPr/>
          </p:nvSpPr>
          <p:spPr>
            <a:xfrm>
              <a:off x="906144" y="6352083"/>
              <a:ext cx="0" cy="172085"/>
            </a:xfrm>
            <a:custGeom>
              <a:avLst/>
              <a:gdLst/>
              <a:ahLst/>
              <a:cxnLst/>
              <a:rect l="l" t="t" r="r" b="b"/>
              <a:pathLst>
                <a:path w="0" h="172084">
                  <a:moveTo>
                    <a:pt x="0" y="172072"/>
                  </a:moveTo>
                  <a:lnTo>
                    <a:pt x="0" y="0"/>
                  </a:lnTo>
                </a:path>
              </a:pathLst>
            </a:custGeom>
            <a:ln w="5054">
              <a:solidFill>
                <a:srgbClr val="F2F2F2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3" name="object 13" descr=""/>
            <p:cNvSpPr/>
            <p:nvPr/>
          </p:nvSpPr>
          <p:spPr>
            <a:xfrm>
              <a:off x="906144" y="6352083"/>
              <a:ext cx="0" cy="172085"/>
            </a:xfrm>
            <a:custGeom>
              <a:avLst/>
              <a:gdLst/>
              <a:ahLst/>
              <a:cxnLst/>
              <a:rect l="l" t="t" r="r" b="b"/>
              <a:pathLst>
                <a:path w="0" h="172084">
                  <a:moveTo>
                    <a:pt x="0" y="172072"/>
                  </a:moveTo>
                  <a:lnTo>
                    <a:pt x="0" y="0"/>
                  </a:lnTo>
                </a:path>
              </a:pathLst>
            </a:custGeom>
            <a:ln w="505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4" name="object 14" descr=""/>
            <p:cNvSpPr/>
            <p:nvPr/>
          </p:nvSpPr>
          <p:spPr>
            <a:xfrm>
              <a:off x="946632" y="6352082"/>
              <a:ext cx="5618480" cy="172085"/>
            </a:xfrm>
            <a:custGeom>
              <a:avLst/>
              <a:gdLst/>
              <a:ahLst/>
              <a:cxnLst/>
              <a:rect l="l" t="t" r="r" b="b"/>
              <a:pathLst>
                <a:path w="5618480" h="172084">
                  <a:moveTo>
                    <a:pt x="5617959" y="0"/>
                  </a:moveTo>
                  <a:lnTo>
                    <a:pt x="5579999" y="0"/>
                  </a:lnTo>
                  <a:lnTo>
                    <a:pt x="0" y="0"/>
                  </a:lnTo>
                  <a:lnTo>
                    <a:pt x="0" y="172072"/>
                  </a:lnTo>
                  <a:lnTo>
                    <a:pt x="5579999" y="172072"/>
                  </a:lnTo>
                  <a:lnTo>
                    <a:pt x="5617959" y="172072"/>
                  </a:lnTo>
                  <a:lnTo>
                    <a:pt x="5617959" y="0"/>
                  </a:lnTo>
                  <a:close/>
                </a:path>
              </a:pathLst>
            </a:custGeom>
            <a:solidFill>
              <a:srgbClr val="F2F2F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5" name="object 15" descr=""/>
            <p:cNvSpPr/>
            <p:nvPr/>
          </p:nvSpPr>
          <p:spPr>
            <a:xfrm>
              <a:off x="6567119" y="6352083"/>
              <a:ext cx="0" cy="172085"/>
            </a:xfrm>
            <a:custGeom>
              <a:avLst/>
              <a:gdLst/>
              <a:ahLst/>
              <a:cxnLst/>
              <a:rect l="l" t="t" r="r" b="b"/>
              <a:pathLst>
                <a:path w="0" h="172084">
                  <a:moveTo>
                    <a:pt x="0" y="172072"/>
                  </a:moveTo>
                  <a:lnTo>
                    <a:pt x="0" y="0"/>
                  </a:lnTo>
                </a:path>
              </a:pathLst>
            </a:custGeom>
            <a:ln w="5054">
              <a:solidFill>
                <a:srgbClr val="F2F2F2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6" name="object 16" descr=""/>
            <p:cNvSpPr/>
            <p:nvPr/>
          </p:nvSpPr>
          <p:spPr>
            <a:xfrm>
              <a:off x="6567119" y="6352083"/>
              <a:ext cx="0" cy="172085"/>
            </a:xfrm>
            <a:custGeom>
              <a:avLst/>
              <a:gdLst/>
              <a:ahLst/>
              <a:cxnLst/>
              <a:rect l="l" t="t" r="r" b="b"/>
              <a:pathLst>
                <a:path w="0" h="172084">
                  <a:moveTo>
                    <a:pt x="0" y="172072"/>
                  </a:moveTo>
                  <a:lnTo>
                    <a:pt x="0" y="0"/>
                  </a:lnTo>
                </a:path>
              </a:pathLst>
            </a:custGeom>
            <a:ln w="505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7" name="object 17" descr=""/>
            <p:cNvSpPr/>
            <p:nvPr/>
          </p:nvSpPr>
          <p:spPr>
            <a:xfrm>
              <a:off x="908672" y="6524168"/>
              <a:ext cx="38100" cy="172085"/>
            </a:xfrm>
            <a:custGeom>
              <a:avLst/>
              <a:gdLst/>
              <a:ahLst/>
              <a:cxnLst/>
              <a:rect l="l" t="t" r="r" b="b"/>
              <a:pathLst>
                <a:path w="38100" h="172084">
                  <a:moveTo>
                    <a:pt x="37960" y="0"/>
                  </a:moveTo>
                  <a:lnTo>
                    <a:pt x="0" y="0"/>
                  </a:lnTo>
                  <a:lnTo>
                    <a:pt x="0" y="172072"/>
                  </a:lnTo>
                  <a:lnTo>
                    <a:pt x="37960" y="172072"/>
                  </a:lnTo>
                  <a:lnTo>
                    <a:pt x="37960" y="0"/>
                  </a:lnTo>
                  <a:close/>
                </a:path>
              </a:pathLst>
            </a:custGeom>
            <a:solidFill>
              <a:srgbClr val="F2F2F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8" name="object 18" descr=""/>
            <p:cNvSpPr/>
            <p:nvPr/>
          </p:nvSpPr>
          <p:spPr>
            <a:xfrm>
              <a:off x="906144" y="6524168"/>
              <a:ext cx="0" cy="172085"/>
            </a:xfrm>
            <a:custGeom>
              <a:avLst/>
              <a:gdLst/>
              <a:ahLst/>
              <a:cxnLst/>
              <a:rect l="l" t="t" r="r" b="b"/>
              <a:pathLst>
                <a:path w="0" h="172084">
                  <a:moveTo>
                    <a:pt x="0" y="172072"/>
                  </a:moveTo>
                  <a:lnTo>
                    <a:pt x="0" y="0"/>
                  </a:lnTo>
                </a:path>
              </a:pathLst>
            </a:custGeom>
            <a:ln w="5054">
              <a:solidFill>
                <a:srgbClr val="F2F2F2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9" name="object 19" descr=""/>
            <p:cNvSpPr/>
            <p:nvPr/>
          </p:nvSpPr>
          <p:spPr>
            <a:xfrm>
              <a:off x="906144" y="6524168"/>
              <a:ext cx="0" cy="172085"/>
            </a:xfrm>
            <a:custGeom>
              <a:avLst/>
              <a:gdLst/>
              <a:ahLst/>
              <a:cxnLst/>
              <a:rect l="l" t="t" r="r" b="b"/>
              <a:pathLst>
                <a:path w="0" h="172084">
                  <a:moveTo>
                    <a:pt x="0" y="172072"/>
                  </a:moveTo>
                  <a:lnTo>
                    <a:pt x="0" y="0"/>
                  </a:lnTo>
                </a:path>
              </a:pathLst>
            </a:custGeom>
            <a:ln w="505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0" name="object 20" descr=""/>
            <p:cNvSpPr/>
            <p:nvPr/>
          </p:nvSpPr>
          <p:spPr>
            <a:xfrm>
              <a:off x="946632" y="6524167"/>
              <a:ext cx="5618480" cy="172085"/>
            </a:xfrm>
            <a:custGeom>
              <a:avLst/>
              <a:gdLst/>
              <a:ahLst/>
              <a:cxnLst/>
              <a:rect l="l" t="t" r="r" b="b"/>
              <a:pathLst>
                <a:path w="5618480" h="172084">
                  <a:moveTo>
                    <a:pt x="5617959" y="0"/>
                  </a:moveTo>
                  <a:lnTo>
                    <a:pt x="5579999" y="0"/>
                  </a:lnTo>
                  <a:lnTo>
                    <a:pt x="0" y="0"/>
                  </a:lnTo>
                  <a:lnTo>
                    <a:pt x="0" y="172072"/>
                  </a:lnTo>
                  <a:lnTo>
                    <a:pt x="5579999" y="172072"/>
                  </a:lnTo>
                  <a:lnTo>
                    <a:pt x="5617959" y="172072"/>
                  </a:lnTo>
                  <a:lnTo>
                    <a:pt x="5617959" y="0"/>
                  </a:lnTo>
                  <a:close/>
                </a:path>
              </a:pathLst>
            </a:custGeom>
            <a:solidFill>
              <a:srgbClr val="F2F2F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1" name="object 21" descr=""/>
            <p:cNvSpPr/>
            <p:nvPr/>
          </p:nvSpPr>
          <p:spPr>
            <a:xfrm>
              <a:off x="6567119" y="6524168"/>
              <a:ext cx="0" cy="172085"/>
            </a:xfrm>
            <a:custGeom>
              <a:avLst/>
              <a:gdLst/>
              <a:ahLst/>
              <a:cxnLst/>
              <a:rect l="l" t="t" r="r" b="b"/>
              <a:pathLst>
                <a:path w="0" h="172084">
                  <a:moveTo>
                    <a:pt x="0" y="172072"/>
                  </a:moveTo>
                  <a:lnTo>
                    <a:pt x="0" y="0"/>
                  </a:lnTo>
                </a:path>
              </a:pathLst>
            </a:custGeom>
            <a:ln w="5054">
              <a:solidFill>
                <a:srgbClr val="F2F2F2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2" name="object 22" descr=""/>
            <p:cNvSpPr/>
            <p:nvPr/>
          </p:nvSpPr>
          <p:spPr>
            <a:xfrm>
              <a:off x="6567119" y="6524168"/>
              <a:ext cx="0" cy="172085"/>
            </a:xfrm>
            <a:custGeom>
              <a:avLst/>
              <a:gdLst/>
              <a:ahLst/>
              <a:cxnLst/>
              <a:rect l="l" t="t" r="r" b="b"/>
              <a:pathLst>
                <a:path w="0" h="172084">
                  <a:moveTo>
                    <a:pt x="0" y="172072"/>
                  </a:moveTo>
                  <a:lnTo>
                    <a:pt x="0" y="0"/>
                  </a:lnTo>
                </a:path>
              </a:pathLst>
            </a:custGeom>
            <a:ln w="505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3" name="object 23" descr=""/>
            <p:cNvSpPr/>
            <p:nvPr/>
          </p:nvSpPr>
          <p:spPr>
            <a:xfrm>
              <a:off x="1444383" y="6642087"/>
              <a:ext cx="41910" cy="0"/>
            </a:xfrm>
            <a:custGeom>
              <a:avLst/>
              <a:gdLst/>
              <a:ahLst/>
              <a:cxnLst/>
              <a:rect l="l" t="t" r="r" b="b"/>
              <a:pathLst>
                <a:path w="41909" h="0">
                  <a:moveTo>
                    <a:pt x="0" y="0"/>
                  </a:moveTo>
                  <a:lnTo>
                    <a:pt x="41567" y="0"/>
                  </a:lnTo>
                </a:path>
              </a:pathLst>
            </a:custGeom>
            <a:ln w="5054">
              <a:solidFill>
                <a:srgbClr val="007F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4" name="object 24" descr=""/>
            <p:cNvSpPr/>
            <p:nvPr/>
          </p:nvSpPr>
          <p:spPr>
            <a:xfrm>
              <a:off x="908672" y="6696240"/>
              <a:ext cx="38100" cy="172085"/>
            </a:xfrm>
            <a:custGeom>
              <a:avLst/>
              <a:gdLst/>
              <a:ahLst/>
              <a:cxnLst/>
              <a:rect l="l" t="t" r="r" b="b"/>
              <a:pathLst>
                <a:path w="38100" h="172084">
                  <a:moveTo>
                    <a:pt x="37960" y="0"/>
                  </a:moveTo>
                  <a:lnTo>
                    <a:pt x="0" y="0"/>
                  </a:lnTo>
                  <a:lnTo>
                    <a:pt x="0" y="172072"/>
                  </a:lnTo>
                  <a:lnTo>
                    <a:pt x="37960" y="172072"/>
                  </a:lnTo>
                  <a:lnTo>
                    <a:pt x="37960" y="0"/>
                  </a:lnTo>
                  <a:close/>
                </a:path>
              </a:pathLst>
            </a:custGeom>
            <a:solidFill>
              <a:srgbClr val="F2F2F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5" name="object 25" descr=""/>
            <p:cNvSpPr/>
            <p:nvPr/>
          </p:nvSpPr>
          <p:spPr>
            <a:xfrm>
              <a:off x="906144" y="6696240"/>
              <a:ext cx="0" cy="172085"/>
            </a:xfrm>
            <a:custGeom>
              <a:avLst/>
              <a:gdLst/>
              <a:ahLst/>
              <a:cxnLst/>
              <a:rect l="l" t="t" r="r" b="b"/>
              <a:pathLst>
                <a:path w="0" h="172084">
                  <a:moveTo>
                    <a:pt x="0" y="172072"/>
                  </a:moveTo>
                  <a:lnTo>
                    <a:pt x="0" y="0"/>
                  </a:lnTo>
                </a:path>
              </a:pathLst>
            </a:custGeom>
            <a:ln w="5054">
              <a:solidFill>
                <a:srgbClr val="F2F2F2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6" name="object 26" descr=""/>
            <p:cNvSpPr/>
            <p:nvPr/>
          </p:nvSpPr>
          <p:spPr>
            <a:xfrm>
              <a:off x="906144" y="6696240"/>
              <a:ext cx="0" cy="172085"/>
            </a:xfrm>
            <a:custGeom>
              <a:avLst/>
              <a:gdLst/>
              <a:ahLst/>
              <a:cxnLst/>
              <a:rect l="l" t="t" r="r" b="b"/>
              <a:pathLst>
                <a:path w="0" h="172084">
                  <a:moveTo>
                    <a:pt x="0" y="172072"/>
                  </a:moveTo>
                  <a:lnTo>
                    <a:pt x="0" y="0"/>
                  </a:lnTo>
                </a:path>
              </a:pathLst>
            </a:custGeom>
            <a:ln w="505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7" name="object 27" descr=""/>
            <p:cNvSpPr/>
            <p:nvPr/>
          </p:nvSpPr>
          <p:spPr>
            <a:xfrm>
              <a:off x="946632" y="6696240"/>
              <a:ext cx="5618480" cy="172085"/>
            </a:xfrm>
            <a:custGeom>
              <a:avLst/>
              <a:gdLst/>
              <a:ahLst/>
              <a:cxnLst/>
              <a:rect l="l" t="t" r="r" b="b"/>
              <a:pathLst>
                <a:path w="5618480" h="172084">
                  <a:moveTo>
                    <a:pt x="5617959" y="0"/>
                  </a:moveTo>
                  <a:lnTo>
                    <a:pt x="5579999" y="0"/>
                  </a:lnTo>
                  <a:lnTo>
                    <a:pt x="0" y="0"/>
                  </a:lnTo>
                  <a:lnTo>
                    <a:pt x="0" y="172072"/>
                  </a:lnTo>
                  <a:lnTo>
                    <a:pt x="5579999" y="172072"/>
                  </a:lnTo>
                  <a:lnTo>
                    <a:pt x="5617959" y="172072"/>
                  </a:lnTo>
                  <a:lnTo>
                    <a:pt x="5617959" y="0"/>
                  </a:lnTo>
                  <a:close/>
                </a:path>
              </a:pathLst>
            </a:custGeom>
            <a:solidFill>
              <a:srgbClr val="F2F2F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8" name="object 28" descr=""/>
            <p:cNvSpPr/>
            <p:nvPr/>
          </p:nvSpPr>
          <p:spPr>
            <a:xfrm>
              <a:off x="6567119" y="6696240"/>
              <a:ext cx="0" cy="172085"/>
            </a:xfrm>
            <a:custGeom>
              <a:avLst/>
              <a:gdLst/>
              <a:ahLst/>
              <a:cxnLst/>
              <a:rect l="l" t="t" r="r" b="b"/>
              <a:pathLst>
                <a:path w="0" h="172084">
                  <a:moveTo>
                    <a:pt x="0" y="172072"/>
                  </a:moveTo>
                  <a:lnTo>
                    <a:pt x="0" y="0"/>
                  </a:lnTo>
                </a:path>
              </a:pathLst>
            </a:custGeom>
            <a:ln w="5054">
              <a:solidFill>
                <a:srgbClr val="F2F2F2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9" name="object 29" descr=""/>
            <p:cNvSpPr/>
            <p:nvPr/>
          </p:nvSpPr>
          <p:spPr>
            <a:xfrm>
              <a:off x="6567119" y="6696240"/>
              <a:ext cx="0" cy="172085"/>
            </a:xfrm>
            <a:custGeom>
              <a:avLst/>
              <a:gdLst/>
              <a:ahLst/>
              <a:cxnLst/>
              <a:rect l="l" t="t" r="r" b="b"/>
              <a:pathLst>
                <a:path w="0" h="172084">
                  <a:moveTo>
                    <a:pt x="0" y="172072"/>
                  </a:moveTo>
                  <a:lnTo>
                    <a:pt x="0" y="0"/>
                  </a:lnTo>
                </a:path>
              </a:pathLst>
            </a:custGeom>
            <a:ln w="505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0" name="object 30" descr=""/>
            <p:cNvSpPr/>
            <p:nvPr/>
          </p:nvSpPr>
          <p:spPr>
            <a:xfrm>
              <a:off x="908672" y="6868312"/>
              <a:ext cx="38100" cy="172085"/>
            </a:xfrm>
            <a:custGeom>
              <a:avLst/>
              <a:gdLst/>
              <a:ahLst/>
              <a:cxnLst/>
              <a:rect l="l" t="t" r="r" b="b"/>
              <a:pathLst>
                <a:path w="38100" h="172084">
                  <a:moveTo>
                    <a:pt x="37960" y="0"/>
                  </a:moveTo>
                  <a:lnTo>
                    <a:pt x="0" y="0"/>
                  </a:lnTo>
                  <a:lnTo>
                    <a:pt x="0" y="172072"/>
                  </a:lnTo>
                  <a:lnTo>
                    <a:pt x="37960" y="172072"/>
                  </a:lnTo>
                  <a:lnTo>
                    <a:pt x="37960" y="0"/>
                  </a:lnTo>
                  <a:close/>
                </a:path>
              </a:pathLst>
            </a:custGeom>
            <a:solidFill>
              <a:srgbClr val="F2F2F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1" name="object 31" descr=""/>
            <p:cNvSpPr/>
            <p:nvPr/>
          </p:nvSpPr>
          <p:spPr>
            <a:xfrm>
              <a:off x="906144" y="6868312"/>
              <a:ext cx="0" cy="172085"/>
            </a:xfrm>
            <a:custGeom>
              <a:avLst/>
              <a:gdLst/>
              <a:ahLst/>
              <a:cxnLst/>
              <a:rect l="l" t="t" r="r" b="b"/>
              <a:pathLst>
                <a:path w="0" h="172084">
                  <a:moveTo>
                    <a:pt x="0" y="172072"/>
                  </a:moveTo>
                  <a:lnTo>
                    <a:pt x="0" y="0"/>
                  </a:lnTo>
                </a:path>
              </a:pathLst>
            </a:custGeom>
            <a:ln w="5054">
              <a:solidFill>
                <a:srgbClr val="F2F2F2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2" name="object 32" descr=""/>
            <p:cNvSpPr/>
            <p:nvPr/>
          </p:nvSpPr>
          <p:spPr>
            <a:xfrm>
              <a:off x="906144" y="6868312"/>
              <a:ext cx="0" cy="172085"/>
            </a:xfrm>
            <a:custGeom>
              <a:avLst/>
              <a:gdLst/>
              <a:ahLst/>
              <a:cxnLst/>
              <a:rect l="l" t="t" r="r" b="b"/>
              <a:pathLst>
                <a:path w="0" h="172084">
                  <a:moveTo>
                    <a:pt x="0" y="172072"/>
                  </a:moveTo>
                  <a:lnTo>
                    <a:pt x="0" y="0"/>
                  </a:lnTo>
                </a:path>
              </a:pathLst>
            </a:custGeom>
            <a:ln w="505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3" name="object 33" descr=""/>
            <p:cNvSpPr/>
            <p:nvPr/>
          </p:nvSpPr>
          <p:spPr>
            <a:xfrm>
              <a:off x="946632" y="6868312"/>
              <a:ext cx="5618480" cy="172085"/>
            </a:xfrm>
            <a:custGeom>
              <a:avLst/>
              <a:gdLst/>
              <a:ahLst/>
              <a:cxnLst/>
              <a:rect l="l" t="t" r="r" b="b"/>
              <a:pathLst>
                <a:path w="5618480" h="172084">
                  <a:moveTo>
                    <a:pt x="5617959" y="0"/>
                  </a:moveTo>
                  <a:lnTo>
                    <a:pt x="5579999" y="0"/>
                  </a:lnTo>
                  <a:lnTo>
                    <a:pt x="0" y="0"/>
                  </a:lnTo>
                  <a:lnTo>
                    <a:pt x="0" y="172072"/>
                  </a:lnTo>
                  <a:lnTo>
                    <a:pt x="5579999" y="172072"/>
                  </a:lnTo>
                  <a:lnTo>
                    <a:pt x="5617959" y="172072"/>
                  </a:lnTo>
                  <a:lnTo>
                    <a:pt x="5617959" y="0"/>
                  </a:lnTo>
                  <a:close/>
                </a:path>
              </a:pathLst>
            </a:custGeom>
            <a:solidFill>
              <a:srgbClr val="F2F2F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4" name="object 34" descr=""/>
            <p:cNvSpPr/>
            <p:nvPr/>
          </p:nvSpPr>
          <p:spPr>
            <a:xfrm>
              <a:off x="6567119" y="6868312"/>
              <a:ext cx="0" cy="172085"/>
            </a:xfrm>
            <a:custGeom>
              <a:avLst/>
              <a:gdLst/>
              <a:ahLst/>
              <a:cxnLst/>
              <a:rect l="l" t="t" r="r" b="b"/>
              <a:pathLst>
                <a:path w="0" h="172084">
                  <a:moveTo>
                    <a:pt x="0" y="172072"/>
                  </a:moveTo>
                  <a:lnTo>
                    <a:pt x="0" y="0"/>
                  </a:lnTo>
                </a:path>
              </a:pathLst>
            </a:custGeom>
            <a:ln w="5054">
              <a:solidFill>
                <a:srgbClr val="F2F2F2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5" name="object 35" descr=""/>
            <p:cNvSpPr/>
            <p:nvPr/>
          </p:nvSpPr>
          <p:spPr>
            <a:xfrm>
              <a:off x="6567119" y="6868312"/>
              <a:ext cx="0" cy="172085"/>
            </a:xfrm>
            <a:custGeom>
              <a:avLst/>
              <a:gdLst/>
              <a:ahLst/>
              <a:cxnLst/>
              <a:rect l="l" t="t" r="r" b="b"/>
              <a:pathLst>
                <a:path w="0" h="172084">
                  <a:moveTo>
                    <a:pt x="0" y="172072"/>
                  </a:moveTo>
                  <a:lnTo>
                    <a:pt x="0" y="0"/>
                  </a:lnTo>
                </a:path>
              </a:pathLst>
            </a:custGeom>
            <a:ln w="505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6" name="object 36" descr=""/>
            <p:cNvSpPr/>
            <p:nvPr/>
          </p:nvSpPr>
          <p:spPr>
            <a:xfrm>
              <a:off x="1474393" y="6986232"/>
              <a:ext cx="41910" cy="0"/>
            </a:xfrm>
            <a:custGeom>
              <a:avLst/>
              <a:gdLst/>
              <a:ahLst/>
              <a:cxnLst/>
              <a:rect l="l" t="t" r="r" b="b"/>
              <a:pathLst>
                <a:path w="41909" h="0">
                  <a:moveTo>
                    <a:pt x="0" y="0"/>
                  </a:moveTo>
                  <a:lnTo>
                    <a:pt x="41567" y="0"/>
                  </a:lnTo>
                </a:path>
              </a:pathLst>
            </a:custGeom>
            <a:ln w="5054">
              <a:solidFill>
                <a:srgbClr val="007F0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37" name="object 37" descr=""/>
          <p:cNvSpPr txBox="1"/>
          <p:nvPr/>
        </p:nvSpPr>
        <p:spPr>
          <a:xfrm>
            <a:off x="2872800" y="6493369"/>
            <a:ext cx="316865" cy="535940"/>
          </a:xfrm>
          <a:prstGeom prst="rect">
            <a:avLst/>
          </a:prstGeom>
        </p:spPr>
        <p:txBody>
          <a:bodyPr wrap="square" lIns="0" tIns="6985" rIns="0" bIns="0" rtlCol="0" vert="horz">
            <a:spAutoFit/>
          </a:bodyPr>
          <a:lstStyle/>
          <a:p>
            <a:pPr marR="5080" indent="5715">
              <a:lnSpc>
                <a:spcPct val="102600"/>
              </a:lnSpc>
              <a:spcBef>
                <a:spcPts val="55"/>
              </a:spcBef>
            </a:pPr>
            <a:r>
              <a:rPr dirty="0" sz="1100" spc="114">
                <a:solidFill>
                  <a:srgbClr val="FF0000"/>
                </a:solidFill>
                <a:latin typeface="Calibri"/>
                <a:cs typeface="Calibri"/>
              </a:rPr>
              <a:t>in</a:t>
            </a:r>
            <a:r>
              <a:rPr dirty="0" sz="1100" spc="-95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1100" spc="5">
                <a:solidFill>
                  <a:srgbClr val="FF0000"/>
                </a:solidFill>
                <a:latin typeface="Calibri"/>
                <a:cs typeface="Calibri"/>
              </a:rPr>
              <a:t>t </a:t>
            </a:r>
            <a:r>
              <a:rPr dirty="0" sz="1100" spc="70">
                <a:solidFill>
                  <a:srgbClr val="FF0000"/>
                </a:solidFill>
                <a:latin typeface="Calibri"/>
                <a:cs typeface="Calibri"/>
              </a:rPr>
              <a:t>date </a:t>
            </a:r>
            <a:r>
              <a:rPr dirty="0" sz="1100" spc="114">
                <a:solidFill>
                  <a:srgbClr val="FF0000"/>
                </a:solidFill>
                <a:latin typeface="Calibri"/>
                <a:cs typeface="Calibri"/>
              </a:rPr>
              <a:t>in</a:t>
            </a:r>
            <a:r>
              <a:rPr dirty="0" sz="1100" spc="-9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1100" spc="5">
                <a:solidFill>
                  <a:srgbClr val="FF0000"/>
                </a:solidFill>
                <a:latin typeface="Calibri"/>
                <a:cs typeface="Calibri"/>
              </a:rPr>
              <a:t>t</a:t>
            </a:r>
            <a:endParaRPr sz="1100">
              <a:latin typeface="Calibri"/>
              <a:cs typeface="Calibri"/>
            </a:endParaRPr>
          </a:p>
        </p:txBody>
      </p:sp>
      <p:sp>
        <p:nvSpPr>
          <p:cNvPr id="38" name="object 38" descr=""/>
          <p:cNvSpPr txBox="1"/>
          <p:nvPr/>
        </p:nvSpPr>
        <p:spPr>
          <a:xfrm>
            <a:off x="4089909" y="6493369"/>
            <a:ext cx="703580" cy="535940"/>
          </a:xfrm>
          <a:prstGeom prst="rect">
            <a:avLst/>
          </a:prstGeom>
        </p:spPr>
        <p:txBody>
          <a:bodyPr wrap="square" lIns="0" tIns="6985" rIns="0" bIns="0" rtlCol="0" vert="horz">
            <a:spAutoFit/>
          </a:bodyPr>
          <a:lstStyle/>
          <a:p>
            <a:pPr algn="just" marR="5080">
              <a:lnSpc>
                <a:spcPct val="102600"/>
              </a:lnSpc>
              <a:spcBef>
                <a:spcPts val="55"/>
              </a:spcBef>
            </a:pPr>
            <a:r>
              <a:rPr dirty="0" sz="1100" spc="70">
                <a:solidFill>
                  <a:srgbClr val="FF0000"/>
                </a:solidFill>
                <a:latin typeface="Calibri"/>
                <a:cs typeface="Calibri"/>
              </a:rPr>
              <a:t>NOT</a:t>
            </a:r>
            <a:r>
              <a:rPr dirty="0" sz="1100" spc="204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1100" spc="80">
                <a:solidFill>
                  <a:srgbClr val="FF0000"/>
                </a:solidFill>
                <a:latin typeface="Calibri"/>
                <a:cs typeface="Calibri"/>
              </a:rPr>
              <a:t>NULL </a:t>
            </a:r>
            <a:r>
              <a:rPr dirty="0" sz="1100" spc="70">
                <a:solidFill>
                  <a:srgbClr val="FF0000"/>
                </a:solidFill>
                <a:latin typeface="Calibri"/>
                <a:cs typeface="Calibri"/>
              </a:rPr>
              <a:t>NOT</a:t>
            </a:r>
            <a:r>
              <a:rPr dirty="0" sz="1100" spc="204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1100" spc="80">
                <a:solidFill>
                  <a:srgbClr val="FF0000"/>
                </a:solidFill>
                <a:latin typeface="Calibri"/>
                <a:cs typeface="Calibri"/>
              </a:rPr>
              <a:t>NULL </a:t>
            </a:r>
            <a:r>
              <a:rPr dirty="0" sz="1100" spc="70">
                <a:solidFill>
                  <a:srgbClr val="FF0000"/>
                </a:solidFill>
                <a:latin typeface="Calibri"/>
                <a:cs typeface="Calibri"/>
              </a:rPr>
              <a:t>NOT</a:t>
            </a:r>
            <a:r>
              <a:rPr dirty="0" sz="1100" spc="204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1100" spc="80">
                <a:solidFill>
                  <a:srgbClr val="FF0000"/>
                </a:solidFill>
                <a:latin typeface="Calibri"/>
                <a:cs typeface="Calibri"/>
              </a:rPr>
              <a:t>NULL</a:t>
            </a:r>
            <a:endParaRPr sz="1100">
              <a:latin typeface="Calibri"/>
              <a:cs typeface="Calibri"/>
            </a:endParaRPr>
          </a:p>
        </p:txBody>
      </p:sp>
      <p:grpSp>
        <p:nvGrpSpPr>
          <p:cNvPr id="39" name="object 39" descr=""/>
          <p:cNvGrpSpPr/>
          <p:nvPr/>
        </p:nvGrpSpPr>
        <p:grpSpPr>
          <a:xfrm>
            <a:off x="903605" y="7037844"/>
            <a:ext cx="5666105" cy="865505"/>
            <a:chOff x="903605" y="7037844"/>
            <a:chExt cx="5666105" cy="865505"/>
          </a:xfrm>
        </p:grpSpPr>
        <p:sp>
          <p:nvSpPr>
            <p:cNvPr id="40" name="object 40" descr=""/>
            <p:cNvSpPr/>
            <p:nvPr/>
          </p:nvSpPr>
          <p:spPr>
            <a:xfrm>
              <a:off x="908672" y="7040384"/>
              <a:ext cx="38100" cy="172085"/>
            </a:xfrm>
            <a:custGeom>
              <a:avLst/>
              <a:gdLst/>
              <a:ahLst/>
              <a:cxnLst/>
              <a:rect l="l" t="t" r="r" b="b"/>
              <a:pathLst>
                <a:path w="38100" h="172084">
                  <a:moveTo>
                    <a:pt x="37960" y="0"/>
                  </a:moveTo>
                  <a:lnTo>
                    <a:pt x="0" y="0"/>
                  </a:lnTo>
                  <a:lnTo>
                    <a:pt x="0" y="172072"/>
                  </a:lnTo>
                  <a:lnTo>
                    <a:pt x="37960" y="172072"/>
                  </a:lnTo>
                  <a:lnTo>
                    <a:pt x="37960" y="0"/>
                  </a:lnTo>
                  <a:close/>
                </a:path>
              </a:pathLst>
            </a:custGeom>
            <a:solidFill>
              <a:srgbClr val="F2F2F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1" name="object 41" descr=""/>
            <p:cNvSpPr/>
            <p:nvPr/>
          </p:nvSpPr>
          <p:spPr>
            <a:xfrm>
              <a:off x="906145" y="7040384"/>
              <a:ext cx="0" cy="172085"/>
            </a:xfrm>
            <a:custGeom>
              <a:avLst/>
              <a:gdLst/>
              <a:ahLst/>
              <a:cxnLst/>
              <a:rect l="l" t="t" r="r" b="b"/>
              <a:pathLst>
                <a:path w="0" h="172084">
                  <a:moveTo>
                    <a:pt x="0" y="172072"/>
                  </a:moveTo>
                  <a:lnTo>
                    <a:pt x="0" y="0"/>
                  </a:lnTo>
                </a:path>
              </a:pathLst>
            </a:custGeom>
            <a:ln w="5054">
              <a:solidFill>
                <a:srgbClr val="F2F2F2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2" name="object 42" descr=""/>
            <p:cNvSpPr/>
            <p:nvPr/>
          </p:nvSpPr>
          <p:spPr>
            <a:xfrm>
              <a:off x="906145" y="7040384"/>
              <a:ext cx="0" cy="172085"/>
            </a:xfrm>
            <a:custGeom>
              <a:avLst/>
              <a:gdLst/>
              <a:ahLst/>
              <a:cxnLst/>
              <a:rect l="l" t="t" r="r" b="b"/>
              <a:pathLst>
                <a:path w="0" h="172084">
                  <a:moveTo>
                    <a:pt x="0" y="172072"/>
                  </a:moveTo>
                  <a:lnTo>
                    <a:pt x="0" y="0"/>
                  </a:lnTo>
                </a:path>
              </a:pathLst>
            </a:custGeom>
            <a:ln w="505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3" name="object 43" descr=""/>
            <p:cNvSpPr/>
            <p:nvPr/>
          </p:nvSpPr>
          <p:spPr>
            <a:xfrm>
              <a:off x="946632" y="7040384"/>
              <a:ext cx="5618480" cy="172085"/>
            </a:xfrm>
            <a:custGeom>
              <a:avLst/>
              <a:gdLst/>
              <a:ahLst/>
              <a:cxnLst/>
              <a:rect l="l" t="t" r="r" b="b"/>
              <a:pathLst>
                <a:path w="5618480" h="172084">
                  <a:moveTo>
                    <a:pt x="5617959" y="0"/>
                  </a:moveTo>
                  <a:lnTo>
                    <a:pt x="5579999" y="0"/>
                  </a:lnTo>
                  <a:lnTo>
                    <a:pt x="0" y="0"/>
                  </a:lnTo>
                  <a:lnTo>
                    <a:pt x="0" y="172072"/>
                  </a:lnTo>
                  <a:lnTo>
                    <a:pt x="5579999" y="172072"/>
                  </a:lnTo>
                  <a:lnTo>
                    <a:pt x="5617959" y="172072"/>
                  </a:lnTo>
                  <a:lnTo>
                    <a:pt x="5617959" y="0"/>
                  </a:lnTo>
                  <a:close/>
                </a:path>
              </a:pathLst>
            </a:custGeom>
            <a:solidFill>
              <a:srgbClr val="F2F2F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4" name="object 44" descr=""/>
            <p:cNvSpPr/>
            <p:nvPr/>
          </p:nvSpPr>
          <p:spPr>
            <a:xfrm>
              <a:off x="6567119" y="7040384"/>
              <a:ext cx="0" cy="172085"/>
            </a:xfrm>
            <a:custGeom>
              <a:avLst/>
              <a:gdLst/>
              <a:ahLst/>
              <a:cxnLst/>
              <a:rect l="l" t="t" r="r" b="b"/>
              <a:pathLst>
                <a:path w="0" h="172084">
                  <a:moveTo>
                    <a:pt x="0" y="172072"/>
                  </a:moveTo>
                  <a:lnTo>
                    <a:pt x="0" y="0"/>
                  </a:lnTo>
                </a:path>
              </a:pathLst>
            </a:custGeom>
            <a:ln w="5054">
              <a:solidFill>
                <a:srgbClr val="F2F2F2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5" name="object 45" descr=""/>
            <p:cNvSpPr/>
            <p:nvPr/>
          </p:nvSpPr>
          <p:spPr>
            <a:xfrm>
              <a:off x="6567119" y="7040384"/>
              <a:ext cx="0" cy="172085"/>
            </a:xfrm>
            <a:custGeom>
              <a:avLst/>
              <a:gdLst/>
              <a:ahLst/>
              <a:cxnLst/>
              <a:rect l="l" t="t" r="r" b="b"/>
              <a:pathLst>
                <a:path w="0" h="172084">
                  <a:moveTo>
                    <a:pt x="0" y="172072"/>
                  </a:moveTo>
                  <a:lnTo>
                    <a:pt x="0" y="0"/>
                  </a:lnTo>
                </a:path>
              </a:pathLst>
            </a:custGeom>
            <a:ln w="505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6" name="object 46" descr=""/>
            <p:cNvSpPr/>
            <p:nvPr/>
          </p:nvSpPr>
          <p:spPr>
            <a:xfrm>
              <a:off x="2508364" y="7158304"/>
              <a:ext cx="41910" cy="0"/>
            </a:xfrm>
            <a:custGeom>
              <a:avLst/>
              <a:gdLst/>
              <a:ahLst/>
              <a:cxnLst/>
              <a:rect l="l" t="t" r="r" b="b"/>
              <a:pathLst>
                <a:path w="41910" h="0">
                  <a:moveTo>
                    <a:pt x="0" y="0"/>
                  </a:moveTo>
                  <a:lnTo>
                    <a:pt x="41567" y="0"/>
                  </a:lnTo>
                </a:path>
              </a:pathLst>
            </a:custGeom>
            <a:ln w="5054">
              <a:solidFill>
                <a:srgbClr val="007F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7" name="object 47" descr=""/>
            <p:cNvSpPr/>
            <p:nvPr/>
          </p:nvSpPr>
          <p:spPr>
            <a:xfrm>
              <a:off x="2622499" y="7158304"/>
              <a:ext cx="41910" cy="0"/>
            </a:xfrm>
            <a:custGeom>
              <a:avLst/>
              <a:gdLst/>
              <a:ahLst/>
              <a:cxnLst/>
              <a:rect l="l" t="t" r="r" b="b"/>
              <a:pathLst>
                <a:path w="41910" h="0">
                  <a:moveTo>
                    <a:pt x="0" y="0"/>
                  </a:moveTo>
                  <a:lnTo>
                    <a:pt x="41567" y="0"/>
                  </a:lnTo>
                </a:path>
              </a:pathLst>
            </a:custGeom>
            <a:ln w="5054">
              <a:solidFill>
                <a:srgbClr val="007F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8" name="object 48" descr=""/>
            <p:cNvSpPr/>
            <p:nvPr/>
          </p:nvSpPr>
          <p:spPr>
            <a:xfrm>
              <a:off x="4104487" y="7158304"/>
              <a:ext cx="41910" cy="0"/>
            </a:xfrm>
            <a:custGeom>
              <a:avLst/>
              <a:gdLst/>
              <a:ahLst/>
              <a:cxnLst/>
              <a:rect l="l" t="t" r="r" b="b"/>
              <a:pathLst>
                <a:path w="41910" h="0">
                  <a:moveTo>
                    <a:pt x="0" y="0"/>
                  </a:moveTo>
                  <a:lnTo>
                    <a:pt x="41567" y="0"/>
                  </a:lnTo>
                </a:path>
              </a:pathLst>
            </a:custGeom>
            <a:ln w="5054">
              <a:solidFill>
                <a:srgbClr val="007F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9" name="object 49" descr=""/>
            <p:cNvSpPr/>
            <p:nvPr/>
          </p:nvSpPr>
          <p:spPr>
            <a:xfrm>
              <a:off x="908672" y="7212457"/>
              <a:ext cx="38100" cy="172085"/>
            </a:xfrm>
            <a:custGeom>
              <a:avLst/>
              <a:gdLst/>
              <a:ahLst/>
              <a:cxnLst/>
              <a:rect l="l" t="t" r="r" b="b"/>
              <a:pathLst>
                <a:path w="38100" h="172084">
                  <a:moveTo>
                    <a:pt x="37960" y="0"/>
                  </a:moveTo>
                  <a:lnTo>
                    <a:pt x="0" y="0"/>
                  </a:lnTo>
                  <a:lnTo>
                    <a:pt x="0" y="172072"/>
                  </a:lnTo>
                  <a:lnTo>
                    <a:pt x="37960" y="172072"/>
                  </a:lnTo>
                  <a:lnTo>
                    <a:pt x="37960" y="0"/>
                  </a:lnTo>
                  <a:close/>
                </a:path>
              </a:pathLst>
            </a:custGeom>
            <a:solidFill>
              <a:srgbClr val="F2F2F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0" name="object 50" descr=""/>
            <p:cNvSpPr/>
            <p:nvPr/>
          </p:nvSpPr>
          <p:spPr>
            <a:xfrm>
              <a:off x="906145" y="7212457"/>
              <a:ext cx="0" cy="172085"/>
            </a:xfrm>
            <a:custGeom>
              <a:avLst/>
              <a:gdLst/>
              <a:ahLst/>
              <a:cxnLst/>
              <a:rect l="l" t="t" r="r" b="b"/>
              <a:pathLst>
                <a:path w="0" h="172084">
                  <a:moveTo>
                    <a:pt x="0" y="172072"/>
                  </a:moveTo>
                  <a:lnTo>
                    <a:pt x="0" y="0"/>
                  </a:lnTo>
                </a:path>
              </a:pathLst>
            </a:custGeom>
            <a:ln w="5054">
              <a:solidFill>
                <a:srgbClr val="F2F2F2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1" name="object 51" descr=""/>
            <p:cNvSpPr/>
            <p:nvPr/>
          </p:nvSpPr>
          <p:spPr>
            <a:xfrm>
              <a:off x="906145" y="7212457"/>
              <a:ext cx="0" cy="172085"/>
            </a:xfrm>
            <a:custGeom>
              <a:avLst/>
              <a:gdLst/>
              <a:ahLst/>
              <a:cxnLst/>
              <a:rect l="l" t="t" r="r" b="b"/>
              <a:pathLst>
                <a:path w="0" h="172084">
                  <a:moveTo>
                    <a:pt x="0" y="172072"/>
                  </a:moveTo>
                  <a:lnTo>
                    <a:pt x="0" y="0"/>
                  </a:lnTo>
                </a:path>
              </a:pathLst>
            </a:custGeom>
            <a:ln w="505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2" name="object 52" descr=""/>
            <p:cNvSpPr/>
            <p:nvPr/>
          </p:nvSpPr>
          <p:spPr>
            <a:xfrm>
              <a:off x="946632" y="7212456"/>
              <a:ext cx="5618480" cy="172085"/>
            </a:xfrm>
            <a:custGeom>
              <a:avLst/>
              <a:gdLst/>
              <a:ahLst/>
              <a:cxnLst/>
              <a:rect l="l" t="t" r="r" b="b"/>
              <a:pathLst>
                <a:path w="5618480" h="172084">
                  <a:moveTo>
                    <a:pt x="5617959" y="0"/>
                  </a:moveTo>
                  <a:lnTo>
                    <a:pt x="5579999" y="0"/>
                  </a:lnTo>
                  <a:lnTo>
                    <a:pt x="0" y="0"/>
                  </a:lnTo>
                  <a:lnTo>
                    <a:pt x="0" y="172085"/>
                  </a:lnTo>
                  <a:lnTo>
                    <a:pt x="5579999" y="172085"/>
                  </a:lnTo>
                  <a:lnTo>
                    <a:pt x="5617959" y="172085"/>
                  </a:lnTo>
                  <a:lnTo>
                    <a:pt x="5617959" y="0"/>
                  </a:lnTo>
                  <a:close/>
                </a:path>
              </a:pathLst>
            </a:custGeom>
            <a:solidFill>
              <a:srgbClr val="F2F2F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3" name="object 53" descr=""/>
            <p:cNvSpPr/>
            <p:nvPr/>
          </p:nvSpPr>
          <p:spPr>
            <a:xfrm>
              <a:off x="6567119" y="7212457"/>
              <a:ext cx="0" cy="172085"/>
            </a:xfrm>
            <a:custGeom>
              <a:avLst/>
              <a:gdLst/>
              <a:ahLst/>
              <a:cxnLst/>
              <a:rect l="l" t="t" r="r" b="b"/>
              <a:pathLst>
                <a:path w="0" h="172084">
                  <a:moveTo>
                    <a:pt x="0" y="172072"/>
                  </a:moveTo>
                  <a:lnTo>
                    <a:pt x="0" y="0"/>
                  </a:lnTo>
                </a:path>
              </a:pathLst>
            </a:custGeom>
            <a:ln w="5054">
              <a:solidFill>
                <a:srgbClr val="F2F2F2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4" name="object 54" descr=""/>
            <p:cNvSpPr/>
            <p:nvPr/>
          </p:nvSpPr>
          <p:spPr>
            <a:xfrm>
              <a:off x="6567119" y="7212457"/>
              <a:ext cx="0" cy="172085"/>
            </a:xfrm>
            <a:custGeom>
              <a:avLst/>
              <a:gdLst/>
              <a:ahLst/>
              <a:cxnLst/>
              <a:rect l="l" t="t" r="r" b="b"/>
              <a:pathLst>
                <a:path w="0" h="172084">
                  <a:moveTo>
                    <a:pt x="0" y="172072"/>
                  </a:moveTo>
                  <a:lnTo>
                    <a:pt x="0" y="0"/>
                  </a:lnTo>
                </a:path>
              </a:pathLst>
            </a:custGeom>
            <a:ln w="505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5" name="object 55" descr=""/>
            <p:cNvSpPr/>
            <p:nvPr/>
          </p:nvSpPr>
          <p:spPr>
            <a:xfrm>
              <a:off x="1995119" y="7330376"/>
              <a:ext cx="41910" cy="0"/>
            </a:xfrm>
            <a:custGeom>
              <a:avLst/>
              <a:gdLst/>
              <a:ahLst/>
              <a:cxnLst/>
              <a:rect l="l" t="t" r="r" b="b"/>
              <a:pathLst>
                <a:path w="41910" h="0">
                  <a:moveTo>
                    <a:pt x="0" y="0"/>
                  </a:moveTo>
                  <a:lnTo>
                    <a:pt x="41567" y="0"/>
                  </a:lnTo>
                </a:path>
              </a:pathLst>
            </a:custGeom>
            <a:ln w="5054">
              <a:solidFill>
                <a:srgbClr val="007F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6" name="object 56" descr=""/>
            <p:cNvSpPr/>
            <p:nvPr/>
          </p:nvSpPr>
          <p:spPr>
            <a:xfrm>
              <a:off x="2555062" y="7330376"/>
              <a:ext cx="41910" cy="0"/>
            </a:xfrm>
            <a:custGeom>
              <a:avLst/>
              <a:gdLst/>
              <a:ahLst/>
              <a:cxnLst/>
              <a:rect l="l" t="t" r="r" b="b"/>
              <a:pathLst>
                <a:path w="41910" h="0">
                  <a:moveTo>
                    <a:pt x="0" y="0"/>
                  </a:moveTo>
                  <a:lnTo>
                    <a:pt x="41567" y="0"/>
                  </a:lnTo>
                </a:path>
              </a:pathLst>
            </a:custGeom>
            <a:ln w="5054">
              <a:solidFill>
                <a:srgbClr val="007F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7" name="object 57" descr=""/>
            <p:cNvSpPr/>
            <p:nvPr/>
          </p:nvSpPr>
          <p:spPr>
            <a:xfrm>
              <a:off x="908672" y="7384542"/>
              <a:ext cx="38100" cy="172085"/>
            </a:xfrm>
            <a:custGeom>
              <a:avLst/>
              <a:gdLst/>
              <a:ahLst/>
              <a:cxnLst/>
              <a:rect l="l" t="t" r="r" b="b"/>
              <a:pathLst>
                <a:path w="38100" h="172084">
                  <a:moveTo>
                    <a:pt x="37960" y="0"/>
                  </a:moveTo>
                  <a:lnTo>
                    <a:pt x="0" y="0"/>
                  </a:lnTo>
                  <a:lnTo>
                    <a:pt x="0" y="172072"/>
                  </a:lnTo>
                  <a:lnTo>
                    <a:pt x="37960" y="172072"/>
                  </a:lnTo>
                  <a:lnTo>
                    <a:pt x="37960" y="0"/>
                  </a:lnTo>
                  <a:close/>
                </a:path>
              </a:pathLst>
            </a:custGeom>
            <a:solidFill>
              <a:srgbClr val="F2F2F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8" name="object 58" descr=""/>
            <p:cNvSpPr/>
            <p:nvPr/>
          </p:nvSpPr>
          <p:spPr>
            <a:xfrm>
              <a:off x="906145" y="7384542"/>
              <a:ext cx="0" cy="172085"/>
            </a:xfrm>
            <a:custGeom>
              <a:avLst/>
              <a:gdLst/>
              <a:ahLst/>
              <a:cxnLst/>
              <a:rect l="l" t="t" r="r" b="b"/>
              <a:pathLst>
                <a:path w="0" h="172084">
                  <a:moveTo>
                    <a:pt x="0" y="172072"/>
                  </a:moveTo>
                  <a:lnTo>
                    <a:pt x="0" y="0"/>
                  </a:lnTo>
                </a:path>
              </a:pathLst>
            </a:custGeom>
            <a:ln w="5054">
              <a:solidFill>
                <a:srgbClr val="F2F2F2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9" name="object 59" descr=""/>
            <p:cNvSpPr/>
            <p:nvPr/>
          </p:nvSpPr>
          <p:spPr>
            <a:xfrm>
              <a:off x="906145" y="7384542"/>
              <a:ext cx="0" cy="172085"/>
            </a:xfrm>
            <a:custGeom>
              <a:avLst/>
              <a:gdLst/>
              <a:ahLst/>
              <a:cxnLst/>
              <a:rect l="l" t="t" r="r" b="b"/>
              <a:pathLst>
                <a:path w="0" h="172084">
                  <a:moveTo>
                    <a:pt x="0" y="172072"/>
                  </a:moveTo>
                  <a:lnTo>
                    <a:pt x="0" y="0"/>
                  </a:lnTo>
                </a:path>
              </a:pathLst>
            </a:custGeom>
            <a:ln w="505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0" name="object 60" descr=""/>
            <p:cNvSpPr/>
            <p:nvPr/>
          </p:nvSpPr>
          <p:spPr>
            <a:xfrm>
              <a:off x="946632" y="7384541"/>
              <a:ext cx="5618480" cy="172085"/>
            </a:xfrm>
            <a:custGeom>
              <a:avLst/>
              <a:gdLst/>
              <a:ahLst/>
              <a:cxnLst/>
              <a:rect l="l" t="t" r="r" b="b"/>
              <a:pathLst>
                <a:path w="5618480" h="172084">
                  <a:moveTo>
                    <a:pt x="5617959" y="0"/>
                  </a:moveTo>
                  <a:lnTo>
                    <a:pt x="5579999" y="0"/>
                  </a:lnTo>
                  <a:lnTo>
                    <a:pt x="0" y="0"/>
                  </a:lnTo>
                  <a:lnTo>
                    <a:pt x="0" y="172072"/>
                  </a:lnTo>
                  <a:lnTo>
                    <a:pt x="5579999" y="172072"/>
                  </a:lnTo>
                  <a:lnTo>
                    <a:pt x="5617959" y="172072"/>
                  </a:lnTo>
                  <a:lnTo>
                    <a:pt x="5617959" y="0"/>
                  </a:lnTo>
                  <a:close/>
                </a:path>
              </a:pathLst>
            </a:custGeom>
            <a:solidFill>
              <a:srgbClr val="F2F2F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1" name="object 61" descr=""/>
            <p:cNvSpPr/>
            <p:nvPr/>
          </p:nvSpPr>
          <p:spPr>
            <a:xfrm>
              <a:off x="6567119" y="7384542"/>
              <a:ext cx="0" cy="172085"/>
            </a:xfrm>
            <a:custGeom>
              <a:avLst/>
              <a:gdLst/>
              <a:ahLst/>
              <a:cxnLst/>
              <a:rect l="l" t="t" r="r" b="b"/>
              <a:pathLst>
                <a:path w="0" h="172084">
                  <a:moveTo>
                    <a:pt x="0" y="172072"/>
                  </a:moveTo>
                  <a:lnTo>
                    <a:pt x="0" y="0"/>
                  </a:lnTo>
                </a:path>
              </a:pathLst>
            </a:custGeom>
            <a:ln w="5054">
              <a:solidFill>
                <a:srgbClr val="F2F2F2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2" name="object 62" descr=""/>
            <p:cNvSpPr/>
            <p:nvPr/>
          </p:nvSpPr>
          <p:spPr>
            <a:xfrm>
              <a:off x="6567119" y="7384542"/>
              <a:ext cx="0" cy="172085"/>
            </a:xfrm>
            <a:custGeom>
              <a:avLst/>
              <a:gdLst/>
              <a:ahLst/>
              <a:cxnLst/>
              <a:rect l="l" t="t" r="r" b="b"/>
              <a:pathLst>
                <a:path w="0" h="172084">
                  <a:moveTo>
                    <a:pt x="0" y="172072"/>
                  </a:moveTo>
                  <a:lnTo>
                    <a:pt x="0" y="0"/>
                  </a:lnTo>
                </a:path>
              </a:pathLst>
            </a:custGeom>
            <a:ln w="505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3" name="object 63" descr=""/>
            <p:cNvSpPr/>
            <p:nvPr/>
          </p:nvSpPr>
          <p:spPr>
            <a:xfrm>
              <a:off x="2503246" y="7502448"/>
              <a:ext cx="41910" cy="0"/>
            </a:xfrm>
            <a:custGeom>
              <a:avLst/>
              <a:gdLst/>
              <a:ahLst/>
              <a:cxnLst/>
              <a:rect l="l" t="t" r="r" b="b"/>
              <a:pathLst>
                <a:path w="41910" h="0">
                  <a:moveTo>
                    <a:pt x="0" y="0"/>
                  </a:moveTo>
                  <a:lnTo>
                    <a:pt x="41567" y="0"/>
                  </a:lnTo>
                </a:path>
              </a:pathLst>
            </a:custGeom>
            <a:ln w="5054">
              <a:solidFill>
                <a:srgbClr val="007F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4" name="object 64" descr=""/>
            <p:cNvSpPr/>
            <p:nvPr/>
          </p:nvSpPr>
          <p:spPr>
            <a:xfrm>
              <a:off x="4467009" y="7502448"/>
              <a:ext cx="41910" cy="0"/>
            </a:xfrm>
            <a:custGeom>
              <a:avLst/>
              <a:gdLst/>
              <a:ahLst/>
              <a:cxnLst/>
              <a:rect l="l" t="t" r="r" b="b"/>
              <a:pathLst>
                <a:path w="41910" h="0">
                  <a:moveTo>
                    <a:pt x="0" y="0"/>
                  </a:moveTo>
                  <a:lnTo>
                    <a:pt x="41567" y="0"/>
                  </a:lnTo>
                </a:path>
              </a:pathLst>
            </a:custGeom>
            <a:ln w="5054">
              <a:solidFill>
                <a:srgbClr val="007F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5" name="object 65" descr=""/>
            <p:cNvSpPr/>
            <p:nvPr/>
          </p:nvSpPr>
          <p:spPr>
            <a:xfrm>
              <a:off x="908672" y="7556614"/>
              <a:ext cx="38100" cy="172085"/>
            </a:xfrm>
            <a:custGeom>
              <a:avLst/>
              <a:gdLst/>
              <a:ahLst/>
              <a:cxnLst/>
              <a:rect l="l" t="t" r="r" b="b"/>
              <a:pathLst>
                <a:path w="38100" h="172084">
                  <a:moveTo>
                    <a:pt x="37960" y="0"/>
                  </a:moveTo>
                  <a:lnTo>
                    <a:pt x="0" y="0"/>
                  </a:lnTo>
                  <a:lnTo>
                    <a:pt x="0" y="172072"/>
                  </a:lnTo>
                  <a:lnTo>
                    <a:pt x="37960" y="172072"/>
                  </a:lnTo>
                  <a:lnTo>
                    <a:pt x="37960" y="0"/>
                  </a:lnTo>
                  <a:close/>
                </a:path>
              </a:pathLst>
            </a:custGeom>
            <a:solidFill>
              <a:srgbClr val="F2F2F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6" name="object 66" descr=""/>
            <p:cNvSpPr/>
            <p:nvPr/>
          </p:nvSpPr>
          <p:spPr>
            <a:xfrm>
              <a:off x="906145" y="7556614"/>
              <a:ext cx="0" cy="172085"/>
            </a:xfrm>
            <a:custGeom>
              <a:avLst/>
              <a:gdLst/>
              <a:ahLst/>
              <a:cxnLst/>
              <a:rect l="l" t="t" r="r" b="b"/>
              <a:pathLst>
                <a:path w="0" h="172084">
                  <a:moveTo>
                    <a:pt x="0" y="172072"/>
                  </a:moveTo>
                  <a:lnTo>
                    <a:pt x="0" y="0"/>
                  </a:lnTo>
                </a:path>
              </a:pathLst>
            </a:custGeom>
            <a:ln w="5054">
              <a:solidFill>
                <a:srgbClr val="F2F2F2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7" name="object 67" descr=""/>
            <p:cNvSpPr/>
            <p:nvPr/>
          </p:nvSpPr>
          <p:spPr>
            <a:xfrm>
              <a:off x="906145" y="7556614"/>
              <a:ext cx="0" cy="172085"/>
            </a:xfrm>
            <a:custGeom>
              <a:avLst/>
              <a:gdLst/>
              <a:ahLst/>
              <a:cxnLst/>
              <a:rect l="l" t="t" r="r" b="b"/>
              <a:pathLst>
                <a:path w="0" h="172084">
                  <a:moveTo>
                    <a:pt x="0" y="172072"/>
                  </a:moveTo>
                  <a:lnTo>
                    <a:pt x="0" y="0"/>
                  </a:lnTo>
                </a:path>
              </a:pathLst>
            </a:custGeom>
            <a:ln w="505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8" name="object 68" descr=""/>
            <p:cNvSpPr/>
            <p:nvPr/>
          </p:nvSpPr>
          <p:spPr>
            <a:xfrm>
              <a:off x="946632" y="7556614"/>
              <a:ext cx="5618480" cy="172085"/>
            </a:xfrm>
            <a:custGeom>
              <a:avLst/>
              <a:gdLst/>
              <a:ahLst/>
              <a:cxnLst/>
              <a:rect l="l" t="t" r="r" b="b"/>
              <a:pathLst>
                <a:path w="5618480" h="172084">
                  <a:moveTo>
                    <a:pt x="5617959" y="0"/>
                  </a:moveTo>
                  <a:lnTo>
                    <a:pt x="5579999" y="0"/>
                  </a:lnTo>
                  <a:lnTo>
                    <a:pt x="0" y="0"/>
                  </a:lnTo>
                  <a:lnTo>
                    <a:pt x="0" y="172072"/>
                  </a:lnTo>
                  <a:lnTo>
                    <a:pt x="5579999" y="172072"/>
                  </a:lnTo>
                  <a:lnTo>
                    <a:pt x="5617959" y="172072"/>
                  </a:lnTo>
                  <a:lnTo>
                    <a:pt x="5617959" y="0"/>
                  </a:lnTo>
                  <a:close/>
                </a:path>
              </a:pathLst>
            </a:custGeom>
            <a:solidFill>
              <a:srgbClr val="F2F2F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9" name="object 69" descr=""/>
            <p:cNvSpPr/>
            <p:nvPr/>
          </p:nvSpPr>
          <p:spPr>
            <a:xfrm>
              <a:off x="6567119" y="7556614"/>
              <a:ext cx="0" cy="172085"/>
            </a:xfrm>
            <a:custGeom>
              <a:avLst/>
              <a:gdLst/>
              <a:ahLst/>
              <a:cxnLst/>
              <a:rect l="l" t="t" r="r" b="b"/>
              <a:pathLst>
                <a:path w="0" h="172084">
                  <a:moveTo>
                    <a:pt x="0" y="172072"/>
                  </a:moveTo>
                  <a:lnTo>
                    <a:pt x="0" y="0"/>
                  </a:lnTo>
                </a:path>
              </a:pathLst>
            </a:custGeom>
            <a:ln w="5054">
              <a:solidFill>
                <a:srgbClr val="F2F2F2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70" name="object 70" descr=""/>
            <p:cNvSpPr/>
            <p:nvPr/>
          </p:nvSpPr>
          <p:spPr>
            <a:xfrm>
              <a:off x="6567119" y="7556614"/>
              <a:ext cx="0" cy="172085"/>
            </a:xfrm>
            <a:custGeom>
              <a:avLst/>
              <a:gdLst/>
              <a:ahLst/>
              <a:cxnLst/>
              <a:rect l="l" t="t" r="r" b="b"/>
              <a:pathLst>
                <a:path w="0" h="172084">
                  <a:moveTo>
                    <a:pt x="0" y="172072"/>
                  </a:moveTo>
                  <a:lnTo>
                    <a:pt x="0" y="0"/>
                  </a:lnTo>
                </a:path>
              </a:pathLst>
            </a:custGeom>
            <a:ln w="505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71" name="object 71" descr=""/>
            <p:cNvSpPr/>
            <p:nvPr/>
          </p:nvSpPr>
          <p:spPr>
            <a:xfrm>
              <a:off x="5048910" y="7674533"/>
              <a:ext cx="41910" cy="0"/>
            </a:xfrm>
            <a:custGeom>
              <a:avLst/>
              <a:gdLst/>
              <a:ahLst/>
              <a:cxnLst/>
              <a:rect l="l" t="t" r="r" b="b"/>
              <a:pathLst>
                <a:path w="41910" h="0">
                  <a:moveTo>
                    <a:pt x="0" y="0"/>
                  </a:moveTo>
                  <a:lnTo>
                    <a:pt x="41567" y="0"/>
                  </a:lnTo>
                </a:path>
              </a:pathLst>
            </a:custGeom>
            <a:ln w="5054">
              <a:solidFill>
                <a:srgbClr val="007F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72" name="object 72" descr=""/>
            <p:cNvSpPr/>
            <p:nvPr/>
          </p:nvSpPr>
          <p:spPr>
            <a:xfrm>
              <a:off x="908672" y="7728686"/>
              <a:ext cx="38100" cy="172085"/>
            </a:xfrm>
            <a:custGeom>
              <a:avLst/>
              <a:gdLst/>
              <a:ahLst/>
              <a:cxnLst/>
              <a:rect l="l" t="t" r="r" b="b"/>
              <a:pathLst>
                <a:path w="38100" h="172084">
                  <a:moveTo>
                    <a:pt x="37960" y="0"/>
                  </a:moveTo>
                  <a:lnTo>
                    <a:pt x="0" y="0"/>
                  </a:lnTo>
                  <a:lnTo>
                    <a:pt x="0" y="172072"/>
                  </a:lnTo>
                  <a:lnTo>
                    <a:pt x="37960" y="172072"/>
                  </a:lnTo>
                  <a:lnTo>
                    <a:pt x="37960" y="0"/>
                  </a:lnTo>
                  <a:close/>
                </a:path>
              </a:pathLst>
            </a:custGeom>
            <a:solidFill>
              <a:srgbClr val="F2F2F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3" name="object 73" descr=""/>
            <p:cNvSpPr/>
            <p:nvPr/>
          </p:nvSpPr>
          <p:spPr>
            <a:xfrm>
              <a:off x="906145" y="7728686"/>
              <a:ext cx="0" cy="172085"/>
            </a:xfrm>
            <a:custGeom>
              <a:avLst/>
              <a:gdLst/>
              <a:ahLst/>
              <a:cxnLst/>
              <a:rect l="l" t="t" r="r" b="b"/>
              <a:pathLst>
                <a:path w="0" h="172084">
                  <a:moveTo>
                    <a:pt x="0" y="172072"/>
                  </a:moveTo>
                  <a:lnTo>
                    <a:pt x="0" y="0"/>
                  </a:lnTo>
                </a:path>
              </a:pathLst>
            </a:custGeom>
            <a:ln w="5054">
              <a:solidFill>
                <a:srgbClr val="F2F2F2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74" name="object 74" descr=""/>
            <p:cNvSpPr/>
            <p:nvPr/>
          </p:nvSpPr>
          <p:spPr>
            <a:xfrm>
              <a:off x="906145" y="7728686"/>
              <a:ext cx="0" cy="172085"/>
            </a:xfrm>
            <a:custGeom>
              <a:avLst/>
              <a:gdLst/>
              <a:ahLst/>
              <a:cxnLst/>
              <a:rect l="l" t="t" r="r" b="b"/>
              <a:pathLst>
                <a:path w="0" h="172084">
                  <a:moveTo>
                    <a:pt x="0" y="172072"/>
                  </a:moveTo>
                  <a:lnTo>
                    <a:pt x="0" y="0"/>
                  </a:lnTo>
                </a:path>
              </a:pathLst>
            </a:custGeom>
            <a:ln w="505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75" name="object 75" descr=""/>
            <p:cNvSpPr/>
            <p:nvPr/>
          </p:nvSpPr>
          <p:spPr>
            <a:xfrm>
              <a:off x="946632" y="7728686"/>
              <a:ext cx="5618480" cy="172085"/>
            </a:xfrm>
            <a:custGeom>
              <a:avLst/>
              <a:gdLst/>
              <a:ahLst/>
              <a:cxnLst/>
              <a:rect l="l" t="t" r="r" b="b"/>
              <a:pathLst>
                <a:path w="5618480" h="172084">
                  <a:moveTo>
                    <a:pt x="5617959" y="0"/>
                  </a:moveTo>
                  <a:lnTo>
                    <a:pt x="5579999" y="0"/>
                  </a:lnTo>
                  <a:lnTo>
                    <a:pt x="0" y="0"/>
                  </a:lnTo>
                  <a:lnTo>
                    <a:pt x="0" y="172072"/>
                  </a:lnTo>
                  <a:lnTo>
                    <a:pt x="5579999" y="172072"/>
                  </a:lnTo>
                  <a:lnTo>
                    <a:pt x="5617959" y="172072"/>
                  </a:lnTo>
                  <a:lnTo>
                    <a:pt x="5617959" y="0"/>
                  </a:lnTo>
                  <a:close/>
                </a:path>
              </a:pathLst>
            </a:custGeom>
            <a:solidFill>
              <a:srgbClr val="F2F2F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6" name="object 76" descr=""/>
            <p:cNvSpPr/>
            <p:nvPr/>
          </p:nvSpPr>
          <p:spPr>
            <a:xfrm>
              <a:off x="6567119" y="7728686"/>
              <a:ext cx="0" cy="172085"/>
            </a:xfrm>
            <a:custGeom>
              <a:avLst/>
              <a:gdLst/>
              <a:ahLst/>
              <a:cxnLst/>
              <a:rect l="l" t="t" r="r" b="b"/>
              <a:pathLst>
                <a:path w="0" h="172084">
                  <a:moveTo>
                    <a:pt x="0" y="172072"/>
                  </a:moveTo>
                  <a:lnTo>
                    <a:pt x="0" y="0"/>
                  </a:lnTo>
                </a:path>
              </a:pathLst>
            </a:custGeom>
            <a:ln w="5054">
              <a:solidFill>
                <a:srgbClr val="F2F2F2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77" name="object 77" descr=""/>
            <p:cNvSpPr/>
            <p:nvPr/>
          </p:nvSpPr>
          <p:spPr>
            <a:xfrm>
              <a:off x="6567119" y="7728686"/>
              <a:ext cx="0" cy="172085"/>
            </a:xfrm>
            <a:custGeom>
              <a:avLst/>
              <a:gdLst/>
              <a:ahLst/>
              <a:cxnLst/>
              <a:rect l="l" t="t" r="r" b="b"/>
              <a:pathLst>
                <a:path w="0" h="172084">
                  <a:moveTo>
                    <a:pt x="0" y="172072"/>
                  </a:moveTo>
                  <a:lnTo>
                    <a:pt x="0" y="0"/>
                  </a:lnTo>
                </a:path>
              </a:pathLst>
            </a:custGeom>
            <a:ln w="505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78" name="object 78" descr=""/>
          <p:cNvSpPr txBox="1"/>
          <p:nvPr/>
        </p:nvSpPr>
        <p:spPr>
          <a:xfrm>
            <a:off x="1225770" y="7009586"/>
            <a:ext cx="5060950" cy="880110"/>
          </a:xfrm>
          <a:prstGeom prst="rect">
            <a:avLst/>
          </a:prstGeom>
        </p:spPr>
        <p:txBody>
          <a:bodyPr wrap="square" lIns="0" tIns="11430" rIns="0" bIns="0" rtlCol="0" vert="horz">
            <a:spAutoFit/>
          </a:bodyPr>
          <a:lstStyle/>
          <a:p>
            <a:pPr>
              <a:lnSpc>
                <a:spcPct val="100000"/>
              </a:lnSpc>
              <a:spcBef>
                <a:spcPts val="90"/>
              </a:spcBef>
            </a:pPr>
            <a:r>
              <a:rPr dirty="0" sz="1100">
                <a:latin typeface="Calibri"/>
                <a:cs typeface="Calibri"/>
              </a:rPr>
              <a:t>,</a:t>
            </a:r>
            <a:r>
              <a:rPr dirty="0" sz="1100" spc="455">
                <a:latin typeface="Calibri"/>
                <a:cs typeface="Calibri"/>
              </a:rPr>
              <a:t> </a:t>
            </a:r>
            <a:r>
              <a:rPr dirty="0" sz="1100" spc="80">
                <a:solidFill>
                  <a:srgbClr val="FF7F00"/>
                </a:solidFill>
                <a:latin typeface="Calibri"/>
                <a:cs typeface="Calibri"/>
              </a:rPr>
              <a:t>CONSTRAINT</a:t>
            </a:r>
            <a:r>
              <a:rPr dirty="0" sz="1100" spc="400">
                <a:solidFill>
                  <a:srgbClr val="FF7F00"/>
                </a:solidFill>
                <a:latin typeface="Calibri"/>
                <a:cs typeface="Calibri"/>
              </a:rPr>
              <a:t> </a:t>
            </a:r>
            <a:r>
              <a:rPr dirty="0" sz="1100" spc="245">
                <a:solidFill>
                  <a:srgbClr val="007F00"/>
                </a:solidFill>
                <a:latin typeface="Calibri"/>
                <a:cs typeface="Calibri"/>
              </a:rPr>
              <a:t>PK</a:t>
            </a:r>
            <a:r>
              <a:rPr dirty="0" sz="1100" spc="270">
                <a:solidFill>
                  <a:srgbClr val="007F00"/>
                </a:solidFill>
                <a:latin typeface="Calibri"/>
                <a:cs typeface="Calibri"/>
              </a:rPr>
              <a:t> </a:t>
            </a:r>
            <a:r>
              <a:rPr dirty="0" sz="1100" spc="114">
                <a:solidFill>
                  <a:srgbClr val="007F00"/>
                </a:solidFill>
                <a:latin typeface="Calibri"/>
                <a:cs typeface="Calibri"/>
              </a:rPr>
              <a:t>I</a:t>
            </a:r>
            <a:r>
              <a:rPr dirty="0" sz="1100" spc="270">
                <a:solidFill>
                  <a:srgbClr val="007F00"/>
                </a:solidFill>
                <a:latin typeface="Calibri"/>
                <a:cs typeface="Calibri"/>
              </a:rPr>
              <a:t> </a:t>
            </a:r>
            <a:r>
              <a:rPr dirty="0" sz="1100" spc="60">
                <a:solidFill>
                  <a:srgbClr val="007F00"/>
                </a:solidFill>
                <a:latin typeface="Calibri"/>
                <a:cs typeface="Calibri"/>
              </a:rPr>
              <a:t>No</a:t>
            </a:r>
            <a:r>
              <a:rPr dirty="0" sz="1100" spc="375">
                <a:solidFill>
                  <a:srgbClr val="007F00"/>
                </a:solidFill>
                <a:latin typeface="Calibri"/>
                <a:cs typeface="Calibri"/>
              </a:rPr>
              <a:t> </a:t>
            </a:r>
            <a:r>
              <a:rPr dirty="0" sz="1100" spc="80">
                <a:solidFill>
                  <a:srgbClr val="0000FF"/>
                </a:solidFill>
                <a:latin typeface="Calibri"/>
                <a:cs typeface="Calibri"/>
              </a:rPr>
              <a:t>PRIMARY</a:t>
            </a:r>
            <a:r>
              <a:rPr dirty="0" sz="1100" spc="210">
                <a:solidFill>
                  <a:srgbClr val="0000FF"/>
                </a:solidFill>
                <a:latin typeface="Calibri"/>
                <a:cs typeface="Calibri"/>
              </a:rPr>
              <a:t> </a:t>
            </a:r>
            <a:r>
              <a:rPr dirty="0" sz="1100" spc="170">
                <a:solidFill>
                  <a:srgbClr val="0000FF"/>
                </a:solidFill>
                <a:latin typeface="Calibri"/>
                <a:cs typeface="Calibri"/>
              </a:rPr>
              <a:t>KEY</a:t>
            </a:r>
            <a:r>
              <a:rPr dirty="0" sz="1100" spc="425">
                <a:solidFill>
                  <a:srgbClr val="0000FF"/>
                </a:solidFill>
                <a:latin typeface="Calibri"/>
                <a:cs typeface="Calibri"/>
              </a:rPr>
              <a:t> </a:t>
            </a:r>
            <a:r>
              <a:rPr dirty="0" sz="1100" spc="80">
                <a:latin typeface="Calibri"/>
                <a:cs typeface="Calibri"/>
              </a:rPr>
              <a:t>(</a:t>
            </a:r>
            <a:r>
              <a:rPr dirty="0" sz="1100" spc="-30">
                <a:latin typeface="Calibri"/>
                <a:cs typeface="Calibri"/>
              </a:rPr>
              <a:t> </a:t>
            </a:r>
            <a:r>
              <a:rPr dirty="0" sz="1100" spc="114">
                <a:solidFill>
                  <a:srgbClr val="007F00"/>
                </a:solidFill>
                <a:latin typeface="Calibri"/>
                <a:cs typeface="Calibri"/>
              </a:rPr>
              <a:t>I</a:t>
            </a:r>
            <a:r>
              <a:rPr dirty="0" sz="1100" spc="345">
                <a:solidFill>
                  <a:srgbClr val="007F00"/>
                </a:solidFill>
                <a:latin typeface="Calibri"/>
                <a:cs typeface="Calibri"/>
              </a:rPr>
              <a:t> </a:t>
            </a:r>
            <a:r>
              <a:rPr dirty="0" sz="1100" spc="75">
                <a:solidFill>
                  <a:srgbClr val="007F00"/>
                </a:solidFill>
                <a:latin typeface="Calibri"/>
                <a:cs typeface="Calibri"/>
              </a:rPr>
              <a:t>No</a:t>
            </a:r>
            <a:r>
              <a:rPr dirty="0" sz="1100" spc="-40">
                <a:solidFill>
                  <a:srgbClr val="007F00"/>
                </a:solidFill>
                <a:latin typeface="Calibri"/>
                <a:cs typeface="Calibri"/>
              </a:rPr>
              <a:t> </a:t>
            </a:r>
            <a:r>
              <a:rPr dirty="0" sz="1100" spc="30">
                <a:latin typeface="Calibri"/>
                <a:cs typeface="Calibri"/>
              </a:rPr>
              <a:t>)</a:t>
            </a:r>
            <a:endParaRPr sz="11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r>
              <a:rPr dirty="0" sz="1100">
                <a:latin typeface="Calibri"/>
                <a:cs typeface="Calibri"/>
              </a:rPr>
              <a:t>,</a:t>
            </a:r>
            <a:r>
              <a:rPr dirty="0" sz="1100" spc="480">
                <a:latin typeface="Calibri"/>
                <a:cs typeface="Calibri"/>
              </a:rPr>
              <a:t> </a:t>
            </a:r>
            <a:r>
              <a:rPr dirty="0" sz="1100" spc="114">
                <a:solidFill>
                  <a:srgbClr val="0000FF"/>
                </a:solidFill>
                <a:latin typeface="Calibri"/>
                <a:cs typeface="Calibri"/>
              </a:rPr>
              <a:t>INDEX</a:t>
            </a:r>
            <a:r>
              <a:rPr dirty="0" sz="1100" spc="459">
                <a:solidFill>
                  <a:srgbClr val="0000FF"/>
                </a:solidFill>
                <a:latin typeface="Calibri"/>
                <a:cs typeface="Calibri"/>
              </a:rPr>
              <a:t> </a:t>
            </a:r>
            <a:r>
              <a:rPr dirty="0" sz="1100" spc="195">
                <a:solidFill>
                  <a:srgbClr val="007F00"/>
                </a:solidFill>
                <a:latin typeface="Calibri"/>
                <a:cs typeface="Calibri"/>
              </a:rPr>
              <a:t>C</a:t>
            </a:r>
            <a:r>
              <a:rPr dirty="0" sz="1100" spc="355">
                <a:solidFill>
                  <a:srgbClr val="007F00"/>
                </a:solidFill>
                <a:latin typeface="Calibri"/>
                <a:cs typeface="Calibri"/>
              </a:rPr>
              <a:t> </a:t>
            </a:r>
            <a:r>
              <a:rPr dirty="0" sz="1100" spc="125">
                <a:solidFill>
                  <a:srgbClr val="007F00"/>
                </a:solidFill>
                <a:latin typeface="Calibri"/>
                <a:cs typeface="Calibri"/>
              </a:rPr>
              <a:t>idx</a:t>
            </a:r>
            <a:r>
              <a:rPr dirty="0" sz="1100" spc="195">
                <a:solidFill>
                  <a:srgbClr val="007F00"/>
                </a:solidFill>
                <a:latin typeface="Calibri"/>
                <a:cs typeface="Calibri"/>
              </a:rPr>
              <a:t>  </a:t>
            </a:r>
            <a:r>
              <a:rPr dirty="0" sz="1100" spc="80">
                <a:latin typeface="Calibri"/>
                <a:cs typeface="Calibri"/>
              </a:rPr>
              <a:t>(</a:t>
            </a:r>
            <a:r>
              <a:rPr dirty="0" sz="1100" spc="-120">
                <a:latin typeface="Calibri"/>
                <a:cs typeface="Calibri"/>
              </a:rPr>
              <a:t> </a:t>
            </a:r>
            <a:r>
              <a:rPr dirty="0" sz="1100" spc="195">
                <a:solidFill>
                  <a:srgbClr val="007F00"/>
                </a:solidFill>
                <a:latin typeface="Calibri"/>
                <a:cs typeface="Calibri"/>
              </a:rPr>
              <a:t>C</a:t>
            </a:r>
            <a:r>
              <a:rPr dirty="0" sz="1100" spc="185">
                <a:solidFill>
                  <a:srgbClr val="007F00"/>
                </a:solidFill>
                <a:latin typeface="Calibri"/>
                <a:cs typeface="Calibri"/>
              </a:rPr>
              <a:t> </a:t>
            </a:r>
            <a:r>
              <a:rPr dirty="0" sz="1100" spc="70">
                <a:solidFill>
                  <a:srgbClr val="007F00"/>
                </a:solidFill>
                <a:latin typeface="Calibri"/>
                <a:cs typeface="Calibri"/>
              </a:rPr>
              <a:t>No</a:t>
            </a:r>
            <a:r>
              <a:rPr dirty="0" sz="1100" spc="70">
                <a:latin typeface="Calibri"/>
                <a:cs typeface="Calibri"/>
              </a:rPr>
              <a:t>)</a:t>
            </a:r>
            <a:endParaRPr sz="11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r>
              <a:rPr dirty="0" sz="1100">
                <a:latin typeface="Calibri"/>
                <a:cs typeface="Calibri"/>
              </a:rPr>
              <a:t>,</a:t>
            </a:r>
            <a:r>
              <a:rPr dirty="0" sz="1100" spc="455">
                <a:latin typeface="Calibri"/>
                <a:cs typeface="Calibri"/>
              </a:rPr>
              <a:t> </a:t>
            </a:r>
            <a:r>
              <a:rPr dirty="0" sz="1100" spc="80">
                <a:solidFill>
                  <a:srgbClr val="FF7F00"/>
                </a:solidFill>
                <a:latin typeface="Calibri"/>
                <a:cs typeface="Calibri"/>
              </a:rPr>
              <a:t>CONSTRAINT</a:t>
            </a:r>
            <a:r>
              <a:rPr dirty="0" sz="1100" spc="395">
                <a:solidFill>
                  <a:srgbClr val="FF7F00"/>
                </a:solidFill>
                <a:latin typeface="Calibri"/>
                <a:cs typeface="Calibri"/>
              </a:rPr>
              <a:t> </a:t>
            </a:r>
            <a:r>
              <a:rPr dirty="0" sz="1100" spc="265">
                <a:solidFill>
                  <a:srgbClr val="007F00"/>
                </a:solidFill>
                <a:latin typeface="Calibri"/>
                <a:cs typeface="Calibri"/>
              </a:rPr>
              <a:t>FK </a:t>
            </a:r>
            <a:r>
              <a:rPr dirty="0" sz="1100" spc="75">
                <a:solidFill>
                  <a:srgbClr val="007F00"/>
                </a:solidFill>
                <a:latin typeface="Calibri"/>
                <a:cs typeface="Calibri"/>
              </a:rPr>
              <a:t>Customer</a:t>
            </a:r>
            <a:r>
              <a:rPr dirty="0" sz="1100" spc="405">
                <a:solidFill>
                  <a:srgbClr val="007F00"/>
                </a:solidFill>
                <a:latin typeface="Calibri"/>
                <a:cs typeface="Calibri"/>
              </a:rPr>
              <a:t> </a:t>
            </a:r>
            <a:r>
              <a:rPr dirty="0" sz="1100" spc="90">
                <a:solidFill>
                  <a:srgbClr val="0000FF"/>
                </a:solidFill>
                <a:latin typeface="Calibri"/>
                <a:cs typeface="Calibri"/>
              </a:rPr>
              <a:t>FOREIGN</a:t>
            </a:r>
            <a:r>
              <a:rPr dirty="0" sz="1100" spc="229">
                <a:solidFill>
                  <a:srgbClr val="0000FF"/>
                </a:solidFill>
                <a:latin typeface="Calibri"/>
                <a:cs typeface="Calibri"/>
              </a:rPr>
              <a:t> </a:t>
            </a:r>
            <a:r>
              <a:rPr dirty="0" sz="1100" spc="170">
                <a:solidFill>
                  <a:srgbClr val="0000FF"/>
                </a:solidFill>
                <a:latin typeface="Calibri"/>
                <a:cs typeface="Calibri"/>
              </a:rPr>
              <a:t>KEY</a:t>
            </a:r>
            <a:r>
              <a:rPr dirty="0" sz="1100" spc="430">
                <a:solidFill>
                  <a:srgbClr val="0000FF"/>
                </a:solidFill>
                <a:latin typeface="Calibri"/>
                <a:cs typeface="Calibri"/>
              </a:rPr>
              <a:t> </a:t>
            </a:r>
            <a:r>
              <a:rPr dirty="0" sz="1100" spc="80">
                <a:latin typeface="Calibri"/>
                <a:cs typeface="Calibri"/>
              </a:rPr>
              <a:t>(</a:t>
            </a:r>
            <a:r>
              <a:rPr dirty="0" sz="1100" spc="-114">
                <a:latin typeface="Calibri"/>
                <a:cs typeface="Calibri"/>
              </a:rPr>
              <a:t> </a:t>
            </a:r>
            <a:r>
              <a:rPr dirty="0" sz="1100" spc="195">
                <a:solidFill>
                  <a:srgbClr val="007F00"/>
                </a:solidFill>
                <a:latin typeface="Calibri"/>
                <a:cs typeface="Calibri"/>
              </a:rPr>
              <a:t>C</a:t>
            </a:r>
            <a:r>
              <a:rPr dirty="0" sz="1100" spc="185">
                <a:solidFill>
                  <a:srgbClr val="007F00"/>
                </a:solidFill>
                <a:latin typeface="Calibri"/>
                <a:cs typeface="Calibri"/>
              </a:rPr>
              <a:t> </a:t>
            </a:r>
            <a:r>
              <a:rPr dirty="0" sz="1100" spc="70">
                <a:solidFill>
                  <a:srgbClr val="007F00"/>
                </a:solidFill>
                <a:latin typeface="Calibri"/>
                <a:cs typeface="Calibri"/>
              </a:rPr>
              <a:t>No</a:t>
            </a:r>
            <a:r>
              <a:rPr dirty="0" sz="1100" spc="70">
                <a:latin typeface="Calibri"/>
                <a:cs typeface="Calibri"/>
              </a:rPr>
              <a:t>)</a:t>
            </a:r>
            <a:endParaRPr sz="1100">
              <a:latin typeface="Calibri"/>
              <a:cs typeface="Calibri"/>
            </a:endParaRPr>
          </a:p>
          <a:p>
            <a:pPr marL="2037080">
              <a:lnSpc>
                <a:spcPct val="100000"/>
              </a:lnSpc>
              <a:spcBef>
                <a:spcPts val="35"/>
              </a:spcBef>
            </a:pPr>
            <a:r>
              <a:rPr dirty="0" sz="1100" spc="100">
                <a:solidFill>
                  <a:srgbClr val="0000FF"/>
                </a:solidFill>
                <a:latin typeface="Calibri"/>
                <a:cs typeface="Calibri"/>
              </a:rPr>
              <a:t>REFERENCES</a:t>
            </a:r>
            <a:r>
              <a:rPr dirty="0" sz="1100" spc="400">
                <a:solidFill>
                  <a:srgbClr val="0000FF"/>
                </a:solidFill>
                <a:latin typeface="Calibri"/>
                <a:cs typeface="Calibri"/>
              </a:rPr>
              <a:t> </a:t>
            </a:r>
            <a:r>
              <a:rPr dirty="0" sz="1100" spc="90">
                <a:solidFill>
                  <a:srgbClr val="007F00"/>
                </a:solidFill>
                <a:latin typeface="Calibri"/>
                <a:cs typeface="Calibri"/>
              </a:rPr>
              <a:t>Customer</a:t>
            </a:r>
            <a:r>
              <a:rPr dirty="0" sz="1100" spc="-60">
                <a:solidFill>
                  <a:srgbClr val="007F00"/>
                </a:solidFill>
                <a:latin typeface="Calibri"/>
                <a:cs typeface="Calibri"/>
              </a:rPr>
              <a:t> </a:t>
            </a:r>
            <a:r>
              <a:rPr dirty="0" sz="1100" spc="80">
                <a:latin typeface="Calibri"/>
                <a:cs typeface="Calibri"/>
              </a:rPr>
              <a:t>(</a:t>
            </a:r>
            <a:r>
              <a:rPr dirty="0" sz="1100" spc="-120">
                <a:latin typeface="Calibri"/>
                <a:cs typeface="Calibri"/>
              </a:rPr>
              <a:t> </a:t>
            </a:r>
            <a:r>
              <a:rPr dirty="0" sz="1100" spc="195">
                <a:solidFill>
                  <a:srgbClr val="007F00"/>
                </a:solidFill>
                <a:latin typeface="Calibri"/>
                <a:cs typeface="Calibri"/>
              </a:rPr>
              <a:t>C</a:t>
            </a:r>
            <a:r>
              <a:rPr dirty="0" sz="1100" spc="185">
                <a:solidFill>
                  <a:srgbClr val="007F00"/>
                </a:solidFill>
                <a:latin typeface="Calibri"/>
                <a:cs typeface="Calibri"/>
              </a:rPr>
              <a:t> </a:t>
            </a:r>
            <a:r>
              <a:rPr dirty="0" sz="1100" spc="70">
                <a:solidFill>
                  <a:srgbClr val="007F00"/>
                </a:solidFill>
                <a:latin typeface="Calibri"/>
                <a:cs typeface="Calibri"/>
              </a:rPr>
              <a:t>No</a:t>
            </a:r>
            <a:r>
              <a:rPr dirty="0" sz="1100" spc="70">
                <a:latin typeface="Calibri"/>
                <a:cs typeface="Calibri"/>
              </a:rPr>
              <a:t>)</a:t>
            </a:r>
            <a:endParaRPr sz="1100">
              <a:latin typeface="Calibri"/>
              <a:cs typeface="Calibri"/>
            </a:endParaRPr>
          </a:p>
          <a:p>
            <a:pPr marL="2033270">
              <a:lnSpc>
                <a:spcPct val="100000"/>
              </a:lnSpc>
              <a:spcBef>
                <a:spcPts val="35"/>
              </a:spcBef>
            </a:pPr>
            <a:r>
              <a:rPr dirty="0" sz="1100">
                <a:solidFill>
                  <a:srgbClr val="7F7FFF"/>
                </a:solidFill>
                <a:latin typeface="Calibri"/>
                <a:cs typeface="Calibri"/>
              </a:rPr>
              <a:t>ON</a:t>
            </a:r>
            <a:r>
              <a:rPr dirty="0" sz="1100" spc="215">
                <a:solidFill>
                  <a:srgbClr val="7F7FFF"/>
                </a:solidFill>
                <a:latin typeface="Calibri"/>
                <a:cs typeface="Calibri"/>
              </a:rPr>
              <a:t> </a:t>
            </a:r>
            <a:r>
              <a:rPr dirty="0" sz="1100" spc="75">
                <a:solidFill>
                  <a:srgbClr val="7F7FFF"/>
                </a:solidFill>
                <a:latin typeface="Calibri"/>
                <a:cs typeface="Calibri"/>
              </a:rPr>
              <a:t>UPDATE</a:t>
            </a:r>
            <a:r>
              <a:rPr dirty="0" sz="1100" spc="235">
                <a:solidFill>
                  <a:srgbClr val="7F7FFF"/>
                </a:solidFill>
                <a:latin typeface="Calibri"/>
                <a:cs typeface="Calibri"/>
              </a:rPr>
              <a:t> </a:t>
            </a:r>
            <a:r>
              <a:rPr dirty="0" sz="1100" spc="80">
                <a:solidFill>
                  <a:srgbClr val="7F7FFF"/>
                </a:solidFill>
                <a:latin typeface="Calibri"/>
                <a:cs typeface="Calibri"/>
              </a:rPr>
              <a:t>CASCADE</a:t>
            </a:r>
            <a:r>
              <a:rPr dirty="0" sz="1100" spc="229">
                <a:solidFill>
                  <a:srgbClr val="7F7FFF"/>
                </a:solidFill>
                <a:latin typeface="Calibri"/>
                <a:cs typeface="Calibri"/>
              </a:rPr>
              <a:t> </a:t>
            </a:r>
            <a:r>
              <a:rPr dirty="0" sz="1100">
                <a:solidFill>
                  <a:srgbClr val="7F7FFF"/>
                </a:solidFill>
                <a:latin typeface="Calibri"/>
                <a:cs typeface="Calibri"/>
              </a:rPr>
              <a:t>ON</a:t>
            </a:r>
            <a:r>
              <a:rPr dirty="0" sz="1100" spc="250">
                <a:solidFill>
                  <a:srgbClr val="7F7FFF"/>
                </a:solidFill>
                <a:latin typeface="Calibri"/>
                <a:cs typeface="Calibri"/>
              </a:rPr>
              <a:t> </a:t>
            </a:r>
            <a:r>
              <a:rPr dirty="0" sz="1100" spc="130">
                <a:solidFill>
                  <a:srgbClr val="7F7FFF"/>
                </a:solidFill>
                <a:latin typeface="Calibri"/>
                <a:cs typeface="Calibri"/>
              </a:rPr>
              <a:t>DELETE</a:t>
            </a:r>
            <a:r>
              <a:rPr dirty="0" sz="1100" spc="325">
                <a:solidFill>
                  <a:srgbClr val="7F7FFF"/>
                </a:solidFill>
                <a:latin typeface="Calibri"/>
                <a:cs typeface="Calibri"/>
              </a:rPr>
              <a:t> </a:t>
            </a:r>
            <a:r>
              <a:rPr dirty="0" sz="1100" spc="130">
                <a:solidFill>
                  <a:srgbClr val="7F7FFF"/>
                </a:solidFill>
                <a:latin typeface="Calibri"/>
                <a:cs typeface="Calibri"/>
              </a:rPr>
              <a:t>RESTRICT</a:t>
            </a:r>
            <a:endParaRPr sz="1100">
              <a:latin typeface="Calibri"/>
              <a:cs typeface="Calibri"/>
            </a:endParaRPr>
          </a:p>
        </p:txBody>
      </p:sp>
      <p:grpSp>
        <p:nvGrpSpPr>
          <p:cNvPr id="79" name="object 79" descr=""/>
          <p:cNvGrpSpPr/>
          <p:nvPr/>
        </p:nvGrpSpPr>
        <p:grpSpPr>
          <a:xfrm>
            <a:off x="903605" y="7898219"/>
            <a:ext cx="5666105" cy="177165"/>
            <a:chOff x="903605" y="7898219"/>
            <a:chExt cx="5666105" cy="177165"/>
          </a:xfrm>
        </p:grpSpPr>
        <p:sp>
          <p:nvSpPr>
            <p:cNvPr id="80" name="object 80" descr=""/>
            <p:cNvSpPr/>
            <p:nvPr/>
          </p:nvSpPr>
          <p:spPr>
            <a:xfrm>
              <a:off x="908672" y="7900759"/>
              <a:ext cx="38100" cy="172085"/>
            </a:xfrm>
            <a:custGeom>
              <a:avLst/>
              <a:gdLst/>
              <a:ahLst/>
              <a:cxnLst/>
              <a:rect l="l" t="t" r="r" b="b"/>
              <a:pathLst>
                <a:path w="38100" h="172084">
                  <a:moveTo>
                    <a:pt x="37960" y="0"/>
                  </a:moveTo>
                  <a:lnTo>
                    <a:pt x="0" y="0"/>
                  </a:lnTo>
                  <a:lnTo>
                    <a:pt x="0" y="172072"/>
                  </a:lnTo>
                  <a:lnTo>
                    <a:pt x="37960" y="172072"/>
                  </a:lnTo>
                  <a:lnTo>
                    <a:pt x="37960" y="0"/>
                  </a:lnTo>
                  <a:close/>
                </a:path>
              </a:pathLst>
            </a:custGeom>
            <a:solidFill>
              <a:srgbClr val="F2F2F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81" name="object 81" descr=""/>
            <p:cNvSpPr/>
            <p:nvPr/>
          </p:nvSpPr>
          <p:spPr>
            <a:xfrm>
              <a:off x="906145" y="7900759"/>
              <a:ext cx="0" cy="172085"/>
            </a:xfrm>
            <a:custGeom>
              <a:avLst/>
              <a:gdLst/>
              <a:ahLst/>
              <a:cxnLst/>
              <a:rect l="l" t="t" r="r" b="b"/>
              <a:pathLst>
                <a:path w="0" h="172084">
                  <a:moveTo>
                    <a:pt x="0" y="172072"/>
                  </a:moveTo>
                  <a:lnTo>
                    <a:pt x="0" y="0"/>
                  </a:lnTo>
                </a:path>
              </a:pathLst>
            </a:custGeom>
            <a:ln w="5054">
              <a:solidFill>
                <a:srgbClr val="F2F2F2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82" name="object 82" descr=""/>
            <p:cNvSpPr/>
            <p:nvPr/>
          </p:nvSpPr>
          <p:spPr>
            <a:xfrm>
              <a:off x="906145" y="7900759"/>
              <a:ext cx="0" cy="172085"/>
            </a:xfrm>
            <a:custGeom>
              <a:avLst/>
              <a:gdLst/>
              <a:ahLst/>
              <a:cxnLst/>
              <a:rect l="l" t="t" r="r" b="b"/>
              <a:pathLst>
                <a:path w="0" h="172084">
                  <a:moveTo>
                    <a:pt x="0" y="172072"/>
                  </a:moveTo>
                  <a:lnTo>
                    <a:pt x="0" y="0"/>
                  </a:lnTo>
                </a:path>
              </a:pathLst>
            </a:custGeom>
            <a:ln w="505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83" name="object 83" descr=""/>
            <p:cNvSpPr/>
            <p:nvPr/>
          </p:nvSpPr>
          <p:spPr>
            <a:xfrm>
              <a:off x="946632" y="7900759"/>
              <a:ext cx="5618480" cy="172085"/>
            </a:xfrm>
            <a:custGeom>
              <a:avLst/>
              <a:gdLst/>
              <a:ahLst/>
              <a:cxnLst/>
              <a:rect l="l" t="t" r="r" b="b"/>
              <a:pathLst>
                <a:path w="5618480" h="172084">
                  <a:moveTo>
                    <a:pt x="5617959" y="0"/>
                  </a:moveTo>
                  <a:lnTo>
                    <a:pt x="5579999" y="0"/>
                  </a:lnTo>
                  <a:lnTo>
                    <a:pt x="0" y="0"/>
                  </a:lnTo>
                  <a:lnTo>
                    <a:pt x="0" y="172072"/>
                  </a:lnTo>
                  <a:lnTo>
                    <a:pt x="5579999" y="172072"/>
                  </a:lnTo>
                  <a:lnTo>
                    <a:pt x="5617959" y="172072"/>
                  </a:lnTo>
                  <a:lnTo>
                    <a:pt x="5617959" y="0"/>
                  </a:lnTo>
                  <a:close/>
                </a:path>
              </a:pathLst>
            </a:custGeom>
            <a:solidFill>
              <a:srgbClr val="F2F2F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84" name="object 84" descr=""/>
            <p:cNvSpPr/>
            <p:nvPr/>
          </p:nvSpPr>
          <p:spPr>
            <a:xfrm>
              <a:off x="6567119" y="7900759"/>
              <a:ext cx="0" cy="172085"/>
            </a:xfrm>
            <a:custGeom>
              <a:avLst/>
              <a:gdLst/>
              <a:ahLst/>
              <a:cxnLst/>
              <a:rect l="l" t="t" r="r" b="b"/>
              <a:pathLst>
                <a:path w="0" h="172084">
                  <a:moveTo>
                    <a:pt x="0" y="172072"/>
                  </a:moveTo>
                  <a:lnTo>
                    <a:pt x="0" y="0"/>
                  </a:lnTo>
                </a:path>
              </a:pathLst>
            </a:custGeom>
            <a:ln w="5054">
              <a:solidFill>
                <a:srgbClr val="F2F2F2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85" name="object 85" descr=""/>
            <p:cNvSpPr/>
            <p:nvPr/>
          </p:nvSpPr>
          <p:spPr>
            <a:xfrm>
              <a:off x="6567119" y="7900759"/>
              <a:ext cx="0" cy="172085"/>
            </a:xfrm>
            <a:custGeom>
              <a:avLst/>
              <a:gdLst/>
              <a:ahLst/>
              <a:cxnLst/>
              <a:rect l="l" t="t" r="r" b="b"/>
              <a:pathLst>
                <a:path w="0" h="172084">
                  <a:moveTo>
                    <a:pt x="0" y="172072"/>
                  </a:moveTo>
                  <a:lnTo>
                    <a:pt x="0" y="0"/>
                  </a:lnTo>
                </a:path>
              </a:pathLst>
            </a:custGeom>
            <a:ln w="505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86" name="object 86" descr=""/>
          <p:cNvSpPr txBox="1"/>
          <p:nvPr/>
        </p:nvSpPr>
        <p:spPr>
          <a:xfrm>
            <a:off x="668858" y="6321297"/>
            <a:ext cx="2188210" cy="1740535"/>
          </a:xfrm>
          <a:prstGeom prst="rect">
            <a:avLst/>
          </a:prstGeom>
        </p:spPr>
        <p:txBody>
          <a:bodyPr wrap="square" lIns="0" tIns="11430" rIns="0" bIns="0" rtlCol="0" vert="horz">
            <a:spAutoFit/>
          </a:bodyPr>
          <a:lstStyle/>
          <a:p>
            <a:pPr marL="346710" indent="-264795">
              <a:lnSpc>
                <a:spcPct val="100000"/>
              </a:lnSpc>
              <a:spcBef>
                <a:spcPts val="90"/>
              </a:spcBef>
              <a:buAutoNum type="arabicPlain"/>
              <a:tabLst>
                <a:tab pos="346710" algn="l"/>
              </a:tabLst>
            </a:pPr>
            <a:r>
              <a:rPr dirty="0" sz="1100" spc="110">
                <a:latin typeface="Calibri"/>
                <a:cs typeface="Calibri"/>
              </a:rPr>
              <a:t>CREATE</a:t>
            </a:r>
            <a:r>
              <a:rPr dirty="0" sz="1100" spc="200">
                <a:latin typeface="Calibri"/>
                <a:cs typeface="Calibri"/>
              </a:rPr>
              <a:t> </a:t>
            </a:r>
            <a:r>
              <a:rPr dirty="0" sz="1100" spc="130">
                <a:latin typeface="Calibri"/>
                <a:cs typeface="Calibri"/>
              </a:rPr>
              <a:t>TABLE</a:t>
            </a:r>
            <a:r>
              <a:rPr dirty="0" sz="1100" spc="459">
                <a:latin typeface="Calibri"/>
                <a:cs typeface="Calibri"/>
              </a:rPr>
              <a:t> </a:t>
            </a:r>
            <a:r>
              <a:rPr dirty="0" sz="1100" spc="145">
                <a:solidFill>
                  <a:srgbClr val="007F00"/>
                </a:solidFill>
                <a:latin typeface="Calibri"/>
                <a:cs typeface="Calibri"/>
              </a:rPr>
              <a:t>In</a:t>
            </a:r>
            <a:r>
              <a:rPr dirty="0" sz="1100" spc="-100">
                <a:solidFill>
                  <a:srgbClr val="007F00"/>
                </a:solidFill>
                <a:latin typeface="Calibri"/>
                <a:cs typeface="Calibri"/>
              </a:rPr>
              <a:t> </a:t>
            </a:r>
            <a:r>
              <a:rPr dirty="0" sz="1100" spc="90">
                <a:solidFill>
                  <a:srgbClr val="007F00"/>
                </a:solidFill>
                <a:latin typeface="Calibri"/>
                <a:cs typeface="Calibri"/>
              </a:rPr>
              <a:t>vo</a:t>
            </a:r>
            <a:r>
              <a:rPr dirty="0" sz="1100" spc="-105">
                <a:solidFill>
                  <a:srgbClr val="007F00"/>
                </a:solidFill>
                <a:latin typeface="Calibri"/>
                <a:cs typeface="Calibri"/>
              </a:rPr>
              <a:t> </a:t>
            </a:r>
            <a:r>
              <a:rPr dirty="0" sz="1100" spc="50">
                <a:solidFill>
                  <a:srgbClr val="007F00"/>
                </a:solidFill>
                <a:latin typeface="Calibri"/>
                <a:cs typeface="Calibri"/>
              </a:rPr>
              <a:t>i</a:t>
            </a:r>
            <a:r>
              <a:rPr dirty="0" sz="1100" spc="-100">
                <a:solidFill>
                  <a:srgbClr val="007F00"/>
                </a:solidFill>
                <a:latin typeface="Calibri"/>
                <a:cs typeface="Calibri"/>
              </a:rPr>
              <a:t> </a:t>
            </a:r>
            <a:r>
              <a:rPr dirty="0" sz="1100">
                <a:solidFill>
                  <a:srgbClr val="007F00"/>
                </a:solidFill>
                <a:latin typeface="Calibri"/>
                <a:cs typeface="Calibri"/>
              </a:rPr>
              <a:t>c</a:t>
            </a:r>
            <a:r>
              <a:rPr dirty="0" sz="1100" spc="-100">
                <a:solidFill>
                  <a:srgbClr val="007F00"/>
                </a:solidFill>
                <a:latin typeface="Calibri"/>
                <a:cs typeface="Calibri"/>
              </a:rPr>
              <a:t> </a:t>
            </a:r>
            <a:r>
              <a:rPr dirty="0" sz="1100">
                <a:solidFill>
                  <a:srgbClr val="007F00"/>
                </a:solidFill>
                <a:latin typeface="Calibri"/>
                <a:cs typeface="Calibri"/>
              </a:rPr>
              <a:t>e</a:t>
            </a:r>
            <a:r>
              <a:rPr dirty="0" sz="1100" spc="204">
                <a:solidFill>
                  <a:srgbClr val="007F00"/>
                </a:solidFill>
                <a:latin typeface="Calibri"/>
                <a:cs typeface="Calibri"/>
              </a:rPr>
              <a:t>  </a:t>
            </a:r>
            <a:r>
              <a:rPr dirty="0" sz="1100" spc="30">
                <a:latin typeface="Calibri"/>
                <a:cs typeface="Calibri"/>
              </a:rPr>
              <a:t>(</a:t>
            </a:r>
            <a:endParaRPr sz="1100">
              <a:latin typeface="Calibri"/>
              <a:cs typeface="Calibri"/>
            </a:endParaRPr>
          </a:p>
          <a:p>
            <a:pPr marL="704850" indent="-622935">
              <a:lnSpc>
                <a:spcPct val="100000"/>
              </a:lnSpc>
              <a:spcBef>
                <a:spcPts val="35"/>
              </a:spcBef>
              <a:buClr>
                <a:srgbClr val="000000"/>
              </a:buClr>
              <a:buAutoNum type="arabicPlain"/>
              <a:tabLst>
                <a:tab pos="704850" algn="l"/>
              </a:tabLst>
            </a:pPr>
            <a:r>
              <a:rPr dirty="0" sz="1100" spc="114">
                <a:solidFill>
                  <a:srgbClr val="007F00"/>
                </a:solidFill>
                <a:latin typeface="Calibri"/>
                <a:cs typeface="Calibri"/>
              </a:rPr>
              <a:t>I</a:t>
            </a:r>
            <a:r>
              <a:rPr dirty="0" sz="1100" spc="330">
                <a:solidFill>
                  <a:srgbClr val="007F00"/>
                </a:solidFill>
                <a:latin typeface="Calibri"/>
                <a:cs typeface="Calibri"/>
              </a:rPr>
              <a:t> </a:t>
            </a:r>
            <a:r>
              <a:rPr dirty="0" sz="1100" spc="50">
                <a:solidFill>
                  <a:srgbClr val="007F00"/>
                </a:solidFill>
                <a:latin typeface="Calibri"/>
                <a:cs typeface="Calibri"/>
              </a:rPr>
              <a:t>No</a:t>
            </a:r>
            <a:endParaRPr sz="1100">
              <a:latin typeface="Calibri"/>
              <a:cs typeface="Calibri"/>
            </a:endParaRPr>
          </a:p>
          <a:p>
            <a:pPr marL="556260" indent="-474345">
              <a:lnSpc>
                <a:spcPct val="100000"/>
              </a:lnSpc>
              <a:spcBef>
                <a:spcPts val="35"/>
              </a:spcBef>
              <a:buAutoNum type="arabicPlain"/>
              <a:tabLst>
                <a:tab pos="556260" algn="l"/>
              </a:tabLst>
            </a:pPr>
            <a:r>
              <a:rPr dirty="0" sz="1100">
                <a:latin typeface="Calibri"/>
                <a:cs typeface="Calibri"/>
              </a:rPr>
              <a:t>,</a:t>
            </a:r>
            <a:r>
              <a:rPr dirty="0" sz="1100" spc="180">
                <a:latin typeface="Calibri"/>
                <a:cs typeface="Calibri"/>
              </a:rPr>
              <a:t>  </a:t>
            </a:r>
            <a:r>
              <a:rPr dirty="0" sz="1100" spc="65">
                <a:solidFill>
                  <a:srgbClr val="FF0000"/>
                </a:solidFill>
                <a:latin typeface="Calibri"/>
                <a:cs typeface="Calibri"/>
              </a:rPr>
              <a:t>Date</a:t>
            </a:r>
            <a:endParaRPr sz="1100">
              <a:latin typeface="Calibri"/>
              <a:cs typeface="Calibri"/>
            </a:endParaRPr>
          </a:p>
          <a:p>
            <a:pPr marL="556260" indent="-474345">
              <a:lnSpc>
                <a:spcPct val="100000"/>
              </a:lnSpc>
              <a:spcBef>
                <a:spcPts val="35"/>
              </a:spcBef>
              <a:buAutoNum type="arabicPlain"/>
              <a:tabLst>
                <a:tab pos="556260" algn="l"/>
              </a:tabLst>
            </a:pPr>
            <a:r>
              <a:rPr dirty="0" sz="1100">
                <a:latin typeface="Calibri"/>
                <a:cs typeface="Calibri"/>
              </a:rPr>
              <a:t>,</a:t>
            </a:r>
            <a:r>
              <a:rPr dirty="0" sz="1100" spc="150">
                <a:latin typeface="Calibri"/>
                <a:cs typeface="Calibri"/>
              </a:rPr>
              <a:t>  </a:t>
            </a:r>
            <a:r>
              <a:rPr dirty="0" sz="1100" spc="195">
                <a:solidFill>
                  <a:srgbClr val="007F00"/>
                </a:solidFill>
                <a:latin typeface="Calibri"/>
                <a:cs typeface="Calibri"/>
              </a:rPr>
              <a:t>C</a:t>
            </a:r>
            <a:r>
              <a:rPr dirty="0" sz="1100" spc="190">
                <a:solidFill>
                  <a:srgbClr val="007F00"/>
                </a:solidFill>
                <a:latin typeface="Calibri"/>
                <a:cs typeface="Calibri"/>
              </a:rPr>
              <a:t> </a:t>
            </a:r>
            <a:r>
              <a:rPr dirty="0" sz="1100" spc="-35">
                <a:solidFill>
                  <a:srgbClr val="007F00"/>
                </a:solidFill>
                <a:latin typeface="Calibri"/>
                <a:cs typeface="Calibri"/>
              </a:rPr>
              <a:t>No</a:t>
            </a:r>
            <a:endParaRPr sz="1100">
              <a:latin typeface="Calibri"/>
              <a:cs typeface="Calibri"/>
            </a:endParaRPr>
          </a:p>
          <a:p>
            <a:pPr marL="81915">
              <a:lnSpc>
                <a:spcPct val="100000"/>
              </a:lnSpc>
              <a:spcBef>
                <a:spcPts val="35"/>
              </a:spcBef>
            </a:pPr>
            <a:r>
              <a:rPr dirty="0" sz="1100" spc="-50">
                <a:latin typeface="Calibri"/>
                <a:cs typeface="Calibri"/>
              </a:rPr>
              <a:t>5</a:t>
            </a:r>
            <a:endParaRPr sz="1100">
              <a:latin typeface="Calibri"/>
              <a:cs typeface="Calibri"/>
            </a:endParaRPr>
          </a:p>
          <a:p>
            <a:pPr marL="81915">
              <a:lnSpc>
                <a:spcPct val="100000"/>
              </a:lnSpc>
              <a:spcBef>
                <a:spcPts val="35"/>
              </a:spcBef>
            </a:pPr>
            <a:r>
              <a:rPr dirty="0" sz="1100" spc="-50">
                <a:latin typeface="Calibri"/>
                <a:cs typeface="Calibri"/>
              </a:rPr>
              <a:t>6</a:t>
            </a:r>
            <a:endParaRPr sz="1100">
              <a:latin typeface="Calibri"/>
              <a:cs typeface="Calibri"/>
            </a:endParaRPr>
          </a:p>
          <a:p>
            <a:pPr marL="81915">
              <a:lnSpc>
                <a:spcPct val="100000"/>
              </a:lnSpc>
              <a:spcBef>
                <a:spcPts val="35"/>
              </a:spcBef>
            </a:pPr>
            <a:r>
              <a:rPr dirty="0" sz="1100" spc="-50">
                <a:latin typeface="Calibri"/>
                <a:cs typeface="Calibri"/>
              </a:rPr>
              <a:t>7</a:t>
            </a:r>
            <a:endParaRPr sz="1100">
              <a:latin typeface="Calibri"/>
              <a:cs typeface="Calibri"/>
            </a:endParaRPr>
          </a:p>
          <a:p>
            <a:pPr marL="81915">
              <a:lnSpc>
                <a:spcPct val="100000"/>
              </a:lnSpc>
              <a:spcBef>
                <a:spcPts val="35"/>
              </a:spcBef>
            </a:pPr>
            <a:r>
              <a:rPr dirty="0" sz="1100" spc="-50">
                <a:latin typeface="Calibri"/>
                <a:cs typeface="Calibri"/>
              </a:rPr>
              <a:t>8</a:t>
            </a:r>
            <a:endParaRPr sz="1100">
              <a:latin typeface="Calibri"/>
              <a:cs typeface="Calibri"/>
            </a:endParaRPr>
          </a:p>
          <a:p>
            <a:pPr marL="81915">
              <a:lnSpc>
                <a:spcPct val="100000"/>
              </a:lnSpc>
              <a:spcBef>
                <a:spcPts val="35"/>
              </a:spcBef>
            </a:pPr>
            <a:r>
              <a:rPr dirty="0" sz="1100" spc="-50">
                <a:latin typeface="Calibri"/>
                <a:cs typeface="Calibri"/>
              </a:rPr>
              <a:t>9</a:t>
            </a:r>
            <a:endParaRPr sz="11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35"/>
              </a:spcBef>
              <a:tabLst>
                <a:tab pos="302260" algn="l"/>
              </a:tabLst>
            </a:pPr>
            <a:r>
              <a:rPr dirty="0" sz="1100" spc="-25">
                <a:latin typeface="Calibri"/>
                <a:cs typeface="Calibri"/>
              </a:rPr>
              <a:t>10</a:t>
            </a:r>
            <a:r>
              <a:rPr dirty="0" sz="1100">
                <a:latin typeface="Calibri"/>
                <a:cs typeface="Calibri"/>
              </a:rPr>
              <a:t>	</a:t>
            </a:r>
            <a:r>
              <a:rPr dirty="0" sz="1100" spc="80">
                <a:latin typeface="Calibri"/>
                <a:cs typeface="Calibri"/>
              </a:rPr>
              <a:t>)</a:t>
            </a:r>
            <a:r>
              <a:rPr dirty="0" sz="1100" spc="-55">
                <a:latin typeface="Calibri"/>
                <a:cs typeface="Calibri"/>
              </a:rPr>
              <a:t> </a:t>
            </a:r>
            <a:r>
              <a:rPr dirty="0" sz="1100" spc="-50">
                <a:latin typeface="Calibri"/>
                <a:cs typeface="Calibri"/>
              </a:rPr>
              <a:t>;</a:t>
            </a:r>
            <a:endParaRPr sz="1100">
              <a:latin typeface="Calibri"/>
              <a:cs typeface="Calibri"/>
            </a:endParaRPr>
          </a:p>
        </p:txBody>
      </p:sp>
      <p:grpSp>
        <p:nvGrpSpPr>
          <p:cNvPr id="87" name="object 87" descr=""/>
          <p:cNvGrpSpPr/>
          <p:nvPr/>
        </p:nvGrpSpPr>
        <p:grpSpPr>
          <a:xfrm>
            <a:off x="903605" y="8072831"/>
            <a:ext cx="5666105" cy="43180"/>
            <a:chOff x="903605" y="8072831"/>
            <a:chExt cx="5666105" cy="43180"/>
          </a:xfrm>
        </p:grpSpPr>
        <p:sp>
          <p:nvSpPr>
            <p:cNvPr id="88" name="object 88" descr=""/>
            <p:cNvSpPr/>
            <p:nvPr/>
          </p:nvSpPr>
          <p:spPr>
            <a:xfrm>
              <a:off x="903605" y="8072831"/>
              <a:ext cx="5666105" cy="43180"/>
            </a:xfrm>
            <a:custGeom>
              <a:avLst/>
              <a:gdLst/>
              <a:ahLst/>
              <a:cxnLst/>
              <a:rect l="l" t="t" r="r" b="b"/>
              <a:pathLst>
                <a:path w="5666105" h="43179">
                  <a:moveTo>
                    <a:pt x="5666041" y="0"/>
                  </a:moveTo>
                  <a:lnTo>
                    <a:pt x="0" y="0"/>
                  </a:lnTo>
                  <a:lnTo>
                    <a:pt x="0" y="43014"/>
                  </a:lnTo>
                  <a:lnTo>
                    <a:pt x="5666041" y="43014"/>
                  </a:lnTo>
                  <a:lnTo>
                    <a:pt x="5666041" y="0"/>
                  </a:lnTo>
                  <a:close/>
                </a:path>
              </a:pathLst>
            </a:custGeom>
            <a:solidFill>
              <a:srgbClr val="F2F2F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89" name="object 89" descr=""/>
            <p:cNvSpPr/>
            <p:nvPr/>
          </p:nvSpPr>
          <p:spPr>
            <a:xfrm>
              <a:off x="906145" y="8072831"/>
              <a:ext cx="0" cy="43180"/>
            </a:xfrm>
            <a:custGeom>
              <a:avLst/>
              <a:gdLst/>
              <a:ahLst/>
              <a:cxnLst/>
              <a:rect l="l" t="t" r="r" b="b"/>
              <a:pathLst>
                <a:path w="0" h="43179">
                  <a:moveTo>
                    <a:pt x="0" y="43014"/>
                  </a:moveTo>
                  <a:lnTo>
                    <a:pt x="0" y="0"/>
                  </a:lnTo>
                </a:path>
              </a:pathLst>
            </a:custGeom>
            <a:ln w="505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90" name="object 90" descr=""/>
            <p:cNvSpPr/>
            <p:nvPr/>
          </p:nvSpPr>
          <p:spPr>
            <a:xfrm>
              <a:off x="903605" y="8113318"/>
              <a:ext cx="43180" cy="0"/>
            </a:xfrm>
            <a:custGeom>
              <a:avLst/>
              <a:gdLst/>
              <a:ahLst/>
              <a:cxnLst/>
              <a:rect l="l" t="t" r="r" b="b"/>
              <a:pathLst>
                <a:path w="43180" h="0">
                  <a:moveTo>
                    <a:pt x="0" y="0"/>
                  </a:moveTo>
                  <a:lnTo>
                    <a:pt x="43014" y="0"/>
                  </a:lnTo>
                </a:path>
              </a:pathLst>
            </a:custGeom>
            <a:ln w="505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91" name="object 91" descr=""/>
            <p:cNvSpPr/>
            <p:nvPr/>
          </p:nvSpPr>
          <p:spPr>
            <a:xfrm>
              <a:off x="946632" y="8113318"/>
              <a:ext cx="5580380" cy="0"/>
            </a:xfrm>
            <a:custGeom>
              <a:avLst/>
              <a:gdLst/>
              <a:ahLst/>
              <a:cxnLst/>
              <a:rect l="l" t="t" r="r" b="b"/>
              <a:pathLst>
                <a:path w="5580380" h="0">
                  <a:moveTo>
                    <a:pt x="0" y="0"/>
                  </a:moveTo>
                  <a:lnTo>
                    <a:pt x="5579999" y="0"/>
                  </a:lnTo>
                </a:path>
              </a:pathLst>
            </a:custGeom>
            <a:ln w="505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92" name="object 92" descr=""/>
            <p:cNvSpPr/>
            <p:nvPr/>
          </p:nvSpPr>
          <p:spPr>
            <a:xfrm>
              <a:off x="6526631" y="8113318"/>
              <a:ext cx="43180" cy="0"/>
            </a:xfrm>
            <a:custGeom>
              <a:avLst/>
              <a:gdLst/>
              <a:ahLst/>
              <a:cxnLst/>
              <a:rect l="l" t="t" r="r" b="b"/>
              <a:pathLst>
                <a:path w="43179" h="0">
                  <a:moveTo>
                    <a:pt x="0" y="0"/>
                  </a:moveTo>
                  <a:lnTo>
                    <a:pt x="43014" y="0"/>
                  </a:lnTo>
                </a:path>
              </a:pathLst>
            </a:custGeom>
            <a:ln w="505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93" name="object 93" descr=""/>
            <p:cNvSpPr/>
            <p:nvPr/>
          </p:nvSpPr>
          <p:spPr>
            <a:xfrm>
              <a:off x="6567119" y="8072831"/>
              <a:ext cx="0" cy="43180"/>
            </a:xfrm>
            <a:custGeom>
              <a:avLst/>
              <a:gdLst/>
              <a:ahLst/>
              <a:cxnLst/>
              <a:rect l="l" t="t" r="r" b="b"/>
              <a:pathLst>
                <a:path w="0" h="43179">
                  <a:moveTo>
                    <a:pt x="0" y="43014"/>
                  </a:moveTo>
                  <a:lnTo>
                    <a:pt x="0" y="0"/>
                  </a:lnTo>
                </a:path>
              </a:pathLst>
            </a:custGeom>
            <a:ln w="505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94" name="object 94" descr=""/>
          <p:cNvSpPr/>
          <p:nvPr/>
        </p:nvSpPr>
        <p:spPr>
          <a:xfrm>
            <a:off x="1819770" y="8487321"/>
            <a:ext cx="46990" cy="0"/>
          </a:xfrm>
          <a:custGeom>
            <a:avLst/>
            <a:gdLst/>
            <a:ahLst/>
            <a:cxnLst/>
            <a:rect l="l" t="t" r="r" b="b"/>
            <a:pathLst>
              <a:path w="46989" h="0">
                <a:moveTo>
                  <a:pt x="0" y="0"/>
                </a:moveTo>
                <a:lnTo>
                  <a:pt x="46875" y="0"/>
                </a:lnTo>
              </a:path>
            </a:pathLst>
          </a:custGeom>
          <a:ln w="505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95" name="object 95" descr=""/>
          <p:cNvSpPr txBox="1"/>
          <p:nvPr/>
        </p:nvSpPr>
        <p:spPr>
          <a:xfrm>
            <a:off x="573925" y="8325330"/>
            <a:ext cx="6505575" cy="755015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200" spc="65">
                <a:latin typeface="Calibri"/>
                <a:cs typeface="Calibri"/>
              </a:rPr>
              <a:t>The</a:t>
            </a:r>
            <a:r>
              <a:rPr dirty="0" sz="1200" spc="13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foreign</a:t>
            </a:r>
            <a:r>
              <a:rPr dirty="0" sz="1200" spc="14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key</a:t>
            </a:r>
            <a:r>
              <a:rPr dirty="0" sz="1200" spc="16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FK</a:t>
            </a:r>
            <a:r>
              <a:rPr dirty="0" sz="1200" spc="20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Customer</a:t>
            </a:r>
            <a:r>
              <a:rPr dirty="0" sz="1200" spc="140">
                <a:latin typeface="Calibri"/>
                <a:cs typeface="Calibri"/>
              </a:rPr>
              <a:t> </a:t>
            </a:r>
            <a:r>
              <a:rPr dirty="0" sz="1200" spc="-20">
                <a:latin typeface="Calibri"/>
                <a:cs typeface="Calibri"/>
              </a:rPr>
              <a:t>references</a:t>
            </a:r>
            <a:r>
              <a:rPr dirty="0" sz="1200" spc="14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the</a:t>
            </a:r>
            <a:r>
              <a:rPr dirty="0" sz="1200" spc="14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table</a:t>
            </a:r>
            <a:r>
              <a:rPr dirty="0" sz="1200" spc="15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Customer,</a:t>
            </a:r>
            <a:r>
              <a:rPr dirty="0" sz="1200" spc="14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so</a:t>
            </a:r>
            <a:r>
              <a:rPr dirty="0" sz="1200" spc="14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this</a:t>
            </a:r>
            <a:r>
              <a:rPr dirty="0" sz="1200" spc="14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has</a:t>
            </a:r>
            <a:r>
              <a:rPr dirty="0" sz="1200" spc="14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to</a:t>
            </a:r>
            <a:r>
              <a:rPr dirty="0" sz="1200" spc="14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be</a:t>
            </a:r>
            <a:r>
              <a:rPr dirty="0" sz="1200" spc="14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filled</a:t>
            </a:r>
            <a:r>
              <a:rPr dirty="0" sz="1200" spc="145">
                <a:latin typeface="Calibri"/>
                <a:cs typeface="Calibri"/>
              </a:rPr>
              <a:t> </a:t>
            </a:r>
            <a:r>
              <a:rPr dirty="0" sz="1200" spc="-10">
                <a:latin typeface="Calibri"/>
                <a:cs typeface="Calibri"/>
              </a:rPr>
              <a:t>first.</a:t>
            </a:r>
            <a:endParaRPr sz="1200">
              <a:latin typeface="Calibri"/>
              <a:cs typeface="Calibri"/>
            </a:endParaRPr>
          </a:p>
          <a:p>
            <a:pPr marL="12700" marR="5080">
              <a:lnSpc>
                <a:spcPct val="100000"/>
              </a:lnSpc>
              <a:spcBef>
                <a:spcPts val="1420"/>
              </a:spcBef>
            </a:pPr>
            <a:r>
              <a:rPr dirty="0" sz="1200">
                <a:latin typeface="Calibri"/>
                <a:cs typeface="Calibri"/>
              </a:rPr>
              <a:t>Due</a:t>
            </a:r>
            <a:r>
              <a:rPr dirty="0" sz="1200" spc="8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to</a:t>
            </a:r>
            <a:r>
              <a:rPr dirty="0" sz="1200" spc="8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the</a:t>
            </a:r>
            <a:r>
              <a:rPr dirty="0" sz="1200" spc="8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clean</a:t>
            </a:r>
            <a:r>
              <a:rPr dirty="0" sz="1200" spc="8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FOREIGN</a:t>
            </a:r>
            <a:r>
              <a:rPr dirty="0" sz="1200" spc="37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KEY</a:t>
            </a:r>
            <a:r>
              <a:rPr dirty="0" sz="1200" spc="8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definitions,</a:t>
            </a:r>
            <a:r>
              <a:rPr dirty="0" sz="1200" spc="9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you</a:t>
            </a:r>
            <a:r>
              <a:rPr dirty="0" sz="1200" spc="8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will</a:t>
            </a:r>
            <a:r>
              <a:rPr dirty="0" sz="1200" spc="8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later</a:t>
            </a:r>
            <a:r>
              <a:rPr dirty="0" sz="1200" spc="8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be</a:t>
            </a:r>
            <a:r>
              <a:rPr dirty="0" sz="1200" spc="8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able</a:t>
            </a:r>
            <a:r>
              <a:rPr dirty="0" sz="1200" spc="8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to</a:t>
            </a:r>
            <a:r>
              <a:rPr dirty="0" sz="1200" spc="8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use</a:t>
            </a:r>
            <a:r>
              <a:rPr dirty="0" sz="1200" spc="8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a</a:t>
            </a:r>
            <a:r>
              <a:rPr dirty="0" sz="1200" spc="8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SELECT</a:t>
            </a:r>
            <a:r>
              <a:rPr dirty="0" sz="1200" spc="8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with</a:t>
            </a:r>
            <a:r>
              <a:rPr dirty="0" sz="1200" spc="8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a</a:t>
            </a:r>
            <a:r>
              <a:rPr dirty="0" sz="1200" spc="8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CROSS</a:t>
            </a:r>
            <a:r>
              <a:rPr dirty="0" sz="1200" spc="375">
                <a:latin typeface="Calibri"/>
                <a:cs typeface="Calibri"/>
              </a:rPr>
              <a:t> </a:t>
            </a:r>
            <a:r>
              <a:rPr dirty="0" sz="1200" spc="-10">
                <a:latin typeface="Calibri"/>
                <a:cs typeface="Calibri"/>
              </a:rPr>
              <a:t>JOIN. </a:t>
            </a:r>
            <a:r>
              <a:rPr dirty="0" sz="1200" spc="65">
                <a:latin typeface="Calibri"/>
                <a:cs typeface="Calibri"/>
              </a:rPr>
              <a:t>In</a:t>
            </a:r>
            <a:r>
              <a:rPr dirty="0" sz="1200" spc="12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addition,</a:t>
            </a:r>
            <a:r>
              <a:rPr dirty="0" sz="1200" spc="13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invoices</a:t>
            </a:r>
            <a:r>
              <a:rPr dirty="0" sz="1200" spc="12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are</a:t>
            </a:r>
            <a:r>
              <a:rPr dirty="0" sz="1200" spc="12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not</a:t>
            </a:r>
            <a:r>
              <a:rPr dirty="0" sz="1200" spc="12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permitted</a:t>
            </a:r>
            <a:r>
              <a:rPr dirty="0" sz="1200" spc="13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for</a:t>
            </a:r>
            <a:r>
              <a:rPr dirty="0" sz="1200" spc="13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which</a:t>
            </a:r>
            <a:r>
              <a:rPr dirty="0" sz="1200" spc="12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there</a:t>
            </a:r>
            <a:r>
              <a:rPr dirty="0" sz="1200" spc="12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are</a:t>
            </a:r>
            <a:r>
              <a:rPr dirty="0" sz="1200" spc="12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no</a:t>
            </a:r>
            <a:r>
              <a:rPr dirty="0" sz="1200" spc="125">
                <a:latin typeface="Calibri"/>
                <a:cs typeface="Calibri"/>
              </a:rPr>
              <a:t> </a:t>
            </a:r>
            <a:r>
              <a:rPr dirty="0" sz="1200" spc="-10">
                <a:latin typeface="Calibri"/>
                <a:cs typeface="Calibri"/>
              </a:rPr>
              <a:t>customers.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96" name="object 96" descr="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1235"/>
              </a:lnSpc>
            </a:pPr>
            <a:fld id="{81D60167-4931-47E6-BA6A-407CBD079E47}" type="slidenum">
              <a:rPr dirty="0" spc="-25"/>
              <a:t>100</a:t>
            </a:fld>
          </a:p>
        </p:txBody>
      </p:sp>
    </p:spTree>
  </p:cSld>
  <p:clrMapOvr>
    <a:masterClrMapping/>
  </p:clrMapOvr>
</p:sld>
</file>

<file path=ppt/slides/slide10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 txBox="1"/>
          <p:nvPr/>
        </p:nvSpPr>
        <p:spPr>
          <a:xfrm>
            <a:off x="5825401" y="411350"/>
            <a:ext cx="1254125" cy="207645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200" i="1">
                <a:latin typeface="Calibri"/>
                <a:cs typeface="Calibri"/>
              </a:rPr>
              <a:t>Data</a:t>
            </a:r>
            <a:r>
              <a:rPr dirty="0" sz="1200" spc="254" i="1">
                <a:latin typeface="Calibri"/>
                <a:cs typeface="Calibri"/>
              </a:rPr>
              <a:t> </a:t>
            </a:r>
            <a:r>
              <a:rPr dirty="0" sz="1200" spc="-10" i="1">
                <a:latin typeface="Calibri"/>
                <a:cs typeface="Calibri"/>
              </a:rPr>
              <a:t>manipulation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3" name="object 3" descr=""/>
          <p:cNvSpPr/>
          <p:nvPr/>
        </p:nvSpPr>
        <p:spPr>
          <a:xfrm>
            <a:off x="586625" y="633450"/>
            <a:ext cx="6480175" cy="0"/>
          </a:xfrm>
          <a:custGeom>
            <a:avLst/>
            <a:gdLst/>
            <a:ahLst/>
            <a:cxnLst/>
            <a:rect l="l" t="t" r="r" b="b"/>
            <a:pathLst>
              <a:path w="6480175" h="0">
                <a:moveTo>
                  <a:pt x="0" y="0"/>
                </a:moveTo>
                <a:lnTo>
                  <a:pt x="6479997" y="0"/>
                </a:lnTo>
              </a:path>
            </a:pathLst>
          </a:custGeom>
          <a:ln w="505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grpSp>
        <p:nvGrpSpPr>
          <p:cNvPr id="4" name="object 4" descr=""/>
          <p:cNvGrpSpPr/>
          <p:nvPr/>
        </p:nvGrpSpPr>
        <p:grpSpPr>
          <a:xfrm>
            <a:off x="901064" y="1056030"/>
            <a:ext cx="5671185" cy="1424940"/>
            <a:chOff x="901064" y="1056030"/>
            <a:chExt cx="5671185" cy="1424940"/>
          </a:xfrm>
        </p:grpSpPr>
        <p:sp>
          <p:nvSpPr>
            <p:cNvPr id="5" name="object 5" descr=""/>
            <p:cNvSpPr/>
            <p:nvPr/>
          </p:nvSpPr>
          <p:spPr>
            <a:xfrm>
              <a:off x="903604" y="1058570"/>
              <a:ext cx="5666105" cy="43180"/>
            </a:xfrm>
            <a:custGeom>
              <a:avLst/>
              <a:gdLst/>
              <a:ahLst/>
              <a:cxnLst/>
              <a:rect l="l" t="t" r="r" b="b"/>
              <a:pathLst>
                <a:path w="5666105" h="43180">
                  <a:moveTo>
                    <a:pt x="5666041" y="0"/>
                  </a:moveTo>
                  <a:lnTo>
                    <a:pt x="0" y="0"/>
                  </a:lnTo>
                  <a:lnTo>
                    <a:pt x="0" y="43014"/>
                  </a:lnTo>
                  <a:lnTo>
                    <a:pt x="5666041" y="43014"/>
                  </a:lnTo>
                  <a:lnTo>
                    <a:pt x="5666041" y="0"/>
                  </a:lnTo>
                  <a:close/>
                </a:path>
              </a:pathLst>
            </a:custGeom>
            <a:solidFill>
              <a:srgbClr val="F2F2F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 descr=""/>
            <p:cNvSpPr/>
            <p:nvPr/>
          </p:nvSpPr>
          <p:spPr>
            <a:xfrm>
              <a:off x="906144" y="1058570"/>
              <a:ext cx="0" cy="43180"/>
            </a:xfrm>
            <a:custGeom>
              <a:avLst/>
              <a:gdLst/>
              <a:ahLst/>
              <a:cxnLst/>
              <a:rect l="l" t="t" r="r" b="b"/>
              <a:pathLst>
                <a:path w="0" h="43180">
                  <a:moveTo>
                    <a:pt x="0" y="43014"/>
                  </a:moveTo>
                  <a:lnTo>
                    <a:pt x="0" y="0"/>
                  </a:lnTo>
                </a:path>
              </a:pathLst>
            </a:custGeom>
            <a:ln w="505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7" name="object 7" descr=""/>
            <p:cNvSpPr/>
            <p:nvPr/>
          </p:nvSpPr>
          <p:spPr>
            <a:xfrm>
              <a:off x="903604" y="1061097"/>
              <a:ext cx="43180" cy="0"/>
            </a:xfrm>
            <a:custGeom>
              <a:avLst/>
              <a:gdLst/>
              <a:ahLst/>
              <a:cxnLst/>
              <a:rect l="l" t="t" r="r" b="b"/>
              <a:pathLst>
                <a:path w="43180" h="0">
                  <a:moveTo>
                    <a:pt x="0" y="0"/>
                  </a:moveTo>
                  <a:lnTo>
                    <a:pt x="43014" y="0"/>
                  </a:lnTo>
                </a:path>
              </a:pathLst>
            </a:custGeom>
            <a:ln w="505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8" name="object 8" descr=""/>
            <p:cNvSpPr/>
            <p:nvPr/>
          </p:nvSpPr>
          <p:spPr>
            <a:xfrm>
              <a:off x="946632" y="1061097"/>
              <a:ext cx="5580380" cy="0"/>
            </a:xfrm>
            <a:custGeom>
              <a:avLst/>
              <a:gdLst/>
              <a:ahLst/>
              <a:cxnLst/>
              <a:rect l="l" t="t" r="r" b="b"/>
              <a:pathLst>
                <a:path w="5580380" h="0">
                  <a:moveTo>
                    <a:pt x="0" y="0"/>
                  </a:moveTo>
                  <a:lnTo>
                    <a:pt x="5579999" y="0"/>
                  </a:lnTo>
                </a:path>
              </a:pathLst>
            </a:custGeom>
            <a:ln w="505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9" name="object 9" descr=""/>
            <p:cNvSpPr/>
            <p:nvPr/>
          </p:nvSpPr>
          <p:spPr>
            <a:xfrm>
              <a:off x="6526631" y="1061097"/>
              <a:ext cx="43180" cy="0"/>
            </a:xfrm>
            <a:custGeom>
              <a:avLst/>
              <a:gdLst/>
              <a:ahLst/>
              <a:cxnLst/>
              <a:rect l="l" t="t" r="r" b="b"/>
              <a:pathLst>
                <a:path w="43179" h="0">
                  <a:moveTo>
                    <a:pt x="0" y="0"/>
                  </a:moveTo>
                  <a:lnTo>
                    <a:pt x="43014" y="0"/>
                  </a:lnTo>
                </a:path>
              </a:pathLst>
            </a:custGeom>
            <a:ln w="505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0" name="object 10" descr=""/>
            <p:cNvSpPr/>
            <p:nvPr/>
          </p:nvSpPr>
          <p:spPr>
            <a:xfrm>
              <a:off x="6567119" y="1058570"/>
              <a:ext cx="0" cy="43180"/>
            </a:xfrm>
            <a:custGeom>
              <a:avLst/>
              <a:gdLst/>
              <a:ahLst/>
              <a:cxnLst/>
              <a:rect l="l" t="t" r="r" b="b"/>
              <a:pathLst>
                <a:path w="0" h="43180">
                  <a:moveTo>
                    <a:pt x="0" y="43014"/>
                  </a:moveTo>
                  <a:lnTo>
                    <a:pt x="0" y="0"/>
                  </a:lnTo>
                </a:path>
              </a:pathLst>
            </a:custGeom>
            <a:ln w="505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1" name="object 11" descr=""/>
            <p:cNvSpPr/>
            <p:nvPr/>
          </p:nvSpPr>
          <p:spPr>
            <a:xfrm>
              <a:off x="908672" y="1101598"/>
              <a:ext cx="38100" cy="172085"/>
            </a:xfrm>
            <a:custGeom>
              <a:avLst/>
              <a:gdLst/>
              <a:ahLst/>
              <a:cxnLst/>
              <a:rect l="l" t="t" r="r" b="b"/>
              <a:pathLst>
                <a:path w="38100" h="172084">
                  <a:moveTo>
                    <a:pt x="37960" y="0"/>
                  </a:moveTo>
                  <a:lnTo>
                    <a:pt x="0" y="0"/>
                  </a:lnTo>
                  <a:lnTo>
                    <a:pt x="0" y="172072"/>
                  </a:lnTo>
                  <a:lnTo>
                    <a:pt x="37960" y="172072"/>
                  </a:lnTo>
                  <a:lnTo>
                    <a:pt x="37960" y="0"/>
                  </a:lnTo>
                  <a:close/>
                </a:path>
              </a:pathLst>
            </a:custGeom>
            <a:solidFill>
              <a:srgbClr val="F2F2F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2" name="object 12" descr=""/>
            <p:cNvSpPr/>
            <p:nvPr/>
          </p:nvSpPr>
          <p:spPr>
            <a:xfrm>
              <a:off x="906144" y="1101598"/>
              <a:ext cx="0" cy="172085"/>
            </a:xfrm>
            <a:custGeom>
              <a:avLst/>
              <a:gdLst/>
              <a:ahLst/>
              <a:cxnLst/>
              <a:rect l="l" t="t" r="r" b="b"/>
              <a:pathLst>
                <a:path w="0" h="172084">
                  <a:moveTo>
                    <a:pt x="0" y="172072"/>
                  </a:moveTo>
                  <a:lnTo>
                    <a:pt x="0" y="0"/>
                  </a:lnTo>
                </a:path>
              </a:pathLst>
            </a:custGeom>
            <a:ln w="5054">
              <a:solidFill>
                <a:srgbClr val="F2F2F2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3" name="object 13" descr=""/>
            <p:cNvSpPr/>
            <p:nvPr/>
          </p:nvSpPr>
          <p:spPr>
            <a:xfrm>
              <a:off x="906144" y="1101598"/>
              <a:ext cx="0" cy="172085"/>
            </a:xfrm>
            <a:custGeom>
              <a:avLst/>
              <a:gdLst/>
              <a:ahLst/>
              <a:cxnLst/>
              <a:rect l="l" t="t" r="r" b="b"/>
              <a:pathLst>
                <a:path w="0" h="172084">
                  <a:moveTo>
                    <a:pt x="0" y="172072"/>
                  </a:moveTo>
                  <a:lnTo>
                    <a:pt x="0" y="0"/>
                  </a:lnTo>
                </a:path>
              </a:pathLst>
            </a:custGeom>
            <a:ln w="505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4" name="object 14" descr=""/>
            <p:cNvSpPr/>
            <p:nvPr/>
          </p:nvSpPr>
          <p:spPr>
            <a:xfrm>
              <a:off x="946632" y="1101597"/>
              <a:ext cx="5618480" cy="172085"/>
            </a:xfrm>
            <a:custGeom>
              <a:avLst/>
              <a:gdLst/>
              <a:ahLst/>
              <a:cxnLst/>
              <a:rect l="l" t="t" r="r" b="b"/>
              <a:pathLst>
                <a:path w="5618480" h="172084">
                  <a:moveTo>
                    <a:pt x="5617959" y="0"/>
                  </a:moveTo>
                  <a:lnTo>
                    <a:pt x="5579999" y="0"/>
                  </a:lnTo>
                  <a:lnTo>
                    <a:pt x="0" y="0"/>
                  </a:lnTo>
                  <a:lnTo>
                    <a:pt x="0" y="172072"/>
                  </a:lnTo>
                  <a:lnTo>
                    <a:pt x="5579999" y="172072"/>
                  </a:lnTo>
                  <a:lnTo>
                    <a:pt x="5617959" y="172072"/>
                  </a:lnTo>
                  <a:lnTo>
                    <a:pt x="5617959" y="0"/>
                  </a:lnTo>
                  <a:close/>
                </a:path>
              </a:pathLst>
            </a:custGeom>
            <a:solidFill>
              <a:srgbClr val="F2F2F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5" name="object 15" descr=""/>
            <p:cNvSpPr/>
            <p:nvPr/>
          </p:nvSpPr>
          <p:spPr>
            <a:xfrm>
              <a:off x="6567119" y="1101598"/>
              <a:ext cx="0" cy="172085"/>
            </a:xfrm>
            <a:custGeom>
              <a:avLst/>
              <a:gdLst/>
              <a:ahLst/>
              <a:cxnLst/>
              <a:rect l="l" t="t" r="r" b="b"/>
              <a:pathLst>
                <a:path w="0" h="172084">
                  <a:moveTo>
                    <a:pt x="0" y="172072"/>
                  </a:moveTo>
                  <a:lnTo>
                    <a:pt x="0" y="0"/>
                  </a:lnTo>
                </a:path>
              </a:pathLst>
            </a:custGeom>
            <a:ln w="5054">
              <a:solidFill>
                <a:srgbClr val="F2F2F2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6" name="object 16" descr=""/>
            <p:cNvSpPr/>
            <p:nvPr/>
          </p:nvSpPr>
          <p:spPr>
            <a:xfrm>
              <a:off x="6567119" y="1101598"/>
              <a:ext cx="0" cy="172085"/>
            </a:xfrm>
            <a:custGeom>
              <a:avLst/>
              <a:gdLst/>
              <a:ahLst/>
              <a:cxnLst/>
              <a:rect l="l" t="t" r="r" b="b"/>
              <a:pathLst>
                <a:path w="0" h="172084">
                  <a:moveTo>
                    <a:pt x="0" y="172072"/>
                  </a:moveTo>
                  <a:lnTo>
                    <a:pt x="0" y="0"/>
                  </a:lnTo>
                </a:path>
              </a:pathLst>
            </a:custGeom>
            <a:ln w="505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7" name="object 17" descr=""/>
            <p:cNvSpPr/>
            <p:nvPr/>
          </p:nvSpPr>
          <p:spPr>
            <a:xfrm>
              <a:off x="908672" y="1273670"/>
              <a:ext cx="38100" cy="172085"/>
            </a:xfrm>
            <a:custGeom>
              <a:avLst/>
              <a:gdLst/>
              <a:ahLst/>
              <a:cxnLst/>
              <a:rect l="l" t="t" r="r" b="b"/>
              <a:pathLst>
                <a:path w="38100" h="172084">
                  <a:moveTo>
                    <a:pt x="37960" y="0"/>
                  </a:moveTo>
                  <a:lnTo>
                    <a:pt x="0" y="0"/>
                  </a:lnTo>
                  <a:lnTo>
                    <a:pt x="0" y="172072"/>
                  </a:lnTo>
                  <a:lnTo>
                    <a:pt x="37960" y="172072"/>
                  </a:lnTo>
                  <a:lnTo>
                    <a:pt x="37960" y="0"/>
                  </a:lnTo>
                  <a:close/>
                </a:path>
              </a:pathLst>
            </a:custGeom>
            <a:solidFill>
              <a:srgbClr val="F2F2F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8" name="object 18" descr=""/>
            <p:cNvSpPr/>
            <p:nvPr/>
          </p:nvSpPr>
          <p:spPr>
            <a:xfrm>
              <a:off x="906144" y="1273670"/>
              <a:ext cx="0" cy="172085"/>
            </a:xfrm>
            <a:custGeom>
              <a:avLst/>
              <a:gdLst/>
              <a:ahLst/>
              <a:cxnLst/>
              <a:rect l="l" t="t" r="r" b="b"/>
              <a:pathLst>
                <a:path w="0" h="172084">
                  <a:moveTo>
                    <a:pt x="0" y="172072"/>
                  </a:moveTo>
                  <a:lnTo>
                    <a:pt x="0" y="0"/>
                  </a:lnTo>
                </a:path>
              </a:pathLst>
            </a:custGeom>
            <a:ln w="5054">
              <a:solidFill>
                <a:srgbClr val="F2F2F2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9" name="object 19" descr=""/>
            <p:cNvSpPr/>
            <p:nvPr/>
          </p:nvSpPr>
          <p:spPr>
            <a:xfrm>
              <a:off x="906144" y="1273670"/>
              <a:ext cx="0" cy="172085"/>
            </a:xfrm>
            <a:custGeom>
              <a:avLst/>
              <a:gdLst/>
              <a:ahLst/>
              <a:cxnLst/>
              <a:rect l="l" t="t" r="r" b="b"/>
              <a:pathLst>
                <a:path w="0" h="172084">
                  <a:moveTo>
                    <a:pt x="0" y="172072"/>
                  </a:moveTo>
                  <a:lnTo>
                    <a:pt x="0" y="0"/>
                  </a:lnTo>
                </a:path>
              </a:pathLst>
            </a:custGeom>
            <a:ln w="505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0" name="object 20" descr=""/>
            <p:cNvSpPr/>
            <p:nvPr/>
          </p:nvSpPr>
          <p:spPr>
            <a:xfrm>
              <a:off x="946632" y="1273670"/>
              <a:ext cx="5618480" cy="172085"/>
            </a:xfrm>
            <a:custGeom>
              <a:avLst/>
              <a:gdLst/>
              <a:ahLst/>
              <a:cxnLst/>
              <a:rect l="l" t="t" r="r" b="b"/>
              <a:pathLst>
                <a:path w="5618480" h="172084">
                  <a:moveTo>
                    <a:pt x="5617959" y="0"/>
                  </a:moveTo>
                  <a:lnTo>
                    <a:pt x="5579999" y="0"/>
                  </a:lnTo>
                  <a:lnTo>
                    <a:pt x="0" y="0"/>
                  </a:lnTo>
                  <a:lnTo>
                    <a:pt x="0" y="172072"/>
                  </a:lnTo>
                  <a:lnTo>
                    <a:pt x="5579999" y="172072"/>
                  </a:lnTo>
                  <a:lnTo>
                    <a:pt x="5617959" y="172072"/>
                  </a:lnTo>
                  <a:lnTo>
                    <a:pt x="5617959" y="0"/>
                  </a:lnTo>
                  <a:close/>
                </a:path>
              </a:pathLst>
            </a:custGeom>
            <a:solidFill>
              <a:srgbClr val="F2F2F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1" name="object 21" descr=""/>
            <p:cNvSpPr/>
            <p:nvPr/>
          </p:nvSpPr>
          <p:spPr>
            <a:xfrm>
              <a:off x="6567119" y="1273670"/>
              <a:ext cx="0" cy="172085"/>
            </a:xfrm>
            <a:custGeom>
              <a:avLst/>
              <a:gdLst/>
              <a:ahLst/>
              <a:cxnLst/>
              <a:rect l="l" t="t" r="r" b="b"/>
              <a:pathLst>
                <a:path w="0" h="172084">
                  <a:moveTo>
                    <a:pt x="0" y="172072"/>
                  </a:moveTo>
                  <a:lnTo>
                    <a:pt x="0" y="0"/>
                  </a:lnTo>
                </a:path>
              </a:pathLst>
            </a:custGeom>
            <a:ln w="5054">
              <a:solidFill>
                <a:srgbClr val="F2F2F2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2" name="object 22" descr=""/>
            <p:cNvSpPr/>
            <p:nvPr/>
          </p:nvSpPr>
          <p:spPr>
            <a:xfrm>
              <a:off x="6567119" y="1273670"/>
              <a:ext cx="0" cy="172085"/>
            </a:xfrm>
            <a:custGeom>
              <a:avLst/>
              <a:gdLst/>
              <a:ahLst/>
              <a:cxnLst/>
              <a:rect l="l" t="t" r="r" b="b"/>
              <a:pathLst>
                <a:path w="0" h="172084">
                  <a:moveTo>
                    <a:pt x="0" y="172072"/>
                  </a:moveTo>
                  <a:lnTo>
                    <a:pt x="0" y="0"/>
                  </a:lnTo>
                </a:path>
              </a:pathLst>
            </a:custGeom>
            <a:ln w="505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3" name="object 23" descr=""/>
            <p:cNvSpPr/>
            <p:nvPr/>
          </p:nvSpPr>
          <p:spPr>
            <a:xfrm>
              <a:off x="1474393" y="1391590"/>
              <a:ext cx="41910" cy="0"/>
            </a:xfrm>
            <a:custGeom>
              <a:avLst/>
              <a:gdLst/>
              <a:ahLst/>
              <a:cxnLst/>
              <a:rect l="l" t="t" r="r" b="b"/>
              <a:pathLst>
                <a:path w="41909" h="0">
                  <a:moveTo>
                    <a:pt x="0" y="0"/>
                  </a:moveTo>
                  <a:lnTo>
                    <a:pt x="41567" y="0"/>
                  </a:lnTo>
                </a:path>
              </a:pathLst>
            </a:custGeom>
            <a:ln w="5054">
              <a:solidFill>
                <a:srgbClr val="007F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4" name="object 24" descr=""/>
            <p:cNvSpPr/>
            <p:nvPr/>
          </p:nvSpPr>
          <p:spPr>
            <a:xfrm>
              <a:off x="908672" y="1445742"/>
              <a:ext cx="38100" cy="172085"/>
            </a:xfrm>
            <a:custGeom>
              <a:avLst/>
              <a:gdLst/>
              <a:ahLst/>
              <a:cxnLst/>
              <a:rect l="l" t="t" r="r" b="b"/>
              <a:pathLst>
                <a:path w="38100" h="172084">
                  <a:moveTo>
                    <a:pt x="37960" y="0"/>
                  </a:moveTo>
                  <a:lnTo>
                    <a:pt x="0" y="0"/>
                  </a:lnTo>
                  <a:lnTo>
                    <a:pt x="0" y="172072"/>
                  </a:lnTo>
                  <a:lnTo>
                    <a:pt x="37960" y="172072"/>
                  </a:lnTo>
                  <a:lnTo>
                    <a:pt x="37960" y="0"/>
                  </a:lnTo>
                  <a:close/>
                </a:path>
              </a:pathLst>
            </a:custGeom>
            <a:solidFill>
              <a:srgbClr val="F2F2F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5" name="object 25" descr=""/>
            <p:cNvSpPr/>
            <p:nvPr/>
          </p:nvSpPr>
          <p:spPr>
            <a:xfrm>
              <a:off x="906144" y="1445742"/>
              <a:ext cx="0" cy="172085"/>
            </a:xfrm>
            <a:custGeom>
              <a:avLst/>
              <a:gdLst/>
              <a:ahLst/>
              <a:cxnLst/>
              <a:rect l="l" t="t" r="r" b="b"/>
              <a:pathLst>
                <a:path w="0" h="172084">
                  <a:moveTo>
                    <a:pt x="0" y="172072"/>
                  </a:moveTo>
                  <a:lnTo>
                    <a:pt x="0" y="0"/>
                  </a:lnTo>
                </a:path>
              </a:pathLst>
            </a:custGeom>
            <a:ln w="5054">
              <a:solidFill>
                <a:srgbClr val="F2F2F2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6" name="object 26" descr=""/>
            <p:cNvSpPr/>
            <p:nvPr/>
          </p:nvSpPr>
          <p:spPr>
            <a:xfrm>
              <a:off x="906144" y="1445742"/>
              <a:ext cx="0" cy="172085"/>
            </a:xfrm>
            <a:custGeom>
              <a:avLst/>
              <a:gdLst/>
              <a:ahLst/>
              <a:cxnLst/>
              <a:rect l="l" t="t" r="r" b="b"/>
              <a:pathLst>
                <a:path w="0" h="172084">
                  <a:moveTo>
                    <a:pt x="0" y="172072"/>
                  </a:moveTo>
                  <a:lnTo>
                    <a:pt x="0" y="0"/>
                  </a:lnTo>
                </a:path>
              </a:pathLst>
            </a:custGeom>
            <a:ln w="505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7" name="object 27" descr=""/>
            <p:cNvSpPr/>
            <p:nvPr/>
          </p:nvSpPr>
          <p:spPr>
            <a:xfrm>
              <a:off x="946632" y="1445742"/>
              <a:ext cx="5618480" cy="172085"/>
            </a:xfrm>
            <a:custGeom>
              <a:avLst/>
              <a:gdLst/>
              <a:ahLst/>
              <a:cxnLst/>
              <a:rect l="l" t="t" r="r" b="b"/>
              <a:pathLst>
                <a:path w="5618480" h="172084">
                  <a:moveTo>
                    <a:pt x="5617959" y="0"/>
                  </a:moveTo>
                  <a:lnTo>
                    <a:pt x="5579999" y="0"/>
                  </a:lnTo>
                  <a:lnTo>
                    <a:pt x="0" y="0"/>
                  </a:lnTo>
                  <a:lnTo>
                    <a:pt x="0" y="172072"/>
                  </a:lnTo>
                  <a:lnTo>
                    <a:pt x="5579999" y="172072"/>
                  </a:lnTo>
                  <a:lnTo>
                    <a:pt x="5617959" y="172072"/>
                  </a:lnTo>
                  <a:lnTo>
                    <a:pt x="5617959" y="0"/>
                  </a:lnTo>
                  <a:close/>
                </a:path>
              </a:pathLst>
            </a:custGeom>
            <a:solidFill>
              <a:srgbClr val="F2F2F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8" name="object 28" descr=""/>
            <p:cNvSpPr/>
            <p:nvPr/>
          </p:nvSpPr>
          <p:spPr>
            <a:xfrm>
              <a:off x="6567119" y="1445742"/>
              <a:ext cx="0" cy="172085"/>
            </a:xfrm>
            <a:custGeom>
              <a:avLst/>
              <a:gdLst/>
              <a:ahLst/>
              <a:cxnLst/>
              <a:rect l="l" t="t" r="r" b="b"/>
              <a:pathLst>
                <a:path w="0" h="172084">
                  <a:moveTo>
                    <a:pt x="0" y="172072"/>
                  </a:moveTo>
                  <a:lnTo>
                    <a:pt x="0" y="0"/>
                  </a:lnTo>
                </a:path>
              </a:pathLst>
            </a:custGeom>
            <a:ln w="5054">
              <a:solidFill>
                <a:srgbClr val="F2F2F2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9" name="object 29" descr=""/>
            <p:cNvSpPr/>
            <p:nvPr/>
          </p:nvSpPr>
          <p:spPr>
            <a:xfrm>
              <a:off x="6567119" y="1445742"/>
              <a:ext cx="0" cy="172085"/>
            </a:xfrm>
            <a:custGeom>
              <a:avLst/>
              <a:gdLst/>
              <a:ahLst/>
              <a:cxnLst/>
              <a:rect l="l" t="t" r="r" b="b"/>
              <a:pathLst>
                <a:path w="0" h="172084">
                  <a:moveTo>
                    <a:pt x="0" y="172072"/>
                  </a:moveTo>
                  <a:lnTo>
                    <a:pt x="0" y="0"/>
                  </a:lnTo>
                </a:path>
              </a:pathLst>
            </a:custGeom>
            <a:ln w="505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0" name="object 30" descr=""/>
            <p:cNvSpPr/>
            <p:nvPr/>
          </p:nvSpPr>
          <p:spPr>
            <a:xfrm>
              <a:off x="908672" y="1617815"/>
              <a:ext cx="38100" cy="172085"/>
            </a:xfrm>
            <a:custGeom>
              <a:avLst/>
              <a:gdLst/>
              <a:ahLst/>
              <a:cxnLst/>
              <a:rect l="l" t="t" r="r" b="b"/>
              <a:pathLst>
                <a:path w="38100" h="172085">
                  <a:moveTo>
                    <a:pt x="37960" y="0"/>
                  </a:moveTo>
                  <a:lnTo>
                    <a:pt x="0" y="0"/>
                  </a:lnTo>
                  <a:lnTo>
                    <a:pt x="0" y="172072"/>
                  </a:lnTo>
                  <a:lnTo>
                    <a:pt x="37960" y="172072"/>
                  </a:lnTo>
                  <a:lnTo>
                    <a:pt x="37960" y="0"/>
                  </a:lnTo>
                  <a:close/>
                </a:path>
              </a:pathLst>
            </a:custGeom>
            <a:solidFill>
              <a:srgbClr val="F2F2F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1" name="object 31" descr=""/>
            <p:cNvSpPr/>
            <p:nvPr/>
          </p:nvSpPr>
          <p:spPr>
            <a:xfrm>
              <a:off x="906144" y="1617815"/>
              <a:ext cx="0" cy="172085"/>
            </a:xfrm>
            <a:custGeom>
              <a:avLst/>
              <a:gdLst/>
              <a:ahLst/>
              <a:cxnLst/>
              <a:rect l="l" t="t" r="r" b="b"/>
              <a:pathLst>
                <a:path w="0" h="172085">
                  <a:moveTo>
                    <a:pt x="0" y="172072"/>
                  </a:moveTo>
                  <a:lnTo>
                    <a:pt x="0" y="0"/>
                  </a:lnTo>
                </a:path>
              </a:pathLst>
            </a:custGeom>
            <a:ln w="5054">
              <a:solidFill>
                <a:srgbClr val="F2F2F2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2" name="object 32" descr=""/>
            <p:cNvSpPr/>
            <p:nvPr/>
          </p:nvSpPr>
          <p:spPr>
            <a:xfrm>
              <a:off x="906144" y="1617815"/>
              <a:ext cx="0" cy="172085"/>
            </a:xfrm>
            <a:custGeom>
              <a:avLst/>
              <a:gdLst/>
              <a:ahLst/>
              <a:cxnLst/>
              <a:rect l="l" t="t" r="r" b="b"/>
              <a:pathLst>
                <a:path w="0" h="172085">
                  <a:moveTo>
                    <a:pt x="0" y="172072"/>
                  </a:moveTo>
                  <a:lnTo>
                    <a:pt x="0" y="0"/>
                  </a:lnTo>
                </a:path>
              </a:pathLst>
            </a:custGeom>
            <a:ln w="505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3" name="object 33" descr=""/>
            <p:cNvSpPr/>
            <p:nvPr/>
          </p:nvSpPr>
          <p:spPr>
            <a:xfrm>
              <a:off x="946632" y="1617814"/>
              <a:ext cx="5618480" cy="172085"/>
            </a:xfrm>
            <a:custGeom>
              <a:avLst/>
              <a:gdLst/>
              <a:ahLst/>
              <a:cxnLst/>
              <a:rect l="l" t="t" r="r" b="b"/>
              <a:pathLst>
                <a:path w="5618480" h="172085">
                  <a:moveTo>
                    <a:pt x="5617959" y="0"/>
                  </a:moveTo>
                  <a:lnTo>
                    <a:pt x="5579999" y="0"/>
                  </a:lnTo>
                  <a:lnTo>
                    <a:pt x="0" y="0"/>
                  </a:lnTo>
                  <a:lnTo>
                    <a:pt x="0" y="172072"/>
                  </a:lnTo>
                  <a:lnTo>
                    <a:pt x="5579999" y="172072"/>
                  </a:lnTo>
                  <a:lnTo>
                    <a:pt x="5617959" y="172072"/>
                  </a:lnTo>
                  <a:lnTo>
                    <a:pt x="5617959" y="0"/>
                  </a:lnTo>
                  <a:close/>
                </a:path>
              </a:pathLst>
            </a:custGeom>
            <a:solidFill>
              <a:srgbClr val="F2F2F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4" name="object 34" descr=""/>
            <p:cNvSpPr/>
            <p:nvPr/>
          </p:nvSpPr>
          <p:spPr>
            <a:xfrm>
              <a:off x="6567119" y="1617815"/>
              <a:ext cx="0" cy="172085"/>
            </a:xfrm>
            <a:custGeom>
              <a:avLst/>
              <a:gdLst/>
              <a:ahLst/>
              <a:cxnLst/>
              <a:rect l="l" t="t" r="r" b="b"/>
              <a:pathLst>
                <a:path w="0" h="172085">
                  <a:moveTo>
                    <a:pt x="0" y="172072"/>
                  </a:moveTo>
                  <a:lnTo>
                    <a:pt x="0" y="0"/>
                  </a:lnTo>
                </a:path>
              </a:pathLst>
            </a:custGeom>
            <a:ln w="5054">
              <a:solidFill>
                <a:srgbClr val="F2F2F2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5" name="object 35" descr=""/>
            <p:cNvSpPr/>
            <p:nvPr/>
          </p:nvSpPr>
          <p:spPr>
            <a:xfrm>
              <a:off x="6567119" y="1617815"/>
              <a:ext cx="0" cy="172085"/>
            </a:xfrm>
            <a:custGeom>
              <a:avLst/>
              <a:gdLst/>
              <a:ahLst/>
              <a:cxnLst/>
              <a:rect l="l" t="t" r="r" b="b"/>
              <a:pathLst>
                <a:path w="0" h="172085">
                  <a:moveTo>
                    <a:pt x="0" y="172072"/>
                  </a:moveTo>
                  <a:lnTo>
                    <a:pt x="0" y="0"/>
                  </a:lnTo>
                </a:path>
              </a:pathLst>
            </a:custGeom>
            <a:ln w="505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6" name="object 36" descr=""/>
            <p:cNvSpPr/>
            <p:nvPr/>
          </p:nvSpPr>
          <p:spPr>
            <a:xfrm>
              <a:off x="908672" y="1789887"/>
              <a:ext cx="38100" cy="172085"/>
            </a:xfrm>
            <a:custGeom>
              <a:avLst/>
              <a:gdLst/>
              <a:ahLst/>
              <a:cxnLst/>
              <a:rect l="l" t="t" r="r" b="b"/>
              <a:pathLst>
                <a:path w="38100" h="172085">
                  <a:moveTo>
                    <a:pt x="37960" y="0"/>
                  </a:moveTo>
                  <a:lnTo>
                    <a:pt x="0" y="0"/>
                  </a:lnTo>
                  <a:lnTo>
                    <a:pt x="0" y="172072"/>
                  </a:lnTo>
                  <a:lnTo>
                    <a:pt x="37960" y="172072"/>
                  </a:lnTo>
                  <a:lnTo>
                    <a:pt x="37960" y="0"/>
                  </a:lnTo>
                  <a:close/>
                </a:path>
              </a:pathLst>
            </a:custGeom>
            <a:solidFill>
              <a:srgbClr val="F2F2F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7" name="object 37" descr=""/>
            <p:cNvSpPr/>
            <p:nvPr/>
          </p:nvSpPr>
          <p:spPr>
            <a:xfrm>
              <a:off x="906144" y="1789887"/>
              <a:ext cx="0" cy="172085"/>
            </a:xfrm>
            <a:custGeom>
              <a:avLst/>
              <a:gdLst/>
              <a:ahLst/>
              <a:cxnLst/>
              <a:rect l="l" t="t" r="r" b="b"/>
              <a:pathLst>
                <a:path w="0" h="172085">
                  <a:moveTo>
                    <a:pt x="0" y="172072"/>
                  </a:moveTo>
                  <a:lnTo>
                    <a:pt x="0" y="0"/>
                  </a:lnTo>
                </a:path>
              </a:pathLst>
            </a:custGeom>
            <a:ln w="5054">
              <a:solidFill>
                <a:srgbClr val="F2F2F2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8" name="object 38" descr=""/>
            <p:cNvSpPr/>
            <p:nvPr/>
          </p:nvSpPr>
          <p:spPr>
            <a:xfrm>
              <a:off x="906144" y="1789887"/>
              <a:ext cx="0" cy="172085"/>
            </a:xfrm>
            <a:custGeom>
              <a:avLst/>
              <a:gdLst/>
              <a:ahLst/>
              <a:cxnLst/>
              <a:rect l="l" t="t" r="r" b="b"/>
              <a:pathLst>
                <a:path w="0" h="172085">
                  <a:moveTo>
                    <a:pt x="0" y="172072"/>
                  </a:moveTo>
                  <a:lnTo>
                    <a:pt x="0" y="0"/>
                  </a:lnTo>
                </a:path>
              </a:pathLst>
            </a:custGeom>
            <a:ln w="505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9" name="object 39" descr=""/>
            <p:cNvSpPr/>
            <p:nvPr/>
          </p:nvSpPr>
          <p:spPr>
            <a:xfrm>
              <a:off x="946632" y="1789886"/>
              <a:ext cx="5618480" cy="172085"/>
            </a:xfrm>
            <a:custGeom>
              <a:avLst/>
              <a:gdLst/>
              <a:ahLst/>
              <a:cxnLst/>
              <a:rect l="l" t="t" r="r" b="b"/>
              <a:pathLst>
                <a:path w="5618480" h="172085">
                  <a:moveTo>
                    <a:pt x="5617959" y="0"/>
                  </a:moveTo>
                  <a:lnTo>
                    <a:pt x="5579999" y="0"/>
                  </a:lnTo>
                  <a:lnTo>
                    <a:pt x="0" y="0"/>
                  </a:lnTo>
                  <a:lnTo>
                    <a:pt x="0" y="172072"/>
                  </a:lnTo>
                  <a:lnTo>
                    <a:pt x="5579999" y="172072"/>
                  </a:lnTo>
                  <a:lnTo>
                    <a:pt x="5617959" y="172072"/>
                  </a:lnTo>
                  <a:lnTo>
                    <a:pt x="5617959" y="0"/>
                  </a:lnTo>
                  <a:close/>
                </a:path>
              </a:pathLst>
            </a:custGeom>
            <a:solidFill>
              <a:srgbClr val="F2F2F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0" name="object 40" descr=""/>
            <p:cNvSpPr/>
            <p:nvPr/>
          </p:nvSpPr>
          <p:spPr>
            <a:xfrm>
              <a:off x="6567119" y="1789887"/>
              <a:ext cx="0" cy="172085"/>
            </a:xfrm>
            <a:custGeom>
              <a:avLst/>
              <a:gdLst/>
              <a:ahLst/>
              <a:cxnLst/>
              <a:rect l="l" t="t" r="r" b="b"/>
              <a:pathLst>
                <a:path w="0" h="172085">
                  <a:moveTo>
                    <a:pt x="0" y="172072"/>
                  </a:moveTo>
                  <a:lnTo>
                    <a:pt x="0" y="0"/>
                  </a:lnTo>
                </a:path>
              </a:pathLst>
            </a:custGeom>
            <a:ln w="5054">
              <a:solidFill>
                <a:srgbClr val="F2F2F2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1" name="object 41" descr=""/>
            <p:cNvSpPr/>
            <p:nvPr/>
          </p:nvSpPr>
          <p:spPr>
            <a:xfrm>
              <a:off x="6567119" y="1789887"/>
              <a:ext cx="0" cy="172085"/>
            </a:xfrm>
            <a:custGeom>
              <a:avLst/>
              <a:gdLst/>
              <a:ahLst/>
              <a:cxnLst/>
              <a:rect l="l" t="t" r="r" b="b"/>
              <a:pathLst>
                <a:path w="0" h="172085">
                  <a:moveTo>
                    <a:pt x="0" y="172072"/>
                  </a:moveTo>
                  <a:lnTo>
                    <a:pt x="0" y="0"/>
                  </a:lnTo>
                </a:path>
              </a:pathLst>
            </a:custGeom>
            <a:ln w="505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2" name="object 42" descr=""/>
            <p:cNvSpPr/>
            <p:nvPr/>
          </p:nvSpPr>
          <p:spPr>
            <a:xfrm>
              <a:off x="908672" y="1961972"/>
              <a:ext cx="38100" cy="172085"/>
            </a:xfrm>
            <a:custGeom>
              <a:avLst/>
              <a:gdLst/>
              <a:ahLst/>
              <a:cxnLst/>
              <a:rect l="l" t="t" r="r" b="b"/>
              <a:pathLst>
                <a:path w="38100" h="172085">
                  <a:moveTo>
                    <a:pt x="37960" y="0"/>
                  </a:moveTo>
                  <a:lnTo>
                    <a:pt x="0" y="0"/>
                  </a:lnTo>
                  <a:lnTo>
                    <a:pt x="0" y="172072"/>
                  </a:lnTo>
                  <a:lnTo>
                    <a:pt x="37960" y="172072"/>
                  </a:lnTo>
                  <a:lnTo>
                    <a:pt x="37960" y="0"/>
                  </a:lnTo>
                  <a:close/>
                </a:path>
              </a:pathLst>
            </a:custGeom>
            <a:solidFill>
              <a:srgbClr val="F2F2F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3" name="object 43" descr=""/>
            <p:cNvSpPr/>
            <p:nvPr/>
          </p:nvSpPr>
          <p:spPr>
            <a:xfrm>
              <a:off x="906144" y="1961972"/>
              <a:ext cx="0" cy="172085"/>
            </a:xfrm>
            <a:custGeom>
              <a:avLst/>
              <a:gdLst/>
              <a:ahLst/>
              <a:cxnLst/>
              <a:rect l="l" t="t" r="r" b="b"/>
              <a:pathLst>
                <a:path w="0" h="172085">
                  <a:moveTo>
                    <a:pt x="0" y="172072"/>
                  </a:moveTo>
                  <a:lnTo>
                    <a:pt x="0" y="0"/>
                  </a:lnTo>
                </a:path>
              </a:pathLst>
            </a:custGeom>
            <a:ln w="5054">
              <a:solidFill>
                <a:srgbClr val="F2F2F2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4" name="object 44" descr=""/>
            <p:cNvSpPr/>
            <p:nvPr/>
          </p:nvSpPr>
          <p:spPr>
            <a:xfrm>
              <a:off x="906144" y="1961972"/>
              <a:ext cx="0" cy="172085"/>
            </a:xfrm>
            <a:custGeom>
              <a:avLst/>
              <a:gdLst/>
              <a:ahLst/>
              <a:cxnLst/>
              <a:rect l="l" t="t" r="r" b="b"/>
              <a:pathLst>
                <a:path w="0" h="172085">
                  <a:moveTo>
                    <a:pt x="0" y="172072"/>
                  </a:moveTo>
                  <a:lnTo>
                    <a:pt x="0" y="0"/>
                  </a:lnTo>
                </a:path>
              </a:pathLst>
            </a:custGeom>
            <a:ln w="505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5" name="object 45" descr=""/>
            <p:cNvSpPr/>
            <p:nvPr/>
          </p:nvSpPr>
          <p:spPr>
            <a:xfrm>
              <a:off x="946632" y="1961972"/>
              <a:ext cx="5618480" cy="172085"/>
            </a:xfrm>
            <a:custGeom>
              <a:avLst/>
              <a:gdLst/>
              <a:ahLst/>
              <a:cxnLst/>
              <a:rect l="l" t="t" r="r" b="b"/>
              <a:pathLst>
                <a:path w="5618480" h="172085">
                  <a:moveTo>
                    <a:pt x="5617959" y="0"/>
                  </a:moveTo>
                  <a:lnTo>
                    <a:pt x="5579999" y="0"/>
                  </a:lnTo>
                  <a:lnTo>
                    <a:pt x="0" y="0"/>
                  </a:lnTo>
                  <a:lnTo>
                    <a:pt x="0" y="172072"/>
                  </a:lnTo>
                  <a:lnTo>
                    <a:pt x="5579999" y="172072"/>
                  </a:lnTo>
                  <a:lnTo>
                    <a:pt x="5617959" y="172072"/>
                  </a:lnTo>
                  <a:lnTo>
                    <a:pt x="5617959" y="0"/>
                  </a:lnTo>
                  <a:close/>
                </a:path>
              </a:pathLst>
            </a:custGeom>
            <a:solidFill>
              <a:srgbClr val="F2F2F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6" name="object 46" descr=""/>
            <p:cNvSpPr/>
            <p:nvPr/>
          </p:nvSpPr>
          <p:spPr>
            <a:xfrm>
              <a:off x="6567119" y="1961972"/>
              <a:ext cx="0" cy="172085"/>
            </a:xfrm>
            <a:custGeom>
              <a:avLst/>
              <a:gdLst/>
              <a:ahLst/>
              <a:cxnLst/>
              <a:rect l="l" t="t" r="r" b="b"/>
              <a:pathLst>
                <a:path w="0" h="172085">
                  <a:moveTo>
                    <a:pt x="0" y="172072"/>
                  </a:moveTo>
                  <a:lnTo>
                    <a:pt x="0" y="0"/>
                  </a:lnTo>
                </a:path>
              </a:pathLst>
            </a:custGeom>
            <a:ln w="5054">
              <a:solidFill>
                <a:srgbClr val="F2F2F2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7" name="object 47" descr=""/>
            <p:cNvSpPr/>
            <p:nvPr/>
          </p:nvSpPr>
          <p:spPr>
            <a:xfrm>
              <a:off x="6567119" y="1961972"/>
              <a:ext cx="0" cy="172085"/>
            </a:xfrm>
            <a:custGeom>
              <a:avLst/>
              <a:gdLst/>
              <a:ahLst/>
              <a:cxnLst/>
              <a:rect l="l" t="t" r="r" b="b"/>
              <a:pathLst>
                <a:path w="0" h="172085">
                  <a:moveTo>
                    <a:pt x="0" y="172072"/>
                  </a:moveTo>
                  <a:lnTo>
                    <a:pt x="0" y="0"/>
                  </a:lnTo>
                </a:path>
              </a:pathLst>
            </a:custGeom>
            <a:ln w="505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8" name="object 48" descr=""/>
            <p:cNvSpPr/>
            <p:nvPr/>
          </p:nvSpPr>
          <p:spPr>
            <a:xfrm>
              <a:off x="1476705" y="2079879"/>
              <a:ext cx="41910" cy="0"/>
            </a:xfrm>
            <a:custGeom>
              <a:avLst/>
              <a:gdLst/>
              <a:ahLst/>
              <a:cxnLst/>
              <a:rect l="l" t="t" r="r" b="b"/>
              <a:pathLst>
                <a:path w="41909" h="0">
                  <a:moveTo>
                    <a:pt x="0" y="0"/>
                  </a:moveTo>
                  <a:lnTo>
                    <a:pt x="41567" y="0"/>
                  </a:lnTo>
                </a:path>
              </a:pathLst>
            </a:custGeom>
            <a:ln w="5054">
              <a:solidFill>
                <a:srgbClr val="007F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9" name="object 49" descr=""/>
            <p:cNvSpPr/>
            <p:nvPr/>
          </p:nvSpPr>
          <p:spPr>
            <a:xfrm>
              <a:off x="908672" y="2134044"/>
              <a:ext cx="38100" cy="172085"/>
            </a:xfrm>
            <a:custGeom>
              <a:avLst/>
              <a:gdLst/>
              <a:ahLst/>
              <a:cxnLst/>
              <a:rect l="l" t="t" r="r" b="b"/>
              <a:pathLst>
                <a:path w="38100" h="172085">
                  <a:moveTo>
                    <a:pt x="37960" y="0"/>
                  </a:moveTo>
                  <a:lnTo>
                    <a:pt x="0" y="0"/>
                  </a:lnTo>
                  <a:lnTo>
                    <a:pt x="0" y="172072"/>
                  </a:lnTo>
                  <a:lnTo>
                    <a:pt x="37960" y="172072"/>
                  </a:lnTo>
                  <a:lnTo>
                    <a:pt x="37960" y="0"/>
                  </a:lnTo>
                  <a:close/>
                </a:path>
              </a:pathLst>
            </a:custGeom>
            <a:solidFill>
              <a:srgbClr val="F2F2F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0" name="object 50" descr=""/>
            <p:cNvSpPr/>
            <p:nvPr/>
          </p:nvSpPr>
          <p:spPr>
            <a:xfrm>
              <a:off x="906144" y="2134044"/>
              <a:ext cx="0" cy="172085"/>
            </a:xfrm>
            <a:custGeom>
              <a:avLst/>
              <a:gdLst/>
              <a:ahLst/>
              <a:cxnLst/>
              <a:rect l="l" t="t" r="r" b="b"/>
              <a:pathLst>
                <a:path w="0" h="172085">
                  <a:moveTo>
                    <a:pt x="0" y="172072"/>
                  </a:moveTo>
                  <a:lnTo>
                    <a:pt x="0" y="0"/>
                  </a:lnTo>
                </a:path>
              </a:pathLst>
            </a:custGeom>
            <a:ln w="5054">
              <a:solidFill>
                <a:srgbClr val="F2F2F2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1" name="object 51" descr=""/>
            <p:cNvSpPr/>
            <p:nvPr/>
          </p:nvSpPr>
          <p:spPr>
            <a:xfrm>
              <a:off x="906144" y="2134044"/>
              <a:ext cx="0" cy="172085"/>
            </a:xfrm>
            <a:custGeom>
              <a:avLst/>
              <a:gdLst/>
              <a:ahLst/>
              <a:cxnLst/>
              <a:rect l="l" t="t" r="r" b="b"/>
              <a:pathLst>
                <a:path w="0" h="172085">
                  <a:moveTo>
                    <a:pt x="0" y="172072"/>
                  </a:moveTo>
                  <a:lnTo>
                    <a:pt x="0" y="0"/>
                  </a:lnTo>
                </a:path>
              </a:pathLst>
            </a:custGeom>
            <a:ln w="505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2" name="object 52" descr=""/>
            <p:cNvSpPr/>
            <p:nvPr/>
          </p:nvSpPr>
          <p:spPr>
            <a:xfrm>
              <a:off x="946632" y="2134044"/>
              <a:ext cx="5618480" cy="172085"/>
            </a:xfrm>
            <a:custGeom>
              <a:avLst/>
              <a:gdLst/>
              <a:ahLst/>
              <a:cxnLst/>
              <a:rect l="l" t="t" r="r" b="b"/>
              <a:pathLst>
                <a:path w="5618480" h="172085">
                  <a:moveTo>
                    <a:pt x="5617959" y="0"/>
                  </a:moveTo>
                  <a:lnTo>
                    <a:pt x="5579999" y="0"/>
                  </a:lnTo>
                  <a:lnTo>
                    <a:pt x="0" y="0"/>
                  </a:lnTo>
                  <a:lnTo>
                    <a:pt x="0" y="172072"/>
                  </a:lnTo>
                  <a:lnTo>
                    <a:pt x="5579999" y="172072"/>
                  </a:lnTo>
                  <a:lnTo>
                    <a:pt x="5617959" y="172072"/>
                  </a:lnTo>
                  <a:lnTo>
                    <a:pt x="5617959" y="0"/>
                  </a:lnTo>
                  <a:close/>
                </a:path>
              </a:pathLst>
            </a:custGeom>
            <a:solidFill>
              <a:srgbClr val="F2F2F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3" name="object 53" descr=""/>
            <p:cNvSpPr/>
            <p:nvPr/>
          </p:nvSpPr>
          <p:spPr>
            <a:xfrm>
              <a:off x="6567119" y="2134044"/>
              <a:ext cx="0" cy="172085"/>
            </a:xfrm>
            <a:custGeom>
              <a:avLst/>
              <a:gdLst/>
              <a:ahLst/>
              <a:cxnLst/>
              <a:rect l="l" t="t" r="r" b="b"/>
              <a:pathLst>
                <a:path w="0" h="172085">
                  <a:moveTo>
                    <a:pt x="0" y="172072"/>
                  </a:moveTo>
                  <a:lnTo>
                    <a:pt x="0" y="0"/>
                  </a:lnTo>
                </a:path>
              </a:pathLst>
            </a:custGeom>
            <a:ln w="5054">
              <a:solidFill>
                <a:srgbClr val="F2F2F2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4" name="object 54" descr=""/>
            <p:cNvSpPr/>
            <p:nvPr/>
          </p:nvSpPr>
          <p:spPr>
            <a:xfrm>
              <a:off x="6567119" y="2134044"/>
              <a:ext cx="0" cy="172085"/>
            </a:xfrm>
            <a:custGeom>
              <a:avLst/>
              <a:gdLst/>
              <a:ahLst/>
              <a:cxnLst/>
              <a:rect l="l" t="t" r="r" b="b"/>
              <a:pathLst>
                <a:path w="0" h="172085">
                  <a:moveTo>
                    <a:pt x="0" y="172072"/>
                  </a:moveTo>
                  <a:lnTo>
                    <a:pt x="0" y="0"/>
                  </a:lnTo>
                </a:path>
              </a:pathLst>
            </a:custGeom>
            <a:ln w="505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5" name="object 55" descr=""/>
            <p:cNvSpPr/>
            <p:nvPr/>
          </p:nvSpPr>
          <p:spPr>
            <a:xfrm>
              <a:off x="908672" y="2306116"/>
              <a:ext cx="38100" cy="172085"/>
            </a:xfrm>
            <a:custGeom>
              <a:avLst/>
              <a:gdLst/>
              <a:ahLst/>
              <a:cxnLst/>
              <a:rect l="l" t="t" r="r" b="b"/>
              <a:pathLst>
                <a:path w="38100" h="172085">
                  <a:moveTo>
                    <a:pt x="37960" y="0"/>
                  </a:moveTo>
                  <a:lnTo>
                    <a:pt x="0" y="0"/>
                  </a:lnTo>
                  <a:lnTo>
                    <a:pt x="0" y="172072"/>
                  </a:lnTo>
                  <a:lnTo>
                    <a:pt x="37960" y="172072"/>
                  </a:lnTo>
                  <a:lnTo>
                    <a:pt x="37960" y="0"/>
                  </a:lnTo>
                  <a:close/>
                </a:path>
              </a:pathLst>
            </a:custGeom>
            <a:solidFill>
              <a:srgbClr val="F2F2F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6" name="object 56" descr=""/>
            <p:cNvSpPr/>
            <p:nvPr/>
          </p:nvSpPr>
          <p:spPr>
            <a:xfrm>
              <a:off x="906144" y="2306116"/>
              <a:ext cx="0" cy="172085"/>
            </a:xfrm>
            <a:custGeom>
              <a:avLst/>
              <a:gdLst/>
              <a:ahLst/>
              <a:cxnLst/>
              <a:rect l="l" t="t" r="r" b="b"/>
              <a:pathLst>
                <a:path w="0" h="172085">
                  <a:moveTo>
                    <a:pt x="0" y="172072"/>
                  </a:moveTo>
                  <a:lnTo>
                    <a:pt x="0" y="0"/>
                  </a:lnTo>
                </a:path>
              </a:pathLst>
            </a:custGeom>
            <a:ln w="5054">
              <a:solidFill>
                <a:srgbClr val="F2F2F2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7" name="object 57" descr=""/>
            <p:cNvSpPr/>
            <p:nvPr/>
          </p:nvSpPr>
          <p:spPr>
            <a:xfrm>
              <a:off x="906144" y="2306116"/>
              <a:ext cx="0" cy="172085"/>
            </a:xfrm>
            <a:custGeom>
              <a:avLst/>
              <a:gdLst/>
              <a:ahLst/>
              <a:cxnLst/>
              <a:rect l="l" t="t" r="r" b="b"/>
              <a:pathLst>
                <a:path w="0" h="172085">
                  <a:moveTo>
                    <a:pt x="0" y="172072"/>
                  </a:moveTo>
                  <a:lnTo>
                    <a:pt x="0" y="0"/>
                  </a:lnTo>
                </a:path>
              </a:pathLst>
            </a:custGeom>
            <a:ln w="505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8" name="object 58" descr=""/>
            <p:cNvSpPr/>
            <p:nvPr/>
          </p:nvSpPr>
          <p:spPr>
            <a:xfrm>
              <a:off x="946632" y="2306116"/>
              <a:ext cx="5618480" cy="172085"/>
            </a:xfrm>
            <a:custGeom>
              <a:avLst/>
              <a:gdLst/>
              <a:ahLst/>
              <a:cxnLst/>
              <a:rect l="l" t="t" r="r" b="b"/>
              <a:pathLst>
                <a:path w="5618480" h="172085">
                  <a:moveTo>
                    <a:pt x="5617959" y="0"/>
                  </a:moveTo>
                  <a:lnTo>
                    <a:pt x="5579999" y="0"/>
                  </a:lnTo>
                  <a:lnTo>
                    <a:pt x="0" y="0"/>
                  </a:lnTo>
                  <a:lnTo>
                    <a:pt x="0" y="172072"/>
                  </a:lnTo>
                  <a:lnTo>
                    <a:pt x="5579999" y="172072"/>
                  </a:lnTo>
                  <a:lnTo>
                    <a:pt x="5617959" y="172072"/>
                  </a:lnTo>
                  <a:lnTo>
                    <a:pt x="5617959" y="0"/>
                  </a:lnTo>
                  <a:close/>
                </a:path>
              </a:pathLst>
            </a:custGeom>
            <a:solidFill>
              <a:srgbClr val="F2F2F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9" name="object 59" descr=""/>
            <p:cNvSpPr/>
            <p:nvPr/>
          </p:nvSpPr>
          <p:spPr>
            <a:xfrm>
              <a:off x="6567119" y="2306116"/>
              <a:ext cx="0" cy="172085"/>
            </a:xfrm>
            <a:custGeom>
              <a:avLst/>
              <a:gdLst/>
              <a:ahLst/>
              <a:cxnLst/>
              <a:rect l="l" t="t" r="r" b="b"/>
              <a:pathLst>
                <a:path w="0" h="172085">
                  <a:moveTo>
                    <a:pt x="0" y="172072"/>
                  </a:moveTo>
                  <a:lnTo>
                    <a:pt x="0" y="0"/>
                  </a:lnTo>
                </a:path>
              </a:pathLst>
            </a:custGeom>
            <a:ln w="5054">
              <a:solidFill>
                <a:srgbClr val="F2F2F2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0" name="object 60" descr=""/>
            <p:cNvSpPr/>
            <p:nvPr/>
          </p:nvSpPr>
          <p:spPr>
            <a:xfrm>
              <a:off x="6567119" y="2306116"/>
              <a:ext cx="0" cy="172085"/>
            </a:xfrm>
            <a:custGeom>
              <a:avLst/>
              <a:gdLst/>
              <a:ahLst/>
              <a:cxnLst/>
              <a:rect l="l" t="t" r="r" b="b"/>
              <a:pathLst>
                <a:path w="0" h="172085">
                  <a:moveTo>
                    <a:pt x="0" y="172072"/>
                  </a:moveTo>
                  <a:lnTo>
                    <a:pt x="0" y="0"/>
                  </a:lnTo>
                </a:path>
              </a:pathLst>
            </a:custGeom>
            <a:ln w="505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61" name="object 61" descr=""/>
          <p:cNvSpPr txBox="1"/>
          <p:nvPr/>
        </p:nvSpPr>
        <p:spPr>
          <a:xfrm>
            <a:off x="4089854" y="1242871"/>
            <a:ext cx="703580" cy="1224280"/>
          </a:xfrm>
          <a:prstGeom prst="rect">
            <a:avLst/>
          </a:prstGeom>
        </p:spPr>
        <p:txBody>
          <a:bodyPr wrap="square" lIns="0" tIns="6985" rIns="0" bIns="0" rtlCol="0" vert="horz">
            <a:spAutoFit/>
          </a:bodyPr>
          <a:lstStyle/>
          <a:p>
            <a:pPr algn="just" marR="5080">
              <a:lnSpc>
                <a:spcPct val="102600"/>
              </a:lnSpc>
              <a:spcBef>
                <a:spcPts val="55"/>
              </a:spcBef>
            </a:pPr>
            <a:r>
              <a:rPr dirty="0" sz="1100" spc="70">
                <a:solidFill>
                  <a:srgbClr val="FF0000"/>
                </a:solidFill>
                <a:latin typeface="Calibri"/>
                <a:cs typeface="Calibri"/>
              </a:rPr>
              <a:t>NOT</a:t>
            </a:r>
            <a:r>
              <a:rPr dirty="0" sz="1100" spc="204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1100" spc="80">
                <a:solidFill>
                  <a:srgbClr val="FF0000"/>
                </a:solidFill>
                <a:latin typeface="Calibri"/>
                <a:cs typeface="Calibri"/>
              </a:rPr>
              <a:t>NULL </a:t>
            </a:r>
            <a:r>
              <a:rPr dirty="0" sz="1100" spc="70">
                <a:solidFill>
                  <a:srgbClr val="FF0000"/>
                </a:solidFill>
                <a:latin typeface="Calibri"/>
                <a:cs typeface="Calibri"/>
              </a:rPr>
              <a:t>NOT</a:t>
            </a:r>
            <a:r>
              <a:rPr dirty="0" sz="1100" spc="204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1100" spc="80">
                <a:solidFill>
                  <a:srgbClr val="FF0000"/>
                </a:solidFill>
                <a:latin typeface="Calibri"/>
                <a:cs typeface="Calibri"/>
              </a:rPr>
              <a:t>NULL </a:t>
            </a:r>
            <a:r>
              <a:rPr dirty="0" sz="1100" spc="70">
                <a:solidFill>
                  <a:srgbClr val="FF0000"/>
                </a:solidFill>
                <a:latin typeface="Calibri"/>
                <a:cs typeface="Calibri"/>
              </a:rPr>
              <a:t>NOT</a:t>
            </a:r>
            <a:r>
              <a:rPr dirty="0" sz="1100" spc="204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1100" spc="80">
                <a:solidFill>
                  <a:srgbClr val="FF0000"/>
                </a:solidFill>
                <a:latin typeface="Calibri"/>
                <a:cs typeface="Calibri"/>
              </a:rPr>
              <a:t>NULL </a:t>
            </a:r>
            <a:r>
              <a:rPr dirty="0" sz="1100" spc="70">
                <a:solidFill>
                  <a:srgbClr val="FF0000"/>
                </a:solidFill>
                <a:latin typeface="Calibri"/>
                <a:cs typeface="Calibri"/>
              </a:rPr>
              <a:t>NOT</a:t>
            </a:r>
            <a:r>
              <a:rPr dirty="0" sz="1100" spc="204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1100" spc="80">
                <a:solidFill>
                  <a:srgbClr val="FF0000"/>
                </a:solidFill>
                <a:latin typeface="Calibri"/>
                <a:cs typeface="Calibri"/>
              </a:rPr>
              <a:t>NULL </a:t>
            </a:r>
            <a:r>
              <a:rPr dirty="0" sz="1100" spc="70">
                <a:solidFill>
                  <a:srgbClr val="FF0000"/>
                </a:solidFill>
                <a:latin typeface="Calibri"/>
                <a:cs typeface="Calibri"/>
              </a:rPr>
              <a:t>NOT</a:t>
            </a:r>
            <a:r>
              <a:rPr dirty="0" sz="1100" spc="204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1100" spc="80">
                <a:solidFill>
                  <a:srgbClr val="FF0000"/>
                </a:solidFill>
                <a:latin typeface="Calibri"/>
                <a:cs typeface="Calibri"/>
              </a:rPr>
              <a:t>NULL </a:t>
            </a:r>
            <a:r>
              <a:rPr dirty="0" sz="1100" spc="70">
                <a:solidFill>
                  <a:srgbClr val="FF0000"/>
                </a:solidFill>
                <a:latin typeface="Calibri"/>
                <a:cs typeface="Calibri"/>
              </a:rPr>
              <a:t>NOT</a:t>
            </a:r>
            <a:r>
              <a:rPr dirty="0" sz="1100" spc="204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1100" spc="80">
                <a:solidFill>
                  <a:srgbClr val="FF0000"/>
                </a:solidFill>
                <a:latin typeface="Calibri"/>
                <a:cs typeface="Calibri"/>
              </a:rPr>
              <a:t>NULL </a:t>
            </a:r>
            <a:r>
              <a:rPr dirty="0" sz="1100" spc="70">
                <a:solidFill>
                  <a:srgbClr val="FF0000"/>
                </a:solidFill>
                <a:latin typeface="Calibri"/>
                <a:cs typeface="Calibri"/>
              </a:rPr>
              <a:t>NOT</a:t>
            </a:r>
            <a:r>
              <a:rPr dirty="0" sz="1100" spc="204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1100" spc="80">
                <a:solidFill>
                  <a:srgbClr val="FF0000"/>
                </a:solidFill>
                <a:latin typeface="Calibri"/>
                <a:cs typeface="Calibri"/>
              </a:rPr>
              <a:t>NULL</a:t>
            </a:r>
            <a:endParaRPr sz="1100">
              <a:latin typeface="Calibri"/>
              <a:cs typeface="Calibri"/>
            </a:endParaRPr>
          </a:p>
        </p:txBody>
      </p:sp>
      <p:grpSp>
        <p:nvGrpSpPr>
          <p:cNvPr id="62" name="object 62" descr=""/>
          <p:cNvGrpSpPr/>
          <p:nvPr/>
        </p:nvGrpSpPr>
        <p:grpSpPr>
          <a:xfrm>
            <a:off x="903605" y="2475649"/>
            <a:ext cx="5666105" cy="177165"/>
            <a:chOff x="903605" y="2475649"/>
            <a:chExt cx="5666105" cy="177165"/>
          </a:xfrm>
        </p:grpSpPr>
        <p:sp>
          <p:nvSpPr>
            <p:cNvPr id="63" name="object 63" descr=""/>
            <p:cNvSpPr/>
            <p:nvPr/>
          </p:nvSpPr>
          <p:spPr>
            <a:xfrm>
              <a:off x="908672" y="2478189"/>
              <a:ext cx="38100" cy="172085"/>
            </a:xfrm>
            <a:custGeom>
              <a:avLst/>
              <a:gdLst/>
              <a:ahLst/>
              <a:cxnLst/>
              <a:rect l="l" t="t" r="r" b="b"/>
              <a:pathLst>
                <a:path w="38100" h="172085">
                  <a:moveTo>
                    <a:pt x="37960" y="0"/>
                  </a:moveTo>
                  <a:lnTo>
                    <a:pt x="0" y="0"/>
                  </a:lnTo>
                  <a:lnTo>
                    <a:pt x="0" y="172072"/>
                  </a:lnTo>
                  <a:lnTo>
                    <a:pt x="37960" y="172072"/>
                  </a:lnTo>
                  <a:lnTo>
                    <a:pt x="37960" y="0"/>
                  </a:lnTo>
                  <a:close/>
                </a:path>
              </a:pathLst>
            </a:custGeom>
            <a:solidFill>
              <a:srgbClr val="F2F2F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4" name="object 64" descr=""/>
            <p:cNvSpPr/>
            <p:nvPr/>
          </p:nvSpPr>
          <p:spPr>
            <a:xfrm>
              <a:off x="906145" y="2478189"/>
              <a:ext cx="0" cy="172085"/>
            </a:xfrm>
            <a:custGeom>
              <a:avLst/>
              <a:gdLst/>
              <a:ahLst/>
              <a:cxnLst/>
              <a:rect l="l" t="t" r="r" b="b"/>
              <a:pathLst>
                <a:path w="0" h="172085">
                  <a:moveTo>
                    <a:pt x="0" y="172072"/>
                  </a:moveTo>
                  <a:lnTo>
                    <a:pt x="0" y="0"/>
                  </a:lnTo>
                </a:path>
              </a:pathLst>
            </a:custGeom>
            <a:ln w="5054">
              <a:solidFill>
                <a:srgbClr val="F2F2F2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5" name="object 65" descr=""/>
            <p:cNvSpPr/>
            <p:nvPr/>
          </p:nvSpPr>
          <p:spPr>
            <a:xfrm>
              <a:off x="906145" y="2478189"/>
              <a:ext cx="0" cy="172085"/>
            </a:xfrm>
            <a:custGeom>
              <a:avLst/>
              <a:gdLst/>
              <a:ahLst/>
              <a:cxnLst/>
              <a:rect l="l" t="t" r="r" b="b"/>
              <a:pathLst>
                <a:path w="0" h="172085">
                  <a:moveTo>
                    <a:pt x="0" y="172072"/>
                  </a:moveTo>
                  <a:lnTo>
                    <a:pt x="0" y="0"/>
                  </a:lnTo>
                </a:path>
              </a:pathLst>
            </a:custGeom>
            <a:ln w="505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6" name="object 66" descr=""/>
            <p:cNvSpPr/>
            <p:nvPr/>
          </p:nvSpPr>
          <p:spPr>
            <a:xfrm>
              <a:off x="946632" y="2478188"/>
              <a:ext cx="5618480" cy="172085"/>
            </a:xfrm>
            <a:custGeom>
              <a:avLst/>
              <a:gdLst/>
              <a:ahLst/>
              <a:cxnLst/>
              <a:rect l="l" t="t" r="r" b="b"/>
              <a:pathLst>
                <a:path w="5618480" h="172085">
                  <a:moveTo>
                    <a:pt x="5617959" y="0"/>
                  </a:moveTo>
                  <a:lnTo>
                    <a:pt x="5579999" y="0"/>
                  </a:lnTo>
                  <a:lnTo>
                    <a:pt x="0" y="0"/>
                  </a:lnTo>
                  <a:lnTo>
                    <a:pt x="0" y="172072"/>
                  </a:lnTo>
                  <a:lnTo>
                    <a:pt x="5579999" y="172072"/>
                  </a:lnTo>
                  <a:lnTo>
                    <a:pt x="5617959" y="172072"/>
                  </a:lnTo>
                  <a:lnTo>
                    <a:pt x="5617959" y="0"/>
                  </a:lnTo>
                  <a:close/>
                </a:path>
              </a:pathLst>
            </a:custGeom>
            <a:solidFill>
              <a:srgbClr val="F2F2F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7" name="object 67" descr=""/>
            <p:cNvSpPr/>
            <p:nvPr/>
          </p:nvSpPr>
          <p:spPr>
            <a:xfrm>
              <a:off x="6567119" y="2478189"/>
              <a:ext cx="0" cy="172085"/>
            </a:xfrm>
            <a:custGeom>
              <a:avLst/>
              <a:gdLst/>
              <a:ahLst/>
              <a:cxnLst/>
              <a:rect l="l" t="t" r="r" b="b"/>
              <a:pathLst>
                <a:path w="0" h="172085">
                  <a:moveTo>
                    <a:pt x="0" y="172072"/>
                  </a:moveTo>
                  <a:lnTo>
                    <a:pt x="0" y="0"/>
                  </a:lnTo>
                </a:path>
              </a:pathLst>
            </a:custGeom>
            <a:ln w="5054">
              <a:solidFill>
                <a:srgbClr val="F2F2F2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8" name="object 68" descr=""/>
            <p:cNvSpPr/>
            <p:nvPr/>
          </p:nvSpPr>
          <p:spPr>
            <a:xfrm>
              <a:off x="6567119" y="2478189"/>
              <a:ext cx="0" cy="172085"/>
            </a:xfrm>
            <a:custGeom>
              <a:avLst/>
              <a:gdLst/>
              <a:ahLst/>
              <a:cxnLst/>
              <a:rect l="l" t="t" r="r" b="b"/>
              <a:pathLst>
                <a:path w="0" h="172085">
                  <a:moveTo>
                    <a:pt x="0" y="172072"/>
                  </a:moveTo>
                  <a:lnTo>
                    <a:pt x="0" y="0"/>
                  </a:lnTo>
                </a:path>
              </a:pathLst>
            </a:custGeom>
            <a:ln w="505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9" name="object 69" descr=""/>
            <p:cNvSpPr/>
            <p:nvPr/>
          </p:nvSpPr>
          <p:spPr>
            <a:xfrm>
              <a:off x="2489606" y="2596108"/>
              <a:ext cx="41910" cy="0"/>
            </a:xfrm>
            <a:custGeom>
              <a:avLst/>
              <a:gdLst/>
              <a:ahLst/>
              <a:cxnLst/>
              <a:rect l="l" t="t" r="r" b="b"/>
              <a:pathLst>
                <a:path w="41910" h="0">
                  <a:moveTo>
                    <a:pt x="0" y="0"/>
                  </a:moveTo>
                  <a:lnTo>
                    <a:pt x="41567" y="0"/>
                  </a:lnTo>
                </a:path>
              </a:pathLst>
            </a:custGeom>
            <a:ln w="5054">
              <a:solidFill>
                <a:srgbClr val="007F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70" name="object 70" descr=""/>
            <p:cNvSpPr/>
            <p:nvPr/>
          </p:nvSpPr>
          <p:spPr>
            <a:xfrm>
              <a:off x="2641257" y="2596108"/>
              <a:ext cx="41910" cy="0"/>
            </a:xfrm>
            <a:custGeom>
              <a:avLst/>
              <a:gdLst/>
              <a:ahLst/>
              <a:cxnLst/>
              <a:rect l="l" t="t" r="r" b="b"/>
              <a:pathLst>
                <a:path w="41910" h="0">
                  <a:moveTo>
                    <a:pt x="0" y="0"/>
                  </a:moveTo>
                  <a:lnTo>
                    <a:pt x="41567" y="0"/>
                  </a:lnTo>
                </a:path>
              </a:pathLst>
            </a:custGeom>
            <a:ln w="5054">
              <a:solidFill>
                <a:srgbClr val="007F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71" name="object 71" descr=""/>
            <p:cNvSpPr/>
            <p:nvPr/>
          </p:nvSpPr>
          <p:spPr>
            <a:xfrm>
              <a:off x="4134497" y="2596108"/>
              <a:ext cx="41910" cy="0"/>
            </a:xfrm>
            <a:custGeom>
              <a:avLst/>
              <a:gdLst/>
              <a:ahLst/>
              <a:cxnLst/>
              <a:rect l="l" t="t" r="r" b="b"/>
              <a:pathLst>
                <a:path w="41910" h="0">
                  <a:moveTo>
                    <a:pt x="0" y="0"/>
                  </a:moveTo>
                  <a:lnTo>
                    <a:pt x="41567" y="0"/>
                  </a:lnTo>
                </a:path>
              </a:pathLst>
            </a:custGeom>
            <a:ln w="5054">
              <a:solidFill>
                <a:srgbClr val="007F0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72" name="object 72" descr=""/>
          <p:cNvSpPr txBox="1"/>
          <p:nvPr/>
        </p:nvSpPr>
        <p:spPr>
          <a:xfrm>
            <a:off x="1225770" y="2447390"/>
            <a:ext cx="3210560" cy="191770"/>
          </a:xfrm>
          <a:prstGeom prst="rect">
            <a:avLst/>
          </a:prstGeom>
        </p:spPr>
        <p:txBody>
          <a:bodyPr wrap="square" lIns="0" tIns="11430" rIns="0" bIns="0" rtlCol="0" vert="horz">
            <a:spAutoFit/>
          </a:bodyPr>
          <a:lstStyle/>
          <a:p>
            <a:pPr>
              <a:lnSpc>
                <a:spcPct val="100000"/>
              </a:lnSpc>
              <a:spcBef>
                <a:spcPts val="90"/>
              </a:spcBef>
            </a:pPr>
            <a:r>
              <a:rPr dirty="0" sz="1100">
                <a:latin typeface="Calibri"/>
                <a:cs typeface="Calibri"/>
              </a:rPr>
              <a:t>,</a:t>
            </a:r>
            <a:r>
              <a:rPr dirty="0" sz="1100" spc="470">
                <a:latin typeface="Calibri"/>
                <a:cs typeface="Calibri"/>
              </a:rPr>
              <a:t> </a:t>
            </a:r>
            <a:r>
              <a:rPr dirty="0" sz="1100" spc="80">
                <a:solidFill>
                  <a:srgbClr val="FF7F00"/>
                </a:solidFill>
                <a:latin typeface="Calibri"/>
                <a:cs typeface="Calibri"/>
              </a:rPr>
              <a:t>CONSTRAINT</a:t>
            </a:r>
            <a:r>
              <a:rPr dirty="0" sz="1100" spc="355">
                <a:solidFill>
                  <a:srgbClr val="FF7F00"/>
                </a:solidFill>
                <a:latin typeface="Calibri"/>
                <a:cs typeface="Calibri"/>
              </a:rPr>
              <a:t> </a:t>
            </a:r>
            <a:r>
              <a:rPr dirty="0" sz="1100" spc="220">
                <a:solidFill>
                  <a:srgbClr val="007F00"/>
                </a:solidFill>
                <a:latin typeface="Calibri"/>
                <a:cs typeface="Calibri"/>
              </a:rPr>
              <a:t>PK</a:t>
            </a:r>
            <a:r>
              <a:rPr dirty="0" sz="1100" spc="175">
                <a:solidFill>
                  <a:srgbClr val="007F00"/>
                </a:solidFill>
                <a:latin typeface="Calibri"/>
                <a:cs typeface="Calibri"/>
              </a:rPr>
              <a:t> </a:t>
            </a:r>
            <a:r>
              <a:rPr dirty="0" sz="1100" spc="195">
                <a:solidFill>
                  <a:srgbClr val="007F00"/>
                </a:solidFill>
                <a:latin typeface="Calibri"/>
                <a:cs typeface="Calibri"/>
              </a:rPr>
              <a:t>C</a:t>
            </a:r>
            <a:r>
              <a:rPr dirty="0" sz="1100" spc="175">
                <a:solidFill>
                  <a:srgbClr val="007F00"/>
                </a:solidFill>
                <a:latin typeface="Calibri"/>
                <a:cs typeface="Calibri"/>
              </a:rPr>
              <a:t> </a:t>
            </a:r>
            <a:r>
              <a:rPr dirty="0" sz="1100">
                <a:solidFill>
                  <a:srgbClr val="007F00"/>
                </a:solidFill>
                <a:latin typeface="Calibri"/>
                <a:cs typeface="Calibri"/>
              </a:rPr>
              <a:t>No</a:t>
            </a:r>
            <a:r>
              <a:rPr dirty="0" sz="1100" spc="335">
                <a:solidFill>
                  <a:srgbClr val="007F00"/>
                </a:solidFill>
                <a:latin typeface="Calibri"/>
                <a:cs typeface="Calibri"/>
              </a:rPr>
              <a:t> </a:t>
            </a:r>
            <a:r>
              <a:rPr dirty="0" sz="1100" spc="80">
                <a:solidFill>
                  <a:srgbClr val="0000FF"/>
                </a:solidFill>
                <a:latin typeface="Calibri"/>
                <a:cs typeface="Calibri"/>
              </a:rPr>
              <a:t>PRIMARY</a:t>
            </a:r>
            <a:r>
              <a:rPr dirty="0" sz="1100" spc="220">
                <a:solidFill>
                  <a:srgbClr val="0000FF"/>
                </a:solidFill>
                <a:latin typeface="Calibri"/>
                <a:cs typeface="Calibri"/>
              </a:rPr>
              <a:t> </a:t>
            </a:r>
            <a:r>
              <a:rPr dirty="0" sz="1100" spc="170">
                <a:solidFill>
                  <a:srgbClr val="0000FF"/>
                </a:solidFill>
                <a:latin typeface="Calibri"/>
                <a:cs typeface="Calibri"/>
              </a:rPr>
              <a:t>KEY</a:t>
            </a:r>
            <a:r>
              <a:rPr dirty="0" sz="1100" spc="440">
                <a:solidFill>
                  <a:srgbClr val="0000FF"/>
                </a:solidFill>
                <a:latin typeface="Calibri"/>
                <a:cs typeface="Calibri"/>
              </a:rPr>
              <a:t> </a:t>
            </a:r>
            <a:r>
              <a:rPr dirty="0" sz="1100" spc="80">
                <a:latin typeface="Calibri"/>
                <a:cs typeface="Calibri"/>
              </a:rPr>
              <a:t>(</a:t>
            </a:r>
            <a:r>
              <a:rPr dirty="0" sz="1100" spc="-114">
                <a:latin typeface="Calibri"/>
                <a:cs typeface="Calibri"/>
              </a:rPr>
              <a:t> </a:t>
            </a:r>
            <a:r>
              <a:rPr dirty="0" sz="1100" spc="195">
                <a:solidFill>
                  <a:srgbClr val="007F00"/>
                </a:solidFill>
                <a:latin typeface="Calibri"/>
                <a:cs typeface="Calibri"/>
              </a:rPr>
              <a:t>C</a:t>
            </a:r>
            <a:r>
              <a:rPr dirty="0" sz="1100" spc="195">
                <a:solidFill>
                  <a:srgbClr val="007F00"/>
                </a:solidFill>
                <a:latin typeface="Calibri"/>
                <a:cs typeface="Calibri"/>
              </a:rPr>
              <a:t> </a:t>
            </a:r>
            <a:r>
              <a:rPr dirty="0" sz="1100" spc="70">
                <a:solidFill>
                  <a:srgbClr val="007F00"/>
                </a:solidFill>
                <a:latin typeface="Calibri"/>
                <a:cs typeface="Calibri"/>
              </a:rPr>
              <a:t>No</a:t>
            </a:r>
            <a:r>
              <a:rPr dirty="0" sz="1100" spc="70">
                <a:latin typeface="Calibri"/>
                <a:cs typeface="Calibri"/>
              </a:rPr>
              <a:t>)</a:t>
            </a:r>
            <a:endParaRPr sz="1100">
              <a:latin typeface="Calibri"/>
              <a:cs typeface="Calibri"/>
            </a:endParaRPr>
          </a:p>
        </p:txBody>
      </p:sp>
      <p:grpSp>
        <p:nvGrpSpPr>
          <p:cNvPr id="73" name="object 73" descr=""/>
          <p:cNvGrpSpPr/>
          <p:nvPr/>
        </p:nvGrpSpPr>
        <p:grpSpPr>
          <a:xfrm>
            <a:off x="903605" y="2647721"/>
            <a:ext cx="5666105" cy="177165"/>
            <a:chOff x="903605" y="2647721"/>
            <a:chExt cx="5666105" cy="177165"/>
          </a:xfrm>
        </p:grpSpPr>
        <p:sp>
          <p:nvSpPr>
            <p:cNvPr id="74" name="object 74" descr=""/>
            <p:cNvSpPr/>
            <p:nvPr/>
          </p:nvSpPr>
          <p:spPr>
            <a:xfrm>
              <a:off x="908672" y="2650261"/>
              <a:ext cx="38100" cy="172085"/>
            </a:xfrm>
            <a:custGeom>
              <a:avLst/>
              <a:gdLst/>
              <a:ahLst/>
              <a:cxnLst/>
              <a:rect l="l" t="t" r="r" b="b"/>
              <a:pathLst>
                <a:path w="38100" h="172085">
                  <a:moveTo>
                    <a:pt x="37960" y="0"/>
                  </a:moveTo>
                  <a:lnTo>
                    <a:pt x="0" y="0"/>
                  </a:lnTo>
                  <a:lnTo>
                    <a:pt x="0" y="172072"/>
                  </a:lnTo>
                  <a:lnTo>
                    <a:pt x="37960" y="172072"/>
                  </a:lnTo>
                  <a:lnTo>
                    <a:pt x="37960" y="0"/>
                  </a:lnTo>
                  <a:close/>
                </a:path>
              </a:pathLst>
            </a:custGeom>
            <a:solidFill>
              <a:srgbClr val="F2F2F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5" name="object 75" descr=""/>
            <p:cNvSpPr/>
            <p:nvPr/>
          </p:nvSpPr>
          <p:spPr>
            <a:xfrm>
              <a:off x="906145" y="2650261"/>
              <a:ext cx="0" cy="172085"/>
            </a:xfrm>
            <a:custGeom>
              <a:avLst/>
              <a:gdLst/>
              <a:ahLst/>
              <a:cxnLst/>
              <a:rect l="l" t="t" r="r" b="b"/>
              <a:pathLst>
                <a:path w="0" h="172085">
                  <a:moveTo>
                    <a:pt x="0" y="172072"/>
                  </a:moveTo>
                  <a:lnTo>
                    <a:pt x="0" y="0"/>
                  </a:lnTo>
                </a:path>
              </a:pathLst>
            </a:custGeom>
            <a:ln w="5054">
              <a:solidFill>
                <a:srgbClr val="F2F2F2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76" name="object 76" descr=""/>
            <p:cNvSpPr/>
            <p:nvPr/>
          </p:nvSpPr>
          <p:spPr>
            <a:xfrm>
              <a:off x="906145" y="2650261"/>
              <a:ext cx="0" cy="172085"/>
            </a:xfrm>
            <a:custGeom>
              <a:avLst/>
              <a:gdLst/>
              <a:ahLst/>
              <a:cxnLst/>
              <a:rect l="l" t="t" r="r" b="b"/>
              <a:pathLst>
                <a:path w="0" h="172085">
                  <a:moveTo>
                    <a:pt x="0" y="172072"/>
                  </a:moveTo>
                  <a:lnTo>
                    <a:pt x="0" y="0"/>
                  </a:lnTo>
                </a:path>
              </a:pathLst>
            </a:custGeom>
            <a:ln w="505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77" name="object 77" descr=""/>
            <p:cNvSpPr/>
            <p:nvPr/>
          </p:nvSpPr>
          <p:spPr>
            <a:xfrm>
              <a:off x="946632" y="2650261"/>
              <a:ext cx="5618480" cy="172085"/>
            </a:xfrm>
            <a:custGeom>
              <a:avLst/>
              <a:gdLst/>
              <a:ahLst/>
              <a:cxnLst/>
              <a:rect l="l" t="t" r="r" b="b"/>
              <a:pathLst>
                <a:path w="5618480" h="172085">
                  <a:moveTo>
                    <a:pt x="5617959" y="0"/>
                  </a:moveTo>
                  <a:lnTo>
                    <a:pt x="5579999" y="0"/>
                  </a:lnTo>
                  <a:lnTo>
                    <a:pt x="0" y="0"/>
                  </a:lnTo>
                  <a:lnTo>
                    <a:pt x="0" y="172072"/>
                  </a:lnTo>
                  <a:lnTo>
                    <a:pt x="5579999" y="172072"/>
                  </a:lnTo>
                  <a:lnTo>
                    <a:pt x="5617959" y="172072"/>
                  </a:lnTo>
                  <a:lnTo>
                    <a:pt x="5617959" y="0"/>
                  </a:lnTo>
                  <a:close/>
                </a:path>
              </a:pathLst>
            </a:custGeom>
            <a:solidFill>
              <a:srgbClr val="F2F2F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8" name="object 78" descr=""/>
            <p:cNvSpPr/>
            <p:nvPr/>
          </p:nvSpPr>
          <p:spPr>
            <a:xfrm>
              <a:off x="6567119" y="2650261"/>
              <a:ext cx="0" cy="172085"/>
            </a:xfrm>
            <a:custGeom>
              <a:avLst/>
              <a:gdLst/>
              <a:ahLst/>
              <a:cxnLst/>
              <a:rect l="l" t="t" r="r" b="b"/>
              <a:pathLst>
                <a:path w="0" h="172085">
                  <a:moveTo>
                    <a:pt x="0" y="172072"/>
                  </a:moveTo>
                  <a:lnTo>
                    <a:pt x="0" y="0"/>
                  </a:lnTo>
                </a:path>
              </a:pathLst>
            </a:custGeom>
            <a:ln w="5054">
              <a:solidFill>
                <a:srgbClr val="F2F2F2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79" name="object 79" descr=""/>
            <p:cNvSpPr/>
            <p:nvPr/>
          </p:nvSpPr>
          <p:spPr>
            <a:xfrm>
              <a:off x="6567119" y="2650261"/>
              <a:ext cx="0" cy="172085"/>
            </a:xfrm>
            <a:custGeom>
              <a:avLst/>
              <a:gdLst/>
              <a:ahLst/>
              <a:cxnLst/>
              <a:rect l="l" t="t" r="r" b="b"/>
              <a:pathLst>
                <a:path w="0" h="172085">
                  <a:moveTo>
                    <a:pt x="0" y="172072"/>
                  </a:moveTo>
                  <a:lnTo>
                    <a:pt x="0" y="0"/>
                  </a:lnTo>
                </a:path>
              </a:pathLst>
            </a:custGeom>
            <a:ln w="505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80" name="object 80" descr=""/>
          <p:cNvSpPr txBox="1"/>
          <p:nvPr/>
        </p:nvSpPr>
        <p:spPr>
          <a:xfrm>
            <a:off x="668858" y="1070799"/>
            <a:ext cx="3100070" cy="1740535"/>
          </a:xfrm>
          <a:prstGeom prst="rect">
            <a:avLst/>
          </a:prstGeom>
        </p:spPr>
        <p:txBody>
          <a:bodyPr wrap="square" lIns="0" tIns="11430" rIns="0" bIns="0" rtlCol="0" vert="horz">
            <a:spAutoFit/>
          </a:bodyPr>
          <a:lstStyle/>
          <a:p>
            <a:pPr marL="346710" indent="-264795">
              <a:lnSpc>
                <a:spcPct val="100000"/>
              </a:lnSpc>
              <a:spcBef>
                <a:spcPts val="90"/>
              </a:spcBef>
              <a:buAutoNum type="arabicPlain"/>
              <a:tabLst>
                <a:tab pos="346710" algn="l"/>
              </a:tabLst>
            </a:pPr>
            <a:r>
              <a:rPr dirty="0" sz="1100" spc="110">
                <a:latin typeface="Calibri"/>
                <a:cs typeface="Calibri"/>
              </a:rPr>
              <a:t>CREATE</a:t>
            </a:r>
            <a:r>
              <a:rPr dirty="0" sz="1100" spc="215">
                <a:latin typeface="Calibri"/>
                <a:cs typeface="Calibri"/>
              </a:rPr>
              <a:t> </a:t>
            </a:r>
            <a:r>
              <a:rPr dirty="0" sz="1100" spc="130">
                <a:latin typeface="Calibri"/>
                <a:cs typeface="Calibri"/>
              </a:rPr>
              <a:t>TABLE</a:t>
            </a:r>
            <a:r>
              <a:rPr dirty="0" sz="1100" spc="395">
                <a:latin typeface="Calibri"/>
                <a:cs typeface="Calibri"/>
              </a:rPr>
              <a:t> </a:t>
            </a:r>
            <a:r>
              <a:rPr dirty="0" sz="1100" spc="90">
                <a:solidFill>
                  <a:srgbClr val="007F00"/>
                </a:solidFill>
                <a:latin typeface="Calibri"/>
                <a:cs typeface="Calibri"/>
              </a:rPr>
              <a:t>Customer</a:t>
            </a:r>
            <a:r>
              <a:rPr dirty="0" sz="1100" spc="175">
                <a:solidFill>
                  <a:srgbClr val="007F00"/>
                </a:solidFill>
                <a:latin typeface="Calibri"/>
                <a:cs typeface="Calibri"/>
              </a:rPr>
              <a:t>  </a:t>
            </a:r>
            <a:r>
              <a:rPr dirty="0" sz="1100" spc="30">
                <a:latin typeface="Calibri"/>
                <a:cs typeface="Calibri"/>
              </a:rPr>
              <a:t>(</a:t>
            </a:r>
            <a:endParaRPr sz="1100">
              <a:latin typeface="Calibri"/>
              <a:cs typeface="Calibri"/>
            </a:endParaRPr>
          </a:p>
          <a:p>
            <a:pPr marL="694690" indent="-612775">
              <a:lnSpc>
                <a:spcPct val="100000"/>
              </a:lnSpc>
              <a:spcBef>
                <a:spcPts val="35"/>
              </a:spcBef>
              <a:buClr>
                <a:srgbClr val="000000"/>
              </a:buClr>
              <a:buAutoNum type="arabicPlain"/>
              <a:tabLst>
                <a:tab pos="694690" algn="l"/>
                <a:tab pos="2209165" algn="l"/>
              </a:tabLst>
            </a:pPr>
            <a:r>
              <a:rPr dirty="0" sz="1100" spc="195">
                <a:solidFill>
                  <a:srgbClr val="007F00"/>
                </a:solidFill>
                <a:latin typeface="Calibri"/>
                <a:cs typeface="Calibri"/>
              </a:rPr>
              <a:t>C</a:t>
            </a:r>
            <a:r>
              <a:rPr dirty="0" sz="1100" spc="170">
                <a:solidFill>
                  <a:srgbClr val="007F00"/>
                </a:solidFill>
                <a:latin typeface="Calibri"/>
                <a:cs typeface="Calibri"/>
              </a:rPr>
              <a:t> </a:t>
            </a:r>
            <a:r>
              <a:rPr dirty="0" sz="1100" spc="-25">
                <a:solidFill>
                  <a:srgbClr val="007F00"/>
                </a:solidFill>
                <a:latin typeface="Calibri"/>
                <a:cs typeface="Calibri"/>
              </a:rPr>
              <a:t>No</a:t>
            </a:r>
            <a:r>
              <a:rPr dirty="0" sz="1100">
                <a:solidFill>
                  <a:srgbClr val="007F00"/>
                </a:solidFill>
                <a:latin typeface="Calibri"/>
                <a:cs typeface="Calibri"/>
              </a:rPr>
              <a:t>	</a:t>
            </a:r>
            <a:r>
              <a:rPr dirty="0" sz="1100" spc="114">
                <a:solidFill>
                  <a:srgbClr val="FF0000"/>
                </a:solidFill>
                <a:latin typeface="Calibri"/>
                <a:cs typeface="Calibri"/>
              </a:rPr>
              <a:t>in</a:t>
            </a:r>
            <a:r>
              <a:rPr dirty="0" sz="1100" spc="-9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1100" spc="5">
                <a:solidFill>
                  <a:srgbClr val="FF0000"/>
                </a:solidFill>
                <a:latin typeface="Calibri"/>
                <a:cs typeface="Calibri"/>
              </a:rPr>
              <a:t>t</a:t>
            </a:r>
            <a:endParaRPr sz="1100">
              <a:latin typeface="Calibri"/>
              <a:cs typeface="Calibri"/>
            </a:endParaRPr>
          </a:p>
          <a:p>
            <a:pPr marL="556260" indent="-474345">
              <a:lnSpc>
                <a:spcPct val="100000"/>
              </a:lnSpc>
              <a:spcBef>
                <a:spcPts val="35"/>
              </a:spcBef>
              <a:buAutoNum type="arabicPlain"/>
              <a:tabLst>
                <a:tab pos="556260" algn="l"/>
                <a:tab pos="2204720" algn="l"/>
              </a:tabLst>
            </a:pPr>
            <a:r>
              <a:rPr dirty="0" sz="1100">
                <a:latin typeface="Calibri"/>
                <a:cs typeface="Calibri"/>
              </a:rPr>
              <a:t>,</a:t>
            </a:r>
            <a:r>
              <a:rPr dirty="0" sz="1100" spc="130">
                <a:latin typeface="Calibri"/>
                <a:cs typeface="Calibri"/>
              </a:rPr>
              <a:t>  </a:t>
            </a:r>
            <a:r>
              <a:rPr dirty="0" sz="1100" spc="-20">
                <a:solidFill>
                  <a:srgbClr val="007F00"/>
                </a:solidFill>
                <a:latin typeface="Calibri"/>
                <a:cs typeface="Calibri"/>
              </a:rPr>
              <a:t>Name</a:t>
            </a:r>
            <a:r>
              <a:rPr dirty="0" sz="1100">
                <a:solidFill>
                  <a:srgbClr val="007F00"/>
                </a:solidFill>
                <a:latin typeface="Calibri"/>
                <a:cs typeface="Calibri"/>
              </a:rPr>
              <a:t>	</a:t>
            </a:r>
            <a:r>
              <a:rPr dirty="0" sz="1100" spc="135">
                <a:solidFill>
                  <a:srgbClr val="FF0000"/>
                </a:solidFill>
                <a:latin typeface="Calibri"/>
                <a:cs typeface="Calibri"/>
              </a:rPr>
              <a:t>varchar</a:t>
            </a:r>
            <a:r>
              <a:rPr dirty="0" sz="1100" spc="5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1100" spc="80">
                <a:latin typeface="Calibri"/>
                <a:cs typeface="Calibri"/>
              </a:rPr>
              <a:t>(</a:t>
            </a:r>
            <a:r>
              <a:rPr dirty="0" sz="1100" spc="-90">
                <a:latin typeface="Calibri"/>
                <a:cs typeface="Calibri"/>
              </a:rPr>
              <a:t> </a:t>
            </a:r>
            <a:r>
              <a:rPr dirty="0" sz="1100">
                <a:latin typeface="Calibri"/>
                <a:cs typeface="Calibri"/>
              </a:rPr>
              <a:t>30</a:t>
            </a:r>
            <a:r>
              <a:rPr dirty="0" sz="1100" spc="-90">
                <a:latin typeface="Calibri"/>
                <a:cs typeface="Calibri"/>
              </a:rPr>
              <a:t> </a:t>
            </a:r>
            <a:r>
              <a:rPr dirty="0" sz="1100" spc="30">
                <a:latin typeface="Calibri"/>
                <a:cs typeface="Calibri"/>
              </a:rPr>
              <a:t>)</a:t>
            </a:r>
            <a:endParaRPr sz="1100">
              <a:latin typeface="Calibri"/>
              <a:cs typeface="Calibri"/>
            </a:endParaRPr>
          </a:p>
          <a:p>
            <a:pPr marL="556260" indent="-474345">
              <a:lnSpc>
                <a:spcPct val="100000"/>
              </a:lnSpc>
              <a:spcBef>
                <a:spcPts val="35"/>
              </a:spcBef>
              <a:buAutoNum type="arabicPlain"/>
              <a:tabLst>
                <a:tab pos="556260" algn="l"/>
                <a:tab pos="2204720" algn="l"/>
              </a:tabLst>
            </a:pPr>
            <a:r>
              <a:rPr dirty="0" sz="1100">
                <a:latin typeface="Calibri"/>
                <a:cs typeface="Calibri"/>
              </a:rPr>
              <a:t>,</a:t>
            </a:r>
            <a:r>
              <a:rPr dirty="0" sz="1100" spc="170">
                <a:latin typeface="Calibri"/>
                <a:cs typeface="Calibri"/>
              </a:rPr>
              <a:t>  </a:t>
            </a:r>
            <a:r>
              <a:rPr dirty="0" sz="1100" spc="55">
                <a:solidFill>
                  <a:srgbClr val="007F00"/>
                </a:solidFill>
                <a:latin typeface="Calibri"/>
                <a:cs typeface="Calibri"/>
              </a:rPr>
              <a:t>Surname</a:t>
            </a:r>
            <a:r>
              <a:rPr dirty="0" sz="1100">
                <a:solidFill>
                  <a:srgbClr val="007F00"/>
                </a:solidFill>
                <a:latin typeface="Calibri"/>
                <a:cs typeface="Calibri"/>
              </a:rPr>
              <a:t>	</a:t>
            </a:r>
            <a:r>
              <a:rPr dirty="0" sz="1100" spc="135">
                <a:solidFill>
                  <a:srgbClr val="FF0000"/>
                </a:solidFill>
                <a:latin typeface="Calibri"/>
                <a:cs typeface="Calibri"/>
              </a:rPr>
              <a:t>varchar</a:t>
            </a:r>
            <a:r>
              <a:rPr dirty="0" sz="1100" spc="5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1100" spc="80">
                <a:latin typeface="Calibri"/>
                <a:cs typeface="Calibri"/>
              </a:rPr>
              <a:t>(</a:t>
            </a:r>
            <a:r>
              <a:rPr dirty="0" sz="1100" spc="-90">
                <a:latin typeface="Calibri"/>
                <a:cs typeface="Calibri"/>
              </a:rPr>
              <a:t> </a:t>
            </a:r>
            <a:r>
              <a:rPr dirty="0" sz="1100">
                <a:latin typeface="Calibri"/>
                <a:cs typeface="Calibri"/>
              </a:rPr>
              <a:t>30</a:t>
            </a:r>
            <a:r>
              <a:rPr dirty="0" sz="1100" spc="-90">
                <a:latin typeface="Calibri"/>
                <a:cs typeface="Calibri"/>
              </a:rPr>
              <a:t> </a:t>
            </a:r>
            <a:r>
              <a:rPr dirty="0" sz="1100" spc="30">
                <a:latin typeface="Calibri"/>
                <a:cs typeface="Calibri"/>
              </a:rPr>
              <a:t>)</a:t>
            </a:r>
            <a:endParaRPr sz="1100">
              <a:latin typeface="Calibri"/>
              <a:cs typeface="Calibri"/>
            </a:endParaRPr>
          </a:p>
          <a:p>
            <a:pPr marL="556260" indent="-474345">
              <a:lnSpc>
                <a:spcPct val="100000"/>
              </a:lnSpc>
              <a:spcBef>
                <a:spcPts val="35"/>
              </a:spcBef>
              <a:buAutoNum type="arabicPlain"/>
              <a:tabLst>
                <a:tab pos="556260" algn="l"/>
                <a:tab pos="2204720" algn="l"/>
              </a:tabLst>
            </a:pPr>
            <a:r>
              <a:rPr dirty="0" sz="1100">
                <a:latin typeface="Calibri"/>
                <a:cs typeface="Calibri"/>
              </a:rPr>
              <a:t>,</a:t>
            </a:r>
            <a:r>
              <a:rPr dirty="0" sz="1100" spc="229">
                <a:latin typeface="Calibri"/>
                <a:cs typeface="Calibri"/>
              </a:rPr>
              <a:t>  </a:t>
            </a:r>
            <a:r>
              <a:rPr dirty="0" sz="1100" spc="165">
                <a:solidFill>
                  <a:srgbClr val="007F00"/>
                </a:solidFill>
                <a:latin typeface="Calibri"/>
                <a:cs typeface="Calibri"/>
              </a:rPr>
              <a:t>Str</a:t>
            </a:r>
            <a:r>
              <a:rPr dirty="0" sz="1100" spc="-90">
                <a:solidFill>
                  <a:srgbClr val="007F00"/>
                </a:solidFill>
                <a:latin typeface="Calibri"/>
                <a:cs typeface="Calibri"/>
              </a:rPr>
              <a:t> </a:t>
            </a:r>
            <a:r>
              <a:rPr dirty="0" sz="1100" spc="-75">
                <a:solidFill>
                  <a:srgbClr val="007F00"/>
                </a:solidFill>
                <a:latin typeface="Calibri"/>
                <a:cs typeface="Calibri"/>
              </a:rPr>
              <a:t>e</a:t>
            </a:r>
            <a:r>
              <a:rPr dirty="0" sz="1100" spc="-90">
                <a:solidFill>
                  <a:srgbClr val="007F00"/>
                </a:solidFill>
                <a:latin typeface="Calibri"/>
                <a:cs typeface="Calibri"/>
              </a:rPr>
              <a:t> </a:t>
            </a:r>
            <a:r>
              <a:rPr dirty="0" sz="1100" spc="-75">
                <a:solidFill>
                  <a:srgbClr val="007F00"/>
                </a:solidFill>
                <a:latin typeface="Calibri"/>
                <a:cs typeface="Calibri"/>
              </a:rPr>
              <a:t>e</a:t>
            </a:r>
            <a:r>
              <a:rPr dirty="0" sz="1100" spc="-90">
                <a:solidFill>
                  <a:srgbClr val="007F00"/>
                </a:solidFill>
                <a:latin typeface="Calibri"/>
                <a:cs typeface="Calibri"/>
              </a:rPr>
              <a:t> </a:t>
            </a:r>
            <a:r>
              <a:rPr dirty="0" sz="1100" spc="5">
                <a:solidFill>
                  <a:srgbClr val="007F00"/>
                </a:solidFill>
                <a:latin typeface="Calibri"/>
                <a:cs typeface="Calibri"/>
              </a:rPr>
              <a:t>t</a:t>
            </a:r>
            <a:r>
              <a:rPr dirty="0" sz="1100">
                <a:solidFill>
                  <a:srgbClr val="007F00"/>
                </a:solidFill>
                <a:latin typeface="Calibri"/>
                <a:cs typeface="Calibri"/>
              </a:rPr>
              <a:t>	</a:t>
            </a:r>
            <a:r>
              <a:rPr dirty="0" sz="1100" spc="135">
                <a:solidFill>
                  <a:srgbClr val="FF0000"/>
                </a:solidFill>
                <a:latin typeface="Calibri"/>
                <a:cs typeface="Calibri"/>
              </a:rPr>
              <a:t>varchar</a:t>
            </a:r>
            <a:r>
              <a:rPr dirty="0" sz="1100" spc="5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1100" spc="80">
                <a:latin typeface="Calibri"/>
                <a:cs typeface="Calibri"/>
              </a:rPr>
              <a:t>(</a:t>
            </a:r>
            <a:r>
              <a:rPr dirty="0" sz="1100" spc="-90">
                <a:latin typeface="Calibri"/>
                <a:cs typeface="Calibri"/>
              </a:rPr>
              <a:t> </a:t>
            </a:r>
            <a:r>
              <a:rPr dirty="0" sz="1100">
                <a:latin typeface="Calibri"/>
                <a:cs typeface="Calibri"/>
              </a:rPr>
              <a:t>50</a:t>
            </a:r>
            <a:r>
              <a:rPr dirty="0" sz="1100" spc="-90">
                <a:latin typeface="Calibri"/>
                <a:cs typeface="Calibri"/>
              </a:rPr>
              <a:t> </a:t>
            </a:r>
            <a:r>
              <a:rPr dirty="0" sz="1100" spc="30">
                <a:latin typeface="Calibri"/>
                <a:cs typeface="Calibri"/>
              </a:rPr>
              <a:t>)</a:t>
            </a:r>
            <a:endParaRPr sz="1100">
              <a:latin typeface="Calibri"/>
              <a:cs typeface="Calibri"/>
            </a:endParaRPr>
          </a:p>
          <a:p>
            <a:pPr marL="556260" indent="-474345">
              <a:lnSpc>
                <a:spcPct val="100000"/>
              </a:lnSpc>
              <a:spcBef>
                <a:spcPts val="35"/>
              </a:spcBef>
              <a:buAutoNum type="arabicPlain"/>
              <a:tabLst>
                <a:tab pos="556260" algn="l"/>
                <a:tab pos="2209165" algn="l"/>
              </a:tabLst>
            </a:pPr>
            <a:r>
              <a:rPr dirty="0" sz="1100">
                <a:latin typeface="Calibri"/>
                <a:cs typeface="Calibri"/>
              </a:rPr>
              <a:t>,</a:t>
            </a:r>
            <a:r>
              <a:rPr dirty="0" sz="1100" spc="145">
                <a:latin typeface="Calibri"/>
                <a:cs typeface="Calibri"/>
              </a:rPr>
              <a:t>  </a:t>
            </a:r>
            <a:r>
              <a:rPr dirty="0" sz="1100" spc="130">
                <a:solidFill>
                  <a:srgbClr val="007F00"/>
                </a:solidFill>
                <a:latin typeface="Calibri"/>
                <a:cs typeface="Calibri"/>
              </a:rPr>
              <a:t>H</a:t>
            </a:r>
            <a:r>
              <a:rPr dirty="0" sz="1100" spc="175">
                <a:solidFill>
                  <a:srgbClr val="007F00"/>
                </a:solidFill>
                <a:latin typeface="Calibri"/>
                <a:cs typeface="Calibri"/>
              </a:rPr>
              <a:t> </a:t>
            </a:r>
            <a:r>
              <a:rPr dirty="0" sz="1100" spc="-25">
                <a:solidFill>
                  <a:srgbClr val="007F00"/>
                </a:solidFill>
                <a:latin typeface="Calibri"/>
                <a:cs typeface="Calibri"/>
              </a:rPr>
              <a:t>No</a:t>
            </a:r>
            <a:r>
              <a:rPr dirty="0" sz="1100">
                <a:solidFill>
                  <a:srgbClr val="007F00"/>
                </a:solidFill>
                <a:latin typeface="Calibri"/>
                <a:cs typeface="Calibri"/>
              </a:rPr>
              <a:t>	</a:t>
            </a:r>
            <a:r>
              <a:rPr dirty="0" sz="1100" spc="114">
                <a:solidFill>
                  <a:srgbClr val="FF0000"/>
                </a:solidFill>
                <a:latin typeface="Calibri"/>
                <a:cs typeface="Calibri"/>
              </a:rPr>
              <a:t>in</a:t>
            </a:r>
            <a:r>
              <a:rPr dirty="0" sz="1100" spc="-95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1100" spc="5">
                <a:solidFill>
                  <a:srgbClr val="FF0000"/>
                </a:solidFill>
                <a:latin typeface="Calibri"/>
                <a:cs typeface="Calibri"/>
              </a:rPr>
              <a:t>t</a:t>
            </a:r>
            <a:endParaRPr sz="1100">
              <a:latin typeface="Calibri"/>
              <a:cs typeface="Calibri"/>
            </a:endParaRPr>
          </a:p>
          <a:p>
            <a:pPr marL="556260" indent="-474345">
              <a:lnSpc>
                <a:spcPct val="100000"/>
              </a:lnSpc>
              <a:spcBef>
                <a:spcPts val="35"/>
              </a:spcBef>
              <a:buAutoNum type="arabicPlain"/>
              <a:tabLst>
                <a:tab pos="556260" algn="l"/>
                <a:tab pos="2209165" algn="l"/>
              </a:tabLst>
            </a:pPr>
            <a:r>
              <a:rPr dirty="0" sz="1100">
                <a:latin typeface="Calibri"/>
                <a:cs typeface="Calibri"/>
              </a:rPr>
              <a:t>,</a:t>
            </a:r>
            <a:r>
              <a:rPr dirty="0" sz="1100" spc="200">
                <a:latin typeface="Calibri"/>
                <a:cs typeface="Calibri"/>
              </a:rPr>
              <a:t>  </a:t>
            </a:r>
            <a:r>
              <a:rPr dirty="0" sz="1100" spc="105">
                <a:solidFill>
                  <a:srgbClr val="007F00"/>
                </a:solidFill>
                <a:latin typeface="Calibri"/>
                <a:cs typeface="Calibri"/>
              </a:rPr>
              <a:t>Zipcode</a:t>
            </a:r>
            <a:r>
              <a:rPr dirty="0" sz="1100">
                <a:solidFill>
                  <a:srgbClr val="007F00"/>
                </a:solidFill>
                <a:latin typeface="Calibri"/>
                <a:cs typeface="Calibri"/>
              </a:rPr>
              <a:t>	</a:t>
            </a:r>
            <a:r>
              <a:rPr dirty="0" sz="1100" spc="114">
                <a:solidFill>
                  <a:srgbClr val="FF0000"/>
                </a:solidFill>
                <a:latin typeface="Calibri"/>
                <a:cs typeface="Calibri"/>
              </a:rPr>
              <a:t>in</a:t>
            </a:r>
            <a:r>
              <a:rPr dirty="0" sz="1100" spc="-95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1100" spc="5">
                <a:solidFill>
                  <a:srgbClr val="FF0000"/>
                </a:solidFill>
                <a:latin typeface="Calibri"/>
                <a:cs typeface="Calibri"/>
              </a:rPr>
              <a:t>t</a:t>
            </a:r>
            <a:endParaRPr sz="1100">
              <a:latin typeface="Calibri"/>
              <a:cs typeface="Calibri"/>
            </a:endParaRPr>
          </a:p>
          <a:p>
            <a:pPr marL="81915" marR="5080" indent="474345">
              <a:lnSpc>
                <a:spcPct val="102600"/>
              </a:lnSpc>
              <a:buAutoNum type="arabicPlain"/>
              <a:tabLst>
                <a:tab pos="556260" algn="l"/>
                <a:tab pos="2204720" algn="l"/>
              </a:tabLst>
            </a:pPr>
            <a:r>
              <a:rPr dirty="0" sz="1100">
                <a:latin typeface="Calibri"/>
                <a:cs typeface="Calibri"/>
              </a:rPr>
              <a:t>,</a:t>
            </a:r>
            <a:r>
              <a:rPr dirty="0" sz="1100" spc="135">
                <a:latin typeface="Calibri"/>
                <a:cs typeface="Calibri"/>
              </a:rPr>
              <a:t>  </a:t>
            </a:r>
            <a:r>
              <a:rPr dirty="0" sz="1100" spc="-20">
                <a:solidFill>
                  <a:srgbClr val="007F00"/>
                </a:solidFill>
                <a:latin typeface="Calibri"/>
                <a:cs typeface="Calibri"/>
              </a:rPr>
              <a:t>Town</a:t>
            </a:r>
            <a:r>
              <a:rPr dirty="0" sz="1100">
                <a:solidFill>
                  <a:srgbClr val="007F00"/>
                </a:solidFill>
                <a:latin typeface="Calibri"/>
                <a:cs typeface="Calibri"/>
              </a:rPr>
              <a:t>	</a:t>
            </a:r>
            <a:r>
              <a:rPr dirty="0" sz="1100" spc="135">
                <a:solidFill>
                  <a:srgbClr val="FF0000"/>
                </a:solidFill>
                <a:latin typeface="Calibri"/>
                <a:cs typeface="Calibri"/>
              </a:rPr>
              <a:t>varchar</a:t>
            </a:r>
            <a:r>
              <a:rPr dirty="0" sz="1100" spc="5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1100" spc="80">
                <a:latin typeface="Calibri"/>
                <a:cs typeface="Calibri"/>
              </a:rPr>
              <a:t>(</a:t>
            </a:r>
            <a:r>
              <a:rPr dirty="0" sz="1100" spc="-90">
                <a:latin typeface="Calibri"/>
                <a:cs typeface="Calibri"/>
              </a:rPr>
              <a:t> </a:t>
            </a:r>
            <a:r>
              <a:rPr dirty="0" sz="1100">
                <a:latin typeface="Calibri"/>
                <a:cs typeface="Calibri"/>
              </a:rPr>
              <a:t>20</a:t>
            </a:r>
            <a:r>
              <a:rPr dirty="0" sz="1100" spc="-90">
                <a:latin typeface="Calibri"/>
                <a:cs typeface="Calibri"/>
              </a:rPr>
              <a:t> </a:t>
            </a:r>
            <a:r>
              <a:rPr dirty="0" sz="1100" spc="30">
                <a:latin typeface="Calibri"/>
                <a:cs typeface="Calibri"/>
              </a:rPr>
              <a:t>) </a:t>
            </a:r>
            <a:r>
              <a:rPr dirty="0" sz="1100" spc="-50">
                <a:latin typeface="Calibri"/>
                <a:cs typeface="Calibri"/>
              </a:rPr>
              <a:t>9</a:t>
            </a:r>
            <a:endParaRPr sz="11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35"/>
              </a:spcBef>
              <a:tabLst>
                <a:tab pos="302260" algn="l"/>
              </a:tabLst>
            </a:pPr>
            <a:r>
              <a:rPr dirty="0" sz="1100" spc="-25">
                <a:latin typeface="Calibri"/>
                <a:cs typeface="Calibri"/>
              </a:rPr>
              <a:t>10</a:t>
            </a:r>
            <a:r>
              <a:rPr dirty="0" sz="1100">
                <a:latin typeface="Calibri"/>
                <a:cs typeface="Calibri"/>
              </a:rPr>
              <a:t>	</a:t>
            </a:r>
            <a:r>
              <a:rPr dirty="0" sz="1100" spc="80">
                <a:latin typeface="Calibri"/>
                <a:cs typeface="Calibri"/>
              </a:rPr>
              <a:t>)</a:t>
            </a:r>
            <a:r>
              <a:rPr dirty="0" sz="1100" spc="-55">
                <a:latin typeface="Calibri"/>
                <a:cs typeface="Calibri"/>
              </a:rPr>
              <a:t> </a:t>
            </a:r>
            <a:r>
              <a:rPr dirty="0" sz="1100" spc="-50">
                <a:latin typeface="Calibri"/>
                <a:cs typeface="Calibri"/>
              </a:rPr>
              <a:t>;</a:t>
            </a:r>
            <a:endParaRPr sz="1100">
              <a:latin typeface="Calibri"/>
              <a:cs typeface="Calibri"/>
            </a:endParaRPr>
          </a:p>
        </p:txBody>
      </p:sp>
      <p:grpSp>
        <p:nvGrpSpPr>
          <p:cNvPr id="81" name="object 81" descr=""/>
          <p:cNvGrpSpPr/>
          <p:nvPr/>
        </p:nvGrpSpPr>
        <p:grpSpPr>
          <a:xfrm>
            <a:off x="903605" y="2822346"/>
            <a:ext cx="5666105" cy="43180"/>
            <a:chOff x="903605" y="2822346"/>
            <a:chExt cx="5666105" cy="43180"/>
          </a:xfrm>
        </p:grpSpPr>
        <p:sp>
          <p:nvSpPr>
            <p:cNvPr id="82" name="object 82" descr=""/>
            <p:cNvSpPr/>
            <p:nvPr/>
          </p:nvSpPr>
          <p:spPr>
            <a:xfrm>
              <a:off x="903605" y="2822346"/>
              <a:ext cx="5666105" cy="43180"/>
            </a:xfrm>
            <a:custGeom>
              <a:avLst/>
              <a:gdLst/>
              <a:ahLst/>
              <a:cxnLst/>
              <a:rect l="l" t="t" r="r" b="b"/>
              <a:pathLst>
                <a:path w="5666105" h="43180">
                  <a:moveTo>
                    <a:pt x="5666041" y="0"/>
                  </a:moveTo>
                  <a:lnTo>
                    <a:pt x="0" y="0"/>
                  </a:lnTo>
                  <a:lnTo>
                    <a:pt x="0" y="43014"/>
                  </a:lnTo>
                  <a:lnTo>
                    <a:pt x="5666041" y="43014"/>
                  </a:lnTo>
                  <a:lnTo>
                    <a:pt x="5666041" y="0"/>
                  </a:lnTo>
                  <a:close/>
                </a:path>
              </a:pathLst>
            </a:custGeom>
            <a:solidFill>
              <a:srgbClr val="F2F2F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83" name="object 83" descr=""/>
            <p:cNvSpPr/>
            <p:nvPr/>
          </p:nvSpPr>
          <p:spPr>
            <a:xfrm>
              <a:off x="906145" y="2822346"/>
              <a:ext cx="0" cy="43180"/>
            </a:xfrm>
            <a:custGeom>
              <a:avLst/>
              <a:gdLst/>
              <a:ahLst/>
              <a:cxnLst/>
              <a:rect l="l" t="t" r="r" b="b"/>
              <a:pathLst>
                <a:path w="0" h="43180">
                  <a:moveTo>
                    <a:pt x="0" y="43014"/>
                  </a:moveTo>
                  <a:lnTo>
                    <a:pt x="0" y="0"/>
                  </a:lnTo>
                </a:path>
              </a:pathLst>
            </a:custGeom>
            <a:ln w="505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84" name="object 84" descr=""/>
            <p:cNvSpPr/>
            <p:nvPr/>
          </p:nvSpPr>
          <p:spPr>
            <a:xfrm>
              <a:off x="903605" y="2862821"/>
              <a:ext cx="43180" cy="0"/>
            </a:xfrm>
            <a:custGeom>
              <a:avLst/>
              <a:gdLst/>
              <a:ahLst/>
              <a:cxnLst/>
              <a:rect l="l" t="t" r="r" b="b"/>
              <a:pathLst>
                <a:path w="43180" h="0">
                  <a:moveTo>
                    <a:pt x="0" y="0"/>
                  </a:moveTo>
                  <a:lnTo>
                    <a:pt x="43014" y="0"/>
                  </a:lnTo>
                </a:path>
              </a:pathLst>
            </a:custGeom>
            <a:ln w="505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85" name="object 85" descr=""/>
            <p:cNvSpPr/>
            <p:nvPr/>
          </p:nvSpPr>
          <p:spPr>
            <a:xfrm>
              <a:off x="946632" y="2862821"/>
              <a:ext cx="5580380" cy="0"/>
            </a:xfrm>
            <a:custGeom>
              <a:avLst/>
              <a:gdLst/>
              <a:ahLst/>
              <a:cxnLst/>
              <a:rect l="l" t="t" r="r" b="b"/>
              <a:pathLst>
                <a:path w="5580380" h="0">
                  <a:moveTo>
                    <a:pt x="0" y="0"/>
                  </a:moveTo>
                  <a:lnTo>
                    <a:pt x="5579999" y="0"/>
                  </a:lnTo>
                </a:path>
              </a:pathLst>
            </a:custGeom>
            <a:ln w="505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86" name="object 86" descr=""/>
            <p:cNvSpPr/>
            <p:nvPr/>
          </p:nvSpPr>
          <p:spPr>
            <a:xfrm>
              <a:off x="6526631" y="2862821"/>
              <a:ext cx="43180" cy="0"/>
            </a:xfrm>
            <a:custGeom>
              <a:avLst/>
              <a:gdLst/>
              <a:ahLst/>
              <a:cxnLst/>
              <a:rect l="l" t="t" r="r" b="b"/>
              <a:pathLst>
                <a:path w="43179" h="0">
                  <a:moveTo>
                    <a:pt x="0" y="0"/>
                  </a:moveTo>
                  <a:lnTo>
                    <a:pt x="43014" y="0"/>
                  </a:lnTo>
                </a:path>
              </a:pathLst>
            </a:custGeom>
            <a:ln w="505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87" name="object 87" descr=""/>
            <p:cNvSpPr/>
            <p:nvPr/>
          </p:nvSpPr>
          <p:spPr>
            <a:xfrm>
              <a:off x="6567119" y="2822346"/>
              <a:ext cx="0" cy="43180"/>
            </a:xfrm>
            <a:custGeom>
              <a:avLst/>
              <a:gdLst/>
              <a:ahLst/>
              <a:cxnLst/>
              <a:rect l="l" t="t" r="r" b="b"/>
              <a:pathLst>
                <a:path w="0" h="43180">
                  <a:moveTo>
                    <a:pt x="0" y="43014"/>
                  </a:moveTo>
                  <a:lnTo>
                    <a:pt x="0" y="0"/>
                  </a:lnTo>
                </a:path>
              </a:pathLst>
            </a:custGeom>
            <a:ln w="505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88" name="object 88" descr=""/>
          <p:cNvGrpSpPr/>
          <p:nvPr/>
        </p:nvGrpSpPr>
        <p:grpSpPr>
          <a:xfrm>
            <a:off x="901064" y="3090900"/>
            <a:ext cx="5671185" cy="908685"/>
            <a:chOff x="901064" y="3090900"/>
            <a:chExt cx="5671185" cy="908685"/>
          </a:xfrm>
        </p:grpSpPr>
        <p:sp>
          <p:nvSpPr>
            <p:cNvPr id="89" name="object 89" descr=""/>
            <p:cNvSpPr/>
            <p:nvPr/>
          </p:nvSpPr>
          <p:spPr>
            <a:xfrm>
              <a:off x="903604" y="3093440"/>
              <a:ext cx="5666105" cy="43180"/>
            </a:xfrm>
            <a:custGeom>
              <a:avLst/>
              <a:gdLst/>
              <a:ahLst/>
              <a:cxnLst/>
              <a:rect l="l" t="t" r="r" b="b"/>
              <a:pathLst>
                <a:path w="5666105" h="43180">
                  <a:moveTo>
                    <a:pt x="5666041" y="0"/>
                  </a:moveTo>
                  <a:lnTo>
                    <a:pt x="0" y="0"/>
                  </a:lnTo>
                  <a:lnTo>
                    <a:pt x="0" y="43014"/>
                  </a:lnTo>
                  <a:lnTo>
                    <a:pt x="5666041" y="43014"/>
                  </a:lnTo>
                  <a:lnTo>
                    <a:pt x="5666041" y="0"/>
                  </a:lnTo>
                  <a:close/>
                </a:path>
              </a:pathLst>
            </a:custGeom>
            <a:solidFill>
              <a:srgbClr val="F2F2F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90" name="object 90" descr=""/>
            <p:cNvSpPr/>
            <p:nvPr/>
          </p:nvSpPr>
          <p:spPr>
            <a:xfrm>
              <a:off x="906144" y="3093440"/>
              <a:ext cx="0" cy="43180"/>
            </a:xfrm>
            <a:custGeom>
              <a:avLst/>
              <a:gdLst/>
              <a:ahLst/>
              <a:cxnLst/>
              <a:rect l="l" t="t" r="r" b="b"/>
              <a:pathLst>
                <a:path w="0" h="43180">
                  <a:moveTo>
                    <a:pt x="0" y="43014"/>
                  </a:moveTo>
                  <a:lnTo>
                    <a:pt x="0" y="0"/>
                  </a:lnTo>
                </a:path>
              </a:pathLst>
            </a:custGeom>
            <a:ln w="505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91" name="object 91" descr=""/>
            <p:cNvSpPr/>
            <p:nvPr/>
          </p:nvSpPr>
          <p:spPr>
            <a:xfrm>
              <a:off x="903604" y="3095968"/>
              <a:ext cx="43180" cy="0"/>
            </a:xfrm>
            <a:custGeom>
              <a:avLst/>
              <a:gdLst/>
              <a:ahLst/>
              <a:cxnLst/>
              <a:rect l="l" t="t" r="r" b="b"/>
              <a:pathLst>
                <a:path w="43180" h="0">
                  <a:moveTo>
                    <a:pt x="0" y="0"/>
                  </a:moveTo>
                  <a:lnTo>
                    <a:pt x="43014" y="0"/>
                  </a:lnTo>
                </a:path>
              </a:pathLst>
            </a:custGeom>
            <a:ln w="505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92" name="object 92" descr=""/>
            <p:cNvSpPr/>
            <p:nvPr/>
          </p:nvSpPr>
          <p:spPr>
            <a:xfrm>
              <a:off x="946632" y="3095968"/>
              <a:ext cx="5580380" cy="0"/>
            </a:xfrm>
            <a:custGeom>
              <a:avLst/>
              <a:gdLst/>
              <a:ahLst/>
              <a:cxnLst/>
              <a:rect l="l" t="t" r="r" b="b"/>
              <a:pathLst>
                <a:path w="5580380" h="0">
                  <a:moveTo>
                    <a:pt x="0" y="0"/>
                  </a:moveTo>
                  <a:lnTo>
                    <a:pt x="5579999" y="0"/>
                  </a:lnTo>
                </a:path>
              </a:pathLst>
            </a:custGeom>
            <a:ln w="505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93" name="object 93" descr=""/>
            <p:cNvSpPr/>
            <p:nvPr/>
          </p:nvSpPr>
          <p:spPr>
            <a:xfrm>
              <a:off x="6526631" y="3095968"/>
              <a:ext cx="43180" cy="0"/>
            </a:xfrm>
            <a:custGeom>
              <a:avLst/>
              <a:gdLst/>
              <a:ahLst/>
              <a:cxnLst/>
              <a:rect l="l" t="t" r="r" b="b"/>
              <a:pathLst>
                <a:path w="43179" h="0">
                  <a:moveTo>
                    <a:pt x="0" y="0"/>
                  </a:moveTo>
                  <a:lnTo>
                    <a:pt x="43014" y="0"/>
                  </a:lnTo>
                </a:path>
              </a:pathLst>
            </a:custGeom>
            <a:ln w="505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94" name="object 94" descr=""/>
            <p:cNvSpPr/>
            <p:nvPr/>
          </p:nvSpPr>
          <p:spPr>
            <a:xfrm>
              <a:off x="6567119" y="3093440"/>
              <a:ext cx="0" cy="43180"/>
            </a:xfrm>
            <a:custGeom>
              <a:avLst/>
              <a:gdLst/>
              <a:ahLst/>
              <a:cxnLst/>
              <a:rect l="l" t="t" r="r" b="b"/>
              <a:pathLst>
                <a:path w="0" h="43180">
                  <a:moveTo>
                    <a:pt x="0" y="43014"/>
                  </a:moveTo>
                  <a:lnTo>
                    <a:pt x="0" y="0"/>
                  </a:lnTo>
                </a:path>
              </a:pathLst>
            </a:custGeom>
            <a:ln w="505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95" name="object 95" descr=""/>
            <p:cNvSpPr/>
            <p:nvPr/>
          </p:nvSpPr>
          <p:spPr>
            <a:xfrm>
              <a:off x="908672" y="3136455"/>
              <a:ext cx="38100" cy="172085"/>
            </a:xfrm>
            <a:custGeom>
              <a:avLst/>
              <a:gdLst/>
              <a:ahLst/>
              <a:cxnLst/>
              <a:rect l="l" t="t" r="r" b="b"/>
              <a:pathLst>
                <a:path w="38100" h="172085">
                  <a:moveTo>
                    <a:pt x="37960" y="0"/>
                  </a:moveTo>
                  <a:lnTo>
                    <a:pt x="0" y="0"/>
                  </a:lnTo>
                  <a:lnTo>
                    <a:pt x="0" y="172072"/>
                  </a:lnTo>
                  <a:lnTo>
                    <a:pt x="37960" y="172072"/>
                  </a:lnTo>
                  <a:lnTo>
                    <a:pt x="37960" y="0"/>
                  </a:lnTo>
                  <a:close/>
                </a:path>
              </a:pathLst>
            </a:custGeom>
            <a:solidFill>
              <a:srgbClr val="F2F2F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96" name="object 96" descr=""/>
            <p:cNvSpPr/>
            <p:nvPr/>
          </p:nvSpPr>
          <p:spPr>
            <a:xfrm>
              <a:off x="906144" y="3136455"/>
              <a:ext cx="0" cy="172085"/>
            </a:xfrm>
            <a:custGeom>
              <a:avLst/>
              <a:gdLst/>
              <a:ahLst/>
              <a:cxnLst/>
              <a:rect l="l" t="t" r="r" b="b"/>
              <a:pathLst>
                <a:path w="0" h="172085">
                  <a:moveTo>
                    <a:pt x="0" y="172072"/>
                  </a:moveTo>
                  <a:lnTo>
                    <a:pt x="0" y="0"/>
                  </a:lnTo>
                </a:path>
              </a:pathLst>
            </a:custGeom>
            <a:ln w="5054">
              <a:solidFill>
                <a:srgbClr val="F2F2F2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97" name="object 97" descr=""/>
            <p:cNvSpPr/>
            <p:nvPr/>
          </p:nvSpPr>
          <p:spPr>
            <a:xfrm>
              <a:off x="906144" y="3136455"/>
              <a:ext cx="0" cy="172085"/>
            </a:xfrm>
            <a:custGeom>
              <a:avLst/>
              <a:gdLst/>
              <a:ahLst/>
              <a:cxnLst/>
              <a:rect l="l" t="t" r="r" b="b"/>
              <a:pathLst>
                <a:path w="0" h="172085">
                  <a:moveTo>
                    <a:pt x="0" y="172072"/>
                  </a:moveTo>
                  <a:lnTo>
                    <a:pt x="0" y="0"/>
                  </a:lnTo>
                </a:path>
              </a:pathLst>
            </a:custGeom>
            <a:ln w="505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98" name="object 98" descr=""/>
            <p:cNvSpPr/>
            <p:nvPr/>
          </p:nvSpPr>
          <p:spPr>
            <a:xfrm>
              <a:off x="946632" y="3136455"/>
              <a:ext cx="5618480" cy="172085"/>
            </a:xfrm>
            <a:custGeom>
              <a:avLst/>
              <a:gdLst/>
              <a:ahLst/>
              <a:cxnLst/>
              <a:rect l="l" t="t" r="r" b="b"/>
              <a:pathLst>
                <a:path w="5618480" h="172085">
                  <a:moveTo>
                    <a:pt x="5617959" y="0"/>
                  </a:moveTo>
                  <a:lnTo>
                    <a:pt x="5579999" y="0"/>
                  </a:lnTo>
                  <a:lnTo>
                    <a:pt x="0" y="0"/>
                  </a:lnTo>
                  <a:lnTo>
                    <a:pt x="0" y="172072"/>
                  </a:lnTo>
                  <a:lnTo>
                    <a:pt x="5579999" y="172072"/>
                  </a:lnTo>
                  <a:lnTo>
                    <a:pt x="5617959" y="172072"/>
                  </a:lnTo>
                  <a:lnTo>
                    <a:pt x="5617959" y="0"/>
                  </a:lnTo>
                  <a:close/>
                </a:path>
              </a:pathLst>
            </a:custGeom>
            <a:solidFill>
              <a:srgbClr val="F2F2F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99" name="object 99" descr=""/>
            <p:cNvSpPr/>
            <p:nvPr/>
          </p:nvSpPr>
          <p:spPr>
            <a:xfrm>
              <a:off x="6567119" y="3136455"/>
              <a:ext cx="0" cy="172085"/>
            </a:xfrm>
            <a:custGeom>
              <a:avLst/>
              <a:gdLst/>
              <a:ahLst/>
              <a:cxnLst/>
              <a:rect l="l" t="t" r="r" b="b"/>
              <a:pathLst>
                <a:path w="0" h="172085">
                  <a:moveTo>
                    <a:pt x="0" y="172072"/>
                  </a:moveTo>
                  <a:lnTo>
                    <a:pt x="0" y="0"/>
                  </a:lnTo>
                </a:path>
              </a:pathLst>
            </a:custGeom>
            <a:ln w="5054">
              <a:solidFill>
                <a:srgbClr val="F2F2F2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00" name="object 100" descr=""/>
            <p:cNvSpPr/>
            <p:nvPr/>
          </p:nvSpPr>
          <p:spPr>
            <a:xfrm>
              <a:off x="6567119" y="3136455"/>
              <a:ext cx="0" cy="172085"/>
            </a:xfrm>
            <a:custGeom>
              <a:avLst/>
              <a:gdLst/>
              <a:ahLst/>
              <a:cxnLst/>
              <a:rect l="l" t="t" r="r" b="b"/>
              <a:pathLst>
                <a:path w="0" h="172085">
                  <a:moveTo>
                    <a:pt x="0" y="172072"/>
                  </a:moveTo>
                  <a:lnTo>
                    <a:pt x="0" y="0"/>
                  </a:lnTo>
                </a:path>
              </a:pathLst>
            </a:custGeom>
            <a:ln w="505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01" name="object 101" descr=""/>
            <p:cNvSpPr/>
            <p:nvPr/>
          </p:nvSpPr>
          <p:spPr>
            <a:xfrm>
              <a:off x="908672" y="3308528"/>
              <a:ext cx="38100" cy="172085"/>
            </a:xfrm>
            <a:custGeom>
              <a:avLst/>
              <a:gdLst/>
              <a:ahLst/>
              <a:cxnLst/>
              <a:rect l="l" t="t" r="r" b="b"/>
              <a:pathLst>
                <a:path w="38100" h="172085">
                  <a:moveTo>
                    <a:pt x="37960" y="0"/>
                  </a:moveTo>
                  <a:lnTo>
                    <a:pt x="0" y="0"/>
                  </a:lnTo>
                  <a:lnTo>
                    <a:pt x="0" y="172072"/>
                  </a:lnTo>
                  <a:lnTo>
                    <a:pt x="37960" y="172072"/>
                  </a:lnTo>
                  <a:lnTo>
                    <a:pt x="37960" y="0"/>
                  </a:lnTo>
                  <a:close/>
                </a:path>
              </a:pathLst>
            </a:custGeom>
            <a:solidFill>
              <a:srgbClr val="F2F2F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02" name="object 102" descr=""/>
            <p:cNvSpPr/>
            <p:nvPr/>
          </p:nvSpPr>
          <p:spPr>
            <a:xfrm>
              <a:off x="906144" y="3308528"/>
              <a:ext cx="0" cy="172085"/>
            </a:xfrm>
            <a:custGeom>
              <a:avLst/>
              <a:gdLst/>
              <a:ahLst/>
              <a:cxnLst/>
              <a:rect l="l" t="t" r="r" b="b"/>
              <a:pathLst>
                <a:path w="0" h="172085">
                  <a:moveTo>
                    <a:pt x="0" y="172072"/>
                  </a:moveTo>
                  <a:lnTo>
                    <a:pt x="0" y="0"/>
                  </a:lnTo>
                </a:path>
              </a:pathLst>
            </a:custGeom>
            <a:ln w="5054">
              <a:solidFill>
                <a:srgbClr val="F2F2F2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03" name="object 103" descr=""/>
            <p:cNvSpPr/>
            <p:nvPr/>
          </p:nvSpPr>
          <p:spPr>
            <a:xfrm>
              <a:off x="906144" y="3308528"/>
              <a:ext cx="0" cy="172085"/>
            </a:xfrm>
            <a:custGeom>
              <a:avLst/>
              <a:gdLst/>
              <a:ahLst/>
              <a:cxnLst/>
              <a:rect l="l" t="t" r="r" b="b"/>
              <a:pathLst>
                <a:path w="0" h="172085">
                  <a:moveTo>
                    <a:pt x="0" y="172072"/>
                  </a:moveTo>
                  <a:lnTo>
                    <a:pt x="0" y="0"/>
                  </a:lnTo>
                </a:path>
              </a:pathLst>
            </a:custGeom>
            <a:ln w="505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04" name="object 104" descr=""/>
            <p:cNvSpPr/>
            <p:nvPr/>
          </p:nvSpPr>
          <p:spPr>
            <a:xfrm>
              <a:off x="946632" y="3308527"/>
              <a:ext cx="5618480" cy="172085"/>
            </a:xfrm>
            <a:custGeom>
              <a:avLst/>
              <a:gdLst/>
              <a:ahLst/>
              <a:cxnLst/>
              <a:rect l="l" t="t" r="r" b="b"/>
              <a:pathLst>
                <a:path w="5618480" h="172085">
                  <a:moveTo>
                    <a:pt x="5617959" y="0"/>
                  </a:moveTo>
                  <a:lnTo>
                    <a:pt x="5579999" y="0"/>
                  </a:lnTo>
                  <a:lnTo>
                    <a:pt x="0" y="0"/>
                  </a:lnTo>
                  <a:lnTo>
                    <a:pt x="0" y="172072"/>
                  </a:lnTo>
                  <a:lnTo>
                    <a:pt x="5579999" y="172072"/>
                  </a:lnTo>
                  <a:lnTo>
                    <a:pt x="5617959" y="172072"/>
                  </a:lnTo>
                  <a:lnTo>
                    <a:pt x="5617959" y="0"/>
                  </a:lnTo>
                  <a:close/>
                </a:path>
              </a:pathLst>
            </a:custGeom>
            <a:solidFill>
              <a:srgbClr val="F2F2F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05" name="object 105" descr=""/>
            <p:cNvSpPr/>
            <p:nvPr/>
          </p:nvSpPr>
          <p:spPr>
            <a:xfrm>
              <a:off x="6567119" y="3308528"/>
              <a:ext cx="0" cy="172085"/>
            </a:xfrm>
            <a:custGeom>
              <a:avLst/>
              <a:gdLst/>
              <a:ahLst/>
              <a:cxnLst/>
              <a:rect l="l" t="t" r="r" b="b"/>
              <a:pathLst>
                <a:path w="0" h="172085">
                  <a:moveTo>
                    <a:pt x="0" y="172072"/>
                  </a:moveTo>
                  <a:lnTo>
                    <a:pt x="0" y="0"/>
                  </a:lnTo>
                </a:path>
              </a:pathLst>
            </a:custGeom>
            <a:ln w="5054">
              <a:solidFill>
                <a:srgbClr val="F2F2F2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06" name="object 106" descr=""/>
            <p:cNvSpPr/>
            <p:nvPr/>
          </p:nvSpPr>
          <p:spPr>
            <a:xfrm>
              <a:off x="6567119" y="3308528"/>
              <a:ext cx="0" cy="172085"/>
            </a:xfrm>
            <a:custGeom>
              <a:avLst/>
              <a:gdLst/>
              <a:ahLst/>
              <a:cxnLst/>
              <a:rect l="l" t="t" r="r" b="b"/>
              <a:pathLst>
                <a:path w="0" h="172085">
                  <a:moveTo>
                    <a:pt x="0" y="172072"/>
                  </a:moveTo>
                  <a:lnTo>
                    <a:pt x="0" y="0"/>
                  </a:lnTo>
                </a:path>
              </a:pathLst>
            </a:custGeom>
            <a:ln w="505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07" name="object 107" descr=""/>
            <p:cNvSpPr/>
            <p:nvPr/>
          </p:nvSpPr>
          <p:spPr>
            <a:xfrm>
              <a:off x="1603997" y="3426447"/>
              <a:ext cx="41910" cy="0"/>
            </a:xfrm>
            <a:custGeom>
              <a:avLst/>
              <a:gdLst/>
              <a:ahLst/>
              <a:cxnLst/>
              <a:rect l="l" t="t" r="r" b="b"/>
              <a:pathLst>
                <a:path w="41910" h="0">
                  <a:moveTo>
                    <a:pt x="0" y="0"/>
                  </a:moveTo>
                  <a:lnTo>
                    <a:pt x="41567" y="0"/>
                  </a:lnTo>
                </a:path>
              </a:pathLst>
            </a:custGeom>
            <a:ln w="5054">
              <a:solidFill>
                <a:srgbClr val="007F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08" name="object 108" descr=""/>
            <p:cNvSpPr/>
            <p:nvPr/>
          </p:nvSpPr>
          <p:spPr>
            <a:xfrm>
              <a:off x="908672" y="3480600"/>
              <a:ext cx="38100" cy="172085"/>
            </a:xfrm>
            <a:custGeom>
              <a:avLst/>
              <a:gdLst/>
              <a:ahLst/>
              <a:cxnLst/>
              <a:rect l="l" t="t" r="r" b="b"/>
              <a:pathLst>
                <a:path w="38100" h="172085">
                  <a:moveTo>
                    <a:pt x="37960" y="0"/>
                  </a:moveTo>
                  <a:lnTo>
                    <a:pt x="0" y="0"/>
                  </a:lnTo>
                  <a:lnTo>
                    <a:pt x="0" y="172072"/>
                  </a:lnTo>
                  <a:lnTo>
                    <a:pt x="37960" y="172072"/>
                  </a:lnTo>
                  <a:lnTo>
                    <a:pt x="37960" y="0"/>
                  </a:lnTo>
                  <a:close/>
                </a:path>
              </a:pathLst>
            </a:custGeom>
            <a:solidFill>
              <a:srgbClr val="F2F2F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09" name="object 109" descr=""/>
            <p:cNvSpPr/>
            <p:nvPr/>
          </p:nvSpPr>
          <p:spPr>
            <a:xfrm>
              <a:off x="906144" y="3480600"/>
              <a:ext cx="0" cy="172085"/>
            </a:xfrm>
            <a:custGeom>
              <a:avLst/>
              <a:gdLst/>
              <a:ahLst/>
              <a:cxnLst/>
              <a:rect l="l" t="t" r="r" b="b"/>
              <a:pathLst>
                <a:path w="0" h="172085">
                  <a:moveTo>
                    <a:pt x="0" y="172072"/>
                  </a:moveTo>
                  <a:lnTo>
                    <a:pt x="0" y="0"/>
                  </a:lnTo>
                </a:path>
              </a:pathLst>
            </a:custGeom>
            <a:ln w="5054">
              <a:solidFill>
                <a:srgbClr val="F2F2F2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10" name="object 110" descr=""/>
            <p:cNvSpPr/>
            <p:nvPr/>
          </p:nvSpPr>
          <p:spPr>
            <a:xfrm>
              <a:off x="906144" y="3480600"/>
              <a:ext cx="0" cy="172085"/>
            </a:xfrm>
            <a:custGeom>
              <a:avLst/>
              <a:gdLst/>
              <a:ahLst/>
              <a:cxnLst/>
              <a:rect l="l" t="t" r="r" b="b"/>
              <a:pathLst>
                <a:path w="0" h="172085">
                  <a:moveTo>
                    <a:pt x="0" y="172072"/>
                  </a:moveTo>
                  <a:lnTo>
                    <a:pt x="0" y="0"/>
                  </a:lnTo>
                </a:path>
              </a:pathLst>
            </a:custGeom>
            <a:ln w="505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11" name="object 111" descr=""/>
            <p:cNvSpPr/>
            <p:nvPr/>
          </p:nvSpPr>
          <p:spPr>
            <a:xfrm>
              <a:off x="946632" y="3480600"/>
              <a:ext cx="5618480" cy="172085"/>
            </a:xfrm>
            <a:custGeom>
              <a:avLst/>
              <a:gdLst/>
              <a:ahLst/>
              <a:cxnLst/>
              <a:rect l="l" t="t" r="r" b="b"/>
              <a:pathLst>
                <a:path w="5618480" h="172085">
                  <a:moveTo>
                    <a:pt x="5617959" y="0"/>
                  </a:moveTo>
                  <a:lnTo>
                    <a:pt x="5579999" y="0"/>
                  </a:lnTo>
                  <a:lnTo>
                    <a:pt x="0" y="0"/>
                  </a:lnTo>
                  <a:lnTo>
                    <a:pt x="0" y="172072"/>
                  </a:lnTo>
                  <a:lnTo>
                    <a:pt x="5579999" y="172072"/>
                  </a:lnTo>
                  <a:lnTo>
                    <a:pt x="5617959" y="172072"/>
                  </a:lnTo>
                  <a:lnTo>
                    <a:pt x="5617959" y="0"/>
                  </a:lnTo>
                  <a:close/>
                </a:path>
              </a:pathLst>
            </a:custGeom>
            <a:solidFill>
              <a:srgbClr val="F2F2F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12" name="object 112" descr=""/>
            <p:cNvSpPr/>
            <p:nvPr/>
          </p:nvSpPr>
          <p:spPr>
            <a:xfrm>
              <a:off x="6567119" y="3480600"/>
              <a:ext cx="0" cy="172085"/>
            </a:xfrm>
            <a:custGeom>
              <a:avLst/>
              <a:gdLst/>
              <a:ahLst/>
              <a:cxnLst/>
              <a:rect l="l" t="t" r="r" b="b"/>
              <a:pathLst>
                <a:path w="0" h="172085">
                  <a:moveTo>
                    <a:pt x="0" y="172072"/>
                  </a:moveTo>
                  <a:lnTo>
                    <a:pt x="0" y="0"/>
                  </a:lnTo>
                </a:path>
              </a:pathLst>
            </a:custGeom>
            <a:ln w="5054">
              <a:solidFill>
                <a:srgbClr val="F2F2F2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13" name="object 113" descr=""/>
            <p:cNvSpPr/>
            <p:nvPr/>
          </p:nvSpPr>
          <p:spPr>
            <a:xfrm>
              <a:off x="6567119" y="3480600"/>
              <a:ext cx="0" cy="172085"/>
            </a:xfrm>
            <a:custGeom>
              <a:avLst/>
              <a:gdLst/>
              <a:ahLst/>
              <a:cxnLst/>
              <a:rect l="l" t="t" r="r" b="b"/>
              <a:pathLst>
                <a:path w="0" h="172085">
                  <a:moveTo>
                    <a:pt x="0" y="172072"/>
                  </a:moveTo>
                  <a:lnTo>
                    <a:pt x="0" y="0"/>
                  </a:lnTo>
                </a:path>
              </a:pathLst>
            </a:custGeom>
            <a:ln w="505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14" name="object 114" descr=""/>
            <p:cNvSpPr/>
            <p:nvPr/>
          </p:nvSpPr>
          <p:spPr>
            <a:xfrm>
              <a:off x="1444383" y="3598519"/>
              <a:ext cx="41910" cy="0"/>
            </a:xfrm>
            <a:custGeom>
              <a:avLst/>
              <a:gdLst/>
              <a:ahLst/>
              <a:cxnLst/>
              <a:rect l="l" t="t" r="r" b="b"/>
              <a:pathLst>
                <a:path w="41909" h="0">
                  <a:moveTo>
                    <a:pt x="0" y="0"/>
                  </a:moveTo>
                  <a:lnTo>
                    <a:pt x="41567" y="0"/>
                  </a:lnTo>
                </a:path>
              </a:pathLst>
            </a:custGeom>
            <a:ln w="5054">
              <a:solidFill>
                <a:srgbClr val="007F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15" name="object 115" descr=""/>
            <p:cNvSpPr/>
            <p:nvPr/>
          </p:nvSpPr>
          <p:spPr>
            <a:xfrm>
              <a:off x="908672" y="3652685"/>
              <a:ext cx="38100" cy="172085"/>
            </a:xfrm>
            <a:custGeom>
              <a:avLst/>
              <a:gdLst/>
              <a:ahLst/>
              <a:cxnLst/>
              <a:rect l="l" t="t" r="r" b="b"/>
              <a:pathLst>
                <a:path w="38100" h="172085">
                  <a:moveTo>
                    <a:pt x="37960" y="0"/>
                  </a:moveTo>
                  <a:lnTo>
                    <a:pt x="0" y="0"/>
                  </a:lnTo>
                  <a:lnTo>
                    <a:pt x="0" y="172072"/>
                  </a:lnTo>
                  <a:lnTo>
                    <a:pt x="37960" y="172072"/>
                  </a:lnTo>
                  <a:lnTo>
                    <a:pt x="37960" y="0"/>
                  </a:lnTo>
                  <a:close/>
                </a:path>
              </a:pathLst>
            </a:custGeom>
            <a:solidFill>
              <a:srgbClr val="F2F2F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16" name="object 116" descr=""/>
            <p:cNvSpPr/>
            <p:nvPr/>
          </p:nvSpPr>
          <p:spPr>
            <a:xfrm>
              <a:off x="906144" y="3652685"/>
              <a:ext cx="0" cy="172085"/>
            </a:xfrm>
            <a:custGeom>
              <a:avLst/>
              <a:gdLst/>
              <a:ahLst/>
              <a:cxnLst/>
              <a:rect l="l" t="t" r="r" b="b"/>
              <a:pathLst>
                <a:path w="0" h="172085">
                  <a:moveTo>
                    <a:pt x="0" y="172072"/>
                  </a:moveTo>
                  <a:lnTo>
                    <a:pt x="0" y="0"/>
                  </a:lnTo>
                </a:path>
              </a:pathLst>
            </a:custGeom>
            <a:ln w="5054">
              <a:solidFill>
                <a:srgbClr val="F2F2F2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17" name="object 117" descr=""/>
            <p:cNvSpPr/>
            <p:nvPr/>
          </p:nvSpPr>
          <p:spPr>
            <a:xfrm>
              <a:off x="906144" y="3652685"/>
              <a:ext cx="0" cy="172085"/>
            </a:xfrm>
            <a:custGeom>
              <a:avLst/>
              <a:gdLst/>
              <a:ahLst/>
              <a:cxnLst/>
              <a:rect l="l" t="t" r="r" b="b"/>
              <a:pathLst>
                <a:path w="0" h="172085">
                  <a:moveTo>
                    <a:pt x="0" y="172072"/>
                  </a:moveTo>
                  <a:lnTo>
                    <a:pt x="0" y="0"/>
                  </a:lnTo>
                </a:path>
              </a:pathLst>
            </a:custGeom>
            <a:ln w="505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18" name="object 118" descr=""/>
            <p:cNvSpPr/>
            <p:nvPr/>
          </p:nvSpPr>
          <p:spPr>
            <a:xfrm>
              <a:off x="946632" y="3652685"/>
              <a:ext cx="5618480" cy="172085"/>
            </a:xfrm>
            <a:custGeom>
              <a:avLst/>
              <a:gdLst/>
              <a:ahLst/>
              <a:cxnLst/>
              <a:rect l="l" t="t" r="r" b="b"/>
              <a:pathLst>
                <a:path w="5618480" h="172085">
                  <a:moveTo>
                    <a:pt x="5617959" y="0"/>
                  </a:moveTo>
                  <a:lnTo>
                    <a:pt x="5579999" y="0"/>
                  </a:lnTo>
                  <a:lnTo>
                    <a:pt x="0" y="0"/>
                  </a:lnTo>
                  <a:lnTo>
                    <a:pt x="0" y="172072"/>
                  </a:lnTo>
                  <a:lnTo>
                    <a:pt x="5579999" y="172072"/>
                  </a:lnTo>
                  <a:lnTo>
                    <a:pt x="5617959" y="172072"/>
                  </a:lnTo>
                  <a:lnTo>
                    <a:pt x="5617959" y="0"/>
                  </a:lnTo>
                  <a:close/>
                </a:path>
              </a:pathLst>
            </a:custGeom>
            <a:solidFill>
              <a:srgbClr val="F2F2F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19" name="object 119" descr=""/>
            <p:cNvSpPr/>
            <p:nvPr/>
          </p:nvSpPr>
          <p:spPr>
            <a:xfrm>
              <a:off x="6567119" y="3652685"/>
              <a:ext cx="0" cy="172085"/>
            </a:xfrm>
            <a:custGeom>
              <a:avLst/>
              <a:gdLst/>
              <a:ahLst/>
              <a:cxnLst/>
              <a:rect l="l" t="t" r="r" b="b"/>
              <a:pathLst>
                <a:path w="0" h="172085">
                  <a:moveTo>
                    <a:pt x="0" y="172072"/>
                  </a:moveTo>
                  <a:lnTo>
                    <a:pt x="0" y="0"/>
                  </a:lnTo>
                </a:path>
              </a:pathLst>
            </a:custGeom>
            <a:ln w="5054">
              <a:solidFill>
                <a:srgbClr val="F2F2F2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20" name="object 120" descr=""/>
            <p:cNvSpPr/>
            <p:nvPr/>
          </p:nvSpPr>
          <p:spPr>
            <a:xfrm>
              <a:off x="6567119" y="3652685"/>
              <a:ext cx="0" cy="172085"/>
            </a:xfrm>
            <a:custGeom>
              <a:avLst/>
              <a:gdLst/>
              <a:ahLst/>
              <a:cxnLst/>
              <a:rect l="l" t="t" r="r" b="b"/>
              <a:pathLst>
                <a:path w="0" h="172085">
                  <a:moveTo>
                    <a:pt x="0" y="172072"/>
                  </a:moveTo>
                  <a:lnTo>
                    <a:pt x="0" y="0"/>
                  </a:lnTo>
                </a:path>
              </a:pathLst>
            </a:custGeom>
            <a:ln w="505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21" name="object 121" descr=""/>
            <p:cNvSpPr/>
            <p:nvPr/>
          </p:nvSpPr>
          <p:spPr>
            <a:xfrm>
              <a:off x="1619008" y="3770592"/>
              <a:ext cx="41910" cy="0"/>
            </a:xfrm>
            <a:custGeom>
              <a:avLst/>
              <a:gdLst/>
              <a:ahLst/>
              <a:cxnLst/>
              <a:rect l="l" t="t" r="r" b="b"/>
              <a:pathLst>
                <a:path w="41910" h="0">
                  <a:moveTo>
                    <a:pt x="0" y="0"/>
                  </a:moveTo>
                  <a:lnTo>
                    <a:pt x="41567" y="0"/>
                  </a:lnTo>
                </a:path>
              </a:pathLst>
            </a:custGeom>
            <a:ln w="5054">
              <a:solidFill>
                <a:srgbClr val="007F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22" name="object 122" descr=""/>
            <p:cNvSpPr/>
            <p:nvPr/>
          </p:nvSpPr>
          <p:spPr>
            <a:xfrm>
              <a:off x="908672" y="3824757"/>
              <a:ext cx="38100" cy="172085"/>
            </a:xfrm>
            <a:custGeom>
              <a:avLst/>
              <a:gdLst/>
              <a:ahLst/>
              <a:cxnLst/>
              <a:rect l="l" t="t" r="r" b="b"/>
              <a:pathLst>
                <a:path w="38100" h="172085">
                  <a:moveTo>
                    <a:pt x="37960" y="0"/>
                  </a:moveTo>
                  <a:lnTo>
                    <a:pt x="0" y="0"/>
                  </a:lnTo>
                  <a:lnTo>
                    <a:pt x="0" y="172072"/>
                  </a:lnTo>
                  <a:lnTo>
                    <a:pt x="37960" y="172072"/>
                  </a:lnTo>
                  <a:lnTo>
                    <a:pt x="37960" y="0"/>
                  </a:lnTo>
                  <a:close/>
                </a:path>
              </a:pathLst>
            </a:custGeom>
            <a:solidFill>
              <a:srgbClr val="F2F2F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23" name="object 123" descr=""/>
            <p:cNvSpPr/>
            <p:nvPr/>
          </p:nvSpPr>
          <p:spPr>
            <a:xfrm>
              <a:off x="906144" y="3824757"/>
              <a:ext cx="0" cy="172085"/>
            </a:xfrm>
            <a:custGeom>
              <a:avLst/>
              <a:gdLst/>
              <a:ahLst/>
              <a:cxnLst/>
              <a:rect l="l" t="t" r="r" b="b"/>
              <a:pathLst>
                <a:path w="0" h="172085">
                  <a:moveTo>
                    <a:pt x="0" y="172072"/>
                  </a:moveTo>
                  <a:lnTo>
                    <a:pt x="0" y="0"/>
                  </a:lnTo>
                </a:path>
              </a:pathLst>
            </a:custGeom>
            <a:ln w="5054">
              <a:solidFill>
                <a:srgbClr val="F2F2F2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24" name="object 124" descr=""/>
            <p:cNvSpPr/>
            <p:nvPr/>
          </p:nvSpPr>
          <p:spPr>
            <a:xfrm>
              <a:off x="906144" y="3824757"/>
              <a:ext cx="0" cy="172085"/>
            </a:xfrm>
            <a:custGeom>
              <a:avLst/>
              <a:gdLst/>
              <a:ahLst/>
              <a:cxnLst/>
              <a:rect l="l" t="t" r="r" b="b"/>
              <a:pathLst>
                <a:path w="0" h="172085">
                  <a:moveTo>
                    <a:pt x="0" y="172072"/>
                  </a:moveTo>
                  <a:lnTo>
                    <a:pt x="0" y="0"/>
                  </a:lnTo>
                </a:path>
              </a:pathLst>
            </a:custGeom>
            <a:ln w="505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25" name="object 125" descr=""/>
            <p:cNvSpPr/>
            <p:nvPr/>
          </p:nvSpPr>
          <p:spPr>
            <a:xfrm>
              <a:off x="946632" y="3824757"/>
              <a:ext cx="5618480" cy="172085"/>
            </a:xfrm>
            <a:custGeom>
              <a:avLst/>
              <a:gdLst/>
              <a:ahLst/>
              <a:cxnLst/>
              <a:rect l="l" t="t" r="r" b="b"/>
              <a:pathLst>
                <a:path w="5618480" h="172085">
                  <a:moveTo>
                    <a:pt x="5617959" y="0"/>
                  </a:moveTo>
                  <a:lnTo>
                    <a:pt x="5579999" y="0"/>
                  </a:lnTo>
                  <a:lnTo>
                    <a:pt x="0" y="0"/>
                  </a:lnTo>
                  <a:lnTo>
                    <a:pt x="0" y="172072"/>
                  </a:lnTo>
                  <a:lnTo>
                    <a:pt x="5579999" y="172072"/>
                  </a:lnTo>
                  <a:lnTo>
                    <a:pt x="5617959" y="172072"/>
                  </a:lnTo>
                  <a:lnTo>
                    <a:pt x="5617959" y="0"/>
                  </a:lnTo>
                  <a:close/>
                </a:path>
              </a:pathLst>
            </a:custGeom>
            <a:solidFill>
              <a:srgbClr val="F2F2F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26" name="object 126" descr=""/>
            <p:cNvSpPr/>
            <p:nvPr/>
          </p:nvSpPr>
          <p:spPr>
            <a:xfrm>
              <a:off x="6567119" y="3824757"/>
              <a:ext cx="0" cy="172085"/>
            </a:xfrm>
            <a:custGeom>
              <a:avLst/>
              <a:gdLst/>
              <a:ahLst/>
              <a:cxnLst/>
              <a:rect l="l" t="t" r="r" b="b"/>
              <a:pathLst>
                <a:path w="0" h="172085">
                  <a:moveTo>
                    <a:pt x="0" y="172072"/>
                  </a:moveTo>
                  <a:lnTo>
                    <a:pt x="0" y="0"/>
                  </a:lnTo>
                </a:path>
              </a:pathLst>
            </a:custGeom>
            <a:ln w="5054">
              <a:solidFill>
                <a:srgbClr val="F2F2F2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27" name="object 127" descr=""/>
            <p:cNvSpPr/>
            <p:nvPr/>
          </p:nvSpPr>
          <p:spPr>
            <a:xfrm>
              <a:off x="6567119" y="3824757"/>
              <a:ext cx="0" cy="172085"/>
            </a:xfrm>
            <a:custGeom>
              <a:avLst/>
              <a:gdLst/>
              <a:ahLst/>
              <a:cxnLst/>
              <a:rect l="l" t="t" r="r" b="b"/>
              <a:pathLst>
                <a:path w="0" h="172085">
                  <a:moveTo>
                    <a:pt x="0" y="172072"/>
                  </a:moveTo>
                  <a:lnTo>
                    <a:pt x="0" y="0"/>
                  </a:lnTo>
                </a:path>
              </a:pathLst>
            </a:custGeom>
            <a:ln w="505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28" name="object 128" descr=""/>
          <p:cNvSpPr txBox="1"/>
          <p:nvPr/>
        </p:nvSpPr>
        <p:spPr>
          <a:xfrm>
            <a:off x="2878570" y="3277729"/>
            <a:ext cx="222250" cy="708025"/>
          </a:xfrm>
          <a:prstGeom prst="rect">
            <a:avLst/>
          </a:prstGeom>
        </p:spPr>
        <p:txBody>
          <a:bodyPr wrap="square" lIns="0" tIns="6985" rIns="0" bIns="0" rtlCol="0" vert="horz">
            <a:spAutoFit/>
          </a:bodyPr>
          <a:lstStyle/>
          <a:p>
            <a:pPr algn="just" marR="5080">
              <a:lnSpc>
                <a:spcPct val="102600"/>
              </a:lnSpc>
              <a:spcBef>
                <a:spcPts val="55"/>
              </a:spcBef>
            </a:pPr>
            <a:r>
              <a:rPr dirty="0" sz="1100" spc="95">
                <a:solidFill>
                  <a:srgbClr val="FF0000"/>
                </a:solidFill>
                <a:latin typeface="Calibri"/>
                <a:cs typeface="Calibri"/>
              </a:rPr>
              <a:t>in</a:t>
            </a:r>
            <a:r>
              <a:rPr dirty="0" sz="1100" spc="-5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1100" spc="5">
                <a:solidFill>
                  <a:srgbClr val="FF0000"/>
                </a:solidFill>
                <a:latin typeface="Calibri"/>
                <a:cs typeface="Calibri"/>
              </a:rPr>
              <a:t>t </a:t>
            </a:r>
            <a:r>
              <a:rPr dirty="0" sz="1100" spc="95">
                <a:solidFill>
                  <a:srgbClr val="FF0000"/>
                </a:solidFill>
                <a:latin typeface="Calibri"/>
                <a:cs typeface="Calibri"/>
              </a:rPr>
              <a:t>in</a:t>
            </a:r>
            <a:r>
              <a:rPr dirty="0" sz="1100" spc="-55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1100" spc="5">
                <a:solidFill>
                  <a:srgbClr val="FF0000"/>
                </a:solidFill>
                <a:latin typeface="Calibri"/>
                <a:cs typeface="Calibri"/>
              </a:rPr>
              <a:t>t </a:t>
            </a:r>
            <a:r>
              <a:rPr dirty="0" sz="1100" spc="95">
                <a:solidFill>
                  <a:srgbClr val="FF0000"/>
                </a:solidFill>
                <a:latin typeface="Calibri"/>
                <a:cs typeface="Calibri"/>
              </a:rPr>
              <a:t>in</a:t>
            </a:r>
            <a:r>
              <a:rPr dirty="0" sz="1100" spc="-5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1100" spc="5">
                <a:solidFill>
                  <a:srgbClr val="FF0000"/>
                </a:solidFill>
                <a:latin typeface="Calibri"/>
                <a:cs typeface="Calibri"/>
              </a:rPr>
              <a:t>t </a:t>
            </a:r>
            <a:r>
              <a:rPr dirty="0" sz="1100" spc="114">
                <a:solidFill>
                  <a:srgbClr val="FF0000"/>
                </a:solidFill>
                <a:latin typeface="Calibri"/>
                <a:cs typeface="Calibri"/>
              </a:rPr>
              <a:t>in</a:t>
            </a:r>
            <a:r>
              <a:rPr dirty="0" sz="1100" spc="-9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1100" spc="5">
                <a:solidFill>
                  <a:srgbClr val="FF0000"/>
                </a:solidFill>
                <a:latin typeface="Calibri"/>
                <a:cs typeface="Calibri"/>
              </a:rPr>
              <a:t>t</a:t>
            </a:r>
            <a:endParaRPr sz="1100">
              <a:latin typeface="Calibri"/>
              <a:cs typeface="Calibri"/>
            </a:endParaRPr>
          </a:p>
        </p:txBody>
      </p:sp>
      <p:sp>
        <p:nvSpPr>
          <p:cNvPr id="129" name="object 129" descr=""/>
          <p:cNvSpPr txBox="1"/>
          <p:nvPr/>
        </p:nvSpPr>
        <p:spPr>
          <a:xfrm>
            <a:off x="4089915" y="3277729"/>
            <a:ext cx="703580" cy="708025"/>
          </a:xfrm>
          <a:prstGeom prst="rect">
            <a:avLst/>
          </a:prstGeom>
        </p:spPr>
        <p:txBody>
          <a:bodyPr wrap="square" lIns="0" tIns="6985" rIns="0" bIns="0" rtlCol="0" vert="horz">
            <a:spAutoFit/>
          </a:bodyPr>
          <a:lstStyle/>
          <a:p>
            <a:pPr algn="just" marR="5080">
              <a:lnSpc>
                <a:spcPct val="102600"/>
              </a:lnSpc>
              <a:spcBef>
                <a:spcPts val="55"/>
              </a:spcBef>
            </a:pPr>
            <a:r>
              <a:rPr dirty="0" sz="1100" spc="70">
                <a:solidFill>
                  <a:srgbClr val="FF0000"/>
                </a:solidFill>
                <a:latin typeface="Calibri"/>
                <a:cs typeface="Calibri"/>
              </a:rPr>
              <a:t>NOT</a:t>
            </a:r>
            <a:r>
              <a:rPr dirty="0" sz="1100" spc="204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1100" spc="80">
                <a:solidFill>
                  <a:srgbClr val="FF0000"/>
                </a:solidFill>
                <a:latin typeface="Calibri"/>
                <a:cs typeface="Calibri"/>
              </a:rPr>
              <a:t>NULL </a:t>
            </a:r>
            <a:r>
              <a:rPr dirty="0" sz="1100" spc="70">
                <a:solidFill>
                  <a:srgbClr val="FF0000"/>
                </a:solidFill>
                <a:latin typeface="Calibri"/>
                <a:cs typeface="Calibri"/>
              </a:rPr>
              <a:t>NOT</a:t>
            </a:r>
            <a:r>
              <a:rPr dirty="0" sz="1100" spc="204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1100" spc="80">
                <a:solidFill>
                  <a:srgbClr val="FF0000"/>
                </a:solidFill>
                <a:latin typeface="Calibri"/>
                <a:cs typeface="Calibri"/>
              </a:rPr>
              <a:t>NULL </a:t>
            </a:r>
            <a:r>
              <a:rPr dirty="0" sz="1100" spc="70">
                <a:solidFill>
                  <a:srgbClr val="FF0000"/>
                </a:solidFill>
                <a:latin typeface="Calibri"/>
                <a:cs typeface="Calibri"/>
              </a:rPr>
              <a:t>NOT</a:t>
            </a:r>
            <a:r>
              <a:rPr dirty="0" sz="1100" spc="204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1100" spc="80">
                <a:solidFill>
                  <a:srgbClr val="FF0000"/>
                </a:solidFill>
                <a:latin typeface="Calibri"/>
                <a:cs typeface="Calibri"/>
              </a:rPr>
              <a:t>NULL </a:t>
            </a:r>
            <a:r>
              <a:rPr dirty="0" sz="1100" spc="70">
                <a:solidFill>
                  <a:srgbClr val="FF0000"/>
                </a:solidFill>
                <a:latin typeface="Calibri"/>
                <a:cs typeface="Calibri"/>
              </a:rPr>
              <a:t>NOT</a:t>
            </a:r>
            <a:r>
              <a:rPr dirty="0" sz="1100" spc="204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1100" spc="80">
                <a:solidFill>
                  <a:srgbClr val="FF0000"/>
                </a:solidFill>
                <a:latin typeface="Calibri"/>
                <a:cs typeface="Calibri"/>
              </a:rPr>
              <a:t>NULL</a:t>
            </a:r>
            <a:endParaRPr sz="1100">
              <a:latin typeface="Calibri"/>
              <a:cs typeface="Calibri"/>
            </a:endParaRPr>
          </a:p>
        </p:txBody>
      </p:sp>
      <p:grpSp>
        <p:nvGrpSpPr>
          <p:cNvPr id="130" name="object 130" descr=""/>
          <p:cNvGrpSpPr/>
          <p:nvPr/>
        </p:nvGrpSpPr>
        <p:grpSpPr>
          <a:xfrm>
            <a:off x="903605" y="3994289"/>
            <a:ext cx="5666105" cy="177165"/>
            <a:chOff x="903605" y="3994289"/>
            <a:chExt cx="5666105" cy="177165"/>
          </a:xfrm>
        </p:grpSpPr>
        <p:sp>
          <p:nvSpPr>
            <p:cNvPr id="131" name="object 131" descr=""/>
            <p:cNvSpPr/>
            <p:nvPr/>
          </p:nvSpPr>
          <p:spPr>
            <a:xfrm>
              <a:off x="908672" y="3996829"/>
              <a:ext cx="38100" cy="172085"/>
            </a:xfrm>
            <a:custGeom>
              <a:avLst/>
              <a:gdLst/>
              <a:ahLst/>
              <a:cxnLst/>
              <a:rect l="l" t="t" r="r" b="b"/>
              <a:pathLst>
                <a:path w="38100" h="172085">
                  <a:moveTo>
                    <a:pt x="37960" y="0"/>
                  </a:moveTo>
                  <a:lnTo>
                    <a:pt x="0" y="0"/>
                  </a:lnTo>
                  <a:lnTo>
                    <a:pt x="0" y="172072"/>
                  </a:lnTo>
                  <a:lnTo>
                    <a:pt x="37960" y="172072"/>
                  </a:lnTo>
                  <a:lnTo>
                    <a:pt x="37960" y="0"/>
                  </a:lnTo>
                  <a:close/>
                </a:path>
              </a:pathLst>
            </a:custGeom>
            <a:solidFill>
              <a:srgbClr val="F2F2F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32" name="object 132" descr=""/>
            <p:cNvSpPr/>
            <p:nvPr/>
          </p:nvSpPr>
          <p:spPr>
            <a:xfrm>
              <a:off x="906145" y="3996829"/>
              <a:ext cx="0" cy="172085"/>
            </a:xfrm>
            <a:custGeom>
              <a:avLst/>
              <a:gdLst/>
              <a:ahLst/>
              <a:cxnLst/>
              <a:rect l="l" t="t" r="r" b="b"/>
              <a:pathLst>
                <a:path w="0" h="172085">
                  <a:moveTo>
                    <a:pt x="0" y="172072"/>
                  </a:moveTo>
                  <a:lnTo>
                    <a:pt x="0" y="0"/>
                  </a:lnTo>
                </a:path>
              </a:pathLst>
            </a:custGeom>
            <a:ln w="5054">
              <a:solidFill>
                <a:srgbClr val="F2F2F2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33" name="object 133" descr=""/>
            <p:cNvSpPr/>
            <p:nvPr/>
          </p:nvSpPr>
          <p:spPr>
            <a:xfrm>
              <a:off x="906145" y="3996829"/>
              <a:ext cx="0" cy="172085"/>
            </a:xfrm>
            <a:custGeom>
              <a:avLst/>
              <a:gdLst/>
              <a:ahLst/>
              <a:cxnLst/>
              <a:rect l="l" t="t" r="r" b="b"/>
              <a:pathLst>
                <a:path w="0" h="172085">
                  <a:moveTo>
                    <a:pt x="0" y="172072"/>
                  </a:moveTo>
                  <a:lnTo>
                    <a:pt x="0" y="0"/>
                  </a:lnTo>
                </a:path>
              </a:pathLst>
            </a:custGeom>
            <a:ln w="505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34" name="object 134" descr=""/>
            <p:cNvSpPr/>
            <p:nvPr/>
          </p:nvSpPr>
          <p:spPr>
            <a:xfrm>
              <a:off x="946632" y="3996829"/>
              <a:ext cx="5618480" cy="172085"/>
            </a:xfrm>
            <a:custGeom>
              <a:avLst/>
              <a:gdLst/>
              <a:ahLst/>
              <a:cxnLst/>
              <a:rect l="l" t="t" r="r" b="b"/>
              <a:pathLst>
                <a:path w="5618480" h="172085">
                  <a:moveTo>
                    <a:pt x="5617959" y="0"/>
                  </a:moveTo>
                  <a:lnTo>
                    <a:pt x="5579999" y="0"/>
                  </a:lnTo>
                  <a:lnTo>
                    <a:pt x="0" y="0"/>
                  </a:lnTo>
                  <a:lnTo>
                    <a:pt x="0" y="172072"/>
                  </a:lnTo>
                  <a:lnTo>
                    <a:pt x="5579999" y="172072"/>
                  </a:lnTo>
                  <a:lnTo>
                    <a:pt x="5617959" y="172072"/>
                  </a:lnTo>
                  <a:lnTo>
                    <a:pt x="5617959" y="0"/>
                  </a:lnTo>
                  <a:close/>
                </a:path>
              </a:pathLst>
            </a:custGeom>
            <a:solidFill>
              <a:srgbClr val="F2F2F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35" name="object 135" descr=""/>
            <p:cNvSpPr/>
            <p:nvPr/>
          </p:nvSpPr>
          <p:spPr>
            <a:xfrm>
              <a:off x="6567119" y="3996829"/>
              <a:ext cx="0" cy="172085"/>
            </a:xfrm>
            <a:custGeom>
              <a:avLst/>
              <a:gdLst/>
              <a:ahLst/>
              <a:cxnLst/>
              <a:rect l="l" t="t" r="r" b="b"/>
              <a:pathLst>
                <a:path w="0" h="172085">
                  <a:moveTo>
                    <a:pt x="0" y="172072"/>
                  </a:moveTo>
                  <a:lnTo>
                    <a:pt x="0" y="0"/>
                  </a:lnTo>
                </a:path>
              </a:pathLst>
            </a:custGeom>
            <a:ln w="5054">
              <a:solidFill>
                <a:srgbClr val="F2F2F2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36" name="object 136" descr=""/>
            <p:cNvSpPr/>
            <p:nvPr/>
          </p:nvSpPr>
          <p:spPr>
            <a:xfrm>
              <a:off x="6567119" y="3996829"/>
              <a:ext cx="0" cy="172085"/>
            </a:xfrm>
            <a:custGeom>
              <a:avLst/>
              <a:gdLst/>
              <a:ahLst/>
              <a:cxnLst/>
              <a:rect l="l" t="t" r="r" b="b"/>
              <a:pathLst>
                <a:path w="0" h="172085">
                  <a:moveTo>
                    <a:pt x="0" y="172072"/>
                  </a:moveTo>
                  <a:lnTo>
                    <a:pt x="0" y="0"/>
                  </a:lnTo>
                </a:path>
              </a:pathLst>
            </a:custGeom>
            <a:ln w="505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37" name="object 137" descr=""/>
          <p:cNvSpPr txBox="1"/>
          <p:nvPr/>
        </p:nvSpPr>
        <p:spPr>
          <a:xfrm>
            <a:off x="1225770" y="3277729"/>
            <a:ext cx="639445" cy="880110"/>
          </a:xfrm>
          <a:prstGeom prst="rect">
            <a:avLst/>
          </a:prstGeom>
        </p:spPr>
        <p:txBody>
          <a:bodyPr wrap="square" lIns="0" tIns="11430" rIns="0" bIns="0" rtlCol="0" vert="horz">
            <a:spAutoFit/>
          </a:bodyPr>
          <a:lstStyle/>
          <a:p>
            <a:pPr marL="150495">
              <a:lnSpc>
                <a:spcPct val="100000"/>
              </a:lnSpc>
              <a:spcBef>
                <a:spcPts val="90"/>
              </a:spcBef>
            </a:pPr>
            <a:r>
              <a:rPr dirty="0" sz="1100" spc="125">
                <a:solidFill>
                  <a:srgbClr val="007F00"/>
                </a:solidFill>
                <a:latin typeface="Calibri"/>
                <a:cs typeface="Calibri"/>
              </a:rPr>
              <a:t>In</a:t>
            </a:r>
            <a:r>
              <a:rPr dirty="0" sz="1100" spc="-140">
                <a:solidFill>
                  <a:srgbClr val="007F00"/>
                </a:solidFill>
                <a:latin typeface="Calibri"/>
                <a:cs typeface="Calibri"/>
              </a:rPr>
              <a:t> </a:t>
            </a:r>
            <a:r>
              <a:rPr dirty="0" sz="1100" spc="114">
                <a:solidFill>
                  <a:srgbClr val="007F00"/>
                </a:solidFill>
                <a:latin typeface="Calibri"/>
                <a:cs typeface="Calibri"/>
              </a:rPr>
              <a:t>I</a:t>
            </a:r>
            <a:r>
              <a:rPr dirty="0" sz="1100" spc="375">
                <a:solidFill>
                  <a:srgbClr val="007F00"/>
                </a:solidFill>
                <a:latin typeface="Calibri"/>
                <a:cs typeface="Calibri"/>
              </a:rPr>
              <a:t> </a:t>
            </a:r>
            <a:r>
              <a:rPr dirty="0" sz="1100" spc="60">
                <a:solidFill>
                  <a:srgbClr val="007F00"/>
                </a:solidFill>
                <a:latin typeface="Calibri"/>
                <a:cs typeface="Calibri"/>
              </a:rPr>
              <a:t>No</a:t>
            </a:r>
            <a:endParaRPr sz="11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r>
              <a:rPr dirty="0" sz="1100">
                <a:latin typeface="Calibri"/>
                <a:cs typeface="Calibri"/>
              </a:rPr>
              <a:t>,</a:t>
            </a:r>
            <a:r>
              <a:rPr dirty="0" sz="1100" spc="190">
                <a:latin typeface="Calibri"/>
                <a:cs typeface="Calibri"/>
              </a:rPr>
              <a:t>  </a:t>
            </a:r>
            <a:r>
              <a:rPr dirty="0" sz="1100" spc="114">
                <a:solidFill>
                  <a:srgbClr val="007F00"/>
                </a:solidFill>
                <a:latin typeface="Calibri"/>
                <a:cs typeface="Calibri"/>
              </a:rPr>
              <a:t>I</a:t>
            </a:r>
            <a:r>
              <a:rPr dirty="0" sz="1100" spc="340">
                <a:solidFill>
                  <a:srgbClr val="007F00"/>
                </a:solidFill>
                <a:latin typeface="Calibri"/>
                <a:cs typeface="Calibri"/>
              </a:rPr>
              <a:t> </a:t>
            </a:r>
            <a:r>
              <a:rPr dirty="0" sz="1100" spc="50">
                <a:solidFill>
                  <a:srgbClr val="007F00"/>
                </a:solidFill>
                <a:latin typeface="Calibri"/>
                <a:cs typeface="Calibri"/>
              </a:rPr>
              <a:t>No</a:t>
            </a:r>
            <a:endParaRPr sz="11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r>
              <a:rPr dirty="0" sz="1100">
                <a:latin typeface="Calibri"/>
                <a:cs typeface="Calibri"/>
              </a:rPr>
              <a:t>,</a:t>
            </a:r>
            <a:r>
              <a:rPr dirty="0" sz="1100" spc="170">
                <a:latin typeface="Calibri"/>
                <a:cs typeface="Calibri"/>
              </a:rPr>
              <a:t>  </a:t>
            </a:r>
            <a:r>
              <a:rPr dirty="0" sz="1100" spc="135">
                <a:solidFill>
                  <a:srgbClr val="007F00"/>
                </a:solidFill>
                <a:latin typeface="Calibri"/>
                <a:cs typeface="Calibri"/>
              </a:rPr>
              <a:t>Art</a:t>
            </a:r>
            <a:r>
              <a:rPr dirty="0" sz="1100" spc="305">
                <a:solidFill>
                  <a:srgbClr val="007F00"/>
                </a:solidFill>
                <a:latin typeface="Calibri"/>
                <a:cs typeface="Calibri"/>
              </a:rPr>
              <a:t> </a:t>
            </a:r>
            <a:r>
              <a:rPr dirty="0" sz="1100" spc="40">
                <a:solidFill>
                  <a:srgbClr val="007F00"/>
                </a:solidFill>
                <a:latin typeface="Calibri"/>
                <a:cs typeface="Calibri"/>
              </a:rPr>
              <a:t>No</a:t>
            </a:r>
            <a:endParaRPr sz="11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r>
              <a:rPr dirty="0" sz="1100">
                <a:latin typeface="Calibri"/>
                <a:cs typeface="Calibri"/>
              </a:rPr>
              <a:t>,</a:t>
            </a:r>
            <a:r>
              <a:rPr dirty="0" sz="1100" spc="170">
                <a:latin typeface="Calibri"/>
                <a:cs typeface="Calibri"/>
              </a:rPr>
              <a:t>  </a:t>
            </a:r>
            <a:r>
              <a:rPr dirty="0" sz="1100" spc="85">
                <a:solidFill>
                  <a:srgbClr val="0000FF"/>
                </a:solidFill>
                <a:latin typeface="Calibri"/>
                <a:cs typeface="Calibri"/>
              </a:rPr>
              <a:t>Count</a:t>
            </a:r>
            <a:endParaRPr sz="11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r>
              <a:rPr dirty="0" sz="1100" spc="-50">
                <a:latin typeface="Calibri"/>
                <a:cs typeface="Calibri"/>
              </a:rPr>
              <a:t>,</a:t>
            </a:r>
            <a:endParaRPr sz="1100">
              <a:latin typeface="Calibri"/>
              <a:cs typeface="Calibri"/>
            </a:endParaRPr>
          </a:p>
        </p:txBody>
      </p:sp>
      <p:grpSp>
        <p:nvGrpSpPr>
          <p:cNvPr id="138" name="object 138" descr=""/>
          <p:cNvGrpSpPr/>
          <p:nvPr/>
        </p:nvGrpSpPr>
        <p:grpSpPr>
          <a:xfrm>
            <a:off x="2176310" y="4112209"/>
            <a:ext cx="476250" cy="5080"/>
            <a:chOff x="2176310" y="4112209"/>
            <a:chExt cx="476250" cy="5080"/>
          </a:xfrm>
        </p:grpSpPr>
        <p:sp>
          <p:nvSpPr>
            <p:cNvPr id="139" name="object 139" descr=""/>
            <p:cNvSpPr/>
            <p:nvPr/>
          </p:nvSpPr>
          <p:spPr>
            <a:xfrm>
              <a:off x="2178850" y="4114749"/>
              <a:ext cx="41910" cy="0"/>
            </a:xfrm>
            <a:custGeom>
              <a:avLst/>
              <a:gdLst/>
              <a:ahLst/>
              <a:cxnLst/>
              <a:rect l="l" t="t" r="r" b="b"/>
              <a:pathLst>
                <a:path w="41910" h="0">
                  <a:moveTo>
                    <a:pt x="0" y="0"/>
                  </a:moveTo>
                  <a:lnTo>
                    <a:pt x="41567" y="0"/>
                  </a:lnTo>
                </a:path>
              </a:pathLst>
            </a:custGeom>
            <a:ln w="5054">
              <a:solidFill>
                <a:srgbClr val="007F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40" name="object 140" descr=""/>
            <p:cNvSpPr/>
            <p:nvPr/>
          </p:nvSpPr>
          <p:spPr>
            <a:xfrm>
              <a:off x="2608173" y="4114749"/>
              <a:ext cx="41910" cy="0"/>
            </a:xfrm>
            <a:custGeom>
              <a:avLst/>
              <a:gdLst/>
              <a:ahLst/>
              <a:cxnLst/>
              <a:rect l="l" t="t" r="r" b="b"/>
              <a:pathLst>
                <a:path w="41910" h="0">
                  <a:moveTo>
                    <a:pt x="0" y="0"/>
                  </a:moveTo>
                  <a:lnTo>
                    <a:pt x="41567" y="0"/>
                  </a:lnTo>
                </a:path>
              </a:pathLst>
            </a:custGeom>
            <a:ln w="5054">
              <a:solidFill>
                <a:srgbClr val="007F0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41" name="object 141" descr=""/>
          <p:cNvSpPr txBox="1"/>
          <p:nvPr/>
        </p:nvSpPr>
        <p:spPr>
          <a:xfrm>
            <a:off x="1355283" y="3966031"/>
            <a:ext cx="1584960" cy="191770"/>
          </a:xfrm>
          <a:prstGeom prst="rect">
            <a:avLst/>
          </a:prstGeom>
        </p:spPr>
        <p:txBody>
          <a:bodyPr wrap="square" lIns="0" tIns="11430" rIns="0" bIns="0" rtlCol="0" vert="horz">
            <a:spAutoFit/>
          </a:bodyPr>
          <a:lstStyle/>
          <a:p>
            <a:pPr>
              <a:lnSpc>
                <a:spcPct val="100000"/>
              </a:lnSpc>
              <a:spcBef>
                <a:spcPts val="90"/>
              </a:spcBef>
            </a:pPr>
            <a:r>
              <a:rPr dirty="0" sz="1100" spc="114">
                <a:solidFill>
                  <a:srgbClr val="0000FF"/>
                </a:solidFill>
                <a:latin typeface="Calibri"/>
                <a:cs typeface="Calibri"/>
              </a:rPr>
              <a:t>INDEX</a:t>
            </a:r>
            <a:r>
              <a:rPr dirty="0" sz="1100" spc="475">
                <a:solidFill>
                  <a:srgbClr val="0000FF"/>
                </a:solidFill>
                <a:latin typeface="Calibri"/>
                <a:cs typeface="Calibri"/>
              </a:rPr>
              <a:t> </a:t>
            </a:r>
            <a:r>
              <a:rPr dirty="0" sz="1100" spc="80">
                <a:latin typeface="Calibri"/>
                <a:cs typeface="Calibri"/>
              </a:rPr>
              <a:t>(</a:t>
            </a:r>
            <a:r>
              <a:rPr dirty="0" sz="1100" spc="-30">
                <a:latin typeface="Calibri"/>
                <a:cs typeface="Calibri"/>
              </a:rPr>
              <a:t> </a:t>
            </a:r>
            <a:r>
              <a:rPr dirty="0" sz="1100" spc="150">
                <a:solidFill>
                  <a:srgbClr val="007F00"/>
                </a:solidFill>
                <a:latin typeface="Calibri"/>
                <a:cs typeface="Calibri"/>
              </a:rPr>
              <a:t>InI</a:t>
            </a:r>
            <a:r>
              <a:rPr dirty="0" sz="1100" spc="345">
                <a:solidFill>
                  <a:srgbClr val="007F00"/>
                </a:solidFill>
                <a:latin typeface="Calibri"/>
                <a:cs typeface="Calibri"/>
              </a:rPr>
              <a:t> </a:t>
            </a:r>
            <a:r>
              <a:rPr dirty="0" sz="1100" spc="80">
                <a:solidFill>
                  <a:srgbClr val="007F00"/>
                </a:solidFill>
                <a:latin typeface="Calibri"/>
                <a:cs typeface="Calibri"/>
              </a:rPr>
              <a:t>No</a:t>
            </a:r>
            <a:r>
              <a:rPr dirty="0" sz="1100" spc="130">
                <a:solidFill>
                  <a:srgbClr val="007F00"/>
                </a:solidFill>
                <a:latin typeface="Calibri"/>
                <a:cs typeface="Calibri"/>
              </a:rPr>
              <a:t> </a:t>
            </a:r>
            <a:r>
              <a:rPr dirty="0" sz="1100">
                <a:latin typeface="Calibri"/>
                <a:cs typeface="Calibri"/>
              </a:rPr>
              <a:t>,</a:t>
            </a:r>
            <a:r>
              <a:rPr dirty="0" sz="1100" spc="25">
                <a:latin typeface="Calibri"/>
                <a:cs typeface="Calibri"/>
              </a:rPr>
              <a:t> </a:t>
            </a:r>
            <a:r>
              <a:rPr dirty="0" sz="1100" spc="114">
                <a:solidFill>
                  <a:srgbClr val="007F00"/>
                </a:solidFill>
                <a:latin typeface="Calibri"/>
                <a:cs typeface="Calibri"/>
              </a:rPr>
              <a:t>I</a:t>
            </a:r>
            <a:r>
              <a:rPr dirty="0" sz="1100" spc="340">
                <a:solidFill>
                  <a:srgbClr val="007F00"/>
                </a:solidFill>
                <a:latin typeface="Calibri"/>
                <a:cs typeface="Calibri"/>
              </a:rPr>
              <a:t> </a:t>
            </a:r>
            <a:r>
              <a:rPr dirty="0" sz="1100" spc="75">
                <a:solidFill>
                  <a:srgbClr val="007F00"/>
                </a:solidFill>
                <a:latin typeface="Calibri"/>
                <a:cs typeface="Calibri"/>
              </a:rPr>
              <a:t>No</a:t>
            </a:r>
            <a:r>
              <a:rPr dirty="0" sz="1100" spc="-40">
                <a:solidFill>
                  <a:srgbClr val="007F00"/>
                </a:solidFill>
                <a:latin typeface="Calibri"/>
                <a:cs typeface="Calibri"/>
              </a:rPr>
              <a:t> </a:t>
            </a:r>
            <a:r>
              <a:rPr dirty="0" sz="1100" spc="30">
                <a:latin typeface="Calibri"/>
                <a:cs typeface="Calibri"/>
              </a:rPr>
              <a:t>)</a:t>
            </a:r>
            <a:endParaRPr sz="1100">
              <a:latin typeface="Calibri"/>
              <a:cs typeface="Calibri"/>
            </a:endParaRPr>
          </a:p>
        </p:txBody>
      </p:sp>
      <p:grpSp>
        <p:nvGrpSpPr>
          <p:cNvPr id="142" name="object 142" descr=""/>
          <p:cNvGrpSpPr/>
          <p:nvPr/>
        </p:nvGrpSpPr>
        <p:grpSpPr>
          <a:xfrm>
            <a:off x="903605" y="4166362"/>
            <a:ext cx="5666105" cy="1209675"/>
            <a:chOff x="903605" y="4166362"/>
            <a:chExt cx="5666105" cy="1209675"/>
          </a:xfrm>
        </p:grpSpPr>
        <p:sp>
          <p:nvSpPr>
            <p:cNvPr id="143" name="object 143" descr=""/>
            <p:cNvSpPr/>
            <p:nvPr/>
          </p:nvSpPr>
          <p:spPr>
            <a:xfrm>
              <a:off x="908672" y="4168902"/>
              <a:ext cx="38100" cy="172085"/>
            </a:xfrm>
            <a:custGeom>
              <a:avLst/>
              <a:gdLst/>
              <a:ahLst/>
              <a:cxnLst/>
              <a:rect l="l" t="t" r="r" b="b"/>
              <a:pathLst>
                <a:path w="38100" h="172085">
                  <a:moveTo>
                    <a:pt x="37960" y="0"/>
                  </a:moveTo>
                  <a:lnTo>
                    <a:pt x="0" y="0"/>
                  </a:lnTo>
                  <a:lnTo>
                    <a:pt x="0" y="172072"/>
                  </a:lnTo>
                  <a:lnTo>
                    <a:pt x="37960" y="172072"/>
                  </a:lnTo>
                  <a:lnTo>
                    <a:pt x="37960" y="0"/>
                  </a:lnTo>
                  <a:close/>
                </a:path>
              </a:pathLst>
            </a:custGeom>
            <a:solidFill>
              <a:srgbClr val="F2F2F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44" name="object 144" descr=""/>
            <p:cNvSpPr/>
            <p:nvPr/>
          </p:nvSpPr>
          <p:spPr>
            <a:xfrm>
              <a:off x="906145" y="4168902"/>
              <a:ext cx="0" cy="172085"/>
            </a:xfrm>
            <a:custGeom>
              <a:avLst/>
              <a:gdLst/>
              <a:ahLst/>
              <a:cxnLst/>
              <a:rect l="l" t="t" r="r" b="b"/>
              <a:pathLst>
                <a:path w="0" h="172085">
                  <a:moveTo>
                    <a:pt x="0" y="172072"/>
                  </a:moveTo>
                  <a:lnTo>
                    <a:pt x="0" y="0"/>
                  </a:lnTo>
                </a:path>
              </a:pathLst>
            </a:custGeom>
            <a:ln w="5054">
              <a:solidFill>
                <a:srgbClr val="F2F2F2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45" name="object 145" descr=""/>
            <p:cNvSpPr/>
            <p:nvPr/>
          </p:nvSpPr>
          <p:spPr>
            <a:xfrm>
              <a:off x="906145" y="4168902"/>
              <a:ext cx="0" cy="172085"/>
            </a:xfrm>
            <a:custGeom>
              <a:avLst/>
              <a:gdLst/>
              <a:ahLst/>
              <a:cxnLst/>
              <a:rect l="l" t="t" r="r" b="b"/>
              <a:pathLst>
                <a:path w="0" h="172085">
                  <a:moveTo>
                    <a:pt x="0" y="172072"/>
                  </a:moveTo>
                  <a:lnTo>
                    <a:pt x="0" y="0"/>
                  </a:lnTo>
                </a:path>
              </a:pathLst>
            </a:custGeom>
            <a:ln w="505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46" name="object 146" descr=""/>
            <p:cNvSpPr/>
            <p:nvPr/>
          </p:nvSpPr>
          <p:spPr>
            <a:xfrm>
              <a:off x="946632" y="4168902"/>
              <a:ext cx="5618480" cy="172085"/>
            </a:xfrm>
            <a:custGeom>
              <a:avLst/>
              <a:gdLst/>
              <a:ahLst/>
              <a:cxnLst/>
              <a:rect l="l" t="t" r="r" b="b"/>
              <a:pathLst>
                <a:path w="5618480" h="172085">
                  <a:moveTo>
                    <a:pt x="5617959" y="0"/>
                  </a:moveTo>
                  <a:lnTo>
                    <a:pt x="5579999" y="0"/>
                  </a:lnTo>
                  <a:lnTo>
                    <a:pt x="0" y="0"/>
                  </a:lnTo>
                  <a:lnTo>
                    <a:pt x="0" y="172072"/>
                  </a:lnTo>
                  <a:lnTo>
                    <a:pt x="5579999" y="172072"/>
                  </a:lnTo>
                  <a:lnTo>
                    <a:pt x="5617959" y="172072"/>
                  </a:lnTo>
                  <a:lnTo>
                    <a:pt x="5617959" y="0"/>
                  </a:lnTo>
                  <a:close/>
                </a:path>
              </a:pathLst>
            </a:custGeom>
            <a:solidFill>
              <a:srgbClr val="F2F2F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47" name="object 147" descr=""/>
            <p:cNvSpPr/>
            <p:nvPr/>
          </p:nvSpPr>
          <p:spPr>
            <a:xfrm>
              <a:off x="6567119" y="4168902"/>
              <a:ext cx="0" cy="172085"/>
            </a:xfrm>
            <a:custGeom>
              <a:avLst/>
              <a:gdLst/>
              <a:ahLst/>
              <a:cxnLst/>
              <a:rect l="l" t="t" r="r" b="b"/>
              <a:pathLst>
                <a:path w="0" h="172085">
                  <a:moveTo>
                    <a:pt x="0" y="172072"/>
                  </a:moveTo>
                  <a:lnTo>
                    <a:pt x="0" y="0"/>
                  </a:lnTo>
                </a:path>
              </a:pathLst>
            </a:custGeom>
            <a:ln w="5054">
              <a:solidFill>
                <a:srgbClr val="F2F2F2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48" name="object 148" descr=""/>
            <p:cNvSpPr/>
            <p:nvPr/>
          </p:nvSpPr>
          <p:spPr>
            <a:xfrm>
              <a:off x="6567119" y="4168902"/>
              <a:ext cx="0" cy="172085"/>
            </a:xfrm>
            <a:custGeom>
              <a:avLst/>
              <a:gdLst/>
              <a:ahLst/>
              <a:cxnLst/>
              <a:rect l="l" t="t" r="r" b="b"/>
              <a:pathLst>
                <a:path w="0" h="172085">
                  <a:moveTo>
                    <a:pt x="0" y="172072"/>
                  </a:moveTo>
                  <a:lnTo>
                    <a:pt x="0" y="0"/>
                  </a:lnTo>
                </a:path>
              </a:pathLst>
            </a:custGeom>
            <a:ln w="505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49" name="object 149" descr=""/>
            <p:cNvSpPr/>
            <p:nvPr/>
          </p:nvSpPr>
          <p:spPr>
            <a:xfrm>
              <a:off x="2527020" y="4286821"/>
              <a:ext cx="41910" cy="0"/>
            </a:xfrm>
            <a:custGeom>
              <a:avLst/>
              <a:gdLst/>
              <a:ahLst/>
              <a:cxnLst/>
              <a:rect l="l" t="t" r="r" b="b"/>
              <a:pathLst>
                <a:path w="41910" h="0">
                  <a:moveTo>
                    <a:pt x="0" y="0"/>
                  </a:moveTo>
                  <a:lnTo>
                    <a:pt x="41567" y="0"/>
                  </a:lnTo>
                </a:path>
              </a:pathLst>
            </a:custGeom>
            <a:ln w="5054">
              <a:solidFill>
                <a:srgbClr val="007F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50" name="object 150" descr=""/>
            <p:cNvSpPr/>
            <p:nvPr/>
          </p:nvSpPr>
          <p:spPr>
            <a:xfrm>
              <a:off x="4838953" y="4286821"/>
              <a:ext cx="41910" cy="0"/>
            </a:xfrm>
            <a:custGeom>
              <a:avLst/>
              <a:gdLst/>
              <a:ahLst/>
              <a:cxnLst/>
              <a:rect l="l" t="t" r="r" b="b"/>
              <a:pathLst>
                <a:path w="41910" h="0">
                  <a:moveTo>
                    <a:pt x="0" y="0"/>
                  </a:moveTo>
                  <a:lnTo>
                    <a:pt x="41567" y="0"/>
                  </a:lnTo>
                </a:path>
              </a:pathLst>
            </a:custGeom>
            <a:ln w="5054">
              <a:solidFill>
                <a:srgbClr val="007F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51" name="object 151" descr=""/>
            <p:cNvSpPr/>
            <p:nvPr/>
          </p:nvSpPr>
          <p:spPr>
            <a:xfrm>
              <a:off x="5268277" y="4286821"/>
              <a:ext cx="41910" cy="0"/>
            </a:xfrm>
            <a:custGeom>
              <a:avLst/>
              <a:gdLst/>
              <a:ahLst/>
              <a:cxnLst/>
              <a:rect l="l" t="t" r="r" b="b"/>
              <a:pathLst>
                <a:path w="41910" h="0">
                  <a:moveTo>
                    <a:pt x="0" y="0"/>
                  </a:moveTo>
                  <a:lnTo>
                    <a:pt x="41567" y="0"/>
                  </a:lnTo>
                </a:path>
              </a:pathLst>
            </a:custGeom>
            <a:ln w="5054">
              <a:solidFill>
                <a:srgbClr val="007F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52" name="object 152" descr=""/>
            <p:cNvSpPr/>
            <p:nvPr/>
          </p:nvSpPr>
          <p:spPr>
            <a:xfrm>
              <a:off x="908672" y="4340974"/>
              <a:ext cx="38100" cy="172085"/>
            </a:xfrm>
            <a:custGeom>
              <a:avLst/>
              <a:gdLst/>
              <a:ahLst/>
              <a:cxnLst/>
              <a:rect l="l" t="t" r="r" b="b"/>
              <a:pathLst>
                <a:path w="38100" h="172085">
                  <a:moveTo>
                    <a:pt x="37960" y="0"/>
                  </a:moveTo>
                  <a:lnTo>
                    <a:pt x="0" y="0"/>
                  </a:lnTo>
                  <a:lnTo>
                    <a:pt x="0" y="172072"/>
                  </a:lnTo>
                  <a:lnTo>
                    <a:pt x="37960" y="172072"/>
                  </a:lnTo>
                  <a:lnTo>
                    <a:pt x="37960" y="0"/>
                  </a:lnTo>
                  <a:close/>
                </a:path>
              </a:pathLst>
            </a:custGeom>
            <a:solidFill>
              <a:srgbClr val="F2F2F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53" name="object 153" descr=""/>
            <p:cNvSpPr/>
            <p:nvPr/>
          </p:nvSpPr>
          <p:spPr>
            <a:xfrm>
              <a:off x="906145" y="4340974"/>
              <a:ext cx="0" cy="172085"/>
            </a:xfrm>
            <a:custGeom>
              <a:avLst/>
              <a:gdLst/>
              <a:ahLst/>
              <a:cxnLst/>
              <a:rect l="l" t="t" r="r" b="b"/>
              <a:pathLst>
                <a:path w="0" h="172085">
                  <a:moveTo>
                    <a:pt x="0" y="172072"/>
                  </a:moveTo>
                  <a:lnTo>
                    <a:pt x="0" y="0"/>
                  </a:lnTo>
                </a:path>
              </a:pathLst>
            </a:custGeom>
            <a:ln w="5054">
              <a:solidFill>
                <a:srgbClr val="F2F2F2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54" name="object 154" descr=""/>
            <p:cNvSpPr/>
            <p:nvPr/>
          </p:nvSpPr>
          <p:spPr>
            <a:xfrm>
              <a:off x="906145" y="4340974"/>
              <a:ext cx="0" cy="172085"/>
            </a:xfrm>
            <a:custGeom>
              <a:avLst/>
              <a:gdLst/>
              <a:ahLst/>
              <a:cxnLst/>
              <a:rect l="l" t="t" r="r" b="b"/>
              <a:pathLst>
                <a:path w="0" h="172085">
                  <a:moveTo>
                    <a:pt x="0" y="172072"/>
                  </a:moveTo>
                  <a:lnTo>
                    <a:pt x="0" y="0"/>
                  </a:lnTo>
                </a:path>
              </a:pathLst>
            </a:custGeom>
            <a:ln w="505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55" name="object 155" descr=""/>
            <p:cNvSpPr/>
            <p:nvPr/>
          </p:nvSpPr>
          <p:spPr>
            <a:xfrm>
              <a:off x="946632" y="4340974"/>
              <a:ext cx="5618480" cy="172085"/>
            </a:xfrm>
            <a:custGeom>
              <a:avLst/>
              <a:gdLst/>
              <a:ahLst/>
              <a:cxnLst/>
              <a:rect l="l" t="t" r="r" b="b"/>
              <a:pathLst>
                <a:path w="5618480" h="172085">
                  <a:moveTo>
                    <a:pt x="5617959" y="0"/>
                  </a:moveTo>
                  <a:lnTo>
                    <a:pt x="5579999" y="0"/>
                  </a:lnTo>
                  <a:lnTo>
                    <a:pt x="0" y="0"/>
                  </a:lnTo>
                  <a:lnTo>
                    <a:pt x="0" y="172072"/>
                  </a:lnTo>
                  <a:lnTo>
                    <a:pt x="5579999" y="172072"/>
                  </a:lnTo>
                  <a:lnTo>
                    <a:pt x="5617959" y="172072"/>
                  </a:lnTo>
                  <a:lnTo>
                    <a:pt x="5617959" y="0"/>
                  </a:lnTo>
                  <a:close/>
                </a:path>
              </a:pathLst>
            </a:custGeom>
            <a:solidFill>
              <a:srgbClr val="F2F2F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56" name="object 156" descr=""/>
            <p:cNvSpPr/>
            <p:nvPr/>
          </p:nvSpPr>
          <p:spPr>
            <a:xfrm>
              <a:off x="6567119" y="4340974"/>
              <a:ext cx="0" cy="172085"/>
            </a:xfrm>
            <a:custGeom>
              <a:avLst/>
              <a:gdLst/>
              <a:ahLst/>
              <a:cxnLst/>
              <a:rect l="l" t="t" r="r" b="b"/>
              <a:pathLst>
                <a:path w="0" h="172085">
                  <a:moveTo>
                    <a:pt x="0" y="172072"/>
                  </a:moveTo>
                  <a:lnTo>
                    <a:pt x="0" y="0"/>
                  </a:lnTo>
                </a:path>
              </a:pathLst>
            </a:custGeom>
            <a:ln w="5054">
              <a:solidFill>
                <a:srgbClr val="F2F2F2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57" name="object 157" descr=""/>
            <p:cNvSpPr/>
            <p:nvPr/>
          </p:nvSpPr>
          <p:spPr>
            <a:xfrm>
              <a:off x="6567119" y="4340974"/>
              <a:ext cx="0" cy="172085"/>
            </a:xfrm>
            <a:custGeom>
              <a:avLst/>
              <a:gdLst/>
              <a:ahLst/>
              <a:cxnLst/>
              <a:rect l="l" t="t" r="r" b="b"/>
              <a:pathLst>
                <a:path w="0" h="172085">
                  <a:moveTo>
                    <a:pt x="0" y="172072"/>
                  </a:moveTo>
                  <a:lnTo>
                    <a:pt x="0" y="0"/>
                  </a:lnTo>
                </a:path>
              </a:pathLst>
            </a:custGeom>
            <a:ln w="505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58" name="object 158" descr=""/>
            <p:cNvSpPr/>
            <p:nvPr/>
          </p:nvSpPr>
          <p:spPr>
            <a:xfrm>
              <a:off x="2505963" y="4458894"/>
              <a:ext cx="41910" cy="0"/>
            </a:xfrm>
            <a:custGeom>
              <a:avLst/>
              <a:gdLst/>
              <a:ahLst/>
              <a:cxnLst/>
              <a:rect l="l" t="t" r="r" b="b"/>
              <a:pathLst>
                <a:path w="41910" h="0">
                  <a:moveTo>
                    <a:pt x="0" y="0"/>
                  </a:moveTo>
                  <a:lnTo>
                    <a:pt x="41567" y="0"/>
                  </a:lnTo>
                </a:path>
              </a:pathLst>
            </a:custGeom>
            <a:ln w="5054">
              <a:solidFill>
                <a:srgbClr val="007F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59" name="object 159" descr=""/>
            <p:cNvSpPr/>
            <p:nvPr/>
          </p:nvSpPr>
          <p:spPr>
            <a:xfrm>
              <a:off x="2621051" y="4458894"/>
              <a:ext cx="41910" cy="0"/>
            </a:xfrm>
            <a:custGeom>
              <a:avLst/>
              <a:gdLst/>
              <a:ahLst/>
              <a:cxnLst/>
              <a:rect l="l" t="t" r="r" b="b"/>
              <a:pathLst>
                <a:path w="41910" h="0">
                  <a:moveTo>
                    <a:pt x="0" y="0"/>
                  </a:moveTo>
                  <a:lnTo>
                    <a:pt x="41567" y="0"/>
                  </a:lnTo>
                </a:path>
              </a:pathLst>
            </a:custGeom>
            <a:ln w="5054">
              <a:solidFill>
                <a:srgbClr val="007F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60" name="object 160" descr=""/>
            <p:cNvSpPr/>
            <p:nvPr/>
          </p:nvSpPr>
          <p:spPr>
            <a:xfrm>
              <a:off x="4104487" y="4458894"/>
              <a:ext cx="41910" cy="0"/>
            </a:xfrm>
            <a:custGeom>
              <a:avLst/>
              <a:gdLst/>
              <a:ahLst/>
              <a:cxnLst/>
              <a:rect l="l" t="t" r="r" b="b"/>
              <a:pathLst>
                <a:path w="41910" h="0">
                  <a:moveTo>
                    <a:pt x="0" y="0"/>
                  </a:moveTo>
                  <a:lnTo>
                    <a:pt x="41567" y="0"/>
                  </a:lnTo>
                </a:path>
              </a:pathLst>
            </a:custGeom>
            <a:ln w="5054">
              <a:solidFill>
                <a:srgbClr val="007F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61" name="object 161" descr=""/>
            <p:cNvSpPr/>
            <p:nvPr/>
          </p:nvSpPr>
          <p:spPr>
            <a:xfrm>
              <a:off x="908672" y="4513046"/>
              <a:ext cx="38100" cy="172085"/>
            </a:xfrm>
            <a:custGeom>
              <a:avLst/>
              <a:gdLst/>
              <a:ahLst/>
              <a:cxnLst/>
              <a:rect l="l" t="t" r="r" b="b"/>
              <a:pathLst>
                <a:path w="38100" h="172085">
                  <a:moveTo>
                    <a:pt x="37960" y="0"/>
                  </a:moveTo>
                  <a:lnTo>
                    <a:pt x="0" y="0"/>
                  </a:lnTo>
                  <a:lnTo>
                    <a:pt x="0" y="172072"/>
                  </a:lnTo>
                  <a:lnTo>
                    <a:pt x="37960" y="172072"/>
                  </a:lnTo>
                  <a:lnTo>
                    <a:pt x="37960" y="0"/>
                  </a:lnTo>
                  <a:close/>
                </a:path>
              </a:pathLst>
            </a:custGeom>
            <a:solidFill>
              <a:srgbClr val="F2F2F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62" name="object 162" descr=""/>
            <p:cNvSpPr/>
            <p:nvPr/>
          </p:nvSpPr>
          <p:spPr>
            <a:xfrm>
              <a:off x="906145" y="4513046"/>
              <a:ext cx="0" cy="172085"/>
            </a:xfrm>
            <a:custGeom>
              <a:avLst/>
              <a:gdLst/>
              <a:ahLst/>
              <a:cxnLst/>
              <a:rect l="l" t="t" r="r" b="b"/>
              <a:pathLst>
                <a:path w="0" h="172085">
                  <a:moveTo>
                    <a:pt x="0" y="172072"/>
                  </a:moveTo>
                  <a:lnTo>
                    <a:pt x="0" y="0"/>
                  </a:lnTo>
                </a:path>
              </a:pathLst>
            </a:custGeom>
            <a:ln w="5054">
              <a:solidFill>
                <a:srgbClr val="F2F2F2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63" name="object 163" descr=""/>
            <p:cNvSpPr/>
            <p:nvPr/>
          </p:nvSpPr>
          <p:spPr>
            <a:xfrm>
              <a:off x="906145" y="4513046"/>
              <a:ext cx="0" cy="172085"/>
            </a:xfrm>
            <a:custGeom>
              <a:avLst/>
              <a:gdLst/>
              <a:ahLst/>
              <a:cxnLst/>
              <a:rect l="l" t="t" r="r" b="b"/>
              <a:pathLst>
                <a:path w="0" h="172085">
                  <a:moveTo>
                    <a:pt x="0" y="172072"/>
                  </a:moveTo>
                  <a:lnTo>
                    <a:pt x="0" y="0"/>
                  </a:lnTo>
                </a:path>
              </a:pathLst>
            </a:custGeom>
            <a:ln w="505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64" name="object 164" descr=""/>
            <p:cNvSpPr/>
            <p:nvPr/>
          </p:nvSpPr>
          <p:spPr>
            <a:xfrm>
              <a:off x="946632" y="4513046"/>
              <a:ext cx="5618480" cy="172085"/>
            </a:xfrm>
            <a:custGeom>
              <a:avLst/>
              <a:gdLst/>
              <a:ahLst/>
              <a:cxnLst/>
              <a:rect l="l" t="t" r="r" b="b"/>
              <a:pathLst>
                <a:path w="5618480" h="172085">
                  <a:moveTo>
                    <a:pt x="5617959" y="0"/>
                  </a:moveTo>
                  <a:lnTo>
                    <a:pt x="5579999" y="0"/>
                  </a:lnTo>
                  <a:lnTo>
                    <a:pt x="0" y="0"/>
                  </a:lnTo>
                  <a:lnTo>
                    <a:pt x="0" y="172072"/>
                  </a:lnTo>
                  <a:lnTo>
                    <a:pt x="5579999" y="172072"/>
                  </a:lnTo>
                  <a:lnTo>
                    <a:pt x="5617959" y="172072"/>
                  </a:lnTo>
                  <a:lnTo>
                    <a:pt x="5617959" y="0"/>
                  </a:lnTo>
                  <a:close/>
                </a:path>
              </a:pathLst>
            </a:custGeom>
            <a:solidFill>
              <a:srgbClr val="F2F2F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65" name="object 165" descr=""/>
            <p:cNvSpPr/>
            <p:nvPr/>
          </p:nvSpPr>
          <p:spPr>
            <a:xfrm>
              <a:off x="6567119" y="4513046"/>
              <a:ext cx="0" cy="172085"/>
            </a:xfrm>
            <a:custGeom>
              <a:avLst/>
              <a:gdLst/>
              <a:ahLst/>
              <a:cxnLst/>
              <a:rect l="l" t="t" r="r" b="b"/>
              <a:pathLst>
                <a:path w="0" h="172085">
                  <a:moveTo>
                    <a:pt x="0" y="172072"/>
                  </a:moveTo>
                  <a:lnTo>
                    <a:pt x="0" y="0"/>
                  </a:lnTo>
                </a:path>
              </a:pathLst>
            </a:custGeom>
            <a:ln w="5054">
              <a:solidFill>
                <a:srgbClr val="F2F2F2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66" name="object 166" descr=""/>
            <p:cNvSpPr/>
            <p:nvPr/>
          </p:nvSpPr>
          <p:spPr>
            <a:xfrm>
              <a:off x="6567119" y="4513046"/>
              <a:ext cx="0" cy="172085"/>
            </a:xfrm>
            <a:custGeom>
              <a:avLst/>
              <a:gdLst/>
              <a:ahLst/>
              <a:cxnLst/>
              <a:rect l="l" t="t" r="r" b="b"/>
              <a:pathLst>
                <a:path w="0" h="172085">
                  <a:moveTo>
                    <a:pt x="0" y="172072"/>
                  </a:moveTo>
                  <a:lnTo>
                    <a:pt x="0" y="0"/>
                  </a:lnTo>
                </a:path>
              </a:pathLst>
            </a:custGeom>
            <a:ln w="505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67" name="object 167" descr=""/>
            <p:cNvSpPr/>
            <p:nvPr/>
          </p:nvSpPr>
          <p:spPr>
            <a:xfrm>
              <a:off x="5018887" y="4630966"/>
              <a:ext cx="41910" cy="0"/>
            </a:xfrm>
            <a:custGeom>
              <a:avLst/>
              <a:gdLst/>
              <a:ahLst/>
              <a:cxnLst/>
              <a:rect l="l" t="t" r="r" b="b"/>
              <a:pathLst>
                <a:path w="41910" h="0">
                  <a:moveTo>
                    <a:pt x="0" y="0"/>
                  </a:moveTo>
                  <a:lnTo>
                    <a:pt x="41567" y="0"/>
                  </a:lnTo>
                </a:path>
              </a:pathLst>
            </a:custGeom>
            <a:ln w="5054">
              <a:solidFill>
                <a:srgbClr val="007F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68" name="object 168" descr=""/>
            <p:cNvSpPr/>
            <p:nvPr/>
          </p:nvSpPr>
          <p:spPr>
            <a:xfrm>
              <a:off x="908672" y="4685131"/>
              <a:ext cx="38100" cy="172085"/>
            </a:xfrm>
            <a:custGeom>
              <a:avLst/>
              <a:gdLst/>
              <a:ahLst/>
              <a:cxnLst/>
              <a:rect l="l" t="t" r="r" b="b"/>
              <a:pathLst>
                <a:path w="38100" h="172085">
                  <a:moveTo>
                    <a:pt x="37960" y="0"/>
                  </a:moveTo>
                  <a:lnTo>
                    <a:pt x="0" y="0"/>
                  </a:lnTo>
                  <a:lnTo>
                    <a:pt x="0" y="172072"/>
                  </a:lnTo>
                  <a:lnTo>
                    <a:pt x="37960" y="172072"/>
                  </a:lnTo>
                  <a:lnTo>
                    <a:pt x="37960" y="0"/>
                  </a:lnTo>
                  <a:close/>
                </a:path>
              </a:pathLst>
            </a:custGeom>
            <a:solidFill>
              <a:srgbClr val="F2F2F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69" name="object 169" descr=""/>
            <p:cNvSpPr/>
            <p:nvPr/>
          </p:nvSpPr>
          <p:spPr>
            <a:xfrm>
              <a:off x="906145" y="4685131"/>
              <a:ext cx="0" cy="172085"/>
            </a:xfrm>
            <a:custGeom>
              <a:avLst/>
              <a:gdLst/>
              <a:ahLst/>
              <a:cxnLst/>
              <a:rect l="l" t="t" r="r" b="b"/>
              <a:pathLst>
                <a:path w="0" h="172085">
                  <a:moveTo>
                    <a:pt x="0" y="172072"/>
                  </a:moveTo>
                  <a:lnTo>
                    <a:pt x="0" y="0"/>
                  </a:lnTo>
                </a:path>
              </a:pathLst>
            </a:custGeom>
            <a:ln w="5054">
              <a:solidFill>
                <a:srgbClr val="F2F2F2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70" name="object 170" descr=""/>
            <p:cNvSpPr/>
            <p:nvPr/>
          </p:nvSpPr>
          <p:spPr>
            <a:xfrm>
              <a:off x="906145" y="4685131"/>
              <a:ext cx="0" cy="172085"/>
            </a:xfrm>
            <a:custGeom>
              <a:avLst/>
              <a:gdLst/>
              <a:ahLst/>
              <a:cxnLst/>
              <a:rect l="l" t="t" r="r" b="b"/>
              <a:pathLst>
                <a:path w="0" h="172085">
                  <a:moveTo>
                    <a:pt x="0" y="172072"/>
                  </a:moveTo>
                  <a:lnTo>
                    <a:pt x="0" y="0"/>
                  </a:lnTo>
                </a:path>
              </a:pathLst>
            </a:custGeom>
            <a:ln w="505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71" name="object 171" descr=""/>
            <p:cNvSpPr/>
            <p:nvPr/>
          </p:nvSpPr>
          <p:spPr>
            <a:xfrm>
              <a:off x="946632" y="4685131"/>
              <a:ext cx="5618480" cy="172085"/>
            </a:xfrm>
            <a:custGeom>
              <a:avLst/>
              <a:gdLst/>
              <a:ahLst/>
              <a:cxnLst/>
              <a:rect l="l" t="t" r="r" b="b"/>
              <a:pathLst>
                <a:path w="5618480" h="172085">
                  <a:moveTo>
                    <a:pt x="5617959" y="0"/>
                  </a:moveTo>
                  <a:lnTo>
                    <a:pt x="5579999" y="0"/>
                  </a:lnTo>
                  <a:lnTo>
                    <a:pt x="0" y="0"/>
                  </a:lnTo>
                  <a:lnTo>
                    <a:pt x="0" y="172072"/>
                  </a:lnTo>
                  <a:lnTo>
                    <a:pt x="5579999" y="172072"/>
                  </a:lnTo>
                  <a:lnTo>
                    <a:pt x="5617959" y="172072"/>
                  </a:lnTo>
                  <a:lnTo>
                    <a:pt x="5617959" y="0"/>
                  </a:lnTo>
                  <a:close/>
                </a:path>
              </a:pathLst>
            </a:custGeom>
            <a:solidFill>
              <a:srgbClr val="F2F2F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72" name="object 172" descr=""/>
            <p:cNvSpPr/>
            <p:nvPr/>
          </p:nvSpPr>
          <p:spPr>
            <a:xfrm>
              <a:off x="6567119" y="4685131"/>
              <a:ext cx="0" cy="172085"/>
            </a:xfrm>
            <a:custGeom>
              <a:avLst/>
              <a:gdLst/>
              <a:ahLst/>
              <a:cxnLst/>
              <a:rect l="l" t="t" r="r" b="b"/>
              <a:pathLst>
                <a:path w="0" h="172085">
                  <a:moveTo>
                    <a:pt x="0" y="172072"/>
                  </a:moveTo>
                  <a:lnTo>
                    <a:pt x="0" y="0"/>
                  </a:lnTo>
                </a:path>
              </a:pathLst>
            </a:custGeom>
            <a:ln w="5054">
              <a:solidFill>
                <a:srgbClr val="F2F2F2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73" name="object 173" descr=""/>
            <p:cNvSpPr/>
            <p:nvPr/>
          </p:nvSpPr>
          <p:spPr>
            <a:xfrm>
              <a:off x="6567119" y="4685131"/>
              <a:ext cx="0" cy="172085"/>
            </a:xfrm>
            <a:custGeom>
              <a:avLst/>
              <a:gdLst/>
              <a:ahLst/>
              <a:cxnLst/>
              <a:rect l="l" t="t" r="r" b="b"/>
              <a:pathLst>
                <a:path w="0" h="172085">
                  <a:moveTo>
                    <a:pt x="0" y="172072"/>
                  </a:moveTo>
                  <a:lnTo>
                    <a:pt x="0" y="0"/>
                  </a:lnTo>
                </a:path>
              </a:pathLst>
            </a:custGeom>
            <a:ln w="505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74" name="object 174" descr=""/>
            <p:cNvSpPr/>
            <p:nvPr/>
          </p:nvSpPr>
          <p:spPr>
            <a:xfrm>
              <a:off x="908672" y="4857204"/>
              <a:ext cx="38100" cy="172085"/>
            </a:xfrm>
            <a:custGeom>
              <a:avLst/>
              <a:gdLst/>
              <a:ahLst/>
              <a:cxnLst/>
              <a:rect l="l" t="t" r="r" b="b"/>
              <a:pathLst>
                <a:path w="38100" h="172085">
                  <a:moveTo>
                    <a:pt x="37960" y="0"/>
                  </a:moveTo>
                  <a:lnTo>
                    <a:pt x="0" y="0"/>
                  </a:lnTo>
                  <a:lnTo>
                    <a:pt x="0" y="172072"/>
                  </a:lnTo>
                  <a:lnTo>
                    <a:pt x="37960" y="172072"/>
                  </a:lnTo>
                  <a:lnTo>
                    <a:pt x="37960" y="0"/>
                  </a:lnTo>
                  <a:close/>
                </a:path>
              </a:pathLst>
            </a:custGeom>
            <a:solidFill>
              <a:srgbClr val="F2F2F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75" name="object 175" descr=""/>
            <p:cNvSpPr/>
            <p:nvPr/>
          </p:nvSpPr>
          <p:spPr>
            <a:xfrm>
              <a:off x="906145" y="4857204"/>
              <a:ext cx="0" cy="172085"/>
            </a:xfrm>
            <a:custGeom>
              <a:avLst/>
              <a:gdLst/>
              <a:ahLst/>
              <a:cxnLst/>
              <a:rect l="l" t="t" r="r" b="b"/>
              <a:pathLst>
                <a:path w="0" h="172085">
                  <a:moveTo>
                    <a:pt x="0" y="172072"/>
                  </a:moveTo>
                  <a:lnTo>
                    <a:pt x="0" y="0"/>
                  </a:lnTo>
                </a:path>
              </a:pathLst>
            </a:custGeom>
            <a:ln w="5054">
              <a:solidFill>
                <a:srgbClr val="F2F2F2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76" name="object 176" descr=""/>
            <p:cNvSpPr/>
            <p:nvPr/>
          </p:nvSpPr>
          <p:spPr>
            <a:xfrm>
              <a:off x="906145" y="4857204"/>
              <a:ext cx="0" cy="172085"/>
            </a:xfrm>
            <a:custGeom>
              <a:avLst/>
              <a:gdLst/>
              <a:ahLst/>
              <a:cxnLst/>
              <a:rect l="l" t="t" r="r" b="b"/>
              <a:pathLst>
                <a:path w="0" h="172085">
                  <a:moveTo>
                    <a:pt x="0" y="172072"/>
                  </a:moveTo>
                  <a:lnTo>
                    <a:pt x="0" y="0"/>
                  </a:lnTo>
                </a:path>
              </a:pathLst>
            </a:custGeom>
            <a:ln w="505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77" name="object 177" descr=""/>
            <p:cNvSpPr/>
            <p:nvPr/>
          </p:nvSpPr>
          <p:spPr>
            <a:xfrm>
              <a:off x="946632" y="4857203"/>
              <a:ext cx="5618480" cy="172085"/>
            </a:xfrm>
            <a:custGeom>
              <a:avLst/>
              <a:gdLst/>
              <a:ahLst/>
              <a:cxnLst/>
              <a:rect l="l" t="t" r="r" b="b"/>
              <a:pathLst>
                <a:path w="5618480" h="172085">
                  <a:moveTo>
                    <a:pt x="5617959" y="0"/>
                  </a:moveTo>
                  <a:lnTo>
                    <a:pt x="5579999" y="0"/>
                  </a:lnTo>
                  <a:lnTo>
                    <a:pt x="0" y="0"/>
                  </a:lnTo>
                  <a:lnTo>
                    <a:pt x="0" y="172072"/>
                  </a:lnTo>
                  <a:lnTo>
                    <a:pt x="5579999" y="172072"/>
                  </a:lnTo>
                  <a:lnTo>
                    <a:pt x="5617959" y="172072"/>
                  </a:lnTo>
                  <a:lnTo>
                    <a:pt x="5617959" y="0"/>
                  </a:lnTo>
                  <a:close/>
                </a:path>
              </a:pathLst>
            </a:custGeom>
            <a:solidFill>
              <a:srgbClr val="F2F2F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78" name="object 178" descr=""/>
            <p:cNvSpPr/>
            <p:nvPr/>
          </p:nvSpPr>
          <p:spPr>
            <a:xfrm>
              <a:off x="6567119" y="4857204"/>
              <a:ext cx="0" cy="172085"/>
            </a:xfrm>
            <a:custGeom>
              <a:avLst/>
              <a:gdLst/>
              <a:ahLst/>
              <a:cxnLst/>
              <a:rect l="l" t="t" r="r" b="b"/>
              <a:pathLst>
                <a:path w="0" h="172085">
                  <a:moveTo>
                    <a:pt x="0" y="172072"/>
                  </a:moveTo>
                  <a:lnTo>
                    <a:pt x="0" y="0"/>
                  </a:lnTo>
                </a:path>
              </a:pathLst>
            </a:custGeom>
            <a:ln w="5054">
              <a:solidFill>
                <a:srgbClr val="F2F2F2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79" name="object 179" descr=""/>
            <p:cNvSpPr/>
            <p:nvPr/>
          </p:nvSpPr>
          <p:spPr>
            <a:xfrm>
              <a:off x="6567119" y="4857204"/>
              <a:ext cx="0" cy="172085"/>
            </a:xfrm>
            <a:custGeom>
              <a:avLst/>
              <a:gdLst/>
              <a:ahLst/>
              <a:cxnLst/>
              <a:rect l="l" t="t" r="r" b="b"/>
              <a:pathLst>
                <a:path w="0" h="172085">
                  <a:moveTo>
                    <a:pt x="0" y="172072"/>
                  </a:moveTo>
                  <a:lnTo>
                    <a:pt x="0" y="0"/>
                  </a:lnTo>
                </a:path>
              </a:pathLst>
            </a:custGeom>
            <a:ln w="505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80" name="object 180" descr=""/>
            <p:cNvSpPr/>
            <p:nvPr/>
          </p:nvSpPr>
          <p:spPr>
            <a:xfrm>
              <a:off x="2502674" y="4975123"/>
              <a:ext cx="41910" cy="0"/>
            </a:xfrm>
            <a:custGeom>
              <a:avLst/>
              <a:gdLst/>
              <a:ahLst/>
              <a:cxnLst/>
              <a:rect l="l" t="t" r="r" b="b"/>
              <a:pathLst>
                <a:path w="41910" h="0">
                  <a:moveTo>
                    <a:pt x="0" y="0"/>
                  </a:moveTo>
                  <a:lnTo>
                    <a:pt x="41567" y="0"/>
                  </a:lnTo>
                </a:path>
              </a:pathLst>
            </a:custGeom>
            <a:ln w="5054">
              <a:solidFill>
                <a:srgbClr val="007F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81" name="object 181" descr=""/>
            <p:cNvSpPr/>
            <p:nvPr/>
          </p:nvSpPr>
          <p:spPr>
            <a:xfrm>
              <a:off x="2790596" y="4975123"/>
              <a:ext cx="41910" cy="0"/>
            </a:xfrm>
            <a:custGeom>
              <a:avLst/>
              <a:gdLst/>
              <a:ahLst/>
              <a:cxnLst/>
              <a:rect l="l" t="t" r="r" b="b"/>
              <a:pathLst>
                <a:path w="41910" h="0">
                  <a:moveTo>
                    <a:pt x="0" y="0"/>
                  </a:moveTo>
                  <a:lnTo>
                    <a:pt x="41567" y="0"/>
                  </a:lnTo>
                </a:path>
              </a:pathLst>
            </a:custGeom>
            <a:ln w="5054">
              <a:solidFill>
                <a:srgbClr val="007F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82" name="object 182" descr=""/>
            <p:cNvSpPr/>
            <p:nvPr/>
          </p:nvSpPr>
          <p:spPr>
            <a:xfrm>
              <a:off x="4445368" y="4975123"/>
              <a:ext cx="41910" cy="0"/>
            </a:xfrm>
            <a:custGeom>
              <a:avLst/>
              <a:gdLst/>
              <a:ahLst/>
              <a:cxnLst/>
              <a:rect l="l" t="t" r="r" b="b"/>
              <a:pathLst>
                <a:path w="41910" h="0">
                  <a:moveTo>
                    <a:pt x="0" y="0"/>
                  </a:moveTo>
                  <a:lnTo>
                    <a:pt x="41567" y="0"/>
                  </a:lnTo>
                </a:path>
              </a:pathLst>
            </a:custGeom>
            <a:ln w="5054">
              <a:solidFill>
                <a:srgbClr val="007F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83" name="object 183" descr=""/>
            <p:cNvSpPr/>
            <p:nvPr/>
          </p:nvSpPr>
          <p:spPr>
            <a:xfrm>
              <a:off x="908672" y="5029276"/>
              <a:ext cx="38100" cy="172085"/>
            </a:xfrm>
            <a:custGeom>
              <a:avLst/>
              <a:gdLst/>
              <a:ahLst/>
              <a:cxnLst/>
              <a:rect l="l" t="t" r="r" b="b"/>
              <a:pathLst>
                <a:path w="38100" h="172085">
                  <a:moveTo>
                    <a:pt x="37960" y="0"/>
                  </a:moveTo>
                  <a:lnTo>
                    <a:pt x="0" y="0"/>
                  </a:lnTo>
                  <a:lnTo>
                    <a:pt x="0" y="172072"/>
                  </a:lnTo>
                  <a:lnTo>
                    <a:pt x="37960" y="172072"/>
                  </a:lnTo>
                  <a:lnTo>
                    <a:pt x="37960" y="0"/>
                  </a:lnTo>
                  <a:close/>
                </a:path>
              </a:pathLst>
            </a:custGeom>
            <a:solidFill>
              <a:srgbClr val="F2F2F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84" name="object 184" descr=""/>
            <p:cNvSpPr/>
            <p:nvPr/>
          </p:nvSpPr>
          <p:spPr>
            <a:xfrm>
              <a:off x="906145" y="5029276"/>
              <a:ext cx="0" cy="172085"/>
            </a:xfrm>
            <a:custGeom>
              <a:avLst/>
              <a:gdLst/>
              <a:ahLst/>
              <a:cxnLst/>
              <a:rect l="l" t="t" r="r" b="b"/>
              <a:pathLst>
                <a:path w="0" h="172085">
                  <a:moveTo>
                    <a:pt x="0" y="172072"/>
                  </a:moveTo>
                  <a:lnTo>
                    <a:pt x="0" y="0"/>
                  </a:lnTo>
                </a:path>
              </a:pathLst>
            </a:custGeom>
            <a:ln w="5054">
              <a:solidFill>
                <a:srgbClr val="F2F2F2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85" name="object 185" descr=""/>
            <p:cNvSpPr/>
            <p:nvPr/>
          </p:nvSpPr>
          <p:spPr>
            <a:xfrm>
              <a:off x="906145" y="5029276"/>
              <a:ext cx="0" cy="172085"/>
            </a:xfrm>
            <a:custGeom>
              <a:avLst/>
              <a:gdLst/>
              <a:ahLst/>
              <a:cxnLst/>
              <a:rect l="l" t="t" r="r" b="b"/>
              <a:pathLst>
                <a:path w="0" h="172085">
                  <a:moveTo>
                    <a:pt x="0" y="172072"/>
                  </a:moveTo>
                  <a:lnTo>
                    <a:pt x="0" y="0"/>
                  </a:lnTo>
                </a:path>
              </a:pathLst>
            </a:custGeom>
            <a:ln w="505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86" name="object 186" descr=""/>
            <p:cNvSpPr/>
            <p:nvPr/>
          </p:nvSpPr>
          <p:spPr>
            <a:xfrm>
              <a:off x="946632" y="5029276"/>
              <a:ext cx="5618480" cy="172085"/>
            </a:xfrm>
            <a:custGeom>
              <a:avLst/>
              <a:gdLst/>
              <a:ahLst/>
              <a:cxnLst/>
              <a:rect l="l" t="t" r="r" b="b"/>
              <a:pathLst>
                <a:path w="5618480" h="172085">
                  <a:moveTo>
                    <a:pt x="5617959" y="0"/>
                  </a:moveTo>
                  <a:lnTo>
                    <a:pt x="5579999" y="0"/>
                  </a:lnTo>
                  <a:lnTo>
                    <a:pt x="0" y="0"/>
                  </a:lnTo>
                  <a:lnTo>
                    <a:pt x="0" y="172072"/>
                  </a:lnTo>
                  <a:lnTo>
                    <a:pt x="5579999" y="172072"/>
                  </a:lnTo>
                  <a:lnTo>
                    <a:pt x="5617959" y="172072"/>
                  </a:lnTo>
                  <a:lnTo>
                    <a:pt x="5617959" y="0"/>
                  </a:lnTo>
                  <a:close/>
                </a:path>
              </a:pathLst>
            </a:custGeom>
            <a:solidFill>
              <a:srgbClr val="F2F2F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87" name="object 187" descr=""/>
            <p:cNvSpPr/>
            <p:nvPr/>
          </p:nvSpPr>
          <p:spPr>
            <a:xfrm>
              <a:off x="6567119" y="5029276"/>
              <a:ext cx="0" cy="172085"/>
            </a:xfrm>
            <a:custGeom>
              <a:avLst/>
              <a:gdLst/>
              <a:ahLst/>
              <a:cxnLst/>
              <a:rect l="l" t="t" r="r" b="b"/>
              <a:pathLst>
                <a:path w="0" h="172085">
                  <a:moveTo>
                    <a:pt x="0" y="172072"/>
                  </a:moveTo>
                  <a:lnTo>
                    <a:pt x="0" y="0"/>
                  </a:lnTo>
                </a:path>
              </a:pathLst>
            </a:custGeom>
            <a:ln w="5054">
              <a:solidFill>
                <a:srgbClr val="F2F2F2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88" name="object 188" descr=""/>
            <p:cNvSpPr/>
            <p:nvPr/>
          </p:nvSpPr>
          <p:spPr>
            <a:xfrm>
              <a:off x="6567119" y="5029276"/>
              <a:ext cx="0" cy="172085"/>
            </a:xfrm>
            <a:custGeom>
              <a:avLst/>
              <a:gdLst/>
              <a:ahLst/>
              <a:cxnLst/>
              <a:rect l="l" t="t" r="r" b="b"/>
              <a:pathLst>
                <a:path w="0" h="172085">
                  <a:moveTo>
                    <a:pt x="0" y="172072"/>
                  </a:moveTo>
                  <a:lnTo>
                    <a:pt x="0" y="0"/>
                  </a:lnTo>
                </a:path>
              </a:pathLst>
            </a:custGeom>
            <a:ln w="505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89" name="object 189" descr=""/>
            <p:cNvSpPr/>
            <p:nvPr/>
          </p:nvSpPr>
          <p:spPr>
            <a:xfrm>
              <a:off x="5193525" y="5147196"/>
              <a:ext cx="41910" cy="0"/>
            </a:xfrm>
            <a:custGeom>
              <a:avLst/>
              <a:gdLst/>
              <a:ahLst/>
              <a:cxnLst/>
              <a:rect l="l" t="t" r="r" b="b"/>
              <a:pathLst>
                <a:path w="41910" h="0">
                  <a:moveTo>
                    <a:pt x="0" y="0"/>
                  </a:moveTo>
                  <a:lnTo>
                    <a:pt x="41567" y="0"/>
                  </a:lnTo>
                </a:path>
              </a:pathLst>
            </a:custGeom>
            <a:ln w="5054">
              <a:solidFill>
                <a:srgbClr val="007F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90" name="object 190" descr=""/>
            <p:cNvSpPr/>
            <p:nvPr/>
          </p:nvSpPr>
          <p:spPr>
            <a:xfrm>
              <a:off x="908672" y="5201348"/>
              <a:ext cx="38100" cy="172085"/>
            </a:xfrm>
            <a:custGeom>
              <a:avLst/>
              <a:gdLst/>
              <a:ahLst/>
              <a:cxnLst/>
              <a:rect l="l" t="t" r="r" b="b"/>
              <a:pathLst>
                <a:path w="38100" h="172085">
                  <a:moveTo>
                    <a:pt x="37960" y="0"/>
                  </a:moveTo>
                  <a:lnTo>
                    <a:pt x="0" y="0"/>
                  </a:lnTo>
                  <a:lnTo>
                    <a:pt x="0" y="172072"/>
                  </a:lnTo>
                  <a:lnTo>
                    <a:pt x="37960" y="172072"/>
                  </a:lnTo>
                  <a:lnTo>
                    <a:pt x="37960" y="0"/>
                  </a:lnTo>
                  <a:close/>
                </a:path>
              </a:pathLst>
            </a:custGeom>
            <a:solidFill>
              <a:srgbClr val="F2F2F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91" name="object 191" descr=""/>
            <p:cNvSpPr/>
            <p:nvPr/>
          </p:nvSpPr>
          <p:spPr>
            <a:xfrm>
              <a:off x="906145" y="5201348"/>
              <a:ext cx="0" cy="172085"/>
            </a:xfrm>
            <a:custGeom>
              <a:avLst/>
              <a:gdLst/>
              <a:ahLst/>
              <a:cxnLst/>
              <a:rect l="l" t="t" r="r" b="b"/>
              <a:pathLst>
                <a:path w="0" h="172085">
                  <a:moveTo>
                    <a:pt x="0" y="172072"/>
                  </a:moveTo>
                  <a:lnTo>
                    <a:pt x="0" y="0"/>
                  </a:lnTo>
                </a:path>
              </a:pathLst>
            </a:custGeom>
            <a:ln w="5054">
              <a:solidFill>
                <a:srgbClr val="F2F2F2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92" name="object 192" descr=""/>
            <p:cNvSpPr/>
            <p:nvPr/>
          </p:nvSpPr>
          <p:spPr>
            <a:xfrm>
              <a:off x="906145" y="5201348"/>
              <a:ext cx="0" cy="172085"/>
            </a:xfrm>
            <a:custGeom>
              <a:avLst/>
              <a:gdLst/>
              <a:ahLst/>
              <a:cxnLst/>
              <a:rect l="l" t="t" r="r" b="b"/>
              <a:pathLst>
                <a:path w="0" h="172085">
                  <a:moveTo>
                    <a:pt x="0" y="172072"/>
                  </a:moveTo>
                  <a:lnTo>
                    <a:pt x="0" y="0"/>
                  </a:lnTo>
                </a:path>
              </a:pathLst>
            </a:custGeom>
            <a:ln w="505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93" name="object 193" descr=""/>
            <p:cNvSpPr/>
            <p:nvPr/>
          </p:nvSpPr>
          <p:spPr>
            <a:xfrm>
              <a:off x="946632" y="5201348"/>
              <a:ext cx="5618480" cy="172085"/>
            </a:xfrm>
            <a:custGeom>
              <a:avLst/>
              <a:gdLst/>
              <a:ahLst/>
              <a:cxnLst/>
              <a:rect l="l" t="t" r="r" b="b"/>
              <a:pathLst>
                <a:path w="5618480" h="172085">
                  <a:moveTo>
                    <a:pt x="5617959" y="0"/>
                  </a:moveTo>
                  <a:lnTo>
                    <a:pt x="5579999" y="0"/>
                  </a:lnTo>
                  <a:lnTo>
                    <a:pt x="0" y="0"/>
                  </a:lnTo>
                  <a:lnTo>
                    <a:pt x="0" y="172072"/>
                  </a:lnTo>
                  <a:lnTo>
                    <a:pt x="5579999" y="172072"/>
                  </a:lnTo>
                  <a:lnTo>
                    <a:pt x="5617959" y="172072"/>
                  </a:lnTo>
                  <a:lnTo>
                    <a:pt x="5617959" y="0"/>
                  </a:lnTo>
                  <a:close/>
                </a:path>
              </a:pathLst>
            </a:custGeom>
            <a:solidFill>
              <a:srgbClr val="F2F2F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94" name="object 194" descr=""/>
            <p:cNvSpPr/>
            <p:nvPr/>
          </p:nvSpPr>
          <p:spPr>
            <a:xfrm>
              <a:off x="6567119" y="5201348"/>
              <a:ext cx="0" cy="172085"/>
            </a:xfrm>
            <a:custGeom>
              <a:avLst/>
              <a:gdLst/>
              <a:ahLst/>
              <a:cxnLst/>
              <a:rect l="l" t="t" r="r" b="b"/>
              <a:pathLst>
                <a:path w="0" h="172085">
                  <a:moveTo>
                    <a:pt x="0" y="172072"/>
                  </a:moveTo>
                  <a:lnTo>
                    <a:pt x="0" y="0"/>
                  </a:lnTo>
                </a:path>
              </a:pathLst>
            </a:custGeom>
            <a:ln w="5054">
              <a:solidFill>
                <a:srgbClr val="F2F2F2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95" name="object 195" descr=""/>
            <p:cNvSpPr/>
            <p:nvPr/>
          </p:nvSpPr>
          <p:spPr>
            <a:xfrm>
              <a:off x="6567119" y="5201348"/>
              <a:ext cx="0" cy="172085"/>
            </a:xfrm>
            <a:custGeom>
              <a:avLst/>
              <a:gdLst/>
              <a:ahLst/>
              <a:cxnLst/>
              <a:rect l="l" t="t" r="r" b="b"/>
              <a:pathLst>
                <a:path w="0" h="172085">
                  <a:moveTo>
                    <a:pt x="0" y="172072"/>
                  </a:moveTo>
                  <a:lnTo>
                    <a:pt x="0" y="0"/>
                  </a:lnTo>
                </a:path>
              </a:pathLst>
            </a:custGeom>
            <a:ln w="505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96" name="object 196" descr=""/>
          <p:cNvSpPr txBox="1"/>
          <p:nvPr/>
        </p:nvSpPr>
        <p:spPr>
          <a:xfrm>
            <a:off x="1225765" y="4138103"/>
            <a:ext cx="5144135" cy="1224280"/>
          </a:xfrm>
          <a:prstGeom prst="rect">
            <a:avLst/>
          </a:prstGeom>
        </p:spPr>
        <p:txBody>
          <a:bodyPr wrap="square" lIns="0" tIns="11430" rIns="0" bIns="0" rtlCol="0" vert="horz">
            <a:spAutoFit/>
          </a:bodyPr>
          <a:lstStyle/>
          <a:p>
            <a:pPr>
              <a:lnSpc>
                <a:spcPct val="100000"/>
              </a:lnSpc>
              <a:spcBef>
                <a:spcPts val="90"/>
              </a:spcBef>
            </a:pPr>
            <a:r>
              <a:rPr dirty="0" sz="1100">
                <a:latin typeface="Calibri"/>
                <a:cs typeface="Calibri"/>
              </a:rPr>
              <a:t>,</a:t>
            </a:r>
            <a:r>
              <a:rPr dirty="0" sz="1100" spc="459">
                <a:latin typeface="Calibri"/>
                <a:cs typeface="Calibri"/>
              </a:rPr>
              <a:t> </a:t>
            </a:r>
            <a:r>
              <a:rPr dirty="0" sz="1100" spc="80">
                <a:solidFill>
                  <a:srgbClr val="FF7F00"/>
                </a:solidFill>
                <a:latin typeface="Calibri"/>
                <a:cs typeface="Calibri"/>
              </a:rPr>
              <a:t>CONSTRAINT</a:t>
            </a:r>
            <a:r>
              <a:rPr dirty="0" sz="1100" spc="445">
                <a:solidFill>
                  <a:srgbClr val="FF7F00"/>
                </a:solidFill>
                <a:latin typeface="Calibri"/>
                <a:cs typeface="Calibri"/>
              </a:rPr>
              <a:t> </a:t>
            </a:r>
            <a:r>
              <a:rPr dirty="0" sz="1100" spc="270">
                <a:solidFill>
                  <a:srgbClr val="007F00"/>
                </a:solidFill>
                <a:latin typeface="Calibri"/>
                <a:cs typeface="Calibri"/>
              </a:rPr>
              <a:t>PK</a:t>
            </a:r>
            <a:r>
              <a:rPr dirty="0" sz="1100" spc="370">
                <a:solidFill>
                  <a:srgbClr val="007F00"/>
                </a:solidFill>
                <a:latin typeface="Calibri"/>
                <a:cs typeface="Calibri"/>
              </a:rPr>
              <a:t> </a:t>
            </a:r>
            <a:r>
              <a:rPr dirty="0" sz="1100" spc="114">
                <a:solidFill>
                  <a:srgbClr val="007F00"/>
                </a:solidFill>
                <a:latin typeface="Calibri"/>
                <a:cs typeface="Calibri"/>
              </a:rPr>
              <a:t>Invoice</a:t>
            </a:r>
            <a:r>
              <a:rPr dirty="0" sz="1100" spc="-140">
                <a:solidFill>
                  <a:srgbClr val="007F00"/>
                </a:solidFill>
                <a:latin typeface="Calibri"/>
                <a:cs typeface="Calibri"/>
              </a:rPr>
              <a:t> </a:t>
            </a:r>
            <a:r>
              <a:rPr dirty="0" sz="1100" spc="110">
                <a:solidFill>
                  <a:srgbClr val="007F00"/>
                </a:solidFill>
                <a:latin typeface="Calibri"/>
                <a:cs typeface="Calibri"/>
              </a:rPr>
              <a:t>Item</a:t>
            </a:r>
            <a:r>
              <a:rPr dirty="0" sz="1100" spc="430">
                <a:solidFill>
                  <a:srgbClr val="007F00"/>
                </a:solidFill>
                <a:latin typeface="Calibri"/>
                <a:cs typeface="Calibri"/>
              </a:rPr>
              <a:t> </a:t>
            </a:r>
            <a:r>
              <a:rPr dirty="0" sz="1100" spc="80">
                <a:solidFill>
                  <a:srgbClr val="0000FF"/>
                </a:solidFill>
                <a:latin typeface="Calibri"/>
                <a:cs typeface="Calibri"/>
              </a:rPr>
              <a:t>PRIMARY</a:t>
            </a:r>
            <a:r>
              <a:rPr dirty="0" sz="1100" spc="204">
                <a:solidFill>
                  <a:srgbClr val="0000FF"/>
                </a:solidFill>
                <a:latin typeface="Calibri"/>
                <a:cs typeface="Calibri"/>
              </a:rPr>
              <a:t> </a:t>
            </a:r>
            <a:r>
              <a:rPr dirty="0" sz="1100" spc="170">
                <a:solidFill>
                  <a:srgbClr val="0000FF"/>
                </a:solidFill>
                <a:latin typeface="Calibri"/>
                <a:cs typeface="Calibri"/>
              </a:rPr>
              <a:t>KEY</a:t>
            </a:r>
            <a:r>
              <a:rPr dirty="0" sz="1100" spc="430">
                <a:solidFill>
                  <a:srgbClr val="0000FF"/>
                </a:solidFill>
                <a:latin typeface="Calibri"/>
                <a:cs typeface="Calibri"/>
              </a:rPr>
              <a:t> </a:t>
            </a:r>
            <a:r>
              <a:rPr dirty="0" sz="1100" spc="80">
                <a:latin typeface="Calibri"/>
                <a:cs typeface="Calibri"/>
              </a:rPr>
              <a:t>(</a:t>
            </a:r>
            <a:r>
              <a:rPr dirty="0" sz="1100" spc="-30">
                <a:latin typeface="Calibri"/>
                <a:cs typeface="Calibri"/>
              </a:rPr>
              <a:t> </a:t>
            </a:r>
            <a:r>
              <a:rPr dirty="0" sz="1100" spc="150">
                <a:solidFill>
                  <a:srgbClr val="007F00"/>
                </a:solidFill>
                <a:latin typeface="Calibri"/>
                <a:cs typeface="Calibri"/>
              </a:rPr>
              <a:t>InI</a:t>
            </a:r>
            <a:r>
              <a:rPr dirty="0" sz="1100" spc="355">
                <a:solidFill>
                  <a:srgbClr val="007F00"/>
                </a:solidFill>
                <a:latin typeface="Calibri"/>
                <a:cs typeface="Calibri"/>
              </a:rPr>
              <a:t> </a:t>
            </a:r>
            <a:r>
              <a:rPr dirty="0" sz="1100" spc="80">
                <a:solidFill>
                  <a:srgbClr val="007F00"/>
                </a:solidFill>
                <a:latin typeface="Calibri"/>
                <a:cs typeface="Calibri"/>
              </a:rPr>
              <a:t>No</a:t>
            </a:r>
            <a:r>
              <a:rPr dirty="0" sz="1100" spc="130">
                <a:solidFill>
                  <a:srgbClr val="007F00"/>
                </a:solidFill>
                <a:latin typeface="Calibri"/>
                <a:cs typeface="Calibri"/>
              </a:rPr>
              <a:t> </a:t>
            </a:r>
            <a:r>
              <a:rPr dirty="0" sz="1100">
                <a:latin typeface="Calibri"/>
                <a:cs typeface="Calibri"/>
              </a:rPr>
              <a:t>,</a:t>
            </a:r>
            <a:r>
              <a:rPr dirty="0" sz="1100" spc="30">
                <a:latin typeface="Calibri"/>
                <a:cs typeface="Calibri"/>
              </a:rPr>
              <a:t> </a:t>
            </a:r>
            <a:r>
              <a:rPr dirty="0" sz="1100" spc="114">
                <a:solidFill>
                  <a:srgbClr val="007F00"/>
                </a:solidFill>
                <a:latin typeface="Calibri"/>
                <a:cs typeface="Calibri"/>
              </a:rPr>
              <a:t>I</a:t>
            </a:r>
            <a:r>
              <a:rPr dirty="0" sz="1100" spc="345">
                <a:solidFill>
                  <a:srgbClr val="007F00"/>
                </a:solidFill>
                <a:latin typeface="Calibri"/>
                <a:cs typeface="Calibri"/>
              </a:rPr>
              <a:t> </a:t>
            </a:r>
            <a:r>
              <a:rPr dirty="0" sz="1100" spc="75">
                <a:solidFill>
                  <a:srgbClr val="007F00"/>
                </a:solidFill>
                <a:latin typeface="Calibri"/>
                <a:cs typeface="Calibri"/>
              </a:rPr>
              <a:t>No</a:t>
            </a:r>
            <a:r>
              <a:rPr dirty="0" sz="1100" spc="-35">
                <a:solidFill>
                  <a:srgbClr val="007F00"/>
                </a:solidFill>
                <a:latin typeface="Calibri"/>
                <a:cs typeface="Calibri"/>
              </a:rPr>
              <a:t> </a:t>
            </a:r>
            <a:r>
              <a:rPr dirty="0" sz="1100" spc="30">
                <a:latin typeface="Calibri"/>
                <a:cs typeface="Calibri"/>
              </a:rPr>
              <a:t>)</a:t>
            </a:r>
            <a:endParaRPr sz="11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r>
              <a:rPr dirty="0" sz="1100">
                <a:latin typeface="Calibri"/>
                <a:cs typeface="Calibri"/>
              </a:rPr>
              <a:t>,</a:t>
            </a:r>
            <a:r>
              <a:rPr dirty="0" sz="1100" spc="455">
                <a:latin typeface="Calibri"/>
                <a:cs typeface="Calibri"/>
              </a:rPr>
              <a:t> </a:t>
            </a:r>
            <a:r>
              <a:rPr dirty="0" sz="1100" spc="80">
                <a:solidFill>
                  <a:srgbClr val="FF7F00"/>
                </a:solidFill>
                <a:latin typeface="Calibri"/>
                <a:cs typeface="Calibri"/>
              </a:rPr>
              <a:t>CONSTRAINT</a:t>
            </a:r>
            <a:r>
              <a:rPr dirty="0" sz="1100" spc="395">
                <a:solidFill>
                  <a:srgbClr val="FF7F00"/>
                </a:solidFill>
                <a:latin typeface="Calibri"/>
                <a:cs typeface="Calibri"/>
              </a:rPr>
              <a:t> </a:t>
            </a:r>
            <a:r>
              <a:rPr dirty="0" sz="1100" spc="270">
                <a:solidFill>
                  <a:srgbClr val="007F00"/>
                </a:solidFill>
                <a:latin typeface="Calibri"/>
                <a:cs typeface="Calibri"/>
              </a:rPr>
              <a:t>FK</a:t>
            </a:r>
            <a:r>
              <a:rPr dirty="0" sz="1100" spc="275">
                <a:solidFill>
                  <a:srgbClr val="007F00"/>
                </a:solidFill>
                <a:latin typeface="Calibri"/>
                <a:cs typeface="Calibri"/>
              </a:rPr>
              <a:t> </a:t>
            </a:r>
            <a:r>
              <a:rPr dirty="0" sz="1100" spc="114">
                <a:solidFill>
                  <a:srgbClr val="007F00"/>
                </a:solidFill>
                <a:latin typeface="Calibri"/>
                <a:cs typeface="Calibri"/>
              </a:rPr>
              <a:t>I</a:t>
            </a:r>
            <a:r>
              <a:rPr dirty="0" sz="1100" spc="280">
                <a:solidFill>
                  <a:srgbClr val="007F00"/>
                </a:solidFill>
                <a:latin typeface="Calibri"/>
                <a:cs typeface="Calibri"/>
              </a:rPr>
              <a:t> </a:t>
            </a:r>
            <a:r>
              <a:rPr dirty="0" sz="1100" spc="60">
                <a:solidFill>
                  <a:srgbClr val="007F00"/>
                </a:solidFill>
                <a:latin typeface="Calibri"/>
                <a:cs typeface="Calibri"/>
              </a:rPr>
              <a:t>No</a:t>
            </a:r>
            <a:r>
              <a:rPr dirty="0" sz="1100" spc="405">
                <a:solidFill>
                  <a:srgbClr val="007F00"/>
                </a:solidFill>
                <a:latin typeface="Calibri"/>
                <a:cs typeface="Calibri"/>
              </a:rPr>
              <a:t> </a:t>
            </a:r>
            <a:r>
              <a:rPr dirty="0" sz="1100" spc="90">
                <a:solidFill>
                  <a:srgbClr val="0000FF"/>
                </a:solidFill>
                <a:latin typeface="Calibri"/>
                <a:cs typeface="Calibri"/>
              </a:rPr>
              <a:t>FOREIGN</a:t>
            </a:r>
            <a:r>
              <a:rPr dirty="0" sz="1100" spc="229">
                <a:solidFill>
                  <a:srgbClr val="0000FF"/>
                </a:solidFill>
                <a:latin typeface="Calibri"/>
                <a:cs typeface="Calibri"/>
              </a:rPr>
              <a:t> </a:t>
            </a:r>
            <a:r>
              <a:rPr dirty="0" sz="1100" spc="170">
                <a:solidFill>
                  <a:srgbClr val="0000FF"/>
                </a:solidFill>
                <a:latin typeface="Calibri"/>
                <a:cs typeface="Calibri"/>
              </a:rPr>
              <a:t>KEY</a:t>
            </a:r>
            <a:r>
              <a:rPr dirty="0" sz="1100" spc="430">
                <a:solidFill>
                  <a:srgbClr val="0000FF"/>
                </a:solidFill>
                <a:latin typeface="Calibri"/>
                <a:cs typeface="Calibri"/>
              </a:rPr>
              <a:t> </a:t>
            </a:r>
            <a:r>
              <a:rPr dirty="0" sz="1100" spc="80">
                <a:latin typeface="Calibri"/>
                <a:cs typeface="Calibri"/>
              </a:rPr>
              <a:t>(</a:t>
            </a:r>
            <a:r>
              <a:rPr dirty="0" sz="1100" spc="-35">
                <a:latin typeface="Calibri"/>
                <a:cs typeface="Calibri"/>
              </a:rPr>
              <a:t> </a:t>
            </a:r>
            <a:r>
              <a:rPr dirty="0" sz="1100" spc="114">
                <a:solidFill>
                  <a:srgbClr val="007F00"/>
                </a:solidFill>
                <a:latin typeface="Calibri"/>
                <a:cs typeface="Calibri"/>
              </a:rPr>
              <a:t>I</a:t>
            </a:r>
            <a:r>
              <a:rPr dirty="0" sz="1100" spc="345">
                <a:solidFill>
                  <a:srgbClr val="007F00"/>
                </a:solidFill>
                <a:latin typeface="Calibri"/>
                <a:cs typeface="Calibri"/>
              </a:rPr>
              <a:t> </a:t>
            </a:r>
            <a:r>
              <a:rPr dirty="0" sz="1100" spc="75">
                <a:solidFill>
                  <a:srgbClr val="007F00"/>
                </a:solidFill>
                <a:latin typeface="Calibri"/>
                <a:cs typeface="Calibri"/>
              </a:rPr>
              <a:t>No</a:t>
            </a:r>
            <a:r>
              <a:rPr dirty="0" sz="1100" spc="-40">
                <a:solidFill>
                  <a:srgbClr val="007F00"/>
                </a:solidFill>
                <a:latin typeface="Calibri"/>
                <a:cs typeface="Calibri"/>
              </a:rPr>
              <a:t> </a:t>
            </a:r>
            <a:r>
              <a:rPr dirty="0" sz="1100" spc="30">
                <a:latin typeface="Calibri"/>
                <a:cs typeface="Calibri"/>
              </a:rPr>
              <a:t>)</a:t>
            </a:r>
            <a:endParaRPr sz="1100">
              <a:latin typeface="Calibri"/>
              <a:cs typeface="Calibri"/>
            </a:endParaRPr>
          </a:p>
          <a:p>
            <a:pPr marL="2120265">
              <a:lnSpc>
                <a:spcPct val="100000"/>
              </a:lnSpc>
              <a:spcBef>
                <a:spcPts val="35"/>
              </a:spcBef>
            </a:pPr>
            <a:r>
              <a:rPr dirty="0" sz="1100" spc="100">
                <a:solidFill>
                  <a:srgbClr val="0000FF"/>
                </a:solidFill>
                <a:latin typeface="Calibri"/>
                <a:cs typeface="Calibri"/>
              </a:rPr>
              <a:t>REFERENCES</a:t>
            </a:r>
            <a:r>
              <a:rPr dirty="0" sz="1100" spc="459">
                <a:solidFill>
                  <a:srgbClr val="0000FF"/>
                </a:solidFill>
                <a:latin typeface="Calibri"/>
                <a:cs typeface="Calibri"/>
              </a:rPr>
              <a:t> </a:t>
            </a:r>
            <a:r>
              <a:rPr dirty="0" sz="1100" spc="145">
                <a:solidFill>
                  <a:srgbClr val="007F00"/>
                </a:solidFill>
                <a:latin typeface="Calibri"/>
                <a:cs typeface="Calibri"/>
              </a:rPr>
              <a:t>In</a:t>
            </a:r>
            <a:r>
              <a:rPr dirty="0" sz="1100" spc="-100">
                <a:solidFill>
                  <a:srgbClr val="007F00"/>
                </a:solidFill>
                <a:latin typeface="Calibri"/>
                <a:cs typeface="Calibri"/>
              </a:rPr>
              <a:t> </a:t>
            </a:r>
            <a:r>
              <a:rPr dirty="0" sz="1100" spc="90">
                <a:solidFill>
                  <a:srgbClr val="007F00"/>
                </a:solidFill>
                <a:latin typeface="Calibri"/>
                <a:cs typeface="Calibri"/>
              </a:rPr>
              <a:t>vo</a:t>
            </a:r>
            <a:r>
              <a:rPr dirty="0" sz="1100" spc="-105">
                <a:solidFill>
                  <a:srgbClr val="007F00"/>
                </a:solidFill>
                <a:latin typeface="Calibri"/>
                <a:cs typeface="Calibri"/>
              </a:rPr>
              <a:t> </a:t>
            </a:r>
            <a:r>
              <a:rPr dirty="0" sz="1100" spc="50">
                <a:solidFill>
                  <a:srgbClr val="007F00"/>
                </a:solidFill>
                <a:latin typeface="Calibri"/>
                <a:cs typeface="Calibri"/>
              </a:rPr>
              <a:t>i</a:t>
            </a:r>
            <a:r>
              <a:rPr dirty="0" sz="1100" spc="-100">
                <a:solidFill>
                  <a:srgbClr val="007F00"/>
                </a:solidFill>
                <a:latin typeface="Calibri"/>
                <a:cs typeface="Calibri"/>
              </a:rPr>
              <a:t> </a:t>
            </a:r>
            <a:r>
              <a:rPr dirty="0" sz="1100">
                <a:solidFill>
                  <a:srgbClr val="007F00"/>
                </a:solidFill>
                <a:latin typeface="Calibri"/>
                <a:cs typeface="Calibri"/>
              </a:rPr>
              <a:t>c</a:t>
            </a:r>
            <a:r>
              <a:rPr dirty="0" sz="1100" spc="-100">
                <a:solidFill>
                  <a:srgbClr val="007F00"/>
                </a:solidFill>
                <a:latin typeface="Calibri"/>
                <a:cs typeface="Calibri"/>
              </a:rPr>
              <a:t> </a:t>
            </a:r>
            <a:r>
              <a:rPr dirty="0" sz="1100">
                <a:solidFill>
                  <a:srgbClr val="007F00"/>
                </a:solidFill>
                <a:latin typeface="Calibri"/>
                <a:cs typeface="Calibri"/>
              </a:rPr>
              <a:t>e</a:t>
            </a:r>
            <a:r>
              <a:rPr dirty="0" sz="1100" spc="15">
                <a:solidFill>
                  <a:srgbClr val="007F00"/>
                </a:solidFill>
                <a:latin typeface="Calibri"/>
                <a:cs typeface="Calibri"/>
              </a:rPr>
              <a:t> </a:t>
            </a:r>
            <a:r>
              <a:rPr dirty="0" sz="1100" spc="80">
                <a:latin typeface="Calibri"/>
                <a:cs typeface="Calibri"/>
              </a:rPr>
              <a:t>(</a:t>
            </a:r>
            <a:r>
              <a:rPr dirty="0" sz="1100" spc="-45">
                <a:latin typeface="Calibri"/>
                <a:cs typeface="Calibri"/>
              </a:rPr>
              <a:t> </a:t>
            </a:r>
            <a:r>
              <a:rPr dirty="0" sz="1100" spc="114">
                <a:solidFill>
                  <a:srgbClr val="007F00"/>
                </a:solidFill>
                <a:latin typeface="Calibri"/>
                <a:cs typeface="Calibri"/>
              </a:rPr>
              <a:t>I</a:t>
            </a:r>
            <a:r>
              <a:rPr dirty="0" sz="1100" spc="330">
                <a:solidFill>
                  <a:srgbClr val="007F00"/>
                </a:solidFill>
                <a:latin typeface="Calibri"/>
                <a:cs typeface="Calibri"/>
              </a:rPr>
              <a:t> </a:t>
            </a:r>
            <a:r>
              <a:rPr dirty="0" sz="1100" spc="75">
                <a:solidFill>
                  <a:srgbClr val="007F00"/>
                </a:solidFill>
                <a:latin typeface="Calibri"/>
                <a:cs typeface="Calibri"/>
              </a:rPr>
              <a:t>No</a:t>
            </a:r>
            <a:r>
              <a:rPr dirty="0" sz="1100" spc="-45">
                <a:solidFill>
                  <a:srgbClr val="007F00"/>
                </a:solidFill>
                <a:latin typeface="Calibri"/>
                <a:cs typeface="Calibri"/>
              </a:rPr>
              <a:t> </a:t>
            </a:r>
            <a:r>
              <a:rPr dirty="0" sz="1100" spc="30">
                <a:latin typeface="Calibri"/>
                <a:cs typeface="Calibri"/>
              </a:rPr>
              <a:t>)</a:t>
            </a:r>
            <a:endParaRPr sz="1100">
              <a:latin typeface="Calibri"/>
              <a:cs typeface="Calibri"/>
            </a:endParaRPr>
          </a:p>
          <a:p>
            <a:pPr marL="2115820">
              <a:lnSpc>
                <a:spcPct val="100000"/>
              </a:lnSpc>
              <a:spcBef>
                <a:spcPts val="35"/>
              </a:spcBef>
            </a:pPr>
            <a:r>
              <a:rPr dirty="0" sz="1100">
                <a:solidFill>
                  <a:srgbClr val="7F7FFF"/>
                </a:solidFill>
                <a:latin typeface="Calibri"/>
                <a:cs typeface="Calibri"/>
              </a:rPr>
              <a:t>ON</a:t>
            </a:r>
            <a:r>
              <a:rPr dirty="0" sz="1100" spc="215">
                <a:solidFill>
                  <a:srgbClr val="7F7FFF"/>
                </a:solidFill>
                <a:latin typeface="Calibri"/>
                <a:cs typeface="Calibri"/>
              </a:rPr>
              <a:t> </a:t>
            </a:r>
            <a:r>
              <a:rPr dirty="0" sz="1100" spc="75">
                <a:solidFill>
                  <a:srgbClr val="7F7FFF"/>
                </a:solidFill>
                <a:latin typeface="Calibri"/>
                <a:cs typeface="Calibri"/>
              </a:rPr>
              <a:t>UPDATE</a:t>
            </a:r>
            <a:r>
              <a:rPr dirty="0" sz="1100" spc="235">
                <a:solidFill>
                  <a:srgbClr val="7F7FFF"/>
                </a:solidFill>
                <a:latin typeface="Calibri"/>
                <a:cs typeface="Calibri"/>
              </a:rPr>
              <a:t> </a:t>
            </a:r>
            <a:r>
              <a:rPr dirty="0" sz="1100" spc="80">
                <a:solidFill>
                  <a:srgbClr val="7F7FFF"/>
                </a:solidFill>
                <a:latin typeface="Calibri"/>
                <a:cs typeface="Calibri"/>
              </a:rPr>
              <a:t>CASCADE</a:t>
            </a:r>
            <a:r>
              <a:rPr dirty="0" sz="1100" spc="229">
                <a:solidFill>
                  <a:srgbClr val="7F7FFF"/>
                </a:solidFill>
                <a:latin typeface="Calibri"/>
                <a:cs typeface="Calibri"/>
              </a:rPr>
              <a:t> </a:t>
            </a:r>
            <a:r>
              <a:rPr dirty="0" sz="1100">
                <a:solidFill>
                  <a:srgbClr val="7F7FFF"/>
                </a:solidFill>
                <a:latin typeface="Calibri"/>
                <a:cs typeface="Calibri"/>
              </a:rPr>
              <a:t>ON</a:t>
            </a:r>
            <a:r>
              <a:rPr dirty="0" sz="1100" spc="250">
                <a:solidFill>
                  <a:srgbClr val="7F7FFF"/>
                </a:solidFill>
                <a:latin typeface="Calibri"/>
                <a:cs typeface="Calibri"/>
              </a:rPr>
              <a:t> </a:t>
            </a:r>
            <a:r>
              <a:rPr dirty="0" sz="1100" spc="130">
                <a:solidFill>
                  <a:srgbClr val="7F7FFF"/>
                </a:solidFill>
                <a:latin typeface="Calibri"/>
                <a:cs typeface="Calibri"/>
              </a:rPr>
              <a:t>DELETE</a:t>
            </a:r>
            <a:r>
              <a:rPr dirty="0" sz="1100" spc="325">
                <a:solidFill>
                  <a:srgbClr val="7F7FFF"/>
                </a:solidFill>
                <a:latin typeface="Calibri"/>
                <a:cs typeface="Calibri"/>
              </a:rPr>
              <a:t> </a:t>
            </a:r>
            <a:r>
              <a:rPr dirty="0" sz="1100" spc="130">
                <a:solidFill>
                  <a:srgbClr val="7F7FFF"/>
                </a:solidFill>
                <a:latin typeface="Calibri"/>
                <a:cs typeface="Calibri"/>
              </a:rPr>
              <a:t>RESTRICT</a:t>
            </a:r>
            <a:endParaRPr sz="11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r>
              <a:rPr dirty="0" sz="1100">
                <a:latin typeface="Calibri"/>
                <a:cs typeface="Calibri"/>
              </a:rPr>
              <a:t>,</a:t>
            </a:r>
            <a:r>
              <a:rPr dirty="0" sz="1100" spc="455">
                <a:latin typeface="Calibri"/>
                <a:cs typeface="Calibri"/>
              </a:rPr>
              <a:t> </a:t>
            </a:r>
            <a:r>
              <a:rPr dirty="0" sz="1100" spc="80">
                <a:solidFill>
                  <a:srgbClr val="FF7F00"/>
                </a:solidFill>
                <a:latin typeface="Calibri"/>
                <a:cs typeface="Calibri"/>
              </a:rPr>
              <a:t>CONSTRAINT</a:t>
            </a:r>
            <a:r>
              <a:rPr dirty="0" sz="1100" spc="390">
                <a:solidFill>
                  <a:srgbClr val="FF7F00"/>
                </a:solidFill>
                <a:latin typeface="Calibri"/>
                <a:cs typeface="Calibri"/>
              </a:rPr>
              <a:t> </a:t>
            </a:r>
            <a:r>
              <a:rPr dirty="0" sz="1100" spc="265">
                <a:solidFill>
                  <a:srgbClr val="007F00"/>
                </a:solidFill>
                <a:latin typeface="Calibri"/>
                <a:cs typeface="Calibri"/>
              </a:rPr>
              <a:t>FK</a:t>
            </a:r>
            <a:r>
              <a:rPr dirty="0" sz="1100" spc="260">
                <a:solidFill>
                  <a:srgbClr val="007F00"/>
                </a:solidFill>
                <a:latin typeface="Calibri"/>
                <a:cs typeface="Calibri"/>
              </a:rPr>
              <a:t> </a:t>
            </a:r>
            <a:r>
              <a:rPr dirty="0" sz="1100" spc="125">
                <a:solidFill>
                  <a:srgbClr val="007F00"/>
                </a:solidFill>
                <a:latin typeface="Calibri"/>
                <a:cs typeface="Calibri"/>
              </a:rPr>
              <a:t>Art</a:t>
            </a:r>
            <a:r>
              <a:rPr dirty="0" sz="1100" spc="254">
                <a:solidFill>
                  <a:srgbClr val="007F00"/>
                </a:solidFill>
                <a:latin typeface="Calibri"/>
                <a:cs typeface="Calibri"/>
              </a:rPr>
              <a:t> </a:t>
            </a:r>
            <a:r>
              <a:rPr dirty="0" sz="1100" spc="55">
                <a:solidFill>
                  <a:srgbClr val="007F00"/>
                </a:solidFill>
                <a:latin typeface="Calibri"/>
                <a:cs typeface="Calibri"/>
              </a:rPr>
              <a:t>No</a:t>
            </a:r>
            <a:r>
              <a:rPr dirty="0" sz="1100" spc="405">
                <a:solidFill>
                  <a:srgbClr val="007F00"/>
                </a:solidFill>
                <a:latin typeface="Calibri"/>
                <a:cs typeface="Calibri"/>
              </a:rPr>
              <a:t> </a:t>
            </a:r>
            <a:r>
              <a:rPr dirty="0" sz="1100" spc="90">
                <a:solidFill>
                  <a:srgbClr val="0000FF"/>
                </a:solidFill>
                <a:latin typeface="Calibri"/>
                <a:cs typeface="Calibri"/>
              </a:rPr>
              <a:t>FOREIGN</a:t>
            </a:r>
            <a:r>
              <a:rPr dirty="0" sz="1100" spc="229">
                <a:solidFill>
                  <a:srgbClr val="0000FF"/>
                </a:solidFill>
                <a:latin typeface="Calibri"/>
                <a:cs typeface="Calibri"/>
              </a:rPr>
              <a:t> </a:t>
            </a:r>
            <a:r>
              <a:rPr dirty="0" sz="1100" spc="170">
                <a:solidFill>
                  <a:srgbClr val="0000FF"/>
                </a:solidFill>
                <a:latin typeface="Calibri"/>
                <a:cs typeface="Calibri"/>
              </a:rPr>
              <a:t>KEY</a:t>
            </a:r>
            <a:r>
              <a:rPr dirty="0" sz="1100" spc="430">
                <a:solidFill>
                  <a:srgbClr val="0000FF"/>
                </a:solidFill>
                <a:latin typeface="Calibri"/>
                <a:cs typeface="Calibri"/>
              </a:rPr>
              <a:t> </a:t>
            </a:r>
            <a:r>
              <a:rPr dirty="0" sz="1100" spc="80">
                <a:latin typeface="Calibri"/>
                <a:cs typeface="Calibri"/>
              </a:rPr>
              <a:t>(</a:t>
            </a:r>
            <a:r>
              <a:rPr dirty="0" sz="1100" spc="-60">
                <a:latin typeface="Calibri"/>
                <a:cs typeface="Calibri"/>
              </a:rPr>
              <a:t> </a:t>
            </a:r>
            <a:r>
              <a:rPr dirty="0" sz="1100" spc="135">
                <a:solidFill>
                  <a:srgbClr val="007F00"/>
                </a:solidFill>
                <a:latin typeface="Calibri"/>
                <a:cs typeface="Calibri"/>
              </a:rPr>
              <a:t>Art</a:t>
            </a:r>
            <a:r>
              <a:rPr dirty="0" sz="1100" spc="300">
                <a:solidFill>
                  <a:srgbClr val="007F00"/>
                </a:solidFill>
                <a:latin typeface="Calibri"/>
                <a:cs typeface="Calibri"/>
              </a:rPr>
              <a:t> </a:t>
            </a:r>
            <a:r>
              <a:rPr dirty="0" sz="1100" spc="65">
                <a:solidFill>
                  <a:srgbClr val="007F00"/>
                </a:solidFill>
                <a:latin typeface="Calibri"/>
                <a:cs typeface="Calibri"/>
              </a:rPr>
              <a:t>No</a:t>
            </a:r>
            <a:r>
              <a:rPr dirty="0" sz="1100" spc="-60">
                <a:solidFill>
                  <a:srgbClr val="007F00"/>
                </a:solidFill>
                <a:latin typeface="Calibri"/>
                <a:cs typeface="Calibri"/>
              </a:rPr>
              <a:t> </a:t>
            </a:r>
            <a:r>
              <a:rPr dirty="0" sz="1100" spc="30">
                <a:latin typeface="Calibri"/>
                <a:cs typeface="Calibri"/>
              </a:rPr>
              <a:t>)</a:t>
            </a:r>
            <a:endParaRPr sz="1100">
              <a:latin typeface="Calibri"/>
              <a:cs typeface="Calibri"/>
            </a:endParaRPr>
          </a:p>
          <a:p>
            <a:pPr marL="2120265">
              <a:lnSpc>
                <a:spcPct val="100000"/>
              </a:lnSpc>
              <a:spcBef>
                <a:spcPts val="35"/>
              </a:spcBef>
            </a:pPr>
            <a:r>
              <a:rPr dirty="0" sz="1100" spc="100">
                <a:solidFill>
                  <a:srgbClr val="0000FF"/>
                </a:solidFill>
                <a:latin typeface="Calibri"/>
                <a:cs typeface="Calibri"/>
              </a:rPr>
              <a:t>REFERENCES</a:t>
            </a:r>
            <a:r>
              <a:rPr dirty="0" sz="1100" spc="490">
                <a:solidFill>
                  <a:srgbClr val="0000FF"/>
                </a:solidFill>
                <a:latin typeface="Calibri"/>
                <a:cs typeface="Calibri"/>
              </a:rPr>
              <a:t> </a:t>
            </a:r>
            <a:r>
              <a:rPr dirty="0" sz="1100" spc="175">
                <a:solidFill>
                  <a:srgbClr val="007F00"/>
                </a:solidFill>
                <a:latin typeface="Calibri"/>
                <a:cs typeface="Calibri"/>
              </a:rPr>
              <a:t>A</a:t>
            </a:r>
            <a:r>
              <a:rPr dirty="0" sz="1100" spc="-80">
                <a:solidFill>
                  <a:srgbClr val="007F00"/>
                </a:solidFill>
                <a:latin typeface="Calibri"/>
                <a:cs typeface="Calibri"/>
              </a:rPr>
              <a:t> </a:t>
            </a:r>
            <a:r>
              <a:rPr dirty="0" sz="1100">
                <a:solidFill>
                  <a:srgbClr val="007F00"/>
                </a:solidFill>
                <a:latin typeface="Calibri"/>
                <a:cs typeface="Calibri"/>
              </a:rPr>
              <a:t>r</a:t>
            </a:r>
            <a:r>
              <a:rPr dirty="0" sz="1100" spc="-85">
                <a:solidFill>
                  <a:srgbClr val="007F00"/>
                </a:solidFill>
                <a:latin typeface="Calibri"/>
                <a:cs typeface="Calibri"/>
              </a:rPr>
              <a:t> </a:t>
            </a:r>
            <a:r>
              <a:rPr dirty="0" sz="1100" spc="55">
                <a:solidFill>
                  <a:srgbClr val="007F00"/>
                </a:solidFill>
                <a:latin typeface="Calibri"/>
                <a:cs typeface="Calibri"/>
              </a:rPr>
              <a:t>t</a:t>
            </a:r>
            <a:r>
              <a:rPr dirty="0" sz="1100" spc="-85">
                <a:solidFill>
                  <a:srgbClr val="007F00"/>
                </a:solidFill>
                <a:latin typeface="Calibri"/>
                <a:cs typeface="Calibri"/>
              </a:rPr>
              <a:t> </a:t>
            </a:r>
            <a:r>
              <a:rPr dirty="0" sz="1100" spc="50">
                <a:solidFill>
                  <a:srgbClr val="007F00"/>
                </a:solidFill>
                <a:latin typeface="Calibri"/>
                <a:cs typeface="Calibri"/>
              </a:rPr>
              <a:t>i</a:t>
            </a:r>
            <a:r>
              <a:rPr dirty="0" sz="1100" spc="-80">
                <a:solidFill>
                  <a:srgbClr val="007F00"/>
                </a:solidFill>
                <a:latin typeface="Calibri"/>
                <a:cs typeface="Calibri"/>
              </a:rPr>
              <a:t> </a:t>
            </a:r>
            <a:r>
              <a:rPr dirty="0" sz="1100">
                <a:solidFill>
                  <a:srgbClr val="007F00"/>
                </a:solidFill>
                <a:latin typeface="Calibri"/>
                <a:cs typeface="Calibri"/>
              </a:rPr>
              <a:t>c</a:t>
            </a:r>
            <a:r>
              <a:rPr dirty="0" sz="1100" spc="-85">
                <a:solidFill>
                  <a:srgbClr val="007F00"/>
                </a:solidFill>
                <a:latin typeface="Calibri"/>
                <a:cs typeface="Calibri"/>
              </a:rPr>
              <a:t> </a:t>
            </a:r>
            <a:r>
              <a:rPr dirty="0" sz="1100" spc="50">
                <a:solidFill>
                  <a:srgbClr val="007F00"/>
                </a:solidFill>
                <a:latin typeface="Calibri"/>
                <a:cs typeface="Calibri"/>
              </a:rPr>
              <a:t>l</a:t>
            </a:r>
            <a:r>
              <a:rPr dirty="0" sz="1100" spc="-80">
                <a:solidFill>
                  <a:srgbClr val="007F00"/>
                </a:solidFill>
                <a:latin typeface="Calibri"/>
                <a:cs typeface="Calibri"/>
              </a:rPr>
              <a:t> </a:t>
            </a:r>
            <a:r>
              <a:rPr dirty="0" sz="1100">
                <a:solidFill>
                  <a:srgbClr val="007F00"/>
                </a:solidFill>
                <a:latin typeface="Calibri"/>
                <a:cs typeface="Calibri"/>
              </a:rPr>
              <a:t>e</a:t>
            </a:r>
            <a:r>
              <a:rPr dirty="0" sz="1100" spc="30">
                <a:solidFill>
                  <a:srgbClr val="007F00"/>
                </a:solidFill>
                <a:latin typeface="Calibri"/>
                <a:cs typeface="Calibri"/>
              </a:rPr>
              <a:t> </a:t>
            </a:r>
            <a:r>
              <a:rPr dirty="0" sz="1100" spc="80">
                <a:latin typeface="Calibri"/>
                <a:cs typeface="Calibri"/>
              </a:rPr>
              <a:t>(</a:t>
            </a:r>
            <a:r>
              <a:rPr dirty="0" sz="1100" spc="-60">
                <a:latin typeface="Calibri"/>
                <a:cs typeface="Calibri"/>
              </a:rPr>
              <a:t> </a:t>
            </a:r>
            <a:r>
              <a:rPr dirty="0" sz="1100" spc="135">
                <a:solidFill>
                  <a:srgbClr val="007F00"/>
                </a:solidFill>
                <a:latin typeface="Calibri"/>
                <a:cs typeface="Calibri"/>
              </a:rPr>
              <a:t>Art</a:t>
            </a:r>
            <a:r>
              <a:rPr dirty="0" sz="1100" spc="290">
                <a:solidFill>
                  <a:srgbClr val="007F00"/>
                </a:solidFill>
                <a:latin typeface="Calibri"/>
                <a:cs typeface="Calibri"/>
              </a:rPr>
              <a:t> </a:t>
            </a:r>
            <a:r>
              <a:rPr dirty="0" sz="1100" spc="65">
                <a:solidFill>
                  <a:srgbClr val="007F00"/>
                </a:solidFill>
                <a:latin typeface="Calibri"/>
                <a:cs typeface="Calibri"/>
              </a:rPr>
              <a:t>No</a:t>
            </a:r>
            <a:r>
              <a:rPr dirty="0" sz="1100" spc="-60">
                <a:solidFill>
                  <a:srgbClr val="007F00"/>
                </a:solidFill>
                <a:latin typeface="Calibri"/>
                <a:cs typeface="Calibri"/>
              </a:rPr>
              <a:t> </a:t>
            </a:r>
            <a:r>
              <a:rPr dirty="0" sz="1100" spc="30">
                <a:latin typeface="Calibri"/>
                <a:cs typeface="Calibri"/>
              </a:rPr>
              <a:t>)</a:t>
            </a:r>
            <a:endParaRPr sz="1100">
              <a:latin typeface="Calibri"/>
              <a:cs typeface="Calibri"/>
            </a:endParaRPr>
          </a:p>
          <a:p>
            <a:pPr marL="2115820">
              <a:lnSpc>
                <a:spcPct val="100000"/>
              </a:lnSpc>
              <a:spcBef>
                <a:spcPts val="35"/>
              </a:spcBef>
            </a:pPr>
            <a:r>
              <a:rPr dirty="0" sz="1100">
                <a:solidFill>
                  <a:srgbClr val="7F7FFF"/>
                </a:solidFill>
                <a:latin typeface="Calibri"/>
                <a:cs typeface="Calibri"/>
              </a:rPr>
              <a:t>ON</a:t>
            </a:r>
            <a:r>
              <a:rPr dirty="0" sz="1100" spc="215">
                <a:solidFill>
                  <a:srgbClr val="7F7FFF"/>
                </a:solidFill>
                <a:latin typeface="Calibri"/>
                <a:cs typeface="Calibri"/>
              </a:rPr>
              <a:t> </a:t>
            </a:r>
            <a:r>
              <a:rPr dirty="0" sz="1100" spc="75">
                <a:solidFill>
                  <a:srgbClr val="7F7FFF"/>
                </a:solidFill>
                <a:latin typeface="Calibri"/>
                <a:cs typeface="Calibri"/>
              </a:rPr>
              <a:t>UPDATE</a:t>
            </a:r>
            <a:r>
              <a:rPr dirty="0" sz="1100" spc="235">
                <a:solidFill>
                  <a:srgbClr val="7F7FFF"/>
                </a:solidFill>
                <a:latin typeface="Calibri"/>
                <a:cs typeface="Calibri"/>
              </a:rPr>
              <a:t> </a:t>
            </a:r>
            <a:r>
              <a:rPr dirty="0" sz="1100" spc="80">
                <a:solidFill>
                  <a:srgbClr val="7F7FFF"/>
                </a:solidFill>
                <a:latin typeface="Calibri"/>
                <a:cs typeface="Calibri"/>
              </a:rPr>
              <a:t>CASCADE</a:t>
            </a:r>
            <a:r>
              <a:rPr dirty="0" sz="1100" spc="229">
                <a:solidFill>
                  <a:srgbClr val="7F7FFF"/>
                </a:solidFill>
                <a:latin typeface="Calibri"/>
                <a:cs typeface="Calibri"/>
              </a:rPr>
              <a:t> </a:t>
            </a:r>
            <a:r>
              <a:rPr dirty="0" sz="1100">
                <a:solidFill>
                  <a:srgbClr val="7F7FFF"/>
                </a:solidFill>
                <a:latin typeface="Calibri"/>
                <a:cs typeface="Calibri"/>
              </a:rPr>
              <a:t>ON</a:t>
            </a:r>
            <a:r>
              <a:rPr dirty="0" sz="1100" spc="250">
                <a:solidFill>
                  <a:srgbClr val="7F7FFF"/>
                </a:solidFill>
                <a:latin typeface="Calibri"/>
                <a:cs typeface="Calibri"/>
              </a:rPr>
              <a:t> </a:t>
            </a:r>
            <a:r>
              <a:rPr dirty="0" sz="1100" spc="130">
                <a:solidFill>
                  <a:srgbClr val="7F7FFF"/>
                </a:solidFill>
                <a:latin typeface="Calibri"/>
                <a:cs typeface="Calibri"/>
              </a:rPr>
              <a:t>DELETE</a:t>
            </a:r>
            <a:r>
              <a:rPr dirty="0" sz="1100" spc="325">
                <a:solidFill>
                  <a:srgbClr val="7F7FFF"/>
                </a:solidFill>
                <a:latin typeface="Calibri"/>
                <a:cs typeface="Calibri"/>
              </a:rPr>
              <a:t> </a:t>
            </a:r>
            <a:r>
              <a:rPr dirty="0" sz="1100" spc="130">
                <a:solidFill>
                  <a:srgbClr val="7F7FFF"/>
                </a:solidFill>
                <a:latin typeface="Calibri"/>
                <a:cs typeface="Calibri"/>
              </a:rPr>
              <a:t>RESTRICT</a:t>
            </a:r>
            <a:endParaRPr sz="1100">
              <a:latin typeface="Calibri"/>
              <a:cs typeface="Calibri"/>
            </a:endParaRPr>
          </a:p>
        </p:txBody>
      </p:sp>
      <p:grpSp>
        <p:nvGrpSpPr>
          <p:cNvPr id="197" name="object 197" descr=""/>
          <p:cNvGrpSpPr/>
          <p:nvPr/>
        </p:nvGrpSpPr>
        <p:grpSpPr>
          <a:xfrm>
            <a:off x="903605" y="5370881"/>
            <a:ext cx="5666105" cy="177165"/>
            <a:chOff x="903605" y="5370881"/>
            <a:chExt cx="5666105" cy="177165"/>
          </a:xfrm>
        </p:grpSpPr>
        <p:sp>
          <p:nvSpPr>
            <p:cNvPr id="198" name="object 198" descr=""/>
            <p:cNvSpPr/>
            <p:nvPr/>
          </p:nvSpPr>
          <p:spPr>
            <a:xfrm>
              <a:off x="908672" y="5373421"/>
              <a:ext cx="38100" cy="172085"/>
            </a:xfrm>
            <a:custGeom>
              <a:avLst/>
              <a:gdLst/>
              <a:ahLst/>
              <a:cxnLst/>
              <a:rect l="l" t="t" r="r" b="b"/>
              <a:pathLst>
                <a:path w="38100" h="172085">
                  <a:moveTo>
                    <a:pt x="37960" y="0"/>
                  </a:moveTo>
                  <a:lnTo>
                    <a:pt x="0" y="0"/>
                  </a:lnTo>
                  <a:lnTo>
                    <a:pt x="0" y="172072"/>
                  </a:lnTo>
                  <a:lnTo>
                    <a:pt x="37960" y="172072"/>
                  </a:lnTo>
                  <a:lnTo>
                    <a:pt x="37960" y="0"/>
                  </a:lnTo>
                  <a:close/>
                </a:path>
              </a:pathLst>
            </a:custGeom>
            <a:solidFill>
              <a:srgbClr val="F2F2F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99" name="object 199" descr=""/>
            <p:cNvSpPr/>
            <p:nvPr/>
          </p:nvSpPr>
          <p:spPr>
            <a:xfrm>
              <a:off x="906145" y="5373421"/>
              <a:ext cx="0" cy="172085"/>
            </a:xfrm>
            <a:custGeom>
              <a:avLst/>
              <a:gdLst/>
              <a:ahLst/>
              <a:cxnLst/>
              <a:rect l="l" t="t" r="r" b="b"/>
              <a:pathLst>
                <a:path w="0" h="172085">
                  <a:moveTo>
                    <a:pt x="0" y="172072"/>
                  </a:moveTo>
                  <a:lnTo>
                    <a:pt x="0" y="0"/>
                  </a:lnTo>
                </a:path>
              </a:pathLst>
            </a:custGeom>
            <a:ln w="5054">
              <a:solidFill>
                <a:srgbClr val="F2F2F2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00" name="object 200" descr=""/>
            <p:cNvSpPr/>
            <p:nvPr/>
          </p:nvSpPr>
          <p:spPr>
            <a:xfrm>
              <a:off x="906145" y="5373421"/>
              <a:ext cx="0" cy="172085"/>
            </a:xfrm>
            <a:custGeom>
              <a:avLst/>
              <a:gdLst/>
              <a:ahLst/>
              <a:cxnLst/>
              <a:rect l="l" t="t" r="r" b="b"/>
              <a:pathLst>
                <a:path w="0" h="172085">
                  <a:moveTo>
                    <a:pt x="0" y="172072"/>
                  </a:moveTo>
                  <a:lnTo>
                    <a:pt x="0" y="0"/>
                  </a:lnTo>
                </a:path>
              </a:pathLst>
            </a:custGeom>
            <a:ln w="505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01" name="object 201" descr=""/>
            <p:cNvSpPr/>
            <p:nvPr/>
          </p:nvSpPr>
          <p:spPr>
            <a:xfrm>
              <a:off x="946632" y="5373420"/>
              <a:ext cx="5618480" cy="172085"/>
            </a:xfrm>
            <a:custGeom>
              <a:avLst/>
              <a:gdLst/>
              <a:ahLst/>
              <a:cxnLst/>
              <a:rect l="l" t="t" r="r" b="b"/>
              <a:pathLst>
                <a:path w="5618480" h="172085">
                  <a:moveTo>
                    <a:pt x="5617959" y="0"/>
                  </a:moveTo>
                  <a:lnTo>
                    <a:pt x="5579999" y="0"/>
                  </a:lnTo>
                  <a:lnTo>
                    <a:pt x="0" y="0"/>
                  </a:lnTo>
                  <a:lnTo>
                    <a:pt x="0" y="172072"/>
                  </a:lnTo>
                  <a:lnTo>
                    <a:pt x="5579999" y="172072"/>
                  </a:lnTo>
                  <a:lnTo>
                    <a:pt x="5617959" y="172072"/>
                  </a:lnTo>
                  <a:lnTo>
                    <a:pt x="5617959" y="0"/>
                  </a:lnTo>
                  <a:close/>
                </a:path>
              </a:pathLst>
            </a:custGeom>
            <a:solidFill>
              <a:srgbClr val="F2F2F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02" name="object 202" descr=""/>
            <p:cNvSpPr/>
            <p:nvPr/>
          </p:nvSpPr>
          <p:spPr>
            <a:xfrm>
              <a:off x="6567119" y="5373421"/>
              <a:ext cx="0" cy="172085"/>
            </a:xfrm>
            <a:custGeom>
              <a:avLst/>
              <a:gdLst/>
              <a:ahLst/>
              <a:cxnLst/>
              <a:rect l="l" t="t" r="r" b="b"/>
              <a:pathLst>
                <a:path w="0" h="172085">
                  <a:moveTo>
                    <a:pt x="0" y="172072"/>
                  </a:moveTo>
                  <a:lnTo>
                    <a:pt x="0" y="0"/>
                  </a:lnTo>
                </a:path>
              </a:pathLst>
            </a:custGeom>
            <a:ln w="5054">
              <a:solidFill>
                <a:srgbClr val="F2F2F2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03" name="object 203" descr=""/>
            <p:cNvSpPr/>
            <p:nvPr/>
          </p:nvSpPr>
          <p:spPr>
            <a:xfrm>
              <a:off x="6567119" y="5373421"/>
              <a:ext cx="0" cy="172085"/>
            </a:xfrm>
            <a:custGeom>
              <a:avLst/>
              <a:gdLst/>
              <a:ahLst/>
              <a:cxnLst/>
              <a:rect l="l" t="t" r="r" b="b"/>
              <a:pathLst>
                <a:path w="0" h="172085">
                  <a:moveTo>
                    <a:pt x="0" y="172072"/>
                  </a:moveTo>
                  <a:lnTo>
                    <a:pt x="0" y="0"/>
                  </a:lnTo>
                </a:path>
              </a:pathLst>
            </a:custGeom>
            <a:ln w="505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204" name="object 204" descr=""/>
          <p:cNvSpPr txBox="1"/>
          <p:nvPr/>
        </p:nvSpPr>
        <p:spPr>
          <a:xfrm>
            <a:off x="668858" y="3105657"/>
            <a:ext cx="2520315" cy="2428875"/>
          </a:xfrm>
          <a:prstGeom prst="rect">
            <a:avLst/>
          </a:prstGeom>
        </p:spPr>
        <p:txBody>
          <a:bodyPr wrap="square" lIns="0" tIns="6985" rIns="0" bIns="0" rtlCol="0" vert="horz">
            <a:spAutoFit/>
          </a:bodyPr>
          <a:lstStyle/>
          <a:p>
            <a:pPr marL="81915" marR="5080">
              <a:lnSpc>
                <a:spcPct val="102600"/>
              </a:lnSpc>
              <a:spcBef>
                <a:spcPts val="55"/>
              </a:spcBef>
              <a:tabLst>
                <a:tab pos="346710" algn="l"/>
              </a:tabLst>
            </a:pPr>
            <a:r>
              <a:rPr dirty="0" sz="1100" spc="-50">
                <a:latin typeface="Calibri"/>
                <a:cs typeface="Calibri"/>
              </a:rPr>
              <a:t>1</a:t>
            </a:r>
            <a:r>
              <a:rPr dirty="0" sz="1100">
                <a:latin typeface="Calibri"/>
                <a:cs typeface="Calibri"/>
              </a:rPr>
              <a:t>	</a:t>
            </a:r>
            <a:r>
              <a:rPr dirty="0" sz="1100" spc="110">
                <a:latin typeface="Calibri"/>
                <a:cs typeface="Calibri"/>
              </a:rPr>
              <a:t>CREATE</a:t>
            </a:r>
            <a:r>
              <a:rPr dirty="0" sz="1100" spc="220">
                <a:latin typeface="Calibri"/>
                <a:cs typeface="Calibri"/>
              </a:rPr>
              <a:t> </a:t>
            </a:r>
            <a:r>
              <a:rPr dirty="0" sz="1100" spc="130">
                <a:latin typeface="Calibri"/>
                <a:cs typeface="Calibri"/>
              </a:rPr>
              <a:t>TABLE</a:t>
            </a:r>
            <a:r>
              <a:rPr dirty="0" sz="1100" spc="465">
                <a:latin typeface="Calibri"/>
                <a:cs typeface="Calibri"/>
              </a:rPr>
              <a:t> </a:t>
            </a:r>
            <a:r>
              <a:rPr dirty="0" sz="1100" spc="135">
                <a:solidFill>
                  <a:srgbClr val="007F00"/>
                </a:solidFill>
                <a:latin typeface="Calibri"/>
                <a:cs typeface="Calibri"/>
              </a:rPr>
              <a:t>Invoice</a:t>
            </a:r>
            <a:r>
              <a:rPr dirty="0" sz="1100" spc="-114">
                <a:solidFill>
                  <a:srgbClr val="007F00"/>
                </a:solidFill>
                <a:latin typeface="Calibri"/>
                <a:cs typeface="Calibri"/>
              </a:rPr>
              <a:t> </a:t>
            </a:r>
            <a:r>
              <a:rPr dirty="0" sz="1100" spc="130">
                <a:solidFill>
                  <a:srgbClr val="007F00"/>
                </a:solidFill>
                <a:latin typeface="Calibri"/>
                <a:cs typeface="Calibri"/>
              </a:rPr>
              <a:t>Item</a:t>
            </a:r>
            <a:r>
              <a:rPr dirty="0" sz="1100" spc="210">
                <a:solidFill>
                  <a:srgbClr val="007F00"/>
                </a:solidFill>
                <a:latin typeface="Calibri"/>
                <a:cs typeface="Calibri"/>
              </a:rPr>
              <a:t>  </a:t>
            </a:r>
            <a:r>
              <a:rPr dirty="0" sz="1100" spc="30">
                <a:latin typeface="Calibri"/>
                <a:cs typeface="Calibri"/>
              </a:rPr>
              <a:t>( </a:t>
            </a:r>
            <a:r>
              <a:rPr dirty="0" sz="1100" spc="-50">
                <a:latin typeface="Calibri"/>
                <a:cs typeface="Calibri"/>
              </a:rPr>
              <a:t>2</a:t>
            </a:r>
            <a:endParaRPr sz="1100">
              <a:latin typeface="Calibri"/>
              <a:cs typeface="Calibri"/>
            </a:endParaRPr>
          </a:p>
          <a:p>
            <a:pPr algn="r" marR="2360930">
              <a:lnSpc>
                <a:spcPct val="100000"/>
              </a:lnSpc>
              <a:spcBef>
                <a:spcPts val="35"/>
              </a:spcBef>
            </a:pPr>
            <a:r>
              <a:rPr dirty="0" sz="1100" spc="-50">
                <a:latin typeface="Calibri"/>
                <a:cs typeface="Calibri"/>
              </a:rPr>
              <a:t>3</a:t>
            </a:r>
            <a:endParaRPr sz="1100">
              <a:latin typeface="Calibri"/>
              <a:cs typeface="Calibri"/>
            </a:endParaRPr>
          </a:p>
          <a:p>
            <a:pPr algn="r" marR="2360930">
              <a:lnSpc>
                <a:spcPct val="100000"/>
              </a:lnSpc>
              <a:spcBef>
                <a:spcPts val="35"/>
              </a:spcBef>
            </a:pPr>
            <a:r>
              <a:rPr dirty="0" sz="1100" spc="-50">
                <a:latin typeface="Calibri"/>
                <a:cs typeface="Calibri"/>
              </a:rPr>
              <a:t>4</a:t>
            </a:r>
            <a:endParaRPr sz="1100">
              <a:latin typeface="Calibri"/>
              <a:cs typeface="Calibri"/>
            </a:endParaRPr>
          </a:p>
          <a:p>
            <a:pPr algn="r" marR="2360930">
              <a:lnSpc>
                <a:spcPct val="100000"/>
              </a:lnSpc>
              <a:spcBef>
                <a:spcPts val="35"/>
              </a:spcBef>
            </a:pPr>
            <a:r>
              <a:rPr dirty="0" sz="1100" spc="-50">
                <a:latin typeface="Calibri"/>
                <a:cs typeface="Calibri"/>
              </a:rPr>
              <a:t>5</a:t>
            </a:r>
            <a:endParaRPr sz="1100">
              <a:latin typeface="Calibri"/>
              <a:cs typeface="Calibri"/>
            </a:endParaRPr>
          </a:p>
          <a:p>
            <a:pPr algn="r" marR="2360930">
              <a:lnSpc>
                <a:spcPct val="100000"/>
              </a:lnSpc>
              <a:spcBef>
                <a:spcPts val="35"/>
              </a:spcBef>
            </a:pPr>
            <a:r>
              <a:rPr dirty="0" sz="1100" spc="-50">
                <a:latin typeface="Calibri"/>
                <a:cs typeface="Calibri"/>
              </a:rPr>
              <a:t>6</a:t>
            </a:r>
            <a:endParaRPr sz="1100">
              <a:latin typeface="Calibri"/>
              <a:cs typeface="Calibri"/>
            </a:endParaRPr>
          </a:p>
          <a:p>
            <a:pPr algn="r" marR="2360930">
              <a:lnSpc>
                <a:spcPct val="100000"/>
              </a:lnSpc>
              <a:spcBef>
                <a:spcPts val="35"/>
              </a:spcBef>
            </a:pPr>
            <a:r>
              <a:rPr dirty="0" sz="1100" spc="-50">
                <a:latin typeface="Calibri"/>
                <a:cs typeface="Calibri"/>
              </a:rPr>
              <a:t>7</a:t>
            </a:r>
            <a:endParaRPr sz="1100">
              <a:latin typeface="Calibri"/>
              <a:cs typeface="Calibri"/>
            </a:endParaRPr>
          </a:p>
          <a:p>
            <a:pPr algn="r" marR="2360930">
              <a:lnSpc>
                <a:spcPct val="100000"/>
              </a:lnSpc>
              <a:spcBef>
                <a:spcPts val="35"/>
              </a:spcBef>
            </a:pPr>
            <a:r>
              <a:rPr dirty="0" sz="1100" spc="-50">
                <a:latin typeface="Calibri"/>
                <a:cs typeface="Calibri"/>
              </a:rPr>
              <a:t>8</a:t>
            </a:r>
            <a:endParaRPr sz="1100">
              <a:latin typeface="Calibri"/>
              <a:cs typeface="Calibri"/>
            </a:endParaRPr>
          </a:p>
          <a:p>
            <a:pPr algn="r" marR="2360930">
              <a:lnSpc>
                <a:spcPct val="100000"/>
              </a:lnSpc>
              <a:spcBef>
                <a:spcPts val="35"/>
              </a:spcBef>
            </a:pPr>
            <a:r>
              <a:rPr dirty="0" sz="1100" spc="-50">
                <a:latin typeface="Calibri"/>
                <a:cs typeface="Calibri"/>
              </a:rPr>
              <a:t>9</a:t>
            </a:r>
            <a:endParaRPr sz="1100">
              <a:latin typeface="Calibri"/>
              <a:cs typeface="Calibri"/>
            </a:endParaRPr>
          </a:p>
          <a:p>
            <a:pPr algn="r" marR="2360930">
              <a:lnSpc>
                <a:spcPct val="100000"/>
              </a:lnSpc>
              <a:spcBef>
                <a:spcPts val="35"/>
              </a:spcBef>
            </a:pPr>
            <a:r>
              <a:rPr dirty="0" sz="1100" spc="-25">
                <a:latin typeface="Calibri"/>
                <a:cs typeface="Calibri"/>
              </a:rPr>
              <a:t>10</a:t>
            </a:r>
            <a:endParaRPr sz="1100">
              <a:latin typeface="Calibri"/>
              <a:cs typeface="Calibri"/>
            </a:endParaRPr>
          </a:p>
          <a:p>
            <a:pPr algn="r" marR="2360930">
              <a:lnSpc>
                <a:spcPct val="100000"/>
              </a:lnSpc>
              <a:spcBef>
                <a:spcPts val="35"/>
              </a:spcBef>
            </a:pPr>
            <a:r>
              <a:rPr dirty="0" sz="1100" spc="-25">
                <a:latin typeface="Calibri"/>
                <a:cs typeface="Calibri"/>
              </a:rPr>
              <a:t>11</a:t>
            </a:r>
            <a:endParaRPr sz="1100">
              <a:latin typeface="Calibri"/>
              <a:cs typeface="Calibri"/>
            </a:endParaRPr>
          </a:p>
          <a:p>
            <a:pPr algn="r" marR="2360930">
              <a:lnSpc>
                <a:spcPct val="100000"/>
              </a:lnSpc>
              <a:spcBef>
                <a:spcPts val="35"/>
              </a:spcBef>
            </a:pPr>
            <a:r>
              <a:rPr dirty="0" sz="1100" spc="-25">
                <a:latin typeface="Calibri"/>
                <a:cs typeface="Calibri"/>
              </a:rPr>
              <a:t>12</a:t>
            </a:r>
            <a:endParaRPr sz="1100">
              <a:latin typeface="Calibri"/>
              <a:cs typeface="Calibri"/>
            </a:endParaRPr>
          </a:p>
          <a:p>
            <a:pPr algn="r" marR="2360930">
              <a:lnSpc>
                <a:spcPct val="100000"/>
              </a:lnSpc>
              <a:spcBef>
                <a:spcPts val="35"/>
              </a:spcBef>
            </a:pPr>
            <a:r>
              <a:rPr dirty="0" sz="1100" spc="-25">
                <a:latin typeface="Calibri"/>
                <a:cs typeface="Calibri"/>
              </a:rPr>
              <a:t>13</a:t>
            </a:r>
            <a:endParaRPr sz="11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35"/>
              </a:spcBef>
              <a:tabLst>
                <a:tab pos="302260" algn="l"/>
              </a:tabLst>
            </a:pPr>
            <a:r>
              <a:rPr dirty="0" sz="1100" spc="-25">
                <a:latin typeface="Calibri"/>
                <a:cs typeface="Calibri"/>
              </a:rPr>
              <a:t>14</a:t>
            </a:r>
            <a:r>
              <a:rPr dirty="0" sz="1100">
                <a:latin typeface="Calibri"/>
                <a:cs typeface="Calibri"/>
              </a:rPr>
              <a:t>	</a:t>
            </a:r>
            <a:r>
              <a:rPr dirty="0" sz="1100" spc="80">
                <a:latin typeface="Calibri"/>
                <a:cs typeface="Calibri"/>
              </a:rPr>
              <a:t>)</a:t>
            </a:r>
            <a:r>
              <a:rPr dirty="0" sz="1100" spc="-55">
                <a:latin typeface="Calibri"/>
                <a:cs typeface="Calibri"/>
              </a:rPr>
              <a:t> </a:t>
            </a:r>
            <a:r>
              <a:rPr dirty="0" sz="1100" spc="-50">
                <a:latin typeface="Calibri"/>
                <a:cs typeface="Calibri"/>
              </a:rPr>
              <a:t>;</a:t>
            </a:r>
            <a:endParaRPr sz="1100">
              <a:latin typeface="Calibri"/>
              <a:cs typeface="Calibri"/>
            </a:endParaRPr>
          </a:p>
        </p:txBody>
      </p:sp>
      <p:grpSp>
        <p:nvGrpSpPr>
          <p:cNvPr id="205" name="object 205" descr=""/>
          <p:cNvGrpSpPr/>
          <p:nvPr/>
        </p:nvGrpSpPr>
        <p:grpSpPr>
          <a:xfrm>
            <a:off x="903605" y="5545506"/>
            <a:ext cx="5666105" cy="43180"/>
            <a:chOff x="903605" y="5545506"/>
            <a:chExt cx="5666105" cy="43180"/>
          </a:xfrm>
        </p:grpSpPr>
        <p:sp>
          <p:nvSpPr>
            <p:cNvPr id="206" name="object 206" descr=""/>
            <p:cNvSpPr/>
            <p:nvPr/>
          </p:nvSpPr>
          <p:spPr>
            <a:xfrm>
              <a:off x="903605" y="5545506"/>
              <a:ext cx="5666105" cy="43180"/>
            </a:xfrm>
            <a:custGeom>
              <a:avLst/>
              <a:gdLst/>
              <a:ahLst/>
              <a:cxnLst/>
              <a:rect l="l" t="t" r="r" b="b"/>
              <a:pathLst>
                <a:path w="5666105" h="43179">
                  <a:moveTo>
                    <a:pt x="5666041" y="0"/>
                  </a:moveTo>
                  <a:lnTo>
                    <a:pt x="0" y="0"/>
                  </a:lnTo>
                  <a:lnTo>
                    <a:pt x="0" y="43014"/>
                  </a:lnTo>
                  <a:lnTo>
                    <a:pt x="5666041" y="43014"/>
                  </a:lnTo>
                  <a:lnTo>
                    <a:pt x="5666041" y="0"/>
                  </a:lnTo>
                  <a:close/>
                </a:path>
              </a:pathLst>
            </a:custGeom>
            <a:solidFill>
              <a:srgbClr val="F2F2F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07" name="object 207" descr=""/>
            <p:cNvSpPr/>
            <p:nvPr/>
          </p:nvSpPr>
          <p:spPr>
            <a:xfrm>
              <a:off x="906145" y="5545506"/>
              <a:ext cx="0" cy="43180"/>
            </a:xfrm>
            <a:custGeom>
              <a:avLst/>
              <a:gdLst/>
              <a:ahLst/>
              <a:cxnLst/>
              <a:rect l="l" t="t" r="r" b="b"/>
              <a:pathLst>
                <a:path w="0" h="43179">
                  <a:moveTo>
                    <a:pt x="0" y="43014"/>
                  </a:moveTo>
                  <a:lnTo>
                    <a:pt x="0" y="0"/>
                  </a:lnTo>
                </a:path>
              </a:pathLst>
            </a:custGeom>
            <a:ln w="505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08" name="object 208" descr=""/>
            <p:cNvSpPr/>
            <p:nvPr/>
          </p:nvSpPr>
          <p:spPr>
            <a:xfrm>
              <a:off x="903605" y="5585980"/>
              <a:ext cx="43180" cy="0"/>
            </a:xfrm>
            <a:custGeom>
              <a:avLst/>
              <a:gdLst/>
              <a:ahLst/>
              <a:cxnLst/>
              <a:rect l="l" t="t" r="r" b="b"/>
              <a:pathLst>
                <a:path w="43180" h="0">
                  <a:moveTo>
                    <a:pt x="0" y="0"/>
                  </a:moveTo>
                  <a:lnTo>
                    <a:pt x="43014" y="0"/>
                  </a:lnTo>
                </a:path>
              </a:pathLst>
            </a:custGeom>
            <a:ln w="505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09" name="object 209" descr=""/>
            <p:cNvSpPr/>
            <p:nvPr/>
          </p:nvSpPr>
          <p:spPr>
            <a:xfrm>
              <a:off x="946632" y="5585980"/>
              <a:ext cx="5580380" cy="0"/>
            </a:xfrm>
            <a:custGeom>
              <a:avLst/>
              <a:gdLst/>
              <a:ahLst/>
              <a:cxnLst/>
              <a:rect l="l" t="t" r="r" b="b"/>
              <a:pathLst>
                <a:path w="5580380" h="0">
                  <a:moveTo>
                    <a:pt x="0" y="0"/>
                  </a:moveTo>
                  <a:lnTo>
                    <a:pt x="5579999" y="0"/>
                  </a:lnTo>
                </a:path>
              </a:pathLst>
            </a:custGeom>
            <a:ln w="505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10" name="object 210" descr=""/>
            <p:cNvSpPr/>
            <p:nvPr/>
          </p:nvSpPr>
          <p:spPr>
            <a:xfrm>
              <a:off x="6526631" y="5585980"/>
              <a:ext cx="43180" cy="0"/>
            </a:xfrm>
            <a:custGeom>
              <a:avLst/>
              <a:gdLst/>
              <a:ahLst/>
              <a:cxnLst/>
              <a:rect l="l" t="t" r="r" b="b"/>
              <a:pathLst>
                <a:path w="43179" h="0">
                  <a:moveTo>
                    <a:pt x="0" y="0"/>
                  </a:moveTo>
                  <a:lnTo>
                    <a:pt x="43014" y="0"/>
                  </a:lnTo>
                </a:path>
              </a:pathLst>
            </a:custGeom>
            <a:ln w="505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11" name="object 211" descr=""/>
            <p:cNvSpPr/>
            <p:nvPr/>
          </p:nvSpPr>
          <p:spPr>
            <a:xfrm>
              <a:off x="6567119" y="5545506"/>
              <a:ext cx="0" cy="43180"/>
            </a:xfrm>
            <a:custGeom>
              <a:avLst/>
              <a:gdLst/>
              <a:ahLst/>
              <a:cxnLst/>
              <a:rect l="l" t="t" r="r" b="b"/>
              <a:pathLst>
                <a:path w="0" h="43179">
                  <a:moveTo>
                    <a:pt x="0" y="43014"/>
                  </a:moveTo>
                  <a:lnTo>
                    <a:pt x="0" y="0"/>
                  </a:lnTo>
                </a:path>
              </a:pathLst>
            </a:custGeom>
            <a:ln w="505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212" name="object 212" descr=""/>
          <p:cNvGrpSpPr/>
          <p:nvPr/>
        </p:nvGrpSpPr>
        <p:grpSpPr>
          <a:xfrm>
            <a:off x="901064" y="5814060"/>
            <a:ext cx="5671185" cy="220345"/>
            <a:chOff x="901064" y="5814060"/>
            <a:chExt cx="5671185" cy="220345"/>
          </a:xfrm>
        </p:grpSpPr>
        <p:sp>
          <p:nvSpPr>
            <p:cNvPr id="213" name="object 213" descr=""/>
            <p:cNvSpPr/>
            <p:nvPr/>
          </p:nvSpPr>
          <p:spPr>
            <a:xfrm>
              <a:off x="903604" y="5816600"/>
              <a:ext cx="5666105" cy="43180"/>
            </a:xfrm>
            <a:custGeom>
              <a:avLst/>
              <a:gdLst/>
              <a:ahLst/>
              <a:cxnLst/>
              <a:rect l="l" t="t" r="r" b="b"/>
              <a:pathLst>
                <a:path w="5666105" h="43179">
                  <a:moveTo>
                    <a:pt x="5666041" y="0"/>
                  </a:moveTo>
                  <a:lnTo>
                    <a:pt x="0" y="0"/>
                  </a:lnTo>
                  <a:lnTo>
                    <a:pt x="0" y="43014"/>
                  </a:lnTo>
                  <a:lnTo>
                    <a:pt x="5666041" y="43014"/>
                  </a:lnTo>
                  <a:lnTo>
                    <a:pt x="5666041" y="0"/>
                  </a:lnTo>
                  <a:close/>
                </a:path>
              </a:pathLst>
            </a:custGeom>
            <a:solidFill>
              <a:srgbClr val="F2F2F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14" name="object 214" descr=""/>
            <p:cNvSpPr/>
            <p:nvPr/>
          </p:nvSpPr>
          <p:spPr>
            <a:xfrm>
              <a:off x="906144" y="5816600"/>
              <a:ext cx="0" cy="43180"/>
            </a:xfrm>
            <a:custGeom>
              <a:avLst/>
              <a:gdLst/>
              <a:ahLst/>
              <a:cxnLst/>
              <a:rect l="l" t="t" r="r" b="b"/>
              <a:pathLst>
                <a:path w="0" h="43179">
                  <a:moveTo>
                    <a:pt x="0" y="43014"/>
                  </a:moveTo>
                  <a:lnTo>
                    <a:pt x="0" y="0"/>
                  </a:lnTo>
                </a:path>
              </a:pathLst>
            </a:custGeom>
            <a:ln w="505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15" name="object 215" descr=""/>
            <p:cNvSpPr/>
            <p:nvPr/>
          </p:nvSpPr>
          <p:spPr>
            <a:xfrm>
              <a:off x="903604" y="5819127"/>
              <a:ext cx="43180" cy="0"/>
            </a:xfrm>
            <a:custGeom>
              <a:avLst/>
              <a:gdLst/>
              <a:ahLst/>
              <a:cxnLst/>
              <a:rect l="l" t="t" r="r" b="b"/>
              <a:pathLst>
                <a:path w="43180" h="0">
                  <a:moveTo>
                    <a:pt x="0" y="0"/>
                  </a:moveTo>
                  <a:lnTo>
                    <a:pt x="43014" y="0"/>
                  </a:lnTo>
                </a:path>
              </a:pathLst>
            </a:custGeom>
            <a:ln w="505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16" name="object 216" descr=""/>
            <p:cNvSpPr/>
            <p:nvPr/>
          </p:nvSpPr>
          <p:spPr>
            <a:xfrm>
              <a:off x="946632" y="5819127"/>
              <a:ext cx="5580380" cy="0"/>
            </a:xfrm>
            <a:custGeom>
              <a:avLst/>
              <a:gdLst/>
              <a:ahLst/>
              <a:cxnLst/>
              <a:rect l="l" t="t" r="r" b="b"/>
              <a:pathLst>
                <a:path w="5580380" h="0">
                  <a:moveTo>
                    <a:pt x="0" y="0"/>
                  </a:moveTo>
                  <a:lnTo>
                    <a:pt x="5579999" y="0"/>
                  </a:lnTo>
                </a:path>
              </a:pathLst>
            </a:custGeom>
            <a:ln w="505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17" name="object 217" descr=""/>
            <p:cNvSpPr/>
            <p:nvPr/>
          </p:nvSpPr>
          <p:spPr>
            <a:xfrm>
              <a:off x="6526631" y="5819127"/>
              <a:ext cx="43180" cy="0"/>
            </a:xfrm>
            <a:custGeom>
              <a:avLst/>
              <a:gdLst/>
              <a:ahLst/>
              <a:cxnLst/>
              <a:rect l="l" t="t" r="r" b="b"/>
              <a:pathLst>
                <a:path w="43179" h="0">
                  <a:moveTo>
                    <a:pt x="0" y="0"/>
                  </a:moveTo>
                  <a:lnTo>
                    <a:pt x="43014" y="0"/>
                  </a:lnTo>
                </a:path>
              </a:pathLst>
            </a:custGeom>
            <a:ln w="505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18" name="object 218" descr=""/>
            <p:cNvSpPr/>
            <p:nvPr/>
          </p:nvSpPr>
          <p:spPr>
            <a:xfrm>
              <a:off x="6567119" y="5816600"/>
              <a:ext cx="0" cy="43180"/>
            </a:xfrm>
            <a:custGeom>
              <a:avLst/>
              <a:gdLst/>
              <a:ahLst/>
              <a:cxnLst/>
              <a:rect l="l" t="t" r="r" b="b"/>
              <a:pathLst>
                <a:path w="0" h="43179">
                  <a:moveTo>
                    <a:pt x="0" y="43014"/>
                  </a:moveTo>
                  <a:lnTo>
                    <a:pt x="0" y="0"/>
                  </a:lnTo>
                </a:path>
              </a:pathLst>
            </a:custGeom>
            <a:ln w="505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19" name="object 219" descr=""/>
            <p:cNvSpPr/>
            <p:nvPr/>
          </p:nvSpPr>
          <p:spPr>
            <a:xfrm>
              <a:off x="908672" y="5859615"/>
              <a:ext cx="38100" cy="172085"/>
            </a:xfrm>
            <a:custGeom>
              <a:avLst/>
              <a:gdLst/>
              <a:ahLst/>
              <a:cxnLst/>
              <a:rect l="l" t="t" r="r" b="b"/>
              <a:pathLst>
                <a:path w="38100" h="172085">
                  <a:moveTo>
                    <a:pt x="37960" y="0"/>
                  </a:moveTo>
                  <a:lnTo>
                    <a:pt x="0" y="0"/>
                  </a:lnTo>
                  <a:lnTo>
                    <a:pt x="0" y="172072"/>
                  </a:lnTo>
                  <a:lnTo>
                    <a:pt x="37960" y="172072"/>
                  </a:lnTo>
                  <a:lnTo>
                    <a:pt x="37960" y="0"/>
                  </a:lnTo>
                  <a:close/>
                </a:path>
              </a:pathLst>
            </a:custGeom>
            <a:solidFill>
              <a:srgbClr val="F2F2F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20" name="object 220" descr=""/>
            <p:cNvSpPr/>
            <p:nvPr/>
          </p:nvSpPr>
          <p:spPr>
            <a:xfrm>
              <a:off x="906144" y="5859615"/>
              <a:ext cx="0" cy="172085"/>
            </a:xfrm>
            <a:custGeom>
              <a:avLst/>
              <a:gdLst/>
              <a:ahLst/>
              <a:cxnLst/>
              <a:rect l="l" t="t" r="r" b="b"/>
              <a:pathLst>
                <a:path w="0" h="172085">
                  <a:moveTo>
                    <a:pt x="0" y="172072"/>
                  </a:moveTo>
                  <a:lnTo>
                    <a:pt x="0" y="0"/>
                  </a:lnTo>
                </a:path>
              </a:pathLst>
            </a:custGeom>
            <a:ln w="5054">
              <a:solidFill>
                <a:srgbClr val="F2F2F2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21" name="object 221" descr=""/>
            <p:cNvSpPr/>
            <p:nvPr/>
          </p:nvSpPr>
          <p:spPr>
            <a:xfrm>
              <a:off x="906144" y="5859615"/>
              <a:ext cx="0" cy="172085"/>
            </a:xfrm>
            <a:custGeom>
              <a:avLst/>
              <a:gdLst/>
              <a:ahLst/>
              <a:cxnLst/>
              <a:rect l="l" t="t" r="r" b="b"/>
              <a:pathLst>
                <a:path w="0" h="172085">
                  <a:moveTo>
                    <a:pt x="0" y="172072"/>
                  </a:moveTo>
                  <a:lnTo>
                    <a:pt x="0" y="0"/>
                  </a:lnTo>
                </a:path>
              </a:pathLst>
            </a:custGeom>
            <a:ln w="505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22" name="object 222" descr=""/>
            <p:cNvSpPr/>
            <p:nvPr/>
          </p:nvSpPr>
          <p:spPr>
            <a:xfrm>
              <a:off x="946632" y="5859614"/>
              <a:ext cx="5618480" cy="172085"/>
            </a:xfrm>
            <a:custGeom>
              <a:avLst/>
              <a:gdLst/>
              <a:ahLst/>
              <a:cxnLst/>
              <a:rect l="l" t="t" r="r" b="b"/>
              <a:pathLst>
                <a:path w="5618480" h="172085">
                  <a:moveTo>
                    <a:pt x="5617959" y="0"/>
                  </a:moveTo>
                  <a:lnTo>
                    <a:pt x="5579999" y="0"/>
                  </a:lnTo>
                  <a:lnTo>
                    <a:pt x="0" y="0"/>
                  </a:lnTo>
                  <a:lnTo>
                    <a:pt x="0" y="172072"/>
                  </a:lnTo>
                  <a:lnTo>
                    <a:pt x="5579999" y="172072"/>
                  </a:lnTo>
                  <a:lnTo>
                    <a:pt x="5617959" y="172072"/>
                  </a:lnTo>
                  <a:lnTo>
                    <a:pt x="5617959" y="0"/>
                  </a:lnTo>
                  <a:close/>
                </a:path>
              </a:pathLst>
            </a:custGeom>
            <a:solidFill>
              <a:srgbClr val="F2F2F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23" name="object 223" descr=""/>
            <p:cNvSpPr/>
            <p:nvPr/>
          </p:nvSpPr>
          <p:spPr>
            <a:xfrm>
              <a:off x="6567119" y="5859615"/>
              <a:ext cx="0" cy="172085"/>
            </a:xfrm>
            <a:custGeom>
              <a:avLst/>
              <a:gdLst/>
              <a:ahLst/>
              <a:cxnLst/>
              <a:rect l="l" t="t" r="r" b="b"/>
              <a:pathLst>
                <a:path w="0" h="172085">
                  <a:moveTo>
                    <a:pt x="0" y="172072"/>
                  </a:moveTo>
                  <a:lnTo>
                    <a:pt x="0" y="0"/>
                  </a:lnTo>
                </a:path>
              </a:pathLst>
            </a:custGeom>
            <a:ln w="5054">
              <a:solidFill>
                <a:srgbClr val="F2F2F2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24" name="object 224" descr=""/>
            <p:cNvSpPr/>
            <p:nvPr/>
          </p:nvSpPr>
          <p:spPr>
            <a:xfrm>
              <a:off x="6567119" y="5859615"/>
              <a:ext cx="0" cy="172085"/>
            </a:xfrm>
            <a:custGeom>
              <a:avLst/>
              <a:gdLst/>
              <a:ahLst/>
              <a:cxnLst/>
              <a:rect l="l" t="t" r="r" b="b"/>
              <a:pathLst>
                <a:path w="0" h="172085">
                  <a:moveTo>
                    <a:pt x="0" y="172072"/>
                  </a:moveTo>
                  <a:lnTo>
                    <a:pt x="0" y="0"/>
                  </a:lnTo>
                </a:path>
              </a:pathLst>
            </a:custGeom>
            <a:ln w="505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225" name="object 225" descr=""/>
          <p:cNvSpPr txBox="1"/>
          <p:nvPr/>
        </p:nvSpPr>
        <p:spPr>
          <a:xfrm>
            <a:off x="2131692" y="5828816"/>
            <a:ext cx="725170" cy="191770"/>
          </a:xfrm>
          <a:prstGeom prst="rect">
            <a:avLst/>
          </a:prstGeom>
        </p:spPr>
        <p:txBody>
          <a:bodyPr wrap="square" lIns="0" tIns="11430" rIns="0" bIns="0" rtlCol="0" vert="horz">
            <a:spAutoFit/>
          </a:bodyPr>
          <a:lstStyle/>
          <a:p>
            <a:pPr>
              <a:lnSpc>
                <a:spcPct val="100000"/>
              </a:lnSpc>
              <a:spcBef>
                <a:spcPts val="90"/>
              </a:spcBef>
            </a:pPr>
            <a:r>
              <a:rPr dirty="0" sz="1100" spc="175">
                <a:solidFill>
                  <a:srgbClr val="007F00"/>
                </a:solidFill>
                <a:latin typeface="Calibri"/>
                <a:cs typeface="Calibri"/>
              </a:rPr>
              <a:t>A</a:t>
            </a:r>
            <a:r>
              <a:rPr dirty="0" sz="1100" spc="-85">
                <a:solidFill>
                  <a:srgbClr val="007F00"/>
                </a:solidFill>
                <a:latin typeface="Calibri"/>
                <a:cs typeface="Calibri"/>
              </a:rPr>
              <a:t> </a:t>
            </a:r>
            <a:r>
              <a:rPr dirty="0" sz="1100">
                <a:solidFill>
                  <a:srgbClr val="007F00"/>
                </a:solidFill>
                <a:latin typeface="Calibri"/>
                <a:cs typeface="Calibri"/>
              </a:rPr>
              <a:t>r</a:t>
            </a:r>
            <a:r>
              <a:rPr dirty="0" sz="1100" spc="-85">
                <a:solidFill>
                  <a:srgbClr val="007F00"/>
                </a:solidFill>
                <a:latin typeface="Calibri"/>
                <a:cs typeface="Calibri"/>
              </a:rPr>
              <a:t> </a:t>
            </a:r>
            <a:r>
              <a:rPr dirty="0" sz="1100" spc="55">
                <a:solidFill>
                  <a:srgbClr val="007F00"/>
                </a:solidFill>
                <a:latin typeface="Calibri"/>
                <a:cs typeface="Calibri"/>
              </a:rPr>
              <a:t>t</a:t>
            </a:r>
            <a:r>
              <a:rPr dirty="0" sz="1100" spc="-85">
                <a:solidFill>
                  <a:srgbClr val="007F00"/>
                </a:solidFill>
                <a:latin typeface="Calibri"/>
                <a:cs typeface="Calibri"/>
              </a:rPr>
              <a:t> </a:t>
            </a:r>
            <a:r>
              <a:rPr dirty="0" sz="1100" spc="50">
                <a:solidFill>
                  <a:srgbClr val="007F00"/>
                </a:solidFill>
                <a:latin typeface="Calibri"/>
                <a:cs typeface="Calibri"/>
              </a:rPr>
              <a:t>i</a:t>
            </a:r>
            <a:r>
              <a:rPr dirty="0" sz="1100" spc="-85">
                <a:solidFill>
                  <a:srgbClr val="007F00"/>
                </a:solidFill>
                <a:latin typeface="Calibri"/>
                <a:cs typeface="Calibri"/>
              </a:rPr>
              <a:t> </a:t>
            </a:r>
            <a:r>
              <a:rPr dirty="0" sz="1100">
                <a:solidFill>
                  <a:srgbClr val="007F00"/>
                </a:solidFill>
                <a:latin typeface="Calibri"/>
                <a:cs typeface="Calibri"/>
              </a:rPr>
              <a:t>c</a:t>
            </a:r>
            <a:r>
              <a:rPr dirty="0" sz="1100" spc="-85">
                <a:solidFill>
                  <a:srgbClr val="007F00"/>
                </a:solidFill>
                <a:latin typeface="Calibri"/>
                <a:cs typeface="Calibri"/>
              </a:rPr>
              <a:t> </a:t>
            </a:r>
            <a:r>
              <a:rPr dirty="0" sz="1100" spc="50">
                <a:solidFill>
                  <a:srgbClr val="007F00"/>
                </a:solidFill>
                <a:latin typeface="Calibri"/>
                <a:cs typeface="Calibri"/>
              </a:rPr>
              <a:t>l</a:t>
            </a:r>
            <a:r>
              <a:rPr dirty="0" sz="1100" spc="-85">
                <a:solidFill>
                  <a:srgbClr val="007F00"/>
                </a:solidFill>
                <a:latin typeface="Calibri"/>
                <a:cs typeface="Calibri"/>
              </a:rPr>
              <a:t> </a:t>
            </a:r>
            <a:r>
              <a:rPr dirty="0" sz="1100">
                <a:solidFill>
                  <a:srgbClr val="007F00"/>
                </a:solidFill>
                <a:latin typeface="Calibri"/>
                <a:cs typeface="Calibri"/>
              </a:rPr>
              <a:t>e</a:t>
            </a:r>
            <a:r>
              <a:rPr dirty="0" sz="1100" spc="215">
                <a:solidFill>
                  <a:srgbClr val="007F00"/>
                </a:solidFill>
                <a:latin typeface="Calibri"/>
                <a:cs typeface="Calibri"/>
              </a:rPr>
              <a:t>  </a:t>
            </a:r>
            <a:r>
              <a:rPr dirty="0" sz="1100" spc="30">
                <a:latin typeface="Calibri"/>
                <a:cs typeface="Calibri"/>
              </a:rPr>
              <a:t>(</a:t>
            </a:r>
            <a:endParaRPr sz="1100">
              <a:latin typeface="Calibri"/>
              <a:cs typeface="Calibri"/>
            </a:endParaRPr>
          </a:p>
        </p:txBody>
      </p:sp>
      <p:grpSp>
        <p:nvGrpSpPr>
          <p:cNvPr id="226" name="object 226" descr=""/>
          <p:cNvGrpSpPr/>
          <p:nvPr/>
        </p:nvGrpSpPr>
        <p:grpSpPr>
          <a:xfrm>
            <a:off x="903605" y="6029147"/>
            <a:ext cx="5666105" cy="521334"/>
            <a:chOff x="903605" y="6029147"/>
            <a:chExt cx="5666105" cy="521334"/>
          </a:xfrm>
        </p:grpSpPr>
        <p:sp>
          <p:nvSpPr>
            <p:cNvPr id="227" name="object 227" descr=""/>
            <p:cNvSpPr/>
            <p:nvPr/>
          </p:nvSpPr>
          <p:spPr>
            <a:xfrm>
              <a:off x="908672" y="6031687"/>
              <a:ext cx="38100" cy="172085"/>
            </a:xfrm>
            <a:custGeom>
              <a:avLst/>
              <a:gdLst/>
              <a:ahLst/>
              <a:cxnLst/>
              <a:rect l="l" t="t" r="r" b="b"/>
              <a:pathLst>
                <a:path w="38100" h="172085">
                  <a:moveTo>
                    <a:pt x="37960" y="0"/>
                  </a:moveTo>
                  <a:lnTo>
                    <a:pt x="0" y="0"/>
                  </a:lnTo>
                  <a:lnTo>
                    <a:pt x="0" y="172072"/>
                  </a:lnTo>
                  <a:lnTo>
                    <a:pt x="37960" y="172072"/>
                  </a:lnTo>
                  <a:lnTo>
                    <a:pt x="37960" y="0"/>
                  </a:lnTo>
                  <a:close/>
                </a:path>
              </a:pathLst>
            </a:custGeom>
            <a:solidFill>
              <a:srgbClr val="F2F2F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28" name="object 228" descr=""/>
            <p:cNvSpPr/>
            <p:nvPr/>
          </p:nvSpPr>
          <p:spPr>
            <a:xfrm>
              <a:off x="906145" y="6031687"/>
              <a:ext cx="0" cy="172085"/>
            </a:xfrm>
            <a:custGeom>
              <a:avLst/>
              <a:gdLst/>
              <a:ahLst/>
              <a:cxnLst/>
              <a:rect l="l" t="t" r="r" b="b"/>
              <a:pathLst>
                <a:path w="0" h="172085">
                  <a:moveTo>
                    <a:pt x="0" y="172072"/>
                  </a:moveTo>
                  <a:lnTo>
                    <a:pt x="0" y="0"/>
                  </a:lnTo>
                </a:path>
              </a:pathLst>
            </a:custGeom>
            <a:ln w="5054">
              <a:solidFill>
                <a:srgbClr val="F2F2F2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29" name="object 229" descr=""/>
            <p:cNvSpPr/>
            <p:nvPr/>
          </p:nvSpPr>
          <p:spPr>
            <a:xfrm>
              <a:off x="906145" y="6031687"/>
              <a:ext cx="0" cy="172085"/>
            </a:xfrm>
            <a:custGeom>
              <a:avLst/>
              <a:gdLst/>
              <a:ahLst/>
              <a:cxnLst/>
              <a:rect l="l" t="t" r="r" b="b"/>
              <a:pathLst>
                <a:path w="0" h="172085">
                  <a:moveTo>
                    <a:pt x="0" y="172072"/>
                  </a:moveTo>
                  <a:lnTo>
                    <a:pt x="0" y="0"/>
                  </a:lnTo>
                </a:path>
              </a:pathLst>
            </a:custGeom>
            <a:ln w="505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30" name="object 230" descr=""/>
            <p:cNvSpPr/>
            <p:nvPr/>
          </p:nvSpPr>
          <p:spPr>
            <a:xfrm>
              <a:off x="946632" y="6031687"/>
              <a:ext cx="5618480" cy="172085"/>
            </a:xfrm>
            <a:custGeom>
              <a:avLst/>
              <a:gdLst/>
              <a:ahLst/>
              <a:cxnLst/>
              <a:rect l="l" t="t" r="r" b="b"/>
              <a:pathLst>
                <a:path w="5618480" h="172085">
                  <a:moveTo>
                    <a:pt x="5617959" y="0"/>
                  </a:moveTo>
                  <a:lnTo>
                    <a:pt x="5579999" y="0"/>
                  </a:lnTo>
                  <a:lnTo>
                    <a:pt x="0" y="0"/>
                  </a:lnTo>
                  <a:lnTo>
                    <a:pt x="0" y="172072"/>
                  </a:lnTo>
                  <a:lnTo>
                    <a:pt x="5579999" y="172072"/>
                  </a:lnTo>
                  <a:lnTo>
                    <a:pt x="5617959" y="172072"/>
                  </a:lnTo>
                  <a:lnTo>
                    <a:pt x="5617959" y="0"/>
                  </a:lnTo>
                  <a:close/>
                </a:path>
              </a:pathLst>
            </a:custGeom>
            <a:solidFill>
              <a:srgbClr val="F2F2F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31" name="object 231" descr=""/>
            <p:cNvSpPr/>
            <p:nvPr/>
          </p:nvSpPr>
          <p:spPr>
            <a:xfrm>
              <a:off x="6567119" y="6031687"/>
              <a:ext cx="0" cy="172085"/>
            </a:xfrm>
            <a:custGeom>
              <a:avLst/>
              <a:gdLst/>
              <a:ahLst/>
              <a:cxnLst/>
              <a:rect l="l" t="t" r="r" b="b"/>
              <a:pathLst>
                <a:path w="0" h="172085">
                  <a:moveTo>
                    <a:pt x="0" y="172072"/>
                  </a:moveTo>
                  <a:lnTo>
                    <a:pt x="0" y="0"/>
                  </a:lnTo>
                </a:path>
              </a:pathLst>
            </a:custGeom>
            <a:ln w="5054">
              <a:solidFill>
                <a:srgbClr val="F2F2F2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32" name="object 232" descr=""/>
            <p:cNvSpPr/>
            <p:nvPr/>
          </p:nvSpPr>
          <p:spPr>
            <a:xfrm>
              <a:off x="6567119" y="6031687"/>
              <a:ext cx="0" cy="172085"/>
            </a:xfrm>
            <a:custGeom>
              <a:avLst/>
              <a:gdLst/>
              <a:ahLst/>
              <a:cxnLst/>
              <a:rect l="l" t="t" r="r" b="b"/>
              <a:pathLst>
                <a:path w="0" h="172085">
                  <a:moveTo>
                    <a:pt x="0" y="172072"/>
                  </a:moveTo>
                  <a:lnTo>
                    <a:pt x="0" y="0"/>
                  </a:lnTo>
                </a:path>
              </a:pathLst>
            </a:custGeom>
            <a:ln w="505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33" name="object 233" descr=""/>
            <p:cNvSpPr/>
            <p:nvPr/>
          </p:nvSpPr>
          <p:spPr>
            <a:xfrm>
              <a:off x="1619008" y="6149606"/>
              <a:ext cx="41910" cy="0"/>
            </a:xfrm>
            <a:custGeom>
              <a:avLst/>
              <a:gdLst/>
              <a:ahLst/>
              <a:cxnLst/>
              <a:rect l="l" t="t" r="r" b="b"/>
              <a:pathLst>
                <a:path w="41910" h="0">
                  <a:moveTo>
                    <a:pt x="0" y="0"/>
                  </a:moveTo>
                  <a:lnTo>
                    <a:pt x="41567" y="0"/>
                  </a:lnTo>
                </a:path>
              </a:pathLst>
            </a:custGeom>
            <a:ln w="5054">
              <a:solidFill>
                <a:srgbClr val="007F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34" name="object 234" descr=""/>
            <p:cNvSpPr/>
            <p:nvPr/>
          </p:nvSpPr>
          <p:spPr>
            <a:xfrm>
              <a:off x="908672" y="6203759"/>
              <a:ext cx="38100" cy="172085"/>
            </a:xfrm>
            <a:custGeom>
              <a:avLst/>
              <a:gdLst/>
              <a:ahLst/>
              <a:cxnLst/>
              <a:rect l="l" t="t" r="r" b="b"/>
              <a:pathLst>
                <a:path w="38100" h="172085">
                  <a:moveTo>
                    <a:pt x="37960" y="0"/>
                  </a:moveTo>
                  <a:lnTo>
                    <a:pt x="0" y="0"/>
                  </a:lnTo>
                  <a:lnTo>
                    <a:pt x="0" y="172072"/>
                  </a:lnTo>
                  <a:lnTo>
                    <a:pt x="37960" y="172072"/>
                  </a:lnTo>
                  <a:lnTo>
                    <a:pt x="37960" y="0"/>
                  </a:lnTo>
                  <a:close/>
                </a:path>
              </a:pathLst>
            </a:custGeom>
            <a:solidFill>
              <a:srgbClr val="F2F2F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35" name="object 235" descr=""/>
            <p:cNvSpPr/>
            <p:nvPr/>
          </p:nvSpPr>
          <p:spPr>
            <a:xfrm>
              <a:off x="906145" y="6203759"/>
              <a:ext cx="0" cy="172085"/>
            </a:xfrm>
            <a:custGeom>
              <a:avLst/>
              <a:gdLst/>
              <a:ahLst/>
              <a:cxnLst/>
              <a:rect l="l" t="t" r="r" b="b"/>
              <a:pathLst>
                <a:path w="0" h="172085">
                  <a:moveTo>
                    <a:pt x="0" y="172072"/>
                  </a:moveTo>
                  <a:lnTo>
                    <a:pt x="0" y="0"/>
                  </a:lnTo>
                </a:path>
              </a:pathLst>
            </a:custGeom>
            <a:ln w="5054">
              <a:solidFill>
                <a:srgbClr val="F2F2F2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36" name="object 236" descr=""/>
            <p:cNvSpPr/>
            <p:nvPr/>
          </p:nvSpPr>
          <p:spPr>
            <a:xfrm>
              <a:off x="906145" y="6203759"/>
              <a:ext cx="0" cy="172085"/>
            </a:xfrm>
            <a:custGeom>
              <a:avLst/>
              <a:gdLst/>
              <a:ahLst/>
              <a:cxnLst/>
              <a:rect l="l" t="t" r="r" b="b"/>
              <a:pathLst>
                <a:path w="0" h="172085">
                  <a:moveTo>
                    <a:pt x="0" y="172072"/>
                  </a:moveTo>
                  <a:lnTo>
                    <a:pt x="0" y="0"/>
                  </a:lnTo>
                </a:path>
              </a:pathLst>
            </a:custGeom>
            <a:ln w="505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37" name="object 237" descr=""/>
            <p:cNvSpPr/>
            <p:nvPr/>
          </p:nvSpPr>
          <p:spPr>
            <a:xfrm>
              <a:off x="946632" y="6203759"/>
              <a:ext cx="5618480" cy="172085"/>
            </a:xfrm>
            <a:custGeom>
              <a:avLst/>
              <a:gdLst/>
              <a:ahLst/>
              <a:cxnLst/>
              <a:rect l="l" t="t" r="r" b="b"/>
              <a:pathLst>
                <a:path w="5618480" h="172085">
                  <a:moveTo>
                    <a:pt x="5617959" y="0"/>
                  </a:moveTo>
                  <a:lnTo>
                    <a:pt x="5579999" y="0"/>
                  </a:lnTo>
                  <a:lnTo>
                    <a:pt x="0" y="0"/>
                  </a:lnTo>
                  <a:lnTo>
                    <a:pt x="0" y="172072"/>
                  </a:lnTo>
                  <a:lnTo>
                    <a:pt x="5579999" y="172072"/>
                  </a:lnTo>
                  <a:lnTo>
                    <a:pt x="5617959" y="172072"/>
                  </a:lnTo>
                  <a:lnTo>
                    <a:pt x="5617959" y="0"/>
                  </a:lnTo>
                  <a:close/>
                </a:path>
              </a:pathLst>
            </a:custGeom>
            <a:solidFill>
              <a:srgbClr val="F2F2F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38" name="object 238" descr=""/>
            <p:cNvSpPr/>
            <p:nvPr/>
          </p:nvSpPr>
          <p:spPr>
            <a:xfrm>
              <a:off x="6567119" y="6203759"/>
              <a:ext cx="0" cy="172085"/>
            </a:xfrm>
            <a:custGeom>
              <a:avLst/>
              <a:gdLst/>
              <a:ahLst/>
              <a:cxnLst/>
              <a:rect l="l" t="t" r="r" b="b"/>
              <a:pathLst>
                <a:path w="0" h="172085">
                  <a:moveTo>
                    <a:pt x="0" y="172072"/>
                  </a:moveTo>
                  <a:lnTo>
                    <a:pt x="0" y="0"/>
                  </a:lnTo>
                </a:path>
              </a:pathLst>
            </a:custGeom>
            <a:ln w="5054">
              <a:solidFill>
                <a:srgbClr val="F2F2F2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39" name="object 239" descr=""/>
            <p:cNvSpPr/>
            <p:nvPr/>
          </p:nvSpPr>
          <p:spPr>
            <a:xfrm>
              <a:off x="6567119" y="6203759"/>
              <a:ext cx="0" cy="172085"/>
            </a:xfrm>
            <a:custGeom>
              <a:avLst/>
              <a:gdLst/>
              <a:ahLst/>
              <a:cxnLst/>
              <a:rect l="l" t="t" r="r" b="b"/>
              <a:pathLst>
                <a:path w="0" h="172085">
                  <a:moveTo>
                    <a:pt x="0" y="172072"/>
                  </a:moveTo>
                  <a:lnTo>
                    <a:pt x="0" y="0"/>
                  </a:lnTo>
                </a:path>
              </a:pathLst>
            </a:custGeom>
            <a:ln w="505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40" name="object 240" descr=""/>
            <p:cNvSpPr/>
            <p:nvPr/>
          </p:nvSpPr>
          <p:spPr>
            <a:xfrm>
              <a:off x="908672" y="6375844"/>
              <a:ext cx="38100" cy="172085"/>
            </a:xfrm>
            <a:custGeom>
              <a:avLst/>
              <a:gdLst/>
              <a:ahLst/>
              <a:cxnLst/>
              <a:rect l="l" t="t" r="r" b="b"/>
              <a:pathLst>
                <a:path w="38100" h="172084">
                  <a:moveTo>
                    <a:pt x="37960" y="0"/>
                  </a:moveTo>
                  <a:lnTo>
                    <a:pt x="0" y="0"/>
                  </a:lnTo>
                  <a:lnTo>
                    <a:pt x="0" y="172072"/>
                  </a:lnTo>
                  <a:lnTo>
                    <a:pt x="37960" y="172072"/>
                  </a:lnTo>
                  <a:lnTo>
                    <a:pt x="37960" y="0"/>
                  </a:lnTo>
                  <a:close/>
                </a:path>
              </a:pathLst>
            </a:custGeom>
            <a:solidFill>
              <a:srgbClr val="F2F2F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41" name="object 241" descr=""/>
            <p:cNvSpPr/>
            <p:nvPr/>
          </p:nvSpPr>
          <p:spPr>
            <a:xfrm>
              <a:off x="906145" y="6375844"/>
              <a:ext cx="0" cy="172085"/>
            </a:xfrm>
            <a:custGeom>
              <a:avLst/>
              <a:gdLst/>
              <a:ahLst/>
              <a:cxnLst/>
              <a:rect l="l" t="t" r="r" b="b"/>
              <a:pathLst>
                <a:path w="0" h="172084">
                  <a:moveTo>
                    <a:pt x="0" y="172072"/>
                  </a:moveTo>
                  <a:lnTo>
                    <a:pt x="0" y="0"/>
                  </a:lnTo>
                </a:path>
              </a:pathLst>
            </a:custGeom>
            <a:ln w="5054">
              <a:solidFill>
                <a:srgbClr val="F2F2F2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42" name="object 242" descr=""/>
            <p:cNvSpPr/>
            <p:nvPr/>
          </p:nvSpPr>
          <p:spPr>
            <a:xfrm>
              <a:off x="906145" y="6375844"/>
              <a:ext cx="0" cy="172085"/>
            </a:xfrm>
            <a:custGeom>
              <a:avLst/>
              <a:gdLst/>
              <a:ahLst/>
              <a:cxnLst/>
              <a:rect l="l" t="t" r="r" b="b"/>
              <a:pathLst>
                <a:path w="0" h="172084">
                  <a:moveTo>
                    <a:pt x="0" y="172072"/>
                  </a:moveTo>
                  <a:lnTo>
                    <a:pt x="0" y="0"/>
                  </a:lnTo>
                </a:path>
              </a:pathLst>
            </a:custGeom>
            <a:ln w="505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43" name="object 243" descr=""/>
            <p:cNvSpPr/>
            <p:nvPr/>
          </p:nvSpPr>
          <p:spPr>
            <a:xfrm>
              <a:off x="946632" y="6375844"/>
              <a:ext cx="5618480" cy="172085"/>
            </a:xfrm>
            <a:custGeom>
              <a:avLst/>
              <a:gdLst/>
              <a:ahLst/>
              <a:cxnLst/>
              <a:rect l="l" t="t" r="r" b="b"/>
              <a:pathLst>
                <a:path w="5618480" h="172084">
                  <a:moveTo>
                    <a:pt x="5617959" y="0"/>
                  </a:moveTo>
                  <a:lnTo>
                    <a:pt x="5579999" y="0"/>
                  </a:lnTo>
                  <a:lnTo>
                    <a:pt x="0" y="0"/>
                  </a:lnTo>
                  <a:lnTo>
                    <a:pt x="0" y="172072"/>
                  </a:lnTo>
                  <a:lnTo>
                    <a:pt x="5579999" y="172072"/>
                  </a:lnTo>
                  <a:lnTo>
                    <a:pt x="5617959" y="172072"/>
                  </a:lnTo>
                  <a:lnTo>
                    <a:pt x="5617959" y="0"/>
                  </a:lnTo>
                  <a:close/>
                </a:path>
              </a:pathLst>
            </a:custGeom>
            <a:solidFill>
              <a:srgbClr val="F2F2F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44" name="object 244" descr=""/>
            <p:cNvSpPr/>
            <p:nvPr/>
          </p:nvSpPr>
          <p:spPr>
            <a:xfrm>
              <a:off x="6567119" y="6375844"/>
              <a:ext cx="0" cy="172085"/>
            </a:xfrm>
            <a:custGeom>
              <a:avLst/>
              <a:gdLst/>
              <a:ahLst/>
              <a:cxnLst/>
              <a:rect l="l" t="t" r="r" b="b"/>
              <a:pathLst>
                <a:path w="0" h="172084">
                  <a:moveTo>
                    <a:pt x="0" y="172072"/>
                  </a:moveTo>
                  <a:lnTo>
                    <a:pt x="0" y="0"/>
                  </a:lnTo>
                </a:path>
              </a:pathLst>
            </a:custGeom>
            <a:ln w="5054">
              <a:solidFill>
                <a:srgbClr val="F2F2F2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45" name="object 245" descr=""/>
            <p:cNvSpPr/>
            <p:nvPr/>
          </p:nvSpPr>
          <p:spPr>
            <a:xfrm>
              <a:off x="6567119" y="6375844"/>
              <a:ext cx="0" cy="172085"/>
            </a:xfrm>
            <a:custGeom>
              <a:avLst/>
              <a:gdLst/>
              <a:ahLst/>
              <a:cxnLst/>
              <a:rect l="l" t="t" r="r" b="b"/>
              <a:pathLst>
                <a:path w="0" h="172084">
                  <a:moveTo>
                    <a:pt x="0" y="172072"/>
                  </a:moveTo>
                  <a:lnTo>
                    <a:pt x="0" y="0"/>
                  </a:lnTo>
                </a:path>
              </a:pathLst>
            </a:custGeom>
            <a:ln w="505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246" name="object 246" descr=""/>
          <p:cNvSpPr txBox="1"/>
          <p:nvPr/>
        </p:nvSpPr>
        <p:spPr>
          <a:xfrm>
            <a:off x="2870680" y="6000901"/>
            <a:ext cx="981710" cy="535940"/>
          </a:xfrm>
          <a:prstGeom prst="rect">
            <a:avLst/>
          </a:prstGeom>
        </p:spPr>
        <p:txBody>
          <a:bodyPr wrap="square" lIns="0" tIns="11430" rIns="0" bIns="0" rtlCol="0" vert="horz">
            <a:spAutoFit/>
          </a:bodyPr>
          <a:lstStyle/>
          <a:p>
            <a:pPr marL="7620">
              <a:lnSpc>
                <a:spcPct val="100000"/>
              </a:lnSpc>
              <a:spcBef>
                <a:spcPts val="90"/>
              </a:spcBef>
            </a:pPr>
            <a:r>
              <a:rPr dirty="0" sz="1100" spc="114">
                <a:solidFill>
                  <a:srgbClr val="FF0000"/>
                </a:solidFill>
                <a:latin typeface="Calibri"/>
                <a:cs typeface="Calibri"/>
              </a:rPr>
              <a:t>in</a:t>
            </a:r>
            <a:r>
              <a:rPr dirty="0" sz="1100" spc="-9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1100" spc="5">
                <a:solidFill>
                  <a:srgbClr val="FF0000"/>
                </a:solidFill>
                <a:latin typeface="Calibri"/>
                <a:cs typeface="Calibri"/>
              </a:rPr>
              <a:t>t</a:t>
            </a:r>
            <a:endParaRPr sz="1100">
              <a:latin typeface="Calibri"/>
              <a:cs typeface="Calibri"/>
            </a:endParaRPr>
          </a:p>
          <a:p>
            <a:pPr marR="5080" indent="3175">
              <a:lnSpc>
                <a:spcPct val="102600"/>
              </a:lnSpc>
            </a:pPr>
            <a:r>
              <a:rPr dirty="0" sz="1100" spc="135">
                <a:solidFill>
                  <a:srgbClr val="FF0000"/>
                </a:solidFill>
                <a:latin typeface="Calibri"/>
                <a:cs typeface="Calibri"/>
              </a:rPr>
              <a:t>varchar</a:t>
            </a:r>
            <a:r>
              <a:rPr dirty="0" sz="1100" spc="1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1100" spc="80">
                <a:latin typeface="Calibri"/>
                <a:cs typeface="Calibri"/>
              </a:rPr>
              <a:t>(</a:t>
            </a:r>
            <a:r>
              <a:rPr dirty="0" sz="1100" spc="-114">
                <a:latin typeface="Calibri"/>
                <a:cs typeface="Calibri"/>
              </a:rPr>
              <a:t> </a:t>
            </a:r>
            <a:r>
              <a:rPr dirty="0" sz="1100" spc="60">
                <a:latin typeface="Calibri"/>
                <a:cs typeface="Calibri"/>
              </a:rPr>
              <a:t>100</a:t>
            </a:r>
            <a:r>
              <a:rPr dirty="0" sz="1100" spc="-114">
                <a:latin typeface="Calibri"/>
                <a:cs typeface="Calibri"/>
              </a:rPr>
              <a:t> </a:t>
            </a:r>
            <a:r>
              <a:rPr dirty="0" sz="1100" spc="30">
                <a:latin typeface="Calibri"/>
                <a:cs typeface="Calibri"/>
              </a:rPr>
              <a:t>) </a:t>
            </a:r>
            <a:r>
              <a:rPr dirty="0" sz="1100" spc="95">
                <a:solidFill>
                  <a:srgbClr val="FF0000"/>
                </a:solidFill>
                <a:latin typeface="Calibri"/>
                <a:cs typeface="Calibri"/>
              </a:rPr>
              <a:t>numeric</a:t>
            </a:r>
            <a:r>
              <a:rPr dirty="0" sz="110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1100" spc="80">
                <a:latin typeface="Calibri"/>
                <a:cs typeface="Calibri"/>
              </a:rPr>
              <a:t>(</a:t>
            </a:r>
            <a:r>
              <a:rPr dirty="0" sz="1100" spc="-100">
                <a:latin typeface="Calibri"/>
                <a:cs typeface="Calibri"/>
              </a:rPr>
              <a:t> </a:t>
            </a:r>
            <a:r>
              <a:rPr dirty="0" sz="1100">
                <a:latin typeface="Calibri"/>
                <a:cs typeface="Calibri"/>
              </a:rPr>
              <a:t>6</a:t>
            </a:r>
            <a:r>
              <a:rPr dirty="0" sz="1100" spc="60">
                <a:latin typeface="Calibri"/>
                <a:cs typeface="Calibri"/>
              </a:rPr>
              <a:t> </a:t>
            </a:r>
            <a:r>
              <a:rPr dirty="0" sz="1100">
                <a:latin typeface="Calibri"/>
                <a:cs typeface="Calibri"/>
              </a:rPr>
              <a:t>,</a:t>
            </a:r>
            <a:r>
              <a:rPr dirty="0" sz="1100" spc="-100">
                <a:latin typeface="Calibri"/>
                <a:cs typeface="Calibri"/>
              </a:rPr>
              <a:t> </a:t>
            </a:r>
            <a:r>
              <a:rPr dirty="0" sz="1100" spc="-30">
                <a:latin typeface="Calibri"/>
                <a:cs typeface="Calibri"/>
              </a:rPr>
              <a:t>2</a:t>
            </a:r>
            <a:r>
              <a:rPr dirty="0" sz="1100" spc="-100">
                <a:latin typeface="Calibri"/>
                <a:cs typeface="Calibri"/>
              </a:rPr>
              <a:t> </a:t>
            </a:r>
            <a:r>
              <a:rPr dirty="0" sz="1100" spc="30">
                <a:latin typeface="Calibri"/>
                <a:cs typeface="Calibri"/>
              </a:rPr>
              <a:t>)</a:t>
            </a:r>
            <a:endParaRPr sz="1100">
              <a:latin typeface="Calibri"/>
              <a:cs typeface="Calibri"/>
            </a:endParaRPr>
          </a:p>
        </p:txBody>
      </p:sp>
      <p:sp>
        <p:nvSpPr>
          <p:cNvPr id="247" name="object 247" descr=""/>
          <p:cNvSpPr txBox="1"/>
          <p:nvPr/>
        </p:nvSpPr>
        <p:spPr>
          <a:xfrm>
            <a:off x="4173023" y="6000901"/>
            <a:ext cx="703580" cy="535940"/>
          </a:xfrm>
          <a:prstGeom prst="rect">
            <a:avLst/>
          </a:prstGeom>
        </p:spPr>
        <p:txBody>
          <a:bodyPr wrap="square" lIns="0" tIns="6985" rIns="0" bIns="0" rtlCol="0" vert="horz">
            <a:spAutoFit/>
          </a:bodyPr>
          <a:lstStyle/>
          <a:p>
            <a:pPr algn="just" marR="5080">
              <a:lnSpc>
                <a:spcPct val="102600"/>
              </a:lnSpc>
              <a:spcBef>
                <a:spcPts val="55"/>
              </a:spcBef>
            </a:pPr>
            <a:r>
              <a:rPr dirty="0" sz="1100" spc="70">
                <a:solidFill>
                  <a:srgbClr val="FF0000"/>
                </a:solidFill>
                <a:latin typeface="Calibri"/>
                <a:cs typeface="Calibri"/>
              </a:rPr>
              <a:t>NOT</a:t>
            </a:r>
            <a:r>
              <a:rPr dirty="0" sz="1100" spc="204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1100" spc="80">
                <a:solidFill>
                  <a:srgbClr val="FF0000"/>
                </a:solidFill>
                <a:latin typeface="Calibri"/>
                <a:cs typeface="Calibri"/>
              </a:rPr>
              <a:t>NULL </a:t>
            </a:r>
            <a:r>
              <a:rPr dirty="0" sz="1100" spc="70">
                <a:solidFill>
                  <a:srgbClr val="FF0000"/>
                </a:solidFill>
                <a:latin typeface="Calibri"/>
                <a:cs typeface="Calibri"/>
              </a:rPr>
              <a:t>NOT</a:t>
            </a:r>
            <a:r>
              <a:rPr dirty="0" sz="1100" spc="204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1100" spc="80">
                <a:solidFill>
                  <a:srgbClr val="FF0000"/>
                </a:solidFill>
                <a:latin typeface="Calibri"/>
                <a:cs typeface="Calibri"/>
              </a:rPr>
              <a:t>NULL </a:t>
            </a:r>
            <a:r>
              <a:rPr dirty="0" sz="1100" spc="70">
                <a:solidFill>
                  <a:srgbClr val="FF0000"/>
                </a:solidFill>
                <a:latin typeface="Calibri"/>
                <a:cs typeface="Calibri"/>
              </a:rPr>
              <a:t>NOT</a:t>
            </a:r>
            <a:r>
              <a:rPr dirty="0" sz="1100" spc="204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1100" spc="80">
                <a:solidFill>
                  <a:srgbClr val="FF0000"/>
                </a:solidFill>
                <a:latin typeface="Calibri"/>
                <a:cs typeface="Calibri"/>
              </a:rPr>
              <a:t>NULL</a:t>
            </a:r>
            <a:endParaRPr sz="1100">
              <a:latin typeface="Calibri"/>
              <a:cs typeface="Calibri"/>
            </a:endParaRPr>
          </a:p>
        </p:txBody>
      </p:sp>
      <p:grpSp>
        <p:nvGrpSpPr>
          <p:cNvPr id="248" name="object 248" descr=""/>
          <p:cNvGrpSpPr/>
          <p:nvPr/>
        </p:nvGrpSpPr>
        <p:grpSpPr>
          <a:xfrm>
            <a:off x="903605" y="6545377"/>
            <a:ext cx="5666105" cy="177165"/>
            <a:chOff x="903605" y="6545377"/>
            <a:chExt cx="5666105" cy="177165"/>
          </a:xfrm>
        </p:grpSpPr>
        <p:sp>
          <p:nvSpPr>
            <p:cNvPr id="249" name="object 249" descr=""/>
            <p:cNvSpPr/>
            <p:nvPr/>
          </p:nvSpPr>
          <p:spPr>
            <a:xfrm>
              <a:off x="908672" y="6547917"/>
              <a:ext cx="38100" cy="172085"/>
            </a:xfrm>
            <a:custGeom>
              <a:avLst/>
              <a:gdLst/>
              <a:ahLst/>
              <a:cxnLst/>
              <a:rect l="l" t="t" r="r" b="b"/>
              <a:pathLst>
                <a:path w="38100" h="172084">
                  <a:moveTo>
                    <a:pt x="37960" y="0"/>
                  </a:moveTo>
                  <a:lnTo>
                    <a:pt x="0" y="0"/>
                  </a:lnTo>
                  <a:lnTo>
                    <a:pt x="0" y="172072"/>
                  </a:lnTo>
                  <a:lnTo>
                    <a:pt x="37960" y="172072"/>
                  </a:lnTo>
                  <a:lnTo>
                    <a:pt x="37960" y="0"/>
                  </a:lnTo>
                  <a:close/>
                </a:path>
              </a:pathLst>
            </a:custGeom>
            <a:solidFill>
              <a:srgbClr val="F2F2F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50" name="object 250" descr=""/>
            <p:cNvSpPr/>
            <p:nvPr/>
          </p:nvSpPr>
          <p:spPr>
            <a:xfrm>
              <a:off x="906145" y="6547917"/>
              <a:ext cx="0" cy="172085"/>
            </a:xfrm>
            <a:custGeom>
              <a:avLst/>
              <a:gdLst/>
              <a:ahLst/>
              <a:cxnLst/>
              <a:rect l="l" t="t" r="r" b="b"/>
              <a:pathLst>
                <a:path w="0" h="172084">
                  <a:moveTo>
                    <a:pt x="0" y="172072"/>
                  </a:moveTo>
                  <a:lnTo>
                    <a:pt x="0" y="0"/>
                  </a:lnTo>
                </a:path>
              </a:pathLst>
            </a:custGeom>
            <a:ln w="5054">
              <a:solidFill>
                <a:srgbClr val="F2F2F2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51" name="object 251" descr=""/>
            <p:cNvSpPr/>
            <p:nvPr/>
          </p:nvSpPr>
          <p:spPr>
            <a:xfrm>
              <a:off x="906145" y="6547917"/>
              <a:ext cx="0" cy="172085"/>
            </a:xfrm>
            <a:custGeom>
              <a:avLst/>
              <a:gdLst/>
              <a:ahLst/>
              <a:cxnLst/>
              <a:rect l="l" t="t" r="r" b="b"/>
              <a:pathLst>
                <a:path w="0" h="172084">
                  <a:moveTo>
                    <a:pt x="0" y="172072"/>
                  </a:moveTo>
                  <a:lnTo>
                    <a:pt x="0" y="0"/>
                  </a:lnTo>
                </a:path>
              </a:pathLst>
            </a:custGeom>
            <a:ln w="505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52" name="object 252" descr=""/>
            <p:cNvSpPr/>
            <p:nvPr/>
          </p:nvSpPr>
          <p:spPr>
            <a:xfrm>
              <a:off x="946632" y="6547917"/>
              <a:ext cx="5618480" cy="172085"/>
            </a:xfrm>
            <a:custGeom>
              <a:avLst/>
              <a:gdLst/>
              <a:ahLst/>
              <a:cxnLst/>
              <a:rect l="l" t="t" r="r" b="b"/>
              <a:pathLst>
                <a:path w="5618480" h="172084">
                  <a:moveTo>
                    <a:pt x="5617959" y="0"/>
                  </a:moveTo>
                  <a:lnTo>
                    <a:pt x="5579999" y="0"/>
                  </a:lnTo>
                  <a:lnTo>
                    <a:pt x="0" y="0"/>
                  </a:lnTo>
                  <a:lnTo>
                    <a:pt x="0" y="172072"/>
                  </a:lnTo>
                  <a:lnTo>
                    <a:pt x="5579999" y="172072"/>
                  </a:lnTo>
                  <a:lnTo>
                    <a:pt x="5617959" y="172072"/>
                  </a:lnTo>
                  <a:lnTo>
                    <a:pt x="5617959" y="0"/>
                  </a:lnTo>
                  <a:close/>
                </a:path>
              </a:pathLst>
            </a:custGeom>
            <a:solidFill>
              <a:srgbClr val="F2F2F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53" name="object 253" descr=""/>
            <p:cNvSpPr/>
            <p:nvPr/>
          </p:nvSpPr>
          <p:spPr>
            <a:xfrm>
              <a:off x="6567119" y="6547917"/>
              <a:ext cx="0" cy="172085"/>
            </a:xfrm>
            <a:custGeom>
              <a:avLst/>
              <a:gdLst/>
              <a:ahLst/>
              <a:cxnLst/>
              <a:rect l="l" t="t" r="r" b="b"/>
              <a:pathLst>
                <a:path w="0" h="172084">
                  <a:moveTo>
                    <a:pt x="0" y="172072"/>
                  </a:moveTo>
                  <a:lnTo>
                    <a:pt x="0" y="0"/>
                  </a:lnTo>
                </a:path>
              </a:pathLst>
            </a:custGeom>
            <a:ln w="5054">
              <a:solidFill>
                <a:srgbClr val="F2F2F2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54" name="object 254" descr=""/>
            <p:cNvSpPr/>
            <p:nvPr/>
          </p:nvSpPr>
          <p:spPr>
            <a:xfrm>
              <a:off x="6567119" y="6547917"/>
              <a:ext cx="0" cy="172085"/>
            </a:xfrm>
            <a:custGeom>
              <a:avLst/>
              <a:gdLst/>
              <a:ahLst/>
              <a:cxnLst/>
              <a:rect l="l" t="t" r="r" b="b"/>
              <a:pathLst>
                <a:path w="0" h="172084">
                  <a:moveTo>
                    <a:pt x="0" y="172072"/>
                  </a:moveTo>
                  <a:lnTo>
                    <a:pt x="0" y="0"/>
                  </a:lnTo>
                </a:path>
              </a:pathLst>
            </a:custGeom>
            <a:ln w="505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55" name="object 255" descr=""/>
            <p:cNvSpPr/>
            <p:nvPr/>
          </p:nvSpPr>
          <p:spPr>
            <a:xfrm>
              <a:off x="2505379" y="6665836"/>
              <a:ext cx="41910" cy="0"/>
            </a:xfrm>
            <a:custGeom>
              <a:avLst/>
              <a:gdLst/>
              <a:ahLst/>
              <a:cxnLst/>
              <a:rect l="l" t="t" r="r" b="b"/>
              <a:pathLst>
                <a:path w="41910" h="0">
                  <a:moveTo>
                    <a:pt x="0" y="0"/>
                  </a:moveTo>
                  <a:lnTo>
                    <a:pt x="41567" y="0"/>
                  </a:lnTo>
                </a:path>
              </a:pathLst>
            </a:custGeom>
            <a:ln w="5054">
              <a:solidFill>
                <a:srgbClr val="007F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56" name="object 256" descr=""/>
            <p:cNvSpPr/>
            <p:nvPr/>
          </p:nvSpPr>
          <p:spPr>
            <a:xfrm>
              <a:off x="2791752" y="6665836"/>
              <a:ext cx="41910" cy="0"/>
            </a:xfrm>
            <a:custGeom>
              <a:avLst/>
              <a:gdLst/>
              <a:ahLst/>
              <a:cxnLst/>
              <a:rect l="l" t="t" r="r" b="b"/>
              <a:pathLst>
                <a:path w="41910" h="0">
                  <a:moveTo>
                    <a:pt x="0" y="0"/>
                  </a:moveTo>
                  <a:lnTo>
                    <a:pt x="41567" y="0"/>
                  </a:lnTo>
                </a:path>
              </a:pathLst>
            </a:custGeom>
            <a:ln w="5054">
              <a:solidFill>
                <a:srgbClr val="007F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57" name="object 257" descr=""/>
            <p:cNvSpPr/>
            <p:nvPr/>
          </p:nvSpPr>
          <p:spPr>
            <a:xfrm>
              <a:off x="4445368" y="6665836"/>
              <a:ext cx="41910" cy="0"/>
            </a:xfrm>
            <a:custGeom>
              <a:avLst/>
              <a:gdLst/>
              <a:ahLst/>
              <a:cxnLst/>
              <a:rect l="l" t="t" r="r" b="b"/>
              <a:pathLst>
                <a:path w="41910" h="0">
                  <a:moveTo>
                    <a:pt x="0" y="0"/>
                  </a:moveTo>
                  <a:lnTo>
                    <a:pt x="41567" y="0"/>
                  </a:lnTo>
                </a:path>
              </a:pathLst>
            </a:custGeom>
            <a:ln w="5054">
              <a:solidFill>
                <a:srgbClr val="007F0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258" name="object 258" descr=""/>
          <p:cNvSpPr txBox="1"/>
          <p:nvPr/>
        </p:nvSpPr>
        <p:spPr>
          <a:xfrm>
            <a:off x="1225770" y="6517118"/>
            <a:ext cx="3543300" cy="191770"/>
          </a:xfrm>
          <a:prstGeom prst="rect">
            <a:avLst/>
          </a:prstGeom>
        </p:spPr>
        <p:txBody>
          <a:bodyPr wrap="square" lIns="0" tIns="11430" rIns="0" bIns="0" rtlCol="0" vert="horz">
            <a:spAutoFit/>
          </a:bodyPr>
          <a:lstStyle/>
          <a:p>
            <a:pPr>
              <a:lnSpc>
                <a:spcPct val="100000"/>
              </a:lnSpc>
              <a:spcBef>
                <a:spcPts val="90"/>
              </a:spcBef>
            </a:pPr>
            <a:r>
              <a:rPr dirty="0" sz="1100">
                <a:latin typeface="Calibri"/>
                <a:cs typeface="Calibri"/>
              </a:rPr>
              <a:t>,</a:t>
            </a:r>
            <a:r>
              <a:rPr dirty="0" sz="1100" spc="459">
                <a:latin typeface="Calibri"/>
                <a:cs typeface="Calibri"/>
              </a:rPr>
              <a:t> </a:t>
            </a:r>
            <a:r>
              <a:rPr dirty="0" sz="1100" spc="80">
                <a:solidFill>
                  <a:srgbClr val="FF7F00"/>
                </a:solidFill>
                <a:latin typeface="Calibri"/>
                <a:cs typeface="Calibri"/>
              </a:rPr>
              <a:t>CONSTRAINT</a:t>
            </a:r>
            <a:r>
              <a:rPr dirty="0" sz="1100" spc="390">
                <a:solidFill>
                  <a:srgbClr val="FF7F00"/>
                </a:solidFill>
                <a:latin typeface="Calibri"/>
                <a:cs typeface="Calibri"/>
              </a:rPr>
              <a:t> </a:t>
            </a:r>
            <a:r>
              <a:rPr dirty="0" sz="1100" spc="240">
                <a:solidFill>
                  <a:srgbClr val="007F00"/>
                </a:solidFill>
                <a:latin typeface="Calibri"/>
                <a:cs typeface="Calibri"/>
              </a:rPr>
              <a:t>PK</a:t>
            </a:r>
            <a:r>
              <a:rPr dirty="0" sz="1100" spc="254">
                <a:solidFill>
                  <a:srgbClr val="007F00"/>
                </a:solidFill>
                <a:latin typeface="Calibri"/>
                <a:cs typeface="Calibri"/>
              </a:rPr>
              <a:t> </a:t>
            </a:r>
            <a:r>
              <a:rPr dirty="0" sz="1100" spc="120">
                <a:solidFill>
                  <a:srgbClr val="007F00"/>
                </a:solidFill>
                <a:latin typeface="Calibri"/>
                <a:cs typeface="Calibri"/>
              </a:rPr>
              <a:t>Art</a:t>
            </a:r>
            <a:r>
              <a:rPr dirty="0" sz="1100" spc="254">
                <a:solidFill>
                  <a:srgbClr val="007F00"/>
                </a:solidFill>
                <a:latin typeface="Calibri"/>
                <a:cs typeface="Calibri"/>
              </a:rPr>
              <a:t> </a:t>
            </a:r>
            <a:r>
              <a:rPr dirty="0" sz="1100" spc="55">
                <a:solidFill>
                  <a:srgbClr val="007F00"/>
                </a:solidFill>
                <a:latin typeface="Calibri"/>
                <a:cs typeface="Calibri"/>
              </a:rPr>
              <a:t>No</a:t>
            </a:r>
            <a:r>
              <a:rPr dirty="0" sz="1100" spc="370">
                <a:solidFill>
                  <a:srgbClr val="007F00"/>
                </a:solidFill>
                <a:latin typeface="Calibri"/>
                <a:cs typeface="Calibri"/>
              </a:rPr>
              <a:t> </a:t>
            </a:r>
            <a:r>
              <a:rPr dirty="0" sz="1100" spc="80">
                <a:solidFill>
                  <a:srgbClr val="0000FF"/>
                </a:solidFill>
                <a:latin typeface="Calibri"/>
                <a:cs typeface="Calibri"/>
              </a:rPr>
              <a:t>PRIMARY</a:t>
            </a:r>
            <a:r>
              <a:rPr dirty="0" sz="1100" spc="210">
                <a:solidFill>
                  <a:srgbClr val="0000FF"/>
                </a:solidFill>
                <a:latin typeface="Calibri"/>
                <a:cs typeface="Calibri"/>
              </a:rPr>
              <a:t> </a:t>
            </a:r>
            <a:r>
              <a:rPr dirty="0" sz="1100" spc="170">
                <a:solidFill>
                  <a:srgbClr val="0000FF"/>
                </a:solidFill>
                <a:latin typeface="Calibri"/>
                <a:cs typeface="Calibri"/>
              </a:rPr>
              <a:t>KEY</a:t>
            </a:r>
            <a:r>
              <a:rPr dirty="0" sz="1100" spc="430">
                <a:solidFill>
                  <a:srgbClr val="0000FF"/>
                </a:solidFill>
                <a:latin typeface="Calibri"/>
                <a:cs typeface="Calibri"/>
              </a:rPr>
              <a:t> </a:t>
            </a:r>
            <a:r>
              <a:rPr dirty="0" sz="1100" spc="80">
                <a:latin typeface="Calibri"/>
                <a:cs typeface="Calibri"/>
              </a:rPr>
              <a:t>(</a:t>
            </a:r>
            <a:r>
              <a:rPr dirty="0" sz="1100" spc="-60">
                <a:latin typeface="Calibri"/>
                <a:cs typeface="Calibri"/>
              </a:rPr>
              <a:t> </a:t>
            </a:r>
            <a:r>
              <a:rPr dirty="0" sz="1100" spc="135">
                <a:solidFill>
                  <a:srgbClr val="007F00"/>
                </a:solidFill>
                <a:latin typeface="Calibri"/>
                <a:cs typeface="Calibri"/>
              </a:rPr>
              <a:t>Art</a:t>
            </a:r>
            <a:r>
              <a:rPr dirty="0" sz="1100" spc="305">
                <a:solidFill>
                  <a:srgbClr val="007F00"/>
                </a:solidFill>
                <a:latin typeface="Calibri"/>
                <a:cs typeface="Calibri"/>
              </a:rPr>
              <a:t> </a:t>
            </a:r>
            <a:r>
              <a:rPr dirty="0" sz="1100" spc="65">
                <a:solidFill>
                  <a:srgbClr val="007F00"/>
                </a:solidFill>
                <a:latin typeface="Calibri"/>
                <a:cs typeface="Calibri"/>
              </a:rPr>
              <a:t>No</a:t>
            </a:r>
            <a:r>
              <a:rPr dirty="0" sz="1100" spc="-60">
                <a:solidFill>
                  <a:srgbClr val="007F00"/>
                </a:solidFill>
                <a:latin typeface="Calibri"/>
                <a:cs typeface="Calibri"/>
              </a:rPr>
              <a:t> </a:t>
            </a:r>
            <a:r>
              <a:rPr dirty="0" sz="1100" spc="30">
                <a:latin typeface="Calibri"/>
                <a:cs typeface="Calibri"/>
              </a:rPr>
              <a:t>)</a:t>
            </a:r>
            <a:endParaRPr sz="1100">
              <a:latin typeface="Calibri"/>
              <a:cs typeface="Calibri"/>
            </a:endParaRPr>
          </a:p>
        </p:txBody>
      </p:sp>
      <p:grpSp>
        <p:nvGrpSpPr>
          <p:cNvPr id="259" name="object 259" descr=""/>
          <p:cNvGrpSpPr/>
          <p:nvPr/>
        </p:nvGrpSpPr>
        <p:grpSpPr>
          <a:xfrm>
            <a:off x="903605" y="6717449"/>
            <a:ext cx="5666105" cy="177165"/>
            <a:chOff x="903605" y="6717449"/>
            <a:chExt cx="5666105" cy="177165"/>
          </a:xfrm>
        </p:grpSpPr>
        <p:sp>
          <p:nvSpPr>
            <p:cNvPr id="260" name="object 260" descr=""/>
            <p:cNvSpPr/>
            <p:nvPr/>
          </p:nvSpPr>
          <p:spPr>
            <a:xfrm>
              <a:off x="908672" y="6719989"/>
              <a:ext cx="38100" cy="172085"/>
            </a:xfrm>
            <a:custGeom>
              <a:avLst/>
              <a:gdLst/>
              <a:ahLst/>
              <a:cxnLst/>
              <a:rect l="l" t="t" r="r" b="b"/>
              <a:pathLst>
                <a:path w="38100" h="172084">
                  <a:moveTo>
                    <a:pt x="37960" y="0"/>
                  </a:moveTo>
                  <a:lnTo>
                    <a:pt x="0" y="0"/>
                  </a:lnTo>
                  <a:lnTo>
                    <a:pt x="0" y="172072"/>
                  </a:lnTo>
                  <a:lnTo>
                    <a:pt x="37960" y="172072"/>
                  </a:lnTo>
                  <a:lnTo>
                    <a:pt x="37960" y="0"/>
                  </a:lnTo>
                  <a:close/>
                </a:path>
              </a:pathLst>
            </a:custGeom>
            <a:solidFill>
              <a:srgbClr val="F2F2F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61" name="object 261" descr=""/>
            <p:cNvSpPr/>
            <p:nvPr/>
          </p:nvSpPr>
          <p:spPr>
            <a:xfrm>
              <a:off x="906145" y="6719989"/>
              <a:ext cx="0" cy="172085"/>
            </a:xfrm>
            <a:custGeom>
              <a:avLst/>
              <a:gdLst/>
              <a:ahLst/>
              <a:cxnLst/>
              <a:rect l="l" t="t" r="r" b="b"/>
              <a:pathLst>
                <a:path w="0" h="172084">
                  <a:moveTo>
                    <a:pt x="0" y="172072"/>
                  </a:moveTo>
                  <a:lnTo>
                    <a:pt x="0" y="0"/>
                  </a:lnTo>
                </a:path>
              </a:pathLst>
            </a:custGeom>
            <a:ln w="5054">
              <a:solidFill>
                <a:srgbClr val="F2F2F2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62" name="object 262" descr=""/>
            <p:cNvSpPr/>
            <p:nvPr/>
          </p:nvSpPr>
          <p:spPr>
            <a:xfrm>
              <a:off x="906145" y="6719989"/>
              <a:ext cx="0" cy="172085"/>
            </a:xfrm>
            <a:custGeom>
              <a:avLst/>
              <a:gdLst/>
              <a:ahLst/>
              <a:cxnLst/>
              <a:rect l="l" t="t" r="r" b="b"/>
              <a:pathLst>
                <a:path w="0" h="172084">
                  <a:moveTo>
                    <a:pt x="0" y="172072"/>
                  </a:moveTo>
                  <a:lnTo>
                    <a:pt x="0" y="0"/>
                  </a:lnTo>
                </a:path>
              </a:pathLst>
            </a:custGeom>
            <a:ln w="505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63" name="object 263" descr=""/>
            <p:cNvSpPr/>
            <p:nvPr/>
          </p:nvSpPr>
          <p:spPr>
            <a:xfrm>
              <a:off x="946632" y="6719989"/>
              <a:ext cx="5618480" cy="172085"/>
            </a:xfrm>
            <a:custGeom>
              <a:avLst/>
              <a:gdLst/>
              <a:ahLst/>
              <a:cxnLst/>
              <a:rect l="l" t="t" r="r" b="b"/>
              <a:pathLst>
                <a:path w="5618480" h="172084">
                  <a:moveTo>
                    <a:pt x="5617959" y="0"/>
                  </a:moveTo>
                  <a:lnTo>
                    <a:pt x="5579999" y="0"/>
                  </a:lnTo>
                  <a:lnTo>
                    <a:pt x="0" y="0"/>
                  </a:lnTo>
                  <a:lnTo>
                    <a:pt x="0" y="172072"/>
                  </a:lnTo>
                  <a:lnTo>
                    <a:pt x="5579999" y="172072"/>
                  </a:lnTo>
                  <a:lnTo>
                    <a:pt x="5617959" y="172072"/>
                  </a:lnTo>
                  <a:lnTo>
                    <a:pt x="5617959" y="0"/>
                  </a:lnTo>
                  <a:close/>
                </a:path>
              </a:pathLst>
            </a:custGeom>
            <a:solidFill>
              <a:srgbClr val="F2F2F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64" name="object 264" descr=""/>
            <p:cNvSpPr/>
            <p:nvPr/>
          </p:nvSpPr>
          <p:spPr>
            <a:xfrm>
              <a:off x="6567119" y="6719989"/>
              <a:ext cx="0" cy="172085"/>
            </a:xfrm>
            <a:custGeom>
              <a:avLst/>
              <a:gdLst/>
              <a:ahLst/>
              <a:cxnLst/>
              <a:rect l="l" t="t" r="r" b="b"/>
              <a:pathLst>
                <a:path w="0" h="172084">
                  <a:moveTo>
                    <a:pt x="0" y="172072"/>
                  </a:moveTo>
                  <a:lnTo>
                    <a:pt x="0" y="0"/>
                  </a:lnTo>
                </a:path>
              </a:pathLst>
            </a:custGeom>
            <a:ln w="5054">
              <a:solidFill>
                <a:srgbClr val="F2F2F2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65" name="object 265" descr=""/>
            <p:cNvSpPr/>
            <p:nvPr/>
          </p:nvSpPr>
          <p:spPr>
            <a:xfrm>
              <a:off x="6567119" y="6719989"/>
              <a:ext cx="0" cy="172085"/>
            </a:xfrm>
            <a:custGeom>
              <a:avLst/>
              <a:gdLst/>
              <a:ahLst/>
              <a:cxnLst/>
              <a:rect l="l" t="t" r="r" b="b"/>
              <a:pathLst>
                <a:path w="0" h="172084">
                  <a:moveTo>
                    <a:pt x="0" y="172072"/>
                  </a:moveTo>
                  <a:lnTo>
                    <a:pt x="0" y="0"/>
                  </a:lnTo>
                </a:path>
              </a:pathLst>
            </a:custGeom>
            <a:ln w="505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266" name="object 266" descr=""/>
          <p:cNvSpPr txBox="1"/>
          <p:nvPr/>
        </p:nvSpPr>
        <p:spPr>
          <a:xfrm>
            <a:off x="738136" y="5828816"/>
            <a:ext cx="1313180" cy="1052195"/>
          </a:xfrm>
          <a:prstGeom prst="rect">
            <a:avLst/>
          </a:prstGeom>
        </p:spPr>
        <p:txBody>
          <a:bodyPr wrap="square" lIns="0" tIns="11430" rIns="0" bIns="0" rtlCol="0" vert="horz">
            <a:spAutoFit/>
          </a:bodyPr>
          <a:lstStyle/>
          <a:p>
            <a:pPr marL="277495" indent="-264795">
              <a:lnSpc>
                <a:spcPct val="100000"/>
              </a:lnSpc>
              <a:spcBef>
                <a:spcPts val="90"/>
              </a:spcBef>
              <a:buAutoNum type="arabicPlain"/>
              <a:tabLst>
                <a:tab pos="277495" algn="l"/>
              </a:tabLst>
            </a:pPr>
            <a:r>
              <a:rPr dirty="0" sz="1100" spc="110">
                <a:latin typeface="Calibri"/>
                <a:cs typeface="Calibri"/>
              </a:rPr>
              <a:t>CREATE</a:t>
            </a:r>
            <a:r>
              <a:rPr dirty="0" sz="1100" spc="229">
                <a:latin typeface="Calibri"/>
                <a:cs typeface="Calibri"/>
              </a:rPr>
              <a:t> </a:t>
            </a:r>
            <a:r>
              <a:rPr dirty="0" sz="1100" spc="110">
                <a:latin typeface="Calibri"/>
                <a:cs typeface="Calibri"/>
              </a:rPr>
              <a:t>TABLE</a:t>
            </a:r>
            <a:endParaRPr sz="1100">
              <a:latin typeface="Calibri"/>
              <a:cs typeface="Calibri"/>
            </a:endParaRPr>
          </a:p>
          <a:p>
            <a:pPr marL="633095" indent="-620395">
              <a:lnSpc>
                <a:spcPct val="100000"/>
              </a:lnSpc>
              <a:spcBef>
                <a:spcPts val="35"/>
              </a:spcBef>
              <a:buClr>
                <a:srgbClr val="000000"/>
              </a:buClr>
              <a:buAutoNum type="arabicPlain"/>
              <a:tabLst>
                <a:tab pos="633095" algn="l"/>
              </a:tabLst>
            </a:pPr>
            <a:r>
              <a:rPr dirty="0" sz="1100" spc="135">
                <a:solidFill>
                  <a:srgbClr val="007F00"/>
                </a:solidFill>
                <a:latin typeface="Calibri"/>
                <a:cs typeface="Calibri"/>
              </a:rPr>
              <a:t>Art</a:t>
            </a:r>
            <a:r>
              <a:rPr dirty="0" sz="1100" spc="295">
                <a:solidFill>
                  <a:srgbClr val="007F00"/>
                </a:solidFill>
                <a:latin typeface="Calibri"/>
                <a:cs typeface="Calibri"/>
              </a:rPr>
              <a:t> </a:t>
            </a:r>
            <a:r>
              <a:rPr dirty="0" sz="1100" spc="40">
                <a:solidFill>
                  <a:srgbClr val="007F00"/>
                </a:solidFill>
                <a:latin typeface="Calibri"/>
                <a:cs typeface="Calibri"/>
              </a:rPr>
              <a:t>No</a:t>
            </a:r>
            <a:endParaRPr sz="1100">
              <a:latin typeface="Calibri"/>
              <a:cs typeface="Calibri"/>
            </a:endParaRPr>
          </a:p>
          <a:p>
            <a:pPr marL="487045" indent="-474345">
              <a:lnSpc>
                <a:spcPct val="100000"/>
              </a:lnSpc>
              <a:spcBef>
                <a:spcPts val="35"/>
              </a:spcBef>
              <a:buAutoNum type="arabicPlain"/>
              <a:tabLst>
                <a:tab pos="487045" algn="l"/>
              </a:tabLst>
            </a:pPr>
            <a:r>
              <a:rPr dirty="0" sz="1100">
                <a:latin typeface="Calibri"/>
                <a:cs typeface="Calibri"/>
              </a:rPr>
              <a:t>,</a:t>
            </a:r>
            <a:r>
              <a:rPr dirty="0" sz="1100" spc="240">
                <a:latin typeface="Calibri"/>
                <a:cs typeface="Calibri"/>
              </a:rPr>
              <a:t>  </a:t>
            </a:r>
            <a:r>
              <a:rPr dirty="0" sz="1100" spc="175">
                <a:solidFill>
                  <a:srgbClr val="007F00"/>
                </a:solidFill>
                <a:latin typeface="Calibri"/>
                <a:cs typeface="Calibri"/>
              </a:rPr>
              <a:t>A</a:t>
            </a:r>
            <a:r>
              <a:rPr dirty="0" sz="1100" spc="-70">
                <a:solidFill>
                  <a:srgbClr val="007F00"/>
                </a:solidFill>
                <a:latin typeface="Calibri"/>
                <a:cs typeface="Calibri"/>
              </a:rPr>
              <a:t> </a:t>
            </a:r>
            <a:r>
              <a:rPr dirty="0" sz="1100">
                <a:solidFill>
                  <a:srgbClr val="007F00"/>
                </a:solidFill>
                <a:latin typeface="Calibri"/>
                <a:cs typeface="Calibri"/>
              </a:rPr>
              <a:t>r</a:t>
            </a:r>
            <a:r>
              <a:rPr dirty="0" sz="1100" spc="-80">
                <a:solidFill>
                  <a:srgbClr val="007F00"/>
                </a:solidFill>
                <a:latin typeface="Calibri"/>
                <a:cs typeface="Calibri"/>
              </a:rPr>
              <a:t> </a:t>
            </a:r>
            <a:r>
              <a:rPr dirty="0" sz="1100" spc="55">
                <a:solidFill>
                  <a:srgbClr val="007F00"/>
                </a:solidFill>
                <a:latin typeface="Calibri"/>
                <a:cs typeface="Calibri"/>
              </a:rPr>
              <a:t>t</a:t>
            </a:r>
            <a:r>
              <a:rPr dirty="0" sz="1100" spc="-75">
                <a:solidFill>
                  <a:srgbClr val="007F00"/>
                </a:solidFill>
                <a:latin typeface="Calibri"/>
                <a:cs typeface="Calibri"/>
              </a:rPr>
              <a:t> </a:t>
            </a:r>
            <a:r>
              <a:rPr dirty="0" sz="1100" spc="50">
                <a:solidFill>
                  <a:srgbClr val="007F00"/>
                </a:solidFill>
                <a:latin typeface="Calibri"/>
                <a:cs typeface="Calibri"/>
              </a:rPr>
              <a:t>i</a:t>
            </a:r>
            <a:r>
              <a:rPr dirty="0" sz="1100" spc="-80">
                <a:solidFill>
                  <a:srgbClr val="007F00"/>
                </a:solidFill>
                <a:latin typeface="Calibri"/>
                <a:cs typeface="Calibri"/>
              </a:rPr>
              <a:t> </a:t>
            </a:r>
            <a:r>
              <a:rPr dirty="0" sz="1100">
                <a:solidFill>
                  <a:srgbClr val="007F00"/>
                </a:solidFill>
                <a:latin typeface="Calibri"/>
                <a:cs typeface="Calibri"/>
              </a:rPr>
              <a:t>c</a:t>
            </a:r>
            <a:r>
              <a:rPr dirty="0" sz="1100" spc="-75">
                <a:solidFill>
                  <a:srgbClr val="007F00"/>
                </a:solidFill>
                <a:latin typeface="Calibri"/>
                <a:cs typeface="Calibri"/>
              </a:rPr>
              <a:t> </a:t>
            </a:r>
            <a:r>
              <a:rPr dirty="0" sz="1100" spc="50">
                <a:solidFill>
                  <a:srgbClr val="007F00"/>
                </a:solidFill>
                <a:latin typeface="Calibri"/>
                <a:cs typeface="Calibri"/>
              </a:rPr>
              <a:t>l</a:t>
            </a:r>
            <a:r>
              <a:rPr dirty="0" sz="1100" spc="-80">
                <a:solidFill>
                  <a:srgbClr val="007F00"/>
                </a:solidFill>
                <a:latin typeface="Calibri"/>
                <a:cs typeface="Calibri"/>
              </a:rPr>
              <a:t> </a:t>
            </a:r>
            <a:r>
              <a:rPr dirty="0" sz="1100" spc="-50">
                <a:solidFill>
                  <a:srgbClr val="007F00"/>
                </a:solidFill>
                <a:latin typeface="Calibri"/>
                <a:cs typeface="Calibri"/>
              </a:rPr>
              <a:t>e</a:t>
            </a:r>
            <a:endParaRPr sz="1100">
              <a:latin typeface="Calibri"/>
              <a:cs typeface="Calibri"/>
            </a:endParaRPr>
          </a:p>
          <a:p>
            <a:pPr marL="12700" marR="283210" indent="474345">
              <a:lnSpc>
                <a:spcPct val="102600"/>
              </a:lnSpc>
              <a:buAutoNum type="arabicPlain"/>
              <a:tabLst>
                <a:tab pos="487045" algn="l"/>
              </a:tabLst>
            </a:pPr>
            <a:r>
              <a:rPr dirty="0" sz="1100">
                <a:latin typeface="Calibri"/>
                <a:cs typeface="Calibri"/>
              </a:rPr>
              <a:t>,</a:t>
            </a:r>
            <a:r>
              <a:rPr dirty="0" sz="1100" spc="215">
                <a:latin typeface="Calibri"/>
                <a:cs typeface="Calibri"/>
              </a:rPr>
              <a:t>  </a:t>
            </a:r>
            <a:r>
              <a:rPr dirty="0" sz="1100" spc="140">
                <a:solidFill>
                  <a:srgbClr val="007F00"/>
                </a:solidFill>
                <a:latin typeface="Calibri"/>
                <a:cs typeface="Calibri"/>
              </a:rPr>
              <a:t>Price </a:t>
            </a:r>
            <a:r>
              <a:rPr dirty="0" sz="1100" spc="-50">
                <a:latin typeface="Calibri"/>
                <a:cs typeface="Calibri"/>
              </a:rPr>
              <a:t>5</a:t>
            </a:r>
            <a:endParaRPr sz="11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35"/>
              </a:spcBef>
              <a:tabLst>
                <a:tab pos="233045" algn="l"/>
              </a:tabLst>
            </a:pPr>
            <a:r>
              <a:rPr dirty="0" sz="1100" spc="-50">
                <a:latin typeface="Calibri"/>
                <a:cs typeface="Calibri"/>
              </a:rPr>
              <a:t>6</a:t>
            </a:r>
            <a:r>
              <a:rPr dirty="0" sz="1100">
                <a:latin typeface="Calibri"/>
                <a:cs typeface="Calibri"/>
              </a:rPr>
              <a:t>	</a:t>
            </a:r>
            <a:r>
              <a:rPr dirty="0" sz="1100" spc="80">
                <a:latin typeface="Calibri"/>
                <a:cs typeface="Calibri"/>
              </a:rPr>
              <a:t>)</a:t>
            </a:r>
            <a:r>
              <a:rPr dirty="0" sz="1100" spc="-55">
                <a:latin typeface="Calibri"/>
                <a:cs typeface="Calibri"/>
              </a:rPr>
              <a:t> </a:t>
            </a:r>
            <a:r>
              <a:rPr dirty="0" sz="1100" spc="-50">
                <a:latin typeface="Calibri"/>
                <a:cs typeface="Calibri"/>
              </a:rPr>
              <a:t>;</a:t>
            </a:r>
            <a:endParaRPr sz="1100">
              <a:latin typeface="Calibri"/>
              <a:cs typeface="Calibri"/>
            </a:endParaRPr>
          </a:p>
        </p:txBody>
      </p:sp>
      <p:grpSp>
        <p:nvGrpSpPr>
          <p:cNvPr id="267" name="object 267" descr=""/>
          <p:cNvGrpSpPr/>
          <p:nvPr/>
        </p:nvGrpSpPr>
        <p:grpSpPr>
          <a:xfrm>
            <a:off x="903605" y="6892061"/>
            <a:ext cx="5666105" cy="43180"/>
            <a:chOff x="903605" y="6892061"/>
            <a:chExt cx="5666105" cy="43180"/>
          </a:xfrm>
        </p:grpSpPr>
        <p:sp>
          <p:nvSpPr>
            <p:cNvPr id="268" name="object 268" descr=""/>
            <p:cNvSpPr/>
            <p:nvPr/>
          </p:nvSpPr>
          <p:spPr>
            <a:xfrm>
              <a:off x="903605" y="6892061"/>
              <a:ext cx="5666105" cy="43180"/>
            </a:xfrm>
            <a:custGeom>
              <a:avLst/>
              <a:gdLst/>
              <a:ahLst/>
              <a:cxnLst/>
              <a:rect l="l" t="t" r="r" b="b"/>
              <a:pathLst>
                <a:path w="5666105" h="43179">
                  <a:moveTo>
                    <a:pt x="5666041" y="0"/>
                  </a:moveTo>
                  <a:lnTo>
                    <a:pt x="0" y="0"/>
                  </a:lnTo>
                  <a:lnTo>
                    <a:pt x="0" y="43014"/>
                  </a:lnTo>
                  <a:lnTo>
                    <a:pt x="5666041" y="43014"/>
                  </a:lnTo>
                  <a:lnTo>
                    <a:pt x="5666041" y="0"/>
                  </a:lnTo>
                  <a:close/>
                </a:path>
              </a:pathLst>
            </a:custGeom>
            <a:solidFill>
              <a:srgbClr val="F2F2F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69" name="object 269" descr=""/>
            <p:cNvSpPr/>
            <p:nvPr/>
          </p:nvSpPr>
          <p:spPr>
            <a:xfrm>
              <a:off x="906145" y="6892061"/>
              <a:ext cx="0" cy="43180"/>
            </a:xfrm>
            <a:custGeom>
              <a:avLst/>
              <a:gdLst/>
              <a:ahLst/>
              <a:cxnLst/>
              <a:rect l="l" t="t" r="r" b="b"/>
              <a:pathLst>
                <a:path w="0" h="43179">
                  <a:moveTo>
                    <a:pt x="0" y="43014"/>
                  </a:moveTo>
                  <a:lnTo>
                    <a:pt x="0" y="0"/>
                  </a:lnTo>
                </a:path>
              </a:pathLst>
            </a:custGeom>
            <a:ln w="505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70" name="object 270" descr=""/>
            <p:cNvSpPr/>
            <p:nvPr/>
          </p:nvSpPr>
          <p:spPr>
            <a:xfrm>
              <a:off x="903605" y="6932549"/>
              <a:ext cx="43180" cy="0"/>
            </a:xfrm>
            <a:custGeom>
              <a:avLst/>
              <a:gdLst/>
              <a:ahLst/>
              <a:cxnLst/>
              <a:rect l="l" t="t" r="r" b="b"/>
              <a:pathLst>
                <a:path w="43180" h="0">
                  <a:moveTo>
                    <a:pt x="0" y="0"/>
                  </a:moveTo>
                  <a:lnTo>
                    <a:pt x="43014" y="0"/>
                  </a:lnTo>
                </a:path>
              </a:pathLst>
            </a:custGeom>
            <a:ln w="505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71" name="object 271" descr=""/>
            <p:cNvSpPr/>
            <p:nvPr/>
          </p:nvSpPr>
          <p:spPr>
            <a:xfrm>
              <a:off x="946632" y="6932549"/>
              <a:ext cx="5580380" cy="0"/>
            </a:xfrm>
            <a:custGeom>
              <a:avLst/>
              <a:gdLst/>
              <a:ahLst/>
              <a:cxnLst/>
              <a:rect l="l" t="t" r="r" b="b"/>
              <a:pathLst>
                <a:path w="5580380" h="0">
                  <a:moveTo>
                    <a:pt x="0" y="0"/>
                  </a:moveTo>
                  <a:lnTo>
                    <a:pt x="5579999" y="0"/>
                  </a:lnTo>
                </a:path>
              </a:pathLst>
            </a:custGeom>
            <a:ln w="505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72" name="object 272" descr=""/>
            <p:cNvSpPr/>
            <p:nvPr/>
          </p:nvSpPr>
          <p:spPr>
            <a:xfrm>
              <a:off x="6526631" y="6932549"/>
              <a:ext cx="43180" cy="0"/>
            </a:xfrm>
            <a:custGeom>
              <a:avLst/>
              <a:gdLst/>
              <a:ahLst/>
              <a:cxnLst/>
              <a:rect l="l" t="t" r="r" b="b"/>
              <a:pathLst>
                <a:path w="43179" h="0">
                  <a:moveTo>
                    <a:pt x="0" y="0"/>
                  </a:moveTo>
                  <a:lnTo>
                    <a:pt x="43014" y="0"/>
                  </a:lnTo>
                </a:path>
              </a:pathLst>
            </a:custGeom>
            <a:ln w="505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73" name="object 273" descr=""/>
            <p:cNvSpPr/>
            <p:nvPr/>
          </p:nvSpPr>
          <p:spPr>
            <a:xfrm>
              <a:off x="6567119" y="6892061"/>
              <a:ext cx="0" cy="43180"/>
            </a:xfrm>
            <a:custGeom>
              <a:avLst/>
              <a:gdLst/>
              <a:ahLst/>
              <a:cxnLst/>
              <a:rect l="l" t="t" r="r" b="b"/>
              <a:pathLst>
                <a:path w="0" h="43179">
                  <a:moveTo>
                    <a:pt x="0" y="43014"/>
                  </a:moveTo>
                  <a:lnTo>
                    <a:pt x="0" y="0"/>
                  </a:lnTo>
                </a:path>
              </a:pathLst>
            </a:custGeom>
            <a:ln w="505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274" name="object 274" descr=""/>
          <p:cNvSpPr/>
          <p:nvPr/>
        </p:nvSpPr>
        <p:spPr>
          <a:xfrm>
            <a:off x="6718541" y="8520150"/>
            <a:ext cx="46990" cy="0"/>
          </a:xfrm>
          <a:custGeom>
            <a:avLst/>
            <a:gdLst/>
            <a:ahLst/>
            <a:cxnLst/>
            <a:rect l="l" t="t" r="r" b="b"/>
            <a:pathLst>
              <a:path w="46990" h="0">
                <a:moveTo>
                  <a:pt x="0" y="0"/>
                </a:moveTo>
                <a:lnTo>
                  <a:pt x="46875" y="0"/>
                </a:lnTo>
              </a:path>
            </a:pathLst>
          </a:custGeom>
          <a:ln w="505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75" name="object 275" descr=""/>
          <p:cNvSpPr txBox="1"/>
          <p:nvPr/>
        </p:nvSpPr>
        <p:spPr>
          <a:xfrm>
            <a:off x="573925" y="7343338"/>
            <a:ext cx="6907530" cy="2647315"/>
          </a:xfrm>
          <a:prstGeom prst="rect">
            <a:avLst/>
          </a:prstGeom>
        </p:spPr>
        <p:txBody>
          <a:bodyPr wrap="square" lIns="0" tIns="1524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  <a:tabLst>
                <a:tab pos="695325" algn="l"/>
              </a:tabLst>
            </a:pPr>
            <a:r>
              <a:rPr dirty="0" sz="1700" spc="75" b="1">
                <a:latin typeface="Calibri"/>
                <a:cs typeface="Calibri"/>
              </a:rPr>
              <a:t>13.5</a:t>
            </a:r>
            <a:r>
              <a:rPr dirty="0" sz="1700" b="1">
                <a:latin typeface="Calibri"/>
                <a:cs typeface="Calibri"/>
              </a:rPr>
              <a:t>	</a:t>
            </a:r>
            <a:r>
              <a:rPr dirty="0" sz="1700" spc="190" b="1">
                <a:latin typeface="Calibri"/>
                <a:cs typeface="Calibri"/>
              </a:rPr>
              <a:t>Data</a:t>
            </a:r>
            <a:r>
              <a:rPr dirty="0" sz="1700" spc="265" b="1">
                <a:latin typeface="Calibri"/>
                <a:cs typeface="Calibri"/>
              </a:rPr>
              <a:t> </a:t>
            </a:r>
            <a:r>
              <a:rPr dirty="0" sz="1700" spc="120" b="1">
                <a:latin typeface="Calibri"/>
                <a:cs typeface="Calibri"/>
              </a:rPr>
              <a:t>manipulation</a:t>
            </a:r>
            <a:endParaRPr sz="17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430"/>
              </a:spcBef>
            </a:pPr>
            <a:endParaRPr sz="17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dirty="0" sz="1200" spc="50">
                <a:latin typeface="Calibri"/>
                <a:cs typeface="Calibri"/>
              </a:rPr>
              <a:t>You</a:t>
            </a:r>
            <a:r>
              <a:rPr dirty="0" sz="1200" spc="10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differ</a:t>
            </a:r>
            <a:r>
              <a:rPr dirty="0" sz="1200" spc="100">
                <a:latin typeface="Calibri"/>
                <a:cs typeface="Calibri"/>
              </a:rPr>
              <a:t> </a:t>
            </a:r>
            <a:r>
              <a:rPr dirty="0" sz="1200" spc="-20">
                <a:latin typeface="Calibri"/>
                <a:cs typeface="Calibri"/>
              </a:rPr>
              <a:t>between</a:t>
            </a:r>
            <a:r>
              <a:rPr dirty="0" sz="1200" spc="9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the</a:t>
            </a:r>
            <a:r>
              <a:rPr dirty="0" sz="1200" spc="10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following</a:t>
            </a:r>
            <a:r>
              <a:rPr dirty="0" sz="1200" spc="95">
                <a:latin typeface="Calibri"/>
                <a:cs typeface="Calibri"/>
              </a:rPr>
              <a:t> </a:t>
            </a:r>
            <a:r>
              <a:rPr dirty="0" sz="1200" spc="140">
                <a:latin typeface="Calibri"/>
                <a:cs typeface="Calibri"/>
              </a:rPr>
              <a:t>DML</a:t>
            </a:r>
            <a:r>
              <a:rPr dirty="0" sz="1200" spc="105">
                <a:latin typeface="Calibri"/>
                <a:cs typeface="Calibri"/>
              </a:rPr>
              <a:t> </a:t>
            </a:r>
            <a:r>
              <a:rPr dirty="0" sz="1200" spc="-10">
                <a:latin typeface="Calibri"/>
                <a:cs typeface="Calibri"/>
              </a:rPr>
              <a:t>commands:</a:t>
            </a:r>
            <a:endParaRPr sz="12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515"/>
              </a:spcBef>
            </a:pPr>
            <a:endParaRPr sz="12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dirty="0" sz="1200" spc="210" b="1">
                <a:latin typeface="Calibri"/>
                <a:cs typeface="Calibri"/>
              </a:rPr>
              <a:t>INSERT:</a:t>
            </a:r>
            <a:r>
              <a:rPr dirty="0" sz="1200" spc="400" b="1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For</a:t>
            </a:r>
            <a:r>
              <a:rPr dirty="0" sz="1200" spc="3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entering</a:t>
            </a:r>
            <a:r>
              <a:rPr dirty="0" sz="1200" spc="2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individual</a:t>
            </a:r>
            <a:r>
              <a:rPr dirty="0" sz="1200" spc="2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rows.</a:t>
            </a:r>
            <a:r>
              <a:rPr dirty="0" sz="1200" spc="28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Columns</a:t>
            </a:r>
            <a:r>
              <a:rPr dirty="0" sz="1200" spc="2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that</a:t>
            </a:r>
            <a:r>
              <a:rPr dirty="0" sz="1200" spc="2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allow</a:t>
            </a:r>
            <a:r>
              <a:rPr dirty="0" sz="1200" spc="25">
                <a:latin typeface="Calibri"/>
                <a:cs typeface="Calibri"/>
              </a:rPr>
              <a:t> </a:t>
            </a:r>
            <a:r>
              <a:rPr dirty="0" sz="1200" spc="165">
                <a:latin typeface="Calibri"/>
                <a:cs typeface="Calibri"/>
              </a:rPr>
              <a:t>NULL</a:t>
            </a:r>
            <a:r>
              <a:rPr dirty="0" sz="1200" spc="2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values</a:t>
            </a:r>
            <a:r>
              <a:rPr dirty="0" sz="1200" spc="2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can</a:t>
            </a:r>
            <a:r>
              <a:rPr dirty="0" sz="1200" spc="3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be</a:t>
            </a:r>
            <a:r>
              <a:rPr dirty="0" sz="1200" spc="2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ignored.</a:t>
            </a:r>
            <a:r>
              <a:rPr dirty="0" sz="1200" spc="280">
                <a:latin typeface="Calibri"/>
                <a:cs typeface="Calibri"/>
              </a:rPr>
              <a:t> </a:t>
            </a:r>
            <a:r>
              <a:rPr dirty="0" sz="1200" spc="-75">
                <a:latin typeface="Calibri"/>
                <a:cs typeface="Calibri"/>
              </a:rPr>
              <a:t>AUTO</a:t>
            </a:r>
            <a:r>
              <a:rPr dirty="0" sz="1200" spc="235">
                <a:latin typeface="Calibri"/>
                <a:cs typeface="Calibri"/>
              </a:rPr>
              <a:t> </a:t>
            </a:r>
            <a:r>
              <a:rPr dirty="0" sz="1200" spc="-20">
                <a:latin typeface="Calibri"/>
                <a:cs typeface="Calibri"/>
              </a:rPr>
              <a:t>INCREMENT</a:t>
            </a:r>
            <a:endParaRPr sz="1200">
              <a:latin typeface="Calibri"/>
              <a:cs typeface="Calibri"/>
            </a:endParaRPr>
          </a:p>
          <a:p>
            <a:pPr marL="384175">
              <a:lnSpc>
                <a:spcPct val="100000"/>
              </a:lnSpc>
              <a:spcBef>
                <a:spcPts val="5"/>
              </a:spcBef>
            </a:pPr>
            <a:r>
              <a:rPr dirty="0" sz="1200">
                <a:latin typeface="Calibri"/>
                <a:cs typeface="Calibri"/>
              </a:rPr>
              <a:t>columns</a:t>
            </a:r>
            <a:r>
              <a:rPr dirty="0" sz="1200" spc="21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are</a:t>
            </a:r>
            <a:r>
              <a:rPr dirty="0" sz="1200" spc="22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automatically</a:t>
            </a:r>
            <a:r>
              <a:rPr dirty="0" sz="1200" spc="229">
                <a:latin typeface="Calibri"/>
                <a:cs typeface="Calibri"/>
              </a:rPr>
              <a:t> </a:t>
            </a:r>
            <a:r>
              <a:rPr dirty="0" sz="1200" spc="-10">
                <a:latin typeface="Calibri"/>
                <a:cs typeface="Calibri"/>
              </a:rPr>
              <a:t>enumerated.</a:t>
            </a:r>
            <a:endParaRPr sz="12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855"/>
              </a:spcBef>
            </a:pPr>
            <a:r>
              <a:rPr dirty="0" sz="1200" spc="225" b="1">
                <a:latin typeface="Calibri"/>
                <a:cs typeface="Calibri"/>
              </a:rPr>
              <a:t>UPDATE:</a:t>
            </a:r>
            <a:r>
              <a:rPr dirty="0" sz="1200" spc="340" b="1">
                <a:latin typeface="Calibri"/>
                <a:cs typeface="Calibri"/>
              </a:rPr>
              <a:t> </a:t>
            </a:r>
            <a:r>
              <a:rPr dirty="0" sz="1200" spc="10">
                <a:latin typeface="Calibri"/>
                <a:cs typeface="Calibri"/>
              </a:rPr>
              <a:t>To</a:t>
            </a:r>
            <a:r>
              <a:rPr dirty="0" sz="1200" spc="105">
                <a:latin typeface="Calibri"/>
                <a:cs typeface="Calibri"/>
              </a:rPr>
              <a:t> </a:t>
            </a:r>
            <a:r>
              <a:rPr dirty="0" sz="1200" spc="10">
                <a:latin typeface="Calibri"/>
                <a:cs typeface="Calibri"/>
              </a:rPr>
              <a:t>change</a:t>
            </a:r>
            <a:r>
              <a:rPr dirty="0" sz="1200" spc="105">
                <a:latin typeface="Calibri"/>
                <a:cs typeface="Calibri"/>
              </a:rPr>
              <a:t> </a:t>
            </a:r>
            <a:r>
              <a:rPr dirty="0" sz="1200" spc="10">
                <a:latin typeface="Calibri"/>
                <a:cs typeface="Calibri"/>
              </a:rPr>
              <a:t>individual</a:t>
            </a:r>
            <a:r>
              <a:rPr dirty="0" sz="1200" spc="110">
                <a:latin typeface="Calibri"/>
                <a:cs typeface="Calibri"/>
              </a:rPr>
              <a:t> </a:t>
            </a:r>
            <a:r>
              <a:rPr dirty="0" sz="1200" spc="10">
                <a:latin typeface="Calibri"/>
                <a:cs typeface="Calibri"/>
              </a:rPr>
              <a:t>columns.</a:t>
            </a:r>
            <a:r>
              <a:rPr dirty="0" sz="1200" spc="265">
                <a:latin typeface="Calibri"/>
                <a:cs typeface="Calibri"/>
              </a:rPr>
              <a:t> </a:t>
            </a:r>
            <a:r>
              <a:rPr dirty="0" sz="1200" spc="75">
                <a:latin typeface="Calibri"/>
                <a:cs typeface="Calibri"/>
              </a:rPr>
              <a:t>This</a:t>
            </a:r>
            <a:r>
              <a:rPr dirty="0" sz="1200" spc="105">
                <a:latin typeface="Calibri"/>
                <a:cs typeface="Calibri"/>
              </a:rPr>
              <a:t> </a:t>
            </a:r>
            <a:r>
              <a:rPr dirty="0" sz="1200" spc="10">
                <a:latin typeface="Calibri"/>
                <a:cs typeface="Calibri"/>
              </a:rPr>
              <a:t>can</a:t>
            </a:r>
            <a:r>
              <a:rPr dirty="0" sz="1200" spc="110">
                <a:latin typeface="Calibri"/>
                <a:cs typeface="Calibri"/>
              </a:rPr>
              <a:t> </a:t>
            </a:r>
            <a:r>
              <a:rPr dirty="0" sz="1200" spc="10">
                <a:latin typeface="Calibri"/>
                <a:cs typeface="Calibri"/>
              </a:rPr>
              <a:t>be</a:t>
            </a:r>
            <a:r>
              <a:rPr dirty="0" sz="1200" spc="105">
                <a:latin typeface="Calibri"/>
                <a:cs typeface="Calibri"/>
              </a:rPr>
              <a:t> </a:t>
            </a:r>
            <a:r>
              <a:rPr dirty="0" sz="1200" spc="10">
                <a:latin typeface="Calibri"/>
                <a:cs typeface="Calibri"/>
              </a:rPr>
              <a:t>used</a:t>
            </a:r>
            <a:r>
              <a:rPr dirty="0" sz="1200" spc="105">
                <a:latin typeface="Calibri"/>
                <a:cs typeface="Calibri"/>
              </a:rPr>
              <a:t> </a:t>
            </a:r>
            <a:r>
              <a:rPr dirty="0" sz="1200" spc="10">
                <a:latin typeface="Calibri"/>
                <a:cs typeface="Calibri"/>
              </a:rPr>
              <a:t>to</a:t>
            </a:r>
            <a:r>
              <a:rPr dirty="0" sz="1200" spc="105">
                <a:latin typeface="Calibri"/>
                <a:cs typeface="Calibri"/>
              </a:rPr>
              <a:t> </a:t>
            </a:r>
            <a:r>
              <a:rPr dirty="0" sz="1200" spc="10">
                <a:latin typeface="Calibri"/>
                <a:cs typeface="Calibri"/>
              </a:rPr>
              <a:t>set</a:t>
            </a:r>
            <a:r>
              <a:rPr dirty="0" sz="1200" spc="110">
                <a:latin typeface="Calibri"/>
                <a:cs typeface="Calibri"/>
              </a:rPr>
              <a:t> </a:t>
            </a:r>
            <a:r>
              <a:rPr dirty="0" sz="1200" spc="10">
                <a:latin typeface="Calibri"/>
                <a:cs typeface="Calibri"/>
              </a:rPr>
              <a:t>individual</a:t>
            </a:r>
            <a:r>
              <a:rPr dirty="0" sz="1200" spc="105">
                <a:latin typeface="Calibri"/>
                <a:cs typeface="Calibri"/>
              </a:rPr>
              <a:t> </a:t>
            </a:r>
            <a:r>
              <a:rPr dirty="0" sz="1200" spc="10">
                <a:latin typeface="Calibri"/>
                <a:cs typeface="Calibri"/>
              </a:rPr>
              <a:t>columns</a:t>
            </a:r>
            <a:r>
              <a:rPr dirty="0" sz="1200" spc="105">
                <a:latin typeface="Calibri"/>
                <a:cs typeface="Calibri"/>
              </a:rPr>
              <a:t> </a:t>
            </a:r>
            <a:r>
              <a:rPr dirty="0" sz="1200" spc="10">
                <a:latin typeface="Calibri"/>
                <a:cs typeface="Calibri"/>
              </a:rPr>
              <a:t>to</a:t>
            </a:r>
            <a:r>
              <a:rPr dirty="0" sz="1200" spc="105">
                <a:latin typeface="Calibri"/>
                <a:cs typeface="Calibri"/>
              </a:rPr>
              <a:t> </a:t>
            </a:r>
            <a:r>
              <a:rPr dirty="0" sz="1200" spc="135">
                <a:latin typeface="Calibri"/>
                <a:cs typeface="Calibri"/>
              </a:rPr>
              <a:t>NULL.</a:t>
            </a:r>
            <a:r>
              <a:rPr dirty="0" sz="1200" spc="110">
                <a:latin typeface="Calibri"/>
                <a:cs typeface="Calibri"/>
              </a:rPr>
              <a:t> </a:t>
            </a:r>
            <a:r>
              <a:rPr dirty="0" sz="1200" spc="125">
                <a:latin typeface="Calibri"/>
                <a:cs typeface="Calibri"/>
              </a:rPr>
              <a:t>A</a:t>
            </a:r>
            <a:endParaRPr sz="1200">
              <a:latin typeface="Calibri"/>
              <a:cs typeface="Calibri"/>
            </a:endParaRPr>
          </a:p>
          <a:p>
            <a:pPr marL="384175">
              <a:lnSpc>
                <a:spcPct val="100000"/>
              </a:lnSpc>
              <a:spcBef>
                <a:spcPts val="5"/>
              </a:spcBef>
            </a:pPr>
            <a:r>
              <a:rPr dirty="0" sz="1200" spc="-105">
                <a:latin typeface="Calibri"/>
                <a:cs typeface="Calibri"/>
              </a:rPr>
              <a:t>WHERE</a:t>
            </a:r>
            <a:r>
              <a:rPr dirty="0" sz="1200" spc="11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clause</a:t>
            </a:r>
            <a:r>
              <a:rPr dirty="0" sz="1200" spc="11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can</a:t>
            </a:r>
            <a:r>
              <a:rPr dirty="0" sz="1200" spc="114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be</a:t>
            </a:r>
            <a:r>
              <a:rPr dirty="0" sz="1200" spc="11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specified,</a:t>
            </a:r>
            <a:r>
              <a:rPr dirty="0" sz="1200" spc="114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as</a:t>
            </a:r>
            <a:r>
              <a:rPr dirty="0" sz="1200" spc="114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with</a:t>
            </a:r>
            <a:r>
              <a:rPr dirty="0" sz="1200" spc="110">
                <a:latin typeface="Calibri"/>
                <a:cs typeface="Calibri"/>
              </a:rPr>
              <a:t> </a:t>
            </a:r>
            <a:r>
              <a:rPr dirty="0" sz="1200" spc="-10">
                <a:latin typeface="Calibri"/>
                <a:cs typeface="Calibri"/>
              </a:rPr>
              <a:t>SELECT.</a:t>
            </a:r>
            <a:endParaRPr sz="12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855"/>
              </a:spcBef>
            </a:pPr>
            <a:r>
              <a:rPr dirty="0" sz="1200" spc="260" b="1">
                <a:latin typeface="Calibri"/>
                <a:cs typeface="Calibri"/>
              </a:rPr>
              <a:t>DELETE:</a:t>
            </a:r>
            <a:r>
              <a:rPr dirty="0" sz="1200" spc="345" b="1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To</a:t>
            </a:r>
            <a:r>
              <a:rPr dirty="0" sz="1200" spc="14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delete</a:t>
            </a:r>
            <a:r>
              <a:rPr dirty="0" sz="1200" spc="13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individual</a:t>
            </a:r>
            <a:r>
              <a:rPr dirty="0" sz="1200" spc="14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rows.</a:t>
            </a:r>
            <a:r>
              <a:rPr dirty="0" sz="1200" spc="280">
                <a:latin typeface="Calibri"/>
                <a:cs typeface="Calibri"/>
              </a:rPr>
              <a:t> </a:t>
            </a:r>
            <a:r>
              <a:rPr dirty="0" sz="1200" spc="175">
                <a:latin typeface="Calibri"/>
                <a:cs typeface="Calibri"/>
              </a:rPr>
              <a:t>A</a:t>
            </a:r>
            <a:r>
              <a:rPr dirty="0" sz="1200" spc="135">
                <a:latin typeface="Calibri"/>
                <a:cs typeface="Calibri"/>
              </a:rPr>
              <a:t> </a:t>
            </a:r>
            <a:r>
              <a:rPr dirty="0" sz="1200" spc="-105">
                <a:latin typeface="Calibri"/>
                <a:cs typeface="Calibri"/>
              </a:rPr>
              <a:t>WHERE</a:t>
            </a:r>
            <a:r>
              <a:rPr dirty="0" sz="1200" spc="14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clause</a:t>
            </a:r>
            <a:r>
              <a:rPr dirty="0" sz="1200" spc="13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is</a:t>
            </a:r>
            <a:r>
              <a:rPr dirty="0" sz="1200" spc="140">
                <a:latin typeface="Calibri"/>
                <a:cs typeface="Calibri"/>
              </a:rPr>
              <a:t> </a:t>
            </a:r>
            <a:r>
              <a:rPr dirty="0" sz="1200" spc="-10">
                <a:latin typeface="Calibri"/>
                <a:cs typeface="Calibri"/>
              </a:rPr>
              <a:t>permitted.</a:t>
            </a:r>
            <a:endParaRPr sz="1200">
              <a:latin typeface="Calibri"/>
              <a:cs typeface="Calibri"/>
            </a:endParaRPr>
          </a:p>
          <a:p>
            <a:pPr marL="384175" marR="407670" indent="-372110">
              <a:lnSpc>
                <a:spcPct val="100000"/>
              </a:lnSpc>
              <a:spcBef>
                <a:spcPts val="850"/>
              </a:spcBef>
            </a:pPr>
            <a:r>
              <a:rPr dirty="0" sz="1200" spc="250" b="1">
                <a:latin typeface="Calibri"/>
                <a:cs typeface="Calibri"/>
              </a:rPr>
              <a:t>TRUNCATE:</a:t>
            </a:r>
            <a:r>
              <a:rPr dirty="0" sz="1200" spc="320" b="1">
                <a:latin typeface="Calibri"/>
                <a:cs typeface="Calibri"/>
              </a:rPr>
              <a:t> </a:t>
            </a:r>
            <a:r>
              <a:rPr dirty="0" sz="1200" spc="50">
                <a:latin typeface="Calibri"/>
                <a:cs typeface="Calibri"/>
              </a:rPr>
              <a:t>Is</a:t>
            </a:r>
            <a:r>
              <a:rPr dirty="0" sz="1200" spc="85">
                <a:latin typeface="Calibri"/>
                <a:cs typeface="Calibri"/>
              </a:rPr>
              <a:t> </a:t>
            </a:r>
            <a:r>
              <a:rPr dirty="0" u="sng" sz="120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no</a:t>
            </a:r>
            <a:r>
              <a:rPr dirty="0" sz="1200" spc="85">
                <a:latin typeface="Calibri"/>
                <a:cs typeface="Calibri"/>
              </a:rPr>
              <a:t> </a:t>
            </a:r>
            <a:r>
              <a:rPr dirty="0" sz="1200" spc="140">
                <a:latin typeface="Calibri"/>
                <a:cs typeface="Calibri"/>
              </a:rPr>
              <a:t>DML</a:t>
            </a:r>
            <a:r>
              <a:rPr dirty="0" sz="1200" spc="8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because</a:t>
            </a:r>
            <a:r>
              <a:rPr dirty="0" sz="1200" spc="8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a</a:t>
            </a:r>
            <a:r>
              <a:rPr dirty="0" sz="1200" spc="8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rollback</a:t>
            </a:r>
            <a:r>
              <a:rPr dirty="0" sz="1200" spc="8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is</a:t>
            </a:r>
            <a:r>
              <a:rPr dirty="0" sz="1200" spc="8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not</a:t>
            </a:r>
            <a:r>
              <a:rPr dirty="0" sz="1200" spc="8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possible.</a:t>
            </a:r>
            <a:r>
              <a:rPr dirty="0" sz="1200" spc="250">
                <a:latin typeface="Calibri"/>
                <a:cs typeface="Calibri"/>
              </a:rPr>
              <a:t> </a:t>
            </a:r>
            <a:r>
              <a:rPr dirty="0" sz="1200" spc="-45">
                <a:latin typeface="Calibri"/>
                <a:cs typeface="Calibri"/>
              </a:rPr>
              <a:t>TRUNCATE</a:t>
            </a:r>
            <a:r>
              <a:rPr dirty="0" sz="1200" spc="8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empties</a:t>
            </a:r>
            <a:r>
              <a:rPr dirty="0" sz="1200" spc="8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a</a:t>
            </a:r>
            <a:r>
              <a:rPr dirty="0" sz="1200" spc="8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table</a:t>
            </a:r>
            <a:r>
              <a:rPr dirty="0" sz="1200" spc="85">
                <a:latin typeface="Calibri"/>
                <a:cs typeface="Calibri"/>
              </a:rPr>
              <a:t> </a:t>
            </a:r>
            <a:r>
              <a:rPr dirty="0" sz="1200" spc="-10">
                <a:latin typeface="Calibri"/>
                <a:cs typeface="Calibri"/>
              </a:rPr>
              <a:t>completely </a:t>
            </a:r>
            <a:r>
              <a:rPr dirty="0" sz="1200">
                <a:latin typeface="Calibri"/>
                <a:cs typeface="Calibri"/>
              </a:rPr>
              <a:t>and</a:t>
            </a:r>
            <a:r>
              <a:rPr dirty="0" sz="1200" spc="15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faster</a:t>
            </a:r>
            <a:r>
              <a:rPr dirty="0" sz="1200" spc="16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than</a:t>
            </a:r>
            <a:r>
              <a:rPr dirty="0" sz="1200" spc="15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the</a:t>
            </a:r>
            <a:r>
              <a:rPr dirty="0" sz="1200" spc="150">
                <a:latin typeface="Calibri"/>
                <a:cs typeface="Calibri"/>
              </a:rPr>
              <a:t> </a:t>
            </a:r>
            <a:r>
              <a:rPr dirty="0" sz="1200" spc="-10">
                <a:latin typeface="Calibri"/>
                <a:cs typeface="Calibri"/>
              </a:rPr>
              <a:t>DELETE.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276" name="object 276" descr="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1235"/>
              </a:lnSpc>
            </a:pPr>
            <a:fld id="{81D60167-4931-47E6-BA6A-407CBD079E47}" type="slidenum">
              <a:rPr dirty="0" spc="-25"/>
              <a:t>100</a:t>
            </a:fld>
          </a:p>
        </p:txBody>
      </p:sp>
    </p:spTree>
  </p:cSld>
  <p:clrMapOvr>
    <a:masterClrMapping/>
  </p:clrMapOvr>
</p:sld>
</file>

<file path=ppt/slides/slide1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 txBox="1"/>
          <p:nvPr/>
        </p:nvSpPr>
        <p:spPr>
          <a:xfrm>
            <a:off x="573925" y="411350"/>
            <a:ext cx="6505575" cy="128143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algn="r" marR="5080">
              <a:lnSpc>
                <a:spcPct val="100000"/>
              </a:lnSpc>
              <a:spcBef>
                <a:spcPts val="95"/>
              </a:spcBef>
            </a:pPr>
            <a:r>
              <a:rPr dirty="0" sz="1200" i="1">
                <a:latin typeface="Calibri"/>
                <a:cs typeface="Calibri"/>
              </a:rPr>
              <a:t>Data</a:t>
            </a:r>
            <a:r>
              <a:rPr dirty="0" sz="1200" spc="254" i="1">
                <a:latin typeface="Calibri"/>
                <a:cs typeface="Calibri"/>
              </a:rPr>
              <a:t> </a:t>
            </a:r>
            <a:r>
              <a:rPr dirty="0" sz="1200" spc="-10" i="1">
                <a:latin typeface="Calibri"/>
                <a:cs typeface="Calibri"/>
              </a:rPr>
              <a:t>manipulation</a:t>
            </a:r>
            <a:endParaRPr sz="12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1215"/>
              </a:spcBef>
            </a:pPr>
            <a:endParaRPr sz="1200">
              <a:latin typeface="Calibri"/>
              <a:cs typeface="Calibri"/>
            </a:endParaRPr>
          </a:p>
          <a:p>
            <a:pPr algn="just" marL="384175" marR="5080" indent="-372110">
              <a:lnSpc>
                <a:spcPct val="100000"/>
              </a:lnSpc>
            </a:pPr>
            <a:r>
              <a:rPr dirty="0" sz="1200" spc="250" b="1">
                <a:latin typeface="Calibri"/>
                <a:cs typeface="Calibri"/>
              </a:rPr>
              <a:t>LOAD</a:t>
            </a:r>
            <a:r>
              <a:rPr dirty="0" sz="1200" spc="185" b="1">
                <a:latin typeface="Calibri"/>
                <a:cs typeface="Calibri"/>
              </a:rPr>
              <a:t> </a:t>
            </a:r>
            <a:r>
              <a:rPr dirty="0" sz="1200" spc="190" b="1">
                <a:latin typeface="Calibri"/>
                <a:cs typeface="Calibri"/>
              </a:rPr>
              <a:t>DATA:</a:t>
            </a:r>
            <a:r>
              <a:rPr dirty="0" sz="1200" spc="320" b="1">
                <a:latin typeface="Calibri"/>
                <a:cs typeface="Calibri"/>
              </a:rPr>
              <a:t> </a:t>
            </a:r>
            <a:r>
              <a:rPr dirty="0" sz="1200" spc="50">
                <a:latin typeface="Calibri"/>
                <a:cs typeface="Calibri"/>
              </a:rPr>
              <a:t>Is</a:t>
            </a:r>
            <a:r>
              <a:rPr dirty="0" sz="1200" spc="190">
                <a:latin typeface="Calibri"/>
                <a:cs typeface="Calibri"/>
              </a:rPr>
              <a:t> </a:t>
            </a:r>
            <a:r>
              <a:rPr dirty="0" u="sng" sz="120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no</a:t>
            </a:r>
            <a:r>
              <a:rPr dirty="0" sz="1200" spc="190">
                <a:latin typeface="Calibri"/>
                <a:cs typeface="Calibri"/>
              </a:rPr>
              <a:t> </a:t>
            </a:r>
            <a:r>
              <a:rPr dirty="0" sz="1200" spc="105">
                <a:latin typeface="Calibri"/>
                <a:cs typeface="Calibri"/>
              </a:rPr>
              <a:t>DML.</a:t>
            </a:r>
            <a:r>
              <a:rPr dirty="0" sz="1200" spc="190">
                <a:latin typeface="Calibri"/>
                <a:cs typeface="Calibri"/>
              </a:rPr>
              <a:t> </a:t>
            </a:r>
            <a:r>
              <a:rPr dirty="0" sz="1200" spc="65">
                <a:latin typeface="Calibri"/>
                <a:cs typeface="Calibri"/>
              </a:rPr>
              <a:t>The</a:t>
            </a:r>
            <a:r>
              <a:rPr dirty="0" sz="1200" spc="18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command</a:t>
            </a:r>
            <a:r>
              <a:rPr dirty="0" sz="1200" spc="19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is</a:t>
            </a:r>
            <a:r>
              <a:rPr dirty="0" sz="1200" spc="19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used</a:t>
            </a:r>
            <a:r>
              <a:rPr dirty="0" sz="1200" spc="19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to</a:t>
            </a:r>
            <a:r>
              <a:rPr dirty="0" sz="1200" spc="19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load</a:t>
            </a:r>
            <a:r>
              <a:rPr dirty="0" sz="1200" spc="19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an</a:t>
            </a:r>
            <a:r>
              <a:rPr dirty="0" sz="1200" spc="190">
                <a:latin typeface="Calibri"/>
                <a:cs typeface="Calibri"/>
              </a:rPr>
              <a:t> </a:t>
            </a:r>
            <a:r>
              <a:rPr dirty="0" sz="1200" spc="95">
                <a:latin typeface="Calibri"/>
                <a:cs typeface="Calibri"/>
              </a:rPr>
              <a:t>Excel/CSV</a:t>
            </a:r>
            <a:r>
              <a:rPr dirty="0" sz="1200" spc="18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file</a:t>
            </a:r>
            <a:r>
              <a:rPr dirty="0" sz="1200" spc="19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into</a:t>
            </a:r>
            <a:r>
              <a:rPr dirty="0" sz="1200" spc="19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a</a:t>
            </a:r>
            <a:r>
              <a:rPr dirty="0" sz="1200" spc="19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table.</a:t>
            </a:r>
            <a:r>
              <a:rPr dirty="0" sz="1200" spc="455">
                <a:latin typeface="Calibri"/>
                <a:cs typeface="Calibri"/>
              </a:rPr>
              <a:t> </a:t>
            </a:r>
            <a:r>
              <a:rPr dirty="0" sz="1200" spc="-10">
                <a:latin typeface="Calibri"/>
                <a:cs typeface="Calibri"/>
              </a:rPr>
              <a:t>Error messages</a:t>
            </a:r>
            <a:r>
              <a:rPr dirty="0" sz="1200" spc="9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are</a:t>
            </a:r>
            <a:r>
              <a:rPr dirty="0" sz="1200" spc="9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displayed</a:t>
            </a:r>
            <a:r>
              <a:rPr dirty="0" sz="1200" spc="10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for</a:t>
            </a:r>
            <a:r>
              <a:rPr dirty="0" sz="1200" spc="95">
                <a:latin typeface="Calibri"/>
                <a:cs typeface="Calibri"/>
              </a:rPr>
              <a:t> </a:t>
            </a:r>
            <a:r>
              <a:rPr dirty="0" sz="1200" spc="-20">
                <a:latin typeface="Calibri"/>
                <a:cs typeface="Calibri"/>
              </a:rPr>
              <a:t>CONSTRAINT</a:t>
            </a:r>
            <a:r>
              <a:rPr dirty="0" sz="1200" spc="9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violations.</a:t>
            </a:r>
            <a:r>
              <a:rPr dirty="0" sz="1200" spc="260">
                <a:latin typeface="Calibri"/>
                <a:cs typeface="Calibri"/>
              </a:rPr>
              <a:t> </a:t>
            </a:r>
            <a:r>
              <a:rPr dirty="0" sz="1200" spc="85">
                <a:latin typeface="Calibri"/>
                <a:cs typeface="Calibri"/>
              </a:rPr>
              <a:t>It</a:t>
            </a:r>
            <a:r>
              <a:rPr dirty="0" sz="1200" spc="9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usually</a:t>
            </a:r>
            <a:r>
              <a:rPr dirty="0" sz="1200" spc="9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makes</a:t>
            </a:r>
            <a:r>
              <a:rPr dirty="0" sz="1200" spc="100">
                <a:latin typeface="Calibri"/>
                <a:cs typeface="Calibri"/>
              </a:rPr>
              <a:t> </a:t>
            </a:r>
            <a:r>
              <a:rPr dirty="0" sz="1200" spc="-10">
                <a:latin typeface="Calibri"/>
                <a:cs typeface="Calibri"/>
              </a:rPr>
              <a:t>sense</a:t>
            </a:r>
            <a:r>
              <a:rPr dirty="0" sz="1200" spc="9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to</a:t>
            </a:r>
            <a:r>
              <a:rPr dirty="0" sz="1200" spc="10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load</a:t>
            </a:r>
            <a:r>
              <a:rPr dirty="0" sz="1200" spc="9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the</a:t>
            </a:r>
            <a:r>
              <a:rPr dirty="0" sz="1200" spc="9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data</a:t>
            </a:r>
            <a:r>
              <a:rPr dirty="0" sz="1200" spc="100">
                <a:latin typeface="Calibri"/>
                <a:cs typeface="Calibri"/>
              </a:rPr>
              <a:t> </a:t>
            </a:r>
            <a:r>
              <a:rPr dirty="0" sz="1200" spc="-20">
                <a:latin typeface="Calibri"/>
                <a:cs typeface="Calibri"/>
              </a:rPr>
              <a:t>into </a:t>
            </a:r>
            <a:r>
              <a:rPr dirty="0" sz="1200">
                <a:latin typeface="Calibri"/>
                <a:cs typeface="Calibri"/>
              </a:rPr>
              <a:t>an</a:t>
            </a:r>
            <a:r>
              <a:rPr dirty="0" sz="1200" spc="9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upstream</a:t>
            </a:r>
            <a:r>
              <a:rPr dirty="0" sz="1200" spc="9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interface</a:t>
            </a:r>
            <a:r>
              <a:rPr dirty="0" sz="1200" spc="9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table</a:t>
            </a:r>
            <a:r>
              <a:rPr dirty="0" sz="1200" spc="9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without</a:t>
            </a:r>
            <a:r>
              <a:rPr dirty="0" sz="1200" spc="95">
                <a:latin typeface="Calibri"/>
                <a:cs typeface="Calibri"/>
              </a:rPr>
              <a:t> </a:t>
            </a:r>
            <a:r>
              <a:rPr dirty="0" sz="1200" spc="-10">
                <a:latin typeface="Calibri"/>
                <a:cs typeface="Calibri"/>
              </a:rPr>
              <a:t>CONSTRAINTs</a:t>
            </a:r>
            <a:r>
              <a:rPr dirty="0" sz="1200" spc="9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and</a:t>
            </a:r>
            <a:r>
              <a:rPr dirty="0" sz="1200" spc="9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then</a:t>
            </a:r>
            <a:r>
              <a:rPr dirty="0" sz="1200" spc="9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transfer</a:t>
            </a:r>
            <a:r>
              <a:rPr dirty="0" sz="1200" spc="9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the</a:t>
            </a:r>
            <a:r>
              <a:rPr dirty="0" sz="1200" spc="9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data</a:t>
            </a:r>
            <a:r>
              <a:rPr dirty="0" sz="1200" spc="9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to</a:t>
            </a:r>
            <a:r>
              <a:rPr dirty="0" sz="1200" spc="9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the</a:t>
            </a:r>
            <a:r>
              <a:rPr dirty="0" sz="1200" spc="9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main</a:t>
            </a:r>
            <a:r>
              <a:rPr dirty="0" sz="1200" spc="95">
                <a:latin typeface="Calibri"/>
                <a:cs typeface="Calibri"/>
              </a:rPr>
              <a:t> </a:t>
            </a:r>
            <a:r>
              <a:rPr dirty="0" sz="1200" spc="-10">
                <a:latin typeface="Calibri"/>
                <a:cs typeface="Calibri"/>
              </a:rPr>
              <a:t>table </a:t>
            </a:r>
            <a:r>
              <a:rPr dirty="0" sz="1200">
                <a:latin typeface="Calibri"/>
                <a:cs typeface="Calibri"/>
              </a:rPr>
              <a:t>using</a:t>
            </a:r>
            <a:r>
              <a:rPr dirty="0" sz="1200" spc="240">
                <a:latin typeface="Calibri"/>
                <a:cs typeface="Calibri"/>
              </a:rPr>
              <a:t> </a:t>
            </a:r>
            <a:r>
              <a:rPr dirty="0" sz="1200" spc="-10">
                <a:latin typeface="Calibri"/>
                <a:cs typeface="Calibri"/>
              </a:rPr>
              <a:t>INSERT.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3" name="object 3" descr="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1235"/>
              </a:lnSpc>
            </a:pPr>
            <a:fld id="{81D60167-4931-47E6-BA6A-407CBD079E47}" type="slidenum">
              <a:rPr dirty="0" spc="-25"/>
              <a:t>100</a:t>
            </a:fld>
          </a:p>
        </p:txBody>
      </p:sp>
    </p:spTree>
  </p:cSld>
  <p:clrMapOvr>
    <a:masterClrMapping/>
  </p:clrMapOvr>
</p:sld>
</file>

<file path=ppt/slides/slide1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 txBox="1"/>
          <p:nvPr/>
        </p:nvSpPr>
        <p:spPr>
          <a:xfrm>
            <a:off x="573925" y="411350"/>
            <a:ext cx="6505575" cy="1440815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algn="r" marR="5080">
              <a:lnSpc>
                <a:spcPct val="100000"/>
              </a:lnSpc>
              <a:spcBef>
                <a:spcPts val="95"/>
              </a:spcBef>
            </a:pPr>
            <a:r>
              <a:rPr dirty="0" sz="1200" spc="-10" i="1">
                <a:latin typeface="Calibri"/>
                <a:cs typeface="Calibri"/>
              </a:rPr>
              <a:t>Import/export/backup</a:t>
            </a:r>
            <a:endParaRPr sz="12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810"/>
              </a:spcBef>
            </a:pPr>
            <a:endParaRPr sz="12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tabLst>
                <a:tab pos="695325" algn="l"/>
              </a:tabLst>
            </a:pPr>
            <a:r>
              <a:rPr dirty="0" sz="1700" spc="75" b="1">
                <a:latin typeface="Calibri"/>
                <a:cs typeface="Calibri"/>
              </a:rPr>
              <a:t>13.6</a:t>
            </a:r>
            <a:r>
              <a:rPr dirty="0" sz="1700" b="1">
                <a:latin typeface="Calibri"/>
                <a:cs typeface="Calibri"/>
              </a:rPr>
              <a:t>	</a:t>
            </a:r>
            <a:r>
              <a:rPr dirty="0" sz="1700" spc="155" b="1">
                <a:latin typeface="Calibri"/>
                <a:cs typeface="Calibri"/>
              </a:rPr>
              <a:t>Import/export/backup</a:t>
            </a:r>
            <a:endParaRPr sz="17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430"/>
              </a:spcBef>
            </a:pPr>
            <a:endParaRPr sz="1700">
              <a:latin typeface="Calibri"/>
              <a:cs typeface="Calibri"/>
            </a:endParaRPr>
          </a:p>
          <a:p>
            <a:pPr marL="12700" marR="5715">
              <a:lnSpc>
                <a:spcPct val="100000"/>
              </a:lnSpc>
            </a:pPr>
            <a:r>
              <a:rPr dirty="0" sz="1200" spc="75">
                <a:latin typeface="Calibri"/>
                <a:cs typeface="Calibri"/>
              </a:rPr>
              <a:t>This</a:t>
            </a:r>
            <a:r>
              <a:rPr dirty="0" sz="1200" spc="229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chapter</a:t>
            </a:r>
            <a:r>
              <a:rPr dirty="0" sz="1200" spc="24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is</a:t>
            </a:r>
            <a:r>
              <a:rPr dirty="0" sz="1200" spc="23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for</a:t>
            </a:r>
            <a:r>
              <a:rPr dirty="0" sz="1200" spc="24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information</a:t>
            </a:r>
            <a:r>
              <a:rPr dirty="0" sz="1200" spc="229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purposes</a:t>
            </a:r>
            <a:r>
              <a:rPr dirty="0" sz="1200" spc="23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only.</a:t>
            </a:r>
            <a:r>
              <a:rPr dirty="0" sz="1200" spc="145">
                <a:latin typeface="Calibri"/>
                <a:cs typeface="Calibri"/>
              </a:rPr>
              <a:t>  </a:t>
            </a:r>
            <a:r>
              <a:rPr dirty="0" sz="1200" spc="85">
                <a:latin typeface="Calibri"/>
                <a:cs typeface="Calibri"/>
              </a:rPr>
              <a:t>It</a:t>
            </a:r>
            <a:r>
              <a:rPr dirty="0" sz="1200" spc="24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moves</a:t>
            </a:r>
            <a:r>
              <a:rPr dirty="0" sz="1200" spc="23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on</a:t>
            </a:r>
            <a:r>
              <a:rPr dirty="0" sz="1200" spc="24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to</a:t>
            </a:r>
            <a:r>
              <a:rPr dirty="0" sz="1200" spc="229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the</a:t>
            </a:r>
            <a:r>
              <a:rPr dirty="0" sz="1200" spc="23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administrative</a:t>
            </a:r>
            <a:r>
              <a:rPr dirty="0" sz="1200" spc="23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activities</a:t>
            </a:r>
            <a:r>
              <a:rPr dirty="0" sz="1200" spc="23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of</a:t>
            </a:r>
            <a:r>
              <a:rPr dirty="0" sz="1200" spc="229">
                <a:latin typeface="Calibri"/>
                <a:cs typeface="Calibri"/>
              </a:rPr>
              <a:t> </a:t>
            </a:r>
            <a:r>
              <a:rPr dirty="0" sz="1200" spc="-25">
                <a:latin typeface="Calibri"/>
                <a:cs typeface="Calibri"/>
              </a:rPr>
              <a:t>the </a:t>
            </a:r>
            <a:r>
              <a:rPr dirty="0" sz="1200">
                <a:latin typeface="Calibri"/>
                <a:cs typeface="Calibri"/>
              </a:rPr>
              <a:t>database</a:t>
            </a:r>
            <a:r>
              <a:rPr dirty="0" sz="1200" spc="15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admin.</a:t>
            </a:r>
            <a:r>
              <a:rPr dirty="0" sz="1200" spc="30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Below</a:t>
            </a:r>
            <a:r>
              <a:rPr dirty="0" sz="1200" spc="15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is</a:t>
            </a:r>
            <a:r>
              <a:rPr dirty="0" sz="1200" spc="15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an</a:t>
            </a:r>
            <a:r>
              <a:rPr dirty="0" sz="1200" spc="155">
                <a:latin typeface="Calibri"/>
                <a:cs typeface="Calibri"/>
              </a:rPr>
              <a:t> </a:t>
            </a:r>
            <a:r>
              <a:rPr dirty="0" sz="1200" spc="-10">
                <a:latin typeface="Calibri"/>
                <a:cs typeface="Calibri"/>
              </a:rPr>
              <a:t>example:</a:t>
            </a:r>
            <a:endParaRPr sz="1200">
              <a:latin typeface="Calibri"/>
              <a:cs typeface="Calibri"/>
            </a:endParaRPr>
          </a:p>
        </p:txBody>
      </p:sp>
      <p:grpSp>
        <p:nvGrpSpPr>
          <p:cNvPr id="3" name="object 3" descr=""/>
          <p:cNvGrpSpPr/>
          <p:nvPr/>
        </p:nvGrpSpPr>
        <p:grpSpPr>
          <a:xfrm>
            <a:off x="946632" y="2174481"/>
            <a:ext cx="3960495" cy="688340"/>
            <a:chOff x="946632" y="2174481"/>
            <a:chExt cx="3960495" cy="688340"/>
          </a:xfrm>
        </p:grpSpPr>
        <p:sp>
          <p:nvSpPr>
            <p:cNvPr id="4" name="object 4" descr=""/>
            <p:cNvSpPr/>
            <p:nvPr/>
          </p:nvSpPr>
          <p:spPr>
            <a:xfrm>
              <a:off x="946632" y="2174481"/>
              <a:ext cx="3960495" cy="172085"/>
            </a:xfrm>
            <a:custGeom>
              <a:avLst/>
              <a:gdLst/>
              <a:ahLst/>
              <a:cxnLst/>
              <a:rect l="l" t="t" r="r" b="b"/>
              <a:pathLst>
                <a:path w="3960495" h="172085">
                  <a:moveTo>
                    <a:pt x="3959999" y="0"/>
                  </a:moveTo>
                  <a:lnTo>
                    <a:pt x="0" y="0"/>
                  </a:lnTo>
                  <a:lnTo>
                    <a:pt x="0" y="172072"/>
                  </a:lnTo>
                  <a:lnTo>
                    <a:pt x="3959999" y="172072"/>
                  </a:lnTo>
                  <a:lnTo>
                    <a:pt x="3959999" y="0"/>
                  </a:lnTo>
                  <a:close/>
                </a:path>
              </a:pathLst>
            </a:custGeom>
            <a:solidFill>
              <a:srgbClr val="F2F2F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 descr=""/>
            <p:cNvSpPr/>
            <p:nvPr/>
          </p:nvSpPr>
          <p:spPr>
            <a:xfrm>
              <a:off x="4420730" y="2292400"/>
              <a:ext cx="41910" cy="0"/>
            </a:xfrm>
            <a:custGeom>
              <a:avLst/>
              <a:gdLst/>
              <a:ahLst/>
              <a:cxnLst/>
              <a:rect l="l" t="t" r="r" b="b"/>
              <a:pathLst>
                <a:path w="41910" h="0">
                  <a:moveTo>
                    <a:pt x="0" y="0"/>
                  </a:moveTo>
                  <a:lnTo>
                    <a:pt x="41567" y="0"/>
                  </a:lnTo>
                </a:path>
              </a:pathLst>
            </a:custGeom>
            <a:ln w="5054">
              <a:solidFill>
                <a:srgbClr val="007F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 descr=""/>
            <p:cNvSpPr/>
            <p:nvPr/>
          </p:nvSpPr>
          <p:spPr>
            <a:xfrm>
              <a:off x="946632" y="2346553"/>
              <a:ext cx="3960495" cy="516255"/>
            </a:xfrm>
            <a:custGeom>
              <a:avLst/>
              <a:gdLst/>
              <a:ahLst/>
              <a:cxnLst/>
              <a:rect l="l" t="t" r="r" b="b"/>
              <a:pathLst>
                <a:path w="3960495" h="516255">
                  <a:moveTo>
                    <a:pt x="3959999" y="0"/>
                  </a:moveTo>
                  <a:lnTo>
                    <a:pt x="0" y="0"/>
                  </a:lnTo>
                  <a:lnTo>
                    <a:pt x="0" y="172072"/>
                  </a:lnTo>
                  <a:lnTo>
                    <a:pt x="0" y="344144"/>
                  </a:lnTo>
                  <a:lnTo>
                    <a:pt x="0" y="516216"/>
                  </a:lnTo>
                  <a:lnTo>
                    <a:pt x="3959999" y="516216"/>
                  </a:lnTo>
                  <a:lnTo>
                    <a:pt x="3959999" y="344144"/>
                  </a:lnTo>
                  <a:lnTo>
                    <a:pt x="3959999" y="172072"/>
                  </a:lnTo>
                  <a:lnTo>
                    <a:pt x="3959999" y="0"/>
                  </a:lnTo>
                  <a:close/>
                </a:path>
              </a:pathLst>
            </a:custGeom>
            <a:solidFill>
              <a:srgbClr val="F2F2F2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7" name="object 7" descr=""/>
          <p:cNvSpPr txBox="1"/>
          <p:nvPr/>
        </p:nvSpPr>
        <p:spPr>
          <a:xfrm>
            <a:off x="906144" y="2133993"/>
            <a:ext cx="4041140" cy="769620"/>
          </a:xfrm>
          <a:prstGeom prst="rect">
            <a:avLst/>
          </a:prstGeom>
          <a:ln w="5054">
            <a:solidFill>
              <a:srgbClr val="000000"/>
            </a:solidFill>
          </a:ln>
        </p:spPr>
        <p:txBody>
          <a:bodyPr wrap="square" lIns="0" tIns="16510" rIns="0" bIns="0" rtlCol="0" vert="horz">
            <a:spAutoFit/>
          </a:bodyPr>
          <a:lstStyle/>
          <a:p>
            <a:pPr marL="205740" marR="99060" indent="-180340">
              <a:lnSpc>
                <a:spcPct val="102600"/>
              </a:lnSpc>
              <a:spcBef>
                <a:spcPts val="130"/>
              </a:spcBef>
            </a:pPr>
            <a:r>
              <a:rPr dirty="0" sz="1100" spc="80">
                <a:latin typeface="Calibri"/>
                <a:cs typeface="Calibri"/>
              </a:rPr>
              <a:t>LOAD</a:t>
            </a:r>
            <a:r>
              <a:rPr dirty="0" sz="1100" spc="170">
                <a:latin typeface="Calibri"/>
                <a:cs typeface="Calibri"/>
              </a:rPr>
              <a:t> </a:t>
            </a:r>
            <a:r>
              <a:rPr dirty="0" sz="1100" spc="90">
                <a:latin typeface="Calibri"/>
                <a:cs typeface="Calibri"/>
              </a:rPr>
              <a:t>DATA</a:t>
            </a:r>
            <a:r>
              <a:rPr dirty="0" sz="1100" spc="315">
                <a:latin typeface="Calibri"/>
                <a:cs typeface="Calibri"/>
              </a:rPr>
              <a:t> </a:t>
            </a:r>
            <a:r>
              <a:rPr dirty="0" sz="1100" spc="180">
                <a:latin typeface="Calibri"/>
                <a:cs typeface="Calibri"/>
              </a:rPr>
              <a:t>INFILE</a:t>
            </a:r>
            <a:r>
              <a:rPr dirty="0" sz="1100" spc="125">
                <a:latin typeface="Calibri"/>
                <a:cs typeface="Calibri"/>
              </a:rPr>
              <a:t>  </a:t>
            </a:r>
            <a:r>
              <a:rPr dirty="0" sz="1100" spc="220">
                <a:solidFill>
                  <a:srgbClr val="FF0000"/>
                </a:solidFill>
                <a:latin typeface="Calibri"/>
                <a:cs typeface="Calibri"/>
              </a:rPr>
              <a:t>’data.csv’</a:t>
            </a:r>
            <a:r>
              <a:rPr dirty="0" sz="1100" spc="40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1100" spc="105">
                <a:latin typeface="Calibri"/>
                <a:cs typeface="Calibri"/>
              </a:rPr>
              <a:t>INTO</a:t>
            </a:r>
            <a:r>
              <a:rPr dirty="0" sz="1100" spc="280">
                <a:latin typeface="Calibri"/>
                <a:cs typeface="Calibri"/>
              </a:rPr>
              <a:t> </a:t>
            </a:r>
            <a:r>
              <a:rPr dirty="0" sz="1100" spc="130">
                <a:latin typeface="Calibri"/>
                <a:cs typeface="Calibri"/>
              </a:rPr>
              <a:t>TABLE</a:t>
            </a:r>
            <a:r>
              <a:rPr dirty="0" sz="1100" spc="434">
                <a:latin typeface="Calibri"/>
                <a:cs typeface="Calibri"/>
              </a:rPr>
              <a:t> </a:t>
            </a:r>
            <a:r>
              <a:rPr dirty="0" sz="1100" spc="114">
                <a:solidFill>
                  <a:srgbClr val="007F00"/>
                </a:solidFill>
                <a:latin typeface="Calibri"/>
                <a:cs typeface="Calibri"/>
              </a:rPr>
              <a:t>tbl</a:t>
            </a:r>
            <a:r>
              <a:rPr dirty="0" sz="1100" spc="375">
                <a:solidFill>
                  <a:srgbClr val="007F00"/>
                </a:solidFill>
                <a:latin typeface="Calibri"/>
                <a:cs typeface="Calibri"/>
              </a:rPr>
              <a:t> </a:t>
            </a:r>
            <a:r>
              <a:rPr dirty="0" sz="1100" spc="55">
                <a:solidFill>
                  <a:srgbClr val="007F00"/>
                </a:solidFill>
                <a:latin typeface="Calibri"/>
                <a:cs typeface="Calibri"/>
              </a:rPr>
              <a:t>name </a:t>
            </a:r>
            <a:r>
              <a:rPr dirty="0" sz="1100" spc="160">
                <a:solidFill>
                  <a:srgbClr val="FF7F00"/>
                </a:solidFill>
                <a:latin typeface="Calibri"/>
                <a:cs typeface="Calibri"/>
              </a:rPr>
              <a:t>FIELDS</a:t>
            </a:r>
            <a:r>
              <a:rPr dirty="0" sz="1100" spc="300">
                <a:solidFill>
                  <a:srgbClr val="FF7F00"/>
                </a:solidFill>
                <a:latin typeface="Calibri"/>
                <a:cs typeface="Calibri"/>
              </a:rPr>
              <a:t> </a:t>
            </a:r>
            <a:r>
              <a:rPr dirty="0" sz="1100" spc="70">
                <a:solidFill>
                  <a:srgbClr val="0000FF"/>
                </a:solidFill>
                <a:latin typeface="Calibri"/>
                <a:cs typeface="Calibri"/>
              </a:rPr>
              <a:t>TERMINATED</a:t>
            </a:r>
            <a:r>
              <a:rPr dirty="0" sz="1100" spc="215">
                <a:solidFill>
                  <a:srgbClr val="0000FF"/>
                </a:solidFill>
                <a:latin typeface="Calibri"/>
                <a:cs typeface="Calibri"/>
              </a:rPr>
              <a:t> </a:t>
            </a:r>
            <a:r>
              <a:rPr dirty="0" sz="1100" spc="175">
                <a:solidFill>
                  <a:srgbClr val="0000FF"/>
                </a:solidFill>
                <a:latin typeface="Calibri"/>
                <a:cs typeface="Calibri"/>
              </a:rPr>
              <a:t>BY</a:t>
            </a:r>
            <a:r>
              <a:rPr dirty="0" sz="1100" spc="380">
                <a:solidFill>
                  <a:srgbClr val="0000FF"/>
                </a:solidFill>
                <a:latin typeface="Calibri"/>
                <a:cs typeface="Calibri"/>
              </a:rPr>
              <a:t> </a:t>
            </a:r>
            <a:r>
              <a:rPr dirty="0" sz="1100" spc="335">
                <a:solidFill>
                  <a:srgbClr val="FF0000"/>
                </a:solidFill>
                <a:latin typeface="Calibri"/>
                <a:cs typeface="Calibri"/>
              </a:rPr>
              <a:t>’;’</a:t>
            </a:r>
            <a:r>
              <a:rPr dirty="0" sz="1100" spc="355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1100" spc="75">
                <a:solidFill>
                  <a:srgbClr val="0000FF"/>
                </a:solidFill>
                <a:latin typeface="Calibri"/>
                <a:cs typeface="Calibri"/>
              </a:rPr>
              <a:t>ENCLOSED</a:t>
            </a:r>
            <a:r>
              <a:rPr dirty="0" sz="1100" spc="229">
                <a:solidFill>
                  <a:srgbClr val="0000FF"/>
                </a:solidFill>
                <a:latin typeface="Calibri"/>
                <a:cs typeface="Calibri"/>
              </a:rPr>
              <a:t> </a:t>
            </a:r>
            <a:r>
              <a:rPr dirty="0" sz="1100" spc="175">
                <a:solidFill>
                  <a:srgbClr val="0000FF"/>
                </a:solidFill>
                <a:latin typeface="Calibri"/>
                <a:cs typeface="Calibri"/>
              </a:rPr>
              <a:t>BY</a:t>
            </a:r>
            <a:r>
              <a:rPr dirty="0" sz="1100" spc="375">
                <a:solidFill>
                  <a:srgbClr val="0000FF"/>
                </a:solidFill>
                <a:latin typeface="Calibri"/>
                <a:cs typeface="Calibri"/>
              </a:rPr>
              <a:t> </a:t>
            </a:r>
            <a:r>
              <a:rPr dirty="0" sz="1100" spc="270">
                <a:solidFill>
                  <a:srgbClr val="FF0000"/>
                </a:solidFill>
                <a:latin typeface="Calibri"/>
                <a:cs typeface="Calibri"/>
              </a:rPr>
              <a:t>’"’ </a:t>
            </a:r>
            <a:r>
              <a:rPr dirty="0" sz="1100" spc="150">
                <a:solidFill>
                  <a:srgbClr val="FF7F00"/>
                </a:solidFill>
                <a:latin typeface="Calibri"/>
                <a:cs typeface="Calibri"/>
              </a:rPr>
              <a:t>LINES</a:t>
            </a:r>
            <a:r>
              <a:rPr dirty="0" sz="1100" spc="315">
                <a:solidFill>
                  <a:srgbClr val="FF7F00"/>
                </a:solidFill>
                <a:latin typeface="Calibri"/>
                <a:cs typeface="Calibri"/>
              </a:rPr>
              <a:t> </a:t>
            </a:r>
            <a:r>
              <a:rPr dirty="0" sz="1100" spc="70">
                <a:solidFill>
                  <a:srgbClr val="0000FF"/>
                </a:solidFill>
                <a:latin typeface="Calibri"/>
                <a:cs typeface="Calibri"/>
              </a:rPr>
              <a:t>TERMINATED</a:t>
            </a:r>
            <a:r>
              <a:rPr dirty="0" sz="1100" spc="210">
                <a:solidFill>
                  <a:srgbClr val="0000FF"/>
                </a:solidFill>
                <a:latin typeface="Calibri"/>
                <a:cs typeface="Calibri"/>
              </a:rPr>
              <a:t> </a:t>
            </a:r>
            <a:r>
              <a:rPr dirty="0" sz="1100" spc="175">
                <a:solidFill>
                  <a:srgbClr val="0000FF"/>
                </a:solidFill>
                <a:latin typeface="Calibri"/>
                <a:cs typeface="Calibri"/>
              </a:rPr>
              <a:t>BY</a:t>
            </a:r>
            <a:r>
              <a:rPr dirty="0" sz="1100" spc="380">
                <a:solidFill>
                  <a:srgbClr val="0000FF"/>
                </a:solidFill>
                <a:latin typeface="Calibri"/>
                <a:cs typeface="Calibri"/>
              </a:rPr>
              <a:t> </a:t>
            </a:r>
            <a:r>
              <a:rPr dirty="0" sz="1100" spc="229">
                <a:solidFill>
                  <a:srgbClr val="FF0000"/>
                </a:solidFill>
                <a:latin typeface="Calibri"/>
                <a:cs typeface="Calibri"/>
              </a:rPr>
              <a:t>’\r\n’</a:t>
            </a:r>
            <a:endParaRPr sz="1100">
              <a:latin typeface="Calibri"/>
              <a:cs typeface="Calibri"/>
            </a:endParaRPr>
          </a:p>
          <a:p>
            <a:pPr marL="196850">
              <a:lnSpc>
                <a:spcPct val="100000"/>
              </a:lnSpc>
              <a:spcBef>
                <a:spcPts val="35"/>
              </a:spcBef>
            </a:pPr>
            <a:r>
              <a:rPr dirty="0" sz="1100" spc="80">
                <a:solidFill>
                  <a:srgbClr val="5F3F1F"/>
                </a:solidFill>
                <a:latin typeface="Calibri"/>
                <a:cs typeface="Calibri"/>
              </a:rPr>
              <a:t>IGNORE</a:t>
            </a:r>
            <a:r>
              <a:rPr dirty="0" sz="1100" spc="380">
                <a:solidFill>
                  <a:srgbClr val="5F3F1F"/>
                </a:solidFill>
                <a:latin typeface="Calibri"/>
                <a:cs typeface="Calibri"/>
              </a:rPr>
              <a:t> </a:t>
            </a:r>
            <a:r>
              <a:rPr dirty="0" sz="1100">
                <a:latin typeface="Calibri"/>
                <a:cs typeface="Calibri"/>
              </a:rPr>
              <a:t>1</a:t>
            </a:r>
            <a:r>
              <a:rPr dirty="0" sz="1100" spc="465">
                <a:latin typeface="Calibri"/>
                <a:cs typeface="Calibri"/>
              </a:rPr>
              <a:t> </a:t>
            </a:r>
            <a:r>
              <a:rPr dirty="0" sz="1100" spc="150">
                <a:solidFill>
                  <a:srgbClr val="FF7F00"/>
                </a:solidFill>
                <a:latin typeface="Calibri"/>
                <a:cs typeface="Calibri"/>
              </a:rPr>
              <a:t>LINES</a:t>
            </a:r>
            <a:r>
              <a:rPr dirty="0" sz="1100" spc="-70">
                <a:solidFill>
                  <a:srgbClr val="FF7F00"/>
                </a:solidFill>
                <a:latin typeface="Calibri"/>
                <a:cs typeface="Calibri"/>
              </a:rPr>
              <a:t> </a:t>
            </a:r>
            <a:r>
              <a:rPr dirty="0" sz="1100" spc="-50">
                <a:latin typeface="Calibri"/>
                <a:cs typeface="Calibri"/>
              </a:rPr>
              <a:t>;</a:t>
            </a:r>
            <a:endParaRPr sz="1100">
              <a:latin typeface="Calibri"/>
              <a:cs typeface="Calibri"/>
            </a:endParaRPr>
          </a:p>
        </p:txBody>
      </p:sp>
      <p:sp>
        <p:nvSpPr>
          <p:cNvPr id="9" name="object 9" descr="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1235"/>
              </a:lnSpc>
            </a:pPr>
            <a:fld id="{81D60167-4931-47E6-BA6A-407CBD079E47}" type="slidenum">
              <a:rPr dirty="0" spc="-25"/>
              <a:t>100</a:t>
            </a:fld>
          </a:p>
        </p:txBody>
      </p:sp>
      <p:sp>
        <p:nvSpPr>
          <p:cNvPr id="8" name="object 8" descr=""/>
          <p:cNvSpPr txBox="1"/>
          <p:nvPr/>
        </p:nvSpPr>
        <p:spPr>
          <a:xfrm>
            <a:off x="796950" y="3279747"/>
            <a:ext cx="6282055" cy="2308225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61290" indent="-148590">
              <a:lnSpc>
                <a:spcPct val="100000"/>
              </a:lnSpc>
              <a:spcBef>
                <a:spcPts val="95"/>
              </a:spcBef>
              <a:buFont typeface="Arial MT"/>
              <a:buChar char="•"/>
              <a:tabLst>
                <a:tab pos="161290" algn="l"/>
              </a:tabLst>
            </a:pPr>
            <a:r>
              <a:rPr dirty="0" sz="1200" spc="-55">
                <a:latin typeface="Calibri"/>
                <a:cs typeface="Calibri"/>
              </a:rPr>
              <a:t>VARCHAR</a:t>
            </a:r>
            <a:r>
              <a:rPr dirty="0" sz="1200" spc="10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columns</a:t>
            </a:r>
            <a:r>
              <a:rPr dirty="0" sz="1200" spc="11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are</a:t>
            </a:r>
            <a:r>
              <a:rPr dirty="0" sz="1200" spc="11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quoted</a:t>
            </a:r>
            <a:r>
              <a:rPr dirty="0" sz="1200" spc="11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with</a:t>
            </a:r>
            <a:r>
              <a:rPr dirty="0" sz="1200" spc="114">
                <a:latin typeface="Calibri"/>
                <a:cs typeface="Calibri"/>
              </a:rPr>
              <a:t> </a:t>
            </a:r>
            <a:r>
              <a:rPr dirty="0" sz="1200" spc="225">
                <a:latin typeface="Calibri"/>
                <a:cs typeface="Calibri"/>
              </a:rPr>
              <a:t>’"’</a:t>
            </a:r>
            <a:endParaRPr sz="1200">
              <a:latin typeface="Calibri"/>
              <a:cs typeface="Calibri"/>
            </a:endParaRPr>
          </a:p>
          <a:p>
            <a:pPr marL="161290" marR="5080" indent="-149225">
              <a:lnSpc>
                <a:spcPct val="100000"/>
              </a:lnSpc>
              <a:spcBef>
                <a:spcPts val="1000"/>
              </a:spcBef>
              <a:buFont typeface="Arial MT"/>
              <a:buChar char="•"/>
              <a:tabLst>
                <a:tab pos="161290" algn="l"/>
              </a:tabLst>
            </a:pPr>
            <a:r>
              <a:rPr dirty="0" sz="1200" spc="65">
                <a:latin typeface="Calibri"/>
                <a:cs typeface="Calibri"/>
              </a:rPr>
              <a:t>The</a:t>
            </a:r>
            <a:r>
              <a:rPr dirty="0" sz="1200" spc="20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semicolon</a:t>
            </a:r>
            <a:r>
              <a:rPr dirty="0" sz="1200" spc="21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is</a:t>
            </a:r>
            <a:r>
              <a:rPr dirty="0" sz="1200" spc="20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used</a:t>
            </a:r>
            <a:r>
              <a:rPr dirty="0" sz="1200" spc="21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to</a:t>
            </a:r>
            <a:r>
              <a:rPr dirty="0" sz="1200" spc="20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separate</a:t>
            </a:r>
            <a:r>
              <a:rPr dirty="0" sz="1200" spc="204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the</a:t>
            </a:r>
            <a:r>
              <a:rPr dirty="0" sz="1200" spc="20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columns.</a:t>
            </a:r>
            <a:r>
              <a:rPr dirty="0" sz="1200" spc="120">
                <a:latin typeface="Calibri"/>
                <a:cs typeface="Calibri"/>
              </a:rPr>
              <a:t>  </a:t>
            </a:r>
            <a:r>
              <a:rPr dirty="0" sz="1200">
                <a:latin typeface="Calibri"/>
                <a:cs typeface="Calibri"/>
              </a:rPr>
              <a:t>Note</a:t>
            </a:r>
            <a:r>
              <a:rPr dirty="0" sz="1200" spc="21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if</a:t>
            </a:r>
            <a:r>
              <a:rPr dirty="0" sz="1200" spc="20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the</a:t>
            </a:r>
            <a:r>
              <a:rPr dirty="0" sz="1200" spc="204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database</a:t>
            </a:r>
            <a:r>
              <a:rPr dirty="0" sz="1200" spc="20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requires</a:t>
            </a:r>
            <a:r>
              <a:rPr dirty="0" sz="1200" spc="204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an</a:t>
            </a:r>
            <a:r>
              <a:rPr dirty="0" sz="1200" spc="204">
                <a:latin typeface="Calibri"/>
                <a:cs typeface="Calibri"/>
              </a:rPr>
              <a:t> </a:t>
            </a:r>
            <a:r>
              <a:rPr dirty="0" sz="1200" spc="-10">
                <a:latin typeface="Calibri"/>
                <a:cs typeface="Calibri"/>
              </a:rPr>
              <a:t>additional </a:t>
            </a:r>
            <a:r>
              <a:rPr dirty="0" sz="1200">
                <a:latin typeface="Calibri"/>
                <a:cs typeface="Calibri"/>
              </a:rPr>
              <a:t>semicolon</a:t>
            </a:r>
            <a:r>
              <a:rPr dirty="0" sz="1200" spc="8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at</a:t>
            </a:r>
            <a:r>
              <a:rPr dirty="0" sz="1200" spc="9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the</a:t>
            </a:r>
            <a:r>
              <a:rPr dirty="0" sz="1200" spc="8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end</a:t>
            </a:r>
            <a:r>
              <a:rPr dirty="0" sz="1200" spc="9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of</a:t>
            </a:r>
            <a:r>
              <a:rPr dirty="0" sz="1200" spc="8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the</a:t>
            </a:r>
            <a:r>
              <a:rPr dirty="0" sz="1200" spc="85">
                <a:latin typeface="Calibri"/>
                <a:cs typeface="Calibri"/>
              </a:rPr>
              <a:t> </a:t>
            </a:r>
            <a:r>
              <a:rPr dirty="0" sz="1200" spc="-10">
                <a:latin typeface="Calibri"/>
                <a:cs typeface="Calibri"/>
              </a:rPr>
              <a:t>line.</a:t>
            </a:r>
            <a:endParaRPr sz="1200">
              <a:latin typeface="Calibri"/>
              <a:cs typeface="Calibri"/>
            </a:endParaRPr>
          </a:p>
          <a:p>
            <a:pPr marL="161290" indent="-148590">
              <a:lnSpc>
                <a:spcPct val="100000"/>
              </a:lnSpc>
              <a:spcBef>
                <a:spcPts val="1005"/>
              </a:spcBef>
              <a:buFont typeface="Arial MT"/>
              <a:buChar char="•"/>
              <a:tabLst>
                <a:tab pos="161290" algn="l"/>
              </a:tabLst>
            </a:pPr>
            <a:r>
              <a:rPr dirty="0" sz="1200" spc="55">
                <a:latin typeface="Calibri"/>
                <a:cs typeface="Calibri"/>
              </a:rPr>
              <a:t>Line</a:t>
            </a:r>
            <a:r>
              <a:rPr dirty="0" sz="1200" spc="114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separator</a:t>
            </a:r>
            <a:r>
              <a:rPr dirty="0" sz="1200" spc="12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is</a:t>
            </a:r>
            <a:r>
              <a:rPr dirty="0" sz="1200" spc="120">
                <a:latin typeface="Calibri"/>
                <a:cs typeface="Calibri"/>
              </a:rPr>
              <a:t> </a:t>
            </a:r>
            <a:r>
              <a:rPr dirty="0" sz="1200" spc="110">
                <a:latin typeface="Calibri"/>
                <a:cs typeface="Calibri"/>
              </a:rPr>
              <a:t>Line</a:t>
            </a:r>
            <a:r>
              <a:rPr dirty="0" sz="1200" spc="345">
                <a:latin typeface="Calibri"/>
                <a:cs typeface="Calibri"/>
              </a:rPr>
              <a:t> </a:t>
            </a:r>
            <a:r>
              <a:rPr dirty="0" sz="1200" spc="60">
                <a:latin typeface="Calibri"/>
                <a:cs typeface="Calibri"/>
              </a:rPr>
              <a:t>feed</a:t>
            </a:r>
            <a:r>
              <a:rPr dirty="0" sz="1200" spc="35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+</a:t>
            </a:r>
            <a:r>
              <a:rPr dirty="0" sz="1200" spc="345">
                <a:latin typeface="Calibri"/>
                <a:cs typeface="Calibri"/>
              </a:rPr>
              <a:t> </a:t>
            </a:r>
            <a:r>
              <a:rPr dirty="0" sz="1200" spc="60">
                <a:latin typeface="Calibri"/>
                <a:cs typeface="Calibri"/>
              </a:rPr>
              <a:t>Return</a:t>
            </a:r>
            <a:r>
              <a:rPr dirty="0" sz="1200" spc="114">
                <a:latin typeface="Calibri"/>
                <a:cs typeface="Calibri"/>
              </a:rPr>
              <a:t> </a:t>
            </a:r>
            <a:r>
              <a:rPr dirty="0" sz="1200" spc="50">
                <a:latin typeface="Calibri"/>
                <a:cs typeface="Calibri"/>
              </a:rPr>
              <a:t>(=Windows</a:t>
            </a:r>
            <a:r>
              <a:rPr dirty="0" sz="1200" spc="114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end</a:t>
            </a:r>
            <a:r>
              <a:rPr dirty="0" sz="1200" spc="12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of</a:t>
            </a:r>
            <a:r>
              <a:rPr dirty="0" sz="1200" spc="114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line</a:t>
            </a:r>
            <a:r>
              <a:rPr dirty="0" sz="1200" spc="114">
                <a:latin typeface="Calibri"/>
                <a:cs typeface="Calibri"/>
              </a:rPr>
              <a:t> </a:t>
            </a:r>
            <a:r>
              <a:rPr dirty="0" sz="1200" spc="-10">
                <a:latin typeface="Calibri"/>
                <a:cs typeface="Calibri"/>
              </a:rPr>
              <a:t>character)</a:t>
            </a:r>
            <a:endParaRPr sz="1200">
              <a:latin typeface="Calibri"/>
              <a:cs typeface="Calibri"/>
            </a:endParaRPr>
          </a:p>
          <a:p>
            <a:pPr marL="161290" indent="-148590">
              <a:lnSpc>
                <a:spcPct val="100000"/>
              </a:lnSpc>
              <a:spcBef>
                <a:spcPts val="1000"/>
              </a:spcBef>
              <a:buFont typeface="Arial MT"/>
              <a:buChar char="•"/>
              <a:tabLst>
                <a:tab pos="161290" algn="l"/>
              </a:tabLst>
            </a:pPr>
            <a:r>
              <a:rPr dirty="0" sz="1200" spc="65">
                <a:latin typeface="Calibri"/>
                <a:cs typeface="Calibri"/>
              </a:rPr>
              <a:t>The</a:t>
            </a:r>
            <a:r>
              <a:rPr dirty="0" sz="1200" spc="12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first</a:t>
            </a:r>
            <a:r>
              <a:rPr dirty="0" sz="1200" spc="13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row</a:t>
            </a:r>
            <a:r>
              <a:rPr dirty="0" sz="1200" spc="12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is</a:t>
            </a:r>
            <a:r>
              <a:rPr dirty="0" sz="1200" spc="12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ignored.</a:t>
            </a:r>
            <a:r>
              <a:rPr dirty="0" sz="1200" spc="260">
                <a:latin typeface="Calibri"/>
                <a:cs typeface="Calibri"/>
              </a:rPr>
              <a:t> </a:t>
            </a:r>
            <a:r>
              <a:rPr dirty="0" sz="1200" spc="75">
                <a:latin typeface="Calibri"/>
                <a:cs typeface="Calibri"/>
              </a:rPr>
              <a:t>This</a:t>
            </a:r>
            <a:r>
              <a:rPr dirty="0" sz="1200" spc="12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could</a:t>
            </a:r>
            <a:r>
              <a:rPr dirty="0" sz="1200" spc="13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be</a:t>
            </a:r>
            <a:r>
              <a:rPr dirty="0" sz="1200" spc="12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a</a:t>
            </a:r>
            <a:r>
              <a:rPr dirty="0" sz="1200" spc="13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row</a:t>
            </a:r>
            <a:r>
              <a:rPr dirty="0" sz="1200" spc="12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that</a:t>
            </a:r>
            <a:r>
              <a:rPr dirty="0" sz="1200" spc="12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contains</a:t>
            </a:r>
            <a:r>
              <a:rPr dirty="0" sz="1200" spc="12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the</a:t>
            </a:r>
            <a:r>
              <a:rPr dirty="0" sz="1200" spc="12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column</a:t>
            </a:r>
            <a:r>
              <a:rPr dirty="0" sz="1200" spc="13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names</a:t>
            </a:r>
            <a:r>
              <a:rPr dirty="0" sz="1200" spc="12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(header</a:t>
            </a:r>
            <a:r>
              <a:rPr dirty="0" sz="1200" spc="125">
                <a:latin typeface="Calibri"/>
                <a:cs typeface="Calibri"/>
              </a:rPr>
              <a:t> </a:t>
            </a:r>
            <a:r>
              <a:rPr dirty="0" sz="1200" spc="-10">
                <a:latin typeface="Calibri"/>
                <a:cs typeface="Calibri"/>
              </a:rPr>
              <a:t>line).</a:t>
            </a:r>
            <a:endParaRPr sz="1200">
              <a:latin typeface="Calibri"/>
              <a:cs typeface="Calibri"/>
            </a:endParaRPr>
          </a:p>
          <a:p>
            <a:pPr marL="161290" marR="5715" indent="-149225">
              <a:lnSpc>
                <a:spcPct val="100000"/>
              </a:lnSpc>
              <a:spcBef>
                <a:spcPts val="1000"/>
              </a:spcBef>
              <a:buFont typeface="Arial MT"/>
              <a:buChar char="•"/>
              <a:tabLst>
                <a:tab pos="161290" algn="l"/>
              </a:tabLst>
            </a:pPr>
            <a:r>
              <a:rPr dirty="0" sz="1200" spc="65">
                <a:latin typeface="Calibri"/>
                <a:cs typeface="Calibri"/>
              </a:rPr>
              <a:t>The</a:t>
            </a:r>
            <a:r>
              <a:rPr dirty="0" sz="1200" spc="229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file</a:t>
            </a:r>
            <a:r>
              <a:rPr dirty="0" sz="1200" spc="23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is</a:t>
            </a:r>
            <a:r>
              <a:rPr dirty="0" sz="1200" spc="23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expected</a:t>
            </a:r>
            <a:r>
              <a:rPr dirty="0" sz="1200" spc="24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in</a:t>
            </a:r>
            <a:r>
              <a:rPr dirty="0" sz="1200" spc="24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the</a:t>
            </a:r>
            <a:r>
              <a:rPr dirty="0" sz="1200" spc="23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home</a:t>
            </a:r>
            <a:r>
              <a:rPr dirty="0" sz="1200" spc="23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directory</a:t>
            </a:r>
            <a:r>
              <a:rPr dirty="0" sz="1200" spc="23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of</a:t>
            </a:r>
            <a:r>
              <a:rPr dirty="0" sz="1200" spc="23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the</a:t>
            </a:r>
            <a:r>
              <a:rPr dirty="0" sz="1200" spc="23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technical</a:t>
            </a:r>
            <a:r>
              <a:rPr dirty="0" sz="1200" spc="23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user</a:t>
            </a:r>
            <a:r>
              <a:rPr dirty="0" sz="1200" spc="23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who</a:t>
            </a:r>
            <a:r>
              <a:rPr dirty="0" sz="1200" spc="23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operates</a:t>
            </a:r>
            <a:r>
              <a:rPr dirty="0" sz="1200" spc="23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the</a:t>
            </a:r>
            <a:r>
              <a:rPr dirty="0" sz="1200" spc="235">
                <a:latin typeface="Calibri"/>
                <a:cs typeface="Calibri"/>
              </a:rPr>
              <a:t> </a:t>
            </a:r>
            <a:r>
              <a:rPr dirty="0" sz="1200" spc="-10">
                <a:latin typeface="Calibri"/>
                <a:cs typeface="Calibri"/>
              </a:rPr>
              <a:t>database client.</a:t>
            </a:r>
            <a:endParaRPr sz="1200">
              <a:latin typeface="Calibri"/>
              <a:cs typeface="Calibri"/>
            </a:endParaRPr>
          </a:p>
          <a:p>
            <a:pPr marL="161290" marR="6350" indent="-149225">
              <a:lnSpc>
                <a:spcPct val="100000"/>
              </a:lnSpc>
              <a:spcBef>
                <a:spcPts val="1005"/>
              </a:spcBef>
              <a:buFont typeface="Arial MT"/>
              <a:buChar char="•"/>
              <a:tabLst>
                <a:tab pos="161290" algn="l"/>
              </a:tabLst>
            </a:pPr>
            <a:r>
              <a:rPr dirty="0" sz="1200" spc="65">
                <a:latin typeface="Calibri"/>
                <a:cs typeface="Calibri"/>
              </a:rPr>
              <a:t>The</a:t>
            </a:r>
            <a:r>
              <a:rPr dirty="0" sz="1200" spc="3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import</a:t>
            </a:r>
            <a:r>
              <a:rPr dirty="0" sz="1200" spc="4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only</a:t>
            </a:r>
            <a:r>
              <a:rPr dirty="0" sz="1200" spc="4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works</a:t>
            </a:r>
            <a:r>
              <a:rPr dirty="0" sz="1200" spc="4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if</a:t>
            </a:r>
            <a:r>
              <a:rPr dirty="0" sz="1200" spc="4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the</a:t>
            </a:r>
            <a:r>
              <a:rPr dirty="0" sz="1200" spc="4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permissions</a:t>
            </a:r>
            <a:r>
              <a:rPr dirty="0" sz="1200" spc="4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in</a:t>
            </a:r>
            <a:r>
              <a:rPr dirty="0" sz="1200" spc="4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the</a:t>
            </a:r>
            <a:r>
              <a:rPr dirty="0" sz="1200" spc="4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operating</a:t>
            </a:r>
            <a:r>
              <a:rPr dirty="0" sz="1200" spc="4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system/filesystem</a:t>
            </a:r>
            <a:r>
              <a:rPr dirty="0" sz="1200" spc="4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and</a:t>
            </a:r>
            <a:r>
              <a:rPr dirty="0" sz="1200" spc="4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of</a:t>
            </a:r>
            <a:r>
              <a:rPr dirty="0" sz="1200" spc="4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the</a:t>
            </a:r>
            <a:r>
              <a:rPr dirty="0" sz="1200" spc="40">
                <a:latin typeface="Calibri"/>
                <a:cs typeface="Calibri"/>
              </a:rPr>
              <a:t> </a:t>
            </a:r>
            <a:r>
              <a:rPr dirty="0" sz="1200" spc="-10">
                <a:latin typeface="Calibri"/>
                <a:cs typeface="Calibri"/>
              </a:rPr>
              <a:t>database </a:t>
            </a:r>
            <a:r>
              <a:rPr dirty="0" sz="1200">
                <a:latin typeface="Calibri"/>
                <a:cs typeface="Calibri"/>
              </a:rPr>
              <a:t>are</a:t>
            </a:r>
            <a:r>
              <a:rPr dirty="0" sz="1200" spc="7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set</a:t>
            </a:r>
            <a:r>
              <a:rPr dirty="0" sz="1200" spc="80">
                <a:latin typeface="Calibri"/>
                <a:cs typeface="Calibri"/>
              </a:rPr>
              <a:t> </a:t>
            </a:r>
            <a:r>
              <a:rPr dirty="0" sz="1200" spc="-10">
                <a:latin typeface="Calibri"/>
                <a:cs typeface="Calibri"/>
              </a:rPr>
              <a:t>correctly.</a:t>
            </a:r>
            <a:endParaRPr sz="12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0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5" descr="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1235"/>
              </a:lnSpc>
            </a:pPr>
            <a:fld id="{81D60167-4931-47E6-BA6A-407CBD079E47}" type="slidenum">
              <a:rPr dirty="0" spc="-25"/>
              <a:t>100</a:t>
            </a:fld>
          </a:p>
        </p:txBody>
      </p:sp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587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dirty="0" spc="250"/>
              <a:t>Chapter</a:t>
            </a:r>
            <a:r>
              <a:rPr dirty="0" spc="400"/>
              <a:t> </a:t>
            </a:r>
            <a:r>
              <a:rPr dirty="0" spc="120"/>
              <a:t>14</a:t>
            </a:r>
          </a:p>
        </p:txBody>
      </p:sp>
      <p:sp>
        <p:nvSpPr>
          <p:cNvPr id="3" name="object 3" descr=""/>
          <p:cNvSpPr txBox="1"/>
          <p:nvPr/>
        </p:nvSpPr>
        <p:spPr>
          <a:xfrm>
            <a:off x="573925" y="2776396"/>
            <a:ext cx="4598035" cy="403225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dirty="0" sz="2450" spc="254" b="1">
                <a:latin typeface="Calibri"/>
                <a:cs typeface="Calibri"/>
              </a:rPr>
              <a:t>Audio/Video</a:t>
            </a:r>
            <a:r>
              <a:rPr dirty="0" sz="2450" spc="420" b="1">
                <a:latin typeface="Calibri"/>
                <a:cs typeface="Calibri"/>
              </a:rPr>
              <a:t> </a:t>
            </a:r>
            <a:r>
              <a:rPr dirty="0" sz="2450" spc="165" b="1">
                <a:latin typeface="Calibri"/>
                <a:cs typeface="Calibri"/>
              </a:rPr>
              <a:t>transformations</a:t>
            </a:r>
            <a:endParaRPr sz="2450">
              <a:latin typeface="Calibri"/>
              <a:cs typeface="Calibri"/>
            </a:endParaRPr>
          </a:p>
        </p:txBody>
      </p:sp>
      <p:sp>
        <p:nvSpPr>
          <p:cNvPr id="4" name="object 4" descr=""/>
          <p:cNvSpPr txBox="1"/>
          <p:nvPr/>
        </p:nvSpPr>
        <p:spPr>
          <a:xfrm>
            <a:off x="497725" y="3822253"/>
            <a:ext cx="6659880" cy="616839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algn="just" marL="88900" marR="81280">
              <a:lnSpc>
                <a:spcPct val="100000"/>
              </a:lnSpc>
              <a:spcBef>
                <a:spcPts val="95"/>
              </a:spcBef>
            </a:pPr>
            <a:r>
              <a:rPr dirty="0" sz="1200" spc="65">
                <a:latin typeface="Calibri"/>
                <a:cs typeface="Calibri"/>
              </a:rPr>
              <a:t>In</a:t>
            </a:r>
            <a:r>
              <a:rPr dirty="0" sz="1200" spc="17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this</a:t>
            </a:r>
            <a:r>
              <a:rPr dirty="0" sz="1200" spc="17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chapter,</a:t>
            </a:r>
            <a:r>
              <a:rPr dirty="0" sz="1200" spc="19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you</a:t>
            </a:r>
            <a:r>
              <a:rPr dirty="0" sz="1200" spc="17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will</a:t>
            </a:r>
            <a:r>
              <a:rPr dirty="0" sz="1200" spc="18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look</a:t>
            </a:r>
            <a:r>
              <a:rPr dirty="0" sz="1200" spc="17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at</a:t>
            </a:r>
            <a:r>
              <a:rPr dirty="0" sz="1200" spc="18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sound,</a:t>
            </a:r>
            <a:r>
              <a:rPr dirty="0" sz="1200" spc="18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image</a:t>
            </a:r>
            <a:r>
              <a:rPr dirty="0" sz="1200" spc="18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and</a:t>
            </a:r>
            <a:r>
              <a:rPr dirty="0" sz="1200" spc="17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video</a:t>
            </a:r>
            <a:r>
              <a:rPr dirty="0" sz="1200" spc="18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processing.</a:t>
            </a:r>
            <a:r>
              <a:rPr dirty="0" sz="1200" spc="385">
                <a:latin typeface="Calibri"/>
                <a:cs typeface="Calibri"/>
              </a:rPr>
              <a:t> </a:t>
            </a:r>
            <a:r>
              <a:rPr dirty="0" sz="1200" spc="65">
                <a:latin typeface="Calibri"/>
                <a:cs typeface="Calibri"/>
              </a:rPr>
              <a:t>The</a:t>
            </a:r>
            <a:r>
              <a:rPr dirty="0" sz="1200" spc="18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theory</a:t>
            </a:r>
            <a:r>
              <a:rPr dirty="0" sz="1200" spc="17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for</a:t>
            </a:r>
            <a:r>
              <a:rPr dirty="0" sz="1200" spc="18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efficient</a:t>
            </a:r>
            <a:r>
              <a:rPr dirty="0" sz="1200" spc="175">
                <a:latin typeface="Calibri"/>
                <a:cs typeface="Calibri"/>
              </a:rPr>
              <a:t> </a:t>
            </a:r>
            <a:r>
              <a:rPr dirty="0" sz="1200" spc="-10">
                <a:latin typeface="Calibri"/>
                <a:cs typeface="Calibri"/>
              </a:rPr>
              <a:t>sound </a:t>
            </a:r>
            <a:r>
              <a:rPr dirty="0" sz="1200">
                <a:latin typeface="Calibri"/>
                <a:cs typeface="Calibri"/>
              </a:rPr>
              <a:t>and</a:t>
            </a:r>
            <a:r>
              <a:rPr dirty="0" sz="1200" spc="3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image</a:t>
            </a:r>
            <a:r>
              <a:rPr dirty="0" sz="1200" spc="4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processing</a:t>
            </a:r>
            <a:r>
              <a:rPr dirty="0" sz="1200" spc="4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is</a:t>
            </a:r>
            <a:r>
              <a:rPr dirty="0" sz="1200" spc="40">
                <a:latin typeface="Calibri"/>
                <a:cs typeface="Calibri"/>
              </a:rPr>
              <a:t> </a:t>
            </a:r>
            <a:r>
              <a:rPr dirty="0" sz="1200" spc="-10">
                <a:latin typeface="Calibri"/>
                <a:cs typeface="Calibri"/>
              </a:rPr>
              <a:t>referred</a:t>
            </a:r>
            <a:r>
              <a:rPr dirty="0" sz="1200" spc="4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to</a:t>
            </a:r>
            <a:r>
              <a:rPr dirty="0" sz="1200" spc="4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as</a:t>
            </a:r>
            <a:r>
              <a:rPr dirty="0" sz="1200" spc="35">
                <a:latin typeface="Calibri"/>
                <a:cs typeface="Calibri"/>
              </a:rPr>
              <a:t> </a:t>
            </a:r>
            <a:r>
              <a:rPr dirty="0" sz="1200" spc="180">
                <a:latin typeface="Calibri"/>
                <a:cs typeface="Calibri"/>
              </a:rPr>
              <a:t>digital</a:t>
            </a:r>
            <a:r>
              <a:rPr dirty="0" sz="1200" spc="390">
                <a:latin typeface="Calibri"/>
                <a:cs typeface="Calibri"/>
              </a:rPr>
              <a:t> </a:t>
            </a:r>
            <a:r>
              <a:rPr dirty="0" sz="1200" spc="145">
                <a:latin typeface="Calibri"/>
                <a:cs typeface="Calibri"/>
              </a:rPr>
              <a:t>signal</a:t>
            </a:r>
            <a:r>
              <a:rPr dirty="0" sz="1200" spc="385">
                <a:latin typeface="Calibri"/>
                <a:cs typeface="Calibri"/>
              </a:rPr>
              <a:t> </a:t>
            </a:r>
            <a:r>
              <a:rPr dirty="0" sz="1200" spc="85">
                <a:latin typeface="Calibri"/>
                <a:cs typeface="Calibri"/>
              </a:rPr>
              <a:t>processing.</a:t>
            </a:r>
            <a:r>
              <a:rPr dirty="0" sz="1200" spc="254">
                <a:latin typeface="Calibri"/>
                <a:cs typeface="Calibri"/>
              </a:rPr>
              <a:t> </a:t>
            </a:r>
            <a:r>
              <a:rPr dirty="0" sz="1200" spc="50">
                <a:latin typeface="Calibri"/>
                <a:cs typeface="Calibri"/>
              </a:rPr>
              <a:t>You</a:t>
            </a:r>
            <a:r>
              <a:rPr dirty="0" sz="1200" spc="4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will</a:t>
            </a:r>
            <a:r>
              <a:rPr dirty="0" sz="1200" spc="4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only</a:t>
            </a:r>
            <a:r>
              <a:rPr dirty="0" sz="1200" spc="4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look</a:t>
            </a:r>
            <a:r>
              <a:rPr dirty="0" sz="1200" spc="4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at</a:t>
            </a:r>
            <a:r>
              <a:rPr dirty="0" sz="1200" spc="4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the</a:t>
            </a:r>
            <a:r>
              <a:rPr dirty="0" sz="1200" spc="35">
                <a:latin typeface="Calibri"/>
                <a:cs typeface="Calibri"/>
              </a:rPr>
              <a:t> </a:t>
            </a:r>
            <a:r>
              <a:rPr dirty="0" sz="1200" spc="-10">
                <a:latin typeface="Calibri"/>
                <a:cs typeface="Calibri"/>
              </a:rPr>
              <a:t>theory </a:t>
            </a:r>
            <a:r>
              <a:rPr dirty="0" sz="1200">
                <a:latin typeface="Calibri"/>
                <a:cs typeface="Calibri"/>
              </a:rPr>
              <a:t>here,</a:t>
            </a:r>
            <a:r>
              <a:rPr dirty="0" sz="1200" spc="16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but</a:t>
            </a:r>
            <a:r>
              <a:rPr dirty="0" sz="1200" spc="17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not</a:t>
            </a:r>
            <a:r>
              <a:rPr dirty="0" sz="1200" spc="17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explain</a:t>
            </a:r>
            <a:r>
              <a:rPr dirty="0" sz="1200" spc="170">
                <a:latin typeface="Calibri"/>
                <a:cs typeface="Calibri"/>
              </a:rPr>
              <a:t> </a:t>
            </a:r>
            <a:r>
              <a:rPr dirty="0" sz="1200" spc="50">
                <a:latin typeface="Calibri"/>
                <a:cs typeface="Calibri"/>
              </a:rPr>
              <a:t>it</a:t>
            </a:r>
            <a:r>
              <a:rPr dirty="0" sz="1200" spc="17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in</a:t>
            </a:r>
            <a:r>
              <a:rPr dirty="0" sz="1200" spc="16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detail.</a:t>
            </a:r>
            <a:r>
              <a:rPr dirty="0" sz="1200" spc="325">
                <a:latin typeface="Calibri"/>
                <a:cs typeface="Calibri"/>
              </a:rPr>
              <a:t> </a:t>
            </a:r>
            <a:r>
              <a:rPr dirty="0" sz="1200" spc="65">
                <a:latin typeface="Calibri"/>
                <a:cs typeface="Calibri"/>
              </a:rPr>
              <a:t>The</a:t>
            </a:r>
            <a:r>
              <a:rPr dirty="0" sz="1200" spc="17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basics</a:t>
            </a:r>
            <a:r>
              <a:rPr dirty="0" sz="1200" spc="17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are</a:t>
            </a:r>
            <a:r>
              <a:rPr dirty="0" sz="1200" spc="16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very</a:t>
            </a:r>
            <a:r>
              <a:rPr dirty="0" sz="1200" spc="17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complex</a:t>
            </a:r>
            <a:r>
              <a:rPr dirty="0" sz="1200" spc="17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mathematical</a:t>
            </a:r>
            <a:r>
              <a:rPr dirty="0" sz="1200" spc="170">
                <a:latin typeface="Calibri"/>
                <a:cs typeface="Calibri"/>
              </a:rPr>
              <a:t> </a:t>
            </a:r>
            <a:r>
              <a:rPr dirty="0" sz="1200" spc="-10">
                <a:latin typeface="Calibri"/>
                <a:cs typeface="Calibri"/>
              </a:rPr>
              <a:t>algorithms.</a:t>
            </a:r>
            <a:endParaRPr sz="1200">
              <a:latin typeface="Calibri"/>
              <a:cs typeface="Calibri"/>
            </a:endParaRPr>
          </a:p>
          <a:p>
            <a:pPr algn="just" marL="88900" marR="82550">
              <a:lnSpc>
                <a:spcPct val="100000"/>
              </a:lnSpc>
              <a:spcBef>
                <a:spcPts val="1430"/>
              </a:spcBef>
            </a:pPr>
            <a:r>
              <a:rPr dirty="0" sz="1200">
                <a:latin typeface="Calibri"/>
                <a:cs typeface="Calibri"/>
              </a:rPr>
              <a:t>Instead,</a:t>
            </a:r>
            <a:r>
              <a:rPr dirty="0" sz="1200" spc="18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you</a:t>
            </a:r>
            <a:r>
              <a:rPr dirty="0" sz="1200" spc="17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will</a:t>
            </a:r>
            <a:r>
              <a:rPr dirty="0" sz="1200" spc="17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learn</a:t>
            </a:r>
            <a:r>
              <a:rPr dirty="0" sz="1200" spc="17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all</a:t>
            </a:r>
            <a:r>
              <a:rPr dirty="0" sz="1200" spc="17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the</a:t>
            </a:r>
            <a:r>
              <a:rPr dirty="0" sz="1200" spc="17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parameters</a:t>
            </a:r>
            <a:r>
              <a:rPr dirty="0" sz="1200" spc="17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you</a:t>
            </a:r>
            <a:r>
              <a:rPr dirty="0" sz="1200" spc="17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need</a:t>
            </a:r>
            <a:r>
              <a:rPr dirty="0" sz="1200" spc="17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to</a:t>
            </a:r>
            <a:r>
              <a:rPr dirty="0" sz="1200" spc="17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know</a:t>
            </a:r>
            <a:r>
              <a:rPr dirty="0" sz="1200" spc="17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for</a:t>
            </a:r>
            <a:r>
              <a:rPr dirty="0" sz="1200" spc="17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sound,</a:t>
            </a:r>
            <a:r>
              <a:rPr dirty="0" sz="1200" spc="18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video</a:t>
            </a:r>
            <a:r>
              <a:rPr dirty="0" sz="1200" spc="17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and</a:t>
            </a:r>
            <a:r>
              <a:rPr dirty="0" sz="1200" spc="17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image</a:t>
            </a:r>
            <a:r>
              <a:rPr dirty="0" sz="1200" spc="170">
                <a:latin typeface="Calibri"/>
                <a:cs typeface="Calibri"/>
              </a:rPr>
              <a:t> </a:t>
            </a:r>
            <a:r>
              <a:rPr dirty="0" sz="1200" spc="-10">
                <a:latin typeface="Calibri"/>
                <a:cs typeface="Calibri"/>
              </a:rPr>
              <a:t>processing </a:t>
            </a:r>
            <a:r>
              <a:rPr dirty="0" sz="1200">
                <a:latin typeface="Calibri"/>
                <a:cs typeface="Calibri"/>
              </a:rPr>
              <a:t>in</a:t>
            </a:r>
            <a:r>
              <a:rPr dirty="0" sz="1200" spc="12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order</a:t>
            </a:r>
            <a:r>
              <a:rPr dirty="0" sz="1200" spc="13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to</a:t>
            </a:r>
            <a:r>
              <a:rPr dirty="0" sz="1200" spc="13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optimize</a:t>
            </a:r>
            <a:r>
              <a:rPr dirty="0" sz="1200" spc="13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the</a:t>
            </a:r>
            <a:r>
              <a:rPr dirty="0" sz="1200" spc="12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results</a:t>
            </a:r>
            <a:r>
              <a:rPr dirty="0" sz="1200" spc="13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in</a:t>
            </a:r>
            <a:r>
              <a:rPr dirty="0" sz="1200" spc="13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terms</a:t>
            </a:r>
            <a:r>
              <a:rPr dirty="0" sz="1200" spc="13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of</a:t>
            </a:r>
            <a:r>
              <a:rPr dirty="0" sz="1200" spc="12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file</a:t>
            </a:r>
            <a:r>
              <a:rPr dirty="0" sz="1200" spc="13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size</a:t>
            </a:r>
            <a:r>
              <a:rPr dirty="0" sz="1200" spc="13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and</a:t>
            </a:r>
            <a:r>
              <a:rPr dirty="0" sz="1200" spc="13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stream</a:t>
            </a:r>
            <a:r>
              <a:rPr dirty="0" sz="1200" spc="130">
                <a:latin typeface="Calibri"/>
                <a:cs typeface="Calibri"/>
              </a:rPr>
              <a:t> </a:t>
            </a:r>
            <a:r>
              <a:rPr dirty="0" sz="1200" spc="-10">
                <a:latin typeface="Calibri"/>
                <a:cs typeface="Calibri"/>
              </a:rPr>
              <a:t>speed.</a:t>
            </a:r>
            <a:endParaRPr sz="120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12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530"/>
              </a:spcBef>
            </a:pPr>
            <a:endParaRPr sz="1200">
              <a:latin typeface="Calibri"/>
              <a:cs typeface="Calibri"/>
            </a:endParaRPr>
          </a:p>
          <a:p>
            <a:pPr lvl="1" marL="771525" indent="-682625">
              <a:lnSpc>
                <a:spcPct val="100000"/>
              </a:lnSpc>
              <a:buFont typeface="Calibri"/>
              <a:buAutoNum type="arabicPeriod"/>
              <a:tabLst>
                <a:tab pos="771525" algn="l"/>
              </a:tabLst>
            </a:pPr>
            <a:r>
              <a:rPr dirty="0" sz="1700" spc="180" b="1">
                <a:latin typeface="Calibri"/>
                <a:cs typeface="Calibri"/>
              </a:rPr>
              <a:t>Audio</a:t>
            </a:r>
            <a:r>
              <a:rPr dirty="0" sz="1700" spc="275" b="1">
                <a:latin typeface="Calibri"/>
                <a:cs typeface="Calibri"/>
              </a:rPr>
              <a:t> </a:t>
            </a:r>
            <a:r>
              <a:rPr dirty="0" sz="1700" spc="110" b="1">
                <a:latin typeface="Calibri"/>
                <a:cs typeface="Calibri"/>
              </a:rPr>
              <a:t>processing</a:t>
            </a:r>
            <a:endParaRPr sz="1700">
              <a:latin typeface="Calibri"/>
              <a:cs typeface="Calibri"/>
            </a:endParaRPr>
          </a:p>
          <a:p>
            <a:pPr lvl="1">
              <a:lnSpc>
                <a:spcPct val="100000"/>
              </a:lnSpc>
              <a:spcBef>
                <a:spcPts val="575"/>
              </a:spcBef>
              <a:buFont typeface="Calibri"/>
              <a:buAutoNum type="arabicPeriod"/>
            </a:pPr>
            <a:endParaRPr sz="1700">
              <a:latin typeface="Calibri"/>
              <a:cs typeface="Calibri"/>
            </a:endParaRPr>
          </a:p>
          <a:p>
            <a:pPr lvl="2" marL="817244" indent="-728345">
              <a:lnSpc>
                <a:spcPct val="100000"/>
              </a:lnSpc>
              <a:spcBef>
                <a:spcPts val="5"/>
              </a:spcBef>
              <a:buFont typeface="Calibri"/>
              <a:buAutoNum type="arabicPeriod"/>
              <a:tabLst>
                <a:tab pos="817244" algn="l"/>
              </a:tabLst>
            </a:pPr>
            <a:r>
              <a:rPr dirty="0" sz="1400" spc="155" b="1">
                <a:latin typeface="Calibri"/>
                <a:cs typeface="Calibri"/>
              </a:rPr>
              <a:t>Theory</a:t>
            </a:r>
            <a:endParaRPr sz="1400">
              <a:latin typeface="Calibri"/>
              <a:cs typeface="Calibri"/>
            </a:endParaRPr>
          </a:p>
          <a:p>
            <a:pPr lvl="2">
              <a:lnSpc>
                <a:spcPct val="100000"/>
              </a:lnSpc>
              <a:spcBef>
                <a:spcPts val="440"/>
              </a:spcBef>
              <a:buFont typeface="Calibri"/>
              <a:buAutoNum type="arabicPeriod"/>
            </a:pPr>
            <a:endParaRPr sz="1400">
              <a:latin typeface="Calibri"/>
              <a:cs typeface="Calibri"/>
            </a:endParaRPr>
          </a:p>
          <a:p>
            <a:pPr algn="just" marL="88900" marR="81280">
              <a:lnSpc>
                <a:spcPct val="100000"/>
              </a:lnSpc>
              <a:spcBef>
                <a:spcPts val="5"/>
              </a:spcBef>
            </a:pPr>
            <a:r>
              <a:rPr dirty="0" sz="1200" spc="95">
                <a:latin typeface="Calibri"/>
                <a:cs typeface="Calibri"/>
              </a:rPr>
              <a:t>An</a:t>
            </a:r>
            <a:r>
              <a:rPr dirty="0" sz="1200" spc="3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audio</a:t>
            </a:r>
            <a:r>
              <a:rPr dirty="0" sz="1200" spc="4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signal</a:t>
            </a:r>
            <a:r>
              <a:rPr dirty="0" sz="1200" spc="4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can</a:t>
            </a:r>
            <a:r>
              <a:rPr dirty="0" sz="1200" spc="4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be</a:t>
            </a:r>
            <a:r>
              <a:rPr dirty="0" sz="1200" spc="4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stored</a:t>
            </a:r>
            <a:r>
              <a:rPr dirty="0" sz="1200" spc="4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by</a:t>
            </a:r>
            <a:r>
              <a:rPr dirty="0" sz="1200" spc="4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sampling</a:t>
            </a:r>
            <a:r>
              <a:rPr dirty="0" sz="1200" spc="4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the</a:t>
            </a:r>
            <a:r>
              <a:rPr dirty="0" sz="1200" spc="4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signal</a:t>
            </a:r>
            <a:r>
              <a:rPr dirty="0" sz="1200" spc="4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every</a:t>
            </a:r>
            <a:r>
              <a:rPr dirty="0" sz="1200" spc="40">
                <a:latin typeface="Calibri"/>
                <a:cs typeface="Calibri"/>
              </a:rPr>
              <a:t> </a:t>
            </a:r>
            <a:r>
              <a:rPr dirty="0" sz="1200" spc="-20">
                <a:latin typeface="Calibri"/>
                <a:cs typeface="Calibri"/>
              </a:rPr>
              <a:t>few</a:t>
            </a:r>
            <a:r>
              <a:rPr dirty="0" sz="1200" spc="3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microseconds.</a:t>
            </a:r>
            <a:r>
              <a:rPr dirty="0" sz="1200" spc="280">
                <a:latin typeface="Calibri"/>
                <a:cs typeface="Calibri"/>
              </a:rPr>
              <a:t> </a:t>
            </a:r>
            <a:r>
              <a:rPr dirty="0" sz="1200" spc="65">
                <a:latin typeface="Calibri"/>
                <a:cs typeface="Calibri"/>
              </a:rPr>
              <a:t>The</a:t>
            </a:r>
            <a:r>
              <a:rPr dirty="0" sz="1200" spc="3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sampling</a:t>
            </a:r>
            <a:r>
              <a:rPr dirty="0" sz="1200" spc="40">
                <a:latin typeface="Calibri"/>
                <a:cs typeface="Calibri"/>
              </a:rPr>
              <a:t> </a:t>
            </a:r>
            <a:r>
              <a:rPr dirty="0" sz="1200" spc="-10">
                <a:latin typeface="Calibri"/>
                <a:cs typeface="Calibri"/>
              </a:rPr>
              <a:t>frequency </a:t>
            </a:r>
            <a:r>
              <a:rPr dirty="0" sz="1200">
                <a:latin typeface="Calibri"/>
                <a:cs typeface="Calibri"/>
              </a:rPr>
              <a:t>is</a:t>
            </a:r>
            <a:r>
              <a:rPr dirty="0" sz="1200" spc="14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the</a:t>
            </a:r>
            <a:r>
              <a:rPr dirty="0" sz="1200" spc="15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reciprocal</a:t>
            </a:r>
            <a:r>
              <a:rPr dirty="0" sz="1200" spc="14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of</a:t>
            </a:r>
            <a:r>
              <a:rPr dirty="0" sz="1200" spc="15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the</a:t>
            </a:r>
            <a:r>
              <a:rPr dirty="0" sz="1200" spc="14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sampling</a:t>
            </a:r>
            <a:r>
              <a:rPr dirty="0" sz="1200" spc="150">
                <a:latin typeface="Calibri"/>
                <a:cs typeface="Calibri"/>
              </a:rPr>
              <a:t> </a:t>
            </a:r>
            <a:r>
              <a:rPr dirty="0" sz="1200" spc="-10">
                <a:latin typeface="Calibri"/>
                <a:cs typeface="Calibri"/>
              </a:rPr>
              <a:t>interval.</a:t>
            </a:r>
            <a:endParaRPr sz="12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280"/>
              </a:spcBef>
            </a:pPr>
            <a:endParaRPr sz="1200">
              <a:latin typeface="Calibri"/>
              <a:cs typeface="Calibri"/>
            </a:endParaRPr>
          </a:p>
          <a:p>
            <a:pPr algn="ctr" marR="8890">
              <a:lnSpc>
                <a:spcPts val="1905"/>
              </a:lnSpc>
            </a:pPr>
            <a:r>
              <a:rPr dirty="0" baseline="-22875" sz="2550" spc="232" i="1">
                <a:latin typeface="Calibri"/>
                <a:cs typeface="Calibri"/>
              </a:rPr>
              <a:t>F</a:t>
            </a:r>
            <a:r>
              <a:rPr dirty="0" baseline="-43981" sz="1800" spc="232" i="1">
                <a:latin typeface="Calibri"/>
                <a:cs typeface="Calibri"/>
              </a:rPr>
              <a:t>a</a:t>
            </a:r>
            <a:r>
              <a:rPr dirty="0" baseline="-43981" sz="1800" spc="390" i="1">
                <a:latin typeface="Calibri"/>
                <a:cs typeface="Calibri"/>
              </a:rPr>
              <a:t> </a:t>
            </a:r>
            <a:r>
              <a:rPr dirty="0" baseline="-22875" sz="2550">
                <a:latin typeface="Tahoma"/>
                <a:cs typeface="Tahoma"/>
              </a:rPr>
              <a:t>=</a:t>
            </a:r>
            <a:r>
              <a:rPr dirty="0" baseline="-22875" sz="2550" spc="97">
                <a:latin typeface="Tahoma"/>
                <a:cs typeface="Tahoma"/>
              </a:rPr>
              <a:t> </a:t>
            </a:r>
            <a:r>
              <a:rPr dirty="0" u="sng" sz="1200" spc="2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dirty="0" u="sng" sz="1200" spc="-5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1</a:t>
            </a:r>
            <a:r>
              <a:rPr dirty="0" u="sng" sz="1200" spc="50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endParaRPr sz="1200">
              <a:latin typeface="Calibri"/>
              <a:cs typeface="Calibri"/>
            </a:endParaRPr>
          </a:p>
          <a:p>
            <a:pPr algn="ctr" marL="493395">
              <a:lnSpc>
                <a:spcPts val="1305"/>
              </a:lnSpc>
            </a:pPr>
            <a:r>
              <a:rPr dirty="0" sz="1200" spc="25" i="1">
                <a:latin typeface="Calibri"/>
                <a:cs typeface="Calibri"/>
              </a:rPr>
              <a:t>T</a:t>
            </a:r>
            <a:r>
              <a:rPr dirty="0" baseline="-11111" sz="1500" spc="37" i="1">
                <a:latin typeface="Calibri"/>
                <a:cs typeface="Calibri"/>
              </a:rPr>
              <a:t>a</a:t>
            </a:r>
            <a:endParaRPr baseline="-11111" sz="15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1030"/>
              </a:spcBef>
            </a:pPr>
            <a:endParaRPr sz="1000">
              <a:latin typeface="Calibri"/>
              <a:cs typeface="Calibri"/>
            </a:endParaRPr>
          </a:p>
          <a:p>
            <a:pPr algn="just" marL="88265" marR="81915">
              <a:lnSpc>
                <a:spcPct val="100000"/>
              </a:lnSpc>
            </a:pPr>
            <a:r>
              <a:rPr dirty="0" sz="1200" spc="75">
                <a:latin typeface="Calibri"/>
                <a:cs typeface="Calibri"/>
              </a:rPr>
              <a:t>This</a:t>
            </a:r>
            <a:r>
              <a:rPr dirty="0" sz="1200" spc="21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sampling</a:t>
            </a:r>
            <a:r>
              <a:rPr dirty="0" sz="1200" spc="21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frequency</a:t>
            </a:r>
            <a:r>
              <a:rPr dirty="0" sz="1200" spc="21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has</a:t>
            </a:r>
            <a:r>
              <a:rPr dirty="0" sz="1200" spc="21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to</a:t>
            </a:r>
            <a:r>
              <a:rPr dirty="0" sz="1200" spc="21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be</a:t>
            </a:r>
            <a:r>
              <a:rPr dirty="0" sz="1200" spc="21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at</a:t>
            </a:r>
            <a:r>
              <a:rPr dirty="0" sz="1200" spc="21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least</a:t>
            </a:r>
            <a:r>
              <a:rPr dirty="0" sz="1200" spc="21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twice</a:t>
            </a:r>
            <a:r>
              <a:rPr dirty="0" sz="1200" spc="21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as</a:t>
            </a:r>
            <a:r>
              <a:rPr dirty="0" sz="1200" spc="21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high</a:t>
            </a:r>
            <a:r>
              <a:rPr dirty="0" sz="1200" spc="21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as</a:t>
            </a:r>
            <a:r>
              <a:rPr dirty="0" sz="1200" spc="21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the</a:t>
            </a:r>
            <a:r>
              <a:rPr dirty="0" sz="1200" spc="21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frequency</a:t>
            </a:r>
            <a:r>
              <a:rPr dirty="0" sz="1200" spc="21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you</a:t>
            </a:r>
            <a:r>
              <a:rPr dirty="0" sz="1200" spc="21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can</a:t>
            </a:r>
            <a:r>
              <a:rPr dirty="0" sz="1200" spc="21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hear.</a:t>
            </a:r>
            <a:r>
              <a:rPr dirty="0" sz="1200" spc="110">
                <a:latin typeface="Calibri"/>
                <a:cs typeface="Calibri"/>
              </a:rPr>
              <a:t>  </a:t>
            </a:r>
            <a:r>
              <a:rPr dirty="0" sz="1200" spc="-10">
                <a:latin typeface="Calibri"/>
                <a:cs typeface="Calibri"/>
              </a:rPr>
              <a:t>Humans </a:t>
            </a:r>
            <a:r>
              <a:rPr dirty="0" sz="1200">
                <a:latin typeface="Calibri"/>
                <a:cs typeface="Calibri"/>
              </a:rPr>
              <a:t>can</a:t>
            </a:r>
            <a:r>
              <a:rPr dirty="0" sz="1200" spc="15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hear</a:t>
            </a:r>
            <a:r>
              <a:rPr dirty="0" sz="1200" spc="16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high-pitched</a:t>
            </a:r>
            <a:r>
              <a:rPr dirty="0" sz="1200" spc="16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sounds</a:t>
            </a:r>
            <a:r>
              <a:rPr dirty="0" sz="1200" spc="15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up</a:t>
            </a:r>
            <a:r>
              <a:rPr dirty="0" sz="1200" spc="16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to</a:t>
            </a:r>
            <a:r>
              <a:rPr dirty="0" sz="1200" spc="16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22</a:t>
            </a:r>
            <a:r>
              <a:rPr dirty="0" sz="1200" spc="160">
                <a:latin typeface="Calibri"/>
                <a:cs typeface="Calibri"/>
              </a:rPr>
              <a:t> </a:t>
            </a:r>
            <a:r>
              <a:rPr dirty="0" sz="1200" spc="75">
                <a:latin typeface="Calibri"/>
                <a:cs typeface="Calibri"/>
              </a:rPr>
              <a:t>kHz</a:t>
            </a:r>
            <a:r>
              <a:rPr dirty="0" sz="1200" spc="160">
                <a:latin typeface="Calibri"/>
                <a:cs typeface="Calibri"/>
              </a:rPr>
              <a:t> </a:t>
            </a:r>
            <a:r>
              <a:rPr dirty="0" sz="1200" spc="80">
                <a:latin typeface="Calibri"/>
                <a:cs typeface="Calibri"/>
              </a:rPr>
              <a:t>(Audio-</a:t>
            </a:r>
            <a:r>
              <a:rPr dirty="0" sz="1200" spc="85">
                <a:latin typeface="Calibri"/>
                <a:cs typeface="Calibri"/>
              </a:rPr>
              <a:t>CDROM</a:t>
            </a:r>
            <a:r>
              <a:rPr dirty="0" sz="1200" spc="16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sample</a:t>
            </a:r>
            <a:r>
              <a:rPr dirty="0" sz="1200" spc="15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rate</a:t>
            </a:r>
            <a:r>
              <a:rPr dirty="0" sz="1200" spc="160">
                <a:latin typeface="Calibri"/>
                <a:cs typeface="Calibri"/>
              </a:rPr>
              <a:t> </a:t>
            </a:r>
            <a:r>
              <a:rPr dirty="0" sz="1200" spc="305">
                <a:latin typeface="Calibri"/>
                <a:cs typeface="Calibri"/>
              </a:rPr>
              <a:t>=</a:t>
            </a:r>
            <a:r>
              <a:rPr dirty="0" sz="1200" spc="16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44.1</a:t>
            </a:r>
            <a:r>
              <a:rPr dirty="0" sz="1200" spc="155">
                <a:latin typeface="Calibri"/>
                <a:cs typeface="Calibri"/>
              </a:rPr>
              <a:t> </a:t>
            </a:r>
            <a:r>
              <a:rPr dirty="0" sz="1200" spc="80">
                <a:latin typeface="Calibri"/>
                <a:cs typeface="Calibri"/>
              </a:rPr>
              <a:t>kHz)</a:t>
            </a:r>
            <a:r>
              <a:rPr dirty="0" sz="1200" spc="165">
                <a:latin typeface="Calibri"/>
                <a:cs typeface="Calibri"/>
              </a:rPr>
              <a:t> </a:t>
            </a:r>
            <a:r>
              <a:rPr dirty="0" sz="1200" spc="305">
                <a:latin typeface="Calibri"/>
                <a:cs typeface="Calibri"/>
              </a:rPr>
              <a:t>=</a:t>
            </a:r>
            <a:r>
              <a:rPr dirty="0" sz="1200" spc="160">
                <a:latin typeface="Calibri"/>
                <a:cs typeface="Calibri"/>
              </a:rPr>
              <a:t> </a:t>
            </a:r>
            <a:r>
              <a:rPr dirty="0" sz="1200" spc="-10">
                <a:latin typeface="Calibri"/>
                <a:cs typeface="Calibri"/>
                <a:hlinkClick r:id="rId2"/>
              </a:rPr>
              <a:t>(sampling</a:t>
            </a:r>
            <a:r>
              <a:rPr dirty="0" sz="1200" spc="-10">
                <a:latin typeface="Calibri"/>
                <a:cs typeface="Calibri"/>
              </a:rPr>
              <a:t> </a:t>
            </a:r>
            <a:r>
              <a:rPr dirty="0" sz="1200" spc="-10">
                <a:latin typeface="Calibri"/>
                <a:cs typeface="Calibri"/>
                <a:hlinkClick r:id="rId2"/>
              </a:rPr>
              <a:t>theorem).</a:t>
            </a:r>
            <a:endParaRPr sz="1200">
              <a:latin typeface="Calibri"/>
              <a:cs typeface="Calibri"/>
            </a:endParaRPr>
          </a:p>
          <a:p>
            <a:pPr algn="just" marL="88265" marR="81915">
              <a:lnSpc>
                <a:spcPct val="100000"/>
              </a:lnSpc>
              <a:spcBef>
                <a:spcPts val="1430"/>
              </a:spcBef>
            </a:pPr>
            <a:r>
              <a:rPr dirty="0" sz="1200" spc="175">
                <a:latin typeface="Calibri"/>
                <a:cs typeface="Calibri"/>
              </a:rPr>
              <a:t>A</a:t>
            </a:r>
            <a:r>
              <a:rPr dirty="0" sz="1200" spc="21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more</a:t>
            </a:r>
            <a:r>
              <a:rPr dirty="0" sz="1200" spc="21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efficient</a:t>
            </a:r>
            <a:r>
              <a:rPr dirty="0" sz="1200" spc="21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option</a:t>
            </a:r>
            <a:r>
              <a:rPr dirty="0" sz="1200" spc="21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than</a:t>
            </a:r>
            <a:r>
              <a:rPr dirty="0" sz="1200" spc="21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sampling</a:t>
            </a:r>
            <a:r>
              <a:rPr dirty="0" sz="1200" spc="21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the</a:t>
            </a:r>
            <a:r>
              <a:rPr dirty="0" sz="1200" spc="21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signal</a:t>
            </a:r>
            <a:r>
              <a:rPr dirty="0" sz="1200" spc="21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level</a:t>
            </a:r>
            <a:r>
              <a:rPr dirty="0" sz="1200" spc="21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is</a:t>
            </a:r>
            <a:r>
              <a:rPr dirty="0" sz="1200" spc="21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to</a:t>
            </a:r>
            <a:r>
              <a:rPr dirty="0" sz="1200" spc="21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store</a:t>
            </a:r>
            <a:r>
              <a:rPr dirty="0" sz="1200" spc="21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the</a:t>
            </a:r>
            <a:r>
              <a:rPr dirty="0" sz="1200" spc="21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frequency</a:t>
            </a:r>
            <a:r>
              <a:rPr dirty="0" sz="1200" spc="21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spectrum.</a:t>
            </a:r>
            <a:r>
              <a:rPr dirty="0" sz="1200" spc="120">
                <a:latin typeface="Calibri"/>
                <a:cs typeface="Calibri"/>
              </a:rPr>
              <a:t>  </a:t>
            </a:r>
            <a:r>
              <a:rPr dirty="0" sz="1200" spc="175">
                <a:latin typeface="Calibri"/>
                <a:cs typeface="Calibri"/>
              </a:rPr>
              <a:t>A</a:t>
            </a:r>
            <a:r>
              <a:rPr dirty="0" sz="1200" spc="215">
                <a:latin typeface="Calibri"/>
                <a:cs typeface="Calibri"/>
              </a:rPr>
              <a:t> </a:t>
            </a:r>
            <a:r>
              <a:rPr dirty="0" sz="1200" spc="-20">
                <a:latin typeface="Calibri"/>
                <a:cs typeface="Calibri"/>
              </a:rPr>
              <a:t>long </a:t>
            </a:r>
            <a:r>
              <a:rPr dirty="0" sz="1200">
                <a:latin typeface="Calibri"/>
                <a:cs typeface="Calibri"/>
              </a:rPr>
              <a:t>continuous</a:t>
            </a:r>
            <a:r>
              <a:rPr dirty="0" sz="1200" spc="10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tone</a:t>
            </a:r>
            <a:r>
              <a:rPr dirty="0" sz="1200" spc="11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is</a:t>
            </a:r>
            <a:r>
              <a:rPr dirty="0" sz="1200" spc="11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only</a:t>
            </a:r>
            <a:r>
              <a:rPr dirty="0" sz="1200" spc="114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stored</a:t>
            </a:r>
            <a:r>
              <a:rPr dirty="0" sz="1200" spc="11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by</a:t>
            </a:r>
            <a:r>
              <a:rPr dirty="0" sz="1200" spc="11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a</a:t>
            </a:r>
            <a:r>
              <a:rPr dirty="0" sz="1200" spc="114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few</a:t>
            </a:r>
            <a:r>
              <a:rPr dirty="0" sz="1200" spc="110">
                <a:latin typeface="Calibri"/>
                <a:cs typeface="Calibri"/>
              </a:rPr>
              <a:t> </a:t>
            </a:r>
            <a:r>
              <a:rPr dirty="0" sz="1200" spc="-10">
                <a:latin typeface="Calibri"/>
                <a:cs typeface="Calibri"/>
              </a:rPr>
              <a:t>bits.</a:t>
            </a:r>
            <a:endParaRPr sz="1200">
              <a:latin typeface="Calibri"/>
              <a:cs typeface="Calibri"/>
            </a:endParaRPr>
          </a:p>
          <a:p>
            <a:pPr marL="88265">
              <a:lnSpc>
                <a:spcPct val="100000"/>
              </a:lnSpc>
              <a:spcBef>
                <a:spcPts val="1430"/>
              </a:spcBef>
            </a:pPr>
            <a:r>
              <a:rPr dirty="0" sz="1200" spc="-10">
                <a:latin typeface="Calibri"/>
                <a:cs typeface="Calibri"/>
              </a:rPr>
              <a:t>Example:</a:t>
            </a:r>
            <a:endParaRPr sz="12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850"/>
              </a:spcBef>
            </a:pPr>
            <a:endParaRPr sz="1200">
              <a:latin typeface="Calibri"/>
              <a:cs typeface="Calibri"/>
            </a:endParaRPr>
          </a:p>
          <a:p>
            <a:pPr lvl="3" marL="460375" indent="-148590">
              <a:lnSpc>
                <a:spcPct val="100000"/>
              </a:lnSpc>
              <a:spcBef>
                <a:spcPts val="5"/>
              </a:spcBef>
              <a:buClr>
                <a:srgbClr val="000000"/>
              </a:buClr>
              <a:buFont typeface="Arial MT"/>
              <a:buChar char="•"/>
              <a:tabLst>
                <a:tab pos="460375" algn="l"/>
              </a:tabLst>
            </a:pPr>
            <a:r>
              <a:rPr dirty="0" sz="1200">
                <a:solidFill>
                  <a:srgbClr val="0000FF"/>
                </a:solidFill>
                <a:latin typeface="Calibri"/>
                <a:cs typeface="Calibri"/>
              </a:rPr>
              <a:t>Base</a:t>
            </a:r>
            <a:r>
              <a:rPr dirty="0" sz="1200" spc="125">
                <a:solidFill>
                  <a:srgbClr val="0000FF"/>
                </a:solidFill>
                <a:latin typeface="Calibri"/>
                <a:cs typeface="Calibri"/>
              </a:rPr>
              <a:t> </a:t>
            </a:r>
            <a:r>
              <a:rPr dirty="0" sz="1200">
                <a:solidFill>
                  <a:srgbClr val="0000FF"/>
                </a:solidFill>
                <a:latin typeface="Calibri"/>
                <a:cs typeface="Calibri"/>
              </a:rPr>
              <a:t>frequency</a:t>
            </a:r>
            <a:r>
              <a:rPr dirty="0" sz="1200">
                <a:latin typeface="Calibri"/>
                <a:cs typeface="Calibri"/>
              </a:rPr>
              <a:t>:</a:t>
            </a:r>
            <a:r>
              <a:rPr dirty="0" sz="1200" spc="27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For</a:t>
            </a:r>
            <a:r>
              <a:rPr dirty="0" sz="1200" spc="13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the</a:t>
            </a:r>
            <a:r>
              <a:rPr dirty="0" sz="1200" spc="13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concert</a:t>
            </a:r>
            <a:r>
              <a:rPr dirty="0" sz="1200" spc="13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tone</a:t>
            </a:r>
            <a:r>
              <a:rPr dirty="0" sz="1200" spc="130">
                <a:latin typeface="Calibri"/>
                <a:cs typeface="Calibri"/>
              </a:rPr>
              <a:t> </a:t>
            </a:r>
            <a:r>
              <a:rPr dirty="0" sz="1200" spc="70">
                <a:latin typeface="Calibri"/>
                <a:cs typeface="Calibri"/>
              </a:rPr>
              <a:t>’A’</a:t>
            </a:r>
            <a:r>
              <a:rPr dirty="0" sz="1200" spc="13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this</a:t>
            </a:r>
            <a:r>
              <a:rPr dirty="0" sz="1200" spc="12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is</a:t>
            </a:r>
            <a:r>
              <a:rPr dirty="0" sz="1200" spc="13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440</a:t>
            </a:r>
            <a:r>
              <a:rPr dirty="0" sz="1200" spc="130">
                <a:latin typeface="Calibri"/>
                <a:cs typeface="Calibri"/>
              </a:rPr>
              <a:t> </a:t>
            </a:r>
            <a:r>
              <a:rPr dirty="0" sz="1200" spc="35">
                <a:latin typeface="Calibri"/>
                <a:cs typeface="Calibri"/>
              </a:rPr>
              <a:t>Hz.</a:t>
            </a:r>
            <a:endParaRPr sz="1200">
              <a:latin typeface="Calibri"/>
              <a:cs typeface="Calibri"/>
            </a:endParaRPr>
          </a:p>
          <a:p>
            <a:pPr lvl="3" marL="460375" indent="-148590">
              <a:lnSpc>
                <a:spcPct val="100000"/>
              </a:lnSpc>
              <a:spcBef>
                <a:spcPts val="965"/>
              </a:spcBef>
              <a:buClr>
                <a:srgbClr val="000000"/>
              </a:buClr>
              <a:buFont typeface="Arial MT"/>
              <a:buChar char="•"/>
              <a:tabLst>
                <a:tab pos="460375" algn="l"/>
              </a:tabLst>
            </a:pPr>
            <a:r>
              <a:rPr dirty="0" sz="1200">
                <a:solidFill>
                  <a:srgbClr val="00FF00"/>
                </a:solidFill>
                <a:latin typeface="Calibri"/>
                <a:cs typeface="Calibri"/>
              </a:rPr>
              <a:t>1.</a:t>
            </a:r>
            <a:r>
              <a:rPr dirty="0" sz="1200" spc="240">
                <a:solidFill>
                  <a:srgbClr val="00FF00"/>
                </a:solidFill>
                <a:latin typeface="Calibri"/>
                <a:cs typeface="Calibri"/>
              </a:rPr>
              <a:t> </a:t>
            </a:r>
            <a:r>
              <a:rPr dirty="0" sz="1200">
                <a:solidFill>
                  <a:srgbClr val="00FF00"/>
                </a:solidFill>
                <a:latin typeface="Calibri"/>
                <a:cs typeface="Calibri"/>
              </a:rPr>
              <a:t>harmonic</a:t>
            </a:r>
            <a:r>
              <a:rPr dirty="0" sz="1200" spc="110">
                <a:solidFill>
                  <a:srgbClr val="00FF00"/>
                </a:solidFill>
                <a:latin typeface="Calibri"/>
                <a:cs typeface="Calibri"/>
              </a:rPr>
              <a:t> </a:t>
            </a:r>
            <a:r>
              <a:rPr dirty="0" sz="1200">
                <a:solidFill>
                  <a:srgbClr val="00FF00"/>
                </a:solidFill>
                <a:latin typeface="Calibri"/>
                <a:cs typeface="Calibri"/>
              </a:rPr>
              <a:t>wave</a:t>
            </a:r>
            <a:r>
              <a:rPr dirty="0" sz="1200" spc="105">
                <a:solidFill>
                  <a:srgbClr val="00FF00"/>
                </a:solidFill>
                <a:latin typeface="Calibri"/>
                <a:cs typeface="Calibri"/>
              </a:rPr>
              <a:t> </a:t>
            </a:r>
            <a:r>
              <a:rPr dirty="0" sz="1200" spc="120">
                <a:solidFill>
                  <a:srgbClr val="00FF00"/>
                </a:solidFill>
                <a:latin typeface="Calibri"/>
                <a:cs typeface="Calibri"/>
              </a:rPr>
              <a:t>/</a:t>
            </a:r>
            <a:r>
              <a:rPr dirty="0" sz="1200" spc="110">
                <a:solidFill>
                  <a:srgbClr val="00FF00"/>
                </a:solidFill>
                <a:latin typeface="Calibri"/>
                <a:cs typeface="Calibri"/>
              </a:rPr>
              <a:t> </a:t>
            </a:r>
            <a:r>
              <a:rPr dirty="0" sz="1200">
                <a:solidFill>
                  <a:srgbClr val="00FF00"/>
                </a:solidFill>
                <a:latin typeface="Calibri"/>
                <a:cs typeface="Calibri"/>
              </a:rPr>
              <a:t>reduced</a:t>
            </a:r>
            <a:r>
              <a:rPr dirty="0" sz="1200" spc="114">
                <a:solidFill>
                  <a:srgbClr val="00FF00"/>
                </a:solidFill>
                <a:latin typeface="Calibri"/>
                <a:cs typeface="Calibri"/>
              </a:rPr>
              <a:t> </a:t>
            </a:r>
            <a:r>
              <a:rPr dirty="0" sz="1200">
                <a:solidFill>
                  <a:srgbClr val="00FF00"/>
                </a:solidFill>
                <a:latin typeface="Calibri"/>
                <a:cs typeface="Calibri"/>
              </a:rPr>
              <a:t>by</a:t>
            </a:r>
            <a:r>
              <a:rPr dirty="0" sz="1200" spc="114">
                <a:solidFill>
                  <a:srgbClr val="00FF00"/>
                </a:solidFill>
                <a:latin typeface="Calibri"/>
                <a:cs typeface="Calibri"/>
              </a:rPr>
              <a:t> </a:t>
            </a:r>
            <a:r>
              <a:rPr dirty="0" sz="1200">
                <a:solidFill>
                  <a:srgbClr val="00FF00"/>
                </a:solidFill>
                <a:latin typeface="Calibri"/>
                <a:cs typeface="Calibri"/>
              </a:rPr>
              <a:t>half</a:t>
            </a:r>
            <a:r>
              <a:rPr dirty="0" sz="1200">
                <a:latin typeface="Calibri"/>
                <a:cs typeface="Calibri"/>
              </a:rPr>
              <a:t>:</a:t>
            </a:r>
            <a:r>
              <a:rPr dirty="0" sz="1200" spc="24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880</a:t>
            </a:r>
            <a:r>
              <a:rPr dirty="0" sz="1200" spc="110">
                <a:latin typeface="Calibri"/>
                <a:cs typeface="Calibri"/>
              </a:rPr>
              <a:t> </a:t>
            </a:r>
            <a:r>
              <a:rPr dirty="0" sz="1200" spc="35">
                <a:latin typeface="Calibri"/>
                <a:cs typeface="Calibri"/>
              </a:rPr>
              <a:t>Hz.</a:t>
            </a:r>
            <a:endParaRPr sz="12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 txBox="1"/>
          <p:nvPr/>
        </p:nvSpPr>
        <p:spPr>
          <a:xfrm>
            <a:off x="5700686" y="411350"/>
            <a:ext cx="1379220" cy="207645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200" spc="65" i="1">
                <a:latin typeface="Calibri"/>
                <a:cs typeface="Calibri"/>
              </a:rPr>
              <a:t>Fixed</a:t>
            </a:r>
            <a:r>
              <a:rPr dirty="0" sz="1200" spc="175" i="1">
                <a:latin typeface="Calibri"/>
                <a:cs typeface="Calibri"/>
              </a:rPr>
              <a:t> </a:t>
            </a:r>
            <a:r>
              <a:rPr dirty="0" sz="1200" i="1">
                <a:latin typeface="Calibri"/>
                <a:cs typeface="Calibri"/>
              </a:rPr>
              <a:t>point</a:t>
            </a:r>
            <a:r>
              <a:rPr dirty="0" sz="1200" spc="185" i="1">
                <a:latin typeface="Calibri"/>
                <a:cs typeface="Calibri"/>
              </a:rPr>
              <a:t> </a:t>
            </a:r>
            <a:r>
              <a:rPr dirty="0" sz="1200" spc="-10" i="1">
                <a:latin typeface="Calibri"/>
                <a:cs typeface="Calibri"/>
              </a:rPr>
              <a:t>numbers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3" name="object 3" descr=""/>
          <p:cNvSpPr/>
          <p:nvPr/>
        </p:nvSpPr>
        <p:spPr>
          <a:xfrm>
            <a:off x="586625" y="633450"/>
            <a:ext cx="6480175" cy="0"/>
          </a:xfrm>
          <a:custGeom>
            <a:avLst/>
            <a:gdLst/>
            <a:ahLst/>
            <a:cxnLst/>
            <a:rect l="l" t="t" r="r" b="b"/>
            <a:pathLst>
              <a:path w="6480175" h="0">
                <a:moveTo>
                  <a:pt x="0" y="0"/>
                </a:moveTo>
                <a:lnTo>
                  <a:pt x="6479997" y="0"/>
                </a:lnTo>
              </a:path>
            </a:pathLst>
          </a:custGeom>
          <a:ln w="505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" name="object 4" descr=""/>
          <p:cNvSpPr txBox="1"/>
          <p:nvPr/>
        </p:nvSpPr>
        <p:spPr>
          <a:xfrm>
            <a:off x="573925" y="867722"/>
            <a:ext cx="2557780" cy="288290"/>
          </a:xfrm>
          <a:prstGeom prst="rect">
            <a:avLst/>
          </a:prstGeom>
        </p:spPr>
        <p:txBody>
          <a:bodyPr wrap="square" lIns="0" tIns="1524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  <a:tabLst>
                <a:tab pos="572770" algn="l"/>
              </a:tabLst>
            </a:pPr>
            <a:r>
              <a:rPr dirty="0" sz="1700" spc="65" b="1">
                <a:latin typeface="Calibri"/>
                <a:cs typeface="Calibri"/>
              </a:rPr>
              <a:t>2.2</a:t>
            </a:r>
            <a:r>
              <a:rPr dirty="0" sz="1700" b="1">
                <a:latin typeface="Calibri"/>
                <a:cs typeface="Calibri"/>
              </a:rPr>
              <a:t>	</a:t>
            </a:r>
            <a:r>
              <a:rPr dirty="0" sz="1700" spc="130" b="1">
                <a:latin typeface="Calibri"/>
                <a:cs typeface="Calibri"/>
              </a:rPr>
              <a:t>Integer</a:t>
            </a:r>
            <a:r>
              <a:rPr dirty="0" sz="1700" spc="265" b="1">
                <a:latin typeface="Calibri"/>
                <a:cs typeface="Calibri"/>
              </a:rPr>
              <a:t> </a:t>
            </a:r>
            <a:r>
              <a:rPr dirty="0" sz="1700" spc="125" b="1">
                <a:latin typeface="Calibri"/>
                <a:cs typeface="Calibri"/>
              </a:rPr>
              <a:t>data</a:t>
            </a:r>
            <a:r>
              <a:rPr dirty="0" sz="1700" spc="270" b="1">
                <a:latin typeface="Calibri"/>
                <a:cs typeface="Calibri"/>
              </a:rPr>
              <a:t> </a:t>
            </a:r>
            <a:r>
              <a:rPr dirty="0" sz="1700" spc="105" b="1">
                <a:latin typeface="Calibri"/>
                <a:cs typeface="Calibri"/>
              </a:rPr>
              <a:t>types</a:t>
            </a:r>
            <a:endParaRPr sz="1700">
              <a:latin typeface="Calibri"/>
              <a:cs typeface="Calibri"/>
            </a:endParaRPr>
          </a:p>
        </p:txBody>
      </p:sp>
      <p:sp>
        <p:nvSpPr>
          <p:cNvPr id="5" name="object 5" descr=""/>
          <p:cNvSpPr txBox="1"/>
          <p:nvPr/>
        </p:nvSpPr>
        <p:spPr>
          <a:xfrm>
            <a:off x="589165" y="1487106"/>
            <a:ext cx="3320415" cy="216535"/>
          </a:xfrm>
          <a:prstGeom prst="rect">
            <a:avLst/>
          </a:prstGeom>
          <a:solidFill>
            <a:srgbClr val="FFF200"/>
          </a:solidFill>
          <a:ln w="5054">
            <a:solidFill>
              <a:srgbClr val="000000"/>
            </a:solidFill>
          </a:ln>
        </p:spPr>
        <p:txBody>
          <a:bodyPr wrap="square" lIns="0" tIns="0" rIns="0" bIns="0" rtlCol="0" vert="horz">
            <a:spAutoFit/>
          </a:bodyPr>
          <a:lstStyle/>
          <a:p>
            <a:pPr marL="40005">
              <a:lnSpc>
                <a:spcPts val="1390"/>
              </a:lnSpc>
            </a:pPr>
            <a:r>
              <a:rPr dirty="0" sz="1200">
                <a:latin typeface="Calibri"/>
                <a:cs typeface="Calibri"/>
              </a:rPr>
              <a:t>1</a:t>
            </a:r>
            <a:r>
              <a:rPr dirty="0" sz="1200" spc="18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byte</a:t>
            </a:r>
            <a:r>
              <a:rPr dirty="0" sz="1200" spc="18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has</a:t>
            </a:r>
            <a:r>
              <a:rPr dirty="0" sz="1200" spc="18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exactly</a:t>
            </a:r>
            <a:r>
              <a:rPr dirty="0" sz="1200" spc="18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8</a:t>
            </a:r>
            <a:r>
              <a:rPr dirty="0" sz="1200" spc="18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bits</a:t>
            </a:r>
            <a:r>
              <a:rPr dirty="0" sz="1200" spc="180">
                <a:latin typeface="Calibri"/>
                <a:cs typeface="Calibri"/>
              </a:rPr>
              <a:t> </a:t>
            </a:r>
            <a:r>
              <a:rPr dirty="0" sz="1200" spc="305">
                <a:latin typeface="Calibri"/>
                <a:cs typeface="Calibri"/>
              </a:rPr>
              <a:t>=</a:t>
            </a:r>
            <a:r>
              <a:rPr dirty="0" sz="1200" spc="18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8</a:t>
            </a:r>
            <a:r>
              <a:rPr dirty="0" sz="1200" spc="18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digit</a:t>
            </a:r>
            <a:r>
              <a:rPr dirty="0" sz="1200" spc="19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binary</a:t>
            </a:r>
            <a:r>
              <a:rPr dirty="0" sz="1200" spc="180">
                <a:latin typeface="Calibri"/>
                <a:cs typeface="Calibri"/>
              </a:rPr>
              <a:t> </a:t>
            </a:r>
            <a:r>
              <a:rPr dirty="0" sz="1200" spc="-10">
                <a:latin typeface="Calibri"/>
                <a:cs typeface="Calibri"/>
              </a:rPr>
              <a:t>number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6" name="object 6" descr=""/>
          <p:cNvSpPr txBox="1"/>
          <p:nvPr/>
        </p:nvSpPr>
        <p:spPr>
          <a:xfrm>
            <a:off x="510425" y="1831972"/>
            <a:ext cx="3589020" cy="934719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76200">
              <a:lnSpc>
                <a:spcPct val="100000"/>
              </a:lnSpc>
              <a:spcBef>
                <a:spcPts val="95"/>
              </a:spcBef>
            </a:pPr>
            <a:r>
              <a:rPr dirty="0" sz="1200" spc="65">
                <a:latin typeface="Calibri"/>
                <a:cs typeface="Calibri"/>
              </a:rPr>
              <a:t>The</a:t>
            </a:r>
            <a:r>
              <a:rPr dirty="0" sz="1200" spc="14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largest</a:t>
            </a:r>
            <a:r>
              <a:rPr dirty="0" sz="1200" spc="15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number</a:t>
            </a:r>
            <a:r>
              <a:rPr dirty="0" sz="1200" spc="14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that</a:t>
            </a:r>
            <a:r>
              <a:rPr dirty="0" sz="1200" spc="14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can</a:t>
            </a:r>
            <a:r>
              <a:rPr dirty="0" sz="1200" spc="14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be</a:t>
            </a:r>
            <a:r>
              <a:rPr dirty="0" sz="1200" spc="14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stored</a:t>
            </a:r>
            <a:r>
              <a:rPr dirty="0" sz="1200" spc="14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in</a:t>
            </a:r>
            <a:r>
              <a:rPr dirty="0" sz="1200" spc="14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a</a:t>
            </a:r>
            <a:r>
              <a:rPr dirty="0" sz="1200" spc="15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byte</a:t>
            </a:r>
            <a:r>
              <a:rPr dirty="0" sz="1200" spc="140">
                <a:latin typeface="Calibri"/>
                <a:cs typeface="Calibri"/>
              </a:rPr>
              <a:t> </a:t>
            </a:r>
            <a:r>
              <a:rPr dirty="0" sz="1200" spc="-25">
                <a:latin typeface="Calibri"/>
                <a:cs typeface="Calibri"/>
              </a:rPr>
              <a:t>is:</a:t>
            </a:r>
            <a:endParaRPr sz="1200">
              <a:latin typeface="Calibri"/>
              <a:cs typeface="Calibri"/>
            </a:endParaRPr>
          </a:p>
          <a:p>
            <a:pPr marL="76200">
              <a:lnSpc>
                <a:spcPct val="100000"/>
              </a:lnSpc>
              <a:spcBef>
                <a:spcPts val="1420"/>
              </a:spcBef>
              <a:tabLst>
                <a:tab pos="1451610" algn="l"/>
                <a:tab pos="1793875" algn="l"/>
              </a:tabLst>
            </a:pPr>
            <a:r>
              <a:rPr dirty="0" sz="1200">
                <a:latin typeface="Calibri"/>
                <a:cs typeface="Calibri"/>
              </a:rPr>
              <a:t>15</a:t>
            </a:r>
            <a:r>
              <a:rPr dirty="0" sz="1200" spc="-70">
                <a:latin typeface="Calibri"/>
                <a:cs typeface="Calibri"/>
              </a:rPr>
              <a:t> </a:t>
            </a:r>
            <a:r>
              <a:rPr dirty="0" sz="1200" spc="-365">
                <a:latin typeface="Lucida Sans Unicode"/>
                <a:cs typeface="Lucida Sans Unicode"/>
              </a:rPr>
              <a:t>∗</a:t>
            </a:r>
            <a:r>
              <a:rPr dirty="0" sz="1200" spc="-114">
                <a:latin typeface="Lucida Sans Unicode"/>
                <a:cs typeface="Lucida Sans Unicode"/>
              </a:rPr>
              <a:t> </a:t>
            </a:r>
            <a:r>
              <a:rPr dirty="0" sz="1200">
                <a:latin typeface="Calibri"/>
                <a:cs typeface="Calibri"/>
              </a:rPr>
              <a:t>16</a:t>
            </a:r>
            <a:r>
              <a:rPr dirty="0" baseline="31250" sz="1200">
                <a:latin typeface="Calibri"/>
                <a:cs typeface="Calibri"/>
              </a:rPr>
              <a:t>1</a:t>
            </a:r>
            <a:r>
              <a:rPr dirty="0" baseline="31250" sz="1200" spc="127">
                <a:latin typeface="Calibri"/>
                <a:cs typeface="Calibri"/>
              </a:rPr>
              <a:t> </a:t>
            </a:r>
            <a:r>
              <a:rPr dirty="0" sz="1200" spc="305">
                <a:latin typeface="Calibri"/>
                <a:cs typeface="Calibri"/>
              </a:rPr>
              <a:t>+</a:t>
            </a:r>
            <a:r>
              <a:rPr dirty="0" sz="1200" spc="-3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15</a:t>
            </a:r>
            <a:r>
              <a:rPr dirty="0" sz="1200" spc="-30">
                <a:latin typeface="Calibri"/>
                <a:cs typeface="Calibri"/>
              </a:rPr>
              <a:t> </a:t>
            </a:r>
            <a:r>
              <a:rPr dirty="0" sz="1200" spc="-365">
                <a:latin typeface="Lucida Sans Unicode"/>
                <a:cs typeface="Lucida Sans Unicode"/>
              </a:rPr>
              <a:t>∗</a:t>
            </a:r>
            <a:r>
              <a:rPr dirty="0" sz="1200" spc="-114">
                <a:latin typeface="Lucida Sans Unicode"/>
                <a:cs typeface="Lucida Sans Unicode"/>
              </a:rPr>
              <a:t> </a:t>
            </a:r>
            <a:r>
              <a:rPr dirty="0" sz="1200" spc="-25">
                <a:latin typeface="Calibri"/>
                <a:cs typeface="Calibri"/>
              </a:rPr>
              <a:t>16</a:t>
            </a:r>
            <a:r>
              <a:rPr dirty="0" baseline="31250" sz="1200" spc="-37">
                <a:latin typeface="Calibri"/>
                <a:cs typeface="Calibri"/>
              </a:rPr>
              <a:t>0</a:t>
            </a:r>
            <a:r>
              <a:rPr dirty="0" baseline="31250" sz="1200">
                <a:latin typeface="Calibri"/>
                <a:cs typeface="Calibri"/>
              </a:rPr>
              <a:t>	</a:t>
            </a:r>
            <a:r>
              <a:rPr dirty="0" sz="1200" spc="15">
                <a:latin typeface="Lucida Sans Unicode"/>
                <a:cs typeface="Lucida Sans Unicode"/>
              </a:rPr>
              <a:t>⇒</a:t>
            </a:r>
            <a:r>
              <a:rPr dirty="0" sz="1200">
                <a:latin typeface="Lucida Sans Unicode"/>
                <a:cs typeface="Lucida Sans Unicode"/>
              </a:rPr>
              <a:t>	</a:t>
            </a:r>
            <a:r>
              <a:rPr dirty="0" sz="1200">
                <a:latin typeface="Calibri"/>
                <a:cs typeface="Calibri"/>
              </a:rPr>
              <a:t>255 </a:t>
            </a:r>
            <a:r>
              <a:rPr dirty="0" sz="1200" spc="305">
                <a:latin typeface="Calibri"/>
                <a:cs typeface="Calibri"/>
              </a:rPr>
              <a:t>=</a:t>
            </a:r>
            <a:r>
              <a:rPr dirty="0" sz="1200" spc="3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2</a:t>
            </a:r>
            <a:r>
              <a:rPr dirty="0" baseline="31250" sz="1200">
                <a:latin typeface="Calibri"/>
                <a:cs typeface="Calibri"/>
              </a:rPr>
              <a:t>8</a:t>
            </a:r>
            <a:r>
              <a:rPr dirty="0" baseline="31250" sz="1200" spc="157">
                <a:latin typeface="Calibri"/>
                <a:cs typeface="Calibri"/>
              </a:rPr>
              <a:t> </a:t>
            </a:r>
            <a:r>
              <a:rPr dirty="0" sz="1200" spc="-35">
                <a:latin typeface="Lucida Sans Unicode"/>
                <a:cs typeface="Lucida Sans Unicode"/>
              </a:rPr>
              <a:t>−</a:t>
            </a:r>
            <a:r>
              <a:rPr dirty="0" sz="1200" spc="-114">
                <a:latin typeface="Lucida Sans Unicode"/>
                <a:cs typeface="Lucida Sans Unicode"/>
              </a:rPr>
              <a:t> </a:t>
            </a:r>
            <a:r>
              <a:rPr dirty="0" sz="1200" spc="-50">
                <a:latin typeface="Calibri"/>
                <a:cs typeface="Calibri"/>
              </a:rPr>
              <a:t>1</a:t>
            </a:r>
            <a:endParaRPr sz="1200">
              <a:latin typeface="Calibri"/>
              <a:cs typeface="Calibri"/>
            </a:endParaRPr>
          </a:p>
          <a:p>
            <a:pPr marL="75565">
              <a:lnSpc>
                <a:spcPct val="100000"/>
              </a:lnSpc>
              <a:spcBef>
                <a:spcPts val="1425"/>
              </a:spcBef>
            </a:pPr>
            <a:r>
              <a:rPr dirty="0" sz="1200" spc="65">
                <a:latin typeface="Calibri"/>
                <a:cs typeface="Calibri"/>
              </a:rPr>
              <a:t>The</a:t>
            </a:r>
            <a:r>
              <a:rPr dirty="0" sz="1200" spc="114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numbers</a:t>
            </a:r>
            <a:r>
              <a:rPr dirty="0" sz="1200" spc="114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0</a:t>
            </a:r>
            <a:r>
              <a:rPr dirty="0" sz="1200" spc="12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.</a:t>
            </a:r>
            <a:r>
              <a:rPr dirty="0" sz="1200" spc="-8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.</a:t>
            </a:r>
            <a:r>
              <a:rPr dirty="0" sz="1200" spc="-8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.</a:t>
            </a:r>
            <a:r>
              <a:rPr dirty="0" sz="1200" spc="-8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255</a:t>
            </a:r>
            <a:r>
              <a:rPr dirty="0" sz="1200" spc="12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can</a:t>
            </a:r>
            <a:r>
              <a:rPr dirty="0" sz="1200" spc="114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be</a:t>
            </a:r>
            <a:r>
              <a:rPr dirty="0" sz="1200" spc="12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stored</a:t>
            </a:r>
            <a:r>
              <a:rPr dirty="0" sz="1200" spc="12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in</a:t>
            </a:r>
            <a:r>
              <a:rPr dirty="0" sz="1200" spc="12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the</a:t>
            </a:r>
            <a:r>
              <a:rPr dirty="0" sz="1200" spc="114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data</a:t>
            </a:r>
            <a:r>
              <a:rPr dirty="0" sz="1200" spc="120">
                <a:latin typeface="Calibri"/>
                <a:cs typeface="Calibri"/>
              </a:rPr>
              <a:t> </a:t>
            </a:r>
            <a:r>
              <a:rPr dirty="0" sz="1200" spc="-20">
                <a:latin typeface="Calibri"/>
                <a:cs typeface="Calibri"/>
              </a:rPr>
              <a:t>type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7" name="object 7" descr=""/>
          <p:cNvSpPr txBox="1"/>
          <p:nvPr/>
        </p:nvSpPr>
        <p:spPr>
          <a:xfrm>
            <a:off x="4113364" y="2577490"/>
            <a:ext cx="1135380" cy="216535"/>
          </a:xfrm>
          <a:prstGeom prst="rect">
            <a:avLst/>
          </a:prstGeom>
          <a:solidFill>
            <a:srgbClr val="FFF200"/>
          </a:solidFill>
          <a:ln w="5054">
            <a:solidFill>
              <a:srgbClr val="000000"/>
            </a:solidFill>
          </a:ln>
        </p:spPr>
        <p:txBody>
          <a:bodyPr wrap="square" lIns="0" tIns="0" rIns="0" bIns="0" rtlCol="0" vert="horz">
            <a:spAutoFit/>
          </a:bodyPr>
          <a:lstStyle/>
          <a:p>
            <a:pPr marL="40005">
              <a:lnSpc>
                <a:spcPts val="1390"/>
              </a:lnSpc>
            </a:pPr>
            <a:r>
              <a:rPr dirty="0" sz="1200">
                <a:latin typeface="Calibri"/>
                <a:cs typeface="Calibri"/>
              </a:rPr>
              <a:t>unsigned</a:t>
            </a:r>
            <a:r>
              <a:rPr dirty="0" sz="1200" spc="155">
                <a:latin typeface="Calibri"/>
                <a:cs typeface="Calibri"/>
              </a:rPr>
              <a:t> </a:t>
            </a:r>
            <a:r>
              <a:rPr dirty="0" sz="1200" spc="-10">
                <a:latin typeface="Calibri"/>
                <a:cs typeface="Calibri"/>
              </a:rPr>
              <a:t>tinyint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8" name="object 8" descr=""/>
          <p:cNvSpPr txBox="1"/>
          <p:nvPr/>
        </p:nvSpPr>
        <p:spPr>
          <a:xfrm>
            <a:off x="5238051" y="2558894"/>
            <a:ext cx="66675" cy="207645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200" spc="-50">
                <a:latin typeface="Calibri"/>
                <a:cs typeface="Calibri"/>
              </a:rPr>
              <a:t>.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9" name="object 9" descr=""/>
          <p:cNvSpPr txBox="1"/>
          <p:nvPr/>
        </p:nvSpPr>
        <p:spPr>
          <a:xfrm>
            <a:off x="573925" y="2972534"/>
            <a:ext cx="4361180" cy="39116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95"/>
              </a:spcBef>
            </a:pPr>
            <a:r>
              <a:rPr dirty="0" sz="1200" spc="55">
                <a:latin typeface="Calibri"/>
                <a:cs typeface="Calibri"/>
              </a:rPr>
              <a:t>If</a:t>
            </a:r>
            <a:r>
              <a:rPr dirty="0" sz="1200" spc="21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you</a:t>
            </a:r>
            <a:r>
              <a:rPr dirty="0" sz="1200" spc="21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use</a:t>
            </a:r>
            <a:r>
              <a:rPr dirty="0" sz="1200" spc="21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the</a:t>
            </a:r>
            <a:r>
              <a:rPr dirty="0" sz="1200" spc="21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first</a:t>
            </a:r>
            <a:r>
              <a:rPr dirty="0" sz="1200" spc="21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column</a:t>
            </a:r>
            <a:r>
              <a:rPr dirty="0" sz="1200" spc="21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as</a:t>
            </a:r>
            <a:r>
              <a:rPr dirty="0" sz="1200" spc="21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a</a:t>
            </a:r>
            <a:r>
              <a:rPr dirty="0" sz="1200" spc="21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sign,</a:t>
            </a:r>
            <a:r>
              <a:rPr dirty="0" sz="1200" spc="22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then</a:t>
            </a:r>
            <a:r>
              <a:rPr dirty="0" sz="1200" spc="21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the</a:t>
            </a:r>
            <a:r>
              <a:rPr dirty="0" sz="1200" spc="21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data</a:t>
            </a:r>
            <a:r>
              <a:rPr dirty="0" sz="1200" spc="21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type</a:t>
            </a:r>
            <a:r>
              <a:rPr dirty="0" sz="1200" spc="21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is</a:t>
            </a:r>
            <a:r>
              <a:rPr dirty="0" sz="1200" spc="210">
                <a:latin typeface="Calibri"/>
                <a:cs typeface="Calibri"/>
              </a:rPr>
              <a:t> </a:t>
            </a:r>
            <a:r>
              <a:rPr dirty="0" sz="1200" spc="-10">
                <a:latin typeface="Calibri"/>
                <a:cs typeface="Calibri"/>
              </a:rPr>
              <a:t>called </a:t>
            </a:r>
            <a:r>
              <a:rPr dirty="0" sz="1200" spc="65">
                <a:latin typeface="Calibri"/>
                <a:cs typeface="Calibri"/>
              </a:rPr>
              <a:t>The</a:t>
            </a:r>
            <a:r>
              <a:rPr dirty="0" sz="1200" spc="12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value</a:t>
            </a:r>
            <a:r>
              <a:rPr dirty="0" sz="1200" spc="12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range</a:t>
            </a:r>
            <a:r>
              <a:rPr dirty="0" sz="1200" spc="12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for</a:t>
            </a:r>
            <a:r>
              <a:rPr dirty="0" sz="1200" spc="12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a</a:t>
            </a:r>
            <a:r>
              <a:rPr dirty="0" sz="1200" spc="12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byte</a:t>
            </a:r>
            <a:r>
              <a:rPr dirty="0" sz="1200" spc="12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is</a:t>
            </a:r>
            <a:r>
              <a:rPr dirty="0" sz="1200" spc="12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then</a:t>
            </a:r>
            <a:r>
              <a:rPr dirty="0" sz="1200" spc="120">
                <a:latin typeface="Calibri"/>
                <a:cs typeface="Calibri"/>
              </a:rPr>
              <a:t> </a:t>
            </a:r>
            <a:r>
              <a:rPr dirty="0" sz="1200" spc="-20">
                <a:latin typeface="Calibri"/>
                <a:cs typeface="Calibri"/>
              </a:rPr>
              <a:t>-</a:t>
            </a:r>
            <a:r>
              <a:rPr dirty="0" sz="1200">
                <a:latin typeface="Calibri"/>
                <a:cs typeface="Calibri"/>
              </a:rPr>
              <a:t>128</a:t>
            </a:r>
            <a:r>
              <a:rPr dirty="0" sz="1200" spc="12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.</a:t>
            </a:r>
            <a:r>
              <a:rPr dirty="0" sz="1200" spc="-7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.</a:t>
            </a:r>
            <a:r>
              <a:rPr dirty="0" sz="1200" spc="-7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.</a:t>
            </a:r>
            <a:r>
              <a:rPr dirty="0" sz="1200" spc="-75">
                <a:latin typeface="Calibri"/>
                <a:cs typeface="Calibri"/>
              </a:rPr>
              <a:t> </a:t>
            </a:r>
            <a:r>
              <a:rPr dirty="0" sz="1200" spc="-10">
                <a:latin typeface="Calibri"/>
                <a:cs typeface="Calibri"/>
              </a:rPr>
              <a:t>+127.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10" name="object 10" descr=""/>
          <p:cNvSpPr txBox="1"/>
          <p:nvPr/>
        </p:nvSpPr>
        <p:spPr>
          <a:xfrm>
            <a:off x="4982336" y="2991142"/>
            <a:ext cx="970280" cy="216535"/>
          </a:xfrm>
          <a:prstGeom prst="rect">
            <a:avLst/>
          </a:prstGeom>
          <a:solidFill>
            <a:srgbClr val="FFF200"/>
          </a:solidFill>
          <a:ln w="5054">
            <a:solidFill>
              <a:srgbClr val="000000"/>
            </a:solidFill>
          </a:ln>
        </p:spPr>
        <p:txBody>
          <a:bodyPr wrap="square" lIns="0" tIns="0" rIns="0" bIns="0" rtlCol="0" vert="horz">
            <a:spAutoFit/>
          </a:bodyPr>
          <a:lstStyle/>
          <a:p>
            <a:pPr marL="40005">
              <a:lnSpc>
                <a:spcPts val="1390"/>
              </a:lnSpc>
            </a:pPr>
            <a:r>
              <a:rPr dirty="0" sz="1200">
                <a:latin typeface="Calibri"/>
                <a:cs typeface="Calibri"/>
              </a:rPr>
              <a:t>signed</a:t>
            </a:r>
            <a:r>
              <a:rPr dirty="0" sz="1200" spc="114">
                <a:latin typeface="Calibri"/>
                <a:cs typeface="Calibri"/>
              </a:rPr>
              <a:t> </a:t>
            </a:r>
            <a:r>
              <a:rPr dirty="0" sz="1200" spc="-10">
                <a:latin typeface="Calibri"/>
                <a:cs typeface="Calibri"/>
              </a:rPr>
              <a:t>tinyint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11" name="object 11" descr=""/>
          <p:cNvSpPr txBox="1"/>
          <p:nvPr/>
        </p:nvSpPr>
        <p:spPr>
          <a:xfrm>
            <a:off x="6000013" y="2972534"/>
            <a:ext cx="460375" cy="207645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200">
                <a:latin typeface="Calibri"/>
                <a:cs typeface="Calibri"/>
              </a:rPr>
              <a:t>or</a:t>
            </a:r>
            <a:r>
              <a:rPr dirty="0" sz="1200" spc="165">
                <a:latin typeface="Calibri"/>
                <a:cs typeface="Calibri"/>
              </a:rPr>
              <a:t> </a:t>
            </a:r>
            <a:r>
              <a:rPr dirty="0" sz="1200" spc="-20">
                <a:latin typeface="Calibri"/>
                <a:cs typeface="Calibri"/>
              </a:rPr>
              <a:t>just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12" name="object 12" descr=""/>
          <p:cNvSpPr txBox="1"/>
          <p:nvPr/>
        </p:nvSpPr>
        <p:spPr>
          <a:xfrm>
            <a:off x="6508216" y="2995815"/>
            <a:ext cx="514984" cy="211454"/>
          </a:xfrm>
          <a:prstGeom prst="rect">
            <a:avLst/>
          </a:prstGeom>
          <a:solidFill>
            <a:srgbClr val="FFF200"/>
          </a:solidFill>
          <a:ln w="5054">
            <a:solidFill>
              <a:srgbClr val="000000"/>
            </a:solidFill>
          </a:ln>
        </p:spPr>
        <p:txBody>
          <a:bodyPr wrap="square" lIns="0" tIns="0" rIns="0" bIns="0" rtlCol="0" vert="horz">
            <a:spAutoFit/>
          </a:bodyPr>
          <a:lstStyle/>
          <a:p>
            <a:pPr marL="40005">
              <a:lnSpc>
                <a:spcPts val="1350"/>
              </a:lnSpc>
            </a:pPr>
            <a:r>
              <a:rPr dirty="0" sz="1200" spc="-10">
                <a:latin typeface="Calibri"/>
                <a:cs typeface="Calibri"/>
              </a:rPr>
              <a:t>tinyint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13" name="object 13" descr=""/>
          <p:cNvSpPr txBox="1"/>
          <p:nvPr/>
        </p:nvSpPr>
        <p:spPr>
          <a:xfrm>
            <a:off x="7012635" y="2972534"/>
            <a:ext cx="66675" cy="207645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200" spc="-50">
                <a:latin typeface="Calibri"/>
                <a:cs typeface="Calibri"/>
              </a:rPr>
              <a:t>.</a:t>
            </a:r>
            <a:endParaRPr sz="1200">
              <a:latin typeface="Calibri"/>
              <a:cs typeface="Calibri"/>
            </a:endParaRPr>
          </a:p>
        </p:txBody>
      </p:sp>
      <p:graphicFrame>
        <p:nvGraphicFramePr>
          <p:cNvPr id="14" name="object 14" descr=""/>
          <p:cNvGraphicFramePr>
            <a:graphicFrameLocks noGrp="1"/>
          </p:cNvGraphicFramePr>
          <p:nvPr/>
        </p:nvGraphicFramePr>
        <p:xfrm>
          <a:off x="586638" y="3542715"/>
          <a:ext cx="5351780" cy="1123314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945515"/>
                <a:gridCol w="644525"/>
                <a:gridCol w="949960"/>
                <a:gridCol w="1031239"/>
                <a:gridCol w="800100"/>
                <a:gridCol w="900430"/>
              </a:tblGrid>
              <a:tr h="371475">
                <a:tc>
                  <a:txBody>
                    <a:bodyPr/>
                    <a:lstStyle/>
                    <a:p>
                      <a:pPr marL="78105">
                        <a:lnSpc>
                          <a:spcPts val="1270"/>
                        </a:lnSpc>
                      </a:pPr>
                      <a:r>
                        <a:rPr dirty="0" sz="1200" spc="40">
                          <a:latin typeface="Calibri"/>
                          <a:cs typeface="Calibri"/>
                        </a:rPr>
                        <a:t>Type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78105">
                        <a:lnSpc>
                          <a:spcPts val="1270"/>
                        </a:lnSpc>
                      </a:pPr>
                      <a:r>
                        <a:rPr dirty="0" sz="1200" spc="-10">
                          <a:latin typeface="Calibri"/>
                          <a:cs typeface="Calibri"/>
                        </a:rPr>
                        <a:t>Storage</a:t>
                      </a:r>
                      <a:endParaRPr sz="1200">
                        <a:latin typeface="Calibri"/>
                        <a:cs typeface="Calibri"/>
                      </a:endParaRPr>
                    </a:p>
                    <a:p>
                      <a:pPr marL="78105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dirty="0" sz="1200" spc="-10">
                          <a:latin typeface="Calibri"/>
                          <a:cs typeface="Calibri"/>
                        </a:rPr>
                        <a:t>Bytes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78105">
                        <a:lnSpc>
                          <a:spcPts val="1270"/>
                        </a:lnSpc>
                      </a:pPr>
                      <a:r>
                        <a:rPr dirty="0" sz="1200" spc="-10">
                          <a:latin typeface="Calibri"/>
                          <a:cs typeface="Calibri"/>
                        </a:rPr>
                        <a:t>Minimum</a:t>
                      </a:r>
                      <a:endParaRPr sz="1200">
                        <a:latin typeface="Calibri"/>
                        <a:cs typeface="Calibri"/>
                      </a:endParaRPr>
                    </a:p>
                    <a:p>
                      <a:pPr marL="78105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dirty="0" sz="1200" spc="-10">
                          <a:latin typeface="Calibri"/>
                          <a:cs typeface="Calibri"/>
                        </a:rPr>
                        <a:t>signed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78105">
                        <a:lnSpc>
                          <a:spcPts val="1270"/>
                        </a:lnSpc>
                      </a:pPr>
                      <a:r>
                        <a:rPr dirty="0" sz="1200" spc="-10">
                          <a:latin typeface="Calibri"/>
                          <a:cs typeface="Calibri"/>
                        </a:rPr>
                        <a:t>Maximum</a:t>
                      </a:r>
                      <a:endParaRPr sz="1200">
                        <a:latin typeface="Calibri"/>
                        <a:cs typeface="Calibri"/>
                      </a:endParaRPr>
                    </a:p>
                    <a:p>
                      <a:pPr marL="78105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dirty="0" sz="1200" spc="-10">
                          <a:latin typeface="Calibri"/>
                          <a:cs typeface="Calibri"/>
                        </a:rPr>
                        <a:t>signed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3345">
                        <a:lnSpc>
                          <a:spcPts val="1270"/>
                        </a:lnSpc>
                      </a:pPr>
                      <a:r>
                        <a:rPr dirty="0" sz="1200" spc="-10">
                          <a:latin typeface="Calibri"/>
                          <a:cs typeface="Calibri"/>
                        </a:rPr>
                        <a:t>Minimum</a:t>
                      </a:r>
                      <a:endParaRPr sz="1200">
                        <a:latin typeface="Calibri"/>
                        <a:cs typeface="Calibri"/>
                      </a:endParaRPr>
                    </a:p>
                    <a:p>
                      <a:pPr marL="93345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dirty="0" sz="1200" spc="-10">
                          <a:latin typeface="Calibri"/>
                          <a:cs typeface="Calibri"/>
                        </a:rPr>
                        <a:t>unsigned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78105">
                        <a:lnSpc>
                          <a:spcPts val="1270"/>
                        </a:lnSpc>
                      </a:pPr>
                      <a:r>
                        <a:rPr dirty="0" sz="1200" spc="-10">
                          <a:latin typeface="Calibri"/>
                          <a:cs typeface="Calibri"/>
                        </a:rPr>
                        <a:t>Maximum</a:t>
                      </a:r>
                      <a:endParaRPr sz="1200">
                        <a:latin typeface="Calibri"/>
                        <a:cs typeface="Calibri"/>
                      </a:endParaRPr>
                    </a:p>
                    <a:p>
                      <a:pPr marL="78105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dirty="0" sz="1200" spc="-10">
                          <a:latin typeface="Calibri"/>
                          <a:cs typeface="Calibri"/>
                        </a:rPr>
                        <a:t>unsigned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187960">
                <a:tc>
                  <a:txBody>
                    <a:bodyPr/>
                    <a:lstStyle/>
                    <a:p>
                      <a:pPr marL="78105">
                        <a:lnSpc>
                          <a:spcPts val="1270"/>
                        </a:lnSpc>
                      </a:pPr>
                      <a:r>
                        <a:rPr dirty="0" sz="1200" spc="165">
                          <a:latin typeface="Calibri"/>
                          <a:cs typeface="Calibri"/>
                        </a:rPr>
                        <a:t>TINYINT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78105">
                        <a:lnSpc>
                          <a:spcPts val="1270"/>
                        </a:lnSpc>
                      </a:pPr>
                      <a:r>
                        <a:rPr dirty="0" sz="1200" spc="-50">
                          <a:latin typeface="Calibri"/>
                          <a:cs typeface="Calibri"/>
                        </a:rPr>
                        <a:t>1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78105">
                        <a:lnSpc>
                          <a:spcPts val="1270"/>
                        </a:lnSpc>
                      </a:pPr>
                      <a:r>
                        <a:rPr dirty="0" sz="1200" spc="-20">
                          <a:latin typeface="Calibri"/>
                          <a:cs typeface="Calibri"/>
                        </a:rPr>
                        <a:t>-</a:t>
                      </a:r>
                      <a:r>
                        <a:rPr dirty="0" sz="1200" spc="-25">
                          <a:latin typeface="Calibri"/>
                          <a:cs typeface="Calibri"/>
                        </a:rPr>
                        <a:t>128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78105">
                        <a:lnSpc>
                          <a:spcPts val="1270"/>
                        </a:lnSpc>
                      </a:pPr>
                      <a:r>
                        <a:rPr dirty="0" sz="1200" spc="30">
                          <a:latin typeface="Calibri"/>
                          <a:cs typeface="Calibri"/>
                        </a:rPr>
                        <a:t>+127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3345">
                        <a:lnSpc>
                          <a:spcPts val="1270"/>
                        </a:lnSpc>
                      </a:pPr>
                      <a:r>
                        <a:rPr dirty="0" sz="1200" spc="-50">
                          <a:latin typeface="Calibri"/>
                          <a:cs typeface="Calibri"/>
                        </a:rPr>
                        <a:t>0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78105">
                        <a:lnSpc>
                          <a:spcPts val="1270"/>
                        </a:lnSpc>
                      </a:pPr>
                      <a:r>
                        <a:rPr dirty="0" sz="1200" spc="-25">
                          <a:latin typeface="Calibri"/>
                          <a:cs typeface="Calibri"/>
                        </a:rPr>
                        <a:t>255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187960">
                <a:tc>
                  <a:txBody>
                    <a:bodyPr/>
                    <a:lstStyle/>
                    <a:p>
                      <a:pPr marL="78105">
                        <a:lnSpc>
                          <a:spcPts val="1270"/>
                        </a:lnSpc>
                      </a:pPr>
                      <a:r>
                        <a:rPr dirty="0" sz="1200" spc="140">
                          <a:latin typeface="Calibri"/>
                          <a:cs typeface="Calibri"/>
                        </a:rPr>
                        <a:t>SMALLINT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78105">
                        <a:lnSpc>
                          <a:spcPts val="1270"/>
                        </a:lnSpc>
                      </a:pPr>
                      <a:r>
                        <a:rPr dirty="0" sz="1200" spc="-50">
                          <a:latin typeface="Calibri"/>
                          <a:cs typeface="Calibri"/>
                        </a:rPr>
                        <a:t>2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78105">
                        <a:lnSpc>
                          <a:spcPts val="1270"/>
                        </a:lnSpc>
                      </a:pPr>
                      <a:r>
                        <a:rPr dirty="0" sz="1200" spc="-20">
                          <a:latin typeface="Calibri"/>
                          <a:cs typeface="Calibri"/>
                        </a:rPr>
                        <a:t>-</a:t>
                      </a:r>
                      <a:r>
                        <a:rPr dirty="0" sz="1200" spc="-10">
                          <a:latin typeface="Calibri"/>
                          <a:cs typeface="Calibri"/>
                        </a:rPr>
                        <a:t>32768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78105">
                        <a:lnSpc>
                          <a:spcPts val="1270"/>
                        </a:lnSpc>
                      </a:pPr>
                      <a:r>
                        <a:rPr dirty="0" sz="1200" spc="-10">
                          <a:latin typeface="Calibri"/>
                          <a:cs typeface="Calibri"/>
                        </a:rPr>
                        <a:t>+32767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3345">
                        <a:lnSpc>
                          <a:spcPts val="1270"/>
                        </a:lnSpc>
                      </a:pPr>
                      <a:r>
                        <a:rPr dirty="0" sz="1200" spc="-50">
                          <a:latin typeface="Calibri"/>
                          <a:cs typeface="Calibri"/>
                        </a:rPr>
                        <a:t>0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78105">
                        <a:lnSpc>
                          <a:spcPts val="1270"/>
                        </a:lnSpc>
                      </a:pPr>
                      <a:r>
                        <a:rPr dirty="0" sz="1200" spc="-10">
                          <a:latin typeface="Calibri"/>
                          <a:cs typeface="Calibri"/>
                        </a:rPr>
                        <a:t>65535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187960">
                <a:tc>
                  <a:txBody>
                    <a:bodyPr/>
                    <a:lstStyle/>
                    <a:p>
                      <a:pPr marL="78105">
                        <a:lnSpc>
                          <a:spcPts val="1270"/>
                        </a:lnSpc>
                      </a:pPr>
                      <a:r>
                        <a:rPr dirty="0" sz="1200" spc="165">
                          <a:latin typeface="Calibri"/>
                          <a:cs typeface="Calibri"/>
                        </a:rPr>
                        <a:t>INTEGER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78105">
                        <a:lnSpc>
                          <a:spcPts val="1270"/>
                        </a:lnSpc>
                      </a:pPr>
                      <a:r>
                        <a:rPr dirty="0" sz="1200" spc="-50">
                          <a:latin typeface="Calibri"/>
                          <a:cs typeface="Calibri"/>
                        </a:rPr>
                        <a:t>4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78105">
                        <a:lnSpc>
                          <a:spcPts val="1270"/>
                        </a:lnSpc>
                      </a:pPr>
                      <a:r>
                        <a:rPr dirty="0" sz="1200" spc="-20">
                          <a:latin typeface="Calibri"/>
                          <a:cs typeface="Calibri"/>
                        </a:rPr>
                        <a:t>-</a:t>
                      </a:r>
                      <a:r>
                        <a:rPr dirty="0" sz="1200" spc="-10">
                          <a:latin typeface="Calibri"/>
                          <a:cs typeface="Calibri"/>
                        </a:rPr>
                        <a:t>2147483648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78105">
                        <a:lnSpc>
                          <a:spcPts val="1270"/>
                        </a:lnSpc>
                      </a:pPr>
                      <a:r>
                        <a:rPr dirty="0" sz="1200" spc="-10">
                          <a:latin typeface="Calibri"/>
                          <a:cs typeface="Calibri"/>
                        </a:rPr>
                        <a:t>+2147483647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3345">
                        <a:lnSpc>
                          <a:spcPts val="1270"/>
                        </a:lnSpc>
                      </a:pPr>
                      <a:r>
                        <a:rPr dirty="0" sz="1200" spc="-50">
                          <a:latin typeface="Calibri"/>
                          <a:cs typeface="Calibri"/>
                        </a:rPr>
                        <a:t>0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78105">
                        <a:lnSpc>
                          <a:spcPts val="1270"/>
                        </a:lnSpc>
                      </a:pPr>
                      <a:r>
                        <a:rPr dirty="0" sz="1200" spc="-10">
                          <a:latin typeface="Calibri"/>
                          <a:cs typeface="Calibri"/>
                        </a:rPr>
                        <a:t>4294967295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187960">
                <a:tc>
                  <a:txBody>
                    <a:bodyPr/>
                    <a:lstStyle/>
                    <a:p>
                      <a:pPr marL="78105">
                        <a:lnSpc>
                          <a:spcPts val="1270"/>
                        </a:lnSpc>
                      </a:pPr>
                      <a:r>
                        <a:rPr dirty="0" sz="1200" spc="140">
                          <a:latin typeface="Calibri"/>
                          <a:cs typeface="Calibri"/>
                        </a:rPr>
                        <a:t>BIGINT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78105">
                        <a:lnSpc>
                          <a:spcPts val="1270"/>
                        </a:lnSpc>
                      </a:pPr>
                      <a:r>
                        <a:rPr dirty="0" sz="1200" spc="-50">
                          <a:latin typeface="Calibri"/>
                          <a:cs typeface="Calibri"/>
                        </a:rPr>
                        <a:t>8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78105">
                        <a:lnSpc>
                          <a:spcPts val="835"/>
                        </a:lnSpc>
                      </a:pPr>
                      <a:r>
                        <a:rPr dirty="0" baseline="-20833" sz="1800" spc="-30">
                          <a:latin typeface="Lucida Sans Unicode"/>
                          <a:cs typeface="Lucida Sans Unicode"/>
                        </a:rPr>
                        <a:t>−</a:t>
                      </a:r>
                      <a:r>
                        <a:rPr dirty="0" baseline="-20833" sz="1800" spc="-30">
                          <a:latin typeface="Calibri"/>
                          <a:cs typeface="Calibri"/>
                        </a:rPr>
                        <a:t>2</a:t>
                      </a:r>
                      <a:r>
                        <a:rPr dirty="0" sz="800" spc="-20">
                          <a:latin typeface="Calibri"/>
                          <a:cs typeface="Calibri"/>
                        </a:rPr>
                        <a:t>63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78105">
                        <a:lnSpc>
                          <a:spcPts val="1270"/>
                        </a:lnSpc>
                      </a:pPr>
                      <a:r>
                        <a:rPr dirty="0" sz="1200" spc="75">
                          <a:latin typeface="Calibri"/>
                          <a:cs typeface="Calibri"/>
                        </a:rPr>
                        <a:t>+2</a:t>
                      </a:r>
                      <a:r>
                        <a:rPr dirty="0" baseline="31250" sz="1200" spc="112">
                          <a:latin typeface="Calibri"/>
                          <a:cs typeface="Calibri"/>
                        </a:rPr>
                        <a:t>63</a:t>
                      </a:r>
                      <a:r>
                        <a:rPr dirty="0" baseline="31250" sz="1200" spc="202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200" spc="-35">
                          <a:latin typeface="Lucida Sans Unicode"/>
                          <a:cs typeface="Lucida Sans Unicode"/>
                        </a:rPr>
                        <a:t>−</a:t>
                      </a:r>
                      <a:r>
                        <a:rPr dirty="0" sz="1200" spc="-100"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dirty="0" sz="1200" spc="-50">
                          <a:latin typeface="Calibri"/>
                          <a:cs typeface="Calibri"/>
                        </a:rPr>
                        <a:t>1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3345">
                        <a:lnSpc>
                          <a:spcPts val="1270"/>
                        </a:lnSpc>
                      </a:pPr>
                      <a:r>
                        <a:rPr dirty="0" sz="1200" spc="-50">
                          <a:latin typeface="Calibri"/>
                          <a:cs typeface="Calibri"/>
                        </a:rPr>
                        <a:t>0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78105">
                        <a:lnSpc>
                          <a:spcPts val="1270"/>
                        </a:lnSpc>
                      </a:pPr>
                      <a:r>
                        <a:rPr dirty="0" sz="1200">
                          <a:latin typeface="Calibri"/>
                          <a:cs typeface="Calibri"/>
                        </a:rPr>
                        <a:t>2</a:t>
                      </a:r>
                      <a:r>
                        <a:rPr dirty="0" baseline="31250" sz="1200">
                          <a:latin typeface="Calibri"/>
                          <a:cs typeface="Calibri"/>
                        </a:rPr>
                        <a:t>64</a:t>
                      </a:r>
                      <a:r>
                        <a:rPr dirty="0" baseline="31250" sz="1200" spc="19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200" spc="-35">
                          <a:latin typeface="Lucida Sans Unicode"/>
                          <a:cs typeface="Lucida Sans Unicode"/>
                        </a:rPr>
                        <a:t>−</a:t>
                      </a:r>
                      <a:r>
                        <a:rPr dirty="0" sz="1200" spc="-105"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dirty="0" sz="1200" spc="-50">
                          <a:latin typeface="Calibri"/>
                          <a:cs typeface="Calibri"/>
                        </a:rPr>
                        <a:t>1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  <p:sp>
        <p:nvSpPr>
          <p:cNvPr id="15" name="object 15" descr=""/>
          <p:cNvSpPr txBox="1"/>
          <p:nvPr/>
        </p:nvSpPr>
        <p:spPr>
          <a:xfrm>
            <a:off x="535825" y="5015796"/>
            <a:ext cx="6558280" cy="2609215"/>
          </a:xfrm>
          <a:prstGeom prst="rect">
            <a:avLst/>
          </a:prstGeom>
        </p:spPr>
        <p:txBody>
          <a:bodyPr wrap="square" lIns="0" tIns="15240" rIns="0" bIns="0" rtlCol="0" vert="horz">
            <a:spAutoFit/>
          </a:bodyPr>
          <a:lstStyle/>
          <a:p>
            <a:pPr marL="50800">
              <a:lnSpc>
                <a:spcPct val="100000"/>
              </a:lnSpc>
              <a:spcBef>
                <a:spcPts val="120"/>
              </a:spcBef>
              <a:tabLst>
                <a:tab pos="610870" algn="l"/>
              </a:tabLst>
            </a:pPr>
            <a:r>
              <a:rPr dirty="0" sz="1700" spc="65" b="1">
                <a:latin typeface="Calibri"/>
                <a:cs typeface="Calibri"/>
              </a:rPr>
              <a:t>2.3</a:t>
            </a:r>
            <a:r>
              <a:rPr dirty="0" sz="1700" b="1">
                <a:latin typeface="Calibri"/>
                <a:cs typeface="Calibri"/>
              </a:rPr>
              <a:t>	</a:t>
            </a:r>
            <a:r>
              <a:rPr dirty="0" sz="1700" spc="200" b="1">
                <a:latin typeface="Calibri"/>
                <a:cs typeface="Calibri"/>
              </a:rPr>
              <a:t>Fixed</a:t>
            </a:r>
            <a:r>
              <a:rPr dirty="0" sz="1700" spc="260" b="1">
                <a:latin typeface="Calibri"/>
                <a:cs typeface="Calibri"/>
              </a:rPr>
              <a:t> </a:t>
            </a:r>
            <a:r>
              <a:rPr dirty="0" sz="1700" spc="130" b="1">
                <a:latin typeface="Calibri"/>
                <a:cs typeface="Calibri"/>
              </a:rPr>
              <a:t>point</a:t>
            </a:r>
            <a:r>
              <a:rPr dirty="0" sz="1700" spc="265" b="1">
                <a:latin typeface="Calibri"/>
                <a:cs typeface="Calibri"/>
              </a:rPr>
              <a:t> </a:t>
            </a:r>
            <a:r>
              <a:rPr dirty="0" sz="1700" spc="120" b="1">
                <a:latin typeface="Calibri"/>
                <a:cs typeface="Calibri"/>
              </a:rPr>
              <a:t>numbers</a:t>
            </a:r>
            <a:endParaRPr sz="17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430"/>
              </a:spcBef>
            </a:pPr>
            <a:endParaRPr sz="1700">
              <a:latin typeface="Calibri"/>
              <a:cs typeface="Calibri"/>
            </a:endParaRPr>
          </a:p>
          <a:p>
            <a:pPr marL="50800" marR="19050">
              <a:lnSpc>
                <a:spcPct val="100000"/>
              </a:lnSpc>
            </a:pPr>
            <a:r>
              <a:rPr dirty="0" sz="1200" spc="65">
                <a:latin typeface="Calibri"/>
                <a:cs typeface="Calibri"/>
              </a:rPr>
              <a:t>In</a:t>
            </a:r>
            <a:r>
              <a:rPr dirty="0" sz="1200" spc="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addition</a:t>
            </a:r>
            <a:r>
              <a:rPr dirty="0" sz="1200" spc="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to</a:t>
            </a:r>
            <a:r>
              <a:rPr dirty="0" sz="1200" spc="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the</a:t>
            </a:r>
            <a:r>
              <a:rPr dirty="0" sz="1200" spc="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integer</a:t>
            </a:r>
            <a:r>
              <a:rPr dirty="0" sz="1200" spc="1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data</a:t>
            </a:r>
            <a:r>
              <a:rPr dirty="0" sz="1200" spc="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types,</a:t>
            </a:r>
            <a:r>
              <a:rPr dirty="0" sz="1200" spc="3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there</a:t>
            </a:r>
            <a:r>
              <a:rPr dirty="0" sz="1200" spc="1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are</a:t>
            </a:r>
            <a:r>
              <a:rPr dirty="0" sz="1200" spc="5">
                <a:latin typeface="Calibri"/>
                <a:cs typeface="Calibri"/>
              </a:rPr>
              <a:t> </a:t>
            </a:r>
            <a:r>
              <a:rPr dirty="0" sz="1200" spc="-30">
                <a:latin typeface="Calibri"/>
                <a:cs typeface="Calibri"/>
              </a:rPr>
              <a:t>two</a:t>
            </a:r>
            <a:r>
              <a:rPr dirty="0" sz="1200" spc="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other</a:t>
            </a:r>
            <a:r>
              <a:rPr dirty="0" sz="1200" spc="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number</a:t>
            </a:r>
            <a:r>
              <a:rPr dirty="0" sz="1200" spc="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formats,</a:t>
            </a:r>
            <a:r>
              <a:rPr dirty="0" sz="1200" spc="30">
                <a:latin typeface="Calibri"/>
                <a:cs typeface="Calibri"/>
              </a:rPr>
              <a:t> </a:t>
            </a:r>
            <a:r>
              <a:rPr dirty="0" sz="1200" spc="130">
                <a:latin typeface="Calibri"/>
                <a:cs typeface="Calibri"/>
              </a:rPr>
              <a:t>fixed</a:t>
            </a:r>
            <a:r>
              <a:rPr dirty="0" sz="1200" spc="380">
                <a:latin typeface="Calibri"/>
                <a:cs typeface="Calibri"/>
              </a:rPr>
              <a:t> </a:t>
            </a:r>
            <a:r>
              <a:rPr dirty="0" sz="1200" spc="95">
                <a:latin typeface="Calibri"/>
                <a:cs typeface="Calibri"/>
              </a:rPr>
              <a:t>point</a:t>
            </a:r>
            <a:r>
              <a:rPr dirty="0" sz="1200" spc="1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and</a:t>
            </a:r>
            <a:r>
              <a:rPr dirty="0" sz="1200" spc="5">
                <a:latin typeface="Calibri"/>
                <a:cs typeface="Calibri"/>
              </a:rPr>
              <a:t> </a:t>
            </a:r>
            <a:r>
              <a:rPr dirty="0" sz="1200" spc="135">
                <a:latin typeface="Calibri"/>
                <a:cs typeface="Calibri"/>
              </a:rPr>
              <a:t>floating </a:t>
            </a:r>
            <a:r>
              <a:rPr dirty="0" sz="1200" spc="95">
                <a:latin typeface="Calibri"/>
                <a:cs typeface="Calibri"/>
              </a:rPr>
              <a:t>point</a:t>
            </a:r>
            <a:r>
              <a:rPr dirty="0" sz="1200" spc="125">
                <a:latin typeface="Calibri"/>
                <a:cs typeface="Calibri"/>
              </a:rPr>
              <a:t> </a:t>
            </a:r>
            <a:r>
              <a:rPr dirty="0" sz="1200" spc="-10">
                <a:latin typeface="Calibri"/>
                <a:cs typeface="Calibri"/>
              </a:rPr>
              <a:t>numbers.</a:t>
            </a:r>
            <a:endParaRPr sz="1200">
              <a:latin typeface="Calibri"/>
              <a:cs typeface="Calibri"/>
            </a:endParaRPr>
          </a:p>
          <a:p>
            <a:pPr marL="50800" marR="18415">
              <a:lnSpc>
                <a:spcPct val="100000"/>
              </a:lnSpc>
              <a:spcBef>
                <a:spcPts val="1425"/>
              </a:spcBef>
            </a:pPr>
            <a:r>
              <a:rPr dirty="0" sz="1200">
                <a:latin typeface="Calibri"/>
                <a:cs typeface="Calibri"/>
              </a:rPr>
              <a:t>For</a:t>
            </a:r>
            <a:r>
              <a:rPr dirty="0" sz="1200" spc="5">
                <a:latin typeface="Calibri"/>
                <a:cs typeface="Calibri"/>
              </a:rPr>
              <a:t> </a:t>
            </a:r>
            <a:r>
              <a:rPr dirty="0" sz="1200" spc="130">
                <a:latin typeface="Calibri"/>
                <a:cs typeface="Calibri"/>
              </a:rPr>
              <a:t>fixed</a:t>
            </a:r>
            <a:r>
              <a:rPr dirty="0" sz="1200" spc="385">
                <a:latin typeface="Calibri"/>
                <a:cs typeface="Calibri"/>
              </a:rPr>
              <a:t> </a:t>
            </a:r>
            <a:r>
              <a:rPr dirty="0" sz="1200" spc="95">
                <a:latin typeface="Calibri"/>
                <a:cs typeface="Calibri"/>
              </a:rPr>
              <a:t>point</a:t>
            </a:r>
            <a:r>
              <a:rPr dirty="0" sz="1200" spc="38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numbers,</a:t>
            </a:r>
            <a:r>
              <a:rPr dirty="0" sz="1200" spc="3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the</a:t>
            </a:r>
            <a:r>
              <a:rPr dirty="0" sz="1200" spc="1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precision</a:t>
            </a:r>
            <a:r>
              <a:rPr dirty="0" sz="1200" spc="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and</a:t>
            </a:r>
            <a:r>
              <a:rPr dirty="0" sz="1200" spc="1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the</a:t>
            </a:r>
            <a:r>
              <a:rPr dirty="0" sz="1200" spc="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position</a:t>
            </a:r>
            <a:r>
              <a:rPr dirty="0" sz="1200" spc="10">
                <a:latin typeface="Calibri"/>
                <a:cs typeface="Calibri"/>
              </a:rPr>
              <a:t> </a:t>
            </a:r>
            <a:r>
              <a:rPr dirty="0" sz="1200" spc="-10">
                <a:latin typeface="Calibri"/>
                <a:cs typeface="Calibri"/>
              </a:rPr>
              <a:t>of</a:t>
            </a:r>
            <a:r>
              <a:rPr dirty="0" sz="1200" spc="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the</a:t>
            </a:r>
            <a:r>
              <a:rPr dirty="0" sz="1200" spc="1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decimal</a:t>
            </a:r>
            <a:r>
              <a:rPr dirty="0" sz="1200" spc="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point</a:t>
            </a:r>
            <a:r>
              <a:rPr dirty="0" sz="1200" spc="1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is</a:t>
            </a:r>
            <a:r>
              <a:rPr dirty="0" sz="1200" spc="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used</a:t>
            </a:r>
            <a:r>
              <a:rPr dirty="0" sz="1200" spc="1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in</a:t>
            </a:r>
            <a:r>
              <a:rPr dirty="0" sz="1200" spc="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the</a:t>
            </a:r>
            <a:r>
              <a:rPr dirty="0" sz="1200" spc="10">
                <a:latin typeface="Calibri"/>
                <a:cs typeface="Calibri"/>
              </a:rPr>
              <a:t> </a:t>
            </a:r>
            <a:r>
              <a:rPr dirty="0" sz="1200" spc="-10">
                <a:latin typeface="Calibri"/>
                <a:cs typeface="Calibri"/>
              </a:rPr>
              <a:t>definition specified.</a:t>
            </a:r>
            <a:endParaRPr sz="1200">
              <a:latin typeface="Calibri"/>
              <a:cs typeface="Calibri"/>
            </a:endParaRPr>
          </a:p>
          <a:p>
            <a:pPr marL="50800">
              <a:lnSpc>
                <a:spcPct val="100000"/>
              </a:lnSpc>
              <a:spcBef>
                <a:spcPts val="1430"/>
              </a:spcBef>
            </a:pPr>
            <a:r>
              <a:rPr dirty="0" sz="1200">
                <a:latin typeface="Calibri"/>
                <a:cs typeface="Calibri"/>
              </a:rPr>
              <a:t>Beispiel:</a:t>
            </a:r>
            <a:r>
              <a:rPr dirty="0" sz="1200" spc="409">
                <a:latin typeface="Calibri"/>
                <a:cs typeface="Calibri"/>
              </a:rPr>
              <a:t> </a:t>
            </a:r>
            <a:r>
              <a:rPr dirty="0" sz="1200" spc="-10">
                <a:latin typeface="Calibri"/>
                <a:cs typeface="Calibri"/>
              </a:rPr>
              <a:t>1001,1100</a:t>
            </a:r>
            <a:endParaRPr sz="1200">
              <a:latin typeface="Calibri"/>
              <a:cs typeface="Calibri"/>
            </a:endParaRPr>
          </a:p>
          <a:p>
            <a:pPr marL="50800" marR="17780">
              <a:lnSpc>
                <a:spcPct val="198700"/>
              </a:lnSpc>
            </a:pPr>
            <a:r>
              <a:rPr dirty="0" sz="1200" spc="65">
                <a:latin typeface="Calibri"/>
                <a:cs typeface="Calibri"/>
              </a:rPr>
              <a:t>The</a:t>
            </a:r>
            <a:r>
              <a:rPr dirty="0" sz="1200" spc="6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conversion</a:t>
            </a:r>
            <a:r>
              <a:rPr dirty="0" sz="1200" spc="6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from</a:t>
            </a:r>
            <a:r>
              <a:rPr dirty="0" sz="1200" spc="6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binary</a:t>
            </a:r>
            <a:r>
              <a:rPr dirty="0" sz="1200" spc="6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to</a:t>
            </a:r>
            <a:r>
              <a:rPr dirty="0" sz="1200" spc="6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decimal</a:t>
            </a:r>
            <a:r>
              <a:rPr dirty="0" sz="1200" spc="6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is</a:t>
            </a:r>
            <a:r>
              <a:rPr dirty="0" sz="1200" spc="6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done</a:t>
            </a:r>
            <a:r>
              <a:rPr dirty="0" sz="1200" spc="6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with</a:t>
            </a:r>
            <a:r>
              <a:rPr dirty="0" sz="1200" spc="6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negative</a:t>
            </a:r>
            <a:r>
              <a:rPr dirty="0" sz="1200" spc="6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exponents</a:t>
            </a:r>
            <a:r>
              <a:rPr dirty="0" sz="1200" spc="6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after</a:t>
            </a:r>
            <a:r>
              <a:rPr dirty="0" sz="1200" spc="7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the</a:t>
            </a:r>
            <a:r>
              <a:rPr dirty="0" sz="1200" spc="6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decimal</a:t>
            </a:r>
            <a:r>
              <a:rPr dirty="0" sz="1200" spc="6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point</a:t>
            </a:r>
            <a:r>
              <a:rPr dirty="0" sz="1200" spc="65">
                <a:latin typeface="Calibri"/>
                <a:cs typeface="Calibri"/>
              </a:rPr>
              <a:t> </a:t>
            </a:r>
            <a:r>
              <a:rPr dirty="0" sz="1200" spc="-10">
                <a:latin typeface="Calibri"/>
                <a:cs typeface="Calibri"/>
              </a:rPr>
              <a:t>place: </a:t>
            </a:r>
            <a:r>
              <a:rPr dirty="0" sz="1200">
                <a:latin typeface="Calibri"/>
                <a:cs typeface="Calibri"/>
              </a:rPr>
              <a:t>1</a:t>
            </a:r>
            <a:r>
              <a:rPr dirty="0" sz="1200" spc="-70">
                <a:latin typeface="Calibri"/>
                <a:cs typeface="Calibri"/>
              </a:rPr>
              <a:t> </a:t>
            </a:r>
            <a:r>
              <a:rPr dirty="0" sz="1200" spc="-365">
                <a:latin typeface="Lucida Sans Unicode"/>
                <a:cs typeface="Lucida Sans Unicode"/>
              </a:rPr>
              <a:t>∗</a:t>
            </a:r>
            <a:r>
              <a:rPr dirty="0" sz="1200" spc="-114">
                <a:latin typeface="Lucida Sans Unicode"/>
                <a:cs typeface="Lucida Sans Unicode"/>
              </a:rPr>
              <a:t> </a:t>
            </a:r>
            <a:r>
              <a:rPr dirty="0" sz="1200">
                <a:latin typeface="Calibri"/>
                <a:cs typeface="Calibri"/>
              </a:rPr>
              <a:t>2</a:t>
            </a:r>
            <a:r>
              <a:rPr dirty="0" baseline="31250" sz="1200">
                <a:latin typeface="Calibri"/>
                <a:cs typeface="Calibri"/>
              </a:rPr>
              <a:t>3</a:t>
            </a:r>
            <a:r>
              <a:rPr dirty="0" baseline="31250" sz="1200" spc="157">
                <a:latin typeface="Calibri"/>
                <a:cs typeface="Calibri"/>
              </a:rPr>
              <a:t> </a:t>
            </a:r>
            <a:r>
              <a:rPr dirty="0" sz="1200" spc="305">
                <a:latin typeface="Calibri"/>
                <a:cs typeface="Calibri"/>
              </a:rPr>
              <a:t>+</a:t>
            </a:r>
            <a:r>
              <a:rPr dirty="0" sz="1200" spc="-2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0</a:t>
            </a:r>
            <a:r>
              <a:rPr dirty="0" sz="1200" spc="-15">
                <a:latin typeface="Calibri"/>
                <a:cs typeface="Calibri"/>
              </a:rPr>
              <a:t> </a:t>
            </a:r>
            <a:r>
              <a:rPr dirty="0" sz="1200" spc="-365">
                <a:latin typeface="Lucida Sans Unicode"/>
                <a:cs typeface="Lucida Sans Unicode"/>
              </a:rPr>
              <a:t>∗</a:t>
            </a:r>
            <a:r>
              <a:rPr dirty="0" sz="1200" spc="-114">
                <a:latin typeface="Lucida Sans Unicode"/>
                <a:cs typeface="Lucida Sans Unicode"/>
              </a:rPr>
              <a:t> </a:t>
            </a:r>
            <a:r>
              <a:rPr dirty="0" sz="1200">
                <a:latin typeface="Calibri"/>
                <a:cs typeface="Calibri"/>
              </a:rPr>
              <a:t>2</a:t>
            </a:r>
            <a:r>
              <a:rPr dirty="0" baseline="31250" sz="1200">
                <a:latin typeface="Calibri"/>
                <a:cs typeface="Calibri"/>
              </a:rPr>
              <a:t>2</a:t>
            </a:r>
            <a:r>
              <a:rPr dirty="0" baseline="31250" sz="1200" spc="172">
                <a:latin typeface="Calibri"/>
                <a:cs typeface="Calibri"/>
              </a:rPr>
              <a:t> </a:t>
            </a:r>
            <a:r>
              <a:rPr dirty="0" sz="1200" spc="305">
                <a:latin typeface="Calibri"/>
                <a:cs typeface="Calibri"/>
              </a:rPr>
              <a:t>+</a:t>
            </a:r>
            <a:r>
              <a:rPr dirty="0" sz="1200" spc="-1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0</a:t>
            </a:r>
            <a:r>
              <a:rPr dirty="0" sz="1200" spc="-15">
                <a:latin typeface="Calibri"/>
                <a:cs typeface="Calibri"/>
              </a:rPr>
              <a:t> </a:t>
            </a:r>
            <a:r>
              <a:rPr dirty="0" sz="1200" spc="-365">
                <a:latin typeface="Lucida Sans Unicode"/>
                <a:cs typeface="Lucida Sans Unicode"/>
              </a:rPr>
              <a:t>∗</a:t>
            </a:r>
            <a:r>
              <a:rPr dirty="0" sz="1200" spc="-114">
                <a:latin typeface="Lucida Sans Unicode"/>
                <a:cs typeface="Lucida Sans Unicode"/>
              </a:rPr>
              <a:t> </a:t>
            </a:r>
            <a:r>
              <a:rPr dirty="0" sz="1200">
                <a:latin typeface="Calibri"/>
                <a:cs typeface="Calibri"/>
              </a:rPr>
              <a:t>2</a:t>
            </a:r>
            <a:r>
              <a:rPr dirty="0" baseline="31250" sz="1200">
                <a:latin typeface="Calibri"/>
                <a:cs typeface="Calibri"/>
              </a:rPr>
              <a:t>1</a:t>
            </a:r>
            <a:r>
              <a:rPr dirty="0" baseline="31250" sz="1200" spc="172">
                <a:latin typeface="Calibri"/>
                <a:cs typeface="Calibri"/>
              </a:rPr>
              <a:t> </a:t>
            </a:r>
            <a:r>
              <a:rPr dirty="0" sz="1200" spc="305">
                <a:latin typeface="Calibri"/>
                <a:cs typeface="Calibri"/>
              </a:rPr>
              <a:t>+</a:t>
            </a:r>
            <a:r>
              <a:rPr dirty="0" sz="1200" spc="-2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1</a:t>
            </a:r>
            <a:r>
              <a:rPr dirty="0" sz="1200" spc="-10">
                <a:latin typeface="Calibri"/>
                <a:cs typeface="Calibri"/>
              </a:rPr>
              <a:t> </a:t>
            </a:r>
            <a:r>
              <a:rPr dirty="0" sz="1200" spc="-365">
                <a:latin typeface="Lucida Sans Unicode"/>
                <a:cs typeface="Lucida Sans Unicode"/>
              </a:rPr>
              <a:t>∗</a:t>
            </a:r>
            <a:r>
              <a:rPr dirty="0" sz="1200" spc="-114">
                <a:latin typeface="Lucida Sans Unicode"/>
                <a:cs typeface="Lucida Sans Unicode"/>
              </a:rPr>
              <a:t> </a:t>
            </a:r>
            <a:r>
              <a:rPr dirty="0" sz="1200">
                <a:latin typeface="Calibri"/>
                <a:cs typeface="Calibri"/>
              </a:rPr>
              <a:t>2</a:t>
            </a:r>
            <a:r>
              <a:rPr dirty="0" baseline="31250" sz="1200">
                <a:latin typeface="Calibri"/>
                <a:cs typeface="Calibri"/>
              </a:rPr>
              <a:t>0</a:t>
            </a:r>
            <a:r>
              <a:rPr dirty="0" baseline="31250" sz="1200" spc="172">
                <a:latin typeface="Calibri"/>
                <a:cs typeface="Calibri"/>
              </a:rPr>
              <a:t> </a:t>
            </a:r>
            <a:r>
              <a:rPr dirty="0" sz="1200" spc="305">
                <a:latin typeface="Calibri"/>
                <a:cs typeface="Calibri"/>
              </a:rPr>
              <a:t>+</a:t>
            </a:r>
            <a:r>
              <a:rPr dirty="0" sz="1200" spc="-2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1</a:t>
            </a:r>
            <a:r>
              <a:rPr dirty="0" sz="1200" spc="-15">
                <a:latin typeface="Calibri"/>
                <a:cs typeface="Calibri"/>
              </a:rPr>
              <a:t> </a:t>
            </a:r>
            <a:r>
              <a:rPr dirty="0" sz="1200" spc="-365">
                <a:latin typeface="Lucida Sans Unicode"/>
                <a:cs typeface="Lucida Sans Unicode"/>
              </a:rPr>
              <a:t>∗</a:t>
            </a:r>
            <a:r>
              <a:rPr dirty="0" sz="1200" spc="-114">
                <a:latin typeface="Lucida Sans Unicode"/>
                <a:cs typeface="Lucida Sans Unicode"/>
              </a:rPr>
              <a:t> </a:t>
            </a:r>
            <a:r>
              <a:rPr dirty="0" sz="1200">
                <a:latin typeface="Calibri"/>
                <a:cs typeface="Calibri"/>
              </a:rPr>
              <a:t>2</a:t>
            </a:r>
            <a:r>
              <a:rPr dirty="0" baseline="31250" sz="1200" i="1">
                <a:latin typeface="Verdana"/>
                <a:cs typeface="Verdana"/>
              </a:rPr>
              <a:t>−</a:t>
            </a:r>
            <a:r>
              <a:rPr dirty="0" baseline="31250" sz="1200">
                <a:latin typeface="Calibri"/>
                <a:cs typeface="Calibri"/>
              </a:rPr>
              <a:t>1</a:t>
            </a:r>
            <a:r>
              <a:rPr dirty="0" baseline="31250" sz="1200" spc="172">
                <a:latin typeface="Calibri"/>
                <a:cs typeface="Calibri"/>
              </a:rPr>
              <a:t> </a:t>
            </a:r>
            <a:r>
              <a:rPr dirty="0" sz="1200" spc="305">
                <a:latin typeface="Calibri"/>
                <a:cs typeface="Calibri"/>
              </a:rPr>
              <a:t>+</a:t>
            </a:r>
            <a:r>
              <a:rPr dirty="0" sz="1200" spc="-1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1</a:t>
            </a:r>
            <a:r>
              <a:rPr dirty="0" sz="1200" spc="-15">
                <a:latin typeface="Calibri"/>
                <a:cs typeface="Calibri"/>
              </a:rPr>
              <a:t> </a:t>
            </a:r>
            <a:r>
              <a:rPr dirty="0" sz="1200" spc="-365">
                <a:latin typeface="Lucida Sans Unicode"/>
                <a:cs typeface="Lucida Sans Unicode"/>
              </a:rPr>
              <a:t>∗</a:t>
            </a:r>
            <a:r>
              <a:rPr dirty="0" sz="1200" spc="-114">
                <a:latin typeface="Lucida Sans Unicode"/>
                <a:cs typeface="Lucida Sans Unicode"/>
              </a:rPr>
              <a:t> </a:t>
            </a:r>
            <a:r>
              <a:rPr dirty="0" sz="1200">
                <a:latin typeface="Calibri"/>
                <a:cs typeface="Calibri"/>
              </a:rPr>
              <a:t>2</a:t>
            </a:r>
            <a:r>
              <a:rPr dirty="0" baseline="31250" sz="1200" i="1">
                <a:latin typeface="Verdana"/>
                <a:cs typeface="Verdana"/>
              </a:rPr>
              <a:t>−</a:t>
            </a:r>
            <a:r>
              <a:rPr dirty="0" baseline="31250" sz="1200">
                <a:latin typeface="Calibri"/>
                <a:cs typeface="Calibri"/>
              </a:rPr>
              <a:t>2</a:t>
            </a:r>
            <a:r>
              <a:rPr dirty="0" baseline="31250" sz="1200" spc="172">
                <a:latin typeface="Calibri"/>
                <a:cs typeface="Calibri"/>
              </a:rPr>
              <a:t> </a:t>
            </a:r>
            <a:r>
              <a:rPr dirty="0" sz="1200" spc="305">
                <a:latin typeface="Calibri"/>
                <a:cs typeface="Calibri"/>
              </a:rPr>
              <a:t>+</a:t>
            </a:r>
            <a:r>
              <a:rPr dirty="0" sz="1200" spc="-2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0</a:t>
            </a:r>
            <a:r>
              <a:rPr dirty="0" sz="1200" spc="-10">
                <a:latin typeface="Calibri"/>
                <a:cs typeface="Calibri"/>
              </a:rPr>
              <a:t> </a:t>
            </a:r>
            <a:r>
              <a:rPr dirty="0" sz="1200" spc="-365">
                <a:latin typeface="Lucida Sans Unicode"/>
                <a:cs typeface="Lucida Sans Unicode"/>
              </a:rPr>
              <a:t>∗</a:t>
            </a:r>
            <a:r>
              <a:rPr dirty="0" sz="1200" spc="-114">
                <a:latin typeface="Lucida Sans Unicode"/>
                <a:cs typeface="Lucida Sans Unicode"/>
              </a:rPr>
              <a:t> </a:t>
            </a:r>
            <a:r>
              <a:rPr dirty="0" sz="1200">
                <a:latin typeface="Calibri"/>
                <a:cs typeface="Calibri"/>
              </a:rPr>
              <a:t>2</a:t>
            </a:r>
            <a:r>
              <a:rPr dirty="0" baseline="31250" sz="1200" i="1">
                <a:latin typeface="Verdana"/>
                <a:cs typeface="Verdana"/>
              </a:rPr>
              <a:t>−</a:t>
            </a:r>
            <a:r>
              <a:rPr dirty="0" baseline="31250" sz="1200">
                <a:latin typeface="Calibri"/>
                <a:cs typeface="Calibri"/>
              </a:rPr>
              <a:t>3</a:t>
            </a:r>
            <a:r>
              <a:rPr dirty="0" baseline="31250" sz="1200" spc="172">
                <a:latin typeface="Calibri"/>
                <a:cs typeface="Calibri"/>
              </a:rPr>
              <a:t> </a:t>
            </a:r>
            <a:r>
              <a:rPr dirty="0" sz="1200" spc="305">
                <a:latin typeface="Calibri"/>
                <a:cs typeface="Calibri"/>
              </a:rPr>
              <a:t>+</a:t>
            </a:r>
            <a:r>
              <a:rPr dirty="0" sz="1200" spc="-2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0</a:t>
            </a:r>
            <a:r>
              <a:rPr dirty="0" sz="1200" spc="-15">
                <a:latin typeface="Calibri"/>
                <a:cs typeface="Calibri"/>
              </a:rPr>
              <a:t> </a:t>
            </a:r>
            <a:r>
              <a:rPr dirty="0" sz="1200" spc="-365">
                <a:latin typeface="Lucida Sans Unicode"/>
                <a:cs typeface="Lucida Sans Unicode"/>
              </a:rPr>
              <a:t>∗</a:t>
            </a:r>
            <a:r>
              <a:rPr dirty="0" sz="1200" spc="-114">
                <a:latin typeface="Lucida Sans Unicode"/>
                <a:cs typeface="Lucida Sans Unicode"/>
              </a:rPr>
              <a:t> </a:t>
            </a:r>
            <a:r>
              <a:rPr dirty="0" sz="1200" spc="-25">
                <a:latin typeface="Calibri"/>
                <a:cs typeface="Calibri"/>
              </a:rPr>
              <a:t>2</a:t>
            </a:r>
            <a:r>
              <a:rPr dirty="0" baseline="31250" sz="1200" spc="-37" i="1">
                <a:latin typeface="Verdana"/>
                <a:cs typeface="Verdana"/>
              </a:rPr>
              <a:t>−</a:t>
            </a:r>
            <a:r>
              <a:rPr dirty="0" baseline="31250" sz="1200" spc="-37">
                <a:latin typeface="Calibri"/>
                <a:cs typeface="Calibri"/>
              </a:rPr>
              <a:t>4</a:t>
            </a:r>
            <a:endParaRPr baseline="31250" sz="1200">
              <a:latin typeface="Calibri"/>
              <a:cs typeface="Calibri"/>
            </a:endParaRPr>
          </a:p>
        </p:txBody>
      </p:sp>
      <p:sp>
        <p:nvSpPr>
          <p:cNvPr id="16" name="object 16" descr=""/>
          <p:cNvSpPr txBox="1"/>
          <p:nvPr/>
        </p:nvSpPr>
        <p:spPr>
          <a:xfrm>
            <a:off x="535825" y="7780639"/>
            <a:ext cx="4696460" cy="25019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50800">
              <a:lnSpc>
                <a:spcPts val="1125"/>
              </a:lnSpc>
              <a:spcBef>
                <a:spcPts val="95"/>
              </a:spcBef>
            </a:pPr>
            <a:r>
              <a:rPr dirty="0" sz="1200">
                <a:latin typeface="Calibri"/>
                <a:cs typeface="Calibri"/>
              </a:rPr>
              <a:t>1</a:t>
            </a:r>
            <a:r>
              <a:rPr dirty="0" sz="1200" spc="-70">
                <a:latin typeface="Calibri"/>
                <a:cs typeface="Calibri"/>
              </a:rPr>
              <a:t> </a:t>
            </a:r>
            <a:r>
              <a:rPr dirty="0" sz="1200" spc="-365">
                <a:latin typeface="Lucida Sans Unicode"/>
                <a:cs typeface="Lucida Sans Unicode"/>
              </a:rPr>
              <a:t>∗</a:t>
            </a:r>
            <a:r>
              <a:rPr dirty="0" sz="1200" spc="-114">
                <a:latin typeface="Lucida Sans Unicode"/>
                <a:cs typeface="Lucida Sans Unicode"/>
              </a:rPr>
              <a:t> </a:t>
            </a:r>
            <a:r>
              <a:rPr dirty="0" sz="1200">
                <a:latin typeface="Calibri"/>
                <a:cs typeface="Calibri"/>
              </a:rPr>
              <a:t>2</a:t>
            </a:r>
            <a:r>
              <a:rPr dirty="0" baseline="31250" sz="1200">
                <a:latin typeface="Calibri"/>
                <a:cs typeface="Calibri"/>
              </a:rPr>
              <a:t>3</a:t>
            </a:r>
            <a:r>
              <a:rPr dirty="0" baseline="31250" sz="1200" spc="150">
                <a:latin typeface="Calibri"/>
                <a:cs typeface="Calibri"/>
              </a:rPr>
              <a:t> </a:t>
            </a:r>
            <a:r>
              <a:rPr dirty="0" sz="1200" spc="305">
                <a:latin typeface="Calibri"/>
                <a:cs typeface="Calibri"/>
              </a:rPr>
              <a:t>+</a:t>
            </a:r>
            <a:r>
              <a:rPr dirty="0" sz="1200" spc="-1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0</a:t>
            </a:r>
            <a:r>
              <a:rPr dirty="0" sz="1200" spc="-15">
                <a:latin typeface="Calibri"/>
                <a:cs typeface="Calibri"/>
              </a:rPr>
              <a:t> </a:t>
            </a:r>
            <a:r>
              <a:rPr dirty="0" sz="1200" spc="-365">
                <a:latin typeface="Lucida Sans Unicode"/>
                <a:cs typeface="Lucida Sans Unicode"/>
              </a:rPr>
              <a:t>∗</a:t>
            </a:r>
            <a:r>
              <a:rPr dirty="0" sz="1200" spc="-114">
                <a:latin typeface="Lucida Sans Unicode"/>
                <a:cs typeface="Lucida Sans Unicode"/>
              </a:rPr>
              <a:t> </a:t>
            </a:r>
            <a:r>
              <a:rPr dirty="0" sz="1200">
                <a:latin typeface="Calibri"/>
                <a:cs typeface="Calibri"/>
              </a:rPr>
              <a:t>2</a:t>
            </a:r>
            <a:r>
              <a:rPr dirty="0" baseline="31250" sz="1200">
                <a:latin typeface="Calibri"/>
                <a:cs typeface="Calibri"/>
              </a:rPr>
              <a:t>2</a:t>
            </a:r>
            <a:r>
              <a:rPr dirty="0" baseline="31250" sz="1200" spc="172">
                <a:latin typeface="Calibri"/>
                <a:cs typeface="Calibri"/>
              </a:rPr>
              <a:t> </a:t>
            </a:r>
            <a:r>
              <a:rPr dirty="0" sz="1200" spc="305">
                <a:latin typeface="Calibri"/>
                <a:cs typeface="Calibri"/>
              </a:rPr>
              <a:t>+</a:t>
            </a:r>
            <a:r>
              <a:rPr dirty="0" sz="1200" spc="-1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0</a:t>
            </a:r>
            <a:r>
              <a:rPr dirty="0" sz="1200" spc="-15">
                <a:latin typeface="Calibri"/>
                <a:cs typeface="Calibri"/>
              </a:rPr>
              <a:t> </a:t>
            </a:r>
            <a:r>
              <a:rPr dirty="0" sz="1200" spc="-365">
                <a:latin typeface="Lucida Sans Unicode"/>
                <a:cs typeface="Lucida Sans Unicode"/>
              </a:rPr>
              <a:t>∗</a:t>
            </a:r>
            <a:r>
              <a:rPr dirty="0" sz="1200" spc="-114">
                <a:latin typeface="Lucida Sans Unicode"/>
                <a:cs typeface="Lucida Sans Unicode"/>
              </a:rPr>
              <a:t> </a:t>
            </a:r>
            <a:r>
              <a:rPr dirty="0" sz="1200">
                <a:latin typeface="Calibri"/>
                <a:cs typeface="Calibri"/>
              </a:rPr>
              <a:t>2</a:t>
            </a:r>
            <a:r>
              <a:rPr dirty="0" baseline="31250" sz="1200">
                <a:latin typeface="Calibri"/>
                <a:cs typeface="Calibri"/>
              </a:rPr>
              <a:t>1</a:t>
            </a:r>
            <a:r>
              <a:rPr dirty="0" baseline="31250" sz="1200" spc="179">
                <a:latin typeface="Calibri"/>
                <a:cs typeface="Calibri"/>
              </a:rPr>
              <a:t> </a:t>
            </a:r>
            <a:r>
              <a:rPr dirty="0" sz="1200" spc="305">
                <a:latin typeface="Calibri"/>
                <a:cs typeface="Calibri"/>
              </a:rPr>
              <a:t>+</a:t>
            </a:r>
            <a:r>
              <a:rPr dirty="0" sz="1200" spc="-2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1</a:t>
            </a:r>
            <a:r>
              <a:rPr dirty="0" sz="1200" spc="-10">
                <a:latin typeface="Calibri"/>
                <a:cs typeface="Calibri"/>
              </a:rPr>
              <a:t> </a:t>
            </a:r>
            <a:r>
              <a:rPr dirty="0" sz="1200" spc="-365">
                <a:latin typeface="Lucida Sans Unicode"/>
                <a:cs typeface="Lucida Sans Unicode"/>
              </a:rPr>
              <a:t>∗</a:t>
            </a:r>
            <a:r>
              <a:rPr dirty="0" sz="1200" spc="-114">
                <a:latin typeface="Lucida Sans Unicode"/>
                <a:cs typeface="Lucida Sans Unicode"/>
              </a:rPr>
              <a:t> </a:t>
            </a:r>
            <a:r>
              <a:rPr dirty="0" sz="1200">
                <a:latin typeface="Calibri"/>
                <a:cs typeface="Calibri"/>
              </a:rPr>
              <a:t>2</a:t>
            </a:r>
            <a:r>
              <a:rPr dirty="0" baseline="31250" sz="1200">
                <a:latin typeface="Calibri"/>
                <a:cs typeface="Calibri"/>
              </a:rPr>
              <a:t>0</a:t>
            </a:r>
            <a:r>
              <a:rPr dirty="0" baseline="31250" sz="1200" spc="172">
                <a:latin typeface="Calibri"/>
                <a:cs typeface="Calibri"/>
              </a:rPr>
              <a:t> </a:t>
            </a:r>
            <a:r>
              <a:rPr dirty="0" sz="1200" spc="305">
                <a:latin typeface="Calibri"/>
                <a:cs typeface="Calibri"/>
              </a:rPr>
              <a:t>+</a:t>
            </a:r>
            <a:r>
              <a:rPr dirty="0" sz="1200" spc="-2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1</a:t>
            </a:r>
            <a:r>
              <a:rPr dirty="0" sz="1200" spc="-10">
                <a:latin typeface="Calibri"/>
                <a:cs typeface="Calibri"/>
              </a:rPr>
              <a:t> </a:t>
            </a:r>
            <a:r>
              <a:rPr dirty="0" sz="1200" spc="-365">
                <a:latin typeface="Lucida Sans Unicode"/>
                <a:cs typeface="Lucida Sans Unicode"/>
              </a:rPr>
              <a:t>∗</a:t>
            </a:r>
            <a:r>
              <a:rPr dirty="0" sz="1200" spc="-114">
                <a:latin typeface="Lucida Sans Unicode"/>
                <a:cs typeface="Lucida Sans Unicode"/>
              </a:rPr>
              <a:t> </a:t>
            </a:r>
            <a:r>
              <a:rPr dirty="0" sz="1200" spc="114">
                <a:latin typeface="Calibri"/>
                <a:cs typeface="Calibri"/>
              </a:rPr>
              <a:t>(</a:t>
            </a:r>
            <a:r>
              <a:rPr dirty="0" u="sng" baseline="31250" sz="1200" spc="172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1</a:t>
            </a:r>
            <a:r>
              <a:rPr dirty="0" baseline="31250" sz="1200" spc="-97">
                <a:latin typeface="Calibri"/>
                <a:cs typeface="Calibri"/>
              </a:rPr>
              <a:t> </a:t>
            </a:r>
            <a:r>
              <a:rPr dirty="0" sz="1200" spc="55">
                <a:latin typeface="Calibri"/>
                <a:cs typeface="Calibri"/>
              </a:rPr>
              <a:t>)</a:t>
            </a:r>
            <a:r>
              <a:rPr dirty="0" baseline="31250" sz="1200" spc="82">
                <a:latin typeface="Calibri"/>
                <a:cs typeface="Calibri"/>
              </a:rPr>
              <a:t>1</a:t>
            </a:r>
            <a:r>
              <a:rPr dirty="0" baseline="31250" sz="1200" spc="172">
                <a:latin typeface="Calibri"/>
                <a:cs typeface="Calibri"/>
              </a:rPr>
              <a:t> </a:t>
            </a:r>
            <a:r>
              <a:rPr dirty="0" sz="1200" spc="305">
                <a:latin typeface="Calibri"/>
                <a:cs typeface="Calibri"/>
              </a:rPr>
              <a:t>+</a:t>
            </a:r>
            <a:r>
              <a:rPr dirty="0" sz="1200" spc="-1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1</a:t>
            </a:r>
            <a:r>
              <a:rPr dirty="0" sz="1200" spc="-15">
                <a:latin typeface="Calibri"/>
                <a:cs typeface="Calibri"/>
              </a:rPr>
              <a:t> </a:t>
            </a:r>
            <a:r>
              <a:rPr dirty="0" sz="1200" spc="-365">
                <a:latin typeface="Lucida Sans Unicode"/>
                <a:cs typeface="Lucida Sans Unicode"/>
              </a:rPr>
              <a:t>∗</a:t>
            </a:r>
            <a:r>
              <a:rPr dirty="0" sz="1200" spc="-114">
                <a:latin typeface="Lucida Sans Unicode"/>
                <a:cs typeface="Lucida Sans Unicode"/>
              </a:rPr>
              <a:t> </a:t>
            </a:r>
            <a:r>
              <a:rPr dirty="0" sz="1200" spc="114">
                <a:latin typeface="Calibri"/>
                <a:cs typeface="Calibri"/>
              </a:rPr>
              <a:t>(</a:t>
            </a:r>
            <a:r>
              <a:rPr dirty="0" u="sng" baseline="31250" sz="1200" spc="172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1</a:t>
            </a:r>
            <a:r>
              <a:rPr dirty="0" baseline="31250" sz="1200" spc="-97">
                <a:latin typeface="Calibri"/>
                <a:cs typeface="Calibri"/>
              </a:rPr>
              <a:t> </a:t>
            </a:r>
            <a:r>
              <a:rPr dirty="0" sz="1200" spc="55">
                <a:latin typeface="Calibri"/>
                <a:cs typeface="Calibri"/>
              </a:rPr>
              <a:t>)</a:t>
            </a:r>
            <a:r>
              <a:rPr dirty="0" baseline="31250" sz="1200" spc="82">
                <a:latin typeface="Calibri"/>
                <a:cs typeface="Calibri"/>
              </a:rPr>
              <a:t>2</a:t>
            </a:r>
            <a:r>
              <a:rPr dirty="0" baseline="31250" sz="1200" spc="172">
                <a:latin typeface="Calibri"/>
                <a:cs typeface="Calibri"/>
              </a:rPr>
              <a:t> </a:t>
            </a:r>
            <a:r>
              <a:rPr dirty="0" sz="1200" spc="305">
                <a:latin typeface="Calibri"/>
                <a:cs typeface="Calibri"/>
              </a:rPr>
              <a:t>+</a:t>
            </a:r>
            <a:r>
              <a:rPr dirty="0" sz="1200" spc="-1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0</a:t>
            </a:r>
            <a:r>
              <a:rPr dirty="0" sz="1200" spc="-15">
                <a:latin typeface="Calibri"/>
                <a:cs typeface="Calibri"/>
              </a:rPr>
              <a:t> </a:t>
            </a:r>
            <a:r>
              <a:rPr dirty="0" sz="1200" spc="-365">
                <a:latin typeface="Lucida Sans Unicode"/>
                <a:cs typeface="Lucida Sans Unicode"/>
              </a:rPr>
              <a:t>∗</a:t>
            </a:r>
            <a:r>
              <a:rPr dirty="0" sz="1200" spc="-114">
                <a:latin typeface="Lucida Sans Unicode"/>
                <a:cs typeface="Lucida Sans Unicode"/>
              </a:rPr>
              <a:t> </a:t>
            </a:r>
            <a:r>
              <a:rPr dirty="0" sz="1200" spc="114">
                <a:latin typeface="Calibri"/>
                <a:cs typeface="Calibri"/>
              </a:rPr>
              <a:t>(</a:t>
            </a:r>
            <a:r>
              <a:rPr dirty="0" u="sng" baseline="31250" sz="1200" spc="172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1</a:t>
            </a:r>
            <a:r>
              <a:rPr dirty="0" baseline="31250" sz="1200" spc="-97">
                <a:latin typeface="Calibri"/>
                <a:cs typeface="Calibri"/>
              </a:rPr>
              <a:t> </a:t>
            </a:r>
            <a:r>
              <a:rPr dirty="0" sz="1200" spc="55">
                <a:latin typeface="Calibri"/>
                <a:cs typeface="Calibri"/>
              </a:rPr>
              <a:t>)</a:t>
            </a:r>
            <a:r>
              <a:rPr dirty="0" baseline="31250" sz="1200" spc="82">
                <a:latin typeface="Calibri"/>
                <a:cs typeface="Calibri"/>
              </a:rPr>
              <a:t>3</a:t>
            </a:r>
            <a:r>
              <a:rPr dirty="0" baseline="31250" sz="1200" spc="179">
                <a:latin typeface="Calibri"/>
                <a:cs typeface="Calibri"/>
              </a:rPr>
              <a:t> </a:t>
            </a:r>
            <a:r>
              <a:rPr dirty="0" sz="1200" spc="305">
                <a:latin typeface="Calibri"/>
                <a:cs typeface="Calibri"/>
              </a:rPr>
              <a:t>+</a:t>
            </a:r>
            <a:r>
              <a:rPr dirty="0" sz="1200" spc="-2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0</a:t>
            </a:r>
            <a:r>
              <a:rPr dirty="0" sz="1200" spc="-10">
                <a:latin typeface="Calibri"/>
                <a:cs typeface="Calibri"/>
              </a:rPr>
              <a:t> </a:t>
            </a:r>
            <a:r>
              <a:rPr dirty="0" sz="1200" spc="-365">
                <a:latin typeface="Lucida Sans Unicode"/>
                <a:cs typeface="Lucida Sans Unicode"/>
              </a:rPr>
              <a:t>∗</a:t>
            </a:r>
            <a:r>
              <a:rPr dirty="0" sz="1200" spc="-114">
                <a:latin typeface="Lucida Sans Unicode"/>
                <a:cs typeface="Lucida Sans Unicode"/>
              </a:rPr>
              <a:t> </a:t>
            </a:r>
            <a:r>
              <a:rPr dirty="0" sz="1200" spc="114">
                <a:latin typeface="Calibri"/>
                <a:cs typeface="Calibri"/>
              </a:rPr>
              <a:t>(</a:t>
            </a:r>
            <a:r>
              <a:rPr dirty="0" u="sng" baseline="31250" sz="1200" spc="172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1</a:t>
            </a:r>
            <a:r>
              <a:rPr dirty="0" baseline="31250" sz="1200" spc="-97">
                <a:latin typeface="Calibri"/>
                <a:cs typeface="Calibri"/>
              </a:rPr>
              <a:t> </a:t>
            </a:r>
            <a:r>
              <a:rPr dirty="0" sz="1200" spc="30">
                <a:latin typeface="Calibri"/>
                <a:cs typeface="Calibri"/>
              </a:rPr>
              <a:t>)</a:t>
            </a:r>
            <a:r>
              <a:rPr dirty="0" baseline="31250" sz="1200" spc="44">
                <a:latin typeface="Calibri"/>
                <a:cs typeface="Calibri"/>
              </a:rPr>
              <a:t>4</a:t>
            </a:r>
            <a:endParaRPr baseline="31250" sz="1200">
              <a:latin typeface="Calibri"/>
              <a:cs typeface="Calibri"/>
            </a:endParaRPr>
          </a:p>
          <a:p>
            <a:pPr marL="2482215">
              <a:lnSpc>
                <a:spcPts val="645"/>
              </a:lnSpc>
              <a:tabLst>
                <a:tab pos="3143250" algn="l"/>
                <a:tab pos="3803650" algn="l"/>
                <a:tab pos="4464050" algn="l"/>
              </a:tabLst>
            </a:pPr>
            <a:r>
              <a:rPr dirty="0" sz="800" spc="-50">
                <a:latin typeface="Calibri"/>
                <a:cs typeface="Calibri"/>
              </a:rPr>
              <a:t>2</a:t>
            </a:r>
            <a:r>
              <a:rPr dirty="0" sz="800">
                <a:latin typeface="Calibri"/>
                <a:cs typeface="Calibri"/>
              </a:rPr>
              <a:t>	</a:t>
            </a:r>
            <a:r>
              <a:rPr dirty="0" sz="800" spc="-50">
                <a:latin typeface="Calibri"/>
                <a:cs typeface="Calibri"/>
              </a:rPr>
              <a:t>2</a:t>
            </a:r>
            <a:r>
              <a:rPr dirty="0" sz="800">
                <a:latin typeface="Calibri"/>
                <a:cs typeface="Calibri"/>
              </a:rPr>
              <a:t>	</a:t>
            </a:r>
            <a:r>
              <a:rPr dirty="0" sz="800" spc="-50">
                <a:latin typeface="Calibri"/>
                <a:cs typeface="Calibri"/>
              </a:rPr>
              <a:t>2</a:t>
            </a:r>
            <a:r>
              <a:rPr dirty="0" sz="800">
                <a:latin typeface="Calibri"/>
                <a:cs typeface="Calibri"/>
              </a:rPr>
              <a:t>	</a:t>
            </a:r>
            <a:r>
              <a:rPr dirty="0" sz="800" spc="-50">
                <a:latin typeface="Calibri"/>
                <a:cs typeface="Calibri"/>
              </a:rPr>
              <a:t>2</a:t>
            </a:r>
            <a:endParaRPr sz="800">
              <a:latin typeface="Calibri"/>
              <a:cs typeface="Calibri"/>
            </a:endParaRPr>
          </a:p>
        </p:txBody>
      </p:sp>
      <p:sp>
        <p:nvSpPr>
          <p:cNvPr id="17" name="object 17" descr=""/>
          <p:cNvSpPr txBox="1"/>
          <p:nvPr/>
        </p:nvSpPr>
        <p:spPr>
          <a:xfrm>
            <a:off x="5365559" y="7780652"/>
            <a:ext cx="632460" cy="207645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  <a:tabLst>
                <a:tab pos="354965" algn="l"/>
              </a:tabLst>
            </a:pPr>
            <a:r>
              <a:rPr dirty="0" sz="1200" spc="15">
                <a:latin typeface="Lucida Sans Unicode"/>
                <a:cs typeface="Lucida Sans Unicode"/>
              </a:rPr>
              <a:t>⇒</a:t>
            </a:r>
            <a:r>
              <a:rPr dirty="0" sz="1200">
                <a:latin typeface="Lucida Sans Unicode"/>
                <a:cs typeface="Lucida Sans Unicode"/>
              </a:rPr>
              <a:t>	</a:t>
            </a:r>
            <a:r>
              <a:rPr dirty="0" sz="1200" spc="-20">
                <a:latin typeface="Calibri"/>
                <a:cs typeface="Calibri"/>
              </a:rPr>
              <a:t>9</a:t>
            </a:r>
            <a:r>
              <a:rPr dirty="0" sz="1200" spc="-20" i="1">
                <a:latin typeface="Calibri"/>
                <a:cs typeface="Calibri"/>
              </a:rPr>
              <a:t>.</a:t>
            </a:r>
            <a:r>
              <a:rPr dirty="0" sz="1200" spc="-20">
                <a:latin typeface="Calibri"/>
                <a:cs typeface="Calibri"/>
              </a:rPr>
              <a:t>75</a:t>
            </a:r>
            <a:endParaRPr sz="1200">
              <a:latin typeface="Calibri"/>
              <a:cs typeface="Calibri"/>
            </a:endParaRPr>
          </a:p>
        </p:txBody>
      </p:sp>
      <p:graphicFrame>
        <p:nvGraphicFramePr>
          <p:cNvPr id="18" name="object 18" descr=""/>
          <p:cNvGraphicFramePr>
            <a:graphicFrameLocks noGrp="1"/>
          </p:cNvGraphicFramePr>
          <p:nvPr/>
        </p:nvGraphicFramePr>
        <p:xfrm>
          <a:off x="586625" y="8190192"/>
          <a:ext cx="2178685" cy="118935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89890"/>
                <a:gridCol w="160655"/>
                <a:gridCol w="372110"/>
                <a:gridCol w="233044"/>
                <a:gridCol w="716280"/>
                <a:gridCol w="231139"/>
              </a:tblGrid>
              <a:tr h="237490">
                <a:tc>
                  <a:txBody>
                    <a:bodyPr/>
                    <a:lstStyle/>
                    <a:p>
                      <a:pPr algn="r" marR="41910">
                        <a:lnSpc>
                          <a:spcPct val="100000"/>
                        </a:lnSpc>
                        <a:spcBef>
                          <a:spcPts val="15"/>
                        </a:spcBef>
                      </a:pPr>
                      <a:r>
                        <a:rPr dirty="0" sz="1200" spc="-50">
                          <a:latin typeface="Calibri"/>
                          <a:cs typeface="Calibri"/>
                        </a:rPr>
                        <a:t>9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B="0" marT="1905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5"/>
                        </a:spcBef>
                      </a:pPr>
                      <a:r>
                        <a:rPr dirty="0" sz="1200" spc="70">
                          <a:latin typeface="Calibri"/>
                          <a:cs typeface="Calibri"/>
                        </a:rPr>
                        <a:t>/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B="0" marT="4445"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algn="ctr" marR="25400">
                        <a:lnSpc>
                          <a:spcPct val="100000"/>
                        </a:lnSpc>
                        <a:spcBef>
                          <a:spcPts val="15"/>
                        </a:spcBef>
                      </a:pPr>
                      <a:r>
                        <a:rPr dirty="0" sz="1200">
                          <a:latin typeface="Calibri"/>
                          <a:cs typeface="Calibri"/>
                        </a:rPr>
                        <a:t>2</a:t>
                      </a:r>
                      <a:r>
                        <a:rPr dirty="0" sz="1200" spc="8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200" spc="254">
                          <a:latin typeface="Calibri"/>
                          <a:cs typeface="Calibri"/>
                        </a:rPr>
                        <a:t>=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B="0" marT="1905"/>
                </a:tc>
                <a:tc>
                  <a:txBody>
                    <a:bodyPr/>
                    <a:lstStyle/>
                    <a:p>
                      <a:pPr algn="ctr" marL="6350">
                        <a:lnSpc>
                          <a:spcPct val="100000"/>
                        </a:lnSpc>
                        <a:spcBef>
                          <a:spcPts val="15"/>
                        </a:spcBef>
                      </a:pPr>
                      <a:r>
                        <a:rPr dirty="0" sz="1200" spc="-50">
                          <a:latin typeface="Calibri"/>
                          <a:cs typeface="Calibri"/>
                        </a:rPr>
                        <a:t>4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B="0" marT="1905"/>
                </a:tc>
                <a:tc>
                  <a:txBody>
                    <a:bodyPr/>
                    <a:lstStyle/>
                    <a:p>
                      <a:pPr marL="75565">
                        <a:lnSpc>
                          <a:spcPct val="100000"/>
                        </a:lnSpc>
                        <a:spcBef>
                          <a:spcPts val="15"/>
                        </a:spcBef>
                      </a:pPr>
                      <a:r>
                        <a:rPr dirty="0" sz="1200" spc="80">
                          <a:latin typeface="Calibri"/>
                          <a:cs typeface="Calibri"/>
                        </a:rPr>
                        <a:t>Rest=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B="0" marT="1905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5"/>
                        </a:spcBef>
                      </a:pPr>
                      <a:r>
                        <a:rPr dirty="0" sz="1200" spc="-50">
                          <a:latin typeface="Calibri"/>
                          <a:cs typeface="Calibri"/>
                        </a:rPr>
                        <a:t>1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B="0" marT="1905">
                    <a:lnT w="6350">
                      <a:solidFill>
                        <a:srgbClr val="000000"/>
                      </a:solidFill>
                      <a:prstDash val="solid"/>
                    </a:lnT>
                  </a:tcPr>
                </a:tc>
              </a:tr>
              <a:tr h="182245">
                <a:tc>
                  <a:txBody>
                    <a:bodyPr/>
                    <a:lstStyle/>
                    <a:p>
                      <a:pPr algn="r" marR="41910">
                        <a:lnSpc>
                          <a:spcPts val="1250"/>
                        </a:lnSpc>
                      </a:pPr>
                      <a:r>
                        <a:rPr dirty="0" sz="1200" spc="-50">
                          <a:latin typeface="Calibri"/>
                          <a:cs typeface="Calibri"/>
                        </a:rPr>
                        <a:t>4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50"/>
                        </a:lnSpc>
                      </a:pPr>
                      <a:r>
                        <a:rPr dirty="0" sz="1200" spc="70">
                          <a:latin typeface="Calibri"/>
                          <a:cs typeface="Calibri"/>
                        </a:rPr>
                        <a:t>/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algn="ctr" marR="25400">
                        <a:lnSpc>
                          <a:spcPts val="1250"/>
                        </a:lnSpc>
                      </a:pPr>
                      <a:r>
                        <a:rPr dirty="0" sz="1200">
                          <a:latin typeface="Calibri"/>
                          <a:cs typeface="Calibri"/>
                        </a:rPr>
                        <a:t>2</a:t>
                      </a:r>
                      <a:r>
                        <a:rPr dirty="0" sz="1200" spc="8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200" spc="254">
                          <a:latin typeface="Calibri"/>
                          <a:cs typeface="Calibri"/>
                        </a:rPr>
                        <a:t>=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algn="ctr" marL="6350">
                        <a:lnSpc>
                          <a:spcPts val="1250"/>
                        </a:lnSpc>
                      </a:pPr>
                      <a:r>
                        <a:rPr dirty="0" sz="1200" spc="-50">
                          <a:latin typeface="Calibri"/>
                          <a:cs typeface="Calibri"/>
                        </a:rPr>
                        <a:t>2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marL="75565">
                        <a:lnSpc>
                          <a:spcPts val="1250"/>
                        </a:lnSpc>
                      </a:pPr>
                      <a:r>
                        <a:rPr dirty="0" sz="1200" spc="40">
                          <a:latin typeface="Calibri"/>
                          <a:cs typeface="Calibri"/>
                        </a:rPr>
                        <a:t>remain=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50"/>
                        </a:lnSpc>
                      </a:pPr>
                      <a:r>
                        <a:rPr dirty="0" sz="1200" spc="-50">
                          <a:latin typeface="Calibri"/>
                          <a:cs typeface="Calibri"/>
                        </a:rPr>
                        <a:t>0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B="0" marT="0"/>
                </a:tc>
              </a:tr>
              <a:tr h="182880">
                <a:tc>
                  <a:txBody>
                    <a:bodyPr/>
                    <a:lstStyle/>
                    <a:p>
                      <a:pPr algn="r" marR="41910">
                        <a:lnSpc>
                          <a:spcPts val="1260"/>
                        </a:lnSpc>
                      </a:pPr>
                      <a:r>
                        <a:rPr dirty="0" sz="1200" spc="-50">
                          <a:latin typeface="Calibri"/>
                          <a:cs typeface="Calibri"/>
                        </a:rPr>
                        <a:t>2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60"/>
                        </a:lnSpc>
                      </a:pPr>
                      <a:r>
                        <a:rPr dirty="0" sz="1200" spc="70">
                          <a:latin typeface="Calibri"/>
                          <a:cs typeface="Calibri"/>
                        </a:rPr>
                        <a:t>/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algn="ctr" marR="25400">
                        <a:lnSpc>
                          <a:spcPts val="1260"/>
                        </a:lnSpc>
                      </a:pPr>
                      <a:r>
                        <a:rPr dirty="0" sz="1200">
                          <a:latin typeface="Calibri"/>
                          <a:cs typeface="Calibri"/>
                        </a:rPr>
                        <a:t>2</a:t>
                      </a:r>
                      <a:r>
                        <a:rPr dirty="0" sz="1200" spc="8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200" spc="254">
                          <a:latin typeface="Calibri"/>
                          <a:cs typeface="Calibri"/>
                        </a:rPr>
                        <a:t>=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algn="ctr" marL="6350">
                        <a:lnSpc>
                          <a:spcPts val="1260"/>
                        </a:lnSpc>
                      </a:pPr>
                      <a:r>
                        <a:rPr dirty="0" sz="1200" spc="-50">
                          <a:latin typeface="Calibri"/>
                          <a:cs typeface="Calibri"/>
                        </a:rPr>
                        <a:t>1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marL="75565">
                        <a:lnSpc>
                          <a:spcPts val="1260"/>
                        </a:lnSpc>
                      </a:pPr>
                      <a:r>
                        <a:rPr dirty="0" sz="1200" spc="40">
                          <a:latin typeface="Calibri"/>
                          <a:cs typeface="Calibri"/>
                        </a:rPr>
                        <a:t>remain=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60"/>
                        </a:lnSpc>
                      </a:pPr>
                      <a:r>
                        <a:rPr dirty="0" sz="1200" spc="-50">
                          <a:latin typeface="Calibri"/>
                          <a:cs typeface="Calibri"/>
                        </a:rPr>
                        <a:t>0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B="0" marT="0"/>
                </a:tc>
              </a:tr>
              <a:tr h="232410">
                <a:tc>
                  <a:txBody>
                    <a:bodyPr/>
                    <a:lstStyle/>
                    <a:p>
                      <a:pPr algn="r" marR="41910">
                        <a:lnSpc>
                          <a:spcPts val="1260"/>
                        </a:lnSpc>
                      </a:pPr>
                      <a:r>
                        <a:rPr dirty="0" sz="1200" spc="-50">
                          <a:latin typeface="Calibri"/>
                          <a:cs typeface="Calibri"/>
                        </a:rPr>
                        <a:t>1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60"/>
                        </a:lnSpc>
                      </a:pPr>
                      <a:r>
                        <a:rPr dirty="0" sz="1200" spc="70">
                          <a:latin typeface="Calibri"/>
                          <a:cs typeface="Calibri"/>
                        </a:rPr>
                        <a:t>/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algn="ctr" marR="25400">
                        <a:lnSpc>
                          <a:spcPts val="1260"/>
                        </a:lnSpc>
                      </a:pPr>
                      <a:r>
                        <a:rPr dirty="0" sz="1200">
                          <a:latin typeface="Calibri"/>
                          <a:cs typeface="Calibri"/>
                        </a:rPr>
                        <a:t>2</a:t>
                      </a:r>
                      <a:r>
                        <a:rPr dirty="0" sz="1200" spc="8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200" spc="254">
                          <a:latin typeface="Calibri"/>
                          <a:cs typeface="Calibri"/>
                        </a:rPr>
                        <a:t>=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algn="ctr" marL="6350">
                        <a:lnSpc>
                          <a:spcPts val="1260"/>
                        </a:lnSpc>
                      </a:pPr>
                      <a:r>
                        <a:rPr dirty="0" sz="1200" spc="-50">
                          <a:latin typeface="Calibri"/>
                          <a:cs typeface="Calibri"/>
                        </a:rPr>
                        <a:t>0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marL="75565">
                        <a:lnSpc>
                          <a:spcPts val="1260"/>
                        </a:lnSpc>
                      </a:pPr>
                      <a:r>
                        <a:rPr dirty="0" sz="1200" spc="40">
                          <a:latin typeface="Calibri"/>
                          <a:cs typeface="Calibri"/>
                        </a:rPr>
                        <a:t>remain=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60"/>
                        </a:lnSpc>
                      </a:pPr>
                      <a:r>
                        <a:rPr dirty="0" sz="1200" spc="-50">
                          <a:latin typeface="Calibri"/>
                          <a:cs typeface="Calibri"/>
                        </a:rPr>
                        <a:t>1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B="0" marT="0"/>
                </a:tc>
              </a:tr>
              <a:tr h="156845">
                <a:tc>
                  <a:txBody>
                    <a:bodyPr/>
                    <a:lstStyle/>
                    <a:p>
                      <a:pPr algn="r" marR="41910">
                        <a:lnSpc>
                          <a:spcPts val="1135"/>
                        </a:lnSpc>
                      </a:pPr>
                      <a:r>
                        <a:rPr dirty="0" sz="1200" spc="-20">
                          <a:latin typeface="Calibri"/>
                          <a:cs typeface="Calibri"/>
                        </a:rPr>
                        <a:t>0.75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35"/>
                        </a:lnSpc>
                      </a:pPr>
                      <a:r>
                        <a:rPr dirty="0" sz="1200" spc="-50">
                          <a:latin typeface="Calibri"/>
                          <a:cs typeface="Calibri"/>
                        </a:rPr>
                        <a:t>*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solidFill>
                      <a:srgbClr val="FFF200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49530">
                        <a:lnSpc>
                          <a:spcPts val="1135"/>
                        </a:lnSpc>
                      </a:pPr>
                      <a:r>
                        <a:rPr dirty="0" sz="1200">
                          <a:latin typeface="Calibri"/>
                          <a:cs typeface="Calibri"/>
                        </a:rPr>
                        <a:t>2</a:t>
                      </a:r>
                      <a:r>
                        <a:rPr dirty="0" sz="1200" spc="10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200" spc="305">
                          <a:latin typeface="Calibri"/>
                          <a:cs typeface="Calibri"/>
                        </a:rPr>
                        <a:t>=</a:t>
                      </a:r>
                      <a:r>
                        <a:rPr dirty="0" sz="1200" spc="10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200" spc="-25">
                          <a:latin typeface="Calibri"/>
                          <a:cs typeface="Calibri"/>
                        </a:rPr>
                        <a:t>1.5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marL="75565">
                        <a:lnSpc>
                          <a:spcPts val="1135"/>
                        </a:lnSpc>
                      </a:pPr>
                      <a:r>
                        <a:rPr dirty="0" sz="1200" spc="70">
                          <a:latin typeface="Calibri"/>
                          <a:cs typeface="Calibri"/>
                        </a:rPr>
                        <a:t>carry=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35"/>
                        </a:lnSpc>
                      </a:pPr>
                      <a:r>
                        <a:rPr dirty="0" sz="1200" spc="-50">
                          <a:latin typeface="Calibri"/>
                          <a:cs typeface="Calibri"/>
                        </a:rPr>
                        <a:t>1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B="0" marT="0"/>
                </a:tc>
              </a:tr>
              <a:tr h="197485">
                <a:tc>
                  <a:txBody>
                    <a:bodyPr/>
                    <a:lstStyle/>
                    <a:p>
                      <a:pPr algn="r" marR="41910">
                        <a:lnSpc>
                          <a:spcPts val="1345"/>
                        </a:lnSpc>
                      </a:pPr>
                      <a:r>
                        <a:rPr dirty="0" sz="1200" spc="-25">
                          <a:latin typeface="Calibri"/>
                          <a:cs typeface="Calibri"/>
                        </a:rPr>
                        <a:t>0.5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45"/>
                        </a:lnSpc>
                      </a:pPr>
                      <a:r>
                        <a:rPr dirty="0" sz="1200" spc="-50">
                          <a:latin typeface="Calibri"/>
                          <a:cs typeface="Calibri"/>
                        </a:rPr>
                        <a:t>*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B="0" marT="0"/>
                </a:tc>
                <a:tc gridSpan="2">
                  <a:txBody>
                    <a:bodyPr/>
                    <a:lstStyle/>
                    <a:p>
                      <a:pPr marL="48895">
                        <a:lnSpc>
                          <a:spcPts val="1345"/>
                        </a:lnSpc>
                      </a:pPr>
                      <a:r>
                        <a:rPr dirty="0" sz="1200">
                          <a:latin typeface="Calibri"/>
                          <a:cs typeface="Calibri"/>
                        </a:rPr>
                        <a:t>2</a:t>
                      </a:r>
                      <a:r>
                        <a:rPr dirty="0" sz="1200" spc="10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200" spc="305">
                          <a:latin typeface="Calibri"/>
                          <a:cs typeface="Calibri"/>
                        </a:rPr>
                        <a:t>=</a:t>
                      </a:r>
                      <a:r>
                        <a:rPr dirty="0" sz="1200" spc="10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200" spc="-25">
                          <a:latin typeface="Calibri"/>
                          <a:cs typeface="Calibri"/>
                        </a:rPr>
                        <a:t>1.0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marL="75565">
                        <a:lnSpc>
                          <a:spcPts val="1345"/>
                        </a:lnSpc>
                      </a:pPr>
                      <a:r>
                        <a:rPr dirty="0" sz="1200" spc="70">
                          <a:latin typeface="Calibri"/>
                          <a:cs typeface="Calibri"/>
                        </a:rPr>
                        <a:t>carry=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45"/>
                        </a:lnSpc>
                      </a:pPr>
                      <a:r>
                        <a:rPr dirty="0" sz="1200" spc="-50">
                          <a:latin typeface="Calibri"/>
                          <a:cs typeface="Calibri"/>
                        </a:rPr>
                        <a:t>1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  <p:grpSp>
        <p:nvGrpSpPr>
          <p:cNvPr id="19" name="object 19" descr=""/>
          <p:cNvGrpSpPr/>
          <p:nvPr/>
        </p:nvGrpSpPr>
        <p:grpSpPr>
          <a:xfrm>
            <a:off x="584085" y="8187639"/>
            <a:ext cx="2109470" cy="1193800"/>
            <a:chOff x="584085" y="8187639"/>
            <a:chExt cx="2109470" cy="1193800"/>
          </a:xfrm>
        </p:grpSpPr>
        <p:sp>
          <p:nvSpPr>
            <p:cNvPr id="20" name="object 20" descr=""/>
            <p:cNvSpPr/>
            <p:nvPr/>
          </p:nvSpPr>
          <p:spPr>
            <a:xfrm>
              <a:off x="2457259" y="8190179"/>
              <a:ext cx="0" cy="238125"/>
            </a:xfrm>
            <a:custGeom>
              <a:avLst/>
              <a:gdLst/>
              <a:ahLst/>
              <a:cxnLst/>
              <a:rect l="l" t="t" r="r" b="b"/>
              <a:pathLst>
                <a:path w="0" h="238125">
                  <a:moveTo>
                    <a:pt x="0" y="237871"/>
                  </a:moveTo>
                  <a:lnTo>
                    <a:pt x="0" y="0"/>
                  </a:lnTo>
                </a:path>
              </a:pathLst>
            </a:custGeom>
            <a:ln w="505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1" name="object 21" descr=""/>
            <p:cNvSpPr/>
            <p:nvPr/>
          </p:nvSpPr>
          <p:spPr>
            <a:xfrm>
              <a:off x="2688488" y="8190179"/>
              <a:ext cx="0" cy="238125"/>
            </a:xfrm>
            <a:custGeom>
              <a:avLst/>
              <a:gdLst/>
              <a:ahLst/>
              <a:cxnLst/>
              <a:rect l="l" t="t" r="r" b="b"/>
              <a:pathLst>
                <a:path w="0" h="238125">
                  <a:moveTo>
                    <a:pt x="0" y="237871"/>
                  </a:moveTo>
                  <a:lnTo>
                    <a:pt x="0" y="0"/>
                  </a:lnTo>
                </a:path>
              </a:pathLst>
            </a:custGeom>
            <a:ln w="505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2" name="object 22" descr=""/>
            <p:cNvSpPr/>
            <p:nvPr/>
          </p:nvSpPr>
          <p:spPr>
            <a:xfrm>
              <a:off x="2457259" y="8428050"/>
              <a:ext cx="0" cy="183515"/>
            </a:xfrm>
            <a:custGeom>
              <a:avLst/>
              <a:gdLst/>
              <a:ahLst/>
              <a:cxnLst/>
              <a:rect l="l" t="t" r="r" b="b"/>
              <a:pathLst>
                <a:path w="0" h="183515">
                  <a:moveTo>
                    <a:pt x="0" y="183464"/>
                  </a:moveTo>
                  <a:lnTo>
                    <a:pt x="0" y="0"/>
                  </a:lnTo>
                </a:path>
              </a:pathLst>
            </a:custGeom>
            <a:ln w="505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3" name="object 23" descr=""/>
            <p:cNvSpPr/>
            <p:nvPr/>
          </p:nvSpPr>
          <p:spPr>
            <a:xfrm>
              <a:off x="2688488" y="8428050"/>
              <a:ext cx="0" cy="183515"/>
            </a:xfrm>
            <a:custGeom>
              <a:avLst/>
              <a:gdLst/>
              <a:ahLst/>
              <a:cxnLst/>
              <a:rect l="l" t="t" r="r" b="b"/>
              <a:pathLst>
                <a:path w="0" h="183515">
                  <a:moveTo>
                    <a:pt x="0" y="183464"/>
                  </a:moveTo>
                  <a:lnTo>
                    <a:pt x="0" y="0"/>
                  </a:lnTo>
                </a:path>
              </a:pathLst>
            </a:custGeom>
            <a:ln w="505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4" name="object 24" descr=""/>
            <p:cNvSpPr/>
            <p:nvPr/>
          </p:nvSpPr>
          <p:spPr>
            <a:xfrm>
              <a:off x="2457259" y="8611514"/>
              <a:ext cx="0" cy="183515"/>
            </a:xfrm>
            <a:custGeom>
              <a:avLst/>
              <a:gdLst/>
              <a:ahLst/>
              <a:cxnLst/>
              <a:rect l="l" t="t" r="r" b="b"/>
              <a:pathLst>
                <a:path w="0" h="183515">
                  <a:moveTo>
                    <a:pt x="0" y="183464"/>
                  </a:moveTo>
                  <a:lnTo>
                    <a:pt x="0" y="0"/>
                  </a:lnTo>
                </a:path>
              </a:pathLst>
            </a:custGeom>
            <a:ln w="505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5" name="object 25" descr=""/>
            <p:cNvSpPr/>
            <p:nvPr/>
          </p:nvSpPr>
          <p:spPr>
            <a:xfrm>
              <a:off x="2688488" y="8611514"/>
              <a:ext cx="0" cy="183515"/>
            </a:xfrm>
            <a:custGeom>
              <a:avLst/>
              <a:gdLst/>
              <a:ahLst/>
              <a:cxnLst/>
              <a:rect l="l" t="t" r="r" b="b"/>
              <a:pathLst>
                <a:path w="0" h="183515">
                  <a:moveTo>
                    <a:pt x="0" y="183464"/>
                  </a:moveTo>
                  <a:lnTo>
                    <a:pt x="0" y="0"/>
                  </a:lnTo>
                </a:path>
              </a:pathLst>
            </a:custGeom>
            <a:ln w="505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6" name="object 26" descr=""/>
            <p:cNvSpPr/>
            <p:nvPr/>
          </p:nvSpPr>
          <p:spPr>
            <a:xfrm>
              <a:off x="2457259" y="8794979"/>
              <a:ext cx="0" cy="183515"/>
            </a:xfrm>
            <a:custGeom>
              <a:avLst/>
              <a:gdLst/>
              <a:ahLst/>
              <a:cxnLst/>
              <a:rect l="l" t="t" r="r" b="b"/>
              <a:pathLst>
                <a:path w="0" h="183515">
                  <a:moveTo>
                    <a:pt x="0" y="183464"/>
                  </a:moveTo>
                  <a:lnTo>
                    <a:pt x="0" y="0"/>
                  </a:lnTo>
                </a:path>
              </a:pathLst>
            </a:custGeom>
            <a:ln w="505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7" name="object 27" descr=""/>
            <p:cNvSpPr/>
            <p:nvPr/>
          </p:nvSpPr>
          <p:spPr>
            <a:xfrm>
              <a:off x="2688488" y="8794979"/>
              <a:ext cx="0" cy="183515"/>
            </a:xfrm>
            <a:custGeom>
              <a:avLst/>
              <a:gdLst/>
              <a:ahLst/>
              <a:cxnLst/>
              <a:rect l="l" t="t" r="r" b="b"/>
              <a:pathLst>
                <a:path w="0" h="183515">
                  <a:moveTo>
                    <a:pt x="0" y="183464"/>
                  </a:moveTo>
                  <a:lnTo>
                    <a:pt x="0" y="0"/>
                  </a:lnTo>
                </a:path>
              </a:pathLst>
            </a:custGeom>
            <a:ln w="505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8" name="object 28" descr=""/>
            <p:cNvSpPr/>
            <p:nvPr/>
          </p:nvSpPr>
          <p:spPr>
            <a:xfrm>
              <a:off x="586625" y="8980970"/>
              <a:ext cx="2104390" cy="0"/>
            </a:xfrm>
            <a:custGeom>
              <a:avLst/>
              <a:gdLst/>
              <a:ahLst/>
              <a:cxnLst/>
              <a:rect l="l" t="t" r="r" b="b"/>
              <a:pathLst>
                <a:path w="2104390" h="0">
                  <a:moveTo>
                    <a:pt x="0" y="0"/>
                  </a:moveTo>
                  <a:lnTo>
                    <a:pt x="2104390" y="0"/>
                  </a:lnTo>
                </a:path>
              </a:pathLst>
            </a:custGeom>
            <a:ln w="505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9" name="object 29" descr=""/>
            <p:cNvSpPr/>
            <p:nvPr/>
          </p:nvSpPr>
          <p:spPr>
            <a:xfrm>
              <a:off x="2457259" y="8983510"/>
              <a:ext cx="0" cy="212090"/>
            </a:xfrm>
            <a:custGeom>
              <a:avLst/>
              <a:gdLst/>
              <a:ahLst/>
              <a:cxnLst/>
              <a:rect l="l" t="t" r="r" b="b"/>
              <a:pathLst>
                <a:path w="0" h="212090">
                  <a:moveTo>
                    <a:pt x="0" y="211924"/>
                  </a:moveTo>
                  <a:lnTo>
                    <a:pt x="0" y="0"/>
                  </a:lnTo>
                </a:path>
              </a:pathLst>
            </a:custGeom>
            <a:ln w="505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0" name="object 30" descr=""/>
            <p:cNvSpPr/>
            <p:nvPr/>
          </p:nvSpPr>
          <p:spPr>
            <a:xfrm>
              <a:off x="2688488" y="8983510"/>
              <a:ext cx="0" cy="212090"/>
            </a:xfrm>
            <a:custGeom>
              <a:avLst/>
              <a:gdLst/>
              <a:ahLst/>
              <a:cxnLst/>
              <a:rect l="l" t="t" r="r" b="b"/>
              <a:pathLst>
                <a:path w="0" h="212090">
                  <a:moveTo>
                    <a:pt x="0" y="211924"/>
                  </a:moveTo>
                  <a:lnTo>
                    <a:pt x="0" y="0"/>
                  </a:lnTo>
                </a:path>
              </a:pathLst>
            </a:custGeom>
            <a:ln w="505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1" name="object 31" descr=""/>
            <p:cNvSpPr/>
            <p:nvPr/>
          </p:nvSpPr>
          <p:spPr>
            <a:xfrm>
              <a:off x="2457259" y="9195435"/>
              <a:ext cx="0" cy="183515"/>
            </a:xfrm>
            <a:custGeom>
              <a:avLst/>
              <a:gdLst/>
              <a:ahLst/>
              <a:cxnLst/>
              <a:rect l="l" t="t" r="r" b="b"/>
              <a:pathLst>
                <a:path w="0" h="183515">
                  <a:moveTo>
                    <a:pt x="0" y="183464"/>
                  </a:moveTo>
                  <a:lnTo>
                    <a:pt x="0" y="0"/>
                  </a:lnTo>
                </a:path>
              </a:pathLst>
            </a:custGeom>
            <a:ln w="505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32" name="object 32" descr=""/>
          <p:cNvSpPr/>
          <p:nvPr/>
        </p:nvSpPr>
        <p:spPr>
          <a:xfrm>
            <a:off x="2688488" y="9195434"/>
            <a:ext cx="0" cy="183515"/>
          </a:xfrm>
          <a:custGeom>
            <a:avLst/>
            <a:gdLst/>
            <a:ahLst/>
            <a:cxnLst/>
            <a:rect l="l" t="t" r="r" b="b"/>
            <a:pathLst>
              <a:path w="0" h="183515">
                <a:moveTo>
                  <a:pt x="0" y="183464"/>
                </a:moveTo>
                <a:lnTo>
                  <a:pt x="0" y="0"/>
                </a:lnTo>
              </a:path>
            </a:pathLst>
          </a:custGeom>
          <a:ln w="505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3" name="object 33" descr="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49530">
              <a:lnSpc>
                <a:spcPts val="1235"/>
              </a:lnSpc>
            </a:pPr>
            <a:fld id="{81D60167-4931-47E6-BA6A-407CBD079E47}" type="slidenum">
              <a:rPr dirty="0" spc="-25"/>
              <a:t>10</a:t>
            </a:fld>
          </a:p>
        </p:txBody>
      </p:sp>
    </p:spTree>
  </p:cSld>
  <p:clrMapOvr>
    <a:masterClrMapping/>
  </p:clrMapOvr>
</p:sld>
</file>

<file path=ppt/slides/slide1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 txBox="1"/>
          <p:nvPr/>
        </p:nvSpPr>
        <p:spPr>
          <a:xfrm>
            <a:off x="5945594" y="411350"/>
            <a:ext cx="1134110" cy="207645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200" spc="50" i="1">
                <a:latin typeface="Calibri"/>
                <a:cs typeface="Calibri"/>
              </a:rPr>
              <a:t>Audio</a:t>
            </a:r>
            <a:r>
              <a:rPr dirty="0" sz="1200" spc="114" i="1">
                <a:latin typeface="Calibri"/>
                <a:cs typeface="Calibri"/>
              </a:rPr>
              <a:t> </a:t>
            </a:r>
            <a:r>
              <a:rPr dirty="0" sz="1200" spc="-10" i="1">
                <a:latin typeface="Calibri"/>
                <a:cs typeface="Calibri"/>
              </a:rPr>
              <a:t>processing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3" name="object 3" descr=""/>
          <p:cNvSpPr/>
          <p:nvPr/>
        </p:nvSpPr>
        <p:spPr>
          <a:xfrm>
            <a:off x="586625" y="633450"/>
            <a:ext cx="6480175" cy="0"/>
          </a:xfrm>
          <a:custGeom>
            <a:avLst/>
            <a:gdLst/>
            <a:ahLst/>
            <a:cxnLst/>
            <a:rect l="l" t="t" r="r" b="b"/>
            <a:pathLst>
              <a:path w="6480175" h="0">
                <a:moveTo>
                  <a:pt x="0" y="0"/>
                </a:moveTo>
                <a:lnTo>
                  <a:pt x="6479997" y="0"/>
                </a:lnTo>
              </a:path>
            </a:pathLst>
          </a:custGeom>
          <a:ln w="505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grpSp>
        <p:nvGrpSpPr>
          <p:cNvPr id="4" name="object 4" descr=""/>
          <p:cNvGrpSpPr/>
          <p:nvPr/>
        </p:nvGrpSpPr>
        <p:grpSpPr>
          <a:xfrm>
            <a:off x="586581" y="1200666"/>
            <a:ext cx="6122670" cy="1442720"/>
            <a:chOff x="586581" y="1200666"/>
            <a:chExt cx="6122670" cy="1442720"/>
          </a:xfrm>
        </p:grpSpPr>
        <p:sp>
          <p:nvSpPr>
            <p:cNvPr id="5" name="object 5" descr=""/>
            <p:cNvSpPr/>
            <p:nvPr/>
          </p:nvSpPr>
          <p:spPr>
            <a:xfrm>
              <a:off x="589121" y="1560680"/>
              <a:ext cx="5760085" cy="720090"/>
            </a:xfrm>
            <a:custGeom>
              <a:avLst/>
              <a:gdLst/>
              <a:ahLst/>
              <a:cxnLst/>
              <a:rect l="l" t="t" r="r" b="b"/>
              <a:pathLst>
                <a:path w="5760085" h="720089">
                  <a:moveTo>
                    <a:pt x="0" y="720008"/>
                  </a:moveTo>
                  <a:lnTo>
                    <a:pt x="5760071" y="720008"/>
                  </a:lnTo>
                </a:path>
                <a:path w="5760085" h="720089">
                  <a:moveTo>
                    <a:pt x="0" y="630007"/>
                  </a:moveTo>
                  <a:lnTo>
                    <a:pt x="5760071" y="630007"/>
                  </a:lnTo>
                </a:path>
                <a:path w="5760085" h="720089">
                  <a:moveTo>
                    <a:pt x="0" y="540006"/>
                  </a:moveTo>
                  <a:lnTo>
                    <a:pt x="5760071" y="540006"/>
                  </a:lnTo>
                </a:path>
                <a:path w="5760085" h="720089">
                  <a:moveTo>
                    <a:pt x="0" y="450005"/>
                  </a:moveTo>
                  <a:lnTo>
                    <a:pt x="5760071" y="450005"/>
                  </a:lnTo>
                </a:path>
                <a:path w="5760085" h="720089">
                  <a:moveTo>
                    <a:pt x="0" y="360004"/>
                  </a:moveTo>
                  <a:lnTo>
                    <a:pt x="5760071" y="360004"/>
                  </a:lnTo>
                </a:path>
                <a:path w="5760085" h="720089">
                  <a:moveTo>
                    <a:pt x="0" y="270003"/>
                  </a:moveTo>
                  <a:lnTo>
                    <a:pt x="5760071" y="270003"/>
                  </a:lnTo>
                </a:path>
                <a:path w="5760085" h="720089">
                  <a:moveTo>
                    <a:pt x="0" y="180002"/>
                  </a:moveTo>
                  <a:lnTo>
                    <a:pt x="5760071" y="180002"/>
                  </a:lnTo>
                </a:path>
                <a:path w="5760085" h="720089">
                  <a:moveTo>
                    <a:pt x="0" y="90001"/>
                  </a:moveTo>
                  <a:lnTo>
                    <a:pt x="5760071" y="90001"/>
                  </a:lnTo>
                </a:path>
                <a:path w="5760085" h="720089">
                  <a:moveTo>
                    <a:pt x="0" y="0"/>
                  </a:moveTo>
                  <a:lnTo>
                    <a:pt x="5760071" y="0"/>
                  </a:lnTo>
                </a:path>
                <a:path w="5760085" h="720089">
                  <a:moveTo>
                    <a:pt x="0" y="720008"/>
                  </a:moveTo>
                  <a:lnTo>
                    <a:pt x="0" y="0"/>
                  </a:lnTo>
                </a:path>
                <a:path w="5760085" h="720089">
                  <a:moveTo>
                    <a:pt x="360004" y="720008"/>
                  </a:moveTo>
                  <a:lnTo>
                    <a:pt x="360004" y="0"/>
                  </a:lnTo>
                </a:path>
                <a:path w="5760085" h="720089">
                  <a:moveTo>
                    <a:pt x="720008" y="720008"/>
                  </a:moveTo>
                  <a:lnTo>
                    <a:pt x="720008" y="0"/>
                  </a:lnTo>
                </a:path>
                <a:path w="5760085" h="720089">
                  <a:moveTo>
                    <a:pt x="1080013" y="720008"/>
                  </a:moveTo>
                  <a:lnTo>
                    <a:pt x="1080013" y="0"/>
                  </a:lnTo>
                </a:path>
                <a:path w="5760085" h="720089">
                  <a:moveTo>
                    <a:pt x="1440017" y="720008"/>
                  </a:moveTo>
                  <a:lnTo>
                    <a:pt x="1440017" y="0"/>
                  </a:lnTo>
                </a:path>
                <a:path w="5760085" h="720089">
                  <a:moveTo>
                    <a:pt x="1800022" y="720008"/>
                  </a:moveTo>
                  <a:lnTo>
                    <a:pt x="1800022" y="0"/>
                  </a:lnTo>
                </a:path>
                <a:path w="5760085" h="720089">
                  <a:moveTo>
                    <a:pt x="2160026" y="720008"/>
                  </a:moveTo>
                  <a:lnTo>
                    <a:pt x="2160026" y="0"/>
                  </a:lnTo>
                </a:path>
                <a:path w="5760085" h="720089">
                  <a:moveTo>
                    <a:pt x="2520031" y="720008"/>
                  </a:moveTo>
                  <a:lnTo>
                    <a:pt x="2520031" y="0"/>
                  </a:lnTo>
                </a:path>
                <a:path w="5760085" h="720089">
                  <a:moveTo>
                    <a:pt x="2880035" y="720008"/>
                  </a:moveTo>
                  <a:lnTo>
                    <a:pt x="2880035" y="0"/>
                  </a:lnTo>
                </a:path>
                <a:path w="5760085" h="720089">
                  <a:moveTo>
                    <a:pt x="3240040" y="720008"/>
                  </a:moveTo>
                  <a:lnTo>
                    <a:pt x="3240040" y="0"/>
                  </a:lnTo>
                </a:path>
                <a:path w="5760085" h="720089">
                  <a:moveTo>
                    <a:pt x="3600044" y="720008"/>
                  </a:moveTo>
                  <a:lnTo>
                    <a:pt x="3600044" y="0"/>
                  </a:lnTo>
                </a:path>
                <a:path w="5760085" h="720089">
                  <a:moveTo>
                    <a:pt x="3960049" y="720008"/>
                  </a:moveTo>
                  <a:lnTo>
                    <a:pt x="3960049" y="0"/>
                  </a:lnTo>
                </a:path>
                <a:path w="5760085" h="720089">
                  <a:moveTo>
                    <a:pt x="4320053" y="720008"/>
                  </a:moveTo>
                  <a:lnTo>
                    <a:pt x="4320053" y="0"/>
                  </a:lnTo>
                </a:path>
                <a:path w="5760085" h="720089">
                  <a:moveTo>
                    <a:pt x="4680058" y="720008"/>
                  </a:moveTo>
                  <a:lnTo>
                    <a:pt x="4680058" y="0"/>
                  </a:lnTo>
                </a:path>
                <a:path w="5760085" h="720089">
                  <a:moveTo>
                    <a:pt x="5040062" y="720008"/>
                  </a:moveTo>
                  <a:lnTo>
                    <a:pt x="5040062" y="0"/>
                  </a:lnTo>
                </a:path>
                <a:path w="5760085" h="720089">
                  <a:moveTo>
                    <a:pt x="5400067" y="720008"/>
                  </a:moveTo>
                  <a:lnTo>
                    <a:pt x="5400067" y="0"/>
                  </a:lnTo>
                </a:path>
                <a:path w="5760085" h="720089">
                  <a:moveTo>
                    <a:pt x="5759945" y="720008"/>
                  </a:moveTo>
                  <a:lnTo>
                    <a:pt x="5759945" y="0"/>
                  </a:lnTo>
                </a:path>
              </a:pathLst>
            </a:custGeom>
            <a:ln w="3175">
              <a:solidFill>
                <a:srgbClr val="E5E5E5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 descr=""/>
            <p:cNvSpPr/>
            <p:nvPr/>
          </p:nvSpPr>
          <p:spPr>
            <a:xfrm>
              <a:off x="589121" y="1920684"/>
              <a:ext cx="6115050" cy="0"/>
            </a:xfrm>
            <a:custGeom>
              <a:avLst/>
              <a:gdLst/>
              <a:ahLst/>
              <a:cxnLst/>
              <a:rect l="l" t="t" r="r" b="b"/>
              <a:pathLst>
                <a:path w="6115050" h="0">
                  <a:moveTo>
                    <a:pt x="0" y="0"/>
                  </a:moveTo>
                  <a:lnTo>
                    <a:pt x="6115015" y="0"/>
                  </a:lnTo>
                </a:path>
              </a:pathLst>
            </a:custGeom>
            <a:ln w="506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7" name="object 7" descr=""/>
            <p:cNvSpPr/>
            <p:nvPr/>
          </p:nvSpPr>
          <p:spPr>
            <a:xfrm>
              <a:off x="6680349" y="1890318"/>
              <a:ext cx="26670" cy="60960"/>
            </a:xfrm>
            <a:custGeom>
              <a:avLst/>
              <a:gdLst/>
              <a:ahLst/>
              <a:cxnLst/>
              <a:rect l="l" t="t" r="r" b="b"/>
              <a:pathLst>
                <a:path w="26670" h="60960">
                  <a:moveTo>
                    <a:pt x="0" y="0"/>
                  </a:moveTo>
                  <a:lnTo>
                    <a:pt x="4622" y="11933"/>
                  </a:lnTo>
                  <a:lnTo>
                    <a:pt x="10913" y="20687"/>
                  </a:lnTo>
                  <a:lnTo>
                    <a:pt x="18327" y="26689"/>
                  </a:lnTo>
                  <a:lnTo>
                    <a:pt x="26317" y="30366"/>
                  </a:lnTo>
                  <a:lnTo>
                    <a:pt x="18327" y="34043"/>
                  </a:lnTo>
                  <a:lnTo>
                    <a:pt x="10913" y="40045"/>
                  </a:lnTo>
                  <a:lnTo>
                    <a:pt x="4622" y="48799"/>
                  </a:lnTo>
                  <a:lnTo>
                    <a:pt x="0" y="60732"/>
                  </a:lnTo>
                </a:path>
              </a:pathLst>
            </a:custGeom>
            <a:ln w="506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8" name="object 8" descr=""/>
            <p:cNvSpPr/>
            <p:nvPr/>
          </p:nvSpPr>
          <p:spPr>
            <a:xfrm>
              <a:off x="3469157" y="1205736"/>
              <a:ext cx="0" cy="1435100"/>
            </a:xfrm>
            <a:custGeom>
              <a:avLst/>
              <a:gdLst/>
              <a:ahLst/>
              <a:cxnLst/>
              <a:rect l="l" t="t" r="r" b="b"/>
              <a:pathLst>
                <a:path w="0" h="1435100">
                  <a:moveTo>
                    <a:pt x="0" y="1434956"/>
                  </a:moveTo>
                  <a:lnTo>
                    <a:pt x="0" y="0"/>
                  </a:lnTo>
                </a:path>
              </a:pathLst>
            </a:custGeom>
            <a:ln w="506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9" name="object 9" descr=""/>
            <p:cNvSpPr/>
            <p:nvPr/>
          </p:nvSpPr>
          <p:spPr>
            <a:xfrm>
              <a:off x="3438791" y="1203206"/>
              <a:ext cx="60960" cy="26670"/>
            </a:xfrm>
            <a:custGeom>
              <a:avLst/>
              <a:gdLst/>
              <a:ahLst/>
              <a:cxnLst/>
              <a:rect l="l" t="t" r="r" b="b"/>
              <a:pathLst>
                <a:path w="60960" h="26669">
                  <a:moveTo>
                    <a:pt x="0" y="26317"/>
                  </a:moveTo>
                  <a:lnTo>
                    <a:pt x="11933" y="21694"/>
                  </a:lnTo>
                  <a:lnTo>
                    <a:pt x="20687" y="15403"/>
                  </a:lnTo>
                  <a:lnTo>
                    <a:pt x="26689" y="7990"/>
                  </a:lnTo>
                  <a:lnTo>
                    <a:pt x="30366" y="0"/>
                  </a:lnTo>
                  <a:lnTo>
                    <a:pt x="34043" y="7990"/>
                  </a:lnTo>
                  <a:lnTo>
                    <a:pt x="40045" y="15403"/>
                  </a:lnTo>
                  <a:lnTo>
                    <a:pt x="48799" y="21694"/>
                  </a:lnTo>
                  <a:lnTo>
                    <a:pt x="60732" y="26317"/>
                  </a:lnTo>
                </a:path>
              </a:pathLst>
            </a:custGeom>
            <a:ln w="506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0" name="object 10" descr=""/>
          <p:cNvSpPr txBox="1"/>
          <p:nvPr/>
        </p:nvSpPr>
        <p:spPr>
          <a:xfrm>
            <a:off x="6748538" y="1802851"/>
            <a:ext cx="79375" cy="207645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200" spc="-50" i="1">
                <a:latin typeface="Calibri"/>
                <a:cs typeface="Calibri"/>
              </a:rPr>
              <a:t>t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11" name="object 11" descr=""/>
          <p:cNvSpPr txBox="1"/>
          <p:nvPr/>
        </p:nvSpPr>
        <p:spPr>
          <a:xfrm>
            <a:off x="3332835" y="946122"/>
            <a:ext cx="273050" cy="207645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200" spc="45" i="1">
                <a:latin typeface="Calibri"/>
                <a:cs typeface="Calibri"/>
              </a:rPr>
              <a:t>y</a:t>
            </a:r>
            <a:r>
              <a:rPr dirty="0" sz="1200" spc="45">
                <a:latin typeface="Calibri"/>
                <a:cs typeface="Calibri"/>
              </a:rPr>
              <a:t>(</a:t>
            </a:r>
            <a:r>
              <a:rPr dirty="0" sz="1200" spc="45" i="1">
                <a:latin typeface="Calibri"/>
                <a:cs typeface="Calibri"/>
              </a:rPr>
              <a:t>t</a:t>
            </a:r>
            <a:r>
              <a:rPr dirty="0" sz="1200" spc="45">
                <a:latin typeface="Calibri"/>
                <a:cs typeface="Calibri"/>
              </a:rPr>
              <a:t>)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12" name="object 12" descr=""/>
          <p:cNvSpPr txBox="1"/>
          <p:nvPr/>
        </p:nvSpPr>
        <p:spPr>
          <a:xfrm>
            <a:off x="1054557" y="1906089"/>
            <a:ext cx="302260" cy="207645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200" spc="-25">
                <a:latin typeface="Lucida Sans Unicode"/>
                <a:cs typeface="Lucida Sans Unicode"/>
              </a:rPr>
              <a:t>−</a:t>
            </a:r>
            <a:r>
              <a:rPr dirty="0" sz="1200" spc="-25">
                <a:latin typeface="Calibri"/>
                <a:cs typeface="Calibri"/>
              </a:rPr>
              <a:t>2</a:t>
            </a:r>
            <a:r>
              <a:rPr dirty="0" sz="1200" spc="-25" i="1">
                <a:latin typeface="Calibri"/>
                <a:cs typeface="Calibri"/>
              </a:rPr>
              <a:t>π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13" name="object 13" descr=""/>
          <p:cNvSpPr txBox="1"/>
          <p:nvPr/>
        </p:nvSpPr>
        <p:spPr>
          <a:xfrm>
            <a:off x="2222119" y="1896805"/>
            <a:ext cx="227965" cy="207645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200" spc="-25">
                <a:latin typeface="Lucida Sans Unicode"/>
                <a:cs typeface="Lucida Sans Unicode"/>
              </a:rPr>
              <a:t>−</a:t>
            </a:r>
            <a:r>
              <a:rPr dirty="0" sz="1200" spc="-25" i="1">
                <a:latin typeface="Calibri"/>
                <a:cs typeface="Calibri"/>
              </a:rPr>
              <a:t>π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14" name="object 14" descr=""/>
          <p:cNvSpPr txBox="1"/>
          <p:nvPr/>
        </p:nvSpPr>
        <p:spPr>
          <a:xfrm>
            <a:off x="2758935" y="1851822"/>
            <a:ext cx="271780" cy="207645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38100">
              <a:lnSpc>
                <a:spcPct val="100000"/>
              </a:lnSpc>
              <a:spcBef>
                <a:spcPts val="95"/>
              </a:spcBef>
            </a:pPr>
            <a:r>
              <a:rPr dirty="0" baseline="-20833" sz="1800" spc="-419">
                <a:latin typeface="Lucida Sans Unicode"/>
                <a:cs typeface="Lucida Sans Unicode"/>
              </a:rPr>
              <a:t>—</a:t>
            </a:r>
            <a:r>
              <a:rPr dirty="0" baseline="-20833" sz="1800" spc="-390">
                <a:latin typeface="Lucida Sans Unicode"/>
                <a:cs typeface="Lucida Sans Unicode"/>
              </a:rPr>
              <a:t> </a:t>
            </a:r>
            <a:r>
              <a:rPr dirty="0" u="sng" sz="800" spc="-50" i="1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π</a:t>
            </a:r>
            <a:endParaRPr sz="800">
              <a:latin typeface="Calibri"/>
              <a:cs typeface="Calibri"/>
            </a:endParaRPr>
          </a:p>
        </p:txBody>
      </p:sp>
      <p:sp>
        <p:nvSpPr>
          <p:cNvPr id="15" name="object 15" descr=""/>
          <p:cNvSpPr txBox="1"/>
          <p:nvPr/>
        </p:nvSpPr>
        <p:spPr>
          <a:xfrm>
            <a:off x="2923413" y="2014574"/>
            <a:ext cx="79375" cy="14732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800" spc="-50">
                <a:latin typeface="Calibri"/>
                <a:cs typeface="Calibri"/>
              </a:rPr>
              <a:t>2</a:t>
            </a:r>
            <a:endParaRPr sz="800">
              <a:latin typeface="Calibri"/>
              <a:cs typeface="Calibri"/>
            </a:endParaRPr>
          </a:p>
        </p:txBody>
      </p:sp>
      <p:sp>
        <p:nvSpPr>
          <p:cNvPr id="16" name="object 16" descr=""/>
          <p:cNvSpPr txBox="1"/>
          <p:nvPr/>
        </p:nvSpPr>
        <p:spPr>
          <a:xfrm>
            <a:off x="3830427" y="1902433"/>
            <a:ext cx="357505" cy="14732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algn="ctr" marL="46355">
              <a:lnSpc>
                <a:spcPct val="100000"/>
              </a:lnSpc>
              <a:spcBef>
                <a:spcPts val="95"/>
              </a:spcBef>
            </a:pPr>
            <a:r>
              <a:rPr dirty="0" u="sng" sz="800" spc="-50" i="1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π</a:t>
            </a:r>
            <a:endParaRPr sz="800">
              <a:latin typeface="Calibri"/>
              <a:cs typeface="Calibri"/>
            </a:endParaRPr>
          </a:p>
        </p:txBody>
      </p:sp>
      <p:sp>
        <p:nvSpPr>
          <p:cNvPr id="17" name="object 17" descr=""/>
          <p:cNvSpPr txBox="1"/>
          <p:nvPr/>
        </p:nvSpPr>
        <p:spPr>
          <a:xfrm>
            <a:off x="3994772" y="2014574"/>
            <a:ext cx="79375" cy="14732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800" spc="-50">
                <a:latin typeface="Calibri"/>
                <a:cs typeface="Calibri"/>
              </a:rPr>
              <a:t>2</a:t>
            </a:r>
            <a:endParaRPr sz="800">
              <a:latin typeface="Calibri"/>
              <a:cs typeface="Calibri"/>
            </a:endParaRPr>
          </a:p>
        </p:txBody>
      </p:sp>
      <p:sp>
        <p:nvSpPr>
          <p:cNvPr id="18" name="object 18" descr=""/>
          <p:cNvSpPr txBox="1"/>
          <p:nvPr/>
        </p:nvSpPr>
        <p:spPr>
          <a:xfrm>
            <a:off x="4550435" y="1873615"/>
            <a:ext cx="357505" cy="207645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3810">
              <a:lnSpc>
                <a:spcPct val="100000"/>
              </a:lnSpc>
              <a:spcBef>
                <a:spcPts val="95"/>
              </a:spcBef>
            </a:pPr>
            <a:r>
              <a:rPr dirty="0" sz="1200" spc="-50" i="1">
                <a:latin typeface="Calibri"/>
                <a:cs typeface="Calibri"/>
              </a:rPr>
              <a:t>π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19" name="object 19" descr=""/>
          <p:cNvSpPr txBox="1"/>
          <p:nvPr/>
        </p:nvSpPr>
        <p:spPr>
          <a:xfrm>
            <a:off x="5629184" y="2010685"/>
            <a:ext cx="360045" cy="90170"/>
          </a:xfrm>
          <a:prstGeom prst="rect">
            <a:avLst/>
          </a:prstGeom>
          <a:ln w="3175">
            <a:solidFill>
              <a:srgbClr val="E5E5E5"/>
            </a:solidFill>
          </a:ln>
        </p:spPr>
        <p:txBody>
          <a:bodyPr wrap="square" lIns="0" tIns="0" rIns="0" bIns="0" rtlCol="0" vert="horz">
            <a:spAutoFit/>
          </a:bodyPr>
          <a:lstStyle/>
          <a:p>
            <a:pPr marL="18415">
              <a:lnSpc>
                <a:spcPts val="710"/>
              </a:lnSpc>
            </a:pPr>
            <a:r>
              <a:rPr dirty="0" sz="1200" spc="-25">
                <a:latin typeface="Calibri"/>
                <a:cs typeface="Calibri"/>
              </a:rPr>
              <a:t>2</a:t>
            </a:r>
            <a:r>
              <a:rPr dirty="0" sz="1200" spc="-25" i="1">
                <a:latin typeface="Calibri"/>
                <a:cs typeface="Calibri"/>
              </a:rPr>
              <a:t>π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20" name="object 20" descr=""/>
          <p:cNvSpPr txBox="1"/>
          <p:nvPr/>
        </p:nvSpPr>
        <p:spPr>
          <a:xfrm>
            <a:off x="3471687" y="1906089"/>
            <a:ext cx="356235" cy="207645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49530">
              <a:lnSpc>
                <a:spcPct val="100000"/>
              </a:lnSpc>
              <a:spcBef>
                <a:spcPts val="95"/>
              </a:spcBef>
            </a:pPr>
            <a:r>
              <a:rPr dirty="0" sz="1200" spc="-50">
                <a:latin typeface="Calibri"/>
                <a:cs typeface="Calibri"/>
              </a:rPr>
              <a:t>0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21" name="object 21" descr=""/>
          <p:cNvSpPr txBox="1"/>
          <p:nvPr/>
        </p:nvSpPr>
        <p:spPr>
          <a:xfrm>
            <a:off x="3471687" y="1546083"/>
            <a:ext cx="356235" cy="207645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49530">
              <a:lnSpc>
                <a:spcPct val="100000"/>
              </a:lnSpc>
              <a:spcBef>
                <a:spcPts val="95"/>
              </a:spcBef>
            </a:pPr>
            <a:r>
              <a:rPr dirty="0" sz="1200" spc="-50">
                <a:latin typeface="Calibri"/>
                <a:cs typeface="Calibri"/>
              </a:rPr>
              <a:t>1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22" name="object 22" descr=""/>
          <p:cNvSpPr txBox="1"/>
          <p:nvPr/>
        </p:nvSpPr>
        <p:spPr>
          <a:xfrm>
            <a:off x="6136195" y="1340038"/>
            <a:ext cx="426084" cy="207645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200" spc="-10">
                <a:solidFill>
                  <a:srgbClr val="0000FF"/>
                </a:solidFill>
                <a:latin typeface="Calibri"/>
                <a:cs typeface="Calibri"/>
              </a:rPr>
              <a:t>440Hz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23" name="object 23" descr=""/>
          <p:cNvSpPr txBox="1"/>
          <p:nvPr/>
        </p:nvSpPr>
        <p:spPr>
          <a:xfrm>
            <a:off x="6136195" y="1916034"/>
            <a:ext cx="426084" cy="207645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200" spc="-10">
                <a:solidFill>
                  <a:srgbClr val="00FF00"/>
                </a:solidFill>
                <a:latin typeface="Calibri"/>
                <a:cs typeface="Calibri"/>
              </a:rPr>
              <a:t>880Hz</a:t>
            </a:r>
            <a:endParaRPr sz="1200">
              <a:latin typeface="Calibri"/>
              <a:cs typeface="Calibri"/>
            </a:endParaRPr>
          </a:p>
        </p:txBody>
      </p:sp>
      <p:grpSp>
        <p:nvGrpSpPr>
          <p:cNvPr id="24" name="object 24" descr=""/>
          <p:cNvGrpSpPr/>
          <p:nvPr/>
        </p:nvGrpSpPr>
        <p:grpSpPr>
          <a:xfrm>
            <a:off x="639150" y="1558149"/>
            <a:ext cx="5660390" cy="725170"/>
            <a:chOff x="639150" y="1558149"/>
            <a:chExt cx="5660390" cy="725170"/>
          </a:xfrm>
        </p:grpSpPr>
        <p:sp>
          <p:nvSpPr>
            <p:cNvPr id="25" name="object 25" descr=""/>
            <p:cNvSpPr/>
            <p:nvPr/>
          </p:nvSpPr>
          <p:spPr>
            <a:xfrm>
              <a:off x="641680" y="1560680"/>
              <a:ext cx="5655310" cy="720090"/>
            </a:xfrm>
            <a:custGeom>
              <a:avLst/>
              <a:gdLst/>
              <a:ahLst/>
              <a:cxnLst/>
              <a:rect l="l" t="t" r="r" b="b"/>
              <a:pathLst>
                <a:path w="5655310" h="720089">
                  <a:moveTo>
                    <a:pt x="0" y="720008"/>
                  </a:moveTo>
                  <a:lnTo>
                    <a:pt x="93294" y="696688"/>
                  </a:lnTo>
                  <a:lnTo>
                    <a:pt x="171225" y="672847"/>
                  </a:lnTo>
                  <a:lnTo>
                    <a:pt x="235626" y="645602"/>
                  </a:lnTo>
                  <a:lnTo>
                    <a:pt x="271242" y="622573"/>
                  </a:lnTo>
                  <a:lnTo>
                    <a:pt x="311243" y="592314"/>
                  </a:lnTo>
                  <a:lnTo>
                    <a:pt x="353437" y="557536"/>
                  </a:lnTo>
                  <a:lnTo>
                    <a:pt x="395631" y="520947"/>
                  </a:lnTo>
                  <a:lnTo>
                    <a:pt x="435632" y="485258"/>
                  </a:lnTo>
                  <a:lnTo>
                    <a:pt x="471247" y="453180"/>
                  </a:lnTo>
                  <a:lnTo>
                    <a:pt x="501456" y="424841"/>
                  </a:lnTo>
                  <a:lnTo>
                    <a:pt x="535116" y="391537"/>
                  </a:lnTo>
                  <a:lnTo>
                    <a:pt x="570847" y="355318"/>
                  </a:lnTo>
                  <a:lnTo>
                    <a:pt x="607269" y="318231"/>
                  </a:lnTo>
                  <a:lnTo>
                    <a:pt x="643000" y="282324"/>
                  </a:lnTo>
                  <a:lnTo>
                    <a:pt x="676660" y="249646"/>
                  </a:lnTo>
                  <a:lnTo>
                    <a:pt x="706869" y="222245"/>
                  </a:lnTo>
                  <a:lnTo>
                    <a:pt x="742485" y="191957"/>
                  </a:lnTo>
                  <a:lnTo>
                    <a:pt x="782487" y="158915"/>
                  </a:lnTo>
                  <a:lnTo>
                    <a:pt x="824682" y="125570"/>
                  </a:lnTo>
                  <a:lnTo>
                    <a:pt x="866877" y="94374"/>
                  </a:lnTo>
                  <a:lnTo>
                    <a:pt x="906879" y="67776"/>
                  </a:lnTo>
                  <a:lnTo>
                    <a:pt x="942495" y="48230"/>
                  </a:lnTo>
                  <a:lnTo>
                    <a:pt x="985831" y="31098"/>
                  </a:lnTo>
                  <a:lnTo>
                    <a:pt x="1034850" y="16920"/>
                  </a:lnTo>
                  <a:lnTo>
                    <a:pt x="1085763" y="6794"/>
                  </a:lnTo>
                  <a:lnTo>
                    <a:pt x="1134781" y="1819"/>
                  </a:lnTo>
                  <a:lnTo>
                    <a:pt x="1178117" y="3092"/>
                  </a:lnTo>
                  <a:lnTo>
                    <a:pt x="1221452" y="12656"/>
                  </a:lnTo>
                  <a:lnTo>
                    <a:pt x="1270470" y="30164"/>
                  </a:lnTo>
                  <a:lnTo>
                    <a:pt x="1321384" y="53124"/>
                  </a:lnTo>
                  <a:lnTo>
                    <a:pt x="1370402" y="79047"/>
                  </a:lnTo>
                  <a:lnTo>
                    <a:pt x="1413738" y="105442"/>
                  </a:lnTo>
                  <a:lnTo>
                    <a:pt x="1449354" y="131562"/>
                  </a:lnTo>
                  <a:lnTo>
                    <a:pt x="1489356" y="164972"/>
                  </a:lnTo>
                  <a:lnTo>
                    <a:pt x="1531551" y="202746"/>
                  </a:lnTo>
                  <a:lnTo>
                    <a:pt x="1573746" y="241962"/>
                  </a:lnTo>
                  <a:lnTo>
                    <a:pt x="1613748" y="279695"/>
                  </a:lnTo>
                  <a:lnTo>
                    <a:pt x="1649365" y="313020"/>
                  </a:lnTo>
                  <a:lnTo>
                    <a:pt x="1684980" y="347113"/>
                  </a:lnTo>
                  <a:lnTo>
                    <a:pt x="1724982" y="386963"/>
                  </a:lnTo>
                  <a:lnTo>
                    <a:pt x="1767175" y="429374"/>
                  </a:lnTo>
                  <a:lnTo>
                    <a:pt x="1809369" y="471150"/>
                  </a:lnTo>
                  <a:lnTo>
                    <a:pt x="1849370" y="509093"/>
                  </a:lnTo>
                  <a:lnTo>
                    <a:pt x="1884986" y="540006"/>
                  </a:lnTo>
                  <a:lnTo>
                    <a:pt x="1920601" y="567979"/>
                  </a:lnTo>
                  <a:lnTo>
                    <a:pt x="1960602" y="597800"/>
                  </a:lnTo>
                  <a:lnTo>
                    <a:pt x="2002796" y="627321"/>
                  </a:lnTo>
                  <a:lnTo>
                    <a:pt x="2044990" y="654392"/>
                  </a:lnTo>
                  <a:lnTo>
                    <a:pt x="2084991" y="676865"/>
                  </a:lnTo>
                  <a:lnTo>
                    <a:pt x="2120607" y="692591"/>
                  </a:lnTo>
                  <a:lnTo>
                    <a:pt x="2163943" y="704615"/>
                  </a:lnTo>
                  <a:lnTo>
                    <a:pt x="2212963" y="712511"/>
                  </a:lnTo>
                  <a:lnTo>
                    <a:pt x="2263878" y="715911"/>
                  </a:lnTo>
                  <a:lnTo>
                    <a:pt x="2312898" y="714444"/>
                  </a:lnTo>
                  <a:lnTo>
                    <a:pt x="2356234" y="707742"/>
                  </a:lnTo>
                  <a:lnTo>
                    <a:pt x="2399569" y="692956"/>
                  </a:lnTo>
                  <a:lnTo>
                    <a:pt x="2448588" y="669574"/>
                  </a:lnTo>
                  <a:lnTo>
                    <a:pt x="2499501" y="640725"/>
                  </a:lnTo>
                  <a:lnTo>
                    <a:pt x="2548520" y="609540"/>
                  </a:lnTo>
                  <a:lnTo>
                    <a:pt x="2591855" y="579151"/>
                  </a:lnTo>
                  <a:lnTo>
                    <a:pt x="2627470" y="550388"/>
                  </a:lnTo>
                  <a:lnTo>
                    <a:pt x="2667472" y="514405"/>
                  </a:lnTo>
                  <a:lnTo>
                    <a:pt x="2709665" y="474289"/>
                  </a:lnTo>
                  <a:lnTo>
                    <a:pt x="2751859" y="433126"/>
                  </a:lnTo>
                  <a:lnTo>
                    <a:pt x="2791860" y="394002"/>
                  </a:lnTo>
                  <a:lnTo>
                    <a:pt x="2827476" y="360004"/>
                  </a:lnTo>
                  <a:lnTo>
                    <a:pt x="2863092" y="326006"/>
                  </a:lnTo>
                  <a:lnTo>
                    <a:pt x="2903093" y="286882"/>
                  </a:lnTo>
                  <a:lnTo>
                    <a:pt x="2945286" y="245719"/>
                  </a:lnTo>
                  <a:lnTo>
                    <a:pt x="2987480" y="205603"/>
                  </a:lnTo>
                  <a:lnTo>
                    <a:pt x="3027481" y="169620"/>
                  </a:lnTo>
                  <a:lnTo>
                    <a:pt x="3063097" y="140857"/>
                  </a:lnTo>
                  <a:lnTo>
                    <a:pt x="3106432" y="110467"/>
                  </a:lnTo>
                  <a:lnTo>
                    <a:pt x="3155451" y="79283"/>
                  </a:lnTo>
                  <a:lnTo>
                    <a:pt x="3206364" y="50434"/>
                  </a:lnTo>
                  <a:lnTo>
                    <a:pt x="3255383" y="27052"/>
                  </a:lnTo>
                  <a:lnTo>
                    <a:pt x="3298718" y="12266"/>
                  </a:lnTo>
                  <a:lnTo>
                    <a:pt x="3342054" y="5563"/>
                  </a:lnTo>
                  <a:lnTo>
                    <a:pt x="3391074" y="4097"/>
                  </a:lnTo>
                  <a:lnTo>
                    <a:pt x="3441989" y="7496"/>
                  </a:lnTo>
                  <a:lnTo>
                    <a:pt x="3491009" y="15393"/>
                  </a:lnTo>
                  <a:lnTo>
                    <a:pt x="3534345" y="27416"/>
                  </a:lnTo>
                  <a:lnTo>
                    <a:pt x="3569961" y="43143"/>
                  </a:lnTo>
                  <a:lnTo>
                    <a:pt x="3609962" y="65616"/>
                  </a:lnTo>
                  <a:lnTo>
                    <a:pt x="3652156" y="92687"/>
                  </a:lnTo>
                  <a:lnTo>
                    <a:pt x="3694349" y="122208"/>
                  </a:lnTo>
                  <a:lnTo>
                    <a:pt x="3734350" y="152029"/>
                  </a:lnTo>
                  <a:lnTo>
                    <a:pt x="3769966" y="180002"/>
                  </a:lnTo>
                  <a:lnTo>
                    <a:pt x="3805582" y="210915"/>
                  </a:lnTo>
                  <a:lnTo>
                    <a:pt x="3845583" y="248858"/>
                  </a:lnTo>
                  <a:lnTo>
                    <a:pt x="3887776" y="290633"/>
                  </a:lnTo>
                  <a:lnTo>
                    <a:pt x="3929970" y="333045"/>
                  </a:lnTo>
                  <a:lnTo>
                    <a:pt x="3969971" y="372895"/>
                  </a:lnTo>
                  <a:lnTo>
                    <a:pt x="4005587" y="406987"/>
                  </a:lnTo>
                  <a:lnTo>
                    <a:pt x="4041204" y="440313"/>
                  </a:lnTo>
                  <a:lnTo>
                    <a:pt x="4081206" y="478046"/>
                  </a:lnTo>
                  <a:lnTo>
                    <a:pt x="4123401" y="517261"/>
                  </a:lnTo>
                  <a:lnTo>
                    <a:pt x="4165596" y="555036"/>
                  </a:lnTo>
                  <a:lnTo>
                    <a:pt x="4205598" y="588445"/>
                  </a:lnTo>
                  <a:lnTo>
                    <a:pt x="4241214" y="614565"/>
                  </a:lnTo>
                  <a:lnTo>
                    <a:pt x="4284550" y="640961"/>
                  </a:lnTo>
                  <a:lnTo>
                    <a:pt x="4333568" y="666883"/>
                  </a:lnTo>
                  <a:lnTo>
                    <a:pt x="4384482" y="689844"/>
                  </a:lnTo>
                  <a:lnTo>
                    <a:pt x="4433500" y="707351"/>
                  </a:lnTo>
                  <a:lnTo>
                    <a:pt x="4476835" y="716916"/>
                  </a:lnTo>
                  <a:lnTo>
                    <a:pt x="4520171" y="718188"/>
                  </a:lnTo>
                  <a:lnTo>
                    <a:pt x="4569189" y="713213"/>
                  </a:lnTo>
                  <a:lnTo>
                    <a:pt x="4620102" y="703088"/>
                  </a:lnTo>
                  <a:lnTo>
                    <a:pt x="4669121" y="688910"/>
                  </a:lnTo>
                  <a:lnTo>
                    <a:pt x="4712457" y="671777"/>
                  </a:lnTo>
                  <a:lnTo>
                    <a:pt x="4748073" y="652231"/>
                  </a:lnTo>
                  <a:lnTo>
                    <a:pt x="4788075" y="625634"/>
                  </a:lnTo>
                  <a:lnTo>
                    <a:pt x="4830270" y="594437"/>
                  </a:lnTo>
                  <a:lnTo>
                    <a:pt x="4872465" y="561092"/>
                  </a:lnTo>
                  <a:lnTo>
                    <a:pt x="4912467" y="528050"/>
                  </a:lnTo>
                  <a:lnTo>
                    <a:pt x="4948083" y="497763"/>
                  </a:lnTo>
                  <a:lnTo>
                    <a:pt x="4978292" y="470362"/>
                  </a:lnTo>
                  <a:lnTo>
                    <a:pt x="5011952" y="437684"/>
                  </a:lnTo>
                  <a:lnTo>
                    <a:pt x="5047683" y="401777"/>
                  </a:lnTo>
                  <a:lnTo>
                    <a:pt x="5084105" y="364690"/>
                  </a:lnTo>
                  <a:lnTo>
                    <a:pt x="5119836" y="328470"/>
                  </a:lnTo>
                  <a:lnTo>
                    <a:pt x="5153496" y="295167"/>
                  </a:lnTo>
                  <a:lnTo>
                    <a:pt x="5183704" y="266828"/>
                  </a:lnTo>
                  <a:lnTo>
                    <a:pt x="5219320" y="234749"/>
                  </a:lnTo>
                  <a:lnTo>
                    <a:pt x="5259321" y="199061"/>
                  </a:lnTo>
                  <a:lnTo>
                    <a:pt x="5301515" y="162472"/>
                  </a:lnTo>
                  <a:lnTo>
                    <a:pt x="5343709" y="127693"/>
                  </a:lnTo>
                  <a:lnTo>
                    <a:pt x="5383710" y="97434"/>
                  </a:lnTo>
                  <a:lnTo>
                    <a:pt x="5419326" y="74405"/>
                  </a:lnTo>
                  <a:lnTo>
                    <a:pt x="5483727" y="47161"/>
                  </a:lnTo>
                  <a:lnTo>
                    <a:pt x="5561658" y="23319"/>
                  </a:lnTo>
                  <a:lnTo>
                    <a:pt x="5627330" y="6419"/>
                  </a:lnTo>
                  <a:lnTo>
                    <a:pt x="5654952" y="0"/>
                  </a:lnTo>
                </a:path>
              </a:pathLst>
            </a:custGeom>
            <a:ln w="5060">
              <a:solidFill>
                <a:srgbClr val="0000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6" name="object 26" descr=""/>
            <p:cNvSpPr/>
            <p:nvPr/>
          </p:nvSpPr>
          <p:spPr>
            <a:xfrm>
              <a:off x="641680" y="1740682"/>
              <a:ext cx="5655310" cy="360045"/>
            </a:xfrm>
            <a:custGeom>
              <a:avLst/>
              <a:gdLst/>
              <a:ahLst/>
              <a:cxnLst/>
              <a:rect l="l" t="t" r="r" b="b"/>
              <a:pathLst>
                <a:path w="5655310" h="360044">
                  <a:moveTo>
                    <a:pt x="0" y="180002"/>
                  </a:moveTo>
                  <a:lnTo>
                    <a:pt x="93294" y="262252"/>
                  </a:lnTo>
                  <a:lnTo>
                    <a:pt x="171225" y="321433"/>
                  </a:lnTo>
                  <a:lnTo>
                    <a:pt x="235626" y="353868"/>
                  </a:lnTo>
                  <a:lnTo>
                    <a:pt x="278962" y="353952"/>
                  </a:lnTo>
                  <a:lnTo>
                    <a:pt x="327980" y="341775"/>
                  </a:lnTo>
                  <a:lnTo>
                    <a:pt x="378894" y="321170"/>
                  </a:lnTo>
                  <a:lnTo>
                    <a:pt x="427912" y="295968"/>
                  </a:lnTo>
                  <a:lnTo>
                    <a:pt x="471247" y="270003"/>
                  </a:lnTo>
                  <a:lnTo>
                    <a:pt x="506863" y="241769"/>
                  </a:lnTo>
                  <a:lnTo>
                    <a:pt x="546864" y="202682"/>
                  </a:lnTo>
                  <a:lnTo>
                    <a:pt x="589058" y="158488"/>
                  </a:lnTo>
                  <a:lnTo>
                    <a:pt x="631252" y="114933"/>
                  </a:lnTo>
                  <a:lnTo>
                    <a:pt x="671253" y="77763"/>
                  </a:lnTo>
                  <a:lnTo>
                    <a:pt x="706869" y="52723"/>
                  </a:lnTo>
                  <a:lnTo>
                    <a:pt x="750204" y="34332"/>
                  </a:lnTo>
                  <a:lnTo>
                    <a:pt x="799224" y="20967"/>
                  </a:lnTo>
                  <a:lnTo>
                    <a:pt x="850139" y="13938"/>
                  </a:lnTo>
                  <a:lnTo>
                    <a:pt x="899159" y="14552"/>
                  </a:lnTo>
                  <a:lnTo>
                    <a:pt x="942495" y="24115"/>
                  </a:lnTo>
                  <a:lnTo>
                    <a:pt x="978111" y="44253"/>
                  </a:lnTo>
                  <a:lnTo>
                    <a:pt x="1018112" y="76973"/>
                  </a:lnTo>
                  <a:lnTo>
                    <a:pt x="1060306" y="116922"/>
                  </a:lnTo>
                  <a:lnTo>
                    <a:pt x="1102500" y="158744"/>
                  </a:lnTo>
                  <a:lnTo>
                    <a:pt x="1142501" y="197085"/>
                  </a:lnTo>
                  <a:lnTo>
                    <a:pt x="1178117" y="226589"/>
                  </a:lnTo>
                  <a:lnTo>
                    <a:pt x="1213732" y="252654"/>
                  </a:lnTo>
                  <a:lnTo>
                    <a:pt x="1253733" y="281891"/>
                  </a:lnTo>
                  <a:lnTo>
                    <a:pt x="1295927" y="310773"/>
                  </a:lnTo>
                  <a:lnTo>
                    <a:pt x="1338121" y="335771"/>
                  </a:lnTo>
                  <a:lnTo>
                    <a:pt x="1378122" y="353357"/>
                  </a:lnTo>
                  <a:lnTo>
                    <a:pt x="1413738" y="360004"/>
                  </a:lnTo>
                  <a:lnTo>
                    <a:pt x="1449354" y="353357"/>
                  </a:lnTo>
                  <a:lnTo>
                    <a:pt x="1489356" y="335771"/>
                  </a:lnTo>
                  <a:lnTo>
                    <a:pt x="1531551" y="310773"/>
                  </a:lnTo>
                  <a:lnTo>
                    <a:pt x="1573746" y="281891"/>
                  </a:lnTo>
                  <a:lnTo>
                    <a:pt x="1613748" y="252654"/>
                  </a:lnTo>
                  <a:lnTo>
                    <a:pt x="1649365" y="226589"/>
                  </a:lnTo>
                  <a:lnTo>
                    <a:pt x="1684980" y="197085"/>
                  </a:lnTo>
                  <a:lnTo>
                    <a:pt x="1724982" y="158744"/>
                  </a:lnTo>
                  <a:lnTo>
                    <a:pt x="1767175" y="116922"/>
                  </a:lnTo>
                  <a:lnTo>
                    <a:pt x="1809369" y="76973"/>
                  </a:lnTo>
                  <a:lnTo>
                    <a:pt x="1849370" y="44253"/>
                  </a:lnTo>
                  <a:lnTo>
                    <a:pt x="1884986" y="24115"/>
                  </a:lnTo>
                  <a:lnTo>
                    <a:pt x="1928321" y="14552"/>
                  </a:lnTo>
                  <a:lnTo>
                    <a:pt x="1977340" y="13938"/>
                  </a:lnTo>
                  <a:lnTo>
                    <a:pt x="2028253" y="20967"/>
                  </a:lnTo>
                  <a:lnTo>
                    <a:pt x="2077271" y="34332"/>
                  </a:lnTo>
                  <a:lnTo>
                    <a:pt x="2120607" y="52723"/>
                  </a:lnTo>
                  <a:lnTo>
                    <a:pt x="2156223" y="77763"/>
                  </a:lnTo>
                  <a:lnTo>
                    <a:pt x="2196225" y="114933"/>
                  </a:lnTo>
                  <a:lnTo>
                    <a:pt x="2238420" y="158488"/>
                  </a:lnTo>
                  <a:lnTo>
                    <a:pt x="2280615" y="202682"/>
                  </a:lnTo>
                  <a:lnTo>
                    <a:pt x="2320617" y="241769"/>
                  </a:lnTo>
                  <a:lnTo>
                    <a:pt x="2356234" y="270003"/>
                  </a:lnTo>
                  <a:lnTo>
                    <a:pt x="2399569" y="295968"/>
                  </a:lnTo>
                  <a:lnTo>
                    <a:pt x="2448588" y="321170"/>
                  </a:lnTo>
                  <a:lnTo>
                    <a:pt x="2499501" y="341775"/>
                  </a:lnTo>
                  <a:lnTo>
                    <a:pt x="2548520" y="353952"/>
                  </a:lnTo>
                  <a:lnTo>
                    <a:pt x="2591855" y="353868"/>
                  </a:lnTo>
                  <a:lnTo>
                    <a:pt x="2627470" y="340003"/>
                  </a:lnTo>
                  <a:lnTo>
                    <a:pt x="2667472" y="313963"/>
                  </a:lnTo>
                  <a:lnTo>
                    <a:pt x="2709665" y="280344"/>
                  </a:lnTo>
                  <a:lnTo>
                    <a:pt x="2751859" y="243746"/>
                  </a:lnTo>
                  <a:lnTo>
                    <a:pt x="2791860" y="208766"/>
                  </a:lnTo>
                  <a:lnTo>
                    <a:pt x="2827476" y="180002"/>
                  </a:lnTo>
                  <a:lnTo>
                    <a:pt x="2863092" y="151237"/>
                  </a:lnTo>
                  <a:lnTo>
                    <a:pt x="2903093" y="116257"/>
                  </a:lnTo>
                  <a:lnTo>
                    <a:pt x="2945286" y="79659"/>
                  </a:lnTo>
                  <a:lnTo>
                    <a:pt x="2987480" y="46040"/>
                  </a:lnTo>
                  <a:lnTo>
                    <a:pt x="3027481" y="20000"/>
                  </a:lnTo>
                  <a:lnTo>
                    <a:pt x="3063097" y="6135"/>
                  </a:lnTo>
                  <a:lnTo>
                    <a:pt x="3106432" y="6051"/>
                  </a:lnTo>
                  <a:lnTo>
                    <a:pt x="3155451" y="18228"/>
                  </a:lnTo>
                  <a:lnTo>
                    <a:pt x="3206364" y="38833"/>
                  </a:lnTo>
                  <a:lnTo>
                    <a:pt x="3255383" y="64035"/>
                  </a:lnTo>
                  <a:lnTo>
                    <a:pt x="3298718" y="90001"/>
                  </a:lnTo>
                  <a:lnTo>
                    <a:pt x="3334335" y="118234"/>
                  </a:lnTo>
                  <a:lnTo>
                    <a:pt x="3374337" y="157321"/>
                  </a:lnTo>
                  <a:lnTo>
                    <a:pt x="3416532" y="201515"/>
                  </a:lnTo>
                  <a:lnTo>
                    <a:pt x="3458727" y="245070"/>
                  </a:lnTo>
                  <a:lnTo>
                    <a:pt x="3498729" y="282241"/>
                  </a:lnTo>
                  <a:lnTo>
                    <a:pt x="3534345" y="307280"/>
                  </a:lnTo>
                  <a:lnTo>
                    <a:pt x="3577680" y="325671"/>
                  </a:lnTo>
                  <a:lnTo>
                    <a:pt x="3626699" y="339036"/>
                  </a:lnTo>
                  <a:lnTo>
                    <a:pt x="3677612" y="346065"/>
                  </a:lnTo>
                  <a:lnTo>
                    <a:pt x="3726631" y="345452"/>
                  </a:lnTo>
                  <a:lnTo>
                    <a:pt x="3769966" y="335888"/>
                  </a:lnTo>
                  <a:lnTo>
                    <a:pt x="3805582" y="315750"/>
                  </a:lnTo>
                  <a:lnTo>
                    <a:pt x="3845583" y="283030"/>
                  </a:lnTo>
                  <a:lnTo>
                    <a:pt x="3887776" y="243081"/>
                  </a:lnTo>
                  <a:lnTo>
                    <a:pt x="3929970" y="201259"/>
                  </a:lnTo>
                  <a:lnTo>
                    <a:pt x="3969971" y="162918"/>
                  </a:lnTo>
                  <a:lnTo>
                    <a:pt x="4005587" y="133414"/>
                  </a:lnTo>
                  <a:lnTo>
                    <a:pt x="4041204" y="107349"/>
                  </a:lnTo>
                  <a:lnTo>
                    <a:pt x="4081206" y="78112"/>
                  </a:lnTo>
                  <a:lnTo>
                    <a:pt x="4123401" y="49230"/>
                  </a:lnTo>
                  <a:lnTo>
                    <a:pt x="4165596" y="24232"/>
                  </a:lnTo>
                  <a:lnTo>
                    <a:pt x="4205598" y="6646"/>
                  </a:lnTo>
                  <a:lnTo>
                    <a:pt x="4241214" y="0"/>
                  </a:lnTo>
                  <a:lnTo>
                    <a:pt x="4276830" y="6646"/>
                  </a:lnTo>
                  <a:lnTo>
                    <a:pt x="4316831" y="24232"/>
                  </a:lnTo>
                  <a:lnTo>
                    <a:pt x="4359025" y="49230"/>
                  </a:lnTo>
                  <a:lnTo>
                    <a:pt x="4401219" y="78112"/>
                  </a:lnTo>
                  <a:lnTo>
                    <a:pt x="4441220" y="107349"/>
                  </a:lnTo>
                  <a:lnTo>
                    <a:pt x="4476835" y="133414"/>
                  </a:lnTo>
                  <a:lnTo>
                    <a:pt x="4512451" y="162918"/>
                  </a:lnTo>
                  <a:lnTo>
                    <a:pt x="4552452" y="201259"/>
                  </a:lnTo>
                  <a:lnTo>
                    <a:pt x="4594646" y="243081"/>
                  </a:lnTo>
                  <a:lnTo>
                    <a:pt x="4636840" y="283030"/>
                  </a:lnTo>
                  <a:lnTo>
                    <a:pt x="4676841" y="315750"/>
                  </a:lnTo>
                  <a:lnTo>
                    <a:pt x="4712457" y="335888"/>
                  </a:lnTo>
                  <a:lnTo>
                    <a:pt x="4755793" y="345452"/>
                  </a:lnTo>
                  <a:lnTo>
                    <a:pt x="4804813" y="346065"/>
                  </a:lnTo>
                  <a:lnTo>
                    <a:pt x="4855727" y="339036"/>
                  </a:lnTo>
                  <a:lnTo>
                    <a:pt x="4904747" y="325671"/>
                  </a:lnTo>
                  <a:lnTo>
                    <a:pt x="4948083" y="307280"/>
                  </a:lnTo>
                  <a:lnTo>
                    <a:pt x="4983699" y="282241"/>
                  </a:lnTo>
                  <a:lnTo>
                    <a:pt x="5023700" y="245070"/>
                  </a:lnTo>
                  <a:lnTo>
                    <a:pt x="5065894" y="201515"/>
                  </a:lnTo>
                  <a:lnTo>
                    <a:pt x="5108088" y="157321"/>
                  </a:lnTo>
                  <a:lnTo>
                    <a:pt x="5148089" y="118234"/>
                  </a:lnTo>
                  <a:lnTo>
                    <a:pt x="5183704" y="90001"/>
                  </a:lnTo>
                  <a:lnTo>
                    <a:pt x="5227040" y="64035"/>
                  </a:lnTo>
                  <a:lnTo>
                    <a:pt x="5276058" y="38833"/>
                  </a:lnTo>
                  <a:lnTo>
                    <a:pt x="5326971" y="18228"/>
                  </a:lnTo>
                  <a:lnTo>
                    <a:pt x="5375990" y="6051"/>
                  </a:lnTo>
                  <a:lnTo>
                    <a:pt x="5419326" y="6135"/>
                  </a:lnTo>
                  <a:lnTo>
                    <a:pt x="5483727" y="38570"/>
                  </a:lnTo>
                  <a:lnTo>
                    <a:pt x="5561658" y="97751"/>
                  </a:lnTo>
                  <a:lnTo>
                    <a:pt x="5627330" y="154591"/>
                  </a:lnTo>
                  <a:lnTo>
                    <a:pt x="5654952" y="180002"/>
                  </a:lnTo>
                </a:path>
              </a:pathLst>
            </a:custGeom>
            <a:ln w="5060">
              <a:solidFill>
                <a:srgbClr val="00FF0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27" name="object 27" descr=""/>
          <p:cNvSpPr txBox="1"/>
          <p:nvPr/>
        </p:nvSpPr>
        <p:spPr>
          <a:xfrm>
            <a:off x="573925" y="2266084"/>
            <a:ext cx="3084195" cy="115189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algn="r" marR="5080">
              <a:lnSpc>
                <a:spcPct val="100000"/>
              </a:lnSpc>
              <a:spcBef>
                <a:spcPts val="95"/>
              </a:spcBef>
            </a:pPr>
            <a:r>
              <a:rPr dirty="0" sz="1200" spc="-10">
                <a:latin typeface="Calibri"/>
                <a:cs typeface="Calibri"/>
              </a:rPr>
              <a:t>-</a:t>
            </a:r>
            <a:r>
              <a:rPr dirty="0" sz="1200" spc="-50">
                <a:latin typeface="Calibri"/>
                <a:cs typeface="Calibri"/>
              </a:rPr>
              <a:t>1</a:t>
            </a:r>
            <a:endParaRPr sz="120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12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165"/>
              </a:spcBef>
            </a:pPr>
            <a:endParaRPr sz="12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dirty="0" sz="1200">
                <a:latin typeface="Calibri"/>
                <a:cs typeface="Calibri"/>
              </a:rPr>
              <a:t>Sum</a:t>
            </a:r>
            <a:r>
              <a:rPr dirty="0" sz="1200" spc="13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of</a:t>
            </a:r>
            <a:r>
              <a:rPr dirty="0" sz="1200" spc="13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fundamental</a:t>
            </a:r>
            <a:r>
              <a:rPr dirty="0" sz="1200" spc="13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tone</a:t>
            </a:r>
            <a:r>
              <a:rPr dirty="0" sz="1200" spc="130">
                <a:latin typeface="Calibri"/>
                <a:cs typeface="Calibri"/>
              </a:rPr>
              <a:t> </a:t>
            </a:r>
            <a:r>
              <a:rPr dirty="0" sz="1200" spc="305">
                <a:latin typeface="Calibri"/>
                <a:cs typeface="Calibri"/>
              </a:rPr>
              <a:t>+</a:t>
            </a:r>
            <a:r>
              <a:rPr dirty="0" sz="1200" spc="13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1st</a:t>
            </a:r>
            <a:r>
              <a:rPr dirty="0" sz="1200" spc="135">
                <a:latin typeface="Calibri"/>
                <a:cs typeface="Calibri"/>
              </a:rPr>
              <a:t> </a:t>
            </a:r>
            <a:r>
              <a:rPr dirty="0" sz="1200" spc="-10">
                <a:latin typeface="Calibri"/>
                <a:cs typeface="Calibri"/>
              </a:rPr>
              <a:t>harmonic</a:t>
            </a:r>
            <a:endParaRPr sz="1200">
              <a:latin typeface="Calibri"/>
              <a:cs typeface="Calibri"/>
            </a:endParaRPr>
          </a:p>
          <a:p>
            <a:pPr algn="r" marR="57150">
              <a:lnSpc>
                <a:spcPct val="100000"/>
              </a:lnSpc>
              <a:spcBef>
                <a:spcPts val="1455"/>
              </a:spcBef>
            </a:pPr>
            <a:r>
              <a:rPr dirty="0" sz="1200" spc="45" i="1">
                <a:latin typeface="Calibri"/>
                <a:cs typeface="Calibri"/>
              </a:rPr>
              <a:t>y</a:t>
            </a:r>
            <a:r>
              <a:rPr dirty="0" sz="1200" spc="45">
                <a:latin typeface="Calibri"/>
                <a:cs typeface="Calibri"/>
              </a:rPr>
              <a:t>(</a:t>
            </a:r>
            <a:r>
              <a:rPr dirty="0" sz="1200" spc="45" i="1">
                <a:latin typeface="Calibri"/>
                <a:cs typeface="Calibri"/>
              </a:rPr>
              <a:t>t</a:t>
            </a:r>
            <a:r>
              <a:rPr dirty="0" sz="1200" spc="45">
                <a:latin typeface="Calibri"/>
                <a:cs typeface="Calibri"/>
              </a:rPr>
              <a:t>)</a:t>
            </a:r>
            <a:endParaRPr sz="1200">
              <a:latin typeface="Calibri"/>
              <a:cs typeface="Calibri"/>
            </a:endParaRPr>
          </a:p>
        </p:txBody>
      </p:sp>
      <p:grpSp>
        <p:nvGrpSpPr>
          <p:cNvPr id="28" name="object 28" descr=""/>
          <p:cNvGrpSpPr/>
          <p:nvPr/>
        </p:nvGrpSpPr>
        <p:grpSpPr>
          <a:xfrm>
            <a:off x="586581" y="3464378"/>
            <a:ext cx="6122670" cy="1442720"/>
            <a:chOff x="586581" y="3464378"/>
            <a:chExt cx="6122670" cy="1442720"/>
          </a:xfrm>
        </p:grpSpPr>
        <p:sp>
          <p:nvSpPr>
            <p:cNvPr id="29" name="object 29" descr=""/>
            <p:cNvSpPr/>
            <p:nvPr/>
          </p:nvSpPr>
          <p:spPr>
            <a:xfrm>
              <a:off x="589121" y="3824391"/>
              <a:ext cx="5760085" cy="720090"/>
            </a:xfrm>
            <a:custGeom>
              <a:avLst/>
              <a:gdLst/>
              <a:ahLst/>
              <a:cxnLst/>
              <a:rect l="l" t="t" r="r" b="b"/>
              <a:pathLst>
                <a:path w="5760085" h="720089">
                  <a:moveTo>
                    <a:pt x="0" y="720008"/>
                  </a:moveTo>
                  <a:lnTo>
                    <a:pt x="5760071" y="720008"/>
                  </a:lnTo>
                </a:path>
                <a:path w="5760085" h="720089">
                  <a:moveTo>
                    <a:pt x="0" y="630007"/>
                  </a:moveTo>
                  <a:lnTo>
                    <a:pt x="5760071" y="630007"/>
                  </a:lnTo>
                </a:path>
                <a:path w="5760085" h="720089">
                  <a:moveTo>
                    <a:pt x="0" y="540006"/>
                  </a:moveTo>
                  <a:lnTo>
                    <a:pt x="5760071" y="540006"/>
                  </a:lnTo>
                </a:path>
                <a:path w="5760085" h="720089">
                  <a:moveTo>
                    <a:pt x="0" y="450005"/>
                  </a:moveTo>
                  <a:lnTo>
                    <a:pt x="5760071" y="450005"/>
                  </a:lnTo>
                </a:path>
                <a:path w="5760085" h="720089">
                  <a:moveTo>
                    <a:pt x="0" y="360004"/>
                  </a:moveTo>
                  <a:lnTo>
                    <a:pt x="5760071" y="360004"/>
                  </a:lnTo>
                </a:path>
                <a:path w="5760085" h="720089">
                  <a:moveTo>
                    <a:pt x="0" y="270003"/>
                  </a:moveTo>
                  <a:lnTo>
                    <a:pt x="5760071" y="270003"/>
                  </a:lnTo>
                </a:path>
                <a:path w="5760085" h="720089">
                  <a:moveTo>
                    <a:pt x="0" y="180002"/>
                  </a:moveTo>
                  <a:lnTo>
                    <a:pt x="5760071" y="180002"/>
                  </a:lnTo>
                </a:path>
                <a:path w="5760085" h="720089">
                  <a:moveTo>
                    <a:pt x="0" y="90001"/>
                  </a:moveTo>
                  <a:lnTo>
                    <a:pt x="5760071" y="90001"/>
                  </a:lnTo>
                </a:path>
                <a:path w="5760085" h="720089">
                  <a:moveTo>
                    <a:pt x="0" y="0"/>
                  </a:moveTo>
                  <a:lnTo>
                    <a:pt x="5760071" y="0"/>
                  </a:lnTo>
                </a:path>
                <a:path w="5760085" h="720089">
                  <a:moveTo>
                    <a:pt x="0" y="720008"/>
                  </a:moveTo>
                  <a:lnTo>
                    <a:pt x="0" y="0"/>
                  </a:lnTo>
                </a:path>
                <a:path w="5760085" h="720089">
                  <a:moveTo>
                    <a:pt x="360004" y="720008"/>
                  </a:moveTo>
                  <a:lnTo>
                    <a:pt x="360004" y="0"/>
                  </a:lnTo>
                </a:path>
                <a:path w="5760085" h="720089">
                  <a:moveTo>
                    <a:pt x="720008" y="720008"/>
                  </a:moveTo>
                  <a:lnTo>
                    <a:pt x="720008" y="0"/>
                  </a:lnTo>
                </a:path>
                <a:path w="5760085" h="720089">
                  <a:moveTo>
                    <a:pt x="1080013" y="720008"/>
                  </a:moveTo>
                  <a:lnTo>
                    <a:pt x="1080013" y="0"/>
                  </a:lnTo>
                </a:path>
                <a:path w="5760085" h="720089">
                  <a:moveTo>
                    <a:pt x="1440017" y="720008"/>
                  </a:moveTo>
                  <a:lnTo>
                    <a:pt x="1440017" y="0"/>
                  </a:lnTo>
                </a:path>
                <a:path w="5760085" h="720089">
                  <a:moveTo>
                    <a:pt x="1800022" y="720008"/>
                  </a:moveTo>
                  <a:lnTo>
                    <a:pt x="1800022" y="0"/>
                  </a:lnTo>
                </a:path>
                <a:path w="5760085" h="720089">
                  <a:moveTo>
                    <a:pt x="2160026" y="720008"/>
                  </a:moveTo>
                  <a:lnTo>
                    <a:pt x="2160026" y="0"/>
                  </a:lnTo>
                </a:path>
                <a:path w="5760085" h="720089">
                  <a:moveTo>
                    <a:pt x="2520031" y="720008"/>
                  </a:moveTo>
                  <a:lnTo>
                    <a:pt x="2520031" y="0"/>
                  </a:lnTo>
                </a:path>
                <a:path w="5760085" h="720089">
                  <a:moveTo>
                    <a:pt x="2880035" y="720008"/>
                  </a:moveTo>
                  <a:lnTo>
                    <a:pt x="2880035" y="0"/>
                  </a:lnTo>
                </a:path>
                <a:path w="5760085" h="720089">
                  <a:moveTo>
                    <a:pt x="3240040" y="720008"/>
                  </a:moveTo>
                  <a:lnTo>
                    <a:pt x="3240040" y="0"/>
                  </a:lnTo>
                </a:path>
                <a:path w="5760085" h="720089">
                  <a:moveTo>
                    <a:pt x="3600044" y="720008"/>
                  </a:moveTo>
                  <a:lnTo>
                    <a:pt x="3600044" y="0"/>
                  </a:lnTo>
                </a:path>
                <a:path w="5760085" h="720089">
                  <a:moveTo>
                    <a:pt x="3960049" y="720008"/>
                  </a:moveTo>
                  <a:lnTo>
                    <a:pt x="3960049" y="0"/>
                  </a:lnTo>
                </a:path>
                <a:path w="5760085" h="720089">
                  <a:moveTo>
                    <a:pt x="4320053" y="720008"/>
                  </a:moveTo>
                  <a:lnTo>
                    <a:pt x="4320053" y="0"/>
                  </a:lnTo>
                </a:path>
                <a:path w="5760085" h="720089">
                  <a:moveTo>
                    <a:pt x="4680058" y="720008"/>
                  </a:moveTo>
                  <a:lnTo>
                    <a:pt x="4680058" y="0"/>
                  </a:lnTo>
                </a:path>
                <a:path w="5760085" h="720089">
                  <a:moveTo>
                    <a:pt x="5040062" y="720008"/>
                  </a:moveTo>
                  <a:lnTo>
                    <a:pt x="5040062" y="0"/>
                  </a:lnTo>
                </a:path>
                <a:path w="5760085" h="720089">
                  <a:moveTo>
                    <a:pt x="5400067" y="720008"/>
                  </a:moveTo>
                  <a:lnTo>
                    <a:pt x="5400067" y="0"/>
                  </a:lnTo>
                </a:path>
                <a:path w="5760085" h="720089">
                  <a:moveTo>
                    <a:pt x="5759945" y="720008"/>
                  </a:moveTo>
                  <a:lnTo>
                    <a:pt x="5759945" y="0"/>
                  </a:lnTo>
                </a:path>
              </a:pathLst>
            </a:custGeom>
            <a:ln w="3175">
              <a:solidFill>
                <a:srgbClr val="E5E5E5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0" name="object 30" descr=""/>
            <p:cNvSpPr/>
            <p:nvPr/>
          </p:nvSpPr>
          <p:spPr>
            <a:xfrm>
              <a:off x="589121" y="4184396"/>
              <a:ext cx="6115050" cy="0"/>
            </a:xfrm>
            <a:custGeom>
              <a:avLst/>
              <a:gdLst/>
              <a:ahLst/>
              <a:cxnLst/>
              <a:rect l="l" t="t" r="r" b="b"/>
              <a:pathLst>
                <a:path w="6115050" h="0">
                  <a:moveTo>
                    <a:pt x="0" y="0"/>
                  </a:moveTo>
                  <a:lnTo>
                    <a:pt x="6115015" y="0"/>
                  </a:lnTo>
                </a:path>
              </a:pathLst>
            </a:custGeom>
            <a:ln w="506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1" name="object 31" descr=""/>
            <p:cNvSpPr/>
            <p:nvPr/>
          </p:nvSpPr>
          <p:spPr>
            <a:xfrm>
              <a:off x="6680349" y="4154030"/>
              <a:ext cx="26670" cy="60960"/>
            </a:xfrm>
            <a:custGeom>
              <a:avLst/>
              <a:gdLst/>
              <a:ahLst/>
              <a:cxnLst/>
              <a:rect l="l" t="t" r="r" b="b"/>
              <a:pathLst>
                <a:path w="26670" h="60960">
                  <a:moveTo>
                    <a:pt x="0" y="0"/>
                  </a:moveTo>
                  <a:lnTo>
                    <a:pt x="4622" y="11933"/>
                  </a:lnTo>
                  <a:lnTo>
                    <a:pt x="10913" y="20687"/>
                  </a:lnTo>
                  <a:lnTo>
                    <a:pt x="18327" y="26689"/>
                  </a:lnTo>
                  <a:lnTo>
                    <a:pt x="26317" y="30366"/>
                  </a:lnTo>
                  <a:lnTo>
                    <a:pt x="18327" y="34043"/>
                  </a:lnTo>
                  <a:lnTo>
                    <a:pt x="10913" y="40045"/>
                  </a:lnTo>
                  <a:lnTo>
                    <a:pt x="4622" y="48799"/>
                  </a:lnTo>
                  <a:lnTo>
                    <a:pt x="0" y="60732"/>
                  </a:lnTo>
                </a:path>
              </a:pathLst>
            </a:custGeom>
            <a:ln w="506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2" name="object 32" descr=""/>
            <p:cNvSpPr/>
            <p:nvPr/>
          </p:nvSpPr>
          <p:spPr>
            <a:xfrm>
              <a:off x="3469157" y="3469448"/>
              <a:ext cx="0" cy="1435100"/>
            </a:xfrm>
            <a:custGeom>
              <a:avLst/>
              <a:gdLst/>
              <a:ahLst/>
              <a:cxnLst/>
              <a:rect l="l" t="t" r="r" b="b"/>
              <a:pathLst>
                <a:path w="0" h="1435100">
                  <a:moveTo>
                    <a:pt x="0" y="1434956"/>
                  </a:moveTo>
                  <a:lnTo>
                    <a:pt x="0" y="0"/>
                  </a:lnTo>
                </a:path>
              </a:pathLst>
            </a:custGeom>
            <a:ln w="506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3" name="object 33" descr=""/>
            <p:cNvSpPr/>
            <p:nvPr/>
          </p:nvSpPr>
          <p:spPr>
            <a:xfrm>
              <a:off x="3438791" y="3466918"/>
              <a:ext cx="60960" cy="26670"/>
            </a:xfrm>
            <a:custGeom>
              <a:avLst/>
              <a:gdLst/>
              <a:ahLst/>
              <a:cxnLst/>
              <a:rect l="l" t="t" r="r" b="b"/>
              <a:pathLst>
                <a:path w="60960" h="26670">
                  <a:moveTo>
                    <a:pt x="0" y="26317"/>
                  </a:moveTo>
                  <a:lnTo>
                    <a:pt x="11933" y="21694"/>
                  </a:lnTo>
                  <a:lnTo>
                    <a:pt x="20687" y="15403"/>
                  </a:lnTo>
                  <a:lnTo>
                    <a:pt x="26689" y="7990"/>
                  </a:lnTo>
                  <a:lnTo>
                    <a:pt x="30366" y="0"/>
                  </a:lnTo>
                  <a:lnTo>
                    <a:pt x="34043" y="7990"/>
                  </a:lnTo>
                  <a:lnTo>
                    <a:pt x="40045" y="15403"/>
                  </a:lnTo>
                  <a:lnTo>
                    <a:pt x="48799" y="21694"/>
                  </a:lnTo>
                  <a:lnTo>
                    <a:pt x="60732" y="26317"/>
                  </a:lnTo>
                </a:path>
              </a:pathLst>
            </a:custGeom>
            <a:ln w="506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34" name="object 34" descr=""/>
          <p:cNvSpPr txBox="1"/>
          <p:nvPr/>
        </p:nvSpPr>
        <p:spPr>
          <a:xfrm>
            <a:off x="6748538" y="4066550"/>
            <a:ext cx="79375" cy="207645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200" spc="-50" i="1">
                <a:latin typeface="Calibri"/>
                <a:cs typeface="Calibri"/>
              </a:rPr>
              <a:t>t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35" name="object 35" descr=""/>
          <p:cNvSpPr txBox="1"/>
          <p:nvPr/>
        </p:nvSpPr>
        <p:spPr>
          <a:xfrm>
            <a:off x="1054557" y="4169788"/>
            <a:ext cx="302260" cy="207645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200" spc="-25">
                <a:latin typeface="Lucida Sans Unicode"/>
                <a:cs typeface="Lucida Sans Unicode"/>
              </a:rPr>
              <a:t>−</a:t>
            </a:r>
            <a:r>
              <a:rPr dirty="0" sz="1200" spc="-25">
                <a:latin typeface="Calibri"/>
                <a:cs typeface="Calibri"/>
              </a:rPr>
              <a:t>2</a:t>
            </a:r>
            <a:r>
              <a:rPr dirty="0" sz="1200" spc="-25" i="1">
                <a:latin typeface="Calibri"/>
                <a:cs typeface="Calibri"/>
              </a:rPr>
              <a:t>π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36" name="object 36" descr=""/>
          <p:cNvSpPr txBox="1"/>
          <p:nvPr/>
        </p:nvSpPr>
        <p:spPr>
          <a:xfrm>
            <a:off x="2222119" y="4160504"/>
            <a:ext cx="227965" cy="207645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200" spc="-25">
                <a:latin typeface="Lucida Sans Unicode"/>
                <a:cs typeface="Lucida Sans Unicode"/>
              </a:rPr>
              <a:t>−</a:t>
            </a:r>
            <a:r>
              <a:rPr dirty="0" sz="1200" spc="-25" i="1">
                <a:latin typeface="Calibri"/>
                <a:cs typeface="Calibri"/>
              </a:rPr>
              <a:t>π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37" name="object 37" descr=""/>
          <p:cNvSpPr txBox="1"/>
          <p:nvPr/>
        </p:nvSpPr>
        <p:spPr>
          <a:xfrm>
            <a:off x="2758935" y="4115521"/>
            <a:ext cx="271780" cy="207645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38100">
              <a:lnSpc>
                <a:spcPct val="100000"/>
              </a:lnSpc>
              <a:spcBef>
                <a:spcPts val="95"/>
              </a:spcBef>
            </a:pPr>
            <a:r>
              <a:rPr dirty="0" baseline="-20833" sz="1800" spc="-419">
                <a:latin typeface="Lucida Sans Unicode"/>
                <a:cs typeface="Lucida Sans Unicode"/>
              </a:rPr>
              <a:t>—</a:t>
            </a:r>
            <a:r>
              <a:rPr dirty="0" baseline="-20833" sz="1800" spc="-390">
                <a:latin typeface="Lucida Sans Unicode"/>
                <a:cs typeface="Lucida Sans Unicode"/>
              </a:rPr>
              <a:t> </a:t>
            </a:r>
            <a:r>
              <a:rPr dirty="0" u="sng" sz="800" spc="-50" i="1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π</a:t>
            </a:r>
            <a:endParaRPr sz="800">
              <a:latin typeface="Calibri"/>
              <a:cs typeface="Calibri"/>
            </a:endParaRPr>
          </a:p>
        </p:txBody>
      </p:sp>
      <p:sp>
        <p:nvSpPr>
          <p:cNvPr id="38" name="object 38" descr=""/>
          <p:cNvSpPr txBox="1"/>
          <p:nvPr/>
        </p:nvSpPr>
        <p:spPr>
          <a:xfrm>
            <a:off x="2923413" y="4278273"/>
            <a:ext cx="79375" cy="14732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800" spc="-50">
                <a:latin typeface="Calibri"/>
                <a:cs typeface="Calibri"/>
              </a:rPr>
              <a:t>2</a:t>
            </a:r>
            <a:endParaRPr sz="800">
              <a:latin typeface="Calibri"/>
              <a:cs typeface="Calibri"/>
            </a:endParaRPr>
          </a:p>
        </p:txBody>
      </p:sp>
      <p:sp>
        <p:nvSpPr>
          <p:cNvPr id="39" name="object 39" descr=""/>
          <p:cNvSpPr txBox="1"/>
          <p:nvPr/>
        </p:nvSpPr>
        <p:spPr>
          <a:xfrm>
            <a:off x="3830427" y="4166132"/>
            <a:ext cx="357505" cy="14732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algn="ctr" marL="46355">
              <a:lnSpc>
                <a:spcPct val="100000"/>
              </a:lnSpc>
              <a:spcBef>
                <a:spcPts val="95"/>
              </a:spcBef>
            </a:pPr>
            <a:r>
              <a:rPr dirty="0" u="sng" sz="800" spc="-50" i="1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π</a:t>
            </a:r>
            <a:endParaRPr sz="800">
              <a:latin typeface="Calibri"/>
              <a:cs typeface="Calibri"/>
            </a:endParaRPr>
          </a:p>
        </p:txBody>
      </p:sp>
      <p:sp>
        <p:nvSpPr>
          <p:cNvPr id="40" name="object 40" descr=""/>
          <p:cNvSpPr txBox="1"/>
          <p:nvPr/>
        </p:nvSpPr>
        <p:spPr>
          <a:xfrm>
            <a:off x="3994772" y="4278273"/>
            <a:ext cx="79375" cy="14732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800" spc="-50">
                <a:latin typeface="Calibri"/>
                <a:cs typeface="Calibri"/>
              </a:rPr>
              <a:t>2</a:t>
            </a:r>
            <a:endParaRPr sz="800">
              <a:latin typeface="Calibri"/>
              <a:cs typeface="Calibri"/>
            </a:endParaRPr>
          </a:p>
        </p:txBody>
      </p:sp>
      <p:sp>
        <p:nvSpPr>
          <p:cNvPr id="41" name="object 41" descr=""/>
          <p:cNvSpPr txBox="1"/>
          <p:nvPr/>
        </p:nvSpPr>
        <p:spPr>
          <a:xfrm>
            <a:off x="4550435" y="4137314"/>
            <a:ext cx="357505" cy="207645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3810">
              <a:lnSpc>
                <a:spcPct val="100000"/>
              </a:lnSpc>
              <a:spcBef>
                <a:spcPts val="95"/>
              </a:spcBef>
            </a:pPr>
            <a:r>
              <a:rPr dirty="0" sz="1200" spc="-50" i="1">
                <a:latin typeface="Calibri"/>
                <a:cs typeface="Calibri"/>
              </a:rPr>
              <a:t>π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42" name="object 42" descr=""/>
          <p:cNvSpPr txBox="1"/>
          <p:nvPr/>
        </p:nvSpPr>
        <p:spPr>
          <a:xfrm>
            <a:off x="5629184" y="4274397"/>
            <a:ext cx="360045" cy="90170"/>
          </a:xfrm>
          <a:prstGeom prst="rect">
            <a:avLst/>
          </a:prstGeom>
          <a:ln w="3175">
            <a:solidFill>
              <a:srgbClr val="E5E5E5"/>
            </a:solidFill>
          </a:ln>
        </p:spPr>
        <p:txBody>
          <a:bodyPr wrap="square" lIns="0" tIns="0" rIns="0" bIns="0" rtlCol="0" vert="horz">
            <a:spAutoFit/>
          </a:bodyPr>
          <a:lstStyle/>
          <a:p>
            <a:pPr marL="18415">
              <a:lnSpc>
                <a:spcPts val="710"/>
              </a:lnSpc>
            </a:pPr>
            <a:r>
              <a:rPr dirty="0" sz="1200" spc="-25">
                <a:latin typeface="Calibri"/>
                <a:cs typeface="Calibri"/>
              </a:rPr>
              <a:t>2</a:t>
            </a:r>
            <a:r>
              <a:rPr dirty="0" sz="1200" spc="-25" i="1">
                <a:latin typeface="Calibri"/>
                <a:cs typeface="Calibri"/>
              </a:rPr>
              <a:t>π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43" name="object 43" descr=""/>
          <p:cNvSpPr txBox="1"/>
          <p:nvPr/>
        </p:nvSpPr>
        <p:spPr>
          <a:xfrm>
            <a:off x="3508540" y="4529782"/>
            <a:ext cx="149860" cy="207645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200" spc="-10">
                <a:latin typeface="Calibri"/>
                <a:cs typeface="Calibri"/>
              </a:rPr>
              <a:t>-</a:t>
            </a:r>
            <a:r>
              <a:rPr dirty="0" sz="1200" spc="-50">
                <a:latin typeface="Calibri"/>
                <a:cs typeface="Calibri"/>
              </a:rPr>
              <a:t>1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44" name="object 44" descr=""/>
          <p:cNvSpPr txBox="1"/>
          <p:nvPr/>
        </p:nvSpPr>
        <p:spPr>
          <a:xfrm>
            <a:off x="3471687" y="4169788"/>
            <a:ext cx="356235" cy="207645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49530">
              <a:lnSpc>
                <a:spcPct val="100000"/>
              </a:lnSpc>
              <a:spcBef>
                <a:spcPts val="95"/>
              </a:spcBef>
            </a:pPr>
            <a:r>
              <a:rPr dirty="0" sz="1200" spc="-50">
                <a:latin typeface="Calibri"/>
                <a:cs typeface="Calibri"/>
              </a:rPr>
              <a:t>0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45" name="object 45" descr=""/>
          <p:cNvSpPr txBox="1"/>
          <p:nvPr/>
        </p:nvSpPr>
        <p:spPr>
          <a:xfrm>
            <a:off x="3471687" y="3809794"/>
            <a:ext cx="356235" cy="207645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49530">
              <a:lnSpc>
                <a:spcPct val="100000"/>
              </a:lnSpc>
              <a:spcBef>
                <a:spcPts val="95"/>
              </a:spcBef>
            </a:pPr>
            <a:r>
              <a:rPr dirty="0" sz="1200" spc="-50">
                <a:latin typeface="Calibri"/>
                <a:cs typeface="Calibri"/>
              </a:rPr>
              <a:t>1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46" name="object 46" descr=""/>
          <p:cNvSpPr txBox="1"/>
          <p:nvPr/>
        </p:nvSpPr>
        <p:spPr>
          <a:xfrm>
            <a:off x="5500560" y="3619155"/>
            <a:ext cx="79375" cy="14732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800" spc="-50">
                <a:latin typeface="Calibri"/>
                <a:cs typeface="Calibri"/>
              </a:rPr>
              <a:t>2</a:t>
            </a:r>
            <a:endParaRPr sz="800">
              <a:latin typeface="Calibri"/>
              <a:cs typeface="Calibri"/>
            </a:endParaRPr>
          </a:p>
        </p:txBody>
      </p:sp>
      <p:sp>
        <p:nvSpPr>
          <p:cNvPr id="47" name="object 47" descr=""/>
          <p:cNvSpPr txBox="1"/>
          <p:nvPr/>
        </p:nvSpPr>
        <p:spPr>
          <a:xfrm>
            <a:off x="4501070" y="3516196"/>
            <a:ext cx="2256155" cy="207645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38100">
              <a:lnSpc>
                <a:spcPct val="100000"/>
              </a:lnSpc>
              <a:spcBef>
                <a:spcPts val="95"/>
              </a:spcBef>
            </a:pPr>
            <a:r>
              <a:rPr dirty="0" sz="1200" spc="85" i="1">
                <a:latin typeface="Calibri"/>
                <a:cs typeface="Calibri"/>
              </a:rPr>
              <a:t>sin</a:t>
            </a:r>
            <a:r>
              <a:rPr dirty="0" sz="1200" spc="85">
                <a:latin typeface="Calibri"/>
                <a:cs typeface="Calibri"/>
              </a:rPr>
              <a:t>(2</a:t>
            </a:r>
            <a:r>
              <a:rPr dirty="0" sz="1200" spc="85" i="1">
                <a:latin typeface="Calibri"/>
                <a:cs typeface="Calibri"/>
              </a:rPr>
              <a:t>πf</a:t>
            </a:r>
            <a:r>
              <a:rPr dirty="0" sz="1200" spc="125" i="1">
                <a:latin typeface="Calibri"/>
                <a:cs typeface="Calibri"/>
              </a:rPr>
              <a:t> </a:t>
            </a:r>
            <a:r>
              <a:rPr dirty="0" sz="1200" spc="-365">
                <a:latin typeface="Lucida Sans Unicode"/>
                <a:cs typeface="Lucida Sans Unicode"/>
              </a:rPr>
              <a:t>∗</a:t>
            </a:r>
            <a:r>
              <a:rPr dirty="0" sz="1200" spc="-110">
                <a:latin typeface="Lucida Sans Unicode"/>
                <a:cs typeface="Lucida Sans Unicode"/>
              </a:rPr>
              <a:t> </a:t>
            </a:r>
            <a:r>
              <a:rPr dirty="0" sz="1200" spc="55" i="1">
                <a:latin typeface="Calibri"/>
                <a:cs typeface="Calibri"/>
              </a:rPr>
              <a:t>t</a:t>
            </a:r>
            <a:r>
              <a:rPr dirty="0" sz="1200" spc="55">
                <a:latin typeface="Calibri"/>
                <a:cs typeface="Calibri"/>
              </a:rPr>
              <a:t>)</a:t>
            </a:r>
            <a:r>
              <a:rPr dirty="0" sz="1200">
                <a:latin typeface="Calibri"/>
                <a:cs typeface="Calibri"/>
              </a:rPr>
              <a:t> </a:t>
            </a:r>
            <a:r>
              <a:rPr dirty="0" sz="1200" spc="305">
                <a:latin typeface="Calibri"/>
                <a:cs typeface="Calibri"/>
              </a:rPr>
              <a:t>+</a:t>
            </a:r>
            <a:r>
              <a:rPr dirty="0" sz="1200" spc="114">
                <a:latin typeface="Calibri"/>
                <a:cs typeface="Calibri"/>
              </a:rPr>
              <a:t> </a:t>
            </a:r>
            <a:r>
              <a:rPr dirty="0" u="sng" baseline="31250" sz="120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1</a:t>
            </a:r>
            <a:r>
              <a:rPr dirty="0" baseline="31250" sz="1200" spc="300">
                <a:latin typeface="Calibri"/>
                <a:cs typeface="Calibri"/>
              </a:rPr>
              <a:t> </a:t>
            </a:r>
            <a:r>
              <a:rPr dirty="0" sz="1200" spc="-365">
                <a:latin typeface="Lucida Sans Unicode"/>
                <a:cs typeface="Lucida Sans Unicode"/>
              </a:rPr>
              <a:t>∗</a:t>
            </a:r>
            <a:r>
              <a:rPr dirty="0" sz="1200" spc="-110">
                <a:latin typeface="Lucida Sans Unicode"/>
                <a:cs typeface="Lucida Sans Unicode"/>
              </a:rPr>
              <a:t> </a:t>
            </a:r>
            <a:r>
              <a:rPr dirty="0" sz="1200" spc="70" i="1">
                <a:latin typeface="Calibri"/>
                <a:cs typeface="Calibri"/>
              </a:rPr>
              <a:t>sin</a:t>
            </a:r>
            <a:r>
              <a:rPr dirty="0" sz="1200" spc="70">
                <a:latin typeface="Calibri"/>
                <a:cs typeface="Calibri"/>
              </a:rPr>
              <a:t>(2</a:t>
            </a:r>
            <a:r>
              <a:rPr dirty="0" sz="1200">
                <a:latin typeface="Calibri"/>
                <a:cs typeface="Calibri"/>
              </a:rPr>
              <a:t> </a:t>
            </a:r>
            <a:r>
              <a:rPr dirty="0" sz="1200" spc="-365">
                <a:latin typeface="Lucida Sans Unicode"/>
                <a:cs typeface="Lucida Sans Unicode"/>
              </a:rPr>
              <a:t>∗</a:t>
            </a:r>
            <a:r>
              <a:rPr dirty="0" sz="1200" spc="-110">
                <a:latin typeface="Lucida Sans Unicode"/>
                <a:cs typeface="Lucida Sans Unicode"/>
              </a:rPr>
              <a:t> </a:t>
            </a:r>
            <a:r>
              <a:rPr dirty="0" sz="1200" spc="70">
                <a:latin typeface="Calibri"/>
                <a:cs typeface="Calibri"/>
              </a:rPr>
              <a:t>2</a:t>
            </a:r>
            <a:r>
              <a:rPr dirty="0" sz="1200" spc="70" i="1">
                <a:latin typeface="Calibri"/>
                <a:cs typeface="Calibri"/>
              </a:rPr>
              <a:t>πf</a:t>
            </a:r>
            <a:r>
              <a:rPr dirty="0" sz="1200" spc="125" i="1">
                <a:latin typeface="Calibri"/>
                <a:cs typeface="Calibri"/>
              </a:rPr>
              <a:t> </a:t>
            </a:r>
            <a:r>
              <a:rPr dirty="0" sz="1200" spc="-365">
                <a:latin typeface="Lucida Sans Unicode"/>
                <a:cs typeface="Lucida Sans Unicode"/>
              </a:rPr>
              <a:t>∗</a:t>
            </a:r>
            <a:r>
              <a:rPr dirty="0" sz="1200" spc="-110">
                <a:latin typeface="Lucida Sans Unicode"/>
                <a:cs typeface="Lucida Sans Unicode"/>
              </a:rPr>
              <a:t> </a:t>
            </a:r>
            <a:r>
              <a:rPr dirty="0" sz="1200" spc="30" i="1">
                <a:latin typeface="Calibri"/>
                <a:cs typeface="Calibri"/>
              </a:rPr>
              <a:t>t</a:t>
            </a:r>
            <a:r>
              <a:rPr dirty="0" sz="1200" spc="30">
                <a:latin typeface="Calibri"/>
                <a:cs typeface="Calibri"/>
              </a:rPr>
              <a:t>)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48" name="object 48" descr=""/>
          <p:cNvSpPr/>
          <p:nvPr/>
        </p:nvSpPr>
        <p:spPr>
          <a:xfrm>
            <a:off x="641680" y="3716735"/>
            <a:ext cx="5655310" cy="935355"/>
          </a:xfrm>
          <a:custGeom>
            <a:avLst/>
            <a:gdLst/>
            <a:ahLst/>
            <a:cxnLst/>
            <a:rect l="l" t="t" r="r" b="b"/>
            <a:pathLst>
              <a:path w="5655310" h="935354">
                <a:moveTo>
                  <a:pt x="0" y="827664"/>
                </a:moveTo>
                <a:lnTo>
                  <a:pt x="27621" y="846655"/>
                </a:lnTo>
                <a:lnTo>
                  <a:pt x="93294" y="886595"/>
                </a:lnTo>
                <a:lnTo>
                  <a:pt x="171225" y="921935"/>
                </a:lnTo>
                <a:lnTo>
                  <a:pt x="235626" y="927125"/>
                </a:lnTo>
                <a:lnTo>
                  <a:pt x="265834" y="909371"/>
                </a:lnTo>
                <a:lnTo>
                  <a:pt x="299495" y="879206"/>
                </a:lnTo>
                <a:lnTo>
                  <a:pt x="335226" y="839733"/>
                </a:lnTo>
                <a:lnTo>
                  <a:pt x="371648" y="794057"/>
                </a:lnTo>
                <a:lnTo>
                  <a:pt x="407379" y="745280"/>
                </a:lnTo>
                <a:lnTo>
                  <a:pt x="441039" y="696506"/>
                </a:lnTo>
                <a:lnTo>
                  <a:pt x="471247" y="650837"/>
                </a:lnTo>
                <a:lnTo>
                  <a:pt x="491968" y="616298"/>
                </a:lnTo>
                <a:lnTo>
                  <a:pt x="514583" y="574291"/>
                </a:lnTo>
                <a:lnTo>
                  <a:pt x="538618" y="526759"/>
                </a:lnTo>
                <a:lnTo>
                  <a:pt x="563601" y="475647"/>
                </a:lnTo>
                <a:lnTo>
                  <a:pt x="589058" y="422897"/>
                </a:lnTo>
                <a:lnTo>
                  <a:pt x="614514" y="370454"/>
                </a:lnTo>
                <a:lnTo>
                  <a:pt x="639497" y="320262"/>
                </a:lnTo>
                <a:lnTo>
                  <a:pt x="663533" y="274263"/>
                </a:lnTo>
                <a:lnTo>
                  <a:pt x="686148" y="234402"/>
                </a:lnTo>
                <a:lnTo>
                  <a:pt x="742485" y="156695"/>
                </a:lnTo>
                <a:lnTo>
                  <a:pt x="782487" y="111353"/>
                </a:lnTo>
                <a:lnTo>
                  <a:pt x="824682" y="69804"/>
                </a:lnTo>
                <a:lnTo>
                  <a:pt x="866877" y="35257"/>
                </a:lnTo>
                <a:lnTo>
                  <a:pt x="906879" y="10919"/>
                </a:lnTo>
                <a:lnTo>
                  <a:pt x="942495" y="0"/>
                </a:lnTo>
                <a:lnTo>
                  <a:pt x="978111" y="5685"/>
                </a:lnTo>
                <a:lnTo>
                  <a:pt x="1018112" y="25878"/>
                </a:lnTo>
                <a:lnTo>
                  <a:pt x="1060306" y="55859"/>
                </a:lnTo>
                <a:lnTo>
                  <a:pt x="1102500" y="90908"/>
                </a:lnTo>
                <a:lnTo>
                  <a:pt x="1142501" y="126308"/>
                </a:lnTo>
                <a:lnTo>
                  <a:pt x="1178117" y="157337"/>
                </a:lnTo>
                <a:lnTo>
                  <a:pt x="1208325" y="185313"/>
                </a:lnTo>
                <a:lnTo>
                  <a:pt x="1241985" y="220407"/>
                </a:lnTo>
                <a:lnTo>
                  <a:pt x="1277716" y="259488"/>
                </a:lnTo>
                <a:lnTo>
                  <a:pt x="1314138" y="299428"/>
                </a:lnTo>
                <a:lnTo>
                  <a:pt x="1349869" y="337096"/>
                </a:lnTo>
                <a:lnTo>
                  <a:pt x="1383530" y="369363"/>
                </a:lnTo>
                <a:lnTo>
                  <a:pt x="1413738" y="393101"/>
                </a:lnTo>
                <a:lnTo>
                  <a:pt x="1457074" y="416012"/>
                </a:lnTo>
                <a:lnTo>
                  <a:pt x="1506094" y="433840"/>
                </a:lnTo>
                <a:lnTo>
                  <a:pt x="1557008" y="447629"/>
                </a:lnTo>
                <a:lnTo>
                  <a:pt x="1606028" y="458423"/>
                </a:lnTo>
                <a:lnTo>
                  <a:pt x="1649365" y="467265"/>
                </a:lnTo>
                <a:lnTo>
                  <a:pt x="1692700" y="472331"/>
                </a:lnTo>
                <a:lnTo>
                  <a:pt x="1741719" y="473587"/>
                </a:lnTo>
                <a:lnTo>
                  <a:pt x="1792632" y="474761"/>
                </a:lnTo>
                <a:lnTo>
                  <a:pt x="1841651" y="479581"/>
                </a:lnTo>
                <a:lnTo>
                  <a:pt x="1884986" y="491775"/>
                </a:lnTo>
                <a:lnTo>
                  <a:pt x="1920601" y="511122"/>
                </a:lnTo>
                <a:lnTo>
                  <a:pt x="1960602" y="538683"/>
                </a:lnTo>
                <a:lnTo>
                  <a:pt x="2002796" y="571554"/>
                </a:lnTo>
                <a:lnTo>
                  <a:pt x="2044990" y="606829"/>
                </a:lnTo>
                <a:lnTo>
                  <a:pt x="2084991" y="641603"/>
                </a:lnTo>
                <a:lnTo>
                  <a:pt x="2120607" y="672969"/>
                </a:lnTo>
                <a:lnTo>
                  <a:pt x="2150815" y="702548"/>
                </a:lnTo>
                <a:lnTo>
                  <a:pt x="2184476" y="739591"/>
                </a:lnTo>
                <a:lnTo>
                  <a:pt x="2220209" y="780344"/>
                </a:lnTo>
                <a:lnTo>
                  <a:pt x="2256632" y="821054"/>
                </a:lnTo>
                <a:lnTo>
                  <a:pt x="2292364" y="857969"/>
                </a:lnTo>
                <a:lnTo>
                  <a:pt x="2326025" y="887335"/>
                </a:lnTo>
                <a:lnTo>
                  <a:pt x="2399569" y="916579"/>
                </a:lnTo>
                <a:lnTo>
                  <a:pt x="2448588" y="918398"/>
                </a:lnTo>
                <a:lnTo>
                  <a:pt x="2499501" y="910155"/>
                </a:lnTo>
                <a:lnTo>
                  <a:pt x="2548520" y="891147"/>
                </a:lnTo>
                <a:lnTo>
                  <a:pt x="2591855" y="860673"/>
                </a:lnTo>
                <a:lnTo>
                  <a:pt x="2640425" y="799147"/>
                </a:lnTo>
                <a:lnTo>
                  <a:pt x="2667472" y="756023"/>
                </a:lnTo>
                <a:lnTo>
                  <a:pt x="2695493" y="707693"/>
                </a:lnTo>
                <a:lnTo>
                  <a:pt x="2723838" y="656436"/>
                </a:lnTo>
                <a:lnTo>
                  <a:pt x="2751859" y="604527"/>
                </a:lnTo>
                <a:lnTo>
                  <a:pt x="2778906" y="554243"/>
                </a:lnTo>
                <a:lnTo>
                  <a:pt x="2804328" y="507862"/>
                </a:lnTo>
                <a:lnTo>
                  <a:pt x="2827476" y="467660"/>
                </a:lnTo>
                <a:lnTo>
                  <a:pt x="2850624" y="427458"/>
                </a:lnTo>
                <a:lnTo>
                  <a:pt x="2876046" y="381077"/>
                </a:lnTo>
                <a:lnTo>
                  <a:pt x="2903093" y="330794"/>
                </a:lnTo>
                <a:lnTo>
                  <a:pt x="2931114" y="278885"/>
                </a:lnTo>
                <a:lnTo>
                  <a:pt x="2959459" y="227627"/>
                </a:lnTo>
                <a:lnTo>
                  <a:pt x="2987480" y="179297"/>
                </a:lnTo>
                <a:lnTo>
                  <a:pt x="3014527" y="136173"/>
                </a:lnTo>
                <a:lnTo>
                  <a:pt x="3039949" y="100531"/>
                </a:lnTo>
                <a:lnTo>
                  <a:pt x="3106432" y="44173"/>
                </a:lnTo>
                <a:lnTo>
                  <a:pt x="3155451" y="25165"/>
                </a:lnTo>
                <a:lnTo>
                  <a:pt x="3206364" y="16922"/>
                </a:lnTo>
                <a:lnTo>
                  <a:pt x="3255383" y="18741"/>
                </a:lnTo>
                <a:lnTo>
                  <a:pt x="3298718" y="29921"/>
                </a:lnTo>
                <a:lnTo>
                  <a:pt x="3362588" y="77351"/>
                </a:lnTo>
                <a:lnTo>
                  <a:pt x="3398320" y="114266"/>
                </a:lnTo>
                <a:lnTo>
                  <a:pt x="3434743" y="154976"/>
                </a:lnTo>
                <a:lnTo>
                  <a:pt x="3470476" y="195730"/>
                </a:lnTo>
                <a:lnTo>
                  <a:pt x="3504136" y="232772"/>
                </a:lnTo>
                <a:lnTo>
                  <a:pt x="3534345" y="262351"/>
                </a:lnTo>
                <a:lnTo>
                  <a:pt x="3569961" y="293717"/>
                </a:lnTo>
                <a:lnTo>
                  <a:pt x="3609962" y="328491"/>
                </a:lnTo>
                <a:lnTo>
                  <a:pt x="3652156" y="363766"/>
                </a:lnTo>
                <a:lnTo>
                  <a:pt x="3694349" y="396637"/>
                </a:lnTo>
                <a:lnTo>
                  <a:pt x="3734350" y="424199"/>
                </a:lnTo>
                <a:lnTo>
                  <a:pt x="3769966" y="443545"/>
                </a:lnTo>
                <a:lnTo>
                  <a:pt x="3813301" y="455739"/>
                </a:lnTo>
                <a:lnTo>
                  <a:pt x="3862320" y="460559"/>
                </a:lnTo>
                <a:lnTo>
                  <a:pt x="3913233" y="461733"/>
                </a:lnTo>
                <a:lnTo>
                  <a:pt x="3962252" y="462989"/>
                </a:lnTo>
                <a:lnTo>
                  <a:pt x="4005587" y="468055"/>
                </a:lnTo>
                <a:lnTo>
                  <a:pt x="4048923" y="476898"/>
                </a:lnTo>
                <a:lnTo>
                  <a:pt x="4097943" y="487691"/>
                </a:lnTo>
                <a:lnTo>
                  <a:pt x="4148858" y="501480"/>
                </a:lnTo>
                <a:lnTo>
                  <a:pt x="4197878" y="519308"/>
                </a:lnTo>
                <a:lnTo>
                  <a:pt x="4241214" y="542220"/>
                </a:lnTo>
                <a:lnTo>
                  <a:pt x="4271422" y="565957"/>
                </a:lnTo>
                <a:lnTo>
                  <a:pt x="4305083" y="598225"/>
                </a:lnTo>
                <a:lnTo>
                  <a:pt x="4340814" y="635893"/>
                </a:lnTo>
                <a:lnTo>
                  <a:pt x="4377236" y="675832"/>
                </a:lnTo>
                <a:lnTo>
                  <a:pt x="4412967" y="714913"/>
                </a:lnTo>
                <a:lnTo>
                  <a:pt x="4446627" y="750007"/>
                </a:lnTo>
                <a:lnTo>
                  <a:pt x="4476835" y="777984"/>
                </a:lnTo>
                <a:lnTo>
                  <a:pt x="4512451" y="809013"/>
                </a:lnTo>
                <a:lnTo>
                  <a:pt x="4552452" y="844412"/>
                </a:lnTo>
                <a:lnTo>
                  <a:pt x="4594646" y="879462"/>
                </a:lnTo>
                <a:lnTo>
                  <a:pt x="4636840" y="909443"/>
                </a:lnTo>
                <a:lnTo>
                  <a:pt x="4676841" y="929635"/>
                </a:lnTo>
                <a:lnTo>
                  <a:pt x="4712457" y="935321"/>
                </a:lnTo>
                <a:lnTo>
                  <a:pt x="4748073" y="924401"/>
                </a:lnTo>
                <a:lnTo>
                  <a:pt x="4788075" y="900063"/>
                </a:lnTo>
                <a:lnTo>
                  <a:pt x="4830270" y="865516"/>
                </a:lnTo>
                <a:lnTo>
                  <a:pt x="4872465" y="823967"/>
                </a:lnTo>
                <a:lnTo>
                  <a:pt x="4912467" y="778625"/>
                </a:lnTo>
                <a:lnTo>
                  <a:pt x="4948083" y="732697"/>
                </a:lnTo>
                <a:lnTo>
                  <a:pt x="4991419" y="661057"/>
                </a:lnTo>
                <a:lnTo>
                  <a:pt x="5015454" y="615058"/>
                </a:lnTo>
                <a:lnTo>
                  <a:pt x="5040437" y="564866"/>
                </a:lnTo>
                <a:lnTo>
                  <a:pt x="5065894" y="512423"/>
                </a:lnTo>
                <a:lnTo>
                  <a:pt x="5091351" y="459673"/>
                </a:lnTo>
                <a:lnTo>
                  <a:pt x="5116334" y="408561"/>
                </a:lnTo>
                <a:lnTo>
                  <a:pt x="5140369" y="361029"/>
                </a:lnTo>
                <a:lnTo>
                  <a:pt x="5162984" y="319022"/>
                </a:lnTo>
                <a:lnTo>
                  <a:pt x="5183704" y="284483"/>
                </a:lnTo>
                <a:lnTo>
                  <a:pt x="5213912" y="238814"/>
                </a:lnTo>
                <a:lnTo>
                  <a:pt x="5247573" y="190040"/>
                </a:lnTo>
                <a:lnTo>
                  <a:pt x="5283304" y="141263"/>
                </a:lnTo>
                <a:lnTo>
                  <a:pt x="5319726" y="95587"/>
                </a:lnTo>
                <a:lnTo>
                  <a:pt x="5355457" y="56115"/>
                </a:lnTo>
                <a:lnTo>
                  <a:pt x="5389117" y="25950"/>
                </a:lnTo>
                <a:lnTo>
                  <a:pt x="5419326" y="8195"/>
                </a:lnTo>
                <a:lnTo>
                  <a:pt x="5483727" y="13386"/>
                </a:lnTo>
                <a:lnTo>
                  <a:pt x="5561658" y="48725"/>
                </a:lnTo>
                <a:lnTo>
                  <a:pt x="5627330" y="88665"/>
                </a:lnTo>
                <a:lnTo>
                  <a:pt x="5654952" y="107656"/>
                </a:lnTo>
              </a:path>
            </a:pathLst>
          </a:custGeom>
          <a:ln w="5060">
            <a:solidFill>
              <a:srgbClr val="FF7F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9" name="object 49" descr=""/>
          <p:cNvSpPr txBox="1"/>
          <p:nvPr/>
        </p:nvSpPr>
        <p:spPr>
          <a:xfrm>
            <a:off x="573925" y="5105855"/>
            <a:ext cx="1379855" cy="593725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200">
                <a:latin typeface="Calibri"/>
                <a:cs typeface="Calibri"/>
              </a:rPr>
              <a:t>Frequency</a:t>
            </a:r>
            <a:r>
              <a:rPr dirty="0" sz="1200" spc="225">
                <a:latin typeface="Calibri"/>
                <a:cs typeface="Calibri"/>
              </a:rPr>
              <a:t> </a:t>
            </a:r>
            <a:r>
              <a:rPr dirty="0" sz="1200" spc="-10">
                <a:latin typeface="Calibri"/>
                <a:cs typeface="Calibri"/>
              </a:rPr>
              <a:t>spectrum:</a:t>
            </a:r>
            <a:endParaRPr sz="12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130"/>
              </a:spcBef>
            </a:pPr>
            <a:endParaRPr sz="1200">
              <a:latin typeface="Calibri"/>
              <a:cs typeface="Calibri"/>
            </a:endParaRPr>
          </a:p>
          <a:p>
            <a:pPr marL="162560">
              <a:lnSpc>
                <a:spcPct val="100000"/>
              </a:lnSpc>
            </a:pPr>
            <a:r>
              <a:rPr dirty="0" sz="1200" spc="120" i="1">
                <a:latin typeface="Calibri"/>
                <a:cs typeface="Calibri"/>
              </a:rPr>
              <a:t>y</a:t>
            </a:r>
            <a:r>
              <a:rPr dirty="0" sz="1200" spc="120">
                <a:latin typeface="Calibri"/>
                <a:cs typeface="Calibri"/>
              </a:rPr>
              <a:t>(</a:t>
            </a:r>
            <a:r>
              <a:rPr dirty="0" sz="1200" spc="120" i="1">
                <a:latin typeface="Calibri"/>
                <a:cs typeface="Calibri"/>
              </a:rPr>
              <a:t>f</a:t>
            </a:r>
            <a:r>
              <a:rPr dirty="0" sz="1200" spc="-135" i="1">
                <a:latin typeface="Calibri"/>
                <a:cs typeface="Calibri"/>
              </a:rPr>
              <a:t> </a:t>
            </a:r>
            <a:r>
              <a:rPr dirty="0" sz="1200" spc="30">
                <a:latin typeface="Calibri"/>
                <a:cs typeface="Calibri"/>
              </a:rPr>
              <a:t>)</a:t>
            </a:r>
            <a:endParaRPr sz="1200">
              <a:latin typeface="Calibri"/>
              <a:cs typeface="Calibri"/>
            </a:endParaRPr>
          </a:p>
        </p:txBody>
      </p:sp>
      <p:grpSp>
        <p:nvGrpSpPr>
          <p:cNvPr id="50" name="object 50" descr=""/>
          <p:cNvGrpSpPr/>
          <p:nvPr/>
        </p:nvGrpSpPr>
        <p:grpSpPr>
          <a:xfrm>
            <a:off x="845311" y="5745996"/>
            <a:ext cx="4712970" cy="795020"/>
            <a:chOff x="845311" y="5745996"/>
            <a:chExt cx="4712970" cy="795020"/>
          </a:xfrm>
        </p:grpSpPr>
        <p:sp>
          <p:nvSpPr>
            <p:cNvPr id="51" name="object 51" descr=""/>
            <p:cNvSpPr/>
            <p:nvPr/>
          </p:nvSpPr>
          <p:spPr>
            <a:xfrm>
              <a:off x="878217" y="6466014"/>
              <a:ext cx="4320540" cy="0"/>
            </a:xfrm>
            <a:custGeom>
              <a:avLst/>
              <a:gdLst/>
              <a:ahLst/>
              <a:cxnLst/>
              <a:rect l="l" t="t" r="r" b="b"/>
              <a:pathLst>
                <a:path w="4320540" h="0">
                  <a:moveTo>
                    <a:pt x="0" y="0"/>
                  </a:moveTo>
                  <a:lnTo>
                    <a:pt x="4320053" y="0"/>
                  </a:lnTo>
                </a:path>
              </a:pathLst>
            </a:custGeom>
            <a:ln w="3175">
              <a:solidFill>
                <a:srgbClr val="E5E5E5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2" name="object 52" descr=""/>
            <p:cNvSpPr/>
            <p:nvPr/>
          </p:nvSpPr>
          <p:spPr>
            <a:xfrm>
              <a:off x="878217" y="6196011"/>
              <a:ext cx="4320540" cy="180340"/>
            </a:xfrm>
            <a:custGeom>
              <a:avLst/>
              <a:gdLst/>
              <a:ahLst/>
              <a:cxnLst/>
              <a:rect l="l" t="t" r="r" b="b"/>
              <a:pathLst>
                <a:path w="4320540" h="180339">
                  <a:moveTo>
                    <a:pt x="0" y="180001"/>
                  </a:moveTo>
                  <a:lnTo>
                    <a:pt x="1548017" y="180001"/>
                  </a:lnTo>
                </a:path>
                <a:path w="4320540" h="180339">
                  <a:moveTo>
                    <a:pt x="3204040" y="180001"/>
                  </a:moveTo>
                  <a:lnTo>
                    <a:pt x="4320053" y="180001"/>
                  </a:lnTo>
                </a:path>
                <a:path w="4320540" h="180339">
                  <a:moveTo>
                    <a:pt x="1620017" y="180001"/>
                  </a:moveTo>
                  <a:lnTo>
                    <a:pt x="3132040" y="180001"/>
                  </a:lnTo>
                </a:path>
                <a:path w="4320540" h="180339">
                  <a:moveTo>
                    <a:pt x="0" y="90001"/>
                  </a:moveTo>
                  <a:lnTo>
                    <a:pt x="1548017" y="90001"/>
                  </a:lnTo>
                </a:path>
                <a:path w="4320540" h="180339">
                  <a:moveTo>
                    <a:pt x="1620017" y="90001"/>
                  </a:moveTo>
                  <a:lnTo>
                    <a:pt x="4320053" y="90001"/>
                  </a:lnTo>
                </a:path>
                <a:path w="4320540" h="180339">
                  <a:moveTo>
                    <a:pt x="0" y="0"/>
                  </a:moveTo>
                  <a:lnTo>
                    <a:pt x="1548017" y="0"/>
                  </a:lnTo>
                </a:path>
                <a:path w="4320540" h="180339">
                  <a:moveTo>
                    <a:pt x="1620017" y="0"/>
                  </a:moveTo>
                  <a:lnTo>
                    <a:pt x="4320053" y="0"/>
                  </a:lnTo>
                </a:path>
              </a:pathLst>
            </a:custGeom>
            <a:ln w="3175">
              <a:solidFill>
                <a:srgbClr val="E5E5E5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3" name="object 53" descr=""/>
            <p:cNvSpPr/>
            <p:nvPr/>
          </p:nvSpPr>
          <p:spPr>
            <a:xfrm>
              <a:off x="878217" y="6106010"/>
              <a:ext cx="4320540" cy="360045"/>
            </a:xfrm>
            <a:custGeom>
              <a:avLst/>
              <a:gdLst/>
              <a:ahLst/>
              <a:cxnLst/>
              <a:rect l="l" t="t" r="r" b="b"/>
              <a:pathLst>
                <a:path w="4320540" h="360045">
                  <a:moveTo>
                    <a:pt x="0" y="0"/>
                  </a:moveTo>
                  <a:lnTo>
                    <a:pt x="4320053" y="0"/>
                  </a:lnTo>
                </a:path>
                <a:path w="4320540" h="360045">
                  <a:moveTo>
                    <a:pt x="0" y="360004"/>
                  </a:moveTo>
                  <a:lnTo>
                    <a:pt x="0" y="0"/>
                  </a:lnTo>
                </a:path>
                <a:path w="4320540" h="360045">
                  <a:moveTo>
                    <a:pt x="360004" y="360004"/>
                  </a:moveTo>
                  <a:lnTo>
                    <a:pt x="360004" y="0"/>
                  </a:lnTo>
                </a:path>
                <a:path w="4320540" h="360045">
                  <a:moveTo>
                    <a:pt x="720008" y="360004"/>
                  </a:moveTo>
                  <a:lnTo>
                    <a:pt x="720008" y="0"/>
                  </a:lnTo>
                </a:path>
                <a:path w="4320540" h="360045">
                  <a:moveTo>
                    <a:pt x="1080013" y="360004"/>
                  </a:moveTo>
                  <a:lnTo>
                    <a:pt x="1080013" y="0"/>
                  </a:lnTo>
                </a:path>
                <a:path w="4320540" h="360045">
                  <a:moveTo>
                    <a:pt x="1440017" y="360004"/>
                  </a:moveTo>
                  <a:lnTo>
                    <a:pt x="1440017" y="0"/>
                  </a:lnTo>
                </a:path>
                <a:path w="4320540" h="360045">
                  <a:moveTo>
                    <a:pt x="1800022" y="360004"/>
                  </a:moveTo>
                  <a:lnTo>
                    <a:pt x="1800022" y="0"/>
                  </a:lnTo>
                </a:path>
                <a:path w="4320540" h="360045">
                  <a:moveTo>
                    <a:pt x="2160026" y="360004"/>
                  </a:moveTo>
                  <a:lnTo>
                    <a:pt x="2160026" y="0"/>
                  </a:lnTo>
                </a:path>
                <a:path w="4320540" h="360045">
                  <a:moveTo>
                    <a:pt x="2520031" y="360004"/>
                  </a:moveTo>
                  <a:lnTo>
                    <a:pt x="2520031" y="0"/>
                  </a:lnTo>
                </a:path>
                <a:path w="4320540" h="360045">
                  <a:moveTo>
                    <a:pt x="2880035" y="360004"/>
                  </a:moveTo>
                  <a:lnTo>
                    <a:pt x="2880035" y="0"/>
                  </a:lnTo>
                </a:path>
                <a:path w="4320540" h="360045">
                  <a:moveTo>
                    <a:pt x="3240040" y="360004"/>
                  </a:moveTo>
                  <a:lnTo>
                    <a:pt x="3240040" y="0"/>
                  </a:lnTo>
                </a:path>
                <a:path w="4320540" h="360045">
                  <a:moveTo>
                    <a:pt x="3600044" y="360004"/>
                  </a:moveTo>
                  <a:lnTo>
                    <a:pt x="3600044" y="0"/>
                  </a:lnTo>
                </a:path>
                <a:path w="4320540" h="360045">
                  <a:moveTo>
                    <a:pt x="3960049" y="360004"/>
                  </a:moveTo>
                  <a:lnTo>
                    <a:pt x="3960049" y="0"/>
                  </a:lnTo>
                </a:path>
                <a:path w="4320540" h="360045">
                  <a:moveTo>
                    <a:pt x="4319927" y="360004"/>
                  </a:moveTo>
                  <a:lnTo>
                    <a:pt x="4319927" y="0"/>
                  </a:lnTo>
                </a:path>
              </a:pathLst>
            </a:custGeom>
            <a:ln w="3175">
              <a:solidFill>
                <a:srgbClr val="E5E5E5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4" name="object 54" descr=""/>
            <p:cNvSpPr/>
            <p:nvPr/>
          </p:nvSpPr>
          <p:spPr>
            <a:xfrm>
              <a:off x="878217" y="6466014"/>
              <a:ext cx="4675505" cy="0"/>
            </a:xfrm>
            <a:custGeom>
              <a:avLst/>
              <a:gdLst/>
              <a:ahLst/>
              <a:cxnLst/>
              <a:rect l="l" t="t" r="r" b="b"/>
              <a:pathLst>
                <a:path w="4675505" h="0">
                  <a:moveTo>
                    <a:pt x="0" y="0"/>
                  </a:moveTo>
                  <a:lnTo>
                    <a:pt x="4674997" y="0"/>
                  </a:lnTo>
                </a:path>
              </a:pathLst>
            </a:custGeom>
            <a:ln w="506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5" name="object 55" descr=""/>
            <p:cNvSpPr/>
            <p:nvPr/>
          </p:nvSpPr>
          <p:spPr>
            <a:xfrm>
              <a:off x="5529427" y="6435648"/>
              <a:ext cx="26670" cy="60960"/>
            </a:xfrm>
            <a:custGeom>
              <a:avLst/>
              <a:gdLst/>
              <a:ahLst/>
              <a:cxnLst/>
              <a:rect l="l" t="t" r="r" b="b"/>
              <a:pathLst>
                <a:path w="26670" h="60960">
                  <a:moveTo>
                    <a:pt x="0" y="0"/>
                  </a:moveTo>
                  <a:lnTo>
                    <a:pt x="4622" y="11933"/>
                  </a:lnTo>
                  <a:lnTo>
                    <a:pt x="10913" y="20687"/>
                  </a:lnTo>
                  <a:lnTo>
                    <a:pt x="18327" y="26689"/>
                  </a:lnTo>
                  <a:lnTo>
                    <a:pt x="26317" y="30366"/>
                  </a:lnTo>
                  <a:lnTo>
                    <a:pt x="18327" y="34043"/>
                  </a:lnTo>
                  <a:lnTo>
                    <a:pt x="10913" y="40045"/>
                  </a:lnTo>
                  <a:lnTo>
                    <a:pt x="4622" y="48799"/>
                  </a:lnTo>
                  <a:lnTo>
                    <a:pt x="0" y="60732"/>
                  </a:lnTo>
                </a:path>
              </a:pathLst>
            </a:custGeom>
            <a:ln w="506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6" name="object 56" descr=""/>
            <p:cNvSpPr/>
            <p:nvPr/>
          </p:nvSpPr>
          <p:spPr>
            <a:xfrm>
              <a:off x="878217" y="5751067"/>
              <a:ext cx="0" cy="787400"/>
            </a:xfrm>
            <a:custGeom>
              <a:avLst/>
              <a:gdLst/>
              <a:ahLst/>
              <a:cxnLst/>
              <a:rect l="l" t="t" r="r" b="b"/>
              <a:pathLst>
                <a:path w="0" h="787400">
                  <a:moveTo>
                    <a:pt x="0" y="786947"/>
                  </a:moveTo>
                  <a:lnTo>
                    <a:pt x="0" y="0"/>
                  </a:lnTo>
                </a:path>
              </a:pathLst>
            </a:custGeom>
            <a:ln w="506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7" name="object 57" descr=""/>
            <p:cNvSpPr/>
            <p:nvPr/>
          </p:nvSpPr>
          <p:spPr>
            <a:xfrm>
              <a:off x="847851" y="5748536"/>
              <a:ext cx="60960" cy="26670"/>
            </a:xfrm>
            <a:custGeom>
              <a:avLst/>
              <a:gdLst/>
              <a:ahLst/>
              <a:cxnLst/>
              <a:rect l="l" t="t" r="r" b="b"/>
              <a:pathLst>
                <a:path w="60959" h="26670">
                  <a:moveTo>
                    <a:pt x="0" y="26317"/>
                  </a:moveTo>
                  <a:lnTo>
                    <a:pt x="11933" y="21694"/>
                  </a:lnTo>
                  <a:lnTo>
                    <a:pt x="20687" y="15403"/>
                  </a:lnTo>
                  <a:lnTo>
                    <a:pt x="26689" y="7990"/>
                  </a:lnTo>
                  <a:lnTo>
                    <a:pt x="30366" y="0"/>
                  </a:lnTo>
                  <a:lnTo>
                    <a:pt x="34043" y="7990"/>
                  </a:lnTo>
                  <a:lnTo>
                    <a:pt x="40045" y="15403"/>
                  </a:lnTo>
                  <a:lnTo>
                    <a:pt x="48799" y="21694"/>
                  </a:lnTo>
                  <a:lnTo>
                    <a:pt x="60732" y="26317"/>
                  </a:lnTo>
                </a:path>
              </a:pathLst>
            </a:custGeom>
            <a:ln w="506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58" name="object 58" descr=""/>
          <p:cNvSpPr txBox="1"/>
          <p:nvPr/>
        </p:nvSpPr>
        <p:spPr>
          <a:xfrm>
            <a:off x="5597601" y="6339444"/>
            <a:ext cx="99060" cy="207645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200" spc="160" i="1">
                <a:latin typeface="Calibri"/>
                <a:cs typeface="Calibri"/>
              </a:rPr>
              <a:t>f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59" name="object 59" descr=""/>
          <p:cNvSpPr txBox="1"/>
          <p:nvPr/>
        </p:nvSpPr>
        <p:spPr>
          <a:xfrm>
            <a:off x="1474025" y="6451419"/>
            <a:ext cx="3886200" cy="207645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  <a:tabLst>
                <a:tab pos="732155" algn="l"/>
                <a:tab pos="1452245" algn="l"/>
                <a:tab pos="2172335" algn="l"/>
                <a:tab pos="2854960" algn="l"/>
                <a:tab pos="3575050" algn="l"/>
              </a:tabLst>
            </a:pPr>
            <a:r>
              <a:rPr dirty="0" sz="1200" spc="-25">
                <a:latin typeface="Calibri"/>
                <a:cs typeface="Calibri"/>
              </a:rPr>
              <a:t>200</a:t>
            </a:r>
            <a:r>
              <a:rPr dirty="0" sz="1200">
                <a:latin typeface="Calibri"/>
                <a:cs typeface="Calibri"/>
              </a:rPr>
              <a:t>	</a:t>
            </a:r>
            <a:r>
              <a:rPr dirty="0" sz="1200" spc="-25">
                <a:latin typeface="Calibri"/>
                <a:cs typeface="Calibri"/>
              </a:rPr>
              <a:t>400</a:t>
            </a:r>
            <a:r>
              <a:rPr dirty="0" sz="1200">
                <a:latin typeface="Calibri"/>
                <a:cs typeface="Calibri"/>
              </a:rPr>
              <a:t>	</a:t>
            </a:r>
            <a:r>
              <a:rPr dirty="0" sz="1200" spc="-25">
                <a:latin typeface="Calibri"/>
                <a:cs typeface="Calibri"/>
              </a:rPr>
              <a:t>600</a:t>
            </a:r>
            <a:r>
              <a:rPr dirty="0" sz="1200">
                <a:latin typeface="Calibri"/>
                <a:cs typeface="Calibri"/>
              </a:rPr>
              <a:t>	</a:t>
            </a:r>
            <a:r>
              <a:rPr dirty="0" sz="1200" spc="-25">
                <a:latin typeface="Calibri"/>
                <a:cs typeface="Calibri"/>
              </a:rPr>
              <a:t>800</a:t>
            </a:r>
            <a:r>
              <a:rPr dirty="0" sz="1200">
                <a:latin typeface="Calibri"/>
                <a:cs typeface="Calibri"/>
              </a:rPr>
              <a:t>	</a:t>
            </a:r>
            <a:r>
              <a:rPr dirty="0" sz="1200" spc="-20">
                <a:latin typeface="Calibri"/>
                <a:cs typeface="Calibri"/>
              </a:rPr>
              <a:t>1000</a:t>
            </a:r>
            <a:r>
              <a:rPr dirty="0" sz="1200">
                <a:latin typeface="Calibri"/>
                <a:cs typeface="Calibri"/>
              </a:rPr>
              <a:t>	</a:t>
            </a:r>
            <a:r>
              <a:rPr dirty="0" sz="1200" spc="-20">
                <a:latin typeface="Calibri"/>
                <a:cs typeface="Calibri"/>
              </a:rPr>
              <a:t>1200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60" name="object 60" descr=""/>
          <p:cNvSpPr txBox="1"/>
          <p:nvPr/>
        </p:nvSpPr>
        <p:spPr>
          <a:xfrm>
            <a:off x="713701" y="6350416"/>
            <a:ext cx="240029" cy="207645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38100">
              <a:lnSpc>
                <a:spcPct val="100000"/>
              </a:lnSpc>
              <a:spcBef>
                <a:spcPts val="95"/>
              </a:spcBef>
            </a:pPr>
            <a:r>
              <a:rPr dirty="0" sz="1200" spc="-25">
                <a:latin typeface="Calibri"/>
                <a:cs typeface="Calibri"/>
              </a:rPr>
              <a:t>0</a:t>
            </a:r>
            <a:r>
              <a:rPr dirty="0" baseline="-37037" sz="1800" spc="-37">
                <a:latin typeface="Calibri"/>
                <a:cs typeface="Calibri"/>
              </a:rPr>
              <a:t>0</a:t>
            </a:r>
            <a:endParaRPr baseline="-37037" sz="1800">
              <a:latin typeface="Calibri"/>
              <a:cs typeface="Calibri"/>
            </a:endParaRPr>
          </a:p>
        </p:txBody>
      </p:sp>
      <p:sp>
        <p:nvSpPr>
          <p:cNvPr id="61" name="object 61" descr=""/>
          <p:cNvSpPr txBox="1"/>
          <p:nvPr/>
        </p:nvSpPr>
        <p:spPr>
          <a:xfrm>
            <a:off x="623481" y="5990409"/>
            <a:ext cx="215900" cy="387985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algn="r" marR="5080">
              <a:lnSpc>
                <a:spcPts val="1430"/>
              </a:lnSpc>
              <a:spcBef>
                <a:spcPts val="95"/>
              </a:spcBef>
            </a:pPr>
            <a:r>
              <a:rPr dirty="0" sz="1200" spc="-50">
                <a:latin typeface="Calibri"/>
                <a:cs typeface="Calibri"/>
              </a:rPr>
              <a:t>1</a:t>
            </a:r>
            <a:endParaRPr sz="1200">
              <a:latin typeface="Calibri"/>
              <a:cs typeface="Calibri"/>
            </a:endParaRPr>
          </a:p>
          <a:p>
            <a:pPr algn="r" marR="5080">
              <a:lnSpc>
                <a:spcPts val="1430"/>
              </a:lnSpc>
            </a:pPr>
            <a:r>
              <a:rPr dirty="0" sz="1200" spc="-25">
                <a:latin typeface="Calibri"/>
                <a:cs typeface="Calibri"/>
              </a:rPr>
              <a:t>0.5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62" name="object 62" descr=""/>
          <p:cNvSpPr txBox="1"/>
          <p:nvPr/>
        </p:nvSpPr>
        <p:spPr>
          <a:xfrm>
            <a:off x="3032379" y="5900787"/>
            <a:ext cx="79375" cy="14732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800" spc="-50">
                <a:latin typeface="Calibri"/>
                <a:cs typeface="Calibri"/>
              </a:rPr>
              <a:t>2</a:t>
            </a:r>
            <a:endParaRPr sz="800">
              <a:latin typeface="Calibri"/>
              <a:cs typeface="Calibri"/>
            </a:endParaRPr>
          </a:p>
        </p:txBody>
      </p:sp>
      <p:sp>
        <p:nvSpPr>
          <p:cNvPr id="63" name="object 63" descr=""/>
          <p:cNvSpPr txBox="1"/>
          <p:nvPr/>
        </p:nvSpPr>
        <p:spPr>
          <a:xfrm>
            <a:off x="2374950" y="5797814"/>
            <a:ext cx="1326515" cy="207645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38100">
              <a:lnSpc>
                <a:spcPct val="100000"/>
              </a:lnSpc>
              <a:spcBef>
                <a:spcPts val="95"/>
              </a:spcBef>
            </a:pPr>
            <a:r>
              <a:rPr dirty="0" sz="1200" spc="55">
                <a:latin typeface="Calibri"/>
                <a:cs typeface="Calibri"/>
              </a:rPr>
              <a:t>440</a:t>
            </a:r>
            <a:r>
              <a:rPr dirty="0" sz="1200" spc="55" i="1">
                <a:latin typeface="Calibri"/>
                <a:cs typeface="Calibri"/>
              </a:rPr>
              <a:t>Hz </a:t>
            </a:r>
            <a:r>
              <a:rPr dirty="0" sz="1200" spc="305">
                <a:latin typeface="Calibri"/>
                <a:cs typeface="Calibri"/>
              </a:rPr>
              <a:t>+</a:t>
            </a:r>
            <a:r>
              <a:rPr dirty="0" sz="1200" spc="120">
                <a:latin typeface="Calibri"/>
                <a:cs typeface="Calibri"/>
              </a:rPr>
              <a:t> </a:t>
            </a:r>
            <a:r>
              <a:rPr dirty="0" u="sng" baseline="31250" sz="120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1</a:t>
            </a:r>
            <a:r>
              <a:rPr dirty="0" baseline="31250" sz="1200" spc="-89">
                <a:latin typeface="Calibri"/>
                <a:cs typeface="Calibri"/>
              </a:rPr>
              <a:t> </a:t>
            </a:r>
            <a:r>
              <a:rPr dirty="0" sz="1200" spc="60">
                <a:latin typeface="Calibri"/>
                <a:cs typeface="Calibri"/>
              </a:rPr>
              <a:t>(880</a:t>
            </a:r>
            <a:r>
              <a:rPr dirty="0" sz="1200" spc="60" i="1">
                <a:latin typeface="Calibri"/>
                <a:cs typeface="Calibri"/>
              </a:rPr>
              <a:t>Hz</a:t>
            </a:r>
            <a:r>
              <a:rPr dirty="0" sz="1200" spc="60">
                <a:latin typeface="Calibri"/>
                <a:cs typeface="Calibri"/>
              </a:rPr>
              <a:t>)</a:t>
            </a:r>
            <a:endParaRPr sz="1200">
              <a:latin typeface="Calibri"/>
              <a:cs typeface="Calibri"/>
            </a:endParaRPr>
          </a:p>
        </p:txBody>
      </p:sp>
      <p:grpSp>
        <p:nvGrpSpPr>
          <p:cNvPr id="64" name="object 64" descr=""/>
          <p:cNvGrpSpPr/>
          <p:nvPr/>
        </p:nvGrpSpPr>
        <p:grpSpPr>
          <a:xfrm>
            <a:off x="2426234" y="6106010"/>
            <a:ext cx="1656080" cy="360045"/>
            <a:chOff x="2426234" y="6106010"/>
            <a:chExt cx="1656080" cy="360045"/>
          </a:xfrm>
        </p:grpSpPr>
        <p:sp>
          <p:nvSpPr>
            <p:cNvPr id="65" name="object 65" descr=""/>
            <p:cNvSpPr/>
            <p:nvPr/>
          </p:nvSpPr>
          <p:spPr>
            <a:xfrm>
              <a:off x="2462235" y="6106010"/>
              <a:ext cx="0" cy="360045"/>
            </a:xfrm>
            <a:custGeom>
              <a:avLst/>
              <a:gdLst/>
              <a:ahLst/>
              <a:cxnLst/>
              <a:rect l="l" t="t" r="r" b="b"/>
              <a:pathLst>
                <a:path w="0" h="360045">
                  <a:moveTo>
                    <a:pt x="0" y="360004"/>
                  </a:moveTo>
                  <a:lnTo>
                    <a:pt x="0" y="0"/>
                  </a:lnTo>
                </a:path>
              </a:pathLst>
            </a:custGeom>
            <a:ln w="72000">
              <a:solidFill>
                <a:srgbClr val="0000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6" name="object 66" descr=""/>
            <p:cNvSpPr/>
            <p:nvPr/>
          </p:nvSpPr>
          <p:spPr>
            <a:xfrm>
              <a:off x="4046258" y="6286012"/>
              <a:ext cx="0" cy="180340"/>
            </a:xfrm>
            <a:custGeom>
              <a:avLst/>
              <a:gdLst/>
              <a:ahLst/>
              <a:cxnLst/>
              <a:rect l="l" t="t" r="r" b="b"/>
              <a:pathLst>
                <a:path w="0" h="180339">
                  <a:moveTo>
                    <a:pt x="0" y="180002"/>
                  </a:moveTo>
                  <a:lnTo>
                    <a:pt x="0" y="0"/>
                  </a:lnTo>
                </a:path>
              </a:pathLst>
            </a:custGeom>
            <a:ln w="72000">
              <a:solidFill>
                <a:srgbClr val="00FF0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67" name="object 67" descr=""/>
          <p:cNvSpPr txBox="1"/>
          <p:nvPr/>
        </p:nvSpPr>
        <p:spPr>
          <a:xfrm>
            <a:off x="535825" y="6864424"/>
            <a:ext cx="6583045" cy="2219325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algn="just" marL="50800" marR="42545">
              <a:lnSpc>
                <a:spcPct val="100000"/>
              </a:lnSpc>
              <a:spcBef>
                <a:spcPts val="95"/>
              </a:spcBef>
            </a:pPr>
            <a:r>
              <a:rPr dirty="0" sz="1200" spc="65">
                <a:latin typeface="Calibri"/>
                <a:cs typeface="Calibri"/>
              </a:rPr>
              <a:t>The</a:t>
            </a:r>
            <a:r>
              <a:rPr dirty="0" sz="1200" spc="4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calculation</a:t>
            </a:r>
            <a:r>
              <a:rPr dirty="0" sz="1200" spc="4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rule</a:t>
            </a:r>
            <a:r>
              <a:rPr dirty="0" sz="1200" spc="4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for</a:t>
            </a:r>
            <a:r>
              <a:rPr dirty="0" sz="1200" spc="5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converting</a:t>
            </a:r>
            <a:r>
              <a:rPr dirty="0" sz="1200" spc="4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a</a:t>
            </a:r>
            <a:r>
              <a:rPr dirty="0" sz="1200" spc="4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periodic</a:t>
            </a:r>
            <a:r>
              <a:rPr dirty="0" sz="1200" spc="5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time</a:t>
            </a:r>
            <a:r>
              <a:rPr dirty="0" sz="1200" spc="4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function</a:t>
            </a:r>
            <a:r>
              <a:rPr dirty="0" sz="1200" spc="4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into</a:t>
            </a:r>
            <a:r>
              <a:rPr dirty="0" sz="1200" spc="5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a</a:t>
            </a:r>
            <a:r>
              <a:rPr dirty="0" sz="1200" spc="4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frequency</a:t>
            </a:r>
            <a:r>
              <a:rPr dirty="0" sz="1200" spc="4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spectrum</a:t>
            </a:r>
            <a:r>
              <a:rPr dirty="0" sz="1200" spc="5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is</a:t>
            </a:r>
            <a:r>
              <a:rPr dirty="0" sz="1200" spc="4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called</a:t>
            </a:r>
            <a:r>
              <a:rPr dirty="0" sz="1200" spc="45">
                <a:latin typeface="Calibri"/>
                <a:cs typeface="Calibri"/>
              </a:rPr>
              <a:t> </a:t>
            </a:r>
            <a:r>
              <a:rPr dirty="0" sz="1200" spc="-10">
                <a:latin typeface="Calibri"/>
                <a:cs typeface="Calibri"/>
                <a:hlinkClick r:id="rId2"/>
              </a:rPr>
              <a:t>Fourier</a:t>
            </a:r>
            <a:r>
              <a:rPr dirty="0" sz="1200" spc="-1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  <a:hlinkClick r:id="rId2"/>
              </a:rPr>
              <a:t>Analysis.</a:t>
            </a:r>
            <a:r>
              <a:rPr dirty="0" sz="1200" spc="160">
                <a:latin typeface="Calibri"/>
                <a:cs typeface="Calibri"/>
              </a:rPr>
              <a:t>  </a:t>
            </a:r>
            <a:r>
              <a:rPr dirty="0" sz="1200">
                <a:latin typeface="Calibri"/>
                <a:cs typeface="Calibri"/>
              </a:rPr>
              <a:t>Integrals</a:t>
            </a:r>
            <a:r>
              <a:rPr dirty="0" sz="1200" spc="254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are</a:t>
            </a:r>
            <a:r>
              <a:rPr dirty="0" sz="1200" spc="254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formed</a:t>
            </a:r>
            <a:r>
              <a:rPr dirty="0" sz="1200" spc="26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over</a:t>
            </a:r>
            <a:r>
              <a:rPr dirty="0" sz="1200" spc="254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the</a:t>
            </a:r>
            <a:r>
              <a:rPr dirty="0" sz="1200" spc="26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entire</a:t>
            </a:r>
            <a:r>
              <a:rPr dirty="0" sz="1200" spc="254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period</a:t>
            </a:r>
            <a:r>
              <a:rPr dirty="0" sz="1200" spc="254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duration.</a:t>
            </a:r>
            <a:r>
              <a:rPr dirty="0" sz="1200" spc="160">
                <a:latin typeface="Calibri"/>
                <a:cs typeface="Calibri"/>
              </a:rPr>
              <a:t>  </a:t>
            </a:r>
            <a:r>
              <a:rPr dirty="0" sz="1200">
                <a:latin typeface="Calibri"/>
                <a:cs typeface="Calibri"/>
              </a:rPr>
              <a:t>Since</a:t>
            </a:r>
            <a:r>
              <a:rPr dirty="0" sz="1200" spc="260">
                <a:latin typeface="Calibri"/>
                <a:cs typeface="Calibri"/>
              </a:rPr>
              <a:t> </a:t>
            </a:r>
            <a:r>
              <a:rPr dirty="0" sz="1200" spc="50">
                <a:latin typeface="Calibri"/>
                <a:cs typeface="Calibri"/>
              </a:rPr>
              <a:t>it</a:t>
            </a:r>
            <a:r>
              <a:rPr dirty="0" sz="1200" spc="254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is</a:t>
            </a:r>
            <a:r>
              <a:rPr dirty="0" sz="1200" spc="26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sufficiently</a:t>
            </a:r>
            <a:r>
              <a:rPr dirty="0" sz="1200" spc="254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accurate</a:t>
            </a:r>
            <a:r>
              <a:rPr dirty="0" sz="1200" spc="254">
                <a:latin typeface="Calibri"/>
                <a:cs typeface="Calibri"/>
              </a:rPr>
              <a:t> </a:t>
            </a:r>
            <a:r>
              <a:rPr dirty="0" sz="1200" spc="-25">
                <a:latin typeface="Calibri"/>
                <a:cs typeface="Calibri"/>
              </a:rPr>
              <a:t>to </a:t>
            </a:r>
            <a:r>
              <a:rPr dirty="0" sz="1200">
                <a:latin typeface="Calibri"/>
                <a:cs typeface="Calibri"/>
              </a:rPr>
              <a:t>use</a:t>
            </a:r>
            <a:r>
              <a:rPr dirty="0" sz="1200" spc="23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the</a:t>
            </a:r>
            <a:r>
              <a:rPr dirty="0" sz="1200" spc="23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sampling</a:t>
            </a:r>
            <a:r>
              <a:rPr dirty="0" sz="1200" spc="24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period/sampling</a:t>
            </a:r>
            <a:r>
              <a:rPr dirty="0" sz="1200" spc="23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frequency</a:t>
            </a:r>
            <a:r>
              <a:rPr dirty="0" sz="1200" spc="24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for</a:t>
            </a:r>
            <a:r>
              <a:rPr dirty="0" sz="1200" spc="23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the</a:t>
            </a:r>
            <a:r>
              <a:rPr dirty="0" sz="1200" spc="23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calculation,</a:t>
            </a:r>
            <a:r>
              <a:rPr dirty="0" sz="1200" spc="254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programs</a:t>
            </a:r>
            <a:r>
              <a:rPr dirty="0" sz="1200" spc="24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calculate</a:t>
            </a:r>
            <a:r>
              <a:rPr dirty="0" sz="1200" spc="23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the</a:t>
            </a:r>
            <a:r>
              <a:rPr dirty="0" sz="1200" spc="23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integral</a:t>
            </a:r>
            <a:r>
              <a:rPr dirty="0" sz="1200" spc="245">
                <a:latin typeface="Calibri"/>
                <a:cs typeface="Calibri"/>
              </a:rPr>
              <a:t> </a:t>
            </a:r>
            <a:r>
              <a:rPr dirty="0" sz="1200" spc="-25">
                <a:latin typeface="Calibri"/>
                <a:cs typeface="Calibri"/>
              </a:rPr>
              <a:t>as </a:t>
            </a:r>
            <a:r>
              <a:rPr dirty="0" sz="1200">
                <a:latin typeface="Calibri"/>
                <a:cs typeface="Calibri"/>
              </a:rPr>
              <a:t>a</a:t>
            </a:r>
            <a:r>
              <a:rPr dirty="0" sz="1200" spc="15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  <a:hlinkClick r:id="rId3"/>
              </a:rPr>
              <a:t>discrete</a:t>
            </a:r>
            <a:r>
              <a:rPr dirty="0" sz="1200" spc="160">
                <a:latin typeface="Calibri"/>
                <a:cs typeface="Calibri"/>
                <a:hlinkClick r:id="rId3"/>
              </a:rPr>
              <a:t> </a:t>
            </a:r>
            <a:r>
              <a:rPr dirty="0" sz="1200">
                <a:latin typeface="Calibri"/>
                <a:cs typeface="Calibri"/>
                <a:hlinkClick r:id="rId3"/>
              </a:rPr>
              <a:t>delta</a:t>
            </a:r>
            <a:r>
              <a:rPr dirty="0" sz="1200" spc="160">
                <a:latin typeface="Calibri"/>
                <a:cs typeface="Calibri"/>
                <a:hlinkClick r:id="rId3"/>
              </a:rPr>
              <a:t> </a:t>
            </a:r>
            <a:r>
              <a:rPr dirty="0" sz="1200">
                <a:latin typeface="Calibri"/>
                <a:cs typeface="Calibri"/>
                <a:hlinkClick r:id="rId3"/>
              </a:rPr>
              <a:t>function</a:t>
            </a:r>
            <a:r>
              <a:rPr dirty="0" sz="1200" spc="160">
                <a:latin typeface="Calibri"/>
                <a:cs typeface="Calibri"/>
                <a:hlinkClick r:id="rId3"/>
              </a:rPr>
              <a:t> </a:t>
            </a:r>
            <a:r>
              <a:rPr dirty="0" sz="1200" spc="125">
                <a:latin typeface="Calibri"/>
                <a:cs typeface="Calibri"/>
                <a:hlinkClick r:id="rId3"/>
              </a:rPr>
              <a:t>(DFT).</a:t>
            </a:r>
            <a:endParaRPr sz="1200">
              <a:latin typeface="Calibri"/>
              <a:cs typeface="Calibri"/>
            </a:endParaRPr>
          </a:p>
          <a:p>
            <a:pPr algn="just" marL="50800" marR="42545">
              <a:lnSpc>
                <a:spcPct val="100000"/>
              </a:lnSpc>
              <a:spcBef>
                <a:spcPts val="1435"/>
              </a:spcBef>
            </a:pPr>
            <a:r>
              <a:rPr dirty="0" sz="1200">
                <a:latin typeface="Calibri"/>
                <a:cs typeface="Calibri"/>
              </a:rPr>
              <a:t>Images</a:t>
            </a:r>
            <a:r>
              <a:rPr dirty="0" sz="1200" spc="14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can</a:t>
            </a:r>
            <a:r>
              <a:rPr dirty="0" sz="1200" spc="15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also</a:t>
            </a:r>
            <a:r>
              <a:rPr dirty="0" sz="1200" spc="14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be</a:t>
            </a:r>
            <a:r>
              <a:rPr dirty="0" sz="1200" spc="14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compressed</a:t>
            </a:r>
            <a:r>
              <a:rPr dirty="0" sz="1200" spc="15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using</a:t>
            </a:r>
            <a:r>
              <a:rPr dirty="0" sz="1200" spc="14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frequency</a:t>
            </a:r>
            <a:r>
              <a:rPr dirty="0" sz="1200" spc="14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transformation</a:t>
            </a:r>
            <a:r>
              <a:rPr dirty="0" sz="1200" spc="14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(e.g.</a:t>
            </a:r>
            <a:r>
              <a:rPr dirty="0" sz="1200" spc="320">
                <a:latin typeface="Calibri"/>
                <a:cs typeface="Calibri"/>
              </a:rPr>
              <a:t> </a:t>
            </a:r>
            <a:r>
              <a:rPr dirty="0" sz="1200" spc="140">
                <a:latin typeface="Calibri"/>
                <a:cs typeface="Calibri"/>
              </a:rPr>
              <a:t>JPEG).</a:t>
            </a:r>
            <a:r>
              <a:rPr dirty="0" sz="1200" spc="145">
                <a:latin typeface="Calibri"/>
                <a:cs typeface="Calibri"/>
              </a:rPr>
              <a:t> </a:t>
            </a:r>
            <a:r>
              <a:rPr dirty="0" sz="1200" spc="175">
                <a:latin typeface="Calibri"/>
                <a:cs typeface="Calibri"/>
              </a:rPr>
              <a:t>A</a:t>
            </a:r>
            <a:r>
              <a:rPr dirty="0" sz="1200" spc="14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monochrome</a:t>
            </a:r>
            <a:r>
              <a:rPr dirty="0" sz="1200" spc="145">
                <a:latin typeface="Calibri"/>
                <a:cs typeface="Calibri"/>
              </a:rPr>
              <a:t> </a:t>
            </a:r>
            <a:r>
              <a:rPr dirty="0" sz="1200" spc="-10">
                <a:latin typeface="Calibri"/>
                <a:cs typeface="Calibri"/>
              </a:rPr>
              <a:t>image </a:t>
            </a:r>
            <a:r>
              <a:rPr dirty="0" sz="1200">
                <a:latin typeface="Calibri"/>
                <a:cs typeface="Calibri"/>
              </a:rPr>
              <a:t>is</a:t>
            </a:r>
            <a:r>
              <a:rPr dirty="0" sz="1200" spc="19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then</a:t>
            </a:r>
            <a:r>
              <a:rPr dirty="0" sz="1200" spc="20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only</a:t>
            </a:r>
            <a:r>
              <a:rPr dirty="0" sz="1200" spc="19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saved</a:t>
            </a:r>
            <a:r>
              <a:rPr dirty="0" sz="1200" spc="19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as</a:t>
            </a:r>
            <a:r>
              <a:rPr dirty="0" sz="1200" spc="19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a</a:t>
            </a:r>
            <a:r>
              <a:rPr dirty="0" sz="1200" spc="19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color</a:t>
            </a:r>
            <a:r>
              <a:rPr dirty="0" sz="1200" spc="19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spectrum</a:t>
            </a:r>
            <a:r>
              <a:rPr dirty="0" sz="1200" spc="20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with</a:t>
            </a:r>
            <a:r>
              <a:rPr dirty="0" sz="1200" spc="19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one</a:t>
            </a:r>
            <a:r>
              <a:rPr dirty="0" sz="1200" spc="19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color.</a:t>
            </a:r>
            <a:r>
              <a:rPr dirty="0" sz="1200" spc="434">
                <a:latin typeface="Calibri"/>
                <a:cs typeface="Calibri"/>
              </a:rPr>
              <a:t> </a:t>
            </a:r>
            <a:r>
              <a:rPr dirty="0" sz="1200" spc="175">
                <a:latin typeface="Calibri"/>
                <a:cs typeface="Calibri"/>
              </a:rPr>
              <a:t>A</a:t>
            </a:r>
            <a:r>
              <a:rPr dirty="0" sz="1200" spc="19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particularly</a:t>
            </a:r>
            <a:r>
              <a:rPr dirty="0" sz="1200" spc="19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colorful</a:t>
            </a:r>
            <a:r>
              <a:rPr dirty="0" sz="1200" spc="19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image</a:t>
            </a:r>
            <a:r>
              <a:rPr dirty="0" sz="1200" spc="19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requires</a:t>
            </a:r>
            <a:r>
              <a:rPr dirty="0" sz="1200" spc="195">
                <a:latin typeface="Calibri"/>
                <a:cs typeface="Calibri"/>
              </a:rPr>
              <a:t> </a:t>
            </a:r>
            <a:r>
              <a:rPr dirty="0" sz="1200" spc="-20">
                <a:latin typeface="Calibri"/>
                <a:cs typeface="Calibri"/>
              </a:rPr>
              <a:t>more </a:t>
            </a:r>
            <a:r>
              <a:rPr dirty="0" sz="1200">
                <a:latin typeface="Calibri"/>
                <a:cs typeface="Calibri"/>
              </a:rPr>
              <a:t>storage</a:t>
            </a:r>
            <a:r>
              <a:rPr dirty="0" sz="1200" spc="75">
                <a:latin typeface="Calibri"/>
                <a:cs typeface="Calibri"/>
              </a:rPr>
              <a:t> </a:t>
            </a:r>
            <a:r>
              <a:rPr dirty="0" sz="1200" spc="-10">
                <a:latin typeface="Calibri"/>
                <a:cs typeface="Calibri"/>
              </a:rPr>
              <a:t>space.</a:t>
            </a:r>
            <a:endParaRPr sz="1200">
              <a:latin typeface="Calibri"/>
              <a:cs typeface="Calibri"/>
            </a:endParaRPr>
          </a:p>
          <a:p>
            <a:pPr algn="just" marL="50800" marR="43180">
              <a:lnSpc>
                <a:spcPct val="100000"/>
              </a:lnSpc>
              <a:spcBef>
                <a:spcPts val="1430"/>
              </a:spcBef>
            </a:pPr>
            <a:r>
              <a:rPr dirty="0" sz="1200" spc="65">
                <a:latin typeface="Calibri"/>
                <a:cs typeface="Calibri"/>
              </a:rPr>
              <a:t>The</a:t>
            </a:r>
            <a:r>
              <a:rPr dirty="0" sz="1200" spc="19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program</a:t>
            </a:r>
            <a:r>
              <a:rPr dirty="0" sz="1200" spc="19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most</a:t>
            </a:r>
            <a:r>
              <a:rPr dirty="0" sz="1200" spc="20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commonly</a:t>
            </a:r>
            <a:r>
              <a:rPr dirty="0" sz="1200" spc="19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used</a:t>
            </a:r>
            <a:r>
              <a:rPr dirty="0" sz="1200" spc="19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to</a:t>
            </a:r>
            <a:r>
              <a:rPr dirty="0" sz="1200" spc="20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convert</a:t>
            </a:r>
            <a:r>
              <a:rPr dirty="0" sz="1200" spc="195">
                <a:latin typeface="Calibri"/>
                <a:cs typeface="Calibri"/>
              </a:rPr>
              <a:t> </a:t>
            </a:r>
            <a:r>
              <a:rPr dirty="0" sz="1200" spc="80">
                <a:latin typeface="Calibri"/>
                <a:cs typeface="Calibri"/>
              </a:rPr>
              <a:t>WAV</a:t>
            </a:r>
            <a:r>
              <a:rPr dirty="0" sz="1200" spc="19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audio</a:t>
            </a:r>
            <a:r>
              <a:rPr dirty="0" sz="1200" spc="20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files</a:t>
            </a:r>
            <a:r>
              <a:rPr dirty="0" sz="1200" spc="19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to</a:t>
            </a:r>
            <a:r>
              <a:rPr dirty="0" sz="1200" spc="195">
                <a:latin typeface="Calibri"/>
                <a:cs typeface="Calibri"/>
              </a:rPr>
              <a:t> </a:t>
            </a:r>
            <a:r>
              <a:rPr dirty="0" sz="1200" spc="60">
                <a:latin typeface="Calibri"/>
                <a:cs typeface="Calibri"/>
              </a:rPr>
              <a:t>MP3</a:t>
            </a:r>
            <a:r>
              <a:rPr dirty="0" sz="1200" spc="200">
                <a:latin typeface="Calibri"/>
                <a:cs typeface="Calibri"/>
              </a:rPr>
              <a:t> </a:t>
            </a:r>
            <a:r>
              <a:rPr dirty="0" sz="1200" spc="90">
                <a:latin typeface="Calibri"/>
                <a:cs typeface="Calibri"/>
              </a:rPr>
              <a:t>(MPEG-1</a:t>
            </a:r>
            <a:r>
              <a:rPr dirty="0" sz="1200" spc="19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Layer</a:t>
            </a:r>
            <a:r>
              <a:rPr dirty="0" sz="1200" spc="20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3)</a:t>
            </a:r>
            <a:r>
              <a:rPr dirty="0" sz="1200" spc="195">
                <a:latin typeface="Calibri"/>
                <a:cs typeface="Calibri"/>
              </a:rPr>
              <a:t> </a:t>
            </a:r>
            <a:r>
              <a:rPr dirty="0" sz="1200" spc="-10">
                <a:latin typeface="Calibri"/>
                <a:cs typeface="Calibri"/>
              </a:rPr>
              <a:t>format </a:t>
            </a:r>
            <a:r>
              <a:rPr dirty="0" sz="1200">
                <a:latin typeface="Calibri"/>
                <a:cs typeface="Calibri"/>
              </a:rPr>
              <a:t>is</a:t>
            </a:r>
            <a:r>
              <a:rPr dirty="0" sz="1200" spc="160">
                <a:latin typeface="Calibri"/>
                <a:cs typeface="Calibri"/>
              </a:rPr>
              <a:t> </a:t>
            </a:r>
            <a:r>
              <a:rPr dirty="0" sz="1200" spc="160">
                <a:latin typeface="Calibri"/>
                <a:cs typeface="Calibri"/>
                <a:hlinkClick r:id="rId4"/>
              </a:rPr>
              <a:t>LAME</a:t>
            </a:r>
            <a:r>
              <a:rPr dirty="0" sz="1200" spc="16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  <a:hlinkClick r:id="rId5"/>
              </a:rPr>
              <a:t>(https://lame.sourceforge.io/).</a:t>
            </a:r>
            <a:r>
              <a:rPr dirty="0" sz="1200" spc="310">
                <a:latin typeface="Calibri"/>
                <a:cs typeface="Calibri"/>
              </a:rPr>
              <a:t> </a:t>
            </a:r>
            <a:r>
              <a:rPr dirty="0" baseline="31250" sz="1200">
                <a:latin typeface="Calibri"/>
                <a:cs typeface="Calibri"/>
                <a:hlinkClick r:id="rId6" action="ppaction://hlinksldjump"/>
              </a:rPr>
              <a:t>1</a:t>
            </a:r>
            <a:r>
              <a:rPr dirty="0" baseline="31250" sz="1200" spc="682">
                <a:latin typeface="Calibri"/>
                <a:cs typeface="Calibri"/>
              </a:rPr>
              <a:t> </a:t>
            </a:r>
            <a:r>
              <a:rPr dirty="0" sz="1200" spc="50">
                <a:latin typeface="Calibri"/>
                <a:cs typeface="Calibri"/>
              </a:rPr>
              <a:t>You</a:t>
            </a:r>
            <a:r>
              <a:rPr dirty="0" sz="1200" spc="16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will</a:t>
            </a:r>
            <a:r>
              <a:rPr dirty="0" sz="1200" spc="16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get</a:t>
            </a:r>
            <a:r>
              <a:rPr dirty="0" sz="1200" spc="16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to</a:t>
            </a:r>
            <a:r>
              <a:rPr dirty="0" sz="1200" spc="16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know</a:t>
            </a:r>
            <a:r>
              <a:rPr dirty="0" sz="1200" spc="16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the</a:t>
            </a:r>
            <a:r>
              <a:rPr dirty="0" sz="1200" spc="16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most</a:t>
            </a:r>
            <a:r>
              <a:rPr dirty="0" sz="1200" spc="16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important</a:t>
            </a:r>
            <a:r>
              <a:rPr dirty="0" sz="1200" spc="16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parameters</a:t>
            </a:r>
            <a:r>
              <a:rPr dirty="0" sz="1200" spc="160">
                <a:latin typeface="Calibri"/>
                <a:cs typeface="Calibri"/>
              </a:rPr>
              <a:t> </a:t>
            </a:r>
            <a:r>
              <a:rPr dirty="0" sz="1200" spc="-25">
                <a:latin typeface="Calibri"/>
                <a:cs typeface="Calibri"/>
              </a:rPr>
              <a:t>for </a:t>
            </a:r>
            <a:r>
              <a:rPr dirty="0" sz="1200" spc="60">
                <a:latin typeface="Calibri"/>
                <a:cs typeface="Calibri"/>
              </a:rPr>
              <a:t>MP3</a:t>
            </a:r>
            <a:r>
              <a:rPr dirty="0" sz="1200" spc="12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conversion</a:t>
            </a:r>
            <a:r>
              <a:rPr dirty="0" sz="1200" spc="12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in</a:t>
            </a:r>
            <a:r>
              <a:rPr dirty="0" sz="1200" spc="13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the</a:t>
            </a:r>
            <a:r>
              <a:rPr dirty="0" sz="1200" spc="12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next</a:t>
            </a:r>
            <a:r>
              <a:rPr dirty="0" sz="1200" spc="125">
                <a:latin typeface="Calibri"/>
                <a:cs typeface="Calibri"/>
              </a:rPr>
              <a:t> </a:t>
            </a:r>
            <a:r>
              <a:rPr dirty="0" sz="1200" spc="-10">
                <a:latin typeface="Calibri"/>
                <a:cs typeface="Calibri"/>
              </a:rPr>
              <a:t>chapter.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68" name="object 68" descr=""/>
          <p:cNvSpPr/>
          <p:nvPr/>
        </p:nvSpPr>
        <p:spPr>
          <a:xfrm>
            <a:off x="586625" y="9805517"/>
            <a:ext cx="2592070" cy="0"/>
          </a:xfrm>
          <a:custGeom>
            <a:avLst/>
            <a:gdLst/>
            <a:ahLst/>
            <a:cxnLst/>
            <a:rect l="l" t="t" r="r" b="b"/>
            <a:pathLst>
              <a:path w="2592070" h="0">
                <a:moveTo>
                  <a:pt x="0" y="0"/>
                </a:moveTo>
                <a:lnTo>
                  <a:pt x="2591955" y="0"/>
                </a:lnTo>
              </a:path>
            </a:pathLst>
          </a:custGeom>
          <a:ln w="505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69" name="object 69" descr=""/>
          <p:cNvSpPr txBox="1"/>
          <p:nvPr/>
        </p:nvSpPr>
        <p:spPr>
          <a:xfrm>
            <a:off x="719518" y="9807999"/>
            <a:ext cx="4585335" cy="17780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38100">
              <a:lnSpc>
                <a:spcPct val="100000"/>
              </a:lnSpc>
              <a:spcBef>
                <a:spcPts val="95"/>
              </a:spcBef>
            </a:pPr>
            <a:r>
              <a:rPr dirty="0" baseline="27777" sz="1050" spc="89">
                <a:latin typeface="Roboto"/>
                <a:cs typeface="Roboto"/>
              </a:rPr>
              <a:t>1</a:t>
            </a:r>
            <a:r>
              <a:rPr dirty="0" sz="1000" spc="60">
                <a:latin typeface="Calibri"/>
                <a:cs typeface="Calibri"/>
              </a:rPr>
              <a:t>The</a:t>
            </a:r>
            <a:r>
              <a:rPr dirty="0" sz="1000" spc="145">
                <a:latin typeface="Calibri"/>
                <a:cs typeface="Calibri"/>
              </a:rPr>
              <a:t> </a:t>
            </a:r>
            <a:r>
              <a:rPr dirty="0" sz="1000">
                <a:latin typeface="Calibri"/>
                <a:cs typeface="Calibri"/>
              </a:rPr>
              <a:t>algorithm</a:t>
            </a:r>
            <a:r>
              <a:rPr dirty="0" sz="1000" spc="145">
                <a:latin typeface="Calibri"/>
                <a:cs typeface="Calibri"/>
              </a:rPr>
              <a:t> </a:t>
            </a:r>
            <a:r>
              <a:rPr dirty="0" sz="1000">
                <a:latin typeface="Calibri"/>
                <a:cs typeface="Calibri"/>
              </a:rPr>
              <a:t>has</a:t>
            </a:r>
            <a:r>
              <a:rPr dirty="0" sz="1000" spc="150">
                <a:latin typeface="Calibri"/>
                <a:cs typeface="Calibri"/>
              </a:rPr>
              <a:t> </a:t>
            </a:r>
            <a:r>
              <a:rPr dirty="0" sz="1000">
                <a:latin typeface="Calibri"/>
                <a:cs typeface="Calibri"/>
              </a:rPr>
              <a:t>been</a:t>
            </a:r>
            <a:r>
              <a:rPr dirty="0" sz="1000" spc="145">
                <a:latin typeface="Calibri"/>
                <a:cs typeface="Calibri"/>
              </a:rPr>
              <a:t> </a:t>
            </a:r>
            <a:r>
              <a:rPr dirty="0" sz="1000" spc="-10">
                <a:latin typeface="Calibri"/>
                <a:cs typeface="Calibri"/>
              </a:rPr>
              <a:t>license-</a:t>
            </a:r>
            <a:r>
              <a:rPr dirty="0" sz="1000">
                <a:latin typeface="Calibri"/>
                <a:cs typeface="Calibri"/>
              </a:rPr>
              <a:t>free</a:t>
            </a:r>
            <a:r>
              <a:rPr dirty="0" sz="1000" spc="145">
                <a:latin typeface="Calibri"/>
                <a:cs typeface="Calibri"/>
              </a:rPr>
              <a:t> </a:t>
            </a:r>
            <a:r>
              <a:rPr dirty="0" sz="1000">
                <a:latin typeface="Calibri"/>
                <a:cs typeface="Calibri"/>
              </a:rPr>
              <a:t>since</a:t>
            </a:r>
            <a:r>
              <a:rPr dirty="0" sz="1000" spc="150">
                <a:latin typeface="Calibri"/>
                <a:cs typeface="Calibri"/>
              </a:rPr>
              <a:t> </a:t>
            </a:r>
            <a:r>
              <a:rPr dirty="0" sz="1000">
                <a:latin typeface="Calibri"/>
                <a:cs typeface="Calibri"/>
              </a:rPr>
              <a:t>2017,</a:t>
            </a:r>
            <a:r>
              <a:rPr dirty="0" sz="1000" spc="145">
                <a:latin typeface="Calibri"/>
                <a:cs typeface="Calibri"/>
              </a:rPr>
              <a:t> </a:t>
            </a:r>
            <a:r>
              <a:rPr dirty="0" sz="1000">
                <a:latin typeface="Calibri"/>
                <a:cs typeface="Calibri"/>
              </a:rPr>
              <a:t>but</a:t>
            </a:r>
            <a:r>
              <a:rPr dirty="0" sz="1000" spc="145">
                <a:latin typeface="Calibri"/>
                <a:cs typeface="Calibri"/>
              </a:rPr>
              <a:t> </a:t>
            </a:r>
            <a:r>
              <a:rPr dirty="0" sz="1000">
                <a:latin typeface="Calibri"/>
                <a:cs typeface="Calibri"/>
              </a:rPr>
              <a:t>not</a:t>
            </a:r>
            <a:r>
              <a:rPr dirty="0" sz="1000" spc="150">
                <a:latin typeface="Calibri"/>
                <a:cs typeface="Calibri"/>
              </a:rPr>
              <a:t> </a:t>
            </a:r>
            <a:r>
              <a:rPr dirty="0" sz="1000">
                <a:latin typeface="Calibri"/>
                <a:cs typeface="Calibri"/>
              </a:rPr>
              <a:t>the</a:t>
            </a:r>
            <a:r>
              <a:rPr dirty="0" sz="1000" spc="145">
                <a:latin typeface="Calibri"/>
                <a:cs typeface="Calibri"/>
              </a:rPr>
              <a:t> </a:t>
            </a:r>
            <a:r>
              <a:rPr dirty="0" sz="1000">
                <a:latin typeface="Calibri"/>
                <a:cs typeface="Calibri"/>
              </a:rPr>
              <a:t>media</a:t>
            </a:r>
            <a:r>
              <a:rPr dirty="0" sz="1000" spc="145">
                <a:latin typeface="Calibri"/>
                <a:cs typeface="Calibri"/>
              </a:rPr>
              <a:t> </a:t>
            </a:r>
            <a:r>
              <a:rPr dirty="0" sz="1000">
                <a:latin typeface="Calibri"/>
                <a:cs typeface="Calibri"/>
              </a:rPr>
              <a:t>content</a:t>
            </a:r>
            <a:r>
              <a:rPr dirty="0" sz="1000" spc="150">
                <a:latin typeface="Calibri"/>
                <a:cs typeface="Calibri"/>
              </a:rPr>
              <a:t> </a:t>
            </a:r>
            <a:r>
              <a:rPr dirty="0" sz="1000" spc="-10">
                <a:latin typeface="Calibri"/>
                <a:cs typeface="Calibri"/>
              </a:rPr>
              <a:t>itself!</a:t>
            </a:r>
            <a:endParaRPr sz="1000">
              <a:latin typeface="Calibri"/>
              <a:cs typeface="Calibri"/>
            </a:endParaRPr>
          </a:p>
        </p:txBody>
      </p:sp>
      <p:sp>
        <p:nvSpPr>
          <p:cNvPr id="70" name="object 70" descr=""/>
          <p:cNvSpPr txBox="1"/>
          <p:nvPr/>
        </p:nvSpPr>
        <p:spPr>
          <a:xfrm>
            <a:off x="3677030" y="10200228"/>
            <a:ext cx="312420" cy="1778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38100">
              <a:lnSpc>
                <a:spcPts val="1235"/>
              </a:lnSpc>
            </a:pPr>
            <a:fld id="{81D60167-4931-47E6-BA6A-407CBD079E47}" type="slidenum">
              <a:rPr dirty="0" sz="1200" spc="-25">
                <a:latin typeface="Calibri"/>
                <a:cs typeface="Calibri"/>
              </a:rPr>
              <a:t>110</a:t>
            </a:fld>
            <a:endParaRPr sz="12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 txBox="1"/>
          <p:nvPr/>
        </p:nvSpPr>
        <p:spPr>
          <a:xfrm>
            <a:off x="573925" y="411350"/>
            <a:ext cx="6605905" cy="5892165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algn="r" marR="105410">
              <a:lnSpc>
                <a:spcPct val="100000"/>
              </a:lnSpc>
              <a:spcBef>
                <a:spcPts val="95"/>
              </a:spcBef>
            </a:pPr>
            <a:r>
              <a:rPr dirty="0" sz="1200" spc="50" i="1">
                <a:latin typeface="Calibri"/>
                <a:cs typeface="Calibri"/>
              </a:rPr>
              <a:t>Audio</a:t>
            </a:r>
            <a:r>
              <a:rPr dirty="0" sz="1200" spc="114" i="1">
                <a:latin typeface="Calibri"/>
                <a:cs typeface="Calibri"/>
              </a:rPr>
              <a:t> </a:t>
            </a:r>
            <a:r>
              <a:rPr dirty="0" sz="1200" spc="-10" i="1">
                <a:latin typeface="Calibri"/>
                <a:cs typeface="Calibri"/>
              </a:rPr>
              <a:t>processing</a:t>
            </a:r>
            <a:endParaRPr sz="12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1015"/>
              </a:spcBef>
            </a:pPr>
            <a:endParaRPr sz="12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tabLst>
                <a:tab pos="741045" algn="l"/>
              </a:tabLst>
            </a:pPr>
            <a:r>
              <a:rPr dirty="0" sz="1400" spc="70" b="1">
                <a:latin typeface="Calibri"/>
                <a:cs typeface="Calibri"/>
              </a:rPr>
              <a:t>14.1.2</a:t>
            </a:r>
            <a:r>
              <a:rPr dirty="0" sz="1400" b="1">
                <a:latin typeface="Calibri"/>
                <a:cs typeface="Calibri"/>
              </a:rPr>
              <a:t>	</a:t>
            </a:r>
            <a:r>
              <a:rPr dirty="0" sz="1400" spc="350" b="1">
                <a:latin typeface="Calibri"/>
                <a:cs typeface="Calibri"/>
              </a:rPr>
              <a:t>LAME</a:t>
            </a:r>
            <a:r>
              <a:rPr dirty="0" sz="1400" spc="220" b="1">
                <a:latin typeface="Calibri"/>
                <a:cs typeface="Calibri"/>
              </a:rPr>
              <a:t> </a:t>
            </a:r>
            <a:r>
              <a:rPr dirty="0" sz="1400" spc="240" b="1">
                <a:latin typeface="Calibri"/>
                <a:cs typeface="Calibri"/>
              </a:rPr>
              <a:t>MP3</a:t>
            </a:r>
            <a:r>
              <a:rPr dirty="0" sz="1400" spc="220" b="1">
                <a:latin typeface="Calibri"/>
                <a:cs typeface="Calibri"/>
              </a:rPr>
              <a:t> </a:t>
            </a:r>
            <a:r>
              <a:rPr dirty="0" sz="1400" spc="85" b="1">
                <a:latin typeface="Calibri"/>
                <a:cs typeface="Calibri"/>
              </a:rPr>
              <a:t>conversion</a:t>
            </a:r>
            <a:endParaRPr sz="14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445"/>
              </a:spcBef>
            </a:pPr>
            <a:endParaRPr sz="1400">
              <a:latin typeface="Calibri"/>
              <a:cs typeface="Calibri"/>
            </a:endParaRPr>
          </a:p>
          <a:p>
            <a:pPr marL="12700" marR="105410">
              <a:lnSpc>
                <a:spcPct val="100000"/>
              </a:lnSpc>
            </a:pPr>
            <a:r>
              <a:rPr dirty="0" sz="1200" spc="65">
                <a:latin typeface="Calibri"/>
                <a:cs typeface="Calibri"/>
              </a:rPr>
              <a:t>The</a:t>
            </a:r>
            <a:r>
              <a:rPr dirty="0" sz="1200" spc="18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open</a:t>
            </a:r>
            <a:r>
              <a:rPr dirty="0" sz="1200" spc="18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source</a:t>
            </a:r>
            <a:r>
              <a:rPr dirty="0" sz="1200" spc="18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program</a:t>
            </a:r>
            <a:r>
              <a:rPr dirty="0" sz="1200" spc="180">
                <a:latin typeface="Calibri"/>
                <a:cs typeface="Calibri"/>
              </a:rPr>
              <a:t> </a:t>
            </a:r>
            <a:r>
              <a:rPr dirty="0" sz="1200" spc="-60">
                <a:latin typeface="Calibri"/>
                <a:cs typeface="Calibri"/>
                <a:hlinkClick r:id="rId2"/>
              </a:rPr>
              <a:t>LAME</a:t>
            </a:r>
            <a:r>
              <a:rPr dirty="0" sz="1200" spc="18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consists</a:t>
            </a:r>
            <a:r>
              <a:rPr dirty="0" sz="1200" spc="18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of</a:t>
            </a:r>
            <a:r>
              <a:rPr dirty="0" sz="1200" spc="17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a</a:t>
            </a:r>
            <a:r>
              <a:rPr dirty="0" sz="1200" spc="18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system</a:t>
            </a:r>
            <a:r>
              <a:rPr dirty="0" sz="1200" spc="18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library,</a:t>
            </a:r>
            <a:r>
              <a:rPr dirty="0" sz="1200" spc="19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which</a:t>
            </a:r>
            <a:r>
              <a:rPr dirty="0" sz="1200" spc="18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can</a:t>
            </a:r>
            <a:r>
              <a:rPr dirty="0" sz="1200" spc="18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be</a:t>
            </a:r>
            <a:r>
              <a:rPr dirty="0" sz="1200" spc="18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used</a:t>
            </a:r>
            <a:r>
              <a:rPr dirty="0" sz="1200" spc="18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by</a:t>
            </a:r>
            <a:r>
              <a:rPr dirty="0" sz="1200" spc="18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other</a:t>
            </a:r>
            <a:r>
              <a:rPr dirty="0" sz="1200" spc="180">
                <a:latin typeface="Calibri"/>
                <a:cs typeface="Calibri"/>
              </a:rPr>
              <a:t> </a:t>
            </a:r>
            <a:r>
              <a:rPr dirty="0" sz="1200" spc="-10">
                <a:latin typeface="Calibri"/>
                <a:cs typeface="Calibri"/>
              </a:rPr>
              <a:t>programs </a:t>
            </a:r>
            <a:r>
              <a:rPr dirty="0" sz="1200">
                <a:latin typeface="Calibri"/>
                <a:cs typeface="Calibri"/>
              </a:rPr>
              <a:t>and</a:t>
            </a:r>
            <a:r>
              <a:rPr dirty="0" sz="1200" spc="12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the</a:t>
            </a:r>
            <a:r>
              <a:rPr dirty="0" sz="1200" spc="12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main</a:t>
            </a:r>
            <a:r>
              <a:rPr dirty="0" sz="1200" spc="12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program</a:t>
            </a:r>
            <a:r>
              <a:rPr dirty="0" sz="1200" spc="12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too.</a:t>
            </a:r>
            <a:r>
              <a:rPr dirty="0" sz="1200" spc="260">
                <a:latin typeface="Calibri"/>
                <a:cs typeface="Calibri"/>
              </a:rPr>
              <a:t> </a:t>
            </a:r>
            <a:r>
              <a:rPr dirty="0" sz="1200" spc="85">
                <a:latin typeface="Calibri"/>
                <a:cs typeface="Calibri"/>
              </a:rPr>
              <a:t>It</a:t>
            </a:r>
            <a:r>
              <a:rPr dirty="0" sz="1200" spc="12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differs</a:t>
            </a:r>
            <a:r>
              <a:rPr dirty="0" sz="1200" spc="125">
                <a:latin typeface="Calibri"/>
                <a:cs typeface="Calibri"/>
              </a:rPr>
              <a:t> </a:t>
            </a:r>
            <a:r>
              <a:rPr dirty="0" sz="1200" spc="-20">
                <a:latin typeface="Calibri"/>
                <a:cs typeface="Calibri"/>
              </a:rPr>
              <a:t>between</a:t>
            </a:r>
            <a:r>
              <a:rPr dirty="0" sz="1200" spc="12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the</a:t>
            </a:r>
            <a:r>
              <a:rPr dirty="0" sz="1200" spc="12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following</a:t>
            </a:r>
            <a:r>
              <a:rPr dirty="0" sz="1200" spc="12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parameter</a:t>
            </a:r>
            <a:r>
              <a:rPr dirty="0" sz="1200" spc="130">
                <a:latin typeface="Calibri"/>
                <a:cs typeface="Calibri"/>
              </a:rPr>
              <a:t> </a:t>
            </a:r>
            <a:r>
              <a:rPr dirty="0" sz="1200" spc="-10">
                <a:latin typeface="Calibri"/>
                <a:cs typeface="Calibri"/>
              </a:rPr>
              <a:t>groupings:</a:t>
            </a:r>
            <a:endParaRPr sz="12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955"/>
              </a:spcBef>
            </a:pPr>
            <a:endParaRPr sz="1200">
              <a:latin typeface="Calibri"/>
              <a:cs typeface="Calibri"/>
            </a:endParaRPr>
          </a:p>
          <a:p>
            <a:pPr marL="384175" marR="106045" indent="-372110">
              <a:lnSpc>
                <a:spcPct val="100000"/>
              </a:lnSpc>
            </a:pPr>
            <a:r>
              <a:rPr dirty="0" sz="1200" spc="100" b="1">
                <a:latin typeface="Calibri"/>
                <a:cs typeface="Calibri"/>
              </a:rPr>
              <a:t>Constant</a:t>
            </a:r>
            <a:r>
              <a:rPr dirty="0" sz="1200" spc="185" b="1">
                <a:latin typeface="Calibri"/>
                <a:cs typeface="Calibri"/>
              </a:rPr>
              <a:t> </a:t>
            </a:r>
            <a:r>
              <a:rPr dirty="0" sz="1200" spc="150" b="1">
                <a:latin typeface="Calibri"/>
                <a:cs typeface="Calibri"/>
              </a:rPr>
              <a:t>Bit</a:t>
            </a:r>
            <a:r>
              <a:rPr dirty="0" sz="1200" spc="185" b="1">
                <a:latin typeface="Calibri"/>
                <a:cs typeface="Calibri"/>
              </a:rPr>
              <a:t> </a:t>
            </a:r>
            <a:r>
              <a:rPr dirty="0" sz="1200" spc="125" b="1">
                <a:latin typeface="Calibri"/>
                <a:cs typeface="Calibri"/>
              </a:rPr>
              <a:t>Rate</a:t>
            </a:r>
            <a:r>
              <a:rPr dirty="0" sz="1200" spc="325" b="1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is</a:t>
            </a:r>
            <a:r>
              <a:rPr dirty="0" sz="1200" spc="31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the</a:t>
            </a:r>
            <a:r>
              <a:rPr dirty="0" sz="1200" spc="31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normal</a:t>
            </a:r>
            <a:r>
              <a:rPr dirty="0" sz="1200" spc="31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audio</a:t>
            </a:r>
            <a:r>
              <a:rPr dirty="0" sz="1200" spc="310">
                <a:latin typeface="Calibri"/>
                <a:cs typeface="Calibri"/>
              </a:rPr>
              <a:t> </a:t>
            </a:r>
            <a:r>
              <a:rPr dirty="0" sz="1200" spc="175">
                <a:latin typeface="Calibri"/>
                <a:cs typeface="Calibri"/>
              </a:rPr>
              <a:t>CD</a:t>
            </a:r>
            <a:r>
              <a:rPr dirty="0" sz="1200" spc="31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uses</a:t>
            </a:r>
            <a:r>
              <a:rPr dirty="0" sz="1200" spc="31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a</a:t>
            </a:r>
            <a:r>
              <a:rPr dirty="0" sz="1200" spc="31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constant</a:t>
            </a:r>
            <a:r>
              <a:rPr dirty="0" sz="1200" spc="31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bit</a:t>
            </a:r>
            <a:r>
              <a:rPr dirty="0" sz="1200" spc="31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rate</a:t>
            </a:r>
            <a:r>
              <a:rPr dirty="0" sz="1200" spc="31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of</a:t>
            </a:r>
            <a:r>
              <a:rPr dirty="0" sz="1200" spc="31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44.1</a:t>
            </a:r>
            <a:r>
              <a:rPr dirty="0" sz="1200" spc="310">
                <a:latin typeface="Calibri"/>
                <a:cs typeface="Calibri"/>
              </a:rPr>
              <a:t> </a:t>
            </a:r>
            <a:r>
              <a:rPr dirty="0" sz="1200" spc="75">
                <a:latin typeface="Calibri"/>
                <a:cs typeface="Calibri"/>
              </a:rPr>
              <a:t>kHz</a:t>
            </a:r>
            <a:r>
              <a:rPr dirty="0" sz="1200" spc="31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as</a:t>
            </a:r>
            <a:r>
              <a:rPr dirty="0" sz="1200" spc="31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the</a:t>
            </a:r>
            <a:r>
              <a:rPr dirty="0" sz="1200" spc="315">
                <a:latin typeface="Calibri"/>
                <a:cs typeface="Calibri"/>
              </a:rPr>
              <a:t> </a:t>
            </a:r>
            <a:r>
              <a:rPr dirty="0" sz="1200" spc="-20">
                <a:latin typeface="Calibri"/>
                <a:cs typeface="Calibri"/>
              </a:rPr>
              <a:t>time </a:t>
            </a:r>
            <a:r>
              <a:rPr dirty="0" sz="1200">
                <a:latin typeface="Calibri"/>
                <a:cs typeface="Calibri"/>
              </a:rPr>
              <a:t>sampling</a:t>
            </a:r>
            <a:r>
              <a:rPr dirty="0" sz="1200" spc="290">
                <a:latin typeface="Calibri"/>
                <a:cs typeface="Calibri"/>
              </a:rPr>
              <a:t> </a:t>
            </a:r>
            <a:r>
              <a:rPr dirty="0" sz="1200" spc="-10">
                <a:latin typeface="Calibri"/>
                <a:cs typeface="Calibri"/>
              </a:rPr>
              <a:t>frequency.</a:t>
            </a:r>
            <a:endParaRPr sz="1200">
              <a:latin typeface="Calibri"/>
              <a:cs typeface="Calibri"/>
            </a:endParaRPr>
          </a:p>
          <a:p>
            <a:pPr marL="384175" marR="104139">
              <a:lnSpc>
                <a:spcPct val="100000"/>
              </a:lnSpc>
              <a:spcBef>
                <a:spcPts val="10"/>
              </a:spcBef>
            </a:pPr>
            <a:r>
              <a:rPr dirty="0" sz="1200" spc="55">
                <a:latin typeface="Calibri"/>
                <a:cs typeface="Calibri"/>
              </a:rPr>
              <a:t>If</a:t>
            </a:r>
            <a:r>
              <a:rPr dirty="0" sz="1200" spc="21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you</a:t>
            </a:r>
            <a:r>
              <a:rPr dirty="0" sz="1200" spc="21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want</a:t>
            </a:r>
            <a:r>
              <a:rPr dirty="0" sz="1200" spc="21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to</a:t>
            </a:r>
            <a:r>
              <a:rPr dirty="0" sz="1200" spc="21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use</a:t>
            </a:r>
            <a:r>
              <a:rPr dirty="0" sz="1200" spc="21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an</a:t>
            </a:r>
            <a:r>
              <a:rPr dirty="0" sz="1200" spc="21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extremely</a:t>
            </a:r>
            <a:r>
              <a:rPr dirty="0" sz="1200" spc="21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slow</a:t>
            </a:r>
            <a:r>
              <a:rPr dirty="0" sz="1200" spc="21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network</a:t>
            </a:r>
            <a:r>
              <a:rPr dirty="0" sz="1200" spc="21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transmission</a:t>
            </a:r>
            <a:r>
              <a:rPr dirty="0" sz="1200" spc="21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and</a:t>
            </a:r>
            <a:r>
              <a:rPr dirty="0" sz="1200" spc="21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only</a:t>
            </a:r>
            <a:r>
              <a:rPr dirty="0" sz="1200" spc="21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want</a:t>
            </a:r>
            <a:r>
              <a:rPr dirty="0" sz="1200" spc="21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to</a:t>
            </a:r>
            <a:r>
              <a:rPr dirty="0" sz="1200" spc="21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transmit</a:t>
            </a:r>
            <a:r>
              <a:rPr dirty="0" sz="1200" spc="210">
                <a:latin typeface="Calibri"/>
                <a:cs typeface="Calibri"/>
              </a:rPr>
              <a:t> </a:t>
            </a:r>
            <a:r>
              <a:rPr dirty="0" sz="1200" spc="-10">
                <a:latin typeface="Calibri"/>
                <a:cs typeface="Calibri"/>
              </a:rPr>
              <a:t>voice </a:t>
            </a:r>
            <a:r>
              <a:rPr dirty="0" sz="1200">
                <a:latin typeface="Calibri"/>
                <a:cs typeface="Calibri"/>
              </a:rPr>
              <a:t>(internet</a:t>
            </a:r>
            <a:r>
              <a:rPr dirty="0" sz="1200" spc="13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telephony),</a:t>
            </a:r>
            <a:r>
              <a:rPr dirty="0" sz="1200" spc="13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you</a:t>
            </a:r>
            <a:r>
              <a:rPr dirty="0" sz="1200" spc="13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can</a:t>
            </a:r>
            <a:r>
              <a:rPr dirty="0" sz="1200" spc="13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reduce</a:t>
            </a:r>
            <a:r>
              <a:rPr dirty="0" sz="1200" spc="13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the</a:t>
            </a:r>
            <a:r>
              <a:rPr dirty="0" sz="1200" spc="13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bit</a:t>
            </a:r>
            <a:r>
              <a:rPr dirty="0" sz="1200" spc="14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rate</a:t>
            </a:r>
            <a:r>
              <a:rPr dirty="0" sz="1200" spc="13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down</a:t>
            </a:r>
            <a:r>
              <a:rPr dirty="0" sz="1200" spc="14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to</a:t>
            </a:r>
            <a:r>
              <a:rPr dirty="0" sz="1200" spc="13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8</a:t>
            </a:r>
            <a:r>
              <a:rPr dirty="0" sz="1200" spc="135">
                <a:latin typeface="Calibri"/>
                <a:cs typeface="Calibri"/>
              </a:rPr>
              <a:t> </a:t>
            </a:r>
            <a:r>
              <a:rPr dirty="0" sz="1200" spc="40">
                <a:latin typeface="Calibri"/>
                <a:cs typeface="Calibri"/>
              </a:rPr>
              <a:t>kHz.</a:t>
            </a:r>
            <a:endParaRPr sz="1200">
              <a:latin typeface="Calibri"/>
              <a:cs typeface="Calibri"/>
            </a:endParaRPr>
          </a:p>
          <a:p>
            <a:pPr marL="384175" marR="5080" indent="-372110">
              <a:lnSpc>
                <a:spcPct val="100000"/>
              </a:lnSpc>
              <a:spcBef>
                <a:spcPts val="1005"/>
              </a:spcBef>
            </a:pPr>
            <a:r>
              <a:rPr dirty="0" sz="1200" spc="80" b="1">
                <a:latin typeface="Calibri"/>
                <a:cs typeface="Calibri"/>
              </a:rPr>
              <a:t>Variable</a:t>
            </a:r>
            <a:r>
              <a:rPr dirty="0" sz="1200" spc="220" b="1">
                <a:latin typeface="Calibri"/>
                <a:cs typeface="Calibri"/>
              </a:rPr>
              <a:t> </a:t>
            </a:r>
            <a:r>
              <a:rPr dirty="0" sz="1200" spc="150" b="1">
                <a:latin typeface="Calibri"/>
                <a:cs typeface="Calibri"/>
              </a:rPr>
              <a:t>Bit</a:t>
            </a:r>
            <a:r>
              <a:rPr dirty="0" sz="1200" spc="220" b="1">
                <a:latin typeface="Calibri"/>
                <a:cs typeface="Calibri"/>
              </a:rPr>
              <a:t> </a:t>
            </a:r>
            <a:r>
              <a:rPr dirty="0" sz="1200" spc="125" b="1">
                <a:latin typeface="Calibri"/>
                <a:cs typeface="Calibri"/>
              </a:rPr>
              <a:t>Rate</a:t>
            </a:r>
            <a:r>
              <a:rPr dirty="0" sz="1200" spc="375" b="1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is</a:t>
            </a:r>
            <a:r>
              <a:rPr dirty="0" sz="1200" spc="1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a</a:t>
            </a:r>
            <a:r>
              <a:rPr dirty="0" sz="1200" spc="1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setting</a:t>
            </a:r>
            <a:r>
              <a:rPr dirty="0" sz="1200" spc="15">
                <a:latin typeface="Calibri"/>
                <a:cs typeface="Calibri"/>
              </a:rPr>
              <a:t> </a:t>
            </a:r>
            <a:r>
              <a:rPr dirty="0" sz="1200" spc="-20">
                <a:latin typeface="Calibri"/>
                <a:cs typeface="Calibri"/>
              </a:rPr>
              <a:t>where</a:t>
            </a:r>
            <a:r>
              <a:rPr dirty="0" sz="1200" spc="1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you</a:t>
            </a:r>
            <a:r>
              <a:rPr dirty="0" sz="1200" spc="1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either</a:t>
            </a:r>
            <a:r>
              <a:rPr dirty="0" sz="1200" spc="1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specify</a:t>
            </a:r>
            <a:r>
              <a:rPr dirty="0" sz="1200" spc="1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a</a:t>
            </a:r>
            <a:r>
              <a:rPr dirty="0" sz="1200" spc="1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desired</a:t>
            </a:r>
            <a:r>
              <a:rPr dirty="0" sz="1200" spc="1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quality</a:t>
            </a:r>
            <a:r>
              <a:rPr dirty="0" sz="1200" spc="1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value</a:t>
            </a:r>
            <a:r>
              <a:rPr dirty="0" sz="1200" spc="10">
                <a:latin typeface="Calibri"/>
                <a:cs typeface="Calibri"/>
              </a:rPr>
              <a:t> </a:t>
            </a:r>
            <a:r>
              <a:rPr dirty="0" sz="1200" spc="75">
                <a:latin typeface="Calibri"/>
                <a:cs typeface="Calibri"/>
              </a:rPr>
              <a:t>-</a:t>
            </a:r>
            <a:r>
              <a:rPr dirty="0" sz="1200" spc="145">
                <a:latin typeface="Calibri"/>
                <a:cs typeface="Calibri"/>
              </a:rPr>
              <a:t>V</a:t>
            </a:r>
            <a:r>
              <a:rPr dirty="0" sz="1200" spc="10">
                <a:latin typeface="Calibri"/>
                <a:cs typeface="Calibri"/>
              </a:rPr>
              <a:t> </a:t>
            </a:r>
            <a:r>
              <a:rPr dirty="0" sz="1200" spc="-10">
                <a:latin typeface="Calibri"/>
                <a:cs typeface="Calibri"/>
              </a:rPr>
              <a:t>(0=best,9.9=worst)</a:t>
            </a:r>
            <a:r>
              <a:rPr dirty="0" sz="1200" spc="10">
                <a:latin typeface="Calibri"/>
                <a:cs typeface="Calibri"/>
              </a:rPr>
              <a:t> or</a:t>
            </a:r>
            <a:r>
              <a:rPr dirty="0" sz="1200" spc="45">
                <a:latin typeface="Calibri"/>
                <a:cs typeface="Calibri"/>
              </a:rPr>
              <a:t> </a:t>
            </a:r>
            <a:r>
              <a:rPr dirty="0" sz="1200" spc="10">
                <a:latin typeface="Calibri"/>
                <a:cs typeface="Calibri"/>
              </a:rPr>
              <a:t>you</a:t>
            </a:r>
            <a:r>
              <a:rPr dirty="0" sz="1200" spc="5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use</a:t>
            </a:r>
            <a:r>
              <a:rPr dirty="0" sz="1200" spc="50">
                <a:latin typeface="Calibri"/>
                <a:cs typeface="Calibri"/>
              </a:rPr>
              <a:t> </a:t>
            </a:r>
            <a:r>
              <a:rPr dirty="0" sz="1200" spc="10">
                <a:latin typeface="Calibri"/>
                <a:cs typeface="Calibri"/>
              </a:rPr>
              <a:t>prepared</a:t>
            </a:r>
            <a:r>
              <a:rPr dirty="0" sz="1200" spc="50">
                <a:latin typeface="Calibri"/>
                <a:cs typeface="Calibri"/>
              </a:rPr>
              <a:t> </a:t>
            </a:r>
            <a:r>
              <a:rPr dirty="0" sz="1200" spc="10">
                <a:latin typeface="Calibri"/>
                <a:cs typeface="Calibri"/>
              </a:rPr>
              <a:t>settings</a:t>
            </a:r>
            <a:r>
              <a:rPr dirty="0" sz="1200" spc="50">
                <a:latin typeface="Calibri"/>
                <a:cs typeface="Calibri"/>
              </a:rPr>
              <a:t> </a:t>
            </a:r>
            <a:r>
              <a:rPr dirty="0" sz="1200" spc="10">
                <a:latin typeface="Calibri"/>
                <a:cs typeface="Calibri"/>
              </a:rPr>
              <a:t>(–preset</a:t>
            </a:r>
            <a:r>
              <a:rPr dirty="0" sz="1200" spc="50">
                <a:latin typeface="Calibri"/>
                <a:cs typeface="Calibri"/>
              </a:rPr>
              <a:t> </a:t>
            </a:r>
            <a:r>
              <a:rPr dirty="0" sz="1200" spc="10">
                <a:latin typeface="Lucida Sans Unicode"/>
                <a:cs typeface="Lucida Sans Unicode"/>
              </a:rPr>
              <a:t>{</a:t>
            </a:r>
            <a:r>
              <a:rPr dirty="0" sz="1200" spc="10">
                <a:latin typeface="Calibri"/>
                <a:cs typeface="Calibri"/>
              </a:rPr>
              <a:t>medium,standard,extreme,kbps</a:t>
            </a:r>
            <a:r>
              <a:rPr dirty="0" sz="1200" spc="10">
                <a:latin typeface="Lucida Sans Unicode"/>
                <a:cs typeface="Lucida Sans Unicode"/>
              </a:rPr>
              <a:t>}</a:t>
            </a:r>
            <a:r>
              <a:rPr dirty="0" sz="1200" spc="10">
                <a:latin typeface="Calibri"/>
                <a:cs typeface="Calibri"/>
              </a:rPr>
              <a:t>).</a:t>
            </a:r>
            <a:r>
              <a:rPr dirty="0" sz="1200" spc="240">
                <a:latin typeface="Calibri"/>
                <a:cs typeface="Calibri"/>
              </a:rPr>
              <a:t> </a:t>
            </a:r>
            <a:r>
              <a:rPr dirty="0" sz="1200" spc="65">
                <a:latin typeface="Calibri"/>
                <a:cs typeface="Calibri"/>
              </a:rPr>
              <a:t>The</a:t>
            </a:r>
            <a:r>
              <a:rPr dirty="0" sz="1200" spc="50">
                <a:latin typeface="Calibri"/>
                <a:cs typeface="Calibri"/>
              </a:rPr>
              <a:t> </a:t>
            </a:r>
            <a:r>
              <a:rPr dirty="0" sz="1200" spc="190">
                <a:latin typeface="Calibri"/>
                <a:cs typeface="Calibri"/>
              </a:rPr>
              <a:t>VBR</a:t>
            </a:r>
            <a:r>
              <a:rPr dirty="0" sz="1200" spc="45">
                <a:latin typeface="Calibri"/>
                <a:cs typeface="Calibri"/>
              </a:rPr>
              <a:t> </a:t>
            </a:r>
            <a:r>
              <a:rPr dirty="0" sz="1200" spc="10">
                <a:latin typeface="Calibri"/>
                <a:cs typeface="Calibri"/>
              </a:rPr>
              <a:t>is</a:t>
            </a:r>
            <a:r>
              <a:rPr dirty="0" sz="1200" spc="50">
                <a:latin typeface="Calibri"/>
                <a:cs typeface="Calibri"/>
              </a:rPr>
              <a:t> </a:t>
            </a:r>
            <a:r>
              <a:rPr dirty="0" sz="1200" spc="10">
                <a:latin typeface="Calibri"/>
                <a:cs typeface="Calibri"/>
              </a:rPr>
              <a:t>the</a:t>
            </a:r>
            <a:r>
              <a:rPr dirty="0" sz="1200" spc="50">
                <a:latin typeface="Calibri"/>
                <a:cs typeface="Calibri"/>
              </a:rPr>
              <a:t> </a:t>
            </a:r>
            <a:r>
              <a:rPr dirty="0" sz="1200" spc="-20">
                <a:latin typeface="Calibri"/>
                <a:cs typeface="Calibri"/>
              </a:rPr>
              <a:t>most </a:t>
            </a:r>
            <a:r>
              <a:rPr dirty="0" sz="1200">
                <a:latin typeface="Calibri"/>
                <a:cs typeface="Calibri"/>
              </a:rPr>
              <a:t>frequently</a:t>
            </a:r>
            <a:r>
              <a:rPr dirty="0" sz="1200" spc="11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used</a:t>
            </a:r>
            <a:r>
              <a:rPr dirty="0" sz="1200" spc="114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method</a:t>
            </a:r>
            <a:r>
              <a:rPr dirty="0" sz="1200" spc="12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to</a:t>
            </a:r>
            <a:r>
              <a:rPr dirty="0" sz="1200" spc="114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save</a:t>
            </a:r>
            <a:r>
              <a:rPr dirty="0" sz="1200" spc="114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disk</a:t>
            </a:r>
            <a:r>
              <a:rPr dirty="0" sz="1200" spc="114">
                <a:latin typeface="Calibri"/>
                <a:cs typeface="Calibri"/>
              </a:rPr>
              <a:t> </a:t>
            </a:r>
            <a:r>
              <a:rPr dirty="0" sz="1200" spc="-10">
                <a:latin typeface="Calibri"/>
                <a:cs typeface="Calibri"/>
              </a:rPr>
              <a:t>space.</a:t>
            </a:r>
            <a:endParaRPr sz="1200">
              <a:latin typeface="Calibri"/>
              <a:cs typeface="Calibri"/>
            </a:endParaRPr>
          </a:p>
          <a:p>
            <a:pPr algn="just" marL="384175" marR="105410" indent="-372110">
              <a:lnSpc>
                <a:spcPct val="100000"/>
              </a:lnSpc>
              <a:spcBef>
                <a:spcPts val="1010"/>
              </a:spcBef>
            </a:pPr>
            <a:r>
              <a:rPr dirty="0" sz="1200" spc="95" b="1">
                <a:latin typeface="Calibri"/>
                <a:cs typeface="Calibri"/>
              </a:rPr>
              <a:t>Average</a:t>
            </a:r>
            <a:r>
              <a:rPr dirty="0" sz="1200" spc="225" b="1">
                <a:latin typeface="Calibri"/>
                <a:cs typeface="Calibri"/>
              </a:rPr>
              <a:t> </a:t>
            </a:r>
            <a:r>
              <a:rPr dirty="0" sz="1200" spc="150" b="1">
                <a:latin typeface="Calibri"/>
                <a:cs typeface="Calibri"/>
              </a:rPr>
              <a:t>Bit</a:t>
            </a:r>
            <a:r>
              <a:rPr dirty="0" sz="1200" spc="229" b="1">
                <a:latin typeface="Calibri"/>
                <a:cs typeface="Calibri"/>
              </a:rPr>
              <a:t> </a:t>
            </a:r>
            <a:r>
              <a:rPr dirty="0" sz="1200" spc="125" b="1">
                <a:latin typeface="Calibri"/>
                <a:cs typeface="Calibri"/>
              </a:rPr>
              <a:t>Rate</a:t>
            </a:r>
            <a:r>
              <a:rPr dirty="0" sz="1200" spc="380" b="1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allows</a:t>
            </a:r>
            <a:r>
              <a:rPr dirty="0" sz="1200" spc="280">
                <a:latin typeface="Calibri"/>
                <a:cs typeface="Calibri"/>
              </a:rPr>
              <a:t> </a:t>
            </a:r>
            <a:r>
              <a:rPr dirty="0" sz="1200" spc="160">
                <a:latin typeface="Calibri"/>
                <a:cs typeface="Calibri"/>
              </a:rPr>
              <a:t>LAME</a:t>
            </a:r>
            <a:r>
              <a:rPr dirty="0" sz="1200" spc="28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to</a:t>
            </a:r>
            <a:r>
              <a:rPr dirty="0" sz="1200" spc="28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automatically</a:t>
            </a:r>
            <a:r>
              <a:rPr dirty="0" sz="1200" spc="27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adjust</a:t>
            </a:r>
            <a:r>
              <a:rPr dirty="0" sz="1200" spc="28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the</a:t>
            </a:r>
            <a:r>
              <a:rPr dirty="0" sz="1200" spc="28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quality</a:t>
            </a:r>
            <a:r>
              <a:rPr dirty="0" sz="1200" spc="28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to</a:t>
            </a:r>
            <a:r>
              <a:rPr dirty="0" sz="1200" spc="28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the</a:t>
            </a:r>
            <a:r>
              <a:rPr dirty="0" sz="1200" spc="28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bit</a:t>
            </a:r>
            <a:r>
              <a:rPr dirty="0" sz="1200" spc="27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rate.</a:t>
            </a:r>
            <a:r>
              <a:rPr dirty="0" sz="1200" spc="190">
                <a:latin typeface="Calibri"/>
                <a:cs typeface="Calibri"/>
              </a:rPr>
              <a:t>  </a:t>
            </a:r>
            <a:r>
              <a:rPr dirty="0" sz="1200" spc="75">
                <a:latin typeface="Calibri"/>
                <a:cs typeface="Calibri"/>
              </a:rPr>
              <a:t>This</a:t>
            </a:r>
            <a:r>
              <a:rPr dirty="0" sz="1200" spc="280">
                <a:latin typeface="Calibri"/>
                <a:cs typeface="Calibri"/>
              </a:rPr>
              <a:t> </a:t>
            </a:r>
            <a:r>
              <a:rPr dirty="0" sz="1200" spc="-20">
                <a:latin typeface="Calibri"/>
                <a:cs typeface="Calibri"/>
              </a:rPr>
              <a:t>only </a:t>
            </a:r>
            <a:r>
              <a:rPr dirty="0" sz="1200">
                <a:latin typeface="Calibri"/>
                <a:cs typeface="Calibri"/>
              </a:rPr>
              <a:t>makes</a:t>
            </a:r>
            <a:r>
              <a:rPr dirty="0" sz="1200" spc="18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sense</a:t>
            </a:r>
            <a:r>
              <a:rPr dirty="0" sz="1200" spc="19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if</a:t>
            </a:r>
            <a:r>
              <a:rPr dirty="0" sz="1200" spc="19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you</a:t>
            </a:r>
            <a:r>
              <a:rPr dirty="0" sz="1200" spc="19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are</a:t>
            </a:r>
            <a:r>
              <a:rPr dirty="0" sz="1200" spc="18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limited</a:t>
            </a:r>
            <a:r>
              <a:rPr dirty="0" sz="1200" spc="19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with</a:t>
            </a:r>
            <a:r>
              <a:rPr dirty="0" sz="1200" spc="19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the</a:t>
            </a:r>
            <a:r>
              <a:rPr dirty="0" sz="1200" spc="19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network</a:t>
            </a:r>
            <a:r>
              <a:rPr dirty="0" sz="1200" spc="19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or</a:t>
            </a:r>
            <a:r>
              <a:rPr dirty="0" sz="1200" spc="18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the</a:t>
            </a:r>
            <a:r>
              <a:rPr dirty="0" sz="1200" spc="19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computer</a:t>
            </a:r>
            <a:r>
              <a:rPr dirty="0" sz="1200" spc="19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hardware</a:t>
            </a:r>
            <a:r>
              <a:rPr dirty="0" sz="1200" spc="19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in</a:t>
            </a:r>
            <a:r>
              <a:rPr dirty="0" sz="1200" spc="19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runtime</a:t>
            </a:r>
            <a:r>
              <a:rPr dirty="0" sz="1200" spc="185">
                <a:latin typeface="Calibri"/>
                <a:cs typeface="Calibri"/>
              </a:rPr>
              <a:t> </a:t>
            </a:r>
            <a:r>
              <a:rPr dirty="0" sz="1200" spc="-20">
                <a:latin typeface="Calibri"/>
                <a:cs typeface="Calibri"/>
              </a:rPr>
              <a:t>mode </a:t>
            </a:r>
            <a:r>
              <a:rPr dirty="0" sz="1200">
                <a:latin typeface="Calibri"/>
                <a:cs typeface="Calibri"/>
              </a:rPr>
              <a:t>(analog</a:t>
            </a:r>
            <a:r>
              <a:rPr dirty="0" sz="1200" spc="14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microphone</a:t>
            </a:r>
            <a:r>
              <a:rPr dirty="0" sz="1200" spc="155">
                <a:latin typeface="Calibri"/>
                <a:cs typeface="Calibri"/>
              </a:rPr>
              <a:t> </a:t>
            </a:r>
            <a:r>
              <a:rPr dirty="0" sz="1200" spc="65">
                <a:latin typeface="Lucida Sans Unicode"/>
                <a:cs typeface="Lucida Sans Unicode"/>
              </a:rPr>
              <a:t>⇒</a:t>
            </a:r>
            <a:r>
              <a:rPr dirty="0" sz="1200" spc="40">
                <a:latin typeface="Lucida Sans Unicode"/>
                <a:cs typeface="Lucida Sans Unicode"/>
              </a:rPr>
              <a:t> </a:t>
            </a:r>
            <a:r>
              <a:rPr dirty="0" sz="1200" spc="45">
                <a:latin typeface="Calibri"/>
                <a:cs typeface="Calibri"/>
              </a:rPr>
              <a:t>MP3).</a:t>
            </a:r>
            <a:endParaRPr sz="1200">
              <a:latin typeface="Calibri"/>
              <a:cs typeface="Calibri"/>
            </a:endParaRPr>
          </a:p>
          <a:p>
            <a:pPr algn="just" marL="384175" marR="104139" indent="-372110">
              <a:lnSpc>
                <a:spcPct val="100000"/>
              </a:lnSpc>
              <a:spcBef>
                <a:spcPts val="1010"/>
              </a:spcBef>
            </a:pPr>
            <a:r>
              <a:rPr dirty="0" sz="1200" spc="140" b="1">
                <a:latin typeface="Calibri"/>
                <a:cs typeface="Calibri"/>
              </a:rPr>
              <a:t>ID3Tag</a:t>
            </a:r>
            <a:r>
              <a:rPr dirty="0" sz="1200" spc="409" b="1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provides</a:t>
            </a:r>
            <a:r>
              <a:rPr dirty="0" sz="1200" spc="24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additional</a:t>
            </a:r>
            <a:r>
              <a:rPr dirty="0" sz="1200" spc="25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information</a:t>
            </a:r>
            <a:r>
              <a:rPr dirty="0" sz="1200" spc="24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on</a:t>
            </a:r>
            <a:r>
              <a:rPr dirty="0" sz="1200" spc="24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title,</a:t>
            </a:r>
            <a:r>
              <a:rPr dirty="0" sz="1200" spc="26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genre,</a:t>
            </a:r>
            <a:r>
              <a:rPr dirty="0" sz="1200" spc="26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artist,</a:t>
            </a:r>
            <a:r>
              <a:rPr dirty="0" sz="1200" spc="26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album,</a:t>
            </a:r>
            <a:r>
              <a:rPr dirty="0" sz="1200" spc="26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commentary,</a:t>
            </a:r>
            <a:r>
              <a:rPr dirty="0" sz="1200" spc="26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track</a:t>
            </a:r>
            <a:r>
              <a:rPr dirty="0" sz="1200" spc="240">
                <a:latin typeface="Calibri"/>
                <a:cs typeface="Calibri"/>
              </a:rPr>
              <a:t> </a:t>
            </a:r>
            <a:r>
              <a:rPr dirty="0" sz="1200" spc="-10">
                <a:latin typeface="Calibri"/>
                <a:cs typeface="Calibri"/>
              </a:rPr>
              <a:t>number </a:t>
            </a:r>
            <a:r>
              <a:rPr dirty="0" sz="1200">
                <a:latin typeface="Calibri"/>
                <a:cs typeface="Calibri"/>
              </a:rPr>
              <a:t>and</a:t>
            </a:r>
            <a:r>
              <a:rPr dirty="0" sz="1200" spc="11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year</a:t>
            </a:r>
            <a:r>
              <a:rPr dirty="0" sz="1200" spc="11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of</a:t>
            </a:r>
            <a:r>
              <a:rPr dirty="0" sz="1200" spc="11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release.</a:t>
            </a:r>
            <a:r>
              <a:rPr dirty="0" sz="1200" spc="254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There</a:t>
            </a:r>
            <a:r>
              <a:rPr dirty="0" sz="1200" spc="11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are</a:t>
            </a:r>
            <a:r>
              <a:rPr dirty="0" sz="1200" spc="11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two</a:t>
            </a:r>
            <a:r>
              <a:rPr dirty="0" sz="1200" spc="11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versions</a:t>
            </a:r>
            <a:r>
              <a:rPr dirty="0" sz="1200" spc="10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of</a:t>
            </a:r>
            <a:r>
              <a:rPr dirty="0" sz="1200" spc="11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how</a:t>
            </a:r>
            <a:r>
              <a:rPr dirty="0" sz="1200" spc="11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the</a:t>
            </a:r>
            <a:r>
              <a:rPr dirty="0" sz="1200" spc="11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album</a:t>
            </a:r>
            <a:r>
              <a:rPr dirty="0" sz="1200" spc="11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parameters</a:t>
            </a:r>
            <a:r>
              <a:rPr dirty="0" sz="1200" spc="11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can</a:t>
            </a:r>
            <a:r>
              <a:rPr dirty="0" sz="1200" spc="11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be</a:t>
            </a:r>
            <a:r>
              <a:rPr dirty="0" sz="1200" spc="11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saved</a:t>
            </a:r>
            <a:r>
              <a:rPr dirty="0" sz="1200" spc="110">
                <a:latin typeface="Calibri"/>
                <a:cs typeface="Calibri"/>
              </a:rPr>
              <a:t> </a:t>
            </a:r>
            <a:r>
              <a:rPr dirty="0" sz="1200" spc="-10">
                <a:latin typeface="Calibri"/>
                <a:cs typeface="Calibri"/>
              </a:rPr>
              <a:t>(id3v1 </a:t>
            </a:r>
            <a:r>
              <a:rPr dirty="0" sz="1200">
                <a:latin typeface="Calibri"/>
                <a:cs typeface="Calibri"/>
              </a:rPr>
              <a:t>or</a:t>
            </a:r>
            <a:r>
              <a:rPr dirty="0" sz="1200" spc="15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id3v2).</a:t>
            </a:r>
            <a:r>
              <a:rPr dirty="0" sz="1200" spc="30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Version</a:t>
            </a:r>
            <a:r>
              <a:rPr dirty="0" sz="1200" spc="150">
                <a:latin typeface="Calibri"/>
                <a:cs typeface="Calibri"/>
              </a:rPr>
              <a:t> </a:t>
            </a:r>
            <a:r>
              <a:rPr dirty="0" sz="1200" spc="80">
                <a:latin typeface="Calibri"/>
                <a:cs typeface="Calibri"/>
              </a:rPr>
              <a:t>V2</a:t>
            </a:r>
            <a:r>
              <a:rPr dirty="0" sz="1200" spc="16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supports</a:t>
            </a:r>
            <a:r>
              <a:rPr dirty="0" sz="1200" spc="15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various</a:t>
            </a:r>
            <a:r>
              <a:rPr dirty="0" sz="1200" spc="15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character</a:t>
            </a:r>
            <a:r>
              <a:rPr dirty="0" sz="1200" spc="15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sets</a:t>
            </a:r>
            <a:r>
              <a:rPr dirty="0" sz="1200" spc="155">
                <a:latin typeface="Calibri"/>
                <a:cs typeface="Calibri"/>
              </a:rPr>
              <a:t> </a:t>
            </a:r>
            <a:r>
              <a:rPr dirty="0" sz="1200" spc="65">
                <a:latin typeface="Calibri"/>
                <a:cs typeface="Calibri"/>
              </a:rPr>
              <a:t>(ISO-Latin1</a:t>
            </a:r>
            <a:r>
              <a:rPr dirty="0" sz="1200" spc="15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or</a:t>
            </a:r>
            <a:r>
              <a:rPr dirty="0" sz="1200" spc="160">
                <a:latin typeface="Calibri"/>
                <a:cs typeface="Calibri"/>
              </a:rPr>
              <a:t> </a:t>
            </a:r>
            <a:r>
              <a:rPr dirty="0" sz="1200" spc="105">
                <a:latin typeface="Calibri"/>
                <a:cs typeface="Calibri"/>
              </a:rPr>
              <a:t>UTF-</a:t>
            </a:r>
            <a:r>
              <a:rPr dirty="0" sz="1200" spc="55">
                <a:latin typeface="Calibri"/>
                <a:cs typeface="Calibri"/>
              </a:rPr>
              <a:t>8).</a:t>
            </a:r>
            <a:endParaRPr sz="12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1260"/>
              </a:spcBef>
            </a:pPr>
            <a:endParaRPr sz="12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  <a:tabLst>
                <a:tab pos="1887220" algn="l"/>
                <a:tab pos="2747010" algn="l"/>
              </a:tabLst>
            </a:pPr>
            <a:r>
              <a:rPr dirty="0" sz="1200">
                <a:latin typeface="Calibri"/>
                <a:cs typeface="Calibri"/>
              </a:rPr>
              <a:t>#</a:t>
            </a:r>
            <a:r>
              <a:rPr dirty="0" sz="1200" spc="35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lame</a:t>
            </a:r>
            <a:r>
              <a:rPr dirty="0" sz="1200" spc="360">
                <a:latin typeface="Calibri"/>
                <a:cs typeface="Calibri"/>
              </a:rPr>
              <a:t> </a:t>
            </a:r>
            <a:r>
              <a:rPr dirty="0" sz="1200" spc="100">
                <a:latin typeface="Calibri"/>
                <a:cs typeface="Calibri"/>
              </a:rPr>
              <a:t>--</a:t>
            </a:r>
            <a:r>
              <a:rPr dirty="0" sz="1200" spc="145">
                <a:latin typeface="Calibri"/>
                <a:cs typeface="Calibri"/>
              </a:rPr>
              <a:t>preset</a:t>
            </a:r>
            <a:r>
              <a:rPr dirty="0" sz="1200" spc="360">
                <a:latin typeface="Calibri"/>
                <a:cs typeface="Calibri"/>
              </a:rPr>
              <a:t> </a:t>
            </a:r>
            <a:r>
              <a:rPr dirty="0" sz="1200" spc="-10">
                <a:latin typeface="Calibri"/>
                <a:cs typeface="Calibri"/>
              </a:rPr>
              <a:t>medium</a:t>
            </a:r>
            <a:r>
              <a:rPr dirty="0" sz="1200">
                <a:latin typeface="Calibri"/>
                <a:cs typeface="Calibri"/>
              </a:rPr>
              <a:t>	</a:t>
            </a:r>
            <a:r>
              <a:rPr dirty="0" sz="1200" spc="60">
                <a:latin typeface="Calibri"/>
                <a:cs typeface="Calibri"/>
              </a:rPr>
              <a:t>input.wav</a:t>
            </a:r>
            <a:r>
              <a:rPr dirty="0" sz="1200">
                <a:latin typeface="Calibri"/>
                <a:cs typeface="Calibri"/>
              </a:rPr>
              <a:t>	</a:t>
            </a:r>
            <a:r>
              <a:rPr dirty="0" sz="1200" spc="-10">
                <a:latin typeface="Calibri"/>
                <a:cs typeface="Calibri"/>
              </a:rPr>
              <a:t>output.mp3</a:t>
            </a:r>
            <a:endParaRPr sz="1200">
              <a:latin typeface="Calibri"/>
              <a:cs typeface="Calibri"/>
            </a:endParaRPr>
          </a:p>
          <a:p>
            <a:pPr marL="12700" marR="3616325">
              <a:lnSpc>
                <a:spcPct val="100000"/>
              </a:lnSpc>
              <a:spcBef>
                <a:spcPts val="1445"/>
              </a:spcBef>
            </a:pPr>
            <a:r>
              <a:rPr dirty="0" sz="1200" spc="-45">
                <a:latin typeface="Calibri"/>
                <a:cs typeface="Calibri"/>
              </a:rPr>
              <a:t>LAME</a:t>
            </a:r>
            <a:r>
              <a:rPr dirty="0" sz="1200" spc="280">
                <a:latin typeface="Calibri"/>
                <a:cs typeface="Calibri"/>
              </a:rPr>
              <a:t> </a:t>
            </a:r>
            <a:r>
              <a:rPr dirty="0" sz="1200" spc="60">
                <a:latin typeface="Calibri"/>
                <a:cs typeface="Calibri"/>
              </a:rPr>
              <a:t>3.100</a:t>
            </a:r>
            <a:r>
              <a:rPr dirty="0" sz="1200" spc="285">
                <a:latin typeface="Calibri"/>
                <a:cs typeface="Calibri"/>
              </a:rPr>
              <a:t> </a:t>
            </a:r>
            <a:r>
              <a:rPr dirty="0" sz="1200" spc="110">
                <a:latin typeface="Calibri"/>
                <a:cs typeface="Calibri"/>
              </a:rPr>
              <a:t>64bits</a:t>
            </a:r>
            <a:r>
              <a:rPr dirty="0" sz="1200" spc="280">
                <a:latin typeface="Calibri"/>
                <a:cs typeface="Calibri"/>
              </a:rPr>
              <a:t> </a:t>
            </a:r>
            <a:r>
              <a:rPr dirty="0" sz="1200" spc="125">
                <a:latin typeface="Calibri"/>
                <a:cs typeface="Calibri"/>
                <a:hlinkClick r:id="rId3"/>
              </a:rPr>
              <a:t>(http://lame.sf.net)</a:t>
            </a:r>
            <a:r>
              <a:rPr dirty="0" sz="1200" spc="125">
                <a:latin typeface="Calibri"/>
                <a:cs typeface="Calibri"/>
              </a:rPr>
              <a:t> </a:t>
            </a:r>
            <a:r>
              <a:rPr dirty="0" sz="1200" spc="60">
                <a:latin typeface="Calibri"/>
                <a:cs typeface="Calibri"/>
              </a:rPr>
              <a:t>polyphase</a:t>
            </a:r>
            <a:r>
              <a:rPr dirty="0" sz="1200" spc="355">
                <a:latin typeface="Calibri"/>
                <a:cs typeface="Calibri"/>
              </a:rPr>
              <a:t> </a:t>
            </a:r>
            <a:r>
              <a:rPr dirty="0" sz="1200" spc="50">
                <a:latin typeface="Calibri"/>
                <a:cs typeface="Calibri"/>
              </a:rPr>
              <a:t>lowpass</a:t>
            </a:r>
            <a:r>
              <a:rPr dirty="0" sz="1200" spc="360">
                <a:latin typeface="Calibri"/>
                <a:cs typeface="Calibri"/>
              </a:rPr>
              <a:t> </a:t>
            </a:r>
            <a:r>
              <a:rPr dirty="0" sz="1200" spc="220">
                <a:latin typeface="Calibri"/>
                <a:cs typeface="Calibri"/>
              </a:rPr>
              <a:t>filter</a:t>
            </a:r>
            <a:r>
              <a:rPr dirty="0" sz="1200" spc="355">
                <a:latin typeface="Calibri"/>
                <a:cs typeface="Calibri"/>
              </a:rPr>
              <a:t> </a:t>
            </a:r>
            <a:r>
              <a:rPr dirty="0" sz="1200" spc="90">
                <a:latin typeface="Calibri"/>
                <a:cs typeface="Calibri"/>
              </a:rPr>
              <a:t>disabled </a:t>
            </a:r>
            <a:r>
              <a:rPr dirty="0" sz="1200" spc="55">
                <a:latin typeface="Calibri"/>
                <a:cs typeface="Calibri"/>
              </a:rPr>
              <a:t>Encoding</a:t>
            </a:r>
            <a:r>
              <a:rPr dirty="0" sz="1200" spc="345">
                <a:latin typeface="Calibri"/>
                <a:cs typeface="Calibri"/>
              </a:rPr>
              <a:t> </a:t>
            </a:r>
            <a:r>
              <a:rPr dirty="0" sz="1200" spc="75">
                <a:latin typeface="Calibri"/>
                <a:cs typeface="Calibri"/>
              </a:rPr>
              <a:t>input.wav</a:t>
            </a:r>
            <a:r>
              <a:rPr dirty="0" sz="1200" spc="350">
                <a:latin typeface="Calibri"/>
                <a:cs typeface="Calibri"/>
              </a:rPr>
              <a:t> </a:t>
            </a:r>
            <a:r>
              <a:rPr dirty="0" sz="1200" spc="90">
                <a:latin typeface="Calibri"/>
                <a:cs typeface="Calibri"/>
              </a:rPr>
              <a:t>to</a:t>
            </a:r>
            <a:r>
              <a:rPr dirty="0" sz="1200" spc="350">
                <a:latin typeface="Calibri"/>
                <a:cs typeface="Calibri"/>
              </a:rPr>
              <a:t> </a:t>
            </a:r>
            <a:r>
              <a:rPr dirty="0" sz="1200" spc="-10">
                <a:latin typeface="Calibri"/>
                <a:cs typeface="Calibri"/>
              </a:rPr>
              <a:t>output.mp3</a:t>
            </a:r>
            <a:endParaRPr sz="12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15"/>
              </a:spcBef>
            </a:pPr>
            <a:r>
              <a:rPr dirty="0" sz="1200" spc="55">
                <a:latin typeface="Calibri"/>
                <a:cs typeface="Calibri"/>
              </a:rPr>
              <a:t>Encoding</a:t>
            </a:r>
            <a:r>
              <a:rPr dirty="0" sz="1200" spc="360">
                <a:latin typeface="Calibri"/>
                <a:cs typeface="Calibri"/>
              </a:rPr>
              <a:t> </a:t>
            </a:r>
            <a:r>
              <a:rPr dirty="0" sz="1200" spc="85">
                <a:latin typeface="Calibri"/>
                <a:cs typeface="Calibri"/>
              </a:rPr>
              <a:t>as</a:t>
            </a:r>
            <a:r>
              <a:rPr dirty="0" sz="1200" spc="36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8</a:t>
            </a:r>
            <a:r>
              <a:rPr dirty="0" sz="1200" spc="36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kHz</a:t>
            </a:r>
            <a:r>
              <a:rPr dirty="0" sz="1200" spc="365">
                <a:latin typeface="Calibri"/>
                <a:cs typeface="Calibri"/>
              </a:rPr>
              <a:t> </a:t>
            </a:r>
            <a:r>
              <a:rPr dirty="0" sz="1200" spc="125">
                <a:latin typeface="Calibri"/>
                <a:cs typeface="Calibri"/>
              </a:rPr>
              <a:t>single-</a:t>
            </a:r>
            <a:r>
              <a:rPr dirty="0" sz="1200" spc="155">
                <a:latin typeface="Calibri"/>
                <a:cs typeface="Calibri"/>
              </a:rPr>
              <a:t>ch</a:t>
            </a:r>
            <a:r>
              <a:rPr dirty="0" sz="1200" spc="365">
                <a:latin typeface="Calibri"/>
                <a:cs typeface="Calibri"/>
              </a:rPr>
              <a:t> </a:t>
            </a:r>
            <a:r>
              <a:rPr dirty="0" sz="1200" spc="-55">
                <a:latin typeface="Calibri"/>
                <a:cs typeface="Calibri"/>
              </a:rPr>
              <a:t>MPEG-</a:t>
            </a:r>
            <a:r>
              <a:rPr dirty="0" sz="1200" spc="75">
                <a:latin typeface="Calibri"/>
                <a:cs typeface="Calibri"/>
              </a:rPr>
              <a:t>2.5</a:t>
            </a:r>
            <a:r>
              <a:rPr dirty="0" sz="1200" spc="365">
                <a:latin typeface="Calibri"/>
                <a:cs typeface="Calibri"/>
              </a:rPr>
              <a:t> </a:t>
            </a:r>
            <a:r>
              <a:rPr dirty="0" sz="1200" spc="85">
                <a:latin typeface="Calibri"/>
                <a:cs typeface="Calibri"/>
              </a:rPr>
              <a:t>Layer</a:t>
            </a:r>
            <a:r>
              <a:rPr dirty="0" sz="1200" spc="365">
                <a:latin typeface="Calibri"/>
                <a:cs typeface="Calibri"/>
              </a:rPr>
              <a:t> </a:t>
            </a:r>
            <a:r>
              <a:rPr dirty="0" sz="1200" spc="310">
                <a:latin typeface="Calibri"/>
                <a:cs typeface="Calibri"/>
              </a:rPr>
              <a:t>III</a:t>
            </a:r>
            <a:r>
              <a:rPr dirty="0" sz="1200" spc="365">
                <a:latin typeface="Calibri"/>
                <a:cs typeface="Calibri"/>
              </a:rPr>
              <a:t> </a:t>
            </a:r>
            <a:r>
              <a:rPr dirty="0" sz="1200" spc="40">
                <a:latin typeface="Calibri"/>
                <a:cs typeface="Calibri"/>
              </a:rPr>
              <a:t>VBR(q=1.9798)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9" name="object 9" descr=""/>
          <p:cNvSpPr txBox="1"/>
          <p:nvPr/>
        </p:nvSpPr>
        <p:spPr>
          <a:xfrm>
            <a:off x="3677030" y="10200228"/>
            <a:ext cx="312420" cy="1778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38100">
              <a:lnSpc>
                <a:spcPts val="1235"/>
              </a:lnSpc>
            </a:pPr>
            <a:fld id="{81D60167-4931-47E6-BA6A-407CBD079E47}" type="slidenum">
              <a:rPr dirty="0" sz="1200" spc="-25">
                <a:latin typeface="Calibri"/>
                <a:cs typeface="Calibri"/>
              </a:rPr>
              <a:t>110</a:t>
            </a:fld>
            <a:endParaRPr sz="1200">
              <a:latin typeface="Calibri"/>
              <a:cs typeface="Calibri"/>
            </a:endParaRPr>
          </a:p>
        </p:txBody>
      </p:sp>
      <p:sp>
        <p:nvSpPr>
          <p:cNvPr id="3" name="object 3" descr=""/>
          <p:cNvSpPr txBox="1"/>
          <p:nvPr/>
        </p:nvSpPr>
        <p:spPr>
          <a:xfrm>
            <a:off x="808316" y="6279334"/>
            <a:ext cx="572770" cy="39116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 marR="5080" indent="78105">
              <a:lnSpc>
                <a:spcPct val="100000"/>
              </a:lnSpc>
              <a:spcBef>
                <a:spcPts val="95"/>
              </a:spcBef>
            </a:pPr>
            <a:r>
              <a:rPr dirty="0" sz="1200" spc="-10">
                <a:latin typeface="Calibri"/>
                <a:cs typeface="Calibri"/>
              </a:rPr>
              <a:t>Frame 287/287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4" name="object 4" descr=""/>
          <p:cNvSpPr txBox="1"/>
          <p:nvPr/>
        </p:nvSpPr>
        <p:spPr>
          <a:xfrm>
            <a:off x="1589669" y="6279334"/>
            <a:ext cx="4244340" cy="39116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 marR="5080" indent="468630">
              <a:lnSpc>
                <a:spcPct val="100000"/>
              </a:lnSpc>
              <a:spcBef>
                <a:spcPts val="95"/>
              </a:spcBef>
              <a:tabLst>
                <a:tab pos="715645" algn="l"/>
                <a:tab pos="871855" algn="l"/>
                <a:tab pos="1574800" algn="l"/>
                <a:tab pos="2277745" algn="l"/>
                <a:tab pos="2981325" algn="l"/>
                <a:tab pos="3606165" algn="l"/>
              </a:tabLst>
            </a:pPr>
            <a:r>
              <a:rPr dirty="0" sz="1200" spc="10">
                <a:latin typeface="Calibri"/>
                <a:cs typeface="Calibri"/>
              </a:rPr>
              <a:t>|</a:t>
            </a:r>
            <a:r>
              <a:rPr dirty="0" sz="1200">
                <a:latin typeface="Calibri"/>
                <a:cs typeface="Calibri"/>
              </a:rPr>
              <a:t>	CPU</a:t>
            </a:r>
            <a:r>
              <a:rPr dirty="0" sz="1200" spc="365">
                <a:latin typeface="Calibri"/>
                <a:cs typeface="Calibri"/>
              </a:rPr>
              <a:t> </a:t>
            </a:r>
            <a:r>
              <a:rPr dirty="0" sz="1200" spc="70">
                <a:latin typeface="Calibri"/>
                <a:cs typeface="Calibri"/>
              </a:rPr>
              <a:t>time/estim</a:t>
            </a:r>
            <a:r>
              <a:rPr dirty="0" sz="1200" spc="370">
                <a:latin typeface="Calibri"/>
                <a:cs typeface="Calibri"/>
              </a:rPr>
              <a:t> </a:t>
            </a:r>
            <a:r>
              <a:rPr dirty="0" sz="1200" spc="60">
                <a:latin typeface="Calibri"/>
                <a:cs typeface="Calibri"/>
              </a:rPr>
              <a:t>|</a:t>
            </a:r>
            <a:r>
              <a:rPr dirty="0" sz="1200" spc="37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REAL</a:t>
            </a:r>
            <a:r>
              <a:rPr dirty="0" sz="1200" spc="365">
                <a:latin typeface="Calibri"/>
                <a:cs typeface="Calibri"/>
              </a:rPr>
              <a:t> </a:t>
            </a:r>
            <a:r>
              <a:rPr dirty="0" sz="1200" spc="70">
                <a:latin typeface="Calibri"/>
                <a:cs typeface="Calibri"/>
              </a:rPr>
              <a:t>time/estim</a:t>
            </a:r>
            <a:r>
              <a:rPr dirty="0" sz="1200" spc="370">
                <a:latin typeface="Calibri"/>
                <a:cs typeface="Calibri"/>
              </a:rPr>
              <a:t> </a:t>
            </a:r>
            <a:r>
              <a:rPr dirty="0" sz="1200" spc="60">
                <a:latin typeface="Calibri"/>
                <a:cs typeface="Calibri"/>
              </a:rPr>
              <a:t>|</a:t>
            </a:r>
            <a:r>
              <a:rPr dirty="0" sz="1200" spc="37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play/CPU</a:t>
            </a:r>
            <a:r>
              <a:rPr dirty="0" sz="1200" spc="370">
                <a:latin typeface="Calibri"/>
                <a:cs typeface="Calibri"/>
              </a:rPr>
              <a:t> </a:t>
            </a:r>
            <a:r>
              <a:rPr dirty="0" sz="1200" spc="10">
                <a:latin typeface="Calibri"/>
                <a:cs typeface="Calibri"/>
              </a:rPr>
              <a:t>| </a:t>
            </a:r>
            <a:r>
              <a:rPr dirty="0" sz="1200" spc="-10">
                <a:latin typeface="Calibri"/>
                <a:cs typeface="Calibri"/>
              </a:rPr>
              <a:t>(100%)|</a:t>
            </a:r>
            <a:r>
              <a:rPr dirty="0" sz="1200">
                <a:latin typeface="Calibri"/>
                <a:cs typeface="Calibri"/>
              </a:rPr>
              <a:t>		</a:t>
            </a:r>
            <a:r>
              <a:rPr dirty="0" sz="1200" spc="75">
                <a:latin typeface="Calibri"/>
                <a:cs typeface="Calibri"/>
              </a:rPr>
              <a:t>0:00/</a:t>
            </a:r>
            <a:r>
              <a:rPr dirty="0" sz="1200">
                <a:latin typeface="Calibri"/>
                <a:cs typeface="Calibri"/>
              </a:rPr>
              <a:t>	</a:t>
            </a:r>
            <a:r>
              <a:rPr dirty="0" sz="1200" spc="60">
                <a:latin typeface="Calibri"/>
                <a:cs typeface="Calibri"/>
              </a:rPr>
              <a:t>0:00|</a:t>
            </a:r>
            <a:r>
              <a:rPr dirty="0" sz="1200">
                <a:latin typeface="Calibri"/>
                <a:cs typeface="Calibri"/>
              </a:rPr>
              <a:t>	</a:t>
            </a:r>
            <a:r>
              <a:rPr dirty="0" sz="1200" spc="75">
                <a:latin typeface="Calibri"/>
                <a:cs typeface="Calibri"/>
              </a:rPr>
              <a:t>0:00/</a:t>
            </a:r>
            <a:r>
              <a:rPr dirty="0" sz="1200">
                <a:latin typeface="Calibri"/>
                <a:cs typeface="Calibri"/>
              </a:rPr>
              <a:t>	</a:t>
            </a:r>
            <a:r>
              <a:rPr dirty="0" sz="1200" spc="60">
                <a:latin typeface="Calibri"/>
                <a:cs typeface="Calibri"/>
              </a:rPr>
              <a:t>0:00|</a:t>
            </a:r>
            <a:r>
              <a:rPr dirty="0" sz="1200">
                <a:latin typeface="Calibri"/>
                <a:cs typeface="Calibri"/>
              </a:rPr>
              <a:t>	</a:t>
            </a:r>
            <a:r>
              <a:rPr dirty="0" sz="1200" spc="45">
                <a:latin typeface="Calibri"/>
                <a:cs typeface="Calibri"/>
              </a:rPr>
              <a:t>367.62x|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5" name="object 5" descr=""/>
          <p:cNvSpPr txBox="1"/>
          <p:nvPr/>
        </p:nvSpPr>
        <p:spPr>
          <a:xfrm>
            <a:off x="6121067" y="6279334"/>
            <a:ext cx="338455" cy="39116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95"/>
              </a:spcBef>
            </a:pPr>
            <a:r>
              <a:rPr dirty="0" sz="1200" spc="-25">
                <a:latin typeface="Calibri"/>
                <a:cs typeface="Calibri"/>
              </a:rPr>
              <a:t>ETA </a:t>
            </a:r>
            <a:r>
              <a:rPr dirty="0" sz="1200" spc="50">
                <a:latin typeface="Calibri"/>
                <a:cs typeface="Calibri"/>
              </a:rPr>
              <a:t>0:00</a:t>
            </a:r>
            <a:endParaRPr sz="1200">
              <a:latin typeface="Calibri"/>
              <a:cs typeface="Calibri"/>
            </a:endParaRPr>
          </a:p>
        </p:txBody>
      </p:sp>
      <p:graphicFrame>
        <p:nvGraphicFramePr>
          <p:cNvPr id="6" name="object 6" descr=""/>
          <p:cNvGraphicFramePr>
            <a:graphicFrameLocks noGrp="1"/>
          </p:cNvGraphicFramePr>
          <p:nvPr/>
        </p:nvGraphicFramePr>
        <p:xfrm>
          <a:off x="586625" y="6697206"/>
          <a:ext cx="6414770" cy="179895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73685"/>
                <a:gridCol w="156210"/>
                <a:gridCol w="312420"/>
                <a:gridCol w="5595620"/>
              </a:tblGrid>
              <a:tr h="167640">
                <a:tc>
                  <a:txBody>
                    <a:bodyPr/>
                    <a:lstStyle/>
                    <a:p>
                      <a:pPr algn="ctr" marL="116839">
                        <a:lnSpc>
                          <a:spcPts val="1135"/>
                        </a:lnSpc>
                      </a:pPr>
                      <a:r>
                        <a:rPr dirty="0" sz="1200" spc="-50">
                          <a:latin typeface="Calibri"/>
                          <a:cs typeface="Calibri"/>
                        </a:rPr>
                        <a:t>8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35"/>
                        </a:lnSpc>
                      </a:pPr>
                      <a:r>
                        <a:rPr dirty="0" sz="1200" spc="200">
                          <a:latin typeface="Calibri"/>
                          <a:cs typeface="Calibri"/>
                        </a:rPr>
                        <a:t>[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algn="ctr" marL="78105">
                        <a:lnSpc>
                          <a:spcPts val="1135"/>
                        </a:lnSpc>
                      </a:pPr>
                      <a:r>
                        <a:rPr dirty="0" sz="1200" spc="100">
                          <a:latin typeface="Calibri"/>
                          <a:cs typeface="Calibri"/>
                        </a:rPr>
                        <a:t>7]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marL="38735" marR="3175">
                        <a:lnSpc>
                          <a:spcPts val="1135"/>
                        </a:lnSpc>
                      </a:pPr>
                      <a:r>
                        <a:rPr dirty="0" sz="1200" spc="-10">
                          <a:latin typeface="Calibri"/>
                          <a:cs typeface="Calibri"/>
                        </a:rPr>
                        <a:t>*********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B="0" marT="0"/>
                </a:tc>
              </a:tr>
              <a:tr h="182880">
                <a:tc>
                  <a:txBody>
                    <a:bodyPr/>
                    <a:lstStyle/>
                    <a:p>
                      <a:pPr algn="ctr" marL="38735">
                        <a:lnSpc>
                          <a:spcPts val="1260"/>
                        </a:lnSpc>
                      </a:pPr>
                      <a:r>
                        <a:rPr dirty="0" sz="1200" spc="-25">
                          <a:latin typeface="Calibri"/>
                          <a:cs typeface="Calibri"/>
                        </a:rPr>
                        <a:t>16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60"/>
                        </a:lnSpc>
                      </a:pPr>
                      <a:r>
                        <a:rPr dirty="0" sz="1200" spc="200">
                          <a:latin typeface="Calibri"/>
                          <a:cs typeface="Calibri"/>
                        </a:rPr>
                        <a:t>[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60"/>
                        </a:lnSpc>
                      </a:pPr>
                      <a:r>
                        <a:rPr dirty="0" sz="1200" spc="55">
                          <a:latin typeface="Calibri"/>
                          <a:cs typeface="Calibri"/>
                        </a:rPr>
                        <a:t>27]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marL="38735" marR="3175">
                        <a:lnSpc>
                          <a:spcPts val="1260"/>
                        </a:lnSpc>
                      </a:pPr>
                      <a:r>
                        <a:rPr dirty="0" sz="1200" spc="-10">
                          <a:latin typeface="Calibri"/>
                          <a:cs typeface="Calibri"/>
                        </a:rPr>
                        <a:t>**********************************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B="0" marT="0"/>
                </a:tc>
              </a:tr>
              <a:tr h="182880">
                <a:tc>
                  <a:txBody>
                    <a:bodyPr/>
                    <a:lstStyle/>
                    <a:p>
                      <a:pPr algn="ctr" marL="38735">
                        <a:lnSpc>
                          <a:spcPts val="1260"/>
                        </a:lnSpc>
                      </a:pPr>
                      <a:r>
                        <a:rPr dirty="0" sz="1200" spc="-25">
                          <a:latin typeface="Calibri"/>
                          <a:cs typeface="Calibri"/>
                        </a:rPr>
                        <a:t>24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60"/>
                        </a:lnSpc>
                      </a:pPr>
                      <a:r>
                        <a:rPr dirty="0" sz="1200" spc="200">
                          <a:latin typeface="Calibri"/>
                          <a:cs typeface="Calibri"/>
                        </a:rPr>
                        <a:t>[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60"/>
                        </a:lnSpc>
                      </a:pPr>
                      <a:r>
                        <a:rPr dirty="0" sz="1200" spc="55">
                          <a:latin typeface="Calibri"/>
                          <a:cs typeface="Calibri"/>
                        </a:rPr>
                        <a:t>69]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marL="38735" marR="3175">
                        <a:lnSpc>
                          <a:spcPts val="1260"/>
                        </a:lnSpc>
                      </a:pPr>
                      <a:r>
                        <a:rPr dirty="0" sz="1200" spc="-10">
                          <a:latin typeface="Calibri"/>
                          <a:cs typeface="Calibri"/>
                        </a:rPr>
                        <a:t>******************************************************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B="0" marT="0"/>
                </a:tc>
              </a:tr>
              <a:tr h="182880">
                <a:tc>
                  <a:txBody>
                    <a:bodyPr/>
                    <a:lstStyle/>
                    <a:p>
                      <a:pPr algn="ctr" marL="38735">
                        <a:lnSpc>
                          <a:spcPts val="1260"/>
                        </a:lnSpc>
                      </a:pPr>
                      <a:r>
                        <a:rPr dirty="0" sz="1200" spc="-25">
                          <a:latin typeface="Calibri"/>
                          <a:cs typeface="Calibri"/>
                        </a:rPr>
                        <a:t>32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60"/>
                        </a:lnSpc>
                      </a:pPr>
                      <a:r>
                        <a:rPr dirty="0" sz="1200" spc="200">
                          <a:latin typeface="Calibri"/>
                          <a:cs typeface="Calibri"/>
                        </a:rPr>
                        <a:t>[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60"/>
                        </a:lnSpc>
                      </a:pPr>
                      <a:r>
                        <a:rPr dirty="0" sz="1200" spc="55">
                          <a:latin typeface="Calibri"/>
                          <a:cs typeface="Calibri"/>
                        </a:rPr>
                        <a:t>64]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marL="38735">
                        <a:lnSpc>
                          <a:spcPts val="1260"/>
                        </a:lnSpc>
                      </a:pPr>
                      <a:r>
                        <a:rPr dirty="0" sz="1200" spc="-10">
                          <a:latin typeface="Calibri"/>
                          <a:cs typeface="Calibri"/>
                        </a:rPr>
                        <a:t>***********************************************************************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B="0" marT="0"/>
                </a:tc>
              </a:tr>
              <a:tr h="182880">
                <a:tc>
                  <a:txBody>
                    <a:bodyPr/>
                    <a:lstStyle/>
                    <a:p>
                      <a:pPr algn="ctr" marL="38735">
                        <a:lnSpc>
                          <a:spcPts val="1260"/>
                        </a:lnSpc>
                      </a:pPr>
                      <a:r>
                        <a:rPr dirty="0" sz="1200" spc="-25">
                          <a:latin typeface="Calibri"/>
                          <a:cs typeface="Calibri"/>
                        </a:rPr>
                        <a:t>40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60"/>
                        </a:lnSpc>
                      </a:pPr>
                      <a:r>
                        <a:rPr dirty="0" sz="1200" spc="200">
                          <a:latin typeface="Calibri"/>
                          <a:cs typeface="Calibri"/>
                        </a:rPr>
                        <a:t>[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60"/>
                        </a:lnSpc>
                      </a:pPr>
                      <a:r>
                        <a:rPr dirty="0" sz="1200" spc="55">
                          <a:latin typeface="Calibri"/>
                          <a:cs typeface="Calibri"/>
                        </a:rPr>
                        <a:t>87]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marL="38735" marR="3175">
                        <a:lnSpc>
                          <a:spcPts val="1260"/>
                        </a:lnSpc>
                      </a:pPr>
                      <a:r>
                        <a:rPr dirty="0" sz="1200" spc="-10">
                          <a:latin typeface="Calibri"/>
                          <a:cs typeface="Calibri"/>
                        </a:rPr>
                        <a:t>*******************************************************************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B="0" marT="0"/>
                </a:tc>
              </a:tr>
              <a:tr h="182880">
                <a:tc>
                  <a:txBody>
                    <a:bodyPr/>
                    <a:lstStyle/>
                    <a:p>
                      <a:pPr algn="ctr" marL="38735">
                        <a:lnSpc>
                          <a:spcPts val="1260"/>
                        </a:lnSpc>
                      </a:pPr>
                      <a:r>
                        <a:rPr dirty="0" sz="1200" spc="-25">
                          <a:latin typeface="Calibri"/>
                          <a:cs typeface="Calibri"/>
                        </a:rPr>
                        <a:t>48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60"/>
                        </a:lnSpc>
                      </a:pPr>
                      <a:r>
                        <a:rPr dirty="0" sz="1200" spc="200">
                          <a:latin typeface="Calibri"/>
                          <a:cs typeface="Calibri"/>
                        </a:rPr>
                        <a:t>[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60"/>
                        </a:lnSpc>
                      </a:pPr>
                      <a:r>
                        <a:rPr dirty="0" sz="1200" spc="55">
                          <a:latin typeface="Calibri"/>
                          <a:cs typeface="Calibri"/>
                        </a:rPr>
                        <a:t>19]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marL="38735" marR="3175">
                        <a:lnSpc>
                          <a:spcPts val="1260"/>
                        </a:lnSpc>
                      </a:pPr>
                      <a:r>
                        <a:rPr dirty="0" sz="1200" spc="-10">
                          <a:latin typeface="Calibri"/>
                          <a:cs typeface="Calibri"/>
                        </a:rPr>
                        <a:t>************************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B="0" marT="0"/>
                </a:tc>
              </a:tr>
              <a:tr h="182880">
                <a:tc>
                  <a:txBody>
                    <a:bodyPr/>
                    <a:lstStyle/>
                    <a:p>
                      <a:pPr algn="ctr" marL="38735">
                        <a:lnSpc>
                          <a:spcPts val="1260"/>
                        </a:lnSpc>
                      </a:pPr>
                      <a:r>
                        <a:rPr dirty="0" sz="1200" spc="-25">
                          <a:latin typeface="Calibri"/>
                          <a:cs typeface="Calibri"/>
                        </a:rPr>
                        <a:t>56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60"/>
                        </a:lnSpc>
                      </a:pPr>
                      <a:r>
                        <a:rPr dirty="0" sz="1200" spc="200">
                          <a:latin typeface="Calibri"/>
                          <a:cs typeface="Calibri"/>
                        </a:rPr>
                        <a:t>[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60"/>
                        </a:lnSpc>
                      </a:pPr>
                      <a:r>
                        <a:rPr dirty="0" sz="1200" spc="55">
                          <a:latin typeface="Calibri"/>
                          <a:cs typeface="Calibri"/>
                        </a:rPr>
                        <a:t>13]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marL="38735" marR="3175">
                        <a:lnSpc>
                          <a:spcPts val="1260"/>
                        </a:lnSpc>
                      </a:pPr>
                      <a:r>
                        <a:rPr dirty="0" sz="1200" spc="-10">
                          <a:latin typeface="Calibri"/>
                          <a:cs typeface="Calibri"/>
                        </a:rPr>
                        <a:t>*****************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B="0" marT="0"/>
                </a:tc>
              </a:tr>
              <a:tr h="266065">
                <a:tc>
                  <a:txBody>
                    <a:bodyPr/>
                    <a:lstStyle/>
                    <a:p>
                      <a:pPr algn="ctr" marL="38735">
                        <a:lnSpc>
                          <a:spcPts val="1260"/>
                        </a:lnSpc>
                      </a:pPr>
                      <a:r>
                        <a:rPr dirty="0" sz="1200" spc="-25">
                          <a:latin typeface="Calibri"/>
                          <a:cs typeface="Calibri"/>
                        </a:rPr>
                        <a:t>64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B w="12700">
                      <a:solidFill>
                        <a:srgbClr val="000000"/>
                      </a:solidFill>
                      <a:prstDash val="dash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60"/>
                        </a:lnSpc>
                      </a:pPr>
                      <a:r>
                        <a:rPr dirty="0" sz="1200" spc="200">
                          <a:latin typeface="Calibri"/>
                          <a:cs typeface="Calibri"/>
                        </a:rPr>
                        <a:t>[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B w="12700">
                      <a:solidFill>
                        <a:srgbClr val="000000"/>
                      </a:solidFill>
                      <a:prstDash val="dash"/>
                    </a:lnB>
                  </a:tcPr>
                </a:tc>
                <a:tc>
                  <a:txBody>
                    <a:bodyPr/>
                    <a:lstStyle/>
                    <a:p>
                      <a:pPr algn="ctr" marL="78105">
                        <a:lnSpc>
                          <a:spcPts val="1260"/>
                        </a:lnSpc>
                      </a:pPr>
                      <a:r>
                        <a:rPr dirty="0" sz="1200" spc="100">
                          <a:latin typeface="Calibri"/>
                          <a:cs typeface="Calibri"/>
                        </a:rPr>
                        <a:t>1]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B w="12700">
                      <a:solidFill>
                        <a:srgbClr val="000000"/>
                      </a:solidFill>
                      <a:prstDash val="dash"/>
                    </a:lnB>
                  </a:tcPr>
                </a:tc>
                <a:tc>
                  <a:txBody>
                    <a:bodyPr/>
                    <a:lstStyle/>
                    <a:p>
                      <a:pPr marL="38735" marR="3175">
                        <a:lnSpc>
                          <a:spcPts val="1260"/>
                        </a:lnSpc>
                      </a:pPr>
                      <a:r>
                        <a:rPr dirty="0" sz="1200" spc="-25">
                          <a:latin typeface="Calibri"/>
                          <a:cs typeface="Calibri"/>
                        </a:rPr>
                        <a:t>**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B w="12700">
                      <a:solidFill>
                        <a:srgbClr val="000000"/>
                      </a:solidFill>
                      <a:prstDash val="dash"/>
                    </a:lnB>
                  </a:tcPr>
                </a:tc>
              </a:tr>
              <a:tr h="267970">
                <a:tc gridSpan="4">
                  <a:txBody>
                    <a:bodyPr/>
                    <a:lstStyle/>
                    <a:p>
                      <a:pPr marL="234315" marR="3175">
                        <a:lnSpc>
                          <a:spcPts val="1400"/>
                        </a:lnSpc>
                        <a:spcBef>
                          <a:spcPts val="610"/>
                        </a:spcBef>
                        <a:tabLst>
                          <a:tab pos="1093470" algn="l"/>
                          <a:tab pos="1952625" algn="l"/>
                        </a:tabLst>
                      </a:pPr>
                      <a:r>
                        <a:rPr dirty="0" sz="1200" spc="-20">
                          <a:latin typeface="Calibri"/>
                          <a:cs typeface="Calibri"/>
                        </a:rPr>
                        <a:t>kbps</a:t>
                      </a:r>
                      <a:r>
                        <a:rPr dirty="0" sz="1200">
                          <a:latin typeface="Calibri"/>
                          <a:cs typeface="Calibri"/>
                        </a:rPr>
                        <a:t>	</a:t>
                      </a:r>
                      <a:r>
                        <a:rPr dirty="0" sz="1200" spc="-60">
                          <a:latin typeface="Calibri"/>
                          <a:cs typeface="Calibri"/>
                        </a:rPr>
                        <a:t>mono</a:t>
                      </a:r>
                      <a:r>
                        <a:rPr dirty="0" sz="1200" spc="15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200" spc="-305">
                          <a:latin typeface="Calibri"/>
                          <a:cs typeface="Calibri"/>
                        </a:rPr>
                        <a:t>%</a:t>
                      </a:r>
                      <a:r>
                        <a:rPr dirty="0" sz="1200">
                          <a:latin typeface="Calibri"/>
                          <a:cs typeface="Calibri"/>
                        </a:rPr>
                        <a:t>	</a:t>
                      </a:r>
                      <a:r>
                        <a:rPr dirty="0" sz="1200" spc="85">
                          <a:latin typeface="Calibri"/>
                          <a:cs typeface="Calibri"/>
                        </a:rPr>
                        <a:t>long</a:t>
                      </a:r>
                      <a:r>
                        <a:rPr dirty="0" sz="1200" spc="36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200" spc="85">
                          <a:latin typeface="Calibri"/>
                          <a:cs typeface="Calibri"/>
                        </a:rPr>
                        <a:t>switch</a:t>
                      </a:r>
                      <a:r>
                        <a:rPr dirty="0" sz="1200" spc="36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200" spc="100">
                          <a:latin typeface="Calibri"/>
                          <a:cs typeface="Calibri"/>
                        </a:rPr>
                        <a:t>short</a:t>
                      </a:r>
                      <a:r>
                        <a:rPr dirty="0" sz="1200" spc="36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200" spc="-305">
                          <a:latin typeface="Calibri"/>
                          <a:cs typeface="Calibri"/>
                        </a:rPr>
                        <a:t>%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B="0" marT="7747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</a:tr>
            </a:tbl>
          </a:graphicData>
        </a:graphic>
      </p:graphicFrame>
      <p:graphicFrame>
        <p:nvGraphicFramePr>
          <p:cNvPr id="7" name="object 7" descr=""/>
          <p:cNvGraphicFramePr>
            <a:graphicFrameLocks noGrp="1"/>
          </p:cNvGraphicFramePr>
          <p:nvPr/>
        </p:nvGraphicFramePr>
        <p:xfrm>
          <a:off x="554875" y="8531823"/>
          <a:ext cx="3421379" cy="33528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617855"/>
                <a:gridCol w="390525"/>
                <a:gridCol w="937259"/>
                <a:gridCol w="507364"/>
                <a:gridCol w="467994"/>
                <a:gridCol w="421640"/>
              </a:tblGrid>
              <a:tr h="167640">
                <a:tc>
                  <a:txBody>
                    <a:bodyPr/>
                    <a:lstStyle/>
                    <a:p>
                      <a:pPr algn="r" marR="31115">
                        <a:lnSpc>
                          <a:spcPts val="1135"/>
                        </a:lnSpc>
                      </a:pPr>
                      <a:r>
                        <a:rPr dirty="0" sz="1200" spc="50">
                          <a:latin typeface="Calibri"/>
                          <a:cs typeface="Calibri"/>
                        </a:rPr>
                        <a:t>32.7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marL="38735">
                        <a:lnSpc>
                          <a:spcPts val="1135"/>
                        </a:lnSpc>
                      </a:pPr>
                      <a:r>
                        <a:rPr dirty="0" sz="1200" spc="50">
                          <a:latin typeface="Calibri"/>
                          <a:cs typeface="Calibri"/>
                        </a:rPr>
                        <a:t>100.0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marL="116839">
                        <a:lnSpc>
                          <a:spcPts val="1135"/>
                        </a:lnSpc>
                      </a:pPr>
                      <a:r>
                        <a:rPr dirty="0" sz="1200" spc="50">
                          <a:latin typeface="Calibri"/>
                          <a:cs typeface="Calibri"/>
                        </a:rPr>
                        <a:t>24.0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marL="78105">
                        <a:lnSpc>
                          <a:spcPts val="1135"/>
                        </a:lnSpc>
                      </a:pPr>
                      <a:r>
                        <a:rPr dirty="0" sz="1200" spc="50">
                          <a:latin typeface="Calibri"/>
                          <a:cs typeface="Calibri"/>
                        </a:rPr>
                        <a:t>22.3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marL="78105">
                        <a:lnSpc>
                          <a:spcPts val="1135"/>
                        </a:lnSpc>
                      </a:pPr>
                      <a:r>
                        <a:rPr dirty="0" sz="1200" spc="50">
                          <a:latin typeface="Calibri"/>
                          <a:cs typeface="Calibri"/>
                        </a:rPr>
                        <a:t>53.7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B="0" marT="0"/>
                </a:tc>
              </a:tr>
              <a:tr h="167640">
                <a:tc>
                  <a:txBody>
                    <a:bodyPr/>
                    <a:lstStyle/>
                    <a:p>
                      <a:pPr algn="r" marR="31115">
                        <a:lnSpc>
                          <a:spcPts val="1220"/>
                        </a:lnSpc>
                      </a:pPr>
                      <a:r>
                        <a:rPr dirty="0" sz="1200" spc="85">
                          <a:latin typeface="Calibri"/>
                          <a:cs typeface="Calibri"/>
                        </a:rPr>
                        <a:t>Writing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marL="38735">
                        <a:lnSpc>
                          <a:spcPts val="1220"/>
                        </a:lnSpc>
                      </a:pPr>
                      <a:r>
                        <a:rPr dirty="0" sz="1200" spc="-30">
                          <a:latin typeface="Calibri"/>
                          <a:cs typeface="Calibri"/>
                        </a:rPr>
                        <a:t>LAME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marL="38735">
                        <a:lnSpc>
                          <a:spcPts val="1220"/>
                        </a:lnSpc>
                      </a:pPr>
                      <a:r>
                        <a:rPr dirty="0" sz="1200" spc="90">
                          <a:latin typeface="Calibri"/>
                          <a:cs typeface="Calibri"/>
                        </a:rPr>
                        <a:t>Tag...done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/>
                </a:tc>
              </a:tr>
            </a:tbl>
          </a:graphicData>
        </a:graphic>
      </p:graphicFrame>
      <p:sp>
        <p:nvSpPr>
          <p:cNvPr id="8" name="object 8" descr=""/>
          <p:cNvSpPr txBox="1"/>
          <p:nvPr/>
        </p:nvSpPr>
        <p:spPr>
          <a:xfrm>
            <a:off x="573925" y="8847808"/>
            <a:ext cx="1431925" cy="207645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200" spc="80">
                <a:latin typeface="Calibri"/>
                <a:cs typeface="Calibri"/>
              </a:rPr>
              <a:t>ReplayGain:</a:t>
            </a:r>
            <a:r>
              <a:rPr dirty="0" sz="1200" spc="400">
                <a:latin typeface="Calibri"/>
                <a:cs typeface="Calibri"/>
              </a:rPr>
              <a:t> </a:t>
            </a:r>
            <a:r>
              <a:rPr dirty="0" sz="1200" spc="55">
                <a:latin typeface="Calibri"/>
                <a:cs typeface="Calibri"/>
              </a:rPr>
              <a:t>-</a:t>
            </a:r>
            <a:r>
              <a:rPr dirty="0" sz="1200" spc="75">
                <a:latin typeface="Calibri"/>
                <a:cs typeface="Calibri"/>
              </a:rPr>
              <a:t>4.0dB</a:t>
            </a:r>
            <a:endParaRPr sz="12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 txBox="1"/>
          <p:nvPr/>
        </p:nvSpPr>
        <p:spPr>
          <a:xfrm>
            <a:off x="5945594" y="411350"/>
            <a:ext cx="1133475" cy="207645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200" i="1">
                <a:latin typeface="Calibri"/>
                <a:cs typeface="Calibri"/>
              </a:rPr>
              <a:t>Image</a:t>
            </a:r>
            <a:r>
              <a:rPr dirty="0" sz="1200" spc="145" i="1">
                <a:latin typeface="Calibri"/>
                <a:cs typeface="Calibri"/>
              </a:rPr>
              <a:t> </a:t>
            </a:r>
            <a:r>
              <a:rPr dirty="0" sz="1200" spc="-10" i="1">
                <a:latin typeface="Calibri"/>
                <a:cs typeface="Calibri"/>
              </a:rPr>
              <a:t>processing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3" name="object 3" descr=""/>
          <p:cNvSpPr/>
          <p:nvPr/>
        </p:nvSpPr>
        <p:spPr>
          <a:xfrm>
            <a:off x="586625" y="633450"/>
            <a:ext cx="6480175" cy="0"/>
          </a:xfrm>
          <a:custGeom>
            <a:avLst/>
            <a:gdLst/>
            <a:ahLst/>
            <a:cxnLst/>
            <a:rect l="l" t="t" r="r" b="b"/>
            <a:pathLst>
              <a:path w="6480175" h="0">
                <a:moveTo>
                  <a:pt x="0" y="0"/>
                </a:moveTo>
                <a:lnTo>
                  <a:pt x="6479997" y="0"/>
                </a:lnTo>
              </a:path>
            </a:pathLst>
          </a:custGeom>
          <a:ln w="505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" name="object 4" descr=""/>
          <p:cNvSpPr txBox="1"/>
          <p:nvPr/>
        </p:nvSpPr>
        <p:spPr>
          <a:xfrm>
            <a:off x="573925" y="867722"/>
            <a:ext cx="6506845" cy="5795010"/>
          </a:xfrm>
          <a:prstGeom prst="rect">
            <a:avLst/>
          </a:prstGeom>
        </p:spPr>
        <p:txBody>
          <a:bodyPr wrap="square" lIns="0" tIns="15240" rIns="0" bIns="0" rtlCol="0" vert="horz">
            <a:spAutoFit/>
          </a:bodyPr>
          <a:lstStyle/>
          <a:p>
            <a:pPr lvl="1" marL="695325" indent="-682625">
              <a:lnSpc>
                <a:spcPct val="100000"/>
              </a:lnSpc>
              <a:spcBef>
                <a:spcPts val="120"/>
              </a:spcBef>
              <a:buFont typeface="Calibri"/>
              <a:buAutoNum type="arabicPeriod" startAt="2"/>
              <a:tabLst>
                <a:tab pos="695325" algn="l"/>
              </a:tabLst>
            </a:pPr>
            <a:r>
              <a:rPr dirty="0" sz="1700" spc="155" b="1">
                <a:latin typeface="Calibri"/>
                <a:cs typeface="Calibri"/>
              </a:rPr>
              <a:t>Image</a:t>
            </a:r>
            <a:r>
              <a:rPr dirty="0" sz="1700" spc="260" b="1">
                <a:latin typeface="Calibri"/>
                <a:cs typeface="Calibri"/>
              </a:rPr>
              <a:t> </a:t>
            </a:r>
            <a:r>
              <a:rPr dirty="0" sz="1700" spc="110" b="1">
                <a:latin typeface="Calibri"/>
                <a:cs typeface="Calibri"/>
              </a:rPr>
              <a:t>processing</a:t>
            </a:r>
            <a:endParaRPr sz="1700">
              <a:latin typeface="Calibri"/>
              <a:cs typeface="Calibri"/>
            </a:endParaRPr>
          </a:p>
          <a:p>
            <a:pPr lvl="1">
              <a:lnSpc>
                <a:spcPct val="100000"/>
              </a:lnSpc>
              <a:spcBef>
                <a:spcPts val="580"/>
              </a:spcBef>
              <a:buFont typeface="Calibri"/>
              <a:buAutoNum type="arabicPeriod" startAt="2"/>
            </a:pPr>
            <a:endParaRPr sz="1700">
              <a:latin typeface="Calibri"/>
              <a:cs typeface="Calibri"/>
            </a:endParaRPr>
          </a:p>
          <a:p>
            <a:pPr lvl="2" marL="741045" indent="-728345">
              <a:lnSpc>
                <a:spcPct val="100000"/>
              </a:lnSpc>
              <a:buFont typeface="Calibri"/>
              <a:buAutoNum type="arabicPeriod"/>
              <a:tabLst>
                <a:tab pos="741045" algn="l"/>
              </a:tabLst>
            </a:pPr>
            <a:r>
              <a:rPr dirty="0" sz="1400" spc="125" b="1">
                <a:latin typeface="Calibri"/>
                <a:cs typeface="Calibri"/>
              </a:rPr>
              <a:t>Vector</a:t>
            </a:r>
            <a:r>
              <a:rPr dirty="0" sz="1400" spc="215" b="1">
                <a:latin typeface="Calibri"/>
                <a:cs typeface="Calibri"/>
              </a:rPr>
              <a:t> </a:t>
            </a:r>
            <a:r>
              <a:rPr dirty="0" sz="1400" spc="114" b="1">
                <a:latin typeface="Calibri"/>
                <a:cs typeface="Calibri"/>
              </a:rPr>
              <a:t>graphic</a:t>
            </a:r>
            <a:endParaRPr sz="1400">
              <a:latin typeface="Calibri"/>
              <a:cs typeface="Calibri"/>
            </a:endParaRPr>
          </a:p>
          <a:p>
            <a:pPr lvl="2">
              <a:lnSpc>
                <a:spcPct val="100000"/>
              </a:lnSpc>
              <a:spcBef>
                <a:spcPts val="445"/>
              </a:spcBef>
              <a:buFont typeface="Calibri"/>
              <a:buAutoNum type="arabicPeriod"/>
            </a:pPr>
            <a:endParaRPr sz="1400">
              <a:latin typeface="Calibri"/>
              <a:cs typeface="Calibri"/>
            </a:endParaRPr>
          </a:p>
          <a:p>
            <a:pPr algn="just" marL="12700" marR="6350">
              <a:lnSpc>
                <a:spcPct val="100000"/>
              </a:lnSpc>
            </a:pPr>
            <a:r>
              <a:rPr dirty="0" sz="1200">
                <a:latin typeface="Calibri"/>
                <a:cs typeface="Calibri"/>
              </a:rPr>
              <a:t>Basically,</a:t>
            </a:r>
            <a:r>
              <a:rPr dirty="0" sz="1200" spc="17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you</a:t>
            </a:r>
            <a:r>
              <a:rPr dirty="0" sz="1200" spc="17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differ</a:t>
            </a:r>
            <a:r>
              <a:rPr dirty="0" sz="1200" spc="170">
                <a:latin typeface="Calibri"/>
                <a:cs typeface="Calibri"/>
              </a:rPr>
              <a:t> </a:t>
            </a:r>
            <a:r>
              <a:rPr dirty="0" sz="1200" spc="-10">
                <a:latin typeface="Calibri"/>
                <a:cs typeface="Calibri"/>
              </a:rPr>
              <a:t>between</a:t>
            </a:r>
            <a:r>
              <a:rPr dirty="0" sz="1200" spc="165">
                <a:latin typeface="Calibri"/>
                <a:cs typeface="Calibri"/>
              </a:rPr>
              <a:t> </a:t>
            </a:r>
            <a:r>
              <a:rPr dirty="0" sz="1200" spc="70">
                <a:latin typeface="Calibri"/>
                <a:cs typeface="Calibri"/>
              </a:rPr>
              <a:t>Vector</a:t>
            </a:r>
            <a:r>
              <a:rPr dirty="0" sz="1200" spc="380">
                <a:latin typeface="Calibri"/>
                <a:cs typeface="Calibri"/>
              </a:rPr>
              <a:t> </a:t>
            </a:r>
            <a:r>
              <a:rPr dirty="0" sz="1200" spc="65">
                <a:latin typeface="Calibri"/>
                <a:cs typeface="Calibri"/>
              </a:rPr>
              <a:t>Graphic</a:t>
            </a:r>
            <a:r>
              <a:rPr dirty="0" sz="1200" spc="17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and</a:t>
            </a:r>
            <a:r>
              <a:rPr dirty="0" sz="1200" spc="165">
                <a:latin typeface="Calibri"/>
                <a:cs typeface="Calibri"/>
              </a:rPr>
              <a:t> </a:t>
            </a:r>
            <a:r>
              <a:rPr dirty="0" sz="1200" spc="90">
                <a:latin typeface="Calibri"/>
                <a:cs typeface="Calibri"/>
              </a:rPr>
              <a:t>Raster</a:t>
            </a:r>
            <a:r>
              <a:rPr dirty="0" sz="1200" spc="385">
                <a:latin typeface="Calibri"/>
                <a:cs typeface="Calibri"/>
              </a:rPr>
              <a:t> </a:t>
            </a:r>
            <a:r>
              <a:rPr dirty="0" sz="1200" spc="70">
                <a:latin typeface="Calibri"/>
                <a:cs typeface="Calibri"/>
              </a:rPr>
              <a:t>Graphic</a:t>
            </a:r>
            <a:r>
              <a:rPr dirty="0" sz="1200" spc="16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formats.</a:t>
            </a:r>
            <a:r>
              <a:rPr dirty="0" sz="1200" spc="360">
                <a:latin typeface="Calibri"/>
                <a:cs typeface="Calibri"/>
              </a:rPr>
              <a:t> </a:t>
            </a:r>
            <a:r>
              <a:rPr dirty="0" sz="1200" spc="70">
                <a:latin typeface="Calibri"/>
                <a:cs typeface="Calibri"/>
              </a:rPr>
              <a:t>Vector</a:t>
            </a:r>
            <a:r>
              <a:rPr dirty="0" sz="1200" spc="380">
                <a:latin typeface="Calibri"/>
                <a:cs typeface="Calibri"/>
              </a:rPr>
              <a:t> </a:t>
            </a:r>
            <a:r>
              <a:rPr dirty="0" sz="1200" spc="65">
                <a:latin typeface="Calibri"/>
                <a:cs typeface="Calibri"/>
              </a:rPr>
              <a:t>Graphic</a:t>
            </a:r>
            <a:r>
              <a:rPr dirty="0" sz="1200" spc="170">
                <a:latin typeface="Calibri"/>
                <a:cs typeface="Calibri"/>
              </a:rPr>
              <a:t> </a:t>
            </a:r>
            <a:r>
              <a:rPr dirty="0" sz="1200" spc="-20">
                <a:latin typeface="Calibri"/>
                <a:cs typeface="Calibri"/>
              </a:rPr>
              <a:t>for- </a:t>
            </a:r>
            <a:r>
              <a:rPr dirty="0" sz="1200">
                <a:latin typeface="Calibri"/>
                <a:cs typeface="Calibri"/>
              </a:rPr>
              <a:t>mats</a:t>
            </a:r>
            <a:r>
              <a:rPr dirty="0" sz="1200" spc="30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consist</a:t>
            </a:r>
            <a:r>
              <a:rPr dirty="0" sz="1200" spc="30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of</a:t>
            </a:r>
            <a:r>
              <a:rPr dirty="0" sz="1200" spc="30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geometric</a:t>
            </a:r>
            <a:r>
              <a:rPr dirty="0" sz="1200" spc="30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objects</a:t>
            </a:r>
            <a:r>
              <a:rPr dirty="0" sz="1200" spc="30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such</a:t>
            </a:r>
            <a:r>
              <a:rPr dirty="0" sz="1200" spc="30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as</a:t>
            </a:r>
            <a:r>
              <a:rPr dirty="0" sz="1200" spc="30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lines,</a:t>
            </a:r>
            <a:r>
              <a:rPr dirty="0" sz="1200" spc="34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circles,</a:t>
            </a:r>
            <a:r>
              <a:rPr dirty="0" sz="1200" spc="34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rectangles</a:t>
            </a:r>
            <a:r>
              <a:rPr dirty="0" sz="1200" spc="30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or</a:t>
            </a:r>
            <a:r>
              <a:rPr dirty="0" sz="1200" spc="30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individual</a:t>
            </a:r>
            <a:r>
              <a:rPr dirty="0" sz="1200" spc="30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pixels</a:t>
            </a:r>
            <a:r>
              <a:rPr dirty="0" sz="1200" spc="30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with</a:t>
            </a:r>
            <a:r>
              <a:rPr dirty="0" sz="1200" spc="305">
                <a:latin typeface="Calibri"/>
                <a:cs typeface="Calibri"/>
              </a:rPr>
              <a:t> </a:t>
            </a:r>
            <a:r>
              <a:rPr dirty="0" sz="1200" spc="-10">
                <a:latin typeface="Calibri"/>
                <a:cs typeface="Calibri"/>
              </a:rPr>
              <a:t>their </a:t>
            </a:r>
            <a:r>
              <a:rPr dirty="0" sz="1200">
                <a:latin typeface="Calibri"/>
                <a:cs typeface="Calibri"/>
              </a:rPr>
              <a:t>position,</a:t>
            </a:r>
            <a:r>
              <a:rPr dirty="0" sz="1200" spc="27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length</a:t>
            </a:r>
            <a:r>
              <a:rPr dirty="0" sz="1200" spc="24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and</a:t>
            </a:r>
            <a:r>
              <a:rPr dirty="0" sz="1200" spc="254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color.</a:t>
            </a:r>
            <a:r>
              <a:rPr dirty="0" sz="1200" spc="145">
                <a:latin typeface="Calibri"/>
                <a:cs typeface="Calibri"/>
              </a:rPr>
              <a:t>  </a:t>
            </a:r>
            <a:r>
              <a:rPr dirty="0" sz="1200" spc="70">
                <a:latin typeface="Calibri"/>
                <a:cs typeface="Calibri"/>
              </a:rPr>
              <a:t>Vector</a:t>
            </a:r>
            <a:r>
              <a:rPr dirty="0" sz="1200" spc="400">
                <a:latin typeface="Calibri"/>
                <a:cs typeface="Calibri"/>
              </a:rPr>
              <a:t> </a:t>
            </a:r>
            <a:r>
              <a:rPr dirty="0" sz="1200" spc="70">
                <a:latin typeface="Calibri"/>
                <a:cs typeface="Calibri"/>
              </a:rPr>
              <a:t>Graphic</a:t>
            </a:r>
            <a:r>
              <a:rPr dirty="0" sz="1200" spc="254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formats</a:t>
            </a:r>
            <a:r>
              <a:rPr dirty="0" sz="1200" spc="24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are</a:t>
            </a:r>
            <a:r>
              <a:rPr dirty="0" sz="1200" spc="24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usually</a:t>
            </a:r>
            <a:r>
              <a:rPr dirty="0" sz="1200" spc="25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used</a:t>
            </a:r>
            <a:r>
              <a:rPr dirty="0" sz="1200" spc="25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in</a:t>
            </a:r>
            <a:r>
              <a:rPr dirty="0" sz="1200" spc="250">
                <a:latin typeface="Calibri"/>
                <a:cs typeface="Calibri"/>
              </a:rPr>
              <a:t> </a:t>
            </a:r>
            <a:r>
              <a:rPr dirty="0" sz="1200" spc="150">
                <a:latin typeface="Calibri"/>
                <a:cs typeface="Calibri"/>
              </a:rPr>
              <a:t>CAD/CAM</a:t>
            </a:r>
            <a:r>
              <a:rPr dirty="0" sz="1200" spc="24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programs</a:t>
            </a:r>
            <a:r>
              <a:rPr dirty="0" sz="1200" spc="245">
                <a:latin typeface="Calibri"/>
                <a:cs typeface="Calibri"/>
              </a:rPr>
              <a:t> </a:t>
            </a:r>
            <a:r>
              <a:rPr dirty="0" sz="1200" spc="-35">
                <a:latin typeface="Calibri"/>
                <a:cs typeface="Calibri"/>
              </a:rPr>
              <a:t>to </a:t>
            </a:r>
            <a:r>
              <a:rPr dirty="0" sz="1200">
                <a:latin typeface="Calibri"/>
                <a:cs typeface="Calibri"/>
              </a:rPr>
              <a:t>draw</a:t>
            </a:r>
            <a:r>
              <a:rPr dirty="0" sz="1200" spc="13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mechanical</a:t>
            </a:r>
            <a:r>
              <a:rPr dirty="0" sz="1200" spc="14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or</a:t>
            </a:r>
            <a:r>
              <a:rPr dirty="0" sz="1200" spc="14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electrical</a:t>
            </a:r>
            <a:r>
              <a:rPr dirty="0" sz="1200" spc="14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components.</a:t>
            </a:r>
            <a:r>
              <a:rPr dirty="0" sz="1200" spc="30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Word</a:t>
            </a:r>
            <a:r>
              <a:rPr dirty="0" sz="1200" spc="14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processing</a:t>
            </a:r>
            <a:r>
              <a:rPr dirty="0" sz="1200" spc="14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programs</a:t>
            </a:r>
            <a:r>
              <a:rPr dirty="0" sz="1200" spc="14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that</a:t>
            </a:r>
            <a:r>
              <a:rPr dirty="0" sz="1200" spc="14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can</a:t>
            </a:r>
            <a:r>
              <a:rPr dirty="0" sz="1200" spc="14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handle</a:t>
            </a:r>
            <a:r>
              <a:rPr dirty="0" sz="1200" spc="13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graphics</a:t>
            </a:r>
            <a:r>
              <a:rPr dirty="0" sz="1200" spc="140">
                <a:latin typeface="Calibri"/>
                <a:cs typeface="Calibri"/>
              </a:rPr>
              <a:t> </a:t>
            </a:r>
            <a:r>
              <a:rPr dirty="0" sz="1200" spc="-20">
                <a:latin typeface="Calibri"/>
                <a:cs typeface="Calibri"/>
              </a:rPr>
              <a:t>also </a:t>
            </a:r>
            <a:r>
              <a:rPr dirty="0" sz="1200">
                <a:latin typeface="Calibri"/>
                <a:cs typeface="Calibri"/>
              </a:rPr>
              <a:t>use</a:t>
            </a:r>
            <a:r>
              <a:rPr dirty="0" sz="1200" spc="200">
                <a:latin typeface="Calibri"/>
                <a:cs typeface="Calibri"/>
              </a:rPr>
              <a:t> </a:t>
            </a:r>
            <a:r>
              <a:rPr dirty="0" sz="1200" spc="70">
                <a:latin typeface="Calibri"/>
                <a:cs typeface="Calibri"/>
              </a:rPr>
              <a:t>Vector</a:t>
            </a:r>
            <a:r>
              <a:rPr dirty="0" sz="1200" spc="400">
                <a:latin typeface="Calibri"/>
                <a:cs typeface="Calibri"/>
              </a:rPr>
              <a:t> </a:t>
            </a:r>
            <a:r>
              <a:rPr dirty="0" sz="1200" spc="65">
                <a:latin typeface="Calibri"/>
                <a:cs typeface="Calibri"/>
              </a:rPr>
              <a:t>Graphic</a:t>
            </a:r>
            <a:r>
              <a:rPr dirty="0" sz="1200" spc="20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formats</a:t>
            </a:r>
            <a:r>
              <a:rPr dirty="0" sz="1200" spc="204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internally.</a:t>
            </a:r>
            <a:r>
              <a:rPr dirty="0" sz="1200" spc="44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These</a:t>
            </a:r>
            <a:r>
              <a:rPr dirty="0" sz="1200" spc="204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formats</a:t>
            </a:r>
            <a:r>
              <a:rPr dirty="0" sz="1200" spc="20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can</a:t>
            </a:r>
            <a:r>
              <a:rPr dirty="0" sz="1200" spc="21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be</a:t>
            </a:r>
            <a:r>
              <a:rPr dirty="0" sz="1200" spc="204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identified</a:t>
            </a:r>
            <a:r>
              <a:rPr dirty="0" sz="1200" spc="204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by</a:t>
            </a:r>
            <a:r>
              <a:rPr dirty="0" sz="1200" spc="204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the</a:t>
            </a:r>
            <a:r>
              <a:rPr dirty="0" sz="1200" spc="204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fact</a:t>
            </a:r>
            <a:r>
              <a:rPr dirty="0" sz="1200" spc="20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that</a:t>
            </a:r>
            <a:r>
              <a:rPr dirty="0" sz="1200" spc="204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they</a:t>
            </a:r>
            <a:r>
              <a:rPr dirty="0" sz="1200" spc="200">
                <a:latin typeface="Calibri"/>
                <a:cs typeface="Calibri"/>
              </a:rPr>
              <a:t> </a:t>
            </a:r>
            <a:r>
              <a:rPr dirty="0" sz="1200" spc="-25">
                <a:latin typeface="Calibri"/>
                <a:cs typeface="Calibri"/>
              </a:rPr>
              <a:t>can </a:t>
            </a:r>
            <a:r>
              <a:rPr dirty="0" sz="1200">
                <a:latin typeface="Calibri"/>
                <a:cs typeface="Calibri"/>
              </a:rPr>
              <a:t>be</a:t>
            </a:r>
            <a:r>
              <a:rPr dirty="0" sz="1200" spc="13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scaled</a:t>
            </a:r>
            <a:r>
              <a:rPr dirty="0" sz="1200" spc="14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a</a:t>
            </a:r>
            <a:r>
              <a:rPr dirty="0" sz="1200" spc="13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lot</a:t>
            </a:r>
            <a:r>
              <a:rPr dirty="0" sz="1200" spc="13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without</a:t>
            </a:r>
            <a:r>
              <a:rPr dirty="0" sz="1200" spc="140">
                <a:latin typeface="Calibri"/>
                <a:cs typeface="Calibri"/>
              </a:rPr>
              <a:t> </a:t>
            </a:r>
            <a:r>
              <a:rPr dirty="0" sz="1200" spc="-10">
                <a:latin typeface="Calibri"/>
                <a:cs typeface="Calibri"/>
              </a:rPr>
              <a:t>pixelation.</a:t>
            </a:r>
            <a:endParaRPr sz="120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12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335"/>
              </a:spcBef>
            </a:pPr>
            <a:endParaRPr sz="1200">
              <a:latin typeface="Calibri"/>
              <a:cs typeface="Calibri"/>
            </a:endParaRPr>
          </a:p>
          <a:p>
            <a:pPr lvl="2" marL="741045" indent="-728345">
              <a:lnSpc>
                <a:spcPct val="100000"/>
              </a:lnSpc>
              <a:buFont typeface="Calibri"/>
              <a:buAutoNum type="arabicPeriod" startAt="2"/>
              <a:tabLst>
                <a:tab pos="741045" algn="l"/>
              </a:tabLst>
            </a:pPr>
            <a:r>
              <a:rPr dirty="0" sz="1400" spc="145" b="1">
                <a:latin typeface="Calibri"/>
                <a:cs typeface="Calibri"/>
              </a:rPr>
              <a:t>Raster</a:t>
            </a:r>
            <a:r>
              <a:rPr dirty="0" sz="1400" spc="235" b="1">
                <a:latin typeface="Calibri"/>
                <a:cs typeface="Calibri"/>
              </a:rPr>
              <a:t> </a:t>
            </a:r>
            <a:r>
              <a:rPr dirty="0" sz="1400" spc="125" b="1">
                <a:latin typeface="Calibri"/>
                <a:cs typeface="Calibri"/>
              </a:rPr>
              <a:t>graphic</a:t>
            </a:r>
            <a:r>
              <a:rPr dirty="0" sz="1400" spc="240" b="1">
                <a:latin typeface="Calibri"/>
                <a:cs typeface="Calibri"/>
              </a:rPr>
              <a:t> </a:t>
            </a:r>
            <a:r>
              <a:rPr dirty="0" sz="1400" spc="100" b="1">
                <a:latin typeface="Calibri"/>
                <a:cs typeface="Calibri"/>
              </a:rPr>
              <a:t>formats</a:t>
            </a:r>
            <a:endParaRPr sz="14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445"/>
              </a:spcBef>
            </a:pPr>
            <a:endParaRPr sz="1400">
              <a:latin typeface="Calibri"/>
              <a:cs typeface="Calibri"/>
            </a:endParaRPr>
          </a:p>
          <a:p>
            <a:pPr algn="just" marL="12700" marR="6350">
              <a:lnSpc>
                <a:spcPct val="100000"/>
              </a:lnSpc>
            </a:pPr>
            <a:r>
              <a:rPr dirty="0" sz="1200" spc="65">
                <a:latin typeface="Calibri"/>
                <a:cs typeface="Calibri"/>
              </a:rPr>
              <a:t>In</a:t>
            </a:r>
            <a:r>
              <a:rPr dirty="0" sz="1200" spc="5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this</a:t>
            </a:r>
            <a:r>
              <a:rPr dirty="0" sz="1200" spc="6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chapter,</a:t>
            </a:r>
            <a:r>
              <a:rPr dirty="0" sz="1200" spc="8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only</a:t>
            </a:r>
            <a:r>
              <a:rPr dirty="0" sz="1200" spc="75">
                <a:latin typeface="Calibri"/>
                <a:cs typeface="Calibri"/>
              </a:rPr>
              <a:t> </a:t>
            </a:r>
            <a:r>
              <a:rPr dirty="0" sz="1200" spc="90">
                <a:latin typeface="Calibri"/>
                <a:cs typeface="Calibri"/>
              </a:rPr>
              <a:t>Raster</a:t>
            </a:r>
            <a:r>
              <a:rPr dirty="0" sz="1200" spc="434">
                <a:latin typeface="Calibri"/>
                <a:cs typeface="Calibri"/>
              </a:rPr>
              <a:t> </a:t>
            </a:r>
            <a:r>
              <a:rPr dirty="0" sz="1200" spc="70">
                <a:latin typeface="Calibri"/>
                <a:cs typeface="Calibri"/>
              </a:rPr>
              <a:t>Graphic</a:t>
            </a:r>
            <a:r>
              <a:rPr dirty="0" sz="1200" spc="6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formats</a:t>
            </a:r>
            <a:r>
              <a:rPr dirty="0" sz="1200" spc="5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will</a:t>
            </a:r>
            <a:r>
              <a:rPr dirty="0" sz="1200" spc="6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be</a:t>
            </a:r>
            <a:r>
              <a:rPr dirty="0" sz="1200" spc="5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covered.</a:t>
            </a:r>
            <a:r>
              <a:rPr dirty="0" sz="1200" spc="29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These</a:t>
            </a:r>
            <a:r>
              <a:rPr dirty="0" sz="1200" spc="5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are</a:t>
            </a:r>
            <a:r>
              <a:rPr dirty="0" sz="1200" spc="6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divided</a:t>
            </a:r>
            <a:r>
              <a:rPr dirty="0" sz="1200" spc="6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into</a:t>
            </a:r>
            <a:r>
              <a:rPr dirty="0" sz="1200" spc="5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bitmap</a:t>
            </a:r>
            <a:r>
              <a:rPr dirty="0" sz="1200" spc="60">
                <a:latin typeface="Calibri"/>
                <a:cs typeface="Calibri"/>
              </a:rPr>
              <a:t> </a:t>
            </a:r>
            <a:r>
              <a:rPr dirty="0" sz="1200" spc="-10">
                <a:latin typeface="Calibri"/>
                <a:cs typeface="Calibri"/>
              </a:rPr>
              <a:t>formats </a:t>
            </a:r>
            <a:r>
              <a:rPr dirty="0" sz="1200">
                <a:latin typeface="Calibri"/>
                <a:cs typeface="Calibri"/>
              </a:rPr>
              <a:t>and</a:t>
            </a:r>
            <a:r>
              <a:rPr dirty="0" sz="1200" spc="229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compressed</a:t>
            </a:r>
            <a:r>
              <a:rPr dirty="0" sz="1200" spc="23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formats.</a:t>
            </a:r>
            <a:r>
              <a:rPr dirty="0" sz="1200" spc="125">
                <a:latin typeface="Calibri"/>
                <a:cs typeface="Calibri"/>
              </a:rPr>
              <a:t>  </a:t>
            </a:r>
            <a:r>
              <a:rPr dirty="0" sz="1200" spc="90">
                <a:latin typeface="Calibri"/>
                <a:cs typeface="Calibri"/>
              </a:rPr>
              <a:t>All</a:t>
            </a:r>
            <a:r>
              <a:rPr dirty="0" sz="1200" spc="235">
                <a:latin typeface="Calibri"/>
                <a:cs typeface="Calibri"/>
              </a:rPr>
              <a:t> </a:t>
            </a:r>
            <a:r>
              <a:rPr dirty="0" sz="1200" spc="130">
                <a:latin typeface="Calibri"/>
                <a:cs typeface="Calibri"/>
              </a:rPr>
              <a:t>raster</a:t>
            </a:r>
            <a:r>
              <a:rPr dirty="0" sz="1200" spc="400">
                <a:latin typeface="Calibri"/>
                <a:cs typeface="Calibri"/>
              </a:rPr>
              <a:t> </a:t>
            </a:r>
            <a:r>
              <a:rPr dirty="0" sz="1200" spc="95">
                <a:latin typeface="Calibri"/>
                <a:cs typeface="Calibri"/>
              </a:rPr>
              <a:t>graphic</a:t>
            </a:r>
            <a:r>
              <a:rPr dirty="0" sz="1200" spc="229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formats</a:t>
            </a:r>
            <a:r>
              <a:rPr dirty="0" sz="1200" spc="23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have</a:t>
            </a:r>
            <a:r>
              <a:rPr dirty="0" sz="1200" spc="23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the</a:t>
            </a:r>
            <a:r>
              <a:rPr dirty="0" sz="1200" spc="229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parameters</a:t>
            </a:r>
            <a:r>
              <a:rPr dirty="0" sz="1200" spc="240">
                <a:latin typeface="Calibri"/>
                <a:cs typeface="Calibri"/>
              </a:rPr>
              <a:t> </a:t>
            </a:r>
            <a:r>
              <a:rPr dirty="0" sz="1200" i="1">
                <a:latin typeface="Calibri"/>
                <a:cs typeface="Calibri"/>
              </a:rPr>
              <a:t>resolution/number</a:t>
            </a:r>
            <a:r>
              <a:rPr dirty="0" sz="1200" spc="254" i="1">
                <a:latin typeface="Calibri"/>
                <a:cs typeface="Calibri"/>
              </a:rPr>
              <a:t> </a:t>
            </a:r>
            <a:r>
              <a:rPr dirty="0" sz="1200" spc="-25" i="1">
                <a:latin typeface="Calibri"/>
                <a:cs typeface="Calibri"/>
              </a:rPr>
              <a:t>of </a:t>
            </a:r>
            <a:r>
              <a:rPr dirty="0" sz="1200" i="1">
                <a:latin typeface="Calibri"/>
                <a:cs typeface="Calibri"/>
              </a:rPr>
              <a:t>pixels,</a:t>
            </a:r>
            <a:r>
              <a:rPr dirty="0" sz="1200" spc="270" i="1">
                <a:latin typeface="Calibri"/>
                <a:cs typeface="Calibri"/>
              </a:rPr>
              <a:t> </a:t>
            </a:r>
            <a:r>
              <a:rPr dirty="0" sz="1200" spc="-10" i="1">
                <a:latin typeface="Calibri"/>
                <a:cs typeface="Calibri"/>
              </a:rPr>
              <a:t>length+width</a:t>
            </a:r>
            <a:r>
              <a:rPr dirty="0" sz="1200" spc="-10">
                <a:latin typeface="Calibri"/>
                <a:cs typeface="Calibri"/>
              </a:rPr>
              <a:t>.</a:t>
            </a:r>
            <a:endParaRPr sz="120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12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175"/>
              </a:spcBef>
            </a:pPr>
            <a:endParaRPr sz="12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dirty="0" sz="1200" spc="75" b="1">
                <a:latin typeface="Calibri"/>
                <a:cs typeface="Calibri"/>
              </a:rPr>
              <a:t>Resolution</a:t>
            </a:r>
            <a:endParaRPr sz="12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730"/>
              </a:spcBef>
            </a:pPr>
            <a:endParaRPr sz="1200">
              <a:latin typeface="Calibri"/>
              <a:cs typeface="Calibri"/>
            </a:endParaRPr>
          </a:p>
          <a:p>
            <a:pPr algn="just" marL="12700" marR="5080">
              <a:lnSpc>
                <a:spcPct val="100000"/>
              </a:lnSpc>
            </a:pPr>
            <a:r>
              <a:rPr dirty="0" sz="1200">
                <a:latin typeface="Calibri"/>
                <a:cs typeface="Calibri"/>
              </a:rPr>
              <a:t>Cameras</a:t>
            </a:r>
            <a:r>
              <a:rPr dirty="0" sz="1200" spc="4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and</a:t>
            </a:r>
            <a:r>
              <a:rPr dirty="0" sz="1200" spc="4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modern</a:t>
            </a:r>
            <a:r>
              <a:rPr dirty="0" sz="1200" spc="4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smartphones</a:t>
            </a:r>
            <a:r>
              <a:rPr dirty="0" sz="1200" spc="4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usually</a:t>
            </a:r>
            <a:r>
              <a:rPr dirty="0" sz="1200" spc="4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take</a:t>
            </a:r>
            <a:r>
              <a:rPr dirty="0" sz="1200" spc="4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pictures</a:t>
            </a:r>
            <a:r>
              <a:rPr dirty="0" sz="1200" spc="4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in</a:t>
            </a:r>
            <a:r>
              <a:rPr dirty="0" sz="1200" spc="4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a</a:t>
            </a:r>
            <a:r>
              <a:rPr dirty="0" sz="1200" spc="4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very</a:t>
            </a:r>
            <a:r>
              <a:rPr dirty="0" sz="1200" spc="4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high</a:t>
            </a:r>
            <a:r>
              <a:rPr dirty="0" sz="1200" spc="4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resolution</a:t>
            </a:r>
            <a:r>
              <a:rPr dirty="0" sz="1200" spc="4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(e.g.</a:t>
            </a:r>
            <a:r>
              <a:rPr dirty="0" sz="1200" spc="305">
                <a:latin typeface="Calibri"/>
                <a:cs typeface="Calibri"/>
              </a:rPr>
              <a:t> </a:t>
            </a:r>
            <a:r>
              <a:rPr dirty="0" sz="1200" spc="-10">
                <a:latin typeface="Calibri"/>
                <a:cs typeface="Calibri"/>
              </a:rPr>
              <a:t>50</a:t>
            </a:r>
            <a:r>
              <a:rPr dirty="0" sz="1200" spc="40">
                <a:latin typeface="Calibri"/>
                <a:cs typeface="Calibri"/>
              </a:rPr>
              <a:t> </a:t>
            </a:r>
            <a:r>
              <a:rPr dirty="0" sz="1200" spc="-10">
                <a:latin typeface="Calibri"/>
                <a:cs typeface="Calibri"/>
              </a:rPr>
              <a:t>megapixels). </a:t>
            </a:r>
            <a:r>
              <a:rPr dirty="0" sz="1200" spc="65">
                <a:latin typeface="Calibri"/>
                <a:cs typeface="Calibri"/>
              </a:rPr>
              <a:t>The</a:t>
            </a:r>
            <a:r>
              <a:rPr dirty="0" sz="1200" spc="24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normal</a:t>
            </a:r>
            <a:r>
              <a:rPr dirty="0" sz="1200" spc="25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standard</a:t>
            </a:r>
            <a:r>
              <a:rPr dirty="0" sz="1200" spc="254">
                <a:latin typeface="Calibri"/>
                <a:cs typeface="Calibri"/>
              </a:rPr>
              <a:t> </a:t>
            </a:r>
            <a:r>
              <a:rPr dirty="0" sz="1200" spc="140">
                <a:latin typeface="Calibri"/>
                <a:cs typeface="Calibri"/>
              </a:rPr>
              <a:t>HD</a:t>
            </a:r>
            <a:r>
              <a:rPr dirty="0" sz="1200" spc="25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resolution</a:t>
            </a:r>
            <a:r>
              <a:rPr dirty="0" sz="1200" spc="25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is</a:t>
            </a:r>
            <a:r>
              <a:rPr dirty="0" sz="1200" spc="25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sufficient</a:t>
            </a:r>
            <a:r>
              <a:rPr dirty="0" sz="1200" spc="25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for</a:t>
            </a:r>
            <a:r>
              <a:rPr dirty="0" sz="1200" spc="25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storage</a:t>
            </a:r>
            <a:r>
              <a:rPr dirty="0" sz="1200" spc="25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on</a:t>
            </a:r>
            <a:r>
              <a:rPr dirty="0" sz="1200" spc="25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the</a:t>
            </a:r>
            <a:r>
              <a:rPr dirty="0" sz="1200" spc="24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cloud</a:t>
            </a:r>
            <a:r>
              <a:rPr dirty="0" sz="1200" spc="254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and</a:t>
            </a:r>
            <a:r>
              <a:rPr dirty="0" sz="1200" spc="25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for</a:t>
            </a:r>
            <a:r>
              <a:rPr dirty="0" sz="1200" spc="254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the</a:t>
            </a:r>
            <a:r>
              <a:rPr dirty="0" sz="1200" spc="245">
                <a:latin typeface="Calibri"/>
                <a:cs typeface="Calibri"/>
              </a:rPr>
              <a:t> </a:t>
            </a:r>
            <a:r>
              <a:rPr dirty="0" sz="1200" spc="225">
                <a:latin typeface="Calibri"/>
                <a:cs typeface="Calibri"/>
              </a:rPr>
              <a:t>TV</a:t>
            </a:r>
            <a:r>
              <a:rPr dirty="0" sz="1200" spc="245">
                <a:latin typeface="Calibri"/>
                <a:cs typeface="Calibri"/>
              </a:rPr>
              <a:t> </a:t>
            </a:r>
            <a:r>
              <a:rPr dirty="0" sz="1200" spc="-10">
                <a:latin typeface="Calibri"/>
                <a:cs typeface="Calibri"/>
              </a:rPr>
              <a:t>screen. </a:t>
            </a:r>
            <a:r>
              <a:rPr dirty="0" sz="1200" spc="20">
                <a:latin typeface="Calibri"/>
                <a:cs typeface="Calibri"/>
              </a:rPr>
              <a:t>(FullHD=1920x1080</a:t>
            </a:r>
            <a:r>
              <a:rPr dirty="0" sz="1200" spc="495">
                <a:latin typeface="Calibri"/>
                <a:cs typeface="Calibri"/>
              </a:rPr>
              <a:t> </a:t>
            </a:r>
            <a:r>
              <a:rPr dirty="0" sz="1200" spc="-10">
                <a:latin typeface="Calibri"/>
                <a:cs typeface="Calibri"/>
              </a:rPr>
              <a:t>pixels).</a:t>
            </a:r>
            <a:endParaRPr sz="1200">
              <a:latin typeface="Calibri"/>
              <a:cs typeface="Calibri"/>
            </a:endParaRPr>
          </a:p>
          <a:p>
            <a:pPr algn="just" marL="12700" marR="5715">
              <a:lnSpc>
                <a:spcPct val="100000"/>
              </a:lnSpc>
              <a:spcBef>
                <a:spcPts val="1430"/>
              </a:spcBef>
            </a:pPr>
            <a:r>
              <a:rPr dirty="0" sz="1200" spc="50">
                <a:latin typeface="Calibri"/>
                <a:cs typeface="Calibri"/>
              </a:rPr>
              <a:t>You</a:t>
            </a:r>
            <a:r>
              <a:rPr dirty="0" sz="1200" spc="204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now</a:t>
            </a:r>
            <a:r>
              <a:rPr dirty="0" sz="1200" spc="20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want</a:t>
            </a:r>
            <a:r>
              <a:rPr dirty="0" sz="1200" spc="204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to</a:t>
            </a:r>
            <a:r>
              <a:rPr dirty="0" sz="1200" spc="20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calculate</a:t>
            </a:r>
            <a:r>
              <a:rPr dirty="0" sz="1200" spc="20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the</a:t>
            </a:r>
            <a:r>
              <a:rPr dirty="0" sz="1200" spc="20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resolution</a:t>
            </a:r>
            <a:r>
              <a:rPr dirty="0" sz="1200" spc="21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required</a:t>
            </a:r>
            <a:r>
              <a:rPr dirty="0" sz="1200" spc="204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for</a:t>
            </a:r>
            <a:r>
              <a:rPr dirty="0" sz="1200" spc="204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printing</a:t>
            </a:r>
            <a:r>
              <a:rPr dirty="0" sz="1200" spc="20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on</a:t>
            </a:r>
            <a:r>
              <a:rPr dirty="0" sz="1200" spc="204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an</a:t>
            </a:r>
            <a:r>
              <a:rPr dirty="0" sz="1200" spc="204">
                <a:latin typeface="Calibri"/>
                <a:cs typeface="Calibri"/>
              </a:rPr>
              <a:t> </a:t>
            </a:r>
            <a:r>
              <a:rPr dirty="0" sz="1200" spc="70">
                <a:latin typeface="Calibri"/>
                <a:cs typeface="Calibri"/>
              </a:rPr>
              <a:t>A4</a:t>
            </a:r>
            <a:r>
              <a:rPr dirty="0" sz="1200" spc="20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paper</a:t>
            </a:r>
            <a:r>
              <a:rPr dirty="0" sz="1200" spc="20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sheet.</a:t>
            </a:r>
            <a:r>
              <a:rPr dirty="0" sz="1200" spc="49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To</a:t>
            </a:r>
            <a:r>
              <a:rPr dirty="0" sz="1200" spc="20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do</a:t>
            </a:r>
            <a:r>
              <a:rPr dirty="0" sz="1200" spc="204">
                <a:latin typeface="Calibri"/>
                <a:cs typeface="Calibri"/>
              </a:rPr>
              <a:t> </a:t>
            </a:r>
            <a:r>
              <a:rPr dirty="0" sz="1200" spc="-10">
                <a:latin typeface="Calibri"/>
                <a:cs typeface="Calibri"/>
              </a:rPr>
              <a:t>this, </a:t>
            </a:r>
            <a:r>
              <a:rPr dirty="0" sz="1200">
                <a:latin typeface="Calibri"/>
                <a:cs typeface="Calibri"/>
              </a:rPr>
              <a:t>assume</a:t>
            </a:r>
            <a:r>
              <a:rPr dirty="0" sz="1200" spc="29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that</a:t>
            </a:r>
            <a:r>
              <a:rPr dirty="0" sz="1200" spc="29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the</a:t>
            </a:r>
            <a:r>
              <a:rPr dirty="0" sz="1200" spc="29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printer</a:t>
            </a:r>
            <a:r>
              <a:rPr dirty="0" sz="1200" spc="29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has</a:t>
            </a:r>
            <a:r>
              <a:rPr dirty="0" sz="1200" spc="28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a</a:t>
            </a:r>
            <a:r>
              <a:rPr dirty="0" sz="1200" spc="29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resolution</a:t>
            </a:r>
            <a:r>
              <a:rPr dirty="0" sz="1200" spc="29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of</a:t>
            </a:r>
            <a:r>
              <a:rPr dirty="0" sz="1200" spc="28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300dpi</a:t>
            </a:r>
            <a:r>
              <a:rPr dirty="0" sz="1200" spc="295">
                <a:latin typeface="Calibri"/>
                <a:cs typeface="Calibri"/>
              </a:rPr>
              <a:t> </a:t>
            </a:r>
            <a:r>
              <a:rPr dirty="0" sz="1200" spc="60">
                <a:latin typeface="Calibri"/>
                <a:cs typeface="Calibri"/>
              </a:rPr>
              <a:t>(=300</a:t>
            </a:r>
            <a:r>
              <a:rPr dirty="0" sz="1200" spc="29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dots</a:t>
            </a:r>
            <a:r>
              <a:rPr dirty="0" sz="1200" spc="29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per</a:t>
            </a:r>
            <a:r>
              <a:rPr dirty="0" sz="1200" spc="28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inch).</a:t>
            </a:r>
            <a:r>
              <a:rPr dirty="0" sz="1200" spc="240">
                <a:latin typeface="Calibri"/>
                <a:cs typeface="Calibri"/>
              </a:rPr>
              <a:t>  </a:t>
            </a:r>
            <a:r>
              <a:rPr dirty="0" sz="1200" spc="95">
                <a:latin typeface="Calibri"/>
                <a:cs typeface="Calibri"/>
              </a:rPr>
              <a:t>An</a:t>
            </a:r>
            <a:r>
              <a:rPr dirty="0" sz="1200" spc="295">
                <a:latin typeface="Calibri"/>
                <a:cs typeface="Calibri"/>
              </a:rPr>
              <a:t> </a:t>
            </a:r>
            <a:r>
              <a:rPr dirty="0" sz="1200" spc="70">
                <a:latin typeface="Calibri"/>
                <a:cs typeface="Calibri"/>
              </a:rPr>
              <a:t>A4</a:t>
            </a:r>
            <a:r>
              <a:rPr dirty="0" sz="1200" spc="29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sheet</a:t>
            </a:r>
            <a:r>
              <a:rPr dirty="0" sz="1200" spc="29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has</a:t>
            </a:r>
            <a:r>
              <a:rPr dirty="0" sz="1200" spc="285">
                <a:latin typeface="Calibri"/>
                <a:cs typeface="Calibri"/>
              </a:rPr>
              <a:t> </a:t>
            </a:r>
            <a:r>
              <a:rPr dirty="0" sz="1200" spc="-25">
                <a:latin typeface="Calibri"/>
                <a:cs typeface="Calibri"/>
              </a:rPr>
              <a:t>the </a:t>
            </a:r>
            <a:r>
              <a:rPr dirty="0" sz="1200">
                <a:latin typeface="Calibri"/>
                <a:cs typeface="Calibri"/>
              </a:rPr>
              <a:t>dimensions</a:t>
            </a:r>
            <a:r>
              <a:rPr dirty="0" sz="1200" spc="8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of</a:t>
            </a:r>
            <a:r>
              <a:rPr dirty="0" sz="1200" spc="85">
                <a:latin typeface="Calibri"/>
                <a:cs typeface="Calibri"/>
              </a:rPr>
              <a:t> </a:t>
            </a:r>
            <a:r>
              <a:rPr dirty="0" sz="1200" spc="-10">
                <a:latin typeface="Calibri"/>
                <a:cs typeface="Calibri"/>
              </a:rPr>
              <a:t>21x30cm.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15" name="object 15" descr=""/>
          <p:cNvSpPr txBox="1"/>
          <p:nvPr/>
        </p:nvSpPr>
        <p:spPr>
          <a:xfrm>
            <a:off x="3677030" y="10200228"/>
            <a:ext cx="312420" cy="1778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38100">
              <a:lnSpc>
                <a:spcPts val="1235"/>
              </a:lnSpc>
            </a:pPr>
            <a:fld id="{81D60167-4931-47E6-BA6A-407CBD079E47}" type="slidenum">
              <a:rPr dirty="0" sz="1200" spc="-25">
                <a:latin typeface="Calibri"/>
                <a:cs typeface="Calibri"/>
              </a:rPr>
              <a:t>110</a:t>
            </a:fld>
            <a:endParaRPr sz="1200">
              <a:latin typeface="Calibri"/>
              <a:cs typeface="Calibri"/>
            </a:endParaRPr>
          </a:p>
        </p:txBody>
      </p:sp>
      <p:sp>
        <p:nvSpPr>
          <p:cNvPr id="5" name="object 5" descr=""/>
          <p:cNvSpPr txBox="1"/>
          <p:nvPr/>
        </p:nvSpPr>
        <p:spPr>
          <a:xfrm>
            <a:off x="895832" y="6717802"/>
            <a:ext cx="1767205" cy="207645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50800">
              <a:lnSpc>
                <a:spcPct val="100000"/>
              </a:lnSpc>
              <a:spcBef>
                <a:spcPts val="95"/>
              </a:spcBef>
              <a:tabLst>
                <a:tab pos="1035685" algn="l"/>
              </a:tabLst>
            </a:pPr>
            <a:r>
              <a:rPr dirty="0" baseline="-20833" sz="1800" spc="-60">
                <a:latin typeface="Calibri"/>
                <a:cs typeface="Calibri"/>
              </a:rPr>
              <a:t>300</a:t>
            </a:r>
            <a:r>
              <a:rPr dirty="0" baseline="-20833" sz="1800" spc="-179">
                <a:latin typeface="Calibri"/>
                <a:cs typeface="Calibri"/>
              </a:rPr>
              <a:t> </a:t>
            </a:r>
            <a:r>
              <a:rPr dirty="0" u="sng" sz="800" spc="-20" i="1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dots</a:t>
            </a:r>
            <a:r>
              <a:rPr dirty="0" sz="800" i="1">
                <a:latin typeface="Calibri"/>
                <a:cs typeface="Calibri"/>
              </a:rPr>
              <a:t>	</a:t>
            </a:r>
            <a:r>
              <a:rPr dirty="0" baseline="-20833" sz="1800" spc="-30">
                <a:latin typeface="Calibri"/>
                <a:cs typeface="Calibri"/>
              </a:rPr>
              <a:t>300</a:t>
            </a:r>
            <a:r>
              <a:rPr dirty="0" baseline="-20833" sz="1800" spc="-37">
                <a:latin typeface="Calibri"/>
                <a:cs typeface="Calibri"/>
              </a:rPr>
              <a:t> </a:t>
            </a:r>
            <a:r>
              <a:rPr dirty="0" baseline="-20833" sz="1800" spc="-547">
                <a:latin typeface="Lucida Sans Unicode"/>
                <a:cs typeface="Lucida Sans Unicode"/>
              </a:rPr>
              <a:t>∗</a:t>
            </a:r>
            <a:r>
              <a:rPr dirty="0" baseline="-20833" sz="1800" spc="7">
                <a:latin typeface="Lucida Sans Unicode"/>
                <a:cs typeface="Lucida Sans Unicode"/>
              </a:rPr>
              <a:t> </a:t>
            </a:r>
            <a:r>
              <a:rPr dirty="0" u="sng" sz="800" spc="7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dirty="0" u="sng" sz="800" spc="5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1</a:t>
            </a:r>
            <a:r>
              <a:rPr dirty="0" u="sng" sz="800" spc="50" i="1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inch</a:t>
            </a:r>
            <a:endParaRPr sz="800">
              <a:latin typeface="Calibri"/>
              <a:cs typeface="Calibri"/>
            </a:endParaRPr>
          </a:p>
        </p:txBody>
      </p:sp>
      <p:sp>
        <p:nvSpPr>
          <p:cNvPr id="6" name="object 6" descr=""/>
          <p:cNvSpPr txBox="1"/>
          <p:nvPr/>
        </p:nvSpPr>
        <p:spPr>
          <a:xfrm>
            <a:off x="1551343" y="6777581"/>
            <a:ext cx="2051685" cy="207645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38100">
              <a:lnSpc>
                <a:spcPct val="100000"/>
              </a:lnSpc>
              <a:spcBef>
                <a:spcPts val="95"/>
              </a:spcBef>
              <a:tabLst>
                <a:tab pos="1152525" algn="l"/>
              </a:tabLst>
            </a:pPr>
            <a:r>
              <a:rPr dirty="0" sz="1200" spc="15">
                <a:latin typeface="Lucida Sans Unicode"/>
                <a:cs typeface="Lucida Sans Unicode"/>
              </a:rPr>
              <a:t>⇒</a:t>
            </a:r>
            <a:r>
              <a:rPr dirty="0" sz="1200">
                <a:latin typeface="Lucida Sans Unicode"/>
                <a:cs typeface="Lucida Sans Unicode"/>
              </a:rPr>
              <a:t>	</a:t>
            </a:r>
            <a:r>
              <a:rPr dirty="0" sz="1200" spc="305">
                <a:latin typeface="Calibri"/>
                <a:cs typeface="Calibri"/>
              </a:rPr>
              <a:t>=</a:t>
            </a:r>
            <a:r>
              <a:rPr dirty="0" sz="1200" spc="95">
                <a:latin typeface="Calibri"/>
                <a:cs typeface="Calibri"/>
              </a:rPr>
              <a:t> </a:t>
            </a:r>
            <a:r>
              <a:rPr dirty="0" sz="1200" spc="-30">
                <a:latin typeface="Calibri"/>
                <a:cs typeface="Calibri"/>
              </a:rPr>
              <a:t>118</a:t>
            </a:r>
            <a:r>
              <a:rPr dirty="0" sz="1200" spc="-30" i="1">
                <a:latin typeface="Calibri"/>
                <a:cs typeface="Calibri"/>
              </a:rPr>
              <a:t>.</a:t>
            </a:r>
            <a:r>
              <a:rPr dirty="0" sz="1200" spc="-30">
                <a:latin typeface="Calibri"/>
                <a:cs typeface="Calibri"/>
              </a:rPr>
              <a:t>11</a:t>
            </a:r>
            <a:r>
              <a:rPr dirty="0" sz="1200" spc="-145">
                <a:latin typeface="Calibri"/>
                <a:cs typeface="Calibri"/>
              </a:rPr>
              <a:t> </a:t>
            </a:r>
            <a:r>
              <a:rPr dirty="0" u="sng" baseline="31250" sz="1200" spc="142" i="1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Pixel</a:t>
            </a:r>
            <a:endParaRPr baseline="31250" sz="1200">
              <a:latin typeface="Calibri"/>
              <a:cs typeface="Calibri"/>
            </a:endParaRPr>
          </a:p>
        </p:txBody>
      </p:sp>
      <p:sp>
        <p:nvSpPr>
          <p:cNvPr id="7" name="object 7" descr=""/>
          <p:cNvSpPr txBox="1"/>
          <p:nvPr/>
        </p:nvSpPr>
        <p:spPr>
          <a:xfrm>
            <a:off x="1172108" y="6880541"/>
            <a:ext cx="2333625" cy="14732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  <a:tabLst>
                <a:tab pos="1141095" algn="l"/>
                <a:tab pos="2178050" algn="l"/>
              </a:tabLst>
            </a:pPr>
            <a:r>
              <a:rPr dirty="0" sz="800" spc="70" i="1">
                <a:latin typeface="Calibri"/>
                <a:cs typeface="Calibri"/>
              </a:rPr>
              <a:t>Zoll</a:t>
            </a:r>
            <a:r>
              <a:rPr dirty="0" sz="800" i="1">
                <a:latin typeface="Calibri"/>
                <a:cs typeface="Calibri"/>
              </a:rPr>
              <a:t>	</a:t>
            </a:r>
            <a:r>
              <a:rPr dirty="0" sz="800" spc="-10">
                <a:latin typeface="Calibri"/>
                <a:cs typeface="Calibri"/>
              </a:rPr>
              <a:t>2</a:t>
            </a:r>
            <a:r>
              <a:rPr dirty="0" sz="800" spc="-10" i="1">
                <a:latin typeface="Calibri"/>
                <a:cs typeface="Calibri"/>
              </a:rPr>
              <a:t>.</a:t>
            </a:r>
            <a:r>
              <a:rPr dirty="0" sz="800" spc="-10">
                <a:latin typeface="Calibri"/>
                <a:cs typeface="Calibri"/>
              </a:rPr>
              <a:t>54</a:t>
            </a:r>
            <a:r>
              <a:rPr dirty="0" sz="800" spc="-10" i="1">
                <a:latin typeface="Calibri"/>
                <a:cs typeface="Calibri"/>
              </a:rPr>
              <a:t>cm</a:t>
            </a:r>
            <a:r>
              <a:rPr dirty="0" sz="800" i="1">
                <a:latin typeface="Calibri"/>
                <a:cs typeface="Calibri"/>
              </a:rPr>
              <a:t>	</a:t>
            </a:r>
            <a:r>
              <a:rPr dirty="0" sz="800" spc="40" i="1">
                <a:latin typeface="Calibri"/>
                <a:cs typeface="Calibri"/>
              </a:rPr>
              <a:t>cm</a:t>
            </a:r>
            <a:endParaRPr sz="800">
              <a:latin typeface="Calibri"/>
              <a:cs typeface="Calibri"/>
            </a:endParaRPr>
          </a:p>
        </p:txBody>
      </p:sp>
      <p:sp>
        <p:nvSpPr>
          <p:cNvPr id="8" name="object 8" descr=""/>
          <p:cNvSpPr txBox="1"/>
          <p:nvPr/>
        </p:nvSpPr>
        <p:spPr>
          <a:xfrm>
            <a:off x="1519466" y="7244002"/>
            <a:ext cx="358775" cy="14732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800" spc="-10">
                <a:latin typeface="Calibri"/>
                <a:cs typeface="Calibri"/>
              </a:rPr>
              <a:t>2</a:t>
            </a:r>
            <a:r>
              <a:rPr dirty="0" sz="800" spc="-10" i="1">
                <a:latin typeface="Calibri"/>
                <a:cs typeface="Calibri"/>
              </a:rPr>
              <a:t>.</a:t>
            </a:r>
            <a:r>
              <a:rPr dirty="0" sz="800" spc="-10">
                <a:latin typeface="Calibri"/>
                <a:cs typeface="Calibri"/>
              </a:rPr>
              <a:t>54</a:t>
            </a:r>
            <a:r>
              <a:rPr dirty="0" sz="800" spc="-10" i="1">
                <a:latin typeface="Calibri"/>
                <a:cs typeface="Calibri"/>
              </a:rPr>
              <a:t>cm</a:t>
            </a:r>
            <a:endParaRPr sz="800">
              <a:latin typeface="Calibri"/>
              <a:cs typeface="Calibri"/>
            </a:endParaRPr>
          </a:p>
        </p:txBody>
      </p:sp>
      <p:sp>
        <p:nvSpPr>
          <p:cNvPr id="9" name="object 9" descr=""/>
          <p:cNvSpPr txBox="1"/>
          <p:nvPr/>
        </p:nvSpPr>
        <p:spPr>
          <a:xfrm>
            <a:off x="908532" y="7141042"/>
            <a:ext cx="2404745" cy="207645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38100">
              <a:lnSpc>
                <a:spcPct val="100000"/>
              </a:lnSpc>
              <a:spcBef>
                <a:spcPts val="95"/>
              </a:spcBef>
            </a:pPr>
            <a:r>
              <a:rPr dirty="0" sz="1200">
                <a:latin typeface="Calibri"/>
                <a:cs typeface="Calibri"/>
              </a:rPr>
              <a:t>Width:</a:t>
            </a:r>
            <a:r>
              <a:rPr dirty="0" sz="1200" spc="470">
                <a:latin typeface="Calibri"/>
                <a:cs typeface="Calibri"/>
              </a:rPr>
              <a:t> </a:t>
            </a:r>
            <a:r>
              <a:rPr dirty="0" u="sng" baseline="31250" sz="1200" spc="104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300</a:t>
            </a:r>
            <a:r>
              <a:rPr dirty="0" u="sng" baseline="31250" sz="1200" spc="104" i="1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Pixel</a:t>
            </a:r>
            <a:r>
              <a:rPr dirty="0" baseline="31250" sz="1200" spc="397" i="1">
                <a:latin typeface="Calibri"/>
                <a:cs typeface="Calibri"/>
              </a:rPr>
              <a:t> </a:t>
            </a:r>
            <a:r>
              <a:rPr dirty="0" sz="1200" spc="-365">
                <a:latin typeface="Lucida Sans Unicode"/>
                <a:cs typeface="Lucida Sans Unicode"/>
              </a:rPr>
              <a:t>∗</a:t>
            </a:r>
            <a:r>
              <a:rPr dirty="0" sz="1200" spc="-75">
                <a:latin typeface="Lucida Sans Unicode"/>
                <a:cs typeface="Lucida Sans Unicode"/>
              </a:rPr>
              <a:t> </a:t>
            </a:r>
            <a:r>
              <a:rPr dirty="0" sz="1200">
                <a:latin typeface="Calibri"/>
                <a:cs typeface="Calibri"/>
              </a:rPr>
              <a:t>21</a:t>
            </a:r>
            <a:r>
              <a:rPr dirty="0" sz="1200" i="1">
                <a:latin typeface="Calibri"/>
                <a:cs typeface="Calibri"/>
              </a:rPr>
              <a:t>cm</a:t>
            </a:r>
            <a:r>
              <a:rPr dirty="0" sz="1200" spc="114" i="1">
                <a:latin typeface="Calibri"/>
                <a:cs typeface="Calibri"/>
              </a:rPr>
              <a:t> </a:t>
            </a:r>
            <a:r>
              <a:rPr dirty="0" sz="1200" spc="305">
                <a:latin typeface="Calibri"/>
                <a:cs typeface="Calibri"/>
              </a:rPr>
              <a:t>=</a:t>
            </a:r>
            <a:r>
              <a:rPr dirty="0" sz="1200" spc="110">
                <a:latin typeface="Calibri"/>
                <a:cs typeface="Calibri"/>
              </a:rPr>
              <a:t> </a:t>
            </a:r>
            <a:r>
              <a:rPr dirty="0" sz="1200" spc="40">
                <a:latin typeface="Calibri"/>
                <a:cs typeface="Calibri"/>
              </a:rPr>
              <a:t>2480</a:t>
            </a:r>
            <a:r>
              <a:rPr dirty="0" sz="1200" spc="40" i="1">
                <a:latin typeface="Calibri"/>
                <a:cs typeface="Calibri"/>
              </a:rPr>
              <a:t>Pixel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10" name="object 10" descr=""/>
          <p:cNvSpPr txBox="1"/>
          <p:nvPr/>
        </p:nvSpPr>
        <p:spPr>
          <a:xfrm>
            <a:off x="1558721" y="7607476"/>
            <a:ext cx="358775" cy="14732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800" spc="-10">
                <a:latin typeface="Calibri"/>
                <a:cs typeface="Calibri"/>
              </a:rPr>
              <a:t>2</a:t>
            </a:r>
            <a:r>
              <a:rPr dirty="0" sz="800" spc="-10" i="1">
                <a:latin typeface="Calibri"/>
                <a:cs typeface="Calibri"/>
              </a:rPr>
              <a:t>.</a:t>
            </a:r>
            <a:r>
              <a:rPr dirty="0" sz="800" spc="-10">
                <a:latin typeface="Calibri"/>
                <a:cs typeface="Calibri"/>
              </a:rPr>
              <a:t>54</a:t>
            </a:r>
            <a:r>
              <a:rPr dirty="0" sz="800" spc="-10" i="1">
                <a:latin typeface="Calibri"/>
                <a:cs typeface="Calibri"/>
              </a:rPr>
              <a:t>cm</a:t>
            </a:r>
            <a:endParaRPr sz="800">
              <a:latin typeface="Calibri"/>
              <a:cs typeface="Calibri"/>
            </a:endParaRPr>
          </a:p>
        </p:txBody>
      </p:sp>
      <p:sp>
        <p:nvSpPr>
          <p:cNvPr id="11" name="object 11" descr=""/>
          <p:cNvSpPr txBox="1"/>
          <p:nvPr/>
        </p:nvSpPr>
        <p:spPr>
          <a:xfrm>
            <a:off x="908532" y="7504503"/>
            <a:ext cx="2443480" cy="207645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38100">
              <a:lnSpc>
                <a:spcPct val="100000"/>
              </a:lnSpc>
              <a:spcBef>
                <a:spcPts val="95"/>
              </a:spcBef>
            </a:pPr>
            <a:r>
              <a:rPr dirty="0" sz="1200">
                <a:latin typeface="Calibri"/>
                <a:cs typeface="Calibri"/>
              </a:rPr>
              <a:t>Length:</a:t>
            </a:r>
            <a:r>
              <a:rPr dirty="0" sz="1200" spc="465">
                <a:latin typeface="Calibri"/>
                <a:cs typeface="Calibri"/>
              </a:rPr>
              <a:t> </a:t>
            </a:r>
            <a:r>
              <a:rPr dirty="0" u="sng" baseline="31250" sz="1200" spc="104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300</a:t>
            </a:r>
            <a:r>
              <a:rPr dirty="0" u="sng" baseline="31250" sz="1200" spc="104" i="1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Pixel</a:t>
            </a:r>
            <a:r>
              <a:rPr dirty="0" baseline="31250" sz="1200" spc="397" i="1">
                <a:latin typeface="Calibri"/>
                <a:cs typeface="Calibri"/>
              </a:rPr>
              <a:t> </a:t>
            </a:r>
            <a:r>
              <a:rPr dirty="0" sz="1200" spc="-365">
                <a:latin typeface="Lucida Sans Unicode"/>
                <a:cs typeface="Lucida Sans Unicode"/>
              </a:rPr>
              <a:t>∗</a:t>
            </a:r>
            <a:r>
              <a:rPr dirty="0" sz="1200" spc="-75">
                <a:latin typeface="Lucida Sans Unicode"/>
                <a:cs typeface="Lucida Sans Unicode"/>
              </a:rPr>
              <a:t> </a:t>
            </a:r>
            <a:r>
              <a:rPr dirty="0" sz="1200">
                <a:latin typeface="Calibri"/>
                <a:cs typeface="Calibri"/>
              </a:rPr>
              <a:t>21</a:t>
            </a:r>
            <a:r>
              <a:rPr dirty="0" sz="1200" i="1">
                <a:latin typeface="Calibri"/>
                <a:cs typeface="Calibri"/>
              </a:rPr>
              <a:t>cm</a:t>
            </a:r>
            <a:r>
              <a:rPr dirty="0" sz="1200" spc="110" i="1">
                <a:latin typeface="Calibri"/>
                <a:cs typeface="Calibri"/>
              </a:rPr>
              <a:t> </a:t>
            </a:r>
            <a:r>
              <a:rPr dirty="0" sz="1200" spc="305">
                <a:latin typeface="Calibri"/>
                <a:cs typeface="Calibri"/>
              </a:rPr>
              <a:t>=</a:t>
            </a:r>
            <a:r>
              <a:rPr dirty="0" sz="1200" spc="110">
                <a:latin typeface="Calibri"/>
                <a:cs typeface="Calibri"/>
              </a:rPr>
              <a:t> </a:t>
            </a:r>
            <a:r>
              <a:rPr dirty="0" sz="1200" spc="40">
                <a:latin typeface="Calibri"/>
                <a:cs typeface="Calibri"/>
              </a:rPr>
              <a:t>3543</a:t>
            </a:r>
            <a:r>
              <a:rPr dirty="0" sz="1200" spc="40" i="1">
                <a:latin typeface="Calibri"/>
                <a:cs typeface="Calibri"/>
              </a:rPr>
              <a:t>Pixel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12" name="object 12" descr=""/>
          <p:cNvSpPr txBox="1"/>
          <p:nvPr/>
        </p:nvSpPr>
        <p:spPr>
          <a:xfrm>
            <a:off x="933932" y="7867965"/>
            <a:ext cx="4307205" cy="39116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95"/>
              </a:spcBef>
            </a:pPr>
            <a:r>
              <a:rPr dirty="0" sz="1200">
                <a:latin typeface="Calibri"/>
                <a:cs typeface="Calibri"/>
              </a:rPr>
              <a:t>Number</a:t>
            </a:r>
            <a:r>
              <a:rPr dirty="0" sz="1200" spc="16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of</a:t>
            </a:r>
            <a:r>
              <a:rPr dirty="0" sz="1200" spc="17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pixels:</a:t>
            </a:r>
            <a:r>
              <a:rPr dirty="0" sz="1200" spc="365">
                <a:latin typeface="Calibri"/>
                <a:cs typeface="Calibri"/>
              </a:rPr>
              <a:t> </a:t>
            </a:r>
            <a:r>
              <a:rPr dirty="0" sz="1200" spc="-10">
                <a:latin typeface="Calibri"/>
                <a:cs typeface="Calibri"/>
              </a:rPr>
              <a:t>2480</a:t>
            </a:r>
            <a:r>
              <a:rPr dirty="0" sz="1200" spc="25">
                <a:latin typeface="Calibri"/>
                <a:cs typeface="Calibri"/>
              </a:rPr>
              <a:t> </a:t>
            </a:r>
            <a:r>
              <a:rPr dirty="0" sz="1200" spc="-365">
                <a:latin typeface="Lucida Sans Unicode"/>
                <a:cs typeface="Lucida Sans Unicode"/>
              </a:rPr>
              <a:t>∗</a:t>
            </a:r>
            <a:r>
              <a:rPr dirty="0" sz="1200" spc="-75">
                <a:latin typeface="Lucida Sans Unicode"/>
                <a:cs typeface="Lucida Sans Unicode"/>
              </a:rPr>
              <a:t> </a:t>
            </a:r>
            <a:r>
              <a:rPr dirty="0" sz="1200" spc="50">
                <a:latin typeface="Calibri"/>
                <a:cs typeface="Calibri"/>
              </a:rPr>
              <a:t>3543</a:t>
            </a:r>
            <a:r>
              <a:rPr dirty="0" sz="1200" spc="50" i="1">
                <a:latin typeface="Calibri"/>
                <a:cs typeface="Calibri"/>
              </a:rPr>
              <a:t>Pixel</a:t>
            </a:r>
            <a:r>
              <a:rPr dirty="0" sz="1200" spc="185" i="1">
                <a:latin typeface="Calibri"/>
                <a:cs typeface="Calibri"/>
              </a:rPr>
              <a:t> </a:t>
            </a:r>
            <a:r>
              <a:rPr dirty="0" sz="1200" spc="305">
                <a:latin typeface="Calibri"/>
                <a:cs typeface="Calibri"/>
              </a:rPr>
              <a:t>=</a:t>
            </a:r>
            <a:r>
              <a:rPr dirty="0" sz="1200" spc="160">
                <a:latin typeface="Calibri"/>
                <a:cs typeface="Calibri"/>
              </a:rPr>
              <a:t> </a:t>
            </a:r>
            <a:r>
              <a:rPr dirty="0" sz="1200" spc="-10">
                <a:latin typeface="Calibri"/>
                <a:cs typeface="Calibri"/>
              </a:rPr>
              <a:t>8788517</a:t>
            </a:r>
            <a:r>
              <a:rPr dirty="0" sz="1200" spc="160">
                <a:latin typeface="Calibri"/>
                <a:cs typeface="Calibri"/>
              </a:rPr>
              <a:t> </a:t>
            </a:r>
            <a:r>
              <a:rPr dirty="0" sz="1200" spc="305">
                <a:latin typeface="Calibri"/>
                <a:cs typeface="Calibri"/>
              </a:rPr>
              <a:t>=</a:t>
            </a:r>
            <a:r>
              <a:rPr dirty="0" sz="1200" spc="160">
                <a:latin typeface="Calibri"/>
                <a:cs typeface="Calibri"/>
              </a:rPr>
              <a:t> </a:t>
            </a:r>
            <a:r>
              <a:rPr dirty="0" sz="1200" spc="45">
                <a:latin typeface="Calibri"/>
                <a:cs typeface="Calibri"/>
              </a:rPr>
              <a:t>8</a:t>
            </a:r>
            <a:r>
              <a:rPr dirty="0" sz="1200" spc="45" i="1">
                <a:latin typeface="Calibri"/>
                <a:cs typeface="Calibri"/>
              </a:rPr>
              <a:t>.</a:t>
            </a:r>
            <a:r>
              <a:rPr dirty="0" sz="1200" spc="45">
                <a:latin typeface="Calibri"/>
                <a:cs typeface="Calibri"/>
              </a:rPr>
              <a:t>7</a:t>
            </a:r>
            <a:r>
              <a:rPr dirty="0" sz="1200" spc="45" i="1">
                <a:latin typeface="Calibri"/>
                <a:cs typeface="Calibri"/>
              </a:rPr>
              <a:t>MegaPixel </a:t>
            </a:r>
            <a:r>
              <a:rPr dirty="0" sz="1200" spc="-20">
                <a:latin typeface="Calibri"/>
                <a:cs typeface="Calibri"/>
              </a:rPr>
              <a:t>ments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13" name="object 13" descr=""/>
          <p:cNvSpPr txBox="1"/>
          <p:nvPr/>
        </p:nvSpPr>
        <p:spPr>
          <a:xfrm>
            <a:off x="5423395" y="7867965"/>
            <a:ext cx="1296035" cy="207645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200" spc="65">
                <a:latin typeface="Lucida Sans Unicode"/>
                <a:cs typeface="Lucida Sans Unicode"/>
              </a:rPr>
              <a:t>⇐</a:t>
            </a:r>
            <a:r>
              <a:rPr dirty="0" sz="1200" spc="160">
                <a:latin typeface="Lucida Sans Unicode"/>
                <a:cs typeface="Lucida Sans Unicode"/>
              </a:rPr>
              <a:t> </a:t>
            </a:r>
            <a:r>
              <a:rPr dirty="0" sz="1200">
                <a:latin typeface="Calibri"/>
                <a:cs typeface="Calibri"/>
              </a:rPr>
              <a:t>Camera</a:t>
            </a:r>
            <a:r>
              <a:rPr dirty="0" sz="1200" spc="285">
                <a:latin typeface="Calibri"/>
                <a:cs typeface="Calibri"/>
              </a:rPr>
              <a:t> </a:t>
            </a:r>
            <a:r>
              <a:rPr dirty="0" sz="1200" spc="-10">
                <a:latin typeface="Calibri"/>
                <a:cs typeface="Calibri"/>
              </a:rPr>
              <a:t>require-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14" name="object 14" descr=""/>
          <p:cNvSpPr txBox="1"/>
          <p:nvPr/>
        </p:nvSpPr>
        <p:spPr>
          <a:xfrm>
            <a:off x="573925" y="8349511"/>
            <a:ext cx="6506209" cy="1478915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200">
                <a:latin typeface="Calibri"/>
                <a:cs typeface="Calibri"/>
              </a:rPr>
              <a:t>For</a:t>
            </a:r>
            <a:r>
              <a:rPr dirty="0" sz="1200" spc="12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a</a:t>
            </a:r>
            <a:r>
              <a:rPr dirty="0" sz="1200" spc="12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9x13cm</a:t>
            </a:r>
            <a:r>
              <a:rPr dirty="0" sz="1200" spc="12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photo,</a:t>
            </a:r>
            <a:r>
              <a:rPr dirty="0" sz="1200" spc="13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the</a:t>
            </a:r>
            <a:r>
              <a:rPr dirty="0" sz="1200" spc="12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resolution</a:t>
            </a:r>
            <a:r>
              <a:rPr dirty="0" sz="1200" spc="12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of</a:t>
            </a:r>
            <a:r>
              <a:rPr dirty="0" sz="1200" spc="125">
                <a:latin typeface="Calibri"/>
                <a:cs typeface="Calibri"/>
              </a:rPr>
              <a:t> </a:t>
            </a:r>
            <a:r>
              <a:rPr dirty="0" sz="1200" spc="80">
                <a:latin typeface="Calibri"/>
                <a:cs typeface="Calibri"/>
              </a:rPr>
              <a:t>FullHD</a:t>
            </a:r>
            <a:r>
              <a:rPr dirty="0" sz="1200" spc="12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is</a:t>
            </a:r>
            <a:r>
              <a:rPr dirty="0" sz="1200" spc="12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sufficient</a:t>
            </a:r>
            <a:r>
              <a:rPr dirty="0" sz="1200" spc="13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if</a:t>
            </a:r>
            <a:r>
              <a:rPr dirty="0" sz="1200" spc="12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the</a:t>
            </a:r>
            <a:r>
              <a:rPr dirty="0" sz="1200" spc="12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printer</a:t>
            </a:r>
            <a:r>
              <a:rPr dirty="0" sz="1200" spc="12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uses</a:t>
            </a:r>
            <a:r>
              <a:rPr dirty="0" sz="1200" spc="125">
                <a:latin typeface="Calibri"/>
                <a:cs typeface="Calibri"/>
              </a:rPr>
              <a:t> </a:t>
            </a:r>
            <a:r>
              <a:rPr dirty="0" sz="1200" spc="-10">
                <a:latin typeface="Calibri"/>
                <a:cs typeface="Calibri"/>
              </a:rPr>
              <a:t>300dpi.</a:t>
            </a:r>
            <a:endParaRPr sz="1200">
              <a:latin typeface="Calibri"/>
              <a:cs typeface="Calibri"/>
            </a:endParaRPr>
          </a:p>
          <a:p>
            <a:pPr marL="12700" marR="5080">
              <a:lnSpc>
                <a:spcPct val="100000"/>
              </a:lnSpc>
              <a:spcBef>
                <a:spcPts val="1420"/>
              </a:spcBef>
            </a:pPr>
            <a:r>
              <a:rPr dirty="0" sz="1200">
                <a:latin typeface="Calibri"/>
                <a:cs typeface="Calibri"/>
              </a:rPr>
              <a:t>To</a:t>
            </a:r>
            <a:r>
              <a:rPr dirty="0" sz="1200" spc="13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convert</a:t>
            </a:r>
            <a:r>
              <a:rPr dirty="0" sz="1200" spc="13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all</a:t>
            </a:r>
            <a:r>
              <a:rPr dirty="0" sz="1200" spc="13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photos</a:t>
            </a:r>
            <a:r>
              <a:rPr dirty="0" sz="1200" spc="13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to</a:t>
            </a:r>
            <a:r>
              <a:rPr dirty="0" sz="1200" spc="13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the</a:t>
            </a:r>
            <a:r>
              <a:rPr dirty="0" sz="1200" spc="13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required</a:t>
            </a:r>
            <a:r>
              <a:rPr dirty="0" sz="1200" spc="13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resolution</a:t>
            </a:r>
            <a:r>
              <a:rPr dirty="0" sz="1200" spc="13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at</a:t>
            </a:r>
            <a:r>
              <a:rPr dirty="0" sz="1200" spc="13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the</a:t>
            </a:r>
            <a:r>
              <a:rPr dirty="0" sz="1200" spc="13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same</a:t>
            </a:r>
            <a:r>
              <a:rPr dirty="0" sz="1200" spc="13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time,</a:t>
            </a:r>
            <a:r>
              <a:rPr dirty="0" sz="1200" spc="13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you</a:t>
            </a:r>
            <a:r>
              <a:rPr dirty="0" sz="1200" spc="13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can</a:t>
            </a:r>
            <a:r>
              <a:rPr dirty="0" sz="1200" spc="13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install</a:t>
            </a:r>
            <a:r>
              <a:rPr dirty="0" sz="1200" spc="13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the</a:t>
            </a:r>
            <a:r>
              <a:rPr dirty="0" sz="1200" spc="13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command</a:t>
            </a:r>
            <a:r>
              <a:rPr dirty="0" sz="1200" spc="130">
                <a:latin typeface="Calibri"/>
                <a:cs typeface="Calibri"/>
              </a:rPr>
              <a:t> </a:t>
            </a:r>
            <a:r>
              <a:rPr dirty="0" sz="1200" spc="-20">
                <a:latin typeface="Calibri"/>
                <a:cs typeface="Calibri"/>
              </a:rPr>
              <a:t>line </a:t>
            </a:r>
            <a:r>
              <a:rPr dirty="0" sz="1200">
                <a:latin typeface="Calibri"/>
                <a:cs typeface="Calibri"/>
              </a:rPr>
              <a:t>tools</a:t>
            </a:r>
            <a:r>
              <a:rPr dirty="0" sz="1200" spc="13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from</a:t>
            </a:r>
            <a:r>
              <a:rPr dirty="0" sz="1200" spc="13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the</a:t>
            </a:r>
            <a:r>
              <a:rPr dirty="0" sz="1200" spc="13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project</a:t>
            </a:r>
            <a:r>
              <a:rPr dirty="0" sz="1200" spc="135">
                <a:latin typeface="Calibri"/>
                <a:cs typeface="Calibri"/>
              </a:rPr>
              <a:t> </a:t>
            </a:r>
            <a:r>
              <a:rPr dirty="0" sz="1200" spc="-10">
                <a:latin typeface="Calibri"/>
                <a:cs typeface="Calibri"/>
                <a:hlinkClick r:id="rId2"/>
              </a:rPr>
              <a:t>NetPbm.</a:t>
            </a:r>
            <a:endParaRPr sz="12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1425"/>
              </a:spcBef>
            </a:pPr>
            <a:r>
              <a:rPr dirty="0" sz="1200">
                <a:latin typeface="Calibri"/>
                <a:cs typeface="Calibri"/>
              </a:rPr>
              <a:t>Example</a:t>
            </a:r>
            <a:r>
              <a:rPr dirty="0" sz="1200" spc="31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with</a:t>
            </a:r>
            <a:r>
              <a:rPr dirty="0" sz="1200" spc="320">
                <a:latin typeface="Calibri"/>
                <a:cs typeface="Calibri"/>
              </a:rPr>
              <a:t> </a:t>
            </a:r>
            <a:r>
              <a:rPr dirty="0" sz="1200" spc="-10">
                <a:latin typeface="Calibri"/>
                <a:cs typeface="Calibri"/>
              </a:rPr>
              <a:t>NetPbm:</a:t>
            </a:r>
            <a:endParaRPr sz="12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60"/>
              </a:spcBef>
            </a:pPr>
            <a:endParaRPr sz="12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dirty="0" sz="1100" spc="135">
                <a:latin typeface="Calibri"/>
                <a:cs typeface="Calibri"/>
              </a:rPr>
              <a:t>for</a:t>
            </a:r>
            <a:r>
              <a:rPr dirty="0" sz="1100" spc="390">
                <a:latin typeface="Calibri"/>
                <a:cs typeface="Calibri"/>
              </a:rPr>
              <a:t> </a:t>
            </a:r>
            <a:r>
              <a:rPr dirty="0" sz="1100" spc="320">
                <a:latin typeface="Calibri"/>
                <a:cs typeface="Calibri"/>
              </a:rPr>
              <a:t>i</a:t>
            </a:r>
            <a:r>
              <a:rPr dirty="0" sz="1100" spc="390">
                <a:latin typeface="Calibri"/>
                <a:cs typeface="Calibri"/>
              </a:rPr>
              <a:t> </a:t>
            </a:r>
            <a:r>
              <a:rPr dirty="0" sz="1100" spc="155">
                <a:latin typeface="Calibri"/>
                <a:cs typeface="Calibri"/>
              </a:rPr>
              <a:t>in</a:t>
            </a:r>
            <a:r>
              <a:rPr dirty="0" sz="1100" spc="390">
                <a:latin typeface="Calibri"/>
                <a:cs typeface="Calibri"/>
              </a:rPr>
              <a:t> </a:t>
            </a:r>
            <a:r>
              <a:rPr dirty="0" sz="1100" spc="250">
                <a:latin typeface="Calibri"/>
                <a:cs typeface="Calibri"/>
              </a:rPr>
              <a:t>‘ls</a:t>
            </a:r>
            <a:r>
              <a:rPr dirty="0" sz="1100" spc="395">
                <a:latin typeface="Calibri"/>
                <a:cs typeface="Calibri"/>
              </a:rPr>
              <a:t> </a:t>
            </a:r>
            <a:r>
              <a:rPr dirty="0" sz="1100" spc="175">
                <a:latin typeface="Calibri"/>
                <a:cs typeface="Calibri"/>
              </a:rPr>
              <a:t>*.jpg‘;</a:t>
            </a:r>
            <a:r>
              <a:rPr dirty="0" sz="1100" spc="390">
                <a:latin typeface="Calibri"/>
                <a:cs typeface="Calibri"/>
              </a:rPr>
              <a:t> </a:t>
            </a:r>
            <a:r>
              <a:rPr dirty="0" sz="1100">
                <a:latin typeface="Calibri"/>
                <a:cs typeface="Calibri"/>
              </a:rPr>
              <a:t>do</a:t>
            </a:r>
            <a:r>
              <a:rPr dirty="0" sz="1100" spc="390">
                <a:latin typeface="Calibri"/>
                <a:cs typeface="Calibri"/>
              </a:rPr>
              <a:t> </a:t>
            </a:r>
            <a:r>
              <a:rPr dirty="0" sz="1100">
                <a:latin typeface="Calibri"/>
                <a:cs typeface="Calibri"/>
              </a:rPr>
              <a:t>jpegtopnm</a:t>
            </a:r>
            <a:r>
              <a:rPr dirty="0" sz="1100" spc="390">
                <a:latin typeface="Calibri"/>
                <a:cs typeface="Calibri"/>
              </a:rPr>
              <a:t> </a:t>
            </a:r>
            <a:r>
              <a:rPr dirty="0" sz="1100" spc="160">
                <a:latin typeface="Calibri"/>
                <a:cs typeface="Calibri"/>
              </a:rPr>
              <a:t>$i</a:t>
            </a:r>
            <a:r>
              <a:rPr dirty="0" sz="1100" spc="390">
                <a:latin typeface="Calibri"/>
                <a:cs typeface="Calibri"/>
              </a:rPr>
              <a:t> </a:t>
            </a:r>
            <a:r>
              <a:rPr dirty="0" sz="1100" spc="55">
                <a:latin typeface="Calibri"/>
                <a:cs typeface="Calibri"/>
              </a:rPr>
              <a:t>|</a:t>
            </a:r>
            <a:r>
              <a:rPr dirty="0" sz="1100" spc="395">
                <a:latin typeface="Calibri"/>
                <a:cs typeface="Calibri"/>
              </a:rPr>
              <a:t> </a:t>
            </a:r>
            <a:r>
              <a:rPr dirty="0" sz="1100">
                <a:latin typeface="Calibri"/>
                <a:cs typeface="Calibri"/>
              </a:rPr>
              <a:t>pamscale</a:t>
            </a:r>
            <a:r>
              <a:rPr dirty="0" sz="1100" spc="390">
                <a:latin typeface="Calibri"/>
                <a:cs typeface="Calibri"/>
              </a:rPr>
              <a:t> </a:t>
            </a:r>
            <a:r>
              <a:rPr dirty="0" sz="1100" spc="125">
                <a:latin typeface="Calibri"/>
                <a:cs typeface="Calibri"/>
              </a:rPr>
              <a:t>-</a:t>
            </a:r>
            <a:r>
              <a:rPr dirty="0" sz="1100" spc="160">
                <a:latin typeface="Calibri"/>
                <a:cs typeface="Calibri"/>
              </a:rPr>
              <a:t>xsize</a:t>
            </a:r>
            <a:r>
              <a:rPr dirty="0" sz="1100" spc="390">
                <a:latin typeface="Calibri"/>
                <a:cs typeface="Calibri"/>
              </a:rPr>
              <a:t> </a:t>
            </a:r>
            <a:r>
              <a:rPr dirty="0" sz="1100">
                <a:latin typeface="Calibri"/>
                <a:cs typeface="Calibri"/>
              </a:rPr>
              <a:t>1920</a:t>
            </a:r>
            <a:r>
              <a:rPr dirty="0" sz="1100" spc="390">
                <a:latin typeface="Calibri"/>
                <a:cs typeface="Calibri"/>
              </a:rPr>
              <a:t> </a:t>
            </a:r>
            <a:r>
              <a:rPr dirty="0" sz="1100" spc="55">
                <a:latin typeface="Calibri"/>
                <a:cs typeface="Calibri"/>
              </a:rPr>
              <a:t>|</a:t>
            </a:r>
            <a:r>
              <a:rPr dirty="0" sz="1100" spc="395">
                <a:latin typeface="Calibri"/>
                <a:cs typeface="Calibri"/>
              </a:rPr>
              <a:t> </a:t>
            </a:r>
            <a:r>
              <a:rPr dirty="0" sz="1100">
                <a:latin typeface="Calibri"/>
                <a:cs typeface="Calibri"/>
              </a:rPr>
              <a:t>pnmtojpeg</a:t>
            </a:r>
            <a:r>
              <a:rPr dirty="0" sz="1100" spc="390">
                <a:latin typeface="Calibri"/>
                <a:cs typeface="Calibri"/>
              </a:rPr>
              <a:t> </a:t>
            </a:r>
            <a:r>
              <a:rPr dirty="0" sz="1100">
                <a:latin typeface="Calibri"/>
                <a:cs typeface="Calibri"/>
              </a:rPr>
              <a:t>&gt;</a:t>
            </a:r>
            <a:r>
              <a:rPr dirty="0" sz="1100" spc="390">
                <a:latin typeface="Calibri"/>
                <a:cs typeface="Calibri"/>
              </a:rPr>
              <a:t> </a:t>
            </a:r>
            <a:r>
              <a:rPr dirty="0" sz="1100" spc="190">
                <a:latin typeface="Calibri"/>
                <a:cs typeface="Calibri"/>
              </a:rPr>
              <a:t>${i}x;</a:t>
            </a:r>
            <a:r>
              <a:rPr dirty="0" sz="1100" spc="390">
                <a:latin typeface="Calibri"/>
                <a:cs typeface="Calibri"/>
              </a:rPr>
              <a:t> </a:t>
            </a:r>
            <a:r>
              <a:rPr dirty="0" sz="1100" spc="-20">
                <a:latin typeface="Calibri"/>
                <a:cs typeface="Calibri"/>
              </a:rPr>
              <a:t>done</a:t>
            </a:r>
            <a:endParaRPr sz="11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 txBox="1"/>
          <p:nvPr/>
        </p:nvSpPr>
        <p:spPr>
          <a:xfrm>
            <a:off x="5962116" y="411350"/>
            <a:ext cx="1117600" cy="207645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200" i="1">
                <a:latin typeface="Calibri"/>
                <a:cs typeface="Calibri"/>
              </a:rPr>
              <a:t>Video</a:t>
            </a:r>
            <a:r>
              <a:rPr dirty="0" sz="1200" spc="305" i="1">
                <a:latin typeface="Calibri"/>
                <a:cs typeface="Calibri"/>
              </a:rPr>
              <a:t> </a:t>
            </a:r>
            <a:r>
              <a:rPr dirty="0" sz="1200" spc="-10" i="1">
                <a:latin typeface="Calibri"/>
                <a:cs typeface="Calibri"/>
              </a:rPr>
              <a:t>processing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3" name="object 3" descr=""/>
          <p:cNvSpPr/>
          <p:nvPr/>
        </p:nvSpPr>
        <p:spPr>
          <a:xfrm>
            <a:off x="586625" y="633450"/>
            <a:ext cx="6480175" cy="0"/>
          </a:xfrm>
          <a:custGeom>
            <a:avLst/>
            <a:gdLst/>
            <a:ahLst/>
            <a:cxnLst/>
            <a:rect l="l" t="t" r="r" b="b"/>
            <a:pathLst>
              <a:path w="6480175" h="0">
                <a:moveTo>
                  <a:pt x="0" y="0"/>
                </a:moveTo>
                <a:lnTo>
                  <a:pt x="6479997" y="0"/>
                </a:lnTo>
              </a:path>
            </a:pathLst>
          </a:custGeom>
          <a:ln w="505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" name="object 4" descr=""/>
          <p:cNvSpPr txBox="1"/>
          <p:nvPr/>
        </p:nvSpPr>
        <p:spPr>
          <a:xfrm>
            <a:off x="510425" y="867722"/>
            <a:ext cx="6633845" cy="6541134"/>
          </a:xfrm>
          <a:prstGeom prst="rect">
            <a:avLst/>
          </a:prstGeom>
        </p:spPr>
        <p:txBody>
          <a:bodyPr wrap="square" lIns="0" tIns="15240" rIns="0" bIns="0" rtlCol="0" vert="horz">
            <a:spAutoFit/>
          </a:bodyPr>
          <a:lstStyle/>
          <a:p>
            <a:pPr lvl="1" marL="758825" indent="-682625">
              <a:lnSpc>
                <a:spcPct val="100000"/>
              </a:lnSpc>
              <a:spcBef>
                <a:spcPts val="120"/>
              </a:spcBef>
              <a:buFont typeface="Calibri"/>
              <a:buAutoNum type="arabicPeriod" startAt="3"/>
              <a:tabLst>
                <a:tab pos="758825" algn="l"/>
              </a:tabLst>
            </a:pPr>
            <a:r>
              <a:rPr dirty="0" sz="1700" spc="160" b="1">
                <a:latin typeface="Calibri"/>
                <a:cs typeface="Calibri"/>
              </a:rPr>
              <a:t>Video</a:t>
            </a:r>
            <a:r>
              <a:rPr dirty="0" sz="1700" spc="275" b="1">
                <a:latin typeface="Calibri"/>
                <a:cs typeface="Calibri"/>
              </a:rPr>
              <a:t> </a:t>
            </a:r>
            <a:r>
              <a:rPr dirty="0" sz="1700" spc="110" b="1">
                <a:latin typeface="Calibri"/>
                <a:cs typeface="Calibri"/>
              </a:rPr>
              <a:t>processing</a:t>
            </a:r>
            <a:endParaRPr sz="1700">
              <a:latin typeface="Calibri"/>
              <a:cs typeface="Calibri"/>
            </a:endParaRPr>
          </a:p>
          <a:p>
            <a:pPr lvl="1">
              <a:lnSpc>
                <a:spcPct val="100000"/>
              </a:lnSpc>
              <a:spcBef>
                <a:spcPts val="430"/>
              </a:spcBef>
              <a:buFont typeface="Calibri"/>
              <a:buAutoNum type="arabicPeriod" startAt="3"/>
            </a:pPr>
            <a:endParaRPr sz="1700">
              <a:latin typeface="Calibri"/>
              <a:cs typeface="Calibri"/>
            </a:endParaRPr>
          </a:p>
          <a:p>
            <a:pPr marL="76200">
              <a:lnSpc>
                <a:spcPct val="100000"/>
              </a:lnSpc>
            </a:pPr>
            <a:r>
              <a:rPr dirty="0" sz="1200" spc="175">
                <a:latin typeface="Calibri"/>
                <a:cs typeface="Calibri"/>
              </a:rPr>
              <a:t>A</a:t>
            </a:r>
            <a:r>
              <a:rPr dirty="0" sz="1200" spc="12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video</a:t>
            </a:r>
            <a:r>
              <a:rPr dirty="0" sz="1200" spc="12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is</a:t>
            </a:r>
            <a:r>
              <a:rPr dirty="0" sz="1200" spc="12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a</a:t>
            </a:r>
            <a:r>
              <a:rPr dirty="0" sz="1200" spc="12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container</a:t>
            </a:r>
            <a:r>
              <a:rPr dirty="0" sz="1200" spc="12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of</a:t>
            </a:r>
            <a:r>
              <a:rPr dirty="0" sz="1200" spc="12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several</a:t>
            </a:r>
            <a:r>
              <a:rPr dirty="0" sz="1200" spc="12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channels.</a:t>
            </a:r>
            <a:r>
              <a:rPr dirty="0" sz="1200" spc="26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These</a:t>
            </a:r>
            <a:r>
              <a:rPr dirty="0" sz="1200" spc="120">
                <a:latin typeface="Calibri"/>
                <a:cs typeface="Calibri"/>
              </a:rPr>
              <a:t> </a:t>
            </a:r>
            <a:r>
              <a:rPr dirty="0" sz="1200" spc="-20">
                <a:latin typeface="Calibri"/>
                <a:cs typeface="Calibri"/>
              </a:rPr>
              <a:t>are:</a:t>
            </a:r>
            <a:endParaRPr sz="12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955"/>
              </a:spcBef>
            </a:pPr>
            <a:endParaRPr sz="1200">
              <a:latin typeface="Calibri"/>
              <a:cs typeface="Calibri"/>
            </a:endParaRPr>
          </a:p>
          <a:p>
            <a:pPr marL="447675" indent="-148590">
              <a:lnSpc>
                <a:spcPct val="100000"/>
              </a:lnSpc>
              <a:buFont typeface="Arial MT"/>
              <a:buChar char="•"/>
              <a:tabLst>
                <a:tab pos="447675" algn="l"/>
              </a:tabLst>
            </a:pPr>
            <a:r>
              <a:rPr dirty="0" sz="1200">
                <a:latin typeface="Calibri"/>
                <a:cs typeface="Calibri"/>
              </a:rPr>
              <a:t>0</a:t>
            </a:r>
            <a:r>
              <a:rPr dirty="0" sz="1200" spc="9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or</a:t>
            </a:r>
            <a:r>
              <a:rPr dirty="0" sz="1200" spc="10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1</a:t>
            </a:r>
            <a:r>
              <a:rPr dirty="0" sz="1200" spc="9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image</a:t>
            </a:r>
            <a:r>
              <a:rPr dirty="0" sz="1200" spc="95">
                <a:latin typeface="Calibri"/>
                <a:cs typeface="Calibri"/>
              </a:rPr>
              <a:t> </a:t>
            </a:r>
            <a:r>
              <a:rPr dirty="0" sz="1200" spc="-10">
                <a:latin typeface="Calibri"/>
                <a:cs typeface="Calibri"/>
              </a:rPr>
              <a:t>channel</a:t>
            </a:r>
            <a:endParaRPr sz="1200">
              <a:latin typeface="Calibri"/>
              <a:cs typeface="Calibri"/>
            </a:endParaRPr>
          </a:p>
          <a:p>
            <a:pPr marL="447675" indent="-148590">
              <a:lnSpc>
                <a:spcPct val="100000"/>
              </a:lnSpc>
              <a:spcBef>
                <a:spcPts val="1000"/>
              </a:spcBef>
              <a:buFont typeface="Arial MT"/>
              <a:buChar char="•"/>
              <a:tabLst>
                <a:tab pos="447675" algn="l"/>
              </a:tabLst>
            </a:pPr>
            <a:r>
              <a:rPr dirty="0" sz="1200">
                <a:latin typeface="Calibri"/>
                <a:cs typeface="Calibri"/>
              </a:rPr>
              <a:t>0,</a:t>
            </a:r>
            <a:r>
              <a:rPr dirty="0" sz="1200" spc="13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1</a:t>
            </a:r>
            <a:r>
              <a:rPr dirty="0" sz="1200" spc="14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or</a:t>
            </a:r>
            <a:r>
              <a:rPr dirty="0" sz="1200" spc="13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multiple</a:t>
            </a:r>
            <a:r>
              <a:rPr dirty="0" sz="1200" spc="13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audio</a:t>
            </a:r>
            <a:r>
              <a:rPr dirty="0" sz="1200" spc="135">
                <a:latin typeface="Calibri"/>
                <a:cs typeface="Calibri"/>
              </a:rPr>
              <a:t> </a:t>
            </a:r>
            <a:r>
              <a:rPr dirty="0" sz="1200" spc="-10">
                <a:latin typeface="Calibri"/>
                <a:cs typeface="Calibri"/>
              </a:rPr>
              <a:t>channels</a:t>
            </a:r>
            <a:endParaRPr sz="1200">
              <a:latin typeface="Calibri"/>
              <a:cs typeface="Calibri"/>
            </a:endParaRPr>
          </a:p>
          <a:p>
            <a:pPr marL="447675" indent="-148590">
              <a:lnSpc>
                <a:spcPct val="100000"/>
              </a:lnSpc>
              <a:spcBef>
                <a:spcPts val="1000"/>
              </a:spcBef>
              <a:buFont typeface="Arial MT"/>
              <a:buChar char="•"/>
              <a:tabLst>
                <a:tab pos="447675" algn="l"/>
              </a:tabLst>
            </a:pPr>
            <a:r>
              <a:rPr dirty="0" sz="1200">
                <a:latin typeface="Calibri"/>
                <a:cs typeface="Calibri"/>
              </a:rPr>
              <a:t>0,</a:t>
            </a:r>
            <a:r>
              <a:rPr dirty="0" sz="1200" spc="114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1</a:t>
            </a:r>
            <a:r>
              <a:rPr dirty="0" sz="1200" spc="12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or</a:t>
            </a:r>
            <a:r>
              <a:rPr dirty="0" sz="1200" spc="114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multiple</a:t>
            </a:r>
            <a:r>
              <a:rPr dirty="0" sz="1200" spc="12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channels</a:t>
            </a:r>
            <a:r>
              <a:rPr dirty="0" sz="1200" spc="114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for</a:t>
            </a:r>
            <a:r>
              <a:rPr dirty="0" sz="1200" spc="114">
                <a:latin typeface="Calibri"/>
                <a:cs typeface="Calibri"/>
              </a:rPr>
              <a:t> </a:t>
            </a:r>
            <a:r>
              <a:rPr dirty="0" sz="1200" spc="-10">
                <a:latin typeface="Calibri"/>
                <a:cs typeface="Calibri"/>
              </a:rPr>
              <a:t>subtitles</a:t>
            </a:r>
            <a:endParaRPr sz="1200">
              <a:latin typeface="Calibri"/>
              <a:cs typeface="Calibri"/>
            </a:endParaRPr>
          </a:p>
          <a:p>
            <a:pPr marL="447675" indent="-148590">
              <a:lnSpc>
                <a:spcPct val="100000"/>
              </a:lnSpc>
              <a:spcBef>
                <a:spcPts val="1000"/>
              </a:spcBef>
              <a:buFont typeface="Arial MT"/>
              <a:buChar char="•"/>
              <a:tabLst>
                <a:tab pos="447675" algn="l"/>
              </a:tabLst>
            </a:pPr>
            <a:r>
              <a:rPr dirty="0" sz="1200">
                <a:latin typeface="Calibri"/>
                <a:cs typeface="Calibri"/>
              </a:rPr>
              <a:t>rarely</a:t>
            </a:r>
            <a:r>
              <a:rPr dirty="0" sz="1200" spc="16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also</a:t>
            </a:r>
            <a:r>
              <a:rPr dirty="0" sz="1200" spc="16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other</a:t>
            </a:r>
            <a:r>
              <a:rPr dirty="0" sz="1200" spc="16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data</a:t>
            </a:r>
            <a:r>
              <a:rPr dirty="0" sz="1200" spc="160">
                <a:latin typeface="Calibri"/>
                <a:cs typeface="Calibri"/>
              </a:rPr>
              <a:t> </a:t>
            </a:r>
            <a:r>
              <a:rPr dirty="0" sz="1200" spc="-10">
                <a:latin typeface="Calibri"/>
                <a:cs typeface="Calibri"/>
              </a:rPr>
              <a:t>channels</a:t>
            </a:r>
            <a:endParaRPr sz="12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955"/>
              </a:spcBef>
            </a:pPr>
            <a:endParaRPr sz="1200">
              <a:latin typeface="Calibri"/>
              <a:cs typeface="Calibri"/>
            </a:endParaRPr>
          </a:p>
          <a:p>
            <a:pPr marL="76200" marR="69850">
              <a:lnSpc>
                <a:spcPct val="100000"/>
              </a:lnSpc>
            </a:pPr>
            <a:r>
              <a:rPr dirty="0" sz="1200">
                <a:latin typeface="Calibri"/>
                <a:cs typeface="Calibri"/>
              </a:rPr>
              <a:t>There</a:t>
            </a:r>
            <a:r>
              <a:rPr dirty="0" sz="1200" spc="13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are</a:t>
            </a:r>
            <a:r>
              <a:rPr dirty="0" sz="1200" spc="13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many</a:t>
            </a:r>
            <a:r>
              <a:rPr dirty="0" sz="1200" spc="13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other</a:t>
            </a:r>
            <a:r>
              <a:rPr dirty="0" sz="1200" spc="135">
                <a:latin typeface="Calibri"/>
                <a:cs typeface="Calibri"/>
              </a:rPr>
              <a:t> </a:t>
            </a:r>
            <a:r>
              <a:rPr dirty="0" sz="1200" i="1">
                <a:latin typeface="Calibri"/>
                <a:cs typeface="Calibri"/>
              </a:rPr>
              <a:t>compressed</a:t>
            </a:r>
            <a:r>
              <a:rPr dirty="0" sz="1200" spc="265" i="1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  <a:hlinkClick r:id="rId2"/>
              </a:rPr>
              <a:t>audio</a:t>
            </a:r>
            <a:r>
              <a:rPr dirty="0" sz="1200" spc="135">
                <a:latin typeface="Calibri"/>
                <a:cs typeface="Calibri"/>
                <a:hlinkClick r:id="rId2"/>
              </a:rPr>
              <a:t> </a:t>
            </a:r>
            <a:r>
              <a:rPr dirty="0" sz="1200">
                <a:latin typeface="Calibri"/>
                <a:cs typeface="Calibri"/>
                <a:hlinkClick r:id="rId2"/>
              </a:rPr>
              <a:t>formats</a:t>
            </a:r>
            <a:r>
              <a:rPr dirty="0" sz="1200" spc="13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as</a:t>
            </a:r>
            <a:r>
              <a:rPr dirty="0" sz="1200" spc="13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well</a:t>
            </a:r>
            <a:r>
              <a:rPr dirty="0" sz="1200" spc="13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as</a:t>
            </a:r>
            <a:r>
              <a:rPr dirty="0" sz="1200" spc="135">
                <a:latin typeface="Calibri"/>
                <a:cs typeface="Calibri"/>
              </a:rPr>
              <a:t> </a:t>
            </a:r>
            <a:r>
              <a:rPr dirty="0" sz="1200" spc="50">
                <a:latin typeface="Calibri"/>
                <a:cs typeface="Calibri"/>
              </a:rPr>
              <a:t>MP3.</a:t>
            </a:r>
            <a:r>
              <a:rPr dirty="0" sz="1200" spc="285">
                <a:latin typeface="Calibri"/>
                <a:cs typeface="Calibri"/>
              </a:rPr>
              <a:t> </a:t>
            </a:r>
            <a:r>
              <a:rPr dirty="0" sz="1200" spc="65">
                <a:latin typeface="Calibri"/>
                <a:cs typeface="Calibri"/>
              </a:rPr>
              <a:t>The</a:t>
            </a:r>
            <a:r>
              <a:rPr dirty="0" sz="1200" spc="13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basic</a:t>
            </a:r>
            <a:r>
              <a:rPr dirty="0" sz="1200" spc="13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principle</a:t>
            </a:r>
            <a:r>
              <a:rPr dirty="0" sz="1200" spc="13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was</a:t>
            </a:r>
            <a:r>
              <a:rPr dirty="0" sz="1200" spc="140">
                <a:latin typeface="Calibri"/>
                <a:cs typeface="Calibri"/>
              </a:rPr>
              <a:t> </a:t>
            </a:r>
            <a:r>
              <a:rPr dirty="0" sz="1200" spc="-10">
                <a:latin typeface="Calibri"/>
                <a:cs typeface="Calibri"/>
              </a:rPr>
              <a:t>described </a:t>
            </a:r>
            <a:r>
              <a:rPr dirty="0" sz="1200">
                <a:latin typeface="Calibri"/>
                <a:cs typeface="Calibri"/>
              </a:rPr>
              <a:t>in</a:t>
            </a:r>
            <a:r>
              <a:rPr dirty="0" sz="1200" spc="16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chapter</a:t>
            </a:r>
            <a:r>
              <a:rPr dirty="0" sz="1200" spc="170">
                <a:latin typeface="Calibri"/>
                <a:cs typeface="Calibri"/>
              </a:rPr>
              <a:t> </a:t>
            </a:r>
            <a:r>
              <a:rPr dirty="0" sz="1200" spc="-20">
                <a:latin typeface="Calibri"/>
                <a:cs typeface="Calibri"/>
                <a:hlinkClick r:id="rId3" action="ppaction://hlinksldjump"/>
              </a:rPr>
              <a:t>14.1.</a:t>
            </a:r>
            <a:endParaRPr sz="120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12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315"/>
              </a:spcBef>
            </a:pPr>
            <a:endParaRPr sz="1200">
              <a:latin typeface="Calibri"/>
              <a:cs typeface="Calibri"/>
            </a:endParaRPr>
          </a:p>
          <a:p>
            <a:pPr lvl="2" marL="804545" indent="-728345">
              <a:lnSpc>
                <a:spcPct val="100000"/>
              </a:lnSpc>
              <a:spcBef>
                <a:spcPts val="5"/>
              </a:spcBef>
              <a:buFont typeface="Calibri"/>
              <a:buAutoNum type="arabicPeriod"/>
              <a:tabLst>
                <a:tab pos="804545" algn="l"/>
              </a:tabLst>
            </a:pPr>
            <a:r>
              <a:rPr dirty="0" sz="1400" spc="145" b="1">
                <a:latin typeface="Calibri"/>
                <a:cs typeface="Calibri"/>
              </a:rPr>
              <a:t>Rendering</a:t>
            </a:r>
            <a:r>
              <a:rPr dirty="0" sz="1400" spc="215" b="1">
                <a:latin typeface="Calibri"/>
                <a:cs typeface="Calibri"/>
              </a:rPr>
              <a:t> </a:t>
            </a:r>
            <a:r>
              <a:rPr dirty="0" sz="1400" spc="200" b="1">
                <a:latin typeface="Calibri"/>
                <a:cs typeface="Calibri"/>
              </a:rPr>
              <a:t>/</a:t>
            </a:r>
            <a:r>
              <a:rPr dirty="0" sz="1400" spc="220" b="1">
                <a:latin typeface="Calibri"/>
                <a:cs typeface="Calibri"/>
              </a:rPr>
              <a:t> </a:t>
            </a:r>
            <a:r>
              <a:rPr dirty="0" sz="1400" spc="75" b="1">
                <a:latin typeface="Calibri"/>
                <a:cs typeface="Calibri"/>
              </a:rPr>
              <a:t>codeces</a:t>
            </a:r>
            <a:endParaRPr sz="14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440"/>
              </a:spcBef>
            </a:pPr>
            <a:endParaRPr sz="1400">
              <a:latin typeface="Calibri"/>
              <a:cs typeface="Calibri"/>
            </a:endParaRPr>
          </a:p>
          <a:p>
            <a:pPr marL="76200">
              <a:lnSpc>
                <a:spcPct val="100000"/>
              </a:lnSpc>
              <a:spcBef>
                <a:spcPts val="5"/>
              </a:spcBef>
            </a:pPr>
            <a:r>
              <a:rPr dirty="0" sz="1200" spc="95">
                <a:latin typeface="Calibri"/>
                <a:cs typeface="Calibri"/>
              </a:rPr>
              <a:t>An</a:t>
            </a:r>
            <a:r>
              <a:rPr dirty="0" sz="1200" spc="14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image</a:t>
            </a:r>
            <a:r>
              <a:rPr dirty="0" sz="1200" spc="14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(video)</a:t>
            </a:r>
            <a:r>
              <a:rPr dirty="0" sz="1200" spc="14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stream</a:t>
            </a:r>
            <a:r>
              <a:rPr dirty="0" sz="1200" spc="14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has</a:t>
            </a:r>
            <a:r>
              <a:rPr dirty="0" sz="1200" spc="14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the</a:t>
            </a:r>
            <a:r>
              <a:rPr dirty="0" sz="1200" spc="14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following</a:t>
            </a:r>
            <a:r>
              <a:rPr dirty="0" sz="1200" spc="14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properties,</a:t>
            </a:r>
            <a:r>
              <a:rPr dirty="0" sz="1200" spc="14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which</a:t>
            </a:r>
            <a:r>
              <a:rPr dirty="0" sz="1200" spc="14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are</a:t>
            </a:r>
            <a:r>
              <a:rPr dirty="0" sz="1200" spc="14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important</a:t>
            </a:r>
            <a:r>
              <a:rPr dirty="0" sz="1200" spc="14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for</a:t>
            </a:r>
            <a:r>
              <a:rPr dirty="0" sz="1200" spc="145">
                <a:latin typeface="Calibri"/>
                <a:cs typeface="Calibri"/>
              </a:rPr>
              <a:t> </a:t>
            </a:r>
            <a:r>
              <a:rPr dirty="0" sz="1200" spc="-10">
                <a:latin typeface="Calibri"/>
                <a:cs typeface="Calibri"/>
              </a:rPr>
              <a:t>rendering:</a:t>
            </a:r>
            <a:endParaRPr sz="12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950"/>
              </a:spcBef>
            </a:pPr>
            <a:endParaRPr sz="1200">
              <a:latin typeface="Calibri"/>
              <a:cs typeface="Calibri"/>
            </a:endParaRPr>
          </a:p>
          <a:p>
            <a:pPr algn="just" marL="447675" marR="68580" indent="-372110">
              <a:lnSpc>
                <a:spcPct val="100000"/>
              </a:lnSpc>
            </a:pPr>
            <a:r>
              <a:rPr dirty="0" sz="1200" spc="95" b="1">
                <a:latin typeface="Calibri"/>
                <a:cs typeface="Calibri"/>
              </a:rPr>
              <a:t>Codecs:</a:t>
            </a:r>
            <a:r>
              <a:rPr dirty="0" sz="1200" spc="275" b="1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Specifies</a:t>
            </a:r>
            <a:r>
              <a:rPr dirty="0" sz="1200" spc="13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how</a:t>
            </a:r>
            <a:r>
              <a:rPr dirty="0" sz="1200" spc="13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the</a:t>
            </a:r>
            <a:r>
              <a:rPr dirty="0" sz="1200" spc="14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compression</a:t>
            </a:r>
            <a:r>
              <a:rPr dirty="0" sz="1200" spc="14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of</a:t>
            </a:r>
            <a:r>
              <a:rPr dirty="0" sz="1200" spc="13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the</a:t>
            </a:r>
            <a:r>
              <a:rPr dirty="0" sz="1200" spc="14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image</a:t>
            </a:r>
            <a:r>
              <a:rPr dirty="0" sz="1200" spc="13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stream</a:t>
            </a:r>
            <a:r>
              <a:rPr dirty="0" sz="1200" spc="14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was</a:t>
            </a:r>
            <a:r>
              <a:rPr dirty="0" sz="1200" spc="14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implemented.</a:t>
            </a:r>
            <a:r>
              <a:rPr dirty="0" sz="1200" spc="345">
                <a:latin typeface="Calibri"/>
                <a:cs typeface="Calibri"/>
              </a:rPr>
              <a:t> </a:t>
            </a:r>
            <a:r>
              <a:rPr dirty="0" sz="1200" spc="65">
                <a:latin typeface="Calibri"/>
                <a:cs typeface="Calibri"/>
              </a:rPr>
              <a:t>In</a:t>
            </a:r>
            <a:r>
              <a:rPr dirty="0" sz="1200" spc="14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most</a:t>
            </a:r>
            <a:r>
              <a:rPr dirty="0" sz="1200" spc="13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cases,</a:t>
            </a:r>
            <a:r>
              <a:rPr dirty="0" sz="1200" spc="150">
                <a:latin typeface="Calibri"/>
                <a:cs typeface="Calibri"/>
              </a:rPr>
              <a:t> </a:t>
            </a:r>
            <a:r>
              <a:rPr dirty="0" sz="1200" spc="-25">
                <a:latin typeface="Calibri"/>
                <a:cs typeface="Calibri"/>
              </a:rPr>
              <a:t>the </a:t>
            </a:r>
            <a:r>
              <a:rPr dirty="0" sz="1200">
                <a:latin typeface="Calibri"/>
                <a:cs typeface="Calibri"/>
              </a:rPr>
              <a:t>2-dimensional</a:t>
            </a:r>
            <a:r>
              <a:rPr dirty="0" sz="1200" spc="22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Fast</a:t>
            </a:r>
            <a:r>
              <a:rPr dirty="0" sz="1200" spc="22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Fourier</a:t>
            </a:r>
            <a:r>
              <a:rPr dirty="0" sz="1200" spc="22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Transformation</a:t>
            </a:r>
            <a:r>
              <a:rPr dirty="0" sz="1200" spc="225">
                <a:latin typeface="Calibri"/>
                <a:cs typeface="Calibri"/>
              </a:rPr>
              <a:t> </a:t>
            </a:r>
            <a:r>
              <a:rPr dirty="0" sz="1200" spc="170">
                <a:latin typeface="Calibri"/>
                <a:cs typeface="Calibri"/>
              </a:rPr>
              <a:t>(FFT)</a:t>
            </a:r>
            <a:r>
              <a:rPr dirty="0" sz="1200" spc="22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is</a:t>
            </a:r>
            <a:r>
              <a:rPr dirty="0" sz="1200" spc="22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used,</a:t>
            </a:r>
            <a:r>
              <a:rPr dirty="0" sz="1200" spc="24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but</a:t>
            </a:r>
            <a:r>
              <a:rPr dirty="0" sz="1200" spc="22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there</a:t>
            </a:r>
            <a:r>
              <a:rPr dirty="0" sz="1200" spc="22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are</a:t>
            </a:r>
            <a:r>
              <a:rPr dirty="0" sz="1200" spc="22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also</a:t>
            </a:r>
            <a:r>
              <a:rPr dirty="0" sz="1200" spc="22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codecs</a:t>
            </a:r>
            <a:r>
              <a:rPr dirty="0" sz="1200" spc="22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that</a:t>
            </a:r>
            <a:r>
              <a:rPr dirty="0" sz="1200" spc="220">
                <a:latin typeface="Calibri"/>
                <a:cs typeface="Calibri"/>
              </a:rPr>
              <a:t> </a:t>
            </a:r>
            <a:r>
              <a:rPr dirty="0" sz="1200" spc="-25">
                <a:latin typeface="Calibri"/>
                <a:cs typeface="Calibri"/>
              </a:rPr>
              <a:t>use </a:t>
            </a:r>
            <a:r>
              <a:rPr dirty="0" sz="1200">
                <a:latin typeface="Calibri"/>
                <a:cs typeface="Calibri"/>
              </a:rPr>
              <a:t>compression</a:t>
            </a:r>
            <a:r>
              <a:rPr dirty="0" sz="1200" spc="34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methods</a:t>
            </a:r>
            <a:r>
              <a:rPr dirty="0" sz="1200" spc="33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such</a:t>
            </a:r>
            <a:r>
              <a:rPr dirty="0" sz="1200" spc="34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as</a:t>
            </a:r>
            <a:r>
              <a:rPr dirty="0" sz="1200" spc="335">
                <a:latin typeface="Calibri"/>
                <a:cs typeface="Calibri"/>
              </a:rPr>
              <a:t> </a:t>
            </a:r>
            <a:r>
              <a:rPr dirty="0" sz="1200" spc="140">
                <a:latin typeface="Calibri"/>
                <a:cs typeface="Calibri"/>
              </a:rPr>
              <a:t>ZIP</a:t>
            </a:r>
            <a:r>
              <a:rPr dirty="0" sz="1200" spc="335">
                <a:latin typeface="Calibri"/>
                <a:cs typeface="Calibri"/>
              </a:rPr>
              <a:t> </a:t>
            </a:r>
            <a:r>
              <a:rPr dirty="0" sz="1200" spc="45">
                <a:latin typeface="Calibri"/>
                <a:cs typeface="Calibri"/>
                <a:hlinkClick r:id="rId4"/>
              </a:rPr>
              <a:t>Lempel-</a:t>
            </a:r>
            <a:r>
              <a:rPr dirty="0" sz="1200">
                <a:latin typeface="Calibri"/>
                <a:cs typeface="Calibri"/>
                <a:hlinkClick r:id="rId4"/>
              </a:rPr>
              <a:t>Ziv-Welch.</a:t>
            </a:r>
            <a:r>
              <a:rPr dirty="0" sz="1200" spc="305">
                <a:latin typeface="Calibri"/>
                <a:cs typeface="Calibri"/>
              </a:rPr>
              <a:t>  </a:t>
            </a:r>
            <a:r>
              <a:rPr dirty="0" sz="1200" spc="175">
                <a:latin typeface="Calibri"/>
                <a:cs typeface="Calibri"/>
              </a:rPr>
              <a:t>A</a:t>
            </a:r>
            <a:r>
              <a:rPr dirty="0" sz="1200" spc="33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closer</a:t>
            </a:r>
            <a:r>
              <a:rPr dirty="0" sz="1200" spc="34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mathematical</a:t>
            </a:r>
            <a:r>
              <a:rPr dirty="0" sz="1200" spc="340">
                <a:latin typeface="Calibri"/>
                <a:cs typeface="Calibri"/>
              </a:rPr>
              <a:t> </a:t>
            </a:r>
            <a:r>
              <a:rPr dirty="0" sz="1200" spc="-10">
                <a:latin typeface="Calibri"/>
                <a:cs typeface="Calibri"/>
              </a:rPr>
              <a:t>examination </a:t>
            </a:r>
            <a:r>
              <a:rPr dirty="0" sz="1200">
                <a:latin typeface="Calibri"/>
                <a:cs typeface="Calibri"/>
              </a:rPr>
              <a:t>would</a:t>
            </a:r>
            <a:r>
              <a:rPr dirty="0" sz="1200" spc="13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reveal</a:t>
            </a:r>
            <a:r>
              <a:rPr dirty="0" sz="1200" spc="13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similarities</a:t>
            </a:r>
            <a:r>
              <a:rPr dirty="0" sz="1200" spc="13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to</a:t>
            </a:r>
            <a:r>
              <a:rPr dirty="0" sz="1200" spc="13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the</a:t>
            </a:r>
            <a:r>
              <a:rPr dirty="0" sz="1200" spc="140">
                <a:latin typeface="Calibri"/>
                <a:cs typeface="Calibri"/>
              </a:rPr>
              <a:t> </a:t>
            </a:r>
            <a:r>
              <a:rPr dirty="0" sz="1200" spc="110">
                <a:latin typeface="Calibri"/>
                <a:cs typeface="Calibri"/>
                <a:hlinkClick r:id="rId5"/>
              </a:rPr>
              <a:t>Discrete</a:t>
            </a:r>
            <a:r>
              <a:rPr dirty="0" sz="1200" spc="375">
                <a:latin typeface="Calibri"/>
                <a:cs typeface="Calibri"/>
                <a:hlinkClick r:id="rId5"/>
              </a:rPr>
              <a:t> </a:t>
            </a:r>
            <a:r>
              <a:rPr dirty="0" sz="1200" spc="110">
                <a:latin typeface="Calibri"/>
                <a:cs typeface="Calibri"/>
                <a:hlinkClick r:id="rId5"/>
              </a:rPr>
              <a:t>Fourier</a:t>
            </a:r>
            <a:r>
              <a:rPr dirty="0" sz="1200" spc="370">
                <a:latin typeface="Calibri"/>
                <a:cs typeface="Calibri"/>
                <a:hlinkClick r:id="rId5"/>
              </a:rPr>
              <a:t> </a:t>
            </a:r>
            <a:r>
              <a:rPr dirty="0" sz="1200" spc="50">
                <a:latin typeface="Calibri"/>
                <a:cs typeface="Calibri"/>
                <a:hlinkClick r:id="rId5"/>
              </a:rPr>
              <a:t>Transform</a:t>
            </a:r>
            <a:r>
              <a:rPr dirty="0" sz="1200" spc="130">
                <a:latin typeface="Calibri"/>
                <a:cs typeface="Calibri"/>
              </a:rPr>
              <a:t> </a:t>
            </a:r>
            <a:r>
              <a:rPr dirty="0" baseline="31250" sz="1200" spc="-75">
                <a:latin typeface="Calibri"/>
                <a:cs typeface="Calibri"/>
                <a:hlinkClick r:id="rId6" action="ppaction://hlinksldjump"/>
              </a:rPr>
              <a:t>2</a:t>
            </a:r>
            <a:endParaRPr baseline="31250" sz="1200">
              <a:latin typeface="Calibri"/>
              <a:cs typeface="Calibri"/>
            </a:endParaRPr>
          </a:p>
          <a:p>
            <a:pPr algn="just" marL="447675" marR="68580">
              <a:lnSpc>
                <a:spcPct val="100000"/>
              </a:lnSpc>
              <a:spcBef>
                <a:spcPts val="20"/>
              </a:spcBef>
            </a:pPr>
            <a:r>
              <a:rPr dirty="0" sz="1200">
                <a:latin typeface="Calibri"/>
                <a:cs typeface="Calibri"/>
                <a:hlinkClick r:id="rId7"/>
              </a:rPr>
              <a:t>(codecs</a:t>
            </a:r>
            <a:r>
              <a:rPr dirty="0" sz="1200" spc="190">
                <a:latin typeface="Calibri"/>
                <a:cs typeface="Calibri"/>
                <a:hlinkClick r:id="rId7"/>
              </a:rPr>
              <a:t> </a:t>
            </a:r>
            <a:r>
              <a:rPr dirty="0" sz="1200">
                <a:latin typeface="Calibri"/>
                <a:cs typeface="Calibri"/>
                <a:hlinkClick r:id="rId7"/>
              </a:rPr>
              <a:t>for</a:t>
            </a:r>
            <a:r>
              <a:rPr dirty="0" sz="1200" spc="195">
                <a:latin typeface="Calibri"/>
                <a:cs typeface="Calibri"/>
                <a:hlinkClick r:id="rId7"/>
              </a:rPr>
              <a:t> </a:t>
            </a:r>
            <a:r>
              <a:rPr dirty="0" sz="1200">
                <a:latin typeface="Calibri"/>
                <a:cs typeface="Calibri"/>
                <a:hlinkClick r:id="rId7"/>
              </a:rPr>
              <a:t>video</a:t>
            </a:r>
            <a:r>
              <a:rPr dirty="0" sz="1200" spc="190">
                <a:latin typeface="Calibri"/>
                <a:cs typeface="Calibri"/>
                <a:hlinkClick r:id="rId7"/>
              </a:rPr>
              <a:t> </a:t>
            </a:r>
            <a:r>
              <a:rPr dirty="0" sz="1200">
                <a:latin typeface="Calibri"/>
                <a:cs typeface="Calibri"/>
                <a:hlinkClick r:id="rId7"/>
              </a:rPr>
              <a:t>streams).</a:t>
            </a:r>
            <a:r>
              <a:rPr dirty="0" sz="1200" spc="459">
                <a:latin typeface="Calibri"/>
                <a:cs typeface="Calibri"/>
              </a:rPr>
              <a:t> </a:t>
            </a:r>
            <a:r>
              <a:rPr dirty="0" sz="1200" spc="65">
                <a:latin typeface="Calibri"/>
                <a:cs typeface="Calibri"/>
              </a:rPr>
              <a:t>The</a:t>
            </a:r>
            <a:r>
              <a:rPr dirty="0" sz="1200" spc="19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most</a:t>
            </a:r>
            <a:r>
              <a:rPr dirty="0" sz="1200" spc="19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common</a:t>
            </a:r>
            <a:r>
              <a:rPr dirty="0" sz="1200" spc="19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codecs</a:t>
            </a:r>
            <a:r>
              <a:rPr dirty="0" sz="1200" spc="19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are</a:t>
            </a:r>
            <a:r>
              <a:rPr dirty="0" sz="1200" spc="19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H.264,</a:t>
            </a:r>
            <a:r>
              <a:rPr dirty="0" sz="1200" spc="21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H.265</a:t>
            </a:r>
            <a:r>
              <a:rPr dirty="0" sz="1200" spc="19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and</a:t>
            </a:r>
            <a:r>
              <a:rPr dirty="0" sz="1200" spc="195">
                <a:latin typeface="Calibri"/>
                <a:cs typeface="Calibri"/>
              </a:rPr>
              <a:t> </a:t>
            </a:r>
            <a:r>
              <a:rPr dirty="0" sz="1200" spc="110">
                <a:latin typeface="Calibri"/>
                <a:cs typeface="Calibri"/>
              </a:rPr>
              <a:t>VP9</a:t>
            </a:r>
            <a:r>
              <a:rPr dirty="0" sz="1200" spc="190">
                <a:latin typeface="Calibri"/>
                <a:cs typeface="Calibri"/>
              </a:rPr>
              <a:t> </a:t>
            </a:r>
            <a:r>
              <a:rPr dirty="0" sz="1200" spc="-10">
                <a:latin typeface="Calibri"/>
                <a:cs typeface="Calibri"/>
              </a:rPr>
              <a:t>(=Google- webm).</a:t>
            </a:r>
            <a:endParaRPr sz="1200">
              <a:latin typeface="Calibri"/>
              <a:cs typeface="Calibri"/>
            </a:endParaRPr>
          </a:p>
          <a:p>
            <a:pPr algn="just" marL="447675">
              <a:lnSpc>
                <a:spcPct val="100000"/>
              </a:lnSpc>
              <a:spcBef>
                <a:spcPts val="10"/>
              </a:spcBef>
            </a:pPr>
            <a:r>
              <a:rPr dirty="0" sz="1200">
                <a:latin typeface="Calibri"/>
                <a:cs typeface="Calibri"/>
              </a:rPr>
              <a:t>Most</a:t>
            </a:r>
            <a:r>
              <a:rPr dirty="0" sz="1200" spc="13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cameras</a:t>
            </a:r>
            <a:r>
              <a:rPr dirty="0" sz="1200" spc="14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can</a:t>
            </a:r>
            <a:r>
              <a:rPr dirty="0" sz="1200" spc="13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handle</a:t>
            </a:r>
            <a:r>
              <a:rPr dirty="0" sz="1200" spc="14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H.264.</a:t>
            </a:r>
            <a:r>
              <a:rPr dirty="0" sz="1200" spc="280">
                <a:latin typeface="Calibri"/>
                <a:cs typeface="Calibri"/>
              </a:rPr>
              <a:t> </a:t>
            </a:r>
            <a:r>
              <a:rPr dirty="0" sz="1200" spc="65">
                <a:latin typeface="Calibri"/>
                <a:cs typeface="Calibri"/>
              </a:rPr>
              <a:t>The</a:t>
            </a:r>
            <a:r>
              <a:rPr dirty="0" sz="1200" spc="14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format</a:t>
            </a:r>
            <a:r>
              <a:rPr dirty="0" sz="1200" spc="13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is</a:t>
            </a:r>
            <a:r>
              <a:rPr dirty="0" sz="1200" spc="14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also</a:t>
            </a:r>
            <a:r>
              <a:rPr dirty="0" sz="1200" spc="14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used</a:t>
            </a:r>
            <a:r>
              <a:rPr dirty="0" sz="1200" spc="13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for</a:t>
            </a:r>
            <a:r>
              <a:rPr dirty="0" sz="1200" spc="14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digital</a:t>
            </a:r>
            <a:r>
              <a:rPr dirty="0" sz="1200" spc="14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cable</a:t>
            </a:r>
            <a:r>
              <a:rPr dirty="0" sz="1200" spc="135">
                <a:latin typeface="Calibri"/>
                <a:cs typeface="Calibri"/>
              </a:rPr>
              <a:t> </a:t>
            </a:r>
            <a:r>
              <a:rPr dirty="0" sz="1200" spc="225">
                <a:latin typeface="Calibri"/>
                <a:cs typeface="Calibri"/>
              </a:rPr>
              <a:t>TV</a:t>
            </a:r>
            <a:r>
              <a:rPr dirty="0" sz="1200" spc="140">
                <a:latin typeface="Calibri"/>
                <a:cs typeface="Calibri"/>
              </a:rPr>
              <a:t> </a:t>
            </a:r>
            <a:r>
              <a:rPr dirty="0" sz="1200" spc="60">
                <a:latin typeface="Calibri"/>
                <a:cs typeface="Calibri"/>
              </a:rPr>
              <a:t>(HalfHD).</a:t>
            </a:r>
            <a:endParaRPr sz="1200">
              <a:latin typeface="Calibri"/>
              <a:cs typeface="Calibri"/>
            </a:endParaRPr>
          </a:p>
          <a:p>
            <a:pPr marL="447675" marR="369570" indent="-372110">
              <a:lnSpc>
                <a:spcPct val="100000"/>
              </a:lnSpc>
              <a:spcBef>
                <a:spcPts val="1000"/>
              </a:spcBef>
            </a:pPr>
            <a:r>
              <a:rPr dirty="0" sz="1200" spc="80" b="1">
                <a:latin typeface="Calibri"/>
                <a:cs typeface="Calibri"/>
              </a:rPr>
              <a:t>Resolution:</a:t>
            </a:r>
            <a:r>
              <a:rPr dirty="0" sz="1200" spc="345" b="1">
                <a:latin typeface="Calibri"/>
                <a:cs typeface="Calibri"/>
              </a:rPr>
              <a:t> </a:t>
            </a:r>
            <a:r>
              <a:rPr dirty="0" sz="1200" spc="55">
                <a:latin typeface="Calibri"/>
                <a:cs typeface="Calibri"/>
              </a:rPr>
              <a:t>Full</a:t>
            </a:r>
            <a:r>
              <a:rPr dirty="0" sz="1200" spc="140">
                <a:latin typeface="Calibri"/>
                <a:cs typeface="Calibri"/>
              </a:rPr>
              <a:t> </a:t>
            </a:r>
            <a:r>
              <a:rPr dirty="0" sz="1200" spc="55">
                <a:latin typeface="Calibri"/>
                <a:cs typeface="Calibri"/>
              </a:rPr>
              <a:t>High</a:t>
            </a:r>
            <a:r>
              <a:rPr dirty="0" sz="1200" spc="13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Density</a:t>
            </a:r>
            <a:r>
              <a:rPr dirty="0" sz="1200" spc="140">
                <a:latin typeface="Calibri"/>
                <a:cs typeface="Calibri"/>
              </a:rPr>
              <a:t> </a:t>
            </a:r>
            <a:r>
              <a:rPr dirty="0" sz="1200" spc="305">
                <a:latin typeface="Calibri"/>
                <a:cs typeface="Calibri"/>
              </a:rPr>
              <a:t>=</a:t>
            </a:r>
            <a:r>
              <a:rPr dirty="0" sz="1200" spc="140">
                <a:latin typeface="Calibri"/>
                <a:cs typeface="Calibri"/>
              </a:rPr>
              <a:t> </a:t>
            </a:r>
            <a:r>
              <a:rPr dirty="0" sz="1200" spc="-10">
                <a:latin typeface="Calibri"/>
                <a:cs typeface="Calibri"/>
              </a:rPr>
              <a:t>1920x1080</a:t>
            </a:r>
            <a:r>
              <a:rPr dirty="0" sz="1200" spc="14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Pixel,</a:t>
            </a:r>
            <a:r>
              <a:rPr dirty="0" sz="1200" spc="135">
                <a:latin typeface="Calibri"/>
                <a:cs typeface="Calibri"/>
              </a:rPr>
              <a:t> </a:t>
            </a:r>
            <a:r>
              <a:rPr dirty="0" sz="1200" spc="70">
                <a:latin typeface="Calibri"/>
                <a:cs typeface="Calibri"/>
              </a:rPr>
              <a:t>HalfHD</a:t>
            </a:r>
            <a:r>
              <a:rPr dirty="0" sz="1200" spc="135">
                <a:latin typeface="Calibri"/>
                <a:cs typeface="Calibri"/>
              </a:rPr>
              <a:t> </a:t>
            </a:r>
            <a:r>
              <a:rPr dirty="0" sz="1200" spc="305">
                <a:latin typeface="Calibri"/>
                <a:cs typeface="Calibri"/>
              </a:rPr>
              <a:t>=</a:t>
            </a:r>
            <a:r>
              <a:rPr dirty="0" sz="1200" spc="14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1280x720,</a:t>
            </a:r>
            <a:r>
              <a:rPr dirty="0" sz="1200" spc="13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4k</a:t>
            </a:r>
            <a:r>
              <a:rPr dirty="0" sz="1200" spc="135">
                <a:latin typeface="Calibri"/>
                <a:cs typeface="Calibri"/>
              </a:rPr>
              <a:t> </a:t>
            </a:r>
            <a:r>
              <a:rPr dirty="0" sz="1200" spc="305">
                <a:latin typeface="Calibri"/>
                <a:cs typeface="Calibri"/>
              </a:rPr>
              <a:t>=</a:t>
            </a:r>
            <a:r>
              <a:rPr dirty="0" sz="1200" spc="14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3840</a:t>
            </a:r>
            <a:r>
              <a:rPr dirty="0" sz="1200" spc="140">
                <a:latin typeface="Calibri"/>
                <a:cs typeface="Calibri"/>
              </a:rPr>
              <a:t> </a:t>
            </a:r>
            <a:r>
              <a:rPr dirty="0" sz="1200" spc="85">
                <a:latin typeface="Calibri"/>
                <a:cs typeface="Calibri"/>
              </a:rPr>
              <a:t>x</a:t>
            </a:r>
            <a:r>
              <a:rPr dirty="0" sz="1200" spc="135">
                <a:latin typeface="Calibri"/>
                <a:cs typeface="Calibri"/>
              </a:rPr>
              <a:t> </a:t>
            </a:r>
            <a:r>
              <a:rPr dirty="0" sz="1200" spc="-20">
                <a:latin typeface="Calibri"/>
                <a:cs typeface="Calibri"/>
              </a:rPr>
              <a:t>2160</a:t>
            </a:r>
            <a:r>
              <a:rPr dirty="0" sz="1200" spc="140">
                <a:latin typeface="Calibri"/>
                <a:cs typeface="Calibri"/>
              </a:rPr>
              <a:t> HD </a:t>
            </a:r>
            <a:r>
              <a:rPr dirty="0" sz="1200">
                <a:latin typeface="Calibri"/>
                <a:cs typeface="Calibri"/>
              </a:rPr>
              <a:t>and</a:t>
            </a:r>
            <a:r>
              <a:rPr dirty="0" sz="1200" spc="155">
                <a:latin typeface="Calibri"/>
                <a:cs typeface="Calibri"/>
              </a:rPr>
              <a:t> </a:t>
            </a:r>
            <a:r>
              <a:rPr dirty="0" sz="1200" spc="55">
                <a:latin typeface="Calibri"/>
                <a:cs typeface="Calibri"/>
              </a:rPr>
              <a:t>halfHD</a:t>
            </a:r>
            <a:r>
              <a:rPr dirty="0" sz="1200" spc="15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are</a:t>
            </a:r>
            <a:r>
              <a:rPr dirty="0" sz="1200" spc="15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resolutions</a:t>
            </a:r>
            <a:r>
              <a:rPr dirty="0" sz="1200" spc="15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that</a:t>
            </a:r>
            <a:r>
              <a:rPr dirty="0" sz="1200" spc="15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can</a:t>
            </a:r>
            <a:r>
              <a:rPr dirty="0" sz="1200" spc="15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be</a:t>
            </a:r>
            <a:r>
              <a:rPr dirty="0" sz="1200" spc="15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loaded</a:t>
            </a:r>
            <a:r>
              <a:rPr dirty="0" sz="1200" spc="15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quickly</a:t>
            </a:r>
            <a:r>
              <a:rPr dirty="0" sz="1200" spc="15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in</a:t>
            </a:r>
            <a:r>
              <a:rPr dirty="0" sz="1200" spc="15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normal</a:t>
            </a:r>
            <a:r>
              <a:rPr dirty="0" sz="1200" spc="16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computer</a:t>
            </a:r>
            <a:r>
              <a:rPr dirty="0" sz="1200" spc="160">
                <a:latin typeface="Calibri"/>
                <a:cs typeface="Calibri"/>
              </a:rPr>
              <a:t> </a:t>
            </a:r>
            <a:r>
              <a:rPr dirty="0" sz="1200" spc="-10">
                <a:latin typeface="Calibri"/>
                <a:cs typeface="Calibri"/>
              </a:rPr>
              <a:t>networks.</a:t>
            </a:r>
            <a:endParaRPr sz="1200">
              <a:latin typeface="Calibri"/>
              <a:cs typeface="Calibri"/>
            </a:endParaRPr>
          </a:p>
          <a:p>
            <a:pPr marL="76200">
              <a:lnSpc>
                <a:spcPct val="100000"/>
              </a:lnSpc>
              <a:spcBef>
                <a:spcPts val="1005"/>
              </a:spcBef>
            </a:pPr>
            <a:r>
              <a:rPr dirty="0" sz="1200" spc="100" b="1">
                <a:latin typeface="Calibri"/>
                <a:cs typeface="Calibri"/>
              </a:rPr>
              <a:t>Frame</a:t>
            </a:r>
            <a:r>
              <a:rPr dirty="0" sz="1200" spc="145" b="1">
                <a:latin typeface="Calibri"/>
                <a:cs typeface="Calibri"/>
              </a:rPr>
              <a:t> </a:t>
            </a:r>
            <a:r>
              <a:rPr dirty="0" sz="1200" spc="105" b="1">
                <a:latin typeface="Calibri"/>
                <a:cs typeface="Calibri"/>
              </a:rPr>
              <a:t>Rate:</a:t>
            </a:r>
            <a:r>
              <a:rPr dirty="0" sz="1200" spc="275" b="1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is</a:t>
            </a:r>
            <a:r>
              <a:rPr dirty="0" sz="1200" spc="8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the</a:t>
            </a:r>
            <a:r>
              <a:rPr dirty="0" sz="1200" spc="9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  <a:hlinkClick r:id="rId8"/>
              </a:rPr>
              <a:t>screen</a:t>
            </a:r>
            <a:r>
              <a:rPr dirty="0" sz="1200" spc="85">
                <a:latin typeface="Calibri"/>
                <a:cs typeface="Calibri"/>
                <a:hlinkClick r:id="rId8"/>
              </a:rPr>
              <a:t> </a:t>
            </a:r>
            <a:r>
              <a:rPr dirty="0" sz="1200">
                <a:latin typeface="Calibri"/>
                <a:cs typeface="Calibri"/>
                <a:hlinkClick r:id="rId8"/>
              </a:rPr>
              <a:t>refresh</a:t>
            </a:r>
            <a:r>
              <a:rPr dirty="0" sz="1200" spc="90">
                <a:latin typeface="Calibri"/>
                <a:cs typeface="Calibri"/>
                <a:hlinkClick r:id="rId8"/>
              </a:rPr>
              <a:t> </a:t>
            </a:r>
            <a:r>
              <a:rPr dirty="0" sz="1200" spc="-10">
                <a:latin typeface="Calibri"/>
                <a:cs typeface="Calibri"/>
                <a:hlinkClick r:id="rId8"/>
              </a:rPr>
              <a:t>rate.</a:t>
            </a:r>
            <a:endParaRPr sz="1200">
              <a:latin typeface="Calibri"/>
              <a:cs typeface="Calibri"/>
            </a:endParaRPr>
          </a:p>
          <a:p>
            <a:pPr algn="just" marL="447675">
              <a:lnSpc>
                <a:spcPct val="100000"/>
              </a:lnSpc>
              <a:spcBef>
                <a:spcPts val="5"/>
              </a:spcBef>
            </a:pPr>
            <a:r>
              <a:rPr dirty="0" sz="1200" spc="160" i="1">
                <a:latin typeface="Calibri"/>
                <a:cs typeface="Calibri"/>
                <a:hlinkClick r:id="rId9"/>
              </a:rPr>
              <a:t>A</a:t>
            </a:r>
            <a:r>
              <a:rPr dirty="0" sz="1200" spc="160" i="1">
                <a:latin typeface="Calibri"/>
                <a:cs typeface="Calibri"/>
                <a:hlinkClick r:id="rId9"/>
              </a:rPr>
              <a:t> </a:t>
            </a:r>
            <a:r>
              <a:rPr dirty="0" sz="1200" i="1">
                <a:latin typeface="Calibri"/>
                <a:cs typeface="Calibri"/>
                <a:hlinkClick r:id="rId9"/>
              </a:rPr>
              <a:t>look</a:t>
            </a:r>
            <a:r>
              <a:rPr dirty="0" sz="1200" spc="165" i="1">
                <a:latin typeface="Calibri"/>
                <a:cs typeface="Calibri"/>
                <a:hlinkClick r:id="rId9"/>
              </a:rPr>
              <a:t> </a:t>
            </a:r>
            <a:r>
              <a:rPr dirty="0" sz="1200" i="1">
                <a:latin typeface="Calibri"/>
                <a:cs typeface="Calibri"/>
                <a:hlinkClick r:id="rId9"/>
              </a:rPr>
              <a:t>back</a:t>
            </a:r>
            <a:r>
              <a:rPr dirty="0" sz="1200" spc="165" i="1">
                <a:latin typeface="Calibri"/>
                <a:cs typeface="Calibri"/>
                <a:hlinkClick r:id="rId9"/>
              </a:rPr>
              <a:t> </a:t>
            </a:r>
            <a:r>
              <a:rPr dirty="0" sz="1200" i="1">
                <a:latin typeface="Calibri"/>
                <a:cs typeface="Calibri"/>
                <a:hlinkClick r:id="rId9"/>
              </a:rPr>
              <a:t>at</a:t>
            </a:r>
            <a:r>
              <a:rPr dirty="0" sz="1200" spc="165" i="1">
                <a:latin typeface="Calibri"/>
                <a:cs typeface="Calibri"/>
                <a:hlinkClick r:id="rId9"/>
              </a:rPr>
              <a:t> </a:t>
            </a:r>
            <a:r>
              <a:rPr dirty="0" sz="1200" i="1">
                <a:latin typeface="Calibri"/>
                <a:cs typeface="Calibri"/>
                <a:hlinkClick r:id="rId9"/>
              </a:rPr>
              <a:t>the</a:t>
            </a:r>
            <a:r>
              <a:rPr dirty="0" sz="1200" spc="165" i="1">
                <a:latin typeface="Calibri"/>
                <a:cs typeface="Calibri"/>
                <a:hlinkClick r:id="rId9"/>
              </a:rPr>
              <a:t> </a:t>
            </a:r>
            <a:r>
              <a:rPr dirty="0" sz="1200" i="1">
                <a:latin typeface="Calibri"/>
                <a:cs typeface="Calibri"/>
                <a:hlinkClick r:id="rId9"/>
              </a:rPr>
              <a:t>old</a:t>
            </a:r>
            <a:r>
              <a:rPr dirty="0" sz="1200" spc="165" i="1">
                <a:latin typeface="Calibri"/>
                <a:cs typeface="Calibri"/>
                <a:hlinkClick r:id="rId9"/>
              </a:rPr>
              <a:t> </a:t>
            </a:r>
            <a:r>
              <a:rPr dirty="0" sz="1200" spc="220" i="1">
                <a:latin typeface="Calibri"/>
                <a:cs typeface="Calibri"/>
                <a:hlinkClick r:id="rId9"/>
              </a:rPr>
              <a:t>TV</a:t>
            </a:r>
            <a:r>
              <a:rPr dirty="0" sz="1200" spc="165" i="1">
                <a:latin typeface="Calibri"/>
                <a:cs typeface="Calibri"/>
                <a:hlinkClick r:id="rId9"/>
              </a:rPr>
              <a:t> </a:t>
            </a:r>
            <a:r>
              <a:rPr dirty="0" sz="1200" i="1">
                <a:latin typeface="Calibri"/>
                <a:cs typeface="Calibri"/>
                <a:hlinkClick r:id="rId9"/>
              </a:rPr>
              <a:t>standard</a:t>
            </a:r>
            <a:r>
              <a:rPr dirty="0" sz="1200" spc="254" i="1">
                <a:latin typeface="Calibri"/>
                <a:cs typeface="Calibri"/>
              </a:rPr>
              <a:t> </a:t>
            </a:r>
            <a:r>
              <a:rPr dirty="0" sz="1200" spc="135">
                <a:latin typeface="Calibri"/>
                <a:cs typeface="Calibri"/>
                <a:hlinkClick r:id="rId10"/>
              </a:rPr>
              <a:t>(PAL</a:t>
            </a:r>
            <a:r>
              <a:rPr dirty="0" sz="1200" spc="140">
                <a:latin typeface="Calibri"/>
                <a:cs typeface="Calibri"/>
                <a:hlinkClick r:id="rId10"/>
              </a:rPr>
              <a:t> </a:t>
            </a:r>
            <a:r>
              <a:rPr dirty="0" sz="1200" spc="305">
                <a:latin typeface="Calibri"/>
                <a:cs typeface="Calibri"/>
                <a:hlinkClick r:id="rId10"/>
              </a:rPr>
              <a:t>=</a:t>
            </a:r>
            <a:r>
              <a:rPr dirty="0" sz="1200" spc="140">
                <a:latin typeface="Calibri"/>
                <a:cs typeface="Calibri"/>
                <a:hlinkClick r:id="rId10"/>
              </a:rPr>
              <a:t> </a:t>
            </a:r>
            <a:r>
              <a:rPr dirty="0" sz="1200">
                <a:latin typeface="Calibri"/>
                <a:cs typeface="Calibri"/>
                <a:hlinkClick r:id="rId10"/>
              </a:rPr>
              <a:t>720x576</a:t>
            </a:r>
            <a:r>
              <a:rPr dirty="0" sz="1200" spc="140">
                <a:latin typeface="Calibri"/>
                <a:cs typeface="Calibri"/>
                <a:hlinkClick r:id="rId10"/>
              </a:rPr>
              <a:t> </a:t>
            </a:r>
            <a:r>
              <a:rPr dirty="0" sz="1200">
                <a:latin typeface="Calibri"/>
                <a:cs typeface="Calibri"/>
                <a:hlinkClick r:id="rId10"/>
              </a:rPr>
              <a:t>25Hz):</a:t>
            </a:r>
            <a:r>
              <a:rPr dirty="0" sz="1200" spc="300">
                <a:latin typeface="Calibri"/>
                <a:cs typeface="Calibri"/>
              </a:rPr>
              <a:t> </a:t>
            </a:r>
            <a:r>
              <a:rPr dirty="0" sz="1200" spc="85" i="1">
                <a:latin typeface="Calibri"/>
                <a:cs typeface="Calibri"/>
              </a:rPr>
              <a:t>An</a:t>
            </a:r>
            <a:r>
              <a:rPr dirty="0" sz="1200" spc="165" i="1">
                <a:latin typeface="Calibri"/>
                <a:cs typeface="Calibri"/>
              </a:rPr>
              <a:t> </a:t>
            </a:r>
            <a:r>
              <a:rPr dirty="0" sz="1200" i="1">
                <a:latin typeface="Calibri"/>
                <a:cs typeface="Calibri"/>
              </a:rPr>
              <a:t>image</a:t>
            </a:r>
            <a:r>
              <a:rPr dirty="0" sz="1200" spc="165" i="1">
                <a:latin typeface="Calibri"/>
                <a:cs typeface="Calibri"/>
              </a:rPr>
              <a:t> </a:t>
            </a:r>
            <a:r>
              <a:rPr dirty="0" sz="1200" i="1">
                <a:latin typeface="Calibri"/>
                <a:cs typeface="Calibri"/>
              </a:rPr>
              <a:t>that</a:t>
            </a:r>
            <a:r>
              <a:rPr dirty="0" sz="1200" spc="165" i="1">
                <a:latin typeface="Calibri"/>
                <a:cs typeface="Calibri"/>
              </a:rPr>
              <a:t> </a:t>
            </a:r>
            <a:r>
              <a:rPr dirty="0" sz="1200" i="1">
                <a:latin typeface="Calibri"/>
                <a:cs typeface="Calibri"/>
              </a:rPr>
              <a:t>is</a:t>
            </a:r>
            <a:r>
              <a:rPr dirty="0" sz="1200" spc="165" i="1">
                <a:latin typeface="Calibri"/>
                <a:cs typeface="Calibri"/>
              </a:rPr>
              <a:t> </a:t>
            </a:r>
            <a:r>
              <a:rPr dirty="0" sz="1200" spc="-30" i="1">
                <a:latin typeface="Calibri"/>
                <a:cs typeface="Calibri"/>
              </a:rPr>
              <a:t>repeated</a:t>
            </a:r>
            <a:r>
              <a:rPr dirty="0" sz="1200" spc="165" i="1">
                <a:latin typeface="Calibri"/>
                <a:cs typeface="Calibri"/>
              </a:rPr>
              <a:t> </a:t>
            </a:r>
            <a:r>
              <a:rPr dirty="0" sz="1200" spc="-10" i="1">
                <a:latin typeface="Calibri"/>
                <a:cs typeface="Calibri"/>
              </a:rPr>
              <a:t>every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5" name="object 5" descr=""/>
          <p:cNvSpPr txBox="1"/>
          <p:nvPr/>
        </p:nvSpPr>
        <p:spPr>
          <a:xfrm>
            <a:off x="920191" y="7384590"/>
            <a:ext cx="6184900" cy="207645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38100">
              <a:lnSpc>
                <a:spcPct val="100000"/>
              </a:lnSpc>
              <a:spcBef>
                <a:spcPts val="95"/>
              </a:spcBef>
            </a:pPr>
            <a:r>
              <a:rPr dirty="0" sz="1200" i="1">
                <a:latin typeface="Calibri"/>
                <a:cs typeface="Calibri"/>
              </a:rPr>
              <a:t>0.04</a:t>
            </a:r>
            <a:r>
              <a:rPr dirty="0" sz="1200" spc="254" i="1">
                <a:latin typeface="Calibri"/>
                <a:cs typeface="Calibri"/>
              </a:rPr>
              <a:t> </a:t>
            </a:r>
            <a:r>
              <a:rPr dirty="0" sz="1200" i="1">
                <a:latin typeface="Calibri"/>
                <a:cs typeface="Calibri"/>
              </a:rPr>
              <a:t>sec</a:t>
            </a:r>
            <a:r>
              <a:rPr dirty="0" sz="1200" spc="254" i="1">
                <a:latin typeface="Calibri"/>
                <a:cs typeface="Calibri"/>
              </a:rPr>
              <a:t> </a:t>
            </a:r>
            <a:r>
              <a:rPr dirty="0" sz="1200" spc="204" i="1">
                <a:latin typeface="Calibri"/>
                <a:cs typeface="Calibri"/>
              </a:rPr>
              <a:t>(</a:t>
            </a:r>
            <a:r>
              <a:rPr dirty="0" sz="1200" spc="204">
                <a:latin typeface="Calibri"/>
                <a:cs typeface="Calibri"/>
              </a:rPr>
              <a:t>=</a:t>
            </a:r>
            <a:r>
              <a:rPr dirty="0" sz="1200" spc="365">
                <a:latin typeface="Calibri"/>
                <a:cs typeface="Calibri"/>
              </a:rPr>
              <a:t> </a:t>
            </a:r>
            <a:r>
              <a:rPr dirty="0" u="sng" baseline="31250" sz="1200" spc="-112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dirty="0" u="sng" baseline="31250" sz="120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1</a:t>
            </a:r>
            <a:r>
              <a:rPr dirty="0" baseline="31250" sz="1200" spc="277">
                <a:latin typeface="Calibri"/>
                <a:cs typeface="Calibri"/>
              </a:rPr>
              <a:t>  </a:t>
            </a:r>
            <a:r>
              <a:rPr dirty="0" sz="1200" spc="65">
                <a:latin typeface="Lucida Sans Unicode"/>
                <a:cs typeface="Lucida Sans Unicode"/>
              </a:rPr>
              <a:t>⇒</a:t>
            </a:r>
            <a:r>
              <a:rPr dirty="0" sz="1200" spc="125">
                <a:latin typeface="Lucida Sans Unicode"/>
                <a:cs typeface="Lucida Sans Unicode"/>
              </a:rPr>
              <a:t> </a:t>
            </a:r>
            <a:r>
              <a:rPr dirty="0" sz="1200" spc="95">
                <a:latin typeface="Calibri"/>
                <a:cs typeface="Calibri"/>
              </a:rPr>
              <a:t>25</a:t>
            </a:r>
            <a:r>
              <a:rPr dirty="0" sz="1200" spc="95" i="1">
                <a:latin typeface="Calibri"/>
                <a:cs typeface="Calibri"/>
              </a:rPr>
              <a:t>Hz)</a:t>
            </a:r>
            <a:r>
              <a:rPr dirty="0" sz="1200" spc="254" i="1">
                <a:latin typeface="Calibri"/>
                <a:cs typeface="Calibri"/>
              </a:rPr>
              <a:t> </a:t>
            </a:r>
            <a:r>
              <a:rPr dirty="0" sz="1200" i="1">
                <a:latin typeface="Calibri"/>
                <a:cs typeface="Calibri"/>
              </a:rPr>
              <a:t>is</a:t>
            </a:r>
            <a:r>
              <a:rPr dirty="0" sz="1200" spc="260" i="1">
                <a:latin typeface="Calibri"/>
                <a:cs typeface="Calibri"/>
              </a:rPr>
              <a:t> </a:t>
            </a:r>
            <a:r>
              <a:rPr dirty="0" sz="1200" i="1">
                <a:latin typeface="Calibri"/>
                <a:cs typeface="Calibri"/>
              </a:rPr>
              <a:t>not</a:t>
            </a:r>
            <a:r>
              <a:rPr dirty="0" sz="1200" spc="254" i="1">
                <a:latin typeface="Calibri"/>
                <a:cs typeface="Calibri"/>
              </a:rPr>
              <a:t> </a:t>
            </a:r>
            <a:r>
              <a:rPr dirty="0" sz="1200" i="1">
                <a:latin typeface="Calibri"/>
                <a:cs typeface="Calibri"/>
              </a:rPr>
              <a:t>clearly</a:t>
            </a:r>
            <a:r>
              <a:rPr dirty="0" sz="1200" spc="254" i="1">
                <a:latin typeface="Calibri"/>
                <a:cs typeface="Calibri"/>
              </a:rPr>
              <a:t> </a:t>
            </a:r>
            <a:r>
              <a:rPr dirty="0" sz="1200" spc="-10" i="1">
                <a:latin typeface="Calibri"/>
                <a:cs typeface="Calibri"/>
              </a:rPr>
              <a:t>recognizable</a:t>
            </a:r>
            <a:r>
              <a:rPr dirty="0" sz="1200" spc="260" i="1">
                <a:latin typeface="Calibri"/>
                <a:cs typeface="Calibri"/>
              </a:rPr>
              <a:t> </a:t>
            </a:r>
            <a:r>
              <a:rPr dirty="0" sz="1200" i="1">
                <a:latin typeface="Calibri"/>
                <a:cs typeface="Calibri"/>
              </a:rPr>
              <a:t>without</a:t>
            </a:r>
            <a:r>
              <a:rPr dirty="0" sz="1200" spc="254" i="1">
                <a:latin typeface="Calibri"/>
                <a:cs typeface="Calibri"/>
              </a:rPr>
              <a:t> </a:t>
            </a:r>
            <a:r>
              <a:rPr dirty="0" sz="1200" i="1">
                <a:latin typeface="Calibri"/>
                <a:cs typeface="Calibri"/>
              </a:rPr>
              <a:t>flickering.</a:t>
            </a:r>
            <a:r>
              <a:rPr dirty="0" sz="1200" spc="135" i="1">
                <a:latin typeface="Calibri"/>
                <a:cs typeface="Calibri"/>
              </a:rPr>
              <a:t>  </a:t>
            </a:r>
            <a:r>
              <a:rPr dirty="0" sz="1200" i="1">
                <a:latin typeface="Calibri"/>
                <a:cs typeface="Calibri"/>
              </a:rPr>
              <a:t>Therefore,</a:t>
            </a:r>
            <a:r>
              <a:rPr dirty="0" sz="1200" spc="280" i="1">
                <a:latin typeface="Calibri"/>
                <a:cs typeface="Calibri"/>
              </a:rPr>
              <a:t> </a:t>
            </a:r>
            <a:r>
              <a:rPr dirty="0" sz="1200" i="1">
                <a:latin typeface="Calibri"/>
                <a:cs typeface="Calibri"/>
              </a:rPr>
              <a:t>only</a:t>
            </a:r>
            <a:r>
              <a:rPr dirty="0" sz="1200" spc="254" i="1">
                <a:latin typeface="Calibri"/>
                <a:cs typeface="Calibri"/>
              </a:rPr>
              <a:t> </a:t>
            </a:r>
            <a:r>
              <a:rPr dirty="0" sz="1200" spc="-10" i="1">
                <a:latin typeface="Calibri"/>
                <a:cs typeface="Calibri"/>
              </a:rPr>
              <a:t>every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6" name="object 6" descr=""/>
          <p:cNvSpPr txBox="1"/>
          <p:nvPr/>
        </p:nvSpPr>
        <p:spPr>
          <a:xfrm>
            <a:off x="920191" y="7487550"/>
            <a:ext cx="6018530" cy="1085215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878205">
              <a:lnSpc>
                <a:spcPts val="795"/>
              </a:lnSpc>
              <a:spcBef>
                <a:spcPts val="95"/>
              </a:spcBef>
            </a:pPr>
            <a:r>
              <a:rPr dirty="0" sz="800" spc="120" i="1">
                <a:latin typeface="Calibri"/>
                <a:cs typeface="Calibri"/>
              </a:rPr>
              <a:t>F</a:t>
            </a:r>
            <a:endParaRPr sz="800">
              <a:latin typeface="Calibri"/>
              <a:cs typeface="Calibri"/>
            </a:endParaRPr>
          </a:p>
          <a:p>
            <a:pPr marL="38100">
              <a:lnSpc>
                <a:spcPts val="1275"/>
              </a:lnSpc>
            </a:pPr>
            <a:r>
              <a:rPr dirty="0" sz="1200" i="1">
                <a:latin typeface="Calibri"/>
                <a:cs typeface="Calibri"/>
              </a:rPr>
              <a:t>2nd</a:t>
            </a:r>
            <a:r>
              <a:rPr dirty="0" sz="1200" spc="195" i="1">
                <a:latin typeface="Calibri"/>
                <a:cs typeface="Calibri"/>
              </a:rPr>
              <a:t> </a:t>
            </a:r>
            <a:r>
              <a:rPr dirty="0" sz="1200" i="1">
                <a:latin typeface="Calibri"/>
                <a:cs typeface="Calibri"/>
              </a:rPr>
              <a:t>line</a:t>
            </a:r>
            <a:r>
              <a:rPr dirty="0" sz="1200" spc="195" i="1">
                <a:latin typeface="Calibri"/>
                <a:cs typeface="Calibri"/>
              </a:rPr>
              <a:t> </a:t>
            </a:r>
            <a:r>
              <a:rPr dirty="0" sz="1200" i="1">
                <a:latin typeface="Calibri"/>
                <a:cs typeface="Calibri"/>
              </a:rPr>
              <a:t>per</a:t>
            </a:r>
            <a:r>
              <a:rPr dirty="0" sz="1200" spc="195" i="1">
                <a:latin typeface="Calibri"/>
                <a:cs typeface="Calibri"/>
              </a:rPr>
              <a:t> </a:t>
            </a:r>
            <a:r>
              <a:rPr dirty="0" sz="1200" i="1">
                <a:latin typeface="Calibri"/>
                <a:cs typeface="Calibri"/>
              </a:rPr>
              <a:t>screen</a:t>
            </a:r>
            <a:r>
              <a:rPr dirty="0" sz="1200" spc="195" i="1">
                <a:latin typeface="Calibri"/>
                <a:cs typeface="Calibri"/>
              </a:rPr>
              <a:t> </a:t>
            </a:r>
            <a:r>
              <a:rPr dirty="0" sz="1200" i="1">
                <a:latin typeface="Calibri"/>
                <a:cs typeface="Calibri"/>
              </a:rPr>
              <a:t>was</a:t>
            </a:r>
            <a:r>
              <a:rPr dirty="0" sz="1200" spc="195" i="1">
                <a:latin typeface="Calibri"/>
                <a:cs typeface="Calibri"/>
              </a:rPr>
              <a:t> </a:t>
            </a:r>
            <a:r>
              <a:rPr dirty="0" sz="1200" i="1">
                <a:latin typeface="Calibri"/>
                <a:cs typeface="Calibri"/>
              </a:rPr>
              <a:t>displayed</a:t>
            </a:r>
            <a:r>
              <a:rPr dirty="0" sz="1200" spc="195" i="1">
                <a:latin typeface="Calibri"/>
                <a:cs typeface="Calibri"/>
              </a:rPr>
              <a:t> </a:t>
            </a:r>
            <a:r>
              <a:rPr dirty="0" sz="1200" i="1">
                <a:latin typeface="Calibri"/>
                <a:cs typeface="Calibri"/>
              </a:rPr>
              <a:t>(=interlaced</a:t>
            </a:r>
            <a:r>
              <a:rPr dirty="0" sz="1200" spc="195" i="1">
                <a:latin typeface="Calibri"/>
                <a:cs typeface="Calibri"/>
              </a:rPr>
              <a:t> </a:t>
            </a:r>
            <a:r>
              <a:rPr dirty="0" sz="1200" spc="-10" i="1">
                <a:latin typeface="Calibri"/>
                <a:cs typeface="Calibri"/>
              </a:rPr>
              <a:t>mode).</a:t>
            </a:r>
            <a:endParaRPr sz="1200">
              <a:latin typeface="Calibri"/>
              <a:cs typeface="Calibri"/>
            </a:endParaRPr>
          </a:p>
          <a:p>
            <a:pPr marL="38100" marR="1443990">
              <a:lnSpc>
                <a:spcPct val="100000"/>
              </a:lnSpc>
              <a:spcBef>
                <a:spcPts val="505"/>
              </a:spcBef>
            </a:pPr>
            <a:r>
              <a:rPr dirty="0" sz="1200">
                <a:latin typeface="Calibri"/>
                <a:cs typeface="Calibri"/>
              </a:rPr>
              <a:t>Let’s</a:t>
            </a:r>
            <a:r>
              <a:rPr dirty="0" sz="1200" spc="14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calculate</a:t>
            </a:r>
            <a:r>
              <a:rPr dirty="0" sz="1200" spc="15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the</a:t>
            </a:r>
            <a:r>
              <a:rPr dirty="0" sz="1200" spc="14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line</a:t>
            </a:r>
            <a:r>
              <a:rPr dirty="0" sz="1200" spc="15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and</a:t>
            </a:r>
            <a:r>
              <a:rPr dirty="0" sz="1200" spc="15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pixel</a:t>
            </a:r>
            <a:r>
              <a:rPr dirty="0" sz="1200" spc="15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frequency</a:t>
            </a:r>
            <a:r>
              <a:rPr dirty="0" sz="1200" spc="14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for</a:t>
            </a:r>
            <a:r>
              <a:rPr dirty="0" sz="1200" spc="15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a</a:t>
            </a:r>
            <a:r>
              <a:rPr dirty="0" sz="1200" spc="15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100</a:t>
            </a:r>
            <a:r>
              <a:rPr dirty="0" sz="1200" spc="145">
                <a:latin typeface="Calibri"/>
                <a:cs typeface="Calibri"/>
              </a:rPr>
              <a:t> </a:t>
            </a:r>
            <a:r>
              <a:rPr dirty="0" sz="1200" spc="85">
                <a:latin typeface="Calibri"/>
                <a:cs typeface="Calibri"/>
              </a:rPr>
              <a:t>Hz</a:t>
            </a:r>
            <a:r>
              <a:rPr dirty="0" sz="1200" spc="150">
                <a:latin typeface="Calibri"/>
                <a:cs typeface="Calibri"/>
              </a:rPr>
              <a:t> </a:t>
            </a:r>
            <a:r>
              <a:rPr dirty="0" sz="1200" spc="55">
                <a:latin typeface="Calibri"/>
                <a:cs typeface="Calibri"/>
              </a:rPr>
              <a:t>Full</a:t>
            </a:r>
            <a:r>
              <a:rPr dirty="0" sz="1200" spc="145">
                <a:latin typeface="Calibri"/>
                <a:cs typeface="Calibri"/>
              </a:rPr>
              <a:t> </a:t>
            </a:r>
            <a:r>
              <a:rPr dirty="0" sz="1200" spc="140">
                <a:latin typeface="Calibri"/>
                <a:cs typeface="Calibri"/>
              </a:rPr>
              <a:t>HD</a:t>
            </a:r>
            <a:r>
              <a:rPr dirty="0" sz="1200" spc="155">
                <a:latin typeface="Calibri"/>
                <a:cs typeface="Calibri"/>
              </a:rPr>
              <a:t> </a:t>
            </a:r>
            <a:r>
              <a:rPr dirty="0" sz="1200" spc="120">
                <a:latin typeface="Calibri"/>
                <a:cs typeface="Calibri"/>
              </a:rPr>
              <a:t>TV: </a:t>
            </a:r>
            <a:r>
              <a:rPr dirty="0" sz="1200">
                <a:latin typeface="Calibri"/>
                <a:cs typeface="Calibri"/>
              </a:rPr>
              <a:t>Row</a:t>
            </a:r>
            <a:r>
              <a:rPr dirty="0" sz="1200" spc="12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frequency</a:t>
            </a:r>
            <a:r>
              <a:rPr dirty="0" sz="1200" spc="125">
                <a:latin typeface="Calibri"/>
                <a:cs typeface="Calibri"/>
              </a:rPr>
              <a:t> </a:t>
            </a:r>
            <a:r>
              <a:rPr dirty="0" sz="1200" spc="305">
                <a:latin typeface="Calibri"/>
                <a:cs typeface="Calibri"/>
              </a:rPr>
              <a:t>=</a:t>
            </a:r>
            <a:r>
              <a:rPr dirty="0" sz="1200" spc="13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Framerate</a:t>
            </a:r>
            <a:r>
              <a:rPr dirty="0" sz="1200" spc="12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*</a:t>
            </a:r>
            <a:r>
              <a:rPr dirty="0" sz="1200" spc="130">
                <a:latin typeface="Calibri"/>
                <a:cs typeface="Calibri"/>
              </a:rPr>
              <a:t> </a:t>
            </a:r>
            <a:r>
              <a:rPr dirty="0" sz="1200" spc="55">
                <a:latin typeface="Calibri"/>
                <a:cs typeface="Calibri"/>
              </a:rPr>
              <a:t>Ysize</a:t>
            </a:r>
            <a:r>
              <a:rPr dirty="0" sz="1200" spc="120">
                <a:latin typeface="Calibri"/>
                <a:cs typeface="Calibri"/>
              </a:rPr>
              <a:t> </a:t>
            </a:r>
            <a:r>
              <a:rPr dirty="0" sz="1200" spc="305">
                <a:latin typeface="Calibri"/>
                <a:cs typeface="Calibri"/>
              </a:rPr>
              <a:t>=</a:t>
            </a:r>
            <a:r>
              <a:rPr dirty="0" sz="1200" spc="125">
                <a:latin typeface="Calibri"/>
                <a:cs typeface="Calibri"/>
              </a:rPr>
              <a:t> </a:t>
            </a:r>
            <a:r>
              <a:rPr dirty="0" sz="1200" spc="-20">
                <a:latin typeface="Calibri"/>
                <a:cs typeface="Calibri"/>
              </a:rPr>
              <a:t>100</a:t>
            </a:r>
            <a:r>
              <a:rPr dirty="0" sz="1200" spc="5">
                <a:latin typeface="Calibri"/>
                <a:cs typeface="Calibri"/>
              </a:rPr>
              <a:t> </a:t>
            </a:r>
            <a:r>
              <a:rPr dirty="0" sz="1200" spc="-365">
                <a:latin typeface="Lucida Sans Unicode"/>
                <a:cs typeface="Lucida Sans Unicode"/>
              </a:rPr>
              <a:t>∗</a:t>
            </a:r>
            <a:r>
              <a:rPr dirty="0" sz="1200" spc="-110">
                <a:latin typeface="Lucida Sans Unicode"/>
                <a:cs typeface="Lucida Sans Unicode"/>
              </a:rPr>
              <a:t> </a:t>
            </a:r>
            <a:r>
              <a:rPr dirty="0" sz="1200" spc="-10">
                <a:latin typeface="Calibri"/>
                <a:cs typeface="Calibri"/>
              </a:rPr>
              <a:t>1080</a:t>
            </a:r>
            <a:r>
              <a:rPr dirty="0" sz="1200" spc="65">
                <a:latin typeface="Calibri"/>
                <a:cs typeface="Calibri"/>
              </a:rPr>
              <a:t> </a:t>
            </a:r>
            <a:r>
              <a:rPr dirty="0" sz="1200" spc="305">
                <a:latin typeface="Calibri"/>
                <a:cs typeface="Calibri"/>
              </a:rPr>
              <a:t>=</a:t>
            </a:r>
            <a:r>
              <a:rPr dirty="0" sz="1200" spc="70">
                <a:latin typeface="Calibri"/>
                <a:cs typeface="Calibri"/>
              </a:rPr>
              <a:t> </a:t>
            </a:r>
            <a:r>
              <a:rPr dirty="0" sz="1200" spc="50">
                <a:latin typeface="Calibri"/>
                <a:cs typeface="Calibri"/>
              </a:rPr>
              <a:t>108</a:t>
            </a:r>
            <a:r>
              <a:rPr dirty="0" sz="1200" spc="50" i="1">
                <a:latin typeface="Calibri"/>
                <a:cs typeface="Calibri"/>
              </a:rPr>
              <a:t>kHz</a:t>
            </a:r>
            <a:endParaRPr sz="1200">
              <a:latin typeface="Calibri"/>
              <a:cs typeface="Calibri"/>
            </a:endParaRPr>
          </a:p>
          <a:p>
            <a:pPr marL="38100" marR="30480">
              <a:lnSpc>
                <a:spcPct val="100000"/>
              </a:lnSpc>
              <a:spcBef>
                <a:spcPts val="5"/>
              </a:spcBef>
            </a:pPr>
            <a:r>
              <a:rPr dirty="0" sz="1200" spc="55">
                <a:latin typeface="Calibri"/>
                <a:cs typeface="Calibri"/>
              </a:rPr>
              <a:t>Pixel</a:t>
            </a:r>
            <a:r>
              <a:rPr dirty="0" sz="1200" spc="13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frequency</a:t>
            </a:r>
            <a:r>
              <a:rPr dirty="0" sz="1200" spc="135">
                <a:latin typeface="Calibri"/>
                <a:cs typeface="Calibri"/>
              </a:rPr>
              <a:t> </a:t>
            </a:r>
            <a:r>
              <a:rPr dirty="0" sz="1200" spc="305">
                <a:latin typeface="Calibri"/>
                <a:cs typeface="Calibri"/>
              </a:rPr>
              <a:t>=</a:t>
            </a:r>
            <a:r>
              <a:rPr dirty="0" sz="1200" spc="13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Framerate</a:t>
            </a:r>
            <a:r>
              <a:rPr dirty="0" sz="1200" spc="13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*</a:t>
            </a:r>
            <a:r>
              <a:rPr dirty="0" sz="1200" spc="140">
                <a:latin typeface="Calibri"/>
                <a:cs typeface="Calibri"/>
              </a:rPr>
              <a:t> </a:t>
            </a:r>
            <a:r>
              <a:rPr dirty="0" sz="1200" spc="55">
                <a:latin typeface="Calibri"/>
                <a:cs typeface="Calibri"/>
              </a:rPr>
              <a:t>Ysize</a:t>
            </a:r>
            <a:r>
              <a:rPr dirty="0" sz="1200" spc="13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*</a:t>
            </a:r>
            <a:r>
              <a:rPr dirty="0" sz="1200" spc="14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Xsize</a:t>
            </a:r>
            <a:r>
              <a:rPr dirty="0" sz="1200" spc="130">
                <a:latin typeface="Calibri"/>
                <a:cs typeface="Calibri"/>
              </a:rPr>
              <a:t> </a:t>
            </a:r>
            <a:r>
              <a:rPr dirty="0" sz="1200" spc="305">
                <a:latin typeface="Calibri"/>
                <a:cs typeface="Calibri"/>
              </a:rPr>
              <a:t>=</a:t>
            </a:r>
            <a:r>
              <a:rPr dirty="0" sz="1200" spc="135">
                <a:latin typeface="Calibri"/>
                <a:cs typeface="Calibri"/>
              </a:rPr>
              <a:t> </a:t>
            </a:r>
            <a:r>
              <a:rPr dirty="0" sz="1200" spc="-20">
                <a:latin typeface="Calibri"/>
                <a:cs typeface="Calibri"/>
              </a:rPr>
              <a:t>100</a:t>
            </a:r>
            <a:r>
              <a:rPr dirty="0" sz="1200" spc="5">
                <a:latin typeface="Calibri"/>
                <a:cs typeface="Calibri"/>
              </a:rPr>
              <a:t> </a:t>
            </a:r>
            <a:r>
              <a:rPr dirty="0" sz="1200" spc="-365">
                <a:latin typeface="Lucida Sans Unicode"/>
                <a:cs typeface="Lucida Sans Unicode"/>
              </a:rPr>
              <a:t>∗</a:t>
            </a:r>
            <a:r>
              <a:rPr dirty="0" sz="1200" spc="-105">
                <a:latin typeface="Lucida Sans Unicode"/>
                <a:cs typeface="Lucida Sans Unicode"/>
              </a:rPr>
              <a:t> </a:t>
            </a:r>
            <a:r>
              <a:rPr dirty="0" sz="1200" spc="-20">
                <a:latin typeface="Calibri"/>
                <a:cs typeface="Calibri"/>
              </a:rPr>
              <a:t>1080</a:t>
            </a:r>
            <a:r>
              <a:rPr dirty="0" sz="1200" spc="10">
                <a:latin typeface="Calibri"/>
                <a:cs typeface="Calibri"/>
              </a:rPr>
              <a:t> </a:t>
            </a:r>
            <a:r>
              <a:rPr dirty="0" sz="1200" spc="-365">
                <a:latin typeface="Lucida Sans Unicode"/>
                <a:cs typeface="Lucida Sans Unicode"/>
              </a:rPr>
              <a:t>∗</a:t>
            </a:r>
            <a:r>
              <a:rPr dirty="0" sz="1200" spc="-105">
                <a:latin typeface="Lucida Sans Unicode"/>
                <a:cs typeface="Lucida Sans Unicode"/>
              </a:rPr>
              <a:t> </a:t>
            </a:r>
            <a:r>
              <a:rPr dirty="0" sz="1200">
                <a:latin typeface="Calibri"/>
                <a:cs typeface="Calibri"/>
              </a:rPr>
              <a:t>1920</a:t>
            </a:r>
            <a:r>
              <a:rPr dirty="0" sz="1200" i="1">
                <a:latin typeface="Calibri"/>
                <a:cs typeface="Calibri"/>
              </a:rPr>
              <a:t>/</a:t>
            </a:r>
            <a:r>
              <a:rPr dirty="0" sz="1200">
                <a:latin typeface="Calibri"/>
                <a:cs typeface="Calibri"/>
              </a:rPr>
              <a:t>10</a:t>
            </a:r>
            <a:r>
              <a:rPr dirty="0" baseline="31250" sz="1200" i="1">
                <a:latin typeface="Verdana"/>
                <a:cs typeface="Verdana"/>
              </a:rPr>
              <a:t>−</a:t>
            </a:r>
            <a:r>
              <a:rPr dirty="0" baseline="31250" sz="1200">
                <a:latin typeface="Calibri"/>
                <a:cs typeface="Calibri"/>
              </a:rPr>
              <a:t>6</a:t>
            </a:r>
            <a:r>
              <a:rPr dirty="0" baseline="31250" sz="1200" spc="315">
                <a:latin typeface="Calibri"/>
                <a:cs typeface="Calibri"/>
              </a:rPr>
              <a:t> </a:t>
            </a:r>
            <a:r>
              <a:rPr dirty="0" sz="1200" spc="305">
                <a:latin typeface="Calibri"/>
                <a:cs typeface="Calibri"/>
              </a:rPr>
              <a:t>=</a:t>
            </a:r>
            <a:r>
              <a:rPr dirty="0" sz="1200" spc="75">
                <a:latin typeface="Calibri"/>
                <a:cs typeface="Calibri"/>
              </a:rPr>
              <a:t> </a:t>
            </a:r>
            <a:r>
              <a:rPr dirty="0" sz="1200" spc="40">
                <a:latin typeface="Calibri"/>
                <a:cs typeface="Calibri"/>
              </a:rPr>
              <a:t>207</a:t>
            </a:r>
            <a:r>
              <a:rPr dirty="0" sz="1200" spc="40" i="1">
                <a:latin typeface="Calibri"/>
                <a:cs typeface="Calibri"/>
              </a:rPr>
              <a:t>.</a:t>
            </a:r>
            <a:r>
              <a:rPr dirty="0" sz="1200" spc="40">
                <a:latin typeface="Calibri"/>
                <a:cs typeface="Calibri"/>
              </a:rPr>
              <a:t>36</a:t>
            </a:r>
            <a:r>
              <a:rPr dirty="0" sz="1200" spc="40" i="1">
                <a:latin typeface="Calibri"/>
                <a:cs typeface="Calibri"/>
              </a:rPr>
              <a:t>MHz </a:t>
            </a:r>
            <a:r>
              <a:rPr dirty="0" sz="1200">
                <a:latin typeface="Calibri"/>
                <a:cs typeface="Calibri"/>
              </a:rPr>
              <a:t>According</a:t>
            </a:r>
            <a:r>
              <a:rPr dirty="0" sz="1200" spc="15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to</a:t>
            </a:r>
            <a:r>
              <a:rPr dirty="0" sz="1200" spc="16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the</a:t>
            </a:r>
            <a:r>
              <a:rPr dirty="0" sz="1200" spc="15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  <a:hlinkClick r:id="rId11"/>
              </a:rPr>
              <a:t>Shannon</a:t>
            </a:r>
            <a:r>
              <a:rPr dirty="0" sz="1200" spc="155">
                <a:latin typeface="Calibri"/>
                <a:cs typeface="Calibri"/>
                <a:hlinkClick r:id="rId11"/>
              </a:rPr>
              <a:t> </a:t>
            </a:r>
            <a:r>
              <a:rPr dirty="0" sz="1200">
                <a:latin typeface="Calibri"/>
                <a:cs typeface="Calibri"/>
                <a:hlinkClick r:id="rId11"/>
              </a:rPr>
              <a:t>sampling</a:t>
            </a:r>
            <a:r>
              <a:rPr dirty="0" sz="1200" spc="155">
                <a:latin typeface="Calibri"/>
                <a:cs typeface="Calibri"/>
                <a:hlinkClick r:id="rId11"/>
              </a:rPr>
              <a:t> </a:t>
            </a:r>
            <a:r>
              <a:rPr dirty="0" sz="1200">
                <a:latin typeface="Calibri"/>
                <a:cs typeface="Calibri"/>
                <a:hlinkClick r:id="rId11"/>
              </a:rPr>
              <a:t>theorem,</a:t>
            </a:r>
            <a:r>
              <a:rPr dirty="0" sz="1200" spc="16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this</a:t>
            </a:r>
            <a:r>
              <a:rPr dirty="0" sz="1200" spc="15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results</a:t>
            </a:r>
            <a:r>
              <a:rPr dirty="0" sz="1200" spc="16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in</a:t>
            </a:r>
            <a:r>
              <a:rPr dirty="0" sz="1200" spc="16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a</a:t>
            </a:r>
            <a:r>
              <a:rPr dirty="0" sz="1200" spc="15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sensible</a:t>
            </a:r>
            <a:r>
              <a:rPr dirty="0" sz="1200" spc="15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bit</a:t>
            </a:r>
            <a:r>
              <a:rPr dirty="0" sz="1200" spc="16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rate</a:t>
            </a:r>
            <a:r>
              <a:rPr dirty="0" sz="1200" spc="15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of</a:t>
            </a:r>
            <a:r>
              <a:rPr dirty="0" sz="1200" spc="15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420</a:t>
            </a:r>
            <a:r>
              <a:rPr dirty="0" sz="1200" spc="165">
                <a:latin typeface="Calibri"/>
                <a:cs typeface="Calibri"/>
              </a:rPr>
              <a:t> </a:t>
            </a:r>
            <a:r>
              <a:rPr dirty="0" sz="1200" spc="35">
                <a:latin typeface="Calibri"/>
                <a:cs typeface="Calibri"/>
              </a:rPr>
              <a:t>MHz.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7" name="object 7" descr=""/>
          <p:cNvSpPr/>
          <p:nvPr/>
        </p:nvSpPr>
        <p:spPr>
          <a:xfrm>
            <a:off x="586625" y="9647339"/>
            <a:ext cx="2592070" cy="0"/>
          </a:xfrm>
          <a:custGeom>
            <a:avLst/>
            <a:gdLst/>
            <a:ahLst/>
            <a:cxnLst/>
            <a:rect l="l" t="t" r="r" b="b"/>
            <a:pathLst>
              <a:path w="2592070" h="0">
                <a:moveTo>
                  <a:pt x="0" y="0"/>
                </a:moveTo>
                <a:lnTo>
                  <a:pt x="2591955" y="0"/>
                </a:lnTo>
              </a:path>
            </a:pathLst>
          </a:custGeom>
          <a:ln w="505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8" name="object 8" descr=""/>
          <p:cNvSpPr txBox="1"/>
          <p:nvPr/>
        </p:nvSpPr>
        <p:spPr>
          <a:xfrm>
            <a:off x="535825" y="8675151"/>
            <a:ext cx="6582409" cy="130429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422275" marR="43180" indent="-372110">
              <a:lnSpc>
                <a:spcPct val="100000"/>
              </a:lnSpc>
              <a:spcBef>
                <a:spcPts val="95"/>
              </a:spcBef>
            </a:pPr>
            <a:r>
              <a:rPr dirty="0" sz="1200" spc="110" b="1">
                <a:latin typeface="Calibri"/>
                <a:cs typeface="Calibri"/>
              </a:rPr>
              <a:t>Minimum</a:t>
            </a:r>
            <a:r>
              <a:rPr dirty="0" sz="1200" spc="210" b="1">
                <a:latin typeface="Calibri"/>
                <a:cs typeface="Calibri"/>
              </a:rPr>
              <a:t> </a:t>
            </a:r>
            <a:r>
              <a:rPr dirty="0" sz="1200" spc="90" b="1">
                <a:latin typeface="Calibri"/>
                <a:cs typeface="Calibri"/>
              </a:rPr>
              <a:t>bit</a:t>
            </a:r>
            <a:r>
              <a:rPr dirty="0" sz="1200" spc="210" b="1">
                <a:latin typeface="Calibri"/>
                <a:cs typeface="Calibri"/>
              </a:rPr>
              <a:t> </a:t>
            </a:r>
            <a:r>
              <a:rPr dirty="0" sz="1200" spc="70" b="1">
                <a:latin typeface="Calibri"/>
                <a:cs typeface="Calibri"/>
              </a:rPr>
              <a:t>rate:</a:t>
            </a:r>
            <a:r>
              <a:rPr dirty="0" sz="1200" spc="355" b="1">
                <a:latin typeface="Calibri"/>
                <a:cs typeface="Calibri"/>
              </a:rPr>
              <a:t> </a:t>
            </a:r>
            <a:r>
              <a:rPr dirty="0" sz="1200" spc="75">
                <a:latin typeface="Calibri"/>
                <a:cs typeface="Calibri"/>
              </a:rPr>
              <a:t>This</a:t>
            </a:r>
            <a:r>
              <a:rPr dirty="0" sz="1200" spc="27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parameter</a:t>
            </a:r>
            <a:r>
              <a:rPr dirty="0" sz="1200" spc="27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is</a:t>
            </a:r>
            <a:r>
              <a:rPr dirty="0" sz="1200" spc="27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usually</a:t>
            </a:r>
            <a:r>
              <a:rPr dirty="0" sz="1200" spc="27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optional,</a:t>
            </a:r>
            <a:r>
              <a:rPr dirty="0" sz="1200" spc="30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as</a:t>
            </a:r>
            <a:r>
              <a:rPr dirty="0" sz="1200" spc="27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the</a:t>
            </a:r>
            <a:r>
              <a:rPr dirty="0" sz="1200" spc="27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video</a:t>
            </a:r>
            <a:r>
              <a:rPr dirty="0" sz="1200" spc="27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rendering</a:t>
            </a:r>
            <a:r>
              <a:rPr dirty="0" sz="1200" spc="27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program</a:t>
            </a:r>
            <a:r>
              <a:rPr dirty="0" sz="1200" spc="270">
                <a:latin typeface="Calibri"/>
                <a:cs typeface="Calibri"/>
              </a:rPr>
              <a:t> </a:t>
            </a:r>
            <a:r>
              <a:rPr dirty="0" sz="1200" spc="90">
                <a:latin typeface="Calibri"/>
                <a:cs typeface="Calibri"/>
              </a:rPr>
              <a:t>(Linux </a:t>
            </a:r>
            <a:r>
              <a:rPr dirty="0" sz="1200">
                <a:latin typeface="Calibri"/>
                <a:cs typeface="Calibri"/>
              </a:rPr>
              <a:t>ffmpeg)</a:t>
            </a:r>
            <a:r>
              <a:rPr dirty="0" sz="1200" spc="17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can</a:t>
            </a:r>
            <a:r>
              <a:rPr dirty="0" sz="1200" spc="17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calculate</a:t>
            </a:r>
            <a:r>
              <a:rPr dirty="0" sz="1200" spc="17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the</a:t>
            </a:r>
            <a:r>
              <a:rPr dirty="0" sz="1200" spc="17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bit</a:t>
            </a:r>
            <a:r>
              <a:rPr dirty="0" sz="1200" spc="17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rate</a:t>
            </a:r>
            <a:r>
              <a:rPr dirty="0" sz="1200" spc="17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itself</a:t>
            </a:r>
            <a:r>
              <a:rPr dirty="0" sz="1200" spc="17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according</a:t>
            </a:r>
            <a:r>
              <a:rPr dirty="0" sz="1200" spc="17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to</a:t>
            </a:r>
            <a:r>
              <a:rPr dirty="0" sz="1200" spc="18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the</a:t>
            </a:r>
            <a:r>
              <a:rPr dirty="0" sz="1200" spc="17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above</a:t>
            </a:r>
            <a:r>
              <a:rPr dirty="0" sz="1200" spc="170">
                <a:latin typeface="Calibri"/>
                <a:cs typeface="Calibri"/>
              </a:rPr>
              <a:t> </a:t>
            </a:r>
            <a:r>
              <a:rPr dirty="0" sz="1200" spc="-10">
                <a:latin typeface="Calibri"/>
                <a:cs typeface="Calibri"/>
              </a:rPr>
              <a:t>calculation.</a:t>
            </a:r>
            <a:endParaRPr sz="1200">
              <a:latin typeface="Calibri"/>
              <a:cs typeface="Calibri"/>
            </a:endParaRPr>
          </a:p>
          <a:p>
            <a:pPr marL="422275" marR="43180" indent="-372110">
              <a:lnSpc>
                <a:spcPct val="100000"/>
              </a:lnSpc>
              <a:spcBef>
                <a:spcPts val="1005"/>
              </a:spcBef>
            </a:pPr>
            <a:r>
              <a:rPr dirty="0" sz="1200" spc="95" b="1">
                <a:latin typeface="Calibri"/>
                <a:cs typeface="Calibri"/>
              </a:rPr>
              <a:t>Container</a:t>
            </a:r>
            <a:r>
              <a:rPr dirty="0" sz="1200" spc="190" b="1">
                <a:latin typeface="Calibri"/>
                <a:cs typeface="Calibri"/>
              </a:rPr>
              <a:t> </a:t>
            </a:r>
            <a:r>
              <a:rPr dirty="0" sz="1200" spc="85" b="1">
                <a:latin typeface="Calibri"/>
                <a:cs typeface="Calibri"/>
              </a:rPr>
              <a:t>mapping:</a:t>
            </a:r>
            <a:r>
              <a:rPr dirty="0" sz="1200" spc="335" b="1">
                <a:latin typeface="Calibri"/>
                <a:cs typeface="Calibri"/>
              </a:rPr>
              <a:t> </a:t>
            </a:r>
            <a:r>
              <a:rPr dirty="0" sz="1200" spc="55">
                <a:latin typeface="Calibri"/>
                <a:cs typeface="Calibri"/>
              </a:rPr>
              <a:t>If</a:t>
            </a:r>
            <a:r>
              <a:rPr dirty="0" sz="1200" spc="8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a</a:t>
            </a:r>
            <a:r>
              <a:rPr dirty="0" sz="1200" spc="8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container</a:t>
            </a:r>
            <a:r>
              <a:rPr dirty="0" sz="1200" spc="8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contains</a:t>
            </a:r>
            <a:r>
              <a:rPr dirty="0" sz="1200" spc="8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more</a:t>
            </a:r>
            <a:r>
              <a:rPr dirty="0" sz="1200" spc="8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than</a:t>
            </a:r>
            <a:r>
              <a:rPr dirty="0" sz="1200" spc="8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one</a:t>
            </a:r>
            <a:r>
              <a:rPr dirty="0" sz="1200" spc="8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video</a:t>
            </a:r>
            <a:r>
              <a:rPr dirty="0" sz="1200" spc="8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and</a:t>
            </a:r>
            <a:r>
              <a:rPr dirty="0" sz="1200" spc="8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audio</a:t>
            </a:r>
            <a:r>
              <a:rPr dirty="0" sz="1200" spc="8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stream,</a:t>
            </a:r>
            <a:r>
              <a:rPr dirty="0" sz="1200" spc="9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you</a:t>
            </a:r>
            <a:r>
              <a:rPr dirty="0" sz="1200" spc="8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can</a:t>
            </a:r>
            <a:r>
              <a:rPr dirty="0" sz="1200" spc="80">
                <a:latin typeface="Calibri"/>
                <a:cs typeface="Calibri"/>
              </a:rPr>
              <a:t> </a:t>
            </a:r>
            <a:r>
              <a:rPr dirty="0" sz="1200" spc="-20">
                <a:latin typeface="Calibri"/>
                <a:cs typeface="Calibri"/>
              </a:rPr>
              <a:t>num- </a:t>
            </a:r>
            <a:r>
              <a:rPr dirty="0" sz="1200">
                <a:latin typeface="Calibri"/>
                <a:cs typeface="Calibri"/>
              </a:rPr>
              <a:t>ber</a:t>
            </a:r>
            <a:r>
              <a:rPr dirty="0" sz="1200" spc="13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the</a:t>
            </a:r>
            <a:r>
              <a:rPr dirty="0" sz="1200" spc="12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corresponding</a:t>
            </a:r>
            <a:r>
              <a:rPr dirty="0" sz="1200" spc="13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channel</a:t>
            </a:r>
            <a:r>
              <a:rPr dirty="0" sz="1200" spc="130">
                <a:latin typeface="Calibri"/>
                <a:cs typeface="Calibri"/>
              </a:rPr>
              <a:t> </a:t>
            </a:r>
            <a:r>
              <a:rPr dirty="0" sz="1200" spc="-10">
                <a:latin typeface="Calibri"/>
                <a:cs typeface="Calibri"/>
              </a:rPr>
              <a:t>here.</a:t>
            </a:r>
            <a:endParaRPr sz="1200">
              <a:latin typeface="Calibri"/>
              <a:cs typeface="Calibri"/>
            </a:endParaRPr>
          </a:p>
          <a:p>
            <a:pPr marL="50800" marR="43180" indent="170815">
              <a:lnSpc>
                <a:spcPct val="100000"/>
              </a:lnSpc>
              <a:spcBef>
                <a:spcPts val="910"/>
              </a:spcBef>
            </a:pPr>
            <a:r>
              <a:rPr dirty="0" baseline="27777" sz="1050" spc="75">
                <a:latin typeface="Roboto"/>
                <a:cs typeface="Roboto"/>
              </a:rPr>
              <a:t>2</a:t>
            </a:r>
            <a:r>
              <a:rPr dirty="0" sz="1000" spc="50">
                <a:latin typeface="Calibri"/>
                <a:cs typeface="Calibri"/>
              </a:rPr>
              <a:t>You</a:t>
            </a:r>
            <a:r>
              <a:rPr dirty="0" sz="1000" spc="250">
                <a:latin typeface="Calibri"/>
                <a:cs typeface="Calibri"/>
              </a:rPr>
              <a:t> </a:t>
            </a:r>
            <a:r>
              <a:rPr dirty="0" sz="1000">
                <a:latin typeface="Calibri"/>
                <a:cs typeface="Calibri"/>
              </a:rPr>
              <a:t>have</a:t>
            </a:r>
            <a:r>
              <a:rPr dirty="0" sz="1000" spc="254">
                <a:latin typeface="Calibri"/>
                <a:cs typeface="Calibri"/>
              </a:rPr>
              <a:t> </a:t>
            </a:r>
            <a:r>
              <a:rPr dirty="0" sz="1000">
                <a:latin typeface="Calibri"/>
                <a:cs typeface="Calibri"/>
              </a:rPr>
              <a:t>not</a:t>
            </a:r>
            <a:r>
              <a:rPr dirty="0" sz="1000" spc="254">
                <a:latin typeface="Calibri"/>
                <a:cs typeface="Calibri"/>
              </a:rPr>
              <a:t> </a:t>
            </a:r>
            <a:r>
              <a:rPr dirty="0" sz="1000">
                <a:latin typeface="Calibri"/>
                <a:cs typeface="Calibri"/>
              </a:rPr>
              <a:t>discussed</a:t>
            </a:r>
            <a:r>
              <a:rPr dirty="0" sz="1000" spc="250">
                <a:latin typeface="Calibri"/>
                <a:cs typeface="Calibri"/>
              </a:rPr>
              <a:t> </a:t>
            </a:r>
            <a:r>
              <a:rPr dirty="0" sz="1000">
                <a:latin typeface="Calibri"/>
                <a:cs typeface="Calibri"/>
              </a:rPr>
              <a:t>this</a:t>
            </a:r>
            <a:r>
              <a:rPr dirty="0" sz="1000" spc="254">
                <a:latin typeface="Calibri"/>
                <a:cs typeface="Calibri"/>
              </a:rPr>
              <a:t> </a:t>
            </a:r>
            <a:r>
              <a:rPr dirty="0" sz="1000">
                <a:latin typeface="Calibri"/>
                <a:cs typeface="Calibri"/>
              </a:rPr>
              <a:t>theory</a:t>
            </a:r>
            <a:r>
              <a:rPr dirty="0" sz="1000" spc="254">
                <a:latin typeface="Calibri"/>
                <a:cs typeface="Calibri"/>
              </a:rPr>
              <a:t> </a:t>
            </a:r>
            <a:r>
              <a:rPr dirty="0" sz="1000">
                <a:latin typeface="Calibri"/>
                <a:cs typeface="Calibri"/>
              </a:rPr>
              <a:t>in</a:t>
            </a:r>
            <a:r>
              <a:rPr dirty="0" sz="1000" spc="254">
                <a:latin typeface="Calibri"/>
                <a:cs typeface="Calibri"/>
              </a:rPr>
              <a:t> </a:t>
            </a:r>
            <a:r>
              <a:rPr dirty="0" sz="1000">
                <a:latin typeface="Calibri"/>
                <a:cs typeface="Calibri"/>
              </a:rPr>
              <a:t>the</a:t>
            </a:r>
            <a:r>
              <a:rPr dirty="0" sz="1000" spc="250">
                <a:latin typeface="Calibri"/>
                <a:cs typeface="Calibri"/>
              </a:rPr>
              <a:t> </a:t>
            </a:r>
            <a:r>
              <a:rPr dirty="0" sz="1000">
                <a:latin typeface="Calibri"/>
                <a:cs typeface="Calibri"/>
              </a:rPr>
              <a:t>algorythms</a:t>
            </a:r>
            <a:r>
              <a:rPr dirty="0" sz="1000" spc="254">
                <a:latin typeface="Calibri"/>
                <a:cs typeface="Calibri"/>
              </a:rPr>
              <a:t> </a:t>
            </a:r>
            <a:r>
              <a:rPr dirty="0" sz="1000">
                <a:latin typeface="Calibri"/>
                <a:cs typeface="Calibri"/>
              </a:rPr>
              <a:t>chapter</a:t>
            </a:r>
            <a:r>
              <a:rPr dirty="0" sz="1000" spc="254">
                <a:latin typeface="Calibri"/>
                <a:cs typeface="Calibri"/>
              </a:rPr>
              <a:t> </a:t>
            </a:r>
            <a:r>
              <a:rPr dirty="0" sz="1000">
                <a:latin typeface="Calibri"/>
                <a:cs typeface="Calibri"/>
              </a:rPr>
              <a:t>because</a:t>
            </a:r>
            <a:r>
              <a:rPr dirty="0" sz="1000" spc="250">
                <a:latin typeface="Calibri"/>
                <a:cs typeface="Calibri"/>
              </a:rPr>
              <a:t> </a:t>
            </a:r>
            <a:r>
              <a:rPr dirty="0" sz="1000">
                <a:latin typeface="Calibri"/>
                <a:cs typeface="Calibri"/>
              </a:rPr>
              <a:t>it</a:t>
            </a:r>
            <a:r>
              <a:rPr dirty="0" sz="1000" spc="254">
                <a:latin typeface="Calibri"/>
                <a:cs typeface="Calibri"/>
              </a:rPr>
              <a:t> </a:t>
            </a:r>
            <a:r>
              <a:rPr dirty="0" sz="1000">
                <a:latin typeface="Calibri"/>
                <a:cs typeface="Calibri"/>
              </a:rPr>
              <a:t>requires</a:t>
            </a:r>
            <a:r>
              <a:rPr dirty="0" sz="1000" spc="254">
                <a:latin typeface="Calibri"/>
                <a:cs typeface="Calibri"/>
              </a:rPr>
              <a:t> </a:t>
            </a:r>
            <a:r>
              <a:rPr dirty="0" sz="1000">
                <a:latin typeface="Calibri"/>
                <a:cs typeface="Calibri"/>
              </a:rPr>
              <a:t>knowledge</a:t>
            </a:r>
            <a:r>
              <a:rPr dirty="0" sz="1000" spc="254">
                <a:latin typeface="Calibri"/>
                <a:cs typeface="Calibri"/>
              </a:rPr>
              <a:t> </a:t>
            </a:r>
            <a:r>
              <a:rPr dirty="0" sz="1000">
                <a:latin typeface="Calibri"/>
                <a:cs typeface="Calibri"/>
              </a:rPr>
              <a:t>of</a:t>
            </a:r>
            <a:r>
              <a:rPr dirty="0" sz="1000" spc="250">
                <a:latin typeface="Calibri"/>
                <a:cs typeface="Calibri"/>
              </a:rPr>
              <a:t> </a:t>
            </a:r>
            <a:r>
              <a:rPr dirty="0" sz="1000">
                <a:latin typeface="Calibri"/>
                <a:cs typeface="Calibri"/>
              </a:rPr>
              <a:t>non-linear</a:t>
            </a:r>
            <a:r>
              <a:rPr dirty="0" sz="1000" spc="254">
                <a:latin typeface="Calibri"/>
                <a:cs typeface="Calibri"/>
              </a:rPr>
              <a:t> </a:t>
            </a:r>
            <a:r>
              <a:rPr dirty="0" sz="1000" spc="-20">
                <a:latin typeface="Calibri"/>
                <a:cs typeface="Calibri"/>
              </a:rPr>
              <a:t>tree </a:t>
            </a:r>
            <a:r>
              <a:rPr dirty="0" sz="1000" spc="-10">
                <a:latin typeface="Calibri"/>
                <a:cs typeface="Calibri"/>
              </a:rPr>
              <a:t>structures.</a:t>
            </a:r>
            <a:endParaRPr sz="1000">
              <a:latin typeface="Calibri"/>
              <a:cs typeface="Calibri"/>
            </a:endParaRPr>
          </a:p>
        </p:txBody>
      </p:sp>
      <p:sp>
        <p:nvSpPr>
          <p:cNvPr id="9" name="object 9" descr=""/>
          <p:cNvSpPr txBox="1"/>
          <p:nvPr/>
        </p:nvSpPr>
        <p:spPr>
          <a:xfrm>
            <a:off x="3677030" y="10200228"/>
            <a:ext cx="312420" cy="1778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38100">
              <a:lnSpc>
                <a:spcPts val="1235"/>
              </a:lnSpc>
            </a:pPr>
            <a:fld id="{81D60167-4931-47E6-BA6A-407CBD079E47}" type="slidenum">
              <a:rPr dirty="0" sz="1200" spc="-25">
                <a:latin typeface="Calibri"/>
                <a:cs typeface="Calibri"/>
              </a:rPr>
              <a:t>110</a:t>
            </a:fld>
            <a:endParaRPr sz="12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 txBox="1"/>
          <p:nvPr/>
        </p:nvSpPr>
        <p:spPr>
          <a:xfrm>
            <a:off x="573925" y="411350"/>
            <a:ext cx="6506209" cy="5076825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algn="r" marR="5715">
              <a:lnSpc>
                <a:spcPct val="100000"/>
              </a:lnSpc>
              <a:spcBef>
                <a:spcPts val="95"/>
              </a:spcBef>
            </a:pPr>
            <a:r>
              <a:rPr dirty="0" sz="1200" i="1">
                <a:latin typeface="Calibri"/>
                <a:cs typeface="Calibri"/>
              </a:rPr>
              <a:t>Video</a:t>
            </a:r>
            <a:r>
              <a:rPr dirty="0" sz="1200" spc="305" i="1">
                <a:latin typeface="Calibri"/>
                <a:cs typeface="Calibri"/>
              </a:rPr>
              <a:t> </a:t>
            </a:r>
            <a:r>
              <a:rPr dirty="0" sz="1200" spc="-10" i="1">
                <a:latin typeface="Calibri"/>
                <a:cs typeface="Calibri"/>
              </a:rPr>
              <a:t>processing</a:t>
            </a:r>
            <a:endParaRPr sz="12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1215"/>
              </a:spcBef>
            </a:pPr>
            <a:endParaRPr sz="1200">
              <a:latin typeface="Calibri"/>
              <a:cs typeface="Calibri"/>
            </a:endParaRPr>
          </a:p>
          <a:p>
            <a:pPr marL="384175" marR="5080" indent="-372110">
              <a:lnSpc>
                <a:spcPct val="100000"/>
              </a:lnSpc>
            </a:pPr>
            <a:r>
              <a:rPr dirty="0" sz="1200" spc="105" b="1">
                <a:latin typeface="Calibri"/>
                <a:cs typeface="Calibri"/>
              </a:rPr>
              <a:t>Filters</a:t>
            </a:r>
            <a:r>
              <a:rPr dirty="0" sz="1200" spc="200" b="1">
                <a:latin typeface="Calibri"/>
                <a:cs typeface="Calibri"/>
              </a:rPr>
              <a:t> </a:t>
            </a:r>
            <a:r>
              <a:rPr dirty="0" sz="1200" spc="55" b="1">
                <a:latin typeface="Calibri"/>
                <a:cs typeface="Calibri"/>
              </a:rPr>
              <a:t>for</a:t>
            </a:r>
            <a:r>
              <a:rPr dirty="0" sz="1200" spc="200" b="1">
                <a:latin typeface="Calibri"/>
                <a:cs typeface="Calibri"/>
              </a:rPr>
              <a:t> </a:t>
            </a:r>
            <a:r>
              <a:rPr dirty="0" sz="1200" spc="70" b="1">
                <a:latin typeface="Calibri"/>
                <a:cs typeface="Calibri"/>
              </a:rPr>
              <a:t>brightness,</a:t>
            </a:r>
            <a:r>
              <a:rPr dirty="0" sz="1200" spc="204" b="1">
                <a:latin typeface="Calibri"/>
                <a:cs typeface="Calibri"/>
              </a:rPr>
              <a:t> </a:t>
            </a:r>
            <a:r>
              <a:rPr dirty="0" sz="1200" spc="75" b="1">
                <a:latin typeface="Calibri"/>
                <a:cs typeface="Calibri"/>
              </a:rPr>
              <a:t>contrast,</a:t>
            </a:r>
            <a:r>
              <a:rPr dirty="0" sz="1200" spc="200" b="1">
                <a:latin typeface="Calibri"/>
                <a:cs typeface="Calibri"/>
              </a:rPr>
              <a:t> </a:t>
            </a:r>
            <a:r>
              <a:rPr dirty="0" sz="1200" spc="65" b="1">
                <a:latin typeface="Calibri"/>
                <a:cs typeface="Calibri"/>
              </a:rPr>
              <a:t>color</a:t>
            </a:r>
            <a:r>
              <a:rPr dirty="0" sz="1200" spc="200" b="1">
                <a:latin typeface="Calibri"/>
                <a:cs typeface="Calibri"/>
              </a:rPr>
              <a:t> </a:t>
            </a:r>
            <a:r>
              <a:rPr dirty="0" sz="1200" spc="70" b="1">
                <a:latin typeface="Calibri"/>
                <a:cs typeface="Calibri"/>
              </a:rPr>
              <a:t>correction:</a:t>
            </a:r>
            <a:r>
              <a:rPr dirty="0" sz="1200" spc="345" b="1">
                <a:latin typeface="Calibri"/>
                <a:cs typeface="Calibri"/>
              </a:rPr>
              <a:t> </a:t>
            </a:r>
            <a:r>
              <a:rPr dirty="0" sz="1200" spc="50">
                <a:latin typeface="Calibri"/>
                <a:cs typeface="Calibri"/>
              </a:rPr>
              <a:t>Rarely</a:t>
            </a:r>
            <a:r>
              <a:rPr dirty="0" sz="1200" spc="26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used.</a:t>
            </a:r>
            <a:r>
              <a:rPr dirty="0" sz="1200" spc="180">
                <a:latin typeface="Calibri"/>
                <a:cs typeface="Calibri"/>
              </a:rPr>
              <a:t>  </a:t>
            </a:r>
            <a:r>
              <a:rPr dirty="0" sz="1200">
                <a:latin typeface="Calibri"/>
                <a:cs typeface="Calibri"/>
              </a:rPr>
              <a:t>Example:</a:t>
            </a:r>
            <a:r>
              <a:rPr dirty="0" sz="1200" spc="120">
                <a:latin typeface="Calibri"/>
                <a:cs typeface="Calibri"/>
              </a:rPr>
              <a:t>  </a:t>
            </a:r>
            <a:r>
              <a:rPr dirty="0" sz="1200" spc="50">
                <a:latin typeface="Calibri"/>
                <a:cs typeface="Calibri"/>
              </a:rPr>
              <a:t>You</a:t>
            </a:r>
            <a:r>
              <a:rPr dirty="0" sz="1200" spc="26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can</a:t>
            </a:r>
            <a:r>
              <a:rPr dirty="0" sz="1200" spc="26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use</a:t>
            </a:r>
            <a:r>
              <a:rPr dirty="0" sz="1200" spc="260">
                <a:latin typeface="Calibri"/>
                <a:cs typeface="Calibri"/>
              </a:rPr>
              <a:t> </a:t>
            </a:r>
            <a:r>
              <a:rPr dirty="0" sz="1200" spc="50">
                <a:latin typeface="Calibri"/>
                <a:cs typeface="Calibri"/>
              </a:rPr>
              <a:t>it</a:t>
            </a:r>
            <a:r>
              <a:rPr dirty="0" sz="1200" spc="260">
                <a:latin typeface="Calibri"/>
                <a:cs typeface="Calibri"/>
              </a:rPr>
              <a:t> </a:t>
            </a:r>
            <a:r>
              <a:rPr dirty="0" sz="1200" spc="-35">
                <a:latin typeface="Calibri"/>
                <a:cs typeface="Calibri"/>
              </a:rPr>
              <a:t>to </a:t>
            </a:r>
            <a:r>
              <a:rPr dirty="0" sz="1200">
                <a:latin typeface="Calibri"/>
                <a:cs typeface="Calibri"/>
              </a:rPr>
              <a:t>improve</a:t>
            </a:r>
            <a:r>
              <a:rPr dirty="0" sz="1200" spc="9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underwater</a:t>
            </a:r>
            <a:r>
              <a:rPr dirty="0" sz="1200" spc="100">
                <a:latin typeface="Calibri"/>
                <a:cs typeface="Calibri"/>
              </a:rPr>
              <a:t> </a:t>
            </a:r>
            <a:r>
              <a:rPr dirty="0" sz="1200" spc="-10">
                <a:latin typeface="Calibri"/>
                <a:cs typeface="Calibri"/>
              </a:rPr>
              <a:t>videos.</a:t>
            </a:r>
            <a:endParaRPr sz="12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955"/>
              </a:spcBef>
            </a:pPr>
            <a:endParaRPr sz="1200">
              <a:latin typeface="Calibri"/>
              <a:cs typeface="Calibri"/>
            </a:endParaRPr>
          </a:p>
          <a:p>
            <a:pPr marL="12700" marR="1614805">
              <a:lnSpc>
                <a:spcPct val="100000"/>
              </a:lnSpc>
            </a:pPr>
            <a:r>
              <a:rPr dirty="0" sz="1200" spc="65">
                <a:latin typeface="Calibri"/>
                <a:cs typeface="Calibri"/>
              </a:rPr>
              <a:t>The</a:t>
            </a:r>
            <a:r>
              <a:rPr dirty="0" sz="1200" spc="10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  <a:hlinkClick r:id="rId2"/>
              </a:rPr>
              <a:t>performance</a:t>
            </a:r>
            <a:r>
              <a:rPr dirty="0" sz="1200" spc="110">
                <a:latin typeface="Calibri"/>
                <a:cs typeface="Calibri"/>
                <a:hlinkClick r:id="rId2"/>
              </a:rPr>
              <a:t> </a:t>
            </a:r>
            <a:r>
              <a:rPr dirty="0" sz="1200">
                <a:latin typeface="Calibri"/>
                <a:cs typeface="Calibri"/>
                <a:hlinkClick r:id="rId2"/>
              </a:rPr>
              <a:t>and</a:t>
            </a:r>
            <a:r>
              <a:rPr dirty="0" sz="1200" spc="110">
                <a:latin typeface="Calibri"/>
                <a:cs typeface="Calibri"/>
                <a:hlinkClick r:id="rId2"/>
              </a:rPr>
              <a:t> </a:t>
            </a:r>
            <a:r>
              <a:rPr dirty="0" sz="1200">
                <a:latin typeface="Calibri"/>
                <a:cs typeface="Calibri"/>
                <a:hlinkClick r:id="rId2"/>
              </a:rPr>
              <a:t>size</a:t>
            </a:r>
            <a:r>
              <a:rPr dirty="0" sz="1200" spc="11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of</a:t>
            </a:r>
            <a:r>
              <a:rPr dirty="0" sz="1200" spc="11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the</a:t>
            </a:r>
            <a:r>
              <a:rPr dirty="0" sz="1200" spc="11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video</a:t>
            </a:r>
            <a:r>
              <a:rPr dirty="0" sz="1200" spc="11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container</a:t>
            </a:r>
            <a:r>
              <a:rPr dirty="0" sz="1200" spc="11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depends</a:t>
            </a:r>
            <a:r>
              <a:rPr dirty="0" sz="1200" spc="11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on</a:t>
            </a:r>
            <a:r>
              <a:rPr dirty="0" sz="1200" spc="11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all</a:t>
            </a:r>
            <a:r>
              <a:rPr dirty="0" sz="1200" spc="110">
                <a:latin typeface="Calibri"/>
                <a:cs typeface="Calibri"/>
              </a:rPr>
              <a:t> </a:t>
            </a:r>
            <a:r>
              <a:rPr dirty="0" sz="1200" spc="-10">
                <a:latin typeface="Calibri"/>
                <a:cs typeface="Calibri"/>
              </a:rPr>
              <a:t>properties: </a:t>
            </a:r>
            <a:r>
              <a:rPr dirty="0" sz="1200">
                <a:latin typeface="Calibri"/>
                <a:cs typeface="Calibri"/>
              </a:rPr>
              <a:t>Codec,</a:t>
            </a:r>
            <a:r>
              <a:rPr dirty="0" sz="1200" spc="12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resolution,</a:t>
            </a:r>
            <a:r>
              <a:rPr dirty="0" sz="1200" spc="13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frame</a:t>
            </a:r>
            <a:r>
              <a:rPr dirty="0" sz="1200" spc="13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rate,</a:t>
            </a:r>
            <a:r>
              <a:rPr dirty="0" sz="1200" spc="13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deletion</a:t>
            </a:r>
            <a:r>
              <a:rPr dirty="0" sz="1200" spc="12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of</a:t>
            </a:r>
            <a:r>
              <a:rPr dirty="0" sz="1200" spc="13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audio</a:t>
            </a:r>
            <a:r>
              <a:rPr dirty="0" sz="1200" spc="13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and</a:t>
            </a:r>
            <a:r>
              <a:rPr dirty="0" sz="1200" spc="130">
                <a:latin typeface="Calibri"/>
                <a:cs typeface="Calibri"/>
              </a:rPr>
              <a:t> </a:t>
            </a:r>
            <a:r>
              <a:rPr dirty="0" sz="1200" spc="-10">
                <a:latin typeface="Calibri"/>
                <a:cs typeface="Calibri"/>
              </a:rPr>
              <a:t>unneeded</a:t>
            </a:r>
            <a:r>
              <a:rPr dirty="0" sz="1200" spc="135">
                <a:latin typeface="Calibri"/>
                <a:cs typeface="Calibri"/>
              </a:rPr>
              <a:t> </a:t>
            </a:r>
            <a:r>
              <a:rPr dirty="0" sz="1200" spc="-10">
                <a:latin typeface="Calibri"/>
                <a:cs typeface="Calibri"/>
              </a:rPr>
              <a:t>streams.</a:t>
            </a:r>
            <a:endParaRPr sz="120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12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320"/>
              </a:spcBef>
            </a:pPr>
            <a:endParaRPr sz="12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tabLst>
                <a:tab pos="741045" algn="l"/>
              </a:tabLst>
            </a:pPr>
            <a:r>
              <a:rPr dirty="0" sz="1400" spc="70" b="1">
                <a:latin typeface="Calibri"/>
                <a:cs typeface="Calibri"/>
              </a:rPr>
              <a:t>14.3.2</a:t>
            </a:r>
            <a:r>
              <a:rPr dirty="0" sz="1400" b="1">
                <a:latin typeface="Calibri"/>
                <a:cs typeface="Calibri"/>
              </a:rPr>
              <a:t>	</a:t>
            </a:r>
            <a:r>
              <a:rPr dirty="0" sz="1400" spc="175" b="1">
                <a:latin typeface="Calibri"/>
                <a:cs typeface="Calibri"/>
              </a:rPr>
              <a:t>Cutting</a:t>
            </a:r>
            <a:r>
              <a:rPr dirty="0" sz="1400" spc="220" b="1">
                <a:latin typeface="Calibri"/>
                <a:cs typeface="Calibri"/>
              </a:rPr>
              <a:t> </a:t>
            </a:r>
            <a:r>
              <a:rPr dirty="0" sz="1400" spc="120" b="1">
                <a:latin typeface="Calibri"/>
                <a:cs typeface="Calibri"/>
              </a:rPr>
              <a:t>and</a:t>
            </a:r>
            <a:r>
              <a:rPr dirty="0" sz="1400" spc="220" b="1">
                <a:latin typeface="Calibri"/>
                <a:cs typeface="Calibri"/>
              </a:rPr>
              <a:t> </a:t>
            </a:r>
            <a:r>
              <a:rPr dirty="0" sz="1400" spc="135" b="1">
                <a:latin typeface="Calibri"/>
                <a:cs typeface="Calibri"/>
              </a:rPr>
              <a:t>mixing</a:t>
            </a:r>
            <a:endParaRPr sz="14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445"/>
              </a:spcBef>
            </a:pPr>
            <a:endParaRPr sz="14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dirty="0" sz="1200">
                <a:latin typeface="Calibri"/>
                <a:cs typeface="Calibri"/>
              </a:rPr>
              <a:t>Other</a:t>
            </a:r>
            <a:r>
              <a:rPr dirty="0" sz="1200" spc="16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things</a:t>
            </a:r>
            <a:r>
              <a:rPr dirty="0" sz="1200" spc="16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you</a:t>
            </a:r>
            <a:r>
              <a:rPr dirty="0" sz="1200" spc="16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can</a:t>
            </a:r>
            <a:r>
              <a:rPr dirty="0" sz="1200" spc="16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do</a:t>
            </a:r>
            <a:r>
              <a:rPr dirty="0" sz="1200" spc="16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with</a:t>
            </a:r>
            <a:r>
              <a:rPr dirty="0" sz="1200" spc="17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a</a:t>
            </a:r>
            <a:r>
              <a:rPr dirty="0" sz="1200" spc="16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video</a:t>
            </a:r>
            <a:r>
              <a:rPr dirty="0" sz="1200" spc="16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container</a:t>
            </a:r>
            <a:r>
              <a:rPr dirty="0" sz="1200" spc="16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apart</a:t>
            </a:r>
            <a:r>
              <a:rPr dirty="0" sz="1200" spc="17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from</a:t>
            </a:r>
            <a:r>
              <a:rPr dirty="0" sz="1200" spc="160">
                <a:latin typeface="Calibri"/>
                <a:cs typeface="Calibri"/>
              </a:rPr>
              <a:t> </a:t>
            </a:r>
            <a:r>
              <a:rPr dirty="0" sz="1200" spc="-10">
                <a:latin typeface="Calibri"/>
                <a:cs typeface="Calibri"/>
              </a:rPr>
              <a:t>rendering:</a:t>
            </a:r>
            <a:endParaRPr sz="12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950"/>
              </a:spcBef>
            </a:pPr>
            <a:endParaRPr sz="12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dirty="0" sz="1200" spc="145" b="1">
                <a:latin typeface="Calibri"/>
                <a:cs typeface="Calibri"/>
              </a:rPr>
              <a:t>Cut:</a:t>
            </a:r>
            <a:r>
              <a:rPr dirty="0" sz="1200" spc="345" b="1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Shorten</a:t>
            </a:r>
            <a:r>
              <a:rPr dirty="0" sz="1200" spc="13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a</a:t>
            </a:r>
            <a:r>
              <a:rPr dirty="0" sz="1200" spc="14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video,</a:t>
            </a:r>
            <a:r>
              <a:rPr dirty="0" sz="1200" spc="14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start</a:t>
            </a:r>
            <a:r>
              <a:rPr dirty="0" sz="1200" spc="13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from</a:t>
            </a:r>
            <a:r>
              <a:rPr dirty="0" sz="1200" spc="13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second</a:t>
            </a:r>
            <a:r>
              <a:rPr dirty="0" sz="1200" spc="140">
                <a:latin typeface="Calibri"/>
                <a:cs typeface="Calibri"/>
              </a:rPr>
              <a:t> </a:t>
            </a:r>
            <a:r>
              <a:rPr dirty="0" sz="1200" spc="85">
                <a:latin typeface="Calibri"/>
                <a:cs typeface="Calibri"/>
              </a:rPr>
              <a:t>x</a:t>
            </a:r>
            <a:r>
              <a:rPr dirty="0" sz="1200" spc="13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and</a:t>
            </a:r>
            <a:r>
              <a:rPr dirty="0" sz="1200" spc="14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cut</a:t>
            </a:r>
            <a:r>
              <a:rPr dirty="0" sz="1200" spc="14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off</a:t>
            </a:r>
            <a:r>
              <a:rPr dirty="0" sz="1200" spc="13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at</a:t>
            </a:r>
            <a:r>
              <a:rPr dirty="0" sz="1200" spc="13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length</a:t>
            </a:r>
            <a:r>
              <a:rPr dirty="0" sz="1200" spc="145">
                <a:latin typeface="Calibri"/>
                <a:cs typeface="Calibri"/>
              </a:rPr>
              <a:t> </a:t>
            </a:r>
            <a:r>
              <a:rPr dirty="0" sz="1200" spc="75">
                <a:latin typeface="Calibri"/>
                <a:cs typeface="Calibri"/>
              </a:rPr>
              <a:t>y</a:t>
            </a:r>
            <a:r>
              <a:rPr dirty="0" sz="1200" spc="135">
                <a:latin typeface="Calibri"/>
                <a:cs typeface="Calibri"/>
              </a:rPr>
              <a:t> </a:t>
            </a:r>
            <a:r>
              <a:rPr dirty="0" sz="1200" spc="-10">
                <a:latin typeface="Calibri"/>
                <a:cs typeface="Calibri"/>
              </a:rPr>
              <a:t>seconds.</a:t>
            </a:r>
            <a:endParaRPr sz="12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1000"/>
              </a:spcBef>
            </a:pPr>
            <a:r>
              <a:rPr dirty="0" sz="1200" spc="95" b="1">
                <a:latin typeface="Calibri"/>
                <a:cs typeface="Calibri"/>
              </a:rPr>
              <a:t>Combine:</a:t>
            </a:r>
            <a:r>
              <a:rPr dirty="0" sz="1200" spc="340" b="1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Attach</a:t>
            </a:r>
            <a:r>
              <a:rPr dirty="0" sz="1200" spc="13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several</a:t>
            </a:r>
            <a:r>
              <a:rPr dirty="0" sz="1200" spc="13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video</a:t>
            </a:r>
            <a:r>
              <a:rPr dirty="0" sz="1200" spc="13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streams</a:t>
            </a:r>
            <a:r>
              <a:rPr dirty="0" sz="1200" spc="13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to</a:t>
            </a:r>
            <a:r>
              <a:rPr dirty="0" sz="1200" spc="13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each</a:t>
            </a:r>
            <a:r>
              <a:rPr dirty="0" sz="1200" spc="135">
                <a:latin typeface="Calibri"/>
                <a:cs typeface="Calibri"/>
              </a:rPr>
              <a:t> </a:t>
            </a:r>
            <a:r>
              <a:rPr dirty="0" sz="1200" spc="-10">
                <a:latin typeface="Calibri"/>
                <a:cs typeface="Calibri"/>
              </a:rPr>
              <a:t>other.</a:t>
            </a:r>
            <a:endParaRPr sz="1200">
              <a:latin typeface="Calibri"/>
              <a:cs typeface="Calibri"/>
            </a:endParaRPr>
          </a:p>
          <a:p>
            <a:pPr marL="384175" marR="5080" indent="-372110">
              <a:lnSpc>
                <a:spcPct val="100000"/>
              </a:lnSpc>
              <a:spcBef>
                <a:spcPts val="1000"/>
              </a:spcBef>
            </a:pPr>
            <a:r>
              <a:rPr dirty="0" sz="1200" spc="120" b="1">
                <a:latin typeface="Calibri"/>
                <a:cs typeface="Calibri"/>
              </a:rPr>
              <a:t>Crop:</a:t>
            </a:r>
            <a:r>
              <a:rPr dirty="0" sz="1200" spc="305" b="1">
                <a:latin typeface="Calibri"/>
                <a:cs typeface="Calibri"/>
              </a:rPr>
              <a:t> </a:t>
            </a:r>
            <a:r>
              <a:rPr dirty="0" sz="1200" spc="90">
                <a:latin typeface="Calibri"/>
                <a:cs typeface="Calibri"/>
              </a:rPr>
              <a:t>Cut </a:t>
            </a:r>
            <a:r>
              <a:rPr dirty="0" sz="1200">
                <a:latin typeface="Calibri"/>
                <a:cs typeface="Calibri"/>
              </a:rPr>
              <a:t>a</a:t>
            </a:r>
            <a:r>
              <a:rPr dirty="0" sz="1200" spc="8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defined</a:t>
            </a:r>
            <a:r>
              <a:rPr dirty="0" sz="1200" spc="9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window</a:t>
            </a:r>
            <a:r>
              <a:rPr dirty="0" sz="1200" spc="8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from</a:t>
            </a:r>
            <a:r>
              <a:rPr dirty="0" sz="1200" spc="8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a</a:t>
            </a:r>
            <a:r>
              <a:rPr dirty="0" sz="1200" spc="9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video</a:t>
            </a:r>
            <a:r>
              <a:rPr dirty="0" sz="1200" spc="8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stream.</a:t>
            </a:r>
            <a:r>
              <a:rPr dirty="0" sz="1200" spc="240">
                <a:latin typeface="Calibri"/>
                <a:cs typeface="Calibri"/>
              </a:rPr>
              <a:t> </a:t>
            </a:r>
            <a:r>
              <a:rPr dirty="0" sz="1200" spc="65">
                <a:latin typeface="Calibri"/>
                <a:cs typeface="Calibri"/>
              </a:rPr>
              <a:t>In</a:t>
            </a:r>
            <a:r>
              <a:rPr dirty="0" sz="1200" spc="8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doing</a:t>
            </a:r>
            <a:r>
              <a:rPr dirty="0" sz="1200" spc="9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so</a:t>
            </a:r>
            <a:r>
              <a:rPr dirty="0" sz="1200" spc="8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the</a:t>
            </a:r>
            <a:r>
              <a:rPr dirty="0" sz="1200" spc="8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resolution</a:t>
            </a:r>
            <a:r>
              <a:rPr dirty="0" sz="1200" spc="9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is</a:t>
            </a:r>
            <a:r>
              <a:rPr dirty="0" sz="1200" spc="8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changed.</a:t>
            </a:r>
            <a:r>
              <a:rPr dirty="0" sz="1200" spc="240">
                <a:latin typeface="Calibri"/>
                <a:cs typeface="Calibri"/>
              </a:rPr>
              <a:t> </a:t>
            </a:r>
            <a:r>
              <a:rPr dirty="0" sz="1200" spc="65">
                <a:latin typeface="Calibri"/>
                <a:cs typeface="Calibri"/>
              </a:rPr>
              <a:t>The</a:t>
            </a:r>
            <a:r>
              <a:rPr dirty="0" sz="1200" spc="90">
                <a:latin typeface="Calibri"/>
                <a:cs typeface="Calibri"/>
              </a:rPr>
              <a:t> </a:t>
            </a:r>
            <a:r>
              <a:rPr dirty="0" sz="1200" spc="-10">
                <a:latin typeface="Calibri"/>
                <a:cs typeface="Calibri"/>
              </a:rPr>
              <a:t>video </a:t>
            </a:r>
            <a:r>
              <a:rPr dirty="0" sz="1200">
                <a:latin typeface="Calibri"/>
                <a:cs typeface="Calibri"/>
              </a:rPr>
              <a:t>cannot</a:t>
            </a:r>
            <a:r>
              <a:rPr dirty="0" sz="1200" spc="14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simply</a:t>
            </a:r>
            <a:r>
              <a:rPr dirty="0" sz="1200" spc="15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be</a:t>
            </a:r>
            <a:r>
              <a:rPr dirty="0" sz="1200" spc="15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combined</a:t>
            </a:r>
            <a:r>
              <a:rPr dirty="0" sz="1200" spc="150">
                <a:latin typeface="Calibri"/>
                <a:cs typeface="Calibri"/>
              </a:rPr>
              <a:t> </a:t>
            </a:r>
            <a:r>
              <a:rPr dirty="0" sz="1200" spc="-10">
                <a:latin typeface="Calibri"/>
                <a:cs typeface="Calibri"/>
              </a:rPr>
              <a:t>afterwards.</a:t>
            </a:r>
            <a:endParaRPr sz="12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1005"/>
              </a:spcBef>
            </a:pPr>
            <a:r>
              <a:rPr dirty="0" sz="1200" spc="110" b="1">
                <a:latin typeface="Calibri"/>
                <a:cs typeface="Calibri"/>
              </a:rPr>
              <a:t>Demux:</a:t>
            </a:r>
            <a:r>
              <a:rPr dirty="0" sz="1200" spc="340" b="1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Unpacks</a:t>
            </a:r>
            <a:r>
              <a:rPr dirty="0" sz="1200" spc="13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the</a:t>
            </a:r>
            <a:r>
              <a:rPr dirty="0" sz="1200" spc="13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container.</a:t>
            </a:r>
            <a:r>
              <a:rPr dirty="0" sz="1200" spc="275">
                <a:latin typeface="Calibri"/>
                <a:cs typeface="Calibri"/>
              </a:rPr>
              <a:t> </a:t>
            </a:r>
            <a:r>
              <a:rPr dirty="0" sz="1200" spc="75">
                <a:latin typeface="Calibri"/>
                <a:cs typeface="Calibri"/>
              </a:rPr>
              <a:t>This</a:t>
            </a:r>
            <a:r>
              <a:rPr dirty="0" sz="1200" spc="13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is</a:t>
            </a:r>
            <a:r>
              <a:rPr dirty="0" sz="1200" spc="13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always</a:t>
            </a:r>
            <a:r>
              <a:rPr dirty="0" sz="1200" spc="13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done</a:t>
            </a:r>
            <a:r>
              <a:rPr dirty="0" sz="1200" spc="135">
                <a:latin typeface="Calibri"/>
                <a:cs typeface="Calibri"/>
              </a:rPr>
              <a:t> </a:t>
            </a:r>
            <a:r>
              <a:rPr dirty="0" sz="1200" spc="-10">
                <a:latin typeface="Calibri"/>
                <a:cs typeface="Calibri"/>
              </a:rPr>
              <a:t>automatically.</a:t>
            </a:r>
            <a:endParaRPr sz="12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1000"/>
              </a:spcBef>
            </a:pPr>
            <a:r>
              <a:rPr dirty="0" sz="1200" spc="125" b="1">
                <a:latin typeface="Calibri"/>
                <a:cs typeface="Calibri"/>
              </a:rPr>
              <a:t>Mux:</a:t>
            </a:r>
            <a:r>
              <a:rPr dirty="0" sz="1200" spc="400" b="1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Packing</a:t>
            </a:r>
            <a:r>
              <a:rPr dirty="0" sz="1200" spc="17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of</a:t>
            </a:r>
            <a:r>
              <a:rPr dirty="0" sz="1200" spc="17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all</a:t>
            </a:r>
            <a:r>
              <a:rPr dirty="0" sz="1200" spc="18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sub-streams:</a:t>
            </a:r>
            <a:r>
              <a:rPr dirty="0" sz="1200" spc="32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image</a:t>
            </a:r>
            <a:r>
              <a:rPr dirty="0" sz="1200" spc="17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stream,</a:t>
            </a:r>
            <a:r>
              <a:rPr dirty="0" sz="1200" spc="17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sound,</a:t>
            </a:r>
            <a:r>
              <a:rPr dirty="0" sz="1200" spc="17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subtitles,</a:t>
            </a:r>
            <a:r>
              <a:rPr dirty="0" sz="1200" spc="18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data</a:t>
            </a:r>
            <a:r>
              <a:rPr dirty="0" sz="1200" spc="170">
                <a:latin typeface="Calibri"/>
                <a:cs typeface="Calibri"/>
              </a:rPr>
              <a:t> </a:t>
            </a:r>
            <a:r>
              <a:rPr dirty="0" sz="1200" spc="-10">
                <a:latin typeface="Calibri"/>
                <a:cs typeface="Calibri"/>
              </a:rPr>
              <a:t>stream.</a:t>
            </a:r>
            <a:endParaRPr sz="1200">
              <a:latin typeface="Calibri"/>
              <a:cs typeface="Calibri"/>
            </a:endParaRPr>
          </a:p>
          <a:p>
            <a:pPr marL="384175" marR="5080" indent="-372110">
              <a:lnSpc>
                <a:spcPct val="100000"/>
              </a:lnSpc>
              <a:spcBef>
                <a:spcPts val="1000"/>
              </a:spcBef>
            </a:pPr>
            <a:r>
              <a:rPr dirty="0" sz="1200" spc="114" b="1">
                <a:latin typeface="Calibri"/>
                <a:cs typeface="Calibri"/>
              </a:rPr>
              <a:t>Hide</a:t>
            </a:r>
            <a:r>
              <a:rPr dirty="0" sz="1200" spc="210" b="1">
                <a:latin typeface="Calibri"/>
                <a:cs typeface="Calibri"/>
              </a:rPr>
              <a:t> </a:t>
            </a:r>
            <a:r>
              <a:rPr dirty="0" sz="1200" spc="60" b="1">
                <a:latin typeface="Calibri"/>
                <a:cs typeface="Calibri"/>
              </a:rPr>
              <a:t>channels:</a:t>
            </a:r>
            <a:r>
              <a:rPr dirty="0" sz="1200" spc="360" b="1">
                <a:latin typeface="Calibri"/>
                <a:cs typeface="Calibri"/>
              </a:rPr>
              <a:t> </a:t>
            </a:r>
            <a:r>
              <a:rPr dirty="0" sz="1200" spc="50">
                <a:latin typeface="Calibri"/>
                <a:cs typeface="Calibri"/>
              </a:rPr>
              <a:t>You</a:t>
            </a:r>
            <a:r>
              <a:rPr dirty="0" sz="1200" spc="17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can</a:t>
            </a:r>
            <a:r>
              <a:rPr dirty="0" sz="1200" spc="17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only</a:t>
            </a:r>
            <a:r>
              <a:rPr dirty="0" sz="1200" spc="17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take</a:t>
            </a:r>
            <a:r>
              <a:rPr dirty="0" sz="1200" spc="17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the</a:t>
            </a:r>
            <a:r>
              <a:rPr dirty="0" sz="1200" spc="17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image</a:t>
            </a:r>
            <a:r>
              <a:rPr dirty="0" sz="1200" spc="17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stream</a:t>
            </a:r>
            <a:r>
              <a:rPr dirty="0" sz="1200" spc="17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from</a:t>
            </a:r>
            <a:r>
              <a:rPr dirty="0" sz="1200" spc="17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a</a:t>
            </a:r>
            <a:r>
              <a:rPr dirty="0" sz="1200" spc="17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camera</a:t>
            </a:r>
            <a:r>
              <a:rPr dirty="0" sz="1200" spc="17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(H.264</a:t>
            </a:r>
            <a:r>
              <a:rPr dirty="0" sz="1200" spc="17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video)</a:t>
            </a:r>
            <a:r>
              <a:rPr dirty="0" sz="1200" spc="17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and</a:t>
            </a:r>
            <a:r>
              <a:rPr dirty="0" sz="1200" spc="17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mix</a:t>
            </a:r>
            <a:r>
              <a:rPr dirty="0" sz="1200" spc="170">
                <a:latin typeface="Calibri"/>
                <a:cs typeface="Calibri"/>
              </a:rPr>
              <a:t> </a:t>
            </a:r>
            <a:r>
              <a:rPr dirty="0" sz="1200" spc="-10">
                <a:latin typeface="Calibri"/>
                <a:cs typeface="Calibri"/>
              </a:rPr>
              <a:t>sound </a:t>
            </a:r>
            <a:r>
              <a:rPr dirty="0" sz="1200">
                <a:latin typeface="Calibri"/>
                <a:cs typeface="Calibri"/>
              </a:rPr>
              <a:t>into</a:t>
            </a:r>
            <a:r>
              <a:rPr dirty="0" sz="1200" spc="130">
                <a:latin typeface="Calibri"/>
                <a:cs typeface="Calibri"/>
              </a:rPr>
              <a:t> </a:t>
            </a:r>
            <a:r>
              <a:rPr dirty="0" sz="1200" spc="50">
                <a:latin typeface="Calibri"/>
                <a:cs typeface="Calibri"/>
              </a:rPr>
              <a:t>it</a:t>
            </a:r>
            <a:r>
              <a:rPr dirty="0" sz="1200" spc="135">
                <a:latin typeface="Calibri"/>
                <a:cs typeface="Calibri"/>
              </a:rPr>
              <a:t> </a:t>
            </a:r>
            <a:r>
              <a:rPr dirty="0" sz="1200" spc="-10">
                <a:latin typeface="Calibri"/>
                <a:cs typeface="Calibri"/>
              </a:rPr>
              <a:t>later.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3" name="object 3" descr=""/>
          <p:cNvSpPr txBox="1"/>
          <p:nvPr/>
        </p:nvSpPr>
        <p:spPr>
          <a:xfrm>
            <a:off x="3677030" y="10200228"/>
            <a:ext cx="312420" cy="1778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38100">
              <a:lnSpc>
                <a:spcPts val="1235"/>
              </a:lnSpc>
            </a:pPr>
            <a:fld id="{81D60167-4931-47E6-BA6A-407CBD079E47}" type="slidenum">
              <a:rPr dirty="0" sz="1200" spc="-25">
                <a:latin typeface="Calibri"/>
                <a:cs typeface="Calibri"/>
              </a:rPr>
              <a:t>110</a:t>
            </a:fld>
            <a:endParaRPr sz="12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 txBox="1"/>
          <p:nvPr/>
        </p:nvSpPr>
        <p:spPr>
          <a:xfrm>
            <a:off x="573925" y="411350"/>
            <a:ext cx="6506845" cy="382016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algn="r" marR="5715">
              <a:lnSpc>
                <a:spcPct val="100000"/>
              </a:lnSpc>
              <a:spcBef>
                <a:spcPts val="95"/>
              </a:spcBef>
            </a:pPr>
            <a:r>
              <a:rPr dirty="0" sz="1200" i="1">
                <a:latin typeface="Calibri"/>
                <a:cs typeface="Calibri"/>
              </a:rPr>
              <a:t>Video</a:t>
            </a:r>
            <a:r>
              <a:rPr dirty="0" sz="1200" spc="305" i="1">
                <a:latin typeface="Calibri"/>
                <a:cs typeface="Calibri"/>
              </a:rPr>
              <a:t> </a:t>
            </a:r>
            <a:r>
              <a:rPr dirty="0" sz="1200" spc="-10" i="1">
                <a:latin typeface="Calibri"/>
                <a:cs typeface="Calibri"/>
              </a:rPr>
              <a:t>processing</a:t>
            </a:r>
            <a:endParaRPr sz="12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1015"/>
              </a:spcBef>
            </a:pPr>
            <a:endParaRPr sz="1200">
              <a:latin typeface="Calibri"/>
              <a:cs typeface="Calibri"/>
            </a:endParaRPr>
          </a:p>
          <a:p>
            <a:pPr lvl="2" marL="741045" indent="-728345">
              <a:lnSpc>
                <a:spcPct val="100000"/>
              </a:lnSpc>
              <a:buFont typeface="Calibri"/>
              <a:buAutoNum type="arabicPeriod" startAt="3"/>
              <a:tabLst>
                <a:tab pos="741045" algn="l"/>
              </a:tabLst>
            </a:pPr>
            <a:r>
              <a:rPr dirty="0" sz="1400" spc="150" b="1">
                <a:latin typeface="Calibri"/>
                <a:cs typeface="Calibri"/>
              </a:rPr>
              <a:t>Examples</a:t>
            </a:r>
            <a:r>
              <a:rPr dirty="0" sz="1400" spc="229" b="1">
                <a:latin typeface="Calibri"/>
                <a:cs typeface="Calibri"/>
              </a:rPr>
              <a:t> </a:t>
            </a:r>
            <a:r>
              <a:rPr dirty="0" sz="1400" spc="120" b="1">
                <a:latin typeface="Calibri"/>
                <a:cs typeface="Calibri"/>
              </a:rPr>
              <a:t>with</a:t>
            </a:r>
            <a:r>
              <a:rPr dirty="0" sz="1400" spc="229" b="1">
                <a:latin typeface="Calibri"/>
                <a:cs typeface="Calibri"/>
              </a:rPr>
              <a:t> </a:t>
            </a:r>
            <a:r>
              <a:rPr dirty="0" sz="1400" spc="95" b="1">
                <a:latin typeface="Calibri"/>
                <a:cs typeface="Calibri"/>
              </a:rPr>
              <a:t>ffmpeg</a:t>
            </a:r>
            <a:endParaRPr sz="1400">
              <a:latin typeface="Calibri"/>
              <a:cs typeface="Calibri"/>
            </a:endParaRPr>
          </a:p>
          <a:p>
            <a:pPr lvl="2">
              <a:lnSpc>
                <a:spcPct val="100000"/>
              </a:lnSpc>
              <a:spcBef>
                <a:spcPts val="445"/>
              </a:spcBef>
              <a:buFont typeface="Calibri"/>
              <a:buAutoNum type="arabicPeriod" startAt="3"/>
            </a:pPr>
            <a:endParaRPr sz="1400">
              <a:latin typeface="Calibri"/>
              <a:cs typeface="Calibri"/>
            </a:endParaRPr>
          </a:p>
          <a:p>
            <a:pPr marL="12700" marR="5080">
              <a:lnSpc>
                <a:spcPct val="100000"/>
              </a:lnSpc>
            </a:pPr>
            <a:r>
              <a:rPr dirty="0" sz="1200" spc="70">
                <a:latin typeface="Calibri"/>
                <a:cs typeface="Calibri"/>
                <a:hlinkClick r:id="rId2"/>
              </a:rPr>
              <a:t>FFmpeg</a:t>
            </a:r>
            <a:r>
              <a:rPr dirty="0" sz="1200" spc="17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is</a:t>
            </a:r>
            <a:r>
              <a:rPr dirty="0" sz="1200" spc="18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a</a:t>
            </a:r>
            <a:r>
              <a:rPr dirty="0" sz="1200" spc="17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command</a:t>
            </a:r>
            <a:r>
              <a:rPr dirty="0" sz="1200" spc="18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line</a:t>
            </a:r>
            <a:r>
              <a:rPr dirty="0" sz="1200" spc="17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tool</a:t>
            </a:r>
            <a:r>
              <a:rPr dirty="0" sz="1200" spc="18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that</a:t>
            </a:r>
            <a:r>
              <a:rPr dirty="0" sz="1200" spc="17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can</a:t>
            </a:r>
            <a:r>
              <a:rPr dirty="0" sz="1200" spc="17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perform</a:t>
            </a:r>
            <a:r>
              <a:rPr dirty="0" sz="1200" spc="18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the</a:t>
            </a:r>
            <a:r>
              <a:rPr dirty="0" sz="1200" spc="17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necessary</a:t>
            </a:r>
            <a:r>
              <a:rPr dirty="0" sz="1200" spc="18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steps</a:t>
            </a:r>
            <a:r>
              <a:rPr dirty="0" sz="1200" spc="17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for</a:t>
            </a:r>
            <a:r>
              <a:rPr dirty="0" sz="1200" spc="18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video</a:t>
            </a:r>
            <a:r>
              <a:rPr dirty="0" sz="1200" spc="17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processing</a:t>
            </a:r>
            <a:r>
              <a:rPr dirty="0" sz="1200" spc="18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step</a:t>
            </a:r>
            <a:r>
              <a:rPr dirty="0" sz="1200" spc="175">
                <a:latin typeface="Calibri"/>
                <a:cs typeface="Calibri"/>
              </a:rPr>
              <a:t> </a:t>
            </a:r>
            <a:r>
              <a:rPr dirty="0" sz="1200" spc="-25">
                <a:latin typeface="Calibri"/>
                <a:cs typeface="Calibri"/>
              </a:rPr>
              <a:t>by </a:t>
            </a:r>
            <a:r>
              <a:rPr dirty="0" sz="1200">
                <a:latin typeface="Calibri"/>
                <a:cs typeface="Calibri"/>
              </a:rPr>
              <a:t>step.</a:t>
            </a:r>
            <a:r>
              <a:rPr dirty="0" sz="1200" spc="250">
                <a:latin typeface="Calibri"/>
                <a:cs typeface="Calibri"/>
              </a:rPr>
              <a:t> </a:t>
            </a:r>
            <a:r>
              <a:rPr dirty="0" sz="1200" spc="-10">
                <a:latin typeface="Calibri"/>
                <a:cs typeface="Calibri"/>
                <a:hlinkClick r:id="rId3"/>
              </a:rPr>
              <a:t>(manual)</a:t>
            </a:r>
            <a:endParaRPr sz="1200">
              <a:latin typeface="Calibri"/>
              <a:cs typeface="Calibri"/>
            </a:endParaRPr>
          </a:p>
          <a:p>
            <a:pPr marL="12700" marR="5080">
              <a:lnSpc>
                <a:spcPct val="100000"/>
              </a:lnSpc>
              <a:spcBef>
                <a:spcPts val="1425"/>
              </a:spcBef>
            </a:pPr>
            <a:r>
              <a:rPr dirty="0" sz="1200">
                <a:latin typeface="Calibri"/>
                <a:cs typeface="Calibri"/>
              </a:rPr>
              <a:t>Most</a:t>
            </a:r>
            <a:r>
              <a:rPr dirty="0" sz="1200" spc="15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  <a:hlinkClick r:id="rId4"/>
              </a:rPr>
              <a:t>codecs</a:t>
            </a:r>
            <a:r>
              <a:rPr dirty="0" sz="1200" spc="150">
                <a:latin typeface="Calibri"/>
                <a:cs typeface="Calibri"/>
                <a:hlinkClick r:id="rId4"/>
              </a:rPr>
              <a:t> </a:t>
            </a:r>
            <a:r>
              <a:rPr dirty="0" sz="1200">
                <a:latin typeface="Calibri"/>
                <a:cs typeface="Calibri"/>
                <a:hlinkClick r:id="rId4"/>
              </a:rPr>
              <a:t>for</a:t>
            </a:r>
            <a:r>
              <a:rPr dirty="0" sz="1200" spc="150">
                <a:latin typeface="Calibri"/>
                <a:cs typeface="Calibri"/>
                <a:hlinkClick r:id="rId4"/>
              </a:rPr>
              <a:t> </a:t>
            </a:r>
            <a:r>
              <a:rPr dirty="0" sz="1200">
                <a:latin typeface="Calibri"/>
                <a:cs typeface="Calibri"/>
                <a:hlinkClick r:id="rId4"/>
              </a:rPr>
              <a:t>video</a:t>
            </a:r>
            <a:r>
              <a:rPr dirty="0" sz="1200" spc="150">
                <a:latin typeface="Calibri"/>
                <a:cs typeface="Calibri"/>
                <a:hlinkClick r:id="rId4"/>
              </a:rPr>
              <a:t> </a:t>
            </a:r>
            <a:r>
              <a:rPr dirty="0" sz="1200">
                <a:latin typeface="Calibri"/>
                <a:cs typeface="Calibri"/>
                <a:hlinkClick r:id="rId4"/>
              </a:rPr>
              <a:t>streams</a:t>
            </a:r>
            <a:r>
              <a:rPr dirty="0" sz="1200" spc="14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can</a:t>
            </a:r>
            <a:r>
              <a:rPr dirty="0" sz="1200" spc="15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be</a:t>
            </a:r>
            <a:r>
              <a:rPr dirty="0" sz="1200" spc="14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used</a:t>
            </a:r>
            <a:r>
              <a:rPr dirty="0" sz="1200" spc="150">
                <a:latin typeface="Calibri"/>
                <a:cs typeface="Calibri"/>
              </a:rPr>
              <a:t> </a:t>
            </a:r>
            <a:r>
              <a:rPr dirty="0" sz="1200" spc="-20">
                <a:latin typeface="Calibri"/>
                <a:cs typeface="Calibri"/>
              </a:rPr>
              <a:t>license-</a:t>
            </a:r>
            <a:r>
              <a:rPr dirty="0" sz="1200">
                <a:latin typeface="Calibri"/>
                <a:cs typeface="Calibri"/>
              </a:rPr>
              <a:t>free</a:t>
            </a:r>
            <a:r>
              <a:rPr dirty="0" sz="1200" spc="15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(open</a:t>
            </a:r>
            <a:r>
              <a:rPr dirty="0" sz="1200" spc="14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source).</a:t>
            </a:r>
            <a:r>
              <a:rPr dirty="0" sz="1200" spc="35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Google</a:t>
            </a:r>
            <a:r>
              <a:rPr dirty="0" sz="1200" spc="15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has</a:t>
            </a:r>
            <a:r>
              <a:rPr dirty="0" sz="1200" spc="14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also</a:t>
            </a:r>
            <a:r>
              <a:rPr dirty="0" sz="1200" spc="150">
                <a:latin typeface="Calibri"/>
                <a:cs typeface="Calibri"/>
              </a:rPr>
              <a:t> </a:t>
            </a:r>
            <a:r>
              <a:rPr dirty="0" sz="1200" spc="-10">
                <a:latin typeface="Calibri"/>
                <a:cs typeface="Calibri"/>
              </a:rPr>
              <a:t>released</a:t>
            </a:r>
            <a:r>
              <a:rPr dirty="0" sz="1200" spc="150">
                <a:latin typeface="Calibri"/>
                <a:cs typeface="Calibri"/>
              </a:rPr>
              <a:t> </a:t>
            </a:r>
            <a:r>
              <a:rPr dirty="0" sz="1200" spc="-25">
                <a:latin typeface="Calibri"/>
                <a:cs typeface="Calibri"/>
              </a:rPr>
              <a:t>the </a:t>
            </a:r>
            <a:r>
              <a:rPr dirty="0" sz="1200" spc="150">
                <a:latin typeface="Calibri"/>
                <a:cs typeface="Calibri"/>
              </a:rPr>
              <a:t>VPx</a:t>
            </a:r>
            <a:r>
              <a:rPr dirty="0" sz="1200" spc="100">
                <a:latin typeface="Calibri"/>
                <a:cs typeface="Calibri"/>
              </a:rPr>
              <a:t> </a:t>
            </a:r>
            <a:r>
              <a:rPr dirty="0" sz="1200" spc="70">
                <a:latin typeface="Calibri"/>
                <a:cs typeface="Calibri"/>
                <a:hlinkClick r:id="rId5"/>
              </a:rPr>
              <a:t>(=WebM)</a:t>
            </a:r>
            <a:r>
              <a:rPr dirty="0" sz="1200" spc="100">
                <a:latin typeface="Calibri"/>
                <a:cs typeface="Calibri"/>
                <a:hlinkClick r:id="rId5"/>
              </a:rPr>
              <a:t> </a:t>
            </a:r>
            <a:r>
              <a:rPr dirty="0" sz="1200">
                <a:latin typeface="Calibri"/>
                <a:cs typeface="Calibri"/>
                <a:hlinkClick r:id="rId5"/>
              </a:rPr>
              <a:t>formats</a:t>
            </a:r>
            <a:r>
              <a:rPr dirty="0" sz="1200" spc="10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for</a:t>
            </a:r>
            <a:r>
              <a:rPr dirty="0" sz="1200" spc="110">
                <a:latin typeface="Calibri"/>
                <a:cs typeface="Calibri"/>
              </a:rPr>
              <a:t> </a:t>
            </a:r>
            <a:r>
              <a:rPr dirty="0" sz="1200" spc="-10">
                <a:latin typeface="Calibri"/>
                <a:cs typeface="Calibri"/>
              </a:rPr>
              <a:t>free</a:t>
            </a:r>
            <a:r>
              <a:rPr dirty="0" sz="1200" spc="100">
                <a:latin typeface="Calibri"/>
                <a:cs typeface="Calibri"/>
              </a:rPr>
              <a:t> </a:t>
            </a:r>
            <a:r>
              <a:rPr dirty="0" sz="1200" spc="-20">
                <a:latin typeface="Calibri"/>
                <a:cs typeface="Calibri"/>
              </a:rPr>
              <a:t>use.</a:t>
            </a:r>
            <a:endParaRPr sz="1200">
              <a:latin typeface="Calibri"/>
              <a:cs typeface="Calibri"/>
            </a:endParaRPr>
          </a:p>
          <a:p>
            <a:pPr marL="12700" marR="5080">
              <a:lnSpc>
                <a:spcPct val="100000"/>
              </a:lnSpc>
              <a:spcBef>
                <a:spcPts val="10"/>
              </a:spcBef>
            </a:pPr>
            <a:r>
              <a:rPr dirty="0" sz="1200">
                <a:latin typeface="Calibri"/>
                <a:cs typeface="Calibri"/>
              </a:rPr>
              <a:t>However,</a:t>
            </a:r>
            <a:r>
              <a:rPr dirty="0" sz="1200" spc="26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you</a:t>
            </a:r>
            <a:r>
              <a:rPr dirty="0" sz="1200" spc="23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have</a:t>
            </a:r>
            <a:r>
              <a:rPr dirty="0" sz="1200" spc="23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to</a:t>
            </a:r>
            <a:r>
              <a:rPr dirty="0" sz="1200" spc="24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note</a:t>
            </a:r>
            <a:r>
              <a:rPr dirty="0" sz="1200" spc="23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again</a:t>
            </a:r>
            <a:r>
              <a:rPr dirty="0" sz="1200" spc="23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that</a:t>
            </a:r>
            <a:r>
              <a:rPr dirty="0" sz="1200" spc="24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the</a:t>
            </a:r>
            <a:r>
              <a:rPr dirty="0" sz="1200" spc="23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content</a:t>
            </a:r>
            <a:r>
              <a:rPr dirty="0" sz="1200" spc="23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is</a:t>
            </a:r>
            <a:r>
              <a:rPr dirty="0" sz="1200" spc="23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not</a:t>
            </a:r>
            <a:r>
              <a:rPr dirty="0" sz="1200" spc="24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permitted</a:t>
            </a:r>
            <a:r>
              <a:rPr dirty="0" sz="1200" spc="23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to</a:t>
            </a:r>
            <a:r>
              <a:rPr dirty="0" sz="1200" spc="23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be</a:t>
            </a:r>
            <a:r>
              <a:rPr dirty="0" sz="1200" spc="23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used</a:t>
            </a:r>
            <a:r>
              <a:rPr dirty="0" sz="1200" spc="24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without</a:t>
            </a:r>
            <a:r>
              <a:rPr dirty="0" sz="1200" spc="235">
                <a:latin typeface="Calibri"/>
                <a:cs typeface="Calibri"/>
              </a:rPr>
              <a:t> </a:t>
            </a:r>
            <a:r>
              <a:rPr dirty="0" sz="1200" spc="-10">
                <a:latin typeface="Calibri"/>
                <a:cs typeface="Calibri"/>
              </a:rPr>
              <a:t>approval. </a:t>
            </a:r>
            <a:r>
              <a:rPr dirty="0" sz="1200">
                <a:latin typeface="Calibri"/>
                <a:cs typeface="Calibri"/>
              </a:rPr>
              <a:t>Open</a:t>
            </a:r>
            <a:r>
              <a:rPr dirty="0" sz="1200" spc="10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source</a:t>
            </a:r>
            <a:r>
              <a:rPr dirty="0" sz="1200" spc="11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never</a:t>
            </a:r>
            <a:r>
              <a:rPr dirty="0" sz="1200" spc="11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applies</a:t>
            </a:r>
            <a:r>
              <a:rPr dirty="0" sz="1200" spc="10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to</a:t>
            </a:r>
            <a:r>
              <a:rPr dirty="0" sz="1200" spc="114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the</a:t>
            </a:r>
            <a:r>
              <a:rPr dirty="0" sz="1200" spc="110">
                <a:latin typeface="Calibri"/>
                <a:cs typeface="Calibri"/>
              </a:rPr>
              <a:t> </a:t>
            </a:r>
            <a:r>
              <a:rPr dirty="0" sz="1200" spc="-10">
                <a:latin typeface="Calibri"/>
                <a:cs typeface="Calibri"/>
              </a:rPr>
              <a:t>content.</a:t>
            </a:r>
            <a:endParaRPr sz="12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1425"/>
              </a:spcBef>
            </a:pPr>
            <a:r>
              <a:rPr dirty="0" sz="1200">
                <a:latin typeface="Calibri"/>
                <a:cs typeface="Calibri"/>
              </a:rPr>
              <a:t>Step</a:t>
            </a:r>
            <a:r>
              <a:rPr dirty="0" sz="1200" spc="14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by</a:t>
            </a:r>
            <a:r>
              <a:rPr dirty="0" sz="1200" spc="15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step</a:t>
            </a:r>
            <a:r>
              <a:rPr dirty="0" sz="1200" spc="165">
                <a:latin typeface="Calibri"/>
                <a:cs typeface="Calibri"/>
              </a:rPr>
              <a:t> </a:t>
            </a:r>
            <a:r>
              <a:rPr dirty="0" sz="1200" spc="-10">
                <a:latin typeface="Calibri"/>
                <a:cs typeface="Calibri"/>
              </a:rPr>
              <a:t>method:</a:t>
            </a:r>
            <a:endParaRPr sz="12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955"/>
              </a:spcBef>
            </a:pPr>
            <a:endParaRPr sz="1200">
              <a:latin typeface="Calibri"/>
              <a:cs typeface="Calibri"/>
            </a:endParaRPr>
          </a:p>
          <a:p>
            <a:pPr lvl="3" marL="384175" indent="-189865">
              <a:lnSpc>
                <a:spcPct val="100000"/>
              </a:lnSpc>
              <a:buAutoNum type="arabicPeriod"/>
              <a:tabLst>
                <a:tab pos="384175" algn="l"/>
              </a:tabLst>
            </a:pPr>
            <a:r>
              <a:rPr dirty="0" sz="1200">
                <a:latin typeface="Calibri"/>
                <a:cs typeface="Calibri"/>
              </a:rPr>
              <a:t>Collect</a:t>
            </a:r>
            <a:r>
              <a:rPr dirty="0" sz="1200" spc="17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all</a:t>
            </a:r>
            <a:r>
              <a:rPr dirty="0" sz="1200" spc="16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video</a:t>
            </a:r>
            <a:r>
              <a:rPr dirty="0" sz="1200" spc="17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clips</a:t>
            </a:r>
            <a:r>
              <a:rPr dirty="0" sz="1200" spc="16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from</a:t>
            </a:r>
            <a:r>
              <a:rPr dirty="0" sz="1200" spc="16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all</a:t>
            </a:r>
            <a:r>
              <a:rPr dirty="0" sz="1200" spc="17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devices</a:t>
            </a:r>
            <a:r>
              <a:rPr dirty="0" sz="1200" spc="16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that</a:t>
            </a:r>
            <a:r>
              <a:rPr dirty="0" sz="1200" spc="16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have</a:t>
            </a:r>
            <a:r>
              <a:rPr dirty="0" sz="1200" spc="17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at</a:t>
            </a:r>
            <a:r>
              <a:rPr dirty="0" sz="1200" spc="16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least</a:t>
            </a:r>
            <a:r>
              <a:rPr dirty="0" sz="1200" spc="170">
                <a:latin typeface="Calibri"/>
                <a:cs typeface="Calibri"/>
              </a:rPr>
              <a:t> </a:t>
            </a:r>
            <a:r>
              <a:rPr dirty="0" sz="1200" spc="80">
                <a:latin typeface="Calibri"/>
                <a:cs typeface="Calibri"/>
              </a:rPr>
              <a:t>FullHD</a:t>
            </a:r>
            <a:r>
              <a:rPr dirty="0" sz="1200" spc="165">
                <a:latin typeface="Calibri"/>
                <a:cs typeface="Calibri"/>
              </a:rPr>
              <a:t> </a:t>
            </a:r>
            <a:r>
              <a:rPr dirty="0" sz="1200" spc="-10">
                <a:latin typeface="Calibri"/>
                <a:cs typeface="Calibri"/>
              </a:rPr>
              <a:t>resolution.</a:t>
            </a:r>
            <a:endParaRPr sz="1200">
              <a:latin typeface="Calibri"/>
              <a:cs typeface="Calibri"/>
            </a:endParaRPr>
          </a:p>
          <a:p>
            <a:pPr lvl="3" marL="384175" indent="-189865">
              <a:lnSpc>
                <a:spcPct val="100000"/>
              </a:lnSpc>
              <a:spcBef>
                <a:spcPts val="1000"/>
              </a:spcBef>
              <a:buAutoNum type="arabicPeriod"/>
              <a:tabLst>
                <a:tab pos="384175" algn="l"/>
              </a:tabLst>
            </a:pPr>
            <a:r>
              <a:rPr dirty="0" sz="1200" spc="90">
                <a:latin typeface="Calibri"/>
                <a:cs typeface="Calibri"/>
              </a:rPr>
              <a:t>All</a:t>
            </a:r>
            <a:r>
              <a:rPr dirty="0" sz="1200" spc="14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video</a:t>
            </a:r>
            <a:r>
              <a:rPr dirty="0" sz="1200" spc="14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clips</a:t>
            </a:r>
            <a:r>
              <a:rPr dirty="0" sz="1200" spc="15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are</a:t>
            </a:r>
            <a:r>
              <a:rPr dirty="0" sz="1200" spc="14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rendered</a:t>
            </a:r>
            <a:r>
              <a:rPr dirty="0" sz="1200" spc="15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in</a:t>
            </a:r>
            <a:r>
              <a:rPr dirty="0" sz="1200" spc="14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a</a:t>
            </a:r>
            <a:r>
              <a:rPr dirty="0" sz="1200" spc="15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standardized</a:t>
            </a:r>
            <a:r>
              <a:rPr dirty="0" sz="1200" spc="14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format</a:t>
            </a:r>
            <a:r>
              <a:rPr dirty="0" sz="1200" spc="150">
                <a:latin typeface="Calibri"/>
                <a:cs typeface="Calibri"/>
              </a:rPr>
              <a:t> </a:t>
            </a:r>
            <a:r>
              <a:rPr dirty="0" sz="1200" spc="-10">
                <a:latin typeface="Calibri"/>
                <a:cs typeface="Calibri"/>
              </a:rPr>
              <a:t>e.g.:</a:t>
            </a:r>
            <a:endParaRPr sz="1200">
              <a:latin typeface="Calibri"/>
              <a:cs typeface="Calibri"/>
            </a:endParaRPr>
          </a:p>
          <a:p>
            <a:pPr marL="384175" marR="1678305">
              <a:lnSpc>
                <a:spcPct val="100000"/>
              </a:lnSpc>
              <a:spcBef>
                <a:spcPts val="5"/>
              </a:spcBef>
            </a:pPr>
            <a:r>
              <a:rPr dirty="0" sz="1200">
                <a:latin typeface="Calibri"/>
                <a:cs typeface="Calibri"/>
              </a:rPr>
              <a:t>H.265,</a:t>
            </a:r>
            <a:r>
              <a:rPr dirty="0" sz="1200" spc="24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1920x1080,</a:t>
            </a:r>
            <a:r>
              <a:rPr dirty="0" sz="1200" spc="25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Framerate=30,</a:t>
            </a:r>
            <a:r>
              <a:rPr dirty="0" sz="1200" spc="24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(optional</a:t>
            </a:r>
            <a:r>
              <a:rPr dirty="0" sz="1200" spc="25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min</a:t>
            </a:r>
            <a:r>
              <a:rPr dirty="0" sz="1200" spc="254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bit</a:t>
            </a:r>
            <a:r>
              <a:rPr dirty="0" sz="1200" spc="254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rate=400</a:t>
            </a:r>
            <a:r>
              <a:rPr dirty="0" sz="1200" spc="250">
                <a:latin typeface="Calibri"/>
                <a:cs typeface="Calibri"/>
              </a:rPr>
              <a:t> </a:t>
            </a:r>
            <a:r>
              <a:rPr dirty="0" sz="1200" spc="-10">
                <a:latin typeface="Calibri"/>
                <a:cs typeface="Calibri"/>
              </a:rPr>
              <a:t>Mips) </a:t>
            </a:r>
            <a:r>
              <a:rPr dirty="0" sz="1200" spc="65">
                <a:latin typeface="Calibri"/>
                <a:cs typeface="Calibri"/>
              </a:rPr>
              <a:t>The</a:t>
            </a:r>
            <a:r>
              <a:rPr dirty="0" sz="1200" spc="10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audio</a:t>
            </a:r>
            <a:r>
              <a:rPr dirty="0" sz="1200" spc="114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stream</a:t>
            </a:r>
            <a:r>
              <a:rPr dirty="0" sz="1200" spc="11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is</a:t>
            </a:r>
            <a:r>
              <a:rPr dirty="0" sz="1200" spc="105">
                <a:latin typeface="Calibri"/>
                <a:cs typeface="Calibri"/>
              </a:rPr>
              <a:t> </a:t>
            </a:r>
            <a:r>
              <a:rPr dirty="0" sz="1200" spc="-10">
                <a:latin typeface="Calibri"/>
                <a:cs typeface="Calibri"/>
              </a:rPr>
              <a:t>removed</a:t>
            </a:r>
            <a:r>
              <a:rPr dirty="0" sz="1200" spc="11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in</a:t>
            </a:r>
            <a:r>
              <a:rPr dirty="0" sz="1200" spc="11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the</a:t>
            </a:r>
            <a:r>
              <a:rPr dirty="0" sz="1200" spc="11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same</a:t>
            </a:r>
            <a:r>
              <a:rPr dirty="0" sz="1200" spc="105">
                <a:latin typeface="Calibri"/>
                <a:cs typeface="Calibri"/>
              </a:rPr>
              <a:t> </a:t>
            </a:r>
            <a:r>
              <a:rPr dirty="0" sz="1200" spc="-10">
                <a:latin typeface="Calibri"/>
                <a:cs typeface="Calibri"/>
              </a:rPr>
              <a:t>execution.</a:t>
            </a:r>
            <a:endParaRPr sz="1200">
              <a:latin typeface="Calibri"/>
              <a:cs typeface="Calibri"/>
            </a:endParaRPr>
          </a:p>
        </p:txBody>
      </p:sp>
      <p:grpSp>
        <p:nvGrpSpPr>
          <p:cNvPr id="3" name="object 3" descr=""/>
          <p:cNvGrpSpPr/>
          <p:nvPr/>
        </p:nvGrpSpPr>
        <p:grpSpPr>
          <a:xfrm>
            <a:off x="958291" y="4286936"/>
            <a:ext cx="5940425" cy="1214755"/>
            <a:chOff x="958291" y="4286936"/>
            <a:chExt cx="5940425" cy="1214755"/>
          </a:xfrm>
        </p:grpSpPr>
        <p:sp>
          <p:nvSpPr>
            <p:cNvPr id="4" name="object 4" descr=""/>
            <p:cNvSpPr/>
            <p:nvPr/>
          </p:nvSpPr>
          <p:spPr>
            <a:xfrm>
              <a:off x="958291" y="4286935"/>
              <a:ext cx="5940425" cy="607695"/>
            </a:xfrm>
            <a:custGeom>
              <a:avLst/>
              <a:gdLst/>
              <a:ahLst/>
              <a:cxnLst/>
              <a:rect l="l" t="t" r="r" b="b"/>
              <a:pathLst>
                <a:path w="5940425" h="607695">
                  <a:moveTo>
                    <a:pt x="5940006" y="151841"/>
                  </a:moveTo>
                  <a:lnTo>
                    <a:pt x="0" y="151841"/>
                  </a:lnTo>
                  <a:lnTo>
                    <a:pt x="0" y="303669"/>
                  </a:lnTo>
                  <a:lnTo>
                    <a:pt x="0" y="455498"/>
                  </a:lnTo>
                  <a:lnTo>
                    <a:pt x="0" y="607326"/>
                  </a:lnTo>
                  <a:lnTo>
                    <a:pt x="5940006" y="607326"/>
                  </a:lnTo>
                  <a:lnTo>
                    <a:pt x="5940006" y="455498"/>
                  </a:lnTo>
                  <a:lnTo>
                    <a:pt x="5940006" y="303669"/>
                  </a:lnTo>
                  <a:lnTo>
                    <a:pt x="5940006" y="151841"/>
                  </a:lnTo>
                  <a:close/>
                </a:path>
                <a:path w="5940425" h="607695">
                  <a:moveTo>
                    <a:pt x="5940006" y="0"/>
                  </a:moveTo>
                  <a:lnTo>
                    <a:pt x="0" y="0"/>
                  </a:lnTo>
                  <a:lnTo>
                    <a:pt x="0" y="151828"/>
                  </a:lnTo>
                  <a:lnTo>
                    <a:pt x="5940006" y="151828"/>
                  </a:lnTo>
                  <a:lnTo>
                    <a:pt x="5940006" y="0"/>
                  </a:lnTo>
                  <a:close/>
                </a:path>
              </a:pathLst>
            </a:custGeom>
            <a:solidFill>
              <a:srgbClr val="F2F2F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 descr=""/>
            <p:cNvSpPr/>
            <p:nvPr/>
          </p:nvSpPr>
          <p:spPr>
            <a:xfrm>
              <a:off x="1892058" y="4846180"/>
              <a:ext cx="38100" cy="0"/>
            </a:xfrm>
            <a:custGeom>
              <a:avLst/>
              <a:gdLst/>
              <a:ahLst/>
              <a:cxnLst/>
              <a:rect l="l" t="t" r="r" b="b"/>
              <a:pathLst>
                <a:path w="38100" h="0">
                  <a:moveTo>
                    <a:pt x="0" y="0"/>
                  </a:moveTo>
                  <a:lnTo>
                    <a:pt x="37960" y="0"/>
                  </a:lnTo>
                </a:path>
              </a:pathLst>
            </a:custGeom>
            <a:ln w="5054">
              <a:solidFill>
                <a:srgbClr val="007F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 descr=""/>
            <p:cNvSpPr/>
            <p:nvPr/>
          </p:nvSpPr>
          <p:spPr>
            <a:xfrm>
              <a:off x="958291" y="4894262"/>
              <a:ext cx="5940425" cy="152400"/>
            </a:xfrm>
            <a:custGeom>
              <a:avLst/>
              <a:gdLst/>
              <a:ahLst/>
              <a:cxnLst/>
              <a:rect l="l" t="t" r="r" b="b"/>
              <a:pathLst>
                <a:path w="5940425" h="152400">
                  <a:moveTo>
                    <a:pt x="5940005" y="0"/>
                  </a:moveTo>
                  <a:lnTo>
                    <a:pt x="0" y="0"/>
                  </a:lnTo>
                  <a:lnTo>
                    <a:pt x="0" y="151828"/>
                  </a:lnTo>
                  <a:lnTo>
                    <a:pt x="5940005" y="151828"/>
                  </a:lnTo>
                  <a:lnTo>
                    <a:pt x="5940005" y="0"/>
                  </a:lnTo>
                  <a:close/>
                </a:path>
              </a:pathLst>
            </a:custGeom>
            <a:solidFill>
              <a:srgbClr val="F2F2F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" name="object 7" descr=""/>
            <p:cNvSpPr/>
            <p:nvPr/>
          </p:nvSpPr>
          <p:spPr>
            <a:xfrm>
              <a:off x="2195728" y="4998009"/>
              <a:ext cx="38100" cy="0"/>
            </a:xfrm>
            <a:custGeom>
              <a:avLst/>
              <a:gdLst/>
              <a:ahLst/>
              <a:cxnLst/>
              <a:rect l="l" t="t" r="r" b="b"/>
              <a:pathLst>
                <a:path w="38100" h="0">
                  <a:moveTo>
                    <a:pt x="0" y="0"/>
                  </a:moveTo>
                  <a:lnTo>
                    <a:pt x="37960" y="0"/>
                  </a:lnTo>
                </a:path>
              </a:pathLst>
            </a:custGeom>
            <a:ln w="5054">
              <a:solidFill>
                <a:srgbClr val="007F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8" name="object 8" descr=""/>
            <p:cNvSpPr/>
            <p:nvPr/>
          </p:nvSpPr>
          <p:spPr>
            <a:xfrm>
              <a:off x="958291" y="5046091"/>
              <a:ext cx="5940425" cy="152400"/>
            </a:xfrm>
            <a:custGeom>
              <a:avLst/>
              <a:gdLst/>
              <a:ahLst/>
              <a:cxnLst/>
              <a:rect l="l" t="t" r="r" b="b"/>
              <a:pathLst>
                <a:path w="5940425" h="152400">
                  <a:moveTo>
                    <a:pt x="5940005" y="0"/>
                  </a:moveTo>
                  <a:lnTo>
                    <a:pt x="0" y="0"/>
                  </a:lnTo>
                  <a:lnTo>
                    <a:pt x="0" y="151828"/>
                  </a:lnTo>
                  <a:lnTo>
                    <a:pt x="5940005" y="151828"/>
                  </a:lnTo>
                  <a:lnTo>
                    <a:pt x="5940005" y="0"/>
                  </a:lnTo>
                  <a:close/>
                </a:path>
              </a:pathLst>
            </a:custGeom>
            <a:solidFill>
              <a:srgbClr val="F2F2F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9" name="object 9" descr=""/>
            <p:cNvSpPr/>
            <p:nvPr/>
          </p:nvSpPr>
          <p:spPr>
            <a:xfrm>
              <a:off x="2271636" y="5149837"/>
              <a:ext cx="38100" cy="0"/>
            </a:xfrm>
            <a:custGeom>
              <a:avLst/>
              <a:gdLst/>
              <a:ahLst/>
              <a:cxnLst/>
              <a:rect l="l" t="t" r="r" b="b"/>
              <a:pathLst>
                <a:path w="38100" h="0">
                  <a:moveTo>
                    <a:pt x="0" y="0"/>
                  </a:moveTo>
                  <a:lnTo>
                    <a:pt x="37960" y="0"/>
                  </a:lnTo>
                </a:path>
              </a:pathLst>
            </a:custGeom>
            <a:ln w="5054">
              <a:solidFill>
                <a:srgbClr val="FF7F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0" name="object 10" descr=""/>
            <p:cNvSpPr/>
            <p:nvPr/>
          </p:nvSpPr>
          <p:spPr>
            <a:xfrm>
              <a:off x="958291" y="5197932"/>
              <a:ext cx="5940425" cy="152400"/>
            </a:xfrm>
            <a:custGeom>
              <a:avLst/>
              <a:gdLst/>
              <a:ahLst/>
              <a:cxnLst/>
              <a:rect l="l" t="t" r="r" b="b"/>
              <a:pathLst>
                <a:path w="5940425" h="152400">
                  <a:moveTo>
                    <a:pt x="5940005" y="0"/>
                  </a:moveTo>
                  <a:lnTo>
                    <a:pt x="0" y="0"/>
                  </a:lnTo>
                  <a:lnTo>
                    <a:pt x="0" y="151828"/>
                  </a:lnTo>
                  <a:lnTo>
                    <a:pt x="5940005" y="151828"/>
                  </a:lnTo>
                  <a:lnTo>
                    <a:pt x="5940005" y="0"/>
                  </a:lnTo>
                  <a:close/>
                </a:path>
              </a:pathLst>
            </a:custGeom>
            <a:solidFill>
              <a:srgbClr val="F2F2F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1" name="object 11" descr=""/>
            <p:cNvSpPr/>
            <p:nvPr/>
          </p:nvSpPr>
          <p:spPr>
            <a:xfrm>
              <a:off x="2271636" y="5301678"/>
              <a:ext cx="38100" cy="0"/>
            </a:xfrm>
            <a:custGeom>
              <a:avLst/>
              <a:gdLst/>
              <a:ahLst/>
              <a:cxnLst/>
              <a:rect l="l" t="t" r="r" b="b"/>
              <a:pathLst>
                <a:path w="38100" h="0">
                  <a:moveTo>
                    <a:pt x="0" y="0"/>
                  </a:moveTo>
                  <a:lnTo>
                    <a:pt x="37960" y="0"/>
                  </a:lnTo>
                </a:path>
              </a:pathLst>
            </a:custGeom>
            <a:ln w="5054">
              <a:solidFill>
                <a:srgbClr val="FF7F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2" name="object 12" descr=""/>
            <p:cNvSpPr/>
            <p:nvPr/>
          </p:nvSpPr>
          <p:spPr>
            <a:xfrm>
              <a:off x="958291" y="5349760"/>
              <a:ext cx="5940425" cy="152400"/>
            </a:xfrm>
            <a:custGeom>
              <a:avLst/>
              <a:gdLst/>
              <a:ahLst/>
              <a:cxnLst/>
              <a:rect l="l" t="t" r="r" b="b"/>
              <a:pathLst>
                <a:path w="5940425" h="152400">
                  <a:moveTo>
                    <a:pt x="5940005" y="0"/>
                  </a:moveTo>
                  <a:lnTo>
                    <a:pt x="0" y="0"/>
                  </a:lnTo>
                  <a:lnTo>
                    <a:pt x="0" y="151828"/>
                  </a:lnTo>
                  <a:lnTo>
                    <a:pt x="5940005" y="151828"/>
                  </a:lnTo>
                  <a:lnTo>
                    <a:pt x="5940005" y="0"/>
                  </a:lnTo>
                  <a:close/>
                </a:path>
              </a:pathLst>
            </a:custGeom>
            <a:solidFill>
              <a:srgbClr val="F2F2F2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3" name="object 13" descr=""/>
          <p:cNvSpPr txBox="1"/>
          <p:nvPr/>
        </p:nvSpPr>
        <p:spPr>
          <a:xfrm>
            <a:off x="917803" y="4246448"/>
            <a:ext cx="6021070" cy="1296035"/>
          </a:xfrm>
          <a:prstGeom prst="rect">
            <a:avLst/>
          </a:prstGeom>
          <a:ln w="5054">
            <a:solidFill>
              <a:srgbClr val="000000"/>
            </a:solidFill>
          </a:ln>
        </p:spPr>
        <p:txBody>
          <a:bodyPr wrap="square" lIns="0" tIns="19685" rIns="0" bIns="0" rtlCol="0" vert="horz">
            <a:spAutoFit/>
          </a:bodyPr>
          <a:lstStyle/>
          <a:p>
            <a:pPr marL="25400">
              <a:lnSpc>
                <a:spcPct val="100000"/>
              </a:lnSpc>
              <a:spcBef>
                <a:spcPts val="155"/>
              </a:spcBef>
            </a:pPr>
            <a:r>
              <a:rPr dirty="0" sz="1000" spc="145">
                <a:solidFill>
                  <a:srgbClr val="FF7F00"/>
                </a:solidFill>
                <a:latin typeface="Calibri"/>
                <a:cs typeface="Calibri"/>
              </a:rPr>
              <a:t>#!</a:t>
            </a:r>
            <a:r>
              <a:rPr dirty="0" sz="1000" spc="-85">
                <a:solidFill>
                  <a:srgbClr val="FF7F00"/>
                </a:solidFill>
                <a:latin typeface="Calibri"/>
                <a:cs typeface="Calibri"/>
              </a:rPr>
              <a:t> </a:t>
            </a:r>
            <a:r>
              <a:rPr dirty="0" sz="1000" spc="105">
                <a:solidFill>
                  <a:srgbClr val="FF7F00"/>
                </a:solidFill>
                <a:latin typeface="Calibri"/>
                <a:cs typeface="Calibri"/>
              </a:rPr>
              <a:t>/</a:t>
            </a:r>
            <a:r>
              <a:rPr dirty="0" sz="1000" spc="20">
                <a:solidFill>
                  <a:srgbClr val="FF7F00"/>
                </a:solidFill>
                <a:latin typeface="Calibri"/>
                <a:cs typeface="Calibri"/>
              </a:rPr>
              <a:t> </a:t>
            </a:r>
            <a:r>
              <a:rPr dirty="0" sz="1000" spc="100">
                <a:solidFill>
                  <a:srgbClr val="FF7F00"/>
                </a:solidFill>
                <a:latin typeface="Calibri"/>
                <a:cs typeface="Calibri"/>
              </a:rPr>
              <a:t>bin</a:t>
            </a:r>
            <a:r>
              <a:rPr dirty="0" sz="1000" spc="-75">
                <a:solidFill>
                  <a:srgbClr val="FF7F00"/>
                </a:solidFill>
                <a:latin typeface="Calibri"/>
                <a:cs typeface="Calibri"/>
              </a:rPr>
              <a:t> </a:t>
            </a:r>
            <a:r>
              <a:rPr dirty="0" sz="1000" spc="105">
                <a:solidFill>
                  <a:srgbClr val="FF7F00"/>
                </a:solidFill>
                <a:latin typeface="Calibri"/>
                <a:cs typeface="Calibri"/>
              </a:rPr>
              <a:t>/</a:t>
            </a:r>
            <a:r>
              <a:rPr dirty="0" sz="1000" spc="-95">
                <a:solidFill>
                  <a:srgbClr val="FF7F00"/>
                </a:solidFill>
                <a:latin typeface="Calibri"/>
                <a:cs typeface="Calibri"/>
              </a:rPr>
              <a:t> </a:t>
            </a:r>
            <a:r>
              <a:rPr dirty="0" sz="1000" spc="55">
                <a:solidFill>
                  <a:srgbClr val="FF7F00"/>
                </a:solidFill>
                <a:latin typeface="Calibri"/>
                <a:cs typeface="Calibri"/>
              </a:rPr>
              <a:t>bash</a:t>
            </a:r>
            <a:endParaRPr sz="1000">
              <a:latin typeface="Calibri"/>
              <a:cs typeface="Calibri"/>
            </a:endParaRPr>
          </a:p>
          <a:p>
            <a:pPr marL="52705">
              <a:lnSpc>
                <a:spcPts val="1200"/>
              </a:lnSpc>
              <a:spcBef>
                <a:spcPts val="1190"/>
              </a:spcBef>
            </a:pPr>
            <a:r>
              <a:rPr dirty="0" sz="1000" spc="125" b="1">
                <a:solidFill>
                  <a:srgbClr val="00AEEF"/>
                </a:solidFill>
                <a:latin typeface="Calibri"/>
                <a:cs typeface="Calibri"/>
              </a:rPr>
              <a:t>for</a:t>
            </a:r>
            <a:r>
              <a:rPr dirty="0" sz="1000" spc="210" b="1">
                <a:solidFill>
                  <a:srgbClr val="00AEEF"/>
                </a:solidFill>
                <a:latin typeface="Calibri"/>
                <a:cs typeface="Calibri"/>
              </a:rPr>
              <a:t>  </a:t>
            </a:r>
            <a:r>
              <a:rPr dirty="0" sz="1000">
                <a:solidFill>
                  <a:srgbClr val="007F00"/>
                </a:solidFill>
                <a:latin typeface="Calibri"/>
                <a:cs typeface="Calibri"/>
              </a:rPr>
              <a:t>i</a:t>
            </a:r>
            <a:r>
              <a:rPr dirty="0" sz="1000" spc="210">
                <a:solidFill>
                  <a:srgbClr val="007F00"/>
                </a:solidFill>
                <a:latin typeface="Calibri"/>
                <a:cs typeface="Calibri"/>
              </a:rPr>
              <a:t>  </a:t>
            </a:r>
            <a:r>
              <a:rPr dirty="0" sz="1000" spc="120" b="1">
                <a:solidFill>
                  <a:srgbClr val="00AEEF"/>
                </a:solidFill>
                <a:latin typeface="Calibri"/>
                <a:cs typeface="Calibri"/>
              </a:rPr>
              <a:t>in</a:t>
            </a:r>
            <a:r>
              <a:rPr dirty="0" sz="1000" spc="190" b="1">
                <a:solidFill>
                  <a:srgbClr val="00AEEF"/>
                </a:solidFill>
                <a:latin typeface="Calibri"/>
                <a:cs typeface="Calibri"/>
              </a:rPr>
              <a:t>  </a:t>
            </a:r>
            <a:r>
              <a:rPr dirty="0" sz="1000">
                <a:latin typeface="Cambria"/>
                <a:cs typeface="Cambria"/>
              </a:rPr>
              <a:t>∗</a:t>
            </a:r>
            <a:r>
              <a:rPr dirty="0" sz="1000" spc="-75">
                <a:latin typeface="Cambria"/>
                <a:cs typeface="Cambria"/>
              </a:rPr>
              <a:t> </a:t>
            </a:r>
            <a:r>
              <a:rPr dirty="0" sz="1000">
                <a:latin typeface="Calibri"/>
                <a:cs typeface="Calibri"/>
              </a:rPr>
              <a:t>.</a:t>
            </a:r>
            <a:r>
              <a:rPr dirty="0" sz="1000" spc="-105">
                <a:latin typeface="Calibri"/>
                <a:cs typeface="Calibri"/>
              </a:rPr>
              <a:t> </a:t>
            </a:r>
            <a:r>
              <a:rPr dirty="0" sz="1000" spc="-10">
                <a:solidFill>
                  <a:srgbClr val="007F00"/>
                </a:solidFill>
                <a:latin typeface="Calibri"/>
                <a:cs typeface="Calibri"/>
              </a:rPr>
              <a:t>mp4</a:t>
            </a:r>
            <a:r>
              <a:rPr dirty="0" sz="1000" spc="-85">
                <a:solidFill>
                  <a:srgbClr val="007F00"/>
                </a:solidFill>
                <a:latin typeface="Calibri"/>
                <a:cs typeface="Calibri"/>
              </a:rPr>
              <a:t> </a:t>
            </a:r>
            <a:r>
              <a:rPr dirty="0" sz="1000">
                <a:latin typeface="Calibri"/>
                <a:cs typeface="Calibri"/>
              </a:rPr>
              <a:t>;</a:t>
            </a:r>
            <a:r>
              <a:rPr dirty="0" sz="1000" spc="160">
                <a:latin typeface="Calibri"/>
                <a:cs typeface="Calibri"/>
              </a:rPr>
              <a:t>  </a:t>
            </a:r>
            <a:r>
              <a:rPr dirty="0" sz="1000" spc="35" b="1">
                <a:solidFill>
                  <a:srgbClr val="00AEEF"/>
                </a:solidFill>
                <a:latin typeface="Calibri"/>
                <a:cs typeface="Calibri"/>
              </a:rPr>
              <a:t>do</a:t>
            </a:r>
            <a:endParaRPr sz="1000">
              <a:latin typeface="Calibri"/>
              <a:cs typeface="Calibri"/>
            </a:endParaRPr>
          </a:p>
          <a:p>
            <a:pPr marL="185420">
              <a:lnSpc>
                <a:spcPts val="1195"/>
              </a:lnSpc>
            </a:pPr>
            <a:r>
              <a:rPr dirty="0" sz="1000">
                <a:solidFill>
                  <a:srgbClr val="007F00"/>
                </a:solidFill>
                <a:latin typeface="Calibri"/>
                <a:cs typeface="Calibri"/>
              </a:rPr>
              <a:t>mv</a:t>
            </a:r>
            <a:r>
              <a:rPr dirty="0" sz="1000" spc="135">
                <a:solidFill>
                  <a:srgbClr val="007F00"/>
                </a:solidFill>
                <a:latin typeface="Calibri"/>
                <a:cs typeface="Calibri"/>
              </a:rPr>
              <a:t>  </a:t>
            </a:r>
            <a:r>
              <a:rPr dirty="0" sz="1000" spc="-10">
                <a:solidFill>
                  <a:srgbClr val="007F00"/>
                </a:solidFill>
                <a:latin typeface="Cambria"/>
                <a:cs typeface="Cambria"/>
              </a:rPr>
              <a:t>$</a:t>
            </a:r>
            <a:r>
              <a:rPr dirty="0" sz="1000" spc="-60">
                <a:solidFill>
                  <a:srgbClr val="007F00"/>
                </a:solidFill>
                <a:latin typeface="Cambria"/>
                <a:cs typeface="Cambria"/>
              </a:rPr>
              <a:t> </a:t>
            </a:r>
            <a:r>
              <a:rPr dirty="0" sz="1000">
                <a:solidFill>
                  <a:srgbClr val="007F00"/>
                </a:solidFill>
                <a:latin typeface="Calibri"/>
                <a:cs typeface="Calibri"/>
              </a:rPr>
              <a:t>i</a:t>
            </a:r>
            <a:r>
              <a:rPr dirty="0" sz="1000" spc="195">
                <a:solidFill>
                  <a:srgbClr val="007F00"/>
                </a:solidFill>
                <a:latin typeface="Calibri"/>
                <a:cs typeface="Calibri"/>
              </a:rPr>
              <a:t>  </a:t>
            </a:r>
            <a:r>
              <a:rPr dirty="0" sz="1000" spc="130">
                <a:solidFill>
                  <a:srgbClr val="007F00"/>
                </a:solidFill>
                <a:latin typeface="Cambria"/>
                <a:cs typeface="Cambria"/>
              </a:rPr>
              <a:t>$</a:t>
            </a:r>
            <a:r>
              <a:rPr dirty="0" sz="1000" spc="130">
                <a:latin typeface="Lucida Sans Unicode"/>
                <a:cs typeface="Lucida Sans Unicode"/>
              </a:rPr>
              <a:t>{</a:t>
            </a:r>
            <a:r>
              <a:rPr dirty="0" sz="1000" spc="-95">
                <a:latin typeface="Lucida Sans Unicode"/>
                <a:cs typeface="Lucida Sans Unicode"/>
              </a:rPr>
              <a:t> </a:t>
            </a:r>
            <a:r>
              <a:rPr dirty="0" sz="1000">
                <a:solidFill>
                  <a:srgbClr val="007F00"/>
                </a:solidFill>
                <a:latin typeface="Calibri"/>
                <a:cs typeface="Calibri"/>
              </a:rPr>
              <a:t>i </a:t>
            </a:r>
            <a:r>
              <a:rPr dirty="0" sz="1000" spc="120">
                <a:latin typeface="Lucida Sans Unicode"/>
                <a:cs typeface="Lucida Sans Unicode"/>
              </a:rPr>
              <a:t>}</a:t>
            </a:r>
            <a:endParaRPr sz="1000">
              <a:latin typeface="Lucida Sans Unicode"/>
              <a:cs typeface="Lucida Sans Unicode"/>
            </a:endParaRPr>
          </a:p>
          <a:p>
            <a:pPr marL="203835">
              <a:lnSpc>
                <a:spcPts val="1195"/>
              </a:lnSpc>
              <a:tabLst>
                <a:tab pos="1391920" algn="l"/>
              </a:tabLst>
            </a:pPr>
            <a:r>
              <a:rPr dirty="0" sz="1000" spc="75">
                <a:solidFill>
                  <a:srgbClr val="007F00"/>
                </a:solidFill>
                <a:latin typeface="Calibri"/>
                <a:cs typeface="Calibri"/>
              </a:rPr>
              <a:t>ffmpeg</a:t>
            </a:r>
            <a:r>
              <a:rPr dirty="0" sz="1000" spc="365">
                <a:solidFill>
                  <a:srgbClr val="007F00"/>
                </a:solidFill>
                <a:latin typeface="Calibri"/>
                <a:cs typeface="Calibri"/>
              </a:rPr>
              <a:t> </a:t>
            </a:r>
            <a:r>
              <a:rPr dirty="0" sz="1000" spc="180">
                <a:latin typeface="Cambria"/>
                <a:cs typeface="Cambria"/>
              </a:rPr>
              <a:t>−</a:t>
            </a:r>
            <a:r>
              <a:rPr dirty="0" sz="1000" spc="180">
                <a:solidFill>
                  <a:srgbClr val="007F00"/>
                </a:solidFill>
                <a:latin typeface="Calibri"/>
                <a:cs typeface="Calibri"/>
              </a:rPr>
              <a:t>i</a:t>
            </a:r>
            <a:r>
              <a:rPr dirty="0" sz="1000" spc="190">
                <a:solidFill>
                  <a:srgbClr val="007F00"/>
                </a:solidFill>
                <a:latin typeface="Calibri"/>
                <a:cs typeface="Calibri"/>
              </a:rPr>
              <a:t>  </a:t>
            </a:r>
            <a:r>
              <a:rPr dirty="0" sz="1000" spc="130">
                <a:solidFill>
                  <a:srgbClr val="007F00"/>
                </a:solidFill>
                <a:latin typeface="Cambria"/>
                <a:cs typeface="Cambria"/>
              </a:rPr>
              <a:t>$</a:t>
            </a:r>
            <a:r>
              <a:rPr dirty="0" sz="1000" spc="130">
                <a:latin typeface="Lucida Sans Unicode"/>
                <a:cs typeface="Lucida Sans Unicode"/>
              </a:rPr>
              <a:t>{</a:t>
            </a:r>
            <a:r>
              <a:rPr dirty="0" sz="1000" spc="-95">
                <a:latin typeface="Lucida Sans Unicode"/>
                <a:cs typeface="Lucida Sans Unicode"/>
              </a:rPr>
              <a:t> </a:t>
            </a:r>
            <a:r>
              <a:rPr dirty="0" sz="1000">
                <a:solidFill>
                  <a:srgbClr val="007F00"/>
                </a:solidFill>
                <a:latin typeface="Calibri"/>
                <a:cs typeface="Calibri"/>
              </a:rPr>
              <a:t>i</a:t>
            </a:r>
            <a:r>
              <a:rPr dirty="0" sz="1000" spc="-5">
                <a:solidFill>
                  <a:srgbClr val="007F00"/>
                </a:solidFill>
                <a:latin typeface="Calibri"/>
                <a:cs typeface="Calibri"/>
              </a:rPr>
              <a:t> </a:t>
            </a:r>
            <a:r>
              <a:rPr dirty="0" sz="1000" spc="120">
                <a:latin typeface="Lucida Sans Unicode"/>
                <a:cs typeface="Lucida Sans Unicode"/>
              </a:rPr>
              <a:t>}</a:t>
            </a:r>
            <a:r>
              <a:rPr dirty="0" sz="1000">
                <a:latin typeface="Lucida Sans Unicode"/>
                <a:cs typeface="Lucida Sans Unicode"/>
              </a:rPr>
              <a:t>	</a:t>
            </a:r>
            <a:r>
              <a:rPr dirty="0" sz="1000" spc="130">
                <a:latin typeface="Cambria"/>
                <a:cs typeface="Cambria"/>
              </a:rPr>
              <a:t>−</a:t>
            </a:r>
            <a:r>
              <a:rPr dirty="0" sz="1000" spc="130">
                <a:solidFill>
                  <a:srgbClr val="007F00"/>
                </a:solidFill>
                <a:latin typeface="Calibri"/>
                <a:cs typeface="Calibri"/>
              </a:rPr>
              <a:t>s</a:t>
            </a:r>
            <a:r>
              <a:rPr dirty="0" sz="1000" spc="180">
                <a:solidFill>
                  <a:srgbClr val="007F00"/>
                </a:solidFill>
                <a:latin typeface="Calibri"/>
                <a:cs typeface="Calibri"/>
              </a:rPr>
              <a:t>  </a:t>
            </a:r>
            <a:r>
              <a:rPr dirty="0" sz="1000">
                <a:latin typeface="Calibri"/>
                <a:cs typeface="Calibri"/>
              </a:rPr>
              <a:t>1920</a:t>
            </a:r>
            <a:r>
              <a:rPr dirty="0" sz="1000" spc="-60">
                <a:latin typeface="Calibri"/>
                <a:cs typeface="Calibri"/>
              </a:rPr>
              <a:t> </a:t>
            </a:r>
            <a:r>
              <a:rPr dirty="0" sz="1000" spc="65">
                <a:solidFill>
                  <a:srgbClr val="007F00"/>
                </a:solidFill>
                <a:latin typeface="Calibri"/>
                <a:cs typeface="Calibri"/>
              </a:rPr>
              <a:t>x1080</a:t>
            </a:r>
            <a:r>
              <a:rPr dirty="0" sz="1000" spc="355">
                <a:solidFill>
                  <a:srgbClr val="007F00"/>
                </a:solidFill>
                <a:latin typeface="Calibri"/>
                <a:cs typeface="Calibri"/>
              </a:rPr>
              <a:t> </a:t>
            </a:r>
            <a:r>
              <a:rPr dirty="0" sz="1000" spc="125">
                <a:latin typeface="Cambria"/>
                <a:cs typeface="Cambria"/>
              </a:rPr>
              <a:t>−</a:t>
            </a:r>
            <a:r>
              <a:rPr dirty="0" sz="1000" spc="125">
                <a:solidFill>
                  <a:srgbClr val="007F00"/>
                </a:solidFill>
                <a:latin typeface="Calibri"/>
                <a:cs typeface="Calibri"/>
              </a:rPr>
              <a:t>c</a:t>
            </a:r>
            <a:r>
              <a:rPr dirty="0" sz="1000" spc="25">
                <a:solidFill>
                  <a:srgbClr val="007F00"/>
                </a:solidFill>
                <a:latin typeface="Calibri"/>
                <a:cs typeface="Calibri"/>
              </a:rPr>
              <a:t> </a:t>
            </a:r>
            <a:r>
              <a:rPr dirty="0" sz="1000">
                <a:latin typeface="Calibri"/>
                <a:cs typeface="Calibri"/>
              </a:rPr>
              <a:t>:</a:t>
            </a:r>
            <a:r>
              <a:rPr dirty="0" sz="1000" spc="-25">
                <a:latin typeface="Calibri"/>
                <a:cs typeface="Calibri"/>
              </a:rPr>
              <a:t> </a:t>
            </a:r>
            <a:r>
              <a:rPr dirty="0" sz="1000" spc="70">
                <a:solidFill>
                  <a:srgbClr val="007F00"/>
                </a:solidFill>
                <a:latin typeface="Calibri"/>
                <a:cs typeface="Calibri"/>
              </a:rPr>
              <a:t>v</a:t>
            </a:r>
            <a:r>
              <a:rPr dirty="0" sz="1000" spc="175">
                <a:solidFill>
                  <a:srgbClr val="007F00"/>
                </a:solidFill>
                <a:latin typeface="Calibri"/>
                <a:cs typeface="Calibri"/>
              </a:rPr>
              <a:t>  </a:t>
            </a:r>
            <a:r>
              <a:rPr dirty="0" sz="1000">
                <a:solidFill>
                  <a:srgbClr val="007F00"/>
                </a:solidFill>
                <a:latin typeface="Calibri"/>
                <a:cs typeface="Calibri"/>
              </a:rPr>
              <a:t>l</a:t>
            </a:r>
            <a:r>
              <a:rPr dirty="0" sz="1000" spc="-90">
                <a:solidFill>
                  <a:srgbClr val="007F00"/>
                </a:solidFill>
                <a:latin typeface="Calibri"/>
                <a:cs typeface="Calibri"/>
              </a:rPr>
              <a:t> </a:t>
            </a:r>
            <a:r>
              <a:rPr dirty="0" sz="1000" spc="100">
                <a:solidFill>
                  <a:srgbClr val="007F00"/>
                </a:solidFill>
                <a:latin typeface="Calibri"/>
                <a:cs typeface="Calibri"/>
              </a:rPr>
              <a:t>ib</a:t>
            </a:r>
            <a:r>
              <a:rPr dirty="0" sz="1000" spc="-85">
                <a:solidFill>
                  <a:srgbClr val="007F00"/>
                </a:solidFill>
                <a:latin typeface="Calibri"/>
                <a:cs typeface="Calibri"/>
              </a:rPr>
              <a:t> </a:t>
            </a:r>
            <a:r>
              <a:rPr dirty="0" sz="1000" spc="85">
                <a:solidFill>
                  <a:srgbClr val="007F00"/>
                </a:solidFill>
                <a:latin typeface="Calibri"/>
                <a:cs typeface="Calibri"/>
              </a:rPr>
              <a:t>x</a:t>
            </a:r>
            <a:r>
              <a:rPr dirty="0" sz="1000" spc="-90">
                <a:solidFill>
                  <a:srgbClr val="007F00"/>
                </a:solidFill>
                <a:latin typeface="Calibri"/>
                <a:cs typeface="Calibri"/>
              </a:rPr>
              <a:t> </a:t>
            </a:r>
            <a:r>
              <a:rPr dirty="0" sz="1000" spc="-25">
                <a:solidFill>
                  <a:srgbClr val="007F00"/>
                </a:solidFill>
                <a:latin typeface="Calibri"/>
                <a:cs typeface="Calibri"/>
              </a:rPr>
              <a:t>2</a:t>
            </a:r>
            <a:r>
              <a:rPr dirty="0" sz="1000" spc="-90">
                <a:solidFill>
                  <a:srgbClr val="007F00"/>
                </a:solidFill>
                <a:latin typeface="Calibri"/>
                <a:cs typeface="Calibri"/>
              </a:rPr>
              <a:t> </a:t>
            </a:r>
            <a:r>
              <a:rPr dirty="0" sz="1000" spc="-25">
                <a:solidFill>
                  <a:srgbClr val="007F00"/>
                </a:solidFill>
                <a:latin typeface="Calibri"/>
                <a:cs typeface="Calibri"/>
              </a:rPr>
              <a:t>6</a:t>
            </a:r>
            <a:r>
              <a:rPr dirty="0" sz="1000" spc="-90">
                <a:solidFill>
                  <a:srgbClr val="007F00"/>
                </a:solidFill>
                <a:latin typeface="Calibri"/>
                <a:cs typeface="Calibri"/>
              </a:rPr>
              <a:t> </a:t>
            </a:r>
            <a:r>
              <a:rPr dirty="0" sz="1000">
                <a:solidFill>
                  <a:srgbClr val="007F00"/>
                </a:solidFill>
                <a:latin typeface="Calibri"/>
                <a:cs typeface="Calibri"/>
              </a:rPr>
              <a:t>5</a:t>
            </a:r>
            <a:r>
              <a:rPr dirty="0" sz="1000" spc="409">
                <a:solidFill>
                  <a:srgbClr val="007F00"/>
                </a:solidFill>
                <a:latin typeface="Calibri"/>
                <a:cs typeface="Calibri"/>
              </a:rPr>
              <a:t> </a:t>
            </a:r>
            <a:r>
              <a:rPr dirty="0" sz="1000" spc="145">
                <a:latin typeface="Cambria"/>
                <a:cs typeface="Cambria"/>
              </a:rPr>
              <a:t>−</a:t>
            </a:r>
            <a:r>
              <a:rPr dirty="0" sz="1000" spc="145">
                <a:solidFill>
                  <a:srgbClr val="007F00"/>
                </a:solidFill>
                <a:latin typeface="Calibri"/>
                <a:cs typeface="Calibri"/>
              </a:rPr>
              <a:t>r</a:t>
            </a:r>
            <a:r>
              <a:rPr dirty="0" sz="1000" spc="175">
                <a:solidFill>
                  <a:srgbClr val="007F00"/>
                </a:solidFill>
                <a:latin typeface="Calibri"/>
                <a:cs typeface="Calibri"/>
              </a:rPr>
              <a:t>  </a:t>
            </a:r>
            <a:r>
              <a:rPr dirty="0" sz="1000">
                <a:latin typeface="Calibri"/>
                <a:cs typeface="Calibri"/>
              </a:rPr>
              <a:t>30</a:t>
            </a:r>
            <a:r>
              <a:rPr dirty="0" sz="1000" spc="345">
                <a:latin typeface="Calibri"/>
                <a:cs typeface="Calibri"/>
              </a:rPr>
              <a:t> </a:t>
            </a:r>
            <a:r>
              <a:rPr dirty="0" sz="1000" spc="95">
                <a:latin typeface="Cambria"/>
                <a:cs typeface="Cambria"/>
              </a:rPr>
              <a:t>−</a:t>
            </a:r>
            <a:r>
              <a:rPr dirty="0" sz="1000" spc="95">
                <a:solidFill>
                  <a:srgbClr val="007F00"/>
                </a:solidFill>
                <a:latin typeface="Calibri"/>
                <a:cs typeface="Calibri"/>
              </a:rPr>
              <a:t>an</a:t>
            </a:r>
            <a:r>
              <a:rPr dirty="0" sz="1000" spc="185">
                <a:solidFill>
                  <a:srgbClr val="007F00"/>
                </a:solidFill>
                <a:latin typeface="Calibri"/>
                <a:cs typeface="Calibri"/>
              </a:rPr>
              <a:t>  </a:t>
            </a:r>
            <a:r>
              <a:rPr dirty="0" sz="1000" spc="-10">
                <a:solidFill>
                  <a:srgbClr val="007F00"/>
                </a:solidFill>
                <a:latin typeface="Cambria"/>
                <a:cs typeface="Cambria"/>
              </a:rPr>
              <a:t>$</a:t>
            </a:r>
            <a:r>
              <a:rPr dirty="0" sz="1000" spc="-75">
                <a:solidFill>
                  <a:srgbClr val="007F00"/>
                </a:solidFill>
                <a:latin typeface="Cambria"/>
                <a:cs typeface="Cambria"/>
              </a:rPr>
              <a:t> </a:t>
            </a:r>
            <a:r>
              <a:rPr dirty="0" sz="1000" spc="-50">
                <a:solidFill>
                  <a:srgbClr val="007F00"/>
                </a:solidFill>
                <a:latin typeface="Calibri"/>
                <a:cs typeface="Calibri"/>
              </a:rPr>
              <a:t>i</a:t>
            </a:r>
            <a:endParaRPr sz="1000">
              <a:latin typeface="Calibri"/>
              <a:cs typeface="Calibri"/>
            </a:endParaRPr>
          </a:p>
          <a:p>
            <a:pPr marL="177165" marR="123189">
              <a:lnSpc>
                <a:spcPts val="1200"/>
              </a:lnSpc>
              <a:spcBef>
                <a:spcPts val="40"/>
              </a:spcBef>
              <a:tabLst>
                <a:tab pos="1467485" algn="l"/>
              </a:tabLst>
            </a:pPr>
            <a:r>
              <a:rPr dirty="0" sz="1000" spc="105">
                <a:solidFill>
                  <a:srgbClr val="FF7F00"/>
                </a:solidFill>
                <a:latin typeface="Calibri"/>
                <a:cs typeface="Calibri"/>
              </a:rPr>
              <a:t>#ffmpeg</a:t>
            </a:r>
            <a:r>
              <a:rPr dirty="0" sz="1000" spc="370">
                <a:solidFill>
                  <a:srgbClr val="FF7F00"/>
                </a:solidFill>
                <a:latin typeface="Calibri"/>
                <a:cs typeface="Calibri"/>
              </a:rPr>
              <a:t> </a:t>
            </a:r>
            <a:r>
              <a:rPr dirty="0" sz="1000" spc="180">
                <a:solidFill>
                  <a:srgbClr val="FF7F00"/>
                </a:solidFill>
                <a:latin typeface="Cambria"/>
                <a:cs typeface="Cambria"/>
              </a:rPr>
              <a:t>−</a:t>
            </a:r>
            <a:r>
              <a:rPr dirty="0" sz="1000" spc="180">
                <a:solidFill>
                  <a:srgbClr val="FF7F00"/>
                </a:solidFill>
                <a:latin typeface="Calibri"/>
                <a:cs typeface="Calibri"/>
              </a:rPr>
              <a:t>i</a:t>
            </a:r>
            <a:r>
              <a:rPr dirty="0" sz="1000" spc="195">
                <a:solidFill>
                  <a:srgbClr val="FF7F00"/>
                </a:solidFill>
                <a:latin typeface="Calibri"/>
                <a:cs typeface="Calibri"/>
              </a:rPr>
              <a:t>  </a:t>
            </a:r>
            <a:r>
              <a:rPr dirty="0" sz="1000" spc="130">
                <a:solidFill>
                  <a:srgbClr val="FF7F00"/>
                </a:solidFill>
                <a:latin typeface="Cambria"/>
                <a:cs typeface="Cambria"/>
              </a:rPr>
              <a:t>$</a:t>
            </a:r>
            <a:r>
              <a:rPr dirty="0" sz="1000" spc="130">
                <a:solidFill>
                  <a:srgbClr val="FF7F00"/>
                </a:solidFill>
                <a:latin typeface="Lucida Sans Unicode"/>
                <a:cs typeface="Lucida Sans Unicode"/>
              </a:rPr>
              <a:t>{</a:t>
            </a:r>
            <a:r>
              <a:rPr dirty="0" sz="1000" spc="-95">
                <a:solidFill>
                  <a:srgbClr val="FF7F00"/>
                </a:solidFill>
                <a:latin typeface="Lucida Sans Unicode"/>
                <a:cs typeface="Lucida Sans Unicode"/>
              </a:rPr>
              <a:t> </a:t>
            </a:r>
            <a:r>
              <a:rPr dirty="0" sz="1000">
                <a:solidFill>
                  <a:srgbClr val="FF7F00"/>
                </a:solidFill>
                <a:latin typeface="Calibri"/>
                <a:cs typeface="Calibri"/>
              </a:rPr>
              <a:t>i</a:t>
            </a:r>
            <a:r>
              <a:rPr dirty="0" sz="1000" spc="-5">
                <a:solidFill>
                  <a:srgbClr val="FF7F00"/>
                </a:solidFill>
                <a:latin typeface="Calibri"/>
                <a:cs typeface="Calibri"/>
              </a:rPr>
              <a:t> </a:t>
            </a:r>
            <a:r>
              <a:rPr dirty="0" sz="1000" spc="120">
                <a:solidFill>
                  <a:srgbClr val="FF7F00"/>
                </a:solidFill>
                <a:latin typeface="Lucida Sans Unicode"/>
                <a:cs typeface="Lucida Sans Unicode"/>
              </a:rPr>
              <a:t>}</a:t>
            </a:r>
            <a:r>
              <a:rPr dirty="0" sz="1000">
                <a:solidFill>
                  <a:srgbClr val="FF7F00"/>
                </a:solidFill>
                <a:latin typeface="Lucida Sans Unicode"/>
                <a:cs typeface="Lucida Sans Unicode"/>
              </a:rPr>
              <a:t>	</a:t>
            </a:r>
            <a:r>
              <a:rPr dirty="0" sz="1000" spc="130">
                <a:solidFill>
                  <a:srgbClr val="FF7F00"/>
                </a:solidFill>
                <a:latin typeface="Cambria"/>
                <a:cs typeface="Cambria"/>
              </a:rPr>
              <a:t>−</a:t>
            </a:r>
            <a:r>
              <a:rPr dirty="0" sz="1000" spc="130">
                <a:solidFill>
                  <a:srgbClr val="FF7F00"/>
                </a:solidFill>
                <a:latin typeface="Calibri"/>
                <a:cs typeface="Calibri"/>
              </a:rPr>
              <a:t>s</a:t>
            </a:r>
            <a:r>
              <a:rPr dirty="0" sz="1000" spc="180">
                <a:solidFill>
                  <a:srgbClr val="FF7F00"/>
                </a:solidFill>
                <a:latin typeface="Calibri"/>
                <a:cs typeface="Calibri"/>
              </a:rPr>
              <a:t>  </a:t>
            </a:r>
            <a:r>
              <a:rPr dirty="0" sz="1000" spc="10">
                <a:solidFill>
                  <a:srgbClr val="FF7F00"/>
                </a:solidFill>
                <a:latin typeface="Calibri"/>
                <a:cs typeface="Calibri"/>
              </a:rPr>
              <a:t>1920</a:t>
            </a:r>
            <a:r>
              <a:rPr dirty="0" sz="1000" spc="-65">
                <a:solidFill>
                  <a:srgbClr val="FF7F00"/>
                </a:solidFill>
                <a:latin typeface="Calibri"/>
                <a:cs typeface="Calibri"/>
              </a:rPr>
              <a:t> </a:t>
            </a:r>
            <a:r>
              <a:rPr dirty="0" sz="1000" spc="65">
                <a:solidFill>
                  <a:srgbClr val="FF7F00"/>
                </a:solidFill>
                <a:latin typeface="Calibri"/>
                <a:cs typeface="Calibri"/>
              </a:rPr>
              <a:t>x1080</a:t>
            </a:r>
            <a:r>
              <a:rPr dirty="0" sz="1000" spc="185">
                <a:solidFill>
                  <a:srgbClr val="FF7F00"/>
                </a:solidFill>
                <a:latin typeface="Calibri"/>
                <a:cs typeface="Calibri"/>
              </a:rPr>
              <a:t>  </a:t>
            </a:r>
            <a:r>
              <a:rPr dirty="0" sz="1000" spc="10">
                <a:solidFill>
                  <a:srgbClr val="FF7F00"/>
                </a:solidFill>
                <a:latin typeface="Calibri"/>
                <a:cs typeface="Calibri"/>
              </a:rPr>
              <a:t>l</a:t>
            </a:r>
            <a:r>
              <a:rPr dirty="0" sz="1000" spc="-114">
                <a:solidFill>
                  <a:srgbClr val="FF7F00"/>
                </a:solidFill>
                <a:latin typeface="Calibri"/>
                <a:cs typeface="Calibri"/>
              </a:rPr>
              <a:t> </a:t>
            </a:r>
            <a:r>
              <a:rPr dirty="0" sz="1000" spc="130">
                <a:solidFill>
                  <a:srgbClr val="FF7F00"/>
                </a:solidFill>
                <a:latin typeface="Calibri"/>
                <a:cs typeface="Calibri"/>
              </a:rPr>
              <a:t>ibvpx</a:t>
            </a:r>
            <a:r>
              <a:rPr dirty="0" sz="1000" spc="130">
                <a:solidFill>
                  <a:srgbClr val="FF7F00"/>
                </a:solidFill>
                <a:latin typeface="Cambria"/>
                <a:cs typeface="Cambria"/>
              </a:rPr>
              <a:t>−</a:t>
            </a:r>
            <a:r>
              <a:rPr dirty="0" sz="1000" spc="130">
                <a:solidFill>
                  <a:srgbClr val="FF7F00"/>
                </a:solidFill>
                <a:latin typeface="Calibri"/>
                <a:cs typeface="Calibri"/>
              </a:rPr>
              <a:t>vp9</a:t>
            </a:r>
            <a:r>
              <a:rPr dirty="0" sz="1000" spc="330">
                <a:solidFill>
                  <a:srgbClr val="FF7F00"/>
                </a:solidFill>
                <a:latin typeface="Calibri"/>
                <a:cs typeface="Calibri"/>
              </a:rPr>
              <a:t> </a:t>
            </a:r>
            <a:r>
              <a:rPr dirty="0" sz="1000" spc="165">
                <a:solidFill>
                  <a:srgbClr val="FF7F00"/>
                </a:solidFill>
                <a:latin typeface="Cambria"/>
                <a:cs typeface="Cambria"/>
              </a:rPr>
              <a:t>−</a:t>
            </a:r>
            <a:r>
              <a:rPr dirty="0" sz="1000" spc="165">
                <a:solidFill>
                  <a:srgbClr val="FF7F00"/>
                </a:solidFill>
                <a:latin typeface="Calibri"/>
                <a:cs typeface="Calibri"/>
              </a:rPr>
              <a:t>c</a:t>
            </a:r>
            <a:r>
              <a:rPr dirty="0" sz="1000" spc="-60">
                <a:solidFill>
                  <a:srgbClr val="FF7F00"/>
                </a:solidFill>
                <a:latin typeface="Calibri"/>
                <a:cs typeface="Calibri"/>
              </a:rPr>
              <a:t> </a:t>
            </a:r>
            <a:r>
              <a:rPr dirty="0" sz="1000" spc="10">
                <a:solidFill>
                  <a:srgbClr val="FF7F00"/>
                </a:solidFill>
                <a:latin typeface="Calibri"/>
                <a:cs typeface="Calibri"/>
              </a:rPr>
              <a:t>r</a:t>
            </a:r>
            <a:r>
              <a:rPr dirty="0" sz="1000" spc="-55">
                <a:solidFill>
                  <a:srgbClr val="FF7F00"/>
                </a:solidFill>
                <a:latin typeface="Calibri"/>
                <a:cs typeface="Calibri"/>
              </a:rPr>
              <a:t> </a:t>
            </a:r>
            <a:r>
              <a:rPr dirty="0" sz="1000" spc="10">
                <a:solidFill>
                  <a:srgbClr val="FF7F00"/>
                </a:solidFill>
                <a:latin typeface="Calibri"/>
                <a:cs typeface="Calibri"/>
              </a:rPr>
              <a:t>f</a:t>
            </a:r>
            <a:r>
              <a:rPr dirty="0" sz="1000" spc="204">
                <a:solidFill>
                  <a:srgbClr val="FF7F00"/>
                </a:solidFill>
                <a:latin typeface="Calibri"/>
                <a:cs typeface="Calibri"/>
              </a:rPr>
              <a:t>  </a:t>
            </a:r>
            <a:r>
              <a:rPr dirty="0" sz="1000" spc="10">
                <a:solidFill>
                  <a:srgbClr val="FF7F00"/>
                </a:solidFill>
                <a:latin typeface="Calibri"/>
                <a:cs typeface="Calibri"/>
              </a:rPr>
              <a:t>30</a:t>
            </a:r>
            <a:r>
              <a:rPr dirty="0" sz="1000" spc="340">
                <a:solidFill>
                  <a:srgbClr val="FF7F00"/>
                </a:solidFill>
                <a:latin typeface="Calibri"/>
                <a:cs typeface="Calibri"/>
              </a:rPr>
              <a:t> </a:t>
            </a:r>
            <a:r>
              <a:rPr dirty="0" sz="1000" spc="100">
                <a:solidFill>
                  <a:srgbClr val="FF7F00"/>
                </a:solidFill>
                <a:latin typeface="Cambria"/>
                <a:cs typeface="Cambria"/>
              </a:rPr>
              <a:t>−</a:t>
            </a:r>
            <a:r>
              <a:rPr dirty="0" sz="1000" spc="100">
                <a:solidFill>
                  <a:srgbClr val="FF7F00"/>
                </a:solidFill>
                <a:latin typeface="Calibri"/>
                <a:cs typeface="Calibri"/>
              </a:rPr>
              <a:t>b</a:t>
            </a:r>
            <a:r>
              <a:rPr dirty="0" sz="1000" spc="-40">
                <a:solidFill>
                  <a:srgbClr val="FF7F00"/>
                </a:solidFill>
                <a:latin typeface="Calibri"/>
                <a:cs typeface="Calibri"/>
              </a:rPr>
              <a:t> </a:t>
            </a:r>
            <a:r>
              <a:rPr dirty="0" sz="1000" spc="10">
                <a:solidFill>
                  <a:srgbClr val="FF7F00"/>
                </a:solidFill>
                <a:latin typeface="Calibri"/>
                <a:cs typeface="Calibri"/>
              </a:rPr>
              <a:t>:</a:t>
            </a:r>
            <a:r>
              <a:rPr dirty="0" sz="1000" spc="-20">
                <a:solidFill>
                  <a:srgbClr val="FF7F00"/>
                </a:solidFill>
                <a:latin typeface="Calibri"/>
                <a:cs typeface="Calibri"/>
              </a:rPr>
              <a:t> </a:t>
            </a:r>
            <a:r>
              <a:rPr dirty="0" sz="1000" spc="70">
                <a:solidFill>
                  <a:srgbClr val="FF7F00"/>
                </a:solidFill>
                <a:latin typeface="Calibri"/>
                <a:cs typeface="Calibri"/>
              </a:rPr>
              <a:t>v</a:t>
            </a:r>
            <a:r>
              <a:rPr dirty="0" sz="1000" spc="490">
                <a:solidFill>
                  <a:srgbClr val="FF7F00"/>
                </a:solidFill>
                <a:latin typeface="Calibri"/>
                <a:cs typeface="Calibri"/>
              </a:rPr>
              <a:t> </a:t>
            </a:r>
            <a:r>
              <a:rPr dirty="0" sz="1000" spc="10">
                <a:solidFill>
                  <a:srgbClr val="FF7F00"/>
                </a:solidFill>
                <a:latin typeface="Calibri"/>
                <a:cs typeface="Calibri"/>
              </a:rPr>
              <a:t>2M</a:t>
            </a:r>
            <a:r>
              <a:rPr dirty="0" sz="1000" spc="110">
                <a:solidFill>
                  <a:srgbClr val="FF7F00"/>
                </a:solidFill>
                <a:latin typeface="Calibri"/>
                <a:cs typeface="Calibri"/>
              </a:rPr>
              <a:t> </a:t>
            </a:r>
            <a:r>
              <a:rPr dirty="0" sz="1000" spc="95">
                <a:solidFill>
                  <a:srgbClr val="FF7F00"/>
                </a:solidFill>
                <a:latin typeface="Cambria"/>
                <a:cs typeface="Cambria"/>
              </a:rPr>
              <a:t>−</a:t>
            </a:r>
            <a:r>
              <a:rPr dirty="0" sz="1000" spc="95">
                <a:solidFill>
                  <a:srgbClr val="FF7F00"/>
                </a:solidFill>
                <a:latin typeface="Calibri"/>
                <a:cs typeface="Calibri"/>
              </a:rPr>
              <a:t>an</a:t>
            </a:r>
            <a:r>
              <a:rPr dirty="0" sz="1000" spc="495">
                <a:solidFill>
                  <a:srgbClr val="FF7F00"/>
                </a:solidFill>
                <a:latin typeface="Calibri"/>
                <a:cs typeface="Calibri"/>
              </a:rPr>
              <a:t> </a:t>
            </a:r>
            <a:r>
              <a:rPr dirty="0" sz="1000" spc="130">
                <a:solidFill>
                  <a:srgbClr val="FF7F00"/>
                </a:solidFill>
                <a:latin typeface="Cambria"/>
                <a:cs typeface="Cambria"/>
              </a:rPr>
              <a:t>$</a:t>
            </a:r>
            <a:r>
              <a:rPr dirty="0" sz="1000" spc="130">
                <a:solidFill>
                  <a:srgbClr val="FF7F00"/>
                </a:solidFill>
                <a:latin typeface="Lucida Sans Unicode"/>
                <a:cs typeface="Lucida Sans Unicode"/>
              </a:rPr>
              <a:t>{</a:t>
            </a:r>
            <a:r>
              <a:rPr dirty="0" sz="1000" spc="-100">
                <a:solidFill>
                  <a:srgbClr val="FF7F00"/>
                </a:solidFill>
                <a:latin typeface="Lucida Sans Unicode"/>
                <a:cs typeface="Lucida Sans Unicode"/>
              </a:rPr>
              <a:t> </a:t>
            </a:r>
            <a:r>
              <a:rPr dirty="0" sz="1000" spc="10">
                <a:solidFill>
                  <a:srgbClr val="FF7F00"/>
                </a:solidFill>
                <a:latin typeface="Calibri"/>
                <a:cs typeface="Calibri"/>
              </a:rPr>
              <a:t>i</a:t>
            </a:r>
            <a:r>
              <a:rPr dirty="0" sz="1000" spc="-25">
                <a:solidFill>
                  <a:srgbClr val="FF7F00"/>
                </a:solidFill>
                <a:latin typeface="Calibri"/>
                <a:cs typeface="Calibri"/>
              </a:rPr>
              <a:t> </a:t>
            </a:r>
            <a:r>
              <a:rPr dirty="0" sz="1000" spc="10">
                <a:solidFill>
                  <a:srgbClr val="FF7F00"/>
                </a:solidFill>
                <a:latin typeface="Calibri"/>
                <a:cs typeface="Calibri"/>
              </a:rPr>
              <a:t>%.mp4</a:t>
            </a:r>
            <a:r>
              <a:rPr dirty="0" sz="1000" spc="-105">
                <a:solidFill>
                  <a:srgbClr val="FF7F00"/>
                </a:solidFill>
                <a:latin typeface="Calibri"/>
                <a:cs typeface="Calibri"/>
              </a:rPr>
              <a:t> </a:t>
            </a:r>
            <a:r>
              <a:rPr dirty="0" sz="1000" spc="165">
                <a:solidFill>
                  <a:srgbClr val="FF7F00"/>
                </a:solidFill>
                <a:latin typeface="Lucida Sans Unicode"/>
                <a:cs typeface="Lucida Sans Unicode"/>
              </a:rPr>
              <a:t>}</a:t>
            </a:r>
            <a:r>
              <a:rPr dirty="0" sz="1000" spc="165">
                <a:solidFill>
                  <a:srgbClr val="FF7F00"/>
                </a:solidFill>
                <a:latin typeface="Calibri"/>
                <a:cs typeface="Calibri"/>
              </a:rPr>
              <a:t>.</a:t>
            </a:r>
            <a:r>
              <a:rPr dirty="0" sz="1000" spc="-114">
                <a:solidFill>
                  <a:srgbClr val="FF7F00"/>
                </a:solidFill>
                <a:latin typeface="Calibri"/>
                <a:cs typeface="Calibri"/>
              </a:rPr>
              <a:t> </a:t>
            </a:r>
            <a:r>
              <a:rPr dirty="0" sz="1000" spc="-20">
                <a:solidFill>
                  <a:srgbClr val="FF7F00"/>
                </a:solidFill>
                <a:latin typeface="Calibri"/>
                <a:cs typeface="Calibri"/>
              </a:rPr>
              <a:t>webm </a:t>
            </a:r>
            <a:r>
              <a:rPr dirty="0" sz="1000" spc="105">
                <a:solidFill>
                  <a:srgbClr val="FF7F00"/>
                </a:solidFill>
                <a:latin typeface="Calibri"/>
                <a:cs typeface="Calibri"/>
              </a:rPr>
              <a:t>#ffmpeg</a:t>
            </a:r>
            <a:r>
              <a:rPr dirty="0" sz="1000" spc="370">
                <a:solidFill>
                  <a:srgbClr val="FF7F00"/>
                </a:solidFill>
                <a:latin typeface="Calibri"/>
                <a:cs typeface="Calibri"/>
              </a:rPr>
              <a:t> </a:t>
            </a:r>
            <a:r>
              <a:rPr dirty="0" sz="1000" spc="180">
                <a:solidFill>
                  <a:srgbClr val="FF7F00"/>
                </a:solidFill>
                <a:latin typeface="Cambria"/>
                <a:cs typeface="Cambria"/>
              </a:rPr>
              <a:t>−</a:t>
            </a:r>
            <a:r>
              <a:rPr dirty="0" sz="1000" spc="180">
                <a:solidFill>
                  <a:srgbClr val="FF7F00"/>
                </a:solidFill>
                <a:latin typeface="Calibri"/>
                <a:cs typeface="Calibri"/>
              </a:rPr>
              <a:t>i</a:t>
            </a:r>
            <a:r>
              <a:rPr dirty="0" sz="1000" spc="195">
                <a:solidFill>
                  <a:srgbClr val="FF7F00"/>
                </a:solidFill>
                <a:latin typeface="Calibri"/>
                <a:cs typeface="Calibri"/>
              </a:rPr>
              <a:t>  </a:t>
            </a:r>
            <a:r>
              <a:rPr dirty="0" sz="1000" spc="130">
                <a:solidFill>
                  <a:srgbClr val="FF7F00"/>
                </a:solidFill>
                <a:latin typeface="Cambria"/>
                <a:cs typeface="Cambria"/>
              </a:rPr>
              <a:t>$</a:t>
            </a:r>
            <a:r>
              <a:rPr dirty="0" sz="1000" spc="130">
                <a:solidFill>
                  <a:srgbClr val="FF7F00"/>
                </a:solidFill>
                <a:latin typeface="Lucida Sans Unicode"/>
                <a:cs typeface="Lucida Sans Unicode"/>
              </a:rPr>
              <a:t>{</a:t>
            </a:r>
            <a:r>
              <a:rPr dirty="0" sz="1000" spc="-95">
                <a:solidFill>
                  <a:srgbClr val="FF7F00"/>
                </a:solidFill>
                <a:latin typeface="Lucida Sans Unicode"/>
                <a:cs typeface="Lucida Sans Unicode"/>
              </a:rPr>
              <a:t> </a:t>
            </a:r>
            <a:r>
              <a:rPr dirty="0" sz="1000">
                <a:solidFill>
                  <a:srgbClr val="FF7F00"/>
                </a:solidFill>
                <a:latin typeface="Calibri"/>
                <a:cs typeface="Calibri"/>
              </a:rPr>
              <a:t>i</a:t>
            </a:r>
            <a:r>
              <a:rPr dirty="0" sz="1000" spc="-5">
                <a:solidFill>
                  <a:srgbClr val="FF7F00"/>
                </a:solidFill>
                <a:latin typeface="Calibri"/>
                <a:cs typeface="Calibri"/>
              </a:rPr>
              <a:t> </a:t>
            </a:r>
            <a:r>
              <a:rPr dirty="0" sz="1000" spc="120">
                <a:solidFill>
                  <a:srgbClr val="FF7F00"/>
                </a:solidFill>
                <a:latin typeface="Lucida Sans Unicode"/>
                <a:cs typeface="Lucida Sans Unicode"/>
              </a:rPr>
              <a:t>}</a:t>
            </a:r>
            <a:r>
              <a:rPr dirty="0" sz="1000">
                <a:solidFill>
                  <a:srgbClr val="FF7F00"/>
                </a:solidFill>
                <a:latin typeface="Lucida Sans Unicode"/>
                <a:cs typeface="Lucida Sans Unicode"/>
              </a:rPr>
              <a:t>	</a:t>
            </a:r>
            <a:r>
              <a:rPr dirty="0" sz="1000" spc="130">
                <a:solidFill>
                  <a:srgbClr val="FF7F00"/>
                </a:solidFill>
                <a:latin typeface="Cambria"/>
                <a:cs typeface="Cambria"/>
              </a:rPr>
              <a:t>−</a:t>
            </a:r>
            <a:r>
              <a:rPr dirty="0" sz="1000" spc="130">
                <a:solidFill>
                  <a:srgbClr val="FF7F00"/>
                </a:solidFill>
                <a:latin typeface="Calibri"/>
                <a:cs typeface="Calibri"/>
              </a:rPr>
              <a:t>s</a:t>
            </a:r>
            <a:r>
              <a:rPr dirty="0" sz="1000" spc="175">
                <a:solidFill>
                  <a:srgbClr val="FF7F00"/>
                </a:solidFill>
                <a:latin typeface="Calibri"/>
                <a:cs typeface="Calibri"/>
              </a:rPr>
              <a:t>  </a:t>
            </a:r>
            <a:r>
              <a:rPr dirty="0" sz="1000" spc="10">
                <a:solidFill>
                  <a:srgbClr val="FF7F00"/>
                </a:solidFill>
                <a:latin typeface="Calibri"/>
                <a:cs typeface="Calibri"/>
              </a:rPr>
              <a:t>1920</a:t>
            </a:r>
            <a:r>
              <a:rPr dirty="0" sz="1000" spc="-60">
                <a:solidFill>
                  <a:srgbClr val="FF7F00"/>
                </a:solidFill>
                <a:latin typeface="Calibri"/>
                <a:cs typeface="Calibri"/>
              </a:rPr>
              <a:t> </a:t>
            </a:r>
            <a:r>
              <a:rPr dirty="0" sz="1000" spc="65">
                <a:solidFill>
                  <a:srgbClr val="FF7F00"/>
                </a:solidFill>
                <a:latin typeface="Calibri"/>
                <a:cs typeface="Calibri"/>
              </a:rPr>
              <a:t>x1080</a:t>
            </a:r>
            <a:r>
              <a:rPr dirty="0" sz="1000" spc="180">
                <a:solidFill>
                  <a:srgbClr val="FF7F00"/>
                </a:solidFill>
                <a:latin typeface="Calibri"/>
                <a:cs typeface="Calibri"/>
              </a:rPr>
              <a:t>  </a:t>
            </a:r>
            <a:r>
              <a:rPr dirty="0" sz="1000" spc="10">
                <a:solidFill>
                  <a:srgbClr val="FF7F00"/>
                </a:solidFill>
                <a:latin typeface="Calibri"/>
                <a:cs typeface="Calibri"/>
              </a:rPr>
              <a:t>l</a:t>
            </a:r>
            <a:r>
              <a:rPr dirty="0" sz="1000" spc="-110">
                <a:solidFill>
                  <a:srgbClr val="FF7F00"/>
                </a:solidFill>
                <a:latin typeface="Calibri"/>
                <a:cs typeface="Calibri"/>
              </a:rPr>
              <a:t> </a:t>
            </a:r>
            <a:r>
              <a:rPr dirty="0" sz="1000" spc="130">
                <a:solidFill>
                  <a:srgbClr val="FF7F00"/>
                </a:solidFill>
                <a:latin typeface="Calibri"/>
                <a:cs typeface="Calibri"/>
              </a:rPr>
              <a:t>ibvpx</a:t>
            </a:r>
            <a:r>
              <a:rPr dirty="0" sz="1000" spc="130">
                <a:solidFill>
                  <a:srgbClr val="FF7F00"/>
                </a:solidFill>
                <a:latin typeface="Cambria"/>
                <a:cs typeface="Cambria"/>
              </a:rPr>
              <a:t>−</a:t>
            </a:r>
            <a:r>
              <a:rPr dirty="0" sz="1000" spc="130">
                <a:solidFill>
                  <a:srgbClr val="FF7F00"/>
                </a:solidFill>
                <a:latin typeface="Calibri"/>
                <a:cs typeface="Calibri"/>
              </a:rPr>
              <a:t>vp9</a:t>
            </a:r>
            <a:r>
              <a:rPr dirty="0" sz="1000" spc="325">
                <a:solidFill>
                  <a:srgbClr val="FF7F00"/>
                </a:solidFill>
                <a:latin typeface="Calibri"/>
                <a:cs typeface="Calibri"/>
              </a:rPr>
              <a:t> </a:t>
            </a:r>
            <a:r>
              <a:rPr dirty="0" sz="1000" spc="150">
                <a:solidFill>
                  <a:srgbClr val="FF7F00"/>
                </a:solidFill>
                <a:latin typeface="Cambria"/>
                <a:cs typeface="Cambria"/>
              </a:rPr>
              <a:t>−</a:t>
            </a:r>
            <a:r>
              <a:rPr dirty="0" sz="1000" spc="150">
                <a:solidFill>
                  <a:srgbClr val="FF7F00"/>
                </a:solidFill>
                <a:latin typeface="Calibri"/>
                <a:cs typeface="Calibri"/>
              </a:rPr>
              <a:t>f</a:t>
            </a:r>
            <a:r>
              <a:rPr dirty="0" sz="1000" spc="145">
                <a:solidFill>
                  <a:srgbClr val="FF7F00"/>
                </a:solidFill>
                <a:latin typeface="Calibri"/>
                <a:cs typeface="Calibri"/>
              </a:rPr>
              <a:t>  </a:t>
            </a:r>
            <a:r>
              <a:rPr dirty="0" sz="1000" spc="10">
                <a:solidFill>
                  <a:srgbClr val="FF7F00"/>
                </a:solidFill>
                <a:latin typeface="Calibri"/>
                <a:cs typeface="Calibri"/>
              </a:rPr>
              <a:t>webm</a:t>
            </a:r>
            <a:r>
              <a:rPr dirty="0" sz="1000" spc="240">
                <a:solidFill>
                  <a:srgbClr val="FF7F00"/>
                </a:solidFill>
                <a:latin typeface="Calibri"/>
                <a:cs typeface="Calibri"/>
              </a:rPr>
              <a:t> </a:t>
            </a:r>
            <a:r>
              <a:rPr dirty="0" sz="1000" spc="95">
                <a:solidFill>
                  <a:srgbClr val="FF7F00"/>
                </a:solidFill>
                <a:latin typeface="Cambria"/>
                <a:cs typeface="Cambria"/>
              </a:rPr>
              <a:t>−</a:t>
            </a:r>
            <a:r>
              <a:rPr dirty="0" sz="1000" spc="95">
                <a:solidFill>
                  <a:srgbClr val="FF7F00"/>
                </a:solidFill>
                <a:latin typeface="Calibri"/>
                <a:cs typeface="Calibri"/>
              </a:rPr>
              <a:t>an</a:t>
            </a:r>
            <a:r>
              <a:rPr dirty="0" sz="1000" spc="495">
                <a:solidFill>
                  <a:srgbClr val="FF7F00"/>
                </a:solidFill>
                <a:latin typeface="Calibri"/>
                <a:cs typeface="Calibri"/>
              </a:rPr>
              <a:t> </a:t>
            </a:r>
            <a:r>
              <a:rPr dirty="0" sz="1000" spc="130">
                <a:solidFill>
                  <a:srgbClr val="FF7F00"/>
                </a:solidFill>
                <a:latin typeface="Cambria"/>
                <a:cs typeface="Cambria"/>
              </a:rPr>
              <a:t>$</a:t>
            </a:r>
            <a:r>
              <a:rPr dirty="0" sz="1000" spc="130">
                <a:solidFill>
                  <a:srgbClr val="FF7F00"/>
                </a:solidFill>
                <a:latin typeface="Lucida Sans Unicode"/>
                <a:cs typeface="Lucida Sans Unicode"/>
              </a:rPr>
              <a:t>{</a:t>
            </a:r>
            <a:r>
              <a:rPr dirty="0" sz="1000" spc="-100">
                <a:solidFill>
                  <a:srgbClr val="FF7F00"/>
                </a:solidFill>
                <a:latin typeface="Lucida Sans Unicode"/>
                <a:cs typeface="Lucida Sans Unicode"/>
              </a:rPr>
              <a:t> </a:t>
            </a:r>
            <a:r>
              <a:rPr dirty="0" sz="1000" spc="10">
                <a:solidFill>
                  <a:srgbClr val="FF7F00"/>
                </a:solidFill>
                <a:latin typeface="Calibri"/>
                <a:cs typeface="Calibri"/>
              </a:rPr>
              <a:t>i</a:t>
            </a:r>
            <a:r>
              <a:rPr dirty="0" sz="1000" spc="-30">
                <a:solidFill>
                  <a:srgbClr val="FF7F00"/>
                </a:solidFill>
                <a:latin typeface="Calibri"/>
                <a:cs typeface="Calibri"/>
              </a:rPr>
              <a:t> </a:t>
            </a:r>
            <a:r>
              <a:rPr dirty="0" sz="1000" spc="10">
                <a:solidFill>
                  <a:srgbClr val="FF7F00"/>
                </a:solidFill>
                <a:latin typeface="Calibri"/>
                <a:cs typeface="Calibri"/>
              </a:rPr>
              <a:t>%.mp4</a:t>
            </a:r>
            <a:r>
              <a:rPr dirty="0" sz="1000" spc="-105">
                <a:solidFill>
                  <a:srgbClr val="FF7F00"/>
                </a:solidFill>
                <a:latin typeface="Calibri"/>
                <a:cs typeface="Calibri"/>
              </a:rPr>
              <a:t> </a:t>
            </a:r>
            <a:r>
              <a:rPr dirty="0" sz="1000" spc="165">
                <a:solidFill>
                  <a:srgbClr val="FF7F00"/>
                </a:solidFill>
                <a:latin typeface="Lucida Sans Unicode"/>
                <a:cs typeface="Lucida Sans Unicode"/>
              </a:rPr>
              <a:t>}</a:t>
            </a:r>
            <a:r>
              <a:rPr dirty="0" sz="1000" spc="165">
                <a:solidFill>
                  <a:srgbClr val="FF7F00"/>
                </a:solidFill>
                <a:latin typeface="Calibri"/>
                <a:cs typeface="Calibri"/>
              </a:rPr>
              <a:t>.</a:t>
            </a:r>
            <a:r>
              <a:rPr dirty="0" sz="1000" spc="-114">
                <a:solidFill>
                  <a:srgbClr val="FF7F00"/>
                </a:solidFill>
                <a:latin typeface="Calibri"/>
                <a:cs typeface="Calibri"/>
              </a:rPr>
              <a:t> </a:t>
            </a:r>
            <a:r>
              <a:rPr dirty="0" sz="1000" spc="-20">
                <a:solidFill>
                  <a:srgbClr val="FF7F00"/>
                </a:solidFill>
                <a:latin typeface="Calibri"/>
                <a:cs typeface="Calibri"/>
              </a:rPr>
              <a:t>webm</a:t>
            </a:r>
            <a:endParaRPr sz="1000">
              <a:latin typeface="Calibri"/>
              <a:cs typeface="Calibri"/>
            </a:endParaRPr>
          </a:p>
          <a:p>
            <a:pPr marL="40640">
              <a:lnSpc>
                <a:spcPts val="1150"/>
              </a:lnSpc>
            </a:pPr>
            <a:r>
              <a:rPr dirty="0" sz="1000" spc="40" b="1">
                <a:solidFill>
                  <a:srgbClr val="00AEEF"/>
                </a:solidFill>
                <a:latin typeface="Calibri"/>
                <a:cs typeface="Calibri"/>
              </a:rPr>
              <a:t>done</a:t>
            </a:r>
            <a:endParaRPr sz="1000">
              <a:latin typeface="Calibri"/>
              <a:cs typeface="Calibri"/>
            </a:endParaRPr>
          </a:p>
        </p:txBody>
      </p:sp>
      <p:sp>
        <p:nvSpPr>
          <p:cNvPr id="18" name="object 18" descr=""/>
          <p:cNvSpPr txBox="1"/>
          <p:nvPr/>
        </p:nvSpPr>
        <p:spPr>
          <a:xfrm>
            <a:off x="3677030" y="10200228"/>
            <a:ext cx="312420" cy="1778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38100">
              <a:lnSpc>
                <a:spcPts val="1235"/>
              </a:lnSpc>
            </a:pPr>
            <a:fld id="{81D60167-4931-47E6-BA6A-407CBD079E47}" type="slidenum">
              <a:rPr dirty="0" sz="1200" spc="-25">
                <a:latin typeface="Calibri"/>
                <a:cs typeface="Calibri"/>
              </a:rPr>
              <a:t>110</a:t>
            </a:fld>
            <a:endParaRPr sz="1200">
              <a:latin typeface="Calibri"/>
              <a:cs typeface="Calibri"/>
            </a:endParaRPr>
          </a:p>
        </p:txBody>
      </p:sp>
      <p:sp>
        <p:nvSpPr>
          <p:cNvPr id="14" name="object 14" descr=""/>
          <p:cNvSpPr txBox="1"/>
          <p:nvPr/>
        </p:nvSpPr>
        <p:spPr>
          <a:xfrm>
            <a:off x="755637" y="5700608"/>
            <a:ext cx="4755515" cy="518159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202565" indent="-189865">
              <a:lnSpc>
                <a:spcPct val="100000"/>
              </a:lnSpc>
              <a:spcBef>
                <a:spcPts val="95"/>
              </a:spcBef>
              <a:buAutoNum type="arabicPeriod" startAt="3"/>
              <a:tabLst>
                <a:tab pos="202565" algn="l"/>
              </a:tabLst>
            </a:pPr>
            <a:r>
              <a:rPr dirty="0" sz="1200">
                <a:latin typeface="Calibri"/>
                <a:cs typeface="Calibri"/>
              </a:rPr>
              <a:t>Sort</a:t>
            </a:r>
            <a:r>
              <a:rPr dirty="0" sz="1200" spc="16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out</a:t>
            </a:r>
            <a:r>
              <a:rPr dirty="0" sz="1200" spc="16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which</a:t>
            </a:r>
            <a:r>
              <a:rPr dirty="0" sz="1200" spc="16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video</a:t>
            </a:r>
            <a:r>
              <a:rPr dirty="0" sz="1200" spc="16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chips</a:t>
            </a:r>
            <a:r>
              <a:rPr dirty="0" sz="1200" spc="16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should</a:t>
            </a:r>
            <a:r>
              <a:rPr dirty="0" sz="1200" spc="16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be</a:t>
            </a:r>
            <a:r>
              <a:rPr dirty="0" sz="1200" spc="16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used.</a:t>
            </a:r>
            <a:r>
              <a:rPr dirty="0" sz="1200" spc="31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Estimate</a:t>
            </a:r>
            <a:r>
              <a:rPr dirty="0" sz="1200" spc="16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the</a:t>
            </a:r>
            <a:r>
              <a:rPr dirty="0" sz="1200" spc="16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total</a:t>
            </a:r>
            <a:r>
              <a:rPr dirty="0" sz="1200" spc="165">
                <a:latin typeface="Calibri"/>
                <a:cs typeface="Calibri"/>
              </a:rPr>
              <a:t> </a:t>
            </a:r>
            <a:r>
              <a:rPr dirty="0" sz="1200" spc="-10">
                <a:latin typeface="Calibri"/>
                <a:cs typeface="Calibri"/>
              </a:rPr>
              <a:t>length.</a:t>
            </a:r>
            <a:endParaRPr sz="1200">
              <a:latin typeface="Calibri"/>
              <a:cs typeface="Calibri"/>
            </a:endParaRPr>
          </a:p>
          <a:p>
            <a:pPr marL="202565" indent="-189865">
              <a:lnSpc>
                <a:spcPct val="100000"/>
              </a:lnSpc>
              <a:spcBef>
                <a:spcPts val="1000"/>
              </a:spcBef>
              <a:buAutoNum type="arabicPeriod" startAt="3"/>
              <a:tabLst>
                <a:tab pos="202565" algn="l"/>
              </a:tabLst>
            </a:pPr>
            <a:r>
              <a:rPr dirty="0" sz="1200">
                <a:latin typeface="Calibri"/>
                <a:cs typeface="Calibri"/>
              </a:rPr>
              <a:t>Combine</a:t>
            </a:r>
            <a:r>
              <a:rPr dirty="0" sz="1200" spc="14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the</a:t>
            </a:r>
            <a:r>
              <a:rPr dirty="0" sz="1200" spc="15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video</a:t>
            </a:r>
            <a:r>
              <a:rPr dirty="0" sz="1200" spc="150">
                <a:latin typeface="Calibri"/>
                <a:cs typeface="Calibri"/>
              </a:rPr>
              <a:t> </a:t>
            </a:r>
            <a:r>
              <a:rPr dirty="0" sz="1200" spc="-10">
                <a:latin typeface="Calibri"/>
                <a:cs typeface="Calibri"/>
              </a:rPr>
              <a:t>clips.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15" name="object 15" descr=""/>
          <p:cNvSpPr txBox="1"/>
          <p:nvPr/>
        </p:nvSpPr>
        <p:spPr>
          <a:xfrm>
            <a:off x="917803" y="6242596"/>
            <a:ext cx="6021070" cy="1457960"/>
          </a:xfrm>
          <a:prstGeom prst="rect">
            <a:avLst/>
          </a:prstGeom>
          <a:solidFill>
            <a:srgbClr val="F2F2F2"/>
          </a:solidFill>
          <a:ln w="5054">
            <a:solidFill>
              <a:srgbClr val="000000"/>
            </a:solidFill>
          </a:ln>
        </p:spPr>
        <p:txBody>
          <a:bodyPr wrap="square" lIns="0" tIns="20955" rIns="0" bIns="0" rtlCol="0" vert="horz">
            <a:spAutoFit/>
          </a:bodyPr>
          <a:lstStyle/>
          <a:p>
            <a:pPr marL="24130">
              <a:lnSpc>
                <a:spcPct val="100000"/>
              </a:lnSpc>
              <a:spcBef>
                <a:spcPts val="165"/>
              </a:spcBef>
            </a:pPr>
            <a:r>
              <a:rPr dirty="0" sz="1100" spc="160">
                <a:solidFill>
                  <a:srgbClr val="FF7F00"/>
                </a:solidFill>
                <a:latin typeface="Calibri"/>
                <a:cs typeface="Calibri"/>
              </a:rPr>
              <a:t>#!</a:t>
            </a:r>
            <a:r>
              <a:rPr dirty="0" sz="1100" spc="-95">
                <a:solidFill>
                  <a:srgbClr val="FF7F00"/>
                </a:solidFill>
                <a:latin typeface="Calibri"/>
                <a:cs typeface="Calibri"/>
              </a:rPr>
              <a:t> </a:t>
            </a:r>
            <a:r>
              <a:rPr dirty="0" sz="1100" spc="114">
                <a:solidFill>
                  <a:srgbClr val="FF7F00"/>
                </a:solidFill>
                <a:latin typeface="Calibri"/>
                <a:cs typeface="Calibri"/>
              </a:rPr>
              <a:t>/</a:t>
            </a:r>
            <a:r>
              <a:rPr dirty="0" sz="1100" spc="25">
                <a:solidFill>
                  <a:srgbClr val="FF7F00"/>
                </a:solidFill>
                <a:latin typeface="Calibri"/>
                <a:cs typeface="Calibri"/>
              </a:rPr>
              <a:t> </a:t>
            </a:r>
            <a:r>
              <a:rPr dirty="0" sz="1100" spc="105">
                <a:solidFill>
                  <a:srgbClr val="FF7F00"/>
                </a:solidFill>
                <a:latin typeface="Calibri"/>
                <a:cs typeface="Calibri"/>
              </a:rPr>
              <a:t>bin</a:t>
            </a:r>
            <a:r>
              <a:rPr dirty="0" sz="1100" spc="-80">
                <a:solidFill>
                  <a:srgbClr val="FF7F00"/>
                </a:solidFill>
                <a:latin typeface="Calibri"/>
                <a:cs typeface="Calibri"/>
              </a:rPr>
              <a:t> </a:t>
            </a:r>
            <a:r>
              <a:rPr dirty="0" sz="1100" spc="114">
                <a:solidFill>
                  <a:srgbClr val="FF7F00"/>
                </a:solidFill>
                <a:latin typeface="Calibri"/>
                <a:cs typeface="Calibri"/>
              </a:rPr>
              <a:t>/</a:t>
            </a:r>
            <a:r>
              <a:rPr dirty="0" sz="1100" spc="-105">
                <a:solidFill>
                  <a:srgbClr val="FF7F00"/>
                </a:solidFill>
                <a:latin typeface="Calibri"/>
                <a:cs typeface="Calibri"/>
              </a:rPr>
              <a:t> </a:t>
            </a:r>
            <a:r>
              <a:rPr dirty="0" sz="1100" spc="60">
                <a:solidFill>
                  <a:srgbClr val="FF7F00"/>
                </a:solidFill>
                <a:latin typeface="Calibri"/>
                <a:cs typeface="Calibri"/>
              </a:rPr>
              <a:t>bash</a:t>
            </a:r>
            <a:endParaRPr sz="11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15"/>
              </a:spcBef>
            </a:pPr>
            <a:endParaRPr sz="1100">
              <a:latin typeface="Calibri"/>
              <a:cs typeface="Calibri"/>
            </a:endParaRPr>
          </a:p>
          <a:p>
            <a:pPr marL="70485" marR="4244340" indent="-20955">
              <a:lnSpc>
                <a:spcPct val="102600"/>
              </a:lnSpc>
            </a:pPr>
            <a:r>
              <a:rPr dirty="0" sz="1100" spc="135" b="1">
                <a:solidFill>
                  <a:srgbClr val="00AEEF"/>
                </a:solidFill>
                <a:latin typeface="Calibri"/>
                <a:cs typeface="Calibri"/>
              </a:rPr>
              <a:t>cat</a:t>
            </a:r>
            <a:r>
              <a:rPr dirty="0" sz="1100" spc="345" b="1">
                <a:solidFill>
                  <a:srgbClr val="00AEEF"/>
                </a:solidFill>
                <a:latin typeface="Calibri"/>
                <a:cs typeface="Calibri"/>
              </a:rPr>
              <a:t> </a:t>
            </a:r>
            <a:r>
              <a:rPr dirty="0" sz="1100" spc="95" i="1">
                <a:latin typeface="Calibri"/>
                <a:cs typeface="Calibri"/>
              </a:rPr>
              <a:t>&lt;&lt;</a:t>
            </a:r>
            <a:r>
              <a:rPr dirty="0" sz="1100" spc="95">
                <a:solidFill>
                  <a:srgbClr val="007F00"/>
                </a:solidFill>
                <a:latin typeface="Calibri"/>
                <a:cs typeface="Calibri"/>
              </a:rPr>
              <a:t>END</a:t>
            </a:r>
            <a:r>
              <a:rPr dirty="0" sz="1100" spc="190">
                <a:solidFill>
                  <a:srgbClr val="007F00"/>
                </a:solidFill>
                <a:latin typeface="Calibri"/>
                <a:cs typeface="Calibri"/>
              </a:rPr>
              <a:t> </a:t>
            </a:r>
            <a:r>
              <a:rPr dirty="0" sz="1100" spc="185" i="1">
                <a:latin typeface="Calibri"/>
                <a:cs typeface="Calibri"/>
              </a:rPr>
              <a:t>&gt;</a:t>
            </a:r>
            <a:r>
              <a:rPr dirty="0" sz="1100" spc="185">
                <a:solidFill>
                  <a:srgbClr val="007F00"/>
                </a:solidFill>
                <a:latin typeface="Calibri"/>
                <a:cs typeface="Calibri"/>
              </a:rPr>
              <a:t>mylis</a:t>
            </a:r>
            <a:r>
              <a:rPr dirty="0" sz="1100" spc="-105">
                <a:solidFill>
                  <a:srgbClr val="007F00"/>
                </a:solidFill>
                <a:latin typeface="Calibri"/>
                <a:cs typeface="Calibri"/>
              </a:rPr>
              <a:t> </a:t>
            </a:r>
            <a:r>
              <a:rPr dirty="0" sz="1100" spc="55">
                <a:solidFill>
                  <a:srgbClr val="007F00"/>
                </a:solidFill>
                <a:latin typeface="Calibri"/>
                <a:cs typeface="Calibri"/>
              </a:rPr>
              <a:t>t</a:t>
            </a:r>
            <a:r>
              <a:rPr dirty="0" sz="1100" spc="75">
                <a:solidFill>
                  <a:srgbClr val="007F00"/>
                </a:solidFill>
                <a:latin typeface="Calibri"/>
                <a:cs typeface="Calibri"/>
              </a:rPr>
              <a:t> </a:t>
            </a:r>
            <a:r>
              <a:rPr dirty="0" sz="1100">
                <a:latin typeface="Calibri"/>
                <a:cs typeface="Calibri"/>
              </a:rPr>
              <a:t>.</a:t>
            </a:r>
            <a:r>
              <a:rPr dirty="0" sz="1100" spc="75">
                <a:latin typeface="Calibri"/>
                <a:cs typeface="Calibri"/>
              </a:rPr>
              <a:t> </a:t>
            </a:r>
            <a:r>
              <a:rPr dirty="0" sz="1100" spc="135">
                <a:solidFill>
                  <a:srgbClr val="007F00"/>
                </a:solidFill>
                <a:latin typeface="Calibri"/>
                <a:cs typeface="Calibri"/>
              </a:rPr>
              <a:t>txt </a:t>
            </a:r>
            <a:r>
              <a:rPr dirty="0" sz="1100">
                <a:solidFill>
                  <a:srgbClr val="007F00"/>
                </a:solidFill>
                <a:latin typeface="Calibri"/>
                <a:cs typeface="Calibri"/>
              </a:rPr>
              <a:t>f</a:t>
            </a:r>
            <a:r>
              <a:rPr dirty="0" sz="1100" spc="-20">
                <a:solidFill>
                  <a:srgbClr val="007F00"/>
                </a:solidFill>
                <a:latin typeface="Calibri"/>
                <a:cs typeface="Calibri"/>
              </a:rPr>
              <a:t> </a:t>
            </a:r>
            <a:r>
              <a:rPr dirty="0" sz="1100" spc="50">
                <a:solidFill>
                  <a:srgbClr val="007F00"/>
                </a:solidFill>
                <a:latin typeface="Calibri"/>
                <a:cs typeface="Calibri"/>
              </a:rPr>
              <a:t>i</a:t>
            </a:r>
            <a:r>
              <a:rPr dirty="0" sz="1100" spc="-15">
                <a:solidFill>
                  <a:srgbClr val="007F00"/>
                </a:solidFill>
                <a:latin typeface="Calibri"/>
                <a:cs typeface="Calibri"/>
              </a:rPr>
              <a:t> </a:t>
            </a:r>
            <a:r>
              <a:rPr dirty="0" sz="1100" spc="50">
                <a:solidFill>
                  <a:srgbClr val="007F00"/>
                </a:solidFill>
                <a:latin typeface="Calibri"/>
                <a:cs typeface="Calibri"/>
              </a:rPr>
              <a:t>l</a:t>
            </a:r>
            <a:r>
              <a:rPr dirty="0" sz="1100" spc="-15">
                <a:solidFill>
                  <a:srgbClr val="007F00"/>
                </a:solidFill>
                <a:latin typeface="Calibri"/>
                <a:cs typeface="Calibri"/>
              </a:rPr>
              <a:t> </a:t>
            </a:r>
            <a:r>
              <a:rPr dirty="0" sz="1100">
                <a:solidFill>
                  <a:srgbClr val="007F00"/>
                </a:solidFill>
                <a:latin typeface="Calibri"/>
                <a:cs typeface="Calibri"/>
              </a:rPr>
              <a:t>e</a:t>
            </a:r>
            <a:r>
              <a:rPr dirty="0" sz="1100" spc="215">
                <a:solidFill>
                  <a:srgbClr val="007F00"/>
                </a:solidFill>
                <a:latin typeface="Calibri"/>
                <a:cs typeface="Calibri"/>
              </a:rPr>
              <a:t>  </a:t>
            </a:r>
            <a:r>
              <a:rPr dirty="0" sz="1100" spc="254">
                <a:solidFill>
                  <a:srgbClr val="FF0000"/>
                </a:solidFill>
                <a:latin typeface="Calibri"/>
                <a:cs typeface="Calibri"/>
              </a:rPr>
              <a:t>’file1</a:t>
            </a:r>
            <a:r>
              <a:rPr dirty="0" sz="1100" spc="-135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1100" spc="50">
                <a:solidFill>
                  <a:srgbClr val="FF0000"/>
                </a:solidFill>
                <a:latin typeface="Calibri"/>
                <a:cs typeface="Calibri"/>
              </a:rPr>
              <a:t>.mp4</a:t>
            </a:r>
            <a:r>
              <a:rPr dirty="0" sz="1100" spc="-135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1100" spc="245">
                <a:solidFill>
                  <a:srgbClr val="FF0000"/>
                </a:solidFill>
                <a:latin typeface="Calibri"/>
                <a:cs typeface="Calibri"/>
              </a:rPr>
              <a:t>’</a:t>
            </a:r>
            <a:endParaRPr sz="1100">
              <a:latin typeface="Calibri"/>
              <a:cs typeface="Calibri"/>
            </a:endParaRPr>
          </a:p>
          <a:p>
            <a:pPr marL="70485">
              <a:lnSpc>
                <a:spcPct val="100000"/>
              </a:lnSpc>
              <a:spcBef>
                <a:spcPts val="35"/>
              </a:spcBef>
            </a:pPr>
            <a:r>
              <a:rPr dirty="0" sz="1100">
                <a:solidFill>
                  <a:srgbClr val="007F00"/>
                </a:solidFill>
                <a:latin typeface="Calibri"/>
                <a:cs typeface="Calibri"/>
              </a:rPr>
              <a:t>f</a:t>
            </a:r>
            <a:r>
              <a:rPr dirty="0" sz="1100" spc="-20">
                <a:solidFill>
                  <a:srgbClr val="007F00"/>
                </a:solidFill>
                <a:latin typeface="Calibri"/>
                <a:cs typeface="Calibri"/>
              </a:rPr>
              <a:t> </a:t>
            </a:r>
            <a:r>
              <a:rPr dirty="0" sz="1100" spc="50">
                <a:solidFill>
                  <a:srgbClr val="007F00"/>
                </a:solidFill>
                <a:latin typeface="Calibri"/>
                <a:cs typeface="Calibri"/>
              </a:rPr>
              <a:t>i</a:t>
            </a:r>
            <a:r>
              <a:rPr dirty="0" sz="1100" spc="-15">
                <a:solidFill>
                  <a:srgbClr val="007F00"/>
                </a:solidFill>
                <a:latin typeface="Calibri"/>
                <a:cs typeface="Calibri"/>
              </a:rPr>
              <a:t> </a:t>
            </a:r>
            <a:r>
              <a:rPr dirty="0" sz="1100" spc="50">
                <a:solidFill>
                  <a:srgbClr val="007F00"/>
                </a:solidFill>
                <a:latin typeface="Calibri"/>
                <a:cs typeface="Calibri"/>
              </a:rPr>
              <a:t>l</a:t>
            </a:r>
            <a:r>
              <a:rPr dirty="0" sz="1100" spc="-15">
                <a:solidFill>
                  <a:srgbClr val="007F00"/>
                </a:solidFill>
                <a:latin typeface="Calibri"/>
                <a:cs typeface="Calibri"/>
              </a:rPr>
              <a:t> </a:t>
            </a:r>
            <a:r>
              <a:rPr dirty="0" sz="1100">
                <a:solidFill>
                  <a:srgbClr val="007F00"/>
                </a:solidFill>
                <a:latin typeface="Calibri"/>
                <a:cs typeface="Calibri"/>
              </a:rPr>
              <a:t>e</a:t>
            </a:r>
            <a:r>
              <a:rPr dirty="0" sz="1100" spc="215">
                <a:solidFill>
                  <a:srgbClr val="007F00"/>
                </a:solidFill>
                <a:latin typeface="Calibri"/>
                <a:cs typeface="Calibri"/>
              </a:rPr>
              <a:t>  </a:t>
            </a:r>
            <a:r>
              <a:rPr dirty="0" sz="1100" spc="254">
                <a:solidFill>
                  <a:srgbClr val="FF0000"/>
                </a:solidFill>
                <a:latin typeface="Calibri"/>
                <a:cs typeface="Calibri"/>
              </a:rPr>
              <a:t>’file2</a:t>
            </a:r>
            <a:r>
              <a:rPr dirty="0" sz="1100" spc="-135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1100" spc="50">
                <a:solidFill>
                  <a:srgbClr val="FF0000"/>
                </a:solidFill>
                <a:latin typeface="Calibri"/>
                <a:cs typeface="Calibri"/>
              </a:rPr>
              <a:t>.mp4</a:t>
            </a:r>
            <a:r>
              <a:rPr dirty="0" sz="1100" spc="-135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1100" spc="245">
                <a:solidFill>
                  <a:srgbClr val="FF0000"/>
                </a:solidFill>
                <a:latin typeface="Calibri"/>
                <a:cs typeface="Calibri"/>
              </a:rPr>
              <a:t>’</a:t>
            </a:r>
            <a:endParaRPr sz="1100">
              <a:latin typeface="Calibri"/>
              <a:cs typeface="Calibri"/>
            </a:endParaRPr>
          </a:p>
          <a:p>
            <a:pPr marL="26670">
              <a:lnSpc>
                <a:spcPct val="100000"/>
              </a:lnSpc>
              <a:spcBef>
                <a:spcPts val="35"/>
              </a:spcBef>
            </a:pPr>
            <a:r>
              <a:rPr dirty="0" sz="1100" spc="50">
                <a:solidFill>
                  <a:srgbClr val="007F00"/>
                </a:solidFill>
                <a:latin typeface="Calibri"/>
                <a:cs typeface="Calibri"/>
              </a:rPr>
              <a:t>END</a:t>
            </a:r>
            <a:endParaRPr sz="11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45"/>
              </a:spcBef>
            </a:pPr>
            <a:endParaRPr sz="1100">
              <a:latin typeface="Calibri"/>
              <a:cs typeface="Calibri"/>
            </a:endParaRPr>
          </a:p>
          <a:p>
            <a:pPr marL="53340">
              <a:lnSpc>
                <a:spcPct val="100000"/>
              </a:lnSpc>
            </a:pPr>
            <a:r>
              <a:rPr dirty="0" sz="1100" spc="-10">
                <a:solidFill>
                  <a:srgbClr val="007F00"/>
                </a:solidFill>
                <a:latin typeface="Calibri"/>
                <a:cs typeface="Calibri"/>
              </a:rPr>
              <a:t>f</a:t>
            </a:r>
            <a:r>
              <a:rPr dirty="0" sz="1100" spc="-150">
                <a:solidFill>
                  <a:srgbClr val="007F00"/>
                </a:solidFill>
                <a:latin typeface="Calibri"/>
                <a:cs typeface="Calibri"/>
              </a:rPr>
              <a:t> </a:t>
            </a:r>
            <a:r>
              <a:rPr dirty="0" sz="1100" spc="80">
                <a:solidFill>
                  <a:srgbClr val="007F00"/>
                </a:solidFill>
                <a:latin typeface="Calibri"/>
                <a:cs typeface="Calibri"/>
              </a:rPr>
              <a:t>fmpeg</a:t>
            </a:r>
            <a:r>
              <a:rPr dirty="0" sz="1100" spc="380">
                <a:solidFill>
                  <a:srgbClr val="007F00"/>
                </a:solidFill>
                <a:latin typeface="Calibri"/>
                <a:cs typeface="Calibri"/>
              </a:rPr>
              <a:t> </a:t>
            </a:r>
            <a:r>
              <a:rPr dirty="0" sz="1100" spc="165">
                <a:latin typeface="Cambria"/>
                <a:cs typeface="Cambria"/>
              </a:rPr>
              <a:t>−</a:t>
            </a:r>
            <a:r>
              <a:rPr dirty="0" sz="1100" spc="165">
                <a:solidFill>
                  <a:srgbClr val="007F00"/>
                </a:solidFill>
                <a:latin typeface="Calibri"/>
                <a:cs typeface="Calibri"/>
              </a:rPr>
              <a:t>s</a:t>
            </a:r>
            <a:r>
              <a:rPr dirty="0" sz="1100" spc="-85">
                <a:solidFill>
                  <a:srgbClr val="007F00"/>
                </a:solidFill>
                <a:latin typeface="Calibri"/>
                <a:cs typeface="Calibri"/>
              </a:rPr>
              <a:t> </a:t>
            </a:r>
            <a:r>
              <a:rPr dirty="0" sz="1100">
                <a:solidFill>
                  <a:srgbClr val="007F00"/>
                </a:solidFill>
                <a:latin typeface="Calibri"/>
                <a:cs typeface="Calibri"/>
              </a:rPr>
              <a:t>a</a:t>
            </a:r>
            <a:r>
              <a:rPr dirty="0" sz="1100" spc="-80">
                <a:solidFill>
                  <a:srgbClr val="007F00"/>
                </a:solidFill>
                <a:latin typeface="Calibri"/>
                <a:cs typeface="Calibri"/>
              </a:rPr>
              <a:t> </a:t>
            </a:r>
            <a:r>
              <a:rPr dirty="0" sz="1100" spc="-10">
                <a:solidFill>
                  <a:srgbClr val="007F00"/>
                </a:solidFill>
                <a:latin typeface="Calibri"/>
                <a:cs typeface="Calibri"/>
              </a:rPr>
              <a:t>f</a:t>
            </a:r>
            <a:r>
              <a:rPr dirty="0" sz="1100" spc="-85">
                <a:solidFill>
                  <a:srgbClr val="007F00"/>
                </a:solidFill>
                <a:latin typeface="Calibri"/>
                <a:cs typeface="Calibri"/>
              </a:rPr>
              <a:t> </a:t>
            </a:r>
            <a:r>
              <a:rPr dirty="0" sz="1100">
                <a:solidFill>
                  <a:srgbClr val="007F00"/>
                </a:solidFill>
                <a:latin typeface="Calibri"/>
                <a:cs typeface="Calibri"/>
              </a:rPr>
              <a:t>e</a:t>
            </a:r>
            <a:r>
              <a:rPr dirty="0" sz="1100" spc="190">
                <a:solidFill>
                  <a:srgbClr val="007F00"/>
                </a:solidFill>
                <a:latin typeface="Calibri"/>
                <a:cs typeface="Calibri"/>
              </a:rPr>
              <a:t>  </a:t>
            </a:r>
            <a:r>
              <a:rPr dirty="0" sz="1100">
                <a:latin typeface="Calibri"/>
                <a:cs typeface="Calibri"/>
              </a:rPr>
              <a:t>0</a:t>
            </a:r>
            <a:r>
              <a:rPr dirty="0" sz="1100" spc="340">
                <a:latin typeface="Calibri"/>
                <a:cs typeface="Calibri"/>
              </a:rPr>
              <a:t> </a:t>
            </a:r>
            <a:r>
              <a:rPr dirty="0" sz="1100" spc="155">
                <a:latin typeface="Cambria"/>
                <a:cs typeface="Cambria"/>
              </a:rPr>
              <a:t>−</a:t>
            </a:r>
            <a:r>
              <a:rPr dirty="0" sz="1100" spc="155">
                <a:solidFill>
                  <a:srgbClr val="007F00"/>
                </a:solidFill>
                <a:latin typeface="Calibri"/>
                <a:cs typeface="Calibri"/>
              </a:rPr>
              <a:t>f</a:t>
            </a:r>
            <a:r>
              <a:rPr dirty="0" sz="1100" spc="220">
                <a:solidFill>
                  <a:srgbClr val="007F00"/>
                </a:solidFill>
                <a:latin typeface="Calibri"/>
                <a:cs typeface="Calibri"/>
              </a:rPr>
              <a:t>  </a:t>
            </a:r>
            <a:r>
              <a:rPr dirty="0" sz="1100" spc="114">
                <a:solidFill>
                  <a:srgbClr val="007F00"/>
                </a:solidFill>
                <a:latin typeface="Calibri"/>
                <a:cs typeface="Calibri"/>
              </a:rPr>
              <a:t>concat</a:t>
            </a:r>
            <a:r>
              <a:rPr dirty="0" sz="1100" spc="409">
                <a:solidFill>
                  <a:srgbClr val="007F00"/>
                </a:solidFill>
                <a:latin typeface="Calibri"/>
                <a:cs typeface="Calibri"/>
              </a:rPr>
              <a:t> </a:t>
            </a:r>
            <a:r>
              <a:rPr dirty="0" sz="1100" spc="190">
                <a:latin typeface="Cambria"/>
                <a:cs typeface="Cambria"/>
              </a:rPr>
              <a:t>−</a:t>
            </a:r>
            <a:r>
              <a:rPr dirty="0" sz="1100" spc="190">
                <a:solidFill>
                  <a:srgbClr val="007F00"/>
                </a:solidFill>
                <a:latin typeface="Calibri"/>
                <a:cs typeface="Calibri"/>
              </a:rPr>
              <a:t>i</a:t>
            </a:r>
            <a:r>
              <a:rPr dirty="0" sz="1100" spc="240">
                <a:solidFill>
                  <a:srgbClr val="007F00"/>
                </a:solidFill>
                <a:latin typeface="Calibri"/>
                <a:cs typeface="Calibri"/>
              </a:rPr>
              <a:t>  </a:t>
            </a:r>
            <a:r>
              <a:rPr dirty="0" sz="1100" spc="150">
                <a:solidFill>
                  <a:srgbClr val="007F00"/>
                </a:solidFill>
                <a:latin typeface="Calibri"/>
                <a:cs typeface="Calibri"/>
              </a:rPr>
              <a:t>mylis</a:t>
            </a:r>
            <a:r>
              <a:rPr dirty="0" sz="1100" spc="-110">
                <a:solidFill>
                  <a:srgbClr val="007F00"/>
                </a:solidFill>
                <a:latin typeface="Calibri"/>
                <a:cs typeface="Calibri"/>
              </a:rPr>
              <a:t> </a:t>
            </a:r>
            <a:r>
              <a:rPr dirty="0" sz="1100" spc="55">
                <a:solidFill>
                  <a:srgbClr val="007F00"/>
                </a:solidFill>
                <a:latin typeface="Calibri"/>
                <a:cs typeface="Calibri"/>
              </a:rPr>
              <a:t>t</a:t>
            </a:r>
            <a:r>
              <a:rPr dirty="0" sz="1100" spc="65">
                <a:solidFill>
                  <a:srgbClr val="007F00"/>
                </a:solidFill>
                <a:latin typeface="Calibri"/>
                <a:cs typeface="Calibri"/>
              </a:rPr>
              <a:t> </a:t>
            </a:r>
            <a:r>
              <a:rPr dirty="0" sz="1100">
                <a:latin typeface="Calibri"/>
                <a:cs typeface="Calibri"/>
              </a:rPr>
              <a:t>.</a:t>
            </a:r>
            <a:r>
              <a:rPr dirty="0" sz="1100" spc="60">
                <a:latin typeface="Calibri"/>
                <a:cs typeface="Calibri"/>
              </a:rPr>
              <a:t> </a:t>
            </a:r>
            <a:r>
              <a:rPr dirty="0" sz="1100" spc="160">
                <a:solidFill>
                  <a:srgbClr val="007F00"/>
                </a:solidFill>
                <a:latin typeface="Calibri"/>
                <a:cs typeface="Calibri"/>
              </a:rPr>
              <a:t>txt</a:t>
            </a:r>
            <a:r>
              <a:rPr dirty="0" sz="1100" spc="420">
                <a:solidFill>
                  <a:srgbClr val="007F00"/>
                </a:solidFill>
                <a:latin typeface="Calibri"/>
                <a:cs typeface="Calibri"/>
              </a:rPr>
              <a:t> </a:t>
            </a:r>
            <a:r>
              <a:rPr dirty="0" sz="1100" spc="130">
                <a:latin typeface="Cambria"/>
                <a:cs typeface="Cambria"/>
              </a:rPr>
              <a:t>−</a:t>
            </a:r>
            <a:r>
              <a:rPr dirty="0" sz="1100" spc="130">
                <a:solidFill>
                  <a:srgbClr val="007F00"/>
                </a:solidFill>
                <a:latin typeface="Calibri"/>
                <a:cs typeface="Calibri"/>
              </a:rPr>
              <a:t>c</a:t>
            </a:r>
            <a:r>
              <a:rPr dirty="0" sz="1100" spc="160">
                <a:solidFill>
                  <a:srgbClr val="007F00"/>
                </a:solidFill>
                <a:latin typeface="Calibri"/>
                <a:cs typeface="Calibri"/>
              </a:rPr>
              <a:t>  </a:t>
            </a:r>
            <a:r>
              <a:rPr dirty="0" sz="1100" spc="80">
                <a:solidFill>
                  <a:srgbClr val="007F00"/>
                </a:solidFill>
                <a:latin typeface="Calibri"/>
                <a:cs typeface="Calibri"/>
              </a:rPr>
              <a:t>copy</a:t>
            </a:r>
            <a:r>
              <a:rPr dirty="0" sz="1100" spc="175">
                <a:solidFill>
                  <a:srgbClr val="007F00"/>
                </a:solidFill>
                <a:latin typeface="Calibri"/>
                <a:cs typeface="Calibri"/>
              </a:rPr>
              <a:t>  </a:t>
            </a:r>
            <a:r>
              <a:rPr dirty="0" sz="1100" spc="110">
                <a:solidFill>
                  <a:srgbClr val="007F00"/>
                </a:solidFill>
                <a:latin typeface="Calibri"/>
                <a:cs typeface="Calibri"/>
              </a:rPr>
              <a:t>output</a:t>
            </a:r>
            <a:r>
              <a:rPr dirty="0" sz="1100" spc="30">
                <a:solidFill>
                  <a:srgbClr val="007F00"/>
                </a:solidFill>
                <a:latin typeface="Calibri"/>
                <a:cs typeface="Calibri"/>
              </a:rPr>
              <a:t> </a:t>
            </a:r>
            <a:r>
              <a:rPr dirty="0" sz="1100">
                <a:latin typeface="Calibri"/>
                <a:cs typeface="Calibri"/>
              </a:rPr>
              <a:t>.</a:t>
            </a:r>
            <a:r>
              <a:rPr dirty="0" sz="1100" spc="-100">
                <a:latin typeface="Calibri"/>
                <a:cs typeface="Calibri"/>
              </a:rPr>
              <a:t> </a:t>
            </a:r>
            <a:r>
              <a:rPr dirty="0" sz="1100" spc="-25">
                <a:solidFill>
                  <a:srgbClr val="007F00"/>
                </a:solidFill>
                <a:latin typeface="Calibri"/>
                <a:cs typeface="Calibri"/>
              </a:rPr>
              <a:t>mp4</a:t>
            </a:r>
            <a:endParaRPr sz="1100">
              <a:latin typeface="Calibri"/>
              <a:cs typeface="Calibri"/>
            </a:endParaRPr>
          </a:p>
        </p:txBody>
      </p:sp>
      <p:sp>
        <p:nvSpPr>
          <p:cNvPr id="16" name="object 16" descr=""/>
          <p:cNvSpPr txBox="1"/>
          <p:nvPr/>
        </p:nvSpPr>
        <p:spPr>
          <a:xfrm>
            <a:off x="755637" y="7867139"/>
            <a:ext cx="4495800" cy="207645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200">
                <a:latin typeface="Calibri"/>
                <a:cs typeface="Calibri"/>
              </a:rPr>
              <a:t>5.</a:t>
            </a:r>
            <a:r>
              <a:rPr dirty="0" sz="1200" spc="35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Recording</a:t>
            </a:r>
            <a:r>
              <a:rPr dirty="0" sz="1200" spc="15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a</a:t>
            </a:r>
            <a:r>
              <a:rPr dirty="0" sz="1200" spc="14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new</a:t>
            </a:r>
            <a:r>
              <a:rPr dirty="0" sz="1200" spc="14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sound</a:t>
            </a:r>
            <a:r>
              <a:rPr dirty="0" sz="1200" spc="15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stream</a:t>
            </a:r>
            <a:r>
              <a:rPr dirty="0" sz="1200" spc="14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and/or</a:t>
            </a:r>
            <a:r>
              <a:rPr dirty="0" sz="1200" spc="14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selecting</a:t>
            </a:r>
            <a:r>
              <a:rPr dirty="0" sz="1200" spc="14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music</a:t>
            </a:r>
            <a:r>
              <a:rPr dirty="0" sz="1200" spc="14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for</a:t>
            </a:r>
            <a:r>
              <a:rPr dirty="0" sz="1200" spc="145">
                <a:latin typeface="Calibri"/>
                <a:cs typeface="Calibri"/>
              </a:rPr>
              <a:t> </a:t>
            </a:r>
            <a:r>
              <a:rPr dirty="0" sz="1200" spc="-10">
                <a:latin typeface="Calibri"/>
                <a:cs typeface="Calibri"/>
              </a:rPr>
              <a:t>mixing.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17" name="object 17" descr=""/>
          <p:cNvSpPr txBox="1"/>
          <p:nvPr/>
        </p:nvSpPr>
        <p:spPr>
          <a:xfrm>
            <a:off x="917803" y="8107591"/>
            <a:ext cx="6021070" cy="769620"/>
          </a:xfrm>
          <a:prstGeom prst="rect">
            <a:avLst/>
          </a:prstGeom>
          <a:solidFill>
            <a:srgbClr val="F2F2F2"/>
          </a:solidFill>
          <a:ln w="5054">
            <a:solidFill>
              <a:srgbClr val="000000"/>
            </a:solidFill>
          </a:ln>
        </p:spPr>
        <p:txBody>
          <a:bodyPr wrap="square" lIns="0" tIns="20955" rIns="0" bIns="0" rtlCol="0" vert="horz">
            <a:spAutoFit/>
          </a:bodyPr>
          <a:lstStyle/>
          <a:p>
            <a:pPr marL="24130">
              <a:lnSpc>
                <a:spcPct val="100000"/>
              </a:lnSpc>
              <a:spcBef>
                <a:spcPts val="165"/>
              </a:spcBef>
            </a:pPr>
            <a:r>
              <a:rPr dirty="0" sz="1100" spc="160">
                <a:solidFill>
                  <a:srgbClr val="FF7F00"/>
                </a:solidFill>
                <a:latin typeface="Calibri"/>
                <a:cs typeface="Calibri"/>
              </a:rPr>
              <a:t>#!</a:t>
            </a:r>
            <a:r>
              <a:rPr dirty="0" sz="1100" spc="-95">
                <a:solidFill>
                  <a:srgbClr val="FF7F00"/>
                </a:solidFill>
                <a:latin typeface="Calibri"/>
                <a:cs typeface="Calibri"/>
              </a:rPr>
              <a:t> </a:t>
            </a:r>
            <a:r>
              <a:rPr dirty="0" sz="1100" spc="114">
                <a:solidFill>
                  <a:srgbClr val="FF7F00"/>
                </a:solidFill>
                <a:latin typeface="Calibri"/>
                <a:cs typeface="Calibri"/>
              </a:rPr>
              <a:t>/</a:t>
            </a:r>
            <a:r>
              <a:rPr dirty="0" sz="1100" spc="25">
                <a:solidFill>
                  <a:srgbClr val="FF7F00"/>
                </a:solidFill>
                <a:latin typeface="Calibri"/>
                <a:cs typeface="Calibri"/>
              </a:rPr>
              <a:t> </a:t>
            </a:r>
            <a:r>
              <a:rPr dirty="0" sz="1100" spc="105">
                <a:solidFill>
                  <a:srgbClr val="FF7F00"/>
                </a:solidFill>
                <a:latin typeface="Calibri"/>
                <a:cs typeface="Calibri"/>
              </a:rPr>
              <a:t>bin</a:t>
            </a:r>
            <a:r>
              <a:rPr dirty="0" sz="1100" spc="-80">
                <a:solidFill>
                  <a:srgbClr val="FF7F00"/>
                </a:solidFill>
                <a:latin typeface="Calibri"/>
                <a:cs typeface="Calibri"/>
              </a:rPr>
              <a:t> </a:t>
            </a:r>
            <a:r>
              <a:rPr dirty="0" sz="1100" spc="114">
                <a:solidFill>
                  <a:srgbClr val="FF7F00"/>
                </a:solidFill>
                <a:latin typeface="Calibri"/>
                <a:cs typeface="Calibri"/>
              </a:rPr>
              <a:t>/</a:t>
            </a:r>
            <a:r>
              <a:rPr dirty="0" sz="1100" spc="-105">
                <a:solidFill>
                  <a:srgbClr val="FF7F00"/>
                </a:solidFill>
                <a:latin typeface="Calibri"/>
                <a:cs typeface="Calibri"/>
              </a:rPr>
              <a:t> </a:t>
            </a:r>
            <a:r>
              <a:rPr dirty="0" sz="1100" spc="60">
                <a:solidFill>
                  <a:srgbClr val="FF7F00"/>
                </a:solidFill>
                <a:latin typeface="Calibri"/>
                <a:cs typeface="Calibri"/>
              </a:rPr>
              <a:t>bash</a:t>
            </a:r>
            <a:endParaRPr sz="11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45"/>
              </a:spcBef>
            </a:pPr>
            <a:endParaRPr sz="1100">
              <a:latin typeface="Calibri"/>
              <a:cs typeface="Calibri"/>
            </a:endParaRPr>
          </a:p>
          <a:p>
            <a:pPr marL="53340">
              <a:lnSpc>
                <a:spcPct val="100000"/>
              </a:lnSpc>
              <a:spcBef>
                <a:spcPts val="5"/>
              </a:spcBef>
            </a:pPr>
            <a:r>
              <a:rPr dirty="0" sz="1100" spc="-10">
                <a:solidFill>
                  <a:srgbClr val="007F00"/>
                </a:solidFill>
                <a:latin typeface="Calibri"/>
                <a:cs typeface="Calibri"/>
              </a:rPr>
              <a:t>f</a:t>
            </a:r>
            <a:r>
              <a:rPr dirty="0" sz="1100" spc="-150">
                <a:solidFill>
                  <a:srgbClr val="007F00"/>
                </a:solidFill>
                <a:latin typeface="Calibri"/>
                <a:cs typeface="Calibri"/>
              </a:rPr>
              <a:t> </a:t>
            </a:r>
            <a:r>
              <a:rPr dirty="0" sz="1100" spc="80">
                <a:solidFill>
                  <a:srgbClr val="007F00"/>
                </a:solidFill>
                <a:latin typeface="Calibri"/>
                <a:cs typeface="Calibri"/>
              </a:rPr>
              <a:t>fmpeg</a:t>
            </a:r>
            <a:r>
              <a:rPr dirty="0" sz="1100" spc="390">
                <a:solidFill>
                  <a:srgbClr val="007F00"/>
                </a:solidFill>
                <a:latin typeface="Calibri"/>
                <a:cs typeface="Calibri"/>
              </a:rPr>
              <a:t> </a:t>
            </a:r>
            <a:r>
              <a:rPr dirty="0" sz="1100" spc="190">
                <a:latin typeface="Cambria"/>
                <a:cs typeface="Cambria"/>
              </a:rPr>
              <a:t>−</a:t>
            </a:r>
            <a:r>
              <a:rPr dirty="0" sz="1100" spc="190">
                <a:solidFill>
                  <a:srgbClr val="007F00"/>
                </a:solidFill>
                <a:latin typeface="Calibri"/>
                <a:cs typeface="Calibri"/>
              </a:rPr>
              <a:t>i</a:t>
            </a:r>
            <a:r>
              <a:rPr dirty="0" sz="1100" spc="235">
                <a:solidFill>
                  <a:srgbClr val="007F00"/>
                </a:solidFill>
                <a:latin typeface="Calibri"/>
                <a:cs typeface="Calibri"/>
              </a:rPr>
              <a:t>  </a:t>
            </a:r>
            <a:r>
              <a:rPr dirty="0" sz="1100" spc="105">
                <a:solidFill>
                  <a:srgbClr val="007F00"/>
                </a:solidFill>
                <a:latin typeface="Calibri"/>
                <a:cs typeface="Calibri"/>
              </a:rPr>
              <a:t>video</a:t>
            </a:r>
            <a:r>
              <a:rPr dirty="0" sz="1100" spc="55">
                <a:solidFill>
                  <a:srgbClr val="007F00"/>
                </a:solidFill>
                <a:latin typeface="Calibri"/>
                <a:cs typeface="Calibri"/>
              </a:rPr>
              <a:t> </a:t>
            </a:r>
            <a:r>
              <a:rPr dirty="0" sz="1100">
                <a:latin typeface="Calibri"/>
                <a:cs typeface="Calibri"/>
              </a:rPr>
              <a:t>.</a:t>
            </a:r>
            <a:r>
              <a:rPr dirty="0" sz="1100" spc="-95">
                <a:latin typeface="Calibri"/>
                <a:cs typeface="Calibri"/>
              </a:rPr>
              <a:t> </a:t>
            </a:r>
            <a:r>
              <a:rPr dirty="0" sz="1100">
                <a:solidFill>
                  <a:srgbClr val="007F00"/>
                </a:solidFill>
                <a:latin typeface="Calibri"/>
                <a:cs typeface="Calibri"/>
              </a:rPr>
              <a:t>mp4</a:t>
            </a:r>
            <a:r>
              <a:rPr dirty="0" sz="1100" spc="260">
                <a:solidFill>
                  <a:srgbClr val="007F00"/>
                </a:solidFill>
                <a:latin typeface="Calibri"/>
                <a:cs typeface="Calibri"/>
              </a:rPr>
              <a:t> </a:t>
            </a:r>
            <a:r>
              <a:rPr dirty="0" sz="1100" spc="130">
                <a:latin typeface="Cambria"/>
                <a:cs typeface="Cambria"/>
              </a:rPr>
              <a:t>−</a:t>
            </a:r>
            <a:r>
              <a:rPr dirty="0" sz="1100" spc="130">
                <a:solidFill>
                  <a:srgbClr val="007F00"/>
                </a:solidFill>
                <a:latin typeface="Calibri"/>
                <a:cs typeface="Calibri"/>
              </a:rPr>
              <a:t>c</a:t>
            </a:r>
            <a:r>
              <a:rPr dirty="0" sz="1100" spc="15">
                <a:solidFill>
                  <a:srgbClr val="007F00"/>
                </a:solidFill>
                <a:latin typeface="Calibri"/>
                <a:cs typeface="Calibri"/>
              </a:rPr>
              <a:t> </a:t>
            </a:r>
            <a:r>
              <a:rPr dirty="0" sz="1100">
                <a:latin typeface="Calibri"/>
                <a:cs typeface="Calibri"/>
              </a:rPr>
              <a:t>:</a:t>
            </a:r>
            <a:r>
              <a:rPr dirty="0" sz="1100" spc="-30">
                <a:latin typeface="Calibri"/>
                <a:cs typeface="Calibri"/>
              </a:rPr>
              <a:t> </a:t>
            </a:r>
            <a:r>
              <a:rPr dirty="0" sz="1100" spc="70">
                <a:solidFill>
                  <a:srgbClr val="007F00"/>
                </a:solidFill>
                <a:latin typeface="Calibri"/>
                <a:cs typeface="Calibri"/>
              </a:rPr>
              <a:t>v</a:t>
            </a:r>
            <a:r>
              <a:rPr dirty="0" sz="1100" spc="145">
                <a:solidFill>
                  <a:srgbClr val="007F00"/>
                </a:solidFill>
                <a:latin typeface="Calibri"/>
                <a:cs typeface="Calibri"/>
              </a:rPr>
              <a:t>  </a:t>
            </a:r>
            <a:r>
              <a:rPr dirty="0" sz="1100" spc="80">
                <a:solidFill>
                  <a:srgbClr val="007F00"/>
                </a:solidFill>
                <a:latin typeface="Calibri"/>
                <a:cs typeface="Calibri"/>
              </a:rPr>
              <a:t>copy</a:t>
            </a:r>
            <a:r>
              <a:rPr dirty="0" sz="1100" spc="370">
                <a:solidFill>
                  <a:srgbClr val="007F00"/>
                </a:solidFill>
                <a:latin typeface="Calibri"/>
                <a:cs typeface="Calibri"/>
              </a:rPr>
              <a:t> </a:t>
            </a:r>
            <a:r>
              <a:rPr dirty="0" sz="1100" spc="190">
                <a:latin typeface="Cambria"/>
                <a:cs typeface="Cambria"/>
              </a:rPr>
              <a:t>−</a:t>
            </a:r>
            <a:r>
              <a:rPr dirty="0" sz="1100" spc="190">
                <a:solidFill>
                  <a:srgbClr val="007F00"/>
                </a:solidFill>
                <a:latin typeface="Calibri"/>
                <a:cs typeface="Calibri"/>
              </a:rPr>
              <a:t>i</a:t>
            </a:r>
            <a:r>
              <a:rPr dirty="0" sz="1100" spc="229">
                <a:solidFill>
                  <a:srgbClr val="007F00"/>
                </a:solidFill>
                <a:latin typeface="Calibri"/>
                <a:cs typeface="Calibri"/>
              </a:rPr>
              <a:t>  </a:t>
            </a:r>
            <a:r>
              <a:rPr dirty="0" sz="1100" spc="105">
                <a:solidFill>
                  <a:srgbClr val="007F00"/>
                </a:solidFill>
                <a:latin typeface="Calibri"/>
                <a:cs typeface="Calibri"/>
              </a:rPr>
              <a:t>audio</a:t>
            </a:r>
            <a:r>
              <a:rPr dirty="0" sz="1100" spc="35">
                <a:solidFill>
                  <a:srgbClr val="007F00"/>
                </a:solidFill>
                <a:latin typeface="Calibri"/>
                <a:cs typeface="Calibri"/>
              </a:rPr>
              <a:t> </a:t>
            </a:r>
            <a:r>
              <a:rPr dirty="0" sz="1100">
                <a:latin typeface="Calibri"/>
                <a:cs typeface="Calibri"/>
              </a:rPr>
              <a:t>.</a:t>
            </a:r>
            <a:r>
              <a:rPr dirty="0" sz="1100" spc="-95">
                <a:latin typeface="Calibri"/>
                <a:cs typeface="Calibri"/>
              </a:rPr>
              <a:t> </a:t>
            </a:r>
            <a:r>
              <a:rPr dirty="0" sz="1100">
                <a:solidFill>
                  <a:srgbClr val="007F00"/>
                </a:solidFill>
                <a:latin typeface="Calibri"/>
                <a:cs typeface="Calibri"/>
              </a:rPr>
              <a:t>mp3</a:t>
            </a:r>
            <a:r>
              <a:rPr dirty="0" sz="1100" spc="260">
                <a:solidFill>
                  <a:srgbClr val="007F00"/>
                </a:solidFill>
                <a:latin typeface="Calibri"/>
                <a:cs typeface="Calibri"/>
              </a:rPr>
              <a:t> </a:t>
            </a:r>
            <a:r>
              <a:rPr dirty="0" sz="1100" spc="130">
                <a:latin typeface="Cambria"/>
                <a:cs typeface="Cambria"/>
              </a:rPr>
              <a:t>−</a:t>
            </a:r>
            <a:r>
              <a:rPr dirty="0" sz="1100" spc="130">
                <a:solidFill>
                  <a:srgbClr val="007F00"/>
                </a:solidFill>
                <a:latin typeface="Calibri"/>
                <a:cs typeface="Calibri"/>
              </a:rPr>
              <a:t>c</a:t>
            </a:r>
            <a:r>
              <a:rPr dirty="0" sz="1100" spc="15">
                <a:solidFill>
                  <a:srgbClr val="007F00"/>
                </a:solidFill>
                <a:latin typeface="Calibri"/>
                <a:cs typeface="Calibri"/>
              </a:rPr>
              <a:t> </a:t>
            </a:r>
            <a:r>
              <a:rPr dirty="0" sz="1100">
                <a:latin typeface="Calibri"/>
                <a:cs typeface="Calibri"/>
              </a:rPr>
              <a:t>:</a:t>
            </a:r>
            <a:r>
              <a:rPr dirty="0" sz="1100" spc="-15">
                <a:latin typeface="Calibri"/>
                <a:cs typeface="Calibri"/>
              </a:rPr>
              <a:t> </a:t>
            </a:r>
            <a:r>
              <a:rPr dirty="0" sz="1100">
                <a:solidFill>
                  <a:srgbClr val="007F00"/>
                </a:solidFill>
                <a:latin typeface="Calibri"/>
                <a:cs typeface="Calibri"/>
              </a:rPr>
              <a:t>a</a:t>
            </a:r>
            <a:r>
              <a:rPr dirty="0" sz="1100" spc="160">
                <a:solidFill>
                  <a:srgbClr val="007F00"/>
                </a:solidFill>
                <a:latin typeface="Calibri"/>
                <a:cs typeface="Calibri"/>
              </a:rPr>
              <a:t>  </a:t>
            </a:r>
            <a:r>
              <a:rPr dirty="0" sz="1100" spc="80">
                <a:solidFill>
                  <a:srgbClr val="007F00"/>
                </a:solidFill>
                <a:latin typeface="Calibri"/>
                <a:cs typeface="Calibri"/>
              </a:rPr>
              <a:t>aac</a:t>
            </a:r>
            <a:r>
              <a:rPr dirty="0" sz="1100" spc="185">
                <a:solidFill>
                  <a:srgbClr val="007F00"/>
                </a:solidFill>
                <a:latin typeface="Calibri"/>
                <a:cs typeface="Calibri"/>
              </a:rPr>
              <a:t>  </a:t>
            </a:r>
            <a:r>
              <a:rPr dirty="0" sz="1100" spc="110">
                <a:solidFill>
                  <a:srgbClr val="007F00"/>
                </a:solidFill>
                <a:latin typeface="Calibri"/>
                <a:cs typeface="Calibri"/>
              </a:rPr>
              <a:t>output</a:t>
            </a:r>
            <a:r>
              <a:rPr dirty="0" sz="1100" spc="35">
                <a:solidFill>
                  <a:srgbClr val="007F00"/>
                </a:solidFill>
                <a:latin typeface="Calibri"/>
                <a:cs typeface="Calibri"/>
              </a:rPr>
              <a:t> </a:t>
            </a:r>
            <a:r>
              <a:rPr dirty="0" sz="1100">
                <a:latin typeface="Calibri"/>
                <a:cs typeface="Calibri"/>
              </a:rPr>
              <a:t>.</a:t>
            </a:r>
            <a:r>
              <a:rPr dirty="0" sz="1100" spc="-100">
                <a:latin typeface="Calibri"/>
                <a:cs typeface="Calibri"/>
              </a:rPr>
              <a:t> </a:t>
            </a:r>
            <a:r>
              <a:rPr dirty="0" sz="1100" spc="-25">
                <a:solidFill>
                  <a:srgbClr val="007F00"/>
                </a:solidFill>
                <a:latin typeface="Calibri"/>
                <a:cs typeface="Calibri"/>
              </a:rPr>
              <a:t>mp4</a:t>
            </a:r>
            <a:endParaRPr sz="1100">
              <a:latin typeface="Calibri"/>
              <a:cs typeface="Calibri"/>
            </a:endParaRPr>
          </a:p>
          <a:p>
            <a:pPr marL="24130">
              <a:lnSpc>
                <a:spcPct val="100000"/>
              </a:lnSpc>
              <a:spcBef>
                <a:spcPts val="35"/>
              </a:spcBef>
            </a:pPr>
            <a:r>
              <a:rPr dirty="0" sz="1100" spc="114">
                <a:solidFill>
                  <a:srgbClr val="FF7F00"/>
                </a:solidFill>
                <a:latin typeface="Calibri"/>
                <a:cs typeface="Calibri"/>
              </a:rPr>
              <a:t>#ffmpeg</a:t>
            </a:r>
            <a:r>
              <a:rPr dirty="0" sz="1100" spc="400">
                <a:solidFill>
                  <a:srgbClr val="FF7F00"/>
                </a:solidFill>
                <a:latin typeface="Calibri"/>
                <a:cs typeface="Calibri"/>
              </a:rPr>
              <a:t> </a:t>
            </a:r>
            <a:r>
              <a:rPr dirty="0" sz="1100" spc="190">
                <a:solidFill>
                  <a:srgbClr val="FF7F00"/>
                </a:solidFill>
                <a:latin typeface="Cambria"/>
                <a:cs typeface="Cambria"/>
              </a:rPr>
              <a:t>−</a:t>
            </a:r>
            <a:r>
              <a:rPr dirty="0" sz="1100" spc="190">
                <a:solidFill>
                  <a:srgbClr val="FF7F00"/>
                </a:solidFill>
                <a:latin typeface="Calibri"/>
                <a:cs typeface="Calibri"/>
              </a:rPr>
              <a:t>i</a:t>
            </a:r>
            <a:r>
              <a:rPr dirty="0" sz="1100" spc="240">
                <a:solidFill>
                  <a:srgbClr val="FF7F00"/>
                </a:solidFill>
                <a:latin typeface="Calibri"/>
                <a:cs typeface="Calibri"/>
              </a:rPr>
              <a:t>  </a:t>
            </a:r>
            <a:r>
              <a:rPr dirty="0" sz="1100" spc="105">
                <a:solidFill>
                  <a:srgbClr val="FF7F00"/>
                </a:solidFill>
                <a:latin typeface="Calibri"/>
                <a:cs typeface="Calibri"/>
              </a:rPr>
              <a:t>video</a:t>
            </a:r>
            <a:r>
              <a:rPr dirty="0" sz="1100" spc="60">
                <a:solidFill>
                  <a:srgbClr val="FF7F00"/>
                </a:solidFill>
                <a:latin typeface="Calibri"/>
                <a:cs typeface="Calibri"/>
              </a:rPr>
              <a:t> </a:t>
            </a:r>
            <a:r>
              <a:rPr dirty="0" sz="1100">
                <a:solidFill>
                  <a:srgbClr val="FF7F00"/>
                </a:solidFill>
                <a:latin typeface="Calibri"/>
                <a:cs typeface="Calibri"/>
              </a:rPr>
              <a:t>.</a:t>
            </a:r>
            <a:r>
              <a:rPr dirty="0" sz="1100" spc="-105">
                <a:solidFill>
                  <a:srgbClr val="FF7F00"/>
                </a:solidFill>
                <a:latin typeface="Calibri"/>
                <a:cs typeface="Calibri"/>
              </a:rPr>
              <a:t> </a:t>
            </a:r>
            <a:r>
              <a:rPr dirty="0" sz="1100">
                <a:solidFill>
                  <a:srgbClr val="FF7F00"/>
                </a:solidFill>
                <a:latin typeface="Calibri"/>
                <a:cs typeface="Calibri"/>
              </a:rPr>
              <a:t>webm</a:t>
            </a:r>
            <a:r>
              <a:rPr dirty="0" sz="1100" spc="254">
                <a:solidFill>
                  <a:srgbClr val="FF7F00"/>
                </a:solidFill>
                <a:latin typeface="Calibri"/>
                <a:cs typeface="Calibri"/>
              </a:rPr>
              <a:t> </a:t>
            </a:r>
            <a:r>
              <a:rPr dirty="0" sz="1100" spc="130">
                <a:solidFill>
                  <a:srgbClr val="FF7F00"/>
                </a:solidFill>
                <a:latin typeface="Cambria"/>
                <a:cs typeface="Cambria"/>
              </a:rPr>
              <a:t>−</a:t>
            </a:r>
            <a:r>
              <a:rPr dirty="0" sz="1100" spc="130">
                <a:solidFill>
                  <a:srgbClr val="FF7F00"/>
                </a:solidFill>
                <a:latin typeface="Calibri"/>
                <a:cs typeface="Calibri"/>
              </a:rPr>
              <a:t>c</a:t>
            </a:r>
            <a:r>
              <a:rPr dirty="0" sz="1100" spc="20">
                <a:solidFill>
                  <a:srgbClr val="FF7F00"/>
                </a:solidFill>
                <a:latin typeface="Calibri"/>
                <a:cs typeface="Calibri"/>
              </a:rPr>
              <a:t> </a:t>
            </a:r>
            <a:r>
              <a:rPr dirty="0" sz="1100">
                <a:solidFill>
                  <a:srgbClr val="FF7F00"/>
                </a:solidFill>
                <a:latin typeface="Calibri"/>
                <a:cs typeface="Calibri"/>
              </a:rPr>
              <a:t>:</a:t>
            </a:r>
            <a:r>
              <a:rPr dirty="0" sz="1100" spc="-30">
                <a:solidFill>
                  <a:srgbClr val="FF7F00"/>
                </a:solidFill>
                <a:latin typeface="Calibri"/>
                <a:cs typeface="Calibri"/>
              </a:rPr>
              <a:t> </a:t>
            </a:r>
            <a:r>
              <a:rPr dirty="0" sz="1100" spc="70">
                <a:solidFill>
                  <a:srgbClr val="FF7F00"/>
                </a:solidFill>
                <a:latin typeface="Calibri"/>
                <a:cs typeface="Calibri"/>
              </a:rPr>
              <a:t>v</a:t>
            </a:r>
            <a:r>
              <a:rPr dirty="0" sz="1100" spc="150">
                <a:solidFill>
                  <a:srgbClr val="FF7F00"/>
                </a:solidFill>
                <a:latin typeface="Calibri"/>
                <a:cs typeface="Calibri"/>
              </a:rPr>
              <a:t>  </a:t>
            </a:r>
            <a:r>
              <a:rPr dirty="0" sz="1100" spc="80">
                <a:solidFill>
                  <a:srgbClr val="FF7F00"/>
                </a:solidFill>
                <a:latin typeface="Calibri"/>
                <a:cs typeface="Calibri"/>
              </a:rPr>
              <a:t>copy</a:t>
            </a:r>
            <a:r>
              <a:rPr dirty="0" sz="1100" spc="375">
                <a:solidFill>
                  <a:srgbClr val="FF7F00"/>
                </a:solidFill>
                <a:latin typeface="Calibri"/>
                <a:cs typeface="Calibri"/>
              </a:rPr>
              <a:t> </a:t>
            </a:r>
            <a:r>
              <a:rPr dirty="0" sz="1100" spc="190">
                <a:solidFill>
                  <a:srgbClr val="FF7F00"/>
                </a:solidFill>
                <a:latin typeface="Cambria"/>
                <a:cs typeface="Cambria"/>
              </a:rPr>
              <a:t>−</a:t>
            </a:r>
            <a:r>
              <a:rPr dirty="0" sz="1100" spc="190">
                <a:solidFill>
                  <a:srgbClr val="FF7F00"/>
                </a:solidFill>
                <a:latin typeface="Calibri"/>
                <a:cs typeface="Calibri"/>
              </a:rPr>
              <a:t>i</a:t>
            </a:r>
            <a:r>
              <a:rPr dirty="0" sz="1100" spc="229">
                <a:solidFill>
                  <a:srgbClr val="FF7F00"/>
                </a:solidFill>
                <a:latin typeface="Calibri"/>
                <a:cs typeface="Calibri"/>
              </a:rPr>
              <a:t>  </a:t>
            </a:r>
            <a:r>
              <a:rPr dirty="0" sz="1100" spc="105">
                <a:solidFill>
                  <a:srgbClr val="FF7F00"/>
                </a:solidFill>
                <a:latin typeface="Calibri"/>
                <a:cs typeface="Calibri"/>
              </a:rPr>
              <a:t>audio</a:t>
            </a:r>
            <a:r>
              <a:rPr dirty="0" sz="1100" spc="50">
                <a:solidFill>
                  <a:srgbClr val="FF7F00"/>
                </a:solidFill>
                <a:latin typeface="Calibri"/>
                <a:cs typeface="Calibri"/>
              </a:rPr>
              <a:t> </a:t>
            </a:r>
            <a:r>
              <a:rPr dirty="0" sz="1100">
                <a:solidFill>
                  <a:srgbClr val="FF7F00"/>
                </a:solidFill>
                <a:latin typeface="Calibri"/>
                <a:cs typeface="Calibri"/>
              </a:rPr>
              <a:t>.</a:t>
            </a:r>
            <a:r>
              <a:rPr dirty="0" sz="1100" spc="-55">
                <a:solidFill>
                  <a:srgbClr val="FF7F00"/>
                </a:solidFill>
                <a:latin typeface="Calibri"/>
                <a:cs typeface="Calibri"/>
              </a:rPr>
              <a:t> </a:t>
            </a:r>
            <a:r>
              <a:rPr dirty="0" sz="1100">
                <a:solidFill>
                  <a:srgbClr val="FF7F00"/>
                </a:solidFill>
                <a:latin typeface="Calibri"/>
                <a:cs typeface="Calibri"/>
              </a:rPr>
              <a:t>wav</a:t>
            </a:r>
            <a:r>
              <a:rPr dirty="0" sz="1100" spc="305">
                <a:solidFill>
                  <a:srgbClr val="FF7F00"/>
                </a:solidFill>
                <a:latin typeface="Calibri"/>
                <a:cs typeface="Calibri"/>
              </a:rPr>
              <a:t> </a:t>
            </a:r>
            <a:r>
              <a:rPr dirty="0" sz="1100" spc="130">
                <a:solidFill>
                  <a:srgbClr val="FF7F00"/>
                </a:solidFill>
                <a:latin typeface="Cambria"/>
                <a:cs typeface="Cambria"/>
              </a:rPr>
              <a:t>−</a:t>
            </a:r>
            <a:r>
              <a:rPr dirty="0" sz="1100" spc="130">
                <a:solidFill>
                  <a:srgbClr val="FF7F00"/>
                </a:solidFill>
                <a:latin typeface="Calibri"/>
                <a:cs typeface="Calibri"/>
              </a:rPr>
              <a:t>c</a:t>
            </a:r>
            <a:r>
              <a:rPr dirty="0" sz="1100" spc="20">
                <a:solidFill>
                  <a:srgbClr val="FF7F00"/>
                </a:solidFill>
                <a:latin typeface="Calibri"/>
                <a:cs typeface="Calibri"/>
              </a:rPr>
              <a:t> </a:t>
            </a:r>
            <a:r>
              <a:rPr dirty="0" sz="1100">
                <a:solidFill>
                  <a:srgbClr val="FF7F00"/>
                </a:solidFill>
                <a:latin typeface="Calibri"/>
                <a:cs typeface="Calibri"/>
              </a:rPr>
              <a:t>:</a:t>
            </a:r>
            <a:r>
              <a:rPr dirty="0" sz="1100" spc="-15">
                <a:solidFill>
                  <a:srgbClr val="FF7F00"/>
                </a:solidFill>
                <a:latin typeface="Calibri"/>
                <a:cs typeface="Calibri"/>
              </a:rPr>
              <a:t> </a:t>
            </a:r>
            <a:r>
              <a:rPr dirty="0" sz="1100">
                <a:solidFill>
                  <a:srgbClr val="FF7F00"/>
                </a:solidFill>
                <a:latin typeface="Calibri"/>
                <a:cs typeface="Calibri"/>
              </a:rPr>
              <a:t>a</a:t>
            </a:r>
            <a:r>
              <a:rPr dirty="0" sz="1100" spc="190">
                <a:solidFill>
                  <a:srgbClr val="FF7F00"/>
                </a:solidFill>
                <a:latin typeface="Calibri"/>
                <a:cs typeface="Calibri"/>
              </a:rPr>
              <a:t>  </a:t>
            </a:r>
            <a:r>
              <a:rPr dirty="0" sz="1100" spc="50">
                <a:solidFill>
                  <a:srgbClr val="FF7F00"/>
                </a:solidFill>
                <a:latin typeface="Calibri"/>
                <a:cs typeface="Calibri"/>
              </a:rPr>
              <a:t>l</a:t>
            </a:r>
            <a:r>
              <a:rPr dirty="0" sz="1100" spc="-95">
                <a:solidFill>
                  <a:srgbClr val="FF7F00"/>
                </a:solidFill>
                <a:latin typeface="Calibri"/>
                <a:cs typeface="Calibri"/>
              </a:rPr>
              <a:t> </a:t>
            </a:r>
            <a:r>
              <a:rPr dirty="0" sz="1100" spc="110">
                <a:solidFill>
                  <a:srgbClr val="FF7F00"/>
                </a:solidFill>
                <a:latin typeface="Calibri"/>
                <a:cs typeface="Calibri"/>
              </a:rPr>
              <a:t>ib</a:t>
            </a:r>
            <a:r>
              <a:rPr dirty="0" sz="1100" spc="-95">
                <a:solidFill>
                  <a:srgbClr val="FF7F00"/>
                </a:solidFill>
                <a:latin typeface="Calibri"/>
                <a:cs typeface="Calibri"/>
              </a:rPr>
              <a:t> </a:t>
            </a:r>
            <a:r>
              <a:rPr dirty="0" sz="1100" spc="-40">
                <a:solidFill>
                  <a:srgbClr val="FF7F00"/>
                </a:solidFill>
                <a:latin typeface="Calibri"/>
                <a:cs typeface="Calibri"/>
              </a:rPr>
              <a:t>o</a:t>
            </a:r>
            <a:r>
              <a:rPr dirty="0" sz="1100" spc="-105">
                <a:solidFill>
                  <a:srgbClr val="FF7F00"/>
                </a:solidFill>
                <a:latin typeface="Calibri"/>
                <a:cs typeface="Calibri"/>
              </a:rPr>
              <a:t> </a:t>
            </a:r>
            <a:r>
              <a:rPr dirty="0" sz="1100">
                <a:solidFill>
                  <a:srgbClr val="FF7F00"/>
                </a:solidFill>
                <a:latin typeface="Calibri"/>
                <a:cs typeface="Calibri"/>
              </a:rPr>
              <a:t>p</a:t>
            </a:r>
            <a:r>
              <a:rPr dirty="0" sz="1100" spc="-100">
                <a:solidFill>
                  <a:srgbClr val="FF7F00"/>
                </a:solidFill>
                <a:latin typeface="Calibri"/>
                <a:cs typeface="Calibri"/>
              </a:rPr>
              <a:t> </a:t>
            </a:r>
            <a:r>
              <a:rPr dirty="0" sz="1100">
                <a:solidFill>
                  <a:srgbClr val="FF7F00"/>
                </a:solidFill>
                <a:latin typeface="Calibri"/>
                <a:cs typeface="Calibri"/>
              </a:rPr>
              <a:t>u</a:t>
            </a:r>
            <a:r>
              <a:rPr dirty="0" sz="1100" spc="-95">
                <a:solidFill>
                  <a:srgbClr val="FF7F00"/>
                </a:solidFill>
                <a:latin typeface="Calibri"/>
                <a:cs typeface="Calibri"/>
              </a:rPr>
              <a:t> </a:t>
            </a:r>
            <a:r>
              <a:rPr dirty="0" sz="1100">
                <a:solidFill>
                  <a:srgbClr val="FF7F00"/>
                </a:solidFill>
                <a:latin typeface="Calibri"/>
                <a:cs typeface="Calibri"/>
              </a:rPr>
              <a:t>s</a:t>
            </a:r>
            <a:r>
              <a:rPr dirty="0" sz="1100" spc="215">
                <a:solidFill>
                  <a:srgbClr val="FF7F00"/>
                </a:solidFill>
                <a:latin typeface="Calibri"/>
                <a:cs typeface="Calibri"/>
              </a:rPr>
              <a:t>  </a:t>
            </a:r>
            <a:r>
              <a:rPr dirty="0" sz="1100" spc="110">
                <a:solidFill>
                  <a:srgbClr val="FF7F00"/>
                </a:solidFill>
                <a:latin typeface="Calibri"/>
                <a:cs typeface="Calibri"/>
              </a:rPr>
              <a:t>output</a:t>
            </a:r>
            <a:r>
              <a:rPr dirty="0" sz="1100" spc="40">
                <a:solidFill>
                  <a:srgbClr val="FF7F00"/>
                </a:solidFill>
                <a:latin typeface="Calibri"/>
                <a:cs typeface="Calibri"/>
              </a:rPr>
              <a:t> </a:t>
            </a:r>
            <a:r>
              <a:rPr dirty="0" sz="1100">
                <a:solidFill>
                  <a:srgbClr val="FF7F00"/>
                </a:solidFill>
                <a:latin typeface="Calibri"/>
                <a:cs typeface="Calibri"/>
              </a:rPr>
              <a:t>.</a:t>
            </a:r>
            <a:r>
              <a:rPr dirty="0" sz="1100" spc="-105">
                <a:solidFill>
                  <a:srgbClr val="FF7F00"/>
                </a:solidFill>
                <a:latin typeface="Calibri"/>
                <a:cs typeface="Calibri"/>
              </a:rPr>
              <a:t> </a:t>
            </a:r>
            <a:r>
              <a:rPr dirty="0" sz="1100" spc="-20">
                <a:solidFill>
                  <a:srgbClr val="FF7F00"/>
                </a:solidFill>
                <a:latin typeface="Calibri"/>
                <a:cs typeface="Calibri"/>
              </a:rPr>
              <a:t>webm</a:t>
            </a:r>
            <a:endParaRPr sz="11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5" descr=""/>
          <p:cNvSpPr txBox="1"/>
          <p:nvPr/>
        </p:nvSpPr>
        <p:spPr>
          <a:xfrm>
            <a:off x="3677030" y="10200228"/>
            <a:ext cx="312420" cy="1778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38100">
              <a:lnSpc>
                <a:spcPts val="1235"/>
              </a:lnSpc>
            </a:pPr>
            <a:fld id="{81D60167-4931-47E6-BA6A-407CBD079E47}" type="slidenum">
              <a:rPr dirty="0" sz="1200" spc="-25">
                <a:latin typeface="Calibri"/>
                <a:cs typeface="Calibri"/>
              </a:rPr>
              <a:t>110</a:t>
            </a:fld>
            <a:endParaRPr sz="1200">
              <a:latin typeface="Calibri"/>
              <a:cs typeface="Calibri"/>
            </a:endParaRPr>
          </a:p>
        </p:txBody>
      </p:sp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587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dirty="0" spc="250"/>
              <a:t>Chapter</a:t>
            </a:r>
            <a:r>
              <a:rPr dirty="0" spc="400"/>
              <a:t> </a:t>
            </a:r>
            <a:r>
              <a:rPr dirty="0" spc="120"/>
              <a:t>15</a:t>
            </a:r>
          </a:p>
        </p:txBody>
      </p:sp>
      <p:sp>
        <p:nvSpPr>
          <p:cNvPr id="3" name="object 3" descr=""/>
          <p:cNvSpPr txBox="1"/>
          <p:nvPr/>
        </p:nvSpPr>
        <p:spPr>
          <a:xfrm>
            <a:off x="573925" y="2776396"/>
            <a:ext cx="4184015" cy="403225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dirty="0" sz="2450" spc="215" b="1">
                <a:latin typeface="Calibri"/>
                <a:cs typeface="Calibri"/>
              </a:rPr>
              <a:t>Assignments</a:t>
            </a:r>
            <a:r>
              <a:rPr dirty="0" sz="2450" spc="375" b="1">
                <a:latin typeface="Calibri"/>
                <a:cs typeface="Calibri"/>
              </a:rPr>
              <a:t> </a:t>
            </a:r>
            <a:r>
              <a:rPr dirty="0" sz="2450" spc="335" b="1">
                <a:latin typeface="Calibri"/>
                <a:cs typeface="Calibri"/>
              </a:rPr>
              <a:t>/</a:t>
            </a:r>
            <a:r>
              <a:rPr dirty="0" sz="2450" spc="380" b="1">
                <a:latin typeface="Calibri"/>
                <a:cs typeface="Calibri"/>
              </a:rPr>
              <a:t> </a:t>
            </a:r>
            <a:r>
              <a:rPr dirty="0" sz="2450" spc="125" b="1">
                <a:latin typeface="Calibri"/>
                <a:cs typeface="Calibri"/>
              </a:rPr>
              <a:t>lesson</a:t>
            </a:r>
            <a:r>
              <a:rPr dirty="0" sz="2450" spc="375" b="1">
                <a:latin typeface="Calibri"/>
                <a:cs typeface="Calibri"/>
              </a:rPr>
              <a:t> </a:t>
            </a:r>
            <a:r>
              <a:rPr dirty="0" sz="2450" spc="165" b="1">
                <a:latin typeface="Calibri"/>
                <a:cs typeface="Calibri"/>
              </a:rPr>
              <a:t>tasks</a:t>
            </a:r>
            <a:endParaRPr sz="2450">
              <a:latin typeface="Calibri"/>
              <a:cs typeface="Calibri"/>
            </a:endParaRPr>
          </a:p>
        </p:txBody>
      </p:sp>
      <p:sp>
        <p:nvSpPr>
          <p:cNvPr id="4" name="object 4" descr=""/>
          <p:cNvSpPr txBox="1">
            <a:spLocks noGrp="1"/>
          </p:cNvSpPr>
          <p:nvPr>
            <p:ph type="body" idx="1"/>
          </p:nvPr>
        </p:nvSpPr>
        <p:spPr>
          <a:prstGeom prst="rect"/>
        </p:spPr>
        <p:txBody>
          <a:bodyPr wrap="square" lIns="0" tIns="15240" rIns="0" bIns="0" rtlCol="0" vert="horz">
            <a:spAutoFit/>
          </a:bodyPr>
          <a:lstStyle/>
          <a:p>
            <a:pPr lvl="1" marL="746125" indent="-682625">
              <a:lnSpc>
                <a:spcPct val="100000"/>
              </a:lnSpc>
              <a:spcBef>
                <a:spcPts val="120"/>
              </a:spcBef>
              <a:buFont typeface="Calibri"/>
              <a:buAutoNum type="arabicPeriod"/>
              <a:tabLst>
                <a:tab pos="746125" algn="l"/>
              </a:tabLst>
            </a:pPr>
            <a:r>
              <a:rPr dirty="0" sz="1700" spc="170" b="1">
                <a:latin typeface="Calibri"/>
                <a:cs typeface="Calibri"/>
              </a:rPr>
              <a:t>Numbers</a:t>
            </a:r>
            <a:r>
              <a:rPr dirty="0" sz="1700" spc="265" b="1">
                <a:latin typeface="Calibri"/>
                <a:cs typeface="Calibri"/>
              </a:rPr>
              <a:t> </a:t>
            </a:r>
            <a:r>
              <a:rPr dirty="0" sz="1700" spc="140" b="1">
                <a:latin typeface="Calibri"/>
                <a:cs typeface="Calibri"/>
              </a:rPr>
              <a:t>and</a:t>
            </a:r>
            <a:r>
              <a:rPr dirty="0" sz="1700" spc="270" b="1">
                <a:latin typeface="Calibri"/>
                <a:cs typeface="Calibri"/>
              </a:rPr>
              <a:t> </a:t>
            </a:r>
            <a:r>
              <a:rPr dirty="0" sz="1700" spc="125" b="1">
                <a:latin typeface="Calibri"/>
                <a:cs typeface="Calibri"/>
              </a:rPr>
              <a:t>data</a:t>
            </a:r>
            <a:r>
              <a:rPr dirty="0" sz="1700" spc="270" b="1">
                <a:latin typeface="Calibri"/>
                <a:cs typeface="Calibri"/>
              </a:rPr>
              <a:t> </a:t>
            </a:r>
            <a:r>
              <a:rPr dirty="0" sz="1700" spc="105" b="1">
                <a:latin typeface="Calibri"/>
                <a:cs typeface="Calibri"/>
              </a:rPr>
              <a:t>types</a:t>
            </a:r>
            <a:endParaRPr sz="1700">
              <a:latin typeface="Calibri"/>
              <a:cs typeface="Calibri"/>
            </a:endParaRPr>
          </a:p>
          <a:p>
            <a:pPr lvl="1">
              <a:lnSpc>
                <a:spcPct val="100000"/>
              </a:lnSpc>
              <a:spcBef>
                <a:spcPts val="580"/>
              </a:spcBef>
              <a:buFont typeface="Calibri"/>
              <a:buAutoNum type="arabicPeriod"/>
            </a:pPr>
          </a:p>
          <a:p>
            <a:pPr lvl="2" marL="791845" indent="-728345">
              <a:lnSpc>
                <a:spcPct val="100000"/>
              </a:lnSpc>
              <a:buFont typeface="Calibri"/>
              <a:buAutoNum type="arabicPeriod"/>
              <a:tabLst>
                <a:tab pos="791845" algn="l"/>
              </a:tabLst>
            </a:pPr>
            <a:r>
              <a:rPr dirty="0" sz="1400" spc="165" b="1">
                <a:latin typeface="Calibri"/>
                <a:cs typeface="Calibri"/>
              </a:rPr>
              <a:t>Bin/hex</a:t>
            </a:r>
            <a:r>
              <a:rPr dirty="0" sz="1400" spc="240" b="1">
                <a:latin typeface="Calibri"/>
                <a:cs typeface="Calibri"/>
              </a:rPr>
              <a:t> </a:t>
            </a:r>
            <a:r>
              <a:rPr dirty="0" sz="1400" spc="114" b="1">
                <a:latin typeface="Calibri"/>
                <a:cs typeface="Calibri"/>
              </a:rPr>
              <a:t>numbers</a:t>
            </a:r>
            <a:r>
              <a:rPr dirty="0" sz="1400" spc="240" b="1">
                <a:latin typeface="Calibri"/>
                <a:cs typeface="Calibri"/>
              </a:rPr>
              <a:t> </a:t>
            </a:r>
            <a:r>
              <a:rPr dirty="0" sz="1400" spc="120" b="1">
                <a:latin typeface="Calibri"/>
                <a:cs typeface="Calibri"/>
              </a:rPr>
              <a:t>and</a:t>
            </a:r>
            <a:r>
              <a:rPr dirty="0" sz="1400" spc="245" b="1">
                <a:latin typeface="Calibri"/>
                <a:cs typeface="Calibri"/>
              </a:rPr>
              <a:t> </a:t>
            </a:r>
            <a:r>
              <a:rPr dirty="0" sz="1400" spc="80" b="1">
                <a:latin typeface="Calibri"/>
                <a:cs typeface="Calibri"/>
              </a:rPr>
              <a:t>conversions</a:t>
            </a:r>
            <a:endParaRPr sz="1400">
              <a:latin typeface="Calibri"/>
              <a:cs typeface="Calibri"/>
            </a:endParaRPr>
          </a:p>
          <a:p>
            <a:pPr lvl="3" marL="434975" indent="-148590">
              <a:lnSpc>
                <a:spcPct val="100000"/>
              </a:lnSpc>
              <a:spcBef>
                <a:spcPts val="1380"/>
              </a:spcBef>
              <a:buFont typeface="Arial MT"/>
              <a:buChar char="•"/>
              <a:tabLst>
                <a:tab pos="434975" algn="l"/>
                <a:tab pos="855980" algn="l"/>
                <a:tab pos="1205865" algn="l"/>
              </a:tabLst>
            </a:pPr>
            <a:r>
              <a:rPr dirty="0" sz="1200" spc="-25">
                <a:latin typeface="Calibri"/>
                <a:cs typeface="Calibri"/>
              </a:rPr>
              <a:t>345</a:t>
            </a:r>
            <a:r>
              <a:rPr dirty="0" sz="1200">
                <a:latin typeface="Calibri"/>
                <a:cs typeface="Calibri"/>
              </a:rPr>
              <a:t>	</a:t>
            </a:r>
            <a:r>
              <a:rPr dirty="0" sz="1200" spc="15">
                <a:latin typeface="Lucida Sans Unicode"/>
                <a:cs typeface="Lucida Sans Unicode"/>
              </a:rPr>
              <a:t>⇒</a:t>
            </a:r>
            <a:r>
              <a:rPr dirty="0" sz="1200">
                <a:latin typeface="Lucida Sans Unicode"/>
                <a:cs typeface="Lucida Sans Unicode"/>
              </a:rPr>
              <a:t>	</a:t>
            </a:r>
            <a:r>
              <a:rPr dirty="0" sz="1200">
                <a:latin typeface="Calibri"/>
                <a:cs typeface="Calibri"/>
              </a:rPr>
              <a:t>convert</a:t>
            </a:r>
            <a:r>
              <a:rPr dirty="0" sz="1200" spc="14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to</a:t>
            </a:r>
            <a:r>
              <a:rPr dirty="0" sz="1200" spc="14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Hex.</a:t>
            </a:r>
            <a:r>
              <a:rPr dirty="0" sz="1200" spc="28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How</a:t>
            </a:r>
            <a:r>
              <a:rPr dirty="0" sz="1200" spc="14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many</a:t>
            </a:r>
            <a:r>
              <a:rPr dirty="0" sz="1200" spc="15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bytes</a:t>
            </a:r>
            <a:r>
              <a:rPr dirty="0" sz="1200" spc="14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are</a:t>
            </a:r>
            <a:r>
              <a:rPr dirty="0" sz="1200" spc="140">
                <a:latin typeface="Calibri"/>
                <a:cs typeface="Calibri"/>
              </a:rPr>
              <a:t> </a:t>
            </a:r>
            <a:r>
              <a:rPr dirty="0" sz="1200" spc="-10">
                <a:latin typeface="Calibri"/>
                <a:cs typeface="Calibri"/>
              </a:rPr>
              <a:t>required?</a:t>
            </a:r>
            <a:endParaRPr sz="1200">
              <a:latin typeface="Calibri"/>
              <a:cs typeface="Calibri"/>
            </a:endParaRPr>
          </a:p>
          <a:p>
            <a:pPr lvl="3" marL="434975" indent="-148590">
              <a:lnSpc>
                <a:spcPct val="100000"/>
              </a:lnSpc>
              <a:spcBef>
                <a:spcPts val="1000"/>
              </a:spcBef>
              <a:buFont typeface="Arial MT"/>
              <a:buChar char="•"/>
              <a:tabLst>
                <a:tab pos="434975" algn="l"/>
                <a:tab pos="2117725" algn="l"/>
                <a:tab pos="2467610" algn="l"/>
              </a:tabLst>
            </a:pPr>
            <a:r>
              <a:rPr dirty="0" sz="1200">
                <a:latin typeface="Calibri"/>
                <a:cs typeface="Calibri"/>
              </a:rPr>
              <a:t>0101</a:t>
            </a:r>
            <a:r>
              <a:rPr dirty="0" sz="1200" spc="-1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1010</a:t>
            </a:r>
            <a:r>
              <a:rPr dirty="0" sz="1200" spc="-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0011</a:t>
            </a:r>
            <a:r>
              <a:rPr dirty="0" sz="1200" spc="-5">
                <a:latin typeface="Calibri"/>
                <a:cs typeface="Calibri"/>
              </a:rPr>
              <a:t> </a:t>
            </a:r>
            <a:r>
              <a:rPr dirty="0" sz="1200" spc="-10">
                <a:latin typeface="Calibri"/>
                <a:cs typeface="Calibri"/>
              </a:rPr>
              <a:t>1100</a:t>
            </a:r>
            <a:r>
              <a:rPr dirty="0" baseline="-13888" sz="1200" spc="-15" i="1">
                <a:latin typeface="Calibri"/>
                <a:cs typeface="Calibri"/>
              </a:rPr>
              <a:t>bin</a:t>
            </a:r>
            <a:r>
              <a:rPr dirty="0" baseline="-13888" sz="1200" i="1">
                <a:latin typeface="Calibri"/>
                <a:cs typeface="Calibri"/>
              </a:rPr>
              <a:t>	</a:t>
            </a:r>
            <a:r>
              <a:rPr dirty="0" sz="1200" spc="15">
                <a:latin typeface="Lucida Sans Unicode"/>
                <a:cs typeface="Lucida Sans Unicode"/>
              </a:rPr>
              <a:t>⇒</a:t>
            </a:r>
            <a:r>
              <a:rPr dirty="0" sz="1200">
                <a:latin typeface="Lucida Sans Unicode"/>
                <a:cs typeface="Lucida Sans Unicode"/>
              </a:rPr>
              <a:t>	</a:t>
            </a:r>
            <a:r>
              <a:rPr dirty="0" sz="1200">
                <a:latin typeface="Calibri"/>
                <a:cs typeface="Calibri"/>
              </a:rPr>
              <a:t>convert</a:t>
            </a:r>
            <a:r>
              <a:rPr dirty="0" sz="1200" spc="15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to</a:t>
            </a:r>
            <a:r>
              <a:rPr dirty="0" sz="1200" spc="15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Hex</a:t>
            </a:r>
            <a:r>
              <a:rPr dirty="0" sz="1200" spc="16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and</a:t>
            </a:r>
            <a:r>
              <a:rPr dirty="0" sz="1200" spc="155">
                <a:latin typeface="Calibri"/>
                <a:cs typeface="Calibri"/>
              </a:rPr>
              <a:t> </a:t>
            </a:r>
            <a:r>
              <a:rPr dirty="0" sz="1200" spc="-10">
                <a:latin typeface="Calibri"/>
                <a:cs typeface="Calibri"/>
              </a:rPr>
              <a:t>Decimal</a:t>
            </a:r>
            <a:endParaRPr sz="1200">
              <a:latin typeface="Calibri"/>
              <a:cs typeface="Calibri"/>
            </a:endParaRPr>
          </a:p>
          <a:p>
            <a:pPr lvl="3">
              <a:lnSpc>
                <a:spcPct val="100000"/>
              </a:lnSpc>
              <a:buFont typeface="Arial MT"/>
              <a:buChar char="•"/>
            </a:pPr>
            <a:endParaRPr sz="1200">
              <a:latin typeface="Calibri"/>
              <a:cs typeface="Calibri"/>
            </a:endParaRPr>
          </a:p>
          <a:p>
            <a:pPr lvl="3">
              <a:lnSpc>
                <a:spcPct val="100000"/>
              </a:lnSpc>
              <a:spcBef>
                <a:spcPts val="315"/>
              </a:spcBef>
              <a:buFont typeface="Arial MT"/>
              <a:buChar char="•"/>
            </a:pPr>
            <a:endParaRPr sz="1200">
              <a:latin typeface="Calibri"/>
              <a:cs typeface="Calibri"/>
            </a:endParaRPr>
          </a:p>
          <a:p>
            <a:pPr lvl="2" marL="791845" indent="-728345">
              <a:lnSpc>
                <a:spcPct val="100000"/>
              </a:lnSpc>
              <a:buFont typeface="Calibri"/>
              <a:buAutoNum type="arabicPeriod"/>
              <a:tabLst>
                <a:tab pos="791845" algn="l"/>
              </a:tabLst>
            </a:pPr>
            <a:r>
              <a:rPr dirty="0" sz="1400" spc="145" b="1">
                <a:latin typeface="Calibri"/>
                <a:cs typeface="Calibri"/>
              </a:rPr>
              <a:t>Calculating</a:t>
            </a:r>
            <a:r>
              <a:rPr dirty="0" sz="1400" spc="220" b="1">
                <a:latin typeface="Calibri"/>
                <a:cs typeface="Calibri"/>
              </a:rPr>
              <a:t> </a:t>
            </a:r>
            <a:r>
              <a:rPr dirty="0" sz="1400" spc="120" b="1">
                <a:latin typeface="Calibri"/>
                <a:cs typeface="Calibri"/>
              </a:rPr>
              <a:t>with</a:t>
            </a:r>
            <a:r>
              <a:rPr dirty="0" sz="1400" spc="225" b="1">
                <a:latin typeface="Calibri"/>
                <a:cs typeface="Calibri"/>
              </a:rPr>
              <a:t> </a:t>
            </a:r>
            <a:r>
              <a:rPr dirty="0" sz="1400" spc="135" b="1">
                <a:latin typeface="Calibri"/>
                <a:cs typeface="Calibri"/>
              </a:rPr>
              <a:t>binary</a:t>
            </a:r>
            <a:r>
              <a:rPr dirty="0" sz="1400" spc="225" b="1">
                <a:latin typeface="Calibri"/>
                <a:cs typeface="Calibri"/>
              </a:rPr>
              <a:t> </a:t>
            </a:r>
            <a:r>
              <a:rPr dirty="0" sz="1400" spc="105" b="1">
                <a:latin typeface="Calibri"/>
                <a:cs typeface="Calibri"/>
              </a:rPr>
              <a:t>numbers</a:t>
            </a:r>
            <a:endParaRPr sz="1400">
              <a:latin typeface="Calibri"/>
              <a:cs typeface="Calibri"/>
            </a:endParaRPr>
          </a:p>
          <a:p>
            <a:pPr lvl="3" marL="434975" indent="-148590">
              <a:lnSpc>
                <a:spcPct val="100000"/>
              </a:lnSpc>
              <a:spcBef>
                <a:spcPts val="1385"/>
              </a:spcBef>
              <a:buFont typeface="Arial MT"/>
              <a:buChar char="•"/>
              <a:tabLst>
                <a:tab pos="434975" algn="l"/>
              </a:tabLst>
            </a:pPr>
            <a:r>
              <a:rPr dirty="0" sz="1200">
                <a:latin typeface="Calibri"/>
                <a:cs typeface="Calibri"/>
              </a:rPr>
              <a:t>01001100</a:t>
            </a:r>
            <a:r>
              <a:rPr dirty="0" baseline="-13888" sz="1200" i="1">
                <a:latin typeface="Calibri"/>
                <a:cs typeface="Calibri"/>
              </a:rPr>
              <a:t>bin</a:t>
            </a:r>
            <a:r>
              <a:rPr dirty="0" baseline="-13888" sz="1200" spc="104" i="1">
                <a:latin typeface="Calibri"/>
                <a:cs typeface="Calibri"/>
              </a:rPr>
              <a:t> </a:t>
            </a:r>
            <a:r>
              <a:rPr dirty="0" sz="1200" spc="305">
                <a:latin typeface="Calibri"/>
                <a:cs typeface="Calibri"/>
              </a:rPr>
              <a:t>+</a:t>
            </a:r>
            <a:r>
              <a:rPr dirty="0" sz="1200" spc="-60">
                <a:latin typeface="Calibri"/>
                <a:cs typeface="Calibri"/>
              </a:rPr>
              <a:t> </a:t>
            </a:r>
            <a:r>
              <a:rPr dirty="0" sz="1200" spc="-10">
                <a:latin typeface="Calibri"/>
                <a:cs typeface="Calibri"/>
              </a:rPr>
              <a:t>00111101</a:t>
            </a:r>
            <a:r>
              <a:rPr dirty="0" baseline="-13888" sz="1200" spc="-15" i="1">
                <a:latin typeface="Calibri"/>
                <a:cs typeface="Calibri"/>
              </a:rPr>
              <a:t>bin</a:t>
            </a:r>
            <a:endParaRPr baseline="-13888" sz="1200">
              <a:latin typeface="Calibri"/>
              <a:cs typeface="Calibri"/>
            </a:endParaRPr>
          </a:p>
          <a:p>
            <a:pPr lvl="3" marL="434975" indent="-148590">
              <a:lnSpc>
                <a:spcPct val="100000"/>
              </a:lnSpc>
              <a:spcBef>
                <a:spcPts val="1000"/>
              </a:spcBef>
              <a:buFont typeface="Arial MT"/>
              <a:buChar char="•"/>
              <a:tabLst>
                <a:tab pos="434975" algn="l"/>
              </a:tabLst>
            </a:pPr>
            <a:r>
              <a:rPr dirty="0" sz="1200">
                <a:latin typeface="Calibri"/>
                <a:cs typeface="Calibri"/>
              </a:rPr>
              <a:t>01001100</a:t>
            </a:r>
            <a:r>
              <a:rPr dirty="0" baseline="-13888" sz="1200" i="1">
                <a:latin typeface="Calibri"/>
                <a:cs typeface="Calibri"/>
              </a:rPr>
              <a:t>bin</a:t>
            </a:r>
            <a:r>
              <a:rPr dirty="0" baseline="-13888" sz="1200" spc="37" i="1">
                <a:latin typeface="Calibri"/>
                <a:cs typeface="Calibri"/>
              </a:rPr>
              <a:t> </a:t>
            </a:r>
            <a:r>
              <a:rPr dirty="0" sz="1200" spc="-35">
                <a:latin typeface="Lucida Sans Unicode"/>
                <a:cs typeface="Lucida Sans Unicode"/>
              </a:rPr>
              <a:t>−</a:t>
            </a:r>
            <a:r>
              <a:rPr dirty="0" sz="1200" spc="-114">
                <a:latin typeface="Lucida Sans Unicode"/>
                <a:cs typeface="Lucida Sans Unicode"/>
              </a:rPr>
              <a:t> </a:t>
            </a:r>
            <a:r>
              <a:rPr dirty="0" sz="1200" spc="-10">
                <a:latin typeface="Calibri"/>
                <a:cs typeface="Calibri"/>
              </a:rPr>
              <a:t>00111101</a:t>
            </a:r>
            <a:r>
              <a:rPr dirty="0" baseline="-13888" sz="1200" spc="-15" i="1">
                <a:latin typeface="Calibri"/>
                <a:cs typeface="Calibri"/>
              </a:rPr>
              <a:t>bin</a:t>
            </a:r>
            <a:endParaRPr baseline="-13888" sz="1200">
              <a:latin typeface="Calibri"/>
              <a:cs typeface="Calibri"/>
            </a:endParaRPr>
          </a:p>
          <a:p>
            <a:pPr lvl="3" marL="434975" indent="-148590">
              <a:lnSpc>
                <a:spcPct val="100000"/>
              </a:lnSpc>
              <a:spcBef>
                <a:spcPts val="1000"/>
              </a:spcBef>
              <a:buFont typeface="Arial MT"/>
              <a:buChar char="•"/>
              <a:tabLst>
                <a:tab pos="434975" algn="l"/>
              </a:tabLst>
            </a:pPr>
            <a:r>
              <a:rPr dirty="0" sz="1200">
                <a:latin typeface="Calibri"/>
                <a:cs typeface="Calibri"/>
              </a:rPr>
              <a:t>01001100</a:t>
            </a:r>
            <a:r>
              <a:rPr dirty="0" baseline="-13888" sz="1200" i="1">
                <a:latin typeface="Calibri"/>
                <a:cs typeface="Calibri"/>
              </a:rPr>
              <a:t>bin</a:t>
            </a:r>
            <a:r>
              <a:rPr dirty="0" baseline="-13888" sz="1200" spc="37" i="1">
                <a:latin typeface="Calibri"/>
                <a:cs typeface="Calibri"/>
              </a:rPr>
              <a:t> </a:t>
            </a:r>
            <a:r>
              <a:rPr dirty="0" sz="1200" spc="-365">
                <a:latin typeface="Lucida Sans Unicode"/>
                <a:cs typeface="Lucida Sans Unicode"/>
              </a:rPr>
              <a:t>∗</a:t>
            </a:r>
            <a:r>
              <a:rPr dirty="0" sz="1200" spc="-114">
                <a:latin typeface="Lucida Sans Unicode"/>
                <a:cs typeface="Lucida Sans Unicode"/>
              </a:rPr>
              <a:t> </a:t>
            </a:r>
            <a:r>
              <a:rPr dirty="0" sz="1200" spc="-10">
                <a:latin typeface="Calibri"/>
                <a:cs typeface="Calibri"/>
              </a:rPr>
              <a:t>00000010</a:t>
            </a:r>
            <a:r>
              <a:rPr dirty="0" baseline="-13888" sz="1200" spc="-15" i="1">
                <a:latin typeface="Calibri"/>
                <a:cs typeface="Calibri"/>
              </a:rPr>
              <a:t>bin</a:t>
            </a:r>
            <a:endParaRPr baseline="-13888" sz="1200">
              <a:latin typeface="Calibri"/>
              <a:cs typeface="Calibri"/>
            </a:endParaRPr>
          </a:p>
          <a:p>
            <a:pPr lvl="3" marL="434975" indent="-148590">
              <a:lnSpc>
                <a:spcPct val="100000"/>
              </a:lnSpc>
              <a:spcBef>
                <a:spcPts val="1000"/>
              </a:spcBef>
              <a:buFont typeface="Arial MT"/>
              <a:buChar char="•"/>
              <a:tabLst>
                <a:tab pos="434975" algn="l"/>
              </a:tabLst>
            </a:pPr>
            <a:r>
              <a:rPr dirty="0" sz="1200" spc="-10">
                <a:latin typeface="Calibri"/>
                <a:cs typeface="Calibri"/>
              </a:rPr>
              <a:t>01001100</a:t>
            </a:r>
            <a:r>
              <a:rPr dirty="0" baseline="-13888" sz="1200" spc="-15" i="1">
                <a:latin typeface="Calibri"/>
                <a:cs typeface="Calibri"/>
              </a:rPr>
              <a:t>bin</a:t>
            </a:r>
            <a:r>
              <a:rPr dirty="0" sz="1200" spc="-10" i="1">
                <a:latin typeface="Calibri"/>
                <a:cs typeface="Calibri"/>
              </a:rPr>
              <a:t>/</a:t>
            </a:r>
            <a:r>
              <a:rPr dirty="0" sz="1200" spc="-10">
                <a:latin typeface="Calibri"/>
                <a:cs typeface="Calibri"/>
              </a:rPr>
              <a:t>00000010</a:t>
            </a:r>
            <a:r>
              <a:rPr dirty="0" baseline="-13888" sz="1200" spc="-15" i="1">
                <a:latin typeface="Calibri"/>
                <a:cs typeface="Calibri"/>
              </a:rPr>
              <a:t>bin</a:t>
            </a:r>
            <a:endParaRPr baseline="-13888" sz="1200">
              <a:latin typeface="Calibri"/>
              <a:cs typeface="Calibri"/>
            </a:endParaRPr>
          </a:p>
          <a:p>
            <a:pPr lvl="3">
              <a:lnSpc>
                <a:spcPct val="100000"/>
              </a:lnSpc>
              <a:buFont typeface="Arial MT"/>
              <a:buChar char="•"/>
            </a:pPr>
            <a:endParaRPr sz="1200">
              <a:latin typeface="Calibri"/>
              <a:cs typeface="Calibri"/>
            </a:endParaRPr>
          </a:p>
          <a:p>
            <a:pPr lvl="3">
              <a:lnSpc>
                <a:spcPct val="100000"/>
              </a:lnSpc>
              <a:spcBef>
                <a:spcPts val="315"/>
              </a:spcBef>
              <a:buFont typeface="Arial MT"/>
              <a:buChar char="•"/>
            </a:pPr>
            <a:endParaRPr sz="1200">
              <a:latin typeface="Calibri"/>
              <a:cs typeface="Calibri"/>
            </a:endParaRPr>
          </a:p>
          <a:p>
            <a:pPr lvl="2" marL="791845" indent="-728345">
              <a:lnSpc>
                <a:spcPct val="100000"/>
              </a:lnSpc>
              <a:buFont typeface="Calibri"/>
              <a:buAutoNum type="arabicPeriod"/>
              <a:tabLst>
                <a:tab pos="791845" algn="l"/>
              </a:tabLst>
            </a:pPr>
            <a:r>
              <a:rPr dirty="0" sz="1400" spc="165" b="1">
                <a:latin typeface="Calibri"/>
                <a:cs typeface="Calibri"/>
              </a:rPr>
              <a:t>Data</a:t>
            </a:r>
            <a:r>
              <a:rPr dirty="0" sz="1400" spc="220" b="1">
                <a:latin typeface="Calibri"/>
                <a:cs typeface="Calibri"/>
              </a:rPr>
              <a:t> </a:t>
            </a:r>
            <a:r>
              <a:rPr dirty="0" sz="1400" spc="110" b="1">
                <a:latin typeface="Calibri"/>
                <a:cs typeface="Calibri"/>
              </a:rPr>
              <a:t>types</a:t>
            </a:r>
            <a:r>
              <a:rPr dirty="0" sz="1400" spc="220" b="1">
                <a:latin typeface="Calibri"/>
                <a:cs typeface="Calibri"/>
              </a:rPr>
              <a:t> </a:t>
            </a:r>
            <a:r>
              <a:rPr dirty="0" sz="1400" spc="80" b="1">
                <a:latin typeface="Calibri"/>
                <a:cs typeface="Calibri"/>
              </a:rPr>
              <a:t>for</a:t>
            </a:r>
            <a:r>
              <a:rPr dirty="0" sz="1400" spc="225" b="1">
                <a:latin typeface="Calibri"/>
                <a:cs typeface="Calibri"/>
              </a:rPr>
              <a:t> </a:t>
            </a:r>
            <a:r>
              <a:rPr dirty="0" sz="1400" spc="105" b="1">
                <a:latin typeface="Calibri"/>
                <a:cs typeface="Calibri"/>
              </a:rPr>
              <a:t>numbers</a:t>
            </a:r>
            <a:endParaRPr sz="1400">
              <a:latin typeface="Calibri"/>
              <a:cs typeface="Calibri"/>
            </a:endParaRPr>
          </a:p>
          <a:p>
            <a:pPr lvl="3" marL="434975" indent="-148590">
              <a:lnSpc>
                <a:spcPct val="100000"/>
              </a:lnSpc>
              <a:spcBef>
                <a:spcPts val="1380"/>
              </a:spcBef>
              <a:buFont typeface="Arial MT"/>
              <a:buChar char="•"/>
              <a:tabLst>
                <a:tab pos="434975" algn="l"/>
              </a:tabLst>
            </a:pPr>
            <a:r>
              <a:rPr dirty="0" sz="1200">
                <a:latin typeface="Calibri"/>
                <a:cs typeface="Calibri"/>
              </a:rPr>
              <a:t>Which</a:t>
            </a:r>
            <a:r>
              <a:rPr dirty="0" sz="1200" spc="13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data</a:t>
            </a:r>
            <a:r>
              <a:rPr dirty="0" sz="1200" spc="13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type</a:t>
            </a:r>
            <a:r>
              <a:rPr dirty="0" sz="1200" spc="13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would</a:t>
            </a:r>
            <a:r>
              <a:rPr dirty="0" sz="1200" spc="14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you</a:t>
            </a:r>
            <a:r>
              <a:rPr dirty="0" sz="1200" spc="13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use</a:t>
            </a:r>
            <a:r>
              <a:rPr dirty="0" sz="1200" spc="13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to</a:t>
            </a:r>
            <a:r>
              <a:rPr dirty="0" sz="1200" spc="14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store</a:t>
            </a:r>
            <a:r>
              <a:rPr dirty="0" sz="1200" spc="13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year</a:t>
            </a:r>
            <a:r>
              <a:rPr dirty="0" sz="1200" spc="135">
                <a:latin typeface="Calibri"/>
                <a:cs typeface="Calibri"/>
              </a:rPr>
              <a:t> </a:t>
            </a:r>
            <a:r>
              <a:rPr dirty="0" sz="1200" spc="-10">
                <a:latin typeface="Calibri"/>
                <a:cs typeface="Calibri"/>
              </a:rPr>
              <a:t>numbers?</a:t>
            </a:r>
            <a:endParaRPr sz="1200">
              <a:latin typeface="Calibri"/>
              <a:cs typeface="Calibri"/>
            </a:endParaRPr>
          </a:p>
          <a:p>
            <a:pPr lvl="3" marL="434975" indent="-148590">
              <a:lnSpc>
                <a:spcPct val="100000"/>
              </a:lnSpc>
              <a:spcBef>
                <a:spcPts val="1000"/>
              </a:spcBef>
              <a:buFont typeface="Arial MT"/>
              <a:buChar char="•"/>
              <a:tabLst>
                <a:tab pos="434975" algn="l"/>
              </a:tabLst>
            </a:pPr>
            <a:r>
              <a:rPr dirty="0" sz="1200">
                <a:latin typeface="Calibri"/>
                <a:cs typeface="Calibri"/>
              </a:rPr>
              <a:t>Which</a:t>
            </a:r>
            <a:r>
              <a:rPr dirty="0" sz="1200" spc="13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data</a:t>
            </a:r>
            <a:r>
              <a:rPr dirty="0" sz="1200" spc="13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type</a:t>
            </a:r>
            <a:r>
              <a:rPr dirty="0" sz="1200" spc="13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would</a:t>
            </a:r>
            <a:r>
              <a:rPr dirty="0" sz="1200" spc="13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you</a:t>
            </a:r>
            <a:r>
              <a:rPr dirty="0" sz="1200" spc="13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use</a:t>
            </a:r>
            <a:r>
              <a:rPr dirty="0" sz="1200" spc="13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to</a:t>
            </a:r>
            <a:r>
              <a:rPr dirty="0" sz="1200" spc="14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store</a:t>
            </a:r>
            <a:r>
              <a:rPr dirty="0" sz="1200" spc="13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a</a:t>
            </a:r>
            <a:r>
              <a:rPr dirty="0" sz="1200" spc="13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person’s</a:t>
            </a:r>
            <a:r>
              <a:rPr dirty="0" sz="1200" spc="130">
                <a:latin typeface="Calibri"/>
                <a:cs typeface="Calibri"/>
              </a:rPr>
              <a:t> </a:t>
            </a:r>
            <a:r>
              <a:rPr dirty="0" sz="1200" spc="-20">
                <a:latin typeface="Calibri"/>
                <a:cs typeface="Calibri"/>
              </a:rPr>
              <a:t>age?</a:t>
            </a:r>
            <a:endParaRPr sz="1200">
              <a:latin typeface="Calibri"/>
              <a:cs typeface="Calibri"/>
            </a:endParaRPr>
          </a:p>
          <a:p>
            <a:pPr lvl="3" marL="434975" indent="-148590">
              <a:lnSpc>
                <a:spcPct val="100000"/>
              </a:lnSpc>
              <a:spcBef>
                <a:spcPts val="1005"/>
              </a:spcBef>
              <a:buFont typeface="Arial MT"/>
              <a:buChar char="•"/>
              <a:tabLst>
                <a:tab pos="434975" algn="l"/>
              </a:tabLst>
            </a:pPr>
            <a:r>
              <a:rPr dirty="0" sz="1200">
                <a:latin typeface="Calibri"/>
                <a:cs typeface="Calibri"/>
              </a:rPr>
              <a:t>Which</a:t>
            </a:r>
            <a:r>
              <a:rPr dirty="0" sz="1200" spc="12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data</a:t>
            </a:r>
            <a:r>
              <a:rPr dirty="0" sz="1200" spc="12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type</a:t>
            </a:r>
            <a:r>
              <a:rPr dirty="0" sz="1200" spc="12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would</a:t>
            </a:r>
            <a:r>
              <a:rPr dirty="0" sz="1200" spc="13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you</a:t>
            </a:r>
            <a:r>
              <a:rPr dirty="0" sz="1200" spc="12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use</a:t>
            </a:r>
            <a:r>
              <a:rPr dirty="0" sz="1200" spc="12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to</a:t>
            </a:r>
            <a:r>
              <a:rPr dirty="0" sz="1200" spc="13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store</a:t>
            </a:r>
            <a:r>
              <a:rPr dirty="0" sz="1200" spc="13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amounts</a:t>
            </a:r>
            <a:r>
              <a:rPr dirty="0" sz="1200" spc="12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of</a:t>
            </a:r>
            <a:r>
              <a:rPr dirty="0" sz="1200" spc="125">
                <a:latin typeface="Calibri"/>
                <a:cs typeface="Calibri"/>
              </a:rPr>
              <a:t> </a:t>
            </a:r>
            <a:r>
              <a:rPr dirty="0" sz="1200" spc="-10">
                <a:latin typeface="Calibri"/>
                <a:cs typeface="Calibri"/>
              </a:rPr>
              <a:t>money?</a:t>
            </a:r>
            <a:endParaRPr sz="1200">
              <a:latin typeface="Calibri"/>
              <a:cs typeface="Calibri"/>
            </a:endParaRPr>
          </a:p>
          <a:p>
            <a:pPr lvl="3" marL="434975" indent="-148590">
              <a:lnSpc>
                <a:spcPct val="100000"/>
              </a:lnSpc>
              <a:spcBef>
                <a:spcPts val="1000"/>
              </a:spcBef>
              <a:buFont typeface="Arial MT"/>
              <a:buChar char="•"/>
              <a:tabLst>
                <a:tab pos="434975" algn="l"/>
              </a:tabLst>
            </a:pPr>
            <a:r>
              <a:rPr dirty="0" sz="1200">
                <a:latin typeface="Calibri"/>
                <a:cs typeface="Calibri"/>
              </a:rPr>
              <a:t>Code</a:t>
            </a:r>
            <a:r>
              <a:rPr dirty="0" sz="1200" spc="13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the</a:t>
            </a:r>
            <a:r>
              <a:rPr dirty="0" sz="1200" spc="13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amount</a:t>
            </a:r>
            <a:r>
              <a:rPr dirty="0" sz="1200" spc="145">
                <a:latin typeface="Calibri"/>
                <a:cs typeface="Calibri"/>
              </a:rPr>
              <a:t> </a:t>
            </a:r>
            <a:r>
              <a:rPr dirty="0" sz="1200" spc="-10">
                <a:latin typeface="Calibri"/>
                <a:cs typeface="Calibri"/>
              </a:rPr>
              <a:t>346.375</a:t>
            </a:r>
            <a:r>
              <a:rPr dirty="0" sz="1200" spc="13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as</a:t>
            </a:r>
            <a:r>
              <a:rPr dirty="0" sz="1200" spc="13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a</a:t>
            </a:r>
            <a:r>
              <a:rPr dirty="0" sz="1200" spc="14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fixed-point</a:t>
            </a:r>
            <a:r>
              <a:rPr dirty="0" sz="1200" spc="13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number.</a:t>
            </a:r>
            <a:r>
              <a:rPr dirty="0" sz="1200" spc="27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How</a:t>
            </a:r>
            <a:r>
              <a:rPr dirty="0" sz="1200" spc="13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many</a:t>
            </a:r>
            <a:r>
              <a:rPr dirty="0" sz="1200" spc="13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bytes</a:t>
            </a:r>
            <a:r>
              <a:rPr dirty="0" sz="1200" spc="13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are</a:t>
            </a:r>
            <a:r>
              <a:rPr dirty="0" sz="1200" spc="135">
                <a:latin typeface="Calibri"/>
                <a:cs typeface="Calibri"/>
              </a:rPr>
              <a:t> </a:t>
            </a:r>
            <a:r>
              <a:rPr dirty="0" sz="1200" spc="-10">
                <a:latin typeface="Calibri"/>
                <a:cs typeface="Calibri"/>
              </a:rPr>
              <a:t>required?</a:t>
            </a:r>
            <a:endParaRPr sz="1200">
              <a:latin typeface="Calibri"/>
              <a:cs typeface="Calibri"/>
            </a:endParaRPr>
          </a:p>
          <a:p>
            <a:pPr lvl="3" marL="434975" indent="-148590">
              <a:lnSpc>
                <a:spcPct val="100000"/>
              </a:lnSpc>
              <a:spcBef>
                <a:spcPts val="1000"/>
              </a:spcBef>
              <a:buFont typeface="Arial MT"/>
              <a:buChar char="•"/>
              <a:tabLst>
                <a:tab pos="434975" algn="l"/>
              </a:tabLst>
            </a:pPr>
            <a:r>
              <a:rPr dirty="0" sz="1200">
                <a:latin typeface="Calibri"/>
                <a:cs typeface="Calibri"/>
              </a:rPr>
              <a:t>Code</a:t>
            </a:r>
            <a:r>
              <a:rPr dirty="0" sz="1200" spc="14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the</a:t>
            </a:r>
            <a:r>
              <a:rPr dirty="0" sz="1200" spc="14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amount</a:t>
            </a:r>
            <a:r>
              <a:rPr dirty="0" sz="1200" spc="15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46</a:t>
            </a:r>
            <a:r>
              <a:rPr dirty="0" sz="1200" spc="14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as</a:t>
            </a:r>
            <a:r>
              <a:rPr dirty="0" sz="1200" spc="14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a</a:t>
            </a:r>
            <a:r>
              <a:rPr dirty="0" sz="1200" spc="14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floating</a:t>
            </a:r>
            <a:r>
              <a:rPr dirty="0" sz="1200" spc="14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point</a:t>
            </a:r>
            <a:r>
              <a:rPr dirty="0" sz="1200" spc="14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number.</a:t>
            </a:r>
            <a:r>
              <a:rPr dirty="0" sz="1200" spc="29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(16</a:t>
            </a:r>
            <a:r>
              <a:rPr dirty="0" sz="1200" spc="145">
                <a:latin typeface="Calibri"/>
                <a:cs typeface="Calibri"/>
              </a:rPr>
              <a:t> </a:t>
            </a:r>
            <a:r>
              <a:rPr dirty="0" sz="1200" spc="-10">
                <a:latin typeface="Calibri"/>
                <a:cs typeface="Calibri"/>
              </a:rPr>
              <a:t>bits)</a:t>
            </a:r>
            <a:endParaRPr sz="1200">
              <a:latin typeface="Calibri"/>
              <a:cs typeface="Calibri"/>
            </a:endParaRPr>
          </a:p>
          <a:p>
            <a:pPr lvl="3" marL="434975" indent="-148590">
              <a:lnSpc>
                <a:spcPct val="100000"/>
              </a:lnSpc>
              <a:spcBef>
                <a:spcPts val="1000"/>
              </a:spcBef>
              <a:buFont typeface="Arial MT"/>
              <a:buChar char="•"/>
              <a:tabLst>
                <a:tab pos="434975" algn="l"/>
              </a:tabLst>
            </a:pPr>
            <a:r>
              <a:rPr dirty="0" sz="1200">
                <a:latin typeface="Calibri"/>
                <a:cs typeface="Calibri"/>
              </a:rPr>
              <a:t>Code</a:t>
            </a:r>
            <a:r>
              <a:rPr dirty="0" sz="1200" spc="14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the</a:t>
            </a:r>
            <a:r>
              <a:rPr dirty="0" sz="1200" spc="14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amount</a:t>
            </a:r>
            <a:r>
              <a:rPr dirty="0" sz="1200" spc="145">
                <a:latin typeface="Calibri"/>
                <a:cs typeface="Calibri"/>
              </a:rPr>
              <a:t> </a:t>
            </a:r>
            <a:r>
              <a:rPr dirty="0" sz="1200" spc="-10">
                <a:latin typeface="Calibri"/>
                <a:cs typeface="Calibri"/>
              </a:rPr>
              <a:t>-</a:t>
            </a:r>
            <a:r>
              <a:rPr dirty="0" sz="1200">
                <a:latin typeface="Calibri"/>
                <a:cs typeface="Calibri"/>
              </a:rPr>
              <a:t>0.375</a:t>
            </a:r>
            <a:r>
              <a:rPr dirty="0" sz="1200" spc="14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as</a:t>
            </a:r>
            <a:r>
              <a:rPr dirty="0" sz="1200" spc="14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a</a:t>
            </a:r>
            <a:r>
              <a:rPr dirty="0" sz="1200" spc="14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floating</a:t>
            </a:r>
            <a:r>
              <a:rPr dirty="0" sz="1200" spc="14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point</a:t>
            </a:r>
            <a:r>
              <a:rPr dirty="0" sz="1200" spc="14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number.</a:t>
            </a:r>
            <a:r>
              <a:rPr dirty="0" sz="1200" spc="28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(16</a:t>
            </a:r>
            <a:r>
              <a:rPr dirty="0" sz="1200" spc="150">
                <a:latin typeface="Calibri"/>
                <a:cs typeface="Calibri"/>
              </a:rPr>
              <a:t> </a:t>
            </a:r>
            <a:r>
              <a:rPr dirty="0" sz="1200" spc="-10">
                <a:latin typeface="Calibri"/>
                <a:cs typeface="Calibri"/>
              </a:rPr>
              <a:t>bits)</a:t>
            </a:r>
            <a:endParaRPr sz="12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/>
          <p:nvPr/>
        </p:nvSpPr>
        <p:spPr>
          <a:xfrm>
            <a:off x="4022026" y="4387329"/>
            <a:ext cx="135890" cy="0"/>
          </a:xfrm>
          <a:custGeom>
            <a:avLst/>
            <a:gdLst/>
            <a:ahLst/>
            <a:cxnLst/>
            <a:rect l="l" t="t" r="r" b="b"/>
            <a:pathLst>
              <a:path w="135889" h="0">
                <a:moveTo>
                  <a:pt x="0" y="0"/>
                </a:moveTo>
                <a:lnTo>
                  <a:pt x="135318" y="0"/>
                </a:lnTo>
              </a:path>
            </a:pathLst>
          </a:custGeom>
          <a:ln w="505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" name="object 3" descr=""/>
          <p:cNvSpPr/>
          <p:nvPr/>
        </p:nvSpPr>
        <p:spPr>
          <a:xfrm>
            <a:off x="4326039" y="4377207"/>
            <a:ext cx="516890" cy="0"/>
          </a:xfrm>
          <a:custGeom>
            <a:avLst/>
            <a:gdLst/>
            <a:ahLst/>
            <a:cxnLst/>
            <a:rect l="l" t="t" r="r" b="b"/>
            <a:pathLst>
              <a:path w="516889" h="0">
                <a:moveTo>
                  <a:pt x="0" y="0"/>
                </a:moveTo>
                <a:lnTo>
                  <a:pt x="516280" y="0"/>
                </a:lnTo>
              </a:path>
            </a:pathLst>
          </a:custGeom>
          <a:ln w="505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" name="object 4" descr=""/>
          <p:cNvSpPr txBox="1"/>
          <p:nvPr/>
        </p:nvSpPr>
        <p:spPr>
          <a:xfrm>
            <a:off x="561225" y="411350"/>
            <a:ext cx="6531609" cy="5277485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algn="r" marR="17780">
              <a:lnSpc>
                <a:spcPct val="100000"/>
              </a:lnSpc>
              <a:spcBef>
                <a:spcPts val="95"/>
              </a:spcBef>
            </a:pPr>
            <a:r>
              <a:rPr dirty="0" sz="1200" i="1">
                <a:latin typeface="Calibri"/>
                <a:cs typeface="Calibri"/>
              </a:rPr>
              <a:t>Boolean</a:t>
            </a:r>
            <a:r>
              <a:rPr dirty="0" sz="1200" spc="254" i="1">
                <a:latin typeface="Calibri"/>
                <a:cs typeface="Calibri"/>
              </a:rPr>
              <a:t> </a:t>
            </a:r>
            <a:r>
              <a:rPr dirty="0" sz="1200" spc="-10" i="1">
                <a:latin typeface="Calibri"/>
                <a:cs typeface="Calibri"/>
              </a:rPr>
              <a:t>Algebra</a:t>
            </a:r>
            <a:endParaRPr sz="12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1215"/>
              </a:spcBef>
            </a:pPr>
            <a:endParaRPr sz="1200">
              <a:latin typeface="Calibri"/>
              <a:cs typeface="Calibri"/>
            </a:endParaRPr>
          </a:p>
          <a:p>
            <a:pPr marL="396875" indent="-148590">
              <a:lnSpc>
                <a:spcPct val="100000"/>
              </a:lnSpc>
              <a:buFont typeface="Arial MT"/>
              <a:buChar char="•"/>
              <a:tabLst>
                <a:tab pos="396875" algn="l"/>
              </a:tabLst>
            </a:pPr>
            <a:r>
              <a:rPr dirty="0" sz="1200">
                <a:latin typeface="Calibri"/>
                <a:cs typeface="Calibri"/>
              </a:rPr>
              <a:t>Code</a:t>
            </a:r>
            <a:r>
              <a:rPr dirty="0" sz="1200" spc="14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the</a:t>
            </a:r>
            <a:r>
              <a:rPr dirty="0" sz="1200" spc="14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amount</a:t>
            </a:r>
            <a:r>
              <a:rPr dirty="0" sz="1200" spc="15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46</a:t>
            </a:r>
            <a:r>
              <a:rPr dirty="0" sz="1200" spc="14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as</a:t>
            </a:r>
            <a:r>
              <a:rPr dirty="0" sz="1200" spc="14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a</a:t>
            </a:r>
            <a:r>
              <a:rPr dirty="0" sz="1200" spc="14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floating</a:t>
            </a:r>
            <a:r>
              <a:rPr dirty="0" sz="1200" spc="14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point</a:t>
            </a:r>
            <a:r>
              <a:rPr dirty="0" sz="1200" spc="14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number.</a:t>
            </a:r>
            <a:r>
              <a:rPr dirty="0" sz="1200" spc="29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(32</a:t>
            </a:r>
            <a:r>
              <a:rPr dirty="0" sz="1200" spc="14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bits)</a:t>
            </a:r>
            <a:r>
              <a:rPr dirty="0" sz="1200" spc="14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  <a:hlinkClick r:id="rId2"/>
              </a:rPr>
              <a:t>32</a:t>
            </a:r>
            <a:r>
              <a:rPr dirty="0" sz="1200" spc="145">
                <a:latin typeface="Calibri"/>
                <a:cs typeface="Calibri"/>
                <a:hlinkClick r:id="rId2"/>
              </a:rPr>
              <a:t> </a:t>
            </a:r>
            <a:r>
              <a:rPr dirty="0" sz="1200">
                <a:latin typeface="Calibri"/>
                <a:cs typeface="Calibri"/>
                <a:hlinkClick r:id="rId2"/>
              </a:rPr>
              <a:t>bit</a:t>
            </a:r>
            <a:r>
              <a:rPr dirty="0" sz="1200" spc="150">
                <a:latin typeface="Calibri"/>
                <a:cs typeface="Calibri"/>
                <a:hlinkClick r:id="rId2"/>
              </a:rPr>
              <a:t> </a:t>
            </a:r>
            <a:r>
              <a:rPr dirty="0" sz="1200" spc="185">
                <a:latin typeface="Calibri"/>
                <a:cs typeface="Calibri"/>
                <a:hlinkClick r:id="rId2"/>
              </a:rPr>
              <a:t>IEEE</a:t>
            </a:r>
            <a:r>
              <a:rPr dirty="0" sz="1200" spc="145">
                <a:latin typeface="Calibri"/>
                <a:cs typeface="Calibri"/>
                <a:hlinkClick r:id="rId2"/>
              </a:rPr>
              <a:t> </a:t>
            </a:r>
            <a:r>
              <a:rPr dirty="0" sz="1200">
                <a:latin typeface="Calibri"/>
                <a:cs typeface="Calibri"/>
                <a:hlinkClick r:id="rId2"/>
              </a:rPr>
              <a:t>754</a:t>
            </a:r>
            <a:r>
              <a:rPr dirty="0" sz="1200" spc="140">
                <a:latin typeface="Calibri"/>
                <a:cs typeface="Calibri"/>
                <a:hlinkClick r:id="rId2"/>
              </a:rPr>
              <a:t> </a:t>
            </a:r>
            <a:r>
              <a:rPr dirty="0" sz="1200" spc="-10">
                <a:latin typeface="Calibri"/>
                <a:cs typeface="Calibri"/>
                <a:hlinkClick r:id="rId2"/>
              </a:rPr>
              <a:t>Format</a:t>
            </a:r>
            <a:endParaRPr sz="1200">
              <a:latin typeface="Calibri"/>
              <a:cs typeface="Calibri"/>
            </a:endParaRPr>
          </a:p>
          <a:p>
            <a:pPr marL="396875" indent="-148590">
              <a:lnSpc>
                <a:spcPct val="100000"/>
              </a:lnSpc>
              <a:spcBef>
                <a:spcPts val="1000"/>
              </a:spcBef>
              <a:buFont typeface="Arial MT"/>
              <a:buChar char="•"/>
              <a:tabLst>
                <a:tab pos="396875" algn="l"/>
              </a:tabLst>
            </a:pPr>
            <a:r>
              <a:rPr dirty="0" sz="1200">
                <a:latin typeface="Calibri"/>
                <a:cs typeface="Calibri"/>
              </a:rPr>
              <a:t>Code</a:t>
            </a:r>
            <a:r>
              <a:rPr dirty="0" sz="1200" spc="14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the</a:t>
            </a:r>
            <a:r>
              <a:rPr dirty="0" sz="1200" spc="14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amount</a:t>
            </a:r>
            <a:r>
              <a:rPr dirty="0" sz="1200" spc="150">
                <a:latin typeface="Calibri"/>
                <a:cs typeface="Calibri"/>
              </a:rPr>
              <a:t> </a:t>
            </a:r>
            <a:r>
              <a:rPr dirty="0" sz="1200" spc="-10">
                <a:latin typeface="Calibri"/>
                <a:cs typeface="Calibri"/>
              </a:rPr>
              <a:t>-</a:t>
            </a:r>
            <a:r>
              <a:rPr dirty="0" sz="1200">
                <a:latin typeface="Calibri"/>
                <a:cs typeface="Calibri"/>
              </a:rPr>
              <a:t>0.375</a:t>
            </a:r>
            <a:r>
              <a:rPr dirty="0" sz="1200" spc="14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as</a:t>
            </a:r>
            <a:r>
              <a:rPr dirty="0" sz="1200" spc="14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a</a:t>
            </a:r>
            <a:r>
              <a:rPr dirty="0" sz="1200" spc="14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floating</a:t>
            </a:r>
            <a:r>
              <a:rPr dirty="0" sz="1200" spc="14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point</a:t>
            </a:r>
            <a:r>
              <a:rPr dirty="0" sz="1200" spc="14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number.</a:t>
            </a:r>
            <a:r>
              <a:rPr dirty="0" sz="1200" spc="29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(32</a:t>
            </a:r>
            <a:r>
              <a:rPr dirty="0" sz="1200" spc="145">
                <a:latin typeface="Calibri"/>
                <a:cs typeface="Calibri"/>
              </a:rPr>
              <a:t> </a:t>
            </a:r>
            <a:r>
              <a:rPr dirty="0" sz="1200" spc="70">
                <a:latin typeface="Calibri"/>
                <a:cs typeface="Calibri"/>
              </a:rPr>
              <a:t>Bit)</a:t>
            </a:r>
            <a:endParaRPr sz="120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12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310"/>
              </a:spcBef>
            </a:pPr>
            <a:endParaRPr sz="1200">
              <a:latin typeface="Calibri"/>
              <a:cs typeface="Calibri"/>
            </a:endParaRPr>
          </a:p>
          <a:p>
            <a:pPr lvl="2" marL="753745" indent="-728345">
              <a:lnSpc>
                <a:spcPct val="100000"/>
              </a:lnSpc>
              <a:spcBef>
                <a:spcPts val="5"/>
              </a:spcBef>
              <a:buFont typeface="Calibri"/>
              <a:buAutoNum type="arabicPeriod" startAt="4"/>
              <a:tabLst>
                <a:tab pos="753745" algn="l"/>
              </a:tabLst>
            </a:pPr>
            <a:r>
              <a:rPr dirty="0" sz="1400" spc="135" b="1">
                <a:latin typeface="Calibri"/>
                <a:cs typeface="Calibri"/>
              </a:rPr>
              <a:t>Strings</a:t>
            </a:r>
            <a:r>
              <a:rPr dirty="0" sz="1400" spc="225" b="1">
                <a:latin typeface="Calibri"/>
                <a:cs typeface="Calibri"/>
              </a:rPr>
              <a:t> </a:t>
            </a:r>
            <a:r>
              <a:rPr dirty="0" sz="1400" spc="120" b="1">
                <a:latin typeface="Calibri"/>
                <a:cs typeface="Calibri"/>
              </a:rPr>
              <a:t>in</a:t>
            </a:r>
            <a:r>
              <a:rPr dirty="0" sz="1400" spc="229" b="1">
                <a:latin typeface="Calibri"/>
                <a:cs typeface="Calibri"/>
              </a:rPr>
              <a:t> </a:t>
            </a:r>
            <a:r>
              <a:rPr dirty="0" sz="1400" spc="130" b="1">
                <a:latin typeface="Calibri"/>
                <a:cs typeface="Calibri"/>
              </a:rPr>
              <a:t>ISO-</a:t>
            </a:r>
            <a:r>
              <a:rPr dirty="0" sz="1400" spc="140" b="1">
                <a:latin typeface="Calibri"/>
                <a:cs typeface="Calibri"/>
              </a:rPr>
              <a:t>8859-</a:t>
            </a:r>
            <a:r>
              <a:rPr dirty="0" sz="1400" spc="155" b="1">
                <a:latin typeface="Calibri"/>
                <a:cs typeface="Calibri"/>
              </a:rPr>
              <a:t>1</a:t>
            </a:r>
            <a:r>
              <a:rPr dirty="0" sz="1400" spc="229" b="1">
                <a:latin typeface="Calibri"/>
                <a:cs typeface="Calibri"/>
              </a:rPr>
              <a:t> </a:t>
            </a:r>
            <a:r>
              <a:rPr dirty="0" sz="1400" spc="120" b="1">
                <a:latin typeface="Calibri"/>
                <a:cs typeface="Calibri"/>
              </a:rPr>
              <a:t>and</a:t>
            </a:r>
            <a:r>
              <a:rPr dirty="0" sz="1400" spc="229" b="1">
                <a:latin typeface="Calibri"/>
                <a:cs typeface="Calibri"/>
              </a:rPr>
              <a:t> </a:t>
            </a:r>
            <a:r>
              <a:rPr dirty="0" sz="1400" spc="280" b="1">
                <a:latin typeface="Calibri"/>
                <a:cs typeface="Calibri"/>
              </a:rPr>
              <a:t>UTF8</a:t>
            </a:r>
            <a:endParaRPr sz="1400">
              <a:latin typeface="Calibri"/>
              <a:cs typeface="Calibri"/>
            </a:endParaRPr>
          </a:p>
          <a:p>
            <a:pPr lvl="3" marL="396875" indent="-148590">
              <a:lnSpc>
                <a:spcPct val="100000"/>
              </a:lnSpc>
              <a:spcBef>
                <a:spcPts val="1380"/>
              </a:spcBef>
              <a:buFont typeface="Arial MT"/>
              <a:buChar char="•"/>
              <a:tabLst>
                <a:tab pos="396875" algn="l"/>
              </a:tabLst>
            </a:pPr>
            <a:r>
              <a:rPr dirty="0" sz="1200">
                <a:latin typeface="Calibri"/>
                <a:cs typeface="Calibri"/>
              </a:rPr>
              <a:t>Encode</a:t>
            </a:r>
            <a:r>
              <a:rPr dirty="0" sz="1200" spc="17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the</a:t>
            </a:r>
            <a:r>
              <a:rPr dirty="0" sz="1200" spc="18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text</a:t>
            </a:r>
            <a:r>
              <a:rPr dirty="0" sz="1200" spc="185">
                <a:latin typeface="Calibri"/>
                <a:cs typeface="Calibri"/>
              </a:rPr>
              <a:t> </a:t>
            </a:r>
            <a:r>
              <a:rPr dirty="0" sz="1200" spc="80">
                <a:latin typeface="Calibri"/>
                <a:cs typeface="Calibri"/>
              </a:rPr>
              <a:t>’Gr</a:t>
            </a:r>
            <a:r>
              <a:rPr dirty="0" sz="1200" spc="-565">
                <a:latin typeface="Calibri"/>
                <a:cs typeface="Calibri"/>
              </a:rPr>
              <a:t>o</a:t>
            </a:r>
            <a:r>
              <a:rPr dirty="0" sz="1200" spc="80">
                <a:latin typeface="Calibri"/>
                <a:cs typeface="Calibri"/>
              </a:rPr>
              <a:t>¨ße’</a:t>
            </a:r>
            <a:r>
              <a:rPr dirty="0" sz="1200" spc="18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in</a:t>
            </a:r>
            <a:r>
              <a:rPr dirty="0" sz="1200" spc="175">
                <a:latin typeface="Calibri"/>
                <a:cs typeface="Calibri"/>
              </a:rPr>
              <a:t> </a:t>
            </a:r>
            <a:r>
              <a:rPr dirty="0" sz="1200" spc="50">
                <a:latin typeface="Calibri"/>
                <a:cs typeface="Calibri"/>
              </a:rPr>
              <a:t>Latin1</a:t>
            </a:r>
            <a:r>
              <a:rPr dirty="0" sz="1200" spc="185">
                <a:latin typeface="Calibri"/>
                <a:cs typeface="Calibri"/>
              </a:rPr>
              <a:t> </a:t>
            </a:r>
            <a:r>
              <a:rPr dirty="0" sz="1200" spc="305">
                <a:latin typeface="Calibri"/>
                <a:cs typeface="Calibri"/>
              </a:rPr>
              <a:t>=</a:t>
            </a:r>
            <a:r>
              <a:rPr dirty="0" sz="1200" spc="18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ISO-8859-1.</a:t>
            </a:r>
            <a:r>
              <a:rPr dirty="0" sz="1200" spc="33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How</a:t>
            </a:r>
            <a:r>
              <a:rPr dirty="0" sz="1200" spc="18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many</a:t>
            </a:r>
            <a:r>
              <a:rPr dirty="0" sz="1200" spc="17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bytes</a:t>
            </a:r>
            <a:r>
              <a:rPr dirty="0" sz="1200" spc="18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are</a:t>
            </a:r>
            <a:r>
              <a:rPr dirty="0" sz="1200" spc="180">
                <a:latin typeface="Calibri"/>
                <a:cs typeface="Calibri"/>
              </a:rPr>
              <a:t> </a:t>
            </a:r>
            <a:r>
              <a:rPr dirty="0" sz="1200" spc="-10">
                <a:latin typeface="Calibri"/>
                <a:cs typeface="Calibri"/>
              </a:rPr>
              <a:t>required?</a:t>
            </a:r>
            <a:endParaRPr sz="1200">
              <a:latin typeface="Calibri"/>
              <a:cs typeface="Calibri"/>
            </a:endParaRPr>
          </a:p>
          <a:p>
            <a:pPr lvl="3" marL="396875" marR="17780" indent="-149225">
              <a:lnSpc>
                <a:spcPct val="100000"/>
              </a:lnSpc>
              <a:spcBef>
                <a:spcPts val="1000"/>
              </a:spcBef>
              <a:buFont typeface="Arial MT"/>
              <a:buChar char="•"/>
              <a:tabLst>
                <a:tab pos="396875" algn="l"/>
              </a:tabLst>
            </a:pPr>
            <a:r>
              <a:rPr dirty="0" sz="1200">
                <a:latin typeface="Calibri"/>
                <a:cs typeface="Calibri"/>
              </a:rPr>
              <a:t>Encode</a:t>
            </a:r>
            <a:r>
              <a:rPr dirty="0" sz="1200" spc="18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the</a:t>
            </a:r>
            <a:r>
              <a:rPr dirty="0" sz="1200" spc="18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text</a:t>
            </a:r>
            <a:r>
              <a:rPr dirty="0" sz="1200" spc="180">
                <a:latin typeface="Calibri"/>
                <a:cs typeface="Calibri"/>
              </a:rPr>
              <a:t> </a:t>
            </a:r>
            <a:r>
              <a:rPr dirty="0" sz="1200" spc="80">
                <a:latin typeface="Calibri"/>
                <a:cs typeface="Calibri"/>
              </a:rPr>
              <a:t>’Gr</a:t>
            </a:r>
            <a:r>
              <a:rPr dirty="0" sz="1200" spc="-565">
                <a:latin typeface="Calibri"/>
                <a:cs typeface="Calibri"/>
              </a:rPr>
              <a:t>o</a:t>
            </a:r>
            <a:r>
              <a:rPr dirty="0" sz="1200" spc="80">
                <a:latin typeface="Calibri"/>
                <a:cs typeface="Calibri"/>
              </a:rPr>
              <a:t>¨ße’</a:t>
            </a:r>
            <a:r>
              <a:rPr dirty="0" sz="1200" spc="18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in</a:t>
            </a:r>
            <a:r>
              <a:rPr dirty="0" sz="1200" spc="180">
                <a:latin typeface="Calibri"/>
                <a:cs typeface="Calibri"/>
              </a:rPr>
              <a:t> </a:t>
            </a:r>
            <a:r>
              <a:rPr dirty="0" sz="1200" spc="100">
                <a:latin typeface="Calibri"/>
                <a:cs typeface="Calibri"/>
                <a:hlinkClick r:id="rId3"/>
              </a:rPr>
              <a:t>UTF-</a:t>
            </a:r>
            <a:r>
              <a:rPr dirty="0" sz="1200" spc="80">
                <a:latin typeface="Calibri"/>
                <a:cs typeface="Calibri"/>
                <a:hlinkClick r:id="rId3"/>
              </a:rPr>
              <a:t>8.</a:t>
            </a:r>
            <a:r>
              <a:rPr dirty="0" sz="1200" spc="37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How</a:t>
            </a:r>
            <a:r>
              <a:rPr dirty="0" sz="1200" spc="18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many</a:t>
            </a:r>
            <a:r>
              <a:rPr dirty="0" sz="1200" spc="18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bytes</a:t>
            </a:r>
            <a:r>
              <a:rPr dirty="0" sz="1200" spc="18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are</a:t>
            </a:r>
            <a:r>
              <a:rPr dirty="0" sz="1200" spc="18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required?</a:t>
            </a:r>
            <a:r>
              <a:rPr dirty="0" sz="1200" spc="37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Remember,</a:t>
            </a:r>
            <a:r>
              <a:rPr dirty="0" sz="1200" spc="19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the</a:t>
            </a:r>
            <a:r>
              <a:rPr dirty="0" sz="1200" spc="18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last</a:t>
            </a:r>
            <a:r>
              <a:rPr dirty="0" sz="1200" spc="185">
                <a:latin typeface="Calibri"/>
                <a:cs typeface="Calibri"/>
              </a:rPr>
              <a:t> </a:t>
            </a:r>
            <a:r>
              <a:rPr dirty="0" sz="1200" spc="-20">
                <a:latin typeface="Calibri"/>
                <a:cs typeface="Calibri"/>
              </a:rPr>
              <a:t>byte </a:t>
            </a:r>
            <a:r>
              <a:rPr dirty="0" sz="1200">
                <a:latin typeface="Calibri"/>
                <a:cs typeface="Calibri"/>
              </a:rPr>
              <a:t>has</a:t>
            </a:r>
            <a:r>
              <a:rPr dirty="0" sz="1200" spc="10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to</a:t>
            </a:r>
            <a:r>
              <a:rPr dirty="0" sz="1200" spc="114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be</a:t>
            </a:r>
            <a:r>
              <a:rPr dirty="0" sz="1200" spc="114">
                <a:latin typeface="Calibri"/>
                <a:cs typeface="Calibri"/>
              </a:rPr>
              <a:t> </a:t>
            </a:r>
            <a:r>
              <a:rPr dirty="0" sz="1200" spc="140">
                <a:latin typeface="Calibri"/>
                <a:cs typeface="Calibri"/>
              </a:rPr>
              <a:t>’0’.</a:t>
            </a:r>
            <a:endParaRPr sz="1200">
              <a:latin typeface="Calibri"/>
              <a:cs typeface="Calibri"/>
            </a:endParaRPr>
          </a:p>
          <a:p>
            <a:pPr lvl="3">
              <a:lnSpc>
                <a:spcPct val="100000"/>
              </a:lnSpc>
              <a:buFont typeface="Arial MT"/>
              <a:buChar char="•"/>
            </a:pPr>
            <a:endParaRPr sz="1200">
              <a:latin typeface="Calibri"/>
              <a:cs typeface="Calibri"/>
            </a:endParaRPr>
          </a:p>
          <a:p>
            <a:pPr lvl="3">
              <a:lnSpc>
                <a:spcPct val="100000"/>
              </a:lnSpc>
              <a:spcBef>
                <a:spcPts val="545"/>
              </a:spcBef>
              <a:buFont typeface="Arial MT"/>
              <a:buChar char="•"/>
            </a:pPr>
            <a:endParaRPr sz="1200">
              <a:latin typeface="Calibri"/>
              <a:cs typeface="Calibri"/>
            </a:endParaRPr>
          </a:p>
          <a:p>
            <a:pPr lvl="1" marL="708025" indent="-682625">
              <a:lnSpc>
                <a:spcPct val="100000"/>
              </a:lnSpc>
              <a:buFont typeface="Calibri"/>
              <a:buAutoNum type="arabicPeriod"/>
              <a:tabLst>
                <a:tab pos="708025" algn="l"/>
              </a:tabLst>
            </a:pPr>
            <a:r>
              <a:rPr dirty="0" sz="1700" spc="140" b="1">
                <a:latin typeface="Calibri"/>
                <a:cs typeface="Calibri"/>
              </a:rPr>
              <a:t>Boolean</a:t>
            </a:r>
            <a:r>
              <a:rPr dirty="0" sz="1700" spc="265" b="1">
                <a:latin typeface="Calibri"/>
                <a:cs typeface="Calibri"/>
              </a:rPr>
              <a:t> </a:t>
            </a:r>
            <a:r>
              <a:rPr dirty="0" sz="1700" spc="160" b="1">
                <a:latin typeface="Calibri"/>
                <a:cs typeface="Calibri"/>
              </a:rPr>
              <a:t>Algebra</a:t>
            </a:r>
            <a:endParaRPr sz="17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580"/>
              </a:spcBef>
            </a:pPr>
            <a:endParaRPr sz="1700">
              <a:latin typeface="Calibri"/>
              <a:cs typeface="Calibri"/>
            </a:endParaRPr>
          </a:p>
          <a:p>
            <a:pPr lvl="2" marL="753745" indent="-728345">
              <a:lnSpc>
                <a:spcPct val="100000"/>
              </a:lnSpc>
              <a:buFont typeface="Calibri"/>
              <a:buAutoNum type="arabicPeriod"/>
              <a:tabLst>
                <a:tab pos="753745" algn="l"/>
              </a:tabLst>
            </a:pPr>
            <a:r>
              <a:rPr dirty="0" sz="1400" spc="125" b="1">
                <a:latin typeface="Calibri"/>
                <a:cs typeface="Calibri"/>
              </a:rPr>
              <a:t>Conversion</a:t>
            </a:r>
            <a:r>
              <a:rPr dirty="0" sz="1400" spc="225" b="1">
                <a:latin typeface="Calibri"/>
                <a:cs typeface="Calibri"/>
              </a:rPr>
              <a:t> </a:t>
            </a:r>
            <a:r>
              <a:rPr dirty="0" sz="1400" spc="50" b="1">
                <a:latin typeface="Calibri"/>
                <a:cs typeface="Calibri"/>
              </a:rPr>
              <a:t>of</a:t>
            </a:r>
            <a:r>
              <a:rPr dirty="0" sz="1400" spc="225" b="1">
                <a:latin typeface="Calibri"/>
                <a:cs typeface="Calibri"/>
              </a:rPr>
              <a:t> </a:t>
            </a:r>
            <a:r>
              <a:rPr dirty="0" sz="1400" spc="105" b="1">
                <a:latin typeface="Calibri"/>
                <a:cs typeface="Calibri"/>
              </a:rPr>
              <a:t>algebraic</a:t>
            </a:r>
            <a:r>
              <a:rPr dirty="0" sz="1400" spc="225" b="1">
                <a:latin typeface="Calibri"/>
                <a:cs typeface="Calibri"/>
              </a:rPr>
              <a:t> </a:t>
            </a:r>
            <a:r>
              <a:rPr dirty="0" sz="1400" spc="95" b="1">
                <a:latin typeface="Calibri"/>
                <a:cs typeface="Calibri"/>
              </a:rPr>
              <a:t>equations</a:t>
            </a:r>
            <a:r>
              <a:rPr dirty="0" sz="1400" spc="220" b="1">
                <a:latin typeface="Calibri"/>
                <a:cs typeface="Calibri"/>
              </a:rPr>
              <a:t> </a:t>
            </a:r>
            <a:r>
              <a:rPr dirty="0" sz="1400" spc="120" b="1">
                <a:latin typeface="Calibri"/>
                <a:cs typeface="Calibri"/>
              </a:rPr>
              <a:t>from/to</a:t>
            </a:r>
            <a:r>
              <a:rPr dirty="0" sz="1400" spc="225" b="1">
                <a:latin typeface="Calibri"/>
                <a:cs typeface="Calibri"/>
              </a:rPr>
              <a:t> </a:t>
            </a:r>
            <a:r>
              <a:rPr dirty="0" sz="1400" spc="80" b="1">
                <a:latin typeface="Calibri"/>
                <a:cs typeface="Calibri"/>
              </a:rPr>
              <a:t>gates</a:t>
            </a:r>
            <a:endParaRPr sz="1400">
              <a:latin typeface="Calibri"/>
              <a:cs typeface="Calibri"/>
            </a:endParaRPr>
          </a:p>
          <a:p>
            <a:pPr lvl="3" marL="396875" indent="-148590">
              <a:lnSpc>
                <a:spcPct val="100000"/>
              </a:lnSpc>
              <a:spcBef>
                <a:spcPts val="1490"/>
              </a:spcBef>
              <a:buFont typeface="Arial MT"/>
              <a:buChar char="•"/>
              <a:tabLst>
                <a:tab pos="396875" algn="l"/>
              </a:tabLst>
            </a:pPr>
            <a:r>
              <a:rPr dirty="0" sz="1200">
                <a:latin typeface="Calibri"/>
                <a:cs typeface="Calibri"/>
              </a:rPr>
              <a:t>Draw</a:t>
            </a:r>
            <a:r>
              <a:rPr dirty="0" sz="1200" spc="14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the</a:t>
            </a:r>
            <a:r>
              <a:rPr dirty="0" sz="1200" spc="14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following</a:t>
            </a:r>
            <a:r>
              <a:rPr dirty="0" sz="1200" spc="14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equation</a:t>
            </a:r>
            <a:r>
              <a:rPr dirty="0" sz="1200" spc="14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using</a:t>
            </a:r>
            <a:r>
              <a:rPr dirty="0" sz="1200" spc="14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logic</a:t>
            </a:r>
            <a:r>
              <a:rPr dirty="0" sz="1200" spc="14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gates:</a:t>
            </a:r>
            <a:r>
              <a:rPr dirty="0" sz="1200" spc="290">
                <a:latin typeface="Calibri"/>
                <a:cs typeface="Calibri"/>
              </a:rPr>
              <a:t> </a:t>
            </a:r>
            <a:r>
              <a:rPr dirty="0" sz="1200" spc="340" i="1">
                <a:latin typeface="Calibri"/>
                <a:cs typeface="Calibri"/>
              </a:rPr>
              <a:t>X</a:t>
            </a:r>
            <a:r>
              <a:rPr dirty="0" sz="1200" spc="110" i="1">
                <a:latin typeface="Calibri"/>
                <a:cs typeface="Calibri"/>
              </a:rPr>
              <a:t> </a:t>
            </a:r>
            <a:r>
              <a:rPr dirty="0" sz="1200" spc="-170">
                <a:latin typeface="Lucida Sans Unicode"/>
                <a:cs typeface="Lucida Sans Unicode"/>
              </a:rPr>
              <a:t>∨</a:t>
            </a:r>
            <a:r>
              <a:rPr dirty="0" sz="1200" spc="-95">
                <a:latin typeface="Lucida Sans Unicode"/>
                <a:cs typeface="Lucida Sans Unicode"/>
              </a:rPr>
              <a:t> </a:t>
            </a:r>
            <a:r>
              <a:rPr dirty="0" sz="1200" spc="85">
                <a:latin typeface="Calibri"/>
                <a:cs typeface="Calibri"/>
              </a:rPr>
              <a:t>(</a:t>
            </a:r>
            <a:r>
              <a:rPr dirty="0" sz="1200" spc="85" i="1">
                <a:latin typeface="Calibri"/>
                <a:cs typeface="Calibri"/>
              </a:rPr>
              <a:t>Y</a:t>
            </a:r>
            <a:r>
              <a:rPr dirty="0" sz="1200" spc="290" i="1">
                <a:latin typeface="Calibri"/>
                <a:cs typeface="Calibri"/>
              </a:rPr>
              <a:t> </a:t>
            </a:r>
            <a:r>
              <a:rPr dirty="0" sz="1200" spc="-170">
                <a:latin typeface="Lucida Sans Unicode"/>
                <a:cs typeface="Lucida Sans Unicode"/>
              </a:rPr>
              <a:t>∧</a:t>
            </a:r>
            <a:r>
              <a:rPr dirty="0" sz="1200" spc="-95">
                <a:latin typeface="Lucida Sans Unicode"/>
                <a:cs typeface="Lucida Sans Unicode"/>
              </a:rPr>
              <a:t> </a:t>
            </a:r>
            <a:r>
              <a:rPr dirty="0" sz="1200" spc="180" i="1">
                <a:latin typeface="Calibri"/>
                <a:cs typeface="Calibri"/>
              </a:rPr>
              <a:t>Z</a:t>
            </a:r>
            <a:r>
              <a:rPr dirty="0" sz="1200" spc="180">
                <a:latin typeface="Calibri"/>
                <a:cs typeface="Calibri"/>
              </a:rPr>
              <a:t>)</a:t>
            </a:r>
            <a:endParaRPr sz="1200">
              <a:latin typeface="Calibri"/>
              <a:cs typeface="Calibri"/>
            </a:endParaRPr>
          </a:p>
          <a:p>
            <a:pPr lvl="3" marL="396875" indent="-148590">
              <a:lnSpc>
                <a:spcPct val="100000"/>
              </a:lnSpc>
              <a:spcBef>
                <a:spcPts val="1005"/>
              </a:spcBef>
              <a:buFont typeface="Arial MT"/>
              <a:buChar char="•"/>
              <a:tabLst>
                <a:tab pos="396875" algn="l"/>
              </a:tabLst>
            </a:pPr>
            <a:r>
              <a:rPr dirty="0" sz="1200">
                <a:latin typeface="Calibri"/>
                <a:cs typeface="Calibri"/>
              </a:rPr>
              <a:t>Reshape</a:t>
            </a:r>
            <a:r>
              <a:rPr dirty="0" sz="1200" spc="13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the</a:t>
            </a:r>
            <a:r>
              <a:rPr dirty="0" sz="1200" spc="13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equation</a:t>
            </a:r>
            <a:r>
              <a:rPr dirty="0" sz="1200" spc="13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so</a:t>
            </a:r>
            <a:r>
              <a:rPr dirty="0" sz="1200" spc="13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that</a:t>
            </a:r>
            <a:r>
              <a:rPr dirty="0" sz="1200" spc="14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only</a:t>
            </a:r>
            <a:r>
              <a:rPr dirty="0" sz="1200" spc="135">
                <a:latin typeface="Calibri"/>
                <a:cs typeface="Calibri"/>
              </a:rPr>
              <a:t> </a:t>
            </a:r>
            <a:r>
              <a:rPr dirty="0" sz="1200" spc="130">
                <a:latin typeface="Calibri"/>
                <a:cs typeface="Calibri"/>
              </a:rPr>
              <a:t>NAND</a:t>
            </a:r>
            <a:r>
              <a:rPr dirty="0" sz="1200" spc="13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gates</a:t>
            </a:r>
            <a:r>
              <a:rPr dirty="0" sz="1200" spc="13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are</a:t>
            </a:r>
            <a:r>
              <a:rPr dirty="0" sz="1200" spc="135">
                <a:latin typeface="Calibri"/>
                <a:cs typeface="Calibri"/>
              </a:rPr>
              <a:t> </a:t>
            </a:r>
            <a:r>
              <a:rPr dirty="0" sz="1200" spc="-10">
                <a:latin typeface="Calibri"/>
                <a:cs typeface="Calibri"/>
              </a:rPr>
              <a:t>used.</a:t>
            </a:r>
            <a:endParaRPr sz="1200">
              <a:latin typeface="Calibri"/>
              <a:cs typeface="Calibri"/>
            </a:endParaRPr>
          </a:p>
          <a:p>
            <a:pPr lvl="3" marL="396875" indent="-148590">
              <a:lnSpc>
                <a:spcPct val="100000"/>
              </a:lnSpc>
              <a:spcBef>
                <a:spcPts val="1000"/>
              </a:spcBef>
              <a:buFont typeface="Arial MT"/>
              <a:buChar char="•"/>
              <a:tabLst>
                <a:tab pos="396875" algn="l"/>
              </a:tabLst>
            </a:pPr>
            <a:r>
              <a:rPr dirty="0" sz="1200">
                <a:latin typeface="Calibri"/>
                <a:cs typeface="Calibri"/>
              </a:rPr>
              <a:t>Draw</a:t>
            </a:r>
            <a:r>
              <a:rPr dirty="0" sz="1200" spc="13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the</a:t>
            </a:r>
            <a:r>
              <a:rPr dirty="0" sz="1200" spc="13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modified</a:t>
            </a:r>
            <a:r>
              <a:rPr dirty="0" sz="1200" spc="14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logic</a:t>
            </a:r>
            <a:r>
              <a:rPr dirty="0" sz="1200" spc="135">
                <a:latin typeface="Calibri"/>
                <a:cs typeface="Calibri"/>
              </a:rPr>
              <a:t> </a:t>
            </a:r>
            <a:r>
              <a:rPr dirty="0" sz="1200" spc="-10">
                <a:latin typeface="Calibri"/>
                <a:cs typeface="Calibri"/>
              </a:rPr>
              <a:t>scheme</a:t>
            </a:r>
            <a:r>
              <a:rPr dirty="0" sz="1200" spc="13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with</a:t>
            </a:r>
            <a:r>
              <a:rPr dirty="0" sz="1200" spc="14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the</a:t>
            </a:r>
            <a:r>
              <a:rPr dirty="0" sz="1200" spc="140">
                <a:latin typeface="Calibri"/>
                <a:cs typeface="Calibri"/>
              </a:rPr>
              <a:t> </a:t>
            </a:r>
            <a:r>
              <a:rPr dirty="0" sz="1200" spc="130">
                <a:latin typeface="Calibri"/>
                <a:cs typeface="Calibri"/>
              </a:rPr>
              <a:t>NAND</a:t>
            </a:r>
            <a:r>
              <a:rPr dirty="0" sz="1200" spc="135">
                <a:latin typeface="Calibri"/>
                <a:cs typeface="Calibri"/>
              </a:rPr>
              <a:t> </a:t>
            </a:r>
            <a:r>
              <a:rPr dirty="0" sz="1200" spc="-10">
                <a:latin typeface="Calibri"/>
                <a:cs typeface="Calibri"/>
              </a:rPr>
              <a:t>gates.</a:t>
            </a:r>
            <a:endParaRPr sz="1200">
              <a:latin typeface="Calibri"/>
              <a:cs typeface="Calibri"/>
            </a:endParaRPr>
          </a:p>
          <a:p>
            <a:pPr lvl="3" marL="396875" indent="-148590">
              <a:lnSpc>
                <a:spcPct val="100000"/>
              </a:lnSpc>
              <a:spcBef>
                <a:spcPts val="1000"/>
              </a:spcBef>
              <a:buFont typeface="Arial MT"/>
              <a:buChar char="•"/>
              <a:tabLst>
                <a:tab pos="396875" algn="l"/>
              </a:tabLst>
            </a:pPr>
            <a:r>
              <a:rPr dirty="0" sz="1200" spc="75">
                <a:latin typeface="Calibri"/>
                <a:cs typeface="Calibri"/>
              </a:rPr>
              <a:t>Find</a:t>
            </a:r>
            <a:r>
              <a:rPr dirty="0" sz="1200" spc="13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the</a:t>
            </a:r>
            <a:r>
              <a:rPr dirty="0" sz="1200" spc="13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algebraic</a:t>
            </a:r>
            <a:r>
              <a:rPr dirty="0" sz="1200" spc="13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equation</a:t>
            </a:r>
            <a:r>
              <a:rPr dirty="0" sz="1200" spc="13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for</a:t>
            </a:r>
            <a:r>
              <a:rPr dirty="0" sz="1200" spc="13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the</a:t>
            </a:r>
            <a:r>
              <a:rPr dirty="0" sz="1200" spc="13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following</a:t>
            </a:r>
            <a:r>
              <a:rPr dirty="0" sz="1200" spc="14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logic</a:t>
            </a:r>
            <a:r>
              <a:rPr dirty="0" sz="1200" spc="135">
                <a:latin typeface="Calibri"/>
                <a:cs typeface="Calibri"/>
              </a:rPr>
              <a:t> </a:t>
            </a:r>
            <a:r>
              <a:rPr dirty="0" sz="1200" spc="-10">
                <a:latin typeface="Calibri"/>
                <a:cs typeface="Calibri"/>
              </a:rPr>
              <a:t>scheme:</a:t>
            </a:r>
            <a:endParaRPr sz="1200">
              <a:latin typeface="Calibri"/>
              <a:cs typeface="Calibri"/>
            </a:endParaRPr>
          </a:p>
          <a:p>
            <a:pPr marL="495934">
              <a:lnSpc>
                <a:spcPct val="100000"/>
              </a:lnSpc>
              <a:spcBef>
                <a:spcPts val="185"/>
              </a:spcBef>
            </a:pPr>
            <a:r>
              <a:rPr dirty="0" sz="1200" spc="50" i="1">
                <a:latin typeface="Calibri"/>
                <a:cs typeface="Calibri"/>
              </a:rPr>
              <a:t>x</a:t>
            </a:r>
            <a:r>
              <a:rPr dirty="0" baseline="-13888" sz="1200" spc="75">
                <a:latin typeface="Calibri"/>
                <a:cs typeface="Calibri"/>
              </a:rPr>
              <a:t>1</a:t>
            </a:r>
            <a:endParaRPr baseline="-13888" sz="1200">
              <a:latin typeface="Calibri"/>
              <a:cs typeface="Calibri"/>
            </a:endParaRPr>
          </a:p>
        </p:txBody>
      </p:sp>
      <p:sp>
        <p:nvSpPr>
          <p:cNvPr id="5" name="object 5" descr=""/>
          <p:cNvSpPr/>
          <p:nvPr/>
        </p:nvSpPr>
        <p:spPr>
          <a:xfrm>
            <a:off x="1758052" y="5815365"/>
            <a:ext cx="44450" cy="44450"/>
          </a:xfrm>
          <a:custGeom>
            <a:avLst/>
            <a:gdLst/>
            <a:ahLst/>
            <a:cxnLst/>
            <a:rect l="l" t="t" r="r" b="b"/>
            <a:pathLst>
              <a:path w="44450" h="44450">
                <a:moveTo>
                  <a:pt x="44284" y="22142"/>
                </a:moveTo>
                <a:lnTo>
                  <a:pt x="42544" y="13523"/>
                </a:lnTo>
                <a:lnTo>
                  <a:pt x="37799" y="6485"/>
                </a:lnTo>
                <a:lnTo>
                  <a:pt x="30761" y="1740"/>
                </a:lnTo>
                <a:lnTo>
                  <a:pt x="22142" y="0"/>
                </a:lnTo>
                <a:lnTo>
                  <a:pt x="13523" y="1740"/>
                </a:lnTo>
                <a:lnTo>
                  <a:pt x="6485" y="6485"/>
                </a:lnTo>
                <a:lnTo>
                  <a:pt x="1740" y="13523"/>
                </a:lnTo>
                <a:lnTo>
                  <a:pt x="0" y="22142"/>
                </a:lnTo>
                <a:lnTo>
                  <a:pt x="1740" y="30761"/>
                </a:lnTo>
                <a:lnTo>
                  <a:pt x="6485" y="37799"/>
                </a:lnTo>
                <a:lnTo>
                  <a:pt x="13523" y="42544"/>
                </a:lnTo>
                <a:lnTo>
                  <a:pt x="22142" y="44284"/>
                </a:lnTo>
                <a:lnTo>
                  <a:pt x="30761" y="42544"/>
                </a:lnTo>
                <a:lnTo>
                  <a:pt x="37799" y="37799"/>
                </a:lnTo>
                <a:lnTo>
                  <a:pt x="42544" y="30761"/>
                </a:lnTo>
                <a:lnTo>
                  <a:pt x="44284" y="22142"/>
                </a:lnTo>
                <a:close/>
              </a:path>
            </a:pathLst>
          </a:custGeom>
          <a:ln w="5060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6" name="object 6" descr=""/>
          <p:cNvSpPr txBox="1"/>
          <p:nvPr/>
        </p:nvSpPr>
        <p:spPr>
          <a:xfrm>
            <a:off x="1804867" y="5720259"/>
            <a:ext cx="221615" cy="356870"/>
          </a:xfrm>
          <a:prstGeom prst="rect">
            <a:avLst/>
          </a:prstGeom>
          <a:ln w="5060">
            <a:solidFill>
              <a:srgbClr val="000000"/>
            </a:solidFill>
          </a:ln>
        </p:spPr>
        <p:txBody>
          <a:bodyPr wrap="square" lIns="0" tIns="0" rIns="0" bIns="0" rtlCol="0" vert="horz">
            <a:spAutoFit/>
          </a:bodyPr>
          <a:lstStyle/>
          <a:p>
            <a:pPr marL="41910">
              <a:lnSpc>
                <a:spcPts val="950"/>
              </a:lnSpc>
            </a:pPr>
            <a:r>
              <a:rPr dirty="0" sz="800" spc="-25" i="1">
                <a:latin typeface="Verdana"/>
                <a:cs typeface="Verdana"/>
              </a:rPr>
              <a:t>≥</a:t>
            </a:r>
            <a:r>
              <a:rPr dirty="0" sz="800" spc="-25">
                <a:latin typeface="Calibri"/>
                <a:cs typeface="Calibri"/>
              </a:rPr>
              <a:t>1</a:t>
            </a:r>
            <a:endParaRPr sz="800">
              <a:latin typeface="Calibri"/>
              <a:cs typeface="Calibri"/>
            </a:endParaRPr>
          </a:p>
        </p:txBody>
      </p:sp>
      <p:sp>
        <p:nvSpPr>
          <p:cNvPr id="7" name="object 7" descr=""/>
          <p:cNvSpPr/>
          <p:nvPr/>
        </p:nvSpPr>
        <p:spPr>
          <a:xfrm>
            <a:off x="2507306" y="6234589"/>
            <a:ext cx="44450" cy="44450"/>
          </a:xfrm>
          <a:custGeom>
            <a:avLst/>
            <a:gdLst/>
            <a:ahLst/>
            <a:cxnLst/>
            <a:rect l="l" t="t" r="r" b="b"/>
            <a:pathLst>
              <a:path w="44450" h="44450">
                <a:moveTo>
                  <a:pt x="44284" y="22142"/>
                </a:moveTo>
                <a:lnTo>
                  <a:pt x="42544" y="13523"/>
                </a:lnTo>
                <a:lnTo>
                  <a:pt x="37799" y="6485"/>
                </a:lnTo>
                <a:lnTo>
                  <a:pt x="30761" y="1740"/>
                </a:lnTo>
                <a:lnTo>
                  <a:pt x="22142" y="0"/>
                </a:lnTo>
                <a:lnTo>
                  <a:pt x="13523" y="1740"/>
                </a:lnTo>
                <a:lnTo>
                  <a:pt x="6485" y="6485"/>
                </a:lnTo>
                <a:lnTo>
                  <a:pt x="1740" y="13523"/>
                </a:lnTo>
                <a:lnTo>
                  <a:pt x="0" y="22142"/>
                </a:lnTo>
                <a:lnTo>
                  <a:pt x="1740" y="30760"/>
                </a:lnTo>
                <a:lnTo>
                  <a:pt x="6485" y="37799"/>
                </a:lnTo>
                <a:lnTo>
                  <a:pt x="13523" y="42544"/>
                </a:lnTo>
                <a:lnTo>
                  <a:pt x="22142" y="44284"/>
                </a:lnTo>
                <a:lnTo>
                  <a:pt x="30761" y="42544"/>
                </a:lnTo>
                <a:lnTo>
                  <a:pt x="37799" y="37799"/>
                </a:lnTo>
                <a:lnTo>
                  <a:pt x="42544" y="30760"/>
                </a:lnTo>
                <a:lnTo>
                  <a:pt x="44284" y="22142"/>
                </a:lnTo>
                <a:close/>
              </a:path>
            </a:pathLst>
          </a:custGeom>
          <a:ln w="5060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8" name="object 8" descr=""/>
          <p:cNvSpPr txBox="1"/>
          <p:nvPr/>
        </p:nvSpPr>
        <p:spPr>
          <a:xfrm>
            <a:off x="2283353" y="6077064"/>
            <a:ext cx="221615" cy="356870"/>
          </a:xfrm>
          <a:prstGeom prst="rect">
            <a:avLst/>
          </a:prstGeom>
          <a:ln w="5060">
            <a:solidFill>
              <a:srgbClr val="000000"/>
            </a:solidFill>
          </a:ln>
        </p:spPr>
        <p:txBody>
          <a:bodyPr wrap="square" lIns="0" tIns="3810" rIns="0" bIns="0" rtlCol="0" vert="horz">
            <a:spAutoFit/>
          </a:bodyPr>
          <a:lstStyle/>
          <a:p>
            <a:pPr marL="68580">
              <a:lnSpc>
                <a:spcPct val="100000"/>
              </a:lnSpc>
              <a:spcBef>
                <a:spcPts val="30"/>
              </a:spcBef>
            </a:pPr>
            <a:r>
              <a:rPr dirty="0" sz="800" spc="50">
                <a:latin typeface="Calibri"/>
                <a:cs typeface="Calibri"/>
              </a:rPr>
              <a:t>&amp;</a:t>
            </a:r>
            <a:endParaRPr sz="800">
              <a:latin typeface="Calibri"/>
              <a:cs typeface="Calibri"/>
            </a:endParaRPr>
          </a:p>
        </p:txBody>
      </p:sp>
      <p:sp>
        <p:nvSpPr>
          <p:cNvPr id="9" name="object 9" descr=""/>
          <p:cNvSpPr/>
          <p:nvPr/>
        </p:nvSpPr>
        <p:spPr>
          <a:xfrm>
            <a:off x="1254054" y="5624103"/>
            <a:ext cx="501650" cy="213995"/>
          </a:xfrm>
          <a:custGeom>
            <a:avLst/>
            <a:gdLst/>
            <a:ahLst/>
            <a:cxnLst/>
            <a:rect l="l" t="t" r="r" b="b"/>
            <a:pathLst>
              <a:path w="501650" h="213995">
                <a:moveTo>
                  <a:pt x="0" y="0"/>
                </a:moveTo>
                <a:lnTo>
                  <a:pt x="288003" y="0"/>
                </a:lnTo>
                <a:lnTo>
                  <a:pt x="288003" y="213402"/>
                </a:lnTo>
                <a:lnTo>
                  <a:pt x="501475" y="213402"/>
                </a:lnTo>
              </a:path>
            </a:pathLst>
          </a:custGeom>
          <a:ln w="5060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0" name="object 10" descr=""/>
          <p:cNvSpPr/>
          <p:nvPr/>
        </p:nvSpPr>
        <p:spPr>
          <a:xfrm>
            <a:off x="2028828" y="5897395"/>
            <a:ext cx="252095" cy="299720"/>
          </a:xfrm>
          <a:custGeom>
            <a:avLst/>
            <a:gdLst/>
            <a:ahLst/>
            <a:cxnLst/>
            <a:rect l="l" t="t" r="r" b="b"/>
            <a:pathLst>
              <a:path w="252094" h="299720">
                <a:moveTo>
                  <a:pt x="0" y="0"/>
                </a:moveTo>
                <a:lnTo>
                  <a:pt x="108001" y="0"/>
                </a:lnTo>
                <a:lnTo>
                  <a:pt x="108001" y="299447"/>
                </a:lnTo>
                <a:lnTo>
                  <a:pt x="252003" y="299447"/>
                </a:lnTo>
              </a:path>
            </a:pathLst>
          </a:custGeom>
          <a:ln w="5060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1" name="object 11" descr=""/>
          <p:cNvSpPr/>
          <p:nvPr/>
        </p:nvSpPr>
        <p:spPr>
          <a:xfrm>
            <a:off x="1254054" y="5957285"/>
            <a:ext cx="1026794" cy="572770"/>
          </a:xfrm>
          <a:custGeom>
            <a:avLst/>
            <a:gdLst/>
            <a:ahLst/>
            <a:cxnLst/>
            <a:rect l="l" t="t" r="r" b="b"/>
            <a:pathLst>
              <a:path w="1026794" h="572770">
                <a:moveTo>
                  <a:pt x="0" y="572740"/>
                </a:moveTo>
                <a:lnTo>
                  <a:pt x="288003" y="572740"/>
                </a:lnTo>
                <a:lnTo>
                  <a:pt x="288003" y="0"/>
                </a:lnTo>
                <a:lnTo>
                  <a:pt x="548290" y="0"/>
                </a:lnTo>
              </a:path>
              <a:path w="1026794" h="572770">
                <a:moveTo>
                  <a:pt x="0" y="572740"/>
                </a:moveTo>
                <a:lnTo>
                  <a:pt x="288003" y="572740"/>
                </a:lnTo>
                <a:lnTo>
                  <a:pt x="288003" y="359336"/>
                </a:lnTo>
                <a:lnTo>
                  <a:pt x="1026776" y="359336"/>
                </a:lnTo>
              </a:path>
            </a:pathLst>
          </a:custGeom>
          <a:ln w="5060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2" name="object 12" descr=""/>
          <p:cNvSpPr/>
          <p:nvPr/>
        </p:nvSpPr>
        <p:spPr>
          <a:xfrm>
            <a:off x="2554130" y="6256733"/>
            <a:ext cx="108585" cy="0"/>
          </a:xfrm>
          <a:custGeom>
            <a:avLst/>
            <a:gdLst/>
            <a:ahLst/>
            <a:cxnLst/>
            <a:rect l="l" t="t" r="r" b="b"/>
            <a:pathLst>
              <a:path w="108585" h="0">
                <a:moveTo>
                  <a:pt x="0" y="0"/>
                </a:moveTo>
                <a:lnTo>
                  <a:pt x="108001" y="0"/>
                </a:lnTo>
              </a:path>
            </a:pathLst>
          </a:custGeom>
          <a:ln w="5060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3" name="object 13" descr=""/>
          <p:cNvSpPr txBox="1"/>
          <p:nvPr/>
        </p:nvSpPr>
        <p:spPr>
          <a:xfrm>
            <a:off x="561225" y="6386789"/>
            <a:ext cx="6531609" cy="3217545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495934">
              <a:lnSpc>
                <a:spcPct val="100000"/>
              </a:lnSpc>
              <a:spcBef>
                <a:spcPts val="95"/>
              </a:spcBef>
            </a:pPr>
            <a:r>
              <a:rPr dirty="0" sz="1200" spc="50" i="1">
                <a:latin typeface="Calibri"/>
                <a:cs typeface="Calibri"/>
              </a:rPr>
              <a:t>x</a:t>
            </a:r>
            <a:r>
              <a:rPr dirty="0" baseline="-13888" sz="1200" spc="75">
                <a:latin typeface="Calibri"/>
                <a:cs typeface="Calibri"/>
              </a:rPr>
              <a:t>2</a:t>
            </a:r>
            <a:endParaRPr baseline="-13888" sz="120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8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sz="800">
              <a:latin typeface="Calibri"/>
              <a:cs typeface="Calibri"/>
            </a:endParaRPr>
          </a:p>
          <a:p>
            <a:pPr marL="396875" indent="-148590">
              <a:lnSpc>
                <a:spcPct val="100000"/>
              </a:lnSpc>
              <a:buFont typeface="Arial MT"/>
              <a:buChar char="•"/>
              <a:tabLst>
                <a:tab pos="396875" algn="l"/>
              </a:tabLst>
            </a:pPr>
            <a:r>
              <a:rPr dirty="0" sz="1200" spc="55">
                <a:latin typeface="Calibri"/>
                <a:cs typeface="Calibri"/>
              </a:rPr>
              <a:t>If</a:t>
            </a:r>
            <a:r>
              <a:rPr dirty="0" sz="1200" spc="17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possible,</a:t>
            </a:r>
            <a:r>
              <a:rPr dirty="0" sz="1200" spc="17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simplify</a:t>
            </a:r>
            <a:r>
              <a:rPr dirty="0" sz="1200" spc="17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the</a:t>
            </a:r>
            <a:r>
              <a:rPr dirty="0" sz="1200" spc="17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circuit</a:t>
            </a:r>
            <a:r>
              <a:rPr dirty="0" sz="1200" spc="18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and</a:t>
            </a:r>
            <a:r>
              <a:rPr dirty="0" sz="1200" spc="17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the</a:t>
            </a:r>
            <a:r>
              <a:rPr dirty="0" sz="1200" spc="17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equation.</a:t>
            </a:r>
            <a:r>
              <a:rPr dirty="0" sz="1200" spc="32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Which</a:t>
            </a:r>
            <a:r>
              <a:rPr dirty="0" sz="1200" spc="17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algebraic</a:t>
            </a:r>
            <a:r>
              <a:rPr dirty="0" sz="1200" spc="17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rules</a:t>
            </a:r>
            <a:r>
              <a:rPr dirty="0" sz="1200" spc="170">
                <a:latin typeface="Calibri"/>
                <a:cs typeface="Calibri"/>
              </a:rPr>
              <a:t> </a:t>
            </a:r>
            <a:r>
              <a:rPr dirty="0" sz="1200" spc="-20">
                <a:latin typeface="Calibri"/>
                <a:cs typeface="Calibri"/>
              </a:rPr>
              <a:t>were</a:t>
            </a:r>
            <a:r>
              <a:rPr dirty="0" sz="1200" spc="170">
                <a:latin typeface="Calibri"/>
                <a:cs typeface="Calibri"/>
              </a:rPr>
              <a:t> </a:t>
            </a:r>
            <a:r>
              <a:rPr dirty="0" sz="1200" spc="-10">
                <a:latin typeface="Calibri"/>
                <a:cs typeface="Calibri"/>
              </a:rPr>
              <a:t>applied?</a:t>
            </a:r>
            <a:endParaRPr sz="120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12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315"/>
              </a:spcBef>
            </a:pPr>
            <a:endParaRPr sz="1200">
              <a:latin typeface="Calibri"/>
              <a:cs typeface="Calibri"/>
            </a:endParaRPr>
          </a:p>
          <a:p>
            <a:pPr lvl="2" marL="753745" indent="-728345">
              <a:lnSpc>
                <a:spcPct val="100000"/>
              </a:lnSpc>
              <a:buFont typeface="Calibri"/>
              <a:buAutoNum type="arabicPeriod" startAt="2"/>
              <a:tabLst>
                <a:tab pos="753745" algn="l"/>
              </a:tabLst>
            </a:pPr>
            <a:r>
              <a:rPr dirty="0" sz="1400" spc="125" b="1">
                <a:latin typeface="Calibri"/>
                <a:cs typeface="Calibri"/>
              </a:rPr>
              <a:t>Defining</a:t>
            </a:r>
            <a:r>
              <a:rPr dirty="0" sz="1400" spc="229" b="1">
                <a:latin typeface="Calibri"/>
                <a:cs typeface="Calibri"/>
              </a:rPr>
              <a:t> </a:t>
            </a:r>
            <a:r>
              <a:rPr dirty="0" sz="1400" spc="50" b="1">
                <a:latin typeface="Calibri"/>
                <a:cs typeface="Calibri"/>
              </a:rPr>
              <a:t>of</a:t>
            </a:r>
            <a:r>
              <a:rPr dirty="0" sz="1400" spc="229" b="1">
                <a:latin typeface="Calibri"/>
                <a:cs typeface="Calibri"/>
              </a:rPr>
              <a:t> </a:t>
            </a:r>
            <a:r>
              <a:rPr dirty="0" sz="1400" spc="100" b="1">
                <a:latin typeface="Calibri"/>
                <a:cs typeface="Calibri"/>
              </a:rPr>
              <a:t>logic</a:t>
            </a:r>
            <a:r>
              <a:rPr dirty="0" sz="1400" spc="229" b="1">
                <a:latin typeface="Calibri"/>
                <a:cs typeface="Calibri"/>
              </a:rPr>
              <a:t> </a:t>
            </a:r>
            <a:r>
              <a:rPr dirty="0" sz="1400" spc="80" b="1">
                <a:latin typeface="Calibri"/>
                <a:cs typeface="Calibri"/>
              </a:rPr>
              <a:t>tables</a:t>
            </a:r>
            <a:endParaRPr sz="1400">
              <a:latin typeface="Calibri"/>
              <a:cs typeface="Calibri"/>
            </a:endParaRPr>
          </a:p>
          <a:p>
            <a:pPr lvl="3" marL="396875" marR="1812289" indent="-149225">
              <a:lnSpc>
                <a:spcPct val="100000"/>
              </a:lnSpc>
              <a:spcBef>
                <a:spcPts val="1380"/>
              </a:spcBef>
              <a:buFont typeface="Arial MT"/>
              <a:buChar char="•"/>
              <a:tabLst>
                <a:tab pos="396875" algn="l"/>
              </a:tabLst>
            </a:pPr>
            <a:r>
              <a:rPr dirty="0" sz="1200" spc="175">
                <a:latin typeface="Calibri"/>
                <a:cs typeface="Calibri"/>
              </a:rPr>
              <a:t>A</a:t>
            </a:r>
            <a:r>
              <a:rPr dirty="0" sz="1200" spc="15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simple</a:t>
            </a:r>
            <a:r>
              <a:rPr dirty="0" sz="1200" spc="15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alarm</a:t>
            </a:r>
            <a:r>
              <a:rPr dirty="0" sz="1200" spc="15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system</a:t>
            </a:r>
            <a:r>
              <a:rPr dirty="0" sz="1200" spc="15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should</a:t>
            </a:r>
            <a:r>
              <a:rPr dirty="0" sz="1200" spc="16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control</a:t>
            </a:r>
            <a:r>
              <a:rPr dirty="0" sz="1200" spc="15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3</a:t>
            </a:r>
            <a:r>
              <a:rPr dirty="0" sz="1200" spc="15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inputs</a:t>
            </a:r>
            <a:r>
              <a:rPr dirty="0" sz="1200" spc="15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and</a:t>
            </a:r>
            <a:r>
              <a:rPr dirty="0" sz="1200" spc="15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2</a:t>
            </a:r>
            <a:r>
              <a:rPr dirty="0" sz="1200" spc="155">
                <a:latin typeface="Calibri"/>
                <a:cs typeface="Calibri"/>
              </a:rPr>
              <a:t> </a:t>
            </a:r>
            <a:r>
              <a:rPr dirty="0" sz="1200" spc="-10">
                <a:latin typeface="Calibri"/>
                <a:cs typeface="Calibri"/>
              </a:rPr>
              <a:t>outputs. </a:t>
            </a:r>
            <a:r>
              <a:rPr dirty="0" sz="1200">
                <a:latin typeface="Calibri"/>
                <a:cs typeface="Calibri"/>
              </a:rPr>
              <a:t>Inputs:</a:t>
            </a:r>
            <a:r>
              <a:rPr dirty="0" sz="1200" spc="300">
                <a:latin typeface="Calibri"/>
                <a:cs typeface="Calibri"/>
              </a:rPr>
              <a:t> </a:t>
            </a:r>
            <a:r>
              <a:rPr dirty="0" sz="1200" spc="60">
                <a:latin typeface="Lucida Sans Unicode"/>
                <a:cs typeface="Lucida Sans Unicode"/>
              </a:rPr>
              <a:t>{</a:t>
            </a:r>
            <a:r>
              <a:rPr dirty="0" sz="1200" spc="60">
                <a:latin typeface="Calibri"/>
                <a:cs typeface="Calibri"/>
              </a:rPr>
              <a:t>Door</a:t>
            </a:r>
            <a:r>
              <a:rPr dirty="0" sz="1200" spc="15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contact,</a:t>
            </a:r>
            <a:r>
              <a:rPr dirty="0" sz="1200" spc="16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motion</a:t>
            </a:r>
            <a:r>
              <a:rPr dirty="0" sz="1200" spc="16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detector</a:t>
            </a:r>
            <a:r>
              <a:rPr dirty="0" sz="1200" spc="15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and</a:t>
            </a:r>
            <a:r>
              <a:rPr dirty="0" sz="1200" spc="15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switch</a:t>
            </a:r>
            <a:r>
              <a:rPr dirty="0" sz="1200" spc="15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for</a:t>
            </a:r>
            <a:r>
              <a:rPr dirty="0" sz="1200" spc="160">
                <a:latin typeface="Calibri"/>
                <a:cs typeface="Calibri"/>
              </a:rPr>
              <a:t> </a:t>
            </a:r>
            <a:r>
              <a:rPr dirty="0" sz="1200" spc="-10">
                <a:latin typeface="Calibri"/>
                <a:cs typeface="Calibri"/>
              </a:rPr>
              <a:t>activation</a:t>
            </a:r>
            <a:r>
              <a:rPr dirty="0" sz="1200" spc="-10">
                <a:latin typeface="Lucida Sans Unicode"/>
                <a:cs typeface="Lucida Sans Unicode"/>
              </a:rPr>
              <a:t>} </a:t>
            </a:r>
            <a:r>
              <a:rPr dirty="0" sz="1200">
                <a:latin typeface="Calibri"/>
                <a:cs typeface="Calibri"/>
              </a:rPr>
              <a:t>Outputs:</a:t>
            </a:r>
            <a:r>
              <a:rPr dirty="0" sz="1200" spc="360">
                <a:latin typeface="Calibri"/>
                <a:cs typeface="Calibri"/>
              </a:rPr>
              <a:t> </a:t>
            </a:r>
            <a:r>
              <a:rPr dirty="0" sz="1200" spc="90">
                <a:latin typeface="Lucida Sans Unicode"/>
                <a:cs typeface="Lucida Sans Unicode"/>
              </a:rPr>
              <a:t>{</a:t>
            </a:r>
            <a:r>
              <a:rPr dirty="0" sz="1200" spc="90">
                <a:latin typeface="Calibri"/>
                <a:cs typeface="Calibri"/>
              </a:rPr>
              <a:t>Light</a:t>
            </a:r>
            <a:r>
              <a:rPr dirty="0" sz="1200" spc="20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on/off,</a:t>
            </a:r>
            <a:r>
              <a:rPr dirty="0" sz="1200" spc="20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alarm</a:t>
            </a:r>
            <a:r>
              <a:rPr dirty="0" sz="1200" spc="204">
                <a:latin typeface="Calibri"/>
                <a:cs typeface="Calibri"/>
              </a:rPr>
              <a:t> </a:t>
            </a:r>
            <a:r>
              <a:rPr dirty="0" sz="1200" spc="-10">
                <a:latin typeface="Calibri"/>
                <a:cs typeface="Calibri"/>
              </a:rPr>
              <a:t>sound</a:t>
            </a:r>
            <a:r>
              <a:rPr dirty="0" sz="1200" spc="-10">
                <a:latin typeface="Lucida Sans Unicode"/>
                <a:cs typeface="Lucida Sans Unicode"/>
              </a:rPr>
              <a:t>}</a:t>
            </a:r>
            <a:endParaRPr sz="1200">
              <a:latin typeface="Lucida Sans Unicode"/>
              <a:cs typeface="Lucida Sans Unicode"/>
            </a:endParaRPr>
          </a:p>
          <a:p>
            <a:pPr marL="396875" marR="17780">
              <a:lnSpc>
                <a:spcPct val="100000"/>
              </a:lnSpc>
              <a:spcBef>
                <a:spcPts val="15"/>
              </a:spcBef>
            </a:pPr>
            <a:r>
              <a:rPr dirty="0" sz="1200" spc="65">
                <a:latin typeface="Calibri"/>
                <a:cs typeface="Calibri"/>
              </a:rPr>
              <a:t>The</a:t>
            </a:r>
            <a:r>
              <a:rPr dirty="0" sz="1200" spc="13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light</a:t>
            </a:r>
            <a:r>
              <a:rPr dirty="0" sz="1200" spc="14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should</a:t>
            </a:r>
            <a:r>
              <a:rPr dirty="0" sz="1200" spc="14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be</a:t>
            </a:r>
            <a:r>
              <a:rPr dirty="0" sz="1200" spc="14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switched</a:t>
            </a:r>
            <a:r>
              <a:rPr dirty="0" sz="1200" spc="14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on</a:t>
            </a:r>
            <a:r>
              <a:rPr dirty="0" sz="1200" spc="14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when</a:t>
            </a:r>
            <a:r>
              <a:rPr dirty="0" sz="1200" spc="14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the</a:t>
            </a:r>
            <a:r>
              <a:rPr dirty="0" sz="1200" spc="14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door</a:t>
            </a:r>
            <a:r>
              <a:rPr dirty="0" sz="1200" spc="14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is</a:t>
            </a:r>
            <a:r>
              <a:rPr dirty="0" sz="1200" spc="14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open</a:t>
            </a:r>
            <a:r>
              <a:rPr dirty="0" sz="1200" spc="14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and</a:t>
            </a:r>
            <a:r>
              <a:rPr dirty="0" sz="1200" spc="14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the</a:t>
            </a:r>
            <a:r>
              <a:rPr dirty="0" sz="1200" spc="14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motion</a:t>
            </a:r>
            <a:r>
              <a:rPr dirty="0" sz="1200" spc="14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detector</a:t>
            </a:r>
            <a:r>
              <a:rPr dirty="0" sz="1200" spc="14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has</a:t>
            </a:r>
            <a:r>
              <a:rPr dirty="0" sz="1200" spc="140">
                <a:latin typeface="Calibri"/>
                <a:cs typeface="Calibri"/>
              </a:rPr>
              <a:t> </a:t>
            </a:r>
            <a:r>
              <a:rPr dirty="0" sz="1200" spc="-10">
                <a:latin typeface="Calibri"/>
                <a:cs typeface="Calibri"/>
              </a:rPr>
              <a:t>detected </a:t>
            </a:r>
            <a:r>
              <a:rPr dirty="0" sz="1200">
                <a:latin typeface="Calibri"/>
                <a:cs typeface="Calibri"/>
              </a:rPr>
              <a:t>a</a:t>
            </a:r>
            <a:r>
              <a:rPr dirty="0" sz="1200" spc="120">
                <a:latin typeface="Calibri"/>
                <a:cs typeface="Calibri"/>
              </a:rPr>
              <a:t> </a:t>
            </a:r>
            <a:r>
              <a:rPr dirty="0" sz="1200" spc="-10">
                <a:latin typeface="Calibri"/>
                <a:cs typeface="Calibri"/>
              </a:rPr>
              <a:t>person.</a:t>
            </a:r>
            <a:endParaRPr sz="1200">
              <a:latin typeface="Calibri"/>
              <a:cs typeface="Calibri"/>
            </a:endParaRPr>
          </a:p>
          <a:p>
            <a:pPr marL="396875" marR="17780">
              <a:lnSpc>
                <a:spcPct val="100000"/>
              </a:lnSpc>
              <a:spcBef>
                <a:spcPts val="10"/>
              </a:spcBef>
            </a:pPr>
            <a:r>
              <a:rPr dirty="0" sz="1200" spc="65">
                <a:latin typeface="Calibri"/>
                <a:cs typeface="Calibri"/>
              </a:rPr>
              <a:t>The</a:t>
            </a:r>
            <a:r>
              <a:rPr dirty="0" sz="1200" spc="15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alarm</a:t>
            </a:r>
            <a:r>
              <a:rPr dirty="0" sz="1200" spc="15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should</a:t>
            </a:r>
            <a:r>
              <a:rPr dirty="0" sz="1200" spc="15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also</a:t>
            </a:r>
            <a:r>
              <a:rPr dirty="0" sz="1200" spc="15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be</a:t>
            </a:r>
            <a:r>
              <a:rPr dirty="0" sz="1200" spc="15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activated</a:t>
            </a:r>
            <a:r>
              <a:rPr dirty="0" sz="1200" spc="16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if</a:t>
            </a:r>
            <a:r>
              <a:rPr dirty="0" sz="1200" spc="15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the</a:t>
            </a:r>
            <a:r>
              <a:rPr dirty="0" sz="1200" spc="15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alarm</a:t>
            </a:r>
            <a:r>
              <a:rPr dirty="0" sz="1200" spc="15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system</a:t>
            </a:r>
            <a:r>
              <a:rPr dirty="0" sz="1200" spc="15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has</a:t>
            </a:r>
            <a:r>
              <a:rPr dirty="0" sz="1200" spc="16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been</a:t>
            </a:r>
            <a:r>
              <a:rPr dirty="0" sz="1200" spc="15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switched</a:t>
            </a:r>
            <a:r>
              <a:rPr dirty="0" sz="1200" spc="15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on</a:t>
            </a:r>
            <a:r>
              <a:rPr dirty="0" sz="1200" spc="15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and</a:t>
            </a:r>
            <a:r>
              <a:rPr dirty="0" sz="1200" spc="15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the</a:t>
            </a:r>
            <a:r>
              <a:rPr dirty="0" sz="1200" spc="15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door</a:t>
            </a:r>
            <a:r>
              <a:rPr dirty="0" sz="1200" spc="160">
                <a:latin typeface="Calibri"/>
                <a:cs typeface="Calibri"/>
              </a:rPr>
              <a:t> </a:t>
            </a:r>
            <a:r>
              <a:rPr dirty="0" sz="1200" spc="-25">
                <a:latin typeface="Calibri"/>
                <a:cs typeface="Calibri"/>
              </a:rPr>
              <a:t>is </a:t>
            </a:r>
            <a:r>
              <a:rPr dirty="0" sz="1200">
                <a:latin typeface="Calibri"/>
                <a:cs typeface="Calibri"/>
              </a:rPr>
              <a:t>open</a:t>
            </a:r>
            <a:r>
              <a:rPr dirty="0" sz="1200" spc="8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or</a:t>
            </a:r>
            <a:r>
              <a:rPr dirty="0" sz="1200" spc="8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the</a:t>
            </a:r>
            <a:r>
              <a:rPr dirty="0" sz="1200" spc="8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motion</a:t>
            </a:r>
            <a:r>
              <a:rPr dirty="0" sz="1200" spc="8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detector</a:t>
            </a:r>
            <a:r>
              <a:rPr dirty="0" sz="1200" spc="9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has</a:t>
            </a:r>
            <a:r>
              <a:rPr dirty="0" sz="1200" spc="8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been</a:t>
            </a:r>
            <a:r>
              <a:rPr dirty="0" sz="1200" spc="85">
                <a:latin typeface="Calibri"/>
                <a:cs typeface="Calibri"/>
              </a:rPr>
              <a:t> </a:t>
            </a:r>
            <a:r>
              <a:rPr dirty="0" sz="1200" spc="-10">
                <a:latin typeface="Calibri"/>
                <a:cs typeface="Calibri"/>
              </a:rPr>
              <a:t>activated.</a:t>
            </a:r>
            <a:endParaRPr sz="1200">
              <a:latin typeface="Calibri"/>
              <a:cs typeface="Calibri"/>
            </a:endParaRPr>
          </a:p>
          <a:p>
            <a:pPr lvl="3" marL="396875" indent="-148590">
              <a:lnSpc>
                <a:spcPct val="100000"/>
              </a:lnSpc>
              <a:spcBef>
                <a:spcPts val="1005"/>
              </a:spcBef>
              <a:buFont typeface="Arial MT"/>
              <a:buChar char="•"/>
              <a:tabLst>
                <a:tab pos="396875" algn="l"/>
              </a:tabLst>
            </a:pPr>
            <a:r>
              <a:rPr dirty="0" sz="1200">
                <a:latin typeface="Calibri"/>
                <a:cs typeface="Calibri"/>
              </a:rPr>
              <a:t>Draw</a:t>
            </a:r>
            <a:r>
              <a:rPr dirty="0" sz="1200" spc="14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a</a:t>
            </a:r>
            <a:r>
              <a:rPr dirty="0" sz="1200" spc="140">
                <a:latin typeface="Calibri"/>
                <a:cs typeface="Calibri"/>
              </a:rPr>
              <a:t> </a:t>
            </a:r>
            <a:r>
              <a:rPr dirty="0" sz="1200" spc="-25">
                <a:latin typeface="Calibri"/>
                <a:cs typeface="Calibri"/>
              </a:rPr>
              <a:t>7-</a:t>
            </a:r>
            <a:r>
              <a:rPr dirty="0" sz="1200">
                <a:latin typeface="Calibri"/>
                <a:cs typeface="Calibri"/>
              </a:rPr>
              <a:t>segment</a:t>
            </a:r>
            <a:r>
              <a:rPr dirty="0" sz="1200" spc="14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display</a:t>
            </a:r>
            <a:r>
              <a:rPr dirty="0" sz="1200" spc="14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and</a:t>
            </a:r>
            <a:r>
              <a:rPr dirty="0" sz="1200" spc="14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label</a:t>
            </a:r>
            <a:r>
              <a:rPr dirty="0" sz="1200" spc="14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the</a:t>
            </a:r>
            <a:r>
              <a:rPr dirty="0" sz="1200" spc="14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7</a:t>
            </a:r>
            <a:r>
              <a:rPr dirty="0" sz="1200" spc="140">
                <a:latin typeface="Calibri"/>
                <a:cs typeface="Calibri"/>
              </a:rPr>
              <a:t> </a:t>
            </a:r>
            <a:r>
              <a:rPr dirty="0" sz="1200" spc="190">
                <a:latin typeface="Calibri"/>
                <a:cs typeface="Calibri"/>
              </a:rPr>
              <a:t>LED</a:t>
            </a:r>
            <a:r>
              <a:rPr dirty="0" sz="1200" spc="14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bars.</a:t>
            </a:r>
            <a:r>
              <a:rPr dirty="0" sz="1200" spc="31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Design</a:t>
            </a:r>
            <a:r>
              <a:rPr dirty="0" sz="1200" spc="14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a</a:t>
            </a:r>
            <a:r>
              <a:rPr dirty="0" sz="1200" spc="14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decoder</a:t>
            </a:r>
            <a:r>
              <a:rPr dirty="0" sz="1200" spc="14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with</a:t>
            </a:r>
            <a:r>
              <a:rPr dirty="0" sz="1200" spc="14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4-bit</a:t>
            </a:r>
            <a:r>
              <a:rPr dirty="0" sz="1200" spc="14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binary</a:t>
            </a:r>
            <a:r>
              <a:rPr dirty="0" sz="1200" spc="140">
                <a:latin typeface="Calibri"/>
                <a:cs typeface="Calibri"/>
              </a:rPr>
              <a:t> </a:t>
            </a:r>
            <a:r>
              <a:rPr dirty="0" sz="1200" spc="-10">
                <a:latin typeface="Calibri"/>
                <a:cs typeface="Calibri"/>
              </a:rPr>
              <a:t>input</a:t>
            </a:r>
            <a:endParaRPr sz="1200">
              <a:latin typeface="Calibri"/>
              <a:cs typeface="Calibri"/>
            </a:endParaRPr>
          </a:p>
          <a:p>
            <a:pPr marL="396875">
              <a:lnSpc>
                <a:spcPct val="100000"/>
              </a:lnSpc>
              <a:spcBef>
                <a:spcPts val="5"/>
              </a:spcBef>
            </a:pPr>
            <a:r>
              <a:rPr dirty="0" sz="1200" spc="65">
                <a:latin typeface="Lucida Sans Unicode"/>
                <a:cs typeface="Lucida Sans Unicode"/>
              </a:rPr>
              <a:t>⇒</a:t>
            </a:r>
            <a:r>
              <a:rPr dirty="0" sz="1200" spc="-35">
                <a:latin typeface="Lucida Sans Unicode"/>
                <a:cs typeface="Lucida Sans Unicode"/>
              </a:rPr>
              <a:t> </a:t>
            </a:r>
            <a:r>
              <a:rPr dirty="0" sz="1200" spc="-20">
                <a:latin typeface="Calibri"/>
                <a:cs typeface="Calibri"/>
              </a:rPr>
              <a:t>7-</a:t>
            </a:r>
            <a:r>
              <a:rPr dirty="0" sz="1200">
                <a:latin typeface="Calibri"/>
                <a:cs typeface="Calibri"/>
              </a:rPr>
              <a:t>segment</a:t>
            </a:r>
            <a:r>
              <a:rPr dirty="0" sz="1200" spc="75">
                <a:latin typeface="Calibri"/>
                <a:cs typeface="Calibri"/>
              </a:rPr>
              <a:t> </a:t>
            </a:r>
            <a:r>
              <a:rPr dirty="0" sz="1200" spc="-10">
                <a:latin typeface="Calibri"/>
                <a:cs typeface="Calibri"/>
              </a:rPr>
              <a:t>outputs.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15" name="object 15" descr=""/>
          <p:cNvSpPr txBox="1"/>
          <p:nvPr/>
        </p:nvSpPr>
        <p:spPr>
          <a:xfrm>
            <a:off x="3677030" y="10200228"/>
            <a:ext cx="312420" cy="1778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38100">
              <a:lnSpc>
                <a:spcPts val="1235"/>
              </a:lnSpc>
            </a:pPr>
            <a:fld id="{81D60167-4931-47E6-BA6A-407CBD079E47}" type="slidenum">
              <a:rPr dirty="0" sz="1200" spc="-25">
                <a:latin typeface="Calibri"/>
                <a:cs typeface="Calibri"/>
              </a:rPr>
              <a:t>110</a:t>
            </a:fld>
            <a:endParaRPr sz="1200">
              <a:latin typeface="Calibri"/>
              <a:cs typeface="Calibri"/>
            </a:endParaRPr>
          </a:p>
        </p:txBody>
      </p:sp>
      <p:sp>
        <p:nvSpPr>
          <p:cNvPr id="14" name="object 14" descr=""/>
          <p:cNvSpPr txBox="1"/>
          <p:nvPr/>
        </p:nvSpPr>
        <p:spPr>
          <a:xfrm>
            <a:off x="2701493" y="6110120"/>
            <a:ext cx="98425" cy="207645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200" spc="-50" i="1">
                <a:latin typeface="Calibri"/>
                <a:cs typeface="Calibri"/>
              </a:rPr>
              <a:t>y</a:t>
            </a:r>
            <a:endParaRPr sz="12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 txBox="1"/>
          <p:nvPr/>
        </p:nvSpPr>
        <p:spPr>
          <a:xfrm>
            <a:off x="561225" y="411350"/>
            <a:ext cx="6531609" cy="159893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algn="r" marR="17780">
              <a:lnSpc>
                <a:spcPct val="100000"/>
              </a:lnSpc>
              <a:spcBef>
                <a:spcPts val="95"/>
              </a:spcBef>
            </a:pPr>
            <a:r>
              <a:rPr dirty="0" sz="1200" i="1">
                <a:latin typeface="Calibri"/>
                <a:cs typeface="Calibri"/>
              </a:rPr>
              <a:t>Operating</a:t>
            </a:r>
            <a:r>
              <a:rPr dirty="0" sz="1200" spc="280" i="1">
                <a:latin typeface="Calibri"/>
                <a:cs typeface="Calibri"/>
              </a:rPr>
              <a:t> </a:t>
            </a:r>
            <a:r>
              <a:rPr dirty="0" sz="1200" i="1">
                <a:latin typeface="Calibri"/>
                <a:cs typeface="Calibri"/>
              </a:rPr>
              <a:t>System</a:t>
            </a:r>
            <a:r>
              <a:rPr dirty="0" sz="1200" spc="285" i="1">
                <a:latin typeface="Calibri"/>
                <a:cs typeface="Calibri"/>
              </a:rPr>
              <a:t> </a:t>
            </a:r>
            <a:r>
              <a:rPr dirty="0" sz="1200" i="1">
                <a:latin typeface="Calibri"/>
                <a:cs typeface="Calibri"/>
              </a:rPr>
              <a:t>and</a:t>
            </a:r>
            <a:r>
              <a:rPr dirty="0" sz="1200" spc="280" i="1">
                <a:latin typeface="Calibri"/>
                <a:cs typeface="Calibri"/>
              </a:rPr>
              <a:t> </a:t>
            </a:r>
            <a:r>
              <a:rPr dirty="0" sz="1200" spc="-10" i="1">
                <a:latin typeface="Calibri"/>
                <a:cs typeface="Calibri"/>
              </a:rPr>
              <a:t>scheduler</a:t>
            </a:r>
            <a:endParaRPr sz="12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1015"/>
              </a:spcBef>
            </a:pPr>
            <a:endParaRPr sz="1200">
              <a:latin typeface="Calibri"/>
              <a:cs typeface="Calibri"/>
            </a:endParaRPr>
          </a:p>
          <a:p>
            <a:pPr lvl="2" marL="753745" indent="-728345">
              <a:lnSpc>
                <a:spcPct val="100000"/>
              </a:lnSpc>
              <a:buFont typeface="Calibri"/>
              <a:buAutoNum type="arabicPeriod" startAt="3"/>
              <a:tabLst>
                <a:tab pos="753745" algn="l"/>
              </a:tabLst>
            </a:pPr>
            <a:r>
              <a:rPr dirty="0" sz="1400" spc="110" b="1">
                <a:latin typeface="Calibri"/>
                <a:cs typeface="Calibri"/>
              </a:rPr>
              <a:t>Simplification</a:t>
            </a:r>
            <a:r>
              <a:rPr dirty="0" sz="1400" spc="235" b="1">
                <a:latin typeface="Calibri"/>
                <a:cs typeface="Calibri"/>
              </a:rPr>
              <a:t> </a:t>
            </a:r>
            <a:r>
              <a:rPr dirty="0" sz="1400" spc="50" b="1">
                <a:latin typeface="Calibri"/>
                <a:cs typeface="Calibri"/>
              </a:rPr>
              <a:t>of</a:t>
            </a:r>
            <a:r>
              <a:rPr dirty="0" sz="1400" spc="240" b="1">
                <a:latin typeface="Calibri"/>
                <a:cs typeface="Calibri"/>
              </a:rPr>
              <a:t> </a:t>
            </a:r>
            <a:r>
              <a:rPr dirty="0" sz="1400" spc="105" b="1">
                <a:latin typeface="Calibri"/>
                <a:cs typeface="Calibri"/>
              </a:rPr>
              <a:t>algebraic</a:t>
            </a:r>
            <a:r>
              <a:rPr dirty="0" sz="1400" spc="240" b="1">
                <a:latin typeface="Calibri"/>
                <a:cs typeface="Calibri"/>
              </a:rPr>
              <a:t> </a:t>
            </a:r>
            <a:r>
              <a:rPr dirty="0" sz="1400" spc="85" b="1">
                <a:latin typeface="Calibri"/>
                <a:cs typeface="Calibri"/>
              </a:rPr>
              <a:t>equations</a:t>
            </a:r>
            <a:endParaRPr sz="1400">
              <a:latin typeface="Calibri"/>
              <a:cs typeface="Calibri"/>
            </a:endParaRPr>
          </a:p>
          <a:p>
            <a:pPr lvl="3" marL="396875" indent="-148590">
              <a:lnSpc>
                <a:spcPct val="100000"/>
              </a:lnSpc>
              <a:spcBef>
                <a:spcPts val="1380"/>
              </a:spcBef>
              <a:buFont typeface="Arial MT"/>
              <a:buChar char="•"/>
              <a:tabLst>
                <a:tab pos="396875" algn="l"/>
              </a:tabLst>
            </a:pPr>
            <a:r>
              <a:rPr dirty="0" sz="1200">
                <a:latin typeface="Calibri"/>
                <a:cs typeface="Calibri"/>
              </a:rPr>
              <a:t>Name</a:t>
            </a:r>
            <a:r>
              <a:rPr dirty="0" sz="1200" spc="12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at</a:t>
            </a:r>
            <a:r>
              <a:rPr dirty="0" sz="1200" spc="13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least</a:t>
            </a:r>
            <a:r>
              <a:rPr dirty="0" sz="1200" spc="13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4</a:t>
            </a:r>
            <a:r>
              <a:rPr dirty="0" sz="1200" spc="12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algebraic</a:t>
            </a:r>
            <a:r>
              <a:rPr dirty="0" sz="1200" spc="12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rules</a:t>
            </a:r>
            <a:r>
              <a:rPr dirty="0" sz="1200" spc="13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and</a:t>
            </a:r>
            <a:r>
              <a:rPr dirty="0" sz="1200" spc="12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give</a:t>
            </a:r>
            <a:r>
              <a:rPr dirty="0" sz="1200" spc="13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an</a:t>
            </a:r>
            <a:r>
              <a:rPr dirty="0" sz="1200" spc="13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example</a:t>
            </a:r>
            <a:r>
              <a:rPr dirty="0" sz="1200" spc="12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of</a:t>
            </a:r>
            <a:r>
              <a:rPr dirty="0" sz="1200" spc="13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each</a:t>
            </a:r>
            <a:r>
              <a:rPr dirty="0" sz="1200" spc="12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as</a:t>
            </a:r>
            <a:r>
              <a:rPr dirty="0" sz="1200" spc="13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an</a:t>
            </a:r>
            <a:r>
              <a:rPr dirty="0" sz="1200" spc="12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equation</a:t>
            </a:r>
            <a:r>
              <a:rPr dirty="0" sz="1200" spc="12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or</a:t>
            </a:r>
            <a:r>
              <a:rPr dirty="0" sz="1200" spc="13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logic</a:t>
            </a:r>
            <a:r>
              <a:rPr dirty="0" sz="1200" spc="125">
                <a:latin typeface="Calibri"/>
                <a:cs typeface="Calibri"/>
              </a:rPr>
              <a:t> </a:t>
            </a:r>
            <a:r>
              <a:rPr dirty="0" sz="1200" spc="-10">
                <a:latin typeface="Calibri"/>
                <a:cs typeface="Calibri"/>
              </a:rPr>
              <a:t>scheme.</a:t>
            </a:r>
            <a:endParaRPr sz="1200">
              <a:latin typeface="Calibri"/>
              <a:cs typeface="Calibri"/>
            </a:endParaRPr>
          </a:p>
          <a:p>
            <a:pPr lvl="3" marL="396875" indent="-148590">
              <a:lnSpc>
                <a:spcPct val="100000"/>
              </a:lnSpc>
              <a:spcBef>
                <a:spcPts val="905"/>
              </a:spcBef>
              <a:buFont typeface="Arial MT"/>
              <a:buChar char="•"/>
              <a:tabLst>
                <a:tab pos="396875" algn="l"/>
              </a:tabLst>
            </a:pPr>
            <a:r>
              <a:rPr dirty="0" sz="1200">
                <a:latin typeface="Calibri"/>
                <a:cs typeface="Calibri"/>
              </a:rPr>
              <a:t>Reshape</a:t>
            </a:r>
            <a:r>
              <a:rPr dirty="0" sz="1200" spc="15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the</a:t>
            </a:r>
            <a:r>
              <a:rPr dirty="0" sz="1200" spc="15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logic</a:t>
            </a:r>
            <a:r>
              <a:rPr dirty="0" sz="1200" spc="15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diagram</a:t>
            </a:r>
            <a:r>
              <a:rPr dirty="0" sz="1200" spc="16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so</a:t>
            </a:r>
            <a:r>
              <a:rPr dirty="0" sz="1200" spc="16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that</a:t>
            </a:r>
            <a:r>
              <a:rPr dirty="0" sz="1200" spc="16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only</a:t>
            </a:r>
            <a:r>
              <a:rPr dirty="0" sz="1200" spc="155">
                <a:latin typeface="Calibri"/>
                <a:cs typeface="Calibri"/>
              </a:rPr>
              <a:t> </a:t>
            </a:r>
            <a:r>
              <a:rPr dirty="0" sz="1200" spc="130">
                <a:latin typeface="Calibri"/>
                <a:cs typeface="Calibri"/>
              </a:rPr>
              <a:t>NAND</a:t>
            </a:r>
            <a:r>
              <a:rPr dirty="0" sz="1200" spc="16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gates</a:t>
            </a:r>
            <a:r>
              <a:rPr dirty="0" sz="1200" spc="16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are</a:t>
            </a:r>
            <a:r>
              <a:rPr dirty="0" sz="1200" spc="155">
                <a:latin typeface="Calibri"/>
                <a:cs typeface="Calibri"/>
              </a:rPr>
              <a:t> </a:t>
            </a:r>
            <a:r>
              <a:rPr dirty="0" sz="1200" spc="-10">
                <a:latin typeface="Calibri"/>
                <a:cs typeface="Calibri"/>
              </a:rPr>
              <a:t>used.</a:t>
            </a:r>
            <a:endParaRPr sz="1200">
              <a:latin typeface="Calibri"/>
              <a:cs typeface="Calibri"/>
            </a:endParaRPr>
          </a:p>
          <a:p>
            <a:pPr marL="495934">
              <a:lnSpc>
                <a:spcPct val="100000"/>
              </a:lnSpc>
              <a:spcBef>
                <a:spcPts val="190"/>
              </a:spcBef>
            </a:pPr>
            <a:r>
              <a:rPr dirty="0" sz="1200" spc="50" i="1">
                <a:latin typeface="Calibri"/>
                <a:cs typeface="Calibri"/>
              </a:rPr>
              <a:t>x</a:t>
            </a:r>
            <a:r>
              <a:rPr dirty="0" baseline="-13888" sz="1200" spc="75">
                <a:latin typeface="Calibri"/>
                <a:cs typeface="Calibri"/>
              </a:rPr>
              <a:t>1</a:t>
            </a:r>
            <a:endParaRPr baseline="-13888" sz="1200">
              <a:latin typeface="Calibri"/>
              <a:cs typeface="Calibri"/>
            </a:endParaRPr>
          </a:p>
        </p:txBody>
      </p:sp>
      <p:sp>
        <p:nvSpPr>
          <p:cNvPr id="3" name="object 3" descr=""/>
          <p:cNvSpPr/>
          <p:nvPr/>
        </p:nvSpPr>
        <p:spPr>
          <a:xfrm>
            <a:off x="1758052" y="2137026"/>
            <a:ext cx="44450" cy="44450"/>
          </a:xfrm>
          <a:custGeom>
            <a:avLst/>
            <a:gdLst/>
            <a:ahLst/>
            <a:cxnLst/>
            <a:rect l="l" t="t" r="r" b="b"/>
            <a:pathLst>
              <a:path w="44450" h="44450">
                <a:moveTo>
                  <a:pt x="44284" y="22142"/>
                </a:moveTo>
                <a:lnTo>
                  <a:pt x="42544" y="13523"/>
                </a:lnTo>
                <a:lnTo>
                  <a:pt x="37799" y="6485"/>
                </a:lnTo>
                <a:lnTo>
                  <a:pt x="30761" y="1740"/>
                </a:lnTo>
                <a:lnTo>
                  <a:pt x="22142" y="0"/>
                </a:lnTo>
                <a:lnTo>
                  <a:pt x="13523" y="1740"/>
                </a:lnTo>
                <a:lnTo>
                  <a:pt x="6485" y="6485"/>
                </a:lnTo>
                <a:lnTo>
                  <a:pt x="1740" y="13523"/>
                </a:lnTo>
                <a:lnTo>
                  <a:pt x="0" y="22142"/>
                </a:lnTo>
                <a:lnTo>
                  <a:pt x="1740" y="30761"/>
                </a:lnTo>
                <a:lnTo>
                  <a:pt x="6485" y="37799"/>
                </a:lnTo>
                <a:lnTo>
                  <a:pt x="13523" y="42544"/>
                </a:lnTo>
                <a:lnTo>
                  <a:pt x="22142" y="44284"/>
                </a:lnTo>
                <a:lnTo>
                  <a:pt x="30761" y="42544"/>
                </a:lnTo>
                <a:lnTo>
                  <a:pt x="37799" y="37799"/>
                </a:lnTo>
                <a:lnTo>
                  <a:pt x="42544" y="30761"/>
                </a:lnTo>
                <a:lnTo>
                  <a:pt x="44284" y="22142"/>
                </a:lnTo>
                <a:close/>
              </a:path>
            </a:pathLst>
          </a:custGeom>
          <a:ln w="5060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" name="object 4" descr=""/>
          <p:cNvSpPr/>
          <p:nvPr/>
        </p:nvSpPr>
        <p:spPr>
          <a:xfrm>
            <a:off x="1758052" y="2256805"/>
            <a:ext cx="44450" cy="44450"/>
          </a:xfrm>
          <a:custGeom>
            <a:avLst/>
            <a:gdLst/>
            <a:ahLst/>
            <a:cxnLst/>
            <a:rect l="l" t="t" r="r" b="b"/>
            <a:pathLst>
              <a:path w="44450" h="44450">
                <a:moveTo>
                  <a:pt x="44284" y="22142"/>
                </a:moveTo>
                <a:lnTo>
                  <a:pt x="42544" y="13523"/>
                </a:lnTo>
                <a:lnTo>
                  <a:pt x="37799" y="6485"/>
                </a:lnTo>
                <a:lnTo>
                  <a:pt x="30761" y="1740"/>
                </a:lnTo>
                <a:lnTo>
                  <a:pt x="22142" y="0"/>
                </a:lnTo>
                <a:lnTo>
                  <a:pt x="13523" y="1740"/>
                </a:lnTo>
                <a:lnTo>
                  <a:pt x="6485" y="6485"/>
                </a:lnTo>
                <a:lnTo>
                  <a:pt x="1740" y="13523"/>
                </a:lnTo>
                <a:lnTo>
                  <a:pt x="0" y="22142"/>
                </a:lnTo>
                <a:lnTo>
                  <a:pt x="1740" y="30761"/>
                </a:lnTo>
                <a:lnTo>
                  <a:pt x="6485" y="37799"/>
                </a:lnTo>
                <a:lnTo>
                  <a:pt x="13523" y="42544"/>
                </a:lnTo>
                <a:lnTo>
                  <a:pt x="22142" y="44284"/>
                </a:lnTo>
                <a:lnTo>
                  <a:pt x="30761" y="42544"/>
                </a:lnTo>
                <a:lnTo>
                  <a:pt x="37799" y="37799"/>
                </a:lnTo>
                <a:lnTo>
                  <a:pt x="42544" y="30761"/>
                </a:lnTo>
                <a:lnTo>
                  <a:pt x="44284" y="22142"/>
                </a:lnTo>
                <a:close/>
              </a:path>
            </a:pathLst>
          </a:custGeom>
          <a:ln w="5060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" name="object 5" descr=""/>
          <p:cNvSpPr txBox="1"/>
          <p:nvPr/>
        </p:nvSpPr>
        <p:spPr>
          <a:xfrm>
            <a:off x="1804867" y="2041920"/>
            <a:ext cx="221615" cy="356870"/>
          </a:xfrm>
          <a:prstGeom prst="rect">
            <a:avLst/>
          </a:prstGeom>
          <a:ln w="5060">
            <a:solidFill>
              <a:srgbClr val="000000"/>
            </a:solidFill>
          </a:ln>
        </p:spPr>
        <p:txBody>
          <a:bodyPr wrap="square" lIns="0" tIns="0" rIns="0" bIns="0" rtlCol="0" vert="horz">
            <a:spAutoFit/>
          </a:bodyPr>
          <a:lstStyle/>
          <a:p>
            <a:pPr marL="41910">
              <a:lnSpc>
                <a:spcPts val="950"/>
              </a:lnSpc>
            </a:pPr>
            <a:r>
              <a:rPr dirty="0" sz="800" spc="-25" i="1">
                <a:latin typeface="Verdana"/>
                <a:cs typeface="Verdana"/>
              </a:rPr>
              <a:t>≥</a:t>
            </a:r>
            <a:r>
              <a:rPr dirty="0" sz="800" spc="-25">
                <a:latin typeface="Calibri"/>
                <a:cs typeface="Calibri"/>
              </a:rPr>
              <a:t>1</a:t>
            </a:r>
            <a:endParaRPr sz="800">
              <a:latin typeface="Calibri"/>
              <a:cs typeface="Calibri"/>
            </a:endParaRPr>
          </a:p>
        </p:txBody>
      </p:sp>
      <p:sp>
        <p:nvSpPr>
          <p:cNvPr id="6" name="object 6" descr=""/>
          <p:cNvSpPr txBox="1"/>
          <p:nvPr/>
        </p:nvSpPr>
        <p:spPr>
          <a:xfrm>
            <a:off x="2283353" y="2398725"/>
            <a:ext cx="221615" cy="356870"/>
          </a:xfrm>
          <a:prstGeom prst="rect">
            <a:avLst/>
          </a:prstGeom>
          <a:ln w="5060">
            <a:solidFill>
              <a:srgbClr val="000000"/>
            </a:solidFill>
          </a:ln>
        </p:spPr>
        <p:txBody>
          <a:bodyPr wrap="square" lIns="0" tIns="3810" rIns="0" bIns="0" rtlCol="0" vert="horz">
            <a:spAutoFit/>
          </a:bodyPr>
          <a:lstStyle/>
          <a:p>
            <a:pPr marL="68580">
              <a:lnSpc>
                <a:spcPct val="100000"/>
              </a:lnSpc>
              <a:spcBef>
                <a:spcPts val="30"/>
              </a:spcBef>
            </a:pPr>
            <a:r>
              <a:rPr dirty="0" sz="800" spc="50">
                <a:latin typeface="Calibri"/>
                <a:cs typeface="Calibri"/>
              </a:rPr>
              <a:t>&amp;</a:t>
            </a:r>
            <a:endParaRPr sz="800">
              <a:latin typeface="Calibri"/>
              <a:cs typeface="Calibri"/>
            </a:endParaRPr>
          </a:p>
        </p:txBody>
      </p:sp>
      <p:sp>
        <p:nvSpPr>
          <p:cNvPr id="7" name="object 7" descr=""/>
          <p:cNvSpPr/>
          <p:nvPr/>
        </p:nvSpPr>
        <p:spPr>
          <a:xfrm>
            <a:off x="1254055" y="1945764"/>
            <a:ext cx="501650" cy="213995"/>
          </a:xfrm>
          <a:custGeom>
            <a:avLst/>
            <a:gdLst/>
            <a:ahLst/>
            <a:cxnLst/>
            <a:rect l="l" t="t" r="r" b="b"/>
            <a:pathLst>
              <a:path w="501650" h="213994">
                <a:moveTo>
                  <a:pt x="0" y="0"/>
                </a:moveTo>
                <a:lnTo>
                  <a:pt x="288003" y="0"/>
                </a:lnTo>
                <a:lnTo>
                  <a:pt x="288003" y="213402"/>
                </a:lnTo>
                <a:lnTo>
                  <a:pt x="501475" y="213402"/>
                </a:lnTo>
              </a:path>
            </a:pathLst>
          </a:custGeom>
          <a:ln w="5060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8" name="object 8" descr=""/>
          <p:cNvSpPr/>
          <p:nvPr/>
        </p:nvSpPr>
        <p:spPr>
          <a:xfrm>
            <a:off x="2028829" y="2219056"/>
            <a:ext cx="252095" cy="299720"/>
          </a:xfrm>
          <a:custGeom>
            <a:avLst/>
            <a:gdLst/>
            <a:ahLst/>
            <a:cxnLst/>
            <a:rect l="l" t="t" r="r" b="b"/>
            <a:pathLst>
              <a:path w="252094" h="299719">
                <a:moveTo>
                  <a:pt x="0" y="0"/>
                </a:moveTo>
                <a:lnTo>
                  <a:pt x="108001" y="0"/>
                </a:lnTo>
                <a:lnTo>
                  <a:pt x="108001" y="299447"/>
                </a:lnTo>
                <a:lnTo>
                  <a:pt x="252003" y="299447"/>
                </a:lnTo>
              </a:path>
            </a:pathLst>
          </a:custGeom>
          <a:ln w="5060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9" name="object 9" descr=""/>
          <p:cNvSpPr/>
          <p:nvPr/>
        </p:nvSpPr>
        <p:spPr>
          <a:xfrm>
            <a:off x="1254055" y="2278946"/>
            <a:ext cx="1026794" cy="572770"/>
          </a:xfrm>
          <a:custGeom>
            <a:avLst/>
            <a:gdLst/>
            <a:ahLst/>
            <a:cxnLst/>
            <a:rect l="l" t="t" r="r" b="b"/>
            <a:pathLst>
              <a:path w="1026794" h="572769">
                <a:moveTo>
                  <a:pt x="0" y="572740"/>
                </a:moveTo>
                <a:lnTo>
                  <a:pt x="288003" y="572740"/>
                </a:lnTo>
                <a:lnTo>
                  <a:pt x="288003" y="0"/>
                </a:lnTo>
                <a:lnTo>
                  <a:pt x="501475" y="0"/>
                </a:lnTo>
              </a:path>
              <a:path w="1026794" h="572769">
                <a:moveTo>
                  <a:pt x="0" y="572740"/>
                </a:moveTo>
                <a:lnTo>
                  <a:pt x="288003" y="572740"/>
                </a:lnTo>
                <a:lnTo>
                  <a:pt x="288003" y="359336"/>
                </a:lnTo>
                <a:lnTo>
                  <a:pt x="1026777" y="359336"/>
                </a:lnTo>
              </a:path>
            </a:pathLst>
          </a:custGeom>
          <a:ln w="5060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0" name="object 10" descr=""/>
          <p:cNvSpPr/>
          <p:nvPr/>
        </p:nvSpPr>
        <p:spPr>
          <a:xfrm>
            <a:off x="2507316" y="2578393"/>
            <a:ext cx="108585" cy="0"/>
          </a:xfrm>
          <a:custGeom>
            <a:avLst/>
            <a:gdLst/>
            <a:ahLst/>
            <a:cxnLst/>
            <a:rect l="l" t="t" r="r" b="b"/>
            <a:pathLst>
              <a:path w="108585" h="0">
                <a:moveTo>
                  <a:pt x="0" y="0"/>
                </a:moveTo>
                <a:lnTo>
                  <a:pt x="108001" y="0"/>
                </a:lnTo>
              </a:path>
            </a:pathLst>
          </a:custGeom>
          <a:ln w="5060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1" name="object 11" descr=""/>
          <p:cNvSpPr txBox="1"/>
          <p:nvPr/>
        </p:nvSpPr>
        <p:spPr>
          <a:xfrm>
            <a:off x="2654680" y="2431793"/>
            <a:ext cx="98425" cy="207645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200" spc="-50" i="1">
                <a:latin typeface="Calibri"/>
                <a:cs typeface="Calibri"/>
              </a:rPr>
              <a:t>y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12" name="object 12" descr=""/>
          <p:cNvSpPr/>
          <p:nvPr/>
        </p:nvSpPr>
        <p:spPr>
          <a:xfrm>
            <a:off x="958291" y="3354756"/>
            <a:ext cx="135890" cy="0"/>
          </a:xfrm>
          <a:custGeom>
            <a:avLst/>
            <a:gdLst/>
            <a:ahLst/>
            <a:cxnLst/>
            <a:rect l="l" t="t" r="r" b="b"/>
            <a:pathLst>
              <a:path w="135890" h="0">
                <a:moveTo>
                  <a:pt x="0" y="0"/>
                </a:moveTo>
                <a:lnTo>
                  <a:pt x="135318" y="0"/>
                </a:lnTo>
              </a:path>
            </a:pathLst>
          </a:custGeom>
          <a:ln w="505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3" name="object 13" descr=""/>
          <p:cNvSpPr/>
          <p:nvPr/>
        </p:nvSpPr>
        <p:spPr>
          <a:xfrm>
            <a:off x="1262316" y="3344634"/>
            <a:ext cx="516890" cy="0"/>
          </a:xfrm>
          <a:custGeom>
            <a:avLst/>
            <a:gdLst/>
            <a:ahLst/>
            <a:cxnLst/>
            <a:rect l="l" t="t" r="r" b="b"/>
            <a:pathLst>
              <a:path w="516889" h="0">
                <a:moveTo>
                  <a:pt x="0" y="0"/>
                </a:moveTo>
                <a:lnTo>
                  <a:pt x="516280" y="0"/>
                </a:lnTo>
              </a:path>
            </a:pathLst>
          </a:custGeom>
          <a:ln w="505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4" name="object 14" descr=""/>
          <p:cNvSpPr txBox="1"/>
          <p:nvPr/>
        </p:nvSpPr>
        <p:spPr>
          <a:xfrm>
            <a:off x="523125" y="2708450"/>
            <a:ext cx="6605270" cy="728218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534035">
              <a:lnSpc>
                <a:spcPct val="100000"/>
              </a:lnSpc>
              <a:spcBef>
                <a:spcPts val="95"/>
              </a:spcBef>
            </a:pPr>
            <a:r>
              <a:rPr dirty="0" sz="1200" spc="50" i="1">
                <a:latin typeface="Calibri"/>
                <a:cs typeface="Calibri"/>
              </a:rPr>
              <a:t>x</a:t>
            </a:r>
            <a:r>
              <a:rPr dirty="0" baseline="-13888" sz="1200" spc="75">
                <a:latin typeface="Calibri"/>
                <a:cs typeface="Calibri"/>
              </a:rPr>
              <a:t>2</a:t>
            </a:r>
            <a:endParaRPr baseline="-13888" sz="12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885"/>
              </a:spcBef>
            </a:pPr>
            <a:endParaRPr sz="800">
              <a:latin typeface="Calibri"/>
              <a:cs typeface="Calibri"/>
            </a:endParaRPr>
          </a:p>
          <a:p>
            <a:pPr marL="434975" indent="-148590">
              <a:lnSpc>
                <a:spcPct val="100000"/>
              </a:lnSpc>
              <a:spcBef>
                <a:spcPts val="5"/>
              </a:spcBef>
              <a:buFont typeface="Arial MT"/>
              <a:buChar char="•"/>
              <a:tabLst>
                <a:tab pos="434975" algn="l"/>
              </a:tabLst>
            </a:pPr>
            <a:r>
              <a:rPr dirty="0" sz="1200">
                <a:latin typeface="Calibri"/>
                <a:cs typeface="Calibri"/>
              </a:rPr>
              <a:t>Rearrange</a:t>
            </a:r>
            <a:r>
              <a:rPr dirty="0" sz="1200" spc="14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the</a:t>
            </a:r>
            <a:r>
              <a:rPr dirty="0" sz="1200" spc="15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algebraic</a:t>
            </a:r>
            <a:r>
              <a:rPr dirty="0" sz="1200" spc="14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equation</a:t>
            </a:r>
            <a:r>
              <a:rPr dirty="0" sz="1200" spc="15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so</a:t>
            </a:r>
            <a:r>
              <a:rPr dirty="0" sz="1200" spc="15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that</a:t>
            </a:r>
            <a:r>
              <a:rPr dirty="0" sz="1200" spc="15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only</a:t>
            </a:r>
            <a:r>
              <a:rPr dirty="0" sz="1200" spc="150">
                <a:latin typeface="Calibri"/>
                <a:cs typeface="Calibri"/>
              </a:rPr>
              <a:t> </a:t>
            </a:r>
            <a:r>
              <a:rPr dirty="0" sz="1200" spc="140">
                <a:latin typeface="Calibri"/>
                <a:cs typeface="Calibri"/>
              </a:rPr>
              <a:t>NOR</a:t>
            </a:r>
            <a:r>
              <a:rPr dirty="0" sz="1200" spc="14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gates</a:t>
            </a:r>
            <a:r>
              <a:rPr dirty="0" sz="1200" spc="15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are</a:t>
            </a:r>
            <a:r>
              <a:rPr dirty="0" sz="1200" spc="150">
                <a:latin typeface="Calibri"/>
                <a:cs typeface="Calibri"/>
              </a:rPr>
              <a:t> </a:t>
            </a:r>
            <a:r>
              <a:rPr dirty="0" sz="1200" spc="-10">
                <a:latin typeface="Calibri"/>
                <a:cs typeface="Calibri"/>
              </a:rPr>
              <a:t>used:</a:t>
            </a:r>
            <a:endParaRPr sz="1200">
              <a:latin typeface="Calibri"/>
              <a:cs typeface="Calibri"/>
            </a:endParaRPr>
          </a:p>
          <a:p>
            <a:pPr marL="434975">
              <a:lnSpc>
                <a:spcPct val="100000"/>
              </a:lnSpc>
            </a:pPr>
            <a:r>
              <a:rPr dirty="0" sz="1200" spc="340" i="1">
                <a:latin typeface="Calibri"/>
                <a:cs typeface="Calibri"/>
              </a:rPr>
              <a:t>X</a:t>
            </a:r>
            <a:r>
              <a:rPr dirty="0" sz="1200" spc="90" i="1">
                <a:latin typeface="Calibri"/>
                <a:cs typeface="Calibri"/>
              </a:rPr>
              <a:t> </a:t>
            </a:r>
            <a:r>
              <a:rPr dirty="0" sz="1200" spc="-170">
                <a:latin typeface="Lucida Sans Unicode"/>
                <a:cs typeface="Lucida Sans Unicode"/>
              </a:rPr>
              <a:t>∧</a:t>
            </a:r>
            <a:r>
              <a:rPr dirty="0" sz="1200" spc="-110">
                <a:latin typeface="Lucida Sans Unicode"/>
                <a:cs typeface="Lucida Sans Unicode"/>
              </a:rPr>
              <a:t> </a:t>
            </a:r>
            <a:r>
              <a:rPr dirty="0" sz="1200" spc="85">
                <a:latin typeface="Calibri"/>
                <a:cs typeface="Calibri"/>
              </a:rPr>
              <a:t>(</a:t>
            </a:r>
            <a:r>
              <a:rPr dirty="0" sz="1200" spc="85" i="1">
                <a:latin typeface="Calibri"/>
                <a:cs typeface="Calibri"/>
              </a:rPr>
              <a:t>Y</a:t>
            </a:r>
            <a:r>
              <a:rPr dirty="0" sz="1200" spc="265" i="1">
                <a:latin typeface="Calibri"/>
                <a:cs typeface="Calibri"/>
              </a:rPr>
              <a:t> </a:t>
            </a:r>
            <a:r>
              <a:rPr dirty="0" sz="1200" spc="-170">
                <a:latin typeface="Lucida Sans Unicode"/>
                <a:cs typeface="Lucida Sans Unicode"/>
              </a:rPr>
              <a:t>∨</a:t>
            </a:r>
            <a:r>
              <a:rPr dirty="0" sz="1200" spc="-110">
                <a:latin typeface="Lucida Sans Unicode"/>
                <a:cs typeface="Lucida Sans Unicode"/>
              </a:rPr>
              <a:t> </a:t>
            </a:r>
            <a:r>
              <a:rPr dirty="0" sz="1200" spc="180" i="1">
                <a:latin typeface="Calibri"/>
                <a:cs typeface="Calibri"/>
              </a:rPr>
              <a:t>Z</a:t>
            </a:r>
            <a:r>
              <a:rPr dirty="0" sz="1200" spc="180">
                <a:latin typeface="Calibri"/>
                <a:cs typeface="Calibri"/>
              </a:rPr>
              <a:t>)</a:t>
            </a:r>
            <a:endParaRPr sz="12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885"/>
              </a:spcBef>
            </a:pPr>
            <a:endParaRPr sz="1200">
              <a:latin typeface="Calibri"/>
              <a:cs typeface="Calibri"/>
            </a:endParaRPr>
          </a:p>
          <a:p>
            <a:pPr marL="434975" indent="-148590">
              <a:lnSpc>
                <a:spcPct val="100000"/>
              </a:lnSpc>
              <a:spcBef>
                <a:spcPts val="5"/>
              </a:spcBef>
              <a:buFont typeface="Arial MT"/>
              <a:buChar char="•"/>
              <a:tabLst>
                <a:tab pos="434975" algn="l"/>
              </a:tabLst>
            </a:pPr>
            <a:r>
              <a:rPr dirty="0" sz="1200">
                <a:latin typeface="Calibri"/>
                <a:cs typeface="Calibri"/>
              </a:rPr>
              <a:t>Draw</a:t>
            </a:r>
            <a:r>
              <a:rPr dirty="0" sz="1200" spc="114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the</a:t>
            </a:r>
            <a:r>
              <a:rPr dirty="0" sz="1200" spc="12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logic</a:t>
            </a:r>
            <a:r>
              <a:rPr dirty="0" sz="1200" spc="120">
                <a:latin typeface="Calibri"/>
                <a:cs typeface="Calibri"/>
              </a:rPr>
              <a:t> </a:t>
            </a:r>
            <a:r>
              <a:rPr dirty="0" sz="1200" spc="-10">
                <a:latin typeface="Calibri"/>
                <a:cs typeface="Calibri"/>
              </a:rPr>
              <a:t>scheme</a:t>
            </a:r>
            <a:r>
              <a:rPr dirty="0" sz="1200" spc="12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for</a:t>
            </a:r>
            <a:r>
              <a:rPr dirty="0" sz="1200" spc="120">
                <a:latin typeface="Calibri"/>
                <a:cs typeface="Calibri"/>
              </a:rPr>
              <a:t> </a:t>
            </a:r>
            <a:r>
              <a:rPr dirty="0" sz="1200" spc="-25">
                <a:latin typeface="Calibri"/>
                <a:cs typeface="Calibri"/>
              </a:rPr>
              <a:t>it.</a:t>
            </a:r>
            <a:endParaRPr sz="120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12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260"/>
              </a:spcBef>
            </a:pPr>
            <a:endParaRPr sz="1200">
              <a:latin typeface="Calibri"/>
              <a:cs typeface="Calibri"/>
            </a:endParaRPr>
          </a:p>
          <a:p>
            <a:pPr lvl="2" marL="791845" indent="-728345">
              <a:lnSpc>
                <a:spcPct val="100000"/>
              </a:lnSpc>
              <a:buFont typeface="Calibri"/>
              <a:buAutoNum type="arabicPeriod" startAt="4"/>
              <a:tabLst>
                <a:tab pos="791845" algn="l"/>
              </a:tabLst>
            </a:pPr>
            <a:r>
              <a:rPr dirty="0" sz="1400" spc="130" b="1">
                <a:latin typeface="Calibri"/>
                <a:cs typeface="Calibri"/>
              </a:rPr>
              <a:t>Understanding</a:t>
            </a:r>
            <a:r>
              <a:rPr dirty="0" sz="1400" spc="235" b="1">
                <a:latin typeface="Calibri"/>
                <a:cs typeface="Calibri"/>
              </a:rPr>
              <a:t> </a:t>
            </a:r>
            <a:r>
              <a:rPr dirty="0" sz="1400" spc="90" b="1">
                <a:latin typeface="Calibri"/>
                <a:cs typeface="Calibri"/>
              </a:rPr>
              <a:t>feedback</a:t>
            </a:r>
            <a:r>
              <a:rPr dirty="0" sz="1400" spc="235" b="1">
                <a:latin typeface="Calibri"/>
                <a:cs typeface="Calibri"/>
              </a:rPr>
              <a:t> </a:t>
            </a:r>
            <a:r>
              <a:rPr dirty="0" sz="1400" spc="110" b="1">
                <a:latin typeface="Calibri"/>
                <a:cs typeface="Calibri"/>
              </a:rPr>
              <a:t>circuit</a:t>
            </a:r>
            <a:endParaRPr sz="1400">
              <a:latin typeface="Calibri"/>
              <a:cs typeface="Calibri"/>
            </a:endParaRPr>
          </a:p>
          <a:p>
            <a:pPr lvl="3" marL="434975" indent="-148590">
              <a:lnSpc>
                <a:spcPct val="100000"/>
              </a:lnSpc>
              <a:spcBef>
                <a:spcPts val="1385"/>
              </a:spcBef>
              <a:buFont typeface="Arial MT"/>
              <a:buChar char="•"/>
              <a:tabLst>
                <a:tab pos="434975" algn="l"/>
              </a:tabLst>
            </a:pPr>
            <a:r>
              <a:rPr dirty="0" sz="1200" spc="50">
                <a:latin typeface="Calibri"/>
                <a:cs typeface="Calibri"/>
              </a:rPr>
              <a:t>What</a:t>
            </a:r>
            <a:r>
              <a:rPr dirty="0" sz="1200" spc="14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is</a:t>
            </a:r>
            <a:r>
              <a:rPr dirty="0" sz="1200" spc="14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special</a:t>
            </a:r>
            <a:r>
              <a:rPr dirty="0" sz="1200" spc="14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about</a:t>
            </a:r>
            <a:r>
              <a:rPr dirty="0" sz="1200" spc="15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a</a:t>
            </a:r>
            <a:r>
              <a:rPr dirty="0" sz="1200" spc="14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feedback</a:t>
            </a:r>
            <a:r>
              <a:rPr dirty="0" sz="1200" spc="14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circuit</a:t>
            </a:r>
            <a:r>
              <a:rPr dirty="0" sz="1200" spc="14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compared</a:t>
            </a:r>
            <a:r>
              <a:rPr dirty="0" sz="1200" spc="15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to</a:t>
            </a:r>
            <a:r>
              <a:rPr dirty="0" sz="1200" spc="14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a</a:t>
            </a:r>
            <a:r>
              <a:rPr dirty="0" sz="1200" spc="14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simple</a:t>
            </a:r>
            <a:r>
              <a:rPr dirty="0" sz="1200" spc="14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logic</a:t>
            </a:r>
            <a:r>
              <a:rPr dirty="0" sz="1200" spc="140">
                <a:latin typeface="Calibri"/>
                <a:cs typeface="Calibri"/>
              </a:rPr>
              <a:t> </a:t>
            </a:r>
            <a:r>
              <a:rPr dirty="0" sz="1200" spc="-10">
                <a:latin typeface="Calibri"/>
                <a:cs typeface="Calibri"/>
              </a:rPr>
              <a:t>circuit?</a:t>
            </a:r>
            <a:endParaRPr sz="1200">
              <a:latin typeface="Calibri"/>
              <a:cs typeface="Calibri"/>
            </a:endParaRPr>
          </a:p>
          <a:p>
            <a:pPr lvl="3" marL="434975" marR="55880" indent="-149225">
              <a:lnSpc>
                <a:spcPct val="100000"/>
              </a:lnSpc>
              <a:spcBef>
                <a:spcPts val="905"/>
              </a:spcBef>
              <a:buFont typeface="Arial MT"/>
              <a:buChar char="•"/>
              <a:tabLst>
                <a:tab pos="434975" algn="l"/>
              </a:tabLst>
            </a:pPr>
            <a:r>
              <a:rPr dirty="0" sz="1200">
                <a:latin typeface="Calibri"/>
                <a:cs typeface="Calibri"/>
              </a:rPr>
              <a:t>When</a:t>
            </a:r>
            <a:r>
              <a:rPr dirty="0" sz="1200" spc="12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is</a:t>
            </a:r>
            <a:r>
              <a:rPr dirty="0" sz="1200" spc="114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a</a:t>
            </a:r>
            <a:r>
              <a:rPr dirty="0" sz="1200" spc="114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feedback</a:t>
            </a:r>
            <a:r>
              <a:rPr dirty="0" sz="1200" spc="12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circuit</a:t>
            </a:r>
            <a:r>
              <a:rPr dirty="0" sz="1200" spc="12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called</a:t>
            </a:r>
            <a:r>
              <a:rPr dirty="0" sz="1200" spc="12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asynchronous</a:t>
            </a:r>
            <a:r>
              <a:rPr dirty="0" sz="1200" spc="114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and</a:t>
            </a:r>
            <a:r>
              <a:rPr dirty="0" sz="1200" spc="12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under</a:t>
            </a:r>
            <a:r>
              <a:rPr dirty="0" sz="1200" spc="12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which</a:t>
            </a:r>
            <a:r>
              <a:rPr dirty="0" sz="1200" spc="12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conditions</a:t>
            </a:r>
            <a:r>
              <a:rPr dirty="0" sz="1200" spc="114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is</a:t>
            </a:r>
            <a:r>
              <a:rPr dirty="0" sz="1200" spc="120">
                <a:latin typeface="Calibri"/>
                <a:cs typeface="Calibri"/>
              </a:rPr>
              <a:t> </a:t>
            </a:r>
            <a:r>
              <a:rPr dirty="0" sz="1200" spc="50">
                <a:latin typeface="Calibri"/>
                <a:cs typeface="Calibri"/>
              </a:rPr>
              <a:t>it</a:t>
            </a:r>
            <a:r>
              <a:rPr dirty="0" sz="1200" spc="12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a</a:t>
            </a:r>
            <a:r>
              <a:rPr dirty="0" sz="1200" spc="114">
                <a:latin typeface="Calibri"/>
                <a:cs typeface="Calibri"/>
              </a:rPr>
              <a:t> </a:t>
            </a:r>
            <a:r>
              <a:rPr dirty="0" sz="1200" spc="-10">
                <a:latin typeface="Calibri"/>
                <a:cs typeface="Calibri"/>
              </a:rPr>
              <a:t>synchronous </a:t>
            </a:r>
            <a:r>
              <a:rPr dirty="0" sz="1200">
                <a:latin typeface="Calibri"/>
                <a:cs typeface="Calibri"/>
              </a:rPr>
              <a:t>feedback</a:t>
            </a:r>
            <a:r>
              <a:rPr dirty="0" sz="1200" spc="25">
                <a:latin typeface="Calibri"/>
                <a:cs typeface="Calibri"/>
              </a:rPr>
              <a:t> </a:t>
            </a:r>
            <a:r>
              <a:rPr dirty="0" sz="1200" spc="-10">
                <a:latin typeface="Calibri"/>
                <a:cs typeface="Calibri"/>
              </a:rPr>
              <a:t>circuit?</a:t>
            </a:r>
            <a:endParaRPr sz="1200">
              <a:latin typeface="Calibri"/>
              <a:cs typeface="Calibri"/>
            </a:endParaRPr>
          </a:p>
          <a:p>
            <a:pPr lvl="3" marL="434975" indent="-148590">
              <a:lnSpc>
                <a:spcPct val="100000"/>
              </a:lnSpc>
              <a:spcBef>
                <a:spcPts val="910"/>
              </a:spcBef>
              <a:buFont typeface="Arial MT"/>
              <a:buChar char="•"/>
              <a:tabLst>
                <a:tab pos="434975" algn="l"/>
              </a:tabLst>
            </a:pPr>
            <a:r>
              <a:rPr dirty="0" sz="1200">
                <a:latin typeface="Calibri"/>
                <a:cs typeface="Calibri"/>
              </a:rPr>
              <a:t>Develop</a:t>
            </a:r>
            <a:r>
              <a:rPr dirty="0" sz="1200" spc="12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a</a:t>
            </a:r>
            <a:r>
              <a:rPr dirty="0" sz="1200" spc="12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table</a:t>
            </a:r>
            <a:r>
              <a:rPr dirty="0" sz="1200" spc="12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header</a:t>
            </a:r>
            <a:r>
              <a:rPr dirty="0" sz="1200" spc="12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of</a:t>
            </a:r>
            <a:r>
              <a:rPr dirty="0" sz="1200" spc="12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a</a:t>
            </a:r>
            <a:r>
              <a:rPr dirty="0" sz="1200" spc="13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logic</a:t>
            </a:r>
            <a:r>
              <a:rPr dirty="0" sz="1200" spc="12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table</a:t>
            </a:r>
            <a:r>
              <a:rPr dirty="0" sz="1200" spc="12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for</a:t>
            </a:r>
            <a:r>
              <a:rPr dirty="0" sz="1200" spc="13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an</a:t>
            </a:r>
            <a:r>
              <a:rPr dirty="0" sz="1200" spc="12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electronic</a:t>
            </a:r>
            <a:r>
              <a:rPr dirty="0" sz="1200" spc="125">
                <a:latin typeface="Calibri"/>
                <a:cs typeface="Calibri"/>
              </a:rPr>
              <a:t> </a:t>
            </a:r>
            <a:r>
              <a:rPr dirty="0" sz="1200" spc="-10">
                <a:latin typeface="Calibri"/>
                <a:cs typeface="Calibri"/>
              </a:rPr>
              <a:t>dice.</a:t>
            </a:r>
            <a:endParaRPr sz="1200">
              <a:latin typeface="Calibri"/>
              <a:cs typeface="Calibri"/>
            </a:endParaRPr>
          </a:p>
          <a:p>
            <a:pPr lvl="3" marL="434975" indent="-148590">
              <a:lnSpc>
                <a:spcPct val="100000"/>
              </a:lnSpc>
              <a:spcBef>
                <a:spcPts val="905"/>
              </a:spcBef>
              <a:buFont typeface="Arial MT"/>
              <a:buChar char="•"/>
              <a:tabLst>
                <a:tab pos="434975" algn="l"/>
              </a:tabLst>
            </a:pPr>
            <a:r>
              <a:rPr dirty="0" sz="1200">
                <a:latin typeface="Calibri"/>
                <a:cs typeface="Calibri"/>
              </a:rPr>
              <a:t>Develop</a:t>
            </a:r>
            <a:r>
              <a:rPr dirty="0" sz="1200" spc="12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a</a:t>
            </a:r>
            <a:r>
              <a:rPr dirty="0" sz="1200" spc="13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table</a:t>
            </a:r>
            <a:r>
              <a:rPr dirty="0" sz="1200" spc="13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header</a:t>
            </a:r>
            <a:r>
              <a:rPr dirty="0" sz="1200" spc="13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for</a:t>
            </a:r>
            <a:r>
              <a:rPr dirty="0" sz="1200" spc="12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a</a:t>
            </a:r>
            <a:r>
              <a:rPr dirty="0" sz="1200" spc="13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4-bit</a:t>
            </a:r>
            <a:r>
              <a:rPr dirty="0" sz="1200" spc="13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upwards</a:t>
            </a:r>
            <a:r>
              <a:rPr dirty="0" sz="1200" spc="130">
                <a:latin typeface="Calibri"/>
                <a:cs typeface="Calibri"/>
              </a:rPr>
              <a:t> </a:t>
            </a:r>
            <a:r>
              <a:rPr dirty="0" sz="1200" spc="-10">
                <a:latin typeface="Calibri"/>
                <a:cs typeface="Calibri"/>
              </a:rPr>
              <a:t>counter.</a:t>
            </a:r>
            <a:endParaRPr sz="1200">
              <a:latin typeface="Calibri"/>
              <a:cs typeface="Calibri"/>
            </a:endParaRPr>
          </a:p>
          <a:p>
            <a:pPr lvl="3">
              <a:lnSpc>
                <a:spcPct val="100000"/>
              </a:lnSpc>
              <a:buFont typeface="Arial MT"/>
              <a:buChar char="•"/>
            </a:pPr>
            <a:endParaRPr sz="1200">
              <a:latin typeface="Calibri"/>
              <a:cs typeface="Calibri"/>
            </a:endParaRPr>
          </a:p>
          <a:p>
            <a:pPr lvl="3">
              <a:lnSpc>
                <a:spcPct val="100000"/>
              </a:lnSpc>
              <a:spcBef>
                <a:spcPts val="490"/>
              </a:spcBef>
              <a:buFont typeface="Arial MT"/>
              <a:buChar char="•"/>
            </a:pPr>
            <a:endParaRPr sz="1200">
              <a:latin typeface="Calibri"/>
              <a:cs typeface="Calibri"/>
            </a:endParaRPr>
          </a:p>
          <a:p>
            <a:pPr lvl="1" marL="746125" indent="-682625">
              <a:lnSpc>
                <a:spcPct val="100000"/>
              </a:lnSpc>
              <a:spcBef>
                <a:spcPts val="5"/>
              </a:spcBef>
              <a:buFont typeface="Calibri"/>
              <a:buAutoNum type="arabicPeriod" startAt="2"/>
              <a:tabLst>
                <a:tab pos="746125" algn="l"/>
              </a:tabLst>
            </a:pPr>
            <a:r>
              <a:rPr dirty="0" sz="1700" spc="425" b="1">
                <a:latin typeface="Calibri"/>
                <a:cs typeface="Calibri"/>
              </a:rPr>
              <a:t>CPU</a:t>
            </a:r>
            <a:r>
              <a:rPr dirty="0" sz="1700" spc="265" b="1">
                <a:latin typeface="Calibri"/>
                <a:cs typeface="Calibri"/>
              </a:rPr>
              <a:t> </a:t>
            </a:r>
            <a:r>
              <a:rPr dirty="0" sz="1700" spc="140" b="1">
                <a:latin typeface="Calibri"/>
                <a:cs typeface="Calibri"/>
              </a:rPr>
              <a:t>and</a:t>
            </a:r>
            <a:r>
              <a:rPr dirty="0" sz="1700" spc="265" b="1">
                <a:latin typeface="Calibri"/>
                <a:cs typeface="Calibri"/>
              </a:rPr>
              <a:t> </a:t>
            </a:r>
            <a:r>
              <a:rPr dirty="0" sz="1700" spc="110" b="1">
                <a:latin typeface="Calibri"/>
                <a:cs typeface="Calibri"/>
              </a:rPr>
              <a:t>hardware</a:t>
            </a:r>
            <a:endParaRPr sz="1700">
              <a:latin typeface="Calibri"/>
              <a:cs typeface="Calibri"/>
            </a:endParaRPr>
          </a:p>
          <a:p>
            <a:pPr lvl="3" marL="434975" indent="-148590">
              <a:lnSpc>
                <a:spcPct val="100000"/>
              </a:lnSpc>
              <a:spcBef>
                <a:spcPts val="1535"/>
              </a:spcBef>
              <a:buFont typeface="Arial MT"/>
              <a:buChar char="•"/>
              <a:tabLst>
                <a:tab pos="434975" algn="l"/>
              </a:tabLst>
            </a:pPr>
            <a:r>
              <a:rPr dirty="0" sz="1200">
                <a:latin typeface="Calibri"/>
                <a:cs typeface="Calibri"/>
              </a:rPr>
              <a:t>Name</a:t>
            </a:r>
            <a:r>
              <a:rPr dirty="0" sz="1200" spc="10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the</a:t>
            </a:r>
            <a:r>
              <a:rPr dirty="0" sz="1200" spc="10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main</a:t>
            </a:r>
            <a:r>
              <a:rPr dirty="0" sz="1200" spc="10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components</a:t>
            </a:r>
            <a:r>
              <a:rPr dirty="0" sz="1200" spc="10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of</a:t>
            </a:r>
            <a:r>
              <a:rPr dirty="0" sz="1200" spc="10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a</a:t>
            </a:r>
            <a:r>
              <a:rPr dirty="0" sz="1200" spc="105">
                <a:latin typeface="Calibri"/>
                <a:cs typeface="Calibri"/>
              </a:rPr>
              <a:t> </a:t>
            </a:r>
            <a:r>
              <a:rPr dirty="0" sz="1200" spc="-10">
                <a:latin typeface="Calibri"/>
                <a:cs typeface="Calibri"/>
              </a:rPr>
              <a:t>microprocessor/CPU.</a:t>
            </a:r>
            <a:endParaRPr sz="1200">
              <a:latin typeface="Calibri"/>
              <a:cs typeface="Calibri"/>
            </a:endParaRPr>
          </a:p>
          <a:p>
            <a:pPr lvl="3" marL="434975" marR="53340" indent="-149225">
              <a:lnSpc>
                <a:spcPct val="100000"/>
              </a:lnSpc>
              <a:spcBef>
                <a:spcPts val="910"/>
              </a:spcBef>
              <a:buFont typeface="Arial MT"/>
              <a:buChar char="•"/>
              <a:tabLst>
                <a:tab pos="434975" algn="l"/>
              </a:tabLst>
            </a:pPr>
            <a:r>
              <a:rPr dirty="0" sz="1200" spc="60">
                <a:latin typeface="Calibri"/>
                <a:cs typeface="Calibri"/>
              </a:rPr>
              <a:t>Explain</a:t>
            </a:r>
            <a:r>
              <a:rPr dirty="0" sz="1200" spc="9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the</a:t>
            </a:r>
            <a:r>
              <a:rPr dirty="0" sz="1200" spc="10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bus</a:t>
            </a:r>
            <a:r>
              <a:rPr dirty="0" sz="1200" spc="10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systems</a:t>
            </a:r>
            <a:r>
              <a:rPr dirty="0" sz="1200" spc="10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on</a:t>
            </a:r>
            <a:r>
              <a:rPr dirty="0" sz="1200" spc="10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a</a:t>
            </a:r>
            <a:r>
              <a:rPr dirty="0" sz="1200" spc="9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motherboard</a:t>
            </a:r>
            <a:r>
              <a:rPr dirty="0" sz="1200" spc="10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or</a:t>
            </a:r>
            <a:r>
              <a:rPr dirty="0" sz="1200" spc="10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in</a:t>
            </a:r>
            <a:r>
              <a:rPr dirty="0" sz="1200" spc="10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a</a:t>
            </a:r>
            <a:r>
              <a:rPr dirty="0" sz="1200" spc="10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microcontroller.</a:t>
            </a:r>
            <a:r>
              <a:rPr dirty="0" sz="1200" spc="260">
                <a:latin typeface="Calibri"/>
                <a:cs typeface="Calibri"/>
              </a:rPr>
              <a:t> </a:t>
            </a:r>
            <a:r>
              <a:rPr dirty="0" sz="1200" spc="50">
                <a:latin typeface="Calibri"/>
                <a:cs typeface="Calibri"/>
              </a:rPr>
              <a:t>What</a:t>
            </a:r>
            <a:r>
              <a:rPr dirty="0" sz="1200" spc="10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are</a:t>
            </a:r>
            <a:r>
              <a:rPr dirty="0" sz="1200" spc="9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the</a:t>
            </a:r>
            <a:r>
              <a:rPr dirty="0" sz="1200" spc="10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tasks</a:t>
            </a:r>
            <a:r>
              <a:rPr dirty="0" sz="1200" spc="10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of</a:t>
            </a:r>
            <a:r>
              <a:rPr dirty="0" sz="1200" spc="100">
                <a:latin typeface="Calibri"/>
                <a:cs typeface="Calibri"/>
              </a:rPr>
              <a:t> </a:t>
            </a:r>
            <a:r>
              <a:rPr dirty="0" sz="1200" spc="-20">
                <a:latin typeface="Calibri"/>
                <a:cs typeface="Calibri"/>
              </a:rPr>
              <a:t>each </a:t>
            </a:r>
            <a:r>
              <a:rPr dirty="0" sz="1200">
                <a:latin typeface="Calibri"/>
                <a:cs typeface="Calibri"/>
              </a:rPr>
              <a:t>bus</a:t>
            </a:r>
            <a:r>
              <a:rPr dirty="0" sz="1200" spc="145">
                <a:latin typeface="Calibri"/>
                <a:cs typeface="Calibri"/>
              </a:rPr>
              <a:t> </a:t>
            </a:r>
            <a:r>
              <a:rPr dirty="0" sz="1200" spc="-10">
                <a:latin typeface="Calibri"/>
                <a:cs typeface="Calibri"/>
              </a:rPr>
              <a:t>structure?</a:t>
            </a:r>
            <a:endParaRPr sz="1200">
              <a:latin typeface="Calibri"/>
              <a:cs typeface="Calibri"/>
            </a:endParaRPr>
          </a:p>
          <a:p>
            <a:pPr lvl="3" marL="434975" marR="55244" indent="-149225">
              <a:lnSpc>
                <a:spcPct val="100000"/>
              </a:lnSpc>
              <a:spcBef>
                <a:spcPts val="910"/>
              </a:spcBef>
              <a:buFont typeface="Arial MT"/>
              <a:buChar char="•"/>
              <a:tabLst>
                <a:tab pos="434975" algn="l"/>
              </a:tabLst>
            </a:pPr>
            <a:r>
              <a:rPr dirty="0" sz="1200">
                <a:latin typeface="Calibri"/>
                <a:cs typeface="Calibri"/>
              </a:rPr>
              <a:t>How</a:t>
            </a:r>
            <a:r>
              <a:rPr dirty="0" sz="1200" spc="31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do</a:t>
            </a:r>
            <a:r>
              <a:rPr dirty="0" sz="1200" spc="31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you</a:t>
            </a:r>
            <a:r>
              <a:rPr dirty="0" sz="1200" spc="31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identify</a:t>
            </a:r>
            <a:r>
              <a:rPr dirty="0" sz="1200" spc="31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if</a:t>
            </a:r>
            <a:r>
              <a:rPr dirty="0" sz="1200" spc="31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a</a:t>
            </a:r>
            <a:r>
              <a:rPr dirty="0" sz="1200" spc="315">
                <a:latin typeface="Calibri"/>
                <a:cs typeface="Calibri"/>
              </a:rPr>
              <a:t> </a:t>
            </a:r>
            <a:r>
              <a:rPr dirty="0" sz="1200" spc="155">
                <a:latin typeface="Calibri"/>
                <a:cs typeface="Calibri"/>
              </a:rPr>
              <a:t>CPU</a:t>
            </a:r>
            <a:r>
              <a:rPr dirty="0" sz="1200" spc="31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consists</a:t>
            </a:r>
            <a:r>
              <a:rPr dirty="0" sz="1200" spc="31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of</a:t>
            </a:r>
            <a:r>
              <a:rPr dirty="0" sz="1200" spc="30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a</a:t>
            </a:r>
            <a:r>
              <a:rPr dirty="0" sz="1200" spc="31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synchronous</a:t>
            </a:r>
            <a:r>
              <a:rPr dirty="0" sz="1200" spc="31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or</a:t>
            </a:r>
            <a:r>
              <a:rPr dirty="0" sz="1200" spc="31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asynchronous</a:t>
            </a:r>
            <a:r>
              <a:rPr dirty="0" sz="1200" spc="30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logical</a:t>
            </a:r>
            <a:r>
              <a:rPr dirty="0" sz="1200" spc="315">
                <a:latin typeface="Calibri"/>
                <a:cs typeface="Calibri"/>
              </a:rPr>
              <a:t> </a:t>
            </a:r>
            <a:r>
              <a:rPr dirty="0" sz="1200" spc="-10">
                <a:latin typeface="Calibri"/>
                <a:cs typeface="Calibri"/>
              </a:rPr>
              <a:t>feedback circuit?</a:t>
            </a:r>
            <a:endParaRPr sz="120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12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495"/>
              </a:spcBef>
            </a:pPr>
            <a:endParaRPr sz="1200">
              <a:latin typeface="Calibri"/>
              <a:cs typeface="Calibri"/>
            </a:endParaRPr>
          </a:p>
          <a:p>
            <a:pPr lvl="1" marL="746125" indent="-682625">
              <a:lnSpc>
                <a:spcPct val="100000"/>
              </a:lnSpc>
              <a:buFont typeface="Calibri"/>
              <a:buAutoNum type="arabicPeriod" startAt="4"/>
              <a:tabLst>
                <a:tab pos="746125" algn="l"/>
              </a:tabLst>
            </a:pPr>
            <a:r>
              <a:rPr dirty="0" sz="1700" spc="155" b="1">
                <a:latin typeface="Calibri"/>
                <a:cs typeface="Calibri"/>
              </a:rPr>
              <a:t>Operating</a:t>
            </a:r>
            <a:r>
              <a:rPr dirty="0" sz="1700" spc="265" b="1">
                <a:latin typeface="Calibri"/>
                <a:cs typeface="Calibri"/>
              </a:rPr>
              <a:t> </a:t>
            </a:r>
            <a:r>
              <a:rPr dirty="0" sz="1700" spc="160" b="1">
                <a:latin typeface="Calibri"/>
                <a:cs typeface="Calibri"/>
              </a:rPr>
              <a:t>System</a:t>
            </a:r>
            <a:r>
              <a:rPr dirty="0" sz="1700" spc="270" b="1">
                <a:latin typeface="Calibri"/>
                <a:cs typeface="Calibri"/>
              </a:rPr>
              <a:t> </a:t>
            </a:r>
            <a:r>
              <a:rPr dirty="0" sz="1700" spc="140" b="1">
                <a:latin typeface="Calibri"/>
                <a:cs typeface="Calibri"/>
              </a:rPr>
              <a:t>and</a:t>
            </a:r>
            <a:r>
              <a:rPr dirty="0" sz="1700" spc="265" b="1">
                <a:latin typeface="Calibri"/>
                <a:cs typeface="Calibri"/>
              </a:rPr>
              <a:t> </a:t>
            </a:r>
            <a:r>
              <a:rPr dirty="0" sz="1700" spc="100" b="1">
                <a:latin typeface="Calibri"/>
                <a:cs typeface="Calibri"/>
              </a:rPr>
              <a:t>scheduler</a:t>
            </a:r>
            <a:endParaRPr sz="1700">
              <a:latin typeface="Calibri"/>
              <a:cs typeface="Calibri"/>
            </a:endParaRPr>
          </a:p>
          <a:p>
            <a:pPr lvl="1">
              <a:lnSpc>
                <a:spcPct val="100000"/>
              </a:lnSpc>
              <a:spcBef>
                <a:spcPts val="580"/>
              </a:spcBef>
              <a:buFont typeface="Calibri"/>
              <a:buAutoNum type="arabicPeriod" startAt="4"/>
            </a:pPr>
            <a:endParaRPr sz="1700">
              <a:latin typeface="Calibri"/>
              <a:cs typeface="Calibri"/>
            </a:endParaRPr>
          </a:p>
          <a:p>
            <a:pPr lvl="2" marL="791845" indent="-728345">
              <a:lnSpc>
                <a:spcPct val="100000"/>
              </a:lnSpc>
              <a:buFont typeface="Calibri"/>
              <a:buAutoNum type="arabicPeriod"/>
              <a:tabLst>
                <a:tab pos="791845" algn="l"/>
              </a:tabLst>
            </a:pPr>
            <a:r>
              <a:rPr dirty="0" sz="1400" spc="114" b="1">
                <a:latin typeface="Calibri"/>
                <a:cs typeface="Calibri"/>
              </a:rPr>
              <a:t>Processes/tasks</a:t>
            </a:r>
            <a:r>
              <a:rPr dirty="0" sz="1400" spc="229" b="1">
                <a:latin typeface="Calibri"/>
                <a:cs typeface="Calibri"/>
              </a:rPr>
              <a:t> </a:t>
            </a:r>
            <a:r>
              <a:rPr dirty="0" sz="1400" spc="120" b="1">
                <a:latin typeface="Calibri"/>
                <a:cs typeface="Calibri"/>
              </a:rPr>
              <a:t>and</a:t>
            </a:r>
            <a:r>
              <a:rPr dirty="0" sz="1400" spc="235" b="1">
                <a:latin typeface="Calibri"/>
                <a:cs typeface="Calibri"/>
              </a:rPr>
              <a:t> </a:t>
            </a:r>
            <a:r>
              <a:rPr dirty="0" sz="1400" spc="110" b="1">
                <a:latin typeface="Calibri"/>
                <a:cs typeface="Calibri"/>
              </a:rPr>
              <a:t>their</a:t>
            </a:r>
            <a:r>
              <a:rPr dirty="0" sz="1400" spc="235" b="1">
                <a:latin typeface="Calibri"/>
                <a:cs typeface="Calibri"/>
              </a:rPr>
              <a:t> </a:t>
            </a:r>
            <a:r>
              <a:rPr dirty="0" sz="1400" spc="75" b="1">
                <a:latin typeface="Calibri"/>
                <a:cs typeface="Calibri"/>
              </a:rPr>
              <a:t>states</a:t>
            </a:r>
            <a:endParaRPr sz="1400">
              <a:latin typeface="Calibri"/>
              <a:cs typeface="Calibri"/>
            </a:endParaRPr>
          </a:p>
          <a:p>
            <a:pPr lvl="3" marL="434975" indent="-148590">
              <a:lnSpc>
                <a:spcPct val="100000"/>
              </a:lnSpc>
              <a:spcBef>
                <a:spcPts val="1380"/>
              </a:spcBef>
              <a:buFont typeface="Arial MT"/>
              <a:buChar char="•"/>
              <a:tabLst>
                <a:tab pos="434975" algn="l"/>
              </a:tabLst>
            </a:pPr>
            <a:r>
              <a:rPr dirty="0" sz="1200" spc="60">
                <a:latin typeface="Calibri"/>
                <a:cs typeface="Calibri"/>
              </a:rPr>
              <a:t>Explain</a:t>
            </a:r>
            <a:r>
              <a:rPr dirty="0" sz="1200" spc="114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the</a:t>
            </a:r>
            <a:r>
              <a:rPr dirty="0" sz="1200" spc="114">
                <a:latin typeface="Calibri"/>
                <a:cs typeface="Calibri"/>
              </a:rPr>
              <a:t> </a:t>
            </a:r>
            <a:r>
              <a:rPr dirty="0" sz="1200" spc="-10">
                <a:latin typeface="Calibri"/>
                <a:cs typeface="Calibri"/>
              </a:rPr>
              <a:t>difference</a:t>
            </a:r>
            <a:r>
              <a:rPr dirty="0" sz="1200" spc="114">
                <a:latin typeface="Calibri"/>
                <a:cs typeface="Calibri"/>
              </a:rPr>
              <a:t> </a:t>
            </a:r>
            <a:r>
              <a:rPr dirty="0" sz="1200" spc="-20">
                <a:latin typeface="Calibri"/>
                <a:cs typeface="Calibri"/>
              </a:rPr>
              <a:t>between</a:t>
            </a:r>
            <a:r>
              <a:rPr dirty="0" sz="1200" spc="12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”process”</a:t>
            </a:r>
            <a:r>
              <a:rPr dirty="0" sz="1200" spc="114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and</a:t>
            </a:r>
            <a:r>
              <a:rPr dirty="0" sz="1200" spc="120">
                <a:latin typeface="Calibri"/>
                <a:cs typeface="Calibri"/>
              </a:rPr>
              <a:t> </a:t>
            </a:r>
            <a:r>
              <a:rPr dirty="0" sz="1200" spc="-10">
                <a:latin typeface="Calibri"/>
                <a:cs typeface="Calibri"/>
              </a:rPr>
              <a:t>”program”.</a:t>
            </a:r>
            <a:endParaRPr sz="1200">
              <a:latin typeface="Calibri"/>
              <a:cs typeface="Calibri"/>
            </a:endParaRPr>
          </a:p>
          <a:p>
            <a:pPr lvl="3" marL="434975" indent="-148590">
              <a:lnSpc>
                <a:spcPct val="100000"/>
              </a:lnSpc>
              <a:spcBef>
                <a:spcPts val="905"/>
              </a:spcBef>
              <a:buFont typeface="Arial MT"/>
              <a:buChar char="•"/>
              <a:tabLst>
                <a:tab pos="434975" algn="l"/>
              </a:tabLst>
            </a:pPr>
            <a:r>
              <a:rPr dirty="0" sz="1200" spc="95">
                <a:latin typeface="Calibri"/>
                <a:cs typeface="Calibri"/>
              </a:rPr>
              <a:t>At</a:t>
            </a:r>
            <a:r>
              <a:rPr dirty="0" sz="1200" spc="14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which</a:t>
            </a:r>
            <a:r>
              <a:rPr dirty="0" sz="1200" spc="14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priority</a:t>
            </a:r>
            <a:r>
              <a:rPr dirty="0" sz="1200" spc="14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level</a:t>
            </a:r>
            <a:r>
              <a:rPr dirty="0" sz="1200" spc="14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should</a:t>
            </a:r>
            <a:r>
              <a:rPr dirty="0" sz="1200" spc="15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the</a:t>
            </a:r>
            <a:r>
              <a:rPr dirty="0" sz="1200" spc="14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scheduler</a:t>
            </a:r>
            <a:r>
              <a:rPr dirty="0" sz="1200" spc="14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be</a:t>
            </a:r>
            <a:r>
              <a:rPr dirty="0" sz="1200" spc="14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classified</a:t>
            </a:r>
            <a:r>
              <a:rPr dirty="0" sz="1200" spc="14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and</a:t>
            </a:r>
            <a:r>
              <a:rPr dirty="0" sz="1200" spc="14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why</a:t>
            </a:r>
            <a:r>
              <a:rPr dirty="0" sz="1200" spc="14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is</a:t>
            </a:r>
            <a:r>
              <a:rPr dirty="0" sz="1200" spc="14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this</a:t>
            </a:r>
            <a:r>
              <a:rPr dirty="0" sz="1200" spc="14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the</a:t>
            </a:r>
            <a:r>
              <a:rPr dirty="0" sz="1200" spc="145">
                <a:latin typeface="Calibri"/>
                <a:cs typeface="Calibri"/>
              </a:rPr>
              <a:t> </a:t>
            </a:r>
            <a:r>
              <a:rPr dirty="0" sz="1200" spc="-10">
                <a:latin typeface="Calibri"/>
                <a:cs typeface="Calibri"/>
              </a:rPr>
              <a:t>case?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15" name="object 15" descr=""/>
          <p:cNvSpPr txBox="1"/>
          <p:nvPr/>
        </p:nvSpPr>
        <p:spPr>
          <a:xfrm>
            <a:off x="3677030" y="10200228"/>
            <a:ext cx="312420" cy="1778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38100">
              <a:lnSpc>
                <a:spcPts val="1235"/>
              </a:lnSpc>
            </a:pPr>
            <a:fld id="{81D60167-4931-47E6-BA6A-407CBD079E47}" type="slidenum">
              <a:rPr dirty="0" sz="1200" spc="-25">
                <a:latin typeface="Calibri"/>
                <a:cs typeface="Calibri"/>
              </a:rPr>
              <a:t>110</a:t>
            </a:fld>
            <a:endParaRPr sz="12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 txBox="1"/>
          <p:nvPr/>
        </p:nvSpPr>
        <p:spPr>
          <a:xfrm>
            <a:off x="573925" y="411350"/>
            <a:ext cx="6504940" cy="867410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algn="r" marR="5080">
              <a:lnSpc>
                <a:spcPct val="100000"/>
              </a:lnSpc>
              <a:spcBef>
                <a:spcPts val="95"/>
              </a:spcBef>
            </a:pPr>
            <a:r>
              <a:rPr dirty="0" sz="1200" i="1">
                <a:latin typeface="Calibri"/>
                <a:cs typeface="Calibri"/>
              </a:rPr>
              <a:t>Programming</a:t>
            </a:r>
            <a:r>
              <a:rPr dirty="0" sz="1200" spc="380" i="1">
                <a:latin typeface="Calibri"/>
                <a:cs typeface="Calibri"/>
              </a:rPr>
              <a:t> </a:t>
            </a:r>
            <a:r>
              <a:rPr dirty="0" sz="1200" spc="-10" i="1">
                <a:latin typeface="Calibri"/>
                <a:cs typeface="Calibri"/>
              </a:rPr>
              <a:t>Languages</a:t>
            </a:r>
            <a:endParaRPr sz="12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1015"/>
              </a:spcBef>
            </a:pPr>
            <a:endParaRPr sz="1200">
              <a:latin typeface="Calibri"/>
              <a:cs typeface="Calibri"/>
            </a:endParaRPr>
          </a:p>
          <a:p>
            <a:pPr lvl="2" marL="741045" indent="-728345">
              <a:lnSpc>
                <a:spcPct val="100000"/>
              </a:lnSpc>
              <a:buFont typeface="Calibri"/>
              <a:buAutoNum type="arabicPeriod" startAt="2"/>
              <a:tabLst>
                <a:tab pos="741045" algn="l"/>
              </a:tabLst>
            </a:pPr>
            <a:r>
              <a:rPr dirty="0" sz="1400" spc="110" b="1">
                <a:latin typeface="Calibri"/>
                <a:cs typeface="Calibri"/>
              </a:rPr>
              <a:t>Scheduler</a:t>
            </a:r>
            <a:endParaRPr sz="1400">
              <a:latin typeface="Calibri"/>
              <a:cs typeface="Calibri"/>
            </a:endParaRPr>
          </a:p>
          <a:p>
            <a:pPr lvl="3" marL="384175" indent="-148590">
              <a:lnSpc>
                <a:spcPct val="100000"/>
              </a:lnSpc>
              <a:spcBef>
                <a:spcPts val="1380"/>
              </a:spcBef>
              <a:buFont typeface="Arial MT"/>
              <a:buChar char="•"/>
              <a:tabLst>
                <a:tab pos="384175" algn="l"/>
              </a:tabLst>
            </a:pPr>
            <a:r>
              <a:rPr dirty="0" sz="1200">
                <a:latin typeface="Calibri"/>
                <a:cs typeface="Calibri"/>
              </a:rPr>
              <a:t>How</a:t>
            </a:r>
            <a:r>
              <a:rPr dirty="0" sz="1200" spc="13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does</a:t>
            </a:r>
            <a:r>
              <a:rPr dirty="0" sz="1200" spc="13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the</a:t>
            </a:r>
            <a:r>
              <a:rPr dirty="0" sz="1200" spc="14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exchange</a:t>
            </a:r>
            <a:r>
              <a:rPr dirty="0" sz="1200" spc="13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of</a:t>
            </a:r>
            <a:r>
              <a:rPr dirty="0" sz="1200" spc="14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running</a:t>
            </a:r>
            <a:r>
              <a:rPr dirty="0" sz="1200" spc="14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and</a:t>
            </a:r>
            <a:r>
              <a:rPr dirty="0" sz="1200" spc="14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idle</a:t>
            </a:r>
            <a:r>
              <a:rPr dirty="0" sz="1200" spc="13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tasks</a:t>
            </a:r>
            <a:r>
              <a:rPr dirty="0" sz="1200" spc="14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work</a:t>
            </a:r>
            <a:r>
              <a:rPr dirty="0" sz="1200" spc="14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in</a:t>
            </a:r>
            <a:r>
              <a:rPr dirty="0" sz="1200" spc="135">
                <a:latin typeface="Calibri"/>
                <a:cs typeface="Calibri"/>
              </a:rPr>
              <a:t> </a:t>
            </a:r>
            <a:r>
              <a:rPr dirty="0" sz="1200" spc="-10">
                <a:latin typeface="Calibri"/>
                <a:cs typeface="Calibri"/>
              </a:rPr>
              <a:t>principle?</a:t>
            </a:r>
            <a:endParaRPr sz="1200">
              <a:latin typeface="Calibri"/>
              <a:cs typeface="Calibri"/>
            </a:endParaRPr>
          </a:p>
          <a:p>
            <a:pPr lvl="3" marL="384175" indent="-148590">
              <a:lnSpc>
                <a:spcPct val="100000"/>
              </a:lnSpc>
              <a:spcBef>
                <a:spcPts val="1000"/>
              </a:spcBef>
              <a:buFont typeface="Arial MT"/>
              <a:buChar char="•"/>
              <a:tabLst>
                <a:tab pos="384175" algn="l"/>
              </a:tabLst>
            </a:pPr>
            <a:r>
              <a:rPr dirty="0" sz="1200" spc="50">
                <a:latin typeface="Calibri"/>
                <a:cs typeface="Calibri"/>
              </a:rPr>
              <a:t>What</a:t>
            </a:r>
            <a:r>
              <a:rPr dirty="0" sz="1200" spc="15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states</a:t>
            </a:r>
            <a:r>
              <a:rPr dirty="0" sz="1200" spc="15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can</a:t>
            </a:r>
            <a:r>
              <a:rPr dirty="0" sz="1200" spc="15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a</a:t>
            </a:r>
            <a:r>
              <a:rPr dirty="0" sz="1200" spc="15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process/task</a:t>
            </a:r>
            <a:r>
              <a:rPr dirty="0" sz="1200" spc="155">
                <a:latin typeface="Calibri"/>
                <a:cs typeface="Calibri"/>
              </a:rPr>
              <a:t> </a:t>
            </a:r>
            <a:r>
              <a:rPr dirty="0" sz="1200" spc="-10">
                <a:latin typeface="Calibri"/>
                <a:cs typeface="Calibri"/>
              </a:rPr>
              <a:t>assume?</a:t>
            </a:r>
            <a:endParaRPr sz="1200">
              <a:latin typeface="Calibri"/>
              <a:cs typeface="Calibri"/>
            </a:endParaRPr>
          </a:p>
          <a:p>
            <a:pPr lvl="3" marL="384175" indent="-148590">
              <a:lnSpc>
                <a:spcPct val="100000"/>
              </a:lnSpc>
              <a:spcBef>
                <a:spcPts val="1000"/>
              </a:spcBef>
              <a:buFont typeface="Arial MT"/>
              <a:buChar char="•"/>
              <a:tabLst>
                <a:tab pos="384175" algn="l"/>
              </a:tabLst>
            </a:pPr>
            <a:r>
              <a:rPr dirty="0" sz="1200">
                <a:latin typeface="Calibri"/>
                <a:cs typeface="Calibri"/>
              </a:rPr>
              <a:t>Which</a:t>
            </a:r>
            <a:r>
              <a:rPr dirty="0" sz="1200" spc="14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states</a:t>
            </a:r>
            <a:r>
              <a:rPr dirty="0" sz="1200" spc="15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can</a:t>
            </a:r>
            <a:r>
              <a:rPr dirty="0" sz="1200" spc="15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the</a:t>
            </a:r>
            <a:r>
              <a:rPr dirty="0" sz="1200" spc="15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scheduler</a:t>
            </a:r>
            <a:r>
              <a:rPr dirty="0" sz="1200" spc="14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itself</a:t>
            </a:r>
            <a:r>
              <a:rPr dirty="0" sz="1200" spc="150">
                <a:latin typeface="Calibri"/>
                <a:cs typeface="Calibri"/>
              </a:rPr>
              <a:t> </a:t>
            </a:r>
            <a:r>
              <a:rPr dirty="0" sz="1200" spc="-10">
                <a:latin typeface="Calibri"/>
                <a:cs typeface="Calibri"/>
              </a:rPr>
              <a:t>assume?</a:t>
            </a:r>
            <a:endParaRPr sz="1200">
              <a:latin typeface="Calibri"/>
              <a:cs typeface="Calibri"/>
            </a:endParaRPr>
          </a:p>
          <a:p>
            <a:pPr lvl="3" marL="384175" indent="-148590">
              <a:lnSpc>
                <a:spcPct val="100000"/>
              </a:lnSpc>
              <a:spcBef>
                <a:spcPts val="1005"/>
              </a:spcBef>
              <a:buFont typeface="Arial MT"/>
              <a:buChar char="•"/>
              <a:tabLst>
                <a:tab pos="384175" algn="l"/>
              </a:tabLst>
            </a:pPr>
            <a:r>
              <a:rPr dirty="0" sz="1200" spc="65">
                <a:latin typeface="Calibri"/>
                <a:cs typeface="Calibri"/>
              </a:rPr>
              <a:t>In</a:t>
            </a:r>
            <a:r>
              <a:rPr dirty="0" sz="1200" spc="13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which</a:t>
            </a:r>
            <a:r>
              <a:rPr dirty="0" sz="1200" spc="13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order</a:t>
            </a:r>
            <a:r>
              <a:rPr dirty="0" sz="1200" spc="14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must</a:t>
            </a:r>
            <a:r>
              <a:rPr dirty="0" sz="1200" spc="13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the</a:t>
            </a:r>
            <a:r>
              <a:rPr dirty="0" sz="1200" spc="13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following</a:t>
            </a:r>
            <a:r>
              <a:rPr dirty="0" sz="1200" spc="13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units</a:t>
            </a:r>
            <a:r>
              <a:rPr dirty="0" sz="1200" spc="13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be</a:t>
            </a:r>
            <a:r>
              <a:rPr dirty="0" sz="1200" spc="13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executed</a:t>
            </a:r>
            <a:r>
              <a:rPr dirty="0" sz="1200" spc="13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when</a:t>
            </a:r>
            <a:r>
              <a:rPr dirty="0" sz="1200" spc="13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booting</a:t>
            </a:r>
            <a:r>
              <a:rPr dirty="0" sz="1200" spc="13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an</a:t>
            </a:r>
            <a:r>
              <a:rPr dirty="0" sz="1200" spc="14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operating</a:t>
            </a:r>
            <a:r>
              <a:rPr dirty="0" sz="1200" spc="135">
                <a:latin typeface="Calibri"/>
                <a:cs typeface="Calibri"/>
              </a:rPr>
              <a:t> </a:t>
            </a:r>
            <a:r>
              <a:rPr dirty="0" sz="1200" spc="-10">
                <a:latin typeface="Calibri"/>
                <a:cs typeface="Calibri"/>
              </a:rPr>
              <a:t>system?</a:t>
            </a:r>
            <a:endParaRPr sz="1200">
              <a:latin typeface="Calibri"/>
              <a:cs typeface="Calibri"/>
            </a:endParaRPr>
          </a:p>
          <a:p>
            <a:pPr lvl="4" marL="711200" indent="-160020">
              <a:lnSpc>
                <a:spcPts val="1425"/>
              </a:lnSpc>
              <a:spcBef>
                <a:spcPts val="1000"/>
              </a:spcBef>
              <a:buFont typeface="Calibri"/>
              <a:buChar char="–"/>
              <a:tabLst>
                <a:tab pos="711200" algn="l"/>
              </a:tabLst>
            </a:pPr>
            <a:r>
              <a:rPr dirty="0" sz="1200" spc="20">
                <a:latin typeface="Calibri"/>
                <a:cs typeface="Calibri"/>
              </a:rPr>
              <a:t>Initializing</a:t>
            </a:r>
            <a:r>
              <a:rPr dirty="0" sz="1200" spc="185">
                <a:latin typeface="Calibri"/>
                <a:cs typeface="Calibri"/>
              </a:rPr>
              <a:t> </a:t>
            </a:r>
            <a:r>
              <a:rPr dirty="0" sz="1200" spc="20">
                <a:latin typeface="Calibri"/>
                <a:cs typeface="Calibri"/>
              </a:rPr>
              <a:t>the</a:t>
            </a:r>
            <a:r>
              <a:rPr dirty="0" sz="1200" spc="185">
                <a:latin typeface="Calibri"/>
                <a:cs typeface="Calibri"/>
              </a:rPr>
              <a:t> </a:t>
            </a:r>
            <a:r>
              <a:rPr dirty="0" sz="1200" spc="20">
                <a:latin typeface="Calibri"/>
                <a:cs typeface="Calibri"/>
              </a:rPr>
              <a:t>graphics</a:t>
            </a:r>
            <a:r>
              <a:rPr dirty="0" sz="1200" spc="185">
                <a:latin typeface="Calibri"/>
                <a:cs typeface="Calibri"/>
              </a:rPr>
              <a:t> </a:t>
            </a:r>
            <a:r>
              <a:rPr dirty="0" sz="1200" spc="-20">
                <a:latin typeface="Calibri"/>
                <a:cs typeface="Calibri"/>
              </a:rPr>
              <a:t>card</a:t>
            </a:r>
            <a:endParaRPr sz="1200">
              <a:latin typeface="Calibri"/>
              <a:cs typeface="Calibri"/>
            </a:endParaRPr>
          </a:p>
          <a:p>
            <a:pPr lvl="4" marL="711200" indent="-160020">
              <a:lnSpc>
                <a:spcPts val="1410"/>
              </a:lnSpc>
              <a:buFont typeface="Calibri"/>
              <a:buChar char="–"/>
              <a:tabLst>
                <a:tab pos="711200" algn="l"/>
              </a:tabLst>
            </a:pPr>
            <a:r>
              <a:rPr dirty="0" sz="1200">
                <a:latin typeface="Calibri"/>
                <a:cs typeface="Calibri"/>
              </a:rPr>
              <a:t>Mounting</a:t>
            </a:r>
            <a:r>
              <a:rPr dirty="0" sz="1200" spc="17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filesystems/make</a:t>
            </a:r>
            <a:r>
              <a:rPr dirty="0" sz="1200" spc="175">
                <a:latin typeface="Calibri"/>
                <a:cs typeface="Calibri"/>
              </a:rPr>
              <a:t> </a:t>
            </a:r>
            <a:r>
              <a:rPr dirty="0" sz="1200" spc="50">
                <a:latin typeface="Calibri"/>
                <a:cs typeface="Calibri"/>
              </a:rPr>
              <a:t>it</a:t>
            </a:r>
            <a:r>
              <a:rPr dirty="0" sz="1200" spc="180">
                <a:latin typeface="Calibri"/>
                <a:cs typeface="Calibri"/>
              </a:rPr>
              <a:t> </a:t>
            </a:r>
            <a:r>
              <a:rPr dirty="0" sz="1200" spc="-10">
                <a:latin typeface="Calibri"/>
                <a:cs typeface="Calibri"/>
              </a:rPr>
              <a:t>available</a:t>
            </a:r>
            <a:endParaRPr sz="1200">
              <a:latin typeface="Calibri"/>
              <a:cs typeface="Calibri"/>
            </a:endParaRPr>
          </a:p>
          <a:p>
            <a:pPr lvl="4" marL="711200" indent="-160020">
              <a:lnSpc>
                <a:spcPts val="1410"/>
              </a:lnSpc>
              <a:buFont typeface="Calibri"/>
              <a:buChar char="–"/>
              <a:tabLst>
                <a:tab pos="711200" algn="l"/>
              </a:tabLst>
            </a:pPr>
            <a:r>
              <a:rPr dirty="0" sz="1200">
                <a:latin typeface="Calibri"/>
                <a:cs typeface="Calibri"/>
              </a:rPr>
              <a:t>Starting</a:t>
            </a:r>
            <a:r>
              <a:rPr dirty="0" sz="1200" spc="229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the</a:t>
            </a:r>
            <a:r>
              <a:rPr dirty="0" sz="1200" spc="229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boot</a:t>
            </a:r>
            <a:r>
              <a:rPr dirty="0" sz="1200" spc="229">
                <a:latin typeface="Calibri"/>
                <a:cs typeface="Calibri"/>
              </a:rPr>
              <a:t> </a:t>
            </a:r>
            <a:r>
              <a:rPr dirty="0" sz="1200" spc="-10">
                <a:latin typeface="Calibri"/>
                <a:cs typeface="Calibri"/>
              </a:rPr>
              <a:t>manager</a:t>
            </a:r>
            <a:endParaRPr sz="1200">
              <a:latin typeface="Calibri"/>
              <a:cs typeface="Calibri"/>
            </a:endParaRPr>
          </a:p>
          <a:p>
            <a:pPr lvl="4" marL="711200" indent="-160020">
              <a:lnSpc>
                <a:spcPts val="1410"/>
              </a:lnSpc>
              <a:buFont typeface="Calibri"/>
              <a:buChar char="–"/>
              <a:tabLst>
                <a:tab pos="711200" algn="l"/>
              </a:tabLst>
            </a:pPr>
            <a:r>
              <a:rPr dirty="0" sz="1200">
                <a:latin typeface="Calibri"/>
                <a:cs typeface="Calibri"/>
              </a:rPr>
              <a:t>Launch</a:t>
            </a:r>
            <a:r>
              <a:rPr dirty="0" sz="1200" spc="254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logical</a:t>
            </a:r>
            <a:r>
              <a:rPr dirty="0" sz="1200" spc="26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Volume</a:t>
            </a:r>
            <a:r>
              <a:rPr dirty="0" sz="1200" spc="260">
                <a:latin typeface="Calibri"/>
                <a:cs typeface="Calibri"/>
              </a:rPr>
              <a:t> </a:t>
            </a:r>
            <a:r>
              <a:rPr dirty="0" sz="1200" spc="-10">
                <a:latin typeface="Calibri"/>
                <a:cs typeface="Calibri"/>
              </a:rPr>
              <a:t>Manager</a:t>
            </a:r>
            <a:endParaRPr sz="1200">
              <a:latin typeface="Calibri"/>
              <a:cs typeface="Calibri"/>
            </a:endParaRPr>
          </a:p>
          <a:p>
            <a:pPr lvl="4" marL="711200" indent="-160020">
              <a:lnSpc>
                <a:spcPts val="1410"/>
              </a:lnSpc>
              <a:buFont typeface="Calibri"/>
              <a:buChar char="–"/>
              <a:tabLst>
                <a:tab pos="711200" algn="l"/>
              </a:tabLst>
            </a:pPr>
            <a:r>
              <a:rPr dirty="0" sz="1200">
                <a:latin typeface="Calibri"/>
                <a:cs typeface="Calibri"/>
              </a:rPr>
              <a:t>Starting</a:t>
            </a:r>
            <a:r>
              <a:rPr dirty="0" sz="1200" spc="22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the</a:t>
            </a:r>
            <a:r>
              <a:rPr dirty="0" sz="1200" spc="225">
                <a:latin typeface="Calibri"/>
                <a:cs typeface="Calibri"/>
              </a:rPr>
              <a:t> </a:t>
            </a:r>
            <a:r>
              <a:rPr dirty="0" sz="1200" spc="100">
                <a:latin typeface="Calibri"/>
                <a:cs typeface="Calibri"/>
              </a:rPr>
              <a:t>OS</a:t>
            </a:r>
            <a:r>
              <a:rPr dirty="0" sz="1200" spc="225">
                <a:latin typeface="Calibri"/>
                <a:cs typeface="Calibri"/>
              </a:rPr>
              <a:t> </a:t>
            </a:r>
            <a:r>
              <a:rPr dirty="0" sz="1200" spc="-10">
                <a:latin typeface="Calibri"/>
                <a:cs typeface="Calibri"/>
              </a:rPr>
              <a:t>Kernel</a:t>
            </a:r>
            <a:endParaRPr sz="1200">
              <a:latin typeface="Calibri"/>
              <a:cs typeface="Calibri"/>
            </a:endParaRPr>
          </a:p>
          <a:p>
            <a:pPr lvl="4" marL="711200" indent="-160020">
              <a:lnSpc>
                <a:spcPts val="1410"/>
              </a:lnSpc>
              <a:buFont typeface="Calibri"/>
              <a:buChar char="–"/>
              <a:tabLst>
                <a:tab pos="711200" algn="l"/>
              </a:tabLst>
            </a:pPr>
            <a:r>
              <a:rPr dirty="0" sz="1200">
                <a:latin typeface="Calibri"/>
                <a:cs typeface="Calibri"/>
              </a:rPr>
              <a:t>User</a:t>
            </a:r>
            <a:r>
              <a:rPr dirty="0" sz="1200" spc="160">
                <a:latin typeface="Calibri"/>
                <a:cs typeface="Calibri"/>
              </a:rPr>
              <a:t> </a:t>
            </a:r>
            <a:r>
              <a:rPr dirty="0" sz="1200" spc="-10">
                <a:latin typeface="Calibri"/>
                <a:cs typeface="Calibri"/>
              </a:rPr>
              <a:t>login</a:t>
            </a:r>
            <a:endParaRPr sz="1200">
              <a:latin typeface="Calibri"/>
              <a:cs typeface="Calibri"/>
            </a:endParaRPr>
          </a:p>
          <a:p>
            <a:pPr lvl="4" marL="711200" indent="-160020">
              <a:lnSpc>
                <a:spcPts val="1410"/>
              </a:lnSpc>
              <a:buFont typeface="Calibri"/>
              <a:buChar char="–"/>
              <a:tabLst>
                <a:tab pos="711200" algn="l"/>
              </a:tabLst>
            </a:pPr>
            <a:r>
              <a:rPr dirty="0" sz="1200">
                <a:latin typeface="Calibri"/>
                <a:cs typeface="Calibri"/>
              </a:rPr>
              <a:t>Starting</a:t>
            </a:r>
            <a:r>
              <a:rPr dirty="0" sz="1200" spc="229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the</a:t>
            </a:r>
            <a:r>
              <a:rPr dirty="0" sz="1200" spc="229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shell</a:t>
            </a:r>
            <a:r>
              <a:rPr dirty="0" sz="1200" spc="229">
                <a:latin typeface="Calibri"/>
                <a:cs typeface="Calibri"/>
              </a:rPr>
              <a:t> </a:t>
            </a:r>
            <a:r>
              <a:rPr dirty="0" sz="1200" spc="-10">
                <a:latin typeface="Calibri"/>
                <a:cs typeface="Calibri"/>
              </a:rPr>
              <a:t>interpreter</a:t>
            </a:r>
            <a:endParaRPr sz="1200">
              <a:latin typeface="Calibri"/>
              <a:cs typeface="Calibri"/>
            </a:endParaRPr>
          </a:p>
          <a:p>
            <a:pPr lvl="4" marL="711200" indent="-160020">
              <a:lnSpc>
                <a:spcPts val="1410"/>
              </a:lnSpc>
              <a:buFont typeface="Calibri"/>
              <a:buChar char="–"/>
              <a:tabLst>
                <a:tab pos="711200" algn="l"/>
              </a:tabLst>
            </a:pPr>
            <a:r>
              <a:rPr dirty="0" sz="1200">
                <a:latin typeface="Calibri"/>
                <a:cs typeface="Calibri"/>
              </a:rPr>
              <a:t>Starting</a:t>
            </a:r>
            <a:r>
              <a:rPr dirty="0" sz="1200" spc="27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the</a:t>
            </a:r>
            <a:r>
              <a:rPr dirty="0" sz="1200" spc="280">
                <a:latin typeface="Calibri"/>
                <a:cs typeface="Calibri"/>
              </a:rPr>
              <a:t> </a:t>
            </a:r>
            <a:r>
              <a:rPr dirty="0" sz="1200" spc="-10">
                <a:latin typeface="Calibri"/>
                <a:cs typeface="Calibri"/>
              </a:rPr>
              <a:t>scheduler</a:t>
            </a:r>
            <a:endParaRPr sz="1200">
              <a:latin typeface="Calibri"/>
              <a:cs typeface="Calibri"/>
            </a:endParaRPr>
          </a:p>
          <a:p>
            <a:pPr lvl="4" marL="711200" indent="-160020">
              <a:lnSpc>
                <a:spcPts val="1425"/>
              </a:lnSpc>
              <a:buFont typeface="Calibri"/>
              <a:buChar char="–"/>
              <a:tabLst>
                <a:tab pos="711200" algn="l"/>
              </a:tabLst>
            </a:pPr>
            <a:r>
              <a:rPr dirty="0" sz="1200" spc="20">
                <a:latin typeface="Calibri"/>
                <a:cs typeface="Calibri"/>
              </a:rPr>
              <a:t>Configuring/enabling</a:t>
            </a:r>
            <a:r>
              <a:rPr dirty="0" sz="1200" spc="190">
                <a:latin typeface="Calibri"/>
                <a:cs typeface="Calibri"/>
              </a:rPr>
              <a:t> </a:t>
            </a:r>
            <a:r>
              <a:rPr dirty="0" sz="1200" spc="20">
                <a:latin typeface="Calibri"/>
                <a:cs typeface="Calibri"/>
              </a:rPr>
              <a:t>the</a:t>
            </a:r>
            <a:r>
              <a:rPr dirty="0" sz="1200" spc="195">
                <a:latin typeface="Calibri"/>
                <a:cs typeface="Calibri"/>
              </a:rPr>
              <a:t> </a:t>
            </a:r>
            <a:r>
              <a:rPr dirty="0" sz="1200" spc="20">
                <a:latin typeface="Calibri"/>
                <a:cs typeface="Calibri"/>
              </a:rPr>
              <a:t>(timer)</a:t>
            </a:r>
            <a:r>
              <a:rPr dirty="0" sz="1200" spc="195">
                <a:latin typeface="Calibri"/>
                <a:cs typeface="Calibri"/>
              </a:rPr>
              <a:t> </a:t>
            </a:r>
            <a:r>
              <a:rPr dirty="0" sz="1200" spc="-10">
                <a:latin typeface="Calibri"/>
                <a:cs typeface="Calibri"/>
              </a:rPr>
              <a:t>interrupts</a:t>
            </a:r>
            <a:endParaRPr sz="1200">
              <a:latin typeface="Calibri"/>
              <a:cs typeface="Calibri"/>
            </a:endParaRPr>
          </a:p>
          <a:p>
            <a:pPr lvl="4">
              <a:lnSpc>
                <a:spcPct val="100000"/>
              </a:lnSpc>
              <a:buFont typeface="Calibri"/>
              <a:buChar char="–"/>
            </a:pPr>
            <a:endParaRPr sz="1200">
              <a:latin typeface="Calibri"/>
              <a:cs typeface="Calibri"/>
            </a:endParaRPr>
          </a:p>
          <a:p>
            <a:pPr lvl="4">
              <a:lnSpc>
                <a:spcPct val="100000"/>
              </a:lnSpc>
              <a:spcBef>
                <a:spcPts val="310"/>
              </a:spcBef>
              <a:buFont typeface="Calibri"/>
              <a:buChar char="–"/>
            </a:pPr>
            <a:endParaRPr sz="1200">
              <a:latin typeface="Calibri"/>
              <a:cs typeface="Calibri"/>
            </a:endParaRPr>
          </a:p>
          <a:p>
            <a:pPr lvl="2" marL="741045" indent="-728345">
              <a:lnSpc>
                <a:spcPct val="100000"/>
              </a:lnSpc>
              <a:spcBef>
                <a:spcPts val="5"/>
              </a:spcBef>
              <a:buFont typeface="Calibri"/>
              <a:buAutoNum type="arabicPeriod" startAt="2"/>
              <a:tabLst>
                <a:tab pos="741045" algn="l"/>
              </a:tabLst>
            </a:pPr>
            <a:r>
              <a:rPr dirty="0" sz="1400" spc="155" b="1">
                <a:latin typeface="Calibri"/>
                <a:cs typeface="Calibri"/>
              </a:rPr>
              <a:t>Task</a:t>
            </a:r>
            <a:r>
              <a:rPr dirty="0" sz="1400" spc="229" b="1">
                <a:latin typeface="Calibri"/>
                <a:cs typeface="Calibri"/>
              </a:rPr>
              <a:t> </a:t>
            </a:r>
            <a:r>
              <a:rPr dirty="0" sz="1400" spc="120" b="1">
                <a:latin typeface="Calibri"/>
                <a:cs typeface="Calibri"/>
              </a:rPr>
              <a:t>and</a:t>
            </a:r>
            <a:r>
              <a:rPr dirty="0" sz="1400" spc="235" b="1">
                <a:latin typeface="Calibri"/>
                <a:cs typeface="Calibri"/>
              </a:rPr>
              <a:t> </a:t>
            </a:r>
            <a:r>
              <a:rPr dirty="0" sz="1400" spc="90" b="1">
                <a:latin typeface="Calibri"/>
                <a:cs typeface="Calibri"/>
              </a:rPr>
              <a:t>resources</a:t>
            </a:r>
            <a:r>
              <a:rPr dirty="0" sz="1400" spc="235" b="1">
                <a:latin typeface="Calibri"/>
                <a:cs typeface="Calibri"/>
              </a:rPr>
              <a:t> </a:t>
            </a:r>
            <a:r>
              <a:rPr dirty="0" sz="1400" spc="95" b="1">
                <a:latin typeface="Calibri"/>
                <a:cs typeface="Calibri"/>
              </a:rPr>
              <a:t>synchonisation</a:t>
            </a:r>
            <a:endParaRPr sz="1400">
              <a:latin typeface="Calibri"/>
              <a:cs typeface="Calibri"/>
            </a:endParaRPr>
          </a:p>
          <a:p>
            <a:pPr lvl="3" marL="384175" indent="-148590">
              <a:lnSpc>
                <a:spcPct val="100000"/>
              </a:lnSpc>
              <a:spcBef>
                <a:spcPts val="1380"/>
              </a:spcBef>
              <a:buFont typeface="Arial MT"/>
              <a:buChar char="•"/>
              <a:tabLst>
                <a:tab pos="384175" algn="l"/>
              </a:tabLst>
            </a:pPr>
            <a:r>
              <a:rPr dirty="0" sz="1200" spc="50">
                <a:latin typeface="Calibri"/>
                <a:cs typeface="Calibri"/>
              </a:rPr>
              <a:t>What</a:t>
            </a:r>
            <a:r>
              <a:rPr dirty="0" sz="1200" spc="10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do</a:t>
            </a:r>
            <a:r>
              <a:rPr dirty="0" sz="1200" spc="114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you</a:t>
            </a:r>
            <a:r>
              <a:rPr dirty="0" sz="1200" spc="114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have</a:t>
            </a:r>
            <a:r>
              <a:rPr dirty="0" sz="1200" spc="10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to</a:t>
            </a:r>
            <a:r>
              <a:rPr dirty="0" sz="1200" spc="11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pay</a:t>
            </a:r>
            <a:r>
              <a:rPr dirty="0" sz="1200" spc="11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attention</a:t>
            </a:r>
            <a:r>
              <a:rPr dirty="0" sz="1200" spc="11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to</a:t>
            </a:r>
            <a:r>
              <a:rPr dirty="0" sz="1200" spc="10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if</a:t>
            </a:r>
            <a:r>
              <a:rPr dirty="0" sz="1200" spc="11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two</a:t>
            </a:r>
            <a:r>
              <a:rPr dirty="0" sz="1200" spc="114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tasks</a:t>
            </a:r>
            <a:r>
              <a:rPr dirty="0" sz="1200" spc="11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want</a:t>
            </a:r>
            <a:r>
              <a:rPr dirty="0" sz="1200" spc="10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to</a:t>
            </a:r>
            <a:r>
              <a:rPr dirty="0" sz="1200" spc="11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use</a:t>
            </a:r>
            <a:r>
              <a:rPr dirty="0" sz="1200" spc="11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the</a:t>
            </a:r>
            <a:r>
              <a:rPr dirty="0" sz="1200" spc="10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same</a:t>
            </a:r>
            <a:r>
              <a:rPr dirty="0" sz="1200" spc="110">
                <a:latin typeface="Calibri"/>
                <a:cs typeface="Calibri"/>
              </a:rPr>
              <a:t> </a:t>
            </a:r>
            <a:r>
              <a:rPr dirty="0" sz="1200" spc="-10">
                <a:latin typeface="Calibri"/>
                <a:cs typeface="Calibri"/>
              </a:rPr>
              <a:t>resource?</a:t>
            </a:r>
            <a:endParaRPr sz="1200">
              <a:latin typeface="Calibri"/>
              <a:cs typeface="Calibri"/>
            </a:endParaRPr>
          </a:p>
          <a:p>
            <a:pPr lvl="3" marL="384175" indent="-148590">
              <a:lnSpc>
                <a:spcPct val="100000"/>
              </a:lnSpc>
              <a:spcBef>
                <a:spcPts val="1000"/>
              </a:spcBef>
              <a:buFont typeface="Arial MT"/>
              <a:buChar char="•"/>
              <a:tabLst>
                <a:tab pos="384175" algn="l"/>
              </a:tabLst>
            </a:pPr>
            <a:r>
              <a:rPr dirty="0" sz="1200" spc="60">
                <a:latin typeface="Calibri"/>
                <a:cs typeface="Calibri"/>
              </a:rPr>
              <a:t>Explain</a:t>
            </a:r>
            <a:r>
              <a:rPr dirty="0" sz="1200" spc="7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how</a:t>
            </a:r>
            <a:r>
              <a:rPr dirty="0" sz="1200" spc="8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the</a:t>
            </a:r>
            <a:r>
              <a:rPr dirty="0" sz="1200" spc="75">
                <a:latin typeface="Calibri"/>
                <a:cs typeface="Calibri"/>
              </a:rPr>
              <a:t> </a:t>
            </a:r>
            <a:r>
              <a:rPr dirty="0" sz="1200" spc="-10">
                <a:latin typeface="Calibri"/>
                <a:cs typeface="Calibri"/>
              </a:rPr>
              <a:t>semaphore</a:t>
            </a:r>
            <a:r>
              <a:rPr dirty="0" sz="1200" spc="8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mechanism</a:t>
            </a:r>
            <a:r>
              <a:rPr dirty="0" sz="1200" spc="80">
                <a:latin typeface="Calibri"/>
                <a:cs typeface="Calibri"/>
              </a:rPr>
              <a:t> </a:t>
            </a:r>
            <a:r>
              <a:rPr dirty="0" sz="1200" spc="-10">
                <a:latin typeface="Calibri"/>
                <a:cs typeface="Calibri"/>
              </a:rPr>
              <a:t>works?</a:t>
            </a:r>
            <a:endParaRPr sz="1200">
              <a:latin typeface="Calibri"/>
              <a:cs typeface="Calibri"/>
            </a:endParaRPr>
          </a:p>
          <a:p>
            <a:pPr lvl="3">
              <a:lnSpc>
                <a:spcPct val="100000"/>
              </a:lnSpc>
              <a:buFont typeface="Arial MT"/>
              <a:buChar char="•"/>
            </a:pPr>
            <a:endParaRPr sz="1200">
              <a:latin typeface="Calibri"/>
              <a:cs typeface="Calibri"/>
            </a:endParaRPr>
          </a:p>
          <a:p>
            <a:pPr lvl="3">
              <a:lnSpc>
                <a:spcPct val="100000"/>
              </a:lnSpc>
              <a:spcBef>
                <a:spcPts val="540"/>
              </a:spcBef>
              <a:buFont typeface="Arial MT"/>
              <a:buChar char="•"/>
            </a:pPr>
            <a:endParaRPr sz="1200">
              <a:latin typeface="Calibri"/>
              <a:cs typeface="Calibri"/>
            </a:endParaRPr>
          </a:p>
          <a:p>
            <a:pPr lvl="1" marL="695325" indent="-682625">
              <a:lnSpc>
                <a:spcPct val="100000"/>
              </a:lnSpc>
              <a:buFont typeface="Calibri"/>
              <a:buAutoNum type="arabicPeriod" startAt="4"/>
              <a:tabLst>
                <a:tab pos="695325" algn="l"/>
              </a:tabLst>
            </a:pPr>
            <a:r>
              <a:rPr dirty="0" sz="1700" spc="180" b="1">
                <a:latin typeface="Calibri"/>
                <a:cs typeface="Calibri"/>
              </a:rPr>
              <a:t>Programming</a:t>
            </a:r>
            <a:r>
              <a:rPr dirty="0" sz="1700" spc="285" b="1">
                <a:latin typeface="Calibri"/>
                <a:cs typeface="Calibri"/>
              </a:rPr>
              <a:t> </a:t>
            </a:r>
            <a:r>
              <a:rPr dirty="0" sz="1700" spc="145" b="1">
                <a:latin typeface="Calibri"/>
                <a:cs typeface="Calibri"/>
              </a:rPr>
              <a:t>Languages</a:t>
            </a:r>
            <a:endParaRPr sz="17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580"/>
              </a:spcBef>
            </a:pPr>
            <a:endParaRPr sz="1700">
              <a:latin typeface="Calibri"/>
              <a:cs typeface="Calibri"/>
            </a:endParaRPr>
          </a:p>
          <a:p>
            <a:pPr lvl="2" marL="741045" indent="-728345">
              <a:lnSpc>
                <a:spcPct val="100000"/>
              </a:lnSpc>
              <a:buFont typeface="Calibri"/>
              <a:buAutoNum type="arabicPeriod"/>
              <a:tabLst>
                <a:tab pos="741045" algn="l"/>
              </a:tabLst>
            </a:pPr>
            <a:r>
              <a:rPr dirty="0" sz="1400" spc="140" b="1">
                <a:latin typeface="Calibri"/>
                <a:cs typeface="Calibri"/>
              </a:rPr>
              <a:t>Structural</a:t>
            </a:r>
            <a:r>
              <a:rPr dirty="0" sz="1400" spc="235" b="1">
                <a:latin typeface="Calibri"/>
                <a:cs typeface="Calibri"/>
              </a:rPr>
              <a:t> </a:t>
            </a:r>
            <a:r>
              <a:rPr dirty="0" sz="1400" spc="100" b="1">
                <a:latin typeface="Calibri"/>
                <a:cs typeface="Calibri"/>
              </a:rPr>
              <a:t>analysis</a:t>
            </a:r>
            <a:r>
              <a:rPr dirty="0" sz="1400" spc="235" b="1">
                <a:latin typeface="Calibri"/>
                <a:cs typeface="Calibri"/>
              </a:rPr>
              <a:t> </a:t>
            </a:r>
            <a:r>
              <a:rPr dirty="0" sz="1400" spc="50" b="1">
                <a:latin typeface="Calibri"/>
                <a:cs typeface="Calibri"/>
              </a:rPr>
              <a:t>of</a:t>
            </a:r>
            <a:r>
              <a:rPr dirty="0" sz="1400" spc="235" b="1">
                <a:latin typeface="Calibri"/>
                <a:cs typeface="Calibri"/>
              </a:rPr>
              <a:t> </a:t>
            </a:r>
            <a:r>
              <a:rPr dirty="0" sz="1400" spc="85" b="1">
                <a:latin typeface="Calibri"/>
                <a:cs typeface="Calibri"/>
              </a:rPr>
              <a:t>a</a:t>
            </a:r>
            <a:r>
              <a:rPr dirty="0" sz="1400" spc="235" b="1">
                <a:latin typeface="Calibri"/>
                <a:cs typeface="Calibri"/>
              </a:rPr>
              <a:t> </a:t>
            </a:r>
            <a:r>
              <a:rPr dirty="0" sz="1400" spc="100" b="1">
                <a:latin typeface="Calibri"/>
                <a:cs typeface="Calibri"/>
              </a:rPr>
              <a:t>language</a:t>
            </a:r>
            <a:endParaRPr sz="1400">
              <a:latin typeface="Calibri"/>
              <a:cs typeface="Calibri"/>
            </a:endParaRPr>
          </a:p>
          <a:p>
            <a:pPr lvl="3" marL="384175" indent="-148590">
              <a:lnSpc>
                <a:spcPct val="100000"/>
              </a:lnSpc>
              <a:spcBef>
                <a:spcPts val="1385"/>
              </a:spcBef>
              <a:buFont typeface="Arial MT"/>
              <a:buChar char="•"/>
              <a:tabLst>
                <a:tab pos="384175" algn="l"/>
              </a:tabLst>
            </a:pPr>
            <a:r>
              <a:rPr dirty="0" sz="1200">
                <a:latin typeface="Calibri"/>
                <a:cs typeface="Calibri"/>
              </a:rPr>
              <a:t>Which</a:t>
            </a:r>
            <a:r>
              <a:rPr dirty="0" sz="1200" spc="114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process</a:t>
            </a:r>
            <a:r>
              <a:rPr dirty="0" sz="1200" spc="114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steps</a:t>
            </a:r>
            <a:r>
              <a:rPr dirty="0" sz="1200" spc="114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does</a:t>
            </a:r>
            <a:r>
              <a:rPr dirty="0" sz="1200" spc="114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a</a:t>
            </a:r>
            <a:r>
              <a:rPr dirty="0" sz="1200" spc="114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compiler</a:t>
            </a:r>
            <a:r>
              <a:rPr dirty="0" sz="1200" spc="114">
                <a:latin typeface="Calibri"/>
                <a:cs typeface="Calibri"/>
              </a:rPr>
              <a:t> </a:t>
            </a:r>
            <a:r>
              <a:rPr dirty="0" sz="1200" spc="-10">
                <a:latin typeface="Calibri"/>
                <a:cs typeface="Calibri"/>
              </a:rPr>
              <a:t>perform?</a:t>
            </a:r>
            <a:endParaRPr sz="1200">
              <a:latin typeface="Calibri"/>
              <a:cs typeface="Calibri"/>
            </a:endParaRPr>
          </a:p>
          <a:p>
            <a:pPr lvl="3" marL="384175" indent="-148590">
              <a:lnSpc>
                <a:spcPct val="100000"/>
              </a:lnSpc>
              <a:spcBef>
                <a:spcPts val="1000"/>
              </a:spcBef>
              <a:buFont typeface="Arial MT"/>
              <a:buChar char="•"/>
              <a:tabLst>
                <a:tab pos="384175" algn="l"/>
              </a:tabLst>
            </a:pPr>
            <a:r>
              <a:rPr dirty="0" sz="1200">
                <a:latin typeface="Calibri"/>
                <a:cs typeface="Calibri"/>
              </a:rPr>
              <a:t>How</a:t>
            </a:r>
            <a:r>
              <a:rPr dirty="0" sz="1200" spc="14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do</a:t>
            </a:r>
            <a:r>
              <a:rPr dirty="0" sz="1200" spc="15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you</a:t>
            </a:r>
            <a:r>
              <a:rPr dirty="0" sz="1200" spc="15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quickly</a:t>
            </a:r>
            <a:r>
              <a:rPr dirty="0" sz="1200" spc="15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introduce</a:t>
            </a:r>
            <a:r>
              <a:rPr dirty="0" sz="1200" spc="15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yourself</a:t>
            </a:r>
            <a:r>
              <a:rPr dirty="0" sz="1200" spc="14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to</a:t>
            </a:r>
            <a:r>
              <a:rPr dirty="0" sz="1200" spc="14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new</a:t>
            </a:r>
            <a:r>
              <a:rPr dirty="0" sz="1200" spc="15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programming</a:t>
            </a:r>
            <a:r>
              <a:rPr dirty="0" sz="1200" spc="150">
                <a:latin typeface="Calibri"/>
                <a:cs typeface="Calibri"/>
              </a:rPr>
              <a:t> </a:t>
            </a:r>
            <a:r>
              <a:rPr dirty="0" sz="1200" spc="-10">
                <a:latin typeface="Calibri"/>
                <a:cs typeface="Calibri"/>
              </a:rPr>
              <a:t>languages?</a:t>
            </a:r>
            <a:endParaRPr sz="1200">
              <a:latin typeface="Calibri"/>
              <a:cs typeface="Calibri"/>
            </a:endParaRPr>
          </a:p>
          <a:p>
            <a:pPr lvl="3" marL="384175" indent="-148590">
              <a:lnSpc>
                <a:spcPct val="100000"/>
              </a:lnSpc>
              <a:spcBef>
                <a:spcPts val="1000"/>
              </a:spcBef>
              <a:buFont typeface="Arial MT"/>
              <a:buChar char="•"/>
              <a:tabLst>
                <a:tab pos="384175" algn="l"/>
              </a:tabLst>
            </a:pPr>
            <a:r>
              <a:rPr dirty="0" sz="1200">
                <a:latin typeface="Calibri"/>
                <a:cs typeface="Calibri"/>
              </a:rPr>
              <a:t>Assign</a:t>
            </a:r>
            <a:r>
              <a:rPr dirty="0" sz="1200" spc="15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all</a:t>
            </a:r>
            <a:r>
              <a:rPr dirty="0" sz="1200" spc="16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program</a:t>
            </a:r>
            <a:r>
              <a:rPr dirty="0" sz="1200" spc="15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components</a:t>
            </a:r>
            <a:r>
              <a:rPr dirty="0" sz="1200" spc="16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to</a:t>
            </a:r>
            <a:r>
              <a:rPr dirty="0" sz="1200" spc="15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the</a:t>
            </a:r>
            <a:r>
              <a:rPr dirty="0" sz="1200" spc="15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following</a:t>
            </a:r>
            <a:r>
              <a:rPr dirty="0" sz="1200" spc="160">
                <a:latin typeface="Calibri"/>
                <a:cs typeface="Calibri"/>
              </a:rPr>
              <a:t> </a:t>
            </a:r>
            <a:r>
              <a:rPr dirty="0" sz="1200" spc="-10">
                <a:latin typeface="Calibri"/>
                <a:cs typeface="Calibri"/>
              </a:rPr>
              <a:t>categories:</a:t>
            </a:r>
            <a:endParaRPr sz="1200">
              <a:latin typeface="Calibri"/>
              <a:cs typeface="Calibri"/>
            </a:endParaRPr>
          </a:p>
          <a:p>
            <a:pPr lvl="4" marL="711200" indent="-160020">
              <a:lnSpc>
                <a:spcPts val="1425"/>
              </a:lnSpc>
              <a:spcBef>
                <a:spcPts val="1000"/>
              </a:spcBef>
              <a:buFont typeface="Calibri"/>
              <a:buChar char="–"/>
              <a:tabLst>
                <a:tab pos="711200" algn="l"/>
              </a:tabLst>
            </a:pPr>
            <a:r>
              <a:rPr dirty="0" sz="1200">
                <a:latin typeface="Calibri"/>
                <a:cs typeface="Calibri"/>
              </a:rPr>
              <a:t>Keywords/procedure</a:t>
            </a:r>
            <a:r>
              <a:rPr dirty="0" sz="1200" spc="430">
                <a:latin typeface="Calibri"/>
                <a:cs typeface="Calibri"/>
              </a:rPr>
              <a:t> </a:t>
            </a:r>
            <a:r>
              <a:rPr dirty="0" sz="1200" spc="-10">
                <a:latin typeface="Calibri"/>
                <a:cs typeface="Calibri"/>
              </a:rPr>
              <a:t>names</a:t>
            </a:r>
            <a:endParaRPr sz="1200">
              <a:latin typeface="Calibri"/>
              <a:cs typeface="Calibri"/>
            </a:endParaRPr>
          </a:p>
          <a:p>
            <a:pPr lvl="4" marL="711200" indent="-160020">
              <a:lnSpc>
                <a:spcPts val="1410"/>
              </a:lnSpc>
              <a:buFont typeface="Calibri"/>
              <a:buChar char="–"/>
              <a:tabLst>
                <a:tab pos="711200" algn="l"/>
              </a:tabLst>
            </a:pPr>
            <a:r>
              <a:rPr dirty="0" sz="1200">
                <a:latin typeface="Calibri"/>
                <a:cs typeface="Calibri"/>
              </a:rPr>
              <a:t>Operators/assignment</a:t>
            </a:r>
            <a:r>
              <a:rPr dirty="0" sz="1200" spc="380">
                <a:latin typeface="Calibri"/>
                <a:cs typeface="Calibri"/>
              </a:rPr>
              <a:t> </a:t>
            </a:r>
            <a:r>
              <a:rPr dirty="0" sz="1200" spc="-10">
                <a:latin typeface="Calibri"/>
                <a:cs typeface="Calibri"/>
              </a:rPr>
              <a:t>operators</a:t>
            </a:r>
            <a:endParaRPr sz="1200">
              <a:latin typeface="Calibri"/>
              <a:cs typeface="Calibri"/>
            </a:endParaRPr>
          </a:p>
          <a:p>
            <a:pPr lvl="4" marL="711200" indent="-160020">
              <a:lnSpc>
                <a:spcPts val="1410"/>
              </a:lnSpc>
              <a:buFont typeface="Calibri"/>
              <a:buChar char="–"/>
              <a:tabLst>
                <a:tab pos="711200" algn="l"/>
              </a:tabLst>
            </a:pPr>
            <a:r>
              <a:rPr dirty="0" sz="1200" spc="-10">
                <a:latin typeface="Calibri"/>
                <a:cs typeface="Calibri"/>
              </a:rPr>
              <a:t>Comments</a:t>
            </a:r>
            <a:endParaRPr sz="1200">
              <a:latin typeface="Calibri"/>
              <a:cs typeface="Calibri"/>
            </a:endParaRPr>
          </a:p>
          <a:p>
            <a:pPr lvl="4" marL="711200" indent="-160020">
              <a:lnSpc>
                <a:spcPts val="1410"/>
              </a:lnSpc>
              <a:buFont typeface="Calibri"/>
              <a:buChar char="–"/>
              <a:tabLst>
                <a:tab pos="711200" algn="l"/>
              </a:tabLst>
            </a:pPr>
            <a:r>
              <a:rPr dirty="0" sz="1200" spc="-10">
                <a:latin typeface="Calibri"/>
                <a:cs typeface="Calibri"/>
              </a:rPr>
              <a:t>Variables</a:t>
            </a:r>
            <a:endParaRPr sz="1200">
              <a:latin typeface="Calibri"/>
              <a:cs typeface="Calibri"/>
            </a:endParaRPr>
          </a:p>
          <a:p>
            <a:pPr lvl="4" marL="711200" indent="-160020">
              <a:lnSpc>
                <a:spcPts val="1410"/>
              </a:lnSpc>
              <a:buFont typeface="Calibri"/>
              <a:buChar char="–"/>
              <a:tabLst>
                <a:tab pos="711200" algn="l"/>
              </a:tabLst>
            </a:pPr>
            <a:r>
              <a:rPr dirty="0" sz="1200" spc="55">
                <a:latin typeface="Calibri"/>
                <a:cs typeface="Calibri"/>
              </a:rPr>
              <a:t>Fixed</a:t>
            </a:r>
            <a:r>
              <a:rPr dirty="0" sz="1200" spc="23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character</a:t>
            </a:r>
            <a:r>
              <a:rPr dirty="0" sz="1200" spc="23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strings/numeric</a:t>
            </a:r>
            <a:r>
              <a:rPr dirty="0" sz="1200" spc="235">
                <a:latin typeface="Calibri"/>
                <a:cs typeface="Calibri"/>
              </a:rPr>
              <a:t> </a:t>
            </a:r>
            <a:r>
              <a:rPr dirty="0" sz="1200" spc="-10">
                <a:latin typeface="Calibri"/>
                <a:cs typeface="Calibri"/>
              </a:rPr>
              <a:t>values</a:t>
            </a:r>
            <a:endParaRPr sz="1200">
              <a:latin typeface="Calibri"/>
              <a:cs typeface="Calibri"/>
            </a:endParaRPr>
          </a:p>
          <a:p>
            <a:pPr lvl="4" marL="711200" indent="-160020">
              <a:lnSpc>
                <a:spcPts val="1410"/>
              </a:lnSpc>
              <a:buFont typeface="Calibri"/>
              <a:buChar char="–"/>
              <a:tabLst>
                <a:tab pos="711200" algn="l"/>
              </a:tabLst>
            </a:pPr>
            <a:r>
              <a:rPr dirty="0" sz="1200">
                <a:latin typeface="Calibri"/>
                <a:cs typeface="Calibri"/>
              </a:rPr>
              <a:t>Compiler</a:t>
            </a:r>
            <a:r>
              <a:rPr dirty="0" sz="1200" spc="335">
                <a:latin typeface="Calibri"/>
                <a:cs typeface="Calibri"/>
              </a:rPr>
              <a:t> </a:t>
            </a:r>
            <a:r>
              <a:rPr dirty="0" sz="1200" spc="-10">
                <a:latin typeface="Calibri"/>
                <a:cs typeface="Calibri"/>
              </a:rPr>
              <a:t>directives</a:t>
            </a:r>
            <a:endParaRPr sz="1200">
              <a:latin typeface="Calibri"/>
              <a:cs typeface="Calibri"/>
            </a:endParaRPr>
          </a:p>
          <a:p>
            <a:pPr lvl="4" marL="711200" indent="-160020">
              <a:lnSpc>
                <a:spcPts val="1425"/>
              </a:lnSpc>
              <a:buFont typeface="Calibri"/>
              <a:buChar char="–"/>
              <a:tabLst>
                <a:tab pos="711200" algn="l"/>
              </a:tabLst>
            </a:pPr>
            <a:r>
              <a:rPr dirty="0" sz="1200">
                <a:latin typeface="Calibri"/>
                <a:cs typeface="Calibri"/>
              </a:rPr>
              <a:t>Brackets/separators</a:t>
            </a:r>
            <a:r>
              <a:rPr dirty="0" sz="1200" spc="22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as</a:t>
            </a:r>
            <a:r>
              <a:rPr dirty="0" sz="1200" spc="22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single</a:t>
            </a:r>
            <a:r>
              <a:rPr dirty="0" sz="1200" spc="220">
                <a:latin typeface="Calibri"/>
                <a:cs typeface="Calibri"/>
              </a:rPr>
              <a:t> </a:t>
            </a:r>
            <a:r>
              <a:rPr dirty="0" sz="1200" spc="-10">
                <a:latin typeface="Calibri"/>
                <a:cs typeface="Calibri"/>
              </a:rPr>
              <a:t>letter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3" name="object 3" descr=""/>
          <p:cNvSpPr txBox="1"/>
          <p:nvPr/>
        </p:nvSpPr>
        <p:spPr>
          <a:xfrm>
            <a:off x="3677030" y="10200228"/>
            <a:ext cx="312420" cy="1778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38100">
              <a:lnSpc>
                <a:spcPts val="1235"/>
              </a:lnSpc>
            </a:pPr>
            <a:fld id="{81D60167-4931-47E6-BA6A-407CBD079E47}" type="slidenum">
              <a:rPr dirty="0" sz="1200" spc="-25">
                <a:latin typeface="Calibri"/>
                <a:cs typeface="Calibri"/>
              </a:rPr>
              <a:t>110</a:t>
            </a:fld>
            <a:endParaRPr sz="12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2" descr=""/>
          <p:cNvGraphicFramePr>
            <a:graphicFrameLocks noGrp="1"/>
          </p:cNvGraphicFramePr>
          <p:nvPr/>
        </p:nvGraphicFramePr>
        <p:xfrm>
          <a:off x="586638" y="2201977"/>
          <a:ext cx="2710180" cy="55689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74955"/>
                <a:gridCol w="156845"/>
                <a:gridCol w="156845"/>
                <a:gridCol w="156845"/>
                <a:gridCol w="156844"/>
                <a:gridCol w="156844"/>
                <a:gridCol w="156844"/>
                <a:gridCol w="156844"/>
                <a:gridCol w="156844"/>
                <a:gridCol w="156845"/>
                <a:gridCol w="156844"/>
                <a:gridCol w="156844"/>
                <a:gridCol w="156844"/>
                <a:gridCol w="156844"/>
                <a:gridCol w="156844"/>
                <a:gridCol w="156844"/>
              </a:tblGrid>
              <a:tr h="18796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FFFAC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B2FFB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FFB2B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FFB2B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FFB2B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FFB2B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ABE1FA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ABE1FA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ABE1FA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ABE1FA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ABE1FA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ABE1FA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ABE1FA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ABE1FA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ABE1FA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ABE1FA"/>
                    </a:solidFill>
                  </a:tcPr>
                </a:tc>
              </a:tr>
              <a:tr h="368935">
                <a:tc>
                  <a:txBody>
                    <a:bodyPr/>
                    <a:lstStyle/>
                    <a:p>
                      <a:pPr marL="78105">
                        <a:lnSpc>
                          <a:spcPts val="1270"/>
                        </a:lnSpc>
                      </a:pPr>
                      <a:r>
                        <a:rPr dirty="0" sz="1200" spc="-50">
                          <a:latin typeface="Lucida Sans Unicode"/>
                          <a:cs typeface="Lucida Sans Unicode"/>
                        </a:rPr>
                        <a:t>±</a:t>
                      </a:r>
                      <a:endParaRPr sz="1200">
                        <a:latin typeface="Lucida Sans Unicode"/>
                        <a:cs typeface="Lucida Sans Unicode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</a:tcPr>
                </a:tc>
                <a:tc gridSpan="5">
                  <a:txBody>
                    <a:bodyPr/>
                    <a:lstStyle/>
                    <a:p>
                      <a:pPr marL="84455">
                        <a:lnSpc>
                          <a:spcPts val="1270"/>
                        </a:lnSpc>
                      </a:pPr>
                      <a:r>
                        <a:rPr dirty="0" sz="1200">
                          <a:latin typeface="Lucida Sans Unicode"/>
                          <a:cs typeface="Lucida Sans Unicode"/>
                        </a:rPr>
                        <a:t>±</a:t>
                      </a:r>
                      <a:r>
                        <a:rPr dirty="0" sz="1200" spc="-20"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dirty="0" sz="800" spc="40">
                          <a:latin typeface="Calibri"/>
                          <a:cs typeface="Calibri"/>
                        </a:rPr>
                        <a:t>Exponent</a:t>
                      </a:r>
                      <a:endParaRPr sz="800">
                        <a:latin typeface="Calibri"/>
                        <a:cs typeface="Calibri"/>
                      </a:endParaRPr>
                    </a:p>
                    <a:p>
                      <a:pPr marL="97155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dirty="0" sz="1200">
                          <a:latin typeface="Calibri"/>
                          <a:cs typeface="Calibri"/>
                        </a:rPr>
                        <a:t>1</a:t>
                      </a:r>
                      <a:r>
                        <a:rPr dirty="0" sz="1200" spc="9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200" spc="305">
                          <a:latin typeface="Calibri"/>
                          <a:cs typeface="Calibri"/>
                        </a:rPr>
                        <a:t>+</a:t>
                      </a:r>
                      <a:r>
                        <a:rPr dirty="0" sz="1200" spc="9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200">
                          <a:latin typeface="Calibri"/>
                          <a:cs typeface="Calibri"/>
                        </a:rPr>
                        <a:t>4</a:t>
                      </a:r>
                      <a:r>
                        <a:rPr dirty="0" sz="1200" spc="9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200" spc="-25">
                          <a:latin typeface="Calibri"/>
                          <a:cs typeface="Calibri"/>
                        </a:rPr>
                        <a:t>bit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gridSpan="10">
                  <a:txBody>
                    <a:bodyPr/>
                    <a:lstStyle/>
                    <a:p>
                      <a:pPr algn="ctr" marL="5080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dirty="0" sz="800" spc="-10">
                          <a:latin typeface="Calibri"/>
                          <a:cs typeface="Calibri"/>
                        </a:rPr>
                        <a:t>Mantissa</a:t>
                      </a:r>
                      <a:endParaRPr sz="800">
                        <a:latin typeface="Calibri"/>
                        <a:cs typeface="Calibri"/>
                      </a:endParaRPr>
                    </a:p>
                    <a:p>
                      <a:pPr algn="ctr" marL="4445">
                        <a:lnSpc>
                          <a:spcPct val="100000"/>
                        </a:lnSpc>
                        <a:spcBef>
                          <a:spcPts val="85"/>
                        </a:spcBef>
                      </a:pPr>
                      <a:r>
                        <a:rPr dirty="0" sz="1200">
                          <a:latin typeface="Calibri"/>
                          <a:cs typeface="Calibri"/>
                        </a:rPr>
                        <a:t>10</a:t>
                      </a:r>
                      <a:r>
                        <a:rPr dirty="0" sz="1200" spc="5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200" spc="-25">
                          <a:latin typeface="Calibri"/>
                          <a:cs typeface="Calibri"/>
                        </a:rPr>
                        <a:t>bit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B="0" marT="29209">
                    <a:lnL w="1270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</a:tr>
            </a:tbl>
          </a:graphicData>
        </a:graphic>
      </p:graphicFrame>
      <p:sp>
        <p:nvSpPr>
          <p:cNvPr id="11" name="object 11" descr="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49530">
              <a:lnSpc>
                <a:spcPts val="1235"/>
              </a:lnSpc>
            </a:pPr>
            <a:fld id="{81D60167-4931-47E6-BA6A-407CBD079E47}" type="slidenum">
              <a:rPr dirty="0" spc="-25"/>
              <a:t>10</a:t>
            </a:fld>
          </a:p>
        </p:txBody>
      </p:sp>
      <p:sp>
        <p:nvSpPr>
          <p:cNvPr id="3" name="object 3" descr=""/>
          <p:cNvSpPr txBox="1"/>
          <p:nvPr/>
        </p:nvSpPr>
        <p:spPr>
          <a:xfrm>
            <a:off x="523125" y="411350"/>
            <a:ext cx="6609080" cy="3606165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algn="r" marR="57150">
              <a:lnSpc>
                <a:spcPct val="100000"/>
              </a:lnSpc>
              <a:spcBef>
                <a:spcPts val="95"/>
              </a:spcBef>
            </a:pPr>
            <a:r>
              <a:rPr dirty="0" sz="1200" i="1">
                <a:latin typeface="Calibri"/>
                <a:cs typeface="Calibri"/>
              </a:rPr>
              <a:t>Floating</a:t>
            </a:r>
            <a:r>
              <a:rPr dirty="0" sz="1200" spc="330" i="1">
                <a:latin typeface="Calibri"/>
                <a:cs typeface="Calibri"/>
              </a:rPr>
              <a:t> </a:t>
            </a:r>
            <a:r>
              <a:rPr dirty="0" sz="1200" i="1">
                <a:latin typeface="Calibri"/>
                <a:cs typeface="Calibri"/>
              </a:rPr>
              <a:t>point</a:t>
            </a:r>
            <a:r>
              <a:rPr dirty="0" sz="1200" spc="340" i="1">
                <a:latin typeface="Calibri"/>
                <a:cs typeface="Calibri"/>
              </a:rPr>
              <a:t> </a:t>
            </a:r>
            <a:r>
              <a:rPr dirty="0" sz="1200" spc="-10" i="1">
                <a:latin typeface="Calibri"/>
                <a:cs typeface="Calibri"/>
              </a:rPr>
              <a:t>numbers</a:t>
            </a:r>
            <a:endParaRPr sz="12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715"/>
              </a:spcBef>
            </a:pPr>
            <a:endParaRPr sz="1200">
              <a:latin typeface="Calibri"/>
              <a:cs typeface="Calibri"/>
            </a:endParaRPr>
          </a:p>
          <a:p>
            <a:pPr marL="63500">
              <a:lnSpc>
                <a:spcPct val="100000"/>
              </a:lnSpc>
              <a:tabLst>
                <a:tab pos="623570" algn="l"/>
              </a:tabLst>
            </a:pPr>
            <a:r>
              <a:rPr dirty="0" sz="1700" spc="65" b="1">
                <a:latin typeface="Calibri"/>
                <a:cs typeface="Calibri"/>
              </a:rPr>
              <a:t>2.4</a:t>
            </a:r>
            <a:r>
              <a:rPr dirty="0" sz="1700" b="1">
                <a:latin typeface="Calibri"/>
                <a:cs typeface="Calibri"/>
              </a:rPr>
              <a:t>	</a:t>
            </a:r>
            <a:r>
              <a:rPr dirty="0" sz="1700" spc="160" b="1">
                <a:latin typeface="Calibri"/>
                <a:cs typeface="Calibri"/>
              </a:rPr>
              <a:t>Floating</a:t>
            </a:r>
            <a:r>
              <a:rPr dirty="0" sz="1700" spc="265" b="1">
                <a:latin typeface="Calibri"/>
                <a:cs typeface="Calibri"/>
              </a:rPr>
              <a:t> </a:t>
            </a:r>
            <a:r>
              <a:rPr dirty="0" sz="1700" spc="130" b="1">
                <a:latin typeface="Calibri"/>
                <a:cs typeface="Calibri"/>
              </a:rPr>
              <a:t>point</a:t>
            </a:r>
            <a:r>
              <a:rPr dirty="0" sz="1700" spc="270" b="1">
                <a:latin typeface="Calibri"/>
                <a:cs typeface="Calibri"/>
              </a:rPr>
              <a:t> </a:t>
            </a:r>
            <a:r>
              <a:rPr dirty="0" sz="1700" spc="120" b="1">
                <a:latin typeface="Calibri"/>
                <a:cs typeface="Calibri"/>
              </a:rPr>
              <a:t>numbers</a:t>
            </a:r>
            <a:endParaRPr sz="17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430"/>
              </a:spcBef>
            </a:pPr>
            <a:endParaRPr sz="1700">
              <a:latin typeface="Calibri"/>
              <a:cs typeface="Calibri"/>
            </a:endParaRPr>
          </a:p>
          <a:p>
            <a:pPr algn="just" marL="63500" marR="57785">
              <a:lnSpc>
                <a:spcPct val="100000"/>
              </a:lnSpc>
            </a:pPr>
            <a:r>
              <a:rPr dirty="0" sz="1200">
                <a:latin typeface="Calibri"/>
                <a:cs typeface="Calibri"/>
              </a:rPr>
              <a:t>There</a:t>
            </a:r>
            <a:r>
              <a:rPr dirty="0" sz="1200" spc="12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is</a:t>
            </a:r>
            <a:r>
              <a:rPr dirty="0" sz="1200" spc="12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a</a:t>
            </a:r>
            <a:r>
              <a:rPr dirty="0" sz="1200" spc="12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special</a:t>
            </a:r>
            <a:r>
              <a:rPr dirty="0" sz="1200" spc="125">
                <a:latin typeface="Calibri"/>
                <a:cs typeface="Calibri"/>
              </a:rPr>
              <a:t> </a:t>
            </a:r>
            <a:r>
              <a:rPr dirty="0" sz="1200" spc="180">
                <a:latin typeface="Calibri"/>
                <a:cs typeface="Calibri"/>
              </a:rPr>
              <a:t>IEEE</a:t>
            </a:r>
            <a:r>
              <a:rPr dirty="0" sz="1200" spc="12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standard</a:t>
            </a:r>
            <a:r>
              <a:rPr dirty="0" sz="1200" spc="12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for</a:t>
            </a:r>
            <a:r>
              <a:rPr dirty="0" sz="1200" spc="12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this</a:t>
            </a:r>
            <a:r>
              <a:rPr dirty="0" sz="1200" spc="12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number</a:t>
            </a:r>
            <a:r>
              <a:rPr dirty="0" sz="1200" spc="12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format</a:t>
            </a:r>
            <a:r>
              <a:rPr dirty="0" sz="1200" spc="125">
                <a:latin typeface="Calibri"/>
                <a:cs typeface="Calibri"/>
              </a:rPr>
              <a:t> </a:t>
            </a:r>
            <a:r>
              <a:rPr dirty="0" sz="1200" spc="50">
                <a:latin typeface="Calibri"/>
                <a:cs typeface="Calibri"/>
                <a:hlinkClick r:id="rId2"/>
              </a:rPr>
              <a:t>Floating-</a:t>
            </a:r>
            <a:r>
              <a:rPr dirty="0" sz="1200">
                <a:latin typeface="Calibri"/>
                <a:cs typeface="Calibri"/>
                <a:hlinkClick r:id="rId2"/>
              </a:rPr>
              <a:t>Point</a:t>
            </a:r>
            <a:r>
              <a:rPr dirty="0" sz="1200" spc="125">
                <a:latin typeface="Calibri"/>
                <a:cs typeface="Calibri"/>
                <a:hlinkClick r:id="rId2"/>
              </a:rPr>
              <a:t> </a:t>
            </a:r>
            <a:r>
              <a:rPr dirty="0" sz="1200">
                <a:latin typeface="Calibri"/>
                <a:cs typeface="Calibri"/>
                <a:hlinkClick r:id="rId2"/>
              </a:rPr>
              <a:t>Arithmetic.</a:t>
            </a:r>
            <a:r>
              <a:rPr dirty="0" sz="1200" spc="345">
                <a:latin typeface="Calibri"/>
                <a:cs typeface="Calibri"/>
              </a:rPr>
              <a:t> </a:t>
            </a:r>
            <a:r>
              <a:rPr dirty="0" sz="1200" spc="175">
                <a:latin typeface="Calibri"/>
                <a:cs typeface="Calibri"/>
              </a:rPr>
              <a:t>A</a:t>
            </a:r>
            <a:r>
              <a:rPr dirty="0" sz="1200" spc="12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floating</a:t>
            </a:r>
            <a:r>
              <a:rPr dirty="0" sz="1200" spc="125">
                <a:latin typeface="Calibri"/>
                <a:cs typeface="Calibri"/>
              </a:rPr>
              <a:t> </a:t>
            </a:r>
            <a:r>
              <a:rPr dirty="0" sz="1200" spc="-10">
                <a:latin typeface="Calibri"/>
                <a:cs typeface="Calibri"/>
              </a:rPr>
              <a:t>point </a:t>
            </a:r>
            <a:r>
              <a:rPr dirty="0" sz="1200">
                <a:latin typeface="Calibri"/>
                <a:cs typeface="Calibri"/>
              </a:rPr>
              <a:t>number</a:t>
            </a:r>
            <a:r>
              <a:rPr dirty="0" sz="1200" spc="5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consists</a:t>
            </a:r>
            <a:r>
              <a:rPr dirty="0" sz="1200" spc="6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of</a:t>
            </a:r>
            <a:r>
              <a:rPr dirty="0" sz="1200" spc="6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a</a:t>
            </a:r>
            <a:r>
              <a:rPr dirty="0" sz="1200" spc="6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sign,</a:t>
            </a:r>
            <a:r>
              <a:rPr dirty="0" sz="1200" spc="7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a</a:t>
            </a:r>
            <a:r>
              <a:rPr dirty="0" sz="1200" spc="6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few</a:t>
            </a:r>
            <a:r>
              <a:rPr dirty="0" sz="1200" spc="6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bits</a:t>
            </a:r>
            <a:r>
              <a:rPr dirty="0" sz="1200" spc="6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for</a:t>
            </a:r>
            <a:r>
              <a:rPr dirty="0" sz="1200" spc="6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the</a:t>
            </a:r>
            <a:r>
              <a:rPr dirty="0" sz="1200" spc="5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exponent</a:t>
            </a:r>
            <a:r>
              <a:rPr dirty="0" sz="1200" spc="6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and</a:t>
            </a:r>
            <a:r>
              <a:rPr dirty="0" sz="1200" spc="6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a</a:t>
            </a:r>
            <a:r>
              <a:rPr dirty="0" sz="1200" spc="6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few</a:t>
            </a:r>
            <a:r>
              <a:rPr dirty="0" sz="1200" spc="6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bits</a:t>
            </a:r>
            <a:r>
              <a:rPr dirty="0" sz="1200" spc="5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for</a:t>
            </a:r>
            <a:r>
              <a:rPr dirty="0" sz="1200" spc="6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the</a:t>
            </a:r>
            <a:r>
              <a:rPr dirty="0" sz="1200" spc="6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mantissa,</a:t>
            </a:r>
            <a:r>
              <a:rPr dirty="0" sz="1200" spc="7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which</a:t>
            </a:r>
            <a:r>
              <a:rPr dirty="0" sz="1200" spc="6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is</a:t>
            </a:r>
            <a:r>
              <a:rPr dirty="0" sz="1200" spc="55">
                <a:latin typeface="Calibri"/>
                <a:cs typeface="Calibri"/>
              </a:rPr>
              <a:t> </a:t>
            </a:r>
            <a:r>
              <a:rPr dirty="0" sz="1200" spc="-10">
                <a:latin typeface="Calibri"/>
                <a:cs typeface="Calibri"/>
              </a:rPr>
              <a:t>always </a:t>
            </a:r>
            <a:r>
              <a:rPr dirty="0" sz="1200">
                <a:latin typeface="Calibri"/>
                <a:cs typeface="Calibri"/>
              </a:rPr>
              <a:t>standardized</a:t>
            </a:r>
            <a:r>
              <a:rPr dirty="0" sz="1200" spc="14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to</a:t>
            </a:r>
            <a:r>
              <a:rPr dirty="0" sz="1200" spc="14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exactly</a:t>
            </a:r>
            <a:r>
              <a:rPr dirty="0" sz="1200" spc="14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one</a:t>
            </a:r>
            <a:r>
              <a:rPr dirty="0" sz="1200" spc="14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place</a:t>
            </a:r>
            <a:r>
              <a:rPr dirty="0" sz="1200" spc="145">
                <a:latin typeface="Calibri"/>
                <a:cs typeface="Calibri"/>
              </a:rPr>
              <a:t> </a:t>
            </a:r>
            <a:r>
              <a:rPr dirty="0" sz="1200" spc="-10">
                <a:latin typeface="Calibri"/>
                <a:cs typeface="Calibri"/>
              </a:rPr>
              <a:t>before</a:t>
            </a:r>
            <a:r>
              <a:rPr dirty="0" sz="1200" spc="14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the</a:t>
            </a:r>
            <a:r>
              <a:rPr dirty="0" sz="1200" spc="14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decimal</a:t>
            </a:r>
            <a:r>
              <a:rPr dirty="0" sz="1200" spc="140">
                <a:latin typeface="Calibri"/>
                <a:cs typeface="Calibri"/>
              </a:rPr>
              <a:t> </a:t>
            </a:r>
            <a:r>
              <a:rPr dirty="0" sz="1200" spc="-10">
                <a:latin typeface="Calibri"/>
                <a:cs typeface="Calibri"/>
              </a:rPr>
              <a:t>point.</a:t>
            </a:r>
            <a:endParaRPr sz="12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1360"/>
              </a:spcBef>
            </a:pPr>
            <a:endParaRPr sz="1200">
              <a:latin typeface="Calibri"/>
              <a:cs typeface="Calibri"/>
            </a:endParaRPr>
          </a:p>
          <a:p>
            <a:pPr marL="2894965">
              <a:lnSpc>
                <a:spcPct val="100000"/>
              </a:lnSpc>
              <a:tabLst>
                <a:tab pos="3244850" algn="l"/>
              </a:tabLst>
            </a:pPr>
            <a:r>
              <a:rPr dirty="0" sz="1200" spc="15">
                <a:latin typeface="Lucida Sans Unicode"/>
                <a:cs typeface="Lucida Sans Unicode"/>
              </a:rPr>
              <a:t>⇐</a:t>
            </a:r>
            <a:r>
              <a:rPr dirty="0" sz="1200">
                <a:latin typeface="Lucida Sans Unicode"/>
                <a:cs typeface="Lucida Sans Unicode"/>
              </a:rPr>
              <a:t>	</a:t>
            </a:r>
            <a:r>
              <a:rPr dirty="0" sz="1200">
                <a:latin typeface="Calibri"/>
                <a:cs typeface="Calibri"/>
              </a:rPr>
              <a:t>16</a:t>
            </a:r>
            <a:r>
              <a:rPr dirty="0" sz="1200" spc="14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bit</a:t>
            </a:r>
            <a:r>
              <a:rPr dirty="0" sz="1200" spc="150">
                <a:latin typeface="Calibri"/>
                <a:cs typeface="Calibri"/>
              </a:rPr>
              <a:t> </a:t>
            </a:r>
            <a:r>
              <a:rPr dirty="0" sz="1200" spc="-10">
                <a:latin typeface="Calibri"/>
                <a:cs typeface="Calibri"/>
              </a:rPr>
              <a:t>distribution</a:t>
            </a:r>
            <a:endParaRPr sz="12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1350"/>
              </a:spcBef>
            </a:pPr>
            <a:endParaRPr sz="1200">
              <a:latin typeface="Calibri"/>
              <a:cs typeface="Calibri"/>
            </a:endParaRPr>
          </a:p>
          <a:p>
            <a:pPr algn="just" marL="63500" marR="55880">
              <a:lnSpc>
                <a:spcPct val="100000"/>
              </a:lnSpc>
            </a:pPr>
            <a:r>
              <a:rPr dirty="0" sz="1200" spc="55">
                <a:latin typeface="Calibri"/>
                <a:cs typeface="Calibri"/>
              </a:rPr>
              <a:t>If</a:t>
            </a:r>
            <a:r>
              <a:rPr dirty="0" sz="1200" spc="12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the</a:t>
            </a:r>
            <a:r>
              <a:rPr dirty="0" sz="1200" spc="12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number</a:t>
            </a:r>
            <a:r>
              <a:rPr dirty="0" sz="1200" spc="12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is</a:t>
            </a:r>
            <a:r>
              <a:rPr dirty="0" sz="1200" spc="12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less</a:t>
            </a:r>
            <a:r>
              <a:rPr dirty="0" sz="1200" spc="12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than</a:t>
            </a:r>
            <a:r>
              <a:rPr dirty="0" sz="1200" spc="12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”1”,</a:t>
            </a:r>
            <a:r>
              <a:rPr dirty="0" sz="1200" spc="12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then</a:t>
            </a:r>
            <a:r>
              <a:rPr dirty="0" sz="1200" spc="12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the</a:t>
            </a:r>
            <a:r>
              <a:rPr dirty="0" sz="1200" spc="12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exponent</a:t>
            </a:r>
            <a:r>
              <a:rPr dirty="0" sz="1200" spc="12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becomes</a:t>
            </a:r>
            <a:r>
              <a:rPr dirty="0" sz="1200" spc="12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negative.</a:t>
            </a:r>
            <a:r>
              <a:rPr dirty="0" sz="1200" spc="260">
                <a:latin typeface="Calibri"/>
                <a:cs typeface="Calibri"/>
              </a:rPr>
              <a:t> </a:t>
            </a:r>
            <a:r>
              <a:rPr dirty="0" sz="1200" spc="65">
                <a:latin typeface="Calibri"/>
                <a:cs typeface="Calibri"/>
              </a:rPr>
              <a:t>The</a:t>
            </a:r>
            <a:r>
              <a:rPr dirty="0" sz="1200" spc="12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number</a:t>
            </a:r>
            <a:r>
              <a:rPr dirty="0" sz="1200" spc="12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format</a:t>
            </a:r>
            <a:r>
              <a:rPr dirty="0" sz="1200" spc="12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contains</a:t>
            </a:r>
            <a:r>
              <a:rPr dirty="0" sz="1200" spc="125">
                <a:latin typeface="Calibri"/>
                <a:cs typeface="Calibri"/>
              </a:rPr>
              <a:t> </a:t>
            </a:r>
            <a:r>
              <a:rPr dirty="0" sz="1200" spc="-50">
                <a:latin typeface="Calibri"/>
                <a:cs typeface="Calibri"/>
              </a:rPr>
              <a:t>a </a:t>
            </a:r>
            <a:r>
              <a:rPr dirty="0" sz="1200">
                <a:latin typeface="Calibri"/>
                <a:cs typeface="Calibri"/>
              </a:rPr>
              <a:t>second</a:t>
            </a:r>
            <a:r>
              <a:rPr dirty="0" sz="1200" spc="17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sign</a:t>
            </a:r>
            <a:r>
              <a:rPr dirty="0" sz="1200" spc="18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for</a:t>
            </a:r>
            <a:r>
              <a:rPr dirty="0" sz="1200" spc="18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numbers</a:t>
            </a:r>
            <a:r>
              <a:rPr dirty="0" sz="1200" spc="17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with</a:t>
            </a:r>
            <a:r>
              <a:rPr dirty="0" sz="1200" spc="18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a</a:t>
            </a:r>
            <a:r>
              <a:rPr dirty="0" sz="1200" spc="17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very</a:t>
            </a:r>
            <a:r>
              <a:rPr dirty="0" sz="1200" spc="18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small</a:t>
            </a:r>
            <a:r>
              <a:rPr dirty="0" sz="1200" spc="18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amount</a:t>
            </a:r>
            <a:r>
              <a:rPr dirty="0" sz="1200" spc="17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(green</a:t>
            </a:r>
            <a:r>
              <a:rPr dirty="0" sz="1200" spc="18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bit).</a:t>
            </a:r>
            <a:r>
              <a:rPr dirty="0" sz="1200" spc="360">
                <a:latin typeface="Calibri"/>
                <a:cs typeface="Calibri"/>
              </a:rPr>
              <a:t> </a:t>
            </a:r>
            <a:r>
              <a:rPr dirty="0" sz="1200" spc="55">
                <a:latin typeface="Calibri"/>
                <a:cs typeface="Calibri"/>
              </a:rPr>
              <a:t>That’s</a:t>
            </a:r>
            <a:r>
              <a:rPr dirty="0" sz="1200" spc="17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why</a:t>
            </a:r>
            <a:r>
              <a:rPr dirty="0" sz="1200" spc="18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with</a:t>
            </a:r>
            <a:r>
              <a:rPr dirty="0" sz="1200" spc="18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the</a:t>
            </a:r>
            <a:r>
              <a:rPr dirty="0" sz="1200" spc="17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16</a:t>
            </a:r>
            <a:r>
              <a:rPr dirty="0" sz="1200" spc="17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bit</a:t>
            </a:r>
            <a:r>
              <a:rPr dirty="0" sz="1200" spc="175">
                <a:latin typeface="Calibri"/>
                <a:cs typeface="Calibri"/>
              </a:rPr>
              <a:t> </a:t>
            </a:r>
            <a:r>
              <a:rPr dirty="0" sz="1200" spc="-10">
                <a:latin typeface="Calibri"/>
                <a:cs typeface="Calibri"/>
              </a:rPr>
              <a:t>version, </a:t>
            </a:r>
            <a:r>
              <a:rPr dirty="0" sz="1200">
                <a:latin typeface="Calibri"/>
                <a:cs typeface="Calibri"/>
              </a:rPr>
              <a:t>numbers</a:t>
            </a:r>
            <a:r>
              <a:rPr dirty="0" sz="1200" spc="7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can</a:t>
            </a:r>
            <a:r>
              <a:rPr dirty="0" sz="1200" spc="7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only</a:t>
            </a:r>
            <a:r>
              <a:rPr dirty="0" sz="1200" spc="7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be</a:t>
            </a:r>
            <a:r>
              <a:rPr dirty="0" sz="1200" spc="7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displayed</a:t>
            </a:r>
            <a:r>
              <a:rPr dirty="0" sz="1200" spc="7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with</a:t>
            </a:r>
            <a:r>
              <a:rPr dirty="0" sz="1200" spc="8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limited</a:t>
            </a:r>
            <a:r>
              <a:rPr dirty="0" sz="1200" spc="7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precision.</a:t>
            </a:r>
            <a:r>
              <a:rPr dirty="0" sz="1200" spc="290">
                <a:latin typeface="Calibri"/>
                <a:cs typeface="Calibri"/>
              </a:rPr>
              <a:t> </a:t>
            </a:r>
            <a:r>
              <a:rPr dirty="0" sz="1200" spc="65">
                <a:latin typeface="Calibri"/>
                <a:cs typeface="Calibri"/>
              </a:rPr>
              <a:t>The</a:t>
            </a:r>
            <a:r>
              <a:rPr dirty="0" sz="1200" spc="7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smallest</a:t>
            </a:r>
            <a:r>
              <a:rPr dirty="0" sz="1200" spc="7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and</a:t>
            </a:r>
            <a:r>
              <a:rPr dirty="0" sz="1200" spc="7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largest</a:t>
            </a:r>
            <a:r>
              <a:rPr dirty="0" sz="1200" spc="70">
                <a:latin typeface="Calibri"/>
                <a:cs typeface="Calibri"/>
              </a:rPr>
              <a:t> </a:t>
            </a:r>
            <a:r>
              <a:rPr dirty="0" sz="1200" spc="-10">
                <a:latin typeface="Calibri"/>
                <a:cs typeface="Calibri"/>
              </a:rPr>
              <a:t>representable</a:t>
            </a:r>
            <a:r>
              <a:rPr dirty="0" sz="1200" spc="70">
                <a:latin typeface="Calibri"/>
                <a:cs typeface="Calibri"/>
              </a:rPr>
              <a:t> </a:t>
            </a:r>
            <a:r>
              <a:rPr dirty="0" sz="1200" spc="-10">
                <a:latin typeface="Calibri"/>
                <a:cs typeface="Calibri"/>
              </a:rPr>
              <a:t>number </a:t>
            </a:r>
            <a:r>
              <a:rPr dirty="0" sz="1200">
                <a:latin typeface="Calibri"/>
                <a:cs typeface="Calibri"/>
              </a:rPr>
              <a:t>is</a:t>
            </a:r>
            <a:r>
              <a:rPr dirty="0" sz="1200" spc="75">
                <a:latin typeface="Calibri"/>
                <a:cs typeface="Calibri"/>
              </a:rPr>
              <a:t> </a:t>
            </a:r>
            <a:r>
              <a:rPr dirty="0" sz="1200" spc="-10">
                <a:latin typeface="Calibri"/>
                <a:cs typeface="Calibri"/>
              </a:rPr>
              <a:t>therefore</a:t>
            </a:r>
            <a:r>
              <a:rPr dirty="0" sz="1200" spc="100">
                <a:latin typeface="Calibri"/>
                <a:cs typeface="Calibri"/>
              </a:rPr>
              <a:t> </a:t>
            </a:r>
            <a:r>
              <a:rPr dirty="0" sz="1200">
                <a:latin typeface="Lucida Sans Unicode"/>
                <a:cs typeface="Lucida Sans Unicode"/>
              </a:rPr>
              <a:t>±</a:t>
            </a:r>
            <a:r>
              <a:rPr dirty="0" sz="1200">
                <a:latin typeface="Calibri"/>
                <a:cs typeface="Calibri"/>
              </a:rPr>
              <a:t>1</a:t>
            </a:r>
            <a:r>
              <a:rPr dirty="0" sz="1200" spc="-20">
                <a:latin typeface="Calibri"/>
                <a:cs typeface="Calibri"/>
              </a:rPr>
              <a:t> </a:t>
            </a:r>
            <a:r>
              <a:rPr dirty="0" sz="1200" spc="-365">
                <a:latin typeface="Lucida Sans Unicode"/>
                <a:cs typeface="Lucida Sans Unicode"/>
              </a:rPr>
              <a:t>∗</a:t>
            </a:r>
            <a:r>
              <a:rPr dirty="0" sz="1200" spc="-114">
                <a:latin typeface="Lucida Sans Unicode"/>
                <a:cs typeface="Lucida Sans Unicode"/>
              </a:rPr>
              <a:t> </a:t>
            </a:r>
            <a:r>
              <a:rPr dirty="0" sz="1200" spc="-10">
                <a:latin typeface="Calibri"/>
                <a:cs typeface="Calibri"/>
              </a:rPr>
              <a:t>10</a:t>
            </a:r>
            <a:r>
              <a:rPr dirty="0" baseline="31250" sz="1200" spc="-15" i="1">
                <a:latin typeface="Verdana"/>
                <a:cs typeface="Verdana"/>
              </a:rPr>
              <a:t>±</a:t>
            </a:r>
            <a:r>
              <a:rPr dirty="0" baseline="31250" sz="1200" spc="-15">
                <a:latin typeface="Calibri"/>
                <a:cs typeface="Calibri"/>
              </a:rPr>
              <a:t>15</a:t>
            </a:r>
            <a:r>
              <a:rPr dirty="0" sz="1200" spc="-10">
                <a:latin typeface="Calibri"/>
                <a:cs typeface="Calibri"/>
              </a:rPr>
              <a:t>.</a:t>
            </a:r>
            <a:endParaRPr sz="1200">
              <a:latin typeface="Calibri"/>
              <a:cs typeface="Calibri"/>
            </a:endParaRPr>
          </a:p>
          <a:p>
            <a:pPr algn="just" marL="63500">
              <a:lnSpc>
                <a:spcPct val="100000"/>
              </a:lnSpc>
              <a:spcBef>
                <a:spcPts val="1435"/>
              </a:spcBef>
            </a:pPr>
            <a:r>
              <a:rPr dirty="0" sz="1200" spc="90">
                <a:latin typeface="Calibri"/>
                <a:cs typeface="Calibri"/>
              </a:rPr>
              <a:t>All</a:t>
            </a:r>
            <a:r>
              <a:rPr dirty="0" sz="1200" spc="16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larger</a:t>
            </a:r>
            <a:r>
              <a:rPr dirty="0" sz="1200" spc="17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and</a:t>
            </a:r>
            <a:r>
              <a:rPr dirty="0" sz="1200" spc="16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smaller</a:t>
            </a:r>
            <a:r>
              <a:rPr dirty="0" sz="1200" spc="16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numbers</a:t>
            </a:r>
            <a:r>
              <a:rPr dirty="0" sz="1200" spc="16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are</a:t>
            </a:r>
            <a:r>
              <a:rPr dirty="0" sz="1200" spc="16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defined</a:t>
            </a:r>
            <a:r>
              <a:rPr dirty="0" sz="1200" spc="16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as</a:t>
            </a:r>
            <a:r>
              <a:rPr dirty="0" sz="1200" spc="16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”infinity”</a:t>
            </a:r>
            <a:r>
              <a:rPr dirty="0" sz="1200" spc="16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and</a:t>
            </a:r>
            <a:r>
              <a:rPr dirty="0" sz="1200" spc="16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”zero”</a:t>
            </a:r>
            <a:r>
              <a:rPr dirty="0" sz="1200" spc="170">
                <a:latin typeface="Calibri"/>
                <a:cs typeface="Calibri"/>
              </a:rPr>
              <a:t> </a:t>
            </a:r>
            <a:r>
              <a:rPr dirty="0" sz="1200" spc="-10">
                <a:latin typeface="Calibri"/>
                <a:cs typeface="Calibri"/>
              </a:rPr>
              <a:t>respectively:</a:t>
            </a:r>
            <a:endParaRPr sz="1200">
              <a:latin typeface="Calibri"/>
              <a:cs typeface="Calibri"/>
            </a:endParaRPr>
          </a:p>
        </p:txBody>
      </p:sp>
      <p:graphicFrame>
        <p:nvGraphicFramePr>
          <p:cNvPr id="4" name="object 4" descr=""/>
          <p:cNvGraphicFramePr>
            <a:graphicFrameLocks noGrp="1"/>
          </p:cNvGraphicFramePr>
          <p:nvPr/>
        </p:nvGraphicFramePr>
        <p:xfrm>
          <a:off x="554875" y="4224015"/>
          <a:ext cx="2232025" cy="33528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415415"/>
                <a:gridCol w="342265"/>
                <a:gridCol w="396875"/>
              </a:tblGrid>
              <a:tr h="167640">
                <a:tc>
                  <a:txBody>
                    <a:bodyPr/>
                    <a:lstStyle/>
                    <a:p>
                      <a:pPr algn="ctr" marR="55880">
                        <a:lnSpc>
                          <a:spcPts val="1135"/>
                        </a:lnSpc>
                      </a:pPr>
                      <a:r>
                        <a:rPr dirty="0" sz="1200">
                          <a:latin typeface="Calibri"/>
                          <a:cs typeface="Calibri"/>
                        </a:rPr>
                        <a:t>0</a:t>
                      </a:r>
                      <a:r>
                        <a:rPr dirty="0" sz="1200" spc="4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200" spc="-10">
                          <a:latin typeface="Calibri"/>
                          <a:cs typeface="Calibri"/>
                        </a:rPr>
                        <a:t>11111</a:t>
                      </a:r>
                      <a:r>
                        <a:rPr dirty="0" sz="1200" spc="5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200" spc="-10">
                          <a:latin typeface="Calibri"/>
                          <a:cs typeface="Calibri"/>
                        </a:rPr>
                        <a:t>0000000000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35"/>
                        </a:lnSpc>
                      </a:pPr>
                      <a:r>
                        <a:rPr dirty="0" sz="1200" spc="15">
                          <a:latin typeface="Lucida Sans Unicode"/>
                          <a:cs typeface="Lucida Sans Unicode"/>
                        </a:rPr>
                        <a:t>⇒</a:t>
                      </a:r>
                      <a:endParaRPr sz="1200">
                        <a:latin typeface="Lucida Sans Unicode"/>
                        <a:cs typeface="Lucida Sans Unicode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algn="ctr" marL="60960">
                        <a:lnSpc>
                          <a:spcPts val="1135"/>
                        </a:lnSpc>
                      </a:pPr>
                      <a:r>
                        <a:rPr dirty="0" sz="1200" spc="160">
                          <a:latin typeface="Calibri"/>
                          <a:cs typeface="Calibri"/>
                        </a:rPr>
                        <a:t>+</a:t>
                      </a:r>
                      <a:r>
                        <a:rPr dirty="0" sz="1200" spc="160">
                          <a:latin typeface="Lucida Sans Unicode"/>
                          <a:cs typeface="Lucida Sans Unicode"/>
                        </a:rPr>
                        <a:t>∞</a:t>
                      </a:r>
                      <a:endParaRPr sz="1200">
                        <a:latin typeface="Lucida Sans Unicode"/>
                        <a:cs typeface="Lucida Sans Unicode"/>
                      </a:endParaRPr>
                    </a:p>
                  </a:txBody>
                  <a:tcPr marL="0" marR="0" marB="0" marT="0"/>
                </a:tc>
              </a:tr>
              <a:tr h="167640">
                <a:tc>
                  <a:txBody>
                    <a:bodyPr/>
                    <a:lstStyle/>
                    <a:p>
                      <a:pPr algn="ctr" marR="55880">
                        <a:lnSpc>
                          <a:spcPts val="1220"/>
                        </a:lnSpc>
                      </a:pPr>
                      <a:r>
                        <a:rPr dirty="0" sz="1200">
                          <a:latin typeface="Calibri"/>
                          <a:cs typeface="Calibri"/>
                        </a:rPr>
                        <a:t>1</a:t>
                      </a:r>
                      <a:r>
                        <a:rPr dirty="0" sz="1200" spc="4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200" spc="-10">
                          <a:latin typeface="Calibri"/>
                          <a:cs typeface="Calibri"/>
                        </a:rPr>
                        <a:t>11111</a:t>
                      </a:r>
                      <a:r>
                        <a:rPr dirty="0" sz="1200" spc="5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200" spc="-10">
                          <a:latin typeface="Calibri"/>
                          <a:cs typeface="Calibri"/>
                        </a:rPr>
                        <a:t>0000000000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20"/>
                        </a:lnSpc>
                      </a:pPr>
                      <a:r>
                        <a:rPr dirty="0" sz="1200" spc="15">
                          <a:latin typeface="Lucida Sans Unicode"/>
                          <a:cs typeface="Lucida Sans Unicode"/>
                        </a:rPr>
                        <a:t>⇒</a:t>
                      </a:r>
                      <a:endParaRPr sz="1200">
                        <a:latin typeface="Lucida Sans Unicode"/>
                        <a:cs typeface="Lucida Sans Unicode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algn="ctr" marL="63500">
                        <a:lnSpc>
                          <a:spcPts val="1220"/>
                        </a:lnSpc>
                      </a:pPr>
                      <a:r>
                        <a:rPr dirty="0" sz="1200" spc="-25">
                          <a:latin typeface="Lucida Sans Unicode"/>
                          <a:cs typeface="Lucida Sans Unicode"/>
                        </a:rPr>
                        <a:t>−∞</a:t>
                      </a:r>
                      <a:endParaRPr sz="1200">
                        <a:latin typeface="Lucida Sans Unicode"/>
                        <a:cs typeface="Lucida Sans Unicode"/>
                      </a:endParaRPr>
                    </a:p>
                  </a:txBody>
                  <a:tcPr marL="0" marR="0" marB="0" marT="0"/>
                </a:tc>
              </a:tr>
            </a:tbl>
          </a:graphicData>
        </a:graphic>
      </p:graphicFrame>
      <p:sp>
        <p:nvSpPr>
          <p:cNvPr id="5" name="object 5" descr=""/>
          <p:cNvSpPr txBox="1"/>
          <p:nvPr/>
        </p:nvSpPr>
        <p:spPr>
          <a:xfrm>
            <a:off x="485025" y="4720270"/>
            <a:ext cx="6644640" cy="1513205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01600" marR="55880">
              <a:lnSpc>
                <a:spcPct val="100000"/>
              </a:lnSpc>
              <a:spcBef>
                <a:spcPts val="95"/>
              </a:spcBef>
            </a:pPr>
            <a:r>
              <a:rPr dirty="0" sz="1200" spc="65">
                <a:latin typeface="Calibri"/>
                <a:cs typeface="Calibri"/>
              </a:rPr>
              <a:t>With</a:t>
            </a:r>
            <a:r>
              <a:rPr dirty="0" sz="1200" spc="19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very</a:t>
            </a:r>
            <a:r>
              <a:rPr dirty="0" sz="1200" spc="19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large</a:t>
            </a:r>
            <a:r>
              <a:rPr dirty="0" sz="1200" spc="19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or</a:t>
            </a:r>
            <a:r>
              <a:rPr dirty="0" sz="1200" spc="20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small</a:t>
            </a:r>
            <a:r>
              <a:rPr dirty="0" sz="1200" spc="19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floating</a:t>
            </a:r>
            <a:r>
              <a:rPr dirty="0" sz="1200" spc="19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point</a:t>
            </a:r>
            <a:r>
              <a:rPr dirty="0" sz="1200" spc="19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numbers</a:t>
            </a:r>
            <a:r>
              <a:rPr dirty="0" sz="1200" spc="200">
                <a:latin typeface="Calibri"/>
                <a:cs typeface="Calibri"/>
              </a:rPr>
              <a:t> </a:t>
            </a:r>
            <a:r>
              <a:rPr dirty="0" sz="1200" spc="50">
                <a:latin typeface="Calibri"/>
                <a:cs typeface="Calibri"/>
              </a:rPr>
              <a:t>it</a:t>
            </a:r>
            <a:r>
              <a:rPr dirty="0" sz="1200" spc="19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happens</a:t>
            </a:r>
            <a:r>
              <a:rPr dirty="0" sz="1200" spc="19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that</a:t>
            </a:r>
            <a:r>
              <a:rPr dirty="0" sz="1200" spc="19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they</a:t>
            </a:r>
            <a:r>
              <a:rPr dirty="0" sz="1200" spc="20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are</a:t>
            </a:r>
            <a:r>
              <a:rPr dirty="0" sz="1200" spc="19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very</a:t>
            </a:r>
            <a:r>
              <a:rPr dirty="0" sz="1200" spc="19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imprecise</a:t>
            </a:r>
            <a:r>
              <a:rPr dirty="0" sz="1200" spc="19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or</a:t>
            </a:r>
            <a:r>
              <a:rPr dirty="0" sz="1200" spc="20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can</a:t>
            </a:r>
            <a:r>
              <a:rPr dirty="0" sz="1200" spc="195">
                <a:latin typeface="Calibri"/>
                <a:cs typeface="Calibri"/>
              </a:rPr>
              <a:t> </a:t>
            </a:r>
            <a:r>
              <a:rPr dirty="0" sz="1200" spc="-25">
                <a:latin typeface="Calibri"/>
                <a:cs typeface="Calibri"/>
              </a:rPr>
              <a:t>no </a:t>
            </a:r>
            <a:r>
              <a:rPr dirty="0" sz="1200">
                <a:latin typeface="Calibri"/>
                <a:cs typeface="Calibri"/>
              </a:rPr>
              <a:t>longer</a:t>
            </a:r>
            <a:r>
              <a:rPr dirty="0" sz="1200" spc="13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be</a:t>
            </a:r>
            <a:r>
              <a:rPr dirty="0" sz="1200" spc="13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displayed</a:t>
            </a:r>
            <a:r>
              <a:rPr dirty="0" sz="1200" spc="14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at</a:t>
            </a:r>
            <a:r>
              <a:rPr dirty="0" sz="1200" spc="135">
                <a:latin typeface="Calibri"/>
                <a:cs typeface="Calibri"/>
              </a:rPr>
              <a:t> </a:t>
            </a:r>
            <a:r>
              <a:rPr dirty="0" sz="1200" spc="-20">
                <a:latin typeface="Calibri"/>
                <a:cs typeface="Calibri"/>
              </a:rPr>
              <a:t>all.</a:t>
            </a:r>
            <a:endParaRPr sz="1200">
              <a:latin typeface="Calibri"/>
              <a:cs typeface="Calibri"/>
            </a:endParaRPr>
          </a:p>
          <a:p>
            <a:pPr marL="101600">
              <a:lnSpc>
                <a:spcPct val="100000"/>
              </a:lnSpc>
              <a:spcBef>
                <a:spcPts val="1425"/>
              </a:spcBef>
              <a:tabLst>
                <a:tab pos="3635375" algn="l"/>
                <a:tab pos="3985895" algn="l"/>
              </a:tabLst>
            </a:pPr>
            <a:r>
              <a:rPr dirty="0" sz="1200">
                <a:latin typeface="Calibri"/>
                <a:cs typeface="Calibri"/>
              </a:rPr>
              <a:t>Example:</a:t>
            </a:r>
            <a:r>
              <a:rPr dirty="0" sz="1200" spc="45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215</a:t>
            </a:r>
            <a:r>
              <a:rPr dirty="0" baseline="-13888" sz="1200" i="1">
                <a:latin typeface="Calibri"/>
                <a:cs typeface="Calibri"/>
              </a:rPr>
              <a:t>Dez</a:t>
            </a:r>
            <a:r>
              <a:rPr dirty="0" baseline="-13888" sz="1200" spc="569" i="1">
                <a:latin typeface="Calibri"/>
                <a:cs typeface="Calibri"/>
              </a:rPr>
              <a:t> </a:t>
            </a:r>
            <a:r>
              <a:rPr dirty="0" sz="1200" spc="305">
                <a:latin typeface="Calibri"/>
                <a:cs typeface="Calibri"/>
              </a:rPr>
              <a:t>=</a:t>
            </a:r>
            <a:r>
              <a:rPr dirty="0" sz="1200" spc="18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+11010111</a:t>
            </a:r>
            <a:r>
              <a:rPr dirty="0" baseline="-13888" sz="1200" i="1">
                <a:latin typeface="Calibri"/>
                <a:cs typeface="Calibri"/>
              </a:rPr>
              <a:t>Bin</a:t>
            </a:r>
            <a:r>
              <a:rPr dirty="0" baseline="-13888" sz="1200" spc="509" i="1">
                <a:latin typeface="Calibri"/>
                <a:cs typeface="Calibri"/>
              </a:rPr>
              <a:t> </a:t>
            </a:r>
            <a:r>
              <a:rPr dirty="0" sz="1200" spc="305">
                <a:latin typeface="Calibri"/>
                <a:cs typeface="Calibri"/>
              </a:rPr>
              <a:t>=</a:t>
            </a:r>
            <a:r>
              <a:rPr dirty="0" sz="1200" spc="190">
                <a:latin typeface="Calibri"/>
                <a:cs typeface="Calibri"/>
              </a:rPr>
              <a:t> </a:t>
            </a:r>
            <a:r>
              <a:rPr dirty="0" baseline="4629" sz="1800" spc="-247">
                <a:latin typeface="Calibri"/>
                <a:cs typeface="Calibri"/>
              </a:rPr>
              <a:t>/</a:t>
            </a:r>
            <a:r>
              <a:rPr dirty="0" sz="1200" spc="-165">
                <a:latin typeface="Calibri"/>
                <a:cs typeface="Calibri"/>
              </a:rPr>
              <a:t>1</a:t>
            </a:r>
            <a:r>
              <a:rPr dirty="0" sz="1200" spc="-165" i="1">
                <a:latin typeface="Calibri"/>
                <a:cs typeface="Calibri"/>
              </a:rPr>
              <a:t>,</a:t>
            </a:r>
            <a:r>
              <a:rPr dirty="0" sz="1200" i="1">
                <a:latin typeface="Calibri"/>
                <a:cs typeface="Calibri"/>
              </a:rPr>
              <a:t> </a:t>
            </a:r>
            <a:r>
              <a:rPr dirty="0" sz="1200" spc="-30">
                <a:latin typeface="Calibri"/>
                <a:cs typeface="Calibri"/>
              </a:rPr>
              <a:t>1010111</a:t>
            </a:r>
            <a:r>
              <a:rPr dirty="0" sz="1200" spc="90">
                <a:latin typeface="Calibri"/>
                <a:cs typeface="Calibri"/>
              </a:rPr>
              <a:t> </a:t>
            </a:r>
            <a:r>
              <a:rPr dirty="0" sz="1200" spc="-365">
                <a:latin typeface="Lucida Sans Unicode"/>
                <a:cs typeface="Lucida Sans Unicode"/>
              </a:rPr>
              <a:t>∗</a:t>
            </a:r>
            <a:r>
              <a:rPr dirty="0" sz="1200" spc="-15">
                <a:latin typeface="Lucida Sans Unicode"/>
                <a:cs typeface="Lucida Sans Unicode"/>
              </a:rPr>
              <a:t> </a:t>
            </a:r>
            <a:r>
              <a:rPr dirty="0" sz="1200" spc="-25">
                <a:latin typeface="Calibri"/>
                <a:cs typeface="Calibri"/>
              </a:rPr>
              <a:t>2</a:t>
            </a:r>
            <a:r>
              <a:rPr dirty="0" baseline="31250" sz="1200" spc="-37">
                <a:latin typeface="Calibri"/>
                <a:cs typeface="Calibri"/>
              </a:rPr>
              <a:t>7</a:t>
            </a:r>
            <a:r>
              <a:rPr dirty="0" baseline="31250" sz="1200">
                <a:latin typeface="Calibri"/>
                <a:cs typeface="Calibri"/>
              </a:rPr>
              <a:t>	</a:t>
            </a:r>
            <a:r>
              <a:rPr dirty="0" sz="1200" spc="15">
                <a:latin typeface="Lucida Sans Unicode"/>
                <a:cs typeface="Lucida Sans Unicode"/>
              </a:rPr>
              <a:t>⇐</a:t>
            </a:r>
            <a:r>
              <a:rPr dirty="0" sz="1200">
                <a:latin typeface="Lucida Sans Unicode"/>
                <a:cs typeface="Lucida Sans Unicode"/>
              </a:rPr>
              <a:t>	</a:t>
            </a:r>
            <a:r>
              <a:rPr dirty="0" sz="1200">
                <a:latin typeface="Calibri"/>
                <a:cs typeface="Calibri"/>
              </a:rPr>
              <a:t>move</a:t>
            </a:r>
            <a:r>
              <a:rPr dirty="0" sz="1200" spc="4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the</a:t>
            </a:r>
            <a:r>
              <a:rPr dirty="0" sz="1200" spc="45">
                <a:latin typeface="Calibri"/>
                <a:cs typeface="Calibri"/>
              </a:rPr>
              <a:t> </a:t>
            </a:r>
            <a:r>
              <a:rPr dirty="0" sz="1200" spc="-10">
                <a:latin typeface="Calibri"/>
                <a:cs typeface="Calibri"/>
              </a:rPr>
              <a:t>comma</a:t>
            </a:r>
            <a:endParaRPr sz="1200">
              <a:latin typeface="Calibri"/>
              <a:cs typeface="Calibri"/>
            </a:endParaRPr>
          </a:p>
          <a:p>
            <a:pPr marL="100965" marR="999490">
              <a:lnSpc>
                <a:spcPct val="198700"/>
              </a:lnSpc>
              <a:spcBef>
                <a:spcPts val="250"/>
              </a:spcBef>
              <a:tabLst>
                <a:tab pos="1047115" algn="l"/>
                <a:tab pos="1389380" algn="l"/>
              </a:tabLst>
            </a:pPr>
            <a:r>
              <a:rPr dirty="0" sz="1200">
                <a:latin typeface="Calibri"/>
                <a:cs typeface="Calibri"/>
              </a:rPr>
              <a:t>Calculate</a:t>
            </a:r>
            <a:r>
              <a:rPr dirty="0" sz="1200" spc="12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exponent:</a:t>
            </a:r>
            <a:r>
              <a:rPr dirty="0" sz="1200" spc="27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(Values</a:t>
            </a:r>
            <a:r>
              <a:rPr dirty="0" sz="1200" spc="130">
                <a:latin typeface="Calibri"/>
                <a:cs typeface="Calibri"/>
              </a:rPr>
              <a:t> </a:t>
            </a:r>
            <a:r>
              <a:rPr dirty="0" sz="1200" spc="-20">
                <a:latin typeface="Calibri"/>
                <a:cs typeface="Calibri"/>
              </a:rPr>
              <a:t>between</a:t>
            </a:r>
            <a:r>
              <a:rPr dirty="0" sz="1200" spc="12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0</a:t>
            </a:r>
            <a:r>
              <a:rPr dirty="0" sz="1200" spc="13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-</a:t>
            </a:r>
            <a:r>
              <a:rPr dirty="0" sz="1200" spc="13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14</a:t>
            </a:r>
            <a:r>
              <a:rPr dirty="0" sz="1200" spc="13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are</a:t>
            </a:r>
            <a:r>
              <a:rPr dirty="0" sz="1200" spc="12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negative</a:t>
            </a:r>
            <a:r>
              <a:rPr dirty="0" sz="1200" spc="13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exponents</a:t>
            </a:r>
            <a:r>
              <a:rPr dirty="0" sz="1200" spc="13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for</a:t>
            </a:r>
            <a:r>
              <a:rPr dirty="0" sz="1200" spc="13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numbers</a:t>
            </a:r>
            <a:r>
              <a:rPr dirty="0" sz="1200" spc="125">
                <a:latin typeface="Calibri"/>
                <a:cs typeface="Calibri"/>
              </a:rPr>
              <a:t> </a:t>
            </a:r>
            <a:r>
              <a:rPr dirty="0" sz="1200">
                <a:latin typeface="Lucida Sans Unicode"/>
                <a:cs typeface="Lucida Sans Unicode"/>
              </a:rPr>
              <a:t>≤</a:t>
            </a:r>
            <a:r>
              <a:rPr dirty="0" sz="1200" spc="-35">
                <a:latin typeface="Lucida Sans Unicode"/>
                <a:cs typeface="Lucida Sans Unicode"/>
              </a:rPr>
              <a:t> </a:t>
            </a:r>
            <a:r>
              <a:rPr dirty="0" sz="1200" spc="-25">
                <a:latin typeface="Calibri"/>
                <a:cs typeface="Calibri"/>
              </a:rPr>
              <a:t>1) </a:t>
            </a:r>
            <a:r>
              <a:rPr dirty="0" sz="1200" spc="-10">
                <a:latin typeface="Calibri"/>
                <a:cs typeface="Calibri"/>
              </a:rPr>
              <a:t>15</a:t>
            </a:r>
            <a:r>
              <a:rPr dirty="0" sz="1200" spc="-30">
                <a:latin typeface="Calibri"/>
                <a:cs typeface="Calibri"/>
              </a:rPr>
              <a:t> </a:t>
            </a:r>
            <a:r>
              <a:rPr dirty="0" sz="1200" spc="305">
                <a:latin typeface="Calibri"/>
                <a:cs typeface="Calibri"/>
              </a:rPr>
              <a:t>+</a:t>
            </a:r>
            <a:r>
              <a:rPr dirty="0" sz="1200" spc="-2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7</a:t>
            </a:r>
            <a:r>
              <a:rPr dirty="0" sz="1200" spc="40">
                <a:latin typeface="Calibri"/>
                <a:cs typeface="Calibri"/>
              </a:rPr>
              <a:t> </a:t>
            </a:r>
            <a:r>
              <a:rPr dirty="0" sz="1200" spc="305">
                <a:latin typeface="Calibri"/>
                <a:cs typeface="Calibri"/>
              </a:rPr>
              <a:t>=</a:t>
            </a:r>
            <a:r>
              <a:rPr dirty="0" sz="1200" spc="45">
                <a:latin typeface="Calibri"/>
                <a:cs typeface="Calibri"/>
              </a:rPr>
              <a:t> </a:t>
            </a:r>
            <a:r>
              <a:rPr dirty="0" sz="1200" spc="-25">
                <a:latin typeface="Calibri"/>
                <a:cs typeface="Calibri"/>
              </a:rPr>
              <a:t>22</a:t>
            </a:r>
            <a:r>
              <a:rPr dirty="0" sz="1200">
                <a:latin typeface="Calibri"/>
                <a:cs typeface="Calibri"/>
              </a:rPr>
              <a:t>	</a:t>
            </a:r>
            <a:r>
              <a:rPr dirty="0" sz="1200" spc="15">
                <a:latin typeface="Lucida Sans Unicode"/>
                <a:cs typeface="Lucida Sans Unicode"/>
              </a:rPr>
              <a:t>⇒</a:t>
            </a:r>
            <a:r>
              <a:rPr dirty="0" sz="1200">
                <a:latin typeface="Lucida Sans Unicode"/>
                <a:cs typeface="Lucida Sans Unicode"/>
              </a:rPr>
              <a:t>	</a:t>
            </a:r>
            <a:r>
              <a:rPr dirty="0" sz="1200">
                <a:latin typeface="Calibri"/>
                <a:cs typeface="Calibri"/>
              </a:rPr>
              <a:t>22</a:t>
            </a:r>
            <a:r>
              <a:rPr dirty="0" baseline="-13888" sz="1200" i="1">
                <a:latin typeface="Calibri"/>
                <a:cs typeface="Calibri"/>
              </a:rPr>
              <a:t>Dez</a:t>
            </a:r>
            <a:r>
              <a:rPr dirty="0" baseline="-13888" sz="1200" spc="540" i="1">
                <a:latin typeface="Calibri"/>
                <a:cs typeface="Calibri"/>
              </a:rPr>
              <a:t> </a:t>
            </a:r>
            <a:r>
              <a:rPr dirty="0" sz="1200" spc="305">
                <a:latin typeface="Calibri"/>
                <a:cs typeface="Calibri"/>
              </a:rPr>
              <a:t>=</a:t>
            </a:r>
            <a:r>
              <a:rPr dirty="0" sz="1200" spc="170">
                <a:latin typeface="Calibri"/>
                <a:cs typeface="Calibri"/>
              </a:rPr>
              <a:t> </a:t>
            </a:r>
            <a:r>
              <a:rPr dirty="0" sz="1200" spc="-10">
                <a:latin typeface="Calibri"/>
                <a:cs typeface="Calibri"/>
              </a:rPr>
              <a:t>10110</a:t>
            </a:r>
            <a:r>
              <a:rPr dirty="0" baseline="-13888" sz="1200" spc="-15" i="1">
                <a:latin typeface="Calibri"/>
                <a:cs typeface="Calibri"/>
              </a:rPr>
              <a:t>Bin</a:t>
            </a:r>
            <a:endParaRPr baseline="-13888" sz="1200">
              <a:latin typeface="Calibri"/>
              <a:cs typeface="Calibri"/>
            </a:endParaRPr>
          </a:p>
        </p:txBody>
      </p:sp>
      <p:graphicFrame>
        <p:nvGraphicFramePr>
          <p:cNvPr id="6" name="object 6" descr=""/>
          <p:cNvGraphicFramePr>
            <a:graphicFrameLocks noGrp="1"/>
          </p:cNvGraphicFramePr>
          <p:nvPr/>
        </p:nvGraphicFramePr>
        <p:xfrm>
          <a:off x="630796" y="6683438"/>
          <a:ext cx="1666239" cy="91503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518795"/>
                <a:gridCol w="836294"/>
                <a:gridCol w="230505"/>
              </a:tblGrid>
              <a:tr h="179705">
                <a:tc>
                  <a:txBody>
                    <a:bodyPr/>
                    <a:lstStyle/>
                    <a:p>
                      <a:pPr algn="ctr" marL="6350">
                        <a:lnSpc>
                          <a:spcPts val="1230"/>
                        </a:lnSpc>
                      </a:pPr>
                      <a:r>
                        <a:rPr dirty="0" sz="1200">
                          <a:latin typeface="Calibri"/>
                          <a:cs typeface="Calibri"/>
                        </a:rPr>
                        <a:t>22/2</a:t>
                      </a:r>
                      <a:r>
                        <a:rPr dirty="0" sz="1200" spc="13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200" spc="254">
                          <a:latin typeface="Calibri"/>
                          <a:cs typeface="Calibri"/>
                        </a:rPr>
                        <a:t>=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algn="ctr" marR="19685">
                        <a:lnSpc>
                          <a:spcPts val="1230"/>
                        </a:lnSpc>
                      </a:pPr>
                      <a:r>
                        <a:rPr dirty="0" sz="1200">
                          <a:latin typeface="Calibri"/>
                          <a:cs typeface="Calibri"/>
                        </a:rPr>
                        <a:t>11</a:t>
                      </a:r>
                      <a:r>
                        <a:rPr dirty="0" sz="1200" spc="5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200" spc="40">
                          <a:latin typeface="Calibri"/>
                          <a:cs typeface="Calibri"/>
                        </a:rPr>
                        <a:t>remain=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R w="6350">
                      <a:solidFill>
                        <a:srgbClr val="00000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30"/>
                        </a:lnSpc>
                      </a:pPr>
                      <a:r>
                        <a:rPr dirty="0" sz="1200" spc="-50">
                          <a:latin typeface="Calibri"/>
                          <a:cs typeface="Calibri"/>
                        </a:rPr>
                        <a:t>0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</a:tcPr>
                </a:tc>
              </a:tr>
              <a:tr h="182880">
                <a:tc>
                  <a:txBody>
                    <a:bodyPr/>
                    <a:lstStyle/>
                    <a:p>
                      <a:pPr algn="ctr" marL="6350">
                        <a:lnSpc>
                          <a:spcPts val="1260"/>
                        </a:lnSpc>
                      </a:pPr>
                      <a:r>
                        <a:rPr dirty="0" sz="1200">
                          <a:latin typeface="Calibri"/>
                          <a:cs typeface="Calibri"/>
                        </a:rPr>
                        <a:t>11/2</a:t>
                      </a:r>
                      <a:r>
                        <a:rPr dirty="0" sz="1200" spc="13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200" spc="254">
                          <a:latin typeface="Calibri"/>
                          <a:cs typeface="Calibri"/>
                        </a:rPr>
                        <a:t>=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algn="ctr" marL="46990">
                        <a:lnSpc>
                          <a:spcPts val="1260"/>
                        </a:lnSpc>
                      </a:pPr>
                      <a:r>
                        <a:rPr dirty="0" sz="1200">
                          <a:latin typeface="Calibri"/>
                          <a:cs typeface="Calibri"/>
                        </a:rPr>
                        <a:t>5</a:t>
                      </a:r>
                      <a:r>
                        <a:rPr dirty="0" sz="1200" spc="8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200" spc="35">
                          <a:latin typeface="Calibri"/>
                          <a:cs typeface="Calibri"/>
                        </a:rPr>
                        <a:t>remain=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R w="6350">
                      <a:solidFill>
                        <a:srgbClr val="00000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60"/>
                        </a:lnSpc>
                      </a:pPr>
                      <a:r>
                        <a:rPr dirty="0" sz="1200" spc="-50">
                          <a:latin typeface="Calibri"/>
                          <a:cs typeface="Calibri"/>
                        </a:rPr>
                        <a:t>1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</a:tcPr>
                </a:tc>
              </a:tr>
              <a:tr h="182880">
                <a:tc>
                  <a:txBody>
                    <a:bodyPr/>
                    <a:lstStyle/>
                    <a:p>
                      <a:pPr algn="ctr" marL="80645">
                        <a:lnSpc>
                          <a:spcPts val="1260"/>
                        </a:lnSpc>
                      </a:pPr>
                      <a:r>
                        <a:rPr dirty="0" sz="1200">
                          <a:latin typeface="Calibri"/>
                          <a:cs typeface="Calibri"/>
                        </a:rPr>
                        <a:t>5/2</a:t>
                      </a:r>
                      <a:r>
                        <a:rPr dirty="0" sz="1200" spc="16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200" spc="254">
                          <a:latin typeface="Calibri"/>
                          <a:cs typeface="Calibri"/>
                        </a:rPr>
                        <a:t>=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algn="ctr" marL="46355">
                        <a:lnSpc>
                          <a:spcPts val="1260"/>
                        </a:lnSpc>
                      </a:pPr>
                      <a:r>
                        <a:rPr dirty="0" sz="1200">
                          <a:latin typeface="Calibri"/>
                          <a:cs typeface="Calibri"/>
                        </a:rPr>
                        <a:t>2</a:t>
                      </a:r>
                      <a:r>
                        <a:rPr dirty="0" sz="1200" spc="8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200" spc="35">
                          <a:latin typeface="Calibri"/>
                          <a:cs typeface="Calibri"/>
                        </a:rPr>
                        <a:t>remain=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R w="6350">
                      <a:solidFill>
                        <a:srgbClr val="00000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60"/>
                        </a:lnSpc>
                      </a:pPr>
                      <a:r>
                        <a:rPr dirty="0" sz="1200" spc="-50">
                          <a:latin typeface="Calibri"/>
                          <a:cs typeface="Calibri"/>
                        </a:rPr>
                        <a:t>1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</a:tcPr>
                </a:tc>
              </a:tr>
              <a:tr h="182880">
                <a:tc>
                  <a:txBody>
                    <a:bodyPr/>
                    <a:lstStyle/>
                    <a:p>
                      <a:pPr algn="ctr" marL="80645">
                        <a:lnSpc>
                          <a:spcPts val="1260"/>
                        </a:lnSpc>
                      </a:pPr>
                      <a:r>
                        <a:rPr dirty="0" sz="1200">
                          <a:latin typeface="Calibri"/>
                          <a:cs typeface="Calibri"/>
                        </a:rPr>
                        <a:t>2/2</a:t>
                      </a:r>
                      <a:r>
                        <a:rPr dirty="0" sz="1200" spc="16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200" spc="254">
                          <a:latin typeface="Calibri"/>
                          <a:cs typeface="Calibri"/>
                        </a:rPr>
                        <a:t>=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algn="ctr" marL="46355">
                        <a:lnSpc>
                          <a:spcPts val="1260"/>
                        </a:lnSpc>
                      </a:pPr>
                      <a:r>
                        <a:rPr dirty="0" sz="1200">
                          <a:latin typeface="Calibri"/>
                          <a:cs typeface="Calibri"/>
                        </a:rPr>
                        <a:t>1</a:t>
                      </a:r>
                      <a:r>
                        <a:rPr dirty="0" sz="1200" spc="8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200" spc="35">
                          <a:latin typeface="Calibri"/>
                          <a:cs typeface="Calibri"/>
                        </a:rPr>
                        <a:t>remain=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R w="6350">
                      <a:solidFill>
                        <a:srgbClr val="00000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60"/>
                        </a:lnSpc>
                      </a:pPr>
                      <a:r>
                        <a:rPr dirty="0" sz="1200" spc="-50">
                          <a:latin typeface="Calibri"/>
                          <a:cs typeface="Calibri"/>
                        </a:rPr>
                        <a:t>0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</a:tcPr>
                </a:tc>
              </a:tr>
              <a:tr h="186690">
                <a:tc>
                  <a:txBody>
                    <a:bodyPr/>
                    <a:lstStyle/>
                    <a:p>
                      <a:pPr algn="ctr" marL="80645">
                        <a:lnSpc>
                          <a:spcPts val="1260"/>
                        </a:lnSpc>
                      </a:pPr>
                      <a:r>
                        <a:rPr dirty="0" sz="1200">
                          <a:latin typeface="Calibri"/>
                          <a:cs typeface="Calibri"/>
                        </a:rPr>
                        <a:t>1/2</a:t>
                      </a:r>
                      <a:r>
                        <a:rPr dirty="0" sz="1200" spc="16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200" spc="254">
                          <a:latin typeface="Calibri"/>
                          <a:cs typeface="Calibri"/>
                        </a:rPr>
                        <a:t>=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algn="ctr" marL="46355">
                        <a:lnSpc>
                          <a:spcPts val="1260"/>
                        </a:lnSpc>
                      </a:pPr>
                      <a:r>
                        <a:rPr dirty="0" sz="1200">
                          <a:latin typeface="Calibri"/>
                          <a:cs typeface="Calibri"/>
                        </a:rPr>
                        <a:t>0</a:t>
                      </a:r>
                      <a:r>
                        <a:rPr dirty="0" sz="1200" spc="8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200" spc="35">
                          <a:latin typeface="Calibri"/>
                          <a:cs typeface="Calibri"/>
                        </a:rPr>
                        <a:t>remain=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R w="6350">
                      <a:solidFill>
                        <a:srgbClr val="00000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60"/>
                        </a:lnSpc>
                      </a:pPr>
                      <a:r>
                        <a:rPr dirty="0" sz="1200" spc="-50">
                          <a:latin typeface="Calibri"/>
                          <a:cs typeface="Calibri"/>
                        </a:rPr>
                        <a:t>1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  <p:graphicFrame>
        <p:nvGraphicFramePr>
          <p:cNvPr id="7" name="object 7" descr=""/>
          <p:cNvGraphicFramePr>
            <a:graphicFrameLocks noGrp="1"/>
          </p:cNvGraphicFramePr>
          <p:nvPr/>
        </p:nvGraphicFramePr>
        <p:xfrm>
          <a:off x="3034029" y="6408242"/>
          <a:ext cx="1814830" cy="146367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630555"/>
                <a:gridCol w="873759"/>
                <a:gridCol w="231139"/>
              </a:tblGrid>
              <a:tr h="362585">
                <a:tc>
                  <a:txBody>
                    <a:bodyPr/>
                    <a:lstStyle/>
                    <a:p>
                      <a:pPr marL="31750">
                        <a:lnSpc>
                          <a:spcPts val="1230"/>
                        </a:lnSpc>
                      </a:pPr>
                      <a:r>
                        <a:rPr dirty="0" sz="1200">
                          <a:latin typeface="Calibri"/>
                          <a:cs typeface="Calibri"/>
                        </a:rPr>
                        <a:t>215/2</a:t>
                      </a:r>
                      <a:r>
                        <a:rPr dirty="0" sz="1200" spc="114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200" spc="245">
                          <a:latin typeface="Calibri"/>
                          <a:cs typeface="Calibri"/>
                        </a:rPr>
                        <a:t>=</a:t>
                      </a:r>
                      <a:endParaRPr sz="1200">
                        <a:latin typeface="Calibri"/>
                        <a:cs typeface="Calibri"/>
                      </a:endParaRPr>
                    </a:p>
                    <a:p>
                      <a:pPr marL="31750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dirty="0" sz="1200">
                          <a:latin typeface="Calibri"/>
                          <a:cs typeface="Calibri"/>
                        </a:rPr>
                        <a:t>107/2</a:t>
                      </a:r>
                      <a:r>
                        <a:rPr dirty="0" sz="1200" spc="114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200" spc="245">
                          <a:latin typeface="Calibri"/>
                          <a:cs typeface="Calibri"/>
                        </a:rPr>
                        <a:t>=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>
                        <a:lnSpc>
                          <a:spcPts val="1230"/>
                        </a:lnSpc>
                      </a:pPr>
                      <a:r>
                        <a:rPr dirty="0" sz="1200">
                          <a:latin typeface="Calibri"/>
                          <a:cs typeface="Calibri"/>
                        </a:rPr>
                        <a:t>107</a:t>
                      </a:r>
                      <a:r>
                        <a:rPr dirty="0" sz="1200" spc="2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200" spc="40">
                          <a:latin typeface="Calibri"/>
                          <a:cs typeface="Calibri"/>
                        </a:rPr>
                        <a:t>remain=</a:t>
                      </a:r>
                      <a:endParaRPr sz="1200">
                        <a:latin typeface="Calibri"/>
                        <a:cs typeface="Calibri"/>
                      </a:endParaRPr>
                    </a:p>
                    <a:p>
                      <a:pPr marL="61594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dirty="0" sz="1200">
                          <a:latin typeface="Calibri"/>
                          <a:cs typeface="Calibri"/>
                        </a:rPr>
                        <a:t>53</a:t>
                      </a:r>
                      <a:r>
                        <a:rPr dirty="0" sz="1200" spc="5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200" spc="35">
                          <a:latin typeface="Calibri"/>
                          <a:cs typeface="Calibri"/>
                        </a:rPr>
                        <a:t>remain=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R w="6350">
                      <a:solidFill>
                        <a:srgbClr val="00000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30"/>
                        </a:lnSpc>
                      </a:pPr>
                      <a:r>
                        <a:rPr dirty="0" sz="1200" spc="-50">
                          <a:latin typeface="Calibri"/>
                          <a:cs typeface="Calibri"/>
                        </a:rPr>
                        <a:t>1</a:t>
                      </a:r>
                      <a:endParaRPr sz="1200">
                        <a:latin typeface="Calibri"/>
                        <a:cs typeface="Calibri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dirty="0" sz="1200" spc="-50">
                          <a:latin typeface="Calibri"/>
                          <a:cs typeface="Calibri"/>
                        </a:rPr>
                        <a:t>1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</a:tcPr>
                </a:tc>
              </a:tr>
              <a:tr h="182880">
                <a:tc>
                  <a:txBody>
                    <a:bodyPr/>
                    <a:lstStyle/>
                    <a:p>
                      <a:pPr algn="r" marR="53975">
                        <a:lnSpc>
                          <a:spcPts val="1260"/>
                        </a:lnSpc>
                      </a:pPr>
                      <a:r>
                        <a:rPr dirty="0" sz="1200">
                          <a:latin typeface="Calibri"/>
                          <a:cs typeface="Calibri"/>
                        </a:rPr>
                        <a:t>53/2</a:t>
                      </a:r>
                      <a:r>
                        <a:rPr dirty="0" sz="1200" spc="13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200" spc="254">
                          <a:latin typeface="Calibri"/>
                          <a:cs typeface="Calibri"/>
                        </a:rPr>
                        <a:t>=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algn="r" marR="44450">
                        <a:lnSpc>
                          <a:spcPts val="1260"/>
                        </a:lnSpc>
                      </a:pPr>
                      <a:r>
                        <a:rPr dirty="0" sz="1200">
                          <a:latin typeface="Calibri"/>
                          <a:cs typeface="Calibri"/>
                        </a:rPr>
                        <a:t>26</a:t>
                      </a:r>
                      <a:r>
                        <a:rPr dirty="0" sz="1200" spc="5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200" spc="-10">
                          <a:latin typeface="Calibri"/>
                          <a:cs typeface="Calibri"/>
                        </a:rPr>
                        <a:t>remain=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R w="6350">
                      <a:solidFill>
                        <a:srgbClr val="00000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60"/>
                        </a:lnSpc>
                      </a:pPr>
                      <a:r>
                        <a:rPr dirty="0" sz="1200" spc="-50">
                          <a:latin typeface="Calibri"/>
                          <a:cs typeface="Calibri"/>
                        </a:rPr>
                        <a:t>1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</a:tcPr>
                </a:tc>
              </a:tr>
              <a:tr h="182880">
                <a:tc>
                  <a:txBody>
                    <a:bodyPr/>
                    <a:lstStyle/>
                    <a:p>
                      <a:pPr algn="r" marR="53975">
                        <a:lnSpc>
                          <a:spcPts val="1260"/>
                        </a:lnSpc>
                      </a:pPr>
                      <a:r>
                        <a:rPr dirty="0" sz="1200">
                          <a:latin typeface="Calibri"/>
                          <a:cs typeface="Calibri"/>
                        </a:rPr>
                        <a:t>26/2</a:t>
                      </a:r>
                      <a:r>
                        <a:rPr dirty="0" sz="1200" spc="13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200" spc="254">
                          <a:latin typeface="Calibri"/>
                          <a:cs typeface="Calibri"/>
                        </a:rPr>
                        <a:t>=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algn="r" marR="44450">
                        <a:lnSpc>
                          <a:spcPts val="1260"/>
                        </a:lnSpc>
                      </a:pPr>
                      <a:r>
                        <a:rPr dirty="0" sz="1200">
                          <a:latin typeface="Calibri"/>
                          <a:cs typeface="Calibri"/>
                        </a:rPr>
                        <a:t>13</a:t>
                      </a:r>
                      <a:r>
                        <a:rPr dirty="0" sz="1200" spc="5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200" spc="-10">
                          <a:latin typeface="Calibri"/>
                          <a:cs typeface="Calibri"/>
                        </a:rPr>
                        <a:t>remain=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R w="6350">
                      <a:solidFill>
                        <a:srgbClr val="00000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60"/>
                        </a:lnSpc>
                      </a:pPr>
                      <a:r>
                        <a:rPr dirty="0" sz="1200" spc="-50">
                          <a:latin typeface="Calibri"/>
                          <a:cs typeface="Calibri"/>
                        </a:rPr>
                        <a:t>0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</a:tcPr>
                </a:tc>
              </a:tr>
              <a:tr h="182880">
                <a:tc>
                  <a:txBody>
                    <a:bodyPr/>
                    <a:lstStyle/>
                    <a:p>
                      <a:pPr algn="r" marR="53975">
                        <a:lnSpc>
                          <a:spcPts val="1260"/>
                        </a:lnSpc>
                      </a:pPr>
                      <a:r>
                        <a:rPr dirty="0" sz="1200">
                          <a:latin typeface="Calibri"/>
                          <a:cs typeface="Calibri"/>
                        </a:rPr>
                        <a:t>13/2</a:t>
                      </a:r>
                      <a:r>
                        <a:rPr dirty="0" sz="1200" spc="13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200" spc="254">
                          <a:latin typeface="Calibri"/>
                          <a:cs typeface="Calibri"/>
                        </a:rPr>
                        <a:t>=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algn="r" marR="44450">
                        <a:lnSpc>
                          <a:spcPts val="1260"/>
                        </a:lnSpc>
                      </a:pPr>
                      <a:r>
                        <a:rPr dirty="0" sz="1200">
                          <a:latin typeface="Calibri"/>
                          <a:cs typeface="Calibri"/>
                        </a:rPr>
                        <a:t>6</a:t>
                      </a:r>
                      <a:r>
                        <a:rPr dirty="0" sz="1200" spc="8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200" spc="40">
                          <a:latin typeface="Calibri"/>
                          <a:cs typeface="Calibri"/>
                        </a:rPr>
                        <a:t>remain=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R w="6350">
                      <a:solidFill>
                        <a:srgbClr val="00000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60"/>
                        </a:lnSpc>
                      </a:pPr>
                      <a:r>
                        <a:rPr dirty="0" sz="1200" spc="-50">
                          <a:latin typeface="Calibri"/>
                          <a:cs typeface="Calibri"/>
                        </a:rPr>
                        <a:t>1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</a:tcPr>
                </a:tc>
              </a:tr>
              <a:tr h="182880">
                <a:tc>
                  <a:txBody>
                    <a:bodyPr/>
                    <a:lstStyle/>
                    <a:p>
                      <a:pPr algn="r" marR="53975">
                        <a:lnSpc>
                          <a:spcPts val="1260"/>
                        </a:lnSpc>
                      </a:pPr>
                      <a:r>
                        <a:rPr dirty="0" sz="1200">
                          <a:latin typeface="Calibri"/>
                          <a:cs typeface="Calibri"/>
                        </a:rPr>
                        <a:t>6/2</a:t>
                      </a:r>
                      <a:r>
                        <a:rPr dirty="0" sz="1200" spc="16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200" spc="254">
                          <a:latin typeface="Calibri"/>
                          <a:cs typeface="Calibri"/>
                        </a:rPr>
                        <a:t>=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algn="r" marR="44450">
                        <a:lnSpc>
                          <a:spcPts val="1260"/>
                        </a:lnSpc>
                      </a:pPr>
                      <a:r>
                        <a:rPr dirty="0" sz="1200">
                          <a:latin typeface="Calibri"/>
                          <a:cs typeface="Calibri"/>
                        </a:rPr>
                        <a:t>3</a:t>
                      </a:r>
                      <a:r>
                        <a:rPr dirty="0" sz="1200" spc="8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200" spc="40">
                          <a:latin typeface="Calibri"/>
                          <a:cs typeface="Calibri"/>
                        </a:rPr>
                        <a:t>remain=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R w="6350">
                      <a:solidFill>
                        <a:srgbClr val="00000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60"/>
                        </a:lnSpc>
                      </a:pPr>
                      <a:r>
                        <a:rPr dirty="0" sz="1200" spc="-50">
                          <a:latin typeface="Calibri"/>
                          <a:cs typeface="Calibri"/>
                        </a:rPr>
                        <a:t>0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</a:tcPr>
                </a:tc>
              </a:tr>
              <a:tr h="182880">
                <a:tc>
                  <a:txBody>
                    <a:bodyPr/>
                    <a:lstStyle/>
                    <a:p>
                      <a:pPr algn="r" marR="53975">
                        <a:lnSpc>
                          <a:spcPts val="1260"/>
                        </a:lnSpc>
                      </a:pPr>
                      <a:r>
                        <a:rPr dirty="0" sz="1200">
                          <a:latin typeface="Calibri"/>
                          <a:cs typeface="Calibri"/>
                        </a:rPr>
                        <a:t>3/2</a:t>
                      </a:r>
                      <a:r>
                        <a:rPr dirty="0" sz="1200" spc="16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200" spc="254">
                          <a:latin typeface="Calibri"/>
                          <a:cs typeface="Calibri"/>
                        </a:rPr>
                        <a:t>=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algn="r" marR="44450">
                        <a:lnSpc>
                          <a:spcPts val="1260"/>
                        </a:lnSpc>
                      </a:pPr>
                      <a:r>
                        <a:rPr dirty="0" sz="1200">
                          <a:latin typeface="Calibri"/>
                          <a:cs typeface="Calibri"/>
                        </a:rPr>
                        <a:t>1</a:t>
                      </a:r>
                      <a:r>
                        <a:rPr dirty="0" sz="1200" spc="8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200" spc="40">
                          <a:latin typeface="Calibri"/>
                          <a:cs typeface="Calibri"/>
                        </a:rPr>
                        <a:t>remain=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R w="6350">
                      <a:solidFill>
                        <a:srgbClr val="00000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60"/>
                        </a:lnSpc>
                      </a:pPr>
                      <a:r>
                        <a:rPr dirty="0" sz="1200" spc="-50">
                          <a:latin typeface="Calibri"/>
                          <a:cs typeface="Calibri"/>
                        </a:rPr>
                        <a:t>1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</a:tcPr>
                </a:tc>
              </a:tr>
              <a:tr h="186690">
                <a:tc>
                  <a:txBody>
                    <a:bodyPr/>
                    <a:lstStyle/>
                    <a:p>
                      <a:pPr algn="r" marR="53975">
                        <a:lnSpc>
                          <a:spcPts val="1260"/>
                        </a:lnSpc>
                      </a:pPr>
                      <a:r>
                        <a:rPr dirty="0" sz="1200">
                          <a:latin typeface="Calibri"/>
                          <a:cs typeface="Calibri"/>
                        </a:rPr>
                        <a:t>1/2</a:t>
                      </a:r>
                      <a:r>
                        <a:rPr dirty="0" sz="1200" spc="16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200" spc="254">
                          <a:latin typeface="Calibri"/>
                          <a:cs typeface="Calibri"/>
                        </a:rPr>
                        <a:t>=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algn="r" marR="44450">
                        <a:lnSpc>
                          <a:spcPts val="1260"/>
                        </a:lnSpc>
                      </a:pPr>
                      <a:r>
                        <a:rPr dirty="0" sz="1200">
                          <a:latin typeface="Calibri"/>
                          <a:cs typeface="Calibri"/>
                        </a:rPr>
                        <a:t>0</a:t>
                      </a:r>
                      <a:r>
                        <a:rPr dirty="0" sz="1200" spc="8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200" spc="40">
                          <a:latin typeface="Calibri"/>
                          <a:cs typeface="Calibri"/>
                        </a:rPr>
                        <a:t>remain=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R w="6350">
                      <a:solidFill>
                        <a:srgbClr val="00000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algn="ctr" marR="10160">
                        <a:lnSpc>
                          <a:spcPts val="1260"/>
                        </a:lnSpc>
                      </a:pPr>
                      <a:r>
                        <a:rPr dirty="0" sz="1200" spc="-25">
                          <a:latin typeface="Calibri"/>
                          <a:cs typeface="Calibri"/>
                        </a:rPr>
                        <a:t>/1/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  <p:graphicFrame>
        <p:nvGraphicFramePr>
          <p:cNvPr id="8" name="object 8" descr=""/>
          <p:cNvGraphicFramePr>
            <a:graphicFrameLocks noGrp="1"/>
          </p:cNvGraphicFramePr>
          <p:nvPr/>
        </p:nvGraphicFramePr>
        <p:xfrm>
          <a:off x="586638" y="8066061"/>
          <a:ext cx="3822700" cy="37338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72415"/>
                <a:gridCol w="231140"/>
                <a:gridCol w="231139"/>
                <a:gridCol w="231140"/>
                <a:gridCol w="231140"/>
                <a:gridCol w="231140"/>
                <a:gridCol w="231140"/>
                <a:gridCol w="231139"/>
                <a:gridCol w="231139"/>
                <a:gridCol w="231139"/>
                <a:gridCol w="231139"/>
                <a:gridCol w="231139"/>
                <a:gridCol w="231139"/>
                <a:gridCol w="231140"/>
                <a:gridCol w="231139"/>
                <a:gridCol w="231139"/>
              </a:tblGrid>
              <a:tr h="187960">
                <a:tc>
                  <a:txBody>
                    <a:bodyPr/>
                    <a:lstStyle/>
                    <a:p>
                      <a:pPr algn="ctr">
                        <a:lnSpc>
                          <a:spcPts val="1270"/>
                        </a:lnSpc>
                      </a:pPr>
                      <a:r>
                        <a:rPr dirty="0" sz="1200" spc="-50">
                          <a:latin typeface="Calibri"/>
                          <a:cs typeface="Calibri"/>
                        </a:rPr>
                        <a:t>0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FFFAC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70"/>
                        </a:lnSpc>
                      </a:pPr>
                      <a:r>
                        <a:rPr dirty="0" sz="1200" spc="-50">
                          <a:latin typeface="Calibri"/>
                          <a:cs typeface="Calibri"/>
                        </a:rPr>
                        <a:t>1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B2FFB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70"/>
                        </a:lnSpc>
                      </a:pPr>
                      <a:r>
                        <a:rPr dirty="0" sz="1200" spc="-50">
                          <a:latin typeface="Calibri"/>
                          <a:cs typeface="Calibri"/>
                        </a:rPr>
                        <a:t>0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FFB2B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70"/>
                        </a:lnSpc>
                      </a:pPr>
                      <a:r>
                        <a:rPr dirty="0" sz="1200" spc="-50">
                          <a:latin typeface="Calibri"/>
                          <a:cs typeface="Calibri"/>
                        </a:rPr>
                        <a:t>1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FFB2B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70"/>
                        </a:lnSpc>
                      </a:pPr>
                      <a:r>
                        <a:rPr dirty="0" sz="1200" spc="-50">
                          <a:latin typeface="Calibri"/>
                          <a:cs typeface="Calibri"/>
                        </a:rPr>
                        <a:t>1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FFB2B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70"/>
                        </a:lnSpc>
                      </a:pPr>
                      <a:r>
                        <a:rPr dirty="0" sz="1200" spc="-50">
                          <a:latin typeface="Calibri"/>
                          <a:cs typeface="Calibri"/>
                        </a:rPr>
                        <a:t>0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FFB2B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70"/>
                        </a:lnSpc>
                      </a:pPr>
                      <a:r>
                        <a:rPr dirty="0" sz="1200" spc="-50">
                          <a:latin typeface="Calibri"/>
                          <a:cs typeface="Calibri"/>
                        </a:rPr>
                        <a:t>1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ABE1F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70"/>
                        </a:lnSpc>
                      </a:pPr>
                      <a:r>
                        <a:rPr dirty="0" sz="1200" spc="-50">
                          <a:latin typeface="Calibri"/>
                          <a:cs typeface="Calibri"/>
                        </a:rPr>
                        <a:t>0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ABE1F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70"/>
                        </a:lnSpc>
                      </a:pPr>
                      <a:r>
                        <a:rPr dirty="0" sz="1200" spc="-50">
                          <a:latin typeface="Calibri"/>
                          <a:cs typeface="Calibri"/>
                        </a:rPr>
                        <a:t>1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ABE1F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70"/>
                        </a:lnSpc>
                      </a:pPr>
                      <a:r>
                        <a:rPr dirty="0" sz="1200" spc="-50">
                          <a:latin typeface="Calibri"/>
                          <a:cs typeface="Calibri"/>
                        </a:rPr>
                        <a:t>0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ABE1F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70"/>
                        </a:lnSpc>
                      </a:pPr>
                      <a:r>
                        <a:rPr dirty="0" sz="1200" spc="-50">
                          <a:latin typeface="Calibri"/>
                          <a:cs typeface="Calibri"/>
                        </a:rPr>
                        <a:t>1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ABE1F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70"/>
                        </a:lnSpc>
                      </a:pPr>
                      <a:r>
                        <a:rPr dirty="0" sz="1200" spc="-50">
                          <a:latin typeface="Calibri"/>
                          <a:cs typeface="Calibri"/>
                        </a:rPr>
                        <a:t>1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ABE1F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70"/>
                        </a:lnSpc>
                      </a:pPr>
                      <a:r>
                        <a:rPr dirty="0" sz="1200" spc="-50">
                          <a:latin typeface="Calibri"/>
                          <a:cs typeface="Calibri"/>
                        </a:rPr>
                        <a:t>1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ABE1F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70"/>
                        </a:lnSpc>
                      </a:pPr>
                      <a:r>
                        <a:rPr dirty="0" sz="1200" spc="-50">
                          <a:latin typeface="Calibri"/>
                          <a:cs typeface="Calibri"/>
                        </a:rPr>
                        <a:t>0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ABE1F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70"/>
                        </a:lnSpc>
                      </a:pPr>
                      <a:r>
                        <a:rPr dirty="0" sz="1200" spc="-50">
                          <a:latin typeface="Calibri"/>
                          <a:cs typeface="Calibri"/>
                        </a:rPr>
                        <a:t>0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ABE1F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70"/>
                        </a:lnSpc>
                      </a:pPr>
                      <a:r>
                        <a:rPr dirty="0" sz="1200" spc="-50">
                          <a:latin typeface="Calibri"/>
                          <a:cs typeface="Calibri"/>
                        </a:rPr>
                        <a:t>0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ABE1FA"/>
                    </a:solidFill>
                  </a:tcPr>
                </a:tc>
              </a:tr>
              <a:tr h="185420">
                <a:tc>
                  <a:txBody>
                    <a:bodyPr/>
                    <a:lstStyle/>
                    <a:p>
                      <a:pPr algn="ctr">
                        <a:lnSpc>
                          <a:spcPts val="1270"/>
                        </a:lnSpc>
                      </a:pPr>
                      <a:r>
                        <a:rPr dirty="0" sz="1200" spc="254">
                          <a:latin typeface="Calibri"/>
                          <a:cs typeface="Calibri"/>
                        </a:rPr>
                        <a:t>+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</a:tcPr>
                </a:tc>
                <a:tc gridSpan="5">
                  <a:txBody>
                    <a:bodyPr/>
                    <a:lstStyle/>
                    <a:p>
                      <a:pPr marL="361315">
                        <a:lnSpc>
                          <a:spcPts val="1270"/>
                        </a:lnSpc>
                      </a:pPr>
                      <a:r>
                        <a:rPr dirty="0" sz="1200">
                          <a:latin typeface="Calibri"/>
                          <a:cs typeface="Calibri"/>
                        </a:rPr>
                        <a:t>15</a:t>
                      </a:r>
                      <a:r>
                        <a:rPr dirty="0" sz="1200" spc="8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200" spc="305">
                          <a:latin typeface="Calibri"/>
                          <a:cs typeface="Calibri"/>
                        </a:rPr>
                        <a:t>+</a:t>
                      </a:r>
                      <a:r>
                        <a:rPr dirty="0" sz="1200" spc="8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200" spc="-50">
                          <a:latin typeface="Calibri"/>
                          <a:cs typeface="Calibri"/>
                        </a:rPr>
                        <a:t>7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gridSpan="10">
                  <a:txBody>
                    <a:bodyPr/>
                    <a:lstStyle/>
                    <a:p>
                      <a:pPr algn="ctr" marL="4445">
                        <a:lnSpc>
                          <a:spcPts val="1270"/>
                        </a:lnSpc>
                      </a:pPr>
                      <a:r>
                        <a:rPr dirty="0" sz="1200">
                          <a:latin typeface="Calibri"/>
                          <a:cs typeface="Calibri"/>
                        </a:rPr>
                        <a:t>215</a:t>
                      </a:r>
                      <a:r>
                        <a:rPr dirty="0" sz="1200" spc="6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200">
                          <a:latin typeface="Calibri"/>
                          <a:cs typeface="Calibri"/>
                        </a:rPr>
                        <a:t>(-</a:t>
                      </a:r>
                      <a:r>
                        <a:rPr dirty="0" sz="1200" spc="40">
                          <a:latin typeface="Calibri"/>
                          <a:cs typeface="Calibri"/>
                        </a:rPr>
                        <a:t>2</a:t>
                      </a:r>
                      <a:r>
                        <a:rPr dirty="0" baseline="31250" sz="1200" spc="60">
                          <a:latin typeface="Calibri"/>
                          <a:cs typeface="Calibri"/>
                        </a:rPr>
                        <a:t>7</a:t>
                      </a:r>
                      <a:r>
                        <a:rPr dirty="0" sz="1200" spc="40">
                          <a:latin typeface="Calibri"/>
                          <a:cs typeface="Calibri"/>
                        </a:rPr>
                        <a:t>)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</a:tr>
            </a:tbl>
          </a:graphicData>
        </a:graphic>
      </p:graphicFrame>
      <p:graphicFrame>
        <p:nvGraphicFramePr>
          <p:cNvPr id="9" name="object 9" descr=""/>
          <p:cNvGraphicFramePr>
            <a:graphicFrameLocks noGrp="1"/>
          </p:cNvGraphicFramePr>
          <p:nvPr/>
        </p:nvGraphicFramePr>
        <p:xfrm>
          <a:off x="586638" y="9338729"/>
          <a:ext cx="5220335" cy="55689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74955"/>
                <a:gridCol w="156845"/>
                <a:gridCol w="156845"/>
                <a:gridCol w="156845"/>
                <a:gridCol w="156844"/>
                <a:gridCol w="156844"/>
                <a:gridCol w="156844"/>
                <a:gridCol w="156844"/>
                <a:gridCol w="156844"/>
                <a:gridCol w="156845"/>
                <a:gridCol w="156844"/>
                <a:gridCol w="156844"/>
                <a:gridCol w="156844"/>
                <a:gridCol w="156844"/>
                <a:gridCol w="156844"/>
                <a:gridCol w="156844"/>
                <a:gridCol w="156844"/>
                <a:gridCol w="156844"/>
                <a:gridCol w="156844"/>
                <a:gridCol w="156845"/>
                <a:gridCol w="156845"/>
                <a:gridCol w="156845"/>
                <a:gridCol w="156845"/>
                <a:gridCol w="156845"/>
                <a:gridCol w="156845"/>
                <a:gridCol w="156845"/>
                <a:gridCol w="156845"/>
                <a:gridCol w="156845"/>
                <a:gridCol w="156845"/>
                <a:gridCol w="156845"/>
                <a:gridCol w="156845"/>
                <a:gridCol w="156845"/>
              </a:tblGrid>
              <a:tr h="18796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FFFAC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B2FFB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FFB2B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FFB2B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FFB2B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FFB2B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FFB2B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FFB2B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FFB2B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ABE1FA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ABE1FA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ABE1FA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ABE1FA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ABE1FA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ABE1FA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ABE1FA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ABE1FA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ABE1FA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ABE1FA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ABE1FA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ABE1FA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ABE1FA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ABE1FA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ABE1FA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ABE1FA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ABE1FA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ABE1FA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ABE1FA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ABE1FA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ABE1FA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ABE1FA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ABE1FA"/>
                    </a:solidFill>
                  </a:tcPr>
                </a:tc>
              </a:tr>
              <a:tr h="368935">
                <a:tc>
                  <a:txBody>
                    <a:bodyPr/>
                    <a:lstStyle/>
                    <a:p>
                      <a:pPr marL="78105">
                        <a:lnSpc>
                          <a:spcPts val="1270"/>
                        </a:lnSpc>
                      </a:pPr>
                      <a:r>
                        <a:rPr dirty="0" sz="1200" spc="-50">
                          <a:latin typeface="Lucida Sans Unicode"/>
                          <a:cs typeface="Lucida Sans Unicode"/>
                        </a:rPr>
                        <a:t>±</a:t>
                      </a:r>
                      <a:endParaRPr sz="1200">
                        <a:latin typeface="Lucida Sans Unicode"/>
                        <a:cs typeface="Lucida Sans Unicode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</a:tcPr>
                </a:tc>
                <a:tc gridSpan="8">
                  <a:txBody>
                    <a:bodyPr/>
                    <a:lstStyle/>
                    <a:p>
                      <a:pPr algn="ctr" marL="5080">
                        <a:lnSpc>
                          <a:spcPts val="1270"/>
                        </a:lnSpc>
                      </a:pPr>
                      <a:r>
                        <a:rPr dirty="0" sz="1200">
                          <a:latin typeface="Lucida Sans Unicode"/>
                          <a:cs typeface="Lucida Sans Unicode"/>
                        </a:rPr>
                        <a:t>±</a:t>
                      </a:r>
                      <a:r>
                        <a:rPr dirty="0" sz="1200" spc="-20"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dirty="0" sz="1200" spc="-10">
                          <a:latin typeface="Calibri"/>
                          <a:cs typeface="Calibri"/>
                        </a:rPr>
                        <a:t>Exponent</a:t>
                      </a:r>
                      <a:endParaRPr sz="1200">
                        <a:latin typeface="Calibri"/>
                        <a:cs typeface="Calibri"/>
                      </a:endParaRPr>
                    </a:p>
                    <a:p>
                      <a:pPr algn="ctr" marL="4445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dirty="0" sz="1200">
                          <a:latin typeface="Calibri"/>
                          <a:cs typeface="Calibri"/>
                        </a:rPr>
                        <a:t>1</a:t>
                      </a:r>
                      <a:r>
                        <a:rPr dirty="0" sz="1200" spc="9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200" spc="305">
                          <a:latin typeface="Calibri"/>
                          <a:cs typeface="Calibri"/>
                        </a:rPr>
                        <a:t>+</a:t>
                      </a:r>
                      <a:r>
                        <a:rPr dirty="0" sz="1200" spc="9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200">
                          <a:latin typeface="Calibri"/>
                          <a:cs typeface="Calibri"/>
                        </a:rPr>
                        <a:t>7</a:t>
                      </a:r>
                      <a:r>
                        <a:rPr dirty="0" sz="1200" spc="9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200" spc="-25">
                          <a:latin typeface="Calibri"/>
                          <a:cs typeface="Calibri"/>
                        </a:rPr>
                        <a:t>bit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gridSpan="23">
                  <a:txBody>
                    <a:bodyPr/>
                    <a:lstStyle/>
                    <a:p>
                      <a:pPr algn="ctr" marL="4445">
                        <a:lnSpc>
                          <a:spcPts val="1270"/>
                        </a:lnSpc>
                      </a:pPr>
                      <a:r>
                        <a:rPr dirty="0" sz="1200" spc="-10">
                          <a:latin typeface="Calibri"/>
                          <a:cs typeface="Calibri"/>
                        </a:rPr>
                        <a:t>Mantisse</a:t>
                      </a:r>
                      <a:endParaRPr sz="1200">
                        <a:latin typeface="Calibri"/>
                        <a:cs typeface="Calibri"/>
                      </a:endParaRPr>
                    </a:p>
                    <a:p>
                      <a:pPr algn="ctr" marL="4445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dirty="0" sz="1200">
                          <a:latin typeface="Calibri"/>
                          <a:cs typeface="Calibri"/>
                        </a:rPr>
                        <a:t>23</a:t>
                      </a:r>
                      <a:r>
                        <a:rPr dirty="0" sz="1200" spc="5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200" spc="-25">
                          <a:latin typeface="Calibri"/>
                          <a:cs typeface="Calibri"/>
                        </a:rPr>
                        <a:t>bit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</a:tr>
            </a:tbl>
          </a:graphicData>
        </a:graphic>
      </p:graphicFrame>
      <p:sp>
        <p:nvSpPr>
          <p:cNvPr id="10" name="object 10" descr=""/>
          <p:cNvSpPr txBox="1"/>
          <p:nvPr/>
        </p:nvSpPr>
        <p:spPr>
          <a:xfrm>
            <a:off x="573925" y="8576663"/>
            <a:ext cx="6506845" cy="112395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algn="just" marL="12700" marR="5080">
              <a:lnSpc>
                <a:spcPct val="100000"/>
              </a:lnSpc>
              <a:spcBef>
                <a:spcPts val="95"/>
              </a:spcBef>
            </a:pPr>
            <a:r>
              <a:rPr dirty="0" sz="1200" spc="65">
                <a:latin typeface="Calibri"/>
                <a:cs typeface="Calibri"/>
              </a:rPr>
              <a:t>With</a:t>
            </a:r>
            <a:r>
              <a:rPr dirty="0" sz="1200" spc="18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32-bit</a:t>
            </a:r>
            <a:r>
              <a:rPr dirty="0" sz="1200" spc="18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computers,</a:t>
            </a:r>
            <a:r>
              <a:rPr dirty="0" sz="1200" spc="19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floating</a:t>
            </a:r>
            <a:r>
              <a:rPr dirty="0" sz="1200" spc="18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point</a:t>
            </a:r>
            <a:r>
              <a:rPr dirty="0" sz="1200" spc="18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numbers</a:t>
            </a:r>
            <a:r>
              <a:rPr dirty="0" sz="1200" spc="18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have</a:t>
            </a:r>
            <a:r>
              <a:rPr dirty="0" sz="1200" spc="18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a</a:t>
            </a:r>
            <a:r>
              <a:rPr dirty="0" sz="1200" spc="18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higher</a:t>
            </a:r>
            <a:r>
              <a:rPr dirty="0" sz="1200" spc="18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precision.</a:t>
            </a:r>
            <a:r>
              <a:rPr dirty="0" sz="1200" spc="41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Here</a:t>
            </a:r>
            <a:r>
              <a:rPr dirty="0" sz="1200" spc="18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is</a:t>
            </a:r>
            <a:r>
              <a:rPr dirty="0" sz="1200" spc="18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a</a:t>
            </a:r>
            <a:r>
              <a:rPr dirty="0" sz="1200" spc="18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small</a:t>
            </a:r>
            <a:r>
              <a:rPr dirty="0" sz="1200" spc="18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web</a:t>
            </a:r>
            <a:r>
              <a:rPr dirty="0" sz="1200" spc="185">
                <a:latin typeface="Calibri"/>
                <a:cs typeface="Calibri"/>
              </a:rPr>
              <a:t> </a:t>
            </a:r>
            <a:r>
              <a:rPr dirty="0" sz="1200" spc="-10">
                <a:latin typeface="Calibri"/>
                <a:cs typeface="Calibri"/>
              </a:rPr>
              <a:t>appli- </a:t>
            </a:r>
            <a:r>
              <a:rPr dirty="0" sz="1200">
                <a:latin typeface="Calibri"/>
                <a:cs typeface="Calibri"/>
              </a:rPr>
              <a:t>cation</a:t>
            </a:r>
            <a:r>
              <a:rPr dirty="0" sz="1200" spc="15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where</a:t>
            </a:r>
            <a:r>
              <a:rPr dirty="0" sz="1200" spc="15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the</a:t>
            </a:r>
            <a:r>
              <a:rPr dirty="0" sz="1200" spc="15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division</a:t>
            </a:r>
            <a:r>
              <a:rPr dirty="0" sz="1200" spc="15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of</a:t>
            </a:r>
            <a:r>
              <a:rPr dirty="0" sz="1200" spc="15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sign,</a:t>
            </a:r>
            <a:r>
              <a:rPr dirty="0" sz="1200" spc="15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exponent</a:t>
            </a:r>
            <a:r>
              <a:rPr dirty="0" sz="1200" spc="15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and</a:t>
            </a:r>
            <a:r>
              <a:rPr dirty="0" sz="1200" spc="15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mantissa</a:t>
            </a:r>
            <a:r>
              <a:rPr dirty="0" sz="1200" spc="15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can</a:t>
            </a:r>
            <a:r>
              <a:rPr dirty="0" sz="1200" spc="15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be</a:t>
            </a:r>
            <a:r>
              <a:rPr dirty="0" sz="1200" spc="15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checked/determined.</a:t>
            </a:r>
            <a:r>
              <a:rPr dirty="0" sz="1200" spc="31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  <a:hlinkClick r:id="rId2"/>
              </a:rPr>
              <a:t>(32-bit</a:t>
            </a:r>
            <a:r>
              <a:rPr dirty="0" sz="1200" spc="155">
                <a:latin typeface="Calibri"/>
                <a:cs typeface="Calibri"/>
                <a:hlinkClick r:id="rId2"/>
              </a:rPr>
              <a:t> </a:t>
            </a:r>
            <a:r>
              <a:rPr dirty="0" sz="1200" spc="165">
                <a:latin typeface="Calibri"/>
                <a:cs typeface="Calibri"/>
                <a:hlinkClick r:id="rId2"/>
              </a:rPr>
              <a:t>IEEE</a:t>
            </a:r>
            <a:r>
              <a:rPr dirty="0" sz="1200" spc="16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  <a:hlinkClick r:id="rId2"/>
              </a:rPr>
              <a:t>754</a:t>
            </a:r>
            <a:r>
              <a:rPr dirty="0" sz="1200" spc="20">
                <a:latin typeface="Calibri"/>
                <a:cs typeface="Calibri"/>
                <a:hlinkClick r:id="rId2"/>
              </a:rPr>
              <a:t> </a:t>
            </a:r>
            <a:r>
              <a:rPr dirty="0" sz="1200" spc="-10">
                <a:latin typeface="Calibri"/>
                <a:cs typeface="Calibri"/>
                <a:hlinkClick r:id="rId2"/>
              </a:rPr>
              <a:t>Standard)</a:t>
            </a:r>
            <a:endParaRPr sz="12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1425"/>
              </a:spcBef>
            </a:pPr>
            <a:endParaRPr sz="1200">
              <a:latin typeface="Calibri"/>
              <a:cs typeface="Calibri"/>
            </a:endParaRPr>
          </a:p>
          <a:p>
            <a:pPr algn="r" marR="355600">
              <a:lnSpc>
                <a:spcPct val="100000"/>
              </a:lnSpc>
              <a:tabLst>
                <a:tab pos="349885" algn="l"/>
              </a:tabLst>
            </a:pPr>
            <a:r>
              <a:rPr dirty="0" sz="1200" spc="15">
                <a:latin typeface="Lucida Sans Unicode"/>
                <a:cs typeface="Lucida Sans Unicode"/>
              </a:rPr>
              <a:t>⇐</a:t>
            </a:r>
            <a:r>
              <a:rPr dirty="0" sz="1200">
                <a:latin typeface="Lucida Sans Unicode"/>
                <a:cs typeface="Lucida Sans Unicode"/>
              </a:rPr>
              <a:t>	</a:t>
            </a:r>
            <a:r>
              <a:rPr dirty="0" sz="1200">
                <a:latin typeface="Calibri"/>
                <a:cs typeface="Calibri"/>
              </a:rPr>
              <a:t>32</a:t>
            </a:r>
            <a:r>
              <a:rPr dirty="0" sz="1200" spc="50">
                <a:latin typeface="Calibri"/>
                <a:cs typeface="Calibri"/>
              </a:rPr>
              <a:t> </a:t>
            </a:r>
            <a:r>
              <a:rPr dirty="0" sz="1200" spc="-20">
                <a:latin typeface="Calibri"/>
                <a:cs typeface="Calibri"/>
              </a:rPr>
              <a:t>bits</a:t>
            </a:r>
            <a:endParaRPr sz="12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 txBox="1"/>
          <p:nvPr/>
        </p:nvSpPr>
        <p:spPr>
          <a:xfrm>
            <a:off x="5438482" y="411350"/>
            <a:ext cx="1640205" cy="207645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200" i="1">
                <a:latin typeface="Calibri"/>
                <a:cs typeface="Calibri"/>
              </a:rPr>
              <a:t>Programming</a:t>
            </a:r>
            <a:r>
              <a:rPr dirty="0" sz="1200" spc="380" i="1">
                <a:latin typeface="Calibri"/>
                <a:cs typeface="Calibri"/>
              </a:rPr>
              <a:t> </a:t>
            </a:r>
            <a:r>
              <a:rPr dirty="0" sz="1200" spc="-10" i="1">
                <a:latin typeface="Calibri"/>
                <a:cs typeface="Calibri"/>
              </a:rPr>
              <a:t>Languages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3" name="object 3" descr=""/>
          <p:cNvSpPr/>
          <p:nvPr/>
        </p:nvSpPr>
        <p:spPr>
          <a:xfrm>
            <a:off x="586625" y="633450"/>
            <a:ext cx="6480175" cy="0"/>
          </a:xfrm>
          <a:custGeom>
            <a:avLst/>
            <a:gdLst/>
            <a:ahLst/>
            <a:cxnLst/>
            <a:rect l="l" t="t" r="r" b="b"/>
            <a:pathLst>
              <a:path w="6480175" h="0">
                <a:moveTo>
                  <a:pt x="0" y="0"/>
                </a:moveTo>
                <a:lnTo>
                  <a:pt x="6479997" y="0"/>
                </a:lnTo>
              </a:path>
            </a:pathLst>
          </a:custGeom>
          <a:ln w="505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" name="object 4" descr=""/>
          <p:cNvSpPr txBox="1"/>
          <p:nvPr/>
        </p:nvSpPr>
        <p:spPr>
          <a:xfrm>
            <a:off x="1040523" y="1070799"/>
            <a:ext cx="164465" cy="1740535"/>
          </a:xfrm>
          <a:prstGeom prst="rect">
            <a:avLst/>
          </a:prstGeom>
        </p:spPr>
        <p:txBody>
          <a:bodyPr wrap="square" lIns="0" tIns="11430" rIns="0" bIns="0" rtlCol="0" vert="horz">
            <a:spAutoFit/>
          </a:bodyPr>
          <a:lstStyle/>
          <a:p>
            <a:pPr marL="81915">
              <a:lnSpc>
                <a:spcPct val="100000"/>
              </a:lnSpc>
              <a:spcBef>
                <a:spcPts val="90"/>
              </a:spcBef>
            </a:pPr>
            <a:r>
              <a:rPr dirty="0" sz="1100" spc="-50">
                <a:latin typeface="Calibri"/>
                <a:cs typeface="Calibri"/>
              </a:rPr>
              <a:t>1</a:t>
            </a:r>
            <a:endParaRPr sz="1100">
              <a:latin typeface="Calibri"/>
              <a:cs typeface="Calibri"/>
            </a:endParaRPr>
          </a:p>
          <a:p>
            <a:pPr marL="81915">
              <a:lnSpc>
                <a:spcPct val="100000"/>
              </a:lnSpc>
              <a:spcBef>
                <a:spcPts val="35"/>
              </a:spcBef>
            </a:pPr>
            <a:r>
              <a:rPr dirty="0" sz="1100" spc="-50">
                <a:latin typeface="Calibri"/>
                <a:cs typeface="Calibri"/>
              </a:rPr>
              <a:t>2</a:t>
            </a:r>
            <a:endParaRPr sz="1100">
              <a:latin typeface="Calibri"/>
              <a:cs typeface="Calibri"/>
            </a:endParaRPr>
          </a:p>
          <a:p>
            <a:pPr marL="81915">
              <a:lnSpc>
                <a:spcPct val="100000"/>
              </a:lnSpc>
              <a:spcBef>
                <a:spcPts val="35"/>
              </a:spcBef>
            </a:pPr>
            <a:r>
              <a:rPr dirty="0" sz="1100" spc="-50">
                <a:latin typeface="Calibri"/>
                <a:cs typeface="Calibri"/>
              </a:rPr>
              <a:t>3</a:t>
            </a:r>
            <a:endParaRPr sz="1100">
              <a:latin typeface="Calibri"/>
              <a:cs typeface="Calibri"/>
            </a:endParaRPr>
          </a:p>
          <a:p>
            <a:pPr marL="81915">
              <a:lnSpc>
                <a:spcPct val="100000"/>
              </a:lnSpc>
              <a:spcBef>
                <a:spcPts val="35"/>
              </a:spcBef>
            </a:pPr>
            <a:r>
              <a:rPr dirty="0" sz="1100" spc="-50">
                <a:latin typeface="Calibri"/>
                <a:cs typeface="Calibri"/>
              </a:rPr>
              <a:t>4</a:t>
            </a:r>
            <a:endParaRPr sz="1100">
              <a:latin typeface="Calibri"/>
              <a:cs typeface="Calibri"/>
            </a:endParaRPr>
          </a:p>
          <a:p>
            <a:pPr marL="81915">
              <a:lnSpc>
                <a:spcPct val="100000"/>
              </a:lnSpc>
              <a:spcBef>
                <a:spcPts val="35"/>
              </a:spcBef>
            </a:pPr>
            <a:r>
              <a:rPr dirty="0" sz="1100" spc="-50">
                <a:latin typeface="Calibri"/>
                <a:cs typeface="Calibri"/>
              </a:rPr>
              <a:t>5</a:t>
            </a:r>
            <a:endParaRPr sz="1100">
              <a:latin typeface="Calibri"/>
              <a:cs typeface="Calibri"/>
            </a:endParaRPr>
          </a:p>
          <a:p>
            <a:pPr marL="81915">
              <a:lnSpc>
                <a:spcPct val="100000"/>
              </a:lnSpc>
              <a:spcBef>
                <a:spcPts val="35"/>
              </a:spcBef>
            </a:pPr>
            <a:r>
              <a:rPr dirty="0" sz="1100" spc="-50">
                <a:latin typeface="Calibri"/>
                <a:cs typeface="Calibri"/>
              </a:rPr>
              <a:t>6</a:t>
            </a:r>
            <a:endParaRPr sz="1100">
              <a:latin typeface="Calibri"/>
              <a:cs typeface="Calibri"/>
            </a:endParaRPr>
          </a:p>
          <a:p>
            <a:pPr marL="81915">
              <a:lnSpc>
                <a:spcPct val="100000"/>
              </a:lnSpc>
              <a:spcBef>
                <a:spcPts val="35"/>
              </a:spcBef>
            </a:pPr>
            <a:r>
              <a:rPr dirty="0" sz="1100" spc="-50">
                <a:latin typeface="Calibri"/>
                <a:cs typeface="Calibri"/>
              </a:rPr>
              <a:t>7</a:t>
            </a:r>
            <a:endParaRPr sz="1100">
              <a:latin typeface="Calibri"/>
              <a:cs typeface="Calibri"/>
            </a:endParaRPr>
          </a:p>
          <a:p>
            <a:pPr marL="81915">
              <a:lnSpc>
                <a:spcPct val="100000"/>
              </a:lnSpc>
              <a:spcBef>
                <a:spcPts val="35"/>
              </a:spcBef>
            </a:pPr>
            <a:r>
              <a:rPr dirty="0" sz="1100" spc="-50">
                <a:latin typeface="Calibri"/>
                <a:cs typeface="Calibri"/>
              </a:rPr>
              <a:t>8</a:t>
            </a:r>
            <a:endParaRPr sz="1100">
              <a:latin typeface="Calibri"/>
              <a:cs typeface="Calibri"/>
            </a:endParaRPr>
          </a:p>
          <a:p>
            <a:pPr marL="81915">
              <a:lnSpc>
                <a:spcPct val="100000"/>
              </a:lnSpc>
              <a:spcBef>
                <a:spcPts val="35"/>
              </a:spcBef>
            </a:pPr>
            <a:r>
              <a:rPr dirty="0" sz="1100" spc="-50">
                <a:latin typeface="Calibri"/>
                <a:cs typeface="Calibri"/>
              </a:rPr>
              <a:t>9</a:t>
            </a:r>
            <a:endParaRPr sz="11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35"/>
              </a:spcBef>
            </a:pPr>
            <a:r>
              <a:rPr dirty="0" sz="1100" spc="-25">
                <a:latin typeface="Calibri"/>
                <a:cs typeface="Calibri"/>
              </a:rPr>
              <a:t>10</a:t>
            </a:r>
            <a:endParaRPr sz="1100">
              <a:latin typeface="Calibri"/>
              <a:cs typeface="Calibri"/>
            </a:endParaRPr>
          </a:p>
        </p:txBody>
      </p:sp>
      <p:sp>
        <p:nvSpPr>
          <p:cNvPr id="9" name="object 9" descr=""/>
          <p:cNvSpPr txBox="1"/>
          <p:nvPr/>
        </p:nvSpPr>
        <p:spPr>
          <a:xfrm>
            <a:off x="3677030" y="10200228"/>
            <a:ext cx="312420" cy="1778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38100">
              <a:lnSpc>
                <a:spcPts val="1235"/>
              </a:lnSpc>
            </a:pPr>
            <a:fld id="{81D60167-4931-47E6-BA6A-407CBD079E47}" type="slidenum">
              <a:rPr dirty="0" sz="1200" spc="-25">
                <a:latin typeface="Calibri"/>
                <a:cs typeface="Calibri"/>
              </a:rPr>
              <a:t>110</a:t>
            </a:fld>
            <a:endParaRPr sz="1200">
              <a:latin typeface="Calibri"/>
              <a:cs typeface="Calibri"/>
            </a:endParaRPr>
          </a:p>
        </p:txBody>
      </p:sp>
      <p:sp>
        <p:nvSpPr>
          <p:cNvPr id="5" name="object 5" descr=""/>
          <p:cNvSpPr txBox="1"/>
          <p:nvPr/>
        </p:nvSpPr>
        <p:spPr>
          <a:xfrm>
            <a:off x="1277810" y="1061097"/>
            <a:ext cx="4041140" cy="1802130"/>
          </a:xfrm>
          <a:prstGeom prst="rect">
            <a:avLst/>
          </a:prstGeom>
          <a:solidFill>
            <a:srgbClr val="F2F2F2"/>
          </a:solidFill>
          <a:ln w="5054">
            <a:solidFill>
              <a:srgbClr val="000000"/>
            </a:solidFill>
          </a:ln>
        </p:spPr>
        <p:txBody>
          <a:bodyPr wrap="square" lIns="0" tIns="20955" rIns="0" bIns="0" rtlCol="0" vert="horz">
            <a:spAutoFit/>
          </a:bodyPr>
          <a:lstStyle/>
          <a:p>
            <a:pPr marL="15240">
              <a:lnSpc>
                <a:spcPct val="100000"/>
              </a:lnSpc>
              <a:spcBef>
                <a:spcPts val="165"/>
              </a:spcBef>
            </a:pPr>
            <a:r>
              <a:rPr dirty="0" sz="1100" spc="175" b="1">
                <a:solidFill>
                  <a:srgbClr val="00AEEF"/>
                </a:solidFill>
                <a:latin typeface="Calibri"/>
                <a:cs typeface="Calibri"/>
              </a:rPr>
              <a:t>#include</a:t>
            </a:r>
            <a:r>
              <a:rPr dirty="0" sz="1100" spc="380" b="1">
                <a:solidFill>
                  <a:srgbClr val="00AEEF"/>
                </a:solidFill>
                <a:latin typeface="Calibri"/>
                <a:cs typeface="Calibri"/>
              </a:rPr>
              <a:t> </a:t>
            </a:r>
            <a:r>
              <a:rPr dirty="0" sz="1100" spc="195" i="1">
                <a:latin typeface="Calibri"/>
                <a:cs typeface="Calibri"/>
              </a:rPr>
              <a:t>&lt;</a:t>
            </a:r>
            <a:r>
              <a:rPr dirty="0" sz="1100" spc="195">
                <a:latin typeface="Calibri"/>
                <a:cs typeface="Calibri"/>
              </a:rPr>
              <a:t>s</a:t>
            </a:r>
            <a:r>
              <a:rPr dirty="0" sz="1100" spc="-85">
                <a:latin typeface="Calibri"/>
                <a:cs typeface="Calibri"/>
              </a:rPr>
              <a:t> </a:t>
            </a:r>
            <a:r>
              <a:rPr dirty="0" sz="1100" spc="55">
                <a:latin typeface="Calibri"/>
                <a:cs typeface="Calibri"/>
              </a:rPr>
              <a:t>t</a:t>
            </a:r>
            <a:r>
              <a:rPr dirty="0" sz="1100" spc="-85">
                <a:latin typeface="Calibri"/>
                <a:cs typeface="Calibri"/>
              </a:rPr>
              <a:t> </a:t>
            </a:r>
            <a:r>
              <a:rPr dirty="0" sz="1100">
                <a:latin typeface="Calibri"/>
                <a:cs typeface="Calibri"/>
              </a:rPr>
              <a:t>d</a:t>
            </a:r>
            <a:r>
              <a:rPr dirty="0" sz="1100" spc="-85">
                <a:latin typeface="Calibri"/>
                <a:cs typeface="Calibri"/>
              </a:rPr>
              <a:t> </a:t>
            </a:r>
            <a:r>
              <a:rPr dirty="0" sz="1100" spc="50">
                <a:latin typeface="Calibri"/>
                <a:cs typeface="Calibri"/>
              </a:rPr>
              <a:t>i</a:t>
            </a:r>
            <a:r>
              <a:rPr dirty="0" sz="1100" spc="-85">
                <a:latin typeface="Calibri"/>
                <a:cs typeface="Calibri"/>
              </a:rPr>
              <a:t> </a:t>
            </a:r>
            <a:r>
              <a:rPr dirty="0" sz="1100">
                <a:latin typeface="Calibri"/>
                <a:cs typeface="Calibri"/>
              </a:rPr>
              <a:t>o</a:t>
            </a:r>
            <a:r>
              <a:rPr dirty="0" sz="1100" spc="100">
                <a:latin typeface="Calibri"/>
                <a:cs typeface="Calibri"/>
              </a:rPr>
              <a:t> </a:t>
            </a:r>
            <a:r>
              <a:rPr dirty="0" sz="1100">
                <a:latin typeface="Calibri"/>
                <a:cs typeface="Calibri"/>
              </a:rPr>
              <a:t>.</a:t>
            </a:r>
            <a:r>
              <a:rPr dirty="0" sz="1100" spc="-55">
                <a:latin typeface="Calibri"/>
                <a:cs typeface="Calibri"/>
              </a:rPr>
              <a:t> </a:t>
            </a:r>
            <a:r>
              <a:rPr dirty="0" sz="1100" spc="105">
                <a:latin typeface="Calibri"/>
                <a:cs typeface="Calibri"/>
              </a:rPr>
              <a:t>h</a:t>
            </a:r>
            <a:r>
              <a:rPr dirty="0" sz="1100" spc="105" i="1">
                <a:latin typeface="Calibri"/>
                <a:cs typeface="Calibri"/>
              </a:rPr>
              <a:t>&gt;</a:t>
            </a:r>
            <a:endParaRPr sz="11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45"/>
              </a:spcBef>
            </a:pPr>
            <a:endParaRPr sz="1100">
              <a:latin typeface="Calibri"/>
              <a:cs typeface="Calibri"/>
            </a:endParaRPr>
          </a:p>
          <a:p>
            <a:pPr marL="53975">
              <a:lnSpc>
                <a:spcPct val="100000"/>
              </a:lnSpc>
              <a:spcBef>
                <a:spcPts val="5"/>
              </a:spcBef>
            </a:pPr>
            <a:r>
              <a:rPr dirty="0" sz="1100" spc="160" b="1">
                <a:solidFill>
                  <a:srgbClr val="00AEEF"/>
                </a:solidFill>
                <a:latin typeface="Calibri"/>
                <a:cs typeface="Calibri"/>
              </a:rPr>
              <a:t>int</a:t>
            </a:r>
            <a:r>
              <a:rPr dirty="0" sz="1100" spc="160" b="1">
                <a:solidFill>
                  <a:srgbClr val="00AEEF"/>
                </a:solidFill>
                <a:latin typeface="Calibri"/>
                <a:cs typeface="Calibri"/>
              </a:rPr>
              <a:t>  </a:t>
            </a:r>
            <a:r>
              <a:rPr dirty="0" sz="1100" spc="65">
                <a:solidFill>
                  <a:srgbClr val="007F00"/>
                </a:solidFill>
                <a:latin typeface="Calibri"/>
                <a:cs typeface="Calibri"/>
              </a:rPr>
              <a:t>main</a:t>
            </a:r>
            <a:r>
              <a:rPr dirty="0" sz="1100" spc="-40">
                <a:solidFill>
                  <a:srgbClr val="007F00"/>
                </a:solidFill>
                <a:latin typeface="Calibri"/>
                <a:cs typeface="Calibri"/>
              </a:rPr>
              <a:t> </a:t>
            </a:r>
            <a:r>
              <a:rPr dirty="0" sz="1100" spc="155">
                <a:latin typeface="Calibri"/>
                <a:cs typeface="Calibri"/>
              </a:rPr>
              <a:t>()</a:t>
            </a:r>
            <a:r>
              <a:rPr dirty="0" sz="1100" spc="185">
                <a:latin typeface="Calibri"/>
                <a:cs typeface="Calibri"/>
              </a:rPr>
              <a:t>  </a:t>
            </a:r>
            <a:r>
              <a:rPr dirty="0" sz="1100" spc="130">
                <a:latin typeface="Lucida Sans Unicode"/>
                <a:cs typeface="Lucida Sans Unicode"/>
              </a:rPr>
              <a:t>{</a:t>
            </a:r>
            <a:endParaRPr sz="1100">
              <a:latin typeface="Lucida Sans Unicode"/>
              <a:cs typeface="Lucida Sans Unicode"/>
            </a:endParaRPr>
          </a:p>
          <a:p>
            <a:pPr marL="220345">
              <a:lnSpc>
                <a:spcPct val="100000"/>
              </a:lnSpc>
              <a:spcBef>
                <a:spcPts val="35"/>
              </a:spcBef>
            </a:pPr>
            <a:r>
              <a:rPr dirty="0" sz="1100" spc="160" b="1">
                <a:solidFill>
                  <a:srgbClr val="00AEEF"/>
                </a:solidFill>
                <a:latin typeface="Calibri"/>
                <a:cs typeface="Calibri"/>
              </a:rPr>
              <a:t>int</a:t>
            </a:r>
            <a:r>
              <a:rPr dirty="0" sz="1100" spc="145" b="1">
                <a:solidFill>
                  <a:srgbClr val="00AEEF"/>
                </a:solidFill>
                <a:latin typeface="Calibri"/>
                <a:cs typeface="Calibri"/>
              </a:rPr>
              <a:t>  </a:t>
            </a:r>
            <a:r>
              <a:rPr dirty="0" sz="1100" spc="20">
                <a:solidFill>
                  <a:srgbClr val="007F00"/>
                </a:solidFill>
                <a:latin typeface="Calibri"/>
                <a:cs typeface="Calibri"/>
              </a:rPr>
              <a:t>myNumbers</a:t>
            </a:r>
            <a:r>
              <a:rPr dirty="0" sz="1100" spc="5">
                <a:solidFill>
                  <a:srgbClr val="007F00"/>
                </a:solidFill>
                <a:latin typeface="Calibri"/>
                <a:cs typeface="Calibri"/>
              </a:rPr>
              <a:t> </a:t>
            </a:r>
            <a:r>
              <a:rPr dirty="0" sz="1100" spc="10">
                <a:latin typeface="Calibri"/>
                <a:cs typeface="Calibri"/>
              </a:rPr>
              <a:t>[</a:t>
            </a:r>
            <a:r>
              <a:rPr dirty="0" sz="1100" spc="-10">
                <a:latin typeface="Calibri"/>
                <a:cs typeface="Calibri"/>
              </a:rPr>
              <a:t> </a:t>
            </a:r>
            <a:r>
              <a:rPr dirty="0" sz="1100" spc="20">
                <a:latin typeface="Calibri"/>
                <a:cs typeface="Calibri"/>
              </a:rPr>
              <a:t>]</a:t>
            </a:r>
            <a:r>
              <a:rPr dirty="0" sz="1100" spc="155">
                <a:latin typeface="Calibri"/>
                <a:cs typeface="Calibri"/>
              </a:rPr>
              <a:t>  </a:t>
            </a:r>
            <a:r>
              <a:rPr dirty="0" sz="1100" spc="295">
                <a:latin typeface="Calibri"/>
                <a:cs typeface="Calibri"/>
              </a:rPr>
              <a:t>=</a:t>
            </a:r>
            <a:r>
              <a:rPr dirty="0" sz="1100" spc="445">
                <a:latin typeface="Calibri"/>
                <a:cs typeface="Calibri"/>
              </a:rPr>
              <a:t> </a:t>
            </a:r>
            <a:r>
              <a:rPr dirty="0" sz="1100" spc="180">
                <a:latin typeface="Lucida Sans Unicode"/>
                <a:cs typeface="Lucida Sans Unicode"/>
              </a:rPr>
              <a:t>{</a:t>
            </a:r>
            <a:r>
              <a:rPr dirty="0" sz="1100" spc="-229">
                <a:latin typeface="Lucida Sans Unicode"/>
                <a:cs typeface="Lucida Sans Unicode"/>
              </a:rPr>
              <a:t> </a:t>
            </a:r>
            <a:r>
              <a:rPr dirty="0" sz="1100" spc="20">
                <a:latin typeface="Calibri"/>
                <a:cs typeface="Calibri"/>
              </a:rPr>
              <a:t>25</a:t>
            </a:r>
            <a:r>
              <a:rPr dirty="0" sz="1100" spc="-20">
                <a:latin typeface="Calibri"/>
                <a:cs typeface="Calibri"/>
              </a:rPr>
              <a:t> </a:t>
            </a:r>
            <a:r>
              <a:rPr dirty="0" sz="1100" spc="20">
                <a:latin typeface="Calibri"/>
                <a:cs typeface="Calibri"/>
              </a:rPr>
              <a:t>,</a:t>
            </a:r>
            <a:r>
              <a:rPr dirty="0" sz="1100" spc="204">
                <a:latin typeface="Calibri"/>
                <a:cs typeface="Calibri"/>
              </a:rPr>
              <a:t>  </a:t>
            </a:r>
            <a:r>
              <a:rPr dirty="0" sz="1100" spc="20">
                <a:latin typeface="Calibri"/>
                <a:cs typeface="Calibri"/>
              </a:rPr>
              <a:t>50</a:t>
            </a:r>
            <a:r>
              <a:rPr dirty="0" sz="1100" spc="-20">
                <a:latin typeface="Calibri"/>
                <a:cs typeface="Calibri"/>
              </a:rPr>
              <a:t> </a:t>
            </a:r>
            <a:r>
              <a:rPr dirty="0" sz="1100" spc="20">
                <a:latin typeface="Calibri"/>
                <a:cs typeface="Calibri"/>
              </a:rPr>
              <a:t>,</a:t>
            </a:r>
            <a:r>
              <a:rPr dirty="0" sz="1100" spc="200">
                <a:latin typeface="Calibri"/>
                <a:cs typeface="Calibri"/>
              </a:rPr>
              <a:t>  </a:t>
            </a:r>
            <a:r>
              <a:rPr dirty="0" sz="1100" spc="20">
                <a:latin typeface="Calibri"/>
                <a:cs typeface="Calibri"/>
              </a:rPr>
              <a:t>75</a:t>
            </a:r>
            <a:r>
              <a:rPr dirty="0" sz="1100" spc="-10">
                <a:latin typeface="Calibri"/>
                <a:cs typeface="Calibri"/>
              </a:rPr>
              <a:t> </a:t>
            </a:r>
            <a:r>
              <a:rPr dirty="0" sz="1100" spc="20">
                <a:latin typeface="Calibri"/>
                <a:cs typeface="Calibri"/>
              </a:rPr>
              <a:t>,</a:t>
            </a:r>
            <a:r>
              <a:rPr dirty="0" sz="1100" spc="210">
                <a:latin typeface="Calibri"/>
                <a:cs typeface="Calibri"/>
              </a:rPr>
              <a:t>  </a:t>
            </a:r>
            <a:r>
              <a:rPr dirty="0" sz="1100" spc="60">
                <a:latin typeface="Calibri"/>
                <a:cs typeface="Calibri"/>
              </a:rPr>
              <a:t>100</a:t>
            </a:r>
            <a:r>
              <a:rPr dirty="0" sz="1100" spc="-110">
                <a:latin typeface="Calibri"/>
                <a:cs typeface="Calibri"/>
              </a:rPr>
              <a:t> </a:t>
            </a:r>
            <a:r>
              <a:rPr dirty="0" sz="1100" spc="130">
                <a:latin typeface="Lucida Sans Unicode"/>
                <a:cs typeface="Lucida Sans Unicode"/>
              </a:rPr>
              <a:t>}</a:t>
            </a:r>
            <a:r>
              <a:rPr dirty="0" sz="1100" spc="130">
                <a:latin typeface="Calibri"/>
                <a:cs typeface="Calibri"/>
              </a:rPr>
              <a:t>;</a:t>
            </a:r>
            <a:endParaRPr sz="1100">
              <a:latin typeface="Calibri"/>
              <a:cs typeface="Calibri"/>
            </a:endParaRPr>
          </a:p>
          <a:p>
            <a:pPr marL="208279" marR="939165" indent="7620">
              <a:lnSpc>
                <a:spcPct val="102600"/>
              </a:lnSpc>
            </a:pPr>
            <a:r>
              <a:rPr dirty="0" sz="1100" spc="150">
                <a:solidFill>
                  <a:srgbClr val="FF7F00"/>
                </a:solidFill>
                <a:latin typeface="Calibri"/>
                <a:cs typeface="Calibri"/>
              </a:rPr>
              <a:t>//</a:t>
            </a:r>
            <a:r>
              <a:rPr dirty="0" sz="1100" spc="150">
                <a:solidFill>
                  <a:srgbClr val="FF7F00"/>
                </a:solidFill>
                <a:latin typeface="Calibri"/>
                <a:cs typeface="Calibri"/>
              </a:rPr>
              <a:t>  </a:t>
            </a:r>
            <a:r>
              <a:rPr dirty="0" sz="1100" spc="105">
                <a:solidFill>
                  <a:srgbClr val="FF7F00"/>
                </a:solidFill>
                <a:latin typeface="Calibri"/>
                <a:cs typeface="Calibri"/>
              </a:rPr>
              <a:t>Only</a:t>
            </a:r>
            <a:r>
              <a:rPr dirty="0" sz="1100" spc="145">
                <a:solidFill>
                  <a:srgbClr val="FF7F00"/>
                </a:solidFill>
                <a:latin typeface="Calibri"/>
                <a:cs typeface="Calibri"/>
              </a:rPr>
              <a:t>  </a:t>
            </a:r>
            <a:r>
              <a:rPr dirty="0" sz="1100">
                <a:solidFill>
                  <a:srgbClr val="FF7F00"/>
                </a:solidFill>
                <a:latin typeface="Calibri"/>
                <a:cs typeface="Calibri"/>
              </a:rPr>
              <a:t>4</a:t>
            </a:r>
            <a:r>
              <a:rPr dirty="0" sz="1100" spc="175">
                <a:solidFill>
                  <a:srgbClr val="FF7F00"/>
                </a:solidFill>
                <a:latin typeface="Calibri"/>
                <a:cs typeface="Calibri"/>
              </a:rPr>
              <a:t>  </a:t>
            </a:r>
            <a:r>
              <a:rPr dirty="0" sz="1100" spc="-75">
                <a:solidFill>
                  <a:srgbClr val="FF7F00"/>
                </a:solidFill>
                <a:latin typeface="Calibri"/>
                <a:cs typeface="Calibri"/>
              </a:rPr>
              <a:t>e</a:t>
            </a:r>
            <a:r>
              <a:rPr dirty="0" sz="1100" spc="-114">
                <a:solidFill>
                  <a:srgbClr val="FF7F00"/>
                </a:solidFill>
                <a:latin typeface="Calibri"/>
                <a:cs typeface="Calibri"/>
              </a:rPr>
              <a:t> </a:t>
            </a:r>
            <a:r>
              <a:rPr dirty="0" sz="1100" spc="105">
                <a:solidFill>
                  <a:srgbClr val="FF7F00"/>
                </a:solidFill>
                <a:latin typeface="Calibri"/>
                <a:cs typeface="Calibri"/>
              </a:rPr>
              <a:t>lements</a:t>
            </a:r>
            <a:r>
              <a:rPr dirty="0" sz="1100" spc="215">
                <a:solidFill>
                  <a:srgbClr val="FF7F00"/>
                </a:solidFill>
                <a:latin typeface="Calibri"/>
                <a:cs typeface="Calibri"/>
              </a:rPr>
              <a:t>  </a:t>
            </a:r>
            <a:r>
              <a:rPr dirty="0" sz="1100" spc="75">
                <a:solidFill>
                  <a:srgbClr val="FF7F00"/>
                </a:solidFill>
                <a:latin typeface="Calibri"/>
                <a:cs typeface="Calibri"/>
              </a:rPr>
              <a:t>are</a:t>
            </a:r>
            <a:r>
              <a:rPr dirty="0" sz="1100" spc="260">
                <a:solidFill>
                  <a:srgbClr val="FF7F00"/>
                </a:solidFill>
                <a:latin typeface="Calibri"/>
                <a:cs typeface="Calibri"/>
              </a:rPr>
              <a:t>  </a:t>
            </a:r>
            <a:r>
              <a:rPr dirty="0" sz="1100" spc="50">
                <a:solidFill>
                  <a:srgbClr val="FF7F00"/>
                </a:solidFill>
                <a:latin typeface="Calibri"/>
                <a:cs typeface="Calibri"/>
              </a:rPr>
              <a:t>i</a:t>
            </a:r>
            <a:r>
              <a:rPr dirty="0" sz="1100" spc="-35">
                <a:solidFill>
                  <a:srgbClr val="FF7F00"/>
                </a:solidFill>
                <a:latin typeface="Calibri"/>
                <a:cs typeface="Calibri"/>
              </a:rPr>
              <a:t> </a:t>
            </a:r>
            <a:r>
              <a:rPr dirty="0" sz="1100">
                <a:solidFill>
                  <a:srgbClr val="FF7F00"/>
                </a:solidFill>
                <a:latin typeface="Calibri"/>
                <a:cs typeface="Calibri"/>
              </a:rPr>
              <a:t>n</a:t>
            </a:r>
            <a:r>
              <a:rPr dirty="0" sz="1100" spc="-35">
                <a:solidFill>
                  <a:srgbClr val="FF7F00"/>
                </a:solidFill>
                <a:latin typeface="Calibri"/>
                <a:cs typeface="Calibri"/>
              </a:rPr>
              <a:t> </a:t>
            </a:r>
            <a:r>
              <a:rPr dirty="0" sz="1100" spc="50">
                <a:solidFill>
                  <a:srgbClr val="FF7F00"/>
                </a:solidFill>
                <a:latin typeface="Calibri"/>
                <a:cs typeface="Calibri"/>
              </a:rPr>
              <a:t>i</a:t>
            </a:r>
            <a:r>
              <a:rPr dirty="0" sz="1100" spc="-35">
                <a:solidFill>
                  <a:srgbClr val="FF7F00"/>
                </a:solidFill>
                <a:latin typeface="Calibri"/>
                <a:cs typeface="Calibri"/>
              </a:rPr>
              <a:t> </a:t>
            </a:r>
            <a:r>
              <a:rPr dirty="0" sz="1100" spc="55">
                <a:solidFill>
                  <a:srgbClr val="FF7F00"/>
                </a:solidFill>
                <a:latin typeface="Calibri"/>
                <a:cs typeface="Calibri"/>
              </a:rPr>
              <a:t>t</a:t>
            </a:r>
            <a:r>
              <a:rPr dirty="0" sz="1100" spc="-35">
                <a:solidFill>
                  <a:srgbClr val="FF7F00"/>
                </a:solidFill>
                <a:latin typeface="Calibri"/>
                <a:cs typeface="Calibri"/>
              </a:rPr>
              <a:t> </a:t>
            </a:r>
            <a:r>
              <a:rPr dirty="0" sz="1100" spc="50">
                <a:solidFill>
                  <a:srgbClr val="FF7F00"/>
                </a:solidFill>
                <a:latin typeface="Calibri"/>
                <a:cs typeface="Calibri"/>
              </a:rPr>
              <a:t>i</a:t>
            </a:r>
            <a:r>
              <a:rPr dirty="0" sz="1100" spc="-35">
                <a:solidFill>
                  <a:srgbClr val="FF7F00"/>
                </a:solidFill>
                <a:latin typeface="Calibri"/>
                <a:cs typeface="Calibri"/>
              </a:rPr>
              <a:t> </a:t>
            </a:r>
            <a:r>
              <a:rPr dirty="0" sz="1100">
                <a:solidFill>
                  <a:srgbClr val="FF7F00"/>
                </a:solidFill>
                <a:latin typeface="Calibri"/>
                <a:cs typeface="Calibri"/>
              </a:rPr>
              <a:t>a</a:t>
            </a:r>
            <a:r>
              <a:rPr dirty="0" sz="1100" spc="-35">
                <a:solidFill>
                  <a:srgbClr val="FF7F00"/>
                </a:solidFill>
                <a:latin typeface="Calibri"/>
                <a:cs typeface="Calibri"/>
              </a:rPr>
              <a:t> </a:t>
            </a:r>
            <a:r>
              <a:rPr dirty="0" sz="1100" spc="50">
                <a:solidFill>
                  <a:srgbClr val="FF7F00"/>
                </a:solidFill>
                <a:latin typeface="Calibri"/>
                <a:cs typeface="Calibri"/>
              </a:rPr>
              <a:t>l</a:t>
            </a:r>
            <a:r>
              <a:rPr dirty="0" sz="1100" spc="-35">
                <a:solidFill>
                  <a:srgbClr val="FF7F00"/>
                </a:solidFill>
                <a:latin typeface="Calibri"/>
                <a:cs typeface="Calibri"/>
              </a:rPr>
              <a:t> </a:t>
            </a:r>
            <a:r>
              <a:rPr dirty="0" sz="1100" spc="50">
                <a:solidFill>
                  <a:srgbClr val="FF7F00"/>
                </a:solidFill>
                <a:latin typeface="Calibri"/>
                <a:cs typeface="Calibri"/>
              </a:rPr>
              <a:t>i</a:t>
            </a:r>
            <a:r>
              <a:rPr dirty="0" sz="1100" spc="-35">
                <a:solidFill>
                  <a:srgbClr val="FF7F00"/>
                </a:solidFill>
                <a:latin typeface="Calibri"/>
                <a:cs typeface="Calibri"/>
              </a:rPr>
              <a:t> </a:t>
            </a:r>
            <a:r>
              <a:rPr dirty="0" sz="1100">
                <a:solidFill>
                  <a:srgbClr val="FF7F00"/>
                </a:solidFill>
                <a:latin typeface="Calibri"/>
                <a:cs typeface="Calibri"/>
              </a:rPr>
              <a:t>z</a:t>
            </a:r>
            <a:r>
              <a:rPr dirty="0" sz="1100" spc="-35">
                <a:solidFill>
                  <a:srgbClr val="FF7F00"/>
                </a:solidFill>
                <a:latin typeface="Calibri"/>
                <a:cs typeface="Calibri"/>
              </a:rPr>
              <a:t> </a:t>
            </a:r>
            <a:r>
              <a:rPr dirty="0" sz="1100" spc="-75">
                <a:solidFill>
                  <a:srgbClr val="FF7F00"/>
                </a:solidFill>
                <a:latin typeface="Calibri"/>
                <a:cs typeface="Calibri"/>
              </a:rPr>
              <a:t>e</a:t>
            </a:r>
            <a:r>
              <a:rPr dirty="0" sz="1100" spc="-35">
                <a:solidFill>
                  <a:srgbClr val="FF7F00"/>
                </a:solidFill>
                <a:latin typeface="Calibri"/>
                <a:cs typeface="Calibri"/>
              </a:rPr>
              <a:t> </a:t>
            </a:r>
            <a:r>
              <a:rPr dirty="0" sz="1100">
                <a:solidFill>
                  <a:srgbClr val="FF7F00"/>
                </a:solidFill>
                <a:latin typeface="Calibri"/>
                <a:cs typeface="Calibri"/>
              </a:rPr>
              <a:t>d</a:t>
            </a:r>
            <a:r>
              <a:rPr dirty="0" sz="1100" spc="145">
                <a:solidFill>
                  <a:srgbClr val="FF7F00"/>
                </a:solidFill>
                <a:latin typeface="Calibri"/>
                <a:cs typeface="Calibri"/>
              </a:rPr>
              <a:t> </a:t>
            </a:r>
            <a:r>
              <a:rPr dirty="0" sz="1100" spc="-50">
                <a:solidFill>
                  <a:srgbClr val="FF7F00"/>
                </a:solidFill>
                <a:latin typeface="Calibri"/>
                <a:cs typeface="Calibri"/>
              </a:rPr>
              <a:t>.</a:t>
            </a:r>
            <a:r>
              <a:rPr dirty="0" sz="1100">
                <a:solidFill>
                  <a:srgbClr val="FF7F00"/>
                </a:solidFill>
                <a:latin typeface="Calibri"/>
                <a:cs typeface="Calibri"/>
              </a:rPr>
              <a:t> </a:t>
            </a:r>
            <a:r>
              <a:rPr dirty="0" sz="1100">
                <a:solidFill>
                  <a:srgbClr val="007F00"/>
                </a:solidFill>
                <a:latin typeface="Calibri"/>
                <a:cs typeface="Calibri"/>
              </a:rPr>
              <a:t>myNumbers</a:t>
            </a:r>
            <a:r>
              <a:rPr dirty="0" sz="1100" spc="-10">
                <a:solidFill>
                  <a:srgbClr val="007F00"/>
                </a:solidFill>
                <a:latin typeface="Calibri"/>
                <a:cs typeface="Calibri"/>
              </a:rPr>
              <a:t> </a:t>
            </a:r>
            <a:r>
              <a:rPr dirty="0" sz="1100" spc="-40">
                <a:latin typeface="Calibri"/>
                <a:cs typeface="Calibri"/>
              </a:rPr>
              <a:t>[</a:t>
            </a:r>
            <a:r>
              <a:rPr dirty="0" sz="1100" spc="-15">
                <a:latin typeface="Calibri"/>
                <a:cs typeface="Calibri"/>
              </a:rPr>
              <a:t> </a:t>
            </a:r>
            <a:r>
              <a:rPr dirty="0" sz="1100" spc="-30">
                <a:latin typeface="Calibri"/>
                <a:cs typeface="Calibri"/>
              </a:rPr>
              <a:t>3</a:t>
            </a:r>
            <a:r>
              <a:rPr dirty="0" sz="1100" spc="-15">
                <a:latin typeface="Calibri"/>
                <a:cs typeface="Calibri"/>
              </a:rPr>
              <a:t> </a:t>
            </a:r>
            <a:r>
              <a:rPr dirty="0" sz="1100">
                <a:latin typeface="Calibri"/>
                <a:cs typeface="Calibri"/>
              </a:rPr>
              <a:t>]</a:t>
            </a:r>
            <a:r>
              <a:rPr dirty="0" sz="1100" spc="185">
                <a:latin typeface="Calibri"/>
                <a:cs typeface="Calibri"/>
              </a:rPr>
              <a:t>  </a:t>
            </a:r>
            <a:r>
              <a:rPr dirty="0" sz="1100" spc="295">
                <a:latin typeface="Calibri"/>
                <a:cs typeface="Calibri"/>
              </a:rPr>
              <a:t>=</a:t>
            </a:r>
            <a:r>
              <a:rPr dirty="0" sz="1100" spc="145">
                <a:latin typeface="Calibri"/>
                <a:cs typeface="Calibri"/>
              </a:rPr>
              <a:t>  </a:t>
            </a:r>
            <a:r>
              <a:rPr dirty="0" sz="1100" spc="-30">
                <a:latin typeface="Calibri"/>
                <a:cs typeface="Calibri"/>
              </a:rPr>
              <a:t>4</a:t>
            </a:r>
            <a:r>
              <a:rPr dirty="0" sz="1100" spc="-85">
                <a:latin typeface="Calibri"/>
                <a:cs typeface="Calibri"/>
              </a:rPr>
              <a:t> </a:t>
            </a:r>
            <a:r>
              <a:rPr dirty="0" sz="1100" spc="-30">
                <a:latin typeface="Calibri"/>
                <a:cs typeface="Calibri"/>
              </a:rPr>
              <a:t>5</a:t>
            </a:r>
            <a:r>
              <a:rPr dirty="0" sz="1100" spc="-90">
                <a:latin typeface="Calibri"/>
                <a:cs typeface="Calibri"/>
              </a:rPr>
              <a:t> </a:t>
            </a:r>
            <a:r>
              <a:rPr dirty="0" sz="1100" spc="-50">
                <a:latin typeface="Calibri"/>
                <a:cs typeface="Calibri"/>
              </a:rPr>
              <a:t>;</a:t>
            </a:r>
            <a:endParaRPr sz="11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45"/>
              </a:spcBef>
            </a:pPr>
            <a:endParaRPr sz="1100">
              <a:latin typeface="Calibri"/>
              <a:cs typeface="Calibri"/>
            </a:endParaRPr>
          </a:p>
          <a:p>
            <a:pPr marL="228600">
              <a:lnSpc>
                <a:spcPct val="100000"/>
              </a:lnSpc>
            </a:pPr>
            <a:r>
              <a:rPr dirty="0" sz="1100">
                <a:solidFill>
                  <a:srgbClr val="007F00"/>
                </a:solidFill>
                <a:latin typeface="Calibri"/>
                <a:cs typeface="Calibri"/>
              </a:rPr>
              <a:t>p</a:t>
            </a:r>
            <a:r>
              <a:rPr dirty="0" sz="1100" spc="-60">
                <a:solidFill>
                  <a:srgbClr val="007F00"/>
                </a:solidFill>
                <a:latin typeface="Calibri"/>
                <a:cs typeface="Calibri"/>
              </a:rPr>
              <a:t> </a:t>
            </a:r>
            <a:r>
              <a:rPr dirty="0" sz="1100">
                <a:solidFill>
                  <a:srgbClr val="007F00"/>
                </a:solidFill>
                <a:latin typeface="Calibri"/>
                <a:cs typeface="Calibri"/>
              </a:rPr>
              <a:t>r</a:t>
            </a:r>
            <a:r>
              <a:rPr dirty="0" sz="1100" spc="-60">
                <a:solidFill>
                  <a:srgbClr val="007F00"/>
                </a:solidFill>
                <a:latin typeface="Calibri"/>
                <a:cs typeface="Calibri"/>
              </a:rPr>
              <a:t> </a:t>
            </a:r>
            <a:r>
              <a:rPr dirty="0" sz="1100" spc="50">
                <a:solidFill>
                  <a:srgbClr val="007F00"/>
                </a:solidFill>
                <a:latin typeface="Calibri"/>
                <a:cs typeface="Calibri"/>
              </a:rPr>
              <a:t>i</a:t>
            </a:r>
            <a:r>
              <a:rPr dirty="0" sz="1100" spc="-55">
                <a:solidFill>
                  <a:srgbClr val="007F00"/>
                </a:solidFill>
                <a:latin typeface="Calibri"/>
                <a:cs typeface="Calibri"/>
              </a:rPr>
              <a:t> </a:t>
            </a:r>
            <a:r>
              <a:rPr dirty="0" sz="1100">
                <a:solidFill>
                  <a:srgbClr val="007F00"/>
                </a:solidFill>
                <a:latin typeface="Calibri"/>
                <a:cs typeface="Calibri"/>
              </a:rPr>
              <a:t>n</a:t>
            </a:r>
            <a:r>
              <a:rPr dirty="0" sz="1100" spc="-60">
                <a:solidFill>
                  <a:srgbClr val="007F00"/>
                </a:solidFill>
                <a:latin typeface="Calibri"/>
                <a:cs typeface="Calibri"/>
              </a:rPr>
              <a:t> </a:t>
            </a:r>
            <a:r>
              <a:rPr dirty="0" sz="1100" spc="55">
                <a:solidFill>
                  <a:srgbClr val="007F00"/>
                </a:solidFill>
                <a:latin typeface="Calibri"/>
                <a:cs typeface="Calibri"/>
              </a:rPr>
              <a:t>t</a:t>
            </a:r>
            <a:r>
              <a:rPr dirty="0" sz="1100" spc="-55">
                <a:solidFill>
                  <a:srgbClr val="007F00"/>
                </a:solidFill>
                <a:latin typeface="Calibri"/>
                <a:cs typeface="Calibri"/>
              </a:rPr>
              <a:t> </a:t>
            </a:r>
            <a:r>
              <a:rPr dirty="0" sz="1100">
                <a:solidFill>
                  <a:srgbClr val="007F00"/>
                </a:solidFill>
                <a:latin typeface="Calibri"/>
                <a:cs typeface="Calibri"/>
              </a:rPr>
              <a:t>f</a:t>
            </a:r>
            <a:r>
              <a:rPr dirty="0" sz="1100" spc="65">
                <a:solidFill>
                  <a:srgbClr val="007F00"/>
                </a:solidFill>
                <a:latin typeface="Calibri"/>
                <a:cs typeface="Calibri"/>
              </a:rPr>
              <a:t> </a:t>
            </a:r>
            <a:r>
              <a:rPr dirty="0" sz="1100" spc="180">
                <a:latin typeface="Calibri"/>
                <a:cs typeface="Calibri"/>
              </a:rPr>
              <a:t>(</a:t>
            </a:r>
            <a:r>
              <a:rPr dirty="0" sz="1100" spc="180">
                <a:solidFill>
                  <a:srgbClr val="FF0000"/>
                </a:solidFill>
                <a:latin typeface="Calibri"/>
                <a:cs typeface="Calibri"/>
              </a:rPr>
              <a:t>"Hello</a:t>
            </a:r>
            <a:r>
              <a:rPr dirty="0" sz="1100" spc="185">
                <a:solidFill>
                  <a:srgbClr val="FF0000"/>
                </a:solidFill>
                <a:latin typeface="Calibri"/>
                <a:cs typeface="Calibri"/>
              </a:rPr>
              <a:t>  </a:t>
            </a:r>
            <a:r>
              <a:rPr dirty="0" sz="1100" spc="105">
                <a:solidFill>
                  <a:srgbClr val="FF0000"/>
                </a:solidFill>
                <a:latin typeface="Calibri"/>
                <a:cs typeface="Calibri"/>
              </a:rPr>
              <a:t>World!</a:t>
            </a:r>
            <a:r>
              <a:rPr dirty="0" sz="1100" spc="155">
                <a:solidFill>
                  <a:srgbClr val="FF0000"/>
                </a:solidFill>
                <a:latin typeface="Calibri"/>
                <a:cs typeface="Calibri"/>
              </a:rPr>
              <a:t>  </a:t>
            </a:r>
            <a:r>
              <a:rPr dirty="0" sz="1100" spc="70">
                <a:solidFill>
                  <a:srgbClr val="FF0000"/>
                </a:solidFill>
                <a:latin typeface="Calibri"/>
                <a:cs typeface="Calibri"/>
              </a:rPr>
              <a:t>%d\n"</a:t>
            </a:r>
            <a:r>
              <a:rPr dirty="0" sz="1100" spc="55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1100">
                <a:latin typeface="Calibri"/>
                <a:cs typeface="Calibri"/>
              </a:rPr>
              <a:t>,</a:t>
            </a:r>
            <a:r>
              <a:rPr dirty="0" sz="1100" spc="-105">
                <a:latin typeface="Calibri"/>
                <a:cs typeface="Calibri"/>
              </a:rPr>
              <a:t> </a:t>
            </a:r>
            <a:r>
              <a:rPr dirty="0" sz="1100">
                <a:solidFill>
                  <a:srgbClr val="007F00"/>
                </a:solidFill>
                <a:latin typeface="Calibri"/>
                <a:cs typeface="Calibri"/>
              </a:rPr>
              <a:t>myNumbers</a:t>
            </a:r>
            <a:r>
              <a:rPr dirty="0" sz="1100" spc="15">
                <a:solidFill>
                  <a:srgbClr val="007F00"/>
                </a:solidFill>
                <a:latin typeface="Calibri"/>
                <a:cs typeface="Calibri"/>
              </a:rPr>
              <a:t> </a:t>
            </a:r>
            <a:r>
              <a:rPr dirty="0" sz="1100">
                <a:latin typeface="Calibri"/>
                <a:cs typeface="Calibri"/>
              </a:rPr>
              <a:t>[</a:t>
            </a:r>
            <a:r>
              <a:rPr dirty="0" sz="1100" spc="5">
                <a:latin typeface="Calibri"/>
                <a:cs typeface="Calibri"/>
              </a:rPr>
              <a:t> </a:t>
            </a:r>
            <a:r>
              <a:rPr dirty="0" sz="1100">
                <a:latin typeface="Calibri"/>
                <a:cs typeface="Calibri"/>
              </a:rPr>
              <a:t>3</a:t>
            </a:r>
            <a:r>
              <a:rPr dirty="0" sz="1100" spc="5">
                <a:latin typeface="Calibri"/>
                <a:cs typeface="Calibri"/>
              </a:rPr>
              <a:t> </a:t>
            </a:r>
            <a:r>
              <a:rPr dirty="0" sz="1100">
                <a:latin typeface="Calibri"/>
                <a:cs typeface="Calibri"/>
              </a:rPr>
              <a:t>] </a:t>
            </a:r>
            <a:r>
              <a:rPr dirty="0" sz="1100" spc="80">
                <a:latin typeface="Calibri"/>
                <a:cs typeface="Calibri"/>
              </a:rPr>
              <a:t>)</a:t>
            </a:r>
            <a:r>
              <a:rPr dirty="0" sz="1100" spc="5">
                <a:latin typeface="Calibri"/>
                <a:cs typeface="Calibri"/>
              </a:rPr>
              <a:t> </a:t>
            </a:r>
            <a:r>
              <a:rPr dirty="0" sz="1100" spc="-50">
                <a:latin typeface="Calibri"/>
                <a:cs typeface="Calibri"/>
              </a:rPr>
              <a:t>;</a:t>
            </a:r>
            <a:endParaRPr sz="1100">
              <a:latin typeface="Calibri"/>
              <a:cs typeface="Calibri"/>
            </a:endParaRPr>
          </a:p>
          <a:p>
            <a:pPr marL="214629">
              <a:lnSpc>
                <a:spcPct val="100000"/>
              </a:lnSpc>
              <a:spcBef>
                <a:spcPts val="35"/>
              </a:spcBef>
            </a:pPr>
            <a:r>
              <a:rPr dirty="0" sz="1100" spc="145" b="1">
                <a:solidFill>
                  <a:srgbClr val="00AEEF"/>
                </a:solidFill>
                <a:latin typeface="Calibri"/>
                <a:cs typeface="Calibri"/>
              </a:rPr>
              <a:t>return</a:t>
            </a:r>
            <a:r>
              <a:rPr dirty="0" sz="1100" spc="195" b="1">
                <a:solidFill>
                  <a:srgbClr val="00AEEF"/>
                </a:solidFill>
                <a:latin typeface="Calibri"/>
                <a:cs typeface="Calibri"/>
              </a:rPr>
              <a:t>  </a:t>
            </a:r>
            <a:r>
              <a:rPr dirty="0" sz="1100" spc="-30">
                <a:latin typeface="Calibri"/>
                <a:cs typeface="Calibri"/>
              </a:rPr>
              <a:t>0</a:t>
            </a:r>
            <a:r>
              <a:rPr dirty="0" sz="1100" spc="-90">
                <a:latin typeface="Calibri"/>
                <a:cs typeface="Calibri"/>
              </a:rPr>
              <a:t> </a:t>
            </a:r>
            <a:r>
              <a:rPr dirty="0" sz="1100" spc="-50">
                <a:latin typeface="Calibri"/>
                <a:cs typeface="Calibri"/>
              </a:rPr>
              <a:t>;</a:t>
            </a:r>
            <a:endParaRPr sz="1100">
              <a:latin typeface="Calibri"/>
              <a:cs typeface="Calibri"/>
            </a:endParaRPr>
          </a:p>
          <a:p>
            <a:pPr marL="46990">
              <a:lnSpc>
                <a:spcPct val="100000"/>
              </a:lnSpc>
              <a:spcBef>
                <a:spcPts val="35"/>
              </a:spcBef>
            </a:pPr>
            <a:r>
              <a:rPr dirty="0" sz="1100" spc="130">
                <a:latin typeface="Lucida Sans Unicode"/>
                <a:cs typeface="Lucida Sans Unicode"/>
              </a:rPr>
              <a:t>}</a:t>
            </a:r>
            <a:endParaRPr sz="1100">
              <a:latin typeface="Lucida Sans Unicode"/>
              <a:cs typeface="Lucida Sans Unicode"/>
            </a:endParaRPr>
          </a:p>
        </p:txBody>
      </p:sp>
      <p:sp>
        <p:nvSpPr>
          <p:cNvPr id="6" name="object 6" descr=""/>
          <p:cNvSpPr txBox="1"/>
          <p:nvPr/>
        </p:nvSpPr>
        <p:spPr>
          <a:xfrm>
            <a:off x="1040523" y="2984321"/>
            <a:ext cx="164465" cy="2084705"/>
          </a:xfrm>
          <a:prstGeom prst="rect">
            <a:avLst/>
          </a:prstGeom>
        </p:spPr>
        <p:txBody>
          <a:bodyPr wrap="square" lIns="0" tIns="11430" rIns="0" bIns="0" rtlCol="0" vert="horz">
            <a:spAutoFit/>
          </a:bodyPr>
          <a:lstStyle/>
          <a:p>
            <a:pPr marL="81915">
              <a:lnSpc>
                <a:spcPct val="100000"/>
              </a:lnSpc>
              <a:spcBef>
                <a:spcPts val="90"/>
              </a:spcBef>
            </a:pPr>
            <a:r>
              <a:rPr dirty="0" sz="1100" spc="-50">
                <a:latin typeface="Calibri"/>
                <a:cs typeface="Calibri"/>
              </a:rPr>
              <a:t>1</a:t>
            </a:r>
            <a:endParaRPr sz="1100">
              <a:latin typeface="Calibri"/>
              <a:cs typeface="Calibri"/>
            </a:endParaRPr>
          </a:p>
          <a:p>
            <a:pPr marL="81915">
              <a:lnSpc>
                <a:spcPct val="100000"/>
              </a:lnSpc>
              <a:spcBef>
                <a:spcPts val="35"/>
              </a:spcBef>
            </a:pPr>
            <a:r>
              <a:rPr dirty="0" sz="1100" spc="-50">
                <a:latin typeface="Calibri"/>
                <a:cs typeface="Calibri"/>
              </a:rPr>
              <a:t>2</a:t>
            </a:r>
            <a:endParaRPr sz="1100">
              <a:latin typeface="Calibri"/>
              <a:cs typeface="Calibri"/>
            </a:endParaRPr>
          </a:p>
          <a:p>
            <a:pPr marL="81915">
              <a:lnSpc>
                <a:spcPct val="100000"/>
              </a:lnSpc>
              <a:spcBef>
                <a:spcPts val="35"/>
              </a:spcBef>
            </a:pPr>
            <a:r>
              <a:rPr dirty="0" sz="1100" spc="-50">
                <a:latin typeface="Calibri"/>
                <a:cs typeface="Calibri"/>
              </a:rPr>
              <a:t>3</a:t>
            </a:r>
            <a:endParaRPr sz="1100">
              <a:latin typeface="Calibri"/>
              <a:cs typeface="Calibri"/>
            </a:endParaRPr>
          </a:p>
          <a:p>
            <a:pPr marL="81915">
              <a:lnSpc>
                <a:spcPct val="100000"/>
              </a:lnSpc>
              <a:spcBef>
                <a:spcPts val="35"/>
              </a:spcBef>
            </a:pPr>
            <a:r>
              <a:rPr dirty="0" sz="1100" spc="-50">
                <a:latin typeface="Calibri"/>
                <a:cs typeface="Calibri"/>
              </a:rPr>
              <a:t>4</a:t>
            </a:r>
            <a:endParaRPr sz="1100">
              <a:latin typeface="Calibri"/>
              <a:cs typeface="Calibri"/>
            </a:endParaRPr>
          </a:p>
          <a:p>
            <a:pPr marL="81915">
              <a:lnSpc>
                <a:spcPct val="100000"/>
              </a:lnSpc>
              <a:spcBef>
                <a:spcPts val="35"/>
              </a:spcBef>
            </a:pPr>
            <a:r>
              <a:rPr dirty="0" sz="1100" spc="-50">
                <a:latin typeface="Calibri"/>
                <a:cs typeface="Calibri"/>
              </a:rPr>
              <a:t>5</a:t>
            </a:r>
            <a:endParaRPr sz="1100">
              <a:latin typeface="Calibri"/>
              <a:cs typeface="Calibri"/>
            </a:endParaRPr>
          </a:p>
          <a:p>
            <a:pPr marL="81915">
              <a:lnSpc>
                <a:spcPct val="100000"/>
              </a:lnSpc>
              <a:spcBef>
                <a:spcPts val="35"/>
              </a:spcBef>
            </a:pPr>
            <a:r>
              <a:rPr dirty="0" sz="1100" spc="-50">
                <a:latin typeface="Calibri"/>
                <a:cs typeface="Calibri"/>
              </a:rPr>
              <a:t>6</a:t>
            </a:r>
            <a:endParaRPr sz="1100">
              <a:latin typeface="Calibri"/>
              <a:cs typeface="Calibri"/>
            </a:endParaRPr>
          </a:p>
          <a:p>
            <a:pPr marL="81915">
              <a:lnSpc>
                <a:spcPct val="100000"/>
              </a:lnSpc>
              <a:spcBef>
                <a:spcPts val="35"/>
              </a:spcBef>
            </a:pPr>
            <a:r>
              <a:rPr dirty="0" sz="1100" spc="-50">
                <a:latin typeface="Calibri"/>
                <a:cs typeface="Calibri"/>
              </a:rPr>
              <a:t>7</a:t>
            </a:r>
            <a:endParaRPr sz="1100">
              <a:latin typeface="Calibri"/>
              <a:cs typeface="Calibri"/>
            </a:endParaRPr>
          </a:p>
          <a:p>
            <a:pPr marL="81915">
              <a:lnSpc>
                <a:spcPct val="100000"/>
              </a:lnSpc>
              <a:spcBef>
                <a:spcPts val="35"/>
              </a:spcBef>
            </a:pPr>
            <a:r>
              <a:rPr dirty="0" sz="1100" spc="-50">
                <a:latin typeface="Calibri"/>
                <a:cs typeface="Calibri"/>
              </a:rPr>
              <a:t>8</a:t>
            </a:r>
            <a:endParaRPr sz="1100">
              <a:latin typeface="Calibri"/>
              <a:cs typeface="Calibri"/>
            </a:endParaRPr>
          </a:p>
          <a:p>
            <a:pPr marL="81915">
              <a:lnSpc>
                <a:spcPct val="100000"/>
              </a:lnSpc>
              <a:spcBef>
                <a:spcPts val="35"/>
              </a:spcBef>
            </a:pPr>
            <a:r>
              <a:rPr dirty="0" sz="1100" spc="-50">
                <a:latin typeface="Calibri"/>
                <a:cs typeface="Calibri"/>
              </a:rPr>
              <a:t>9</a:t>
            </a:r>
            <a:endParaRPr sz="11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35"/>
              </a:spcBef>
            </a:pPr>
            <a:r>
              <a:rPr dirty="0" sz="1100" spc="-25">
                <a:latin typeface="Calibri"/>
                <a:cs typeface="Calibri"/>
              </a:rPr>
              <a:t>10</a:t>
            </a:r>
            <a:endParaRPr sz="11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35"/>
              </a:spcBef>
            </a:pPr>
            <a:r>
              <a:rPr dirty="0" sz="1100" spc="-25">
                <a:latin typeface="Calibri"/>
                <a:cs typeface="Calibri"/>
              </a:rPr>
              <a:t>11</a:t>
            </a:r>
            <a:endParaRPr sz="11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35"/>
              </a:spcBef>
            </a:pPr>
            <a:r>
              <a:rPr dirty="0" sz="1100" spc="-25">
                <a:latin typeface="Calibri"/>
                <a:cs typeface="Calibri"/>
              </a:rPr>
              <a:t>12</a:t>
            </a:r>
            <a:endParaRPr sz="1100">
              <a:latin typeface="Calibri"/>
              <a:cs typeface="Calibri"/>
            </a:endParaRPr>
          </a:p>
        </p:txBody>
      </p:sp>
      <p:sp>
        <p:nvSpPr>
          <p:cNvPr id="7" name="object 7" descr=""/>
          <p:cNvSpPr txBox="1"/>
          <p:nvPr/>
        </p:nvSpPr>
        <p:spPr>
          <a:xfrm>
            <a:off x="1277810" y="2974632"/>
            <a:ext cx="4041140" cy="2146300"/>
          </a:xfrm>
          <a:prstGeom prst="rect">
            <a:avLst/>
          </a:prstGeom>
          <a:solidFill>
            <a:srgbClr val="F2F2F2"/>
          </a:solidFill>
          <a:ln w="5054">
            <a:solidFill>
              <a:srgbClr val="000000"/>
            </a:solidFill>
          </a:ln>
        </p:spPr>
        <p:txBody>
          <a:bodyPr wrap="square" lIns="0" tIns="16510" rIns="0" bIns="0" rtlCol="0" vert="horz">
            <a:spAutoFit/>
          </a:bodyPr>
          <a:lstStyle/>
          <a:p>
            <a:pPr marL="46355" marR="2766060" indent="-22860">
              <a:lnSpc>
                <a:spcPct val="102600"/>
              </a:lnSpc>
              <a:spcBef>
                <a:spcPts val="130"/>
              </a:spcBef>
            </a:pPr>
            <a:r>
              <a:rPr dirty="0" sz="1100" spc="160">
                <a:solidFill>
                  <a:srgbClr val="FF7F00"/>
                </a:solidFill>
                <a:latin typeface="Calibri"/>
                <a:cs typeface="Calibri"/>
              </a:rPr>
              <a:t>#!</a:t>
            </a:r>
            <a:r>
              <a:rPr dirty="0" sz="1100" spc="-90">
                <a:solidFill>
                  <a:srgbClr val="FF7F00"/>
                </a:solidFill>
                <a:latin typeface="Calibri"/>
                <a:cs typeface="Calibri"/>
              </a:rPr>
              <a:t> </a:t>
            </a:r>
            <a:r>
              <a:rPr dirty="0" sz="1100" spc="114">
                <a:solidFill>
                  <a:srgbClr val="FF7F00"/>
                </a:solidFill>
                <a:latin typeface="Calibri"/>
                <a:cs typeface="Calibri"/>
              </a:rPr>
              <a:t>/</a:t>
            </a:r>
            <a:r>
              <a:rPr dirty="0" sz="1100" spc="45">
                <a:solidFill>
                  <a:srgbClr val="FF7F00"/>
                </a:solidFill>
                <a:latin typeface="Calibri"/>
                <a:cs typeface="Calibri"/>
              </a:rPr>
              <a:t> </a:t>
            </a:r>
            <a:r>
              <a:rPr dirty="0" sz="1100" spc="105">
                <a:solidFill>
                  <a:srgbClr val="FF7F00"/>
                </a:solidFill>
                <a:latin typeface="Calibri"/>
                <a:cs typeface="Calibri"/>
              </a:rPr>
              <a:t>usr</a:t>
            </a:r>
            <a:r>
              <a:rPr dirty="0" sz="1100" spc="-55">
                <a:solidFill>
                  <a:srgbClr val="FF7F00"/>
                </a:solidFill>
                <a:latin typeface="Calibri"/>
                <a:cs typeface="Calibri"/>
              </a:rPr>
              <a:t> </a:t>
            </a:r>
            <a:r>
              <a:rPr dirty="0" sz="1100" spc="114">
                <a:solidFill>
                  <a:srgbClr val="FF7F00"/>
                </a:solidFill>
                <a:latin typeface="Calibri"/>
                <a:cs typeface="Calibri"/>
              </a:rPr>
              <a:t>/</a:t>
            </a:r>
            <a:r>
              <a:rPr dirty="0" sz="1100" spc="-75">
                <a:solidFill>
                  <a:srgbClr val="FF7F00"/>
                </a:solidFill>
                <a:latin typeface="Calibri"/>
                <a:cs typeface="Calibri"/>
              </a:rPr>
              <a:t> </a:t>
            </a:r>
            <a:r>
              <a:rPr dirty="0" sz="1100" spc="105">
                <a:solidFill>
                  <a:srgbClr val="FF7F00"/>
                </a:solidFill>
                <a:latin typeface="Calibri"/>
                <a:cs typeface="Calibri"/>
              </a:rPr>
              <a:t>bin</a:t>
            </a:r>
            <a:r>
              <a:rPr dirty="0" sz="1100" spc="-75">
                <a:solidFill>
                  <a:srgbClr val="FF7F00"/>
                </a:solidFill>
                <a:latin typeface="Calibri"/>
                <a:cs typeface="Calibri"/>
              </a:rPr>
              <a:t> </a:t>
            </a:r>
            <a:r>
              <a:rPr dirty="0" sz="1100" spc="114">
                <a:solidFill>
                  <a:srgbClr val="FF7F00"/>
                </a:solidFill>
                <a:latin typeface="Calibri"/>
                <a:cs typeface="Calibri"/>
              </a:rPr>
              <a:t>/</a:t>
            </a:r>
            <a:r>
              <a:rPr dirty="0" sz="1100" spc="-20">
                <a:solidFill>
                  <a:srgbClr val="FF7F00"/>
                </a:solidFill>
                <a:latin typeface="Calibri"/>
                <a:cs typeface="Calibri"/>
              </a:rPr>
              <a:t> </a:t>
            </a:r>
            <a:r>
              <a:rPr dirty="0" sz="1100">
                <a:solidFill>
                  <a:srgbClr val="FF7F00"/>
                </a:solidFill>
                <a:latin typeface="Calibri"/>
                <a:cs typeface="Calibri"/>
              </a:rPr>
              <a:t>p</a:t>
            </a:r>
            <a:r>
              <a:rPr dirty="0" sz="1100" spc="-80">
                <a:solidFill>
                  <a:srgbClr val="FF7F00"/>
                </a:solidFill>
                <a:latin typeface="Calibri"/>
                <a:cs typeface="Calibri"/>
              </a:rPr>
              <a:t> </a:t>
            </a:r>
            <a:r>
              <a:rPr dirty="0" sz="1100" spc="-75">
                <a:solidFill>
                  <a:srgbClr val="FF7F00"/>
                </a:solidFill>
                <a:latin typeface="Calibri"/>
                <a:cs typeface="Calibri"/>
              </a:rPr>
              <a:t>e</a:t>
            </a:r>
            <a:r>
              <a:rPr dirty="0" sz="1100" spc="-80">
                <a:solidFill>
                  <a:srgbClr val="FF7F00"/>
                </a:solidFill>
                <a:latin typeface="Calibri"/>
                <a:cs typeface="Calibri"/>
              </a:rPr>
              <a:t> </a:t>
            </a:r>
            <a:r>
              <a:rPr dirty="0" sz="1100">
                <a:solidFill>
                  <a:srgbClr val="FF7F00"/>
                </a:solidFill>
                <a:latin typeface="Calibri"/>
                <a:cs typeface="Calibri"/>
              </a:rPr>
              <a:t>r</a:t>
            </a:r>
            <a:r>
              <a:rPr dirty="0" sz="1100" spc="-80">
                <a:solidFill>
                  <a:srgbClr val="FF7F00"/>
                </a:solidFill>
                <a:latin typeface="Calibri"/>
                <a:cs typeface="Calibri"/>
              </a:rPr>
              <a:t> </a:t>
            </a:r>
            <a:r>
              <a:rPr dirty="0" sz="1100">
                <a:solidFill>
                  <a:srgbClr val="FF7F00"/>
                </a:solidFill>
                <a:latin typeface="Calibri"/>
                <a:cs typeface="Calibri"/>
              </a:rPr>
              <a:t>l </a:t>
            </a:r>
            <a:r>
              <a:rPr dirty="0" sz="1100" spc="90" b="1">
                <a:solidFill>
                  <a:srgbClr val="00AEEF"/>
                </a:solidFill>
                <a:latin typeface="Calibri"/>
                <a:cs typeface="Calibri"/>
              </a:rPr>
              <a:t>use</a:t>
            </a:r>
            <a:r>
              <a:rPr dirty="0" sz="1100" spc="165" b="1">
                <a:solidFill>
                  <a:srgbClr val="00AEEF"/>
                </a:solidFill>
                <a:latin typeface="Calibri"/>
                <a:cs typeface="Calibri"/>
              </a:rPr>
              <a:t>  </a:t>
            </a:r>
            <a:r>
              <a:rPr dirty="0" sz="1100" spc="114">
                <a:solidFill>
                  <a:srgbClr val="007F00"/>
                </a:solidFill>
                <a:latin typeface="Calibri"/>
                <a:cs typeface="Calibri"/>
              </a:rPr>
              <a:t>warnings</a:t>
            </a:r>
            <a:r>
              <a:rPr dirty="0" sz="1100" spc="45">
                <a:solidFill>
                  <a:srgbClr val="007F00"/>
                </a:solidFill>
                <a:latin typeface="Calibri"/>
                <a:cs typeface="Calibri"/>
              </a:rPr>
              <a:t> </a:t>
            </a:r>
            <a:r>
              <a:rPr dirty="0" sz="1100" spc="-50">
                <a:latin typeface="Calibri"/>
                <a:cs typeface="Calibri"/>
              </a:rPr>
              <a:t>;</a:t>
            </a:r>
            <a:r>
              <a:rPr dirty="0" sz="1100" spc="90">
                <a:latin typeface="Calibri"/>
                <a:cs typeface="Calibri"/>
              </a:rPr>
              <a:t> </a:t>
            </a:r>
            <a:r>
              <a:rPr dirty="0" sz="1100" spc="90" b="1">
                <a:solidFill>
                  <a:srgbClr val="00AEEF"/>
                </a:solidFill>
                <a:latin typeface="Calibri"/>
                <a:cs typeface="Calibri"/>
              </a:rPr>
              <a:t>use</a:t>
            </a:r>
            <a:r>
              <a:rPr dirty="0" sz="1100" spc="215" b="1">
                <a:solidFill>
                  <a:srgbClr val="00AEEF"/>
                </a:solidFill>
                <a:latin typeface="Calibri"/>
                <a:cs typeface="Calibri"/>
              </a:rPr>
              <a:t>  </a:t>
            </a:r>
            <a:r>
              <a:rPr dirty="0" sz="1100">
                <a:solidFill>
                  <a:srgbClr val="007F00"/>
                </a:solidFill>
                <a:latin typeface="Calibri"/>
                <a:cs typeface="Calibri"/>
              </a:rPr>
              <a:t>s</a:t>
            </a:r>
            <a:r>
              <a:rPr dirty="0" sz="1100" spc="-30">
                <a:solidFill>
                  <a:srgbClr val="007F00"/>
                </a:solidFill>
                <a:latin typeface="Calibri"/>
                <a:cs typeface="Calibri"/>
              </a:rPr>
              <a:t> </a:t>
            </a:r>
            <a:r>
              <a:rPr dirty="0" sz="1100" spc="55">
                <a:solidFill>
                  <a:srgbClr val="007F00"/>
                </a:solidFill>
                <a:latin typeface="Calibri"/>
                <a:cs typeface="Calibri"/>
              </a:rPr>
              <a:t>t</a:t>
            </a:r>
            <a:r>
              <a:rPr dirty="0" sz="1100" spc="-40">
                <a:solidFill>
                  <a:srgbClr val="007F00"/>
                </a:solidFill>
                <a:latin typeface="Calibri"/>
                <a:cs typeface="Calibri"/>
              </a:rPr>
              <a:t> </a:t>
            </a:r>
            <a:r>
              <a:rPr dirty="0" sz="1100">
                <a:solidFill>
                  <a:srgbClr val="007F00"/>
                </a:solidFill>
                <a:latin typeface="Calibri"/>
                <a:cs typeface="Calibri"/>
              </a:rPr>
              <a:t>r</a:t>
            </a:r>
            <a:r>
              <a:rPr dirty="0" sz="1100" spc="-40">
                <a:solidFill>
                  <a:srgbClr val="007F00"/>
                </a:solidFill>
                <a:latin typeface="Calibri"/>
                <a:cs typeface="Calibri"/>
              </a:rPr>
              <a:t> </a:t>
            </a:r>
            <a:r>
              <a:rPr dirty="0" sz="1100" spc="50">
                <a:solidFill>
                  <a:srgbClr val="007F00"/>
                </a:solidFill>
                <a:latin typeface="Calibri"/>
                <a:cs typeface="Calibri"/>
              </a:rPr>
              <a:t>i</a:t>
            </a:r>
            <a:r>
              <a:rPr dirty="0" sz="1100" spc="-40">
                <a:solidFill>
                  <a:srgbClr val="007F00"/>
                </a:solidFill>
                <a:latin typeface="Calibri"/>
                <a:cs typeface="Calibri"/>
              </a:rPr>
              <a:t> </a:t>
            </a:r>
            <a:r>
              <a:rPr dirty="0" sz="1100">
                <a:solidFill>
                  <a:srgbClr val="007F00"/>
                </a:solidFill>
                <a:latin typeface="Calibri"/>
                <a:cs typeface="Calibri"/>
              </a:rPr>
              <a:t>c</a:t>
            </a:r>
            <a:r>
              <a:rPr dirty="0" sz="1100" spc="-35">
                <a:solidFill>
                  <a:srgbClr val="007F00"/>
                </a:solidFill>
                <a:latin typeface="Calibri"/>
                <a:cs typeface="Calibri"/>
              </a:rPr>
              <a:t> </a:t>
            </a:r>
            <a:r>
              <a:rPr dirty="0" sz="1100" spc="55">
                <a:solidFill>
                  <a:srgbClr val="007F00"/>
                </a:solidFill>
                <a:latin typeface="Calibri"/>
                <a:cs typeface="Calibri"/>
              </a:rPr>
              <a:t>t</a:t>
            </a:r>
            <a:r>
              <a:rPr dirty="0" sz="1100" spc="140">
                <a:solidFill>
                  <a:srgbClr val="007F00"/>
                </a:solidFill>
                <a:latin typeface="Calibri"/>
                <a:cs typeface="Calibri"/>
              </a:rPr>
              <a:t> </a:t>
            </a:r>
            <a:r>
              <a:rPr dirty="0" sz="1100" spc="-50">
                <a:latin typeface="Calibri"/>
                <a:cs typeface="Calibri"/>
              </a:rPr>
              <a:t>;</a:t>
            </a:r>
            <a:endParaRPr sz="1100">
              <a:latin typeface="Calibri"/>
              <a:cs typeface="Calibri"/>
            </a:endParaRPr>
          </a:p>
          <a:p>
            <a:pPr marL="24130" marR="1097915" indent="-1270">
              <a:lnSpc>
                <a:spcPct val="205300"/>
              </a:lnSpc>
              <a:tabLst>
                <a:tab pos="1483360" algn="l"/>
                <a:tab pos="1889760" algn="l"/>
              </a:tabLst>
            </a:pPr>
            <a:r>
              <a:rPr dirty="0" sz="1100" spc="70" b="1">
                <a:solidFill>
                  <a:srgbClr val="00AEEF"/>
                </a:solidFill>
                <a:latin typeface="Calibri"/>
                <a:cs typeface="Calibri"/>
              </a:rPr>
              <a:t>my</a:t>
            </a:r>
            <a:r>
              <a:rPr dirty="0" sz="1100" spc="430" b="1">
                <a:solidFill>
                  <a:srgbClr val="00AEEF"/>
                </a:solidFill>
                <a:latin typeface="Calibri"/>
                <a:cs typeface="Calibri"/>
              </a:rPr>
              <a:t> </a:t>
            </a:r>
            <a:r>
              <a:rPr dirty="0" sz="1100" spc="-30">
                <a:solidFill>
                  <a:srgbClr val="007F00"/>
                </a:solidFill>
                <a:latin typeface="Cambria"/>
                <a:cs typeface="Cambria"/>
              </a:rPr>
              <a:t>$</a:t>
            </a:r>
            <a:r>
              <a:rPr dirty="0" sz="1100" spc="-105">
                <a:solidFill>
                  <a:srgbClr val="007F00"/>
                </a:solidFill>
                <a:latin typeface="Cambria"/>
                <a:cs typeface="Cambria"/>
              </a:rPr>
              <a:t> </a:t>
            </a:r>
            <a:r>
              <a:rPr dirty="0" sz="1100" spc="-10">
                <a:solidFill>
                  <a:srgbClr val="007F00"/>
                </a:solidFill>
                <a:latin typeface="Calibri"/>
                <a:cs typeface="Calibri"/>
              </a:rPr>
              <a:t>f</a:t>
            </a:r>
            <a:r>
              <a:rPr dirty="0" sz="1100" spc="-110">
                <a:solidFill>
                  <a:srgbClr val="007F00"/>
                </a:solidFill>
                <a:latin typeface="Calibri"/>
                <a:cs typeface="Calibri"/>
              </a:rPr>
              <a:t> </a:t>
            </a:r>
            <a:r>
              <a:rPr dirty="0" sz="1100" spc="50">
                <a:solidFill>
                  <a:srgbClr val="007F00"/>
                </a:solidFill>
                <a:latin typeface="Calibri"/>
                <a:cs typeface="Calibri"/>
              </a:rPr>
              <a:t>i</a:t>
            </a:r>
            <a:r>
              <a:rPr dirty="0" sz="1100" spc="-105">
                <a:solidFill>
                  <a:srgbClr val="007F00"/>
                </a:solidFill>
                <a:latin typeface="Calibri"/>
                <a:cs typeface="Calibri"/>
              </a:rPr>
              <a:t> </a:t>
            </a:r>
            <a:r>
              <a:rPr dirty="0" sz="1100" spc="55">
                <a:solidFill>
                  <a:srgbClr val="007F00"/>
                </a:solidFill>
                <a:latin typeface="Calibri"/>
                <a:cs typeface="Calibri"/>
              </a:rPr>
              <a:t>le</a:t>
            </a:r>
            <a:r>
              <a:rPr dirty="0" sz="1100" spc="-105">
                <a:solidFill>
                  <a:srgbClr val="007F00"/>
                </a:solidFill>
                <a:latin typeface="Calibri"/>
                <a:cs typeface="Calibri"/>
              </a:rPr>
              <a:t> </a:t>
            </a:r>
            <a:r>
              <a:rPr dirty="0" sz="1100" spc="100">
                <a:solidFill>
                  <a:srgbClr val="007F00"/>
                </a:solidFill>
                <a:latin typeface="Calibri"/>
                <a:cs typeface="Calibri"/>
              </a:rPr>
              <a:t>name</a:t>
            </a:r>
            <a:r>
              <a:rPr dirty="0" sz="1100" spc="465">
                <a:solidFill>
                  <a:srgbClr val="007F00"/>
                </a:solidFill>
                <a:latin typeface="Calibri"/>
                <a:cs typeface="Calibri"/>
              </a:rPr>
              <a:t> </a:t>
            </a:r>
            <a:r>
              <a:rPr dirty="0" sz="1100" spc="295">
                <a:latin typeface="Calibri"/>
                <a:cs typeface="Calibri"/>
              </a:rPr>
              <a:t>=</a:t>
            </a:r>
            <a:r>
              <a:rPr dirty="0" sz="1100" spc="385">
                <a:latin typeface="Calibri"/>
                <a:cs typeface="Calibri"/>
              </a:rPr>
              <a:t> </a:t>
            </a:r>
            <a:r>
              <a:rPr dirty="0" sz="1100" spc="254">
                <a:solidFill>
                  <a:srgbClr val="FF0000"/>
                </a:solidFill>
                <a:latin typeface="Calibri"/>
                <a:cs typeface="Calibri"/>
              </a:rPr>
              <a:t>’c:\</a:t>
            </a:r>
            <a:r>
              <a:rPr dirty="0" sz="1100" spc="-125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1100" spc="195">
                <a:solidFill>
                  <a:srgbClr val="FF0000"/>
                </a:solidFill>
                <a:latin typeface="Calibri"/>
                <a:cs typeface="Calibri"/>
              </a:rPr>
              <a:t>temp\test.txt’</a:t>
            </a:r>
            <a:r>
              <a:rPr dirty="0" sz="1100" spc="-45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1100" spc="-50">
                <a:latin typeface="Calibri"/>
                <a:cs typeface="Calibri"/>
              </a:rPr>
              <a:t>;</a:t>
            </a:r>
            <a:r>
              <a:rPr dirty="0" sz="1100" spc="355">
                <a:latin typeface="Calibri"/>
                <a:cs typeface="Calibri"/>
              </a:rPr>
              <a:t> </a:t>
            </a:r>
            <a:r>
              <a:rPr dirty="0" sz="1100" spc="355">
                <a:solidFill>
                  <a:srgbClr val="FF7F00"/>
                </a:solidFill>
                <a:latin typeface="Calibri"/>
                <a:cs typeface="Calibri"/>
              </a:rPr>
              <a:t>#</a:t>
            </a:r>
            <a:r>
              <a:rPr dirty="0" sz="1100" spc="459">
                <a:solidFill>
                  <a:srgbClr val="FF7F00"/>
                </a:solidFill>
                <a:latin typeface="Calibri"/>
                <a:cs typeface="Calibri"/>
              </a:rPr>
              <a:t> </a:t>
            </a:r>
            <a:r>
              <a:rPr dirty="0" sz="1100" spc="55">
                <a:solidFill>
                  <a:srgbClr val="FF7F00"/>
                </a:solidFill>
                <a:latin typeface="Calibri"/>
                <a:cs typeface="Calibri"/>
              </a:rPr>
              <a:t>t</a:t>
            </a:r>
            <a:r>
              <a:rPr dirty="0" sz="1100" spc="-80">
                <a:solidFill>
                  <a:srgbClr val="FF7F00"/>
                </a:solidFill>
                <a:latin typeface="Calibri"/>
                <a:cs typeface="Calibri"/>
              </a:rPr>
              <a:t> </a:t>
            </a:r>
            <a:r>
              <a:rPr dirty="0" sz="1100">
                <a:solidFill>
                  <a:srgbClr val="FF7F00"/>
                </a:solidFill>
                <a:latin typeface="Calibri"/>
                <a:cs typeface="Calibri"/>
              </a:rPr>
              <a:t>h</a:t>
            </a:r>
            <a:r>
              <a:rPr dirty="0" sz="1100" spc="-75">
                <a:solidFill>
                  <a:srgbClr val="FF7F00"/>
                </a:solidFill>
                <a:latin typeface="Calibri"/>
                <a:cs typeface="Calibri"/>
              </a:rPr>
              <a:t> </a:t>
            </a:r>
            <a:r>
              <a:rPr dirty="0" sz="1100" spc="50">
                <a:solidFill>
                  <a:srgbClr val="FF7F00"/>
                </a:solidFill>
                <a:latin typeface="Calibri"/>
                <a:cs typeface="Calibri"/>
              </a:rPr>
              <a:t>i</a:t>
            </a:r>
            <a:r>
              <a:rPr dirty="0" sz="1100" spc="-80">
                <a:solidFill>
                  <a:srgbClr val="FF7F00"/>
                </a:solidFill>
                <a:latin typeface="Calibri"/>
                <a:cs typeface="Calibri"/>
              </a:rPr>
              <a:t> </a:t>
            </a:r>
            <a:r>
              <a:rPr dirty="0" sz="1100">
                <a:solidFill>
                  <a:srgbClr val="FF7F00"/>
                </a:solidFill>
                <a:latin typeface="Calibri"/>
                <a:cs typeface="Calibri"/>
              </a:rPr>
              <a:t>s</a:t>
            </a:r>
            <a:r>
              <a:rPr dirty="0" sz="1100" spc="220">
                <a:solidFill>
                  <a:srgbClr val="FF7F00"/>
                </a:solidFill>
                <a:latin typeface="Calibri"/>
                <a:cs typeface="Calibri"/>
              </a:rPr>
              <a:t>  </a:t>
            </a:r>
            <a:r>
              <a:rPr dirty="0" sz="1100" spc="70">
                <a:solidFill>
                  <a:srgbClr val="FF7F00"/>
                </a:solidFill>
                <a:latin typeface="Calibri"/>
                <a:cs typeface="Calibri"/>
              </a:rPr>
              <a:t>opens</a:t>
            </a:r>
            <a:r>
              <a:rPr dirty="0" sz="1100" spc="190">
                <a:solidFill>
                  <a:srgbClr val="FF7F00"/>
                </a:solidFill>
                <a:latin typeface="Calibri"/>
                <a:cs typeface="Calibri"/>
              </a:rPr>
              <a:t>  </a:t>
            </a:r>
            <a:r>
              <a:rPr dirty="0" sz="1100" spc="55">
                <a:solidFill>
                  <a:srgbClr val="FF7F00"/>
                </a:solidFill>
                <a:latin typeface="Calibri"/>
                <a:cs typeface="Calibri"/>
              </a:rPr>
              <a:t>the</a:t>
            </a:r>
            <a:r>
              <a:rPr dirty="0" sz="1100">
                <a:solidFill>
                  <a:srgbClr val="FF7F00"/>
                </a:solidFill>
                <a:latin typeface="Calibri"/>
                <a:cs typeface="Calibri"/>
              </a:rPr>
              <a:t>	f</a:t>
            </a:r>
            <a:r>
              <a:rPr dirty="0" sz="1100" spc="-15">
                <a:solidFill>
                  <a:srgbClr val="FF7F00"/>
                </a:solidFill>
                <a:latin typeface="Calibri"/>
                <a:cs typeface="Calibri"/>
              </a:rPr>
              <a:t> </a:t>
            </a:r>
            <a:r>
              <a:rPr dirty="0" sz="1100" spc="50">
                <a:solidFill>
                  <a:srgbClr val="FF7F00"/>
                </a:solidFill>
                <a:latin typeface="Calibri"/>
                <a:cs typeface="Calibri"/>
              </a:rPr>
              <a:t>i</a:t>
            </a:r>
            <a:r>
              <a:rPr dirty="0" sz="1100" spc="-10">
                <a:solidFill>
                  <a:srgbClr val="FF7F00"/>
                </a:solidFill>
                <a:latin typeface="Calibri"/>
                <a:cs typeface="Calibri"/>
              </a:rPr>
              <a:t> </a:t>
            </a:r>
            <a:r>
              <a:rPr dirty="0" sz="1100" spc="50">
                <a:solidFill>
                  <a:srgbClr val="FF7F00"/>
                </a:solidFill>
                <a:latin typeface="Calibri"/>
                <a:cs typeface="Calibri"/>
              </a:rPr>
              <a:t>l</a:t>
            </a:r>
            <a:r>
              <a:rPr dirty="0" sz="1100" spc="-15">
                <a:solidFill>
                  <a:srgbClr val="FF7F00"/>
                </a:solidFill>
                <a:latin typeface="Calibri"/>
                <a:cs typeface="Calibri"/>
              </a:rPr>
              <a:t> </a:t>
            </a:r>
            <a:r>
              <a:rPr dirty="0" sz="1100" spc="-50">
                <a:solidFill>
                  <a:srgbClr val="FF7F00"/>
                </a:solidFill>
                <a:latin typeface="Calibri"/>
                <a:cs typeface="Calibri"/>
              </a:rPr>
              <a:t>e</a:t>
            </a:r>
            <a:r>
              <a:rPr dirty="0" sz="1100">
                <a:solidFill>
                  <a:srgbClr val="FF7F00"/>
                </a:solidFill>
                <a:latin typeface="Calibri"/>
                <a:cs typeface="Calibri"/>
              </a:rPr>
              <a:t>	</a:t>
            </a:r>
            <a:r>
              <a:rPr dirty="0" sz="1100" spc="-10">
                <a:solidFill>
                  <a:srgbClr val="FF7F00"/>
                </a:solidFill>
                <a:latin typeface="Calibri"/>
                <a:cs typeface="Calibri"/>
              </a:rPr>
              <a:t>f</a:t>
            </a:r>
            <a:r>
              <a:rPr dirty="0" sz="1100" spc="-85">
                <a:solidFill>
                  <a:srgbClr val="FF7F00"/>
                </a:solidFill>
                <a:latin typeface="Calibri"/>
                <a:cs typeface="Calibri"/>
              </a:rPr>
              <a:t> </a:t>
            </a:r>
            <a:r>
              <a:rPr dirty="0" sz="1100" spc="-40">
                <a:solidFill>
                  <a:srgbClr val="FF7F00"/>
                </a:solidFill>
                <a:latin typeface="Calibri"/>
                <a:cs typeface="Calibri"/>
              </a:rPr>
              <a:t>o</a:t>
            </a:r>
            <a:r>
              <a:rPr dirty="0" sz="1100" spc="-80">
                <a:solidFill>
                  <a:srgbClr val="FF7F00"/>
                </a:solidFill>
                <a:latin typeface="Calibri"/>
                <a:cs typeface="Calibri"/>
              </a:rPr>
              <a:t> </a:t>
            </a:r>
            <a:r>
              <a:rPr dirty="0" sz="1100">
                <a:solidFill>
                  <a:srgbClr val="FF7F00"/>
                </a:solidFill>
                <a:latin typeface="Calibri"/>
                <a:cs typeface="Calibri"/>
              </a:rPr>
              <a:t>r</a:t>
            </a:r>
            <a:r>
              <a:rPr dirty="0" sz="1100" spc="229">
                <a:solidFill>
                  <a:srgbClr val="FF7F00"/>
                </a:solidFill>
                <a:latin typeface="Calibri"/>
                <a:cs typeface="Calibri"/>
              </a:rPr>
              <a:t>  </a:t>
            </a:r>
            <a:r>
              <a:rPr dirty="0" sz="1100" spc="85">
                <a:solidFill>
                  <a:srgbClr val="FF7F00"/>
                </a:solidFill>
                <a:latin typeface="Calibri"/>
                <a:cs typeface="Calibri"/>
              </a:rPr>
              <a:t>read</a:t>
            </a:r>
            <a:r>
              <a:rPr dirty="0" sz="1100" spc="200">
                <a:solidFill>
                  <a:srgbClr val="FF7F00"/>
                </a:solidFill>
                <a:latin typeface="Calibri"/>
                <a:cs typeface="Calibri"/>
              </a:rPr>
              <a:t>  </a:t>
            </a:r>
            <a:r>
              <a:rPr dirty="0" sz="1100" spc="90">
                <a:solidFill>
                  <a:srgbClr val="FF7F00"/>
                </a:solidFill>
                <a:latin typeface="Calibri"/>
                <a:cs typeface="Calibri"/>
              </a:rPr>
              <a:t>only</a:t>
            </a:r>
            <a:endParaRPr sz="1100">
              <a:latin typeface="Calibri"/>
              <a:cs typeface="Calibri"/>
            </a:endParaRPr>
          </a:p>
          <a:p>
            <a:pPr marL="40640">
              <a:lnSpc>
                <a:spcPct val="100000"/>
              </a:lnSpc>
              <a:spcBef>
                <a:spcPts val="35"/>
              </a:spcBef>
            </a:pPr>
            <a:r>
              <a:rPr dirty="0" sz="1100" spc="65" b="1">
                <a:solidFill>
                  <a:srgbClr val="00AEEF"/>
                </a:solidFill>
                <a:latin typeface="Calibri"/>
                <a:cs typeface="Calibri"/>
              </a:rPr>
              <a:t>open</a:t>
            </a:r>
            <a:r>
              <a:rPr dirty="0" sz="1100" spc="-130" b="1">
                <a:solidFill>
                  <a:srgbClr val="00AEEF"/>
                </a:solidFill>
                <a:latin typeface="Calibri"/>
                <a:cs typeface="Calibri"/>
              </a:rPr>
              <a:t> </a:t>
            </a:r>
            <a:r>
              <a:rPr dirty="0" sz="1100" spc="125">
                <a:latin typeface="Calibri"/>
                <a:cs typeface="Calibri"/>
              </a:rPr>
              <a:t>(</a:t>
            </a:r>
            <a:r>
              <a:rPr dirty="0" sz="1100" spc="125">
                <a:solidFill>
                  <a:srgbClr val="007F00"/>
                </a:solidFill>
                <a:latin typeface="Calibri"/>
                <a:cs typeface="Calibri"/>
              </a:rPr>
              <a:t>FH</a:t>
            </a:r>
            <a:r>
              <a:rPr dirty="0" sz="1100" spc="125">
                <a:latin typeface="Calibri"/>
                <a:cs typeface="Calibri"/>
              </a:rPr>
              <a:t>,</a:t>
            </a:r>
            <a:r>
              <a:rPr dirty="0" sz="1100" spc="200">
                <a:latin typeface="Calibri"/>
                <a:cs typeface="Calibri"/>
              </a:rPr>
              <a:t>  </a:t>
            </a:r>
            <a:r>
              <a:rPr dirty="0" sz="1100" spc="254">
                <a:solidFill>
                  <a:srgbClr val="FF0000"/>
                </a:solidFill>
                <a:latin typeface="Calibri"/>
                <a:cs typeface="Calibri"/>
              </a:rPr>
              <a:t>’&lt;’</a:t>
            </a:r>
            <a:r>
              <a:rPr dirty="0" sz="1100" spc="2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1100">
                <a:latin typeface="Calibri"/>
                <a:cs typeface="Calibri"/>
              </a:rPr>
              <a:t>,</a:t>
            </a:r>
            <a:r>
              <a:rPr dirty="0" sz="1100" spc="215">
                <a:latin typeface="Calibri"/>
                <a:cs typeface="Calibri"/>
              </a:rPr>
              <a:t>  </a:t>
            </a:r>
            <a:r>
              <a:rPr dirty="0" sz="1100" spc="-30">
                <a:solidFill>
                  <a:srgbClr val="007F00"/>
                </a:solidFill>
                <a:latin typeface="Cambria"/>
                <a:cs typeface="Cambria"/>
              </a:rPr>
              <a:t>$</a:t>
            </a:r>
            <a:r>
              <a:rPr dirty="0" sz="1100" spc="-105">
                <a:solidFill>
                  <a:srgbClr val="007F00"/>
                </a:solidFill>
                <a:latin typeface="Cambria"/>
                <a:cs typeface="Cambria"/>
              </a:rPr>
              <a:t> </a:t>
            </a:r>
            <a:r>
              <a:rPr dirty="0" sz="1100" spc="-10">
                <a:solidFill>
                  <a:srgbClr val="007F00"/>
                </a:solidFill>
                <a:latin typeface="Calibri"/>
                <a:cs typeface="Calibri"/>
              </a:rPr>
              <a:t>f</a:t>
            </a:r>
            <a:r>
              <a:rPr dirty="0" sz="1100" spc="-110">
                <a:solidFill>
                  <a:srgbClr val="007F00"/>
                </a:solidFill>
                <a:latin typeface="Calibri"/>
                <a:cs typeface="Calibri"/>
              </a:rPr>
              <a:t> </a:t>
            </a:r>
            <a:r>
              <a:rPr dirty="0" sz="1100" spc="50">
                <a:solidFill>
                  <a:srgbClr val="007F00"/>
                </a:solidFill>
                <a:latin typeface="Calibri"/>
                <a:cs typeface="Calibri"/>
              </a:rPr>
              <a:t>i</a:t>
            </a:r>
            <a:r>
              <a:rPr dirty="0" sz="1100" spc="-110">
                <a:solidFill>
                  <a:srgbClr val="007F00"/>
                </a:solidFill>
                <a:latin typeface="Calibri"/>
                <a:cs typeface="Calibri"/>
              </a:rPr>
              <a:t> </a:t>
            </a:r>
            <a:r>
              <a:rPr dirty="0" sz="1100" spc="55">
                <a:solidFill>
                  <a:srgbClr val="007F00"/>
                </a:solidFill>
                <a:latin typeface="Calibri"/>
                <a:cs typeface="Calibri"/>
              </a:rPr>
              <a:t>le</a:t>
            </a:r>
            <a:r>
              <a:rPr dirty="0" sz="1100" spc="-105">
                <a:solidFill>
                  <a:srgbClr val="007F00"/>
                </a:solidFill>
                <a:latin typeface="Calibri"/>
                <a:cs typeface="Calibri"/>
              </a:rPr>
              <a:t> </a:t>
            </a:r>
            <a:r>
              <a:rPr dirty="0" sz="1100" spc="100">
                <a:solidFill>
                  <a:srgbClr val="007F00"/>
                </a:solidFill>
                <a:latin typeface="Calibri"/>
                <a:cs typeface="Calibri"/>
              </a:rPr>
              <a:t>name</a:t>
            </a:r>
            <a:r>
              <a:rPr dirty="0" sz="1100" spc="5">
                <a:solidFill>
                  <a:srgbClr val="007F00"/>
                </a:solidFill>
                <a:latin typeface="Calibri"/>
                <a:cs typeface="Calibri"/>
              </a:rPr>
              <a:t> </a:t>
            </a:r>
            <a:r>
              <a:rPr dirty="0" sz="1100" spc="80">
                <a:latin typeface="Calibri"/>
                <a:cs typeface="Calibri"/>
              </a:rPr>
              <a:t>)</a:t>
            </a:r>
            <a:r>
              <a:rPr dirty="0" sz="1100" spc="200">
                <a:latin typeface="Calibri"/>
                <a:cs typeface="Calibri"/>
              </a:rPr>
              <a:t>  </a:t>
            </a:r>
            <a:r>
              <a:rPr dirty="0" sz="1100" spc="55">
                <a:solidFill>
                  <a:srgbClr val="007F00"/>
                </a:solidFill>
                <a:latin typeface="Calibri"/>
                <a:cs typeface="Calibri"/>
              </a:rPr>
              <a:t>or</a:t>
            </a:r>
            <a:r>
              <a:rPr dirty="0" sz="1100" spc="185">
                <a:solidFill>
                  <a:srgbClr val="007F00"/>
                </a:solidFill>
                <a:latin typeface="Calibri"/>
                <a:cs typeface="Calibri"/>
              </a:rPr>
              <a:t>  </a:t>
            </a:r>
            <a:r>
              <a:rPr dirty="0" sz="1100" spc="120" b="1">
                <a:solidFill>
                  <a:srgbClr val="00AEEF"/>
                </a:solidFill>
                <a:latin typeface="Calibri"/>
                <a:cs typeface="Calibri"/>
              </a:rPr>
              <a:t>die</a:t>
            </a:r>
            <a:r>
              <a:rPr dirty="0" sz="1100" spc="155" b="1">
                <a:solidFill>
                  <a:srgbClr val="00AEEF"/>
                </a:solidFill>
                <a:latin typeface="Calibri"/>
                <a:cs typeface="Calibri"/>
              </a:rPr>
              <a:t>  </a:t>
            </a:r>
            <a:r>
              <a:rPr dirty="0" sz="1100">
                <a:solidFill>
                  <a:srgbClr val="007F00"/>
                </a:solidFill>
                <a:latin typeface="Cambria"/>
                <a:cs typeface="Cambria"/>
              </a:rPr>
              <a:t>$</a:t>
            </a:r>
            <a:r>
              <a:rPr dirty="0" sz="1100" spc="50">
                <a:solidFill>
                  <a:srgbClr val="007F00"/>
                </a:solidFill>
                <a:latin typeface="Cambria"/>
                <a:cs typeface="Cambria"/>
              </a:rPr>
              <a:t> </a:t>
            </a:r>
            <a:r>
              <a:rPr dirty="0" sz="1100" spc="-70">
                <a:latin typeface="Calibri"/>
                <a:cs typeface="Calibri"/>
              </a:rPr>
              <a:t>!</a:t>
            </a:r>
            <a:r>
              <a:rPr dirty="0" sz="1100" spc="-10">
                <a:latin typeface="Calibri"/>
                <a:cs typeface="Calibri"/>
              </a:rPr>
              <a:t> </a:t>
            </a:r>
            <a:r>
              <a:rPr dirty="0" sz="1100" spc="-50">
                <a:latin typeface="Calibri"/>
                <a:cs typeface="Calibri"/>
              </a:rPr>
              <a:t>;</a:t>
            </a:r>
            <a:endParaRPr sz="11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45"/>
              </a:spcBef>
            </a:pPr>
            <a:endParaRPr sz="1100">
              <a:latin typeface="Calibri"/>
              <a:cs typeface="Calibri"/>
            </a:endParaRPr>
          </a:p>
          <a:p>
            <a:pPr marL="51435">
              <a:lnSpc>
                <a:spcPct val="100000"/>
              </a:lnSpc>
              <a:spcBef>
                <a:spcPts val="5"/>
              </a:spcBef>
            </a:pPr>
            <a:r>
              <a:rPr dirty="0" sz="1100" spc="165" b="1">
                <a:solidFill>
                  <a:srgbClr val="00AEEF"/>
                </a:solidFill>
                <a:latin typeface="Calibri"/>
                <a:cs typeface="Calibri"/>
              </a:rPr>
              <a:t>print</a:t>
            </a:r>
            <a:r>
              <a:rPr dirty="0" sz="1100" spc="-45" b="1">
                <a:solidFill>
                  <a:srgbClr val="00AEEF"/>
                </a:solidFill>
                <a:latin typeface="Calibri"/>
                <a:cs typeface="Calibri"/>
              </a:rPr>
              <a:t> </a:t>
            </a:r>
            <a:r>
              <a:rPr dirty="0" sz="1100" spc="229">
                <a:latin typeface="Calibri"/>
                <a:cs typeface="Calibri"/>
              </a:rPr>
              <a:t>(</a:t>
            </a:r>
            <a:r>
              <a:rPr dirty="0" sz="1100" spc="229">
                <a:solidFill>
                  <a:srgbClr val="FF0000"/>
                </a:solidFill>
                <a:latin typeface="Calibri"/>
                <a:cs typeface="Calibri"/>
              </a:rPr>
              <a:t>"File</a:t>
            </a:r>
            <a:r>
              <a:rPr dirty="0" sz="1100" spc="165">
                <a:solidFill>
                  <a:srgbClr val="FF0000"/>
                </a:solidFill>
                <a:latin typeface="Calibri"/>
                <a:cs typeface="Calibri"/>
              </a:rPr>
              <a:t>  </a:t>
            </a:r>
            <a:r>
              <a:rPr dirty="0" sz="1100" spc="135">
                <a:solidFill>
                  <a:srgbClr val="FF0000"/>
                </a:solidFill>
                <a:latin typeface="Trebuchet MS"/>
                <a:cs typeface="Trebuchet MS"/>
              </a:rPr>
              <a:t>$</a:t>
            </a:r>
            <a:r>
              <a:rPr dirty="0" sz="1100" spc="135">
                <a:solidFill>
                  <a:srgbClr val="FF0000"/>
                </a:solidFill>
                <a:latin typeface="Calibri"/>
                <a:cs typeface="Calibri"/>
              </a:rPr>
              <a:t>filename</a:t>
            </a:r>
            <a:r>
              <a:rPr dirty="0" sz="1100" spc="165">
                <a:solidFill>
                  <a:srgbClr val="FF0000"/>
                </a:solidFill>
                <a:latin typeface="Calibri"/>
                <a:cs typeface="Calibri"/>
              </a:rPr>
              <a:t>  </a:t>
            </a:r>
            <a:r>
              <a:rPr dirty="0" sz="1100" spc="55">
                <a:solidFill>
                  <a:srgbClr val="FF0000"/>
                </a:solidFill>
                <a:latin typeface="Calibri"/>
                <a:cs typeface="Calibri"/>
              </a:rPr>
              <a:t>opened</a:t>
            </a:r>
            <a:r>
              <a:rPr dirty="0" sz="1100" spc="165">
                <a:solidFill>
                  <a:srgbClr val="FF0000"/>
                </a:solidFill>
                <a:latin typeface="Calibri"/>
                <a:cs typeface="Calibri"/>
              </a:rPr>
              <a:t>  </a:t>
            </a:r>
            <a:r>
              <a:rPr dirty="0" sz="1100" spc="200">
                <a:solidFill>
                  <a:srgbClr val="FF0000"/>
                </a:solidFill>
                <a:latin typeface="Calibri"/>
                <a:cs typeface="Calibri"/>
              </a:rPr>
              <a:t>successfully!\n"</a:t>
            </a:r>
            <a:r>
              <a:rPr dirty="0" sz="110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1100" spc="80">
                <a:latin typeface="Calibri"/>
                <a:cs typeface="Calibri"/>
              </a:rPr>
              <a:t>)</a:t>
            </a:r>
            <a:r>
              <a:rPr dirty="0" sz="1100" spc="-45">
                <a:latin typeface="Calibri"/>
                <a:cs typeface="Calibri"/>
              </a:rPr>
              <a:t> </a:t>
            </a:r>
            <a:r>
              <a:rPr dirty="0" sz="1100" spc="-50">
                <a:latin typeface="Calibri"/>
                <a:cs typeface="Calibri"/>
              </a:rPr>
              <a:t>;</a:t>
            </a:r>
            <a:endParaRPr sz="11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45"/>
              </a:spcBef>
            </a:pPr>
            <a:endParaRPr sz="1100">
              <a:latin typeface="Calibri"/>
              <a:cs typeface="Calibri"/>
            </a:endParaRPr>
          </a:p>
          <a:p>
            <a:pPr marL="54610">
              <a:lnSpc>
                <a:spcPct val="100000"/>
              </a:lnSpc>
            </a:pPr>
            <a:r>
              <a:rPr dirty="0" sz="1100" spc="140" b="1">
                <a:solidFill>
                  <a:srgbClr val="00AEEF"/>
                </a:solidFill>
                <a:latin typeface="Calibri"/>
                <a:cs typeface="Calibri"/>
              </a:rPr>
              <a:t>close</a:t>
            </a:r>
            <a:r>
              <a:rPr dirty="0" sz="1100" spc="-10" b="1">
                <a:solidFill>
                  <a:srgbClr val="00AEEF"/>
                </a:solidFill>
                <a:latin typeface="Calibri"/>
                <a:cs typeface="Calibri"/>
              </a:rPr>
              <a:t> </a:t>
            </a:r>
            <a:r>
              <a:rPr dirty="0" sz="1100" spc="145">
                <a:latin typeface="Calibri"/>
                <a:cs typeface="Calibri"/>
              </a:rPr>
              <a:t>(</a:t>
            </a:r>
            <a:r>
              <a:rPr dirty="0" sz="1100" spc="145">
                <a:solidFill>
                  <a:srgbClr val="007F00"/>
                </a:solidFill>
                <a:latin typeface="Calibri"/>
                <a:cs typeface="Calibri"/>
              </a:rPr>
              <a:t>FH</a:t>
            </a:r>
            <a:r>
              <a:rPr dirty="0" sz="1100" spc="145">
                <a:latin typeface="Calibri"/>
                <a:cs typeface="Calibri"/>
              </a:rPr>
              <a:t>)</a:t>
            </a:r>
            <a:r>
              <a:rPr dirty="0" sz="1100" spc="-45">
                <a:latin typeface="Calibri"/>
                <a:cs typeface="Calibri"/>
              </a:rPr>
              <a:t> </a:t>
            </a:r>
            <a:r>
              <a:rPr dirty="0" sz="1100" spc="-50">
                <a:latin typeface="Calibri"/>
                <a:cs typeface="Calibri"/>
              </a:rPr>
              <a:t>;</a:t>
            </a:r>
            <a:endParaRPr sz="1100">
              <a:latin typeface="Calibri"/>
              <a:cs typeface="Calibri"/>
            </a:endParaRPr>
          </a:p>
        </p:txBody>
      </p:sp>
      <p:sp>
        <p:nvSpPr>
          <p:cNvPr id="8" name="object 8" descr=""/>
          <p:cNvSpPr txBox="1"/>
          <p:nvPr/>
        </p:nvSpPr>
        <p:spPr>
          <a:xfrm>
            <a:off x="573925" y="5530936"/>
            <a:ext cx="6793230" cy="4459605"/>
          </a:xfrm>
          <a:prstGeom prst="rect">
            <a:avLst/>
          </a:prstGeom>
        </p:spPr>
        <p:txBody>
          <a:bodyPr wrap="square" lIns="0" tIns="17145" rIns="0" bIns="0" rtlCol="0" vert="horz">
            <a:spAutoFit/>
          </a:bodyPr>
          <a:lstStyle/>
          <a:p>
            <a:pPr lvl="2" marL="741045" indent="-728345">
              <a:lnSpc>
                <a:spcPct val="100000"/>
              </a:lnSpc>
              <a:spcBef>
                <a:spcPts val="135"/>
              </a:spcBef>
              <a:buFont typeface="Calibri"/>
              <a:buAutoNum type="arabicPeriod" startAt="2"/>
              <a:tabLst>
                <a:tab pos="741045" algn="l"/>
              </a:tabLst>
            </a:pPr>
            <a:r>
              <a:rPr dirty="0" sz="1400" spc="150" b="1">
                <a:latin typeface="Calibri"/>
                <a:cs typeface="Calibri"/>
              </a:rPr>
              <a:t>Grammatical</a:t>
            </a:r>
            <a:r>
              <a:rPr dirty="0" sz="1400" spc="215" b="1">
                <a:latin typeface="Calibri"/>
                <a:cs typeface="Calibri"/>
              </a:rPr>
              <a:t> </a:t>
            </a:r>
            <a:r>
              <a:rPr dirty="0" sz="1400" spc="95" b="1">
                <a:latin typeface="Calibri"/>
                <a:cs typeface="Calibri"/>
              </a:rPr>
              <a:t>description</a:t>
            </a:r>
            <a:endParaRPr sz="1400">
              <a:latin typeface="Calibri"/>
              <a:cs typeface="Calibri"/>
            </a:endParaRPr>
          </a:p>
          <a:p>
            <a:pPr lvl="3" marL="384175" indent="-148590">
              <a:lnSpc>
                <a:spcPct val="100000"/>
              </a:lnSpc>
              <a:spcBef>
                <a:spcPts val="1380"/>
              </a:spcBef>
              <a:buFont typeface="Arial MT"/>
              <a:buChar char="•"/>
              <a:tabLst>
                <a:tab pos="384175" algn="l"/>
              </a:tabLst>
            </a:pPr>
            <a:r>
              <a:rPr dirty="0" sz="1200">
                <a:latin typeface="Calibri"/>
                <a:cs typeface="Calibri"/>
              </a:rPr>
              <a:t>Which</a:t>
            </a:r>
            <a:r>
              <a:rPr dirty="0" sz="1200" spc="9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components</a:t>
            </a:r>
            <a:r>
              <a:rPr dirty="0" sz="1200" spc="10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are</a:t>
            </a:r>
            <a:r>
              <a:rPr dirty="0" sz="1200" spc="10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used</a:t>
            </a:r>
            <a:r>
              <a:rPr dirty="0" sz="1200" spc="10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to</a:t>
            </a:r>
            <a:r>
              <a:rPr dirty="0" sz="1200" spc="10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define</a:t>
            </a:r>
            <a:r>
              <a:rPr dirty="0" sz="1200" spc="105">
                <a:latin typeface="Calibri"/>
                <a:cs typeface="Calibri"/>
              </a:rPr>
              <a:t> </a:t>
            </a:r>
            <a:r>
              <a:rPr dirty="0" sz="1200" spc="75">
                <a:latin typeface="Calibri"/>
                <a:cs typeface="Calibri"/>
              </a:rPr>
              <a:t>formal</a:t>
            </a:r>
            <a:r>
              <a:rPr dirty="0" sz="1200" spc="320">
                <a:latin typeface="Calibri"/>
                <a:cs typeface="Calibri"/>
              </a:rPr>
              <a:t> </a:t>
            </a:r>
            <a:r>
              <a:rPr dirty="0" sz="1200" spc="50">
                <a:latin typeface="Calibri"/>
                <a:cs typeface="Calibri"/>
              </a:rPr>
              <a:t>languages?</a:t>
            </a:r>
            <a:endParaRPr sz="1200">
              <a:latin typeface="Calibri"/>
              <a:cs typeface="Calibri"/>
            </a:endParaRPr>
          </a:p>
          <a:p>
            <a:pPr lvl="3" marL="384175" indent="-148590">
              <a:lnSpc>
                <a:spcPct val="100000"/>
              </a:lnSpc>
              <a:spcBef>
                <a:spcPts val="930"/>
              </a:spcBef>
              <a:buFont typeface="Arial MT"/>
              <a:buChar char="•"/>
              <a:tabLst>
                <a:tab pos="384175" algn="l"/>
              </a:tabLst>
            </a:pPr>
            <a:r>
              <a:rPr dirty="0" sz="1200" spc="60">
                <a:latin typeface="Calibri"/>
                <a:cs typeface="Calibri"/>
              </a:rPr>
              <a:t>Explain</a:t>
            </a:r>
            <a:r>
              <a:rPr dirty="0" sz="1200" spc="5">
                <a:latin typeface="Calibri"/>
                <a:cs typeface="Calibri"/>
              </a:rPr>
              <a:t> </a:t>
            </a:r>
            <a:r>
              <a:rPr dirty="0" sz="1200" spc="10">
                <a:latin typeface="Calibri"/>
                <a:cs typeface="Calibri"/>
              </a:rPr>
              <a:t>under</a:t>
            </a:r>
            <a:r>
              <a:rPr dirty="0" sz="1200" spc="15">
                <a:latin typeface="Calibri"/>
                <a:cs typeface="Calibri"/>
              </a:rPr>
              <a:t> </a:t>
            </a:r>
            <a:r>
              <a:rPr dirty="0" sz="1200" spc="10">
                <a:latin typeface="Calibri"/>
                <a:cs typeface="Calibri"/>
              </a:rPr>
              <a:t>which conditions the syntactical description</a:t>
            </a:r>
            <a:r>
              <a:rPr dirty="0" sz="1200" spc="15">
                <a:latin typeface="Calibri"/>
                <a:cs typeface="Calibri"/>
              </a:rPr>
              <a:t> </a:t>
            </a:r>
            <a:r>
              <a:rPr dirty="0" sz="1200" spc="10">
                <a:latin typeface="Calibri"/>
                <a:cs typeface="Calibri"/>
              </a:rPr>
              <a:t>(productions) is </a:t>
            </a:r>
            <a:r>
              <a:rPr dirty="0" sz="1200">
                <a:latin typeface="Calibri"/>
                <a:cs typeface="Calibri"/>
              </a:rPr>
              <a:t>labeled</a:t>
            </a:r>
            <a:r>
              <a:rPr dirty="0" sz="1200" spc="15">
                <a:latin typeface="Calibri"/>
                <a:cs typeface="Calibri"/>
              </a:rPr>
              <a:t> </a:t>
            </a:r>
            <a:r>
              <a:rPr dirty="0" sz="1200" spc="10">
                <a:latin typeface="Calibri"/>
                <a:cs typeface="Calibri"/>
              </a:rPr>
              <a:t>as </a:t>
            </a:r>
            <a:r>
              <a:rPr dirty="0" sz="1200" spc="110">
                <a:latin typeface="Calibri"/>
                <a:cs typeface="Calibri"/>
              </a:rPr>
              <a:t>context-</a:t>
            </a:r>
            <a:r>
              <a:rPr dirty="0" sz="1200" spc="85">
                <a:latin typeface="Calibri"/>
                <a:cs typeface="Calibri"/>
              </a:rPr>
              <a:t>free</a:t>
            </a:r>
            <a:endParaRPr sz="1200">
              <a:latin typeface="Calibri"/>
              <a:cs typeface="Calibri"/>
            </a:endParaRPr>
          </a:p>
          <a:p>
            <a:pPr marL="384175">
              <a:lnSpc>
                <a:spcPct val="100000"/>
              </a:lnSpc>
              <a:spcBef>
                <a:spcPts val="5"/>
              </a:spcBef>
            </a:pPr>
            <a:r>
              <a:rPr dirty="0" sz="1200">
                <a:latin typeface="Calibri"/>
                <a:cs typeface="Calibri"/>
              </a:rPr>
              <a:t>and</a:t>
            </a:r>
            <a:r>
              <a:rPr dirty="0" sz="1200" spc="165">
                <a:latin typeface="Calibri"/>
                <a:cs typeface="Calibri"/>
              </a:rPr>
              <a:t> </a:t>
            </a:r>
            <a:r>
              <a:rPr dirty="0" sz="1200" spc="100">
                <a:latin typeface="Calibri"/>
                <a:cs typeface="Calibri"/>
              </a:rPr>
              <a:t>deterministic?</a:t>
            </a:r>
            <a:endParaRPr sz="1200">
              <a:latin typeface="Calibri"/>
              <a:cs typeface="Calibri"/>
            </a:endParaRPr>
          </a:p>
          <a:p>
            <a:pPr lvl="3" marL="384175" indent="-148590">
              <a:lnSpc>
                <a:spcPct val="100000"/>
              </a:lnSpc>
              <a:spcBef>
                <a:spcPts val="925"/>
              </a:spcBef>
              <a:buFont typeface="Arial MT"/>
              <a:buChar char="•"/>
              <a:tabLst>
                <a:tab pos="384175" algn="l"/>
              </a:tabLst>
            </a:pPr>
            <a:r>
              <a:rPr dirty="0" sz="1200">
                <a:latin typeface="Calibri"/>
                <a:cs typeface="Calibri"/>
              </a:rPr>
              <a:t>Describe</a:t>
            </a:r>
            <a:r>
              <a:rPr dirty="0" sz="1200" spc="13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the</a:t>
            </a:r>
            <a:r>
              <a:rPr dirty="0" sz="1200" spc="14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methods</a:t>
            </a:r>
            <a:r>
              <a:rPr dirty="0" sz="1200" spc="14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of</a:t>
            </a:r>
            <a:r>
              <a:rPr dirty="0" sz="1200" spc="14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syntax</a:t>
            </a:r>
            <a:r>
              <a:rPr dirty="0" sz="1200" spc="14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presentation</a:t>
            </a:r>
            <a:r>
              <a:rPr dirty="0" sz="1200" spc="14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for</a:t>
            </a:r>
            <a:r>
              <a:rPr dirty="0" sz="1200" spc="14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formal</a:t>
            </a:r>
            <a:r>
              <a:rPr dirty="0" sz="1200" spc="140">
                <a:latin typeface="Calibri"/>
                <a:cs typeface="Calibri"/>
              </a:rPr>
              <a:t> </a:t>
            </a:r>
            <a:r>
              <a:rPr dirty="0" sz="1200" spc="-10">
                <a:latin typeface="Calibri"/>
                <a:cs typeface="Calibri"/>
              </a:rPr>
              <a:t>languages.</a:t>
            </a:r>
            <a:endParaRPr sz="1200">
              <a:latin typeface="Calibri"/>
              <a:cs typeface="Calibri"/>
            </a:endParaRPr>
          </a:p>
          <a:p>
            <a:pPr lvl="3" marL="384175" indent="-148590">
              <a:lnSpc>
                <a:spcPct val="100000"/>
              </a:lnSpc>
              <a:spcBef>
                <a:spcPts val="930"/>
              </a:spcBef>
              <a:buFont typeface="Arial MT"/>
              <a:buChar char="•"/>
              <a:tabLst>
                <a:tab pos="384175" algn="l"/>
              </a:tabLst>
            </a:pPr>
            <a:r>
              <a:rPr dirty="0" sz="1200" spc="65">
                <a:latin typeface="Calibri"/>
                <a:cs typeface="Calibri"/>
              </a:rPr>
              <a:t>The</a:t>
            </a:r>
            <a:r>
              <a:rPr dirty="0" sz="1200" spc="130">
                <a:latin typeface="Calibri"/>
                <a:cs typeface="Calibri"/>
              </a:rPr>
              <a:t> </a:t>
            </a:r>
            <a:r>
              <a:rPr dirty="0" sz="1200" spc="175">
                <a:latin typeface="Calibri"/>
                <a:cs typeface="Calibri"/>
              </a:rPr>
              <a:t>lexical</a:t>
            </a:r>
            <a:r>
              <a:rPr dirty="0" sz="1200" spc="360">
                <a:latin typeface="Calibri"/>
                <a:cs typeface="Calibri"/>
              </a:rPr>
              <a:t> </a:t>
            </a:r>
            <a:r>
              <a:rPr dirty="0" sz="1200" spc="65">
                <a:latin typeface="Calibri"/>
                <a:cs typeface="Calibri"/>
              </a:rPr>
              <a:t>scanner</a:t>
            </a:r>
            <a:r>
              <a:rPr dirty="0" sz="1200" spc="13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finds</a:t>
            </a:r>
            <a:r>
              <a:rPr dirty="0" sz="1200" spc="13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keywords</a:t>
            </a:r>
            <a:r>
              <a:rPr dirty="0" sz="1200" spc="12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in</a:t>
            </a:r>
            <a:r>
              <a:rPr dirty="0" sz="1200" spc="13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the</a:t>
            </a:r>
            <a:r>
              <a:rPr dirty="0" sz="1200" spc="12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source</a:t>
            </a:r>
            <a:r>
              <a:rPr dirty="0" sz="1200" spc="13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text</a:t>
            </a:r>
            <a:r>
              <a:rPr dirty="0" sz="1200" spc="12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and</a:t>
            </a:r>
            <a:r>
              <a:rPr dirty="0" sz="1200" spc="13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converts</a:t>
            </a:r>
            <a:r>
              <a:rPr dirty="0" sz="1200" spc="12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them</a:t>
            </a:r>
            <a:r>
              <a:rPr dirty="0" sz="1200" spc="12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into</a:t>
            </a:r>
            <a:r>
              <a:rPr dirty="0" sz="1200" spc="130">
                <a:latin typeface="Calibri"/>
                <a:cs typeface="Calibri"/>
              </a:rPr>
              <a:t> </a:t>
            </a:r>
            <a:r>
              <a:rPr dirty="0" sz="1200" spc="-10">
                <a:latin typeface="Calibri"/>
                <a:cs typeface="Calibri"/>
              </a:rPr>
              <a:t>tokens.</a:t>
            </a:r>
            <a:endParaRPr sz="1200">
              <a:latin typeface="Calibri"/>
              <a:cs typeface="Calibri"/>
            </a:endParaRPr>
          </a:p>
          <a:p>
            <a:pPr lvl="4" marL="711200" indent="-160020">
              <a:lnSpc>
                <a:spcPts val="1405"/>
              </a:lnSpc>
              <a:spcBef>
                <a:spcPts val="930"/>
              </a:spcBef>
              <a:buFont typeface="Calibri"/>
              <a:buChar char="–"/>
              <a:tabLst>
                <a:tab pos="711200" algn="l"/>
              </a:tabLst>
            </a:pPr>
            <a:r>
              <a:rPr dirty="0" sz="1200" spc="50">
                <a:latin typeface="Calibri"/>
                <a:cs typeface="Calibri"/>
              </a:rPr>
              <a:t>What</a:t>
            </a:r>
            <a:r>
              <a:rPr dirty="0" sz="1200" spc="8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are</a:t>
            </a:r>
            <a:r>
              <a:rPr dirty="0" sz="1200" spc="8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tokens</a:t>
            </a:r>
            <a:r>
              <a:rPr dirty="0" sz="1200" spc="8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used</a:t>
            </a:r>
            <a:r>
              <a:rPr dirty="0" sz="1200" spc="85">
                <a:latin typeface="Calibri"/>
                <a:cs typeface="Calibri"/>
              </a:rPr>
              <a:t> </a:t>
            </a:r>
            <a:r>
              <a:rPr dirty="0" sz="1200" spc="-20">
                <a:latin typeface="Calibri"/>
                <a:cs typeface="Calibri"/>
              </a:rPr>
              <a:t>for?</a:t>
            </a:r>
            <a:endParaRPr sz="1200">
              <a:latin typeface="Calibri"/>
              <a:cs typeface="Calibri"/>
            </a:endParaRPr>
          </a:p>
          <a:p>
            <a:pPr lvl="4" marL="711200" indent="-160020">
              <a:lnSpc>
                <a:spcPts val="1375"/>
              </a:lnSpc>
              <a:buFont typeface="Calibri"/>
              <a:buChar char="–"/>
              <a:tabLst>
                <a:tab pos="711200" algn="l"/>
              </a:tabLst>
            </a:pPr>
            <a:r>
              <a:rPr dirty="0" sz="1200">
                <a:latin typeface="Calibri"/>
                <a:cs typeface="Calibri"/>
              </a:rPr>
              <a:t>When</a:t>
            </a:r>
            <a:r>
              <a:rPr dirty="0" sz="1200" spc="11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can</a:t>
            </a:r>
            <a:r>
              <a:rPr dirty="0" sz="1200" spc="12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the</a:t>
            </a:r>
            <a:r>
              <a:rPr dirty="0" sz="1200" spc="114">
                <a:latin typeface="Calibri"/>
                <a:cs typeface="Calibri"/>
              </a:rPr>
              <a:t> </a:t>
            </a:r>
            <a:r>
              <a:rPr dirty="0" sz="1200" spc="145">
                <a:latin typeface="Calibri"/>
                <a:cs typeface="Calibri"/>
              </a:rPr>
              <a:t>ASCII</a:t>
            </a:r>
            <a:r>
              <a:rPr dirty="0" sz="1200" spc="11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code</a:t>
            </a:r>
            <a:r>
              <a:rPr dirty="0" sz="1200" spc="114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from</a:t>
            </a:r>
            <a:r>
              <a:rPr dirty="0" sz="1200" spc="114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the</a:t>
            </a:r>
            <a:r>
              <a:rPr dirty="0" sz="1200" spc="114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source</a:t>
            </a:r>
            <a:r>
              <a:rPr dirty="0" sz="1200" spc="11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text</a:t>
            </a:r>
            <a:r>
              <a:rPr dirty="0" sz="1200" spc="114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itself</a:t>
            </a:r>
            <a:r>
              <a:rPr dirty="0" sz="1200" spc="114">
                <a:latin typeface="Calibri"/>
                <a:cs typeface="Calibri"/>
              </a:rPr>
              <a:t> </a:t>
            </a:r>
            <a:r>
              <a:rPr dirty="0" sz="1200" spc="-10">
                <a:latin typeface="Calibri"/>
                <a:cs typeface="Calibri"/>
              </a:rPr>
              <a:t>become</a:t>
            </a:r>
            <a:r>
              <a:rPr dirty="0" sz="1200" spc="114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a</a:t>
            </a:r>
            <a:r>
              <a:rPr dirty="0" sz="1200" spc="110">
                <a:latin typeface="Calibri"/>
                <a:cs typeface="Calibri"/>
              </a:rPr>
              <a:t> </a:t>
            </a:r>
            <a:r>
              <a:rPr dirty="0" sz="1200" spc="-10">
                <a:latin typeface="Calibri"/>
                <a:cs typeface="Calibri"/>
              </a:rPr>
              <a:t>token?</a:t>
            </a:r>
            <a:endParaRPr sz="1200">
              <a:latin typeface="Calibri"/>
              <a:cs typeface="Calibri"/>
            </a:endParaRPr>
          </a:p>
          <a:p>
            <a:pPr lvl="4" marL="711200" indent="-160020">
              <a:lnSpc>
                <a:spcPts val="1405"/>
              </a:lnSpc>
              <a:buFont typeface="Calibri"/>
              <a:buChar char="–"/>
              <a:tabLst>
                <a:tab pos="711200" algn="l"/>
              </a:tabLst>
            </a:pPr>
            <a:r>
              <a:rPr dirty="0" sz="1200">
                <a:latin typeface="Calibri"/>
                <a:cs typeface="Calibri"/>
              </a:rPr>
              <a:t>Under</a:t>
            </a:r>
            <a:r>
              <a:rPr dirty="0" sz="1200" spc="12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what</a:t>
            </a:r>
            <a:r>
              <a:rPr dirty="0" sz="1200" spc="14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conditions</a:t>
            </a:r>
            <a:r>
              <a:rPr dirty="0" sz="1200" spc="13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is</a:t>
            </a:r>
            <a:r>
              <a:rPr dirty="0" sz="1200" spc="13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a</a:t>
            </a:r>
            <a:r>
              <a:rPr dirty="0" sz="1200" spc="14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token</a:t>
            </a:r>
            <a:r>
              <a:rPr dirty="0" sz="1200" spc="14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value</a:t>
            </a:r>
            <a:r>
              <a:rPr dirty="0" sz="1200" spc="13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also</a:t>
            </a:r>
            <a:r>
              <a:rPr dirty="0" sz="1200" spc="13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assigned</a:t>
            </a:r>
            <a:r>
              <a:rPr dirty="0" sz="1200" spc="13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to</a:t>
            </a:r>
            <a:r>
              <a:rPr dirty="0" sz="1200" spc="14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the</a:t>
            </a:r>
            <a:r>
              <a:rPr dirty="0" sz="1200" spc="135">
                <a:latin typeface="Calibri"/>
                <a:cs typeface="Calibri"/>
              </a:rPr>
              <a:t> </a:t>
            </a:r>
            <a:r>
              <a:rPr dirty="0" sz="1200" spc="-10">
                <a:latin typeface="Calibri"/>
                <a:cs typeface="Calibri"/>
              </a:rPr>
              <a:t>token?</a:t>
            </a:r>
            <a:endParaRPr sz="1200">
              <a:latin typeface="Calibri"/>
              <a:cs typeface="Calibri"/>
            </a:endParaRPr>
          </a:p>
          <a:p>
            <a:pPr lvl="3" marL="384175" indent="-148590">
              <a:lnSpc>
                <a:spcPct val="100000"/>
              </a:lnSpc>
              <a:spcBef>
                <a:spcPts val="925"/>
              </a:spcBef>
              <a:buFont typeface="Arial MT"/>
              <a:buChar char="•"/>
              <a:tabLst>
                <a:tab pos="384175" algn="l"/>
              </a:tabLst>
            </a:pPr>
            <a:r>
              <a:rPr dirty="0" sz="1200" spc="50">
                <a:latin typeface="Calibri"/>
                <a:cs typeface="Calibri"/>
              </a:rPr>
              <a:t>What</a:t>
            </a:r>
            <a:r>
              <a:rPr dirty="0" sz="1200" spc="10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does</a:t>
            </a:r>
            <a:r>
              <a:rPr dirty="0" sz="1200" spc="11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a</a:t>
            </a:r>
            <a:r>
              <a:rPr dirty="0" sz="1200" spc="11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parser</a:t>
            </a:r>
            <a:r>
              <a:rPr dirty="0" sz="1200" spc="114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do</a:t>
            </a:r>
            <a:r>
              <a:rPr dirty="0" sz="1200" spc="11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as</a:t>
            </a:r>
            <a:r>
              <a:rPr dirty="0" sz="1200" spc="11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part</a:t>
            </a:r>
            <a:r>
              <a:rPr dirty="0" sz="1200" spc="114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of</a:t>
            </a:r>
            <a:r>
              <a:rPr dirty="0" sz="1200" spc="11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an</a:t>
            </a:r>
            <a:r>
              <a:rPr dirty="0" sz="1200" spc="110">
                <a:latin typeface="Calibri"/>
                <a:cs typeface="Calibri"/>
              </a:rPr>
              <a:t> </a:t>
            </a:r>
            <a:r>
              <a:rPr dirty="0" sz="1200" spc="-10">
                <a:latin typeface="Calibri"/>
                <a:cs typeface="Calibri"/>
              </a:rPr>
              <a:t>interpreter/compiler?</a:t>
            </a:r>
            <a:endParaRPr sz="1200">
              <a:latin typeface="Calibri"/>
              <a:cs typeface="Calibri"/>
            </a:endParaRPr>
          </a:p>
          <a:p>
            <a:pPr lvl="3">
              <a:lnSpc>
                <a:spcPct val="100000"/>
              </a:lnSpc>
              <a:buFont typeface="Arial MT"/>
              <a:buChar char="•"/>
            </a:pPr>
            <a:endParaRPr sz="1200">
              <a:latin typeface="Calibri"/>
              <a:cs typeface="Calibri"/>
            </a:endParaRPr>
          </a:p>
          <a:p>
            <a:pPr lvl="3">
              <a:lnSpc>
                <a:spcPct val="100000"/>
              </a:lnSpc>
              <a:spcBef>
                <a:spcPts val="275"/>
              </a:spcBef>
              <a:buFont typeface="Arial MT"/>
              <a:buChar char="•"/>
            </a:pPr>
            <a:endParaRPr sz="1200">
              <a:latin typeface="Calibri"/>
              <a:cs typeface="Calibri"/>
            </a:endParaRPr>
          </a:p>
          <a:p>
            <a:pPr lvl="2" marL="741045" indent="-728345">
              <a:lnSpc>
                <a:spcPct val="100000"/>
              </a:lnSpc>
              <a:spcBef>
                <a:spcPts val="5"/>
              </a:spcBef>
              <a:buFont typeface="Calibri"/>
              <a:buAutoNum type="arabicPeriod" startAt="2"/>
              <a:tabLst>
                <a:tab pos="741045" algn="l"/>
              </a:tabLst>
            </a:pPr>
            <a:r>
              <a:rPr dirty="0" sz="1400" spc="125" b="1">
                <a:latin typeface="Calibri"/>
                <a:cs typeface="Calibri"/>
              </a:rPr>
              <a:t>Conversion</a:t>
            </a:r>
            <a:r>
              <a:rPr dirty="0" sz="1400" spc="225" b="1">
                <a:latin typeface="Calibri"/>
                <a:cs typeface="Calibri"/>
              </a:rPr>
              <a:t> </a:t>
            </a:r>
            <a:r>
              <a:rPr dirty="0" sz="1400" spc="50" b="1">
                <a:latin typeface="Calibri"/>
                <a:cs typeface="Calibri"/>
              </a:rPr>
              <a:t>of</a:t>
            </a:r>
            <a:r>
              <a:rPr dirty="0" sz="1400" spc="229" b="1">
                <a:latin typeface="Calibri"/>
                <a:cs typeface="Calibri"/>
              </a:rPr>
              <a:t> </a:t>
            </a:r>
            <a:r>
              <a:rPr dirty="0" sz="1400" spc="350" b="1">
                <a:latin typeface="Calibri"/>
                <a:cs typeface="Calibri"/>
              </a:rPr>
              <a:t>BNF</a:t>
            </a:r>
            <a:r>
              <a:rPr dirty="0" sz="1400" spc="225" b="1">
                <a:latin typeface="Calibri"/>
                <a:cs typeface="Calibri"/>
              </a:rPr>
              <a:t> </a:t>
            </a:r>
            <a:r>
              <a:rPr dirty="0" sz="1400" spc="114" b="1">
                <a:latin typeface="Calibri"/>
                <a:cs typeface="Calibri"/>
              </a:rPr>
              <a:t>from/to</a:t>
            </a:r>
            <a:r>
              <a:rPr dirty="0" sz="1400" spc="229" b="1">
                <a:latin typeface="Calibri"/>
                <a:cs typeface="Calibri"/>
              </a:rPr>
              <a:t> </a:t>
            </a:r>
            <a:r>
              <a:rPr dirty="0" sz="1400" spc="130" b="1">
                <a:latin typeface="Calibri"/>
                <a:cs typeface="Calibri"/>
              </a:rPr>
              <a:t>syntax</a:t>
            </a:r>
            <a:r>
              <a:rPr dirty="0" sz="1400" spc="225" b="1">
                <a:latin typeface="Calibri"/>
                <a:cs typeface="Calibri"/>
              </a:rPr>
              <a:t> </a:t>
            </a:r>
            <a:r>
              <a:rPr dirty="0" sz="1400" spc="110" b="1">
                <a:latin typeface="Calibri"/>
                <a:cs typeface="Calibri"/>
              </a:rPr>
              <a:t>graphs</a:t>
            </a:r>
            <a:endParaRPr sz="1400">
              <a:latin typeface="Calibri"/>
              <a:cs typeface="Calibri"/>
            </a:endParaRPr>
          </a:p>
          <a:p>
            <a:pPr lvl="3" marL="384175" indent="-148590">
              <a:lnSpc>
                <a:spcPct val="100000"/>
              </a:lnSpc>
              <a:spcBef>
                <a:spcPts val="1380"/>
              </a:spcBef>
              <a:buFont typeface="Arial MT"/>
              <a:buChar char="•"/>
              <a:tabLst>
                <a:tab pos="384175" algn="l"/>
              </a:tabLst>
            </a:pPr>
            <a:r>
              <a:rPr dirty="0" sz="1200">
                <a:latin typeface="Calibri"/>
                <a:cs typeface="Calibri"/>
              </a:rPr>
              <a:t>Draw</a:t>
            </a:r>
            <a:r>
              <a:rPr dirty="0" sz="1200" spc="16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the</a:t>
            </a:r>
            <a:r>
              <a:rPr dirty="0" sz="1200" spc="16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syntax</a:t>
            </a:r>
            <a:r>
              <a:rPr dirty="0" sz="1200" spc="17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graphs</a:t>
            </a:r>
            <a:r>
              <a:rPr dirty="0" sz="1200" spc="16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for</a:t>
            </a:r>
            <a:r>
              <a:rPr dirty="0" sz="1200" spc="16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the</a:t>
            </a:r>
            <a:r>
              <a:rPr dirty="0" sz="1200" spc="16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following</a:t>
            </a:r>
            <a:r>
              <a:rPr dirty="0" sz="1200" spc="165">
                <a:latin typeface="Calibri"/>
                <a:cs typeface="Calibri"/>
              </a:rPr>
              <a:t> </a:t>
            </a:r>
            <a:r>
              <a:rPr dirty="0" sz="1200" spc="80">
                <a:latin typeface="Calibri"/>
                <a:cs typeface="Calibri"/>
              </a:rPr>
              <a:t>BNFs:</a:t>
            </a:r>
            <a:endParaRPr sz="1200">
              <a:latin typeface="Calibri"/>
              <a:cs typeface="Calibri"/>
            </a:endParaRPr>
          </a:p>
          <a:p>
            <a:pPr marL="384175">
              <a:lnSpc>
                <a:spcPts val="1405"/>
              </a:lnSpc>
              <a:spcBef>
                <a:spcPts val="80"/>
              </a:spcBef>
            </a:pPr>
            <a:r>
              <a:rPr dirty="0" sz="1200" spc="70" b="1">
                <a:latin typeface="Calibri"/>
                <a:cs typeface="Calibri"/>
              </a:rPr>
              <a:t>table</a:t>
            </a:r>
            <a:r>
              <a:rPr dirty="0" sz="1200" spc="190" b="1">
                <a:latin typeface="Calibri"/>
                <a:cs typeface="Calibri"/>
              </a:rPr>
              <a:t> </a:t>
            </a:r>
            <a:r>
              <a:rPr dirty="0" sz="1200" spc="440" b="1">
                <a:latin typeface="Calibri"/>
                <a:cs typeface="Calibri"/>
              </a:rPr>
              <a:t>=</a:t>
            </a:r>
            <a:r>
              <a:rPr dirty="0" sz="1200" spc="325" b="1">
                <a:latin typeface="Calibri"/>
                <a:cs typeface="Calibri"/>
              </a:rPr>
              <a:t> </a:t>
            </a:r>
            <a:r>
              <a:rPr dirty="0" sz="1200" spc="135">
                <a:latin typeface="Calibri"/>
                <a:cs typeface="Calibri"/>
              </a:rPr>
              <a:t>’&lt;table&gt;’</a:t>
            </a:r>
            <a:r>
              <a:rPr dirty="0" sz="1200" spc="360">
                <a:latin typeface="Calibri"/>
                <a:cs typeface="Calibri"/>
              </a:rPr>
              <a:t> </a:t>
            </a:r>
            <a:r>
              <a:rPr dirty="0" sz="1200" spc="90">
                <a:latin typeface="Calibri"/>
                <a:cs typeface="Calibri"/>
              </a:rPr>
              <a:t>[header]</a:t>
            </a:r>
            <a:r>
              <a:rPr dirty="0" sz="1200" spc="360">
                <a:latin typeface="Calibri"/>
                <a:cs typeface="Calibri"/>
              </a:rPr>
              <a:t> </a:t>
            </a:r>
            <a:r>
              <a:rPr dirty="0" sz="1200" spc="130">
                <a:latin typeface="Calibri"/>
                <a:cs typeface="Calibri"/>
              </a:rPr>
              <a:t>{[rows]}</a:t>
            </a:r>
            <a:r>
              <a:rPr dirty="0" sz="1200" spc="360">
                <a:latin typeface="Calibri"/>
                <a:cs typeface="Calibri"/>
              </a:rPr>
              <a:t> </a:t>
            </a:r>
            <a:r>
              <a:rPr dirty="0" sz="1200" spc="125">
                <a:latin typeface="Calibri"/>
                <a:cs typeface="Calibri"/>
              </a:rPr>
              <a:t>’&lt;/table&gt;’</a:t>
            </a:r>
            <a:endParaRPr sz="1200">
              <a:latin typeface="Calibri"/>
              <a:cs typeface="Calibri"/>
            </a:endParaRPr>
          </a:p>
          <a:p>
            <a:pPr marL="384175">
              <a:lnSpc>
                <a:spcPts val="1375"/>
              </a:lnSpc>
            </a:pPr>
            <a:r>
              <a:rPr dirty="0" sz="1200" spc="60" b="1">
                <a:latin typeface="Calibri"/>
                <a:cs typeface="Calibri"/>
              </a:rPr>
              <a:t>header</a:t>
            </a:r>
            <a:r>
              <a:rPr dirty="0" sz="1200" spc="190" b="1">
                <a:latin typeface="Calibri"/>
                <a:cs typeface="Calibri"/>
              </a:rPr>
              <a:t> </a:t>
            </a:r>
            <a:r>
              <a:rPr dirty="0" sz="1200" spc="440" b="1">
                <a:latin typeface="Calibri"/>
                <a:cs typeface="Calibri"/>
              </a:rPr>
              <a:t>=</a:t>
            </a:r>
            <a:r>
              <a:rPr dirty="0" sz="1200" spc="325" b="1">
                <a:latin typeface="Calibri"/>
                <a:cs typeface="Calibri"/>
              </a:rPr>
              <a:t> </a:t>
            </a:r>
            <a:r>
              <a:rPr dirty="0" sz="1200" spc="175">
                <a:latin typeface="Calibri"/>
                <a:cs typeface="Calibri"/>
              </a:rPr>
              <a:t>’&lt;tr&gt;’</a:t>
            </a:r>
            <a:r>
              <a:rPr dirty="0" sz="1200" spc="360">
                <a:latin typeface="Calibri"/>
                <a:cs typeface="Calibri"/>
              </a:rPr>
              <a:t> </a:t>
            </a:r>
            <a:r>
              <a:rPr dirty="0" sz="1200" spc="235">
                <a:latin typeface="Calibri"/>
                <a:cs typeface="Calibri"/>
              </a:rPr>
              <a:t>{</a:t>
            </a:r>
            <a:r>
              <a:rPr dirty="0" sz="1200" spc="360">
                <a:latin typeface="Calibri"/>
                <a:cs typeface="Calibri"/>
              </a:rPr>
              <a:t> </a:t>
            </a:r>
            <a:r>
              <a:rPr dirty="0" sz="1200" spc="140">
                <a:latin typeface="Calibri"/>
                <a:cs typeface="Calibri"/>
              </a:rPr>
              <a:t>’&lt;th&gt;’</a:t>
            </a:r>
            <a:r>
              <a:rPr dirty="0" sz="1200" spc="360">
                <a:latin typeface="Calibri"/>
                <a:cs typeface="Calibri"/>
              </a:rPr>
              <a:t> </a:t>
            </a:r>
            <a:r>
              <a:rPr dirty="0" sz="1200" spc="95">
                <a:latin typeface="Calibri"/>
                <a:cs typeface="Calibri"/>
              </a:rPr>
              <a:t>[fieldname]</a:t>
            </a:r>
            <a:r>
              <a:rPr dirty="0" sz="1200" spc="360">
                <a:latin typeface="Calibri"/>
                <a:cs typeface="Calibri"/>
              </a:rPr>
              <a:t> </a:t>
            </a:r>
            <a:r>
              <a:rPr dirty="0" sz="1200" spc="140">
                <a:latin typeface="Calibri"/>
                <a:cs typeface="Calibri"/>
              </a:rPr>
              <a:t>’&lt;/th&gt;’</a:t>
            </a:r>
            <a:r>
              <a:rPr dirty="0" sz="1200" spc="360">
                <a:latin typeface="Calibri"/>
                <a:cs typeface="Calibri"/>
              </a:rPr>
              <a:t> </a:t>
            </a:r>
            <a:r>
              <a:rPr dirty="0" sz="1200" spc="235">
                <a:latin typeface="Calibri"/>
                <a:cs typeface="Calibri"/>
              </a:rPr>
              <a:t>}</a:t>
            </a:r>
            <a:r>
              <a:rPr dirty="0" sz="1200" spc="355">
                <a:latin typeface="Calibri"/>
                <a:cs typeface="Calibri"/>
              </a:rPr>
              <a:t> </a:t>
            </a:r>
            <a:r>
              <a:rPr dirty="0" sz="1200" spc="160">
                <a:latin typeface="Calibri"/>
                <a:cs typeface="Calibri"/>
              </a:rPr>
              <a:t>’&lt;/tr&gt;’</a:t>
            </a:r>
            <a:endParaRPr sz="1200">
              <a:latin typeface="Calibri"/>
              <a:cs typeface="Calibri"/>
            </a:endParaRPr>
          </a:p>
          <a:p>
            <a:pPr marL="384175">
              <a:lnSpc>
                <a:spcPts val="1405"/>
              </a:lnSpc>
            </a:pPr>
            <a:r>
              <a:rPr dirty="0" sz="1200" spc="55" b="1">
                <a:latin typeface="Calibri"/>
                <a:cs typeface="Calibri"/>
              </a:rPr>
              <a:t>rows</a:t>
            </a:r>
            <a:r>
              <a:rPr dirty="0" sz="1200" spc="185" b="1">
                <a:latin typeface="Calibri"/>
                <a:cs typeface="Calibri"/>
              </a:rPr>
              <a:t> </a:t>
            </a:r>
            <a:r>
              <a:rPr dirty="0" sz="1200" spc="440" b="1">
                <a:latin typeface="Calibri"/>
                <a:cs typeface="Calibri"/>
              </a:rPr>
              <a:t>=</a:t>
            </a:r>
            <a:r>
              <a:rPr dirty="0" sz="1200" spc="325" b="1">
                <a:latin typeface="Calibri"/>
                <a:cs typeface="Calibri"/>
              </a:rPr>
              <a:t> </a:t>
            </a:r>
            <a:r>
              <a:rPr dirty="0" sz="1200" spc="175">
                <a:latin typeface="Calibri"/>
                <a:cs typeface="Calibri"/>
              </a:rPr>
              <a:t>’&lt;tr&gt;’</a:t>
            </a:r>
            <a:r>
              <a:rPr dirty="0" sz="1200" spc="355">
                <a:latin typeface="Calibri"/>
                <a:cs typeface="Calibri"/>
              </a:rPr>
              <a:t> </a:t>
            </a:r>
            <a:r>
              <a:rPr dirty="0" sz="1200" spc="235">
                <a:latin typeface="Calibri"/>
                <a:cs typeface="Calibri"/>
              </a:rPr>
              <a:t>{</a:t>
            </a:r>
            <a:r>
              <a:rPr dirty="0" sz="1200" spc="355">
                <a:latin typeface="Calibri"/>
                <a:cs typeface="Calibri"/>
              </a:rPr>
              <a:t> </a:t>
            </a:r>
            <a:r>
              <a:rPr dirty="0" sz="1200" spc="140">
                <a:latin typeface="Calibri"/>
                <a:cs typeface="Calibri"/>
              </a:rPr>
              <a:t>’&lt;td&gt;’</a:t>
            </a:r>
            <a:r>
              <a:rPr dirty="0" sz="1200" spc="355">
                <a:latin typeface="Calibri"/>
                <a:cs typeface="Calibri"/>
              </a:rPr>
              <a:t> </a:t>
            </a:r>
            <a:r>
              <a:rPr dirty="0" sz="1200" spc="204">
                <a:latin typeface="Calibri"/>
                <a:cs typeface="Calibri"/>
              </a:rPr>
              <a:t>[cell</a:t>
            </a:r>
            <a:r>
              <a:rPr dirty="0" sz="1200" spc="355">
                <a:latin typeface="Calibri"/>
                <a:cs typeface="Calibri"/>
              </a:rPr>
              <a:t> </a:t>
            </a:r>
            <a:r>
              <a:rPr dirty="0" sz="1200" spc="90">
                <a:latin typeface="Calibri"/>
                <a:cs typeface="Calibri"/>
              </a:rPr>
              <a:t>content]</a:t>
            </a:r>
            <a:r>
              <a:rPr dirty="0" sz="1200" spc="355">
                <a:latin typeface="Calibri"/>
                <a:cs typeface="Calibri"/>
              </a:rPr>
              <a:t> </a:t>
            </a:r>
            <a:r>
              <a:rPr dirty="0" sz="1200" spc="140">
                <a:latin typeface="Calibri"/>
                <a:cs typeface="Calibri"/>
              </a:rPr>
              <a:t>’&lt;/td&gt;’</a:t>
            </a:r>
            <a:r>
              <a:rPr dirty="0" sz="1200" spc="355">
                <a:latin typeface="Calibri"/>
                <a:cs typeface="Calibri"/>
              </a:rPr>
              <a:t> </a:t>
            </a:r>
            <a:r>
              <a:rPr dirty="0" sz="1200" spc="235">
                <a:latin typeface="Calibri"/>
                <a:cs typeface="Calibri"/>
              </a:rPr>
              <a:t>}</a:t>
            </a:r>
            <a:r>
              <a:rPr dirty="0" sz="1200" spc="360">
                <a:latin typeface="Calibri"/>
                <a:cs typeface="Calibri"/>
              </a:rPr>
              <a:t> </a:t>
            </a:r>
            <a:r>
              <a:rPr dirty="0" sz="1200" spc="160">
                <a:latin typeface="Calibri"/>
                <a:cs typeface="Calibri"/>
              </a:rPr>
              <a:t>’&lt;/tr&gt;’</a:t>
            </a:r>
            <a:endParaRPr sz="1200">
              <a:latin typeface="Calibri"/>
              <a:cs typeface="Calibri"/>
            </a:endParaRPr>
          </a:p>
          <a:p>
            <a:pPr marL="384175">
              <a:lnSpc>
                <a:spcPct val="100000"/>
              </a:lnSpc>
              <a:spcBef>
                <a:spcPts val="925"/>
              </a:spcBef>
            </a:pPr>
            <a:r>
              <a:rPr dirty="0" sz="1200" spc="10">
                <a:latin typeface="Calibri"/>
                <a:cs typeface="Calibri"/>
              </a:rPr>
              <a:t>Additional</a:t>
            </a:r>
            <a:r>
              <a:rPr dirty="0" sz="1200" spc="135">
                <a:latin typeface="Calibri"/>
                <a:cs typeface="Calibri"/>
              </a:rPr>
              <a:t> </a:t>
            </a:r>
            <a:r>
              <a:rPr dirty="0" sz="1200" spc="10">
                <a:latin typeface="Calibri"/>
                <a:cs typeface="Calibri"/>
              </a:rPr>
              <a:t>question:</a:t>
            </a:r>
            <a:r>
              <a:rPr dirty="0" sz="1200" spc="285">
                <a:latin typeface="Calibri"/>
                <a:cs typeface="Calibri"/>
              </a:rPr>
              <a:t> </a:t>
            </a:r>
            <a:r>
              <a:rPr dirty="0" sz="1200" spc="50">
                <a:latin typeface="Calibri"/>
                <a:cs typeface="Calibri"/>
              </a:rPr>
              <a:t>Is</a:t>
            </a:r>
            <a:r>
              <a:rPr dirty="0" sz="1200" spc="135">
                <a:latin typeface="Calibri"/>
                <a:cs typeface="Calibri"/>
              </a:rPr>
              <a:t> </a:t>
            </a:r>
            <a:r>
              <a:rPr dirty="0" sz="1200" spc="10">
                <a:latin typeface="Calibri"/>
                <a:cs typeface="Calibri"/>
              </a:rPr>
              <a:t>the</a:t>
            </a:r>
            <a:r>
              <a:rPr dirty="0" sz="1200" spc="140">
                <a:latin typeface="Calibri"/>
                <a:cs typeface="Calibri"/>
              </a:rPr>
              <a:t> </a:t>
            </a:r>
            <a:r>
              <a:rPr dirty="0" sz="1200" spc="10">
                <a:latin typeface="Calibri"/>
                <a:cs typeface="Calibri"/>
              </a:rPr>
              <a:t>description</a:t>
            </a:r>
            <a:r>
              <a:rPr dirty="0" sz="1200" spc="135">
                <a:latin typeface="Calibri"/>
                <a:cs typeface="Calibri"/>
              </a:rPr>
              <a:t> </a:t>
            </a:r>
            <a:r>
              <a:rPr dirty="0" sz="1200" spc="110">
                <a:latin typeface="Calibri"/>
                <a:cs typeface="Calibri"/>
              </a:rPr>
              <a:t>context-</a:t>
            </a:r>
            <a:r>
              <a:rPr dirty="0" sz="1200" spc="105">
                <a:latin typeface="Calibri"/>
                <a:cs typeface="Calibri"/>
              </a:rPr>
              <a:t>free</a:t>
            </a:r>
            <a:r>
              <a:rPr dirty="0" sz="1200" spc="135">
                <a:latin typeface="Calibri"/>
                <a:cs typeface="Calibri"/>
              </a:rPr>
              <a:t> </a:t>
            </a:r>
            <a:r>
              <a:rPr dirty="0" sz="1200" spc="10">
                <a:latin typeface="Calibri"/>
                <a:cs typeface="Calibri"/>
              </a:rPr>
              <a:t>and</a:t>
            </a:r>
            <a:r>
              <a:rPr dirty="0" sz="1200" spc="140">
                <a:latin typeface="Calibri"/>
                <a:cs typeface="Calibri"/>
              </a:rPr>
              <a:t> </a:t>
            </a:r>
            <a:r>
              <a:rPr dirty="0" sz="1200" spc="100">
                <a:latin typeface="Calibri"/>
                <a:cs typeface="Calibri"/>
              </a:rPr>
              <a:t>deterministic?</a:t>
            </a:r>
            <a:endParaRPr sz="12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 txBox="1"/>
          <p:nvPr/>
        </p:nvSpPr>
        <p:spPr>
          <a:xfrm>
            <a:off x="573925" y="411350"/>
            <a:ext cx="6506209" cy="9197975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algn="r" marR="5080">
              <a:lnSpc>
                <a:spcPct val="100000"/>
              </a:lnSpc>
              <a:spcBef>
                <a:spcPts val="95"/>
              </a:spcBef>
            </a:pPr>
            <a:r>
              <a:rPr dirty="0" sz="1200" i="1">
                <a:latin typeface="Calibri"/>
                <a:cs typeface="Calibri"/>
              </a:rPr>
              <a:t>Version</a:t>
            </a:r>
            <a:r>
              <a:rPr dirty="0" sz="1200" spc="250" i="1">
                <a:latin typeface="Calibri"/>
                <a:cs typeface="Calibri"/>
              </a:rPr>
              <a:t> </a:t>
            </a:r>
            <a:r>
              <a:rPr dirty="0" sz="1200" spc="-10" i="1">
                <a:latin typeface="Calibri"/>
                <a:cs typeface="Calibri"/>
              </a:rPr>
              <a:t>control</a:t>
            </a:r>
            <a:endParaRPr sz="12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1215"/>
              </a:spcBef>
            </a:pPr>
            <a:endParaRPr sz="1200">
              <a:latin typeface="Calibri"/>
              <a:cs typeface="Calibri"/>
            </a:endParaRPr>
          </a:p>
          <a:p>
            <a:pPr marL="384175" indent="-148590">
              <a:lnSpc>
                <a:spcPct val="100000"/>
              </a:lnSpc>
              <a:buFont typeface="Arial MT"/>
              <a:buChar char="•"/>
              <a:tabLst>
                <a:tab pos="384175" algn="l"/>
              </a:tabLst>
            </a:pPr>
            <a:r>
              <a:rPr dirty="0" sz="1200">
                <a:latin typeface="Calibri"/>
                <a:cs typeface="Calibri"/>
              </a:rPr>
              <a:t>Develop</a:t>
            </a:r>
            <a:r>
              <a:rPr dirty="0" sz="1200" spc="15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a</a:t>
            </a:r>
            <a:r>
              <a:rPr dirty="0" sz="1200" spc="16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grammar</a:t>
            </a:r>
            <a:r>
              <a:rPr dirty="0" sz="1200" spc="16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for</a:t>
            </a:r>
            <a:r>
              <a:rPr dirty="0" sz="1200" spc="16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the</a:t>
            </a:r>
            <a:r>
              <a:rPr dirty="0" sz="1200" spc="16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following</a:t>
            </a:r>
            <a:r>
              <a:rPr dirty="0" sz="1200" spc="15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datetime/date</a:t>
            </a:r>
            <a:r>
              <a:rPr dirty="0" sz="1200" spc="160">
                <a:latin typeface="Calibri"/>
                <a:cs typeface="Calibri"/>
              </a:rPr>
              <a:t> </a:t>
            </a:r>
            <a:r>
              <a:rPr dirty="0" sz="1200" spc="-10">
                <a:latin typeface="Calibri"/>
                <a:cs typeface="Calibri"/>
              </a:rPr>
              <a:t>format:</a:t>
            </a:r>
            <a:endParaRPr sz="1200">
              <a:latin typeface="Calibri"/>
              <a:cs typeface="Calibri"/>
            </a:endParaRPr>
          </a:p>
          <a:p>
            <a:pPr marL="384175">
              <a:lnSpc>
                <a:spcPct val="100000"/>
              </a:lnSpc>
              <a:spcBef>
                <a:spcPts val="5"/>
              </a:spcBef>
            </a:pPr>
            <a:r>
              <a:rPr dirty="0" sz="1200" spc="-45">
                <a:latin typeface="Calibri"/>
                <a:cs typeface="Calibri"/>
              </a:rPr>
              <a:t>YYYY-</a:t>
            </a:r>
            <a:r>
              <a:rPr dirty="0" sz="1200" spc="-65">
                <a:latin typeface="Calibri"/>
                <a:cs typeface="Calibri"/>
              </a:rPr>
              <a:t>MM-</a:t>
            </a:r>
            <a:r>
              <a:rPr dirty="0" sz="1200">
                <a:latin typeface="Calibri"/>
                <a:cs typeface="Calibri"/>
              </a:rPr>
              <a:t>DD</a:t>
            </a:r>
            <a:r>
              <a:rPr dirty="0" sz="1200" spc="300">
                <a:latin typeface="Calibri"/>
                <a:cs typeface="Calibri"/>
              </a:rPr>
              <a:t> </a:t>
            </a:r>
            <a:r>
              <a:rPr dirty="0" sz="1200" spc="50">
                <a:latin typeface="Calibri"/>
                <a:cs typeface="Calibri"/>
              </a:rPr>
              <a:t>[hh:mm:ss]</a:t>
            </a:r>
            <a:endParaRPr sz="1200">
              <a:latin typeface="Calibri"/>
              <a:cs typeface="Calibri"/>
            </a:endParaRPr>
          </a:p>
          <a:p>
            <a:pPr marL="384175">
              <a:lnSpc>
                <a:spcPct val="100000"/>
              </a:lnSpc>
              <a:spcBef>
                <a:spcPts val="5"/>
              </a:spcBef>
            </a:pPr>
            <a:r>
              <a:rPr dirty="0" sz="1200" spc="65">
                <a:latin typeface="Calibri"/>
                <a:cs typeface="Calibri"/>
              </a:rPr>
              <a:t>The</a:t>
            </a:r>
            <a:r>
              <a:rPr dirty="0" sz="1200" spc="13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time</a:t>
            </a:r>
            <a:r>
              <a:rPr dirty="0" sz="1200" spc="13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is</a:t>
            </a:r>
            <a:r>
              <a:rPr dirty="0" sz="1200" spc="135">
                <a:latin typeface="Calibri"/>
                <a:cs typeface="Calibri"/>
              </a:rPr>
              <a:t> </a:t>
            </a:r>
            <a:r>
              <a:rPr dirty="0" sz="1200" spc="-10">
                <a:latin typeface="Calibri"/>
                <a:cs typeface="Calibri"/>
              </a:rPr>
              <a:t>optional.</a:t>
            </a:r>
            <a:endParaRPr sz="1200">
              <a:latin typeface="Calibri"/>
              <a:cs typeface="Calibri"/>
            </a:endParaRPr>
          </a:p>
          <a:p>
            <a:pPr marL="384175">
              <a:lnSpc>
                <a:spcPct val="100000"/>
              </a:lnSpc>
            </a:pPr>
            <a:r>
              <a:rPr dirty="0" sz="1200" spc="60">
                <a:latin typeface="Calibri"/>
                <a:cs typeface="Calibri"/>
              </a:rPr>
              <a:t>Type</a:t>
            </a:r>
            <a:r>
              <a:rPr dirty="0" sz="1200" spc="15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the</a:t>
            </a:r>
            <a:r>
              <a:rPr dirty="0" sz="1200" spc="15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productions</a:t>
            </a:r>
            <a:r>
              <a:rPr dirty="0" sz="1200" spc="15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in</a:t>
            </a:r>
            <a:r>
              <a:rPr dirty="0" sz="1200" spc="16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Backus</a:t>
            </a:r>
            <a:r>
              <a:rPr dirty="0" sz="1200" spc="40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Naur</a:t>
            </a:r>
            <a:r>
              <a:rPr dirty="0" sz="1200" spc="40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Form</a:t>
            </a:r>
            <a:r>
              <a:rPr dirty="0" sz="1200" spc="15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and</a:t>
            </a:r>
            <a:r>
              <a:rPr dirty="0" sz="1200" spc="150">
                <a:latin typeface="Calibri"/>
                <a:cs typeface="Calibri"/>
              </a:rPr>
              <a:t> </a:t>
            </a:r>
            <a:r>
              <a:rPr dirty="0" sz="1200" spc="75">
                <a:latin typeface="Calibri"/>
                <a:cs typeface="Calibri"/>
              </a:rPr>
              <a:t>Syntax</a:t>
            </a:r>
            <a:r>
              <a:rPr dirty="0" sz="1200" spc="400">
                <a:latin typeface="Calibri"/>
                <a:cs typeface="Calibri"/>
              </a:rPr>
              <a:t> </a:t>
            </a:r>
            <a:r>
              <a:rPr dirty="0" sz="1200" spc="65">
                <a:latin typeface="Calibri"/>
                <a:cs typeface="Calibri"/>
              </a:rPr>
              <a:t>graphs</a:t>
            </a:r>
            <a:r>
              <a:rPr dirty="0" sz="1200" spc="400">
                <a:latin typeface="Calibri"/>
                <a:cs typeface="Calibri"/>
              </a:rPr>
              <a:t> </a:t>
            </a:r>
            <a:r>
              <a:rPr dirty="0" sz="1200" spc="-10">
                <a:latin typeface="Calibri"/>
                <a:cs typeface="Calibri"/>
              </a:rPr>
              <a:t>form.</a:t>
            </a:r>
            <a:endParaRPr sz="120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12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315"/>
              </a:spcBef>
            </a:pPr>
            <a:endParaRPr sz="1200">
              <a:latin typeface="Calibri"/>
              <a:cs typeface="Calibri"/>
            </a:endParaRPr>
          </a:p>
          <a:p>
            <a:pPr lvl="2" marL="741045" indent="-728345">
              <a:lnSpc>
                <a:spcPct val="100000"/>
              </a:lnSpc>
              <a:buFont typeface="Calibri"/>
              <a:buAutoNum type="arabicPeriod" startAt="4"/>
              <a:tabLst>
                <a:tab pos="741045" algn="l"/>
              </a:tabLst>
            </a:pPr>
            <a:r>
              <a:rPr dirty="0" sz="1400" spc="150" b="1">
                <a:latin typeface="Calibri"/>
                <a:cs typeface="Calibri"/>
              </a:rPr>
              <a:t>Regular</a:t>
            </a:r>
            <a:r>
              <a:rPr dirty="0" sz="1400" spc="229" b="1">
                <a:latin typeface="Calibri"/>
                <a:cs typeface="Calibri"/>
              </a:rPr>
              <a:t> </a:t>
            </a:r>
            <a:r>
              <a:rPr dirty="0" sz="1400" spc="85" b="1">
                <a:latin typeface="Calibri"/>
                <a:cs typeface="Calibri"/>
              </a:rPr>
              <a:t>expressions</a:t>
            </a:r>
            <a:endParaRPr sz="1400">
              <a:latin typeface="Calibri"/>
              <a:cs typeface="Calibri"/>
            </a:endParaRPr>
          </a:p>
          <a:p>
            <a:pPr lvl="3" marL="384175" marR="5080" indent="-149225">
              <a:lnSpc>
                <a:spcPct val="100000"/>
              </a:lnSpc>
              <a:spcBef>
                <a:spcPts val="1385"/>
              </a:spcBef>
              <a:buFont typeface="Arial MT"/>
              <a:buChar char="•"/>
              <a:tabLst>
                <a:tab pos="384175" algn="l"/>
              </a:tabLst>
            </a:pPr>
            <a:r>
              <a:rPr dirty="0" sz="1200">
                <a:latin typeface="Calibri"/>
                <a:cs typeface="Calibri"/>
              </a:rPr>
              <a:t>Develop</a:t>
            </a:r>
            <a:r>
              <a:rPr dirty="0" sz="1200" spc="18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a</a:t>
            </a:r>
            <a:r>
              <a:rPr dirty="0" sz="1200" spc="19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regular</a:t>
            </a:r>
            <a:r>
              <a:rPr dirty="0" sz="1200" spc="19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expression</a:t>
            </a:r>
            <a:r>
              <a:rPr dirty="0" sz="1200" spc="19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that</a:t>
            </a:r>
            <a:r>
              <a:rPr dirty="0" sz="1200" spc="19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outputs</a:t>
            </a:r>
            <a:r>
              <a:rPr dirty="0" sz="1200" spc="19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all</a:t>
            </a:r>
            <a:r>
              <a:rPr dirty="0" sz="1200" spc="19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lines</a:t>
            </a:r>
            <a:r>
              <a:rPr dirty="0" sz="1200" spc="19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that</a:t>
            </a:r>
            <a:r>
              <a:rPr dirty="0" sz="1200" spc="19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contain</a:t>
            </a:r>
            <a:r>
              <a:rPr dirty="0" sz="1200" spc="19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a</a:t>
            </a:r>
            <a:r>
              <a:rPr dirty="0" sz="1200" spc="19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date.</a:t>
            </a:r>
            <a:r>
              <a:rPr dirty="0" sz="1200" spc="385">
                <a:latin typeface="Calibri"/>
                <a:cs typeface="Calibri"/>
              </a:rPr>
              <a:t> </a:t>
            </a:r>
            <a:r>
              <a:rPr dirty="0" sz="1200" spc="65">
                <a:latin typeface="Calibri"/>
                <a:cs typeface="Calibri"/>
              </a:rPr>
              <a:t>The</a:t>
            </a:r>
            <a:r>
              <a:rPr dirty="0" sz="1200" spc="19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separator</a:t>
            </a:r>
            <a:r>
              <a:rPr dirty="0" sz="1200" spc="190">
                <a:latin typeface="Calibri"/>
                <a:cs typeface="Calibri"/>
              </a:rPr>
              <a:t> </a:t>
            </a:r>
            <a:r>
              <a:rPr dirty="0" sz="1200" spc="-10">
                <a:latin typeface="Calibri"/>
                <a:cs typeface="Calibri"/>
              </a:rPr>
              <a:t>should </a:t>
            </a:r>
            <a:r>
              <a:rPr dirty="0" sz="1200">
                <a:latin typeface="Calibri"/>
                <a:cs typeface="Calibri"/>
              </a:rPr>
              <a:t>be</a:t>
            </a:r>
            <a:r>
              <a:rPr dirty="0" sz="1200" spc="15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optional.</a:t>
            </a:r>
            <a:r>
              <a:rPr dirty="0" sz="1200" spc="305">
                <a:latin typeface="Calibri"/>
                <a:cs typeface="Calibri"/>
              </a:rPr>
              <a:t> </a:t>
            </a:r>
            <a:r>
              <a:rPr dirty="0" sz="1200" spc="65">
                <a:latin typeface="Calibri"/>
                <a:cs typeface="Calibri"/>
              </a:rPr>
              <a:t>The</a:t>
            </a:r>
            <a:r>
              <a:rPr dirty="0" sz="1200" spc="15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year</a:t>
            </a:r>
            <a:r>
              <a:rPr dirty="0" sz="1200" spc="15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must</a:t>
            </a:r>
            <a:r>
              <a:rPr dirty="0" sz="1200" spc="15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be</a:t>
            </a:r>
            <a:r>
              <a:rPr dirty="0" sz="1200" spc="160">
                <a:latin typeface="Calibri"/>
                <a:cs typeface="Calibri"/>
              </a:rPr>
              <a:t> </a:t>
            </a:r>
            <a:r>
              <a:rPr dirty="0" sz="1200" spc="-10">
                <a:latin typeface="Calibri"/>
                <a:cs typeface="Calibri"/>
              </a:rPr>
              <a:t>entered</a:t>
            </a:r>
            <a:r>
              <a:rPr dirty="0" sz="1200" spc="16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with</a:t>
            </a:r>
            <a:r>
              <a:rPr dirty="0" sz="1200" spc="15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4</a:t>
            </a:r>
            <a:r>
              <a:rPr dirty="0" sz="1200" spc="15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digits</a:t>
            </a:r>
            <a:r>
              <a:rPr dirty="0" sz="1200" spc="16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and</a:t>
            </a:r>
            <a:r>
              <a:rPr dirty="0" sz="1200" spc="15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start</a:t>
            </a:r>
            <a:r>
              <a:rPr dirty="0" sz="1200" spc="15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with</a:t>
            </a:r>
            <a:r>
              <a:rPr dirty="0" sz="1200" spc="160">
                <a:latin typeface="Calibri"/>
                <a:cs typeface="Calibri"/>
              </a:rPr>
              <a:t> </a:t>
            </a:r>
            <a:r>
              <a:rPr dirty="0" sz="1200" spc="-25">
                <a:latin typeface="Calibri"/>
                <a:cs typeface="Calibri"/>
              </a:rPr>
              <a:t>20:</a:t>
            </a:r>
            <a:endParaRPr sz="1200">
              <a:latin typeface="Calibri"/>
              <a:cs typeface="Calibri"/>
            </a:endParaRPr>
          </a:p>
          <a:p>
            <a:pPr marL="384175">
              <a:lnSpc>
                <a:spcPct val="100000"/>
              </a:lnSpc>
              <a:spcBef>
                <a:spcPts val="5"/>
              </a:spcBef>
            </a:pPr>
            <a:r>
              <a:rPr dirty="0" sz="1200" spc="-45">
                <a:latin typeface="Calibri"/>
                <a:cs typeface="Calibri"/>
              </a:rPr>
              <a:t>YYYY-</a:t>
            </a:r>
            <a:r>
              <a:rPr dirty="0" sz="1200" spc="-65">
                <a:latin typeface="Calibri"/>
                <a:cs typeface="Calibri"/>
              </a:rPr>
              <a:t>MM-</a:t>
            </a:r>
            <a:r>
              <a:rPr dirty="0" sz="1200">
                <a:latin typeface="Calibri"/>
                <a:cs typeface="Calibri"/>
              </a:rPr>
              <a:t>DD</a:t>
            </a:r>
            <a:r>
              <a:rPr dirty="0" sz="1200" spc="8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or</a:t>
            </a:r>
            <a:r>
              <a:rPr dirty="0" sz="1200" spc="85">
                <a:latin typeface="Calibri"/>
                <a:cs typeface="Calibri"/>
              </a:rPr>
              <a:t> </a:t>
            </a:r>
            <a:r>
              <a:rPr dirty="0" sz="1200" spc="-10">
                <a:latin typeface="Calibri"/>
                <a:cs typeface="Calibri"/>
              </a:rPr>
              <a:t>YYYYMMDD</a:t>
            </a:r>
            <a:endParaRPr sz="1200">
              <a:latin typeface="Calibri"/>
              <a:cs typeface="Calibri"/>
            </a:endParaRPr>
          </a:p>
          <a:p>
            <a:pPr marL="384175">
              <a:lnSpc>
                <a:spcPct val="100000"/>
              </a:lnSpc>
              <a:spcBef>
                <a:spcPts val="5"/>
              </a:spcBef>
            </a:pPr>
            <a:r>
              <a:rPr dirty="0" sz="1200">
                <a:latin typeface="Calibri"/>
                <a:cs typeface="Calibri"/>
              </a:rPr>
              <a:t>Command</a:t>
            </a:r>
            <a:r>
              <a:rPr dirty="0" sz="1200" spc="12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for</a:t>
            </a:r>
            <a:r>
              <a:rPr dirty="0" sz="1200" spc="13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the</a:t>
            </a:r>
            <a:r>
              <a:rPr dirty="0" sz="1200" spc="12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conversion</a:t>
            </a:r>
            <a:r>
              <a:rPr dirty="0" sz="1200" spc="135">
                <a:latin typeface="Calibri"/>
                <a:cs typeface="Calibri"/>
              </a:rPr>
              <a:t> </a:t>
            </a:r>
            <a:r>
              <a:rPr dirty="0" sz="1200" spc="305">
                <a:latin typeface="Calibri"/>
                <a:cs typeface="Calibri"/>
              </a:rPr>
              <a:t>=</a:t>
            </a:r>
            <a:r>
              <a:rPr dirty="0" sz="1200" spc="120">
                <a:latin typeface="Calibri"/>
                <a:cs typeface="Calibri"/>
              </a:rPr>
              <a:t> </a:t>
            </a:r>
            <a:r>
              <a:rPr dirty="0" sz="1200" spc="60">
                <a:latin typeface="Calibri"/>
                <a:cs typeface="Calibri"/>
              </a:rPr>
              <a:t>grep</a:t>
            </a:r>
            <a:r>
              <a:rPr dirty="0" sz="1200" spc="360">
                <a:latin typeface="Calibri"/>
                <a:cs typeface="Calibri"/>
              </a:rPr>
              <a:t> </a:t>
            </a:r>
            <a:r>
              <a:rPr dirty="0" sz="1200" spc="145">
                <a:latin typeface="Calibri"/>
                <a:cs typeface="Calibri"/>
              </a:rPr>
              <a:t>’reg-</a:t>
            </a:r>
            <a:r>
              <a:rPr dirty="0" sz="1200" spc="114">
                <a:latin typeface="Calibri"/>
                <a:cs typeface="Calibri"/>
              </a:rPr>
              <a:t>exp’</a:t>
            </a:r>
            <a:r>
              <a:rPr dirty="0" sz="1200" spc="365">
                <a:latin typeface="Calibri"/>
                <a:cs typeface="Calibri"/>
              </a:rPr>
              <a:t> </a:t>
            </a:r>
            <a:r>
              <a:rPr dirty="0" sz="1200" spc="170">
                <a:latin typeface="Calibri"/>
                <a:cs typeface="Calibri"/>
              </a:rPr>
              <a:t>textfile</a:t>
            </a:r>
            <a:endParaRPr sz="1200">
              <a:latin typeface="Calibri"/>
              <a:cs typeface="Calibri"/>
            </a:endParaRPr>
          </a:p>
          <a:p>
            <a:pPr lvl="3" marL="384175" marR="5080" indent="-149225">
              <a:lnSpc>
                <a:spcPct val="100000"/>
              </a:lnSpc>
              <a:spcBef>
                <a:spcPts val="1005"/>
              </a:spcBef>
              <a:buFont typeface="Arial MT"/>
              <a:buChar char="•"/>
              <a:tabLst>
                <a:tab pos="384175" algn="l"/>
              </a:tabLst>
            </a:pPr>
            <a:r>
              <a:rPr dirty="0" sz="1200" spc="75">
                <a:latin typeface="Calibri"/>
                <a:cs typeface="Calibri"/>
              </a:rPr>
              <a:t>Find</a:t>
            </a:r>
            <a:r>
              <a:rPr dirty="0" sz="1200" spc="15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a</a:t>
            </a:r>
            <a:r>
              <a:rPr dirty="0" sz="1200" spc="15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regular</a:t>
            </a:r>
            <a:r>
              <a:rPr dirty="0" sz="1200" spc="15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expression</a:t>
            </a:r>
            <a:r>
              <a:rPr dirty="0" sz="1200" spc="15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that</a:t>
            </a:r>
            <a:r>
              <a:rPr dirty="0" sz="1200" spc="15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can</a:t>
            </a:r>
            <a:r>
              <a:rPr dirty="0" sz="1200" spc="15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be</a:t>
            </a:r>
            <a:r>
              <a:rPr dirty="0" sz="1200" spc="15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used</a:t>
            </a:r>
            <a:r>
              <a:rPr dirty="0" sz="1200" spc="15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to</a:t>
            </a:r>
            <a:r>
              <a:rPr dirty="0" sz="1200" spc="150">
                <a:latin typeface="Calibri"/>
                <a:cs typeface="Calibri"/>
              </a:rPr>
              <a:t> </a:t>
            </a:r>
            <a:r>
              <a:rPr dirty="0" sz="1200" spc="-10">
                <a:latin typeface="Calibri"/>
                <a:cs typeface="Calibri"/>
              </a:rPr>
              <a:t>remove</a:t>
            </a:r>
            <a:r>
              <a:rPr dirty="0" sz="1200" spc="15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the</a:t>
            </a:r>
            <a:r>
              <a:rPr dirty="0" sz="1200" spc="15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time</a:t>
            </a:r>
            <a:r>
              <a:rPr dirty="0" sz="1200" spc="15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from</a:t>
            </a:r>
            <a:r>
              <a:rPr dirty="0" sz="1200" spc="15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the</a:t>
            </a:r>
            <a:r>
              <a:rPr dirty="0" sz="1200" spc="15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datetime</a:t>
            </a:r>
            <a:r>
              <a:rPr dirty="0" sz="1200" spc="150">
                <a:latin typeface="Calibri"/>
                <a:cs typeface="Calibri"/>
              </a:rPr>
              <a:t> </a:t>
            </a:r>
            <a:r>
              <a:rPr dirty="0" sz="1200" spc="-10">
                <a:latin typeface="Calibri"/>
                <a:cs typeface="Calibri"/>
              </a:rPr>
              <a:t>expression. </a:t>
            </a:r>
            <a:r>
              <a:rPr dirty="0" sz="1200" spc="65">
                <a:latin typeface="Calibri"/>
                <a:cs typeface="Calibri"/>
              </a:rPr>
              <a:t>The</a:t>
            </a:r>
            <a:r>
              <a:rPr dirty="0" sz="1200" spc="12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datetime</a:t>
            </a:r>
            <a:r>
              <a:rPr dirty="0" sz="1200" spc="12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format</a:t>
            </a:r>
            <a:r>
              <a:rPr dirty="0" sz="1200" spc="13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is</a:t>
            </a:r>
            <a:r>
              <a:rPr dirty="0" sz="1200" spc="12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defined</a:t>
            </a:r>
            <a:r>
              <a:rPr dirty="0" sz="1200" spc="12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in</a:t>
            </a:r>
            <a:r>
              <a:rPr dirty="0" sz="1200" spc="13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the</a:t>
            </a:r>
            <a:r>
              <a:rPr dirty="0" sz="1200" spc="12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following</a:t>
            </a:r>
            <a:r>
              <a:rPr dirty="0" sz="1200" spc="12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specification:</a:t>
            </a:r>
            <a:r>
              <a:rPr dirty="0" sz="1200" spc="265">
                <a:latin typeface="Calibri"/>
                <a:cs typeface="Calibri"/>
              </a:rPr>
              <a:t> </a:t>
            </a:r>
            <a:r>
              <a:rPr dirty="0" sz="1200" spc="-45">
                <a:latin typeface="Calibri"/>
                <a:cs typeface="Calibri"/>
              </a:rPr>
              <a:t>YYYY-</a:t>
            </a:r>
            <a:r>
              <a:rPr dirty="0" sz="1200" spc="-65">
                <a:latin typeface="Calibri"/>
                <a:cs typeface="Calibri"/>
              </a:rPr>
              <a:t>MM-</a:t>
            </a:r>
            <a:r>
              <a:rPr dirty="0" sz="1200">
                <a:latin typeface="Calibri"/>
                <a:cs typeface="Calibri"/>
              </a:rPr>
              <a:t>DD</a:t>
            </a:r>
            <a:r>
              <a:rPr dirty="0" sz="1200" spc="360">
                <a:latin typeface="Calibri"/>
                <a:cs typeface="Calibri"/>
              </a:rPr>
              <a:t> </a:t>
            </a:r>
            <a:r>
              <a:rPr dirty="0" sz="1200" spc="50">
                <a:latin typeface="Calibri"/>
                <a:cs typeface="Calibri"/>
              </a:rPr>
              <a:t>[hh:mm:ss] </a:t>
            </a:r>
            <a:r>
              <a:rPr dirty="0" sz="1200">
                <a:latin typeface="Calibri"/>
                <a:cs typeface="Calibri"/>
              </a:rPr>
              <a:t>Command</a:t>
            </a:r>
            <a:r>
              <a:rPr dirty="0" sz="1200" spc="14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for</a:t>
            </a:r>
            <a:r>
              <a:rPr dirty="0" sz="1200" spc="14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the</a:t>
            </a:r>
            <a:r>
              <a:rPr dirty="0" sz="1200" spc="14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conversion</a:t>
            </a:r>
            <a:r>
              <a:rPr dirty="0" sz="1200" spc="145">
                <a:latin typeface="Calibri"/>
                <a:cs typeface="Calibri"/>
              </a:rPr>
              <a:t> </a:t>
            </a:r>
            <a:r>
              <a:rPr dirty="0" sz="1200" spc="305">
                <a:latin typeface="Calibri"/>
                <a:cs typeface="Calibri"/>
              </a:rPr>
              <a:t>=</a:t>
            </a:r>
            <a:r>
              <a:rPr dirty="0" sz="1200" spc="13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sed</a:t>
            </a:r>
            <a:r>
              <a:rPr dirty="0" sz="1200" spc="385">
                <a:latin typeface="Calibri"/>
                <a:cs typeface="Calibri"/>
              </a:rPr>
              <a:t> </a:t>
            </a:r>
            <a:r>
              <a:rPr dirty="0" sz="1200" spc="145">
                <a:latin typeface="Calibri"/>
                <a:cs typeface="Calibri"/>
              </a:rPr>
              <a:t>/</a:t>
            </a:r>
            <a:r>
              <a:rPr dirty="0" sz="1200" spc="385">
                <a:latin typeface="Calibri"/>
                <a:cs typeface="Calibri"/>
              </a:rPr>
              <a:t> </a:t>
            </a:r>
            <a:r>
              <a:rPr dirty="0" sz="1200" spc="110">
                <a:latin typeface="Calibri"/>
                <a:cs typeface="Calibri"/>
              </a:rPr>
              <a:t>perl</a:t>
            </a:r>
            <a:endParaRPr sz="1200">
              <a:latin typeface="Calibri"/>
              <a:cs typeface="Calibri"/>
            </a:endParaRPr>
          </a:p>
          <a:p>
            <a:pPr lvl="3" marL="384175" marR="5080" indent="-149225">
              <a:lnSpc>
                <a:spcPct val="100000"/>
              </a:lnSpc>
              <a:spcBef>
                <a:spcPts val="1010"/>
              </a:spcBef>
              <a:buFont typeface="Arial MT"/>
              <a:buChar char="•"/>
              <a:tabLst>
                <a:tab pos="384175" algn="l"/>
              </a:tabLst>
            </a:pPr>
            <a:r>
              <a:rPr dirty="0" sz="1200">
                <a:latin typeface="Calibri"/>
                <a:cs typeface="Calibri"/>
              </a:rPr>
              <a:t>Develop</a:t>
            </a:r>
            <a:r>
              <a:rPr dirty="0" sz="1200" spc="21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a</a:t>
            </a:r>
            <a:r>
              <a:rPr dirty="0" sz="1200" spc="21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regular</a:t>
            </a:r>
            <a:r>
              <a:rPr dirty="0" sz="1200" spc="21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search/replace</a:t>
            </a:r>
            <a:r>
              <a:rPr dirty="0" sz="1200" spc="21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expression</a:t>
            </a:r>
            <a:r>
              <a:rPr dirty="0" sz="1200" spc="21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that</a:t>
            </a:r>
            <a:r>
              <a:rPr dirty="0" sz="1200" spc="21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converts</a:t>
            </a:r>
            <a:r>
              <a:rPr dirty="0" sz="1200" spc="21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a</a:t>
            </a:r>
            <a:r>
              <a:rPr dirty="0" sz="1200" spc="21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comma</a:t>
            </a:r>
            <a:r>
              <a:rPr dirty="0" sz="1200" spc="21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separated</a:t>
            </a:r>
            <a:r>
              <a:rPr dirty="0" sz="1200" spc="21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list</a:t>
            </a:r>
            <a:r>
              <a:rPr dirty="0" sz="1200" spc="210">
                <a:latin typeface="Calibri"/>
                <a:cs typeface="Calibri"/>
              </a:rPr>
              <a:t> </a:t>
            </a:r>
            <a:r>
              <a:rPr dirty="0" sz="1200" spc="150">
                <a:latin typeface="Calibri"/>
                <a:cs typeface="Calibri"/>
              </a:rPr>
              <a:t>(CSV</a:t>
            </a:r>
            <a:r>
              <a:rPr dirty="0" sz="1200" spc="210">
                <a:latin typeface="Calibri"/>
                <a:cs typeface="Calibri"/>
              </a:rPr>
              <a:t> </a:t>
            </a:r>
            <a:r>
              <a:rPr dirty="0" sz="1200" spc="-10">
                <a:latin typeface="Calibri"/>
                <a:cs typeface="Calibri"/>
              </a:rPr>
              <a:t>file) </a:t>
            </a:r>
            <a:r>
              <a:rPr dirty="0" sz="1200">
                <a:latin typeface="Calibri"/>
                <a:cs typeface="Calibri"/>
              </a:rPr>
              <a:t>into</a:t>
            </a:r>
            <a:r>
              <a:rPr dirty="0" sz="1200" spc="12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a</a:t>
            </a:r>
            <a:r>
              <a:rPr dirty="0" sz="1200" spc="12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semicolon</a:t>
            </a:r>
            <a:r>
              <a:rPr dirty="0" sz="1200" spc="12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separated</a:t>
            </a:r>
            <a:r>
              <a:rPr dirty="0" sz="1200" spc="12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list.</a:t>
            </a:r>
            <a:r>
              <a:rPr dirty="0" sz="1200" spc="254">
                <a:latin typeface="Calibri"/>
                <a:cs typeface="Calibri"/>
              </a:rPr>
              <a:t> </a:t>
            </a:r>
            <a:r>
              <a:rPr dirty="0" sz="1200" spc="65">
                <a:latin typeface="Calibri"/>
                <a:cs typeface="Calibri"/>
              </a:rPr>
              <a:t>First</a:t>
            </a:r>
            <a:r>
              <a:rPr dirty="0" sz="1200" spc="12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check</a:t>
            </a:r>
            <a:r>
              <a:rPr dirty="0" sz="1200" spc="12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that</a:t>
            </a:r>
            <a:r>
              <a:rPr dirty="0" sz="1200" spc="12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there</a:t>
            </a:r>
            <a:r>
              <a:rPr dirty="0" sz="1200" spc="12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is</a:t>
            </a:r>
            <a:r>
              <a:rPr dirty="0" sz="1200" spc="12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no</a:t>
            </a:r>
            <a:r>
              <a:rPr dirty="0" sz="1200" spc="12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semicolon</a:t>
            </a:r>
            <a:r>
              <a:rPr dirty="0" sz="1200" spc="12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in</a:t>
            </a:r>
            <a:r>
              <a:rPr dirty="0" sz="1200" spc="12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the</a:t>
            </a:r>
            <a:r>
              <a:rPr dirty="0" sz="1200" spc="120">
                <a:latin typeface="Calibri"/>
                <a:cs typeface="Calibri"/>
              </a:rPr>
              <a:t> </a:t>
            </a:r>
            <a:r>
              <a:rPr dirty="0" sz="1200" spc="95">
                <a:latin typeface="Calibri"/>
                <a:cs typeface="Calibri"/>
              </a:rPr>
              <a:t>CSV/Excel</a:t>
            </a:r>
            <a:r>
              <a:rPr dirty="0" sz="1200" spc="125">
                <a:latin typeface="Calibri"/>
                <a:cs typeface="Calibri"/>
              </a:rPr>
              <a:t> </a:t>
            </a:r>
            <a:r>
              <a:rPr dirty="0" sz="1200" spc="-10">
                <a:latin typeface="Calibri"/>
                <a:cs typeface="Calibri"/>
              </a:rPr>
              <a:t>file. </a:t>
            </a:r>
            <a:r>
              <a:rPr dirty="0" sz="1200">
                <a:latin typeface="Calibri"/>
                <a:cs typeface="Calibri"/>
              </a:rPr>
              <a:t>Assistance</a:t>
            </a:r>
            <a:r>
              <a:rPr dirty="0" sz="1200" spc="15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for</a:t>
            </a:r>
            <a:r>
              <a:rPr dirty="0" sz="1200" spc="15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the</a:t>
            </a:r>
            <a:r>
              <a:rPr dirty="0" sz="1200" spc="150">
                <a:latin typeface="Calibri"/>
                <a:cs typeface="Calibri"/>
              </a:rPr>
              <a:t> </a:t>
            </a:r>
            <a:r>
              <a:rPr dirty="0" sz="1200" spc="-10">
                <a:latin typeface="Calibri"/>
                <a:cs typeface="Calibri"/>
              </a:rPr>
              <a:t>implementation:</a:t>
            </a:r>
            <a:endParaRPr sz="1200">
              <a:latin typeface="Calibri"/>
              <a:cs typeface="Calibri"/>
            </a:endParaRPr>
          </a:p>
          <a:p>
            <a:pPr marL="384175">
              <a:lnSpc>
                <a:spcPct val="100000"/>
              </a:lnSpc>
              <a:spcBef>
                <a:spcPts val="10"/>
              </a:spcBef>
            </a:pPr>
            <a:r>
              <a:rPr dirty="0" sz="1200" spc="130">
                <a:latin typeface="Calibri"/>
                <a:cs typeface="Calibri"/>
              </a:rPr>
              <a:t>perl</a:t>
            </a:r>
            <a:r>
              <a:rPr dirty="0" sz="1200" spc="385">
                <a:latin typeface="Calibri"/>
                <a:cs typeface="Calibri"/>
              </a:rPr>
              <a:t> </a:t>
            </a:r>
            <a:r>
              <a:rPr dirty="0" sz="1200" spc="55">
                <a:latin typeface="Calibri"/>
                <a:cs typeface="Calibri"/>
              </a:rPr>
              <a:t>-</a:t>
            </a:r>
            <a:r>
              <a:rPr dirty="0" sz="1200" spc="95">
                <a:latin typeface="Calibri"/>
                <a:cs typeface="Calibri"/>
              </a:rPr>
              <a:t>pe</a:t>
            </a:r>
            <a:r>
              <a:rPr dirty="0" sz="1200" spc="390">
                <a:latin typeface="Calibri"/>
                <a:cs typeface="Calibri"/>
              </a:rPr>
              <a:t> </a:t>
            </a:r>
            <a:r>
              <a:rPr dirty="0" sz="1200" spc="130">
                <a:latin typeface="Calibri"/>
                <a:cs typeface="Calibri"/>
              </a:rPr>
              <a:t>’s/before/after/g’</a:t>
            </a:r>
            <a:r>
              <a:rPr dirty="0" sz="1200" spc="390">
                <a:latin typeface="Calibri"/>
                <a:cs typeface="Calibri"/>
              </a:rPr>
              <a:t> </a:t>
            </a:r>
            <a:r>
              <a:rPr dirty="0" sz="1200" spc="229">
                <a:latin typeface="Calibri"/>
                <a:cs typeface="Calibri"/>
              </a:rPr>
              <a:t>file</a:t>
            </a:r>
            <a:r>
              <a:rPr dirty="0" sz="1200" spc="14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or</a:t>
            </a:r>
            <a:r>
              <a:rPr dirty="0" sz="1200" spc="14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sed</a:t>
            </a:r>
            <a:r>
              <a:rPr dirty="0" sz="1200" spc="385">
                <a:latin typeface="Calibri"/>
                <a:cs typeface="Calibri"/>
              </a:rPr>
              <a:t> </a:t>
            </a:r>
            <a:r>
              <a:rPr dirty="0" sz="1200" spc="100">
                <a:latin typeface="Calibri"/>
                <a:cs typeface="Calibri"/>
              </a:rPr>
              <a:t>s/before/after/g</a:t>
            </a:r>
            <a:endParaRPr sz="120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12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540"/>
              </a:spcBef>
            </a:pPr>
            <a:endParaRPr sz="1200">
              <a:latin typeface="Calibri"/>
              <a:cs typeface="Calibri"/>
            </a:endParaRPr>
          </a:p>
          <a:p>
            <a:pPr lvl="1" marL="695325" indent="-682625">
              <a:lnSpc>
                <a:spcPct val="100000"/>
              </a:lnSpc>
              <a:spcBef>
                <a:spcPts val="5"/>
              </a:spcBef>
              <a:buFont typeface="Calibri"/>
              <a:buAutoNum type="arabicPeriod" startAt="6"/>
              <a:tabLst>
                <a:tab pos="695325" algn="l"/>
              </a:tabLst>
            </a:pPr>
            <a:r>
              <a:rPr dirty="0" sz="1700" spc="130" b="1">
                <a:latin typeface="Calibri"/>
                <a:cs typeface="Calibri"/>
              </a:rPr>
              <a:t>Version</a:t>
            </a:r>
            <a:r>
              <a:rPr dirty="0" sz="1700" spc="265" b="1">
                <a:latin typeface="Calibri"/>
                <a:cs typeface="Calibri"/>
              </a:rPr>
              <a:t> </a:t>
            </a:r>
            <a:r>
              <a:rPr dirty="0" sz="1700" spc="105" b="1">
                <a:latin typeface="Calibri"/>
                <a:cs typeface="Calibri"/>
              </a:rPr>
              <a:t>control</a:t>
            </a:r>
            <a:endParaRPr sz="1700">
              <a:latin typeface="Calibri"/>
              <a:cs typeface="Calibri"/>
            </a:endParaRPr>
          </a:p>
          <a:p>
            <a:pPr lvl="3" marL="384175" indent="-148590">
              <a:lnSpc>
                <a:spcPct val="100000"/>
              </a:lnSpc>
              <a:spcBef>
                <a:spcPts val="1585"/>
              </a:spcBef>
              <a:buFont typeface="Arial MT"/>
              <a:buChar char="•"/>
              <a:tabLst>
                <a:tab pos="384175" algn="l"/>
              </a:tabLst>
            </a:pPr>
            <a:r>
              <a:rPr dirty="0" sz="1200" spc="60">
                <a:latin typeface="Calibri"/>
                <a:cs typeface="Calibri"/>
              </a:rPr>
              <a:t>Why</a:t>
            </a:r>
            <a:r>
              <a:rPr dirty="0" sz="1200" spc="7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do</a:t>
            </a:r>
            <a:r>
              <a:rPr dirty="0" sz="1200" spc="7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you</a:t>
            </a:r>
            <a:r>
              <a:rPr dirty="0" sz="1200" spc="7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need</a:t>
            </a:r>
            <a:r>
              <a:rPr dirty="0" sz="1200" spc="75">
                <a:latin typeface="Calibri"/>
                <a:cs typeface="Calibri"/>
              </a:rPr>
              <a:t> </a:t>
            </a:r>
            <a:r>
              <a:rPr dirty="0" sz="1200" spc="-10">
                <a:latin typeface="Calibri"/>
                <a:cs typeface="Calibri"/>
              </a:rPr>
              <a:t>software</a:t>
            </a:r>
            <a:r>
              <a:rPr dirty="0" sz="1200" spc="70">
                <a:latin typeface="Calibri"/>
                <a:cs typeface="Calibri"/>
              </a:rPr>
              <a:t> </a:t>
            </a:r>
            <a:r>
              <a:rPr dirty="0" sz="1200" spc="-10">
                <a:latin typeface="Calibri"/>
                <a:cs typeface="Calibri"/>
              </a:rPr>
              <a:t>versioning?</a:t>
            </a:r>
            <a:endParaRPr sz="1200">
              <a:latin typeface="Calibri"/>
              <a:cs typeface="Calibri"/>
            </a:endParaRPr>
          </a:p>
          <a:p>
            <a:pPr lvl="3" marL="384175" indent="-148590">
              <a:lnSpc>
                <a:spcPct val="100000"/>
              </a:lnSpc>
              <a:spcBef>
                <a:spcPts val="1000"/>
              </a:spcBef>
              <a:buFont typeface="Arial MT"/>
              <a:buChar char="•"/>
              <a:tabLst>
                <a:tab pos="384175" algn="l"/>
              </a:tabLst>
            </a:pPr>
            <a:r>
              <a:rPr dirty="0" sz="1200">
                <a:latin typeface="Calibri"/>
                <a:cs typeface="Calibri"/>
              </a:rPr>
              <a:t>Which</a:t>
            </a:r>
            <a:r>
              <a:rPr dirty="0" sz="1200" spc="16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command</a:t>
            </a:r>
            <a:r>
              <a:rPr dirty="0" sz="1200" spc="16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is</a:t>
            </a:r>
            <a:r>
              <a:rPr dirty="0" sz="1200" spc="16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used</a:t>
            </a:r>
            <a:r>
              <a:rPr dirty="0" sz="1200" spc="17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to</a:t>
            </a:r>
            <a:r>
              <a:rPr dirty="0" sz="1200" spc="16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initialize</a:t>
            </a:r>
            <a:r>
              <a:rPr dirty="0" sz="1200" spc="16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a</a:t>
            </a:r>
            <a:r>
              <a:rPr dirty="0" sz="1200" spc="16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repository</a:t>
            </a:r>
            <a:r>
              <a:rPr dirty="0" sz="1200" spc="17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and</a:t>
            </a:r>
            <a:r>
              <a:rPr dirty="0" sz="1200" spc="17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duplicate</a:t>
            </a:r>
            <a:r>
              <a:rPr dirty="0" sz="1200" spc="16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the</a:t>
            </a:r>
            <a:r>
              <a:rPr dirty="0" sz="1200" spc="16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sources</a:t>
            </a:r>
            <a:r>
              <a:rPr dirty="0" sz="1200" spc="17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into</a:t>
            </a:r>
            <a:r>
              <a:rPr dirty="0" sz="1200" spc="170">
                <a:latin typeface="Calibri"/>
                <a:cs typeface="Calibri"/>
              </a:rPr>
              <a:t> </a:t>
            </a:r>
            <a:r>
              <a:rPr dirty="0" sz="1200" spc="-25">
                <a:latin typeface="Calibri"/>
                <a:cs typeface="Calibri"/>
              </a:rPr>
              <a:t>it?</a:t>
            </a:r>
            <a:endParaRPr sz="1200">
              <a:latin typeface="Calibri"/>
              <a:cs typeface="Calibri"/>
            </a:endParaRPr>
          </a:p>
          <a:p>
            <a:pPr lvl="3" marL="384175" marR="5080" indent="-149225">
              <a:lnSpc>
                <a:spcPct val="100000"/>
              </a:lnSpc>
              <a:spcBef>
                <a:spcPts val="1000"/>
              </a:spcBef>
              <a:buFont typeface="Arial MT"/>
              <a:buChar char="•"/>
              <a:tabLst>
                <a:tab pos="384175" algn="l"/>
              </a:tabLst>
            </a:pPr>
            <a:r>
              <a:rPr dirty="0" sz="1200">
                <a:latin typeface="Calibri"/>
                <a:cs typeface="Calibri"/>
              </a:rPr>
              <a:t>Which</a:t>
            </a:r>
            <a:r>
              <a:rPr dirty="0" sz="1200" spc="1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command</a:t>
            </a:r>
            <a:r>
              <a:rPr dirty="0" sz="1200" spc="2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is</a:t>
            </a:r>
            <a:r>
              <a:rPr dirty="0" sz="1200" spc="1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used</a:t>
            </a:r>
            <a:r>
              <a:rPr dirty="0" sz="1200" spc="2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to</a:t>
            </a:r>
            <a:r>
              <a:rPr dirty="0" sz="1200" spc="1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check</a:t>
            </a:r>
            <a:r>
              <a:rPr dirty="0" sz="1200" spc="2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the</a:t>
            </a:r>
            <a:r>
              <a:rPr dirty="0" sz="1200" spc="1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consistency</a:t>
            </a:r>
            <a:r>
              <a:rPr dirty="0" sz="1200" spc="20">
                <a:latin typeface="Calibri"/>
                <a:cs typeface="Calibri"/>
              </a:rPr>
              <a:t> </a:t>
            </a:r>
            <a:r>
              <a:rPr dirty="0" sz="1200" spc="-10">
                <a:latin typeface="Calibri"/>
                <a:cs typeface="Calibri"/>
              </a:rPr>
              <a:t>of</a:t>
            </a:r>
            <a:r>
              <a:rPr dirty="0" sz="1200" spc="1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the</a:t>
            </a:r>
            <a:r>
              <a:rPr dirty="0" sz="1200" spc="1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local</a:t>
            </a:r>
            <a:r>
              <a:rPr dirty="0" sz="1200" spc="2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repository</a:t>
            </a:r>
            <a:r>
              <a:rPr dirty="0" sz="1200" spc="1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and,</a:t>
            </a:r>
            <a:r>
              <a:rPr dirty="0" sz="1200" spc="4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if</a:t>
            </a:r>
            <a:r>
              <a:rPr dirty="0" sz="1200" spc="1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possible,</a:t>
            </a:r>
            <a:r>
              <a:rPr dirty="0" sz="1200" spc="45">
                <a:latin typeface="Calibri"/>
                <a:cs typeface="Calibri"/>
              </a:rPr>
              <a:t> </a:t>
            </a:r>
            <a:r>
              <a:rPr dirty="0" sz="1200" spc="-10">
                <a:latin typeface="Calibri"/>
                <a:cs typeface="Calibri"/>
              </a:rPr>
              <a:t>compare </a:t>
            </a:r>
            <a:r>
              <a:rPr dirty="0" sz="1200" spc="50">
                <a:latin typeface="Calibri"/>
                <a:cs typeface="Calibri"/>
              </a:rPr>
              <a:t>it</a:t>
            </a:r>
            <a:r>
              <a:rPr dirty="0" sz="1200" spc="11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with</a:t>
            </a:r>
            <a:r>
              <a:rPr dirty="0" sz="1200" spc="114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the</a:t>
            </a:r>
            <a:r>
              <a:rPr dirty="0" sz="1200" spc="11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remote</a:t>
            </a:r>
            <a:r>
              <a:rPr dirty="0" sz="1200" spc="110">
                <a:latin typeface="Calibri"/>
                <a:cs typeface="Calibri"/>
              </a:rPr>
              <a:t> </a:t>
            </a:r>
            <a:r>
              <a:rPr dirty="0" sz="1200" spc="-10">
                <a:latin typeface="Calibri"/>
                <a:cs typeface="Calibri"/>
              </a:rPr>
              <a:t>repository?</a:t>
            </a:r>
            <a:endParaRPr sz="1200">
              <a:latin typeface="Calibri"/>
              <a:cs typeface="Calibri"/>
            </a:endParaRPr>
          </a:p>
          <a:p>
            <a:pPr marL="384175" marR="5080">
              <a:lnSpc>
                <a:spcPct val="100000"/>
              </a:lnSpc>
              <a:spcBef>
                <a:spcPts val="10"/>
              </a:spcBef>
            </a:pPr>
            <a:r>
              <a:rPr dirty="0" sz="1200" spc="55">
                <a:latin typeface="Calibri"/>
                <a:cs typeface="Calibri"/>
              </a:rPr>
              <a:t>If</a:t>
            </a:r>
            <a:r>
              <a:rPr dirty="0" sz="1200" spc="19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the</a:t>
            </a:r>
            <a:r>
              <a:rPr dirty="0" sz="1200" spc="19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user</a:t>
            </a:r>
            <a:r>
              <a:rPr dirty="0" sz="1200" spc="19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is</a:t>
            </a:r>
            <a:r>
              <a:rPr dirty="0" sz="1200" spc="19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authorized</a:t>
            </a:r>
            <a:r>
              <a:rPr dirty="0" sz="1200" spc="19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both</a:t>
            </a:r>
            <a:r>
              <a:rPr dirty="0" sz="1200" spc="19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locally</a:t>
            </a:r>
            <a:r>
              <a:rPr dirty="0" sz="1200" spc="19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and</a:t>
            </a:r>
            <a:r>
              <a:rPr dirty="0" sz="1200" spc="19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on</a:t>
            </a:r>
            <a:r>
              <a:rPr dirty="0" sz="1200" spc="19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the</a:t>
            </a:r>
            <a:r>
              <a:rPr dirty="0" sz="1200" spc="19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central</a:t>
            </a:r>
            <a:r>
              <a:rPr dirty="0" sz="1200" spc="19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server,</a:t>
            </a:r>
            <a:r>
              <a:rPr dirty="0" sz="1200" spc="204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the</a:t>
            </a:r>
            <a:r>
              <a:rPr dirty="0" sz="1200" spc="19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content</a:t>
            </a:r>
            <a:r>
              <a:rPr dirty="0" sz="1200" spc="19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is</a:t>
            </a:r>
            <a:r>
              <a:rPr dirty="0" sz="1200" spc="19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also</a:t>
            </a:r>
            <a:r>
              <a:rPr dirty="0" sz="1200" spc="195">
                <a:latin typeface="Calibri"/>
                <a:cs typeface="Calibri"/>
              </a:rPr>
              <a:t> </a:t>
            </a:r>
            <a:r>
              <a:rPr dirty="0" sz="1200" spc="-10">
                <a:latin typeface="Calibri"/>
                <a:cs typeface="Calibri"/>
              </a:rPr>
              <a:t>compared </a:t>
            </a:r>
            <a:r>
              <a:rPr dirty="0" sz="1200">
                <a:latin typeface="Calibri"/>
                <a:cs typeface="Calibri"/>
              </a:rPr>
              <a:t>with</a:t>
            </a:r>
            <a:r>
              <a:rPr dirty="0" sz="1200" spc="16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the</a:t>
            </a:r>
            <a:r>
              <a:rPr dirty="0" sz="1200" spc="160">
                <a:latin typeface="Calibri"/>
                <a:cs typeface="Calibri"/>
              </a:rPr>
              <a:t> </a:t>
            </a:r>
            <a:r>
              <a:rPr dirty="0" sz="1200" spc="-10">
                <a:latin typeface="Calibri"/>
                <a:cs typeface="Calibri"/>
              </a:rPr>
              <a:t>server.</a:t>
            </a:r>
            <a:endParaRPr sz="1200">
              <a:latin typeface="Calibri"/>
              <a:cs typeface="Calibri"/>
            </a:endParaRPr>
          </a:p>
          <a:p>
            <a:pPr lvl="3" marL="384175" marR="2120900" indent="-149225">
              <a:lnSpc>
                <a:spcPct val="100000"/>
              </a:lnSpc>
              <a:spcBef>
                <a:spcPts val="1005"/>
              </a:spcBef>
              <a:buFont typeface="Arial MT"/>
              <a:buChar char="•"/>
              <a:tabLst>
                <a:tab pos="384175" algn="l"/>
              </a:tabLst>
            </a:pPr>
            <a:r>
              <a:rPr dirty="0" sz="1200" spc="10">
                <a:latin typeface="Calibri"/>
                <a:cs typeface="Calibri"/>
              </a:rPr>
              <a:t>Additional</a:t>
            </a:r>
            <a:r>
              <a:rPr dirty="0" sz="1200" spc="130">
                <a:latin typeface="Calibri"/>
                <a:cs typeface="Calibri"/>
              </a:rPr>
              <a:t> </a:t>
            </a:r>
            <a:r>
              <a:rPr dirty="0" sz="1200" spc="10">
                <a:latin typeface="Calibri"/>
                <a:cs typeface="Calibri"/>
              </a:rPr>
              <a:t>question:</a:t>
            </a:r>
            <a:r>
              <a:rPr dirty="0" sz="1200" spc="275">
                <a:latin typeface="Calibri"/>
                <a:cs typeface="Calibri"/>
              </a:rPr>
              <a:t> </a:t>
            </a:r>
            <a:r>
              <a:rPr dirty="0" sz="1200" spc="10">
                <a:latin typeface="Calibri"/>
                <a:cs typeface="Calibri"/>
              </a:rPr>
              <a:t>Where</a:t>
            </a:r>
            <a:r>
              <a:rPr dirty="0" sz="1200" spc="135">
                <a:latin typeface="Calibri"/>
                <a:cs typeface="Calibri"/>
              </a:rPr>
              <a:t> </a:t>
            </a:r>
            <a:r>
              <a:rPr dirty="0" sz="1200" spc="10">
                <a:latin typeface="Calibri"/>
                <a:cs typeface="Calibri"/>
              </a:rPr>
              <a:t>can</a:t>
            </a:r>
            <a:r>
              <a:rPr dirty="0" sz="1200" spc="130">
                <a:latin typeface="Calibri"/>
                <a:cs typeface="Calibri"/>
              </a:rPr>
              <a:t> </a:t>
            </a:r>
            <a:r>
              <a:rPr dirty="0" sz="1200" spc="10">
                <a:latin typeface="Calibri"/>
                <a:cs typeface="Calibri"/>
              </a:rPr>
              <a:t>you</a:t>
            </a:r>
            <a:r>
              <a:rPr dirty="0" sz="1200" spc="135">
                <a:latin typeface="Calibri"/>
                <a:cs typeface="Calibri"/>
              </a:rPr>
              <a:t> </a:t>
            </a:r>
            <a:r>
              <a:rPr dirty="0" sz="1200" spc="10">
                <a:latin typeface="Calibri"/>
                <a:cs typeface="Calibri"/>
              </a:rPr>
              <a:t>find</a:t>
            </a:r>
            <a:r>
              <a:rPr dirty="0" sz="1200" spc="135">
                <a:latin typeface="Calibri"/>
                <a:cs typeface="Calibri"/>
              </a:rPr>
              <a:t> </a:t>
            </a:r>
            <a:r>
              <a:rPr dirty="0" sz="1200" spc="10">
                <a:latin typeface="Calibri"/>
                <a:cs typeface="Calibri"/>
              </a:rPr>
              <a:t>your</a:t>
            </a:r>
            <a:r>
              <a:rPr dirty="0" sz="1200" spc="130">
                <a:latin typeface="Calibri"/>
                <a:cs typeface="Calibri"/>
              </a:rPr>
              <a:t> </a:t>
            </a:r>
            <a:r>
              <a:rPr dirty="0" sz="1200" spc="10">
                <a:latin typeface="Calibri"/>
                <a:cs typeface="Calibri"/>
              </a:rPr>
              <a:t>basic</a:t>
            </a:r>
            <a:r>
              <a:rPr dirty="0" sz="1200" spc="135">
                <a:latin typeface="Calibri"/>
                <a:cs typeface="Calibri"/>
              </a:rPr>
              <a:t> </a:t>
            </a:r>
            <a:r>
              <a:rPr dirty="0" sz="1200" spc="-10">
                <a:latin typeface="Calibri"/>
                <a:cs typeface="Calibri"/>
              </a:rPr>
              <a:t>settings? </a:t>
            </a:r>
            <a:r>
              <a:rPr dirty="0" sz="1200">
                <a:latin typeface="Calibri"/>
                <a:cs typeface="Calibri"/>
              </a:rPr>
              <a:t>Adjustments</a:t>
            </a:r>
            <a:r>
              <a:rPr dirty="0" sz="1200" spc="15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are</a:t>
            </a:r>
            <a:r>
              <a:rPr dirty="0" sz="1200" spc="16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made</a:t>
            </a:r>
            <a:r>
              <a:rPr dirty="0" sz="1200" spc="16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with</a:t>
            </a:r>
            <a:r>
              <a:rPr dirty="0" sz="1200" spc="160">
                <a:latin typeface="Calibri"/>
                <a:cs typeface="Calibri"/>
              </a:rPr>
              <a:t> </a:t>
            </a:r>
            <a:r>
              <a:rPr dirty="0" sz="1200" spc="195">
                <a:latin typeface="Calibri"/>
                <a:cs typeface="Calibri"/>
              </a:rPr>
              <a:t>git</a:t>
            </a:r>
            <a:r>
              <a:rPr dirty="0" sz="1200" spc="415">
                <a:latin typeface="Calibri"/>
                <a:cs typeface="Calibri"/>
              </a:rPr>
              <a:t> </a:t>
            </a:r>
            <a:r>
              <a:rPr dirty="0" sz="1200" spc="110">
                <a:latin typeface="Calibri"/>
                <a:cs typeface="Calibri"/>
              </a:rPr>
              <a:t>config</a:t>
            </a:r>
            <a:r>
              <a:rPr dirty="0" sz="1200" spc="415">
                <a:latin typeface="Calibri"/>
                <a:cs typeface="Calibri"/>
              </a:rPr>
              <a:t> </a:t>
            </a:r>
            <a:r>
              <a:rPr dirty="0" sz="1200" spc="215">
                <a:latin typeface="Calibri"/>
                <a:cs typeface="Calibri"/>
              </a:rPr>
              <a:t>....</a:t>
            </a:r>
            <a:endParaRPr sz="120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12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320"/>
              </a:spcBef>
            </a:pPr>
            <a:endParaRPr sz="1200">
              <a:latin typeface="Calibri"/>
              <a:cs typeface="Calibri"/>
            </a:endParaRPr>
          </a:p>
          <a:p>
            <a:pPr lvl="2" marL="741045" indent="-728345">
              <a:lnSpc>
                <a:spcPct val="100000"/>
              </a:lnSpc>
              <a:buFont typeface="Calibri"/>
              <a:buAutoNum type="arabicPeriod"/>
              <a:tabLst>
                <a:tab pos="741045" algn="l"/>
              </a:tabLst>
            </a:pPr>
            <a:r>
              <a:rPr dirty="0" sz="1400" spc="155" b="1">
                <a:latin typeface="Calibri"/>
                <a:cs typeface="Calibri"/>
              </a:rPr>
              <a:t>Local</a:t>
            </a:r>
            <a:r>
              <a:rPr dirty="0" sz="1400" spc="220" b="1">
                <a:latin typeface="Calibri"/>
                <a:cs typeface="Calibri"/>
              </a:rPr>
              <a:t> </a:t>
            </a:r>
            <a:r>
              <a:rPr dirty="0" sz="1400" spc="114" b="1">
                <a:latin typeface="Calibri"/>
                <a:cs typeface="Calibri"/>
              </a:rPr>
              <a:t>procedure</a:t>
            </a:r>
            <a:r>
              <a:rPr dirty="0" sz="1400" spc="225" b="1">
                <a:latin typeface="Calibri"/>
                <a:cs typeface="Calibri"/>
              </a:rPr>
              <a:t> </a:t>
            </a:r>
            <a:r>
              <a:rPr dirty="0" sz="1400" spc="80" b="1">
                <a:latin typeface="Calibri"/>
                <a:cs typeface="Calibri"/>
              </a:rPr>
              <a:t>for</a:t>
            </a:r>
            <a:r>
              <a:rPr dirty="0" sz="1400" spc="225" b="1">
                <a:latin typeface="Calibri"/>
                <a:cs typeface="Calibri"/>
              </a:rPr>
              <a:t> </a:t>
            </a:r>
            <a:r>
              <a:rPr dirty="0" sz="1400" spc="315" b="1">
                <a:latin typeface="Calibri"/>
                <a:cs typeface="Calibri"/>
              </a:rPr>
              <a:t>GIT</a:t>
            </a:r>
            <a:endParaRPr sz="1400">
              <a:latin typeface="Calibri"/>
              <a:cs typeface="Calibri"/>
            </a:endParaRPr>
          </a:p>
          <a:p>
            <a:pPr lvl="3" marL="384175" indent="-148590">
              <a:lnSpc>
                <a:spcPct val="100000"/>
              </a:lnSpc>
              <a:spcBef>
                <a:spcPts val="1380"/>
              </a:spcBef>
              <a:buFont typeface="Arial MT"/>
              <a:buChar char="•"/>
              <a:tabLst>
                <a:tab pos="384175" algn="l"/>
              </a:tabLst>
            </a:pPr>
            <a:r>
              <a:rPr dirty="0" sz="1200">
                <a:latin typeface="Calibri"/>
                <a:cs typeface="Calibri"/>
              </a:rPr>
              <a:t>How</a:t>
            </a:r>
            <a:r>
              <a:rPr dirty="0" sz="1200" spc="10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do</a:t>
            </a:r>
            <a:r>
              <a:rPr dirty="0" sz="1200" spc="114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you</a:t>
            </a:r>
            <a:r>
              <a:rPr dirty="0" sz="1200" spc="114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add</a:t>
            </a:r>
            <a:r>
              <a:rPr dirty="0" sz="1200" spc="11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new</a:t>
            </a:r>
            <a:r>
              <a:rPr dirty="0" sz="1200" spc="11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sources</a:t>
            </a:r>
            <a:r>
              <a:rPr dirty="0" sz="1200" spc="10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or</a:t>
            </a:r>
            <a:r>
              <a:rPr dirty="0" sz="1200" spc="11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changes</a:t>
            </a:r>
            <a:r>
              <a:rPr dirty="0" sz="1200" spc="11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to</a:t>
            </a:r>
            <a:r>
              <a:rPr dirty="0" sz="1200" spc="11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the</a:t>
            </a:r>
            <a:r>
              <a:rPr dirty="0" sz="1200" spc="11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local</a:t>
            </a:r>
            <a:r>
              <a:rPr dirty="0" sz="1200" spc="10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repository?</a:t>
            </a:r>
            <a:r>
              <a:rPr dirty="0" sz="1200" spc="245">
                <a:latin typeface="Calibri"/>
                <a:cs typeface="Calibri"/>
              </a:rPr>
              <a:t> </a:t>
            </a:r>
            <a:r>
              <a:rPr dirty="0" sz="1200" spc="60">
                <a:latin typeface="Calibri"/>
                <a:cs typeface="Calibri"/>
              </a:rPr>
              <a:t>Explain</a:t>
            </a:r>
            <a:r>
              <a:rPr dirty="0" sz="1200" spc="114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the</a:t>
            </a:r>
            <a:r>
              <a:rPr dirty="0" sz="1200" spc="110">
                <a:latin typeface="Calibri"/>
                <a:cs typeface="Calibri"/>
              </a:rPr>
              <a:t> </a:t>
            </a:r>
            <a:r>
              <a:rPr dirty="0" sz="1200" spc="-10">
                <a:latin typeface="Calibri"/>
                <a:cs typeface="Calibri"/>
              </a:rPr>
              <a:t>step?</a:t>
            </a:r>
            <a:endParaRPr sz="1200">
              <a:latin typeface="Calibri"/>
              <a:cs typeface="Calibri"/>
            </a:endParaRPr>
          </a:p>
          <a:p>
            <a:pPr lvl="3" marL="384175" marR="6985" indent="-149225">
              <a:lnSpc>
                <a:spcPct val="100000"/>
              </a:lnSpc>
              <a:spcBef>
                <a:spcPts val="1000"/>
              </a:spcBef>
              <a:buFont typeface="Arial MT"/>
              <a:buChar char="•"/>
              <a:tabLst>
                <a:tab pos="384175" algn="l"/>
              </a:tabLst>
            </a:pPr>
            <a:r>
              <a:rPr dirty="0" sz="1200">
                <a:latin typeface="Calibri"/>
                <a:cs typeface="Calibri"/>
              </a:rPr>
              <a:t>Which</a:t>
            </a:r>
            <a:r>
              <a:rPr dirty="0" sz="1200" spc="100">
                <a:latin typeface="Calibri"/>
                <a:cs typeface="Calibri"/>
              </a:rPr>
              <a:t> </a:t>
            </a:r>
            <a:r>
              <a:rPr dirty="0" sz="1200" spc="175">
                <a:latin typeface="Calibri"/>
                <a:cs typeface="Calibri"/>
              </a:rPr>
              <a:t>GIT</a:t>
            </a:r>
            <a:r>
              <a:rPr dirty="0" sz="1200" spc="10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command</a:t>
            </a:r>
            <a:r>
              <a:rPr dirty="0" sz="1200" spc="11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is</a:t>
            </a:r>
            <a:r>
              <a:rPr dirty="0" sz="1200" spc="10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used</a:t>
            </a:r>
            <a:r>
              <a:rPr dirty="0" sz="1200" spc="10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to</a:t>
            </a:r>
            <a:r>
              <a:rPr dirty="0" sz="1200" spc="10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check</a:t>
            </a:r>
            <a:r>
              <a:rPr dirty="0" sz="1200" spc="10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the</a:t>
            </a:r>
            <a:r>
              <a:rPr dirty="0" sz="1200" spc="10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consistency?</a:t>
            </a:r>
            <a:r>
              <a:rPr dirty="0" sz="1200" spc="270">
                <a:latin typeface="Calibri"/>
                <a:cs typeface="Calibri"/>
              </a:rPr>
              <a:t> </a:t>
            </a:r>
            <a:r>
              <a:rPr dirty="0" sz="1200" spc="70">
                <a:latin typeface="Calibri"/>
                <a:cs typeface="Calibri"/>
              </a:rPr>
              <a:t>(The</a:t>
            </a:r>
            <a:r>
              <a:rPr dirty="0" sz="1200" spc="10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same</a:t>
            </a:r>
            <a:r>
              <a:rPr dirty="0" sz="1200" spc="10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command</a:t>
            </a:r>
            <a:r>
              <a:rPr dirty="0" sz="1200" spc="10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usually</a:t>
            </a:r>
            <a:r>
              <a:rPr dirty="0" sz="1200" spc="105">
                <a:latin typeface="Calibri"/>
                <a:cs typeface="Calibri"/>
              </a:rPr>
              <a:t> </a:t>
            </a:r>
            <a:r>
              <a:rPr dirty="0" sz="1200" spc="-10">
                <a:latin typeface="Calibri"/>
                <a:cs typeface="Calibri"/>
              </a:rPr>
              <a:t>indicates </a:t>
            </a:r>
            <a:r>
              <a:rPr dirty="0" sz="1200">
                <a:latin typeface="Calibri"/>
                <a:cs typeface="Calibri"/>
              </a:rPr>
              <a:t>the</a:t>
            </a:r>
            <a:r>
              <a:rPr dirty="0" sz="1200" spc="12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next</a:t>
            </a:r>
            <a:r>
              <a:rPr dirty="0" sz="1200" spc="12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necessary</a:t>
            </a:r>
            <a:r>
              <a:rPr dirty="0" sz="1200" spc="125">
                <a:latin typeface="Calibri"/>
                <a:cs typeface="Calibri"/>
              </a:rPr>
              <a:t> </a:t>
            </a:r>
            <a:r>
              <a:rPr dirty="0" sz="1200" spc="-10">
                <a:latin typeface="Calibri"/>
                <a:cs typeface="Calibri"/>
              </a:rPr>
              <a:t>step.)</a:t>
            </a:r>
            <a:endParaRPr sz="1200">
              <a:latin typeface="Calibri"/>
              <a:cs typeface="Calibri"/>
            </a:endParaRPr>
          </a:p>
          <a:p>
            <a:pPr lvl="3" marL="384175" indent="-148590">
              <a:lnSpc>
                <a:spcPct val="100000"/>
              </a:lnSpc>
              <a:spcBef>
                <a:spcPts val="1005"/>
              </a:spcBef>
              <a:buFont typeface="Arial MT"/>
              <a:buChar char="•"/>
              <a:tabLst>
                <a:tab pos="384175" algn="l"/>
              </a:tabLst>
            </a:pPr>
            <a:r>
              <a:rPr dirty="0" sz="1200">
                <a:latin typeface="Calibri"/>
                <a:cs typeface="Calibri"/>
              </a:rPr>
              <a:t>How</a:t>
            </a:r>
            <a:r>
              <a:rPr dirty="0" sz="1200" spc="10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do</a:t>
            </a:r>
            <a:r>
              <a:rPr dirty="0" sz="1200" spc="11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you</a:t>
            </a:r>
            <a:r>
              <a:rPr dirty="0" sz="1200" spc="10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branch</a:t>
            </a:r>
            <a:r>
              <a:rPr dirty="0" sz="1200" spc="11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into</a:t>
            </a:r>
            <a:r>
              <a:rPr dirty="0" sz="1200" spc="11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a</a:t>
            </a:r>
            <a:r>
              <a:rPr dirty="0" sz="1200" spc="10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new</a:t>
            </a:r>
            <a:r>
              <a:rPr dirty="0" sz="1200" spc="10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developer</a:t>
            </a:r>
            <a:r>
              <a:rPr dirty="0" sz="1200" spc="110">
                <a:latin typeface="Calibri"/>
                <a:cs typeface="Calibri"/>
              </a:rPr>
              <a:t> </a:t>
            </a:r>
            <a:r>
              <a:rPr dirty="0" sz="1200" spc="-10">
                <a:latin typeface="Calibri"/>
                <a:cs typeface="Calibri"/>
              </a:rPr>
              <a:t>branch?</a:t>
            </a:r>
            <a:endParaRPr sz="1200">
              <a:latin typeface="Calibri"/>
              <a:cs typeface="Calibri"/>
            </a:endParaRPr>
          </a:p>
          <a:p>
            <a:pPr lvl="3" marL="384175" indent="-148590">
              <a:lnSpc>
                <a:spcPct val="100000"/>
              </a:lnSpc>
              <a:spcBef>
                <a:spcPts val="1005"/>
              </a:spcBef>
              <a:buFont typeface="Arial MT"/>
              <a:buChar char="•"/>
              <a:tabLst>
                <a:tab pos="384175" algn="l"/>
              </a:tabLst>
            </a:pPr>
            <a:r>
              <a:rPr dirty="0" sz="1200">
                <a:latin typeface="Calibri"/>
                <a:cs typeface="Calibri"/>
              </a:rPr>
              <a:t>How</a:t>
            </a:r>
            <a:r>
              <a:rPr dirty="0" sz="1200" spc="10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do</a:t>
            </a:r>
            <a:r>
              <a:rPr dirty="0" sz="1200" spc="11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you</a:t>
            </a:r>
            <a:r>
              <a:rPr dirty="0" sz="1200" spc="114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merge</a:t>
            </a:r>
            <a:r>
              <a:rPr dirty="0" sz="1200" spc="10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branches</a:t>
            </a:r>
            <a:r>
              <a:rPr dirty="0" sz="1200" spc="11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again,</a:t>
            </a:r>
            <a:r>
              <a:rPr dirty="0" sz="1200" spc="10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e.g.</a:t>
            </a:r>
            <a:r>
              <a:rPr dirty="0" sz="1200" spc="24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into</a:t>
            </a:r>
            <a:r>
              <a:rPr dirty="0" sz="1200" spc="11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the</a:t>
            </a:r>
            <a:r>
              <a:rPr dirty="0" sz="1200" spc="10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main</a:t>
            </a:r>
            <a:r>
              <a:rPr dirty="0" sz="1200" spc="11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or</a:t>
            </a:r>
            <a:r>
              <a:rPr dirty="0" sz="1200" spc="105">
                <a:latin typeface="Calibri"/>
                <a:cs typeface="Calibri"/>
              </a:rPr>
              <a:t> </a:t>
            </a:r>
            <a:r>
              <a:rPr dirty="0" sz="1200" spc="-10">
                <a:latin typeface="Calibri"/>
                <a:cs typeface="Calibri"/>
              </a:rPr>
              <a:t>release</a:t>
            </a:r>
            <a:r>
              <a:rPr dirty="0" sz="1200" spc="110">
                <a:latin typeface="Calibri"/>
                <a:cs typeface="Calibri"/>
              </a:rPr>
              <a:t> </a:t>
            </a:r>
            <a:r>
              <a:rPr dirty="0" sz="1200" spc="-10">
                <a:latin typeface="Calibri"/>
                <a:cs typeface="Calibri"/>
              </a:rPr>
              <a:t>branch?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3" name="object 3" descr=""/>
          <p:cNvSpPr txBox="1"/>
          <p:nvPr/>
        </p:nvSpPr>
        <p:spPr>
          <a:xfrm>
            <a:off x="3677030" y="10200228"/>
            <a:ext cx="312420" cy="1778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38100">
              <a:lnSpc>
                <a:spcPts val="1235"/>
              </a:lnSpc>
            </a:pPr>
            <a:fld id="{81D60167-4931-47E6-BA6A-407CBD079E47}" type="slidenum">
              <a:rPr dirty="0" sz="1200" spc="-25">
                <a:latin typeface="Calibri"/>
                <a:cs typeface="Calibri"/>
              </a:rPr>
              <a:t>110</a:t>
            </a:fld>
            <a:endParaRPr sz="12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 txBox="1"/>
          <p:nvPr/>
        </p:nvSpPr>
        <p:spPr>
          <a:xfrm>
            <a:off x="573925" y="411350"/>
            <a:ext cx="6507480" cy="6962775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algn="r" marR="7620">
              <a:lnSpc>
                <a:spcPct val="100000"/>
              </a:lnSpc>
              <a:spcBef>
                <a:spcPts val="95"/>
              </a:spcBef>
            </a:pPr>
            <a:r>
              <a:rPr dirty="0" sz="1200" i="1">
                <a:latin typeface="Calibri"/>
                <a:cs typeface="Calibri"/>
              </a:rPr>
              <a:t>Programming</a:t>
            </a:r>
            <a:r>
              <a:rPr dirty="0" sz="1200" spc="380" i="1">
                <a:latin typeface="Calibri"/>
                <a:cs typeface="Calibri"/>
              </a:rPr>
              <a:t> </a:t>
            </a:r>
            <a:r>
              <a:rPr dirty="0" sz="1200" spc="-10" i="1">
                <a:latin typeface="Calibri"/>
                <a:cs typeface="Calibri"/>
              </a:rPr>
              <a:t>Paradigms</a:t>
            </a:r>
            <a:endParaRPr sz="12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1015"/>
              </a:spcBef>
            </a:pPr>
            <a:endParaRPr sz="1200">
              <a:latin typeface="Calibri"/>
              <a:cs typeface="Calibri"/>
            </a:endParaRPr>
          </a:p>
          <a:p>
            <a:pPr lvl="2" marL="741045" indent="-728345">
              <a:lnSpc>
                <a:spcPct val="100000"/>
              </a:lnSpc>
              <a:buFont typeface="Calibri"/>
              <a:buAutoNum type="arabicPeriod" startAt="2"/>
              <a:tabLst>
                <a:tab pos="741045" algn="l"/>
              </a:tabLst>
            </a:pPr>
            <a:r>
              <a:rPr dirty="0" sz="1400" spc="145" b="1">
                <a:latin typeface="Calibri"/>
                <a:cs typeface="Calibri"/>
              </a:rPr>
              <a:t>Control</a:t>
            </a:r>
            <a:r>
              <a:rPr dirty="0" sz="1400" spc="220" b="1">
                <a:latin typeface="Calibri"/>
                <a:cs typeface="Calibri"/>
              </a:rPr>
              <a:t> </a:t>
            </a:r>
            <a:r>
              <a:rPr dirty="0" sz="1400" spc="50" b="1">
                <a:latin typeface="Calibri"/>
                <a:cs typeface="Calibri"/>
              </a:rPr>
              <a:t>of</a:t>
            </a:r>
            <a:r>
              <a:rPr dirty="0" sz="1400" spc="220" b="1">
                <a:latin typeface="Calibri"/>
                <a:cs typeface="Calibri"/>
              </a:rPr>
              <a:t> </a:t>
            </a:r>
            <a:r>
              <a:rPr dirty="0" sz="1400" spc="105" b="1">
                <a:latin typeface="Calibri"/>
                <a:cs typeface="Calibri"/>
              </a:rPr>
              <a:t>central</a:t>
            </a:r>
            <a:r>
              <a:rPr dirty="0" sz="1400" spc="225" b="1">
                <a:latin typeface="Calibri"/>
                <a:cs typeface="Calibri"/>
              </a:rPr>
              <a:t> </a:t>
            </a:r>
            <a:r>
              <a:rPr dirty="0" sz="1400" spc="340" b="1">
                <a:latin typeface="Calibri"/>
                <a:cs typeface="Calibri"/>
              </a:rPr>
              <a:t>GIT</a:t>
            </a:r>
            <a:r>
              <a:rPr dirty="0" sz="1400" spc="220" b="1">
                <a:latin typeface="Calibri"/>
                <a:cs typeface="Calibri"/>
              </a:rPr>
              <a:t> </a:t>
            </a:r>
            <a:r>
              <a:rPr dirty="0" sz="1400" spc="100" b="1">
                <a:latin typeface="Calibri"/>
                <a:cs typeface="Calibri"/>
              </a:rPr>
              <a:t>repository</a:t>
            </a:r>
            <a:endParaRPr sz="1400">
              <a:latin typeface="Calibri"/>
              <a:cs typeface="Calibri"/>
            </a:endParaRPr>
          </a:p>
          <a:p>
            <a:pPr algn="just" lvl="3" marL="384175" marR="5715" indent="-149225">
              <a:lnSpc>
                <a:spcPct val="100000"/>
              </a:lnSpc>
              <a:spcBef>
                <a:spcPts val="1380"/>
              </a:spcBef>
              <a:buFont typeface="Arial MT"/>
              <a:buChar char="•"/>
              <a:tabLst>
                <a:tab pos="384175" algn="l"/>
              </a:tabLst>
            </a:pPr>
            <a:r>
              <a:rPr dirty="0" sz="1200" spc="90">
                <a:latin typeface="Calibri"/>
                <a:cs typeface="Calibri"/>
              </a:rPr>
              <a:t>All</a:t>
            </a:r>
            <a:r>
              <a:rPr dirty="0" sz="1200" spc="17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sources</a:t>
            </a:r>
            <a:r>
              <a:rPr dirty="0" sz="1200" spc="17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should</a:t>
            </a:r>
            <a:r>
              <a:rPr dirty="0" sz="1200" spc="17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always</a:t>
            </a:r>
            <a:r>
              <a:rPr dirty="0" sz="1200" spc="17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be</a:t>
            </a:r>
            <a:r>
              <a:rPr dirty="0" sz="1200" spc="17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in</a:t>
            </a:r>
            <a:r>
              <a:rPr dirty="0" sz="1200" spc="18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a</a:t>
            </a:r>
            <a:r>
              <a:rPr dirty="0" sz="1200" spc="17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consistent</a:t>
            </a:r>
            <a:r>
              <a:rPr dirty="0" sz="1200" spc="175">
                <a:latin typeface="Calibri"/>
                <a:cs typeface="Calibri"/>
              </a:rPr>
              <a:t> </a:t>
            </a:r>
            <a:r>
              <a:rPr dirty="0" sz="1200" spc="120">
                <a:latin typeface="Calibri"/>
                <a:cs typeface="Calibri"/>
              </a:rPr>
              <a:t>/</a:t>
            </a:r>
            <a:r>
              <a:rPr dirty="0" sz="1200" spc="17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committed</a:t>
            </a:r>
            <a:r>
              <a:rPr dirty="0" sz="1200" spc="17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state</a:t>
            </a:r>
            <a:r>
              <a:rPr dirty="0" sz="1200" spc="18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on</a:t>
            </a:r>
            <a:r>
              <a:rPr dirty="0" sz="1200" spc="17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the</a:t>
            </a:r>
            <a:r>
              <a:rPr dirty="0" sz="1200" spc="17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central</a:t>
            </a:r>
            <a:r>
              <a:rPr dirty="0" sz="1200" spc="17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server.</a:t>
            </a:r>
            <a:r>
              <a:rPr dirty="0" sz="1200" spc="425">
                <a:latin typeface="Calibri"/>
                <a:cs typeface="Calibri"/>
              </a:rPr>
              <a:t> </a:t>
            </a:r>
            <a:r>
              <a:rPr dirty="0" sz="1200" spc="-10">
                <a:latin typeface="Calibri"/>
                <a:cs typeface="Calibri"/>
              </a:rPr>
              <a:t>Which </a:t>
            </a:r>
            <a:r>
              <a:rPr dirty="0" sz="1200">
                <a:latin typeface="Calibri"/>
                <a:cs typeface="Calibri"/>
              </a:rPr>
              <a:t>commands</a:t>
            </a:r>
            <a:r>
              <a:rPr dirty="0" sz="1200" spc="12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can</a:t>
            </a:r>
            <a:r>
              <a:rPr dirty="0" sz="1200" spc="12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be</a:t>
            </a:r>
            <a:r>
              <a:rPr dirty="0" sz="1200" spc="12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used</a:t>
            </a:r>
            <a:r>
              <a:rPr dirty="0" sz="1200" spc="12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to</a:t>
            </a:r>
            <a:r>
              <a:rPr dirty="0" sz="1200" spc="13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retrieve</a:t>
            </a:r>
            <a:r>
              <a:rPr dirty="0" sz="1200" spc="12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the</a:t>
            </a:r>
            <a:r>
              <a:rPr dirty="0" sz="1200" spc="12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latest</a:t>
            </a:r>
            <a:r>
              <a:rPr dirty="0" sz="1200" spc="12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status</a:t>
            </a:r>
            <a:r>
              <a:rPr dirty="0" sz="1200" spc="12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of</a:t>
            </a:r>
            <a:r>
              <a:rPr dirty="0" sz="1200" spc="12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a</a:t>
            </a:r>
            <a:r>
              <a:rPr dirty="0" sz="1200" spc="12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branch</a:t>
            </a:r>
            <a:r>
              <a:rPr dirty="0" sz="1200" spc="12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from</a:t>
            </a:r>
            <a:r>
              <a:rPr dirty="0" sz="1200" spc="12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the</a:t>
            </a:r>
            <a:r>
              <a:rPr dirty="0" sz="1200" spc="12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central</a:t>
            </a:r>
            <a:r>
              <a:rPr dirty="0" sz="1200" spc="120">
                <a:latin typeface="Calibri"/>
                <a:cs typeface="Calibri"/>
              </a:rPr>
              <a:t> </a:t>
            </a:r>
            <a:r>
              <a:rPr dirty="0" sz="1200" spc="-10">
                <a:latin typeface="Calibri"/>
                <a:cs typeface="Calibri"/>
              </a:rPr>
              <a:t>server?</a:t>
            </a:r>
            <a:endParaRPr sz="1200">
              <a:latin typeface="Calibri"/>
              <a:cs typeface="Calibri"/>
            </a:endParaRPr>
          </a:p>
          <a:p>
            <a:pPr algn="just" lvl="3" marL="384175" marR="6350" indent="-149225">
              <a:lnSpc>
                <a:spcPct val="100000"/>
              </a:lnSpc>
              <a:spcBef>
                <a:spcPts val="1005"/>
              </a:spcBef>
              <a:buFont typeface="Arial MT"/>
              <a:buChar char="•"/>
              <a:tabLst>
                <a:tab pos="384175" algn="l"/>
              </a:tabLst>
            </a:pPr>
            <a:r>
              <a:rPr dirty="0" sz="1200" spc="50">
                <a:latin typeface="Calibri"/>
                <a:cs typeface="Calibri"/>
              </a:rPr>
              <a:t>What</a:t>
            </a:r>
            <a:r>
              <a:rPr dirty="0" sz="1200" spc="21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requirements</a:t>
            </a:r>
            <a:r>
              <a:rPr dirty="0" sz="1200" spc="21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have</a:t>
            </a:r>
            <a:r>
              <a:rPr dirty="0" sz="1200" spc="21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to</a:t>
            </a:r>
            <a:r>
              <a:rPr dirty="0" sz="1200" spc="21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be</a:t>
            </a:r>
            <a:r>
              <a:rPr dirty="0" sz="1200" spc="21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met</a:t>
            </a:r>
            <a:r>
              <a:rPr dirty="0" sz="1200" spc="22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before</a:t>
            </a:r>
            <a:r>
              <a:rPr dirty="0" sz="1200" spc="21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changes</a:t>
            </a:r>
            <a:r>
              <a:rPr dirty="0" sz="1200" spc="21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can</a:t>
            </a:r>
            <a:r>
              <a:rPr dirty="0" sz="1200" spc="22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be</a:t>
            </a:r>
            <a:r>
              <a:rPr dirty="0" sz="1200" spc="21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pushed</a:t>
            </a:r>
            <a:r>
              <a:rPr dirty="0" sz="1200" spc="22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from</a:t>
            </a:r>
            <a:r>
              <a:rPr dirty="0" sz="1200" spc="21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local</a:t>
            </a:r>
            <a:r>
              <a:rPr dirty="0" sz="1200" spc="22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to</a:t>
            </a:r>
            <a:r>
              <a:rPr dirty="0" sz="1200" spc="21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the</a:t>
            </a:r>
            <a:r>
              <a:rPr dirty="0" sz="1200" spc="215">
                <a:latin typeface="Calibri"/>
                <a:cs typeface="Calibri"/>
              </a:rPr>
              <a:t> </a:t>
            </a:r>
            <a:r>
              <a:rPr dirty="0" sz="1200" spc="-10">
                <a:latin typeface="Calibri"/>
                <a:cs typeface="Calibri"/>
              </a:rPr>
              <a:t>central </a:t>
            </a:r>
            <a:r>
              <a:rPr dirty="0" sz="1200">
                <a:latin typeface="Calibri"/>
                <a:cs typeface="Calibri"/>
              </a:rPr>
              <a:t>repository?</a:t>
            </a:r>
            <a:r>
              <a:rPr dirty="0" sz="1200" spc="285">
                <a:latin typeface="Calibri"/>
                <a:cs typeface="Calibri"/>
              </a:rPr>
              <a:t> </a:t>
            </a:r>
            <a:r>
              <a:rPr dirty="0" sz="1200" spc="50">
                <a:latin typeface="Calibri"/>
                <a:cs typeface="Calibri"/>
              </a:rPr>
              <a:t>What</a:t>
            </a:r>
            <a:r>
              <a:rPr dirty="0" sz="1200" spc="14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should</a:t>
            </a:r>
            <a:r>
              <a:rPr dirty="0" sz="1200" spc="15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you</a:t>
            </a:r>
            <a:r>
              <a:rPr dirty="0" sz="1200" spc="14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remember</a:t>
            </a:r>
            <a:r>
              <a:rPr dirty="0" sz="1200" spc="14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before</a:t>
            </a:r>
            <a:r>
              <a:rPr dirty="0" sz="1200" spc="14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you</a:t>
            </a:r>
            <a:r>
              <a:rPr dirty="0" sz="1200" spc="14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start</a:t>
            </a:r>
            <a:r>
              <a:rPr dirty="0" sz="1200" spc="14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making</a:t>
            </a:r>
            <a:r>
              <a:rPr dirty="0" sz="1200" spc="14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local</a:t>
            </a:r>
            <a:r>
              <a:rPr dirty="0" sz="1200" spc="145">
                <a:latin typeface="Calibri"/>
                <a:cs typeface="Calibri"/>
              </a:rPr>
              <a:t> </a:t>
            </a:r>
            <a:r>
              <a:rPr dirty="0" sz="1200" spc="-10">
                <a:latin typeface="Calibri"/>
                <a:cs typeface="Calibri"/>
              </a:rPr>
              <a:t>changes?</a:t>
            </a:r>
            <a:endParaRPr sz="1200">
              <a:latin typeface="Calibri"/>
              <a:cs typeface="Calibri"/>
            </a:endParaRPr>
          </a:p>
          <a:p>
            <a:pPr lvl="3">
              <a:lnSpc>
                <a:spcPct val="100000"/>
              </a:lnSpc>
              <a:buFont typeface="Arial MT"/>
              <a:buChar char="•"/>
            </a:pPr>
            <a:endParaRPr sz="1200">
              <a:latin typeface="Calibri"/>
              <a:cs typeface="Calibri"/>
            </a:endParaRPr>
          </a:p>
          <a:p>
            <a:pPr lvl="3">
              <a:lnSpc>
                <a:spcPct val="100000"/>
              </a:lnSpc>
              <a:spcBef>
                <a:spcPts val="545"/>
              </a:spcBef>
              <a:buFont typeface="Arial MT"/>
              <a:buChar char="•"/>
            </a:pPr>
            <a:endParaRPr sz="1200">
              <a:latin typeface="Calibri"/>
              <a:cs typeface="Calibri"/>
            </a:endParaRPr>
          </a:p>
          <a:p>
            <a:pPr lvl="1" marL="695325" indent="-682625">
              <a:lnSpc>
                <a:spcPct val="100000"/>
              </a:lnSpc>
              <a:buFont typeface="Calibri"/>
              <a:buAutoNum type="arabicPeriod" startAt="6"/>
              <a:tabLst>
                <a:tab pos="695325" algn="l"/>
              </a:tabLst>
            </a:pPr>
            <a:r>
              <a:rPr dirty="0" sz="1700" spc="170" b="1">
                <a:latin typeface="Calibri"/>
                <a:cs typeface="Calibri"/>
              </a:rPr>
              <a:t>Linear</a:t>
            </a:r>
            <a:r>
              <a:rPr dirty="0" sz="1700" spc="270" b="1">
                <a:latin typeface="Calibri"/>
                <a:cs typeface="Calibri"/>
              </a:rPr>
              <a:t> </a:t>
            </a:r>
            <a:r>
              <a:rPr dirty="0" sz="1700" spc="125" b="1">
                <a:latin typeface="Calibri"/>
                <a:cs typeface="Calibri"/>
              </a:rPr>
              <a:t>data</a:t>
            </a:r>
            <a:r>
              <a:rPr dirty="0" sz="1700" spc="275" b="1">
                <a:latin typeface="Calibri"/>
                <a:cs typeface="Calibri"/>
              </a:rPr>
              <a:t> </a:t>
            </a:r>
            <a:r>
              <a:rPr dirty="0" sz="1700" spc="125" b="1">
                <a:latin typeface="Calibri"/>
                <a:cs typeface="Calibri"/>
              </a:rPr>
              <a:t>structures</a:t>
            </a:r>
            <a:endParaRPr sz="17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580"/>
              </a:spcBef>
            </a:pPr>
            <a:endParaRPr sz="1700">
              <a:latin typeface="Calibri"/>
              <a:cs typeface="Calibri"/>
            </a:endParaRPr>
          </a:p>
          <a:p>
            <a:pPr lvl="2" marL="741045" indent="-728345">
              <a:lnSpc>
                <a:spcPct val="100000"/>
              </a:lnSpc>
              <a:buFont typeface="Calibri"/>
              <a:buAutoNum type="arabicPeriod"/>
              <a:tabLst>
                <a:tab pos="741045" algn="l"/>
              </a:tabLst>
            </a:pPr>
            <a:r>
              <a:rPr dirty="0" sz="1400" spc="114" b="1">
                <a:latin typeface="Calibri"/>
                <a:cs typeface="Calibri"/>
              </a:rPr>
              <a:t>Definition</a:t>
            </a:r>
            <a:r>
              <a:rPr dirty="0" sz="1400" spc="220" b="1">
                <a:latin typeface="Calibri"/>
                <a:cs typeface="Calibri"/>
              </a:rPr>
              <a:t> </a:t>
            </a:r>
            <a:r>
              <a:rPr dirty="0" sz="1400" spc="50" b="1">
                <a:latin typeface="Calibri"/>
                <a:cs typeface="Calibri"/>
              </a:rPr>
              <a:t>of</a:t>
            </a:r>
            <a:r>
              <a:rPr dirty="0" sz="1400" spc="225" b="1">
                <a:latin typeface="Calibri"/>
                <a:cs typeface="Calibri"/>
              </a:rPr>
              <a:t> </a:t>
            </a:r>
            <a:r>
              <a:rPr dirty="0" sz="1400" spc="100" b="1">
                <a:latin typeface="Calibri"/>
                <a:cs typeface="Calibri"/>
              </a:rPr>
              <a:t>terms</a:t>
            </a:r>
            <a:endParaRPr sz="1400">
              <a:latin typeface="Calibri"/>
              <a:cs typeface="Calibri"/>
            </a:endParaRPr>
          </a:p>
          <a:p>
            <a:pPr lvl="3" marL="384175" indent="-148590">
              <a:lnSpc>
                <a:spcPct val="100000"/>
              </a:lnSpc>
              <a:spcBef>
                <a:spcPts val="1385"/>
              </a:spcBef>
              <a:buFont typeface="Arial MT"/>
              <a:buChar char="•"/>
              <a:tabLst>
                <a:tab pos="384175" algn="l"/>
              </a:tabLst>
            </a:pPr>
            <a:r>
              <a:rPr dirty="0" sz="1200">
                <a:latin typeface="Calibri"/>
                <a:cs typeface="Calibri"/>
              </a:rPr>
              <a:t>Differentiate</a:t>
            </a:r>
            <a:r>
              <a:rPr dirty="0" sz="1200" spc="130">
                <a:latin typeface="Calibri"/>
                <a:cs typeface="Calibri"/>
              </a:rPr>
              <a:t> </a:t>
            </a:r>
            <a:r>
              <a:rPr dirty="0" sz="1200" spc="-20">
                <a:latin typeface="Calibri"/>
                <a:cs typeface="Calibri"/>
              </a:rPr>
              <a:t>between</a:t>
            </a:r>
            <a:r>
              <a:rPr dirty="0" sz="1200" spc="13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the</a:t>
            </a:r>
            <a:r>
              <a:rPr dirty="0" sz="1200" spc="13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terms</a:t>
            </a:r>
            <a:r>
              <a:rPr dirty="0" sz="1200" spc="135">
                <a:latin typeface="Calibri"/>
                <a:cs typeface="Calibri"/>
              </a:rPr>
              <a:t> </a:t>
            </a:r>
            <a:r>
              <a:rPr dirty="0" sz="1200" spc="110">
                <a:latin typeface="Calibri"/>
                <a:cs typeface="Calibri"/>
              </a:rPr>
              <a:t>simple,</a:t>
            </a:r>
            <a:r>
              <a:rPr dirty="0" sz="1200" spc="375">
                <a:latin typeface="Calibri"/>
                <a:cs typeface="Calibri"/>
              </a:rPr>
              <a:t> </a:t>
            </a:r>
            <a:r>
              <a:rPr dirty="0" sz="1200" spc="150">
                <a:latin typeface="Calibri"/>
                <a:cs typeface="Calibri"/>
              </a:rPr>
              <a:t>linear</a:t>
            </a:r>
            <a:r>
              <a:rPr dirty="0" sz="1200" spc="13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and</a:t>
            </a:r>
            <a:r>
              <a:rPr dirty="0" sz="1200" spc="130">
                <a:latin typeface="Calibri"/>
                <a:cs typeface="Calibri"/>
              </a:rPr>
              <a:t> </a:t>
            </a:r>
            <a:r>
              <a:rPr dirty="0" sz="1200" spc="90">
                <a:latin typeface="Calibri"/>
                <a:cs typeface="Calibri"/>
              </a:rPr>
              <a:t>nonlinear</a:t>
            </a:r>
            <a:r>
              <a:rPr dirty="0" sz="1200" spc="13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data</a:t>
            </a:r>
            <a:r>
              <a:rPr dirty="0" sz="1200" spc="130">
                <a:latin typeface="Calibri"/>
                <a:cs typeface="Calibri"/>
              </a:rPr>
              <a:t> </a:t>
            </a:r>
            <a:r>
              <a:rPr dirty="0" sz="1200" spc="-10">
                <a:latin typeface="Calibri"/>
                <a:cs typeface="Calibri"/>
              </a:rPr>
              <a:t>structures.</a:t>
            </a:r>
            <a:endParaRPr sz="1200">
              <a:latin typeface="Calibri"/>
              <a:cs typeface="Calibri"/>
            </a:endParaRPr>
          </a:p>
          <a:p>
            <a:pPr lvl="3" marL="384175" indent="-148590">
              <a:lnSpc>
                <a:spcPct val="100000"/>
              </a:lnSpc>
              <a:spcBef>
                <a:spcPts val="1000"/>
              </a:spcBef>
              <a:buFont typeface="Arial MT"/>
              <a:buChar char="•"/>
              <a:tabLst>
                <a:tab pos="384175" algn="l"/>
              </a:tabLst>
            </a:pPr>
            <a:r>
              <a:rPr dirty="0" sz="1200">
                <a:latin typeface="Calibri"/>
                <a:cs typeface="Calibri"/>
              </a:rPr>
              <a:t>Give</a:t>
            </a:r>
            <a:r>
              <a:rPr dirty="0" sz="1200" spc="15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examples</a:t>
            </a:r>
            <a:r>
              <a:rPr dirty="0" sz="1200" spc="16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of</a:t>
            </a:r>
            <a:r>
              <a:rPr dirty="0" sz="1200" spc="16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simple</a:t>
            </a:r>
            <a:r>
              <a:rPr dirty="0" sz="1200" spc="16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data</a:t>
            </a:r>
            <a:r>
              <a:rPr dirty="0" sz="1200" spc="160">
                <a:latin typeface="Calibri"/>
                <a:cs typeface="Calibri"/>
              </a:rPr>
              <a:t> </a:t>
            </a:r>
            <a:r>
              <a:rPr dirty="0" sz="1200" spc="-10">
                <a:latin typeface="Calibri"/>
                <a:cs typeface="Calibri"/>
              </a:rPr>
              <a:t>structures.</a:t>
            </a:r>
            <a:endParaRPr sz="1200">
              <a:latin typeface="Calibri"/>
              <a:cs typeface="Calibri"/>
            </a:endParaRPr>
          </a:p>
          <a:p>
            <a:pPr algn="just" lvl="3" marL="384175" marR="8255" indent="-149225">
              <a:lnSpc>
                <a:spcPct val="100000"/>
              </a:lnSpc>
              <a:spcBef>
                <a:spcPts val="1000"/>
              </a:spcBef>
              <a:buFont typeface="Arial MT"/>
              <a:buChar char="•"/>
              <a:tabLst>
                <a:tab pos="384175" algn="l"/>
              </a:tabLst>
            </a:pPr>
            <a:r>
              <a:rPr dirty="0" sz="1200">
                <a:latin typeface="Calibri"/>
                <a:cs typeface="Calibri"/>
              </a:rPr>
              <a:t>Linear</a:t>
            </a:r>
            <a:r>
              <a:rPr dirty="0" sz="1200" spc="16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data</a:t>
            </a:r>
            <a:r>
              <a:rPr dirty="0" sz="1200" spc="16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structures</a:t>
            </a:r>
            <a:r>
              <a:rPr dirty="0" sz="1200" spc="16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are</a:t>
            </a:r>
            <a:r>
              <a:rPr dirty="0" sz="1200" spc="16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basically</a:t>
            </a:r>
            <a:r>
              <a:rPr dirty="0" sz="1200" spc="16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expandable</a:t>
            </a:r>
            <a:r>
              <a:rPr dirty="0" sz="1200" spc="16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structures.</a:t>
            </a:r>
            <a:r>
              <a:rPr dirty="0" sz="1200" spc="41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Which</a:t>
            </a:r>
            <a:r>
              <a:rPr dirty="0" sz="1200" spc="16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basic</a:t>
            </a:r>
            <a:r>
              <a:rPr dirty="0" sz="1200" spc="160">
                <a:latin typeface="Calibri"/>
                <a:cs typeface="Calibri"/>
              </a:rPr>
              <a:t> </a:t>
            </a:r>
            <a:r>
              <a:rPr dirty="0" sz="1200" spc="-10">
                <a:latin typeface="Calibri"/>
                <a:cs typeface="Calibri"/>
              </a:rPr>
              <a:t>commands/procedures </a:t>
            </a:r>
            <a:r>
              <a:rPr dirty="0" sz="1200">
                <a:latin typeface="Calibri"/>
                <a:cs typeface="Calibri"/>
              </a:rPr>
              <a:t>are</a:t>
            </a:r>
            <a:r>
              <a:rPr dirty="0" sz="1200" spc="12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required</a:t>
            </a:r>
            <a:r>
              <a:rPr dirty="0" sz="1200" spc="13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to</a:t>
            </a:r>
            <a:r>
              <a:rPr dirty="0" sz="1200" spc="12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extend</a:t>
            </a:r>
            <a:r>
              <a:rPr dirty="0" sz="1200" spc="12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or</a:t>
            </a:r>
            <a:r>
              <a:rPr dirty="0" sz="1200" spc="12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reduce</a:t>
            </a:r>
            <a:r>
              <a:rPr dirty="0" sz="1200" spc="12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linear</a:t>
            </a:r>
            <a:r>
              <a:rPr dirty="0" sz="1200" spc="12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data</a:t>
            </a:r>
            <a:r>
              <a:rPr dirty="0" sz="1200" spc="125">
                <a:latin typeface="Calibri"/>
                <a:cs typeface="Calibri"/>
              </a:rPr>
              <a:t> </a:t>
            </a:r>
            <a:r>
              <a:rPr dirty="0" sz="1200" spc="-10">
                <a:latin typeface="Calibri"/>
                <a:cs typeface="Calibri"/>
              </a:rPr>
              <a:t>structures?</a:t>
            </a:r>
            <a:endParaRPr sz="1200">
              <a:latin typeface="Calibri"/>
              <a:cs typeface="Calibri"/>
            </a:endParaRPr>
          </a:p>
          <a:p>
            <a:pPr lvl="3" marL="384175" indent="-148590">
              <a:lnSpc>
                <a:spcPct val="100000"/>
              </a:lnSpc>
              <a:spcBef>
                <a:spcPts val="1005"/>
              </a:spcBef>
              <a:buFont typeface="Arial MT"/>
              <a:buChar char="•"/>
              <a:tabLst>
                <a:tab pos="384175" algn="l"/>
              </a:tabLst>
            </a:pPr>
            <a:r>
              <a:rPr dirty="0" sz="1200">
                <a:latin typeface="Calibri"/>
                <a:cs typeface="Calibri"/>
              </a:rPr>
              <a:t>Show</a:t>
            </a:r>
            <a:r>
              <a:rPr dirty="0" sz="1200" spc="12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the</a:t>
            </a:r>
            <a:r>
              <a:rPr dirty="0" sz="1200" spc="12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type</a:t>
            </a:r>
            <a:r>
              <a:rPr dirty="0" sz="1200" spc="12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structure</a:t>
            </a:r>
            <a:r>
              <a:rPr dirty="0" sz="1200" spc="12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of</a:t>
            </a:r>
            <a:r>
              <a:rPr dirty="0" sz="1200" spc="12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an</a:t>
            </a:r>
            <a:r>
              <a:rPr dirty="0" sz="1200" spc="12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element/node</a:t>
            </a:r>
            <a:r>
              <a:rPr dirty="0" sz="1200" spc="12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from</a:t>
            </a:r>
            <a:r>
              <a:rPr dirty="0" sz="1200" spc="12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a</a:t>
            </a:r>
            <a:r>
              <a:rPr dirty="0" sz="1200" spc="12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simple</a:t>
            </a:r>
            <a:r>
              <a:rPr dirty="0" sz="1200" spc="12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linked</a:t>
            </a:r>
            <a:r>
              <a:rPr dirty="0" sz="1200" spc="125">
                <a:latin typeface="Calibri"/>
                <a:cs typeface="Calibri"/>
              </a:rPr>
              <a:t> </a:t>
            </a:r>
            <a:r>
              <a:rPr dirty="0" sz="1200" spc="-10">
                <a:latin typeface="Calibri"/>
                <a:cs typeface="Calibri"/>
              </a:rPr>
              <a:t>list.</a:t>
            </a:r>
            <a:endParaRPr sz="1200">
              <a:latin typeface="Calibri"/>
              <a:cs typeface="Calibri"/>
            </a:endParaRPr>
          </a:p>
          <a:p>
            <a:pPr lvl="3">
              <a:lnSpc>
                <a:spcPct val="100000"/>
              </a:lnSpc>
              <a:buFont typeface="Arial MT"/>
              <a:buChar char="•"/>
            </a:pPr>
            <a:endParaRPr sz="1200">
              <a:latin typeface="Calibri"/>
              <a:cs typeface="Calibri"/>
            </a:endParaRPr>
          </a:p>
          <a:p>
            <a:pPr lvl="3">
              <a:lnSpc>
                <a:spcPct val="100000"/>
              </a:lnSpc>
              <a:spcBef>
                <a:spcPts val="540"/>
              </a:spcBef>
              <a:buFont typeface="Arial MT"/>
              <a:buChar char="•"/>
            </a:pPr>
            <a:endParaRPr sz="1200">
              <a:latin typeface="Calibri"/>
              <a:cs typeface="Calibri"/>
            </a:endParaRPr>
          </a:p>
          <a:p>
            <a:pPr lvl="1" marL="695325" indent="-682625">
              <a:lnSpc>
                <a:spcPct val="100000"/>
              </a:lnSpc>
              <a:buFont typeface="Calibri"/>
              <a:buAutoNum type="arabicPeriod" startAt="7"/>
              <a:tabLst>
                <a:tab pos="695325" algn="l"/>
              </a:tabLst>
            </a:pPr>
            <a:r>
              <a:rPr dirty="0" sz="1700" spc="180" b="1">
                <a:latin typeface="Calibri"/>
                <a:cs typeface="Calibri"/>
              </a:rPr>
              <a:t>Programming</a:t>
            </a:r>
            <a:r>
              <a:rPr dirty="0" sz="1700" spc="285" b="1">
                <a:latin typeface="Calibri"/>
                <a:cs typeface="Calibri"/>
              </a:rPr>
              <a:t> </a:t>
            </a:r>
            <a:r>
              <a:rPr dirty="0" sz="1700" spc="155" b="1">
                <a:latin typeface="Calibri"/>
                <a:cs typeface="Calibri"/>
              </a:rPr>
              <a:t>Paradigms</a:t>
            </a:r>
            <a:endParaRPr sz="1700">
              <a:latin typeface="Calibri"/>
              <a:cs typeface="Calibri"/>
            </a:endParaRPr>
          </a:p>
          <a:p>
            <a:pPr lvl="1">
              <a:lnSpc>
                <a:spcPct val="100000"/>
              </a:lnSpc>
              <a:spcBef>
                <a:spcPts val="580"/>
              </a:spcBef>
              <a:buAutoNum type="arabicPeriod" startAt="7"/>
            </a:pPr>
            <a:endParaRPr sz="1700">
              <a:latin typeface="Calibri"/>
              <a:cs typeface="Calibri"/>
            </a:endParaRPr>
          </a:p>
          <a:p>
            <a:pPr lvl="2" marL="741045" indent="-728345">
              <a:lnSpc>
                <a:spcPct val="100000"/>
              </a:lnSpc>
              <a:buFont typeface="Calibri"/>
              <a:buAutoNum type="arabicPeriod"/>
              <a:tabLst>
                <a:tab pos="741045" algn="l"/>
              </a:tabLst>
            </a:pPr>
            <a:r>
              <a:rPr dirty="0" sz="1400" spc="160" b="1">
                <a:latin typeface="Calibri"/>
                <a:cs typeface="Calibri"/>
              </a:rPr>
              <a:t>Program</a:t>
            </a:r>
            <a:r>
              <a:rPr dirty="0" sz="1400" spc="225" b="1">
                <a:latin typeface="Calibri"/>
                <a:cs typeface="Calibri"/>
              </a:rPr>
              <a:t> </a:t>
            </a:r>
            <a:r>
              <a:rPr dirty="0" sz="1400" spc="55" b="1">
                <a:latin typeface="Calibri"/>
                <a:cs typeface="Calibri"/>
              </a:rPr>
              <a:t>flow</a:t>
            </a:r>
            <a:r>
              <a:rPr dirty="0" sz="1400" spc="229" b="1">
                <a:latin typeface="Calibri"/>
                <a:cs typeface="Calibri"/>
              </a:rPr>
              <a:t> </a:t>
            </a:r>
            <a:r>
              <a:rPr dirty="0" sz="1400" spc="80" b="1">
                <a:latin typeface="Calibri"/>
                <a:cs typeface="Calibri"/>
              </a:rPr>
              <a:t>as</a:t>
            </a:r>
            <a:r>
              <a:rPr dirty="0" sz="1400" spc="229" b="1">
                <a:latin typeface="Calibri"/>
                <a:cs typeface="Calibri"/>
              </a:rPr>
              <a:t> </a:t>
            </a:r>
            <a:r>
              <a:rPr dirty="0" sz="1400" spc="114" b="1">
                <a:latin typeface="Calibri"/>
                <a:cs typeface="Calibri"/>
              </a:rPr>
              <a:t>an</a:t>
            </a:r>
            <a:r>
              <a:rPr dirty="0" sz="1400" spc="229" b="1">
                <a:latin typeface="Calibri"/>
                <a:cs typeface="Calibri"/>
              </a:rPr>
              <a:t> </a:t>
            </a:r>
            <a:r>
              <a:rPr dirty="0" sz="1400" spc="114" b="1">
                <a:latin typeface="Calibri"/>
                <a:cs typeface="Calibri"/>
              </a:rPr>
              <a:t>abstract</a:t>
            </a:r>
            <a:r>
              <a:rPr dirty="0" sz="1400" spc="229" b="1">
                <a:latin typeface="Calibri"/>
                <a:cs typeface="Calibri"/>
              </a:rPr>
              <a:t> </a:t>
            </a:r>
            <a:r>
              <a:rPr dirty="0" sz="1400" spc="95" b="1">
                <a:latin typeface="Calibri"/>
                <a:cs typeface="Calibri"/>
              </a:rPr>
              <a:t>description</a:t>
            </a:r>
            <a:endParaRPr sz="1400">
              <a:latin typeface="Calibri"/>
              <a:cs typeface="Calibri"/>
            </a:endParaRPr>
          </a:p>
          <a:p>
            <a:pPr algn="just" lvl="3" marL="384175" marR="5715" indent="-149225">
              <a:lnSpc>
                <a:spcPct val="100000"/>
              </a:lnSpc>
              <a:spcBef>
                <a:spcPts val="1380"/>
              </a:spcBef>
              <a:buFont typeface="Arial MT"/>
              <a:buChar char="•"/>
              <a:tabLst>
                <a:tab pos="384175" algn="l"/>
              </a:tabLst>
            </a:pPr>
            <a:r>
              <a:rPr dirty="0" sz="1200">
                <a:latin typeface="Calibri"/>
                <a:cs typeface="Calibri"/>
              </a:rPr>
              <a:t>Describe</a:t>
            </a:r>
            <a:r>
              <a:rPr dirty="0" sz="1200" spc="17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in</a:t>
            </a:r>
            <a:r>
              <a:rPr dirty="0" sz="1200" spc="18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your</a:t>
            </a:r>
            <a:r>
              <a:rPr dirty="0" sz="1200" spc="17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own</a:t>
            </a:r>
            <a:r>
              <a:rPr dirty="0" sz="1200" spc="18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words</a:t>
            </a:r>
            <a:r>
              <a:rPr dirty="0" sz="1200" spc="17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how</a:t>
            </a:r>
            <a:r>
              <a:rPr dirty="0" sz="1200" spc="17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you</a:t>
            </a:r>
            <a:r>
              <a:rPr dirty="0" sz="1200" spc="18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would</a:t>
            </a:r>
            <a:r>
              <a:rPr dirty="0" sz="1200" spc="17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identify</a:t>
            </a:r>
            <a:r>
              <a:rPr dirty="0" sz="1200" spc="18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the</a:t>
            </a:r>
            <a:r>
              <a:rPr dirty="0" sz="1200" spc="17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day</a:t>
            </a:r>
            <a:r>
              <a:rPr dirty="0" sz="1200" spc="17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of</a:t>
            </a:r>
            <a:r>
              <a:rPr dirty="0" sz="1200" spc="17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the</a:t>
            </a:r>
            <a:r>
              <a:rPr dirty="0" sz="1200" spc="17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week</a:t>
            </a:r>
            <a:r>
              <a:rPr dirty="0" sz="1200" spc="17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on</a:t>
            </a:r>
            <a:r>
              <a:rPr dirty="0" sz="1200" spc="18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24th</a:t>
            </a:r>
            <a:r>
              <a:rPr dirty="0" sz="1200" spc="17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Dec.</a:t>
            </a:r>
            <a:r>
              <a:rPr dirty="0" sz="1200" spc="425">
                <a:latin typeface="Calibri"/>
                <a:cs typeface="Calibri"/>
              </a:rPr>
              <a:t> </a:t>
            </a:r>
            <a:r>
              <a:rPr dirty="0" sz="1200" spc="-10">
                <a:latin typeface="Calibri"/>
                <a:cs typeface="Calibri"/>
              </a:rPr>
              <a:t>Start </a:t>
            </a:r>
            <a:r>
              <a:rPr dirty="0" sz="1200">
                <a:latin typeface="Calibri"/>
                <a:cs typeface="Calibri"/>
              </a:rPr>
              <a:t>with</a:t>
            </a:r>
            <a:r>
              <a:rPr dirty="0" sz="1200" spc="16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the</a:t>
            </a:r>
            <a:r>
              <a:rPr dirty="0" sz="1200" spc="16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current</a:t>
            </a:r>
            <a:r>
              <a:rPr dirty="0" sz="1200" spc="17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day</a:t>
            </a:r>
            <a:r>
              <a:rPr dirty="0" sz="1200" spc="16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of</a:t>
            </a:r>
            <a:r>
              <a:rPr dirty="0" sz="1200" spc="17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the</a:t>
            </a:r>
            <a:r>
              <a:rPr dirty="0" sz="1200" spc="16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week</a:t>
            </a:r>
            <a:r>
              <a:rPr dirty="0" sz="1200" spc="17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and</a:t>
            </a:r>
            <a:r>
              <a:rPr dirty="0" sz="1200" spc="16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the</a:t>
            </a:r>
            <a:r>
              <a:rPr dirty="0" sz="1200" spc="17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current</a:t>
            </a:r>
            <a:r>
              <a:rPr dirty="0" sz="1200" spc="16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date.</a:t>
            </a:r>
            <a:r>
              <a:rPr dirty="0" sz="1200" spc="39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Take</a:t>
            </a:r>
            <a:r>
              <a:rPr dirty="0" sz="1200" spc="16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note</a:t>
            </a:r>
            <a:r>
              <a:rPr dirty="0" sz="1200" spc="17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of</a:t>
            </a:r>
            <a:r>
              <a:rPr dirty="0" sz="1200" spc="16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the</a:t>
            </a:r>
            <a:r>
              <a:rPr dirty="0" sz="1200" spc="16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different</a:t>
            </a:r>
            <a:r>
              <a:rPr dirty="0" sz="1200" spc="17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number</a:t>
            </a:r>
            <a:r>
              <a:rPr dirty="0" sz="1200" spc="165">
                <a:latin typeface="Calibri"/>
                <a:cs typeface="Calibri"/>
              </a:rPr>
              <a:t> </a:t>
            </a:r>
            <a:r>
              <a:rPr dirty="0" sz="1200" spc="-25">
                <a:latin typeface="Calibri"/>
                <a:cs typeface="Calibri"/>
              </a:rPr>
              <a:t>of </a:t>
            </a:r>
            <a:r>
              <a:rPr dirty="0" sz="1200">
                <a:latin typeface="Calibri"/>
                <a:cs typeface="Calibri"/>
              </a:rPr>
              <a:t>days</a:t>
            </a:r>
            <a:r>
              <a:rPr dirty="0" sz="1200" spc="12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in</a:t>
            </a:r>
            <a:r>
              <a:rPr dirty="0" sz="1200" spc="13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each</a:t>
            </a:r>
            <a:r>
              <a:rPr dirty="0" sz="1200" spc="130">
                <a:latin typeface="Calibri"/>
                <a:cs typeface="Calibri"/>
              </a:rPr>
              <a:t> </a:t>
            </a:r>
            <a:r>
              <a:rPr dirty="0" sz="1200" spc="-10">
                <a:latin typeface="Calibri"/>
                <a:cs typeface="Calibri"/>
              </a:rPr>
              <a:t>month.</a:t>
            </a:r>
            <a:endParaRPr sz="1200">
              <a:latin typeface="Calibri"/>
              <a:cs typeface="Calibri"/>
            </a:endParaRPr>
          </a:p>
          <a:p>
            <a:pPr algn="just" lvl="3" marL="384175" marR="5080" indent="-149225">
              <a:lnSpc>
                <a:spcPct val="100000"/>
              </a:lnSpc>
              <a:spcBef>
                <a:spcPts val="1010"/>
              </a:spcBef>
              <a:buFont typeface="Arial MT"/>
              <a:buChar char="•"/>
              <a:tabLst>
                <a:tab pos="384175" algn="l"/>
              </a:tabLst>
            </a:pPr>
            <a:r>
              <a:rPr dirty="0" sz="1200">
                <a:latin typeface="Calibri"/>
                <a:cs typeface="Calibri"/>
              </a:rPr>
              <a:t>Describe</a:t>
            </a:r>
            <a:r>
              <a:rPr dirty="0" sz="1200" spc="23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a</a:t>
            </a:r>
            <a:r>
              <a:rPr dirty="0" sz="1200" spc="23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traffic</a:t>
            </a:r>
            <a:r>
              <a:rPr dirty="0" sz="1200" spc="23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light</a:t>
            </a:r>
            <a:r>
              <a:rPr dirty="0" sz="1200" spc="23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cycle</a:t>
            </a:r>
            <a:r>
              <a:rPr dirty="0" sz="1200" spc="23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for</a:t>
            </a:r>
            <a:r>
              <a:rPr dirty="0" sz="1200" spc="23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a</a:t>
            </a:r>
            <a:r>
              <a:rPr dirty="0" sz="1200" spc="23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standard</a:t>
            </a:r>
            <a:r>
              <a:rPr dirty="0" sz="1200" spc="23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crossroad.</a:t>
            </a:r>
            <a:r>
              <a:rPr dirty="0" sz="1200" spc="125">
                <a:latin typeface="Calibri"/>
                <a:cs typeface="Calibri"/>
              </a:rPr>
              <a:t>  </a:t>
            </a:r>
            <a:r>
              <a:rPr dirty="0" sz="1200">
                <a:latin typeface="Calibri"/>
                <a:cs typeface="Calibri"/>
              </a:rPr>
              <a:t>(one</a:t>
            </a:r>
            <a:r>
              <a:rPr dirty="0" sz="1200" spc="24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main</a:t>
            </a:r>
            <a:r>
              <a:rPr dirty="0" sz="1200" spc="23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road</a:t>
            </a:r>
            <a:r>
              <a:rPr dirty="0" sz="1200" spc="23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straight</a:t>
            </a:r>
            <a:r>
              <a:rPr dirty="0" sz="1200" spc="23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ahead</a:t>
            </a:r>
            <a:r>
              <a:rPr dirty="0" sz="1200" spc="235">
                <a:latin typeface="Calibri"/>
                <a:cs typeface="Calibri"/>
              </a:rPr>
              <a:t> </a:t>
            </a:r>
            <a:r>
              <a:rPr dirty="0" sz="1200" spc="305">
                <a:latin typeface="Calibri"/>
                <a:cs typeface="Calibri"/>
              </a:rPr>
              <a:t>+</a:t>
            </a:r>
            <a:r>
              <a:rPr dirty="0" sz="1200" spc="235">
                <a:latin typeface="Calibri"/>
                <a:cs typeface="Calibri"/>
              </a:rPr>
              <a:t> </a:t>
            </a:r>
            <a:r>
              <a:rPr dirty="0" sz="1200" spc="-25">
                <a:latin typeface="Calibri"/>
                <a:cs typeface="Calibri"/>
              </a:rPr>
              <a:t>two </a:t>
            </a:r>
            <a:r>
              <a:rPr dirty="0" sz="1200">
                <a:latin typeface="Calibri"/>
                <a:cs typeface="Calibri"/>
              </a:rPr>
              <a:t>side</a:t>
            </a:r>
            <a:r>
              <a:rPr dirty="0" sz="1200" spc="75">
                <a:latin typeface="Calibri"/>
                <a:cs typeface="Calibri"/>
              </a:rPr>
              <a:t> </a:t>
            </a:r>
            <a:r>
              <a:rPr dirty="0" sz="1200" spc="-10">
                <a:latin typeface="Calibri"/>
                <a:cs typeface="Calibri"/>
              </a:rPr>
              <a:t>streets).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3" name="object 3" descr=""/>
          <p:cNvSpPr txBox="1"/>
          <p:nvPr/>
        </p:nvSpPr>
        <p:spPr>
          <a:xfrm>
            <a:off x="3677030" y="10200228"/>
            <a:ext cx="312420" cy="1778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38100">
              <a:lnSpc>
                <a:spcPts val="1235"/>
              </a:lnSpc>
            </a:pPr>
            <a:fld id="{81D60167-4931-47E6-BA6A-407CBD079E47}" type="slidenum">
              <a:rPr dirty="0" sz="1200" spc="-25">
                <a:latin typeface="Calibri"/>
                <a:cs typeface="Calibri"/>
              </a:rPr>
              <a:t>110</a:t>
            </a:fld>
            <a:endParaRPr sz="12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 txBox="1"/>
          <p:nvPr/>
        </p:nvSpPr>
        <p:spPr>
          <a:xfrm>
            <a:off x="4864404" y="411350"/>
            <a:ext cx="2214880" cy="207645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200" i="1">
                <a:latin typeface="Calibri"/>
                <a:cs typeface="Calibri"/>
              </a:rPr>
              <a:t>Setting</a:t>
            </a:r>
            <a:r>
              <a:rPr dirty="0" sz="1200" spc="204" i="1">
                <a:latin typeface="Calibri"/>
                <a:cs typeface="Calibri"/>
              </a:rPr>
              <a:t> </a:t>
            </a:r>
            <a:r>
              <a:rPr dirty="0" sz="1200" i="1">
                <a:latin typeface="Calibri"/>
                <a:cs typeface="Calibri"/>
              </a:rPr>
              <a:t>up</a:t>
            </a:r>
            <a:r>
              <a:rPr dirty="0" sz="1200" spc="215" i="1">
                <a:latin typeface="Calibri"/>
                <a:cs typeface="Calibri"/>
              </a:rPr>
              <a:t> </a:t>
            </a:r>
            <a:r>
              <a:rPr dirty="0" sz="1200" i="1">
                <a:latin typeface="Calibri"/>
                <a:cs typeface="Calibri"/>
              </a:rPr>
              <a:t>and</a:t>
            </a:r>
            <a:r>
              <a:rPr dirty="0" sz="1200" spc="210" i="1">
                <a:latin typeface="Calibri"/>
                <a:cs typeface="Calibri"/>
              </a:rPr>
              <a:t> </a:t>
            </a:r>
            <a:r>
              <a:rPr dirty="0" sz="1200" i="1">
                <a:latin typeface="Calibri"/>
                <a:cs typeface="Calibri"/>
              </a:rPr>
              <a:t>checking</a:t>
            </a:r>
            <a:r>
              <a:rPr dirty="0" sz="1200" spc="215" i="1">
                <a:latin typeface="Calibri"/>
                <a:cs typeface="Calibri"/>
              </a:rPr>
              <a:t> </a:t>
            </a:r>
            <a:r>
              <a:rPr dirty="0" sz="1200" spc="-10" i="1">
                <a:latin typeface="Calibri"/>
                <a:cs typeface="Calibri"/>
              </a:rPr>
              <a:t>networks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3" name="object 3" descr=""/>
          <p:cNvSpPr/>
          <p:nvPr/>
        </p:nvSpPr>
        <p:spPr>
          <a:xfrm>
            <a:off x="586625" y="633450"/>
            <a:ext cx="6480175" cy="0"/>
          </a:xfrm>
          <a:custGeom>
            <a:avLst/>
            <a:gdLst/>
            <a:ahLst/>
            <a:cxnLst/>
            <a:rect l="l" t="t" r="r" b="b"/>
            <a:pathLst>
              <a:path w="6480175" h="0">
                <a:moveTo>
                  <a:pt x="0" y="0"/>
                </a:moveTo>
                <a:lnTo>
                  <a:pt x="6479997" y="0"/>
                </a:lnTo>
              </a:path>
            </a:pathLst>
          </a:custGeom>
          <a:ln w="505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" name="object 4" descr=""/>
          <p:cNvSpPr txBox="1"/>
          <p:nvPr/>
        </p:nvSpPr>
        <p:spPr>
          <a:xfrm>
            <a:off x="573925" y="904161"/>
            <a:ext cx="6506209" cy="1337310"/>
          </a:xfrm>
          <a:prstGeom prst="rect">
            <a:avLst/>
          </a:prstGeom>
        </p:spPr>
        <p:txBody>
          <a:bodyPr wrap="square" lIns="0" tIns="17145" rIns="0" bIns="0" rtlCol="0" vert="horz">
            <a:spAutoFit/>
          </a:bodyPr>
          <a:lstStyle/>
          <a:p>
            <a:pPr lvl="2" marL="741045" indent="-728345">
              <a:lnSpc>
                <a:spcPct val="100000"/>
              </a:lnSpc>
              <a:spcBef>
                <a:spcPts val="135"/>
              </a:spcBef>
              <a:buFont typeface="Calibri"/>
              <a:buAutoNum type="arabicPeriod" startAt="2"/>
              <a:tabLst>
                <a:tab pos="741045" algn="l"/>
              </a:tabLst>
            </a:pPr>
            <a:r>
              <a:rPr dirty="0" sz="1400" spc="114" b="1">
                <a:latin typeface="Calibri"/>
                <a:cs typeface="Calibri"/>
              </a:rPr>
              <a:t>Iterative/recursive</a:t>
            </a:r>
            <a:r>
              <a:rPr dirty="0" sz="1400" spc="220" b="1">
                <a:latin typeface="Calibri"/>
                <a:cs typeface="Calibri"/>
              </a:rPr>
              <a:t> </a:t>
            </a:r>
            <a:r>
              <a:rPr dirty="0" sz="1400" spc="80" b="1">
                <a:latin typeface="Calibri"/>
                <a:cs typeface="Calibri"/>
              </a:rPr>
              <a:t>loops</a:t>
            </a:r>
            <a:endParaRPr sz="1400">
              <a:latin typeface="Calibri"/>
              <a:cs typeface="Calibri"/>
            </a:endParaRPr>
          </a:p>
          <a:p>
            <a:pPr lvl="3" marL="384175" marR="5080" indent="-149225">
              <a:lnSpc>
                <a:spcPct val="100000"/>
              </a:lnSpc>
              <a:spcBef>
                <a:spcPts val="1380"/>
              </a:spcBef>
              <a:buFont typeface="Arial MT"/>
              <a:buChar char="•"/>
              <a:tabLst>
                <a:tab pos="384175" algn="l"/>
              </a:tabLst>
            </a:pPr>
            <a:r>
              <a:rPr dirty="0" sz="1200" spc="60">
                <a:latin typeface="Calibri"/>
                <a:cs typeface="Calibri"/>
              </a:rPr>
              <a:t>Explain</a:t>
            </a:r>
            <a:r>
              <a:rPr dirty="0" sz="1200" spc="18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in</a:t>
            </a:r>
            <a:r>
              <a:rPr dirty="0" sz="1200" spc="18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your</a:t>
            </a:r>
            <a:r>
              <a:rPr dirty="0" sz="1200" spc="18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own</a:t>
            </a:r>
            <a:r>
              <a:rPr dirty="0" sz="1200" spc="18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words</a:t>
            </a:r>
            <a:r>
              <a:rPr dirty="0" sz="1200" spc="18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what</a:t>
            </a:r>
            <a:r>
              <a:rPr dirty="0" sz="1200" spc="18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you</a:t>
            </a:r>
            <a:r>
              <a:rPr dirty="0" sz="1200" spc="18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understand</a:t>
            </a:r>
            <a:r>
              <a:rPr dirty="0" sz="1200" spc="18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by</a:t>
            </a:r>
            <a:r>
              <a:rPr dirty="0" sz="1200" spc="195">
                <a:latin typeface="Calibri"/>
                <a:cs typeface="Calibri"/>
              </a:rPr>
              <a:t> </a:t>
            </a:r>
            <a:r>
              <a:rPr dirty="0" sz="1200" spc="114">
                <a:latin typeface="Calibri"/>
                <a:cs typeface="Calibri"/>
              </a:rPr>
              <a:t>recursive</a:t>
            </a:r>
            <a:r>
              <a:rPr dirty="0" sz="1200" spc="38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programming.</a:t>
            </a:r>
            <a:r>
              <a:rPr dirty="0" sz="1200" spc="400">
                <a:latin typeface="Calibri"/>
                <a:cs typeface="Calibri"/>
              </a:rPr>
              <a:t> </a:t>
            </a:r>
            <a:r>
              <a:rPr dirty="0" sz="1200" spc="50">
                <a:latin typeface="Calibri"/>
                <a:cs typeface="Calibri"/>
              </a:rPr>
              <a:t>What</a:t>
            </a:r>
            <a:r>
              <a:rPr dirty="0" sz="1200" spc="18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do</a:t>
            </a:r>
            <a:r>
              <a:rPr dirty="0" sz="1200" spc="185">
                <a:latin typeface="Calibri"/>
                <a:cs typeface="Calibri"/>
              </a:rPr>
              <a:t> </a:t>
            </a:r>
            <a:r>
              <a:rPr dirty="0" sz="1200" spc="-25">
                <a:latin typeface="Calibri"/>
                <a:cs typeface="Calibri"/>
              </a:rPr>
              <a:t>you </a:t>
            </a:r>
            <a:r>
              <a:rPr dirty="0" sz="1200">
                <a:latin typeface="Calibri"/>
                <a:cs typeface="Calibri"/>
              </a:rPr>
              <a:t>urgently</a:t>
            </a:r>
            <a:r>
              <a:rPr dirty="0" sz="1200" spc="14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need</a:t>
            </a:r>
            <a:r>
              <a:rPr dirty="0" sz="1200" spc="15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to</a:t>
            </a:r>
            <a:r>
              <a:rPr dirty="0" sz="1200" spc="15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consider</a:t>
            </a:r>
            <a:r>
              <a:rPr dirty="0" sz="1200" spc="15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when</a:t>
            </a:r>
            <a:r>
              <a:rPr dirty="0" sz="1200" spc="14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programming</a:t>
            </a:r>
            <a:r>
              <a:rPr dirty="0" sz="1200" spc="150">
                <a:latin typeface="Calibri"/>
                <a:cs typeface="Calibri"/>
              </a:rPr>
              <a:t> </a:t>
            </a:r>
            <a:r>
              <a:rPr dirty="0" sz="1200" spc="-10">
                <a:latin typeface="Calibri"/>
                <a:cs typeface="Calibri"/>
              </a:rPr>
              <a:t>recursively?</a:t>
            </a:r>
            <a:endParaRPr sz="1200">
              <a:latin typeface="Calibri"/>
              <a:cs typeface="Calibri"/>
            </a:endParaRPr>
          </a:p>
          <a:p>
            <a:pPr lvl="3" marL="384175" indent="-148590">
              <a:lnSpc>
                <a:spcPct val="100000"/>
              </a:lnSpc>
              <a:spcBef>
                <a:spcPts val="1005"/>
              </a:spcBef>
              <a:buFont typeface="Arial MT"/>
              <a:buChar char="•"/>
              <a:tabLst>
                <a:tab pos="384175" algn="l"/>
              </a:tabLst>
            </a:pPr>
            <a:r>
              <a:rPr dirty="0" sz="1200">
                <a:latin typeface="Calibri"/>
                <a:cs typeface="Calibri"/>
              </a:rPr>
              <a:t>Write</a:t>
            </a:r>
            <a:r>
              <a:rPr dirty="0" sz="1200" spc="20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a</a:t>
            </a:r>
            <a:r>
              <a:rPr dirty="0" sz="1200" spc="20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program</a:t>
            </a:r>
            <a:r>
              <a:rPr dirty="0" sz="1200" spc="204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as</a:t>
            </a:r>
            <a:r>
              <a:rPr dirty="0" sz="1200" spc="20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an</a:t>
            </a:r>
            <a:r>
              <a:rPr dirty="0" sz="1200" spc="204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abstract</a:t>
            </a:r>
            <a:r>
              <a:rPr dirty="0" sz="1200" spc="20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data</a:t>
            </a:r>
            <a:r>
              <a:rPr dirty="0" sz="1200" spc="21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type</a:t>
            </a:r>
            <a:r>
              <a:rPr dirty="0" sz="1200" spc="20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that</a:t>
            </a:r>
            <a:r>
              <a:rPr dirty="0" sz="1200" spc="204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calculates</a:t>
            </a:r>
            <a:r>
              <a:rPr dirty="0" sz="1200" spc="20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Euler’s</a:t>
            </a:r>
            <a:r>
              <a:rPr dirty="0" sz="1200" spc="200">
                <a:latin typeface="Calibri"/>
                <a:cs typeface="Calibri"/>
              </a:rPr>
              <a:t> </a:t>
            </a:r>
            <a:r>
              <a:rPr dirty="0" sz="1200" spc="-10">
                <a:latin typeface="Calibri"/>
                <a:cs typeface="Calibri"/>
              </a:rPr>
              <a:t>number.</a:t>
            </a:r>
            <a:endParaRPr sz="1200">
              <a:latin typeface="Calibri"/>
              <a:cs typeface="Calibri"/>
            </a:endParaRPr>
          </a:p>
          <a:p>
            <a:pPr algn="ctr" marR="634365">
              <a:lnSpc>
                <a:spcPct val="100000"/>
              </a:lnSpc>
              <a:spcBef>
                <a:spcPts val="944"/>
              </a:spcBef>
            </a:pPr>
            <a:r>
              <a:rPr dirty="0" sz="800" spc="45" i="1">
                <a:latin typeface="Calibri"/>
                <a:cs typeface="Calibri"/>
              </a:rPr>
              <a:t>n</a:t>
            </a:r>
            <a:endParaRPr sz="800">
              <a:latin typeface="Calibri"/>
              <a:cs typeface="Calibri"/>
            </a:endParaRPr>
          </a:p>
        </p:txBody>
      </p:sp>
      <p:sp>
        <p:nvSpPr>
          <p:cNvPr id="5" name="object 5" descr=""/>
          <p:cNvSpPr/>
          <p:nvPr/>
        </p:nvSpPr>
        <p:spPr>
          <a:xfrm>
            <a:off x="3644125" y="2334844"/>
            <a:ext cx="123825" cy="0"/>
          </a:xfrm>
          <a:custGeom>
            <a:avLst/>
            <a:gdLst/>
            <a:ahLst/>
            <a:cxnLst/>
            <a:rect l="l" t="t" r="r" b="b"/>
            <a:pathLst>
              <a:path w="123825" h="0">
                <a:moveTo>
                  <a:pt x="0" y="0"/>
                </a:moveTo>
                <a:lnTo>
                  <a:pt x="123710" y="0"/>
                </a:lnTo>
              </a:path>
            </a:pathLst>
          </a:custGeom>
          <a:ln w="505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6" name="object 6" descr=""/>
          <p:cNvSpPr txBox="1"/>
          <p:nvPr/>
        </p:nvSpPr>
        <p:spPr>
          <a:xfrm>
            <a:off x="3369424" y="2362921"/>
            <a:ext cx="436880" cy="207645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38100">
              <a:lnSpc>
                <a:spcPct val="100000"/>
              </a:lnSpc>
              <a:spcBef>
                <a:spcPts val="95"/>
              </a:spcBef>
            </a:pPr>
            <a:r>
              <a:rPr dirty="0" sz="800" spc="125" i="1">
                <a:latin typeface="Calibri"/>
                <a:cs typeface="Calibri"/>
              </a:rPr>
              <a:t>k</a:t>
            </a:r>
            <a:r>
              <a:rPr dirty="0" sz="800" spc="125">
                <a:latin typeface="Calibri"/>
                <a:cs typeface="Calibri"/>
              </a:rPr>
              <a:t>=0</a:t>
            </a:r>
            <a:r>
              <a:rPr dirty="0" sz="800" spc="130">
                <a:latin typeface="Calibri"/>
                <a:cs typeface="Calibri"/>
              </a:rPr>
              <a:t> </a:t>
            </a:r>
            <a:r>
              <a:rPr dirty="0" baseline="18518" sz="1800" spc="-37" i="1">
                <a:latin typeface="Calibri"/>
                <a:cs typeface="Calibri"/>
              </a:rPr>
              <a:t>k</a:t>
            </a:r>
            <a:r>
              <a:rPr dirty="0" baseline="18518" sz="1800" spc="-37">
                <a:latin typeface="Calibri"/>
                <a:cs typeface="Calibri"/>
              </a:rPr>
              <a:t>!</a:t>
            </a:r>
            <a:endParaRPr baseline="18518" sz="1800">
              <a:latin typeface="Calibri"/>
              <a:cs typeface="Calibri"/>
            </a:endParaRPr>
          </a:p>
        </p:txBody>
      </p:sp>
      <p:sp>
        <p:nvSpPr>
          <p:cNvPr id="7" name="object 7" descr=""/>
          <p:cNvSpPr/>
          <p:nvPr/>
        </p:nvSpPr>
        <p:spPr>
          <a:xfrm>
            <a:off x="4255630" y="2334844"/>
            <a:ext cx="116205" cy="0"/>
          </a:xfrm>
          <a:custGeom>
            <a:avLst/>
            <a:gdLst/>
            <a:ahLst/>
            <a:cxnLst/>
            <a:rect l="l" t="t" r="r" b="b"/>
            <a:pathLst>
              <a:path w="116204" h="0">
                <a:moveTo>
                  <a:pt x="0" y="0"/>
                </a:moveTo>
                <a:lnTo>
                  <a:pt x="115633" y="0"/>
                </a:lnTo>
              </a:path>
            </a:pathLst>
          </a:custGeom>
          <a:ln w="505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8" name="object 8" descr=""/>
          <p:cNvSpPr/>
          <p:nvPr/>
        </p:nvSpPr>
        <p:spPr>
          <a:xfrm>
            <a:off x="4584725" y="2334844"/>
            <a:ext cx="116205" cy="0"/>
          </a:xfrm>
          <a:custGeom>
            <a:avLst/>
            <a:gdLst/>
            <a:ahLst/>
            <a:cxnLst/>
            <a:rect l="l" t="t" r="r" b="b"/>
            <a:pathLst>
              <a:path w="116204" h="0">
                <a:moveTo>
                  <a:pt x="0" y="0"/>
                </a:moveTo>
                <a:lnTo>
                  <a:pt x="115633" y="0"/>
                </a:lnTo>
              </a:path>
            </a:pathLst>
          </a:custGeom>
          <a:ln w="505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9" name="object 9" descr=""/>
          <p:cNvSpPr/>
          <p:nvPr/>
        </p:nvSpPr>
        <p:spPr>
          <a:xfrm>
            <a:off x="4913833" y="2334844"/>
            <a:ext cx="116205" cy="0"/>
          </a:xfrm>
          <a:custGeom>
            <a:avLst/>
            <a:gdLst/>
            <a:ahLst/>
            <a:cxnLst/>
            <a:rect l="l" t="t" r="r" b="b"/>
            <a:pathLst>
              <a:path w="116204" h="0">
                <a:moveTo>
                  <a:pt x="0" y="0"/>
                </a:moveTo>
                <a:lnTo>
                  <a:pt x="115633" y="0"/>
                </a:lnTo>
              </a:path>
            </a:pathLst>
          </a:custGeom>
          <a:ln w="505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0" name="object 10" descr=""/>
          <p:cNvSpPr/>
          <p:nvPr/>
        </p:nvSpPr>
        <p:spPr>
          <a:xfrm>
            <a:off x="5242940" y="2334844"/>
            <a:ext cx="116205" cy="0"/>
          </a:xfrm>
          <a:custGeom>
            <a:avLst/>
            <a:gdLst/>
            <a:ahLst/>
            <a:cxnLst/>
            <a:rect l="l" t="t" r="r" b="b"/>
            <a:pathLst>
              <a:path w="116204" h="0">
                <a:moveTo>
                  <a:pt x="0" y="0"/>
                </a:moveTo>
                <a:lnTo>
                  <a:pt x="115633" y="0"/>
                </a:lnTo>
              </a:path>
            </a:pathLst>
          </a:custGeom>
          <a:ln w="505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1" name="object 11" descr=""/>
          <p:cNvSpPr txBox="1"/>
          <p:nvPr/>
        </p:nvSpPr>
        <p:spPr>
          <a:xfrm>
            <a:off x="4242930" y="2312426"/>
            <a:ext cx="1129030" cy="207645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  <a:tabLst>
                <a:tab pos="341630" algn="l"/>
                <a:tab pos="670560" algn="l"/>
                <a:tab pos="999490" algn="l"/>
              </a:tabLst>
            </a:pPr>
            <a:r>
              <a:rPr dirty="0" sz="1200" spc="-25">
                <a:latin typeface="Calibri"/>
                <a:cs typeface="Calibri"/>
              </a:rPr>
              <a:t>1!</a:t>
            </a:r>
            <a:r>
              <a:rPr dirty="0" sz="1200">
                <a:latin typeface="Calibri"/>
                <a:cs typeface="Calibri"/>
              </a:rPr>
              <a:t>	</a:t>
            </a:r>
            <a:r>
              <a:rPr dirty="0" sz="1200" spc="-25">
                <a:latin typeface="Calibri"/>
                <a:cs typeface="Calibri"/>
              </a:rPr>
              <a:t>2!</a:t>
            </a:r>
            <a:r>
              <a:rPr dirty="0" sz="1200">
                <a:latin typeface="Calibri"/>
                <a:cs typeface="Calibri"/>
              </a:rPr>
              <a:t>	</a:t>
            </a:r>
            <a:r>
              <a:rPr dirty="0" sz="1200" spc="-25">
                <a:latin typeface="Calibri"/>
                <a:cs typeface="Calibri"/>
              </a:rPr>
              <a:t>3!</a:t>
            </a:r>
            <a:r>
              <a:rPr dirty="0" sz="1200">
                <a:latin typeface="Calibri"/>
                <a:cs typeface="Calibri"/>
              </a:rPr>
              <a:t>	</a:t>
            </a:r>
            <a:r>
              <a:rPr dirty="0" sz="1200" spc="-25">
                <a:latin typeface="Calibri"/>
                <a:cs typeface="Calibri"/>
              </a:rPr>
              <a:t>4!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14" name="object 14" descr=""/>
          <p:cNvSpPr txBox="1"/>
          <p:nvPr/>
        </p:nvSpPr>
        <p:spPr>
          <a:xfrm>
            <a:off x="3677030" y="10200228"/>
            <a:ext cx="312420" cy="1778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38100">
              <a:lnSpc>
                <a:spcPts val="1235"/>
              </a:lnSpc>
            </a:pPr>
            <a:fld id="{81D60167-4931-47E6-BA6A-407CBD079E47}" type="slidenum">
              <a:rPr dirty="0" sz="1200" spc="-25">
                <a:latin typeface="Calibri"/>
                <a:cs typeface="Calibri"/>
              </a:rPr>
              <a:t>110</a:t>
            </a:fld>
            <a:endParaRPr sz="1200">
              <a:latin typeface="Calibri"/>
              <a:cs typeface="Calibri"/>
            </a:endParaRPr>
          </a:p>
        </p:txBody>
      </p:sp>
      <p:sp>
        <p:nvSpPr>
          <p:cNvPr id="12" name="object 12" descr=""/>
          <p:cNvSpPr txBox="1"/>
          <p:nvPr/>
        </p:nvSpPr>
        <p:spPr>
          <a:xfrm>
            <a:off x="2413266" y="2208273"/>
            <a:ext cx="3198495" cy="207645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38100">
              <a:lnSpc>
                <a:spcPct val="100000"/>
              </a:lnSpc>
              <a:spcBef>
                <a:spcPts val="95"/>
              </a:spcBef>
            </a:pPr>
            <a:r>
              <a:rPr dirty="0" sz="1200" i="1">
                <a:latin typeface="Calibri"/>
                <a:cs typeface="Calibri"/>
              </a:rPr>
              <a:t>e</a:t>
            </a:r>
            <a:r>
              <a:rPr dirty="0" sz="1200" spc="35" i="1">
                <a:latin typeface="Calibri"/>
                <a:cs typeface="Calibri"/>
              </a:rPr>
              <a:t> </a:t>
            </a:r>
            <a:r>
              <a:rPr dirty="0" sz="1200" spc="305">
                <a:latin typeface="Calibri"/>
                <a:cs typeface="Calibri"/>
              </a:rPr>
              <a:t>=</a:t>
            </a:r>
            <a:r>
              <a:rPr dirty="0" sz="1200" spc="45">
                <a:latin typeface="Calibri"/>
                <a:cs typeface="Calibri"/>
              </a:rPr>
              <a:t> </a:t>
            </a:r>
            <a:r>
              <a:rPr dirty="0" sz="1200" spc="-10">
                <a:latin typeface="Calibri"/>
                <a:cs typeface="Calibri"/>
              </a:rPr>
              <a:t>2</a:t>
            </a:r>
            <a:r>
              <a:rPr dirty="0" sz="1200" spc="-10" i="1">
                <a:latin typeface="Calibri"/>
                <a:cs typeface="Calibri"/>
              </a:rPr>
              <a:t>.</a:t>
            </a:r>
            <a:r>
              <a:rPr dirty="0" sz="1200" spc="-10">
                <a:latin typeface="Calibri"/>
                <a:cs typeface="Calibri"/>
              </a:rPr>
              <a:t>71828</a:t>
            </a:r>
            <a:r>
              <a:rPr dirty="0" sz="1200" spc="50">
                <a:latin typeface="Calibri"/>
                <a:cs typeface="Calibri"/>
              </a:rPr>
              <a:t> </a:t>
            </a:r>
            <a:r>
              <a:rPr dirty="0" sz="1200" spc="305">
                <a:latin typeface="Calibri"/>
                <a:cs typeface="Calibri"/>
              </a:rPr>
              <a:t>=</a:t>
            </a:r>
            <a:r>
              <a:rPr dirty="0" sz="1200" spc="100">
                <a:latin typeface="Calibri"/>
                <a:cs typeface="Calibri"/>
              </a:rPr>
              <a:t> </a:t>
            </a:r>
            <a:r>
              <a:rPr dirty="0" baseline="55555" sz="1500" spc="1267">
                <a:latin typeface="Lucida Sans Unicode"/>
                <a:cs typeface="Lucida Sans Unicode"/>
              </a:rPr>
              <a:t>Σ</a:t>
            </a:r>
            <a:r>
              <a:rPr dirty="0" baseline="55555" sz="1500" spc="330">
                <a:latin typeface="Lucida Sans Unicode"/>
                <a:cs typeface="Lucida Sans Unicode"/>
              </a:rPr>
              <a:t> </a:t>
            </a:r>
            <a:r>
              <a:rPr dirty="0" baseline="37037" sz="1800">
                <a:latin typeface="Calibri"/>
                <a:cs typeface="Calibri"/>
              </a:rPr>
              <a:t>1</a:t>
            </a:r>
            <a:r>
              <a:rPr dirty="0" baseline="37037" sz="1800" spc="532">
                <a:latin typeface="Calibri"/>
                <a:cs typeface="Calibri"/>
              </a:rPr>
              <a:t> </a:t>
            </a:r>
            <a:r>
              <a:rPr dirty="0" sz="1200" spc="305">
                <a:latin typeface="Calibri"/>
                <a:cs typeface="Calibri"/>
              </a:rPr>
              <a:t>=</a:t>
            </a:r>
            <a:r>
              <a:rPr dirty="0" sz="1200" spc="5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1</a:t>
            </a:r>
            <a:r>
              <a:rPr dirty="0" sz="1200" spc="-20">
                <a:latin typeface="Calibri"/>
                <a:cs typeface="Calibri"/>
              </a:rPr>
              <a:t> </a:t>
            </a:r>
            <a:r>
              <a:rPr dirty="0" sz="1200" spc="305">
                <a:latin typeface="Calibri"/>
                <a:cs typeface="Calibri"/>
              </a:rPr>
              <a:t>+</a:t>
            </a:r>
            <a:r>
              <a:rPr dirty="0" sz="1200" spc="260">
                <a:latin typeface="Calibri"/>
                <a:cs typeface="Calibri"/>
              </a:rPr>
              <a:t> </a:t>
            </a:r>
            <a:r>
              <a:rPr dirty="0" baseline="37037" sz="1800">
                <a:latin typeface="Calibri"/>
                <a:cs typeface="Calibri"/>
              </a:rPr>
              <a:t>1</a:t>
            </a:r>
            <a:r>
              <a:rPr dirty="0" baseline="37037" sz="1800" spc="397">
                <a:latin typeface="Calibri"/>
                <a:cs typeface="Calibri"/>
              </a:rPr>
              <a:t> </a:t>
            </a:r>
            <a:r>
              <a:rPr dirty="0" sz="1200" spc="305">
                <a:latin typeface="Calibri"/>
                <a:cs typeface="Calibri"/>
              </a:rPr>
              <a:t>+</a:t>
            </a:r>
            <a:r>
              <a:rPr dirty="0" sz="1200" spc="260">
                <a:latin typeface="Calibri"/>
                <a:cs typeface="Calibri"/>
              </a:rPr>
              <a:t> </a:t>
            </a:r>
            <a:r>
              <a:rPr dirty="0" baseline="37037" sz="1800">
                <a:latin typeface="Calibri"/>
                <a:cs typeface="Calibri"/>
              </a:rPr>
              <a:t>1</a:t>
            </a:r>
            <a:r>
              <a:rPr dirty="0" baseline="37037" sz="1800" spc="390">
                <a:latin typeface="Calibri"/>
                <a:cs typeface="Calibri"/>
              </a:rPr>
              <a:t> </a:t>
            </a:r>
            <a:r>
              <a:rPr dirty="0" sz="1200" spc="305">
                <a:latin typeface="Calibri"/>
                <a:cs typeface="Calibri"/>
              </a:rPr>
              <a:t>+</a:t>
            </a:r>
            <a:r>
              <a:rPr dirty="0" sz="1200" spc="265">
                <a:latin typeface="Calibri"/>
                <a:cs typeface="Calibri"/>
              </a:rPr>
              <a:t> </a:t>
            </a:r>
            <a:r>
              <a:rPr dirty="0" baseline="37037" sz="1800">
                <a:latin typeface="Calibri"/>
                <a:cs typeface="Calibri"/>
              </a:rPr>
              <a:t>1</a:t>
            </a:r>
            <a:r>
              <a:rPr dirty="0" baseline="37037" sz="1800" spc="390">
                <a:latin typeface="Calibri"/>
                <a:cs typeface="Calibri"/>
              </a:rPr>
              <a:t> </a:t>
            </a:r>
            <a:r>
              <a:rPr dirty="0" sz="1200" spc="305">
                <a:latin typeface="Calibri"/>
                <a:cs typeface="Calibri"/>
              </a:rPr>
              <a:t>+</a:t>
            </a:r>
            <a:r>
              <a:rPr dirty="0" sz="1200" spc="260">
                <a:latin typeface="Calibri"/>
                <a:cs typeface="Calibri"/>
              </a:rPr>
              <a:t> </a:t>
            </a:r>
            <a:r>
              <a:rPr dirty="0" baseline="37037" sz="1800">
                <a:latin typeface="Calibri"/>
                <a:cs typeface="Calibri"/>
              </a:rPr>
              <a:t>1</a:t>
            </a:r>
            <a:r>
              <a:rPr dirty="0" baseline="37037" sz="1800" spc="292">
                <a:latin typeface="Calibri"/>
                <a:cs typeface="Calibri"/>
              </a:rPr>
              <a:t> </a:t>
            </a:r>
            <a:r>
              <a:rPr dirty="0" sz="1200" i="1">
                <a:latin typeface="Calibri"/>
                <a:cs typeface="Calibri"/>
              </a:rPr>
              <a:t>.</a:t>
            </a:r>
            <a:r>
              <a:rPr dirty="0" sz="1200" spc="-75" i="1">
                <a:latin typeface="Calibri"/>
                <a:cs typeface="Calibri"/>
              </a:rPr>
              <a:t> </a:t>
            </a:r>
            <a:r>
              <a:rPr dirty="0" sz="1200" i="1">
                <a:latin typeface="Calibri"/>
                <a:cs typeface="Calibri"/>
              </a:rPr>
              <a:t>.</a:t>
            </a:r>
            <a:r>
              <a:rPr dirty="0" sz="1200" spc="-75" i="1">
                <a:latin typeface="Calibri"/>
                <a:cs typeface="Calibri"/>
              </a:rPr>
              <a:t> </a:t>
            </a:r>
            <a:r>
              <a:rPr dirty="0" sz="1200" spc="-50" i="1">
                <a:latin typeface="Calibri"/>
                <a:cs typeface="Calibri"/>
              </a:rPr>
              <a:t>.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13" name="object 13" descr=""/>
          <p:cNvSpPr txBox="1"/>
          <p:nvPr/>
        </p:nvSpPr>
        <p:spPr>
          <a:xfrm>
            <a:off x="573925" y="2657434"/>
            <a:ext cx="6505575" cy="7138034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384175">
              <a:lnSpc>
                <a:spcPct val="100000"/>
              </a:lnSpc>
              <a:spcBef>
                <a:spcPts val="95"/>
              </a:spcBef>
            </a:pPr>
            <a:r>
              <a:rPr dirty="0" sz="1200" spc="80">
                <a:latin typeface="Calibri"/>
                <a:cs typeface="Calibri"/>
              </a:rPr>
              <a:t>Tip:</a:t>
            </a:r>
            <a:r>
              <a:rPr dirty="0" sz="1200" spc="33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Divide</a:t>
            </a:r>
            <a:r>
              <a:rPr dirty="0" sz="1200" spc="17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the</a:t>
            </a:r>
            <a:r>
              <a:rPr dirty="0" sz="1200" spc="18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task</a:t>
            </a:r>
            <a:r>
              <a:rPr dirty="0" sz="1200" spc="17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into</a:t>
            </a:r>
            <a:r>
              <a:rPr dirty="0" sz="1200" spc="17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as</a:t>
            </a:r>
            <a:r>
              <a:rPr dirty="0" sz="1200" spc="18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many</a:t>
            </a:r>
            <a:r>
              <a:rPr dirty="0" sz="1200" spc="18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subtasks</a:t>
            </a:r>
            <a:r>
              <a:rPr dirty="0" sz="1200" spc="17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as</a:t>
            </a:r>
            <a:r>
              <a:rPr dirty="0" sz="1200" spc="180">
                <a:latin typeface="Calibri"/>
                <a:cs typeface="Calibri"/>
              </a:rPr>
              <a:t> </a:t>
            </a:r>
            <a:r>
              <a:rPr dirty="0" sz="1200" spc="-10">
                <a:latin typeface="Calibri"/>
                <a:cs typeface="Calibri"/>
              </a:rPr>
              <a:t>possible.</a:t>
            </a:r>
            <a:endParaRPr sz="120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12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310"/>
              </a:spcBef>
            </a:pPr>
            <a:endParaRPr sz="1200">
              <a:latin typeface="Calibri"/>
              <a:cs typeface="Calibri"/>
            </a:endParaRPr>
          </a:p>
          <a:p>
            <a:pPr lvl="2" marL="741045" indent="-728345">
              <a:lnSpc>
                <a:spcPct val="100000"/>
              </a:lnSpc>
              <a:spcBef>
                <a:spcPts val="5"/>
              </a:spcBef>
              <a:buFont typeface="Calibri"/>
              <a:buAutoNum type="arabicPeriod" startAt="3"/>
              <a:tabLst>
                <a:tab pos="741045" algn="l"/>
              </a:tabLst>
            </a:pPr>
            <a:r>
              <a:rPr dirty="0" sz="1400" spc="150" b="1">
                <a:latin typeface="Calibri"/>
                <a:cs typeface="Calibri"/>
              </a:rPr>
              <a:t>Terms</a:t>
            </a:r>
            <a:r>
              <a:rPr dirty="0" sz="1400" spc="225" b="1">
                <a:latin typeface="Calibri"/>
                <a:cs typeface="Calibri"/>
              </a:rPr>
              <a:t> </a:t>
            </a:r>
            <a:r>
              <a:rPr dirty="0" sz="1400" spc="50" b="1">
                <a:latin typeface="Calibri"/>
                <a:cs typeface="Calibri"/>
              </a:rPr>
              <a:t>of</a:t>
            </a:r>
            <a:r>
              <a:rPr dirty="0" sz="1400" spc="225" b="1">
                <a:latin typeface="Calibri"/>
                <a:cs typeface="Calibri"/>
              </a:rPr>
              <a:t> </a:t>
            </a:r>
            <a:r>
              <a:rPr dirty="0" sz="1400" spc="105" b="1">
                <a:latin typeface="Calibri"/>
                <a:cs typeface="Calibri"/>
              </a:rPr>
              <a:t>object-</a:t>
            </a:r>
            <a:r>
              <a:rPr dirty="0" sz="1400" spc="100" b="1">
                <a:latin typeface="Calibri"/>
                <a:cs typeface="Calibri"/>
              </a:rPr>
              <a:t>oriented</a:t>
            </a:r>
            <a:r>
              <a:rPr dirty="0" sz="1400" spc="225" b="1">
                <a:latin typeface="Calibri"/>
                <a:cs typeface="Calibri"/>
              </a:rPr>
              <a:t> </a:t>
            </a:r>
            <a:r>
              <a:rPr dirty="0" sz="1400" spc="125" b="1">
                <a:latin typeface="Calibri"/>
                <a:cs typeface="Calibri"/>
              </a:rPr>
              <a:t>programming</a:t>
            </a:r>
            <a:endParaRPr sz="1400">
              <a:latin typeface="Calibri"/>
              <a:cs typeface="Calibri"/>
            </a:endParaRPr>
          </a:p>
          <a:p>
            <a:pPr lvl="3" marL="384175" indent="-148590">
              <a:lnSpc>
                <a:spcPct val="100000"/>
              </a:lnSpc>
              <a:spcBef>
                <a:spcPts val="1380"/>
              </a:spcBef>
              <a:buFont typeface="Arial MT"/>
              <a:buChar char="•"/>
              <a:tabLst>
                <a:tab pos="384175" algn="l"/>
              </a:tabLst>
            </a:pPr>
            <a:r>
              <a:rPr dirty="0" sz="1200" spc="50">
                <a:latin typeface="Calibri"/>
                <a:cs typeface="Calibri"/>
              </a:rPr>
              <a:t>What</a:t>
            </a:r>
            <a:r>
              <a:rPr dirty="0" sz="1200" spc="10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is</a:t>
            </a:r>
            <a:r>
              <a:rPr dirty="0" sz="1200" spc="11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the</a:t>
            </a:r>
            <a:r>
              <a:rPr dirty="0" sz="1200" spc="10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purpose</a:t>
            </a:r>
            <a:r>
              <a:rPr dirty="0" sz="1200" spc="11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of</a:t>
            </a:r>
            <a:r>
              <a:rPr dirty="0" sz="1200" spc="10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object-oriented</a:t>
            </a:r>
            <a:r>
              <a:rPr dirty="0" sz="1200" spc="110">
                <a:latin typeface="Calibri"/>
                <a:cs typeface="Calibri"/>
              </a:rPr>
              <a:t> </a:t>
            </a:r>
            <a:r>
              <a:rPr dirty="0" sz="1200" spc="-10">
                <a:latin typeface="Calibri"/>
                <a:cs typeface="Calibri"/>
              </a:rPr>
              <a:t>programming?</a:t>
            </a:r>
            <a:endParaRPr sz="1200">
              <a:latin typeface="Calibri"/>
              <a:cs typeface="Calibri"/>
            </a:endParaRPr>
          </a:p>
          <a:p>
            <a:pPr lvl="3" marL="384175" indent="-148590">
              <a:lnSpc>
                <a:spcPct val="100000"/>
              </a:lnSpc>
              <a:spcBef>
                <a:spcPts val="1000"/>
              </a:spcBef>
              <a:buFont typeface="Arial MT"/>
              <a:buChar char="•"/>
              <a:tabLst>
                <a:tab pos="384175" algn="l"/>
              </a:tabLst>
            </a:pPr>
            <a:r>
              <a:rPr dirty="0" sz="1200">
                <a:latin typeface="Calibri"/>
                <a:cs typeface="Calibri"/>
              </a:rPr>
              <a:t>Name</a:t>
            </a:r>
            <a:r>
              <a:rPr dirty="0" sz="1200" spc="85">
                <a:latin typeface="Calibri"/>
                <a:cs typeface="Calibri"/>
              </a:rPr>
              <a:t> </a:t>
            </a:r>
            <a:r>
              <a:rPr dirty="0" sz="1200" spc="-10">
                <a:latin typeface="Calibri"/>
                <a:cs typeface="Calibri"/>
              </a:rPr>
              <a:t>some</a:t>
            </a:r>
            <a:r>
              <a:rPr dirty="0" sz="1200" spc="8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terms</a:t>
            </a:r>
            <a:r>
              <a:rPr dirty="0" sz="1200" spc="8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from</a:t>
            </a:r>
            <a:r>
              <a:rPr dirty="0" sz="1200" spc="85">
                <a:latin typeface="Calibri"/>
                <a:cs typeface="Calibri"/>
              </a:rPr>
              <a:t> </a:t>
            </a:r>
            <a:r>
              <a:rPr dirty="0" sz="1200" spc="50">
                <a:latin typeface="Calibri"/>
                <a:cs typeface="Calibri"/>
              </a:rPr>
              <a:t>OOP.</a:t>
            </a:r>
            <a:endParaRPr sz="1200">
              <a:latin typeface="Calibri"/>
              <a:cs typeface="Calibri"/>
            </a:endParaRPr>
          </a:p>
          <a:p>
            <a:pPr lvl="3" marL="384175" indent="-148590">
              <a:lnSpc>
                <a:spcPct val="100000"/>
              </a:lnSpc>
              <a:spcBef>
                <a:spcPts val="1000"/>
              </a:spcBef>
              <a:buFont typeface="Arial MT"/>
              <a:buChar char="•"/>
              <a:tabLst>
                <a:tab pos="384175" algn="l"/>
              </a:tabLst>
            </a:pPr>
            <a:r>
              <a:rPr dirty="0" sz="1200" spc="50">
                <a:latin typeface="Calibri"/>
                <a:cs typeface="Calibri"/>
              </a:rPr>
              <a:t>What</a:t>
            </a:r>
            <a:r>
              <a:rPr dirty="0" sz="1200" spc="11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problems</a:t>
            </a:r>
            <a:r>
              <a:rPr dirty="0" sz="1200" spc="114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do</a:t>
            </a:r>
            <a:r>
              <a:rPr dirty="0" sz="1200" spc="114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you</a:t>
            </a:r>
            <a:r>
              <a:rPr dirty="0" sz="1200" spc="114">
                <a:latin typeface="Calibri"/>
                <a:cs typeface="Calibri"/>
              </a:rPr>
              <a:t> </a:t>
            </a:r>
            <a:r>
              <a:rPr dirty="0" sz="1200" spc="-25">
                <a:latin typeface="Calibri"/>
                <a:cs typeface="Calibri"/>
              </a:rPr>
              <a:t>see</a:t>
            </a:r>
            <a:r>
              <a:rPr dirty="0" sz="1200" spc="114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when</a:t>
            </a:r>
            <a:r>
              <a:rPr dirty="0" sz="1200" spc="114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dealing</a:t>
            </a:r>
            <a:r>
              <a:rPr dirty="0" sz="1200" spc="114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with</a:t>
            </a:r>
            <a:r>
              <a:rPr dirty="0" sz="1200" spc="114">
                <a:latin typeface="Calibri"/>
                <a:cs typeface="Calibri"/>
              </a:rPr>
              <a:t> </a:t>
            </a:r>
            <a:r>
              <a:rPr dirty="0" sz="1200" spc="75">
                <a:latin typeface="Calibri"/>
                <a:cs typeface="Calibri"/>
              </a:rPr>
              <a:t>OOP?</a:t>
            </a:r>
            <a:endParaRPr sz="1200">
              <a:latin typeface="Calibri"/>
              <a:cs typeface="Calibri"/>
            </a:endParaRPr>
          </a:p>
          <a:p>
            <a:pPr lvl="3">
              <a:lnSpc>
                <a:spcPct val="100000"/>
              </a:lnSpc>
              <a:buFont typeface="Arial MT"/>
              <a:buChar char="•"/>
            </a:pPr>
            <a:endParaRPr sz="1200">
              <a:latin typeface="Calibri"/>
              <a:cs typeface="Calibri"/>
            </a:endParaRPr>
          </a:p>
          <a:p>
            <a:pPr lvl="3">
              <a:lnSpc>
                <a:spcPct val="100000"/>
              </a:lnSpc>
              <a:spcBef>
                <a:spcPts val="540"/>
              </a:spcBef>
              <a:buFont typeface="Arial MT"/>
              <a:buChar char="•"/>
            </a:pPr>
            <a:endParaRPr sz="1200">
              <a:latin typeface="Calibri"/>
              <a:cs typeface="Calibri"/>
            </a:endParaRPr>
          </a:p>
          <a:p>
            <a:pPr lvl="1" marL="695325" indent="-682625">
              <a:lnSpc>
                <a:spcPct val="100000"/>
              </a:lnSpc>
              <a:buFont typeface="Calibri"/>
              <a:buAutoNum type="arabicPeriod" startAt="8"/>
              <a:tabLst>
                <a:tab pos="695325" algn="l"/>
              </a:tabLst>
            </a:pPr>
            <a:r>
              <a:rPr dirty="0" sz="1700" spc="155" b="1">
                <a:latin typeface="Calibri"/>
                <a:cs typeface="Calibri"/>
              </a:rPr>
              <a:t>Setting</a:t>
            </a:r>
            <a:r>
              <a:rPr dirty="0" sz="1700" spc="270" b="1">
                <a:latin typeface="Calibri"/>
                <a:cs typeface="Calibri"/>
              </a:rPr>
              <a:t> </a:t>
            </a:r>
            <a:r>
              <a:rPr dirty="0" sz="1700" spc="155" b="1">
                <a:latin typeface="Calibri"/>
                <a:cs typeface="Calibri"/>
              </a:rPr>
              <a:t>up</a:t>
            </a:r>
            <a:r>
              <a:rPr dirty="0" sz="1700" spc="270" b="1">
                <a:latin typeface="Calibri"/>
                <a:cs typeface="Calibri"/>
              </a:rPr>
              <a:t> </a:t>
            </a:r>
            <a:r>
              <a:rPr dirty="0" sz="1700" spc="140" b="1">
                <a:latin typeface="Calibri"/>
                <a:cs typeface="Calibri"/>
              </a:rPr>
              <a:t>and</a:t>
            </a:r>
            <a:r>
              <a:rPr dirty="0" sz="1700" spc="275" b="1">
                <a:latin typeface="Calibri"/>
                <a:cs typeface="Calibri"/>
              </a:rPr>
              <a:t> </a:t>
            </a:r>
            <a:r>
              <a:rPr dirty="0" sz="1700" spc="120" b="1">
                <a:latin typeface="Calibri"/>
                <a:cs typeface="Calibri"/>
              </a:rPr>
              <a:t>checking</a:t>
            </a:r>
            <a:r>
              <a:rPr dirty="0" sz="1700" spc="270" b="1">
                <a:latin typeface="Calibri"/>
                <a:cs typeface="Calibri"/>
              </a:rPr>
              <a:t> </a:t>
            </a:r>
            <a:r>
              <a:rPr dirty="0" sz="1700" spc="100" b="1">
                <a:latin typeface="Calibri"/>
                <a:cs typeface="Calibri"/>
              </a:rPr>
              <a:t>networks</a:t>
            </a:r>
            <a:endParaRPr sz="17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580"/>
              </a:spcBef>
            </a:pPr>
            <a:endParaRPr sz="1700">
              <a:latin typeface="Calibri"/>
              <a:cs typeface="Calibri"/>
            </a:endParaRPr>
          </a:p>
          <a:p>
            <a:pPr lvl="2" marL="741045" indent="-728345">
              <a:lnSpc>
                <a:spcPct val="100000"/>
              </a:lnSpc>
              <a:buFont typeface="Calibri"/>
              <a:buAutoNum type="arabicPeriod"/>
              <a:tabLst>
                <a:tab pos="741045" algn="l"/>
              </a:tabLst>
            </a:pPr>
            <a:r>
              <a:rPr dirty="0" sz="1400" spc="135" b="1">
                <a:latin typeface="Calibri"/>
                <a:cs typeface="Calibri"/>
              </a:rPr>
              <a:t>Basics</a:t>
            </a:r>
            <a:r>
              <a:rPr dirty="0" sz="1400" spc="215" b="1">
                <a:latin typeface="Calibri"/>
                <a:cs typeface="Calibri"/>
              </a:rPr>
              <a:t> </a:t>
            </a:r>
            <a:r>
              <a:rPr dirty="0" sz="1400" spc="200" b="1">
                <a:latin typeface="Calibri"/>
                <a:cs typeface="Calibri"/>
              </a:rPr>
              <a:t>/</a:t>
            </a:r>
            <a:r>
              <a:rPr dirty="0" sz="1400" spc="220" b="1">
                <a:latin typeface="Calibri"/>
                <a:cs typeface="Calibri"/>
              </a:rPr>
              <a:t> </a:t>
            </a:r>
            <a:r>
              <a:rPr dirty="0" sz="1400" spc="80" b="1">
                <a:latin typeface="Calibri"/>
                <a:cs typeface="Calibri"/>
              </a:rPr>
              <a:t>definitions</a:t>
            </a:r>
            <a:endParaRPr sz="1400">
              <a:latin typeface="Calibri"/>
              <a:cs typeface="Calibri"/>
            </a:endParaRPr>
          </a:p>
          <a:p>
            <a:pPr lvl="3" marL="384175" marR="5080" indent="-149225">
              <a:lnSpc>
                <a:spcPct val="100000"/>
              </a:lnSpc>
              <a:spcBef>
                <a:spcPts val="1385"/>
              </a:spcBef>
              <a:buFont typeface="Arial MT"/>
              <a:buChar char="•"/>
              <a:tabLst>
                <a:tab pos="384175" algn="l"/>
              </a:tabLst>
            </a:pPr>
            <a:r>
              <a:rPr dirty="0" sz="1200" spc="80">
                <a:latin typeface="Calibri"/>
                <a:cs typeface="Calibri"/>
              </a:rPr>
              <a:t>Put</a:t>
            </a:r>
            <a:r>
              <a:rPr dirty="0" sz="1200" spc="17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the</a:t>
            </a:r>
            <a:r>
              <a:rPr dirty="0" sz="1200" spc="17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following</a:t>
            </a:r>
            <a:r>
              <a:rPr dirty="0" sz="1200" spc="17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terms</a:t>
            </a:r>
            <a:r>
              <a:rPr dirty="0" sz="1200" spc="17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in</a:t>
            </a:r>
            <a:r>
              <a:rPr dirty="0" sz="1200" spc="17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the</a:t>
            </a:r>
            <a:r>
              <a:rPr dirty="0" sz="1200" spc="17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correct</a:t>
            </a:r>
            <a:r>
              <a:rPr dirty="0" sz="1200" spc="17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order.</a:t>
            </a:r>
            <a:r>
              <a:rPr dirty="0" sz="1200" spc="425">
                <a:latin typeface="Calibri"/>
                <a:cs typeface="Calibri"/>
              </a:rPr>
              <a:t> </a:t>
            </a:r>
            <a:r>
              <a:rPr dirty="0" sz="1200" spc="50">
                <a:latin typeface="Calibri"/>
                <a:cs typeface="Calibri"/>
              </a:rPr>
              <a:t>What</a:t>
            </a:r>
            <a:r>
              <a:rPr dirty="0" sz="1200" spc="17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has</a:t>
            </a:r>
            <a:r>
              <a:rPr dirty="0" sz="1200" spc="17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to</a:t>
            </a:r>
            <a:r>
              <a:rPr dirty="0" sz="1200" spc="17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work</a:t>
            </a:r>
            <a:r>
              <a:rPr dirty="0" sz="1200" spc="175">
                <a:latin typeface="Calibri"/>
                <a:cs typeface="Calibri"/>
              </a:rPr>
              <a:t> </a:t>
            </a:r>
            <a:r>
              <a:rPr dirty="0" sz="1200" spc="120">
                <a:latin typeface="Calibri"/>
                <a:cs typeface="Calibri"/>
              </a:rPr>
              <a:t>/</a:t>
            </a:r>
            <a:r>
              <a:rPr dirty="0" sz="1200" spc="17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be</a:t>
            </a:r>
            <a:r>
              <a:rPr dirty="0" sz="1200" spc="17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checked</a:t>
            </a:r>
            <a:r>
              <a:rPr dirty="0" sz="1200" spc="17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in</a:t>
            </a:r>
            <a:r>
              <a:rPr dirty="0" sz="1200" spc="17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order</a:t>
            </a:r>
            <a:r>
              <a:rPr dirty="0" sz="1200" spc="17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to</a:t>
            </a:r>
            <a:r>
              <a:rPr dirty="0" sz="1200" spc="175">
                <a:latin typeface="Calibri"/>
                <a:cs typeface="Calibri"/>
              </a:rPr>
              <a:t> </a:t>
            </a:r>
            <a:r>
              <a:rPr dirty="0" sz="1200" spc="-25">
                <a:latin typeface="Calibri"/>
                <a:cs typeface="Calibri"/>
              </a:rPr>
              <a:t>be </a:t>
            </a:r>
            <a:r>
              <a:rPr dirty="0" sz="1200">
                <a:latin typeface="Calibri"/>
                <a:cs typeface="Calibri"/>
              </a:rPr>
              <a:t>able</a:t>
            </a:r>
            <a:r>
              <a:rPr dirty="0" sz="1200" spc="12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to</a:t>
            </a:r>
            <a:r>
              <a:rPr dirty="0" sz="1200" spc="12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surf</a:t>
            </a:r>
            <a:r>
              <a:rPr dirty="0" sz="1200" spc="12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the</a:t>
            </a:r>
            <a:r>
              <a:rPr dirty="0" sz="1200" spc="120">
                <a:latin typeface="Calibri"/>
                <a:cs typeface="Calibri"/>
              </a:rPr>
              <a:t> </a:t>
            </a:r>
            <a:r>
              <a:rPr dirty="0" sz="1200" spc="-10">
                <a:latin typeface="Calibri"/>
                <a:cs typeface="Calibri"/>
              </a:rPr>
              <a:t>Internet?</a:t>
            </a:r>
            <a:endParaRPr sz="1200">
              <a:latin typeface="Calibri"/>
              <a:cs typeface="Calibri"/>
            </a:endParaRPr>
          </a:p>
          <a:p>
            <a:pPr lvl="4" marL="711200" indent="-160020">
              <a:lnSpc>
                <a:spcPts val="1425"/>
              </a:lnSpc>
              <a:spcBef>
                <a:spcPts val="1005"/>
              </a:spcBef>
              <a:buFont typeface="Calibri"/>
              <a:buChar char="–"/>
              <a:tabLst>
                <a:tab pos="711200" algn="l"/>
              </a:tabLst>
            </a:pPr>
            <a:r>
              <a:rPr dirty="0" sz="1200" spc="135">
                <a:latin typeface="Calibri"/>
                <a:cs typeface="Calibri"/>
              </a:rPr>
              <a:t>SSL</a:t>
            </a:r>
            <a:r>
              <a:rPr dirty="0" sz="1200" spc="125">
                <a:latin typeface="Calibri"/>
                <a:cs typeface="Calibri"/>
              </a:rPr>
              <a:t> </a:t>
            </a:r>
            <a:r>
              <a:rPr dirty="0" sz="1200" spc="-10">
                <a:latin typeface="Calibri"/>
                <a:cs typeface="Calibri"/>
              </a:rPr>
              <a:t>certificates</a:t>
            </a:r>
            <a:endParaRPr sz="1200">
              <a:latin typeface="Calibri"/>
              <a:cs typeface="Calibri"/>
            </a:endParaRPr>
          </a:p>
          <a:p>
            <a:pPr lvl="4" marL="711200" indent="-160020">
              <a:lnSpc>
                <a:spcPts val="1410"/>
              </a:lnSpc>
              <a:buFont typeface="Calibri"/>
              <a:buChar char="–"/>
              <a:tabLst>
                <a:tab pos="711200" algn="l"/>
              </a:tabLst>
            </a:pPr>
            <a:r>
              <a:rPr dirty="0" sz="1200" spc="160">
                <a:latin typeface="Calibri"/>
                <a:cs typeface="Calibri"/>
              </a:rPr>
              <a:t>TCP-</a:t>
            </a:r>
            <a:r>
              <a:rPr dirty="0" sz="1200">
                <a:latin typeface="Calibri"/>
                <a:cs typeface="Calibri"/>
              </a:rPr>
              <a:t>Port</a:t>
            </a:r>
            <a:r>
              <a:rPr dirty="0" sz="1200" spc="23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activation</a:t>
            </a:r>
            <a:r>
              <a:rPr dirty="0" sz="1200" spc="240">
                <a:latin typeface="Calibri"/>
                <a:cs typeface="Calibri"/>
              </a:rPr>
              <a:t> </a:t>
            </a:r>
            <a:r>
              <a:rPr dirty="0" sz="1200" spc="120">
                <a:latin typeface="Calibri"/>
                <a:cs typeface="Calibri"/>
              </a:rPr>
              <a:t>/</a:t>
            </a:r>
            <a:r>
              <a:rPr dirty="0" sz="1200" spc="240">
                <a:latin typeface="Calibri"/>
                <a:cs typeface="Calibri"/>
              </a:rPr>
              <a:t> </a:t>
            </a:r>
            <a:r>
              <a:rPr dirty="0" sz="1200" spc="-10">
                <a:latin typeface="Calibri"/>
                <a:cs typeface="Calibri"/>
              </a:rPr>
              <a:t>firewall</a:t>
            </a:r>
            <a:endParaRPr sz="1200">
              <a:latin typeface="Calibri"/>
              <a:cs typeface="Calibri"/>
            </a:endParaRPr>
          </a:p>
          <a:p>
            <a:pPr lvl="4" marL="711200" indent="-160020">
              <a:lnSpc>
                <a:spcPts val="1410"/>
              </a:lnSpc>
              <a:buFont typeface="Calibri"/>
              <a:buChar char="–"/>
              <a:tabLst>
                <a:tab pos="711200" algn="l"/>
              </a:tabLst>
            </a:pPr>
            <a:r>
              <a:rPr dirty="0" sz="1200" spc="130">
                <a:latin typeface="Calibri"/>
                <a:cs typeface="Calibri"/>
              </a:rPr>
              <a:t>MAC</a:t>
            </a:r>
            <a:r>
              <a:rPr dirty="0" sz="1200" spc="114">
                <a:latin typeface="Calibri"/>
                <a:cs typeface="Calibri"/>
              </a:rPr>
              <a:t> </a:t>
            </a:r>
            <a:r>
              <a:rPr dirty="0" sz="1200" spc="-10">
                <a:latin typeface="Calibri"/>
                <a:cs typeface="Calibri"/>
              </a:rPr>
              <a:t>Address</a:t>
            </a:r>
            <a:endParaRPr sz="1200">
              <a:latin typeface="Calibri"/>
              <a:cs typeface="Calibri"/>
            </a:endParaRPr>
          </a:p>
          <a:p>
            <a:pPr lvl="4" marL="711200" indent="-160020">
              <a:lnSpc>
                <a:spcPts val="1410"/>
              </a:lnSpc>
              <a:buFont typeface="Calibri"/>
              <a:buChar char="–"/>
              <a:tabLst>
                <a:tab pos="711200" algn="l"/>
              </a:tabLst>
            </a:pPr>
            <a:r>
              <a:rPr dirty="0" sz="1200">
                <a:latin typeface="Calibri"/>
                <a:cs typeface="Calibri"/>
              </a:rPr>
              <a:t>IP-</a:t>
            </a:r>
            <a:r>
              <a:rPr dirty="0" sz="1200" spc="50">
                <a:latin typeface="Calibri"/>
                <a:cs typeface="Calibri"/>
              </a:rPr>
              <a:t>Address</a:t>
            </a:r>
            <a:r>
              <a:rPr dirty="0" sz="1200" spc="12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of</a:t>
            </a:r>
            <a:r>
              <a:rPr dirty="0" sz="1200" spc="13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the</a:t>
            </a:r>
            <a:r>
              <a:rPr dirty="0" sz="1200" spc="130">
                <a:latin typeface="Calibri"/>
                <a:cs typeface="Calibri"/>
              </a:rPr>
              <a:t> </a:t>
            </a:r>
            <a:r>
              <a:rPr dirty="0" sz="1200" spc="-10">
                <a:latin typeface="Calibri"/>
                <a:cs typeface="Calibri"/>
              </a:rPr>
              <a:t>router</a:t>
            </a:r>
            <a:endParaRPr sz="1200">
              <a:latin typeface="Calibri"/>
              <a:cs typeface="Calibri"/>
            </a:endParaRPr>
          </a:p>
          <a:p>
            <a:pPr lvl="4" marL="711200" indent="-160020">
              <a:lnSpc>
                <a:spcPts val="1410"/>
              </a:lnSpc>
              <a:buFont typeface="Calibri"/>
              <a:buChar char="–"/>
              <a:tabLst>
                <a:tab pos="711200" algn="l"/>
              </a:tabLst>
            </a:pPr>
            <a:r>
              <a:rPr dirty="0" sz="1200">
                <a:latin typeface="Calibri"/>
                <a:cs typeface="Calibri"/>
              </a:rPr>
              <a:t>Cable</a:t>
            </a:r>
            <a:r>
              <a:rPr dirty="0" sz="1200" spc="17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connection</a:t>
            </a:r>
            <a:r>
              <a:rPr dirty="0" sz="1200" spc="180">
                <a:latin typeface="Calibri"/>
                <a:cs typeface="Calibri"/>
              </a:rPr>
              <a:t> </a:t>
            </a:r>
            <a:r>
              <a:rPr dirty="0" sz="1200" spc="120">
                <a:latin typeface="Calibri"/>
                <a:cs typeface="Calibri"/>
              </a:rPr>
              <a:t>/</a:t>
            </a:r>
            <a:r>
              <a:rPr dirty="0" sz="1200" spc="185">
                <a:latin typeface="Calibri"/>
                <a:cs typeface="Calibri"/>
              </a:rPr>
              <a:t> </a:t>
            </a:r>
            <a:r>
              <a:rPr dirty="0" sz="1200" spc="135">
                <a:latin typeface="Calibri"/>
                <a:cs typeface="Calibri"/>
              </a:rPr>
              <a:t>WLAN</a:t>
            </a:r>
            <a:endParaRPr sz="1200">
              <a:latin typeface="Calibri"/>
              <a:cs typeface="Calibri"/>
            </a:endParaRPr>
          </a:p>
          <a:p>
            <a:pPr lvl="4" marL="711200" indent="-160020">
              <a:lnSpc>
                <a:spcPts val="1410"/>
              </a:lnSpc>
              <a:buFont typeface="Calibri"/>
              <a:buChar char="–"/>
              <a:tabLst>
                <a:tab pos="711200" algn="l"/>
              </a:tabLst>
            </a:pPr>
            <a:r>
              <a:rPr dirty="0" sz="1200">
                <a:latin typeface="Calibri"/>
                <a:cs typeface="Calibri"/>
              </a:rPr>
              <a:t>Own</a:t>
            </a:r>
            <a:r>
              <a:rPr dirty="0" sz="1200" spc="175">
                <a:latin typeface="Calibri"/>
                <a:cs typeface="Calibri"/>
              </a:rPr>
              <a:t> </a:t>
            </a:r>
            <a:r>
              <a:rPr dirty="0" sz="1200" spc="140">
                <a:latin typeface="Calibri"/>
                <a:cs typeface="Calibri"/>
              </a:rPr>
              <a:t>IP</a:t>
            </a:r>
            <a:r>
              <a:rPr dirty="0" sz="1200" spc="175">
                <a:latin typeface="Calibri"/>
                <a:cs typeface="Calibri"/>
              </a:rPr>
              <a:t> </a:t>
            </a:r>
            <a:r>
              <a:rPr dirty="0" sz="1200" spc="-10">
                <a:latin typeface="Calibri"/>
                <a:cs typeface="Calibri"/>
              </a:rPr>
              <a:t>address</a:t>
            </a:r>
            <a:endParaRPr sz="1200">
              <a:latin typeface="Calibri"/>
              <a:cs typeface="Calibri"/>
            </a:endParaRPr>
          </a:p>
          <a:p>
            <a:pPr lvl="4" marL="711200" indent="-160020">
              <a:lnSpc>
                <a:spcPts val="1410"/>
              </a:lnSpc>
              <a:buFont typeface="Calibri"/>
              <a:buChar char="–"/>
              <a:tabLst>
                <a:tab pos="711200" algn="l"/>
              </a:tabLst>
            </a:pPr>
            <a:r>
              <a:rPr dirty="0" sz="1200">
                <a:latin typeface="Calibri"/>
                <a:cs typeface="Calibri"/>
              </a:rPr>
              <a:t>Accessibility</a:t>
            </a:r>
            <a:r>
              <a:rPr dirty="0" sz="1200" spc="15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of</a:t>
            </a:r>
            <a:r>
              <a:rPr dirty="0" sz="1200" spc="15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the</a:t>
            </a:r>
            <a:r>
              <a:rPr dirty="0" sz="1200" spc="150">
                <a:latin typeface="Calibri"/>
                <a:cs typeface="Calibri"/>
              </a:rPr>
              <a:t> </a:t>
            </a:r>
            <a:r>
              <a:rPr dirty="0" sz="1200" spc="114">
                <a:latin typeface="Calibri"/>
                <a:cs typeface="Calibri"/>
              </a:rPr>
              <a:t>DNS</a:t>
            </a:r>
            <a:r>
              <a:rPr dirty="0" sz="1200" spc="15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server</a:t>
            </a:r>
            <a:r>
              <a:rPr dirty="0" sz="1200" spc="155">
                <a:latin typeface="Calibri"/>
                <a:cs typeface="Calibri"/>
              </a:rPr>
              <a:t> </a:t>
            </a:r>
            <a:r>
              <a:rPr dirty="0" sz="1200" spc="120">
                <a:latin typeface="Calibri"/>
                <a:cs typeface="Calibri"/>
              </a:rPr>
              <a:t>/</a:t>
            </a:r>
            <a:r>
              <a:rPr dirty="0" sz="1200" spc="15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Name</a:t>
            </a:r>
            <a:r>
              <a:rPr dirty="0" sz="1200" spc="155">
                <a:latin typeface="Calibri"/>
                <a:cs typeface="Calibri"/>
              </a:rPr>
              <a:t> </a:t>
            </a:r>
            <a:r>
              <a:rPr dirty="0" sz="1200" spc="-10">
                <a:latin typeface="Calibri"/>
                <a:cs typeface="Calibri"/>
              </a:rPr>
              <a:t>resolution</a:t>
            </a:r>
            <a:endParaRPr sz="1200">
              <a:latin typeface="Calibri"/>
              <a:cs typeface="Calibri"/>
            </a:endParaRPr>
          </a:p>
          <a:p>
            <a:pPr lvl="4" marL="711200" indent="-160020">
              <a:lnSpc>
                <a:spcPts val="1425"/>
              </a:lnSpc>
              <a:buFont typeface="Calibri"/>
              <a:buChar char="–"/>
              <a:tabLst>
                <a:tab pos="711200" algn="l"/>
              </a:tabLst>
            </a:pPr>
            <a:r>
              <a:rPr dirty="0" sz="1200">
                <a:latin typeface="Calibri"/>
                <a:cs typeface="Calibri"/>
              </a:rPr>
              <a:t>Accessibility</a:t>
            </a:r>
            <a:r>
              <a:rPr dirty="0" sz="1200" spc="204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of</a:t>
            </a:r>
            <a:r>
              <a:rPr dirty="0" sz="1200" spc="21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the</a:t>
            </a:r>
            <a:r>
              <a:rPr dirty="0" sz="1200" spc="21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target</a:t>
            </a:r>
            <a:r>
              <a:rPr dirty="0" sz="1200" spc="210">
                <a:latin typeface="Calibri"/>
                <a:cs typeface="Calibri"/>
              </a:rPr>
              <a:t> </a:t>
            </a:r>
            <a:r>
              <a:rPr dirty="0" sz="1200" spc="-10">
                <a:latin typeface="Calibri"/>
                <a:cs typeface="Calibri"/>
              </a:rPr>
              <a:t>server</a:t>
            </a:r>
            <a:endParaRPr sz="1200">
              <a:latin typeface="Calibri"/>
              <a:cs typeface="Calibri"/>
            </a:endParaRPr>
          </a:p>
          <a:p>
            <a:pPr lvl="3" marL="384175" indent="-148590">
              <a:lnSpc>
                <a:spcPct val="100000"/>
              </a:lnSpc>
              <a:spcBef>
                <a:spcPts val="1000"/>
              </a:spcBef>
              <a:buFont typeface="Arial MT"/>
              <a:buChar char="•"/>
              <a:tabLst>
                <a:tab pos="384175" algn="l"/>
              </a:tabLst>
            </a:pPr>
            <a:r>
              <a:rPr dirty="0" sz="1200" spc="75">
                <a:latin typeface="Calibri"/>
                <a:cs typeface="Calibri"/>
              </a:rPr>
              <a:t>Find</a:t>
            </a:r>
            <a:r>
              <a:rPr dirty="0" sz="1200" spc="14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a</a:t>
            </a:r>
            <a:r>
              <a:rPr dirty="0" sz="1200" spc="14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command</a:t>
            </a:r>
            <a:r>
              <a:rPr dirty="0" sz="1200" spc="14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with</a:t>
            </a:r>
            <a:r>
              <a:rPr dirty="0" sz="1200" spc="14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which</a:t>
            </a:r>
            <a:r>
              <a:rPr dirty="0" sz="1200" spc="14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you</a:t>
            </a:r>
            <a:r>
              <a:rPr dirty="0" sz="1200" spc="14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can</a:t>
            </a:r>
            <a:r>
              <a:rPr dirty="0" sz="1200" spc="14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check</a:t>
            </a:r>
            <a:r>
              <a:rPr dirty="0" sz="1200" spc="14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the</a:t>
            </a:r>
            <a:r>
              <a:rPr dirty="0" sz="1200" spc="14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function</a:t>
            </a:r>
            <a:r>
              <a:rPr dirty="0" sz="1200" spc="14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for</a:t>
            </a:r>
            <a:r>
              <a:rPr dirty="0" sz="1200" spc="14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all</a:t>
            </a:r>
            <a:r>
              <a:rPr dirty="0" sz="1200" spc="15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the</a:t>
            </a:r>
            <a:r>
              <a:rPr dirty="0" sz="1200" spc="14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terms</a:t>
            </a:r>
            <a:r>
              <a:rPr dirty="0" sz="1200" spc="14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listed</a:t>
            </a:r>
            <a:r>
              <a:rPr dirty="0" sz="1200" spc="145">
                <a:latin typeface="Calibri"/>
                <a:cs typeface="Calibri"/>
              </a:rPr>
              <a:t> </a:t>
            </a:r>
            <a:r>
              <a:rPr dirty="0" sz="1200" spc="-10">
                <a:latin typeface="Calibri"/>
                <a:cs typeface="Calibri"/>
              </a:rPr>
              <a:t>above.</a:t>
            </a:r>
            <a:endParaRPr sz="1200">
              <a:latin typeface="Calibri"/>
              <a:cs typeface="Calibri"/>
            </a:endParaRPr>
          </a:p>
          <a:p>
            <a:pPr lvl="3">
              <a:lnSpc>
                <a:spcPct val="100000"/>
              </a:lnSpc>
              <a:buFont typeface="Arial MT"/>
              <a:buChar char="•"/>
            </a:pPr>
            <a:endParaRPr sz="1200">
              <a:latin typeface="Calibri"/>
              <a:cs typeface="Calibri"/>
            </a:endParaRPr>
          </a:p>
          <a:p>
            <a:pPr lvl="3">
              <a:lnSpc>
                <a:spcPct val="100000"/>
              </a:lnSpc>
              <a:spcBef>
                <a:spcPts val="315"/>
              </a:spcBef>
              <a:buFont typeface="Arial MT"/>
              <a:buChar char="•"/>
            </a:pPr>
            <a:endParaRPr sz="1200">
              <a:latin typeface="Calibri"/>
              <a:cs typeface="Calibri"/>
            </a:endParaRPr>
          </a:p>
          <a:p>
            <a:pPr lvl="2" marL="741045" indent="-728345">
              <a:lnSpc>
                <a:spcPct val="100000"/>
              </a:lnSpc>
              <a:buFont typeface="Calibri"/>
              <a:buAutoNum type="arabicPeriod"/>
              <a:tabLst>
                <a:tab pos="741045" algn="l"/>
              </a:tabLst>
            </a:pPr>
            <a:r>
              <a:rPr dirty="0" sz="1400" spc="130" b="1">
                <a:latin typeface="Calibri"/>
                <a:cs typeface="Calibri"/>
              </a:rPr>
              <a:t>Understanding/analyzing</a:t>
            </a:r>
            <a:r>
              <a:rPr dirty="0" sz="1400" spc="260" b="1">
                <a:latin typeface="Calibri"/>
                <a:cs typeface="Calibri"/>
              </a:rPr>
              <a:t> </a:t>
            </a:r>
            <a:r>
              <a:rPr dirty="0" sz="1400" spc="285" b="1">
                <a:latin typeface="Calibri"/>
                <a:cs typeface="Calibri"/>
              </a:rPr>
              <a:t>IP</a:t>
            </a:r>
            <a:r>
              <a:rPr dirty="0" sz="1400" spc="265" b="1">
                <a:latin typeface="Calibri"/>
                <a:cs typeface="Calibri"/>
              </a:rPr>
              <a:t> </a:t>
            </a:r>
            <a:r>
              <a:rPr dirty="0" sz="1400" spc="110" b="1">
                <a:latin typeface="Calibri"/>
                <a:cs typeface="Calibri"/>
              </a:rPr>
              <a:t>routing</a:t>
            </a:r>
            <a:endParaRPr sz="1400">
              <a:latin typeface="Calibri"/>
              <a:cs typeface="Calibri"/>
            </a:endParaRPr>
          </a:p>
          <a:p>
            <a:pPr lvl="3" marL="384175" marR="5715" indent="-149225">
              <a:lnSpc>
                <a:spcPct val="100000"/>
              </a:lnSpc>
              <a:spcBef>
                <a:spcPts val="1380"/>
              </a:spcBef>
              <a:buFont typeface="Arial MT"/>
              <a:buChar char="•"/>
              <a:tabLst>
                <a:tab pos="384175" algn="l"/>
              </a:tabLst>
            </a:pPr>
            <a:r>
              <a:rPr dirty="0" sz="1200" spc="50">
                <a:latin typeface="Calibri"/>
                <a:cs typeface="Calibri"/>
              </a:rPr>
              <a:t>Look</a:t>
            </a:r>
            <a:r>
              <a:rPr dirty="0" sz="1200" spc="33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at</a:t>
            </a:r>
            <a:r>
              <a:rPr dirty="0" sz="1200" spc="34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your</a:t>
            </a:r>
            <a:r>
              <a:rPr dirty="0" sz="1200" spc="33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own</a:t>
            </a:r>
            <a:r>
              <a:rPr dirty="0" sz="1200" spc="34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routing</a:t>
            </a:r>
            <a:r>
              <a:rPr dirty="0" sz="1200" spc="34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table</a:t>
            </a:r>
            <a:r>
              <a:rPr dirty="0" sz="1200" spc="33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and</a:t>
            </a:r>
            <a:r>
              <a:rPr dirty="0" sz="1200" spc="34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discuss</a:t>
            </a:r>
            <a:r>
              <a:rPr dirty="0" sz="1200" spc="33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any</a:t>
            </a:r>
            <a:r>
              <a:rPr dirty="0" sz="1200" spc="34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unnecessary</a:t>
            </a:r>
            <a:r>
              <a:rPr dirty="0" sz="1200" spc="340">
                <a:latin typeface="Calibri"/>
                <a:cs typeface="Calibri"/>
              </a:rPr>
              <a:t> </a:t>
            </a:r>
            <a:r>
              <a:rPr dirty="0" sz="1200" spc="140">
                <a:latin typeface="Calibri"/>
                <a:cs typeface="Calibri"/>
              </a:rPr>
              <a:t>IP</a:t>
            </a:r>
            <a:r>
              <a:rPr dirty="0" sz="1200" spc="33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routes</a:t>
            </a:r>
            <a:r>
              <a:rPr dirty="0" sz="1200" spc="34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and</a:t>
            </a:r>
            <a:r>
              <a:rPr dirty="0" sz="1200" spc="33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their</a:t>
            </a:r>
            <a:r>
              <a:rPr dirty="0" sz="1200" spc="340">
                <a:latin typeface="Calibri"/>
                <a:cs typeface="Calibri"/>
              </a:rPr>
              <a:t> </a:t>
            </a:r>
            <a:r>
              <a:rPr dirty="0" sz="1200" spc="-10">
                <a:latin typeface="Calibri"/>
                <a:cs typeface="Calibri"/>
              </a:rPr>
              <a:t>damage potential.</a:t>
            </a:r>
            <a:endParaRPr sz="1200">
              <a:latin typeface="Calibri"/>
              <a:cs typeface="Calibri"/>
            </a:endParaRPr>
          </a:p>
          <a:p>
            <a:pPr lvl="3" marL="384175" marR="7620" indent="-149225">
              <a:lnSpc>
                <a:spcPct val="100000"/>
              </a:lnSpc>
              <a:spcBef>
                <a:spcPts val="1005"/>
              </a:spcBef>
              <a:buFont typeface="Arial MT"/>
              <a:buChar char="•"/>
              <a:tabLst>
                <a:tab pos="384175" algn="l"/>
              </a:tabLst>
            </a:pPr>
            <a:r>
              <a:rPr dirty="0" sz="1200">
                <a:latin typeface="Calibri"/>
                <a:cs typeface="Calibri"/>
              </a:rPr>
              <a:t>How</a:t>
            </a:r>
            <a:r>
              <a:rPr dirty="0" sz="1200" spc="28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large</a:t>
            </a:r>
            <a:r>
              <a:rPr dirty="0" sz="1200" spc="28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is</a:t>
            </a:r>
            <a:r>
              <a:rPr dirty="0" sz="1200" spc="28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the</a:t>
            </a:r>
            <a:r>
              <a:rPr dirty="0" sz="1200" spc="28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address</a:t>
            </a:r>
            <a:r>
              <a:rPr dirty="0" sz="1200" spc="28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space</a:t>
            </a:r>
            <a:r>
              <a:rPr dirty="0" sz="1200" spc="28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in</a:t>
            </a:r>
            <a:r>
              <a:rPr dirty="0" sz="1200" spc="28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your</a:t>
            </a:r>
            <a:r>
              <a:rPr dirty="0" sz="1200" spc="28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subnet?</a:t>
            </a:r>
            <a:r>
              <a:rPr dirty="0" sz="1200" spc="225">
                <a:latin typeface="Calibri"/>
                <a:cs typeface="Calibri"/>
              </a:rPr>
              <a:t>  </a:t>
            </a:r>
            <a:r>
              <a:rPr dirty="0" sz="1200">
                <a:latin typeface="Calibri"/>
                <a:cs typeface="Calibri"/>
              </a:rPr>
              <a:t>Which</a:t>
            </a:r>
            <a:r>
              <a:rPr dirty="0" sz="1200" spc="280">
                <a:latin typeface="Calibri"/>
                <a:cs typeface="Calibri"/>
              </a:rPr>
              <a:t> </a:t>
            </a:r>
            <a:r>
              <a:rPr dirty="0" sz="1200" spc="140">
                <a:latin typeface="Calibri"/>
                <a:cs typeface="Calibri"/>
              </a:rPr>
              <a:t>IP</a:t>
            </a:r>
            <a:r>
              <a:rPr dirty="0" sz="1200" spc="28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addresses</a:t>
            </a:r>
            <a:r>
              <a:rPr dirty="0" sz="1200" spc="28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are</a:t>
            </a:r>
            <a:r>
              <a:rPr dirty="0" sz="1200" spc="28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available</a:t>
            </a:r>
            <a:r>
              <a:rPr dirty="0" sz="1200" spc="280">
                <a:latin typeface="Calibri"/>
                <a:cs typeface="Calibri"/>
              </a:rPr>
              <a:t> </a:t>
            </a:r>
            <a:r>
              <a:rPr dirty="0" sz="1200" spc="-10">
                <a:latin typeface="Calibri"/>
                <a:cs typeface="Calibri"/>
              </a:rPr>
              <a:t>without routing?</a:t>
            </a:r>
            <a:endParaRPr sz="12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 txBox="1"/>
          <p:nvPr/>
        </p:nvSpPr>
        <p:spPr>
          <a:xfrm>
            <a:off x="573925" y="411350"/>
            <a:ext cx="6506845" cy="9425305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algn="r" marR="6350">
              <a:lnSpc>
                <a:spcPct val="100000"/>
              </a:lnSpc>
              <a:spcBef>
                <a:spcPts val="95"/>
              </a:spcBef>
            </a:pPr>
            <a:r>
              <a:rPr dirty="0" sz="1200" i="1">
                <a:latin typeface="Calibri"/>
                <a:cs typeface="Calibri"/>
              </a:rPr>
              <a:t>Web</a:t>
            </a:r>
            <a:r>
              <a:rPr dirty="0" sz="1200" spc="130" i="1">
                <a:latin typeface="Calibri"/>
                <a:cs typeface="Calibri"/>
              </a:rPr>
              <a:t> </a:t>
            </a:r>
            <a:r>
              <a:rPr dirty="0" sz="1200" spc="-10" i="1">
                <a:latin typeface="Calibri"/>
                <a:cs typeface="Calibri"/>
              </a:rPr>
              <a:t>Services</a:t>
            </a:r>
            <a:endParaRPr sz="12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1215"/>
              </a:spcBef>
            </a:pPr>
            <a:endParaRPr sz="1200">
              <a:latin typeface="Calibri"/>
              <a:cs typeface="Calibri"/>
            </a:endParaRPr>
          </a:p>
          <a:p>
            <a:pPr marL="384175" indent="-148590">
              <a:lnSpc>
                <a:spcPct val="100000"/>
              </a:lnSpc>
              <a:buFont typeface="Arial MT"/>
              <a:buChar char="•"/>
              <a:tabLst>
                <a:tab pos="384175" algn="l"/>
              </a:tabLst>
            </a:pPr>
            <a:r>
              <a:rPr dirty="0" sz="1200">
                <a:latin typeface="Calibri"/>
                <a:cs typeface="Calibri"/>
              </a:rPr>
              <a:t>Does</a:t>
            </a:r>
            <a:r>
              <a:rPr dirty="0" sz="1200" spc="13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your</a:t>
            </a:r>
            <a:r>
              <a:rPr dirty="0" sz="1200" spc="145">
                <a:latin typeface="Calibri"/>
                <a:cs typeface="Calibri"/>
              </a:rPr>
              <a:t> </a:t>
            </a:r>
            <a:r>
              <a:rPr dirty="0" sz="1200" spc="114">
                <a:latin typeface="Calibri"/>
                <a:cs typeface="Calibri"/>
              </a:rPr>
              <a:t>DNS</a:t>
            </a:r>
            <a:r>
              <a:rPr dirty="0" sz="1200" spc="14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server</a:t>
            </a:r>
            <a:r>
              <a:rPr dirty="0" sz="1200" spc="14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have</a:t>
            </a:r>
            <a:r>
              <a:rPr dirty="0" sz="1200" spc="13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an</a:t>
            </a:r>
            <a:r>
              <a:rPr dirty="0" sz="1200" spc="14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internal</a:t>
            </a:r>
            <a:r>
              <a:rPr dirty="0" sz="1200" spc="14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or</a:t>
            </a:r>
            <a:r>
              <a:rPr dirty="0" sz="1200" spc="14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only</a:t>
            </a:r>
            <a:r>
              <a:rPr dirty="0" sz="1200" spc="13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an</a:t>
            </a:r>
            <a:r>
              <a:rPr dirty="0" sz="1200" spc="14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external</a:t>
            </a:r>
            <a:r>
              <a:rPr dirty="0" sz="1200" spc="145">
                <a:latin typeface="Calibri"/>
                <a:cs typeface="Calibri"/>
              </a:rPr>
              <a:t> </a:t>
            </a:r>
            <a:r>
              <a:rPr dirty="0" sz="1200" spc="140">
                <a:latin typeface="Calibri"/>
                <a:cs typeface="Calibri"/>
              </a:rPr>
              <a:t>IP </a:t>
            </a:r>
            <a:r>
              <a:rPr dirty="0" sz="1200" spc="-10">
                <a:latin typeface="Calibri"/>
                <a:cs typeface="Calibri"/>
              </a:rPr>
              <a:t>address?</a:t>
            </a:r>
            <a:endParaRPr sz="1200">
              <a:latin typeface="Calibri"/>
              <a:cs typeface="Calibri"/>
            </a:endParaRPr>
          </a:p>
          <a:p>
            <a:pPr marL="384175" indent="-148590">
              <a:lnSpc>
                <a:spcPct val="100000"/>
              </a:lnSpc>
              <a:spcBef>
                <a:spcPts val="1000"/>
              </a:spcBef>
              <a:buFont typeface="Arial MT"/>
              <a:buChar char="•"/>
              <a:tabLst>
                <a:tab pos="384175" algn="l"/>
              </a:tabLst>
            </a:pPr>
            <a:r>
              <a:rPr dirty="0" sz="1200">
                <a:latin typeface="Calibri"/>
                <a:cs typeface="Calibri"/>
              </a:rPr>
              <a:t>Which</a:t>
            </a:r>
            <a:r>
              <a:rPr dirty="0" sz="1200" spc="130">
                <a:latin typeface="Calibri"/>
                <a:cs typeface="Calibri"/>
              </a:rPr>
              <a:t> </a:t>
            </a:r>
            <a:r>
              <a:rPr dirty="0" sz="1200" spc="140">
                <a:latin typeface="Calibri"/>
                <a:cs typeface="Calibri"/>
              </a:rPr>
              <a:t>IP</a:t>
            </a:r>
            <a:r>
              <a:rPr dirty="0" sz="1200" spc="13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address</a:t>
            </a:r>
            <a:r>
              <a:rPr dirty="0" sz="1200" spc="13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is</a:t>
            </a:r>
            <a:r>
              <a:rPr dirty="0" sz="1200" spc="13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visible</a:t>
            </a:r>
            <a:r>
              <a:rPr dirty="0" sz="1200" spc="13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to</a:t>
            </a:r>
            <a:r>
              <a:rPr dirty="0" sz="1200" spc="13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the</a:t>
            </a:r>
            <a:r>
              <a:rPr dirty="0" sz="1200" spc="13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outside</a:t>
            </a:r>
            <a:r>
              <a:rPr dirty="0" sz="1200" spc="13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world</a:t>
            </a:r>
            <a:r>
              <a:rPr dirty="0" sz="1200" spc="13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when</a:t>
            </a:r>
            <a:r>
              <a:rPr dirty="0" sz="1200" spc="13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you</a:t>
            </a:r>
            <a:r>
              <a:rPr dirty="0" sz="1200" spc="13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use</a:t>
            </a:r>
            <a:r>
              <a:rPr dirty="0" sz="1200" spc="13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your</a:t>
            </a:r>
            <a:r>
              <a:rPr dirty="0" sz="1200" spc="130">
                <a:latin typeface="Calibri"/>
                <a:cs typeface="Calibri"/>
              </a:rPr>
              <a:t> </a:t>
            </a:r>
            <a:r>
              <a:rPr dirty="0" sz="1200" spc="-10">
                <a:latin typeface="Calibri"/>
                <a:cs typeface="Calibri"/>
              </a:rPr>
              <a:t>browser?</a:t>
            </a:r>
            <a:endParaRPr sz="1200">
              <a:latin typeface="Calibri"/>
              <a:cs typeface="Calibri"/>
            </a:endParaRPr>
          </a:p>
          <a:p>
            <a:pPr algn="just" marL="384175" marR="6350" indent="-149225">
              <a:lnSpc>
                <a:spcPct val="100000"/>
              </a:lnSpc>
              <a:spcBef>
                <a:spcPts val="1000"/>
              </a:spcBef>
              <a:buFont typeface="Arial MT"/>
              <a:buChar char="•"/>
              <a:tabLst>
                <a:tab pos="384175" algn="l"/>
              </a:tabLst>
            </a:pPr>
            <a:r>
              <a:rPr dirty="0" sz="1200" spc="50">
                <a:latin typeface="Calibri"/>
                <a:cs typeface="Calibri"/>
              </a:rPr>
              <a:t>Is</a:t>
            </a:r>
            <a:r>
              <a:rPr dirty="0" sz="1200" spc="24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the</a:t>
            </a:r>
            <a:r>
              <a:rPr dirty="0" sz="1200" spc="245">
                <a:latin typeface="Calibri"/>
                <a:cs typeface="Calibri"/>
              </a:rPr>
              <a:t> </a:t>
            </a:r>
            <a:r>
              <a:rPr dirty="0" sz="1200" spc="105">
                <a:latin typeface="Calibri"/>
                <a:cs typeface="Calibri"/>
              </a:rPr>
              <a:t>SSH</a:t>
            </a:r>
            <a:r>
              <a:rPr dirty="0" sz="1200" spc="24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port</a:t>
            </a:r>
            <a:r>
              <a:rPr dirty="0" sz="1200" spc="24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(22)</a:t>
            </a:r>
            <a:r>
              <a:rPr dirty="0" sz="1200" spc="24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enabled</a:t>
            </a:r>
            <a:r>
              <a:rPr dirty="0" sz="1200" spc="24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by</a:t>
            </a:r>
            <a:r>
              <a:rPr dirty="0" sz="1200" spc="24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the</a:t>
            </a:r>
            <a:r>
              <a:rPr dirty="0" sz="1200" spc="24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firewall</a:t>
            </a:r>
            <a:r>
              <a:rPr dirty="0" sz="1200" spc="24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and</a:t>
            </a:r>
            <a:r>
              <a:rPr dirty="0" sz="1200" spc="24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the</a:t>
            </a:r>
            <a:r>
              <a:rPr dirty="0" sz="1200" spc="24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router?</a:t>
            </a:r>
            <a:r>
              <a:rPr dirty="0" sz="1200" spc="160">
                <a:latin typeface="Calibri"/>
                <a:cs typeface="Calibri"/>
              </a:rPr>
              <a:t>  </a:t>
            </a:r>
            <a:r>
              <a:rPr dirty="0" sz="1200" spc="75">
                <a:latin typeface="Calibri"/>
                <a:cs typeface="Calibri"/>
              </a:rPr>
              <a:t>Can</a:t>
            </a:r>
            <a:r>
              <a:rPr dirty="0" sz="1200" spc="24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you</a:t>
            </a:r>
            <a:r>
              <a:rPr dirty="0" sz="1200" spc="24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reach</a:t>
            </a:r>
            <a:r>
              <a:rPr dirty="0" sz="1200" spc="24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an</a:t>
            </a:r>
            <a:r>
              <a:rPr dirty="0" sz="1200" spc="24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internal</a:t>
            </a:r>
            <a:r>
              <a:rPr dirty="0" sz="1200" spc="245">
                <a:latin typeface="Calibri"/>
                <a:cs typeface="Calibri"/>
              </a:rPr>
              <a:t> </a:t>
            </a:r>
            <a:r>
              <a:rPr dirty="0" sz="1200" spc="-25">
                <a:latin typeface="Calibri"/>
                <a:cs typeface="Calibri"/>
              </a:rPr>
              <a:t>or </a:t>
            </a:r>
            <a:r>
              <a:rPr dirty="0" sz="1200">
                <a:latin typeface="Calibri"/>
                <a:cs typeface="Calibri"/>
              </a:rPr>
              <a:t>external</a:t>
            </a:r>
            <a:r>
              <a:rPr dirty="0" sz="1200" spc="18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server</a:t>
            </a:r>
            <a:r>
              <a:rPr dirty="0" sz="1200" spc="18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via</a:t>
            </a:r>
            <a:r>
              <a:rPr dirty="0" sz="1200" spc="190">
                <a:latin typeface="Calibri"/>
                <a:cs typeface="Calibri"/>
              </a:rPr>
              <a:t> </a:t>
            </a:r>
            <a:r>
              <a:rPr dirty="0" sz="1200" spc="100">
                <a:latin typeface="Calibri"/>
                <a:cs typeface="Calibri"/>
              </a:rPr>
              <a:t>SSH</a:t>
            </a:r>
            <a:r>
              <a:rPr dirty="0" sz="1200" spc="19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without</a:t>
            </a:r>
            <a:r>
              <a:rPr dirty="0" sz="1200" spc="18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having</a:t>
            </a:r>
            <a:r>
              <a:rPr dirty="0" sz="1200" spc="18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login</a:t>
            </a:r>
            <a:r>
              <a:rPr dirty="0" sz="1200" spc="190">
                <a:latin typeface="Calibri"/>
                <a:cs typeface="Calibri"/>
              </a:rPr>
              <a:t> </a:t>
            </a:r>
            <a:r>
              <a:rPr dirty="0" sz="1200" spc="-10">
                <a:latin typeface="Calibri"/>
                <a:cs typeface="Calibri"/>
              </a:rPr>
              <a:t>authentication?</a:t>
            </a:r>
            <a:endParaRPr sz="1200">
              <a:latin typeface="Calibri"/>
              <a:cs typeface="Calibri"/>
            </a:endParaRPr>
          </a:p>
          <a:p>
            <a:pPr algn="just" marL="384175" marR="6350" indent="-149225">
              <a:lnSpc>
                <a:spcPct val="100000"/>
              </a:lnSpc>
              <a:spcBef>
                <a:spcPts val="1005"/>
              </a:spcBef>
              <a:buFont typeface="Arial MT"/>
              <a:buChar char="•"/>
              <a:tabLst>
                <a:tab pos="384175" algn="l"/>
              </a:tabLst>
            </a:pPr>
            <a:r>
              <a:rPr dirty="0" sz="1200">
                <a:latin typeface="Calibri"/>
                <a:cs typeface="Calibri"/>
              </a:rPr>
              <a:t>Are</a:t>
            </a:r>
            <a:r>
              <a:rPr dirty="0" sz="1200" spc="12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there</a:t>
            </a:r>
            <a:r>
              <a:rPr dirty="0" sz="1200" spc="13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any</a:t>
            </a:r>
            <a:r>
              <a:rPr dirty="0" sz="1200" spc="13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other</a:t>
            </a:r>
            <a:r>
              <a:rPr dirty="0" sz="1200" spc="13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open</a:t>
            </a:r>
            <a:r>
              <a:rPr dirty="0" sz="1200" spc="13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ports</a:t>
            </a:r>
            <a:r>
              <a:rPr dirty="0" sz="1200" spc="13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through</a:t>
            </a:r>
            <a:r>
              <a:rPr dirty="0" sz="1200" spc="13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which</a:t>
            </a:r>
            <a:r>
              <a:rPr dirty="0" sz="1200" spc="13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you</a:t>
            </a:r>
            <a:r>
              <a:rPr dirty="0" sz="1200" spc="13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can</a:t>
            </a:r>
            <a:r>
              <a:rPr dirty="0" sz="1200" spc="13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spy</a:t>
            </a:r>
            <a:r>
              <a:rPr dirty="0" sz="1200" spc="13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or</a:t>
            </a:r>
            <a:r>
              <a:rPr dirty="0" sz="1200" spc="13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through</a:t>
            </a:r>
            <a:r>
              <a:rPr dirty="0" sz="1200" spc="13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which</a:t>
            </a:r>
            <a:r>
              <a:rPr dirty="0" sz="1200" spc="13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you</a:t>
            </a:r>
            <a:r>
              <a:rPr dirty="0" sz="1200" spc="13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can</a:t>
            </a:r>
            <a:r>
              <a:rPr dirty="0" sz="1200" spc="13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be</a:t>
            </a:r>
            <a:r>
              <a:rPr dirty="0" sz="1200" spc="125">
                <a:latin typeface="Calibri"/>
                <a:cs typeface="Calibri"/>
              </a:rPr>
              <a:t> </a:t>
            </a:r>
            <a:r>
              <a:rPr dirty="0" sz="1200" spc="-10">
                <a:latin typeface="Calibri"/>
                <a:cs typeface="Calibri"/>
              </a:rPr>
              <a:t>spied </a:t>
            </a:r>
            <a:r>
              <a:rPr dirty="0" sz="1200">
                <a:latin typeface="Calibri"/>
                <a:cs typeface="Calibri"/>
              </a:rPr>
              <a:t>on?</a:t>
            </a:r>
            <a:r>
              <a:rPr dirty="0" sz="1200" spc="26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(e.g.</a:t>
            </a:r>
            <a:r>
              <a:rPr dirty="0" sz="1200" spc="270">
                <a:latin typeface="Calibri"/>
                <a:cs typeface="Calibri"/>
              </a:rPr>
              <a:t> </a:t>
            </a:r>
            <a:r>
              <a:rPr dirty="0" sz="1200" spc="55">
                <a:latin typeface="Calibri"/>
                <a:cs typeface="Calibri"/>
              </a:rPr>
              <a:t>E-</a:t>
            </a:r>
            <a:r>
              <a:rPr dirty="0" sz="1200" spc="60">
                <a:latin typeface="Calibri"/>
                <a:cs typeface="Calibri"/>
              </a:rPr>
              <a:t>Mail</a:t>
            </a:r>
            <a:r>
              <a:rPr dirty="0" sz="1200" spc="130">
                <a:latin typeface="Calibri"/>
                <a:cs typeface="Calibri"/>
              </a:rPr>
              <a:t> </a:t>
            </a:r>
            <a:r>
              <a:rPr dirty="0" sz="1200" spc="40">
                <a:latin typeface="Calibri"/>
                <a:cs typeface="Calibri"/>
              </a:rPr>
              <a:t>Port)</a:t>
            </a:r>
            <a:endParaRPr sz="120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12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320"/>
              </a:spcBef>
            </a:pPr>
            <a:endParaRPr sz="1200">
              <a:latin typeface="Calibri"/>
              <a:cs typeface="Calibri"/>
            </a:endParaRPr>
          </a:p>
          <a:p>
            <a:pPr lvl="2" marL="741045" indent="-728345">
              <a:lnSpc>
                <a:spcPct val="100000"/>
              </a:lnSpc>
              <a:buFont typeface="Calibri"/>
              <a:buAutoNum type="arabicPeriod" startAt="3"/>
              <a:tabLst>
                <a:tab pos="741045" algn="l"/>
              </a:tabLst>
            </a:pPr>
            <a:r>
              <a:rPr dirty="0" sz="1400" spc="125" b="1">
                <a:latin typeface="Calibri"/>
                <a:cs typeface="Calibri"/>
              </a:rPr>
              <a:t>Authentication</a:t>
            </a:r>
            <a:r>
              <a:rPr dirty="0" sz="1400" spc="235" b="1">
                <a:latin typeface="Calibri"/>
                <a:cs typeface="Calibri"/>
              </a:rPr>
              <a:t> </a:t>
            </a:r>
            <a:r>
              <a:rPr dirty="0" sz="1400" spc="200" b="1">
                <a:latin typeface="Calibri"/>
                <a:cs typeface="Calibri"/>
              </a:rPr>
              <a:t>/</a:t>
            </a:r>
            <a:r>
              <a:rPr dirty="0" sz="1400" spc="235" b="1">
                <a:latin typeface="Calibri"/>
                <a:cs typeface="Calibri"/>
              </a:rPr>
              <a:t> </a:t>
            </a:r>
            <a:r>
              <a:rPr dirty="0" sz="1400" spc="105" b="1">
                <a:latin typeface="Calibri"/>
                <a:cs typeface="Calibri"/>
              </a:rPr>
              <a:t>encryption</a:t>
            </a:r>
            <a:endParaRPr sz="1400">
              <a:latin typeface="Calibri"/>
              <a:cs typeface="Calibri"/>
            </a:endParaRPr>
          </a:p>
          <a:p>
            <a:pPr lvl="3" marL="384175" indent="-148590">
              <a:lnSpc>
                <a:spcPct val="100000"/>
              </a:lnSpc>
              <a:spcBef>
                <a:spcPts val="1380"/>
              </a:spcBef>
              <a:buFont typeface="Arial MT"/>
              <a:buChar char="•"/>
              <a:tabLst>
                <a:tab pos="384175" algn="l"/>
              </a:tabLst>
            </a:pPr>
            <a:r>
              <a:rPr dirty="0" sz="1200">
                <a:latin typeface="Calibri"/>
                <a:cs typeface="Calibri"/>
              </a:rPr>
              <a:t>Differentiate</a:t>
            </a:r>
            <a:r>
              <a:rPr dirty="0" sz="1200" spc="145">
                <a:latin typeface="Calibri"/>
                <a:cs typeface="Calibri"/>
              </a:rPr>
              <a:t> </a:t>
            </a:r>
            <a:r>
              <a:rPr dirty="0" sz="1200" spc="-20">
                <a:latin typeface="Calibri"/>
                <a:cs typeface="Calibri"/>
              </a:rPr>
              <a:t>between</a:t>
            </a:r>
            <a:r>
              <a:rPr dirty="0" sz="1200" spc="15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authentication</a:t>
            </a:r>
            <a:r>
              <a:rPr dirty="0" sz="1200" spc="14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and</a:t>
            </a:r>
            <a:r>
              <a:rPr dirty="0" sz="1200" spc="15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encryption.</a:t>
            </a:r>
            <a:r>
              <a:rPr dirty="0" sz="1200" spc="290">
                <a:latin typeface="Calibri"/>
                <a:cs typeface="Calibri"/>
              </a:rPr>
              <a:t> </a:t>
            </a:r>
            <a:r>
              <a:rPr dirty="0" sz="1200" spc="50">
                <a:latin typeface="Calibri"/>
                <a:cs typeface="Calibri"/>
              </a:rPr>
              <a:t>What</a:t>
            </a:r>
            <a:r>
              <a:rPr dirty="0" sz="1200" spc="15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is</a:t>
            </a:r>
            <a:r>
              <a:rPr dirty="0" sz="1200" spc="14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the</a:t>
            </a:r>
            <a:r>
              <a:rPr dirty="0" sz="1200" spc="15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purpose</a:t>
            </a:r>
            <a:r>
              <a:rPr dirty="0" sz="1200" spc="14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of</a:t>
            </a:r>
            <a:r>
              <a:rPr dirty="0" sz="1200" spc="150">
                <a:latin typeface="Calibri"/>
                <a:cs typeface="Calibri"/>
              </a:rPr>
              <a:t> </a:t>
            </a:r>
            <a:r>
              <a:rPr dirty="0" sz="1200" spc="-10">
                <a:latin typeface="Calibri"/>
                <a:cs typeface="Calibri"/>
              </a:rPr>
              <a:t>both?</a:t>
            </a:r>
            <a:endParaRPr sz="1200">
              <a:latin typeface="Calibri"/>
              <a:cs typeface="Calibri"/>
            </a:endParaRPr>
          </a:p>
          <a:p>
            <a:pPr algn="just" lvl="3" marL="384175" marR="5080" indent="-149225">
              <a:lnSpc>
                <a:spcPct val="100000"/>
              </a:lnSpc>
              <a:spcBef>
                <a:spcPts val="1000"/>
              </a:spcBef>
              <a:buFont typeface="Arial MT"/>
              <a:buChar char="•"/>
              <a:tabLst>
                <a:tab pos="384175" algn="l"/>
              </a:tabLst>
            </a:pPr>
            <a:r>
              <a:rPr dirty="0" sz="1200" spc="60">
                <a:latin typeface="Calibri"/>
                <a:cs typeface="Calibri"/>
              </a:rPr>
              <a:t>Log</a:t>
            </a:r>
            <a:r>
              <a:rPr dirty="0" sz="1200" spc="19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on</a:t>
            </a:r>
            <a:r>
              <a:rPr dirty="0" sz="1200" spc="19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to</a:t>
            </a:r>
            <a:r>
              <a:rPr dirty="0" sz="1200" spc="19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your</a:t>
            </a:r>
            <a:r>
              <a:rPr dirty="0" sz="1200" spc="19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own</a:t>
            </a:r>
            <a:r>
              <a:rPr dirty="0" sz="1200" spc="19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computer</a:t>
            </a:r>
            <a:r>
              <a:rPr dirty="0" sz="1200" spc="19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via</a:t>
            </a:r>
            <a:r>
              <a:rPr dirty="0" sz="1200" spc="19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SSH.exe.</a:t>
            </a:r>
            <a:r>
              <a:rPr dirty="0" sz="1200" spc="39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To</a:t>
            </a:r>
            <a:r>
              <a:rPr dirty="0" sz="1200" spc="19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do</a:t>
            </a:r>
            <a:r>
              <a:rPr dirty="0" sz="1200" spc="19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this,</a:t>
            </a:r>
            <a:r>
              <a:rPr dirty="0" sz="1200" spc="20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a</a:t>
            </a:r>
            <a:r>
              <a:rPr dirty="0" sz="1200" spc="190">
                <a:latin typeface="Calibri"/>
                <a:cs typeface="Calibri"/>
              </a:rPr>
              <a:t> </a:t>
            </a:r>
            <a:r>
              <a:rPr dirty="0" sz="1200" spc="114">
                <a:latin typeface="Calibri"/>
                <a:cs typeface="Calibri"/>
              </a:rPr>
              <a:t>DOS</a:t>
            </a:r>
            <a:r>
              <a:rPr dirty="0" sz="1200" spc="19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terminal</a:t>
            </a:r>
            <a:r>
              <a:rPr dirty="0" sz="1200" spc="19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must</a:t>
            </a:r>
            <a:r>
              <a:rPr dirty="0" sz="1200" spc="19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first</a:t>
            </a:r>
            <a:r>
              <a:rPr dirty="0" sz="1200" spc="19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be</a:t>
            </a:r>
            <a:r>
              <a:rPr dirty="0" sz="1200" spc="195">
                <a:latin typeface="Calibri"/>
                <a:cs typeface="Calibri"/>
              </a:rPr>
              <a:t> </a:t>
            </a:r>
            <a:r>
              <a:rPr dirty="0" sz="1200" spc="-10">
                <a:latin typeface="Calibri"/>
                <a:cs typeface="Calibri"/>
              </a:rPr>
              <a:t>opened </a:t>
            </a:r>
            <a:r>
              <a:rPr dirty="0" sz="1200">
                <a:latin typeface="Calibri"/>
                <a:cs typeface="Calibri"/>
              </a:rPr>
              <a:t>using</a:t>
            </a:r>
            <a:r>
              <a:rPr dirty="0" sz="1200" spc="215">
                <a:latin typeface="Calibri"/>
                <a:cs typeface="Calibri"/>
              </a:rPr>
              <a:t> </a:t>
            </a:r>
            <a:r>
              <a:rPr dirty="0" sz="1200" spc="-10">
                <a:latin typeface="Calibri"/>
                <a:cs typeface="Calibri"/>
              </a:rPr>
              <a:t>cmd.exe.</a:t>
            </a:r>
            <a:endParaRPr sz="1200">
              <a:latin typeface="Calibri"/>
              <a:cs typeface="Calibri"/>
            </a:endParaRPr>
          </a:p>
          <a:p>
            <a:pPr algn="just" lvl="3" marL="384175" marR="6350" indent="-149225">
              <a:lnSpc>
                <a:spcPct val="100000"/>
              </a:lnSpc>
              <a:spcBef>
                <a:spcPts val="1005"/>
              </a:spcBef>
              <a:buFont typeface="Arial MT"/>
              <a:buChar char="•"/>
              <a:tabLst>
                <a:tab pos="384175" algn="l"/>
              </a:tabLst>
            </a:pPr>
            <a:r>
              <a:rPr dirty="0" sz="1200" spc="50">
                <a:latin typeface="Calibri"/>
                <a:cs typeface="Calibri"/>
              </a:rPr>
              <a:t>You</a:t>
            </a:r>
            <a:r>
              <a:rPr dirty="0" sz="1200" spc="16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may</a:t>
            </a:r>
            <a:r>
              <a:rPr dirty="0" sz="1200" spc="17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be</a:t>
            </a:r>
            <a:r>
              <a:rPr dirty="0" sz="1200" spc="16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able</a:t>
            </a:r>
            <a:r>
              <a:rPr dirty="0" sz="1200" spc="17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to</a:t>
            </a:r>
            <a:r>
              <a:rPr dirty="0" sz="1200" spc="165">
                <a:latin typeface="Calibri"/>
                <a:cs typeface="Calibri"/>
              </a:rPr>
              <a:t> </a:t>
            </a:r>
            <a:r>
              <a:rPr dirty="0" sz="1200" spc="100">
                <a:latin typeface="Calibri"/>
                <a:cs typeface="Calibri"/>
              </a:rPr>
              <a:t>SSH</a:t>
            </a:r>
            <a:r>
              <a:rPr dirty="0" sz="1200" spc="17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login</a:t>
            </a:r>
            <a:r>
              <a:rPr dirty="0" sz="1200" spc="17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to</a:t>
            </a:r>
            <a:r>
              <a:rPr dirty="0" sz="1200" spc="16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your</a:t>
            </a:r>
            <a:r>
              <a:rPr dirty="0" sz="1200" spc="17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neighbour</a:t>
            </a:r>
            <a:r>
              <a:rPr dirty="0" sz="1200" spc="16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in</a:t>
            </a:r>
            <a:r>
              <a:rPr dirty="0" sz="1200" spc="17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the</a:t>
            </a:r>
            <a:r>
              <a:rPr dirty="0" sz="1200" spc="16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same</a:t>
            </a:r>
            <a:r>
              <a:rPr dirty="0" sz="1200" spc="17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subnet.</a:t>
            </a:r>
            <a:r>
              <a:rPr dirty="0" sz="1200" spc="385">
                <a:latin typeface="Calibri"/>
                <a:cs typeface="Calibri"/>
              </a:rPr>
              <a:t> </a:t>
            </a:r>
            <a:r>
              <a:rPr dirty="0" sz="1200" spc="50">
                <a:latin typeface="Calibri"/>
                <a:cs typeface="Calibri"/>
              </a:rPr>
              <a:t>You</a:t>
            </a:r>
            <a:r>
              <a:rPr dirty="0" sz="1200" spc="17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need</a:t>
            </a:r>
            <a:r>
              <a:rPr dirty="0" sz="1200" spc="16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to</a:t>
            </a:r>
            <a:r>
              <a:rPr dirty="0" sz="1200" spc="17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know</a:t>
            </a:r>
            <a:r>
              <a:rPr dirty="0" sz="1200" spc="165">
                <a:latin typeface="Calibri"/>
                <a:cs typeface="Calibri"/>
              </a:rPr>
              <a:t> </a:t>
            </a:r>
            <a:r>
              <a:rPr dirty="0" sz="1200" spc="-25">
                <a:latin typeface="Calibri"/>
                <a:cs typeface="Calibri"/>
              </a:rPr>
              <a:t>the </a:t>
            </a:r>
            <a:r>
              <a:rPr dirty="0" sz="1200" spc="140">
                <a:latin typeface="Calibri"/>
                <a:cs typeface="Calibri"/>
              </a:rPr>
              <a:t>IP</a:t>
            </a:r>
            <a:r>
              <a:rPr dirty="0" sz="1200" spc="16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of</a:t>
            </a:r>
            <a:r>
              <a:rPr dirty="0" sz="1200" spc="16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your</a:t>
            </a:r>
            <a:r>
              <a:rPr dirty="0" sz="1200" spc="16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neighbour</a:t>
            </a:r>
            <a:r>
              <a:rPr dirty="0" sz="1200" spc="16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and</a:t>
            </a:r>
            <a:r>
              <a:rPr dirty="0" sz="1200" spc="16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possibly</a:t>
            </a:r>
            <a:r>
              <a:rPr dirty="0" sz="1200" spc="16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exchange</a:t>
            </a:r>
            <a:r>
              <a:rPr dirty="0" sz="1200" spc="16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your</a:t>
            </a:r>
            <a:r>
              <a:rPr dirty="0" sz="1200" spc="16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own</a:t>
            </a:r>
            <a:r>
              <a:rPr dirty="0" sz="1200" spc="160">
                <a:latin typeface="Calibri"/>
                <a:cs typeface="Calibri"/>
              </a:rPr>
              <a:t> </a:t>
            </a:r>
            <a:r>
              <a:rPr dirty="0" sz="1200" spc="100">
                <a:latin typeface="Calibri"/>
                <a:cs typeface="Calibri"/>
              </a:rPr>
              <a:t>SSH</a:t>
            </a:r>
            <a:r>
              <a:rPr dirty="0" sz="1200" spc="16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(public)</a:t>
            </a:r>
            <a:r>
              <a:rPr dirty="0" sz="1200" spc="165">
                <a:latin typeface="Calibri"/>
                <a:cs typeface="Calibri"/>
              </a:rPr>
              <a:t> </a:t>
            </a:r>
            <a:r>
              <a:rPr dirty="0" sz="1200" spc="-20">
                <a:latin typeface="Calibri"/>
                <a:cs typeface="Calibri"/>
              </a:rPr>
              <a:t>key.</a:t>
            </a:r>
            <a:endParaRPr sz="1200">
              <a:latin typeface="Calibri"/>
              <a:cs typeface="Calibri"/>
            </a:endParaRPr>
          </a:p>
          <a:p>
            <a:pPr algn="just" lvl="3" marL="384175" marR="5715" indent="-149225">
              <a:lnSpc>
                <a:spcPct val="100000"/>
              </a:lnSpc>
              <a:spcBef>
                <a:spcPts val="1010"/>
              </a:spcBef>
              <a:buFont typeface="Arial MT"/>
              <a:buChar char="•"/>
              <a:tabLst>
                <a:tab pos="384175" algn="l"/>
              </a:tabLst>
            </a:pPr>
            <a:r>
              <a:rPr dirty="0" sz="1200">
                <a:latin typeface="Calibri"/>
                <a:cs typeface="Calibri"/>
              </a:rPr>
              <a:t>Check</a:t>
            </a:r>
            <a:r>
              <a:rPr dirty="0" sz="1200" spc="204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your</a:t>
            </a:r>
            <a:r>
              <a:rPr dirty="0" sz="1200" spc="204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browser</a:t>
            </a:r>
            <a:r>
              <a:rPr dirty="0" sz="1200" spc="204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to</a:t>
            </a:r>
            <a:r>
              <a:rPr dirty="0" sz="1200" spc="21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see</a:t>
            </a:r>
            <a:r>
              <a:rPr dirty="0" sz="1200" spc="204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if</a:t>
            </a:r>
            <a:r>
              <a:rPr dirty="0" sz="1200" spc="204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you</a:t>
            </a:r>
            <a:r>
              <a:rPr dirty="0" sz="1200" spc="204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can</a:t>
            </a:r>
            <a:r>
              <a:rPr dirty="0" sz="1200" spc="21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find</a:t>
            </a:r>
            <a:r>
              <a:rPr dirty="0" sz="1200" spc="204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your</a:t>
            </a:r>
            <a:r>
              <a:rPr dirty="0" sz="1200" spc="204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own</a:t>
            </a:r>
            <a:r>
              <a:rPr dirty="0" sz="1200" spc="21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certificate.</a:t>
            </a:r>
            <a:r>
              <a:rPr dirty="0" sz="1200" spc="110">
                <a:latin typeface="Calibri"/>
                <a:cs typeface="Calibri"/>
              </a:rPr>
              <a:t>  </a:t>
            </a:r>
            <a:r>
              <a:rPr dirty="0" sz="1200" spc="55">
                <a:latin typeface="Calibri"/>
                <a:cs typeface="Calibri"/>
              </a:rPr>
              <a:t>If</a:t>
            </a:r>
            <a:r>
              <a:rPr dirty="0" sz="1200" spc="21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so,</a:t>
            </a:r>
            <a:r>
              <a:rPr dirty="0" sz="1200" spc="22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unload</a:t>
            </a:r>
            <a:r>
              <a:rPr dirty="0" sz="1200" spc="204">
                <a:latin typeface="Calibri"/>
                <a:cs typeface="Calibri"/>
              </a:rPr>
              <a:t> </a:t>
            </a:r>
            <a:r>
              <a:rPr dirty="0" sz="1200" spc="50">
                <a:latin typeface="Calibri"/>
                <a:cs typeface="Calibri"/>
              </a:rPr>
              <a:t>it</a:t>
            </a:r>
            <a:r>
              <a:rPr dirty="0" sz="1200" spc="21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and</a:t>
            </a:r>
            <a:r>
              <a:rPr dirty="0" sz="1200" spc="204">
                <a:latin typeface="Calibri"/>
                <a:cs typeface="Calibri"/>
              </a:rPr>
              <a:t> </a:t>
            </a:r>
            <a:r>
              <a:rPr dirty="0" sz="1200" spc="-10">
                <a:latin typeface="Calibri"/>
                <a:cs typeface="Calibri"/>
              </a:rPr>
              <a:t>analyze </a:t>
            </a:r>
            <a:r>
              <a:rPr dirty="0" sz="1200" spc="50">
                <a:latin typeface="Calibri"/>
                <a:cs typeface="Calibri"/>
              </a:rPr>
              <a:t>it</a:t>
            </a:r>
            <a:r>
              <a:rPr dirty="0" sz="1200" spc="19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using</a:t>
            </a:r>
            <a:r>
              <a:rPr dirty="0" sz="1200" spc="19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the</a:t>
            </a:r>
            <a:r>
              <a:rPr dirty="0" sz="1200" spc="190">
                <a:latin typeface="Calibri"/>
                <a:cs typeface="Calibri"/>
              </a:rPr>
              <a:t> </a:t>
            </a:r>
            <a:r>
              <a:rPr dirty="0" sz="1200" spc="55">
                <a:latin typeface="Calibri"/>
                <a:cs typeface="Calibri"/>
              </a:rPr>
              <a:t>OpenSSH</a:t>
            </a:r>
            <a:r>
              <a:rPr dirty="0" sz="1200" spc="19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command.</a:t>
            </a:r>
            <a:r>
              <a:rPr dirty="0" sz="1200" spc="415">
                <a:latin typeface="Calibri"/>
                <a:cs typeface="Calibri"/>
              </a:rPr>
              <a:t> </a:t>
            </a:r>
            <a:r>
              <a:rPr dirty="0" sz="1200" spc="75">
                <a:latin typeface="Calibri"/>
                <a:cs typeface="Calibri"/>
              </a:rPr>
              <a:t>Can</a:t>
            </a:r>
            <a:r>
              <a:rPr dirty="0" sz="1200" spc="19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you</a:t>
            </a:r>
            <a:r>
              <a:rPr dirty="0" sz="1200" spc="19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find</a:t>
            </a:r>
            <a:r>
              <a:rPr dirty="0" sz="1200" spc="19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the</a:t>
            </a:r>
            <a:r>
              <a:rPr dirty="0" sz="1200" spc="19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issuing</a:t>
            </a:r>
            <a:r>
              <a:rPr dirty="0" sz="1200" spc="195">
                <a:latin typeface="Calibri"/>
                <a:cs typeface="Calibri"/>
              </a:rPr>
              <a:t> </a:t>
            </a:r>
            <a:r>
              <a:rPr dirty="0" sz="1200" spc="120">
                <a:latin typeface="Calibri"/>
                <a:cs typeface="Calibri"/>
              </a:rPr>
              <a:t>/</a:t>
            </a:r>
            <a:r>
              <a:rPr dirty="0" sz="1200" spc="195">
                <a:latin typeface="Calibri"/>
                <a:cs typeface="Calibri"/>
              </a:rPr>
              <a:t> </a:t>
            </a:r>
            <a:r>
              <a:rPr dirty="0" sz="1200" spc="185">
                <a:latin typeface="Calibri"/>
                <a:cs typeface="Calibri"/>
              </a:rPr>
              <a:t>CA</a:t>
            </a:r>
            <a:r>
              <a:rPr dirty="0" sz="1200" spc="19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authority?</a:t>
            </a:r>
            <a:r>
              <a:rPr dirty="0" sz="1200" spc="420">
                <a:latin typeface="Calibri"/>
                <a:cs typeface="Calibri"/>
              </a:rPr>
              <a:t> </a:t>
            </a:r>
            <a:r>
              <a:rPr dirty="0" sz="1200" spc="50">
                <a:latin typeface="Calibri"/>
                <a:cs typeface="Calibri"/>
              </a:rPr>
              <a:t>Is</a:t>
            </a:r>
            <a:r>
              <a:rPr dirty="0" sz="1200" spc="19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there</a:t>
            </a:r>
            <a:r>
              <a:rPr dirty="0" sz="1200" spc="195">
                <a:latin typeface="Calibri"/>
                <a:cs typeface="Calibri"/>
              </a:rPr>
              <a:t> </a:t>
            </a:r>
            <a:r>
              <a:rPr dirty="0" sz="1200" spc="-10">
                <a:latin typeface="Calibri"/>
                <a:cs typeface="Calibri"/>
              </a:rPr>
              <a:t>another </a:t>
            </a:r>
            <a:r>
              <a:rPr dirty="0" sz="1200">
                <a:latin typeface="Calibri"/>
                <a:cs typeface="Calibri"/>
              </a:rPr>
              <a:t>(root)</a:t>
            </a:r>
            <a:r>
              <a:rPr dirty="0" sz="1200" spc="17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certificate</a:t>
            </a:r>
            <a:r>
              <a:rPr dirty="0" sz="1200" spc="18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from</a:t>
            </a:r>
            <a:r>
              <a:rPr dirty="0" sz="1200" spc="18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this</a:t>
            </a:r>
            <a:r>
              <a:rPr dirty="0" sz="1200" spc="180">
                <a:latin typeface="Calibri"/>
                <a:cs typeface="Calibri"/>
              </a:rPr>
              <a:t> </a:t>
            </a:r>
            <a:r>
              <a:rPr dirty="0" sz="1200" spc="185">
                <a:latin typeface="Calibri"/>
                <a:cs typeface="Calibri"/>
              </a:rPr>
              <a:t>CA</a:t>
            </a:r>
            <a:r>
              <a:rPr dirty="0" sz="1200" spc="180">
                <a:latin typeface="Calibri"/>
                <a:cs typeface="Calibri"/>
              </a:rPr>
              <a:t> </a:t>
            </a:r>
            <a:r>
              <a:rPr dirty="0" sz="1200" spc="-10">
                <a:latin typeface="Calibri"/>
                <a:cs typeface="Calibri"/>
              </a:rPr>
              <a:t>authority?</a:t>
            </a:r>
            <a:endParaRPr sz="1200">
              <a:latin typeface="Calibri"/>
              <a:cs typeface="Calibri"/>
            </a:endParaRPr>
          </a:p>
          <a:p>
            <a:pPr algn="just" lvl="3" marL="384175" marR="5080" indent="-149225">
              <a:lnSpc>
                <a:spcPct val="100000"/>
              </a:lnSpc>
              <a:spcBef>
                <a:spcPts val="1010"/>
              </a:spcBef>
              <a:buFont typeface="Arial MT"/>
              <a:buChar char="•"/>
              <a:tabLst>
                <a:tab pos="384175" algn="l"/>
              </a:tabLst>
            </a:pPr>
            <a:r>
              <a:rPr dirty="0" sz="1200">
                <a:latin typeface="Calibri"/>
                <a:cs typeface="Calibri"/>
              </a:rPr>
              <a:t>How</a:t>
            </a:r>
            <a:r>
              <a:rPr dirty="0" sz="1200" spc="20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do</a:t>
            </a:r>
            <a:r>
              <a:rPr dirty="0" sz="1200" spc="19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you</a:t>
            </a:r>
            <a:r>
              <a:rPr dirty="0" sz="1200" spc="20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recognize</a:t>
            </a:r>
            <a:r>
              <a:rPr dirty="0" sz="1200" spc="20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that</a:t>
            </a:r>
            <a:r>
              <a:rPr dirty="0" sz="1200" spc="200">
                <a:latin typeface="Calibri"/>
                <a:cs typeface="Calibri"/>
              </a:rPr>
              <a:t> </a:t>
            </a:r>
            <a:r>
              <a:rPr dirty="0" sz="1200" spc="50">
                <a:latin typeface="Calibri"/>
                <a:cs typeface="Calibri"/>
              </a:rPr>
              <a:t>it</a:t>
            </a:r>
            <a:r>
              <a:rPr dirty="0" sz="1200" spc="20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is</a:t>
            </a:r>
            <a:r>
              <a:rPr dirty="0" sz="1200" spc="20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an</a:t>
            </a:r>
            <a:r>
              <a:rPr dirty="0" sz="1200" spc="20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actual</a:t>
            </a:r>
            <a:r>
              <a:rPr dirty="0" sz="1200" spc="20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self-signed</a:t>
            </a:r>
            <a:r>
              <a:rPr dirty="0" sz="1200" spc="20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root</a:t>
            </a:r>
            <a:r>
              <a:rPr dirty="0" sz="1200" spc="20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certificate?</a:t>
            </a:r>
            <a:r>
              <a:rPr dirty="0" sz="1200" spc="47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How</a:t>
            </a:r>
            <a:r>
              <a:rPr dirty="0" sz="1200" spc="20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can</a:t>
            </a:r>
            <a:r>
              <a:rPr dirty="0" sz="1200" spc="20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you</a:t>
            </a:r>
            <a:r>
              <a:rPr dirty="0" sz="1200" spc="20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see</a:t>
            </a:r>
            <a:r>
              <a:rPr dirty="0" sz="1200" spc="200">
                <a:latin typeface="Calibri"/>
                <a:cs typeface="Calibri"/>
              </a:rPr>
              <a:t> </a:t>
            </a:r>
            <a:r>
              <a:rPr dirty="0" sz="1200" spc="-20">
                <a:latin typeface="Calibri"/>
                <a:cs typeface="Calibri"/>
              </a:rPr>
              <a:t>that </a:t>
            </a:r>
            <a:r>
              <a:rPr dirty="0" sz="1200">
                <a:latin typeface="Calibri"/>
                <a:cs typeface="Calibri"/>
              </a:rPr>
              <a:t>the</a:t>
            </a:r>
            <a:r>
              <a:rPr dirty="0" sz="1200" spc="17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signing</a:t>
            </a:r>
            <a:r>
              <a:rPr dirty="0" sz="1200" spc="17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authority</a:t>
            </a:r>
            <a:r>
              <a:rPr dirty="0" sz="1200" spc="17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has</a:t>
            </a:r>
            <a:r>
              <a:rPr dirty="0" sz="1200" spc="17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only</a:t>
            </a:r>
            <a:r>
              <a:rPr dirty="0" sz="1200" spc="17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used</a:t>
            </a:r>
            <a:r>
              <a:rPr dirty="0" sz="1200" spc="17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an</a:t>
            </a:r>
            <a:r>
              <a:rPr dirty="0" sz="1200" spc="17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intermediate</a:t>
            </a:r>
            <a:r>
              <a:rPr dirty="0" sz="1200" spc="17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certificate</a:t>
            </a:r>
            <a:r>
              <a:rPr dirty="0" sz="1200" spc="17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to</a:t>
            </a:r>
            <a:r>
              <a:rPr dirty="0" sz="1200" spc="170">
                <a:latin typeface="Calibri"/>
                <a:cs typeface="Calibri"/>
              </a:rPr>
              <a:t> </a:t>
            </a:r>
            <a:r>
              <a:rPr dirty="0" sz="1200" spc="-10">
                <a:latin typeface="Calibri"/>
                <a:cs typeface="Calibri"/>
              </a:rPr>
              <a:t>sign?</a:t>
            </a:r>
            <a:endParaRPr sz="1200">
              <a:latin typeface="Calibri"/>
              <a:cs typeface="Calibri"/>
            </a:endParaRPr>
          </a:p>
          <a:p>
            <a:pPr lvl="3">
              <a:lnSpc>
                <a:spcPct val="100000"/>
              </a:lnSpc>
              <a:buFont typeface="Arial MT"/>
              <a:buChar char="•"/>
            </a:pPr>
            <a:endParaRPr sz="1200">
              <a:latin typeface="Calibri"/>
              <a:cs typeface="Calibri"/>
            </a:endParaRPr>
          </a:p>
          <a:p>
            <a:pPr lvl="3">
              <a:lnSpc>
                <a:spcPct val="100000"/>
              </a:lnSpc>
              <a:spcBef>
                <a:spcPts val="540"/>
              </a:spcBef>
              <a:buFont typeface="Arial MT"/>
              <a:buChar char="•"/>
            </a:pPr>
            <a:endParaRPr sz="1200">
              <a:latin typeface="Calibri"/>
              <a:cs typeface="Calibri"/>
            </a:endParaRPr>
          </a:p>
          <a:p>
            <a:pPr lvl="1" marL="818515" indent="-805815">
              <a:lnSpc>
                <a:spcPct val="100000"/>
              </a:lnSpc>
              <a:spcBef>
                <a:spcPts val="5"/>
              </a:spcBef>
              <a:buFont typeface="Calibri"/>
              <a:buAutoNum type="arabicPeriod" startAt="9"/>
              <a:tabLst>
                <a:tab pos="818515" algn="l"/>
              </a:tabLst>
            </a:pPr>
            <a:r>
              <a:rPr dirty="0" sz="1700" spc="155" b="1">
                <a:latin typeface="Calibri"/>
                <a:cs typeface="Calibri"/>
              </a:rPr>
              <a:t>Web</a:t>
            </a:r>
            <a:r>
              <a:rPr dirty="0" sz="1700" spc="270" b="1">
                <a:latin typeface="Calibri"/>
                <a:cs typeface="Calibri"/>
              </a:rPr>
              <a:t> </a:t>
            </a:r>
            <a:r>
              <a:rPr dirty="0" sz="1700" spc="125" b="1">
                <a:latin typeface="Calibri"/>
                <a:cs typeface="Calibri"/>
              </a:rPr>
              <a:t>Services</a:t>
            </a:r>
            <a:endParaRPr sz="17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575"/>
              </a:spcBef>
            </a:pPr>
            <a:endParaRPr sz="1700">
              <a:latin typeface="Calibri"/>
              <a:cs typeface="Calibri"/>
            </a:endParaRPr>
          </a:p>
          <a:p>
            <a:pPr lvl="2" marL="843915" indent="-831215">
              <a:lnSpc>
                <a:spcPct val="100000"/>
              </a:lnSpc>
              <a:spcBef>
                <a:spcPts val="5"/>
              </a:spcBef>
              <a:buFont typeface="Calibri"/>
              <a:buAutoNum type="arabicPeriod"/>
              <a:tabLst>
                <a:tab pos="843915" algn="l"/>
              </a:tabLst>
            </a:pPr>
            <a:r>
              <a:rPr dirty="0" sz="1400" spc="114" b="1">
                <a:latin typeface="Calibri"/>
                <a:cs typeface="Calibri"/>
              </a:rPr>
              <a:t>Definition</a:t>
            </a:r>
            <a:r>
              <a:rPr dirty="0" sz="1400" spc="225" b="1">
                <a:latin typeface="Calibri"/>
                <a:cs typeface="Calibri"/>
              </a:rPr>
              <a:t> </a:t>
            </a:r>
            <a:r>
              <a:rPr dirty="0" sz="1400" spc="50" b="1">
                <a:latin typeface="Calibri"/>
                <a:cs typeface="Calibri"/>
              </a:rPr>
              <a:t>of</a:t>
            </a:r>
            <a:r>
              <a:rPr dirty="0" sz="1400" spc="229" b="1">
                <a:latin typeface="Calibri"/>
                <a:cs typeface="Calibri"/>
              </a:rPr>
              <a:t> </a:t>
            </a:r>
            <a:r>
              <a:rPr dirty="0" sz="1400" spc="100" b="1">
                <a:latin typeface="Calibri"/>
                <a:cs typeface="Calibri"/>
              </a:rPr>
              <a:t>layout</a:t>
            </a:r>
            <a:r>
              <a:rPr dirty="0" sz="1400" spc="225" b="1">
                <a:latin typeface="Calibri"/>
                <a:cs typeface="Calibri"/>
              </a:rPr>
              <a:t> </a:t>
            </a:r>
            <a:r>
              <a:rPr dirty="0" sz="1400" spc="105" b="1">
                <a:latin typeface="Calibri"/>
                <a:cs typeface="Calibri"/>
              </a:rPr>
              <a:t>structures</a:t>
            </a:r>
            <a:endParaRPr sz="1400">
              <a:latin typeface="Calibri"/>
              <a:cs typeface="Calibri"/>
            </a:endParaRPr>
          </a:p>
          <a:p>
            <a:pPr lvl="3" marL="384175" indent="-148590">
              <a:lnSpc>
                <a:spcPct val="100000"/>
              </a:lnSpc>
              <a:spcBef>
                <a:spcPts val="1380"/>
              </a:spcBef>
              <a:buFont typeface="Arial MT"/>
              <a:buChar char="•"/>
              <a:tabLst>
                <a:tab pos="384175" algn="l"/>
              </a:tabLst>
            </a:pPr>
            <a:r>
              <a:rPr dirty="0" sz="1200">
                <a:latin typeface="Calibri"/>
                <a:cs typeface="Calibri"/>
              </a:rPr>
              <a:t>Name</a:t>
            </a:r>
            <a:r>
              <a:rPr dirty="0" sz="1200" spc="13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passive</a:t>
            </a:r>
            <a:r>
              <a:rPr dirty="0" sz="1200" spc="13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layout</a:t>
            </a:r>
            <a:r>
              <a:rPr dirty="0" sz="1200" spc="14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structure</a:t>
            </a:r>
            <a:r>
              <a:rPr dirty="0" sz="1200" spc="135">
                <a:latin typeface="Calibri"/>
                <a:cs typeface="Calibri"/>
              </a:rPr>
              <a:t> </a:t>
            </a:r>
            <a:r>
              <a:rPr dirty="0" sz="1200" spc="-10">
                <a:latin typeface="Calibri"/>
                <a:cs typeface="Calibri"/>
              </a:rPr>
              <a:t>elements</a:t>
            </a:r>
            <a:r>
              <a:rPr dirty="0" sz="1200" spc="140">
                <a:latin typeface="Calibri"/>
                <a:cs typeface="Calibri"/>
              </a:rPr>
              <a:t> </a:t>
            </a:r>
            <a:r>
              <a:rPr dirty="0" sz="1200" spc="120">
                <a:latin typeface="Calibri"/>
                <a:cs typeface="Calibri"/>
              </a:rPr>
              <a:t>/</a:t>
            </a:r>
            <a:r>
              <a:rPr dirty="0" sz="1200" spc="135">
                <a:latin typeface="Calibri"/>
                <a:cs typeface="Calibri"/>
              </a:rPr>
              <a:t> </a:t>
            </a:r>
            <a:r>
              <a:rPr dirty="0" sz="1200" spc="-10">
                <a:latin typeface="Calibri"/>
                <a:cs typeface="Calibri"/>
              </a:rPr>
              <a:t>objects?</a:t>
            </a:r>
            <a:endParaRPr sz="1200">
              <a:latin typeface="Calibri"/>
              <a:cs typeface="Calibri"/>
            </a:endParaRPr>
          </a:p>
          <a:p>
            <a:pPr algn="just" lvl="3" marL="384175" marR="6350" indent="-149225">
              <a:lnSpc>
                <a:spcPct val="100000"/>
              </a:lnSpc>
              <a:spcBef>
                <a:spcPts val="1000"/>
              </a:spcBef>
              <a:buFont typeface="Arial MT"/>
              <a:buChar char="•"/>
              <a:tabLst>
                <a:tab pos="384175" algn="l"/>
              </a:tabLst>
            </a:pPr>
            <a:r>
              <a:rPr dirty="0" sz="1200">
                <a:latin typeface="Calibri"/>
                <a:cs typeface="Calibri"/>
              </a:rPr>
              <a:t>There</a:t>
            </a:r>
            <a:r>
              <a:rPr dirty="0" sz="1200" spc="12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is</a:t>
            </a:r>
            <a:r>
              <a:rPr dirty="0" sz="1200" spc="12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a</a:t>
            </a:r>
            <a:r>
              <a:rPr dirty="0" sz="1200" spc="12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passive</a:t>
            </a:r>
            <a:r>
              <a:rPr dirty="0" sz="1200" spc="12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layout</a:t>
            </a:r>
            <a:r>
              <a:rPr dirty="0" sz="1200" spc="12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object</a:t>
            </a:r>
            <a:r>
              <a:rPr dirty="0" sz="1200" spc="12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that</a:t>
            </a:r>
            <a:r>
              <a:rPr dirty="0" sz="1200" spc="12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is</a:t>
            </a:r>
            <a:r>
              <a:rPr dirty="0" sz="1200" spc="12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not</a:t>
            </a:r>
            <a:r>
              <a:rPr dirty="0" sz="1200" spc="12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visible</a:t>
            </a:r>
            <a:r>
              <a:rPr dirty="0" sz="1200" spc="12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but</a:t>
            </a:r>
            <a:r>
              <a:rPr dirty="0" sz="1200" spc="12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is</a:t>
            </a:r>
            <a:r>
              <a:rPr dirty="0" sz="1200" spc="12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very</a:t>
            </a:r>
            <a:r>
              <a:rPr dirty="0" sz="1200" spc="12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useful.</a:t>
            </a:r>
            <a:r>
              <a:rPr dirty="0" sz="1200" spc="300">
                <a:latin typeface="Calibri"/>
                <a:cs typeface="Calibri"/>
              </a:rPr>
              <a:t> </a:t>
            </a:r>
            <a:r>
              <a:rPr dirty="0" sz="1200" spc="50">
                <a:latin typeface="Calibri"/>
                <a:cs typeface="Calibri"/>
              </a:rPr>
              <a:t>What</a:t>
            </a:r>
            <a:r>
              <a:rPr dirty="0" sz="1200" spc="12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is</a:t>
            </a:r>
            <a:r>
              <a:rPr dirty="0" sz="1200" spc="120">
                <a:latin typeface="Calibri"/>
                <a:cs typeface="Calibri"/>
              </a:rPr>
              <a:t> </a:t>
            </a:r>
            <a:r>
              <a:rPr dirty="0" sz="1200" spc="50">
                <a:latin typeface="Calibri"/>
                <a:cs typeface="Calibri"/>
              </a:rPr>
              <a:t>it</a:t>
            </a:r>
            <a:r>
              <a:rPr dirty="0" sz="1200" spc="12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used</a:t>
            </a:r>
            <a:r>
              <a:rPr dirty="0" sz="1200" spc="12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for?</a:t>
            </a:r>
            <a:r>
              <a:rPr dirty="0" sz="1200" spc="300">
                <a:latin typeface="Calibri"/>
                <a:cs typeface="Calibri"/>
              </a:rPr>
              <a:t> </a:t>
            </a:r>
            <a:r>
              <a:rPr dirty="0" sz="1200" spc="-20">
                <a:latin typeface="Calibri"/>
                <a:cs typeface="Calibri"/>
              </a:rPr>
              <a:t>Also </a:t>
            </a:r>
            <a:r>
              <a:rPr dirty="0" sz="1200">
                <a:latin typeface="Calibri"/>
                <a:cs typeface="Calibri"/>
              </a:rPr>
              <a:t>think</a:t>
            </a:r>
            <a:r>
              <a:rPr dirty="0" sz="1200" spc="21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about</a:t>
            </a:r>
            <a:r>
              <a:rPr dirty="0" sz="1200" spc="21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object-oriented</a:t>
            </a:r>
            <a:r>
              <a:rPr dirty="0" sz="1200" spc="215">
                <a:latin typeface="Calibri"/>
                <a:cs typeface="Calibri"/>
              </a:rPr>
              <a:t> </a:t>
            </a:r>
            <a:r>
              <a:rPr dirty="0" sz="1200" spc="-10">
                <a:latin typeface="Calibri"/>
                <a:cs typeface="Calibri"/>
              </a:rPr>
              <a:t>programming.</a:t>
            </a:r>
            <a:endParaRPr sz="1200">
              <a:latin typeface="Calibri"/>
              <a:cs typeface="Calibri"/>
            </a:endParaRPr>
          </a:p>
          <a:p>
            <a:pPr algn="just" lvl="3" marL="384175" marR="5715" indent="-149225">
              <a:lnSpc>
                <a:spcPct val="100000"/>
              </a:lnSpc>
              <a:spcBef>
                <a:spcPts val="1005"/>
              </a:spcBef>
              <a:buFont typeface="Arial MT"/>
              <a:buChar char="•"/>
              <a:tabLst>
                <a:tab pos="384175" algn="l"/>
              </a:tabLst>
            </a:pPr>
            <a:r>
              <a:rPr dirty="0" sz="1200">
                <a:latin typeface="Calibri"/>
                <a:cs typeface="Calibri"/>
              </a:rPr>
              <a:t>Name</a:t>
            </a:r>
            <a:r>
              <a:rPr dirty="0" sz="1200" spc="21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active</a:t>
            </a:r>
            <a:r>
              <a:rPr dirty="0" sz="1200" spc="21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layout</a:t>
            </a:r>
            <a:r>
              <a:rPr dirty="0" sz="1200" spc="21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structures</a:t>
            </a:r>
            <a:r>
              <a:rPr dirty="0" sz="1200" spc="210">
                <a:latin typeface="Calibri"/>
                <a:cs typeface="Calibri"/>
              </a:rPr>
              <a:t> </a:t>
            </a:r>
            <a:r>
              <a:rPr dirty="0" sz="1200" spc="120">
                <a:latin typeface="Calibri"/>
                <a:cs typeface="Calibri"/>
              </a:rPr>
              <a:t>/</a:t>
            </a:r>
            <a:r>
              <a:rPr dirty="0" sz="1200" spc="21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objects.</a:t>
            </a:r>
            <a:r>
              <a:rPr dirty="0" sz="1200" spc="110">
                <a:latin typeface="Calibri"/>
                <a:cs typeface="Calibri"/>
              </a:rPr>
              <a:t>  </a:t>
            </a:r>
            <a:r>
              <a:rPr dirty="0" sz="1200" spc="55">
                <a:latin typeface="Calibri"/>
                <a:cs typeface="Calibri"/>
              </a:rPr>
              <a:t>If</a:t>
            </a:r>
            <a:r>
              <a:rPr dirty="0" sz="1200" spc="21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necessary,</a:t>
            </a:r>
            <a:r>
              <a:rPr dirty="0" sz="1200" spc="23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draw</a:t>
            </a:r>
            <a:r>
              <a:rPr dirty="0" sz="1200" spc="21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examples</a:t>
            </a:r>
            <a:r>
              <a:rPr dirty="0" sz="1200" spc="21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on</a:t>
            </a:r>
            <a:r>
              <a:rPr dirty="0" sz="1200" spc="21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paper</a:t>
            </a:r>
            <a:r>
              <a:rPr dirty="0" sz="1200" spc="21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and</a:t>
            </a:r>
            <a:r>
              <a:rPr dirty="0" sz="1200" spc="210">
                <a:latin typeface="Calibri"/>
                <a:cs typeface="Calibri"/>
              </a:rPr>
              <a:t> </a:t>
            </a:r>
            <a:r>
              <a:rPr dirty="0" sz="1200" spc="-10">
                <a:latin typeface="Calibri"/>
                <a:cs typeface="Calibri"/>
              </a:rPr>
              <a:t>describe </a:t>
            </a:r>
            <a:r>
              <a:rPr dirty="0" sz="1200">
                <a:latin typeface="Calibri"/>
                <a:cs typeface="Calibri"/>
              </a:rPr>
              <a:t>them.</a:t>
            </a:r>
            <a:r>
              <a:rPr dirty="0" sz="1200" spc="49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Are</a:t>
            </a:r>
            <a:r>
              <a:rPr dirty="0" sz="1200" spc="21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the</a:t>
            </a:r>
            <a:r>
              <a:rPr dirty="0" sz="1200" spc="21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possible</a:t>
            </a:r>
            <a:r>
              <a:rPr dirty="0" sz="1200" spc="22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return</a:t>
            </a:r>
            <a:r>
              <a:rPr dirty="0" sz="1200" spc="21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values</a:t>
            </a:r>
            <a:r>
              <a:rPr dirty="0" sz="1200" spc="22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finite</a:t>
            </a:r>
            <a:r>
              <a:rPr dirty="0" sz="1200" spc="21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(yes/no</a:t>
            </a:r>
            <a:r>
              <a:rPr dirty="0" sz="1200" spc="204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statements,</a:t>
            </a:r>
            <a:r>
              <a:rPr dirty="0" sz="1200" spc="23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lists)</a:t>
            </a:r>
            <a:r>
              <a:rPr dirty="0" sz="1200" spc="22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or</a:t>
            </a:r>
            <a:r>
              <a:rPr dirty="0" sz="1200" spc="21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are</a:t>
            </a:r>
            <a:r>
              <a:rPr dirty="0" sz="1200" spc="21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there</a:t>
            </a:r>
            <a:r>
              <a:rPr dirty="0" sz="1200" spc="22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an</a:t>
            </a:r>
            <a:r>
              <a:rPr dirty="0" sz="1200" spc="215">
                <a:latin typeface="Calibri"/>
                <a:cs typeface="Calibri"/>
              </a:rPr>
              <a:t> </a:t>
            </a:r>
            <a:r>
              <a:rPr dirty="0" sz="1200" spc="-10">
                <a:latin typeface="Calibri"/>
                <a:cs typeface="Calibri"/>
              </a:rPr>
              <a:t>infinite </a:t>
            </a:r>
            <a:r>
              <a:rPr dirty="0" sz="1200">
                <a:latin typeface="Calibri"/>
                <a:cs typeface="Calibri"/>
              </a:rPr>
              <a:t>number</a:t>
            </a:r>
            <a:r>
              <a:rPr dirty="0" sz="1200" spc="8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of</a:t>
            </a:r>
            <a:r>
              <a:rPr dirty="0" sz="1200" spc="9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values</a:t>
            </a:r>
            <a:r>
              <a:rPr dirty="0" sz="1200" spc="9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for</a:t>
            </a:r>
            <a:r>
              <a:rPr dirty="0" sz="1200" spc="9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the</a:t>
            </a:r>
            <a:r>
              <a:rPr dirty="0" sz="1200" spc="85">
                <a:latin typeface="Calibri"/>
                <a:cs typeface="Calibri"/>
              </a:rPr>
              <a:t> </a:t>
            </a:r>
            <a:r>
              <a:rPr dirty="0" sz="1200" spc="-10">
                <a:latin typeface="Calibri"/>
                <a:cs typeface="Calibri"/>
              </a:rPr>
              <a:t>return?</a:t>
            </a:r>
            <a:endParaRPr sz="1200">
              <a:latin typeface="Calibri"/>
              <a:cs typeface="Calibri"/>
            </a:endParaRPr>
          </a:p>
          <a:p>
            <a:pPr lvl="3">
              <a:lnSpc>
                <a:spcPct val="100000"/>
              </a:lnSpc>
              <a:buFont typeface="Arial MT"/>
              <a:buChar char="•"/>
            </a:pPr>
            <a:endParaRPr sz="1200">
              <a:latin typeface="Calibri"/>
              <a:cs typeface="Calibri"/>
            </a:endParaRPr>
          </a:p>
          <a:p>
            <a:pPr lvl="3">
              <a:lnSpc>
                <a:spcPct val="100000"/>
              </a:lnSpc>
              <a:spcBef>
                <a:spcPts val="325"/>
              </a:spcBef>
              <a:buFont typeface="Arial MT"/>
              <a:buChar char="•"/>
            </a:pPr>
            <a:endParaRPr sz="1200">
              <a:latin typeface="Calibri"/>
              <a:cs typeface="Calibri"/>
            </a:endParaRPr>
          </a:p>
          <a:p>
            <a:pPr lvl="2" marL="843915" indent="-831215">
              <a:lnSpc>
                <a:spcPct val="100000"/>
              </a:lnSpc>
              <a:buFont typeface="Calibri"/>
              <a:buAutoNum type="arabicPeriod"/>
              <a:tabLst>
                <a:tab pos="843915" algn="l"/>
              </a:tabLst>
            </a:pPr>
            <a:r>
              <a:rPr dirty="0" sz="1400" spc="105" b="1">
                <a:latin typeface="Calibri"/>
                <a:cs typeface="Calibri"/>
              </a:rPr>
              <a:t>Differentiation</a:t>
            </a:r>
            <a:r>
              <a:rPr dirty="0" sz="1400" spc="225" b="1">
                <a:latin typeface="Calibri"/>
                <a:cs typeface="Calibri"/>
              </a:rPr>
              <a:t> </a:t>
            </a:r>
            <a:r>
              <a:rPr dirty="0" sz="1400" spc="85" b="1">
                <a:latin typeface="Calibri"/>
                <a:cs typeface="Calibri"/>
              </a:rPr>
              <a:t>between</a:t>
            </a:r>
            <a:r>
              <a:rPr dirty="0" sz="1400" spc="225" b="1">
                <a:latin typeface="Calibri"/>
                <a:cs typeface="Calibri"/>
              </a:rPr>
              <a:t> </a:t>
            </a:r>
            <a:r>
              <a:rPr dirty="0" sz="1400" spc="100" b="1">
                <a:latin typeface="Calibri"/>
                <a:cs typeface="Calibri"/>
              </a:rPr>
              <a:t>layout</a:t>
            </a:r>
            <a:r>
              <a:rPr dirty="0" sz="1400" spc="225" b="1">
                <a:latin typeface="Calibri"/>
                <a:cs typeface="Calibri"/>
              </a:rPr>
              <a:t> </a:t>
            </a:r>
            <a:r>
              <a:rPr dirty="0" sz="1400" spc="125" b="1">
                <a:latin typeface="Calibri"/>
                <a:cs typeface="Calibri"/>
              </a:rPr>
              <a:t>vs</a:t>
            </a:r>
            <a:r>
              <a:rPr dirty="0" sz="1400" spc="225" b="1">
                <a:latin typeface="Calibri"/>
                <a:cs typeface="Calibri"/>
              </a:rPr>
              <a:t> </a:t>
            </a:r>
            <a:r>
              <a:rPr dirty="0" sz="1400" spc="80" b="1">
                <a:latin typeface="Calibri"/>
                <a:cs typeface="Calibri"/>
              </a:rPr>
              <a:t>styles</a:t>
            </a:r>
            <a:endParaRPr sz="1400">
              <a:latin typeface="Calibri"/>
              <a:cs typeface="Calibri"/>
            </a:endParaRPr>
          </a:p>
          <a:p>
            <a:pPr lvl="3" marL="384175" indent="-148590">
              <a:lnSpc>
                <a:spcPct val="100000"/>
              </a:lnSpc>
              <a:spcBef>
                <a:spcPts val="1380"/>
              </a:spcBef>
              <a:buFont typeface="Arial MT"/>
              <a:buChar char="•"/>
              <a:tabLst>
                <a:tab pos="384175" algn="l"/>
              </a:tabLst>
            </a:pPr>
            <a:r>
              <a:rPr dirty="0" sz="1200" spc="50">
                <a:latin typeface="Calibri"/>
                <a:cs typeface="Calibri"/>
              </a:rPr>
              <a:t>What</a:t>
            </a:r>
            <a:r>
              <a:rPr dirty="0" sz="1200" spc="11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are</a:t>
            </a:r>
            <a:r>
              <a:rPr dirty="0" sz="1200" spc="114">
                <a:latin typeface="Calibri"/>
                <a:cs typeface="Calibri"/>
              </a:rPr>
              <a:t> </a:t>
            </a:r>
            <a:r>
              <a:rPr dirty="0" sz="1200" spc="130">
                <a:latin typeface="Calibri"/>
                <a:cs typeface="Calibri"/>
              </a:rPr>
              <a:t>CSS</a:t>
            </a:r>
            <a:r>
              <a:rPr dirty="0" sz="1200" spc="11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style</a:t>
            </a:r>
            <a:r>
              <a:rPr dirty="0" sz="1200" spc="114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templates</a:t>
            </a:r>
            <a:r>
              <a:rPr dirty="0" sz="1200" spc="11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used</a:t>
            </a:r>
            <a:r>
              <a:rPr dirty="0" sz="1200" spc="120">
                <a:latin typeface="Calibri"/>
                <a:cs typeface="Calibri"/>
              </a:rPr>
              <a:t> </a:t>
            </a:r>
            <a:r>
              <a:rPr dirty="0" sz="1200" spc="-20">
                <a:latin typeface="Calibri"/>
                <a:cs typeface="Calibri"/>
              </a:rPr>
              <a:t>for?</a:t>
            </a:r>
            <a:endParaRPr sz="1200">
              <a:latin typeface="Calibri"/>
              <a:cs typeface="Calibri"/>
            </a:endParaRPr>
          </a:p>
          <a:p>
            <a:pPr algn="just" lvl="3" marL="384175" marR="8255" indent="-149225">
              <a:lnSpc>
                <a:spcPct val="100000"/>
              </a:lnSpc>
              <a:spcBef>
                <a:spcPts val="1000"/>
              </a:spcBef>
              <a:buFont typeface="Arial MT"/>
              <a:buChar char="•"/>
              <a:tabLst>
                <a:tab pos="384175" algn="l"/>
              </a:tabLst>
            </a:pPr>
            <a:r>
              <a:rPr dirty="0" sz="1200">
                <a:latin typeface="Calibri"/>
                <a:cs typeface="Calibri"/>
              </a:rPr>
              <a:t>Examine</a:t>
            </a:r>
            <a:r>
              <a:rPr dirty="0" sz="1200" spc="22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the</a:t>
            </a:r>
            <a:r>
              <a:rPr dirty="0" sz="1200" spc="229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format</a:t>
            </a:r>
            <a:r>
              <a:rPr dirty="0" sz="1200" spc="229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style</a:t>
            </a:r>
            <a:r>
              <a:rPr dirty="0" sz="1200" spc="229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  <a:hlinkClick r:id="rId2"/>
              </a:rPr>
              <a:t>https://www.w3schools.com/w3css/4/w3.css</a:t>
            </a:r>
            <a:r>
              <a:rPr dirty="0" sz="1200" spc="229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and</a:t>
            </a:r>
            <a:r>
              <a:rPr dirty="0" sz="1200" spc="229">
                <a:latin typeface="Calibri"/>
                <a:cs typeface="Calibri"/>
              </a:rPr>
              <a:t> </a:t>
            </a:r>
            <a:r>
              <a:rPr dirty="0" sz="1200" spc="50">
                <a:latin typeface="Calibri"/>
                <a:cs typeface="Calibri"/>
              </a:rPr>
              <a:t>try</a:t>
            </a:r>
            <a:r>
              <a:rPr dirty="0" sz="1200" spc="229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to</a:t>
            </a:r>
            <a:r>
              <a:rPr dirty="0" sz="1200" spc="22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describe</a:t>
            </a:r>
            <a:r>
              <a:rPr dirty="0" sz="1200" spc="229">
                <a:latin typeface="Calibri"/>
                <a:cs typeface="Calibri"/>
              </a:rPr>
              <a:t> </a:t>
            </a:r>
            <a:r>
              <a:rPr dirty="0" sz="1200" spc="-25">
                <a:latin typeface="Calibri"/>
                <a:cs typeface="Calibri"/>
              </a:rPr>
              <a:t>at </a:t>
            </a:r>
            <a:r>
              <a:rPr dirty="0" sz="1200">
                <a:latin typeface="Calibri"/>
                <a:cs typeface="Calibri"/>
              </a:rPr>
              <a:t>least</a:t>
            </a:r>
            <a:r>
              <a:rPr dirty="0" sz="1200" spc="12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3</a:t>
            </a:r>
            <a:r>
              <a:rPr dirty="0" sz="1200" spc="12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lines</a:t>
            </a:r>
            <a:r>
              <a:rPr dirty="0" sz="1200" spc="12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for</a:t>
            </a:r>
            <a:r>
              <a:rPr dirty="0" sz="1200" spc="12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their</a:t>
            </a:r>
            <a:r>
              <a:rPr dirty="0" sz="1200" spc="125">
                <a:latin typeface="Calibri"/>
                <a:cs typeface="Calibri"/>
              </a:rPr>
              <a:t> </a:t>
            </a:r>
            <a:r>
              <a:rPr dirty="0" sz="1200" spc="-10">
                <a:latin typeface="Calibri"/>
                <a:cs typeface="Calibri"/>
              </a:rPr>
              <a:t>function.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3" name="object 3" descr=""/>
          <p:cNvSpPr txBox="1"/>
          <p:nvPr/>
        </p:nvSpPr>
        <p:spPr>
          <a:xfrm>
            <a:off x="3677030" y="10200228"/>
            <a:ext cx="312420" cy="1778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38100">
              <a:lnSpc>
                <a:spcPts val="1235"/>
              </a:lnSpc>
            </a:pPr>
            <a:fld id="{81D60167-4931-47E6-BA6A-407CBD079E47}" type="slidenum">
              <a:rPr dirty="0" sz="1200" spc="-25">
                <a:latin typeface="Calibri"/>
                <a:cs typeface="Calibri"/>
              </a:rPr>
              <a:t>110</a:t>
            </a:fld>
            <a:endParaRPr sz="12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 txBox="1"/>
          <p:nvPr/>
        </p:nvSpPr>
        <p:spPr>
          <a:xfrm>
            <a:off x="573925" y="411350"/>
            <a:ext cx="6506209" cy="4572635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algn="r" marR="5715">
              <a:lnSpc>
                <a:spcPct val="100000"/>
              </a:lnSpc>
              <a:spcBef>
                <a:spcPts val="95"/>
              </a:spcBef>
            </a:pPr>
            <a:r>
              <a:rPr dirty="0" sz="1200" spc="-10" i="1">
                <a:latin typeface="Calibri"/>
                <a:cs typeface="Calibri"/>
              </a:rPr>
              <a:t>Databases</a:t>
            </a:r>
            <a:endParaRPr sz="12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1215"/>
              </a:spcBef>
            </a:pPr>
            <a:endParaRPr sz="1200">
              <a:latin typeface="Calibri"/>
              <a:cs typeface="Calibri"/>
            </a:endParaRPr>
          </a:p>
          <a:p>
            <a:pPr marL="384175" marR="6350" indent="-149225">
              <a:lnSpc>
                <a:spcPct val="100000"/>
              </a:lnSpc>
              <a:buFont typeface="Arial MT"/>
              <a:buChar char="•"/>
              <a:tabLst>
                <a:tab pos="384175" algn="l"/>
              </a:tabLst>
            </a:pPr>
            <a:r>
              <a:rPr dirty="0" sz="1200">
                <a:latin typeface="Calibri"/>
                <a:cs typeface="Calibri"/>
              </a:rPr>
              <a:t>Are</a:t>
            </a:r>
            <a:r>
              <a:rPr dirty="0" sz="1200" spc="14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there</a:t>
            </a:r>
            <a:r>
              <a:rPr dirty="0" sz="1200" spc="14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any</a:t>
            </a:r>
            <a:r>
              <a:rPr dirty="0" sz="1200" spc="14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style</a:t>
            </a:r>
            <a:r>
              <a:rPr dirty="0" sz="1200" spc="14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formats</a:t>
            </a:r>
            <a:r>
              <a:rPr dirty="0" sz="1200" spc="14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that</a:t>
            </a:r>
            <a:r>
              <a:rPr dirty="0" sz="1200" spc="14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work</a:t>
            </a:r>
            <a:r>
              <a:rPr dirty="0" sz="1200" spc="14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by</a:t>
            </a:r>
            <a:r>
              <a:rPr dirty="0" sz="1200" spc="14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default</a:t>
            </a:r>
            <a:r>
              <a:rPr dirty="0" sz="1200" spc="14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without</a:t>
            </a:r>
            <a:r>
              <a:rPr dirty="0" sz="1200" spc="14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having</a:t>
            </a:r>
            <a:r>
              <a:rPr dirty="0" sz="1200" spc="14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to</a:t>
            </a:r>
            <a:r>
              <a:rPr dirty="0" sz="1200" spc="14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link</a:t>
            </a:r>
            <a:r>
              <a:rPr dirty="0" sz="1200" spc="14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a</a:t>
            </a:r>
            <a:r>
              <a:rPr dirty="0" sz="1200" spc="145">
                <a:latin typeface="Calibri"/>
                <a:cs typeface="Calibri"/>
              </a:rPr>
              <a:t> </a:t>
            </a:r>
            <a:r>
              <a:rPr dirty="0" sz="1200" spc="130">
                <a:latin typeface="Calibri"/>
                <a:cs typeface="Calibri"/>
              </a:rPr>
              <a:t>CSS</a:t>
            </a:r>
            <a:r>
              <a:rPr dirty="0" sz="1200" spc="14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file</a:t>
            </a:r>
            <a:r>
              <a:rPr dirty="0" sz="1200" spc="14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in</a:t>
            </a:r>
            <a:r>
              <a:rPr dirty="0" sz="1200" spc="14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the</a:t>
            </a:r>
            <a:r>
              <a:rPr dirty="0" sz="1200" spc="145">
                <a:latin typeface="Calibri"/>
                <a:cs typeface="Calibri"/>
              </a:rPr>
              <a:t> </a:t>
            </a:r>
            <a:r>
              <a:rPr dirty="0" sz="1200" spc="-20">
                <a:latin typeface="Calibri"/>
                <a:cs typeface="Calibri"/>
              </a:rPr>
              <a:t>meta </a:t>
            </a:r>
            <a:r>
              <a:rPr dirty="0" sz="1200">
                <a:latin typeface="Calibri"/>
                <a:cs typeface="Calibri"/>
              </a:rPr>
              <a:t>data?</a:t>
            </a:r>
            <a:r>
              <a:rPr dirty="0" sz="1200" spc="215">
                <a:latin typeface="Calibri"/>
                <a:cs typeface="Calibri"/>
              </a:rPr>
              <a:t> </a:t>
            </a:r>
            <a:r>
              <a:rPr dirty="0" sz="1200" spc="55">
                <a:latin typeface="Calibri"/>
                <a:cs typeface="Calibri"/>
              </a:rPr>
              <a:t>If</a:t>
            </a:r>
            <a:r>
              <a:rPr dirty="0" sz="1200" spc="9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so,</a:t>
            </a:r>
            <a:r>
              <a:rPr dirty="0" sz="1200" spc="9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provide</a:t>
            </a:r>
            <a:r>
              <a:rPr dirty="0" sz="1200" spc="9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one</a:t>
            </a:r>
            <a:r>
              <a:rPr dirty="0" sz="1200" spc="9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or</a:t>
            </a:r>
            <a:r>
              <a:rPr dirty="0" sz="1200" spc="10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two</a:t>
            </a:r>
            <a:r>
              <a:rPr dirty="0" sz="1200" spc="90">
                <a:latin typeface="Calibri"/>
                <a:cs typeface="Calibri"/>
              </a:rPr>
              <a:t> </a:t>
            </a:r>
            <a:r>
              <a:rPr dirty="0" sz="1200" spc="-10">
                <a:latin typeface="Calibri"/>
                <a:cs typeface="Calibri"/>
              </a:rPr>
              <a:t>examples.</a:t>
            </a:r>
            <a:endParaRPr sz="1200">
              <a:latin typeface="Calibri"/>
              <a:cs typeface="Calibri"/>
            </a:endParaRPr>
          </a:p>
          <a:p>
            <a:pPr>
              <a:lnSpc>
                <a:spcPct val="100000"/>
              </a:lnSpc>
              <a:buFont typeface="Arial MT"/>
              <a:buChar char="•"/>
            </a:pPr>
            <a:endParaRPr sz="12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545"/>
              </a:spcBef>
              <a:buFont typeface="Arial MT"/>
              <a:buChar char="•"/>
            </a:pPr>
            <a:endParaRPr sz="12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tabLst>
                <a:tab pos="818515" algn="l"/>
              </a:tabLst>
            </a:pPr>
            <a:r>
              <a:rPr dirty="0" sz="1700" spc="90" b="1">
                <a:latin typeface="Calibri"/>
                <a:cs typeface="Calibri"/>
              </a:rPr>
              <a:t>15.11</a:t>
            </a:r>
            <a:r>
              <a:rPr dirty="0" sz="1700" b="1">
                <a:latin typeface="Calibri"/>
                <a:cs typeface="Calibri"/>
              </a:rPr>
              <a:t>	</a:t>
            </a:r>
            <a:r>
              <a:rPr dirty="0" sz="1700" spc="125" b="1">
                <a:latin typeface="Calibri"/>
                <a:cs typeface="Calibri"/>
              </a:rPr>
              <a:t>Databases</a:t>
            </a:r>
            <a:endParaRPr sz="1700">
              <a:latin typeface="Calibri"/>
              <a:cs typeface="Calibri"/>
            </a:endParaRPr>
          </a:p>
          <a:p>
            <a:pPr marL="384175" indent="-148590">
              <a:lnSpc>
                <a:spcPct val="100000"/>
              </a:lnSpc>
              <a:spcBef>
                <a:spcPts val="1585"/>
              </a:spcBef>
              <a:buFont typeface="Arial MT"/>
              <a:buChar char="•"/>
              <a:tabLst>
                <a:tab pos="384175" algn="l"/>
              </a:tabLst>
            </a:pPr>
            <a:r>
              <a:rPr dirty="0" sz="1200">
                <a:latin typeface="Calibri"/>
                <a:cs typeface="Calibri"/>
              </a:rPr>
              <a:t>Name</a:t>
            </a:r>
            <a:r>
              <a:rPr dirty="0" sz="1200" spc="12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the</a:t>
            </a:r>
            <a:r>
              <a:rPr dirty="0" sz="1200" spc="12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main</a:t>
            </a:r>
            <a:r>
              <a:rPr dirty="0" sz="1200" spc="120">
                <a:latin typeface="Calibri"/>
                <a:cs typeface="Calibri"/>
              </a:rPr>
              <a:t> </a:t>
            </a:r>
            <a:r>
              <a:rPr dirty="0" sz="1200" spc="-10">
                <a:latin typeface="Calibri"/>
                <a:cs typeface="Calibri"/>
              </a:rPr>
              <a:t>differences</a:t>
            </a:r>
            <a:r>
              <a:rPr dirty="0" sz="1200" spc="125">
                <a:latin typeface="Calibri"/>
                <a:cs typeface="Calibri"/>
              </a:rPr>
              <a:t> </a:t>
            </a:r>
            <a:r>
              <a:rPr dirty="0" sz="1200" spc="-20">
                <a:latin typeface="Calibri"/>
                <a:cs typeface="Calibri"/>
              </a:rPr>
              <a:t>between</a:t>
            </a:r>
            <a:r>
              <a:rPr dirty="0" sz="1200" spc="125">
                <a:latin typeface="Calibri"/>
                <a:cs typeface="Calibri"/>
              </a:rPr>
              <a:t> </a:t>
            </a:r>
            <a:r>
              <a:rPr dirty="0" sz="1200" spc="80">
                <a:latin typeface="Calibri"/>
                <a:cs typeface="Calibri"/>
              </a:rPr>
              <a:t>Microsoft</a:t>
            </a:r>
            <a:r>
              <a:rPr dirty="0" sz="1200" spc="360">
                <a:latin typeface="Calibri"/>
                <a:cs typeface="Calibri"/>
              </a:rPr>
              <a:t> </a:t>
            </a:r>
            <a:r>
              <a:rPr dirty="0" sz="1200" spc="110">
                <a:latin typeface="Calibri"/>
                <a:cs typeface="Calibri"/>
              </a:rPr>
              <a:t>Excel</a:t>
            </a:r>
            <a:r>
              <a:rPr dirty="0" sz="1200" spc="12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and</a:t>
            </a:r>
            <a:r>
              <a:rPr dirty="0" sz="1200" spc="12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a</a:t>
            </a:r>
            <a:r>
              <a:rPr dirty="0" sz="1200" spc="120">
                <a:latin typeface="Calibri"/>
                <a:cs typeface="Calibri"/>
              </a:rPr>
              <a:t> </a:t>
            </a:r>
            <a:r>
              <a:rPr dirty="0" sz="1200" spc="145">
                <a:latin typeface="Calibri"/>
                <a:cs typeface="Calibri"/>
              </a:rPr>
              <a:t>relational</a:t>
            </a:r>
            <a:r>
              <a:rPr dirty="0" sz="1200" spc="360">
                <a:latin typeface="Calibri"/>
                <a:cs typeface="Calibri"/>
              </a:rPr>
              <a:t> </a:t>
            </a:r>
            <a:r>
              <a:rPr dirty="0" sz="1200" spc="40">
                <a:latin typeface="Calibri"/>
                <a:cs typeface="Calibri"/>
              </a:rPr>
              <a:t>database.</a:t>
            </a:r>
            <a:endParaRPr sz="1200">
              <a:latin typeface="Calibri"/>
              <a:cs typeface="Calibri"/>
            </a:endParaRPr>
          </a:p>
          <a:p>
            <a:pPr marL="384175" indent="-148590">
              <a:lnSpc>
                <a:spcPct val="100000"/>
              </a:lnSpc>
              <a:spcBef>
                <a:spcPts val="1000"/>
              </a:spcBef>
              <a:buFont typeface="Arial MT"/>
              <a:buChar char="•"/>
              <a:tabLst>
                <a:tab pos="384175" algn="l"/>
              </a:tabLst>
            </a:pPr>
            <a:r>
              <a:rPr dirty="0" sz="1200" spc="10">
                <a:latin typeface="Calibri"/>
                <a:cs typeface="Calibri"/>
              </a:rPr>
              <a:t>Classify</a:t>
            </a:r>
            <a:r>
              <a:rPr dirty="0" sz="1200" spc="65">
                <a:latin typeface="Calibri"/>
                <a:cs typeface="Calibri"/>
              </a:rPr>
              <a:t> </a:t>
            </a:r>
            <a:r>
              <a:rPr dirty="0" sz="1200" spc="10">
                <a:latin typeface="Calibri"/>
                <a:cs typeface="Calibri"/>
              </a:rPr>
              <a:t>the</a:t>
            </a:r>
            <a:r>
              <a:rPr dirty="0" sz="1200" spc="65">
                <a:latin typeface="Calibri"/>
                <a:cs typeface="Calibri"/>
              </a:rPr>
              <a:t> </a:t>
            </a:r>
            <a:r>
              <a:rPr dirty="0" sz="1200" spc="135">
                <a:latin typeface="Calibri"/>
                <a:cs typeface="Calibri"/>
              </a:rPr>
              <a:t>SQL</a:t>
            </a:r>
            <a:r>
              <a:rPr dirty="0" sz="1200" spc="65">
                <a:latin typeface="Calibri"/>
                <a:cs typeface="Calibri"/>
              </a:rPr>
              <a:t> </a:t>
            </a:r>
            <a:r>
              <a:rPr dirty="0" sz="1200" spc="10">
                <a:latin typeface="Calibri"/>
                <a:cs typeface="Calibri"/>
              </a:rPr>
              <a:t>commands</a:t>
            </a:r>
            <a:r>
              <a:rPr dirty="0" sz="1200" spc="70">
                <a:latin typeface="Calibri"/>
                <a:cs typeface="Calibri"/>
              </a:rPr>
              <a:t> </a:t>
            </a:r>
            <a:r>
              <a:rPr dirty="0" sz="1200" spc="10">
                <a:latin typeface="Calibri"/>
                <a:cs typeface="Calibri"/>
              </a:rPr>
              <a:t>into</a:t>
            </a:r>
            <a:r>
              <a:rPr dirty="0" sz="1200" spc="65">
                <a:latin typeface="Calibri"/>
                <a:cs typeface="Calibri"/>
              </a:rPr>
              <a:t> </a:t>
            </a:r>
            <a:r>
              <a:rPr dirty="0" sz="1200" spc="10">
                <a:latin typeface="Calibri"/>
                <a:cs typeface="Calibri"/>
              </a:rPr>
              <a:t>at</a:t>
            </a:r>
            <a:r>
              <a:rPr dirty="0" sz="1200" spc="65">
                <a:latin typeface="Calibri"/>
                <a:cs typeface="Calibri"/>
              </a:rPr>
              <a:t> </a:t>
            </a:r>
            <a:r>
              <a:rPr dirty="0" sz="1200" spc="10">
                <a:latin typeface="Calibri"/>
                <a:cs typeface="Calibri"/>
              </a:rPr>
              <a:t>least</a:t>
            </a:r>
            <a:r>
              <a:rPr dirty="0" sz="1200" spc="65">
                <a:latin typeface="Calibri"/>
                <a:cs typeface="Calibri"/>
              </a:rPr>
              <a:t> </a:t>
            </a:r>
            <a:r>
              <a:rPr dirty="0" sz="1200" spc="10">
                <a:latin typeface="Calibri"/>
                <a:cs typeface="Calibri"/>
              </a:rPr>
              <a:t>2</a:t>
            </a:r>
            <a:r>
              <a:rPr dirty="0" sz="1200" spc="70">
                <a:latin typeface="Calibri"/>
                <a:cs typeface="Calibri"/>
              </a:rPr>
              <a:t> </a:t>
            </a:r>
            <a:r>
              <a:rPr dirty="0" sz="1200" spc="10">
                <a:latin typeface="Calibri"/>
                <a:cs typeface="Calibri"/>
              </a:rPr>
              <a:t>categories.</a:t>
            </a:r>
            <a:r>
              <a:rPr dirty="0" sz="1200" spc="220">
                <a:latin typeface="Calibri"/>
                <a:cs typeface="Calibri"/>
              </a:rPr>
              <a:t> </a:t>
            </a:r>
            <a:r>
              <a:rPr dirty="0" sz="1200" spc="60">
                <a:latin typeface="Calibri"/>
                <a:cs typeface="Calibri"/>
              </a:rPr>
              <a:t>Explain</a:t>
            </a:r>
            <a:r>
              <a:rPr dirty="0" sz="1200" spc="7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these</a:t>
            </a:r>
            <a:r>
              <a:rPr dirty="0" sz="1200" spc="6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categories</a:t>
            </a:r>
            <a:r>
              <a:rPr dirty="0" sz="1200" spc="65">
                <a:latin typeface="Calibri"/>
                <a:cs typeface="Calibri"/>
              </a:rPr>
              <a:t> </a:t>
            </a:r>
            <a:r>
              <a:rPr dirty="0" sz="1200" spc="10">
                <a:latin typeface="Calibri"/>
                <a:cs typeface="Calibri"/>
              </a:rPr>
              <a:t>with</a:t>
            </a:r>
            <a:r>
              <a:rPr dirty="0" sz="1200" spc="65">
                <a:latin typeface="Calibri"/>
                <a:cs typeface="Calibri"/>
              </a:rPr>
              <a:t> </a:t>
            </a:r>
            <a:r>
              <a:rPr dirty="0" sz="1200" spc="-10">
                <a:latin typeface="Calibri"/>
                <a:cs typeface="Calibri"/>
              </a:rPr>
              <a:t>examples.</a:t>
            </a:r>
            <a:endParaRPr sz="120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12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315"/>
              </a:spcBef>
            </a:pPr>
            <a:endParaRPr sz="1200">
              <a:latin typeface="Calibri"/>
              <a:cs typeface="Calibri"/>
            </a:endParaRPr>
          </a:p>
          <a:p>
            <a:pPr lvl="2" marL="843915" indent="-831215">
              <a:lnSpc>
                <a:spcPct val="100000"/>
              </a:lnSpc>
              <a:buFont typeface="Calibri"/>
              <a:buAutoNum type="arabicPeriod"/>
              <a:tabLst>
                <a:tab pos="843915" algn="l"/>
              </a:tabLst>
            </a:pPr>
            <a:r>
              <a:rPr dirty="0" sz="1400" spc="114" b="1">
                <a:latin typeface="Calibri"/>
                <a:cs typeface="Calibri"/>
              </a:rPr>
              <a:t>Definition</a:t>
            </a:r>
            <a:r>
              <a:rPr dirty="0" sz="1400" spc="220" b="1">
                <a:latin typeface="Calibri"/>
                <a:cs typeface="Calibri"/>
              </a:rPr>
              <a:t> </a:t>
            </a:r>
            <a:r>
              <a:rPr dirty="0" sz="1400" spc="50" b="1">
                <a:latin typeface="Calibri"/>
                <a:cs typeface="Calibri"/>
              </a:rPr>
              <a:t>of</a:t>
            </a:r>
            <a:r>
              <a:rPr dirty="0" sz="1400" spc="220" b="1">
                <a:latin typeface="Calibri"/>
                <a:cs typeface="Calibri"/>
              </a:rPr>
              <a:t> </a:t>
            </a:r>
            <a:r>
              <a:rPr dirty="0" sz="1400" spc="125" b="1">
                <a:latin typeface="Calibri"/>
                <a:cs typeface="Calibri"/>
              </a:rPr>
              <a:t>normal</a:t>
            </a:r>
            <a:r>
              <a:rPr dirty="0" sz="1400" spc="225" b="1">
                <a:latin typeface="Calibri"/>
                <a:cs typeface="Calibri"/>
              </a:rPr>
              <a:t> </a:t>
            </a:r>
            <a:r>
              <a:rPr dirty="0" sz="1400" spc="95" b="1">
                <a:latin typeface="Calibri"/>
                <a:cs typeface="Calibri"/>
              </a:rPr>
              <a:t>forms</a:t>
            </a:r>
            <a:endParaRPr sz="1400">
              <a:latin typeface="Calibri"/>
              <a:cs typeface="Calibri"/>
            </a:endParaRPr>
          </a:p>
          <a:p>
            <a:pPr lvl="3" marL="384175" marR="5080" indent="-149225">
              <a:lnSpc>
                <a:spcPct val="100000"/>
              </a:lnSpc>
              <a:spcBef>
                <a:spcPts val="1380"/>
              </a:spcBef>
              <a:buFont typeface="Arial MT"/>
              <a:buChar char="•"/>
              <a:tabLst>
                <a:tab pos="384175" algn="l"/>
              </a:tabLst>
            </a:pPr>
            <a:r>
              <a:rPr dirty="0" sz="1200">
                <a:latin typeface="Calibri"/>
                <a:cs typeface="Calibri"/>
              </a:rPr>
              <a:t>Name</a:t>
            </a:r>
            <a:r>
              <a:rPr dirty="0" sz="1200" spc="140">
                <a:latin typeface="Calibri"/>
                <a:cs typeface="Calibri"/>
              </a:rPr>
              <a:t> </a:t>
            </a:r>
            <a:r>
              <a:rPr dirty="0" sz="1200" spc="-10">
                <a:latin typeface="Calibri"/>
                <a:cs typeface="Calibri"/>
              </a:rPr>
              <a:t>some</a:t>
            </a:r>
            <a:r>
              <a:rPr dirty="0" sz="1200" spc="14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important</a:t>
            </a:r>
            <a:r>
              <a:rPr dirty="0" sz="1200" spc="14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criteria</a:t>
            </a:r>
            <a:r>
              <a:rPr dirty="0" sz="1200" spc="14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that</a:t>
            </a:r>
            <a:r>
              <a:rPr dirty="0" sz="1200" spc="14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should</a:t>
            </a:r>
            <a:r>
              <a:rPr dirty="0" sz="1200" spc="14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be</a:t>
            </a:r>
            <a:r>
              <a:rPr dirty="0" sz="1200" spc="14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noted</a:t>
            </a:r>
            <a:r>
              <a:rPr dirty="0" sz="1200" spc="14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when</a:t>
            </a:r>
            <a:r>
              <a:rPr dirty="0" sz="1200" spc="14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creating</a:t>
            </a:r>
            <a:r>
              <a:rPr dirty="0" sz="1200" spc="14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the</a:t>
            </a:r>
            <a:r>
              <a:rPr dirty="0" sz="1200" spc="14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data</a:t>
            </a:r>
            <a:r>
              <a:rPr dirty="0" sz="1200" spc="14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model</a:t>
            </a:r>
            <a:r>
              <a:rPr dirty="0" sz="1200" spc="14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in</a:t>
            </a:r>
            <a:r>
              <a:rPr dirty="0" sz="1200" spc="14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order</a:t>
            </a:r>
            <a:r>
              <a:rPr dirty="0" sz="1200" spc="145">
                <a:latin typeface="Calibri"/>
                <a:cs typeface="Calibri"/>
              </a:rPr>
              <a:t> </a:t>
            </a:r>
            <a:r>
              <a:rPr dirty="0" sz="1200" spc="-25">
                <a:latin typeface="Calibri"/>
                <a:cs typeface="Calibri"/>
              </a:rPr>
              <a:t>to </a:t>
            </a:r>
            <a:r>
              <a:rPr dirty="0" sz="1200">
                <a:latin typeface="Calibri"/>
                <a:cs typeface="Calibri"/>
              </a:rPr>
              <a:t>minimize</a:t>
            </a:r>
            <a:r>
              <a:rPr dirty="0" sz="1200" spc="16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storage</a:t>
            </a:r>
            <a:r>
              <a:rPr dirty="0" sz="1200" spc="165">
                <a:latin typeface="Calibri"/>
                <a:cs typeface="Calibri"/>
              </a:rPr>
              <a:t> </a:t>
            </a:r>
            <a:r>
              <a:rPr dirty="0" sz="1200" spc="-10">
                <a:latin typeface="Calibri"/>
                <a:cs typeface="Calibri"/>
              </a:rPr>
              <a:t>space.</a:t>
            </a:r>
            <a:endParaRPr sz="1200">
              <a:latin typeface="Calibri"/>
              <a:cs typeface="Calibri"/>
            </a:endParaRPr>
          </a:p>
          <a:p>
            <a:pPr lvl="3" marL="384175" indent="-148590">
              <a:lnSpc>
                <a:spcPct val="100000"/>
              </a:lnSpc>
              <a:spcBef>
                <a:spcPts val="1010"/>
              </a:spcBef>
              <a:buFont typeface="Arial MT"/>
              <a:buChar char="•"/>
              <a:tabLst>
                <a:tab pos="384175" algn="l"/>
              </a:tabLst>
            </a:pPr>
            <a:r>
              <a:rPr dirty="0" sz="1200" spc="50">
                <a:latin typeface="Calibri"/>
                <a:cs typeface="Calibri"/>
              </a:rPr>
              <a:t>What</a:t>
            </a:r>
            <a:r>
              <a:rPr dirty="0" sz="1200" spc="8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properties</a:t>
            </a:r>
            <a:r>
              <a:rPr dirty="0" sz="1200" spc="8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does</a:t>
            </a:r>
            <a:r>
              <a:rPr dirty="0" sz="1200" spc="8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a</a:t>
            </a:r>
            <a:r>
              <a:rPr dirty="0" sz="1200" spc="90">
                <a:latin typeface="Calibri"/>
                <a:cs typeface="Calibri"/>
              </a:rPr>
              <a:t> </a:t>
            </a:r>
            <a:r>
              <a:rPr dirty="0" sz="1200" spc="-10">
                <a:latin typeface="Calibri"/>
                <a:cs typeface="Calibri"/>
              </a:rPr>
              <a:t>PRIMARY</a:t>
            </a:r>
            <a:r>
              <a:rPr dirty="0" sz="1200" spc="29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KEY</a:t>
            </a:r>
            <a:r>
              <a:rPr dirty="0" sz="1200" spc="9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column</a:t>
            </a:r>
            <a:r>
              <a:rPr dirty="0" sz="1200" spc="85">
                <a:latin typeface="Calibri"/>
                <a:cs typeface="Calibri"/>
              </a:rPr>
              <a:t> </a:t>
            </a:r>
            <a:r>
              <a:rPr dirty="0" sz="1200" spc="-10">
                <a:latin typeface="Calibri"/>
                <a:cs typeface="Calibri"/>
              </a:rPr>
              <a:t>have?</a:t>
            </a:r>
            <a:endParaRPr sz="1200">
              <a:latin typeface="Calibri"/>
              <a:cs typeface="Calibri"/>
            </a:endParaRPr>
          </a:p>
          <a:p>
            <a:pPr lvl="3" marL="384175" marR="5715" indent="-149225">
              <a:lnSpc>
                <a:spcPct val="100000"/>
              </a:lnSpc>
              <a:spcBef>
                <a:spcPts val="1000"/>
              </a:spcBef>
              <a:buFont typeface="Arial MT"/>
              <a:buChar char="•"/>
              <a:tabLst>
                <a:tab pos="384175" algn="l"/>
              </a:tabLst>
            </a:pPr>
            <a:r>
              <a:rPr dirty="0" sz="1200">
                <a:latin typeface="Calibri"/>
                <a:cs typeface="Calibri"/>
              </a:rPr>
              <a:t>Below</a:t>
            </a:r>
            <a:r>
              <a:rPr dirty="0" sz="1200" spc="14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is</a:t>
            </a:r>
            <a:r>
              <a:rPr dirty="0" sz="1200" spc="15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an</a:t>
            </a:r>
            <a:r>
              <a:rPr dirty="0" sz="1200" spc="15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example</a:t>
            </a:r>
            <a:r>
              <a:rPr dirty="0" sz="1200" spc="15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of</a:t>
            </a:r>
            <a:r>
              <a:rPr dirty="0" sz="1200" spc="15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a</a:t>
            </a:r>
            <a:r>
              <a:rPr dirty="0" sz="1200" spc="15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failed</a:t>
            </a:r>
            <a:r>
              <a:rPr dirty="0" sz="1200" spc="15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table</a:t>
            </a:r>
            <a:r>
              <a:rPr dirty="0" sz="1200" spc="15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layout.</a:t>
            </a:r>
            <a:r>
              <a:rPr dirty="0" sz="1200" spc="30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Convert</a:t>
            </a:r>
            <a:r>
              <a:rPr dirty="0" sz="1200" spc="15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the</a:t>
            </a:r>
            <a:r>
              <a:rPr dirty="0" sz="1200" spc="15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data</a:t>
            </a:r>
            <a:r>
              <a:rPr dirty="0" sz="1200" spc="15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model</a:t>
            </a:r>
            <a:r>
              <a:rPr dirty="0" sz="1200" spc="15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into</a:t>
            </a:r>
            <a:r>
              <a:rPr dirty="0" sz="1200" spc="15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the</a:t>
            </a:r>
            <a:r>
              <a:rPr dirty="0" sz="1200" spc="15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1st,</a:t>
            </a:r>
            <a:r>
              <a:rPr dirty="0" sz="1200" spc="15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2nd</a:t>
            </a:r>
            <a:r>
              <a:rPr dirty="0" sz="1200" spc="15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and,</a:t>
            </a:r>
            <a:r>
              <a:rPr dirty="0" sz="1200" spc="155">
                <a:latin typeface="Calibri"/>
                <a:cs typeface="Calibri"/>
              </a:rPr>
              <a:t> </a:t>
            </a:r>
            <a:r>
              <a:rPr dirty="0" sz="1200" spc="-25">
                <a:latin typeface="Calibri"/>
                <a:cs typeface="Calibri"/>
              </a:rPr>
              <a:t>if </a:t>
            </a:r>
            <a:r>
              <a:rPr dirty="0" sz="1200">
                <a:latin typeface="Calibri"/>
                <a:cs typeface="Calibri"/>
              </a:rPr>
              <a:t>necessary,</a:t>
            </a:r>
            <a:r>
              <a:rPr dirty="0" sz="1200" spc="11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3rd</a:t>
            </a:r>
            <a:r>
              <a:rPr dirty="0" sz="1200" spc="10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normal</a:t>
            </a:r>
            <a:r>
              <a:rPr dirty="0" sz="1200" spc="110">
                <a:latin typeface="Calibri"/>
                <a:cs typeface="Calibri"/>
              </a:rPr>
              <a:t> </a:t>
            </a:r>
            <a:r>
              <a:rPr dirty="0" sz="1200" spc="-10">
                <a:latin typeface="Calibri"/>
                <a:cs typeface="Calibri"/>
              </a:rPr>
              <a:t>form.</a:t>
            </a:r>
            <a:endParaRPr sz="1200">
              <a:latin typeface="Calibri"/>
              <a:cs typeface="Calibri"/>
            </a:endParaRPr>
          </a:p>
          <a:p>
            <a:pPr marL="384175" marR="6350">
              <a:lnSpc>
                <a:spcPts val="950"/>
              </a:lnSpc>
              <a:spcBef>
                <a:spcPts val="450"/>
              </a:spcBef>
            </a:pPr>
            <a:r>
              <a:rPr dirty="0" sz="800" spc="10" b="1">
                <a:latin typeface="Georgia"/>
                <a:cs typeface="Georgia"/>
              </a:rPr>
              <a:t>Pharmacies</a:t>
            </a:r>
            <a:r>
              <a:rPr dirty="0" sz="800" spc="254" b="1">
                <a:latin typeface="Georgia"/>
                <a:cs typeface="Georgia"/>
              </a:rPr>
              <a:t> </a:t>
            </a:r>
            <a:r>
              <a:rPr dirty="0" sz="800" spc="190" b="1">
                <a:latin typeface="Georgia"/>
                <a:cs typeface="Georgia"/>
              </a:rPr>
              <a:t>=</a:t>
            </a:r>
            <a:r>
              <a:rPr dirty="0" sz="800" spc="204" b="1">
                <a:latin typeface="Georgia"/>
                <a:cs typeface="Georgia"/>
              </a:rPr>
              <a:t> </a:t>
            </a:r>
            <a:r>
              <a:rPr dirty="0" sz="800" spc="20" i="1">
                <a:latin typeface="Verdana"/>
                <a:cs typeface="Verdana"/>
              </a:rPr>
              <a:t>{</a:t>
            </a:r>
            <a:r>
              <a:rPr dirty="0" sz="800" spc="20">
                <a:latin typeface="Calibri"/>
                <a:cs typeface="Calibri"/>
              </a:rPr>
              <a:t>country,</a:t>
            </a:r>
            <a:r>
              <a:rPr dirty="0" sz="800" spc="229">
                <a:latin typeface="Calibri"/>
                <a:cs typeface="Calibri"/>
              </a:rPr>
              <a:t> </a:t>
            </a:r>
            <a:r>
              <a:rPr dirty="0" sz="800" spc="50">
                <a:latin typeface="Calibri"/>
                <a:cs typeface="Calibri"/>
              </a:rPr>
              <a:t>BranchName,</a:t>
            </a:r>
            <a:r>
              <a:rPr dirty="0" sz="800" spc="229">
                <a:latin typeface="Calibri"/>
                <a:cs typeface="Calibri"/>
              </a:rPr>
              <a:t> </a:t>
            </a:r>
            <a:r>
              <a:rPr dirty="0" sz="800" spc="20">
                <a:latin typeface="Calibri"/>
                <a:cs typeface="Calibri"/>
              </a:rPr>
              <a:t>Town,</a:t>
            </a:r>
            <a:r>
              <a:rPr dirty="0" sz="800" spc="235">
                <a:latin typeface="Calibri"/>
                <a:cs typeface="Calibri"/>
              </a:rPr>
              <a:t> </a:t>
            </a:r>
            <a:r>
              <a:rPr dirty="0" sz="800" spc="60">
                <a:latin typeface="Calibri"/>
                <a:cs typeface="Calibri"/>
              </a:rPr>
              <a:t>BranchAddr,</a:t>
            </a:r>
            <a:r>
              <a:rPr dirty="0" sz="800" spc="229">
                <a:latin typeface="Calibri"/>
                <a:cs typeface="Calibri"/>
              </a:rPr>
              <a:t> </a:t>
            </a:r>
            <a:r>
              <a:rPr dirty="0" sz="800" spc="20">
                <a:latin typeface="Calibri"/>
                <a:cs typeface="Calibri"/>
              </a:rPr>
              <a:t>EmployeeNo,</a:t>
            </a:r>
            <a:r>
              <a:rPr dirty="0" sz="800" spc="229">
                <a:latin typeface="Calibri"/>
                <a:cs typeface="Calibri"/>
              </a:rPr>
              <a:t> </a:t>
            </a:r>
            <a:r>
              <a:rPr dirty="0" sz="800" spc="20">
                <a:latin typeface="Calibri"/>
                <a:cs typeface="Calibri"/>
              </a:rPr>
              <a:t>EmployeeName,</a:t>
            </a:r>
            <a:r>
              <a:rPr dirty="0" sz="800" spc="235">
                <a:latin typeface="Calibri"/>
                <a:cs typeface="Calibri"/>
              </a:rPr>
              <a:t> </a:t>
            </a:r>
            <a:r>
              <a:rPr dirty="0" sz="800" spc="50">
                <a:latin typeface="Calibri"/>
                <a:cs typeface="Calibri"/>
              </a:rPr>
              <a:t>CustomerNo,</a:t>
            </a:r>
            <a:r>
              <a:rPr dirty="0" sz="800" spc="229">
                <a:latin typeface="Calibri"/>
                <a:cs typeface="Calibri"/>
              </a:rPr>
              <a:t> </a:t>
            </a:r>
            <a:r>
              <a:rPr dirty="0" sz="800" spc="45">
                <a:latin typeface="Calibri"/>
                <a:cs typeface="Calibri"/>
              </a:rPr>
              <a:t>CustomerName,</a:t>
            </a:r>
            <a:r>
              <a:rPr dirty="0" sz="800" spc="229">
                <a:latin typeface="Calibri"/>
                <a:cs typeface="Calibri"/>
              </a:rPr>
              <a:t> </a:t>
            </a:r>
            <a:r>
              <a:rPr dirty="0" sz="800" spc="50">
                <a:latin typeface="Calibri"/>
                <a:cs typeface="Calibri"/>
              </a:rPr>
              <a:t>Cus- tomerAddr</a:t>
            </a:r>
            <a:r>
              <a:rPr dirty="0" sz="800" spc="110">
                <a:latin typeface="Calibri"/>
                <a:cs typeface="Calibri"/>
              </a:rPr>
              <a:t> </a:t>
            </a:r>
            <a:r>
              <a:rPr dirty="0" sz="800" spc="-50" i="1">
                <a:latin typeface="Verdana"/>
                <a:cs typeface="Verdana"/>
              </a:rPr>
              <a:t>}</a:t>
            </a:r>
            <a:endParaRPr sz="800">
              <a:latin typeface="Verdana"/>
              <a:cs typeface="Verdana"/>
            </a:endParaRPr>
          </a:p>
        </p:txBody>
      </p:sp>
      <p:sp>
        <p:nvSpPr>
          <p:cNvPr id="7" name="object 7" descr=""/>
          <p:cNvSpPr txBox="1"/>
          <p:nvPr/>
        </p:nvSpPr>
        <p:spPr>
          <a:xfrm>
            <a:off x="3677030" y="10200228"/>
            <a:ext cx="312420" cy="1778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38100">
              <a:lnSpc>
                <a:spcPts val="1235"/>
              </a:lnSpc>
            </a:pPr>
            <a:fld id="{81D60167-4931-47E6-BA6A-407CBD079E47}" type="slidenum">
              <a:rPr dirty="0" sz="1200" spc="-25">
                <a:latin typeface="Calibri"/>
                <a:cs typeface="Calibri"/>
              </a:rPr>
              <a:t>110</a:t>
            </a:fld>
            <a:endParaRPr sz="1200">
              <a:latin typeface="Calibri"/>
              <a:cs typeface="Calibri"/>
            </a:endParaRPr>
          </a:p>
        </p:txBody>
      </p:sp>
      <p:graphicFrame>
        <p:nvGraphicFramePr>
          <p:cNvPr id="3" name="object 3" descr=""/>
          <p:cNvGraphicFramePr>
            <a:graphicFrameLocks noGrp="1"/>
          </p:cNvGraphicFramePr>
          <p:nvPr/>
        </p:nvGraphicFramePr>
        <p:xfrm>
          <a:off x="958291" y="5052199"/>
          <a:ext cx="6586220" cy="422909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754380"/>
                <a:gridCol w="794384"/>
                <a:gridCol w="1038225"/>
                <a:gridCol w="900430"/>
                <a:gridCol w="264160"/>
                <a:gridCol w="691514"/>
                <a:gridCol w="425450"/>
                <a:gridCol w="756920"/>
                <a:gridCol w="876300"/>
              </a:tblGrid>
              <a:tr h="422909">
                <a:tc>
                  <a:txBody>
                    <a:bodyPr/>
                    <a:lstStyle/>
                    <a:p>
                      <a:pPr marL="78105">
                        <a:lnSpc>
                          <a:spcPct val="100000"/>
                        </a:lnSpc>
                        <a:spcBef>
                          <a:spcPts val="210"/>
                        </a:spcBef>
                      </a:pPr>
                      <a:r>
                        <a:rPr dirty="0" sz="800">
                          <a:latin typeface="Calibri"/>
                          <a:cs typeface="Calibri"/>
                        </a:rPr>
                        <a:t>South</a:t>
                      </a:r>
                      <a:r>
                        <a:rPr dirty="0" sz="800" spc="34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800" spc="45">
                          <a:latin typeface="Calibri"/>
                          <a:cs typeface="Calibri"/>
                        </a:rPr>
                        <a:t>Africa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B="0" marT="2667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 marL="78105">
                        <a:lnSpc>
                          <a:spcPct val="100000"/>
                        </a:lnSpc>
                        <a:spcBef>
                          <a:spcPts val="210"/>
                        </a:spcBef>
                      </a:pPr>
                      <a:r>
                        <a:rPr dirty="0" sz="800" spc="65">
                          <a:latin typeface="Calibri"/>
                          <a:cs typeface="Calibri"/>
                        </a:rPr>
                        <a:t>Alpha</a:t>
                      </a:r>
                      <a:r>
                        <a:rPr dirty="0" sz="800" spc="10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800" spc="60">
                          <a:latin typeface="Calibri"/>
                          <a:cs typeface="Calibri"/>
                        </a:rPr>
                        <a:t>Pharm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B="0" marT="2667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 marL="78105">
                        <a:lnSpc>
                          <a:spcPct val="100000"/>
                        </a:lnSpc>
                        <a:spcBef>
                          <a:spcPts val="210"/>
                        </a:spcBef>
                      </a:pPr>
                      <a:r>
                        <a:rPr dirty="0" sz="800" spc="75">
                          <a:latin typeface="Calibri"/>
                          <a:cs typeface="Calibri"/>
                        </a:rPr>
                        <a:t>East</a:t>
                      </a:r>
                      <a:r>
                        <a:rPr dirty="0" sz="800" spc="20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800" spc="20">
                          <a:latin typeface="Calibri"/>
                          <a:cs typeface="Calibri"/>
                        </a:rPr>
                        <a:t>London,</a:t>
                      </a:r>
                      <a:r>
                        <a:rPr dirty="0" sz="800" spc="204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800" spc="-20">
                          <a:latin typeface="Calibri"/>
                          <a:cs typeface="Calibri"/>
                        </a:rPr>
                        <a:t>5200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B="0" marT="2667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 marL="78105">
                        <a:lnSpc>
                          <a:spcPct val="100000"/>
                        </a:lnSpc>
                        <a:spcBef>
                          <a:spcPts val="210"/>
                        </a:spcBef>
                      </a:pPr>
                      <a:r>
                        <a:rPr dirty="0" sz="800" spc="55">
                          <a:latin typeface="Calibri"/>
                          <a:cs typeface="Calibri"/>
                        </a:rPr>
                        <a:t>205A</a:t>
                      </a:r>
                      <a:r>
                        <a:rPr dirty="0" sz="800" spc="10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800" spc="50">
                          <a:latin typeface="Calibri"/>
                          <a:cs typeface="Calibri"/>
                        </a:rPr>
                        <a:t>Oxford</a:t>
                      </a:r>
                      <a:r>
                        <a:rPr dirty="0" sz="800" spc="11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800" spc="55">
                          <a:latin typeface="Calibri"/>
                          <a:cs typeface="Calibri"/>
                        </a:rPr>
                        <a:t>St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B="0" marT="2667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 marL="78105">
                        <a:lnSpc>
                          <a:spcPct val="100000"/>
                        </a:lnSpc>
                        <a:spcBef>
                          <a:spcPts val="210"/>
                        </a:spcBef>
                      </a:pPr>
                      <a:r>
                        <a:rPr dirty="0" sz="800" spc="-25">
                          <a:latin typeface="Calibri"/>
                          <a:cs typeface="Calibri"/>
                        </a:rPr>
                        <a:t>43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B="0" marT="2667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 marL="78105">
                        <a:lnSpc>
                          <a:spcPct val="100000"/>
                        </a:lnSpc>
                        <a:spcBef>
                          <a:spcPts val="210"/>
                        </a:spcBef>
                      </a:pPr>
                      <a:r>
                        <a:rPr dirty="0" sz="800" spc="55">
                          <a:latin typeface="Calibri"/>
                          <a:cs typeface="Calibri"/>
                        </a:rPr>
                        <a:t>Anne</a:t>
                      </a:r>
                      <a:r>
                        <a:rPr dirty="0" sz="800" spc="9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800" spc="45">
                          <a:latin typeface="Calibri"/>
                          <a:cs typeface="Calibri"/>
                        </a:rPr>
                        <a:t>Marx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B="0" marT="2667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 marL="78105">
                        <a:lnSpc>
                          <a:spcPct val="100000"/>
                        </a:lnSpc>
                        <a:spcBef>
                          <a:spcPts val="210"/>
                        </a:spcBef>
                      </a:pPr>
                      <a:r>
                        <a:rPr dirty="0" sz="800" spc="-10">
                          <a:latin typeface="Calibri"/>
                          <a:cs typeface="Calibri"/>
                        </a:rPr>
                        <a:t>34567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B="0" marT="2667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 marL="78105">
                        <a:lnSpc>
                          <a:spcPct val="100000"/>
                        </a:lnSpc>
                        <a:spcBef>
                          <a:spcPts val="210"/>
                        </a:spcBef>
                      </a:pPr>
                      <a:r>
                        <a:rPr dirty="0" sz="800" spc="65">
                          <a:latin typeface="Calibri"/>
                          <a:cs typeface="Calibri"/>
                        </a:rPr>
                        <a:t>Clara</a:t>
                      </a:r>
                      <a:r>
                        <a:rPr dirty="0" sz="800" spc="114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800" spc="-10">
                          <a:latin typeface="Calibri"/>
                          <a:cs typeface="Calibri"/>
                        </a:rPr>
                        <a:t>Mu¨ller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B="0" marT="2667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 algn="just" marL="78105" marR="70485">
                        <a:lnSpc>
                          <a:spcPts val="950"/>
                        </a:lnSpc>
                        <a:spcBef>
                          <a:spcPts val="250"/>
                        </a:spcBef>
                      </a:pPr>
                      <a:r>
                        <a:rPr dirty="0" sz="800">
                          <a:latin typeface="Calibri"/>
                          <a:cs typeface="Calibri"/>
                        </a:rPr>
                        <a:t>5</a:t>
                      </a:r>
                      <a:r>
                        <a:rPr dirty="0" sz="800" spc="36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800" spc="70">
                          <a:latin typeface="Calibri"/>
                          <a:cs typeface="Calibri"/>
                        </a:rPr>
                        <a:t>Jarvis</a:t>
                      </a:r>
                      <a:r>
                        <a:rPr dirty="0" sz="800" spc="37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800" spc="40">
                          <a:latin typeface="Calibri"/>
                          <a:cs typeface="Calibri"/>
                        </a:rPr>
                        <a:t>Road </a:t>
                      </a:r>
                      <a:r>
                        <a:rPr dirty="0" sz="800" spc="75">
                          <a:latin typeface="Calibri"/>
                          <a:cs typeface="Calibri"/>
                        </a:rPr>
                        <a:t>East</a:t>
                      </a:r>
                      <a:r>
                        <a:rPr dirty="0" sz="800" spc="415">
                          <a:latin typeface="Calibri"/>
                          <a:cs typeface="Calibri"/>
                        </a:rPr>
                        <a:t>  </a:t>
                      </a:r>
                      <a:r>
                        <a:rPr dirty="0" sz="800" spc="40">
                          <a:latin typeface="Calibri"/>
                          <a:cs typeface="Calibri"/>
                        </a:rPr>
                        <a:t>London </a:t>
                      </a:r>
                      <a:r>
                        <a:rPr dirty="0" sz="800" spc="-20">
                          <a:latin typeface="Calibri"/>
                          <a:cs typeface="Calibri"/>
                        </a:rPr>
                        <a:t>5240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B="0" marT="3175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</a:tcPr>
                </a:tc>
              </a:tr>
            </a:tbl>
          </a:graphicData>
        </a:graphic>
      </p:graphicFrame>
      <p:sp>
        <p:nvSpPr>
          <p:cNvPr id="4" name="object 4" descr=""/>
          <p:cNvSpPr txBox="1"/>
          <p:nvPr/>
        </p:nvSpPr>
        <p:spPr>
          <a:xfrm>
            <a:off x="945591" y="5515862"/>
            <a:ext cx="3804920" cy="14732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800" b="1">
                <a:latin typeface="Georgia"/>
                <a:cs typeface="Georgia"/>
              </a:rPr>
              <a:t>Recipe</a:t>
            </a:r>
            <a:r>
              <a:rPr dirty="0" sz="800" spc="254" b="1">
                <a:latin typeface="Georgia"/>
                <a:cs typeface="Georgia"/>
              </a:rPr>
              <a:t> </a:t>
            </a:r>
            <a:r>
              <a:rPr dirty="0" sz="800" spc="190" b="1">
                <a:latin typeface="Georgia"/>
                <a:cs typeface="Georgia"/>
              </a:rPr>
              <a:t>=</a:t>
            </a:r>
            <a:r>
              <a:rPr dirty="0" sz="800" spc="200" b="1">
                <a:latin typeface="Georgia"/>
                <a:cs typeface="Georgia"/>
              </a:rPr>
              <a:t> </a:t>
            </a:r>
            <a:r>
              <a:rPr dirty="0" sz="800" spc="-100" i="1">
                <a:latin typeface="Verdana"/>
                <a:cs typeface="Verdana"/>
              </a:rPr>
              <a:t>{</a:t>
            </a:r>
            <a:r>
              <a:rPr dirty="0" sz="800" spc="130" i="1">
                <a:latin typeface="Verdana"/>
                <a:cs typeface="Verdana"/>
              </a:rPr>
              <a:t> </a:t>
            </a:r>
            <a:r>
              <a:rPr dirty="0" sz="800" spc="50">
                <a:latin typeface="Calibri"/>
                <a:cs typeface="Calibri"/>
              </a:rPr>
              <a:t>Date,</a:t>
            </a:r>
            <a:r>
              <a:rPr dirty="0" sz="800" spc="215">
                <a:latin typeface="Calibri"/>
                <a:cs typeface="Calibri"/>
              </a:rPr>
              <a:t> </a:t>
            </a:r>
            <a:r>
              <a:rPr dirty="0" sz="800" spc="45">
                <a:latin typeface="Calibri"/>
                <a:cs typeface="Calibri"/>
              </a:rPr>
              <a:t>CustomerName,</a:t>
            </a:r>
            <a:r>
              <a:rPr dirty="0" sz="800" spc="215">
                <a:latin typeface="Calibri"/>
                <a:cs typeface="Calibri"/>
              </a:rPr>
              <a:t> </a:t>
            </a:r>
            <a:r>
              <a:rPr dirty="0" sz="800">
                <a:latin typeface="Calibri"/>
                <a:cs typeface="Calibri"/>
              </a:rPr>
              <a:t>EmployeeName,</a:t>
            </a:r>
            <a:r>
              <a:rPr dirty="0" sz="800" spc="220">
                <a:latin typeface="Calibri"/>
                <a:cs typeface="Calibri"/>
              </a:rPr>
              <a:t> </a:t>
            </a:r>
            <a:r>
              <a:rPr dirty="0" sz="800">
                <a:latin typeface="Calibri"/>
                <a:cs typeface="Calibri"/>
              </a:rPr>
              <a:t>Medication,</a:t>
            </a:r>
            <a:r>
              <a:rPr dirty="0" sz="800" spc="215">
                <a:latin typeface="Calibri"/>
                <a:cs typeface="Calibri"/>
              </a:rPr>
              <a:t> </a:t>
            </a:r>
            <a:r>
              <a:rPr dirty="0" sz="800" spc="55">
                <a:latin typeface="Calibri"/>
                <a:cs typeface="Calibri"/>
              </a:rPr>
              <a:t>Count,</a:t>
            </a:r>
            <a:r>
              <a:rPr dirty="0" sz="800" spc="215">
                <a:latin typeface="Calibri"/>
                <a:cs typeface="Calibri"/>
              </a:rPr>
              <a:t> </a:t>
            </a:r>
            <a:r>
              <a:rPr dirty="0" sz="800" spc="50">
                <a:latin typeface="Calibri"/>
                <a:cs typeface="Calibri"/>
              </a:rPr>
              <a:t>Price</a:t>
            </a:r>
            <a:r>
              <a:rPr dirty="0" sz="800" spc="220">
                <a:latin typeface="Calibri"/>
                <a:cs typeface="Calibri"/>
              </a:rPr>
              <a:t> </a:t>
            </a:r>
            <a:r>
              <a:rPr dirty="0" sz="800" spc="-50" i="1">
                <a:latin typeface="Verdana"/>
                <a:cs typeface="Verdana"/>
              </a:rPr>
              <a:t>}</a:t>
            </a:r>
            <a:endParaRPr sz="800">
              <a:latin typeface="Verdana"/>
              <a:cs typeface="Verdana"/>
            </a:endParaRPr>
          </a:p>
        </p:txBody>
      </p:sp>
      <p:graphicFrame>
        <p:nvGraphicFramePr>
          <p:cNvPr id="5" name="object 5" descr=""/>
          <p:cNvGraphicFramePr>
            <a:graphicFrameLocks noGrp="1"/>
          </p:cNvGraphicFramePr>
          <p:nvPr/>
        </p:nvGraphicFramePr>
        <p:xfrm>
          <a:off x="958291" y="5758522"/>
          <a:ext cx="3302000" cy="18224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658495"/>
                <a:gridCol w="756920"/>
                <a:gridCol w="690879"/>
                <a:gridCol w="553719"/>
                <a:gridCol w="210185"/>
                <a:gridCol w="347344"/>
              </a:tblGrid>
              <a:tr h="182245">
                <a:tc>
                  <a:txBody>
                    <a:bodyPr/>
                    <a:lstStyle/>
                    <a:p>
                      <a:pPr marL="78105">
                        <a:lnSpc>
                          <a:spcPct val="100000"/>
                        </a:lnSpc>
                        <a:spcBef>
                          <a:spcPts val="210"/>
                        </a:spcBef>
                      </a:pPr>
                      <a:r>
                        <a:rPr dirty="0" sz="800">
                          <a:latin typeface="Calibri"/>
                          <a:cs typeface="Calibri"/>
                        </a:rPr>
                        <a:t>2024-09-</a:t>
                      </a:r>
                      <a:r>
                        <a:rPr dirty="0" sz="800" spc="-25">
                          <a:latin typeface="Calibri"/>
                          <a:cs typeface="Calibri"/>
                        </a:rPr>
                        <a:t>15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B="0" marT="2667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 marL="78105">
                        <a:lnSpc>
                          <a:spcPct val="100000"/>
                        </a:lnSpc>
                        <a:spcBef>
                          <a:spcPts val="210"/>
                        </a:spcBef>
                      </a:pPr>
                      <a:r>
                        <a:rPr dirty="0" sz="800" spc="65">
                          <a:latin typeface="Calibri"/>
                          <a:cs typeface="Calibri"/>
                        </a:rPr>
                        <a:t>Clara</a:t>
                      </a:r>
                      <a:r>
                        <a:rPr dirty="0" sz="800" spc="114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800" spc="-10">
                          <a:latin typeface="Calibri"/>
                          <a:cs typeface="Calibri"/>
                        </a:rPr>
                        <a:t>Mu¨ller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B="0" marT="2667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 marL="78105">
                        <a:lnSpc>
                          <a:spcPct val="100000"/>
                        </a:lnSpc>
                        <a:spcBef>
                          <a:spcPts val="210"/>
                        </a:spcBef>
                      </a:pPr>
                      <a:r>
                        <a:rPr dirty="0" sz="800" spc="55">
                          <a:latin typeface="Calibri"/>
                          <a:cs typeface="Calibri"/>
                        </a:rPr>
                        <a:t>Anne</a:t>
                      </a:r>
                      <a:r>
                        <a:rPr dirty="0" sz="800" spc="9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800" spc="45">
                          <a:latin typeface="Calibri"/>
                          <a:cs typeface="Calibri"/>
                        </a:rPr>
                        <a:t>Marx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B="0" marT="2667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 marL="78105">
                        <a:lnSpc>
                          <a:spcPct val="100000"/>
                        </a:lnSpc>
                        <a:spcBef>
                          <a:spcPts val="210"/>
                        </a:spcBef>
                      </a:pPr>
                      <a:r>
                        <a:rPr dirty="0" sz="800" spc="125">
                          <a:latin typeface="Calibri"/>
                          <a:cs typeface="Calibri"/>
                        </a:rPr>
                        <a:t>ASS</a:t>
                      </a:r>
                      <a:r>
                        <a:rPr dirty="0" sz="800" spc="10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800" spc="-25">
                          <a:latin typeface="Calibri"/>
                          <a:cs typeface="Calibri"/>
                        </a:rPr>
                        <a:t>100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B="0" marT="2667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10"/>
                        </a:spcBef>
                      </a:pPr>
                      <a:r>
                        <a:rPr dirty="0" sz="800" spc="-50">
                          <a:latin typeface="Calibri"/>
                          <a:cs typeface="Calibri"/>
                        </a:rPr>
                        <a:t>2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B="0" marT="2667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 marL="78105">
                        <a:lnSpc>
                          <a:spcPct val="100000"/>
                        </a:lnSpc>
                        <a:spcBef>
                          <a:spcPts val="210"/>
                        </a:spcBef>
                      </a:pPr>
                      <a:r>
                        <a:rPr dirty="0" sz="800" spc="-20">
                          <a:latin typeface="Calibri"/>
                          <a:cs typeface="Calibri"/>
                        </a:rPr>
                        <a:t>8,20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B="0" marT="2667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</a:tcPr>
                </a:tc>
              </a:tr>
            </a:tbl>
          </a:graphicData>
        </a:graphic>
      </p:graphicFrame>
      <p:sp>
        <p:nvSpPr>
          <p:cNvPr id="6" name="object 6" descr=""/>
          <p:cNvSpPr txBox="1"/>
          <p:nvPr/>
        </p:nvSpPr>
        <p:spPr>
          <a:xfrm>
            <a:off x="573925" y="6021956"/>
            <a:ext cx="6506209" cy="240157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711200" indent="-160020">
              <a:lnSpc>
                <a:spcPts val="1425"/>
              </a:lnSpc>
              <a:spcBef>
                <a:spcPts val="95"/>
              </a:spcBef>
              <a:buFont typeface="Calibri"/>
              <a:buChar char="–"/>
              <a:tabLst>
                <a:tab pos="711200" algn="l"/>
              </a:tabLst>
            </a:pPr>
            <a:r>
              <a:rPr dirty="0" sz="1200">
                <a:latin typeface="Calibri"/>
                <a:cs typeface="Calibri"/>
              </a:rPr>
              <a:t>Describe</a:t>
            </a:r>
            <a:r>
              <a:rPr dirty="0" sz="1200" spc="16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the</a:t>
            </a:r>
            <a:r>
              <a:rPr dirty="0" sz="1200" spc="16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new</a:t>
            </a:r>
            <a:r>
              <a:rPr dirty="0" sz="1200" spc="16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table</a:t>
            </a:r>
            <a:r>
              <a:rPr dirty="0" sz="1200" spc="16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layout</a:t>
            </a:r>
            <a:r>
              <a:rPr dirty="0" sz="1200" spc="16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in</a:t>
            </a:r>
            <a:r>
              <a:rPr dirty="0" sz="1200" spc="17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text</a:t>
            </a:r>
            <a:r>
              <a:rPr dirty="0" sz="1200" spc="165">
                <a:latin typeface="Calibri"/>
                <a:cs typeface="Calibri"/>
              </a:rPr>
              <a:t> </a:t>
            </a:r>
            <a:r>
              <a:rPr dirty="0" sz="1200" spc="-10">
                <a:latin typeface="Calibri"/>
                <a:cs typeface="Calibri"/>
              </a:rPr>
              <a:t>form.</a:t>
            </a:r>
            <a:endParaRPr sz="1200">
              <a:latin typeface="Calibri"/>
              <a:cs typeface="Calibri"/>
            </a:endParaRPr>
          </a:p>
          <a:p>
            <a:pPr marL="711200" indent="-160020">
              <a:lnSpc>
                <a:spcPts val="1410"/>
              </a:lnSpc>
              <a:buFont typeface="Calibri"/>
              <a:buChar char="–"/>
              <a:tabLst>
                <a:tab pos="711200" algn="l"/>
              </a:tabLst>
            </a:pPr>
            <a:r>
              <a:rPr dirty="0" sz="1200">
                <a:latin typeface="Calibri"/>
                <a:cs typeface="Calibri"/>
              </a:rPr>
              <a:t>Underline</a:t>
            </a:r>
            <a:r>
              <a:rPr dirty="0" sz="1200" spc="26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the</a:t>
            </a:r>
            <a:r>
              <a:rPr dirty="0" sz="1200" spc="27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primary/foreign</a:t>
            </a:r>
            <a:r>
              <a:rPr dirty="0" sz="1200" spc="275">
                <a:latin typeface="Calibri"/>
                <a:cs typeface="Calibri"/>
              </a:rPr>
              <a:t> </a:t>
            </a:r>
            <a:r>
              <a:rPr dirty="0" sz="1200" spc="-10">
                <a:latin typeface="Calibri"/>
                <a:cs typeface="Calibri"/>
              </a:rPr>
              <a:t>keys.</a:t>
            </a:r>
            <a:endParaRPr sz="1200">
              <a:latin typeface="Calibri"/>
              <a:cs typeface="Calibri"/>
            </a:endParaRPr>
          </a:p>
          <a:p>
            <a:pPr marL="711200" indent="-160020">
              <a:lnSpc>
                <a:spcPts val="1410"/>
              </a:lnSpc>
              <a:buFont typeface="Calibri"/>
              <a:buChar char="–"/>
              <a:tabLst>
                <a:tab pos="711200" algn="l"/>
              </a:tabLst>
            </a:pPr>
            <a:r>
              <a:rPr dirty="0" sz="1200">
                <a:latin typeface="Calibri"/>
                <a:cs typeface="Calibri"/>
              </a:rPr>
              <a:t>Optimize</a:t>
            </a:r>
            <a:r>
              <a:rPr dirty="0" sz="1200" spc="14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the</a:t>
            </a:r>
            <a:r>
              <a:rPr dirty="0" sz="1200" spc="14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data</a:t>
            </a:r>
            <a:r>
              <a:rPr dirty="0" sz="1200" spc="15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types</a:t>
            </a:r>
            <a:r>
              <a:rPr dirty="0" sz="1200" spc="14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of</a:t>
            </a:r>
            <a:r>
              <a:rPr dirty="0" sz="1200" spc="14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each</a:t>
            </a:r>
            <a:r>
              <a:rPr dirty="0" sz="1200" spc="150">
                <a:latin typeface="Calibri"/>
                <a:cs typeface="Calibri"/>
              </a:rPr>
              <a:t> </a:t>
            </a:r>
            <a:r>
              <a:rPr dirty="0" sz="1200" spc="-10">
                <a:latin typeface="Calibri"/>
                <a:cs typeface="Calibri"/>
              </a:rPr>
              <a:t>column.</a:t>
            </a:r>
            <a:endParaRPr sz="1200">
              <a:latin typeface="Calibri"/>
              <a:cs typeface="Calibri"/>
            </a:endParaRPr>
          </a:p>
          <a:p>
            <a:pPr marL="711200" indent="-160020">
              <a:lnSpc>
                <a:spcPts val="1410"/>
              </a:lnSpc>
              <a:buFont typeface="Calibri"/>
              <a:buChar char="–"/>
              <a:tabLst>
                <a:tab pos="711200" algn="l"/>
              </a:tabLst>
            </a:pPr>
            <a:r>
              <a:rPr dirty="0" sz="1200">
                <a:latin typeface="Calibri"/>
                <a:cs typeface="Calibri"/>
              </a:rPr>
              <a:t>Give</a:t>
            </a:r>
            <a:r>
              <a:rPr dirty="0" sz="1200" spc="114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an</a:t>
            </a:r>
            <a:r>
              <a:rPr dirty="0" sz="1200" spc="12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example</a:t>
            </a:r>
            <a:r>
              <a:rPr dirty="0" sz="1200" spc="12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for</a:t>
            </a:r>
            <a:r>
              <a:rPr dirty="0" sz="1200" spc="114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each</a:t>
            </a:r>
            <a:r>
              <a:rPr dirty="0" sz="1200" spc="12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new</a:t>
            </a:r>
            <a:r>
              <a:rPr dirty="0" sz="1200" spc="12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table.</a:t>
            </a:r>
            <a:r>
              <a:rPr dirty="0" sz="1200" spc="254">
                <a:latin typeface="Calibri"/>
                <a:cs typeface="Calibri"/>
              </a:rPr>
              <a:t> </a:t>
            </a:r>
            <a:r>
              <a:rPr dirty="0" sz="1200" spc="50">
                <a:latin typeface="Calibri"/>
                <a:cs typeface="Calibri"/>
              </a:rPr>
              <a:t>You</a:t>
            </a:r>
            <a:r>
              <a:rPr dirty="0" sz="1200" spc="12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can</a:t>
            </a:r>
            <a:r>
              <a:rPr dirty="0" sz="1200" spc="12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assign</a:t>
            </a:r>
            <a:r>
              <a:rPr dirty="0" sz="1200" spc="12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new</a:t>
            </a:r>
            <a:r>
              <a:rPr dirty="0" sz="1200" spc="12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table</a:t>
            </a:r>
            <a:r>
              <a:rPr dirty="0" sz="1200" spc="12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names</a:t>
            </a:r>
            <a:r>
              <a:rPr dirty="0" sz="1200" spc="114">
                <a:latin typeface="Calibri"/>
                <a:cs typeface="Calibri"/>
              </a:rPr>
              <a:t> </a:t>
            </a:r>
            <a:r>
              <a:rPr dirty="0" sz="1200" spc="-10">
                <a:latin typeface="Calibri"/>
                <a:cs typeface="Calibri"/>
              </a:rPr>
              <a:t>yourself.</a:t>
            </a:r>
            <a:endParaRPr sz="1200">
              <a:latin typeface="Calibri"/>
              <a:cs typeface="Calibri"/>
            </a:endParaRPr>
          </a:p>
          <a:p>
            <a:pPr marL="711200" indent="-160020">
              <a:lnSpc>
                <a:spcPts val="1425"/>
              </a:lnSpc>
              <a:buFont typeface="Calibri"/>
              <a:buChar char="–"/>
              <a:tabLst>
                <a:tab pos="711200" algn="l"/>
              </a:tabLst>
            </a:pPr>
            <a:r>
              <a:rPr dirty="0" sz="1200" spc="55">
                <a:latin typeface="Calibri"/>
                <a:cs typeface="Calibri"/>
              </a:rPr>
              <a:t>If</a:t>
            </a:r>
            <a:r>
              <a:rPr dirty="0" sz="1200" spc="12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new</a:t>
            </a:r>
            <a:r>
              <a:rPr dirty="0" sz="1200" spc="12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columns</a:t>
            </a:r>
            <a:r>
              <a:rPr dirty="0" sz="1200" spc="12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are</a:t>
            </a:r>
            <a:r>
              <a:rPr dirty="0" sz="1200" spc="13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added,</a:t>
            </a:r>
            <a:r>
              <a:rPr dirty="0" sz="1200" spc="13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you</a:t>
            </a:r>
            <a:r>
              <a:rPr dirty="0" sz="1200" spc="13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can</a:t>
            </a:r>
            <a:r>
              <a:rPr dirty="0" sz="1200" spc="12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adjust</a:t>
            </a:r>
            <a:r>
              <a:rPr dirty="0" sz="1200" spc="13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their</a:t>
            </a:r>
            <a:r>
              <a:rPr dirty="0" sz="1200" spc="13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content</a:t>
            </a:r>
            <a:r>
              <a:rPr dirty="0" sz="1200" spc="125">
                <a:latin typeface="Calibri"/>
                <a:cs typeface="Calibri"/>
              </a:rPr>
              <a:t> </a:t>
            </a:r>
            <a:r>
              <a:rPr dirty="0" sz="1200" spc="-10">
                <a:latin typeface="Calibri"/>
                <a:cs typeface="Calibri"/>
              </a:rPr>
              <a:t>yourself.</a:t>
            </a:r>
            <a:endParaRPr sz="120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12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310"/>
              </a:spcBef>
            </a:pPr>
            <a:endParaRPr sz="1200">
              <a:latin typeface="Calibri"/>
              <a:cs typeface="Calibri"/>
            </a:endParaRPr>
          </a:p>
          <a:p>
            <a:pPr lvl="2" marL="843915" indent="-831215">
              <a:lnSpc>
                <a:spcPct val="100000"/>
              </a:lnSpc>
              <a:spcBef>
                <a:spcPts val="5"/>
              </a:spcBef>
              <a:buFont typeface="Calibri"/>
              <a:buAutoNum type="arabicPeriod" startAt="2"/>
              <a:tabLst>
                <a:tab pos="843915" algn="l"/>
              </a:tabLst>
            </a:pPr>
            <a:r>
              <a:rPr dirty="0" sz="1400" spc="114" b="1">
                <a:latin typeface="Calibri"/>
                <a:cs typeface="Calibri"/>
              </a:rPr>
              <a:t>Representation</a:t>
            </a:r>
            <a:r>
              <a:rPr dirty="0" sz="1400" spc="235" b="1">
                <a:latin typeface="Calibri"/>
                <a:cs typeface="Calibri"/>
              </a:rPr>
              <a:t> </a:t>
            </a:r>
            <a:r>
              <a:rPr dirty="0" sz="1400" spc="50" b="1">
                <a:latin typeface="Calibri"/>
                <a:cs typeface="Calibri"/>
              </a:rPr>
              <a:t>of</a:t>
            </a:r>
            <a:r>
              <a:rPr dirty="0" sz="1400" spc="235" b="1">
                <a:latin typeface="Calibri"/>
                <a:cs typeface="Calibri"/>
              </a:rPr>
              <a:t> </a:t>
            </a:r>
            <a:r>
              <a:rPr dirty="0" sz="1400" spc="100" b="1">
                <a:latin typeface="Calibri"/>
                <a:cs typeface="Calibri"/>
              </a:rPr>
              <a:t>table</a:t>
            </a:r>
            <a:r>
              <a:rPr dirty="0" sz="1400" spc="235" b="1">
                <a:latin typeface="Calibri"/>
                <a:cs typeface="Calibri"/>
              </a:rPr>
              <a:t> </a:t>
            </a:r>
            <a:r>
              <a:rPr dirty="0" sz="1400" spc="85" b="1">
                <a:latin typeface="Calibri"/>
                <a:cs typeface="Calibri"/>
              </a:rPr>
              <a:t>layouts</a:t>
            </a:r>
            <a:endParaRPr sz="1400">
              <a:latin typeface="Calibri"/>
              <a:cs typeface="Calibri"/>
            </a:endParaRPr>
          </a:p>
          <a:p>
            <a:pPr lvl="3" marL="384175" indent="-148590">
              <a:lnSpc>
                <a:spcPct val="100000"/>
              </a:lnSpc>
              <a:spcBef>
                <a:spcPts val="1380"/>
              </a:spcBef>
              <a:buFont typeface="Arial MT"/>
              <a:buChar char="•"/>
              <a:tabLst>
                <a:tab pos="384175" algn="l"/>
              </a:tabLst>
            </a:pPr>
            <a:r>
              <a:rPr dirty="0" sz="1200">
                <a:latin typeface="Calibri"/>
                <a:cs typeface="Calibri"/>
              </a:rPr>
              <a:t>Draw</a:t>
            </a:r>
            <a:r>
              <a:rPr dirty="0" sz="1200" spc="16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the</a:t>
            </a:r>
            <a:r>
              <a:rPr dirty="0" sz="1200" spc="16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entity-relationship</a:t>
            </a:r>
            <a:r>
              <a:rPr dirty="0" sz="1200" spc="16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model</a:t>
            </a:r>
            <a:r>
              <a:rPr dirty="0" sz="1200" spc="16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from</a:t>
            </a:r>
            <a:r>
              <a:rPr dirty="0" sz="1200" spc="16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the</a:t>
            </a:r>
            <a:r>
              <a:rPr dirty="0" sz="1200" spc="16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previous</a:t>
            </a:r>
            <a:r>
              <a:rPr dirty="0" sz="1200" spc="16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task</a:t>
            </a:r>
            <a:r>
              <a:rPr dirty="0" sz="1200" spc="16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with</a:t>
            </a:r>
            <a:r>
              <a:rPr dirty="0" sz="1200" spc="16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the</a:t>
            </a:r>
            <a:r>
              <a:rPr dirty="0" sz="1200" spc="16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key</a:t>
            </a:r>
            <a:r>
              <a:rPr dirty="0" sz="1200" spc="160">
                <a:latin typeface="Calibri"/>
                <a:cs typeface="Calibri"/>
              </a:rPr>
              <a:t> </a:t>
            </a:r>
            <a:r>
              <a:rPr dirty="0" sz="1200" spc="-10">
                <a:latin typeface="Calibri"/>
                <a:cs typeface="Calibri"/>
              </a:rPr>
              <a:t>dependencies</a:t>
            </a:r>
            <a:r>
              <a:rPr dirty="0" sz="1200" spc="165">
                <a:latin typeface="Calibri"/>
                <a:cs typeface="Calibri"/>
              </a:rPr>
              <a:t> </a:t>
            </a:r>
            <a:r>
              <a:rPr dirty="0" sz="1200" spc="-10">
                <a:latin typeface="Calibri"/>
                <a:cs typeface="Calibri"/>
              </a:rPr>
              <a:t>labeled.</a:t>
            </a:r>
            <a:endParaRPr sz="1200">
              <a:latin typeface="Calibri"/>
              <a:cs typeface="Calibri"/>
            </a:endParaRPr>
          </a:p>
          <a:p>
            <a:pPr lvl="3" marL="384175" marR="5080" indent="-149225">
              <a:lnSpc>
                <a:spcPct val="100000"/>
              </a:lnSpc>
              <a:spcBef>
                <a:spcPts val="1000"/>
              </a:spcBef>
              <a:buFont typeface="Arial MT"/>
              <a:buChar char="•"/>
              <a:tabLst>
                <a:tab pos="384175" algn="l"/>
              </a:tabLst>
            </a:pPr>
            <a:r>
              <a:rPr dirty="0" sz="1200">
                <a:latin typeface="Calibri"/>
                <a:cs typeface="Calibri"/>
              </a:rPr>
              <a:t>Create</a:t>
            </a:r>
            <a:r>
              <a:rPr dirty="0" sz="1200" spc="22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the</a:t>
            </a:r>
            <a:r>
              <a:rPr dirty="0" sz="1200" spc="22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CREATE</a:t>
            </a:r>
            <a:r>
              <a:rPr dirty="0" sz="1200" spc="38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TABLE</a:t>
            </a:r>
            <a:r>
              <a:rPr dirty="0" sz="1200" spc="22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command</a:t>
            </a:r>
            <a:r>
              <a:rPr dirty="0" sz="1200" spc="22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and</a:t>
            </a:r>
            <a:r>
              <a:rPr dirty="0" sz="1200" spc="22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its</a:t>
            </a:r>
            <a:r>
              <a:rPr dirty="0" sz="1200" spc="22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constraints</a:t>
            </a:r>
            <a:r>
              <a:rPr dirty="0" sz="1200" spc="22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for</a:t>
            </a:r>
            <a:r>
              <a:rPr dirty="0" sz="1200" spc="22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all</a:t>
            </a:r>
            <a:r>
              <a:rPr dirty="0" sz="1200" spc="22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tables.</a:t>
            </a:r>
            <a:r>
              <a:rPr dirty="0" sz="1200" spc="120">
                <a:latin typeface="Calibri"/>
                <a:cs typeface="Calibri"/>
              </a:rPr>
              <a:t>  </a:t>
            </a:r>
            <a:r>
              <a:rPr dirty="0" sz="1200" spc="75">
                <a:latin typeface="Calibri"/>
                <a:cs typeface="Calibri"/>
              </a:rPr>
              <a:t>(Tip:</a:t>
            </a:r>
            <a:r>
              <a:rPr dirty="0" sz="1200" spc="44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Make</a:t>
            </a:r>
            <a:r>
              <a:rPr dirty="0" sz="1200" spc="22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sure</a:t>
            </a:r>
            <a:r>
              <a:rPr dirty="0" sz="1200" spc="225">
                <a:latin typeface="Calibri"/>
                <a:cs typeface="Calibri"/>
              </a:rPr>
              <a:t> </a:t>
            </a:r>
            <a:r>
              <a:rPr dirty="0" sz="1200" spc="-20">
                <a:latin typeface="Calibri"/>
                <a:cs typeface="Calibri"/>
              </a:rPr>
              <a:t>that </a:t>
            </a:r>
            <a:r>
              <a:rPr dirty="0" sz="1200">
                <a:latin typeface="Calibri"/>
                <a:cs typeface="Calibri"/>
              </a:rPr>
              <a:t>each</a:t>
            </a:r>
            <a:r>
              <a:rPr dirty="0" sz="1200" spc="9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foreign</a:t>
            </a:r>
            <a:r>
              <a:rPr dirty="0" sz="1200" spc="10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key</a:t>
            </a:r>
            <a:r>
              <a:rPr dirty="0" sz="1200" spc="9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is</a:t>
            </a:r>
            <a:r>
              <a:rPr dirty="0" sz="1200" spc="100">
                <a:latin typeface="Calibri"/>
                <a:cs typeface="Calibri"/>
              </a:rPr>
              <a:t> </a:t>
            </a:r>
            <a:r>
              <a:rPr dirty="0" sz="1200" spc="-10">
                <a:latin typeface="Calibri"/>
                <a:cs typeface="Calibri"/>
              </a:rPr>
              <a:t>numeric.)</a:t>
            </a:r>
            <a:endParaRPr sz="12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 txBox="1"/>
          <p:nvPr/>
        </p:nvSpPr>
        <p:spPr>
          <a:xfrm>
            <a:off x="573925" y="411350"/>
            <a:ext cx="6506209" cy="9326245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algn="r" marR="6350">
              <a:lnSpc>
                <a:spcPct val="100000"/>
              </a:lnSpc>
              <a:spcBef>
                <a:spcPts val="95"/>
              </a:spcBef>
            </a:pPr>
            <a:r>
              <a:rPr dirty="0" sz="1200" spc="20" i="1">
                <a:latin typeface="Calibri"/>
                <a:cs typeface="Calibri"/>
              </a:rPr>
              <a:t>Audio/Video</a:t>
            </a:r>
            <a:r>
              <a:rPr dirty="0" sz="1200" spc="434" i="1">
                <a:latin typeface="Calibri"/>
                <a:cs typeface="Calibri"/>
              </a:rPr>
              <a:t> </a:t>
            </a:r>
            <a:r>
              <a:rPr dirty="0" sz="1200" spc="-10" i="1">
                <a:latin typeface="Calibri"/>
                <a:cs typeface="Calibri"/>
              </a:rPr>
              <a:t>transformations</a:t>
            </a:r>
            <a:endParaRPr sz="12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1015"/>
              </a:spcBef>
            </a:pPr>
            <a:endParaRPr sz="1200">
              <a:latin typeface="Calibri"/>
              <a:cs typeface="Calibri"/>
            </a:endParaRPr>
          </a:p>
          <a:p>
            <a:pPr lvl="2" marL="843915" indent="-831215">
              <a:lnSpc>
                <a:spcPct val="100000"/>
              </a:lnSpc>
              <a:buFont typeface="Calibri"/>
              <a:buAutoNum type="arabicPeriod" startAt="3"/>
              <a:tabLst>
                <a:tab pos="843915" algn="l"/>
              </a:tabLst>
            </a:pPr>
            <a:r>
              <a:rPr dirty="0" sz="1400" spc="110" b="1">
                <a:latin typeface="Calibri"/>
                <a:cs typeface="Calibri"/>
              </a:rPr>
              <a:t>Select</a:t>
            </a:r>
            <a:r>
              <a:rPr dirty="0" sz="1400" spc="220" b="1">
                <a:latin typeface="Calibri"/>
                <a:cs typeface="Calibri"/>
              </a:rPr>
              <a:t> </a:t>
            </a:r>
            <a:r>
              <a:rPr dirty="0" sz="1400" spc="85" b="1">
                <a:latin typeface="Calibri"/>
                <a:cs typeface="Calibri"/>
              </a:rPr>
              <a:t>queries,</a:t>
            </a:r>
            <a:r>
              <a:rPr dirty="0" sz="1400" spc="225" b="1">
                <a:latin typeface="Calibri"/>
                <a:cs typeface="Calibri"/>
              </a:rPr>
              <a:t> </a:t>
            </a:r>
            <a:r>
              <a:rPr dirty="0" sz="1400" spc="125" b="1">
                <a:latin typeface="Calibri"/>
                <a:cs typeface="Calibri"/>
              </a:rPr>
              <a:t>handling</a:t>
            </a:r>
            <a:r>
              <a:rPr dirty="0" sz="1400" spc="225" b="1">
                <a:latin typeface="Calibri"/>
                <a:cs typeface="Calibri"/>
              </a:rPr>
              <a:t> </a:t>
            </a:r>
            <a:r>
              <a:rPr dirty="0" sz="1400" spc="50" b="1">
                <a:latin typeface="Calibri"/>
                <a:cs typeface="Calibri"/>
              </a:rPr>
              <a:t>of</a:t>
            </a:r>
            <a:r>
              <a:rPr dirty="0" sz="1400" spc="225" b="1">
                <a:latin typeface="Calibri"/>
                <a:cs typeface="Calibri"/>
              </a:rPr>
              <a:t> </a:t>
            </a:r>
            <a:r>
              <a:rPr dirty="0" sz="1400" spc="100" b="1">
                <a:latin typeface="Calibri"/>
                <a:cs typeface="Calibri"/>
              </a:rPr>
              <a:t>table</a:t>
            </a:r>
            <a:r>
              <a:rPr dirty="0" sz="1400" spc="225" b="1">
                <a:latin typeface="Calibri"/>
                <a:cs typeface="Calibri"/>
              </a:rPr>
              <a:t> </a:t>
            </a:r>
            <a:r>
              <a:rPr dirty="0" sz="1400" spc="65" b="1">
                <a:latin typeface="Calibri"/>
                <a:cs typeface="Calibri"/>
              </a:rPr>
              <a:t>aliases</a:t>
            </a:r>
            <a:endParaRPr sz="1400">
              <a:latin typeface="Calibri"/>
              <a:cs typeface="Calibri"/>
            </a:endParaRPr>
          </a:p>
          <a:p>
            <a:pPr lvl="2">
              <a:lnSpc>
                <a:spcPct val="100000"/>
              </a:lnSpc>
              <a:spcBef>
                <a:spcPts val="445"/>
              </a:spcBef>
              <a:buFont typeface="Calibri"/>
              <a:buAutoNum type="arabicPeriod" startAt="3"/>
            </a:pPr>
            <a:endParaRPr sz="1400">
              <a:latin typeface="Calibri"/>
              <a:cs typeface="Calibri"/>
            </a:endParaRPr>
          </a:p>
          <a:p>
            <a:pPr algn="just" marL="12700">
              <a:lnSpc>
                <a:spcPct val="100000"/>
              </a:lnSpc>
            </a:pPr>
            <a:r>
              <a:rPr dirty="0" sz="1200">
                <a:latin typeface="Calibri"/>
                <a:cs typeface="Calibri"/>
              </a:rPr>
              <a:t>Always</a:t>
            </a:r>
            <a:r>
              <a:rPr dirty="0" sz="1200" spc="16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use</a:t>
            </a:r>
            <a:r>
              <a:rPr dirty="0" sz="1200" spc="16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table</a:t>
            </a:r>
            <a:r>
              <a:rPr dirty="0" sz="1200" spc="16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aliases</a:t>
            </a:r>
            <a:r>
              <a:rPr dirty="0" sz="1200" spc="16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when</a:t>
            </a:r>
            <a:r>
              <a:rPr dirty="0" sz="1200" spc="16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joining</a:t>
            </a:r>
            <a:r>
              <a:rPr dirty="0" sz="1200" spc="160">
                <a:latin typeface="Calibri"/>
                <a:cs typeface="Calibri"/>
              </a:rPr>
              <a:t> </a:t>
            </a:r>
            <a:r>
              <a:rPr dirty="0" sz="1200" spc="-10">
                <a:latin typeface="Calibri"/>
                <a:cs typeface="Calibri"/>
              </a:rPr>
              <a:t>tables.</a:t>
            </a:r>
            <a:endParaRPr sz="1200">
              <a:latin typeface="Calibri"/>
              <a:cs typeface="Calibri"/>
            </a:endParaRPr>
          </a:p>
          <a:p>
            <a:pPr algn="just" marL="12700" marR="5080">
              <a:lnSpc>
                <a:spcPct val="100000"/>
              </a:lnSpc>
              <a:spcBef>
                <a:spcPts val="5"/>
              </a:spcBef>
            </a:pPr>
            <a:r>
              <a:rPr dirty="0" sz="1200">
                <a:latin typeface="Calibri"/>
                <a:cs typeface="Calibri"/>
              </a:rPr>
              <a:t>Depending</a:t>
            </a:r>
            <a:r>
              <a:rPr dirty="0" sz="1200" spc="20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on</a:t>
            </a:r>
            <a:r>
              <a:rPr dirty="0" sz="1200" spc="20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how</a:t>
            </a:r>
            <a:r>
              <a:rPr dirty="0" sz="1200" spc="20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the</a:t>
            </a:r>
            <a:r>
              <a:rPr dirty="0" sz="1200" spc="20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tables</a:t>
            </a:r>
            <a:r>
              <a:rPr dirty="0" sz="1200" spc="20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were</a:t>
            </a:r>
            <a:r>
              <a:rPr dirty="0" sz="1200" spc="20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defined,</a:t>
            </a:r>
            <a:r>
              <a:rPr dirty="0" sz="1200" spc="22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you</a:t>
            </a:r>
            <a:r>
              <a:rPr dirty="0" sz="1200" spc="20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have</a:t>
            </a:r>
            <a:r>
              <a:rPr dirty="0" sz="1200" spc="20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to</a:t>
            </a:r>
            <a:r>
              <a:rPr dirty="0" sz="1200" spc="20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use</a:t>
            </a:r>
            <a:r>
              <a:rPr dirty="0" sz="1200" spc="20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a</a:t>
            </a:r>
            <a:r>
              <a:rPr dirty="0" sz="1200" spc="21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INNER</a:t>
            </a:r>
            <a:r>
              <a:rPr dirty="0" sz="1200" spc="33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JOIN</a:t>
            </a:r>
            <a:r>
              <a:rPr dirty="0" sz="1200" spc="20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or</a:t>
            </a:r>
            <a:r>
              <a:rPr dirty="0" sz="1200" spc="20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CROSS</a:t>
            </a:r>
            <a:r>
              <a:rPr dirty="0" sz="1200" spc="33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JOIN</a:t>
            </a:r>
            <a:r>
              <a:rPr dirty="0" sz="1200" spc="20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to</a:t>
            </a:r>
            <a:r>
              <a:rPr dirty="0" sz="1200" spc="200">
                <a:latin typeface="Calibri"/>
                <a:cs typeface="Calibri"/>
              </a:rPr>
              <a:t> </a:t>
            </a:r>
            <a:r>
              <a:rPr dirty="0" sz="1200" spc="-20">
                <a:latin typeface="Calibri"/>
                <a:cs typeface="Calibri"/>
              </a:rPr>
              <a:t>join </a:t>
            </a:r>
            <a:r>
              <a:rPr dirty="0" sz="1200">
                <a:latin typeface="Calibri"/>
                <a:cs typeface="Calibri"/>
              </a:rPr>
              <a:t>several</a:t>
            </a:r>
            <a:r>
              <a:rPr dirty="0" sz="1200" spc="80">
                <a:latin typeface="Calibri"/>
                <a:cs typeface="Calibri"/>
              </a:rPr>
              <a:t> </a:t>
            </a:r>
            <a:r>
              <a:rPr dirty="0" sz="1200" spc="-10">
                <a:latin typeface="Calibri"/>
                <a:cs typeface="Calibri"/>
              </a:rPr>
              <a:t>tables.</a:t>
            </a:r>
            <a:endParaRPr sz="12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1255"/>
              </a:spcBef>
            </a:pPr>
            <a:endParaRPr sz="1200">
              <a:latin typeface="Calibri"/>
              <a:cs typeface="Calibri"/>
            </a:endParaRPr>
          </a:p>
          <a:p>
            <a:pPr lvl="3" marL="384175" indent="-148590">
              <a:lnSpc>
                <a:spcPct val="100000"/>
              </a:lnSpc>
              <a:buFont typeface="Arial MT"/>
              <a:buChar char="•"/>
              <a:tabLst>
                <a:tab pos="384175" algn="l"/>
              </a:tabLst>
            </a:pPr>
            <a:r>
              <a:rPr dirty="0" sz="1200" spc="90">
                <a:latin typeface="Calibri"/>
                <a:cs typeface="Calibri"/>
              </a:rPr>
              <a:t>All</a:t>
            </a:r>
            <a:r>
              <a:rPr dirty="0" sz="1200" spc="140">
                <a:latin typeface="Calibri"/>
                <a:cs typeface="Calibri"/>
              </a:rPr>
              <a:t> </a:t>
            </a:r>
            <a:r>
              <a:rPr dirty="0" sz="1200" spc="-20">
                <a:latin typeface="Calibri"/>
                <a:cs typeface="Calibri"/>
              </a:rPr>
              <a:t>employees</a:t>
            </a:r>
            <a:r>
              <a:rPr dirty="0" sz="1200" spc="14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of</a:t>
            </a:r>
            <a:r>
              <a:rPr dirty="0" sz="1200" spc="14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a</a:t>
            </a:r>
            <a:r>
              <a:rPr dirty="0" sz="1200" spc="14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particular</a:t>
            </a:r>
            <a:r>
              <a:rPr dirty="0" sz="1200" spc="14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pharmacy</a:t>
            </a:r>
            <a:r>
              <a:rPr dirty="0" sz="1200" spc="14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are</a:t>
            </a:r>
            <a:r>
              <a:rPr dirty="0" sz="1200" spc="14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searched</a:t>
            </a:r>
            <a:r>
              <a:rPr dirty="0" sz="1200" spc="145">
                <a:latin typeface="Calibri"/>
                <a:cs typeface="Calibri"/>
              </a:rPr>
              <a:t> </a:t>
            </a:r>
            <a:r>
              <a:rPr dirty="0" sz="1200" spc="-20">
                <a:latin typeface="Calibri"/>
                <a:cs typeface="Calibri"/>
              </a:rPr>
              <a:t>for.</a:t>
            </a:r>
            <a:endParaRPr sz="1200">
              <a:latin typeface="Calibri"/>
              <a:cs typeface="Calibri"/>
            </a:endParaRPr>
          </a:p>
          <a:p>
            <a:pPr lvl="3" marL="384175" indent="-148590">
              <a:lnSpc>
                <a:spcPct val="100000"/>
              </a:lnSpc>
              <a:spcBef>
                <a:spcPts val="1000"/>
              </a:spcBef>
              <a:buFont typeface="Arial MT"/>
              <a:buChar char="•"/>
              <a:tabLst>
                <a:tab pos="384175" algn="l"/>
              </a:tabLst>
            </a:pPr>
            <a:r>
              <a:rPr dirty="0" sz="1200" spc="65">
                <a:latin typeface="Calibri"/>
                <a:cs typeface="Calibri"/>
              </a:rPr>
              <a:t>The</a:t>
            </a:r>
            <a:r>
              <a:rPr dirty="0" sz="1200" spc="10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number</a:t>
            </a:r>
            <a:r>
              <a:rPr dirty="0" sz="1200" spc="10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of</a:t>
            </a:r>
            <a:r>
              <a:rPr dirty="0" sz="1200" spc="110">
                <a:latin typeface="Calibri"/>
                <a:cs typeface="Calibri"/>
              </a:rPr>
              <a:t> </a:t>
            </a:r>
            <a:r>
              <a:rPr dirty="0" sz="1200" spc="-20">
                <a:latin typeface="Calibri"/>
                <a:cs typeface="Calibri"/>
              </a:rPr>
              <a:t>employees</a:t>
            </a:r>
            <a:r>
              <a:rPr dirty="0" sz="1200" spc="10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for</a:t>
            </a:r>
            <a:r>
              <a:rPr dirty="0" sz="1200" spc="11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all</a:t>
            </a:r>
            <a:r>
              <a:rPr dirty="0" sz="1200" spc="10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pharmacies</a:t>
            </a:r>
            <a:r>
              <a:rPr dirty="0" sz="1200" spc="11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grouped</a:t>
            </a:r>
            <a:r>
              <a:rPr dirty="0" sz="1200" spc="10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with</a:t>
            </a:r>
            <a:r>
              <a:rPr dirty="0" sz="1200" spc="11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the</a:t>
            </a:r>
            <a:r>
              <a:rPr dirty="0" sz="1200" spc="10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pharmacy</a:t>
            </a:r>
            <a:r>
              <a:rPr dirty="0" sz="1200" spc="11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name</a:t>
            </a:r>
            <a:r>
              <a:rPr dirty="0" sz="1200" spc="10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is</a:t>
            </a:r>
            <a:r>
              <a:rPr dirty="0" sz="1200" spc="11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searched</a:t>
            </a:r>
            <a:r>
              <a:rPr dirty="0" sz="1200" spc="105">
                <a:latin typeface="Calibri"/>
                <a:cs typeface="Calibri"/>
              </a:rPr>
              <a:t> </a:t>
            </a:r>
            <a:r>
              <a:rPr dirty="0" sz="1200" spc="-20">
                <a:latin typeface="Calibri"/>
                <a:cs typeface="Calibri"/>
              </a:rPr>
              <a:t>for.</a:t>
            </a:r>
            <a:endParaRPr sz="1200">
              <a:latin typeface="Calibri"/>
              <a:cs typeface="Calibri"/>
            </a:endParaRPr>
          </a:p>
          <a:p>
            <a:pPr lvl="3" marL="384175" indent="-148590">
              <a:lnSpc>
                <a:spcPct val="100000"/>
              </a:lnSpc>
              <a:spcBef>
                <a:spcPts val="1000"/>
              </a:spcBef>
              <a:buFont typeface="Arial MT"/>
              <a:buChar char="•"/>
              <a:tabLst>
                <a:tab pos="384175" algn="l"/>
              </a:tabLst>
            </a:pPr>
            <a:r>
              <a:rPr dirty="0" sz="1200">
                <a:latin typeface="Calibri"/>
                <a:cs typeface="Calibri"/>
              </a:rPr>
              <a:t>Create</a:t>
            </a:r>
            <a:r>
              <a:rPr dirty="0" sz="1200" spc="9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a</a:t>
            </a:r>
            <a:r>
              <a:rPr dirty="0" sz="1200" spc="105">
                <a:latin typeface="Calibri"/>
                <a:cs typeface="Calibri"/>
              </a:rPr>
              <a:t> </a:t>
            </a:r>
            <a:r>
              <a:rPr dirty="0" sz="1200" spc="-20">
                <a:latin typeface="Calibri"/>
                <a:cs typeface="Calibri"/>
              </a:rPr>
              <a:t>VIEW</a:t>
            </a:r>
            <a:r>
              <a:rPr dirty="0" sz="1200" spc="10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for</a:t>
            </a:r>
            <a:r>
              <a:rPr dirty="0" sz="1200" spc="10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the</a:t>
            </a:r>
            <a:r>
              <a:rPr dirty="0" sz="1200" spc="10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number</a:t>
            </a:r>
            <a:r>
              <a:rPr dirty="0" sz="1200" spc="10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of</a:t>
            </a:r>
            <a:r>
              <a:rPr dirty="0" sz="1200" spc="100">
                <a:latin typeface="Calibri"/>
                <a:cs typeface="Calibri"/>
              </a:rPr>
              <a:t> </a:t>
            </a:r>
            <a:r>
              <a:rPr dirty="0" sz="1200" spc="-20">
                <a:latin typeface="Calibri"/>
                <a:cs typeface="Calibri"/>
              </a:rPr>
              <a:t>employees</a:t>
            </a:r>
            <a:r>
              <a:rPr dirty="0" sz="1200" spc="10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per</a:t>
            </a:r>
            <a:r>
              <a:rPr dirty="0" sz="1200" spc="100">
                <a:latin typeface="Calibri"/>
                <a:cs typeface="Calibri"/>
              </a:rPr>
              <a:t> </a:t>
            </a:r>
            <a:r>
              <a:rPr dirty="0" sz="1200" spc="-10">
                <a:latin typeface="Calibri"/>
                <a:cs typeface="Calibri"/>
              </a:rPr>
              <a:t>pharmacy.</a:t>
            </a:r>
            <a:endParaRPr sz="1200">
              <a:latin typeface="Calibri"/>
              <a:cs typeface="Calibri"/>
            </a:endParaRPr>
          </a:p>
          <a:p>
            <a:pPr lvl="3" marL="384175" indent="-148590">
              <a:lnSpc>
                <a:spcPct val="100000"/>
              </a:lnSpc>
              <a:spcBef>
                <a:spcPts val="1005"/>
              </a:spcBef>
              <a:buFont typeface="Arial MT"/>
              <a:buChar char="•"/>
              <a:tabLst>
                <a:tab pos="384175" algn="l"/>
              </a:tabLst>
            </a:pPr>
            <a:r>
              <a:rPr dirty="0" sz="1200">
                <a:latin typeface="Calibri"/>
                <a:cs typeface="Calibri"/>
              </a:rPr>
              <a:t>Which</a:t>
            </a:r>
            <a:r>
              <a:rPr dirty="0" sz="1200" spc="110">
                <a:latin typeface="Calibri"/>
                <a:cs typeface="Calibri"/>
              </a:rPr>
              <a:t> </a:t>
            </a:r>
            <a:r>
              <a:rPr dirty="0" sz="1200" spc="-20">
                <a:latin typeface="Calibri"/>
                <a:cs typeface="Calibri"/>
              </a:rPr>
              <a:t>employee</a:t>
            </a:r>
            <a:r>
              <a:rPr dirty="0" sz="1200" spc="11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generated</a:t>
            </a:r>
            <a:r>
              <a:rPr dirty="0" sz="1200" spc="11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the</a:t>
            </a:r>
            <a:r>
              <a:rPr dirty="0" sz="1200" spc="11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most</a:t>
            </a:r>
            <a:r>
              <a:rPr dirty="0" sz="1200" spc="114">
                <a:latin typeface="Calibri"/>
                <a:cs typeface="Calibri"/>
              </a:rPr>
              <a:t> </a:t>
            </a:r>
            <a:r>
              <a:rPr dirty="0" sz="1200" spc="-10">
                <a:latin typeface="Calibri"/>
                <a:cs typeface="Calibri"/>
              </a:rPr>
              <a:t>sales?</a:t>
            </a:r>
            <a:endParaRPr sz="1200">
              <a:latin typeface="Calibri"/>
              <a:cs typeface="Calibri"/>
            </a:endParaRPr>
          </a:p>
          <a:p>
            <a:pPr lvl="3" marL="384175" indent="-148590">
              <a:lnSpc>
                <a:spcPct val="100000"/>
              </a:lnSpc>
              <a:spcBef>
                <a:spcPts val="1000"/>
              </a:spcBef>
              <a:buFont typeface="Arial MT"/>
              <a:buChar char="•"/>
              <a:tabLst>
                <a:tab pos="384175" algn="l"/>
              </a:tabLst>
            </a:pPr>
            <a:r>
              <a:rPr dirty="0" sz="1200">
                <a:latin typeface="Calibri"/>
                <a:cs typeface="Calibri"/>
              </a:rPr>
              <a:t>Which</a:t>
            </a:r>
            <a:r>
              <a:rPr dirty="0" sz="1200" spc="13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city</a:t>
            </a:r>
            <a:r>
              <a:rPr dirty="0" sz="1200" spc="13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has</a:t>
            </a:r>
            <a:r>
              <a:rPr dirty="0" sz="1200" spc="13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the</a:t>
            </a:r>
            <a:r>
              <a:rPr dirty="0" sz="1200" spc="13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most</a:t>
            </a:r>
            <a:r>
              <a:rPr dirty="0" sz="1200" spc="13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customers</a:t>
            </a:r>
            <a:r>
              <a:rPr dirty="0" sz="1200" spc="13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who</a:t>
            </a:r>
            <a:r>
              <a:rPr dirty="0" sz="1200" spc="14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are</a:t>
            </a:r>
            <a:r>
              <a:rPr dirty="0" sz="1200" spc="135">
                <a:latin typeface="Calibri"/>
                <a:cs typeface="Calibri"/>
              </a:rPr>
              <a:t> </a:t>
            </a:r>
            <a:r>
              <a:rPr dirty="0" sz="1200" spc="-20">
                <a:latin typeface="Calibri"/>
                <a:cs typeface="Calibri"/>
              </a:rPr>
              <a:t>sick?</a:t>
            </a:r>
            <a:endParaRPr sz="1200">
              <a:latin typeface="Calibri"/>
              <a:cs typeface="Calibri"/>
            </a:endParaRPr>
          </a:p>
          <a:p>
            <a:pPr lvl="3" marL="384175" indent="-148590">
              <a:lnSpc>
                <a:spcPct val="100000"/>
              </a:lnSpc>
              <a:spcBef>
                <a:spcPts val="1000"/>
              </a:spcBef>
              <a:buFont typeface="Arial MT"/>
              <a:buChar char="•"/>
              <a:tabLst>
                <a:tab pos="384175" algn="l"/>
              </a:tabLst>
            </a:pPr>
            <a:r>
              <a:rPr dirty="0" sz="1200">
                <a:latin typeface="Calibri"/>
                <a:cs typeface="Calibri"/>
              </a:rPr>
              <a:t>How</a:t>
            </a:r>
            <a:r>
              <a:rPr dirty="0" sz="1200" spc="13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many</a:t>
            </a:r>
            <a:r>
              <a:rPr dirty="0" sz="1200" spc="13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pharmacies</a:t>
            </a:r>
            <a:r>
              <a:rPr dirty="0" sz="1200" spc="13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does</a:t>
            </a:r>
            <a:r>
              <a:rPr dirty="0" sz="1200" spc="13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each</a:t>
            </a:r>
            <a:r>
              <a:rPr dirty="0" sz="1200" spc="13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city</a:t>
            </a:r>
            <a:r>
              <a:rPr dirty="0" sz="1200" spc="135">
                <a:latin typeface="Calibri"/>
                <a:cs typeface="Calibri"/>
              </a:rPr>
              <a:t> </a:t>
            </a:r>
            <a:r>
              <a:rPr dirty="0" sz="1200" spc="-20">
                <a:latin typeface="Calibri"/>
                <a:cs typeface="Calibri"/>
              </a:rPr>
              <a:t>have?</a:t>
            </a:r>
            <a:endParaRPr sz="1200">
              <a:latin typeface="Calibri"/>
              <a:cs typeface="Calibri"/>
            </a:endParaRPr>
          </a:p>
          <a:p>
            <a:pPr lvl="3" marL="384175" indent="-148590">
              <a:lnSpc>
                <a:spcPct val="100000"/>
              </a:lnSpc>
              <a:spcBef>
                <a:spcPts val="1000"/>
              </a:spcBef>
              <a:buFont typeface="Arial MT"/>
              <a:buChar char="•"/>
              <a:tabLst>
                <a:tab pos="384175" algn="l"/>
              </a:tabLst>
            </a:pPr>
            <a:r>
              <a:rPr dirty="0" sz="1200">
                <a:latin typeface="Calibri"/>
                <a:cs typeface="Calibri"/>
              </a:rPr>
              <a:t>Which</a:t>
            </a:r>
            <a:r>
              <a:rPr dirty="0" sz="1200" spc="13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recipes</a:t>
            </a:r>
            <a:r>
              <a:rPr dirty="0" sz="1200" spc="14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did</a:t>
            </a:r>
            <a:r>
              <a:rPr dirty="0" sz="1200" spc="14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Mrs.</a:t>
            </a:r>
            <a:r>
              <a:rPr dirty="0" sz="1200" spc="285">
                <a:latin typeface="Calibri"/>
                <a:cs typeface="Calibri"/>
              </a:rPr>
              <a:t> </a:t>
            </a:r>
            <a:r>
              <a:rPr dirty="0" sz="1200" spc="55">
                <a:latin typeface="Calibri"/>
                <a:cs typeface="Calibri"/>
              </a:rPr>
              <a:t>Clara</a:t>
            </a:r>
            <a:r>
              <a:rPr dirty="0" sz="1200" spc="140">
                <a:latin typeface="Calibri"/>
                <a:cs typeface="Calibri"/>
              </a:rPr>
              <a:t> </a:t>
            </a:r>
            <a:r>
              <a:rPr dirty="0" sz="1200" spc="40">
                <a:latin typeface="Calibri"/>
                <a:cs typeface="Calibri"/>
              </a:rPr>
              <a:t>M</a:t>
            </a:r>
            <a:r>
              <a:rPr dirty="0" sz="1200" spc="-565">
                <a:latin typeface="Calibri"/>
                <a:cs typeface="Calibri"/>
              </a:rPr>
              <a:t>u</a:t>
            </a:r>
            <a:r>
              <a:rPr dirty="0" sz="1200" spc="70">
                <a:latin typeface="Calibri"/>
                <a:cs typeface="Calibri"/>
              </a:rPr>
              <a:t>¨</a:t>
            </a:r>
            <a:r>
              <a:rPr dirty="0" sz="1200" spc="40">
                <a:latin typeface="Calibri"/>
                <a:cs typeface="Calibri"/>
              </a:rPr>
              <a:t>ller</a:t>
            </a:r>
            <a:r>
              <a:rPr dirty="0" sz="1200" spc="13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take</a:t>
            </a:r>
            <a:r>
              <a:rPr dirty="0" sz="1200" spc="14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after</a:t>
            </a:r>
            <a:r>
              <a:rPr dirty="0" sz="1200" spc="140">
                <a:latin typeface="Calibri"/>
                <a:cs typeface="Calibri"/>
              </a:rPr>
              <a:t> </a:t>
            </a:r>
            <a:r>
              <a:rPr dirty="0" sz="1200" spc="65">
                <a:latin typeface="Calibri"/>
                <a:cs typeface="Calibri"/>
              </a:rPr>
              <a:t>Jan.</a:t>
            </a:r>
            <a:r>
              <a:rPr dirty="0" sz="1200" spc="28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1,</a:t>
            </a:r>
            <a:r>
              <a:rPr dirty="0" sz="1200" spc="140">
                <a:latin typeface="Calibri"/>
                <a:cs typeface="Calibri"/>
              </a:rPr>
              <a:t> </a:t>
            </a:r>
            <a:r>
              <a:rPr dirty="0" sz="1200" spc="-10">
                <a:latin typeface="Calibri"/>
                <a:cs typeface="Calibri"/>
              </a:rPr>
              <a:t>2000?</a:t>
            </a:r>
            <a:endParaRPr sz="1200">
              <a:latin typeface="Calibri"/>
              <a:cs typeface="Calibri"/>
            </a:endParaRPr>
          </a:p>
          <a:p>
            <a:pPr lvl="3" marL="384175" indent="-148590">
              <a:lnSpc>
                <a:spcPct val="100000"/>
              </a:lnSpc>
              <a:spcBef>
                <a:spcPts val="1000"/>
              </a:spcBef>
              <a:buFont typeface="Arial MT"/>
              <a:buChar char="•"/>
              <a:tabLst>
                <a:tab pos="384175" algn="l"/>
              </a:tabLst>
            </a:pPr>
            <a:r>
              <a:rPr dirty="0" sz="1200">
                <a:latin typeface="Calibri"/>
                <a:cs typeface="Calibri"/>
              </a:rPr>
              <a:t>Create</a:t>
            </a:r>
            <a:r>
              <a:rPr dirty="0" sz="1200" spc="12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a</a:t>
            </a:r>
            <a:r>
              <a:rPr dirty="0" sz="1200" spc="13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select</a:t>
            </a:r>
            <a:r>
              <a:rPr dirty="0" sz="1200" spc="12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that</a:t>
            </a:r>
            <a:r>
              <a:rPr dirty="0" sz="1200" spc="12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outputs</a:t>
            </a:r>
            <a:r>
              <a:rPr dirty="0" sz="1200" spc="12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Mrs.</a:t>
            </a:r>
            <a:r>
              <a:rPr dirty="0" sz="1200" spc="260">
                <a:latin typeface="Calibri"/>
                <a:cs typeface="Calibri"/>
              </a:rPr>
              <a:t> </a:t>
            </a:r>
            <a:r>
              <a:rPr dirty="0" sz="1200" spc="55">
                <a:latin typeface="Calibri"/>
                <a:cs typeface="Calibri"/>
              </a:rPr>
              <a:t>Clara</a:t>
            </a:r>
            <a:r>
              <a:rPr dirty="0" sz="1200" spc="125">
                <a:latin typeface="Calibri"/>
                <a:cs typeface="Calibri"/>
              </a:rPr>
              <a:t> </a:t>
            </a:r>
            <a:r>
              <a:rPr dirty="0" sz="1200" spc="30">
                <a:latin typeface="Calibri"/>
                <a:cs typeface="Calibri"/>
              </a:rPr>
              <a:t>M</a:t>
            </a:r>
            <a:r>
              <a:rPr dirty="0" sz="1200" spc="-570">
                <a:latin typeface="Calibri"/>
                <a:cs typeface="Calibri"/>
              </a:rPr>
              <a:t>u</a:t>
            </a:r>
            <a:r>
              <a:rPr dirty="0" sz="1200" spc="65">
                <a:latin typeface="Calibri"/>
                <a:cs typeface="Calibri"/>
              </a:rPr>
              <a:t>¨</a:t>
            </a:r>
            <a:r>
              <a:rPr dirty="0" sz="1200" spc="35">
                <a:latin typeface="Calibri"/>
                <a:cs typeface="Calibri"/>
              </a:rPr>
              <a:t>ller’s</a:t>
            </a:r>
            <a:r>
              <a:rPr dirty="0" sz="1200" spc="12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recipes</a:t>
            </a:r>
            <a:r>
              <a:rPr dirty="0" sz="1200" spc="12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as</a:t>
            </a:r>
            <a:r>
              <a:rPr dirty="0" sz="1200" spc="12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a</a:t>
            </a:r>
            <a:r>
              <a:rPr dirty="0" sz="1200" spc="12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semicolon</a:t>
            </a:r>
            <a:r>
              <a:rPr dirty="0" sz="1200" spc="12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separated</a:t>
            </a:r>
            <a:r>
              <a:rPr dirty="0" sz="1200" spc="120">
                <a:latin typeface="Calibri"/>
                <a:cs typeface="Calibri"/>
              </a:rPr>
              <a:t> </a:t>
            </a:r>
            <a:r>
              <a:rPr dirty="0" sz="1200" spc="165">
                <a:latin typeface="Calibri"/>
                <a:cs typeface="Calibri"/>
              </a:rPr>
              <a:t>CSV</a:t>
            </a:r>
            <a:r>
              <a:rPr dirty="0" sz="1200" spc="125">
                <a:latin typeface="Calibri"/>
                <a:cs typeface="Calibri"/>
              </a:rPr>
              <a:t> </a:t>
            </a:r>
            <a:r>
              <a:rPr dirty="0" sz="1200" spc="-10">
                <a:latin typeface="Calibri"/>
                <a:cs typeface="Calibri"/>
              </a:rPr>
              <a:t>file.</a:t>
            </a:r>
            <a:endParaRPr sz="1200">
              <a:latin typeface="Calibri"/>
              <a:cs typeface="Calibri"/>
            </a:endParaRPr>
          </a:p>
          <a:p>
            <a:pPr lvl="3">
              <a:lnSpc>
                <a:spcPct val="100000"/>
              </a:lnSpc>
              <a:buFont typeface="Arial MT"/>
              <a:buChar char="•"/>
            </a:pPr>
            <a:endParaRPr sz="1200">
              <a:latin typeface="Calibri"/>
              <a:cs typeface="Calibri"/>
            </a:endParaRPr>
          </a:p>
          <a:p>
            <a:pPr lvl="3">
              <a:lnSpc>
                <a:spcPct val="100000"/>
              </a:lnSpc>
              <a:spcBef>
                <a:spcPts val="540"/>
              </a:spcBef>
              <a:buFont typeface="Arial MT"/>
              <a:buChar char="•"/>
            </a:pPr>
            <a:endParaRPr sz="1200">
              <a:latin typeface="Calibri"/>
              <a:cs typeface="Calibri"/>
            </a:endParaRPr>
          </a:p>
          <a:p>
            <a:pPr lvl="1" marL="818515" indent="-805815">
              <a:lnSpc>
                <a:spcPct val="100000"/>
              </a:lnSpc>
              <a:buFont typeface="Calibri"/>
              <a:buAutoNum type="arabicPeriod" startAt="11"/>
              <a:tabLst>
                <a:tab pos="818515" algn="l"/>
              </a:tabLst>
            </a:pPr>
            <a:r>
              <a:rPr dirty="0" sz="1700" spc="175" b="1">
                <a:latin typeface="Calibri"/>
                <a:cs typeface="Calibri"/>
              </a:rPr>
              <a:t>Audio/Video</a:t>
            </a:r>
            <a:r>
              <a:rPr dirty="0" sz="1700" spc="310" b="1">
                <a:latin typeface="Calibri"/>
                <a:cs typeface="Calibri"/>
              </a:rPr>
              <a:t> </a:t>
            </a:r>
            <a:r>
              <a:rPr dirty="0" sz="1700" spc="110" b="1">
                <a:latin typeface="Calibri"/>
                <a:cs typeface="Calibri"/>
              </a:rPr>
              <a:t>transformations</a:t>
            </a:r>
            <a:endParaRPr sz="17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580"/>
              </a:spcBef>
            </a:pPr>
            <a:endParaRPr sz="1700">
              <a:latin typeface="Calibri"/>
              <a:cs typeface="Calibri"/>
            </a:endParaRPr>
          </a:p>
          <a:p>
            <a:pPr lvl="2" marL="843915" indent="-831215">
              <a:lnSpc>
                <a:spcPct val="100000"/>
              </a:lnSpc>
              <a:buFont typeface="Calibri"/>
              <a:buAutoNum type="arabicPeriod"/>
              <a:tabLst>
                <a:tab pos="843915" algn="l"/>
              </a:tabLst>
            </a:pPr>
            <a:r>
              <a:rPr dirty="0" sz="1400" spc="125" b="1">
                <a:latin typeface="Calibri"/>
                <a:cs typeface="Calibri"/>
              </a:rPr>
              <a:t>Properties</a:t>
            </a:r>
            <a:r>
              <a:rPr dirty="0" sz="1400" spc="215" b="1">
                <a:latin typeface="Calibri"/>
                <a:cs typeface="Calibri"/>
              </a:rPr>
              <a:t> </a:t>
            </a:r>
            <a:r>
              <a:rPr dirty="0" sz="1400" spc="50" b="1">
                <a:latin typeface="Calibri"/>
                <a:cs typeface="Calibri"/>
              </a:rPr>
              <a:t>of</a:t>
            </a:r>
            <a:r>
              <a:rPr dirty="0" sz="1400" spc="220" b="1">
                <a:latin typeface="Calibri"/>
                <a:cs typeface="Calibri"/>
              </a:rPr>
              <a:t> </a:t>
            </a:r>
            <a:r>
              <a:rPr dirty="0" sz="1400" spc="105" b="1">
                <a:latin typeface="Calibri"/>
                <a:cs typeface="Calibri"/>
              </a:rPr>
              <a:t>audio</a:t>
            </a:r>
            <a:r>
              <a:rPr dirty="0" sz="1400" spc="220" b="1">
                <a:latin typeface="Calibri"/>
                <a:cs typeface="Calibri"/>
              </a:rPr>
              <a:t> </a:t>
            </a:r>
            <a:r>
              <a:rPr dirty="0" sz="1400" spc="45" b="1">
                <a:latin typeface="Calibri"/>
                <a:cs typeface="Calibri"/>
              </a:rPr>
              <a:t>files</a:t>
            </a:r>
            <a:endParaRPr sz="1400">
              <a:latin typeface="Calibri"/>
              <a:cs typeface="Calibri"/>
            </a:endParaRPr>
          </a:p>
          <a:p>
            <a:pPr lvl="2">
              <a:lnSpc>
                <a:spcPct val="100000"/>
              </a:lnSpc>
              <a:spcBef>
                <a:spcPts val="445"/>
              </a:spcBef>
              <a:buFont typeface="Calibri"/>
              <a:buAutoNum type="arabicPeriod"/>
            </a:pPr>
            <a:endParaRPr sz="1400">
              <a:latin typeface="Calibri"/>
              <a:cs typeface="Calibri"/>
            </a:endParaRPr>
          </a:p>
          <a:p>
            <a:pPr algn="just" marL="12700">
              <a:lnSpc>
                <a:spcPct val="100000"/>
              </a:lnSpc>
            </a:pPr>
            <a:r>
              <a:rPr dirty="0" sz="1200" spc="175">
                <a:latin typeface="Calibri"/>
                <a:cs typeface="Calibri"/>
              </a:rPr>
              <a:t>A</a:t>
            </a:r>
            <a:r>
              <a:rPr dirty="0" sz="1200" spc="13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normal</a:t>
            </a:r>
            <a:r>
              <a:rPr dirty="0" sz="1200" spc="14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audio</a:t>
            </a:r>
            <a:r>
              <a:rPr dirty="0" sz="1200" spc="135">
                <a:latin typeface="Calibri"/>
                <a:cs typeface="Calibri"/>
              </a:rPr>
              <a:t> </a:t>
            </a:r>
            <a:r>
              <a:rPr dirty="0" sz="1200" spc="175">
                <a:latin typeface="Calibri"/>
                <a:cs typeface="Calibri"/>
              </a:rPr>
              <a:t>CD</a:t>
            </a:r>
            <a:r>
              <a:rPr dirty="0" sz="1200" spc="13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has</a:t>
            </a:r>
            <a:r>
              <a:rPr dirty="0" sz="1200" spc="13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a</a:t>
            </a:r>
            <a:r>
              <a:rPr dirty="0" sz="1200" spc="13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sampling</a:t>
            </a:r>
            <a:r>
              <a:rPr dirty="0" sz="1200" spc="13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rate</a:t>
            </a:r>
            <a:r>
              <a:rPr dirty="0" sz="1200" spc="13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of</a:t>
            </a:r>
            <a:r>
              <a:rPr dirty="0" sz="1200" spc="13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44.1</a:t>
            </a:r>
            <a:r>
              <a:rPr dirty="0" sz="1200" spc="135">
                <a:latin typeface="Calibri"/>
                <a:cs typeface="Calibri"/>
              </a:rPr>
              <a:t> </a:t>
            </a:r>
            <a:r>
              <a:rPr dirty="0" sz="1200" spc="40">
                <a:latin typeface="Calibri"/>
                <a:cs typeface="Calibri"/>
              </a:rPr>
              <a:t>kHz.</a:t>
            </a:r>
            <a:endParaRPr sz="12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955"/>
              </a:spcBef>
            </a:pPr>
            <a:endParaRPr sz="1200">
              <a:latin typeface="Calibri"/>
              <a:cs typeface="Calibri"/>
            </a:endParaRPr>
          </a:p>
          <a:p>
            <a:pPr lvl="3" marL="384175" indent="-148590">
              <a:lnSpc>
                <a:spcPct val="100000"/>
              </a:lnSpc>
              <a:buFont typeface="Arial MT"/>
              <a:buChar char="•"/>
              <a:tabLst>
                <a:tab pos="384175" algn="l"/>
              </a:tabLst>
            </a:pPr>
            <a:r>
              <a:rPr dirty="0" sz="1200" spc="75">
                <a:latin typeface="Calibri"/>
                <a:cs typeface="Calibri"/>
              </a:rPr>
              <a:t>Can</a:t>
            </a:r>
            <a:r>
              <a:rPr dirty="0" sz="1200" spc="16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you</a:t>
            </a:r>
            <a:r>
              <a:rPr dirty="0" sz="1200" spc="16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explain</a:t>
            </a:r>
            <a:r>
              <a:rPr dirty="0" sz="1200" spc="17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why</a:t>
            </a:r>
            <a:r>
              <a:rPr dirty="0" sz="1200" spc="17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this</a:t>
            </a:r>
            <a:r>
              <a:rPr dirty="0" sz="1200" spc="16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sampling</a:t>
            </a:r>
            <a:r>
              <a:rPr dirty="0" sz="1200" spc="16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frequency</a:t>
            </a:r>
            <a:r>
              <a:rPr dirty="0" sz="1200" spc="17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was</a:t>
            </a:r>
            <a:r>
              <a:rPr dirty="0" sz="1200" spc="165">
                <a:latin typeface="Calibri"/>
                <a:cs typeface="Calibri"/>
              </a:rPr>
              <a:t> </a:t>
            </a:r>
            <a:r>
              <a:rPr dirty="0" sz="1200" spc="-10">
                <a:latin typeface="Calibri"/>
                <a:cs typeface="Calibri"/>
              </a:rPr>
              <a:t>chosen?</a:t>
            </a:r>
            <a:endParaRPr sz="1200">
              <a:latin typeface="Calibri"/>
              <a:cs typeface="Calibri"/>
            </a:endParaRPr>
          </a:p>
          <a:p>
            <a:pPr lvl="3" marL="384175" indent="-148590">
              <a:lnSpc>
                <a:spcPct val="100000"/>
              </a:lnSpc>
              <a:spcBef>
                <a:spcPts val="1000"/>
              </a:spcBef>
              <a:buFont typeface="Arial MT"/>
              <a:buChar char="•"/>
              <a:tabLst>
                <a:tab pos="384175" algn="l"/>
              </a:tabLst>
            </a:pPr>
            <a:r>
              <a:rPr dirty="0" sz="1200" spc="50">
                <a:latin typeface="Calibri"/>
                <a:cs typeface="Calibri"/>
              </a:rPr>
              <a:t>What</a:t>
            </a:r>
            <a:r>
              <a:rPr dirty="0" sz="1200" spc="114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disadvantages</a:t>
            </a:r>
            <a:r>
              <a:rPr dirty="0" sz="1200" spc="12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would</a:t>
            </a:r>
            <a:r>
              <a:rPr dirty="0" sz="1200" spc="12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there</a:t>
            </a:r>
            <a:r>
              <a:rPr dirty="0" sz="1200" spc="12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be</a:t>
            </a:r>
            <a:r>
              <a:rPr dirty="0" sz="1200" spc="12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if</a:t>
            </a:r>
            <a:r>
              <a:rPr dirty="0" sz="1200" spc="12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the</a:t>
            </a:r>
            <a:r>
              <a:rPr dirty="0" sz="1200" spc="12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sampling</a:t>
            </a:r>
            <a:r>
              <a:rPr dirty="0" sz="1200" spc="12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rate</a:t>
            </a:r>
            <a:r>
              <a:rPr dirty="0" sz="1200" spc="120">
                <a:latin typeface="Calibri"/>
                <a:cs typeface="Calibri"/>
              </a:rPr>
              <a:t> </a:t>
            </a:r>
            <a:r>
              <a:rPr dirty="0" sz="1200" spc="-20">
                <a:latin typeface="Calibri"/>
                <a:cs typeface="Calibri"/>
              </a:rPr>
              <a:t>were</a:t>
            </a:r>
            <a:r>
              <a:rPr dirty="0" sz="1200" spc="120">
                <a:latin typeface="Calibri"/>
                <a:cs typeface="Calibri"/>
              </a:rPr>
              <a:t> </a:t>
            </a:r>
            <a:r>
              <a:rPr dirty="0" sz="1200" spc="-10">
                <a:latin typeface="Calibri"/>
                <a:cs typeface="Calibri"/>
              </a:rPr>
              <a:t>lower?</a:t>
            </a:r>
            <a:endParaRPr sz="1200">
              <a:latin typeface="Calibri"/>
              <a:cs typeface="Calibri"/>
            </a:endParaRPr>
          </a:p>
          <a:p>
            <a:pPr lvl="3" marL="384175" indent="-148590">
              <a:lnSpc>
                <a:spcPct val="100000"/>
              </a:lnSpc>
              <a:spcBef>
                <a:spcPts val="1000"/>
              </a:spcBef>
              <a:buFont typeface="Arial MT"/>
              <a:buChar char="•"/>
              <a:tabLst>
                <a:tab pos="384175" algn="l"/>
              </a:tabLst>
            </a:pPr>
            <a:r>
              <a:rPr dirty="0" sz="1200" spc="50">
                <a:latin typeface="Calibri"/>
                <a:cs typeface="Calibri"/>
              </a:rPr>
              <a:t>What</a:t>
            </a:r>
            <a:r>
              <a:rPr dirty="0" sz="1200" spc="13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advantages</a:t>
            </a:r>
            <a:r>
              <a:rPr dirty="0" sz="1200" spc="13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are</a:t>
            </a:r>
            <a:r>
              <a:rPr dirty="0" sz="1200" spc="13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there</a:t>
            </a:r>
            <a:r>
              <a:rPr dirty="0" sz="1200" spc="13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if</a:t>
            </a:r>
            <a:r>
              <a:rPr dirty="0" sz="1200" spc="13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the</a:t>
            </a:r>
            <a:r>
              <a:rPr dirty="0" sz="1200" spc="13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sampling</a:t>
            </a:r>
            <a:r>
              <a:rPr dirty="0" sz="1200" spc="13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frequency</a:t>
            </a:r>
            <a:r>
              <a:rPr dirty="0" sz="1200" spc="14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is</a:t>
            </a:r>
            <a:r>
              <a:rPr dirty="0" sz="1200" spc="130">
                <a:latin typeface="Calibri"/>
                <a:cs typeface="Calibri"/>
              </a:rPr>
              <a:t> </a:t>
            </a:r>
            <a:r>
              <a:rPr dirty="0" sz="1200" spc="-10">
                <a:latin typeface="Calibri"/>
                <a:cs typeface="Calibri"/>
              </a:rPr>
              <a:t>lower?</a:t>
            </a:r>
            <a:endParaRPr sz="1200">
              <a:latin typeface="Calibri"/>
              <a:cs typeface="Calibri"/>
            </a:endParaRPr>
          </a:p>
          <a:p>
            <a:pPr lvl="3" marL="384175" indent="-148590">
              <a:lnSpc>
                <a:spcPct val="100000"/>
              </a:lnSpc>
              <a:spcBef>
                <a:spcPts val="1000"/>
              </a:spcBef>
              <a:buFont typeface="Arial MT"/>
              <a:buChar char="•"/>
              <a:tabLst>
                <a:tab pos="384175" algn="l"/>
              </a:tabLst>
            </a:pPr>
            <a:r>
              <a:rPr dirty="0" sz="1200" spc="60">
                <a:latin typeface="Calibri"/>
                <a:cs typeface="Calibri"/>
              </a:rPr>
              <a:t>Why</a:t>
            </a:r>
            <a:r>
              <a:rPr dirty="0" sz="1200" spc="12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are</a:t>
            </a:r>
            <a:r>
              <a:rPr dirty="0" sz="1200" spc="130">
                <a:latin typeface="Calibri"/>
                <a:cs typeface="Calibri"/>
              </a:rPr>
              <a:t> </a:t>
            </a:r>
            <a:r>
              <a:rPr dirty="0" sz="1200" spc="60">
                <a:latin typeface="Calibri"/>
                <a:cs typeface="Calibri"/>
              </a:rPr>
              <a:t>MP3</a:t>
            </a:r>
            <a:r>
              <a:rPr dirty="0" sz="1200" spc="13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files</a:t>
            </a:r>
            <a:r>
              <a:rPr dirty="0" sz="1200" spc="13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smaller</a:t>
            </a:r>
            <a:r>
              <a:rPr dirty="0" sz="1200" spc="13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than</a:t>
            </a:r>
            <a:r>
              <a:rPr dirty="0" sz="1200" spc="13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the</a:t>
            </a:r>
            <a:r>
              <a:rPr dirty="0" sz="1200" spc="13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sampled</a:t>
            </a:r>
            <a:r>
              <a:rPr dirty="0" sz="1200" spc="13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raw</a:t>
            </a:r>
            <a:r>
              <a:rPr dirty="0" sz="1200" spc="13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data</a:t>
            </a:r>
            <a:r>
              <a:rPr dirty="0" sz="1200" spc="135">
                <a:latin typeface="Calibri"/>
                <a:cs typeface="Calibri"/>
              </a:rPr>
              <a:t> </a:t>
            </a:r>
            <a:r>
              <a:rPr dirty="0" sz="1200" spc="125">
                <a:latin typeface="Calibri"/>
                <a:cs typeface="Calibri"/>
              </a:rPr>
              <a:t>(=WAV</a:t>
            </a:r>
            <a:r>
              <a:rPr dirty="0" sz="1200" spc="130">
                <a:latin typeface="Calibri"/>
                <a:cs typeface="Calibri"/>
              </a:rPr>
              <a:t> </a:t>
            </a:r>
            <a:r>
              <a:rPr dirty="0" sz="1200" spc="-10">
                <a:latin typeface="Calibri"/>
                <a:cs typeface="Calibri"/>
              </a:rPr>
              <a:t>files)?</a:t>
            </a:r>
            <a:endParaRPr sz="1200">
              <a:latin typeface="Calibri"/>
              <a:cs typeface="Calibri"/>
            </a:endParaRPr>
          </a:p>
          <a:p>
            <a:pPr lvl="3" marL="384175" indent="-148590">
              <a:lnSpc>
                <a:spcPct val="100000"/>
              </a:lnSpc>
              <a:spcBef>
                <a:spcPts val="1005"/>
              </a:spcBef>
              <a:buFont typeface="Arial MT"/>
              <a:buChar char="•"/>
              <a:tabLst>
                <a:tab pos="384175" algn="l"/>
              </a:tabLst>
            </a:pPr>
            <a:r>
              <a:rPr dirty="0" sz="1200">
                <a:latin typeface="Calibri"/>
                <a:cs typeface="Calibri"/>
              </a:rPr>
              <a:t>How</a:t>
            </a:r>
            <a:r>
              <a:rPr dirty="0" sz="1200" spc="114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long</a:t>
            </a:r>
            <a:r>
              <a:rPr dirty="0" sz="1200" spc="12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is</a:t>
            </a:r>
            <a:r>
              <a:rPr dirty="0" sz="1200" spc="114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the</a:t>
            </a:r>
            <a:r>
              <a:rPr dirty="0" sz="1200" spc="114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period</a:t>
            </a:r>
            <a:r>
              <a:rPr dirty="0" sz="1200" spc="125">
                <a:latin typeface="Calibri"/>
                <a:cs typeface="Calibri"/>
              </a:rPr>
              <a:t> </a:t>
            </a:r>
            <a:r>
              <a:rPr dirty="0" sz="1200" spc="-20">
                <a:latin typeface="Calibri"/>
                <a:cs typeface="Calibri"/>
              </a:rPr>
              <a:t>between</a:t>
            </a:r>
            <a:r>
              <a:rPr dirty="0" sz="1200" spc="114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2</a:t>
            </a:r>
            <a:r>
              <a:rPr dirty="0" sz="1200" spc="12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samples</a:t>
            </a:r>
            <a:r>
              <a:rPr dirty="0" sz="1200" spc="114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in</a:t>
            </a:r>
            <a:r>
              <a:rPr dirty="0" sz="1200" spc="120">
                <a:latin typeface="Calibri"/>
                <a:cs typeface="Calibri"/>
              </a:rPr>
              <a:t> </a:t>
            </a:r>
            <a:r>
              <a:rPr dirty="0" sz="1200" spc="-10">
                <a:latin typeface="Calibri"/>
                <a:cs typeface="Calibri"/>
              </a:rPr>
              <a:t>microseconds?</a:t>
            </a:r>
            <a:endParaRPr sz="1200">
              <a:latin typeface="Calibri"/>
              <a:cs typeface="Calibri"/>
            </a:endParaRPr>
          </a:p>
          <a:p>
            <a:pPr lvl="3">
              <a:lnSpc>
                <a:spcPct val="100000"/>
              </a:lnSpc>
              <a:buFont typeface="Arial MT"/>
              <a:buChar char="•"/>
            </a:pPr>
            <a:endParaRPr sz="1200">
              <a:latin typeface="Calibri"/>
              <a:cs typeface="Calibri"/>
            </a:endParaRPr>
          </a:p>
          <a:p>
            <a:pPr lvl="3">
              <a:lnSpc>
                <a:spcPct val="100000"/>
              </a:lnSpc>
              <a:spcBef>
                <a:spcPts val="310"/>
              </a:spcBef>
              <a:buFont typeface="Arial MT"/>
              <a:buChar char="•"/>
            </a:pPr>
            <a:endParaRPr sz="1200">
              <a:latin typeface="Calibri"/>
              <a:cs typeface="Calibri"/>
            </a:endParaRPr>
          </a:p>
          <a:p>
            <a:pPr lvl="2" marL="843915" indent="-831215">
              <a:lnSpc>
                <a:spcPct val="100000"/>
              </a:lnSpc>
              <a:buFont typeface="Calibri"/>
              <a:buAutoNum type="arabicPeriod" startAt="2"/>
              <a:tabLst>
                <a:tab pos="843915" algn="l"/>
              </a:tabLst>
            </a:pPr>
            <a:r>
              <a:rPr dirty="0" sz="1400" spc="240" b="1">
                <a:latin typeface="Calibri"/>
                <a:cs typeface="Calibri"/>
              </a:rPr>
              <a:t>MP3</a:t>
            </a:r>
            <a:r>
              <a:rPr dirty="0" sz="1400" spc="220" b="1">
                <a:latin typeface="Calibri"/>
                <a:cs typeface="Calibri"/>
              </a:rPr>
              <a:t> </a:t>
            </a:r>
            <a:r>
              <a:rPr dirty="0" sz="1400" spc="95" b="1">
                <a:latin typeface="Calibri"/>
                <a:cs typeface="Calibri"/>
              </a:rPr>
              <a:t>conversion</a:t>
            </a:r>
            <a:r>
              <a:rPr dirty="0" sz="1400" spc="225" b="1">
                <a:latin typeface="Calibri"/>
                <a:cs typeface="Calibri"/>
              </a:rPr>
              <a:t> </a:t>
            </a:r>
            <a:r>
              <a:rPr dirty="0" sz="1400" spc="120" b="1">
                <a:latin typeface="Calibri"/>
                <a:cs typeface="Calibri"/>
              </a:rPr>
              <a:t>with</a:t>
            </a:r>
            <a:r>
              <a:rPr dirty="0" sz="1400" spc="220" b="1">
                <a:latin typeface="Calibri"/>
                <a:cs typeface="Calibri"/>
              </a:rPr>
              <a:t> </a:t>
            </a:r>
            <a:r>
              <a:rPr dirty="0" sz="1400" spc="330" b="1">
                <a:latin typeface="Calibri"/>
                <a:cs typeface="Calibri"/>
              </a:rPr>
              <a:t>LAME</a:t>
            </a:r>
            <a:endParaRPr sz="14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445"/>
              </a:spcBef>
            </a:pPr>
            <a:endParaRPr sz="1400">
              <a:latin typeface="Calibri"/>
              <a:cs typeface="Calibri"/>
            </a:endParaRPr>
          </a:p>
          <a:p>
            <a:pPr algn="just" marL="12700" marR="5080">
              <a:lnSpc>
                <a:spcPct val="100000"/>
              </a:lnSpc>
            </a:pPr>
            <a:r>
              <a:rPr dirty="0" sz="1200" spc="65">
                <a:latin typeface="Calibri"/>
                <a:cs typeface="Calibri"/>
              </a:rPr>
              <a:t>The</a:t>
            </a:r>
            <a:r>
              <a:rPr dirty="0" sz="1200" spc="13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open</a:t>
            </a:r>
            <a:r>
              <a:rPr dirty="0" sz="1200" spc="14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source</a:t>
            </a:r>
            <a:r>
              <a:rPr dirty="0" sz="1200" spc="14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manufacturer</a:t>
            </a:r>
            <a:r>
              <a:rPr dirty="0" sz="1200" spc="14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website</a:t>
            </a:r>
            <a:r>
              <a:rPr dirty="0" sz="1200" spc="14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of</a:t>
            </a:r>
            <a:r>
              <a:rPr dirty="0" sz="1200" spc="140">
                <a:latin typeface="Calibri"/>
                <a:cs typeface="Calibri"/>
              </a:rPr>
              <a:t> </a:t>
            </a:r>
            <a:r>
              <a:rPr dirty="0" sz="1200" spc="160">
                <a:latin typeface="Calibri"/>
                <a:cs typeface="Calibri"/>
                <a:hlinkClick r:id="rId2"/>
              </a:rPr>
              <a:t>LAME</a:t>
            </a:r>
            <a:r>
              <a:rPr dirty="0" sz="1200" spc="14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also</a:t>
            </a:r>
            <a:r>
              <a:rPr dirty="0" sz="1200" spc="14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refers</a:t>
            </a:r>
            <a:r>
              <a:rPr dirty="0" sz="1200" spc="14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to</a:t>
            </a:r>
            <a:r>
              <a:rPr dirty="0" sz="1200" spc="14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  <a:hlinkClick r:id="rId3"/>
              </a:rPr>
              <a:t>compiled</a:t>
            </a:r>
            <a:r>
              <a:rPr dirty="0" sz="1200" spc="135">
                <a:latin typeface="Calibri"/>
                <a:cs typeface="Calibri"/>
                <a:hlinkClick r:id="rId3"/>
              </a:rPr>
              <a:t> </a:t>
            </a:r>
            <a:r>
              <a:rPr dirty="0" sz="1200">
                <a:latin typeface="Calibri"/>
                <a:cs typeface="Calibri"/>
                <a:hlinkClick r:id="rId3"/>
              </a:rPr>
              <a:t>Windows</a:t>
            </a:r>
            <a:r>
              <a:rPr dirty="0" sz="1200" spc="140">
                <a:latin typeface="Calibri"/>
                <a:cs typeface="Calibri"/>
                <a:hlinkClick r:id="rId3"/>
              </a:rPr>
              <a:t> </a:t>
            </a:r>
            <a:r>
              <a:rPr dirty="0" sz="1200">
                <a:latin typeface="Calibri"/>
                <a:cs typeface="Calibri"/>
                <a:hlinkClick r:id="rId3"/>
              </a:rPr>
              <a:t>versions.</a:t>
            </a:r>
            <a:r>
              <a:rPr dirty="0" sz="1200" spc="335">
                <a:latin typeface="Calibri"/>
                <a:cs typeface="Calibri"/>
              </a:rPr>
              <a:t> </a:t>
            </a:r>
            <a:r>
              <a:rPr dirty="0" sz="1200" spc="-10">
                <a:latin typeface="Calibri"/>
                <a:cs typeface="Calibri"/>
              </a:rPr>
              <a:t>Install </a:t>
            </a:r>
            <a:r>
              <a:rPr dirty="0" sz="1200">
                <a:latin typeface="Calibri"/>
                <a:cs typeface="Calibri"/>
              </a:rPr>
              <a:t>one</a:t>
            </a:r>
            <a:r>
              <a:rPr dirty="0" sz="1200" spc="16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of</a:t>
            </a:r>
            <a:r>
              <a:rPr dirty="0" sz="1200" spc="16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the</a:t>
            </a:r>
            <a:r>
              <a:rPr dirty="0" sz="1200" spc="16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binary</a:t>
            </a:r>
            <a:r>
              <a:rPr dirty="0" sz="1200" spc="17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versions</a:t>
            </a:r>
            <a:r>
              <a:rPr dirty="0" sz="1200" spc="17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on</a:t>
            </a:r>
            <a:r>
              <a:rPr dirty="0" sz="1200" spc="17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your</a:t>
            </a:r>
            <a:r>
              <a:rPr dirty="0" sz="1200" spc="17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computer.</a:t>
            </a:r>
            <a:r>
              <a:rPr dirty="0" sz="1200" spc="370">
                <a:latin typeface="Calibri"/>
                <a:cs typeface="Calibri"/>
              </a:rPr>
              <a:t> </a:t>
            </a:r>
            <a:r>
              <a:rPr dirty="0" sz="1200" spc="50">
                <a:latin typeface="Calibri"/>
                <a:cs typeface="Calibri"/>
              </a:rPr>
              <a:t>You</a:t>
            </a:r>
            <a:r>
              <a:rPr dirty="0" sz="1200" spc="17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can</a:t>
            </a:r>
            <a:r>
              <a:rPr dirty="0" sz="1200" spc="17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simply</a:t>
            </a:r>
            <a:r>
              <a:rPr dirty="0" sz="1200" spc="17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delete</a:t>
            </a:r>
            <a:r>
              <a:rPr dirty="0" sz="1200" spc="16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the</a:t>
            </a:r>
            <a:r>
              <a:rPr dirty="0" sz="1200" spc="16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directory</a:t>
            </a:r>
            <a:r>
              <a:rPr dirty="0" sz="1200" spc="17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at</a:t>
            </a:r>
            <a:r>
              <a:rPr dirty="0" sz="1200" spc="17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the</a:t>
            </a:r>
            <a:r>
              <a:rPr dirty="0" sz="1200" spc="16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end.</a:t>
            </a:r>
            <a:r>
              <a:rPr dirty="0" sz="1200" spc="370">
                <a:latin typeface="Calibri"/>
                <a:cs typeface="Calibri"/>
              </a:rPr>
              <a:t> </a:t>
            </a:r>
            <a:r>
              <a:rPr dirty="0" sz="1200" spc="-25">
                <a:latin typeface="Calibri"/>
                <a:cs typeface="Calibri"/>
              </a:rPr>
              <a:t>You </a:t>
            </a:r>
            <a:r>
              <a:rPr dirty="0" sz="1200">
                <a:latin typeface="Calibri"/>
                <a:cs typeface="Calibri"/>
              </a:rPr>
              <a:t>can</a:t>
            </a:r>
            <a:r>
              <a:rPr dirty="0" sz="1200" spc="254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also</a:t>
            </a:r>
            <a:r>
              <a:rPr dirty="0" sz="1200" spc="26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use</a:t>
            </a:r>
            <a:r>
              <a:rPr dirty="0" sz="1200" spc="254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the</a:t>
            </a:r>
            <a:r>
              <a:rPr dirty="0" sz="1200" spc="260">
                <a:latin typeface="Calibri"/>
                <a:cs typeface="Calibri"/>
              </a:rPr>
              <a:t> </a:t>
            </a:r>
            <a:r>
              <a:rPr dirty="0" sz="1200" spc="65">
                <a:latin typeface="Calibri"/>
                <a:cs typeface="Calibri"/>
              </a:rPr>
              <a:t>Putty</a:t>
            </a:r>
            <a:r>
              <a:rPr dirty="0" sz="1200" spc="254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application</a:t>
            </a:r>
            <a:r>
              <a:rPr dirty="0" sz="1200" spc="26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to</a:t>
            </a:r>
            <a:r>
              <a:rPr dirty="0" sz="1200" spc="254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a</a:t>
            </a:r>
            <a:r>
              <a:rPr dirty="0" sz="1200" spc="260">
                <a:latin typeface="Calibri"/>
                <a:cs typeface="Calibri"/>
              </a:rPr>
              <a:t> </a:t>
            </a:r>
            <a:r>
              <a:rPr dirty="0" sz="1200" spc="70">
                <a:latin typeface="Calibri"/>
                <a:cs typeface="Calibri"/>
              </a:rPr>
              <a:t>Linux</a:t>
            </a:r>
            <a:r>
              <a:rPr dirty="0" sz="1200" spc="254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server.</a:t>
            </a:r>
            <a:r>
              <a:rPr dirty="0" sz="1200" spc="175">
                <a:latin typeface="Calibri"/>
                <a:cs typeface="Calibri"/>
              </a:rPr>
              <a:t>  </a:t>
            </a:r>
            <a:r>
              <a:rPr dirty="0" sz="1200" spc="160">
                <a:latin typeface="Calibri"/>
                <a:cs typeface="Calibri"/>
              </a:rPr>
              <a:t>LAME</a:t>
            </a:r>
            <a:r>
              <a:rPr dirty="0" sz="1200" spc="26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can</a:t>
            </a:r>
            <a:r>
              <a:rPr dirty="0" sz="1200" spc="254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simply</a:t>
            </a:r>
            <a:r>
              <a:rPr dirty="0" sz="1200" spc="26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be</a:t>
            </a:r>
            <a:r>
              <a:rPr dirty="0" sz="1200" spc="254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installed</a:t>
            </a:r>
            <a:r>
              <a:rPr dirty="0" sz="1200" spc="26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there</a:t>
            </a:r>
            <a:r>
              <a:rPr dirty="0" sz="1200" spc="254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via</a:t>
            </a:r>
            <a:r>
              <a:rPr dirty="0" sz="1200" spc="260">
                <a:latin typeface="Calibri"/>
                <a:cs typeface="Calibri"/>
              </a:rPr>
              <a:t> </a:t>
            </a:r>
            <a:r>
              <a:rPr dirty="0" sz="1200" spc="-60">
                <a:latin typeface="Calibri"/>
                <a:cs typeface="Calibri"/>
              </a:rPr>
              <a:t>a </a:t>
            </a:r>
            <a:r>
              <a:rPr dirty="0" sz="1200" spc="-10">
                <a:latin typeface="Calibri"/>
                <a:cs typeface="Calibri"/>
              </a:rPr>
              <a:t>package.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3" name="object 3" descr=""/>
          <p:cNvSpPr txBox="1"/>
          <p:nvPr/>
        </p:nvSpPr>
        <p:spPr>
          <a:xfrm>
            <a:off x="3677030" y="10200228"/>
            <a:ext cx="312420" cy="1778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38100">
              <a:lnSpc>
                <a:spcPts val="1235"/>
              </a:lnSpc>
            </a:pPr>
            <a:fld id="{81D60167-4931-47E6-BA6A-407CBD079E47}" type="slidenum">
              <a:rPr dirty="0" sz="1200" spc="-25">
                <a:latin typeface="Calibri"/>
                <a:cs typeface="Calibri"/>
              </a:rPr>
              <a:t>110</a:t>
            </a:fld>
            <a:endParaRPr sz="12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 txBox="1"/>
          <p:nvPr/>
        </p:nvSpPr>
        <p:spPr>
          <a:xfrm>
            <a:off x="573925" y="411350"/>
            <a:ext cx="6506209" cy="843280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algn="r" marR="6350">
              <a:lnSpc>
                <a:spcPct val="100000"/>
              </a:lnSpc>
              <a:spcBef>
                <a:spcPts val="95"/>
              </a:spcBef>
            </a:pPr>
            <a:r>
              <a:rPr dirty="0" sz="1200" spc="20" i="1">
                <a:latin typeface="Calibri"/>
                <a:cs typeface="Calibri"/>
              </a:rPr>
              <a:t>Audio/Video</a:t>
            </a:r>
            <a:r>
              <a:rPr dirty="0" sz="1200" spc="434" i="1">
                <a:latin typeface="Calibri"/>
                <a:cs typeface="Calibri"/>
              </a:rPr>
              <a:t> </a:t>
            </a:r>
            <a:r>
              <a:rPr dirty="0" sz="1200" spc="-10" i="1">
                <a:latin typeface="Calibri"/>
                <a:cs typeface="Calibri"/>
              </a:rPr>
              <a:t>transformations</a:t>
            </a:r>
            <a:endParaRPr sz="12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1215"/>
              </a:spcBef>
            </a:pPr>
            <a:endParaRPr sz="1200">
              <a:latin typeface="Calibri"/>
              <a:cs typeface="Calibri"/>
            </a:endParaRPr>
          </a:p>
          <a:p>
            <a:pPr marL="384175" indent="-148590">
              <a:lnSpc>
                <a:spcPct val="100000"/>
              </a:lnSpc>
              <a:buFont typeface="Arial MT"/>
              <a:buChar char="•"/>
              <a:tabLst>
                <a:tab pos="384175" algn="l"/>
              </a:tabLst>
            </a:pPr>
            <a:r>
              <a:rPr dirty="0" sz="1200">
                <a:latin typeface="Calibri"/>
                <a:cs typeface="Calibri"/>
              </a:rPr>
              <a:t>Translate</a:t>
            </a:r>
            <a:r>
              <a:rPr dirty="0" sz="1200" spc="15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a</a:t>
            </a:r>
            <a:r>
              <a:rPr dirty="0" sz="1200" spc="155">
                <a:latin typeface="Calibri"/>
                <a:cs typeface="Calibri"/>
              </a:rPr>
              <a:t> </a:t>
            </a:r>
            <a:r>
              <a:rPr dirty="0" sz="1200" spc="80">
                <a:latin typeface="Calibri"/>
                <a:cs typeface="Calibri"/>
              </a:rPr>
              <a:t>WAV</a:t>
            </a:r>
            <a:r>
              <a:rPr dirty="0" sz="1200" spc="15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file</a:t>
            </a:r>
            <a:r>
              <a:rPr dirty="0" sz="1200" spc="15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with</a:t>
            </a:r>
            <a:r>
              <a:rPr dirty="0" sz="1200" spc="15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a</a:t>
            </a:r>
            <a:r>
              <a:rPr dirty="0" sz="1200" spc="16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very</a:t>
            </a:r>
            <a:r>
              <a:rPr dirty="0" sz="1200" spc="15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low</a:t>
            </a:r>
            <a:r>
              <a:rPr dirty="0" sz="1200" spc="15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bit</a:t>
            </a:r>
            <a:r>
              <a:rPr dirty="0" sz="1200" spc="15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rate</a:t>
            </a:r>
            <a:r>
              <a:rPr dirty="0" sz="1200" spc="15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into</a:t>
            </a:r>
            <a:r>
              <a:rPr dirty="0" sz="1200" spc="16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an</a:t>
            </a:r>
            <a:r>
              <a:rPr dirty="0" sz="1200" spc="155">
                <a:latin typeface="Calibri"/>
                <a:cs typeface="Calibri"/>
              </a:rPr>
              <a:t> </a:t>
            </a:r>
            <a:r>
              <a:rPr dirty="0" sz="1200" spc="60">
                <a:latin typeface="Calibri"/>
                <a:cs typeface="Calibri"/>
              </a:rPr>
              <a:t>MP3</a:t>
            </a:r>
            <a:r>
              <a:rPr dirty="0" sz="1200" spc="160">
                <a:latin typeface="Calibri"/>
                <a:cs typeface="Calibri"/>
              </a:rPr>
              <a:t> </a:t>
            </a:r>
            <a:r>
              <a:rPr dirty="0" sz="1200" spc="-10">
                <a:latin typeface="Calibri"/>
                <a:cs typeface="Calibri"/>
              </a:rPr>
              <a:t>file.</a:t>
            </a:r>
            <a:endParaRPr sz="1200">
              <a:latin typeface="Calibri"/>
              <a:cs typeface="Calibri"/>
            </a:endParaRPr>
          </a:p>
          <a:p>
            <a:pPr marL="384175" indent="-148590">
              <a:lnSpc>
                <a:spcPct val="100000"/>
              </a:lnSpc>
              <a:spcBef>
                <a:spcPts val="1000"/>
              </a:spcBef>
              <a:buFont typeface="Arial MT"/>
              <a:buChar char="•"/>
              <a:tabLst>
                <a:tab pos="384175" algn="l"/>
              </a:tabLst>
            </a:pPr>
            <a:r>
              <a:rPr dirty="0" sz="1200" spc="50">
                <a:latin typeface="Calibri"/>
                <a:cs typeface="Calibri"/>
              </a:rPr>
              <a:t>What</a:t>
            </a:r>
            <a:r>
              <a:rPr dirty="0" sz="1200" spc="13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happens</a:t>
            </a:r>
            <a:r>
              <a:rPr dirty="0" sz="1200" spc="13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to</a:t>
            </a:r>
            <a:r>
              <a:rPr dirty="0" sz="1200" spc="14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a</a:t>
            </a:r>
            <a:r>
              <a:rPr dirty="0" sz="1200" spc="140">
                <a:latin typeface="Calibri"/>
                <a:cs typeface="Calibri"/>
              </a:rPr>
              <a:t> </a:t>
            </a:r>
            <a:r>
              <a:rPr dirty="0" sz="1200" spc="80">
                <a:latin typeface="Calibri"/>
                <a:cs typeface="Calibri"/>
              </a:rPr>
              <a:t>WAV</a:t>
            </a:r>
            <a:r>
              <a:rPr dirty="0" sz="1200" spc="14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file</a:t>
            </a:r>
            <a:r>
              <a:rPr dirty="0" sz="1200" spc="13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that</a:t>
            </a:r>
            <a:r>
              <a:rPr dirty="0" sz="1200" spc="13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contains</a:t>
            </a:r>
            <a:r>
              <a:rPr dirty="0" sz="1200" spc="14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only</a:t>
            </a:r>
            <a:r>
              <a:rPr dirty="0" sz="1200" spc="135">
                <a:latin typeface="Calibri"/>
                <a:cs typeface="Calibri"/>
              </a:rPr>
              <a:t> </a:t>
            </a:r>
            <a:r>
              <a:rPr dirty="0" sz="1200" spc="-10">
                <a:latin typeface="Calibri"/>
                <a:cs typeface="Calibri"/>
              </a:rPr>
              <a:t>speech</a:t>
            </a:r>
            <a:r>
              <a:rPr dirty="0" sz="1200" spc="14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(voice</a:t>
            </a:r>
            <a:r>
              <a:rPr dirty="0" sz="1200" spc="135">
                <a:latin typeface="Calibri"/>
                <a:cs typeface="Calibri"/>
              </a:rPr>
              <a:t> </a:t>
            </a:r>
            <a:r>
              <a:rPr dirty="0" sz="1200" spc="-10">
                <a:latin typeface="Calibri"/>
                <a:cs typeface="Calibri"/>
              </a:rPr>
              <a:t>message)?</a:t>
            </a:r>
            <a:endParaRPr sz="1200">
              <a:latin typeface="Calibri"/>
              <a:cs typeface="Calibri"/>
            </a:endParaRPr>
          </a:p>
          <a:p>
            <a:pPr algn="just" marL="384175" marR="6350" indent="-149225">
              <a:lnSpc>
                <a:spcPct val="100000"/>
              </a:lnSpc>
              <a:spcBef>
                <a:spcPts val="1000"/>
              </a:spcBef>
              <a:buFont typeface="Arial MT"/>
              <a:buChar char="•"/>
              <a:tabLst>
                <a:tab pos="384175" algn="l"/>
              </a:tabLst>
            </a:pPr>
            <a:r>
              <a:rPr dirty="0" sz="1200" spc="50">
                <a:latin typeface="Calibri"/>
                <a:cs typeface="Calibri"/>
              </a:rPr>
              <a:t>What</a:t>
            </a:r>
            <a:r>
              <a:rPr dirty="0" sz="1200" spc="204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happens</a:t>
            </a:r>
            <a:r>
              <a:rPr dirty="0" sz="1200" spc="204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to</a:t>
            </a:r>
            <a:r>
              <a:rPr dirty="0" sz="1200" spc="21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a</a:t>
            </a:r>
            <a:r>
              <a:rPr dirty="0" sz="1200" spc="21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music</a:t>
            </a:r>
            <a:r>
              <a:rPr dirty="0" sz="1200" spc="204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file</a:t>
            </a:r>
            <a:r>
              <a:rPr dirty="0" sz="1200" spc="204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with</a:t>
            </a:r>
            <a:r>
              <a:rPr dirty="0" sz="1200" spc="21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a</a:t>
            </a:r>
            <a:r>
              <a:rPr dirty="0" sz="1200" spc="21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very</a:t>
            </a:r>
            <a:r>
              <a:rPr dirty="0" sz="1200" spc="21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low</a:t>
            </a:r>
            <a:r>
              <a:rPr dirty="0" sz="1200" spc="204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bit</a:t>
            </a:r>
            <a:r>
              <a:rPr dirty="0" sz="1200" spc="21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rate?</a:t>
            </a:r>
            <a:r>
              <a:rPr dirty="0" sz="1200" spc="48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Note</a:t>
            </a:r>
            <a:r>
              <a:rPr dirty="0" sz="1200" spc="204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the</a:t>
            </a:r>
            <a:r>
              <a:rPr dirty="0" sz="1200" spc="204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file</a:t>
            </a:r>
            <a:r>
              <a:rPr dirty="0" sz="1200" spc="204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size</a:t>
            </a:r>
            <a:r>
              <a:rPr dirty="0" sz="1200" spc="204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and</a:t>
            </a:r>
            <a:r>
              <a:rPr dirty="0" sz="1200" spc="21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the</a:t>
            </a:r>
            <a:r>
              <a:rPr dirty="0" sz="1200" spc="204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quality</a:t>
            </a:r>
            <a:r>
              <a:rPr dirty="0" sz="1200" spc="204">
                <a:latin typeface="Calibri"/>
                <a:cs typeface="Calibri"/>
              </a:rPr>
              <a:t> </a:t>
            </a:r>
            <a:r>
              <a:rPr dirty="0" sz="1200" spc="-25">
                <a:latin typeface="Calibri"/>
                <a:cs typeface="Calibri"/>
              </a:rPr>
              <a:t>of </a:t>
            </a:r>
            <a:r>
              <a:rPr dirty="0" sz="1200">
                <a:latin typeface="Calibri"/>
                <a:cs typeface="Calibri"/>
              </a:rPr>
              <a:t>music</a:t>
            </a:r>
            <a:r>
              <a:rPr dirty="0" sz="1200" spc="13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and</a:t>
            </a:r>
            <a:r>
              <a:rPr dirty="0" sz="1200" spc="13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voice</a:t>
            </a:r>
            <a:r>
              <a:rPr dirty="0" sz="1200" spc="130">
                <a:latin typeface="Calibri"/>
                <a:cs typeface="Calibri"/>
              </a:rPr>
              <a:t> </a:t>
            </a:r>
            <a:r>
              <a:rPr dirty="0" sz="1200" spc="-10">
                <a:latin typeface="Calibri"/>
                <a:cs typeface="Calibri"/>
              </a:rPr>
              <a:t>file.</a:t>
            </a:r>
            <a:endParaRPr sz="1200">
              <a:latin typeface="Calibri"/>
              <a:cs typeface="Calibri"/>
            </a:endParaRPr>
          </a:p>
          <a:p>
            <a:pPr algn="just" marL="384175" marR="5715" indent="-149225">
              <a:lnSpc>
                <a:spcPct val="100000"/>
              </a:lnSpc>
              <a:spcBef>
                <a:spcPts val="1005"/>
              </a:spcBef>
              <a:buFont typeface="Arial MT"/>
              <a:buChar char="•"/>
              <a:tabLst>
                <a:tab pos="384175" algn="l"/>
              </a:tabLst>
            </a:pPr>
            <a:r>
              <a:rPr dirty="0" sz="1200">
                <a:latin typeface="Calibri"/>
                <a:cs typeface="Calibri"/>
              </a:rPr>
              <a:t>Do</a:t>
            </a:r>
            <a:r>
              <a:rPr dirty="0" sz="1200" spc="30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you</a:t>
            </a:r>
            <a:r>
              <a:rPr dirty="0" sz="1200" spc="31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transform</a:t>
            </a:r>
            <a:r>
              <a:rPr dirty="0" sz="1200" spc="30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a</a:t>
            </a:r>
            <a:r>
              <a:rPr dirty="0" sz="1200" spc="310">
                <a:latin typeface="Calibri"/>
                <a:cs typeface="Calibri"/>
              </a:rPr>
              <a:t> </a:t>
            </a:r>
            <a:r>
              <a:rPr dirty="0" sz="1200" spc="80">
                <a:latin typeface="Calibri"/>
                <a:cs typeface="Calibri"/>
              </a:rPr>
              <a:t>WAV</a:t>
            </a:r>
            <a:r>
              <a:rPr dirty="0" sz="1200" spc="30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or</a:t>
            </a:r>
            <a:r>
              <a:rPr dirty="0" sz="1200" spc="310">
                <a:latin typeface="Calibri"/>
                <a:cs typeface="Calibri"/>
              </a:rPr>
              <a:t> </a:t>
            </a:r>
            <a:r>
              <a:rPr dirty="0" sz="1200" spc="150">
                <a:latin typeface="Calibri"/>
                <a:cs typeface="Calibri"/>
              </a:rPr>
              <a:t>CD/DAT</a:t>
            </a:r>
            <a:r>
              <a:rPr dirty="0" sz="1200" spc="30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file</a:t>
            </a:r>
            <a:r>
              <a:rPr dirty="0" sz="1200" spc="30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with</a:t>
            </a:r>
            <a:r>
              <a:rPr dirty="0" sz="1200" spc="30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constant</a:t>
            </a:r>
            <a:r>
              <a:rPr dirty="0" sz="1200" spc="31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bit</a:t>
            </a:r>
            <a:r>
              <a:rPr dirty="0" sz="1200" spc="30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rate</a:t>
            </a:r>
            <a:r>
              <a:rPr dirty="0" sz="1200" spc="305">
                <a:latin typeface="Calibri"/>
                <a:cs typeface="Calibri"/>
              </a:rPr>
              <a:t> </a:t>
            </a:r>
            <a:r>
              <a:rPr dirty="0" sz="1200" spc="130">
                <a:latin typeface="Calibri"/>
                <a:cs typeface="Calibri"/>
              </a:rPr>
              <a:t>(CBR),</a:t>
            </a:r>
            <a:r>
              <a:rPr dirty="0" sz="1200" spc="30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variable</a:t>
            </a:r>
            <a:r>
              <a:rPr dirty="0" sz="1200" spc="30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bit</a:t>
            </a:r>
            <a:r>
              <a:rPr dirty="0" sz="1200" spc="305">
                <a:latin typeface="Calibri"/>
                <a:cs typeface="Calibri"/>
              </a:rPr>
              <a:t> </a:t>
            </a:r>
            <a:r>
              <a:rPr dirty="0" sz="1200" spc="-20">
                <a:latin typeface="Calibri"/>
                <a:cs typeface="Calibri"/>
              </a:rPr>
              <a:t>rate </a:t>
            </a:r>
            <a:r>
              <a:rPr dirty="0" sz="1200" spc="150">
                <a:latin typeface="Calibri"/>
                <a:cs typeface="Calibri"/>
              </a:rPr>
              <a:t>(VBR)</a:t>
            </a:r>
            <a:r>
              <a:rPr dirty="0" sz="1200" spc="20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and</a:t>
            </a:r>
            <a:r>
              <a:rPr dirty="0" sz="1200" spc="20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average</a:t>
            </a:r>
            <a:r>
              <a:rPr dirty="0" sz="1200" spc="20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bit</a:t>
            </a:r>
            <a:r>
              <a:rPr dirty="0" sz="1200" spc="20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rate</a:t>
            </a:r>
            <a:r>
              <a:rPr dirty="0" sz="1200" spc="200">
                <a:latin typeface="Calibri"/>
                <a:cs typeface="Calibri"/>
              </a:rPr>
              <a:t> </a:t>
            </a:r>
            <a:r>
              <a:rPr dirty="0" sz="1200" spc="145">
                <a:latin typeface="Calibri"/>
                <a:cs typeface="Calibri"/>
              </a:rPr>
              <a:t>(ABR)</a:t>
            </a:r>
            <a:r>
              <a:rPr dirty="0" sz="1200" spc="20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to</a:t>
            </a:r>
            <a:r>
              <a:rPr dirty="0" sz="1200" spc="204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MP3?</a:t>
            </a:r>
            <a:r>
              <a:rPr dirty="0" sz="1200" spc="45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Note</a:t>
            </a:r>
            <a:r>
              <a:rPr dirty="0" sz="1200" spc="20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the</a:t>
            </a:r>
            <a:r>
              <a:rPr dirty="0" sz="1200" spc="20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file</a:t>
            </a:r>
            <a:r>
              <a:rPr dirty="0" sz="1200" spc="20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size</a:t>
            </a:r>
            <a:r>
              <a:rPr dirty="0" sz="1200" spc="20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and</a:t>
            </a:r>
            <a:r>
              <a:rPr dirty="0" sz="1200" spc="20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the</a:t>
            </a:r>
            <a:r>
              <a:rPr dirty="0" sz="1200" spc="20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quality</a:t>
            </a:r>
            <a:r>
              <a:rPr dirty="0" sz="1200" spc="204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of</a:t>
            </a:r>
            <a:r>
              <a:rPr dirty="0" sz="1200" spc="20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music</a:t>
            </a:r>
            <a:r>
              <a:rPr dirty="0" sz="1200" spc="200">
                <a:latin typeface="Calibri"/>
                <a:cs typeface="Calibri"/>
              </a:rPr>
              <a:t> </a:t>
            </a:r>
            <a:r>
              <a:rPr dirty="0" sz="1200" spc="-25">
                <a:latin typeface="Calibri"/>
                <a:cs typeface="Calibri"/>
              </a:rPr>
              <a:t>and </a:t>
            </a:r>
            <a:r>
              <a:rPr dirty="0" sz="1200">
                <a:latin typeface="Calibri"/>
                <a:cs typeface="Calibri"/>
              </a:rPr>
              <a:t>voice</a:t>
            </a:r>
            <a:r>
              <a:rPr dirty="0" sz="1200" spc="70">
                <a:latin typeface="Calibri"/>
                <a:cs typeface="Calibri"/>
              </a:rPr>
              <a:t> </a:t>
            </a:r>
            <a:r>
              <a:rPr dirty="0" sz="1200" spc="-20">
                <a:latin typeface="Calibri"/>
                <a:cs typeface="Calibri"/>
              </a:rPr>
              <a:t>file.</a:t>
            </a:r>
            <a:endParaRPr sz="12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960"/>
              </a:spcBef>
            </a:pPr>
            <a:endParaRPr sz="12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dirty="0" sz="1200" spc="80">
                <a:latin typeface="Calibri"/>
                <a:cs typeface="Calibri"/>
              </a:rPr>
              <a:t>Tip:</a:t>
            </a:r>
            <a:r>
              <a:rPr dirty="0" sz="1200" spc="270">
                <a:latin typeface="Calibri"/>
                <a:cs typeface="Calibri"/>
              </a:rPr>
              <a:t> </a:t>
            </a:r>
            <a:r>
              <a:rPr dirty="0" sz="1200" spc="50">
                <a:latin typeface="Calibri"/>
                <a:cs typeface="Calibri"/>
              </a:rPr>
              <a:t>You</a:t>
            </a:r>
            <a:r>
              <a:rPr dirty="0" sz="1200" spc="13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can</a:t>
            </a:r>
            <a:r>
              <a:rPr dirty="0" sz="1200" spc="13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use</a:t>
            </a:r>
            <a:r>
              <a:rPr dirty="0" sz="1200" spc="13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  <a:hlinkClick r:id="rId2"/>
              </a:rPr>
              <a:t>’mpg123’</a:t>
            </a:r>
            <a:r>
              <a:rPr dirty="0" sz="1200" spc="14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for</a:t>
            </a:r>
            <a:r>
              <a:rPr dirty="0" sz="1200" spc="13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playback</a:t>
            </a:r>
            <a:r>
              <a:rPr dirty="0" sz="1200" spc="13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if</a:t>
            </a:r>
            <a:r>
              <a:rPr dirty="0" sz="1200" spc="135">
                <a:latin typeface="Calibri"/>
                <a:cs typeface="Calibri"/>
              </a:rPr>
              <a:t> </a:t>
            </a:r>
            <a:r>
              <a:rPr dirty="0" sz="1200" spc="-10">
                <a:latin typeface="Calibri"/>
                <a:cs typeface="Calibri"/>
              </a:rPr>
              <a:t>required.</a:t>
            </a:r>
            <a:endParaRPr sz="120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12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310"/>
              </a:spcBef>
            </a:pPr>
            <a:endParaRPr sz="1200">
              <a:latin typeface="Calibri"/>
              <a:cs typeface="Calibri"/>
            </a:endParaRPr>
          </a:p>
          <a:p>
            <a:pPr lvl="2" marL="843915" indent="-831215">
              <a:lnSpc>
                <a:spcPct val="100000"/>
              </a:lnSpc>
              <a:buFont typeface="Calibri"/>
              <a:buAutoNum type="arabicPeriod" startAt="3"/>
              <a:tabLst>
                <a:tab pos="843915" algn="l"/>
              </a:tabLst>
            </a:pPr>
            <a:r>
              <a:rPr dirty="0" sz="1400" spc="130" b="1">
                <a:latin typeface="Calibri"/>
                <a:cs typeface="Calibri"/>
              </a:rPr>
              <a:t>Characteristics</a:t>
            </a:r>
            <a:r>
              <a:rPr dirty="0" sz="1400" spc="225" b="1">
                <a:latin typeface="Calibri"/>
                <a:cs typeface="Calibri"/>
              </a:rPr>
              <a:t> </a:t>
            </a:r>
            <a:r>
              <a:rPr dirty="0" sz="1400" spc="50" b="1">
                <a:latin typeface="Calibri"/>
                <a:cs typeface="Calibri"/>
              </a:rPr>
              <a:t>of</a:t>
            </a:r>
            <a:r>
              <a:rPr dirty="0" sz="1400" spc="225" b="1">
                <a:latin typeface="Calibri"/>
                <a:cs typeface="Calibri"/>
              </a:rPr>
              <a:t> </a:t>
            </a:r>
            <a:r>
              <a:rPr dirty="0" sz="1400" spc="110" b="1">
                <a:latin typeface="Calibri"/>
                <a:cs typeface="Calibri"/>
              </a:rPr>
              <a:t>static</a:t>
            </a:r>
            <a:r>
              <a:rPr dirty="0" sz="1400" spc="225" b="1">
                <a:latin typeface="Calibri"/>
                <a:cs typeface="Calibri"/>
              </a:rPr>
              <a:t> </a:t>
            </a:r>
            <a:r>
              <a:rPr dirty="0" sz="1400" spc="110" b="1">
                <a:latin typeface="Calibri"/>
                <a:cs typeface="Calibri"/>
              </a:rPr>
              <a:t>image</a:t>
            </a:r>
            <a:r>
              <a:rPr dirty="0" sz="1400" spc="225" b="1">
                <a:latin typeface="Calibri"/>
                <a:cs typeface="Calibri"/>
              </a:rPr>
              <a:t> </a:t>
            </a:r>
            <a:r>
              <a:rPr dirty="0" sz="1400" spc="100" b="1">
                <a:latin typeface="Calibri"/>
                <a:cs typeface="Calibri"/>
              </a:rPr>
              <a:t>formats</a:t>
            </a:r>
            <a:endParaRPr sz="1400">
              <a:latin typeface="Calibri"/>
              <a:cs typeface="Calibri"/>
            </a:endParaRPr>
          </a:p>
          <a:p>
            <a:pPr lvl="3" marL="384175" indent="-148590">
              <a:lnSpc>
                <a:spcPct val="100000"/>
              </a:lnSpc>
              <a:spcBef>
                <a:spcPts val="1385"/>
              </a:spcBef>
              <a:buFont typeface="Arial MT"/>
              <a:buChar char="•"/>
              <a:tabLst>
                <a:tab pos="384175" algn="l"/>
              </a:tabLst>
            </a:pPr>
            <a:r>
              <a:rPr dirty="0" sz="1200" spc="65">
                <a:latin typeface="Calibri"/>
                <a:cs typeface="Calibri"/>
              </a:rPr>
              <a:t>The</a:t>
            </a:r>
            <a:r>
              <a:rPr dirty="0" sz="1200" spc="10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following</a:t>
            </a:r>
            <a:r>
              <a:rPr dirty="0" sz="1200" spc="11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code</a:t>
            </a:r>
            <a:r>
              <a:rPr dirty="0" sz="1200" spc="10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is</a:t>
            </a:r>
            <a:r>
              <a:rPr dirty="0" sz="1200" spc="11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in</a:t>
            </a:r>
            <a:r>
              <a:rPr dirty="0" sz="1200" spc="11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a</a:t>
            </a:r>
            <a:r>
              <a:rPr dirty="0" sz="1200" spc="11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source</a:t>
            </a:r>
            <a:r>
              <a:rPr dirty="0" sz="1200" spc="105">
                <a:latin typeface="Calibri"/>
                <a:cs typeface="Calibri"/>
              </a:rPr>
              <a:t> </a:t>
            </a:r>
            <a:r>
              <a:rPr dirty="0" sz="1200" spc="-10">
                <a:latin typeface="Calibri"/>
                <a:cs typeface="Calibri"/>
              </a:rPr>
              <a:t>text:</a:t>
            </a:r>
            <a:endParaRPr sz="1200">
              <a:latin typeface="Calibri"/>
              <a:cs typeface="Calibri"/>
            </a:endParaRPr>
          </a:p>
          <a:p>
            <a:pPr lvl="3">
              <a:lnSpc>
                <a:spcPct val="100000"/>
              </a:lnSpc>
              <a:spcBef>
                <a:spcPts val="30"/>
              </a:spcBef>
              <a:buFont typeface="Arial MT"/>
              <a:buChar char="•"/>
            </a:pPr>
            <a:endParaRPr sz="1200">
              <a:latin typeface="Calibri"/>
              <a:cs typeface="Calibri"/>
            </a:endParaRPr>
          </a:p>
          <a:p>
            <a:pPr marL="462280">
              <a:lnSpc>
                <a:spcPct val="100000"/>
              </a:lnSpc>
              <a:spcBef>
                <a:spcPts val="5"/>
              </a:spcBef>
            </a:pPr>
            <a:r>
              <a:rPr dirty="0" sz="1200" spc="125">
                <a:latin typeface="Calibri"/>
                <a:cs typeface="Calibri"/>
              </a:rPr>
              <a:t>\begin{tikzpicture}</a:t>
            </a:r>
            <a:endParaRPr sz="1200">
              <a:latin typeface="Calibri"/>
              <a:cs typeface="Calibri"/>
            </a:endParaRPr>
          </a:p>
          <a:p>
            <a:pPr marL="462280">
              <a:lnSpc>
                <a:spcPct val="100000"/>
              </a:lnSpc>
              <a:spcBef>
                <a:spcPts val="5"/>
              </a:spcBef>
            </a:pPr>
            <a:r>
              <a:rPr dirty="0" sz="1200" spc="75">
                <a:latin typeface="Calibri"/>
                <a:cs typeface="Calibri"/>
              </a:rPr>
              <a:t>\draw[very</a:t>
            </a:r>
            <a:r>
              <a:rPr dirty="0" sz="1200" spc="365">
                <a:latin typeface="Calibri"/>
                <a:cs typeface="Calibri"/>
              </a:rPr>
              <a:t> </a:t>
            </a:r>
            <a:r>
              <a:rPr dirty="0" sz="1200" spc="114">
                <a:latin typeface="Calibri"/>
                <a:cs typeface="Calibri"/>
              </a:rPr>
              <a:t>thin,color=gray!20]</a:t>
            </a:r>
            <a:r>
              <a:rPr dirty="0" sz="1200" spc="365">
                <a:latin typeface="Calibri"/>
                <a:cs typeface="Calibri"/>
              </a:rPr>
              <a:t> </a:t>
            </a:r>
            <a:r>
              <a:rPr dirty="0" sz="1200" spc="155">
                <a:latin typeface="Calibri"/>
                <a:cs typeface="Calibri"/>
              </a:rPr>
              <a:t>(-</a:t>
            </a:r>
            <a:r>
              <a:rPr dirty="0" sz="1200" spc="185">
                <a:latin typeface="Calibri"/>
                <a:cs typeface="Calibri"/>
              </a:rPr>
              <a:t>8,-</a:t>
            </a:r>
            <a:r>
              <a:rPr dirty="0" sz="1200" spc="210">
                <a:latin typeface="Calibri"/>
                <a:cs typeface="Calibri"/>
              </a:rPr>
              <a:t>1)</a:t>
            </a:r>
            <a:r>
              <a:rPr dirty="0" sz="1200" spc="365">
                <a:latin typeface="Calibri"/>
                <a:cs typeface="Calibri"/>
              </a:rPr>
              <a:t> </a:t>
            </a:r>
            <a:r>
              <a:rPr dirty="0" sz="1200" spc="145">
                <a:latin typeface="Calibri"/>
                <a:cs typeface="Calibri"/>
              </a:rPr>
              <a:t>grid</a:t>
            </a:r>
            <a:r>
              <a:rPr dirty="0" sz="1200" spc="365">
                <a:latin typeface="Calibri"/>
                <a:cs typeface="Calibri"/>
              </a:rPr>
              <a:t> </a:t>
            </a:r>
            <a:r>
              <a:rPr dirty="0" sz="1200" spc="100">
                <a:latin typeface="Calibri"/>
                <a:cs typeface="Calibri"/>
              </a:rPr>
              <a:t>[xstep=1,ystep=0.25]</a:t>
            </a:r>
            <a:r>
              <a:rPr dirty="0" sz="1200" spc="365">
                <a:latin typeface="Calibri"/>
                <a:cs typeface="Calibri"/>
              </a:rPr>
              <a:t> </a:t>
            </a:r>
            <a:r>
              <a:rPr dirty="0" sz="1200" spc="170">
                <a:latin typeface="Calibri"/>
                <a:cs typeface="Calibri"/>
              </a:rPr>
              <a:t>(8,1);</a:t>
            </a:r>
            <a:endParaRPr sz="1200">
              <a:latin typeface="Calibri"/>
              <a:cs typeface="Calibri"/>
            </a:endParaRPr>
          </a:p>
          <a:p>
            <a:pPr marL="462280">
              <a:lnSpc>
                <a:spcPct val="100000"/>
              </a:lnSpc>
            </a:pPr>
            <a:r>
              <a:rPr dirty="0" sz="1200" spc="95">
                <a:latin typeface="Calibri"/>
                <a:cs typeface="Calibri"/>
              </a:rPr>
              <a:t>\draw[-</a:t>
            </a:r>
            <a:r>
              <a:rPr dirty="0" sz="1200" spc="90">
                <a:latin typeface="Calibri"/>
                <a:cs typeface="Calibri"/>
              </a:rPr>
              <a:t>&gt;]</a:t>
            </a:r>
            <a:r>
              <a:rPr dirty="0" sz="1200" spc="365">
                <a:latin typeface="Calibri"/>
                <a:cs typeface="Calibri"/>
              </a:rPr>
              <a:t> </a:t>
            </a:r>
            <a:r>
              <a:rPr dirty="0" sz="1200" spc="145">
                <a:latin typeface="Calibri"/>
                <a:cs typeface="Calibri"/>
              </a:rPr>
              <a:t>(-</a:t>
            </a:r>
            <a:r>
              <a:rPr dirty="0" sz="1200" spc="190">
                <a:latin typeface="Calibri"/>
                <a:cs typeface="Calibri"/>
              </a:rPr>
              <a:t>8,0)</a:t>
            </a:r>
            <a:r>
              <a:rPr dirty="0" sz="1200" spc="370">
                <a:latin typeface="Calibri"/>
                <a:cs typeface="Calibri"/>
              </a:rPr>
              <a:t> </a:t>
            </a:r>
            <a:r>
              <a:rPr dirty="0" sz="1200" spc="250">
                <a:latin typeface="Calibri"/>
                <a:cs typeface="Calibri"/>
              </a:rPr>
              <a:t>--</a:t>
            </a:r>
            <a:r>
              <a:rPr dirty="0" sz="1200" spc="370">
                <a:latin typeface="Calibri"/>
                <a:cs typeface="Calibri"/>
              </a:rPr>
              <a:t> </a:t>
            </a:r>
            <a:r>
              <a:rPr dirty="0" sz="1200" spc="160">
                <a:latin typeface="Calibri"/>
                <a:cs typeface="Calibri"/>
              </a:rPr>
              <a:t>(9,0)</a:t>
            </a:r>
            <a:r>
              <a:rPr dirty="0" sz="1200" spc="365">
                <a:latin typeface="Calibri"/>
                <a:cs typeface="Calibri"/>
              </a:rPr>
              <a:t> </a:t>
            </a:r>
            <a:r>
              <a:rPr dirty="0" sz="1200" spc="110">
                <a:latin typeface="Calibri"/>
                <a:cs typeface="Calibri"/>
              </a:rPr>
              <a:t>node[right]</a:t>
            </a:r>
            <a:r>
              <a:rPr dirty="0" sz="1200" spc="370">
                <a:latin typeface="Calibri"/>
                <a:cs typeface="Calibri"/>
              </a:rPr>
              <a:t> </a:t>
            </a:r>
            <a:r>
              <a:rPr dirty="0" sz="1200" spc="150">
                <a:latin typeface="Calibri"/>
                <a:cs typeface="Calibri"/>
              </a:rPr>
              <a:t>{$t$};</a:t>
            </a:r>
            <a:endParaRPr sz="1200">
              <a:latin typeface="Calibri"/>
              <a:cs typeface="Calibri"/>
            </a:endParaRPr>
          </a:p>
          <a:p>
            <a:pPr marL="462280">
              <a:lnSpc>
                <a:spcPct val="100000"/>
              </a:lnSpc>
              <a:spcBef>
                <a:spcPts val="5"/>
              </a:spcBef>
            </a:pPr>
            <a:r>
              <a:rPr dirty="0" sz="1200" spc="95">
                <a:latin typeface="Calibri"/>
                <a:cs typeface="Calibri"/>
              </a:rPr>
              <a:t>\draw[-</a:t>
            </a:r>
            <a:r>
              <a:rPr dirty="0" sz="1200" spc="90">
                <a:latin typeface="Calibri"/>
                <a:cs typeface="Calibri"/>
              </a:rPr>
              <a:t>&gt;]</a:t>
            </a:r>
            <a:r>
              <a:rPr dirty="0" sz="1200" spc="355">
                <a:latin typeface="Calibri"/>
                <a:cs typeface="Calibri"/>
              </a:rPr>
              <a:t> </a:t>
            </a:r>
            <a:r>
              <a:rPr dirty="0" sz="1200" spc="165">
                <a:latin typeface="Calibri"/>
                <a:cs typeface="Calibri"/>
              </a:rPr>
              <a:t>(0,-</a:t>
            </a:r>
            <a:r>
              <a:rPr dirty="0" sz="1200" spc="195">
                <a:latin typeface="Calibri"/>
                <a:cs typeface="Calibri"/>
              </a:rPr>
              <a:t>2)</a:t>
            </a:r>
            <a:r>
              <a:rPr dirty="0" sz="1200" spc="360">
                <a:latin typeface="Calibri"/>
                <a:cs typeface="Calibri"/>
              </a:rPr>
              <a:t> </a:t>
            </a:r>
            <a:r>
              <a:rPr dirty="0" sz="1200" spc="250">
                <a:latin typeface="Calibri"/>
                <a:cs typeface="Calibri"/>
              </a:rPr>
              <a:t>--</a:t>
            </a:r>
            <a:r>
              <a:rPr dirty="0" sz="1200" spc="360">
                <a:latin typeface="Calibri"/>
                <a:cs typeface="Calibri"/>
              </a:rPr>
              <a:t> </a:t>
            </a:r>
            <a:r>
              <a:rPr dirty="0" sz="1200" spc="160">
                <a:latin typeface="Calibri"/>
                <a:cs typeface="Calibri"/>
              </a:rPr>
              <a:t>(0,2)</a:t>
            </a:r>
            <a:r>
              <a:rPr dirty="0" sz="1200" spc="360">
                <a:latin typeface="Calibri"/>
                <a:cs typeface="Calibri"/>
              </a:rPr>
              <a:t> </a:t>
            </a:r>
            <a:r>
              <a:rPr dirty="0" sz="1200" spc="50">
                <a:latin typeface="Calibri"/>
                <a:cs typeface="Calibri"/>
              </a:rPr>
              <a:t>node[above]</a:t>
            </a:r>
            <a:r>
              <a:rPr dirty="0" sz="1200" spc="360">
                <a:latin typeface="Calibri"/>
                <a:cs typeface="Calibri"/>
              </a:rPr>
              <a:t> </a:t>
            </a:r>
            <a:r>
              <a:rPr dirty="0" sz="1200" spc="160">
                <a:latin typeface="Calibri"/>
                <a:cs typeface="Calibri"/>
              </a:rPr>
              <a:t>{$y(t)$};</a:t>
            </a:r>
            <a:endParaRPr sz="1200">
              <a:latin typeface="Calibri"/>
              <a:cs typeface="Calibri"/>
            </a:endParaRPr>
          </a:p>
          <a:p>
            <a:pPr marL="462280">
              <a:lnSpc>
                <a:spcPct val="100000"/>
              </a:lnSpc>
              <a:spcBef>
                <a:spcPts val="5"/>
              </a:spcBef>
            </a:pPr>
            <a:r>
              <a:rPr dirty="0" sz="1200" spc="120">
                <a:latin typeface="Calibri"/>
                <a:cs typeface="Calibri"/>
              </a:rPr>
              <a:t>\end{tikzpicture}</a:t>
            </a:r>
            <a:endParaRPr sz="12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1200">
              <a:latin typeface="Calibri"/>
              <a:cs typeface="Calibri"/>
            </a:endParaRPr>
          </a:p>
          <a:p>
            <a:pPr marL="384175" marR="5080">
              <a:lnSpc>
                <a:spcPct val="100000"/>
              </a:lnSpc>
              <a:tabLst>
                <a:tab pos="3695700" algn="l"/>
              </a:tabLst>
            </a:pPr>
            <a:r>
              <a:rPr dirty="0" sz="1200">
                <a:latin typeface="Calibri"/>
                <a:cs typeface="Calibri"/>
              </a:rPr>
              <a:t>Which</a:t>
            </a:r>
            <a:r>
              <a:rPr dirty="0" sz="1200" spc="34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image</a:t>
            </a:r>
            <a:r>
              <a:rPr dirty="0" sz="1200" spc="34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format</a:t>
            </a:r>
            <a:r>
              <a:rPr dirty="0" sz="1200" spc="34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would</a:t>
            </a:r>
            <a:r>
              <a:rPr dirty="0" sz="1200" spc="34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you</a:t>
            </a:r>
            <a:r>
              <a:rPr dirty="0" sz="1200" spc="34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assign</a:t>
            </a:r>
            <a:r>
              <a:rPr dirty="0" sz="1200" spc="34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this</a:t>
            </a:r>
            <a:r>
              <a:rPr dirty="0" sz="1200" spc="345">
                <a:latin typeface="Calibri"/>
                <a:cs typeface="Calibri"/>
              </a:rPr>
              <a:t> </a:t>
            </a:r>
            <a:r>
              <a:rPr dirty="0" sz="1200" spc="-25">
                <a:latin typeface="Calibri"/>
                <a:cs typeface="Calibri"/>
              </a:rPr>
              <a:t>to?</a:t>
            </a:r>
            <a:r>
              <a:rPr dirty="0" sz="1200">
                <a:latin typeface="Calibri"/>
                <a:cs typeface="Calibri"/>
              </a:rPr>
              <a:t>	Vector</a:t>
            </a:r>
            <a:r>
              <a:rPr dirty="0" sz="1200" spc="40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graphic,</a:t>
            </a:r>
            <a:r>
              <a:rPr dirty="0" sz="1200" spc="459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raster</a:t>
            </a:r>
            <a:r>
              <a:rPr dirty="0" sz="1200" spc="409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graphic,</a:t>
            </a:r>
            <a:r>
              <a:rPr dirty="0" sz="1200" spc="459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bitmap</a:t>
            </a:r>
            <a:r>
              <a:rPr dirty="0" sz="1200" spc="409">
                <a:latin typeface="Calibri"/>
                <a:cs typeface="Calibri"/>
              </a:rPr>
              <a:t> </a:t>
            </a:r>
            <a:r>
              <a:rPr dirty="0" sz="1200" spc="-25">
                <a:latin typeface="Calibri"/>
                <a:cs typeface="Calibri"/>
              </a:rPr>
              <a:t>or </a:t>
            </a:r>
            <a:r>
              <a:rPr dirty="0" sz="1200" spc="-10">
                <a:latin typeface="Calibri"/>
                <a:cs typeface="Calibri"/>
              </a:rPr>
              <a:t>compressed</a:t>
            </a:r>
            <a:r>
              <a:rPr dirty="0" sz="1200" spc="35">
                <a:latin typeface="Calibri"/>
                <a:cs typeface="Calibri"/>
              </a:rPr>
              <a:t> </a:t>
            </a:r>
            <a:r>
              <a:rPr dirty="0" sz="1200" spc="-10">
                <a:latin typeface="Calibri"/>
                <a:cs typeface="Calibri"/>
              </a:rPr>
              <a:t>graphic?</a:t>
            </a:r>
            <a:endParaRPr sz="1200">
              <a:latin typeface="Calibri"/>
              <a:cs typeface="Calibri"/>
            </a:endParaRPr>
          </a:p>
          <a:p>
            <a:pPr algn="just" lvl="3" marL="384175" marR="5080" indent="-149225">
              <a:lnSpc>
                <a:spcPct val="100000"/>
              </a:lnSpc>
              <a:spcBef>
                <a:spcPts val="1005"/>
              </a:spcBef>
              <a:buFont typeface="Arial MT"/>
              <a:buChar char="•"/>
              <a:tabLst>
                <a:tab pos="384175" algn="l"/>
              </a:tabLst>
            </a:pPr>
            <a:r>
              <a:rPr dirty="0" sz="1200">
                <a:latin typeface="Calibri"/>
                <a:cs typeface="Calibri"/>
              </a:rPr>
              <a:t>Create</a:t>
            </a:r>
            <a:r>
              <a:rPr dirty="0" sz="1200" spc="13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a</a:t>
            </a:r>
            <a:r>
              <a:rPr dirty="0" sz="1200" spc="13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monochrome</a:t>
            </a:r>
            <a:r>
              <a:rPr dirty="0" sz="1200" spc="13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image</a:t>
            </a:r>
            <a:r>
              <a:rPr dirty="0" sz="1200" spc="13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as</a:t>
            </a:r>
            <a:r>
              <a:rPr dirty="0" sz="1200" spc="13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a</a:t>
            </a:r>
            <a:r>
              <a:rPr dirty="0" sz="1200" spc="13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bitmap</a:t>
            </a:r>
            <a:r>
              <a:rPr dirty="0" sz="1200" spc="14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and</a:t>
            </a:r>
            <a:r>
              <a:rPr dirty="0" sz="1200" spc="13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convert</a:t>
            </a:r>
            <a:r>
              <a:rPr dirty="0" sz="1200" spc="135">
                <a:latin typeface="Calibri"/>
                <a:cs typeface="Calibri"/>
              </a:rPr>
              <a:t> </a:t>
            </a:r>
            <a:r>
              <a:rPr dirty="0" sz="1200" spc="50">
                <a:latin typeface="Calibri"/>
                <a:cs typeface="Calibri"/>
              </a:rPr>
              <a:t>it</a:t>
            </a:r>
            <a:r>
              <a:rPr dirty="0" sz="1200" spc="13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to</a:t>
            </a:r>
            <a:r>
              <a:rPr dirty="0" sz="1200" spc="135">
                <a:latin typeface="Calibri"/>
                <a:cs typeface="Calibri"/>
              </a:rPr>
              <a:t> </a:t>
            </a:r>
            <a:r>
              <a:rPr dirty="0" sz="1200" spc="150">
                <a:latin typeface="Calibri"/>
                <a:cs typeface="Calibri"/>
              </a:rPr>
              <a:t>JPEG.</a:t>
            </a:r>
            <a:r>
              <a:rPr dirty="0" sz="1200" spc="135">
                <a:latin typeface="Calibri"/>
                <a:cs typeface="Calibri"/>
              </a:rPr>
              <a:t> </a:t>
            </a:r>
            <a:r>
              <a:rPr dirty="0" sz="1200" spc="50">
                <a:latin typeface="Calibri"/>
                <a:cs typeface="Calibri"/>
              </a:rPr>
              <a:t>What</a:t>
            </a:r>
            <a:r>
              <a:rPr dirty="0" sz="1200" spc="13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is</a:t>
            </a:r>
            <a:r>
              <a:rPr dirty="0" sz="1200" spc="13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the</a:t>
            </a:r>
            <a:r>
              <a:rPr dirty="0" sz="1200" spc="13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reason</a:t>
            </a:r>
            <a:r>
              <a:rPr dirty="0" sz="1200" spc="13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for</a:t>
            </a:r>
            <a:r>
              <a:rPr dirty="0" sz="1200" spc="135">
                <a:latin typeface="Calibri"/>
                <a:cs typeface="Calibri"/>
              </a:rPr>
              <a:t> </a:t>
            </a:r>
            <a:r>
              <a:rPr dirty="0" sz="1200" spc="-25">
                <a:latin typeface="Calibri"/>
                <a:cs typeface="Calibri"/>
              </a:rPr>
              <a:t>the </a:t>
            </a:r>
            <a:r>
              <a:rPr dirty="0" sz="1200">
                <a:latin typeface="Calibri"/>
                <a:cs typeface="Calibri"/>
              </a:rPr>
              <a:t>different</a:t>
            </a:r>
            <a:r>
              <a:rPr dirty="0" sz="1200" spc="6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file</a:t>
            </a:r>
            <a:r>
              <a:rPr dirty="0" sz="1200" spc="65">
                <a:latin typeface="Calibri"/>
                <a:cs typeface="Calibri"/>
              </a:rPr>
              <a:t> </a:t>
            </a:r>
            <a:r>
              <a:rPr dirty="0" sz="1200" spc="-10">
                <a:latin typeface="Calibri"/>
                <a:cs typeface="Calibri"/>
              </a:rPr>
              <a:t>sizes?</a:t>
            </a:r>
            <a:endParaRPr sz="1200">
              <a:latin typeface="Calibri"/>
              <a:cs typeface="Calibri"/>
            </a:endParaRPr>
          </a:p>
          <a:p>
            <a:pPr marL="384175">
              <a:lnSpc>
                <a:spcPct val="100000"/>
              </a:lnSpc>
              <a:spcBef>
                <a:spcPts val="10"/>
              </a:spcBef>
            </a:pPr>
            <a:r>
              <a:rPr dirty="0" sz="1200">
                <a:latin typeface="Calibri"/>
                <a:cs typeface="Calibri"/>
              </a:rPr>
              <a:t>Under</a:t>
            </a:r>
            <a:r>
              <a:rPr dirty="0" sz="1200" spc="12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Windows</a:t>
            </a:r>
            <a:r>
              <a:rPr dirty="0" sz="1200" spc="12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there</a:t>
            </a:r>
            <a:r>
              <a:rPr dirty="0" sz="1200" spc="12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is</a:t>
            </a:r>
            <a:r>
              <a:rPr dirty="0" sz="1200" spc="12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a</a:t>
            </a:r>
            <a:r>
              <a:rPr dirty="0" sz="1200" spc="12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command</a:t>
            </a:r>
            <a:r>
              <a:rPr dirty="0" sz="1200" spc="12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line</a:t>
            </a:r>
            <a:r>
              <a:rPr dirty="0" sz="1200" spc="12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tool</a:t>
            </a:r>
            <a:r>
              <a:rPr dirty="0" sz="1200" spc="12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for</a:t>
            </a:r>
            <a:r>
              <a:rPr dirty="0" sz="1200" spc="13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the</a:t>
            </a:r>
            <a:r>
              <a:rPr dirty="0" sz="1200" spc="12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conversion</a:t>
            </a:r>
            <a:r>
              <a:rPr dirty="0" sz="1200" spc="125">
                <a:latin typeface="Calibri"/>
                <a:cs typeface="Calibri"/>
              </a:rPr>
              <a:t> </a:t>
            </a:r>
            <a:r>
              <a:rPr dirty="0" sz="1200" spc="40">
                <a:latin typeface="Calibri"/>
                <a:cs typeface="Calibri"/>
                <a:hlinkClick r:id="rId3"/>
              </a:rPr>
              <a:t>(NetPbm).</a:t>
            </a:r>
            <a:endParaRPr sz="120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12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315"/>
              </a:spcBef>
            </a:pPr>
            <a:endParaRPr sz="1200">
              <a:latin typeface="Calibri"/>
              <a:cs typeface="Calibri"/>
            </a:endParaRPr>
          </a:p>
          <a:p>
            <a:pPr lvl="2" marL="843915" indent="-831215">
              <a:lnSpc>
                <a:spcPct val="100000"/>
              </a:lnSpc>
              <a:buFont typeface="Calibri"/>
              <a:buAutoNum type="arabicPeriod" startAt="4"/>
              <a:tabLst>
                <a:tab pos="843915" algn="l"/>
              </a:tabLst>
            </a:pPr>
            <a:r>
              <a:rPr dirty="0" sz="1400" spc="125" b="1">
                <a:latin typeface="Calibri"/>
                <a:cs typeface="Calibri"/>
              </a:rPr>
              <a:t>Properties</a:t>
            </a:r>
            <a:r>
              <a:rPr dirty="0" sz="1400" spc="220" b="1">
                <a:latin typeface="Calibri"/>
                <a:cs typeface="Calibri"/>
              </a:rPr>
              <a:t> </a:t>
            </a:r>
            <a:r>
              <a:rPr dirty="0" sz="1400" spc="50" b="1">
                <a:latin typeface="Calibri"/>
                <a:cs typeface="Calibri"/>
              </a:rPr>
              <a:t>of</a:t>
            </a:r>
            <a:r>
              <a:rPr dirty="0" sz="1400" spc="225" b="1">
                <a:latin typeface="Calibri"/>
                <a:cs typeface="Calibri"/>
              </a:rPr>
              <a:t> </a:t>
            </a:r>
            <a:r>
              <a:rPr dirty="0" sz="1400" spc="100" b="1">
                <a:latin typeface="Calibri"/>
                <a:cs typeface="Calibri"/>
              </a:rPr>
              <a:t>video</a:t>
            </a:r>
            <a:r>
              <a:rPr dirty="0" sz="1400" spc="225" b="1">
                <a:latin typeface="Calibri"/>
                <a:cs typeface="Calibri"/>
              </a:rPr>
              <a:t> </a:t>
            </a:r>
            <a:r>
              <a:rPr dirty="0" sz="1400" spc="100" b="1">
                <a:latin typeface="Calibri"/>
                <a:cs typeface="Calibri"/>
              </a:rPr>
              <a:t>formats</a:t>
            </a:r>
            <a:endParaRPr sz="1400">
              <a:latin typeface="Calibri"/>
              <a:cs typeface="Calibri"/>
            </a:endParaRPr>
          </a:p>
          <a:p>
            <a:pPr lvl="3" marL="384175" indent="-148590">
              <a:lnSpc>
                <a:spcPct val="100000"/>
              </a:lnSpc>
              <a:spcBef>
                <a:spcPts val="1380"/>
              </a:spcBef>
              <a:buFont typeface="Arial MT"/>
              <a:buChar char="•"/>
              <a:tabLst>
                <a:tab pos="384175" algn="l"/>
              </a:tabLst>
            </a:pPr>
            <a:r>
              <a:rPr dirty="0" sz="1200">
                <a:latin typeface="Calibri"/>
                <a:cs typeface="Calibri"/>
              </a:rPr>
              <a:t>Which</a:t>
            </a:r>
            <a:r>
              <a:rPr dirty="0" sz="1200" spc="114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parameters</a:t>
            </a:r>
            <a:r>
              <a:rPr dirty="0" sz="1200" spc="12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have</a:t>
            </a:r>
            <a:r>
              <a:rPr dirty="0" sz="1200" spc="12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to</a:t>
            </a:r>
            <a:r>
              <a:rPr dirty="0" sz="1200" spc="12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be</a:t>
            </a:r>
            <a:r>
              <a:rPr dirty="0" sz="1200" spc="12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identical</a:t>
            </a:r>
            <a:r>
              <a:rPr dirty="0" sz="1200" spc="12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if</a:t>
            </a:r>
            <a:r>
              <a:rPr dirty="0" sz="1200" spc="114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you</a:t>
            </a:r>
            <a:r>
              <a:rPr dirty="0" sz="1200" spc="12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want</a:t>
            </a:r>
            <a:r>
              <a:rPr dirty="0" sz="1200" spc="12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to</a:t>
            </a:r>
            <a:r>
              <a:rPr dirty="0" sz="1200" spc="12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merge</a:t>
            </a:r>
            <a:r>
              <a:rPr dirty="0" sz="1200" spc="12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two</a:t>
            </a:r>
            <a:r>
              <a:rPr dirty="0" sz="1200" spc="12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video</a:t>
            </a:r>
            <a:r>
              <a:rPr dirty="0" sz="1200" spc="120">
                <a:latin typeface="Calibri"/>
                <a:cs typeface="Calibri"/>
              </a:rPr>
              <a:t> </a:t>
            </a:r>
            <a:r>
              <a:rPr dirty="0" sz="1200" spc="-10">
                <a:latin typeface="Calibri"/>
                <a:cs typeface="Calibri"/>
              </a:rPr>
              <a:t>files?</a:t>
            </a:r>
            <a:endParaRPr sz="1200">
              <a:latin typeface="Calibri"/>
              <a:cs typeface="Calibri"/>
            </a:endParaRPr>
          </a:p>
          <a:p>
            <a:pPr lvl="3" marL="384175" indent="-148590">
              <a:lnSpc>
                <a:spcPct val="100000"/>
              </a:lnSpc>
              <a:spcBef>
                <a:spcPts val="1000"/>
              </a:spcBef>
              <a:buFont typeface="Arial MT"/>
              <a:buChar char="•"/>
              <a:tabLst>
                <a:tab pos="384175" algn="l"/>
              </a:tabLst>
            </a:pPr>
            <a:r>
              <a:rPr dirty="0" sz="1200">
                <a:latin typeface="Calibri"/>
                <a:cs typeface="Calibri"/>
              </a:rPr>
              <a:t>How</a:t>
            </a:r>
            <a:r>
              <a:rPr dirty="0" sz="1200" spc="13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many</a:t>
            </a:r>
            <a:r>
              <a:rPr dirty="0" sz="1200" spc="13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horizontal</a:t>
            </a:r>
            <a:r>
              <a:rPr dirty="0" sz="1200" spc="13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pixels</a:t>
            </a:r>
            <a:r>
              <a:rPr dirty="0" sz="1200" spc="13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does</a:t>
            </a:r>
            <a:r>
              <a:rPr dirty="0" sz="1200" spc="13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a</a:t>
            </a:r>
            <a:r>
              <a:rPr dirty="0" sz="1200" spc="13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video</a:t>
            </a:r>
            <a:r>
              <a:rPr dirty="0" sz="1200" spc="13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in</a:t>
            </a:r>
            <a:r>
              <a:rPr dirty="0" sz="1200" spc="13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16:9</a:t>
            </a:r>
            <a:r>
              <a:rPr dirty="0" sz="1200" spc="13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format</a:t>
            </a:r>
            <a:r>
              <a:rPr dirty="0" sz="1200" spc="13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with</a:t>
            </a:r>
            <a:r>
              <a:rPr dirty="0" sz="1200" spc="13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720</a:t>
            </a:r>
            <a:r>
              <a:rPr dirty="0" sz="1200" spc="13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lines</a:t>
            </a:r>
            <a:r>
              <a:rPr dirty="0" sz="1200" spc="13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have</a:t>
            </a:r>
            <a:r>
              <a:rPr dirty="0" sz="1200" spc="130">
                <a:latin typeface="Calibri"/>
                <a:cs typeface="Calibri"/>
              </a:rPr>
              <a:t> </a:t>
            </a:r>
            <a:r>
              <a:rPr dirty="0" sz="1200" spc="85">
                <a:latin typeface="Calibri"/>
                <a:cs typeface="Calibri"/>
              </a:rPr>
              <a:t>(=HalfHD)?</a:t>
            </a:r>
            <a:endParaRPr sz="1200">
              <a:latin typeface="Calibri"/>
              <a:cs typeface="Calibri"/>
            </a:endParaRPr>
          </a:p>
          <a:p>
            <a:pPr lvl="3" marL="384175" indent="-148590">
              <a:lnSpc>
                <a:spcPct val="100000"/>
              </a:lnSpc>
              <a:spcBef>
                <a:spcPts val="1005"/>
              </a:spcBef>
              <a:buFont typeface="Arial MT"/>
              <a:buChar char="•"/>
              <a:tabLst>
                <a:tab pos="384175" algn="l"/>
              </a:tabLst>
            </a:pPr>
            <a:r>
              <a:rPr dirty="0" sz="1200" spc="50">
                <a:latin typeface="Calibri"/>
                <a:cs typeface="Calibri"/>
              </a:rPr>
              <a:t>What</a:t>
            </a:r>
            <a:r>
              <a:rPr dirty="0" sz="1200" spc="12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is</a:t>
            </a:r>
            <a:r>
              <a:rPr dirty="0" sz="1200" spc="12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the</a:t>
            </a:r>
            <a:r>
              <a:rPr dirty="0" sz="1200" spc="13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line</a:t>
            </a:r>
            <a:r>
              <a:rPr dirty="0" sz="1200" spc="12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frequency</a:t>
            </a:r>
            <a:r>
              <a:rPr dirty="0" sz="1200" spc="13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of</a:t>
            </a:r>
            <a:r>
              <a:rPr dirty="0" sz="1200" spc="13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a</a:t>
            </a:r>
            <a:r>
              <a:rPr dirty="0" sz="1200" spc="125">
                <a:latin typeface="Calibri"/>
                <a:cs typeface="Calibri"/>
              </a:rPr>
              <a:t> </a:t>
            </a:r>
            <a:r>
              <a:rPr dirty="0" sz="1200" spc="70">
                <a:latin typeface="Calibri"/>
                <a:cs typeface="Calibri"/>
              </a:rPr>
              <a:t>HalfHD</a:t>
            </a:r>
            <a:r>
              <a:rPr dirty="0" sz="1200" spc="135">
                <a:latin typeface="Calibri"/>
                <a:cs typeface="Calibri"/>
              </a:rPr>
              <a:t> </a:t>
            </a:r>
            <a:r>
              <a:rPr dirty="0" sz="1200" spc="225">
                <a:latin typeface="Calibri"/>
                <a:cs typeface="Calibri"/>
              </a:rPr>
              <a:t>TV</a:t>
            </a:r>
            <a:r>
              <a:rPr dirty="0" sz="1200" spc="12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with</a:t>
            </a:r>
            <a:r>
              <a:rPr dirty="0" sz="1200" spc="12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50Hz</a:t>
            </a:r>
            <a:r>
              <a:rPr dirty="0" sz="1200" spc="13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refresh</a:t>
            </a:r>
            <a:r>
              <a:rPr dirty="0" sz="1200" spc="125">
                <a:latin typeface="Calibri"/>
                <a:cs typeface="Calibri"/>
              </a:rPr>
              <a:t> </a:t>
            </a:r>
            <a:r>
              <a:rPr dirty="0" sz="1200" spc="-10">
                <a:latin typeface="Calibri"/>
                <a:cs typeface="Calibri"/>
              </a:rPr>
              <a:t>rate?</a:t>
            </a:r>
            <a:endParaRPr sz="1200">
              <a:latin typeface="Calibri"/>
              <a:cs typeface="Calibri"/>
            </a:endParaRPr>
          </a:p>
          <a:p>
            <a:pPr lvl="3" marL="384175" indent="-148590">
              <a:lnSpc>
                <a:spcPct val="100000"/>
              </a:lnSpc>
              <a:spcBef>
                <a:spcPts val="1000"/>
              </a:spcBef>
              <a:buFont typeface="Arial MT"/>
              <a:buChar char="•"/>
              <a:tabLst>
                <a:tab pos="384175" algn="l"/>
              </a:tabLst>
            </a:pPr>
            <a:r>
              <a:rPr dirty="0" sz="1200" spc="50">
                <a:latin typeface="Calibri"/>
                <a:cs typeface="Calibri"/>
              </a:rPr>
              <a:t>What</a:t>
            </a:r>
            <a:r>
              <a:rPr dirty="0" sz="1200" spc="13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is</a:t>
            </a:r>
            <a:r>
              <a:rPr dirty="0" sz="1200" spc="13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the</a:t>
            </a:r>
            <a:r>
              <a:rPr dirty="0" sz="1200" spc="13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pixel</a:t>
            </a:r>
            <a:r>
              <a:rPr dirty="0" sz="1200" spc="13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frequency</a:t>
            </a:r>
            <a:r>
              <a:rPr dirty="0" sz="1200" spc="14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of</a:t>
            </a:r>
            <a:r>
              <a:rPr dirty="0" sz="1200" spc="13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a</a:t>
            </a:r>
            <a:r>
              <a:rPr dirty="0" sz="1200" spc="130">
                <a:latin typeface="Calibri"/>
                <a:cs typeface="Calibri"/>
              </a:rPr>
              <a:t> </a:t>
            </a:r>
            <a:r>
              <a:rPr dirty="0" sz="1200" spc="70">
                <a:latin typeface="Calibri"/>
                <a:cs typeface="Calibri"/>
              </a:rPr>
              <a:t>HalfHD</a:t>
            </a:r>
            <a:r>
              <a:rPr dirty="0" sz="1200" spc="140">
                <a:latin typeface="Calibri"/>
                <a:cs typeface="Calibri"/>
              </a:rPr>
              <a:t> </a:t>
            </a:r>
            <a:r>
              <a:rPr dirty="0" sz="1200" spc="225">
                <a:latin typeface="Calibri"/>
                <a:cs typeface="Calibri"/>
              </a:rPr>
              <a:t>TV</a:t>
            </a:r>
            <a:r>
              <a:rPr dirty="0" sz="1200" spc="13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with</a:t>
            </a:r>
            <a:r>
              <a:rPr dirty="0" sz="1200" spc="13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50Hz</a:t>
            </a:r>
            <a:r>
              <a:rPr dirty="0" sz="1200" spc="13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refresh</a:t>
            </a:r>
            <a:r>
              <a:rPr dirty="0" sz="1200" spc="135">
                <a:latin typeface="Calibri"/>
                <a:cs typeface="Calibri"/>
              </a:rPr>
              <a:t> </a:t>
            </a:r>
            <a:r>
              <a:rPr dirty="0" sz="1200" spc="-10">
                <a:latin typeface="Calibri"/>
                <a:cs typeface="Calibri"/>
              </a:rPr>
              <a:t>rate?</a:t>
            </a:r>
            <a:endParaRPr sz="1200">
              <a:latin typeface="Calibri"/>
              <a:cs typeface="Calibri"/>
            </a:endParaRPr>
          </a:p>
          <a:p>
            <a:pPr lvl="3" marL="384175" indent="-148590">
              <a:lnSpc>
                <a:spcPct val="100000"/>
              </a:lnSpc>
              <a:spcBef>
                <a:spcPts val="1000"/>
              </a:spcBef>
              <a:buFont typeface="Arial MT"/>
              <a:buChar char="•"/>
              <a:tabLst>
                <a:tab pos="384175" algn="l"/>
              </a:tabLst>
            </a:pPr>
            <a:r>
              <a:rPr dirty="0" sz="1200" spc="50">
                <a:latin typeface="Calibri"/>
                <a:cs typeface="Calibri"/>
              </a:rPr>
              <a:t>What</a:t>
            </a:r>
            <a:r>
              <a:rPr dirty="0" sz="1200" spc="14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actions</a:t>
            </a:r>
            <a:r>
              <a:rPr dirty="0" sz="1200" spc="14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are</a:t>
            </a:r>
            <a:r>
              <a:rPr dirty="0" sz="1200" spc="14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summarized</a:t>
            </a:r>
            <a:r>
              <a:rPr dirty="0" sz="1200" spc="14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under</a:t>
            </a:r>
            <a:r>
              <a:rPr dirty="0" sz="1200" spc="14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the</a:t>
            </a:r>
            <a:r>
              <a:rPr dirty="0" sz="1200" spc="14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term</a:t>
            </a:r>
            <a:r>
              <a:rPr dirty="0" sz="1200" spc="14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video</a:t>
            </a:r>
            <a:r>
              <a:rPr dirty="0" sz="1200" spc="140">
                <a:latin typeface="Calibri"/>
                <a:cs typeface="Calibri"/>
              </a:rPr>
              <a:t> </a:t>
            </a:r>
            <a:r>
              <a:rPr dirty="0" sz="1200" spc="-10">
                <a:latin typeface="Calibri"/>
                <a:cs typeface="Calibri"/>
              </a:rPr>
              <a:t>editing?</a:t>
            </a:r>
            <a:endParaRPr sz="1200">
              <a:latin typeface="Calibri"/>
              <a:cs typeface="Calibri"/>
            </a:endParaRPr>
          </a:p>
          <a:p>
            <a:pPr marL="384175">
              <a:lnSpc>
                <a:spcPct val="100000"/>
              </a:lnSpc>
              <a:spcBef>
                <a:spcPts val="5"/>
              </a:spcBef>
            </a:pPr>
            <a:r>
              <a:rPr dirty="0" sz="1200" spc="10">
                <a:latin typeface="Calibri"/>
                <a:cs typeface="Calibri"/>
              </a:rPr>
              <a:t>Additional</a:t>
            </a:r>
            <a:r>
              <a:rPr dirty="0" sz="1200" spc="105">
                <a:latin typeface="Calibri"/>
                <a:cs typeface="Calibri"/>
              </a:rPr>
              <a:t> </a:t>
            </a:r>
            <a:r>
              <a:rPr dirty="0" sz="1200" spc="10">
                <a:latin typeface="Calibri"/>
                <a:cs typeface="Calibri"/>
              </a:rPr>
              <a:t>question:</a:t>
            </a:r>
            <a:r>
              <a:rPr dirty="0" sz="1200" spc="240">
                <a:latin typeface="Calibri"/>
                <a:cs typeface="Calibri"/>
              </a:rPr>
              <a:t> </a:t>
            </a:r>
            <a:r>
              <a:rPr dirty="0" sz="1200" spc="60">
                <a:latin typeface="Calibri"/>
                <a:cs typeface="Calibri"/>
              </a:rPr>
              <a:t>Why</a:t>
            </a:r>
            <a:r>
              <a:rPr dirty="0" sz="1200" spc="110">
                <a:latin typeface="Calibri"/>
                <a:cs typeface="Calibri"/>
              </a:rPr>
              <a:t> </a:t>
            </a:r>
            <a:r>
              <a:rPr dirty="0" sz="1200" spc="10">
                <a:latin typeface="Calibri"/>
                <a:cs typeface="Calibri"/>
              </a:rPr>
              <a:t>do</a:t>
            </a:r>
            <a:r>
              <a:rPr dirty="0" sz="1200" spc="110">
                <a:latin typeface="Calibri"/>
                <a:cs typeface="Calibri"/>
              </a:rPr>
              <a:t> </a:t>
            </a:r>
            <a:r>
              <a:rPr dirty="0" sz="1200" spc="10">
                <a:latin typeface="Calibri"/>
                <a:cs typeface="Calibri"/>
              </a:rPr>
              <a:t>you</a:t>
            </a:r>
            <a:r>
              <a:rPr dirty="0" sz="1200" spc="110">
                <a:latin typeface="Calibri"/>
                <a:cs typeface="Calibri"/>
              </a:rPr>
              <a:t> </a:t>
            </a:r>
            <a:r>
              <a:rPr dirty="0" sz="1200" spc="10">
                <a:latin typeface="Calibri"/>
                <a:cs typeface="Calibri"/>
              </a:rPr>
              <a:t>usually</a:t>
            </a:r>
            <a:r>
              <a:rPr dirty="0" sz="1200" spc="10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need</a:t>
            </a:r>
            <a:r>
              <a:rPr dirty="0" sz="1200" spc="110">
                <a:latin typeface="Calibri"/>
                <a:cs typeface="Calibri"/>
              </a:rPr>
              <a:t> </a:t>
            </a:r>
            <a:r>
              <a:rPr dirty="0" sz="1200" spc="10">
                <a:latin typeface="Calibri"/>
                <a:cs typeface="Calibri"/>
              </a:rPr>
              <a:t>several</a:t>
            </a:r>
            <a:r>
              <a:rPr dirty="0" sz="1200" spc="110">
                <a:latin typeface="Calibri"/>
                <a:cs typeface="Calibri"/>
              </a:rPr>
              <a:t> </a:t>
            </a:r>
            <a:r>
              <a:rPr dirty="0" sz="1200" spc="10">
                <a:latin typeface="Calibri"/>
                <a:cs typeface="Calibri"/>
              </a:rPr>
              <a:t>runs</a:t>
            </a:r>
            <a:r>
              <a:rPr dirty="0" sz="1200" spc="110">
                <a:latin typeface="Calibri"/>
                <a:cs typeface="Calibri"/>
              </a:rPr>
              <a:t> </a:t>
            </a:r>
            <a:r>
              <a:rPr dirty="0" sz="1200" spc="10">
                <a:latin typeface="Calibri"/>
                <a:cs typeface="Calibri"/>
              </a:rPr>
              <a:t>for</a:t>
            </a:r>
            <a:r>
              <a:rPr dirty="0" sz="1200" spc="105">
                <a:latin typeface="Calibri"/>
                <a:cs typeface="Calibri"/>
              </a:rPr>
              <a:t> </a:t>
            </a:r>
            <a:r>
              <a:rPr dirty="0" sz="1200" spc="10">
                <a:latin typeface="Calibri"/>
                <a:cs typeface="Calibri"/>
              </a:rPr>
              <a:t>a</a:t>
            </a:r>
            <a:r>
              <a:rPr dirty="0" sz="1200" spc="114">
                <a:latin typeface="Calibri"/>
                <a:cs typeface="Calibri"/>
              </a:rPr>
              <a:t> </a:t>
            </a:r>
            <a:r>
              <a:rPr dirty="0" sz="1200" spc="10">
                <a:latin typeface="Calibri"/>
                <a:cs typeface="Calibri"/>
              </a:rPr>
              <a:t>video</a:t>
            </a:r>
            <a:r>
              <a:rPr dirty="0" sz="1200" spc="110">
                <a:latin typeface="Calibri"/>
                <a:cs typeface="Calibri"/>
              </a:rPr>
              <a:t> </a:t>
            </a:r>
            <a:r>
              <a:rPr dirty="0" sz="1200" spc="-10">
                <a:latin typeface="Calibri"/>
                <a:cs typeface="Calibri"/>
              </a:rPr>
              <a:t>edit?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3" name="object 3" descr=""/>
          <p:cNvSpPr txBox="1"/>
          <p:nvPr/>
        </p:nvSpPr>
        <p:spPr>
          <a:xfrm>
            <a:off x="3677030" y="10200228"/>
            <a:ext cx="312420" cy="1778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38100">
              <a:lnSpc>
                <a:spcPts val="1235"/>
              </a:lnSpc>
            </a:pPr>
            <a:fld id="{81D60167-4931-47E6-BA6A-407CBD079E47}" type="slidenum">
              <a:rPr dirty="0" sz="1200" spc="-25">
                <a:latin typeface="Calibri"/>
                <a:cs typeface="Calibri"/>
              </a:rPr>
              <a:t>110</a:t>
            </a:fld>
            <a:endParaRPr sz="12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587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dirty="0" spc="250"/>
              <a:t>Chapter</a:t>
            </a:r>
            <a:r>
              <a:rPr dirty="0" spc="400"/>
              <a:t> </a:t>
            </a:r>
            <a:r>
              <a:rPr dirty="0" spc="85"/>
              <a:t>3</a:t>
            </a:r>
          </a:p>
        </p:txBody>
      </p:sp>
      <p:sp>
        <p:nvSpPr>
          <p:cNvPr id="3" name="object 3" descr=""/>
          <p:cNvSpPr txBox="1"/>
          <p:nvPr/>
        </p:nvSpPr>
        <p:spPr>
          <a:xfrm>
            <a:off x="573925" y="2776396"/>
            <a:ext cx="2778760" cy="403225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dirty="0" sz="2450" spc="240" b="1">
                <a:latin typeface="Calibri"/>
                <a:cs typeface="Calibri"/>
              </a:rPr>
              <a:t>Character</a:t>
            </a:r>
            <a:r>
              <a:rPr dirty="0" sz="2450" spc="380" b="1">
                <a:latin typeface="Calibri"/>
                <a:cs typeface="Calibri"/>
              </a:rPr>
              <a:t> </a:t>
            </a:r>
            <a:r>
              <a:rPr dirty="0" sz="2450" spc="215" b="1">
                <a:latin typeface="Calibri"/>
                <a:cs typeface="Calibri"/>
              </a:rPr>
              <a:t>Strings</a:t>
            </a:r>
            <a:endParaRPr sz="2450">
              <a:latin typeface="Calibri"/>
              <a:cs typeface="Calibri"/>
            </a:endParaRPr>
          </a:p>
        </p:txBody>
      </p:sp>
      <p:sp>
        <p:nvSpPr>
          <p:cNvPr id="4" name="object 4" descr=""/>
          <p:cNvSpPr txBox="1"/>
          <p:nvPr/>
        </p:nvSpPr>
        <p:spPr>
          <a:xfrm>
            <a:off x="573925" y="3808931"/>
            <a:ext cx="6506209" cy="1122045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algn="just" marL="12700" marR="5080">
              <a:lnSpc>
                <a:spcPct val="100000"/>
              </a:lnSpc>
              <a:spcBef>
                <a:spcPts val="95"/>
              </a:spcBef>
            </a:pPr>
            <a:r>
              <a:rPr dirty="0" sz="1200" spc="175">
                <a:latin typeface="Calibri"/>
                <a:cs typeface="Calibri"/>
              </a:rPr>
              <a:t>A</a:t>
            </a:r>
            <a:r>
              <a:rPr dirty="0" sz="1200" spc="27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character</a:t>
            </a:r>
            <a:r>
              <a:rPr dirty="0" sz="1200" spc="28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string</a:t>
            </a:r>
            <a:r>
              <a:rPr dirty="0" sz="1200" spc="28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consists</a:t>
            </a:r>
            <a:r>
              <a:rPr dirty="0" sz="1200" spc="27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of</a:t>
            </a:r>
            <a:r>
              <a:rPr dirty="0" sz="1200" spc="28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individual</a:t>
            </a:r>
            <a:r>
              <a:rPr dirty="0" sz="1200" spc="28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characters</a:t>
            </a:r>
            <a:r>
              <a:rPr dirty="0" sz="1200" spc="28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(letters,</a:t>
            </a:r>
            <a:r>
              <a:rPr dirty="0" sz="1200" spc="30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numbers</a:t>
            </a:r>
            <a:r>
              <a:rPr dirty="0" sz="1200" spc="28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or</a:t>
            </a:r>
            <a:r>
              <a:rPr dirty="0" sz="1200" spc="27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special</a:t>
            </a:r>
            <a:r>
              <a:rPr dirty="0" sz="1200" spc="28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characters)</a:t>
            </a:r>
            <a:r>
              <a:rPr dirty="0" sz="1200" spc="28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and</a:t>
            </a:r>
            <a:r>
              <a:rPr dirty="0" sz="1200" spc="285">
                <a:latin typeface="Calibri"/>
                <a:cs typeface="Calibri"/>
              </a:rPr>
              <a:t> </a:t>
            </a:r>
            <a:r>
              <a:rPr dirty="0" sz="1200" spc="-25">
                <a:latin typeface="Calibri"/>
                <a:cs typeface="Calibri"/>
              </a:rPr>
              <a:t>is </a:t>
            </a:r>
            <a:r>
              <a:rPr dirty="0" sz="1200">
                <a:latin typeface="Calibri"/>
                <a:cs typeface="Calibri"/>
              </a:rPr>
              <a:t>terminated</a:t>
            </a:r>
            <a:r>
              <a:rPr dirty="0" sz="1200" spc="16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with</a:t>
            </a:r>
            <a:r>
              <a:rPr dirty="0" sz="1200" spc="16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a</a:t>
            </a:r>
            <a:r>
              <a:rPr dirty="0" sz="1200" spc="16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numeric</a:t>
            </a:r>
            <a:r>
              <a:rPr dirty="0" sz="1200" spc="16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’</a:t>
            </a:r>
            <a:r>
              <a:rPr dirty="0" sz="1200">
                <a:latin typeface="Lucida Sans Unicode"/>
                <a:cs typeface="Lucida Sans Unicode"/>
              </a:rPr>
              <a:t>\</a:t>
            </a:r>
            <a:r>
              <a:rPr dirty="0" sz="1200">
                <a:latin typeface="Calibri"/>
                <a:cs typeface="Calibri"/>
              </a:rPr>
              <a:t>0’</a:t>
            </a:r>
            <a:r>
              <a:rPr dirty="0" sz="1200" spc="16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character</a:t>
            </a:r>
            <a:r>
              <a:rPr dirty="0" sz="1200" spc="16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in</a:t>
            </a:r>
            <a:r>
              <a:rPr dirty="0" sz="1200" spc="16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memory.</a:t>
            </a:r>
            <a:r>
              <a:rPr dirty="0" sz="1200" spc="355">
                <a:latin typeface="Calibri"/>
                <a:cs typeface="Calibri"/>
              </a:rPr>
              <a:t> </a:t>
            </a:r>
            <a:r>
              <a:rPr dirty="0" sz="1200" spc="50">
                <a:latin typeface="Calibri"/>
                <a:cs typeface="Calibri"/>
              </a:rPr>
              <a:t>You</a:t>
            </a:r>
            <a:r>
              <a:rPr dirty="0" sz="1200" spc="16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will</a:t>
            </a:r>
            <a:r>
              <a:rPr dirty="0" sz="1200" spc="16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get</a:t>
            </a:r>
            <a:r>
              <a:rPr dirty="0" sz="1200" spc="16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to</a:t>
            </a:r>
            <a:r>
              <a:rPr dirty="0" sz="1200" spc="16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know</a:t>
            </a:r>
            <a:r>
              <a:rPr dirty="0" sz="1200" spc="16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the</a:t>
            </a:r>
            <a:r>
              <a:rPr dirty="0" sz="1200" spc="16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term</a:t>
            </a:r>
            <a:r>
              <a:rPr dirty="0" sz="1200" spc="160">
                <a:latin typeface="Calibri"/>
                <a:cs typeface="Calibri"/>
              </a:rPr>
              <a:t> </a:t>
            </a:r>
            <a:r>
              <a:rPr dirty="0" sz="1200" spc="55">
                <a:latin typeface="Calibri"/>
                <a:cs typeface="Calibri"/>
              </a:rPr>
              <a:t>’ARRAY’</a:t>
            </a:r>
            <a:r>
              <a:rPr dirty="0" sz="1200" spc="165">
                <a:latin typeface="Calibri"/>
                <a:cs typeface="Calibri"/>
              </a:rPr>
              <a:t> </a:t>
            </a:r>
            <a:r>
              <a:rPr dirty="0" sz="1200" spc="-10">
                <a:latin typeface="Calibri"/>
                <a:cs typeface="Calibri"/>
              </a:rPr>
              <a:t>later </a:t>
            </a:r>
            <a:r>
              <a:rPr dirty="0" sz="1200">
                <a:latin typeface="Calibri"/>
                <a:cs typeface="Calibri"/>
              </a:rPr>
              <a:t>in</a:t>
            </a:r>
            <a:r>
              <a:rPr dirty="0" sz="1200" spc="18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the</a:t>
            </a:r>
            <a:r>
              <a:rPr dirty="0" sz="1200" spc="19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chapter</a:t>
            </a:r>
            <a:r>
              <a:rPr dirty="0" sz="1200" spc="19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Linear</a:t>
            </a:r>
            <a:r>
              <a:rPr dirty="0" sz="1200" spc="185">
                <a:latin typeface="Calibri"/>
                <a:cs typeface="Calibri"/>
              </a:rPr>
              <a:t> </a:t>
            </a:r>
            <a:r>
              <a:rPr dirty="0" sz="1200" spc="55">
                <a:latin typeface="Calibri"/>
                <a:cs typeface="Calibri"/>
              </a:rPr>
              <a:t>Data</a:t>
            </a:r>
            <a:r>
              <a:rPr dirty="0" sz="1200" spc="190">
                <a:latin typeface="Calibri"/>
                <a:cs typeface="Calibri"/>
              </a:rPr>
              <a:t> </a:t>
            </a:r>
            <a:r>
              <a:rPr dirty="0" sz="1200" spc="-10">
                <a:latin typeface="Calibri"/>
                <a:cs typeface="Calibri"/>
              </a:rPr>
              <a:t>Structures.</a:t>
            </a:r>
            <a:endParaRPr sz="1200">
              <a:latin typeface="Calibri"/>
              <a:cs typeface="Calibri"/>
            </a:endParaRPr>
          </a:p>
          <a:p>
            <a:pPr algn="just" marL="12700" marR="5080">
              <a:lnSpc>
                <a:spcPct val="100000"/>
              </a:lnSpc>
              <a:spcBef>
                <a:spcPts val="1430"/>
              </a:spcBef>
            </a:pPr>
            <a:r>
              <a:rPr dirty="0" sz="1200" spc="65">
                <a:latin typeface="Calibri"/>
                <a:cs typeface="Calibri"/>
              </a:rPr>
              <a:t>In</a:t>
            </a:r>
            <a:r>
              <a:rPr dirty="0" sz="1200" spc="31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the</a:t>
            </a:r>
            <a:r>
              <a:rPr dirty="0" sz="1200" spc="32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computer,</a:t>
            </a:r>
            <a:r>
              <a:rPr dirty="0" sz="1200" spc="36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all</a:t>
            </a:r>
            <a:r>
              <a:rPr dirty="0" sz="1200" spc="31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characters</a:t>
            </a:r>
            <a:r>
              <a:rPr dirty="0" sz="1200" spc="32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are</a:t>
            </a:r>
            <a:r>
              <a:rPr dirty="0" sz="1200" spc="32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encoded</a:t>
            </a:r>
            <a:r>
              <a:rPr dirty="0" sz="1200" spc="31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numerically</a:t>
            </a:r>
            <a:r>
              <a:rPr dirty="0" sz="1200" spc="32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as</a:t>
            </a:r>
            <a:r>
              <a:rPr dirty="0" sz="1200" spc="320">
                <a:latin typeface="Calibri"/>
                <a:cs typeface="Calibri"/>
              </a:rPr>
              <a:t> </a:t>
            </a:r>
            <a:r>
              <a:rPr dirty="0" sz="1200" spc="145">
                <a:latin typeface="Calibri"/>
                <a:cs typeface="Calibri"/>
              </a:rPr>
              <a:t>ASCII</a:t>
            </a:r>
            <a:r>
              <a:rPr dirty="0" sz="1200" spc="31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(American</a:t>
            </a:r>
            <a:r>
              <a:rPr dirty="0" sz="1200" spc="32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Standard</a:t>
            </a:r>
            <a:r>
              <a:rPr dirty="0" sz="1200" spc="32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Code</a:t>
            </a:r>
            <a:r>
              <a:rPr dirty="0" sz="1200" spc="315">
                <a:latin typeface="Calibri"/>
                <a:cs typeface="Calibri"/>
              </a:rPr>
              <a:t> </a:t>
            </a:r>
            <a:r>
              <a:rPr dirty="0" sz="1200" spc="-25">
                <a:latin typeface="Calibri"/>
                <a:cs typeface="Calibri"/>
              </a:rPr>
              <a:t>for </a:t>
            </a:r>
            <a:r>
              <a:rPr dirty="0" sz="1200">
                <a:latin typeface="Calibri"/>
                <a:cs typeface="Calibri"/>
              </a:rPr>
              <a:t>Information</a:t>
            </a:r>
            <a:r>
              <a:rPr dirty="0" sz="1200" spc="285">
                <a:latin typeface="Calibri"/>
                <a:cs typeface="Calibri"/>
              </a:rPr>
              <a:t> </a:t>
            </a:r>
            <a:r>
              <a:rPr dirty="0" sz="1200" spc="-10">
                <a:latin typeface="Calibri"/>
                <a:cs typeface="Calibri"/>
              </a:rPr>
              <a:t>Interchange).</a:t>
            </a:r>
            <a:endParaRPr sz="1200">
              <a:latin typeface="Calibri"/>
              <a:cs typeface="Calibri"/>
            </a:endParaRPr>
          </a:p>
        </p:txBody>
      </p:sp>
      <p:pic>
        <p:nvPicPr>
          <p:cNvPr id="5" name="object 5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86625" y="5117909"/>
            <a:ext cx="3473450" cy="1847850"/>
          </a:xfrm>
          <a:prstGeom prst="rect">
            <a:avLst/>
          </a:prstGeom>
        </p:spPr>
      </p:pic>
      <p:sp>
        <p:nvSpPr>
          <p:cNvPr id="6" name="object 6" descr=""/>
          <p:cNvSpPr txBox="1"/>
          <p:nvPr/>
        </p:nvSpPr>
        <p:spPr>
          <a:xfrm>
            <a:off x="548525" y="6801229"/>
            <a:ext cx="6555105" cy="755015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3561079">
              <a:lnSpc>
                <a:spcPct val="100000"/>
              </a:lnSpc>
              <a:spcBef>
                <a:spcPts val="95"/>
              </a:spcBef>
              <a:tabLst>
                <a:tab pos="4390390" algn="l"/>
                <a:tab pos="4733290" algn="l"/>
              </a:tabLst>
            </a:pPr>
            <a:r>
              <a:rPr dirty="0" sz="1200">
                <a:latin typeface="Calibri"/>
                <a:cs typeface="Calibri"/>
              </a:rPr>
              <a:t>41</a:t>
            </a:r>
            <a:r>
              <a:rPr dirty="0" baseline="-13888" sz="1200" i="1">
                <a:latin typeface="Calibri"/>
                <a:cs typeface="Calibri"/>
              </a:rPr>
              <a:t>hex</a:t>
            </a:r>
            <a:r>
              <a:rPr dirty="0" baseline="-13888" sz="1200" spc="397" i="1">
                <a:latin typeface="Calibri"/>
                <a:cs typeface="Calibri"/>
              </a:rPr>
              <a:t> </a:t>
            </a:r>
            <a:r>
              <a:rPr dirty="0" sz="1200" spc="305">
                <a:latin typeface="Calibri"/>
                <a:cs typeface="Calibri"/>
              </a:rPr>
              <a:t>=</a:t>
            </a:r>
            <a:r>
              <a:rPr dirty="0" sz="1200" spc="125">
                <a:latin typeface="Calibri"/>
                <a:cs typeface="Calibri"/>
              </a:rPr>
              <a:t> </a:t>
            </a:r>
            <a:r>
              <a:rPr dirty="0" sz="1200" spc="125" i="1">
                <a:latin typeface="Calibri"/>
                <a:cs typeface="Calibri"/>
              </a:rPr>
              <a:t>A</a:t>
            </a:r>
            <a:r>
              <a:rPr dirty="0" sz="1200" i="1">
                <a:latin typeface="Calibri"/>
                <a:cs typeface="Calibri"/>
              </a:rPr>
              <a:t>	</a:t>
            </a:r>
            <a:r>
              <a:rPr dirty="0" sz="1200" spc="15">
                <a:latin typeface="Lucida Sans Unicode"/>
                <a:cs typeface="Lucida Sans Unicode"/>
              </a:rPr>
              <a:t>⇒</a:t>
            </a:r>
            <a:r>
              <a:rPr dirty="0" sz="1200">
                <a:latin typeface="Lucida Sans Unicode"/>
                <a:cs typeface="Lucida Sans Unicode"/>
              </a:rPr>
              <a:t>	</a:t>
            </a:r>
            <a:r>
              <a:rPr dirty="0" sz="1200" spc="75">
                <a:latin typeface="Calibri"/>
                <a:cs typeface="Calibri"/>
              </a:rPr>
              <a:t>6</a:t>
            </a:r>
            <a:r>
              <a:rPr dirty="0" sz="1200" spc="75" i="1">
                <a:latin typeface="Calibri"/>
                <a:cs typeface="Calibri"/>
              </a:rPr>
              <a:t>D</a:t>
            </a:r>
            <a:r>
              <a:rPr dirty="0" baseline="-13888" sz="1200" spc="112" i="1">
                <a:latin typeface="Calibri"/>
                <a:cs typeface="Calibri"/>
              </a:rPr>
              <a:t>hex</a:t>
            </a:r>
            <a:r>
              <a:rPr dirty="0" baseline="-13888" sz="1200" spc="307" i="1">
                <a:latin typeface="Calibri"/>
                <a:cs typeface="Calibri"/>
              </a:rPr>
              <a:t> </a:t>
            </a:r>
            <a:r>
              <a:rPr dirty="0" sz="1200" spc="305">
                <a:latin typeface="Calibri"/>
                <a:cs typeface="Calibri"/>
              </a:rPr>
              <a:t>=</a:t>
            </a:r>
            <a:r>
              <a:rPr dirty="0" sz="1200" spc="65">
                <a:latin typeface="Calibri"/>
                <a:cs typeface="Calibri"/>
              </a:rPr>
              <a:t> </a:t>
            </a:r>
            <a:r>
              <a:rPr dirty="0" sz="1200" spc="15" i="1">
                <a:latin typeface="Calibri"/>
                <a:cs typeface="Calibri"/>
              </a:rPr>
              <a:t>m</a:t>
            </a:r>
            <a:endParaRPr sz="1200">
              <a:latin typeface="Calibri"/>
              <a:cs typeface="Calibri"/>
            </a:endParaRPr>
          </a:p>
          <a:p>
            <a:pPr marL="38100" marR="30480">
              <a:lnSpc>
                <a:spcPct val="100000"/>
              </a:lnSpc>
              <a:spcBef>
                <a:spcPts val="1420"/>
              </a:spcBef>
            </a:pPr>
            <a:r>
              <a:rPr dirty="0" sz="1200">
                <a:latin typeface="Calibri"/>
                <a:cs typeface="Calibri"/>
              </a:rPr>
              <a:t>However,</a:t>
            </a:r>
            <a:r>
              <a:rPr dirty="0" sz="1200" spc="16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only</a:t>
            </a:r>
            <a:r>
              <a:rPr dirty="0" sz="1200" spc="16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the</a:t>
            </a:r>
            <a:r>
              <a:rPr dirty="0" sz="1200" spc="16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first</a:t>
            </a:r>
            <a:r>
              <a:rPr dirty="0" sz="1200" spc="16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127</a:t>
            </a:r>
            <a:r>
              <a:rPr dirty="0" sz="1200" spc="16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characters</a:t>
            </a:r>
            <a:r>
              <a:rPr dirty="0" sz="1200" spc="16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are</a:t>
            </a:r>
            <a:r>
              <a:rPr dirty="0" sz="1200" spc="16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encoded.</a:t>
            </a:r>
            <a:r>
              <a:rPr dirty="0" sz="1200" spc="345">
                <a:latin typeface="Calibri"/>
                <a:cs typeface="Calibri"/>
              </a:rPr>
              <a:t> </a:t>
            </a:r>
            <a:r>
              <a:rPr dirty="0" sz="1200" spc="75">
                <a:latin typeface="Calibri"/>
                <a:cs typeface="Calibri"/>
              </a:rPr>
              <a:t>This</a:t>
            </a:r>
            <a:r>
              <a:rPr dirty="0" sz="1200" spc="16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is</a:t>
            </a:r>
            <a:r>
              <a:rPr dirty="0" sz="1200" spc="16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why</a:t>
            </a:r>
            <a:r>
              <a:rPr dirty="0" sz="1200" spc="16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this</a:t>
            </a:r>
            <a:r>
              <a:rPr dirty="0" sz="1200" spc="16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coding</a:t>
            </a:r>
            <a:r>
              <a:rPr dirty="0" sz="1200" spc="16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is</a:t>
            </a:r>
            <a:r>
              <a:rPr dirty="0" sz="1200" spc="16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also</a:t>
            </a:r>
            <a:r>
              <a:rPr dirty="0" sz="1200" spc="16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called</a:t>
            </a:r>
            <a:r>
              <a:rPr dirty="0" sz="1200" spc="16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simple</a:t>
            </a:r>
            <a:r>
              <a:rPr dirty="0" sz="1200" spc="160">
                <a:latin typeface="Calibri"/>
                <a:cs typeface="Calibri"/>
              </a:rPr>
              <a:t> </a:t>
            </a:r>
            <a:r>
              <a:rPr dirty="0" sz="1200" spc="-35">
                <a:latin typeface="Calibri"/>
                <a:cs typeface="Calibri"/>
              </a:rPr>
              <a:t>or </a:t>
            </a:r>
            <a:r>
              <a:rPr dirty="0" sz="1200">
                <a:latin typeface="Calibri"/>
                <a:cs typeface="Calibri"/>
              </a:rPr>
              <a:t>7-bit</a:t>
            </a:r>
            <a:r>
              <a:rPr dirty="0" sz="1200" spc="175">
                <a:latin typeface="Calibri"/>
                <a:cs typeface="Calibri"/>
              </a:rPr>
              <a:t> </a:t>
            </a:r>
            <a:r>
              <a:rPr dirty="0" sz="1200" spc="145">
                <a:latin typeface="Calibri"/>
                <a:cs typeface="Calibri"/>
              </a:rPr>
              <a:t>ASCII</a:t>
            </a:r>
            <a:r>
              <a:rPr dirty="0" sz="1200" spc="180">
                <a:latin typeface="Calibri"/>
                <a:cs typeface="Calibri"/>
              </a:rPr>
              <a:t> </a:t>
            </a:r>
            <a:r>
              <a:rPr dirty="0" sz="1200" spc="-10">
                <a:latin typeface="Calibri"/>
                <a:cs typeface="Calibri"/>
              </a:rPr>
              <a:t>code.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11" name="object 11" descr="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49530">
              <a:lnSpc>
                <a:spcPts val="1235"/>
              </a:lnSpc>
            </a:pPr>
            <a:fld id="{81D60167-4931-47E6-BA6A-407CBD079E47}" type="slidenum">
              <a:rPr dirty="0" spc="-25"/>
              <a:t>10</a:t>
            </a:fld>
          </a:p>
        </p:txBody>
      </p:sp>
      <p:sp>
        <p:nvSpPr>
          <p:cNvPr id="7" name="object 7" descr=""/>
          <p:cNvSpPr txBox="1"/>
          <p:nvPr/>
        </p:nvSpPr>
        <p:spPr>
          <a:xfrm>
            <a:off x="908380" y="7843201"/>
            <a:ext cx="198120" cy="14732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800" spc="40" i="1">
                <a:latin typeface="Calibri"/>
                <a:cs typeface="Calibri"/>
              </a:rPr>
              <a:t>hex</a:t>
            </a:r>
            <a:endParaRPr sz="800">
              <a:latin typeface="Calibri"/>
              <a:cs typeface="Calibri"/>
            </a:endParaRPr>
          </a:p>
        </p:txBody>
      </p:sp>
      <p:sp>
        <p:nvSpPr>
          <p:cNvPr id="8" name="object 8" descr=""/>
          <p:cNvSpPr txBox="1"/>
          <p:nvPr/>
        </p:nvSpPr>
        <p:spPr>
          <a:xfrm>
            <a:off x="573925" y="7769819"/>
            <a:ext cx="881380" cy="207645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  <a:tabLst>
                <a:tab pos="716280" algn="l"/>
              </a:tabLst>
            </a:pPr>
            <a:r>
              <a:rPr dirty="0" sz="1200" spc="-10">
                <a:latin typeface="Calibri"/>
                <a:cs typeface="Calibri"/>
              </a:rPr>
              <a:t>Hello</a:t>
            </a:r>
            <a:r>
              <a:rPr dirty="0" sz="1200">
                <a:latin typeface="Calibri"/>
                <a:cs typeface="Calibri"/>
              </a:rPr>
              <a:t>	</a:t>
            </a:r>
            <a:r>
              <a:rPr dirty="0" sz="1200" spc="15">
                <a:latin typeface="Lucida Sans Unicode"/>
                <a:cs typeface="Lucida Sans Unicode"/>
              </a:rPr>
              <a:t>⇒</a:t>
            </a:r>
            <a:endParaRPr sz="1200">
              <a:latin typeface="Lucida Sans Unicode"/>
              <a:cs typeface="Lucida Sans Unicode"/>
            </a:endParaRPr>
          </a:p>
        </p:txBody>
      </p:sp>
      <p:graphicFrame>
        <p:nvGraphicFramePr>
          <p:cNvPr id="9" name="object 9" descr=""/>
          <p:cNvGraphicFramePr>
            <a:graphicFrameLocks noGrp="1"/>
          </p:cNvGraphicFramePr>
          <p:nvPr/>
        </p:nvGraphicFramePr>
        <p:xfrm>
          <a:off x="1640700" y="7705344"/>
          <a:ext cx="2087880" cy="37592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05435"/>
                <a:gridCol w="305435"/>
                <a:gridCol w="338455"/>
                <a:gridCol w="338455"/>
                <a:gridCol w="328294"/>
                <a:gridCol w="389889"/>
              </a:tblGrid>
              <a:tr h="187960">
                <a:tc>
                  <a:txBody>
                    <a:bodyPr/>
                    <a:lstStyle/>
                    <a:p>
                      <a:pPr algn="ctr">
                        <a:lnSpc>
                          <a:spcPts val="1270"/>
                        </a:lnSpc>
                      </a:pPr>
                      <a:r>
                        <a:rPr dirty="0" sz="1200" spc="75">
                          <a:latin typeface="Calibri"/>
                          <a:cs typeface="Calibri"/>
                        </a:rPr>
                        <a:t>H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70"/>
                        </a:lnSpc>
                      </a:pPr>
                      <a:r>
                        <a:rPr dirty="0" sz="1200" spc="-50">
                          <a:latin typeface="Calibri"/>
                          <a:cs typeface="Calibri"/>
                        </a:rPr>
                        <a:t>e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70"/>
                        </a:lnSpc>
                      </a:pPr>
                      <a:r>
                        <a:rPr dirty="0" sz="1200" spc="-50">
                          <a:latin typeface="Calibri"/>
                          <a:cs typeface="Calibri"/>
                        </a:rPr>
                        <a:t>l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70"/>
                        </a:lnSpc>
                      </a:pPr>
                      <a:r>
                        <a:rPr dirty="0" sz="1200" spc="-50">
                          <a:latin typeface="Calibri"/>
                          <a:cs typeface="Calibri"/>
                        </a:rPr>
                        <a:t>l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70"/>
                        </a:lnSpc>
                      </a:pPr>
                      <a:r>
                        <a:rPr dirty="0" sz="1200" spc="-50">
                          <a:latin typeface="Calibri"/>
                          <a:cs typeface="Calibri"/>
                        </a:rPr>
                        <a:t>o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70"/>
                        </a:lnSpc>
                      </a:pPr>
                      <a:r>
                        <a:rPr dirty="0" sz="1200" spc="-20">
                          <a:latin typeface="Calibri"/>
                          <a:cs typeface="Calibri"/>
                        </a:rPr>
                        <a:t>’</a:t>
                      </a:r>
                      <a:r>
                        <a:rPr dirty="0" sz="1200" spc="-20">
                          <a:latin typeface="Lucida Sans Unicode"/>
                          <a:cs typeface="Lucida Sans Unicode"/>
                        </a:rPr>
                        <a:t>\</a:t>
                      </a:r>
                      <a:r>
                        <a:rPr dirty="0" sz="1200" spc="-20">
                          <a:latin typeface="Calibri"/>
                          <a:cs typeface="Calibri"/>
                        </a:rPr>
                        <a:t>0’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187960">
                <a:tc>
                  <a:txBody>
                    <a:bodyPr/>
                    <a:lstStyle/>
                    <a:p>
                      <a:pPr algn="ctr">
                        <a:lnSpc>
                          <a:spcPts val="1270"/>
                        </a:lnSpc>
                      </a:pPr>
                      <a:r>
                        <a:rPr dirty="0" sz="1200" spc="-25">
                          <a:latin typeface="Calibri"/>
                          <a:cs typeface="Calibri"/>
                        </a:rPr>
                        <a:t>48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70"/>
                        </a:lnSpc>
                      </a:pPr>
                      <a:r>
                        <a:rPr dirty="0" sz="1200" spc="-25">
                          <a:latin typeface="Calibri"/>
                          <a:cs typeface="Calibri"/>
                        </a:rPr>
                        <a:t>65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70"/>
                        </a:lnSpc>
                      </a:pPr>
                      <a:r>
                        <a:rPr dirty="0" sz="1200" spc="60">
                          <a:latin typeface="Calibri"/>
                          <a:cs typeface="Calibri"/>
                        </a:rPr>
                        <a:t>6C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70"/>
                        </a:lnSpc>
                      </a:pPr>
                      <a:r>
                        <a:rPr dirty="0" sz="1200" spc="60">
                          <a:latin typeface="Calibri"/>
                          <a:cs typeface="Calibri"/>
                        </a:rPr>
                        <a:t>6C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70"/>
                        </a:lnSpc>
                      </a:pPr>
                      <a:r>
                        <a:rPr dirty="0" sz="1200" spc="65">
                          <a:latin typeface="Calibri"/>
                          <a:cs typeface="Calibri"/>
                        </a:rPr>
                        <a:t>6F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70"/>
                        </a:lnSpc>
                      </a:pPr>
                      <a:r>
                        <a:rPr dirty="0" sz="1200" spc="-25">
                          <a:latin typeface="Calibri"/>
                          <a:cs typeface="Calibri"/>
                        </a:rPr>
                        <a:t>00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  <p:sp>
        <p:nvSpPr>
          <p:cNvPr id="10" name="object 10" descr=""/>
          <p:cNvSpPr txBox="1"/>
          <p:nvPr/>
        </p:nvSpPr>
        <p:spPr>
          <a:xfrm>
            <a:off x="535825" y="8220999"/>
            <a:ext cx="6581775" cy="1304925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algn="just" marL="50800" marR="43180">
              <a:lnSpc>
                <a:spcPct val="100000"/>
              </a:lnSpc>
              <a:spcBef>
                <a:spcPts val="95"/>
              </a:spcBef>
            </a:pPr>
            <a:r>
              <a:rPr dirty="0" sz="1200">
                <a:latin typeface="Calibri"/>
                <a:cs typeface="Calibri"/>
              </a:rPr>
              <a:t>For</a:t>
            </a:r>
            <a:r>
              <a:rPr dirty="0" sz="1200" spc="9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the</a:t>
            </a:r>
            <a:r>
              <a:rPr dirty="0" sz="1200" spc="10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coding</a:t>
            </a:r>
            <a:r>
              <a:rPr dirty="0" sz="1200" spc="100">
                <a:latin typeface="Calibri"/>
                <a:cs typeface="Calibri"/>
              </a:rPr>
              <a:t> </a:t>
            </a:r>
            <a:r>
              <a:rPr dirty="0" sz="1200" spc="-20">
                <a:latin typeface="Calibri"/>
                <a:cs typeface="Calibri"/>
              </a:rPr>
              <a:t>between</a:t>
            </a:r>
            <a:r>
              <a:rPr dirty="0" sz="1200" spc="10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128</a:t>
            </a:r>
            <a:r>
              <a:rPr dirty="0" sz="1200" spc="9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to</a:t>
            </a:r>
            <a:r>
              <a:rPr dirty="0" sz="1200" spc="10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255,</a:t>
            </a:r>
            <a:r>
              <a:rPr dirty="0" sz="1200" spc="11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i.e.</a:t>
            </a:r>
            <a:r>
              <a:rPr dirty="0" sz="1200" spc="27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80</a:t>
            </a:r>
            <a:r>
              <a:rPr dirty="0" baseline="-13888" sz="1200" i="1">
                <a:latin typeface="Calibri"/>
                <a:cs typeface="Calibri"/>
              </a:rPr>
              <a:t>hex</a:t>
            </a:r>
            <a:r>
              <a:rPr dirty="0" baseline="-13888" sz="1200" spc="352" i="1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to</a:t>
            </a:r>
            <a:r>
              <a:rPr dirty="0" sz="1200" spc="100">
                <a:latin typeface="Calibri"/>
                <a:cs typeface="Calibri"/>
              </a:rPr>
              <a:t> </a:t>
            </a:r>
            <a:r>
              <a:rPr dirty="0" sz="1200" spc="135" i="1">
                <a:latin typeface="Calibri"/>
                <a:cs typeface="Calibri"/>
              </a:rPr>
              <a:t>FF</a:t>
            </a:r>
            <a:r>
              <a:rPr dirty="0" baseline="-13888" sz="1200" spc="202" i="1">
                <a:latin typeface="Calibri"/>
                <a:cs typeface="Calibri"/>
              </a:rPr>
              <a:t>hex</a:t>
            </a:r>
            <a:r>
              <a:rPr dirty="0" sz="1200" spc="135">
                <a:latin typeface="Calibri"/>
                <a:cs typeface="Calibri"/>
              </a:rPr>
              <a:t>,</a:t>
            </a:r>
            <a:r>
              <a:rPr dirty="0" sz="1200" spc="11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there</a:t>
            </a:r>
            <a:r>
              <a:rPr dirty="0" sz="1200" spc="9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are</a:t>
            </a:r>
            <a:r>
              <a:rPr dirty="0" sz="1200" spc="10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country-specific</a:t>
            </a:r>
            <a:r>
              <a:rPr dirty="0" sz="1200" spc="10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coding</a:t>
            </a:r>
            <a:r>
              <a:rPr dirty="0" sz="1200" spc="10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tables.</a:t>
            </a:r>
            <a:r>
              <a:rPr dirty="0" sz="1200" spc="265">
                <a:latin typeface="Calibri"/>
                <a:cs typeface="Calibri"/>
              </a:rPr>
              <a:t> </a:t>
            </a:r>
            <a:r>
              <a:rPr dirty="0" sz="1200" spc="40">
                <a:latin typeface="Calibri"/>
                <a:cs typeface="Calibri"/>
              </a:rPr>
              <a:t>The </a:t>
            </a:r>
            <a:r>
              <a:rPr dirty="0" sz="1200">
                <a:latin typeface="Calibri"/>
                <a:cs typeface="Calibri"/>
              </a:rPr>
              <a:t>most</a:t>
            </a:r>
            <a:r>
              <a:rPr dirty="0" sz="1200" spc="21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common</a:t>
            </a:r>
            <a:r>
              <a:rPr dirty="0" sz="1200" spc="21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encoding</a:t>
            </a:r>
            <a:r>
              <a:rPr dirty="0" sz="1200" spc="22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is</a:t>
            </a:r>
            <a:r>
              <a:rPr dirty="0" sz="1200" spc="21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Latin-</a:t>
            </a:r>
            <a:r>
              <a:rPr dirty="0" sz="1200" spc="60">
                <a:latin typeface="Calibri"/>
                <a:cs typeface="Calibri"/>
              </a:rPr>
              <a:t>1</a:t>
            </a:r>
            <a:r>
              <a:rPr dirty="0" sz="1200" spc="22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or</a:t>
            </a:r>
            <a:r>
              <a:rPr dirty="0" sz="1200" spc="21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ISO-8859-1</a:t>
            </a:r>
            <a:r>
              <a:rPr dirty="0" sz="1200" spc="22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coding</a:t>
            </a:r>
            <a:r>
              <a:rPr dirty="0" sz="1200" spc="21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table.</a:t>
            </a:r>
            <a:r>
              <a:rPr dirty="0" sz="1200" spc="430">
                <a:latin typeface="Calibri"/>
                <a:cs typeface="Calibri"/>
              </a:rPr>
              <a:t> </a:t>
            </a:r>
            <a:r>
              <a:rPr dirty="0" sz="1200" spc="65">
                <a:latin typeface="Calibri"/>
                <a:cs typeface="Calibri"/>
              </a:rPr>
              <a:t>The</a:t>
            </a:r>
            <a:r>
              <a:rPr dirty="0" sz="1200" spc="21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ISO-8859-x</a:t>
            </a:r>
            <a:r>
              <a:rPr dirty="0" sz="1200" spc="22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encodings</a:t>
            </a:r>
            <a:r>
              <a:rPr dirty="0" sz="1200" spc="215">
                <a:latin typeface="Calibri"/>
                <a:cs typeface="Calibri"/>
              </a:rPr>
              <a:t> </a:t>
            </a:r>
            <a:r>
              <a:rPr dirty="0" sz="1200" spc="-10">
                <a:latin typeface="Calibri"/>
                <a:cs typeface="Calibri"/>
              </a:rPr>
              <a:t>basically </a:t>
            </a:r>
            <a:r>
              <a:rPr dirty="0" sz="1200">
                <a:latin typeface="Calibri"/>
                <a:cs typeface="Calibri"/>
              </a:rPr>
              <a:t>require</a:t>
            </a:r>
            <a:r>
              <a:rPr dirty="0" sz="1200" spc="12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only</a:t>
            </a:r>
            <a:r>
              <a:rPr dirty="0" sz="1200" spc="12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one</a:t>
            </a:r>
            <a:r>
              <a:rPr dirty="0" sz="1200" spc="12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byte,</a:t>
            </a:r>
            <a:r>
              <a:rPr dirty="0" sz="1200" spc="12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but</a:t>
            </a:r>
            <a:r>
              <a:rPr dirty="0" sz="1200" spc="12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only</a:t>
            </a:r>
            <a:r>
              <a:rPr dirty="0" sz="1200" spc="13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256</a:t>
            </a:r>
            <a:r>
              <a:rPr dirty="0" sz="1200" spc="120">
                <a:latin typeface="Calibri"/>
                <a:cs typeface="Calibri"/>
              </a:rPr>
              <a:t> </a:t>
            </a:r>
            <a:r>
              <a:rPr dirty="0" sz="1200" spc="55">
                <a:latin typeface="Calibri"/>
                <a:cs typeface="Calibri"/>
              </a:rPr>
              <a:t>(2</a:t>
            </a:r>
            <a:r>
              <a:rPr dirty="0" baseline="31250" sz="1200" spc="82">
                <a:latin typeface="Calibri"/>
                <a:cs typeface="Calibri"/>
              </a:rPr>
              <a:t>8</a:t>
            </a:r>
            <a:r>
              <a:rPr dirty="0" sz="1200" spc="55">
                <a:latin typeface="Calibri"/>
                <a:cs typeface="Calibri"/>
              </a:rPr>
              <a:t>)</a:t>
            </a:r>
            <a:r>
              <a:rPr dirty="0" sz="1200" spc="12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different</a:t>
            </a:r>
            <a:r>
              <a:rPr dirty="0" sz="1200" spc="12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characters</a:t>
            </a:r>
            <a:r>
              <a:rPr dirty="0" sz="1200" spc="12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can</a:t>
            </a:r>
            <a:r>
              <a:rPr dirty="0" sz="1200" spc="13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be</a:t>
            </a:r>
            <a:r>
              <a:rPr dirty="0" sz="1200" spc="120">
                <a:latin typeface="Calibri"/>
                <a:cs typeface="Calibri"/>
              </a:rPr>
              <a:t> </a:t>
            </a:r>
            <a:r>
              <a:rPr dirty="0" sz="1200" spc="-10">
                <a:latin typeface="Calibri"/>
                <a:cs typeface="Calibri"/>
              </a:rPr>
              <a:t>encoded.</a:t>
            </a:r>
            <a:endParaRPr sz="1200">
              <a:latin typeface="Calibri"/>
              <a:cs typeface="Calibri"/>
            </a:endParaRPr>
          </a:p>
          <a:p>
            <a:pPr algn="just" marL="50800" marR="43180">
              <a:lnSpc>
                <a:spcPct val="100000"/>
              </a:lnSpc>
              <a:spcBef>
                <a:spcPts val="1430"/>
              </a:spcBef>
            </a:pPr>
            <a:r>
              <a:rPr dirty="0" sz="1200">
                <a:latin typeface="Calibri"/>
                <a:cs typeface="Calibri"/>
              </a:rPr>
              <a:t>Because</a:t>
            </a:r>
            <a:r>
              <a:rPr dirty="0" sz="1200" spc="19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the</a:t>
            </a:r>
            <a:r>
              <a:rPr dirty="0" sz="1200" spc="19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number</a:t>
            </a:r>
            <a:r>
              <a:rPr dirty="0" sz="1200" spc="20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of</a:t>
            </a:r>
            <a:r>
              <a:rPr dirty="0" sz="1200" spc="19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encoded</a:t>
            </a:r>
            <a:r>
              <a:rPr dirty="0" sz="1200" spc="204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characters</a:t>
            </a:r>
            <a:r>
              <a:rPr dirty="0" sz="1200" spc="20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is</a:t>
            </a:r>
            <a:r>
              <a:rPr dirty="0" sz="1200" spc="19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limited</a:t>
            </a:r>
            <a:r>
              <a:rPr dirty="0" sz="1200" spc="204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in</a:t>
            </a:r>
            <a:r>
              <a:rPr dirty="0" sz="1200" spc="19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ISO-8859-x,</a:t>
            </a:r>
            <a:r>
              <a:rPr dirty="0" sz="1200" spc="21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a</a:t>
            </a:r>
            <a:r>
              <a:rPr dirty="0" sz="1200" spc="204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multi-byte</a:t>
            </a:r>
            <a:r>
              <a:rPr dirty="0" sz="1200" spc="19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character</a:t>
            </a:r>
            <a:r>
              <a:rPr dirty="0" sz="1200" spc="204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set</a:t>
            </a:r>
            <a:r>
              <a:rPr dirty="0" sz="1200" spc="195">
                <a:latin typeface="Calibri"/>
                <a:cs typeface="Calibri"/>
              </a:rPr>
              <a:t> </a:t>
            </a:r>
            <a:r>
              <a:rPr dirty="0" sz="1200" spc="-25">
                <a:latin typeface="Calibri"/>
                <a:cs typeface="Calibri"/>
              </a:rPr>
              <a:t>was </a:t>
            </a:r>
            <a:r>
              <a:rPr dirty="0" sz="1200">
                <a:latin typeface="Calibri"/>
                <a:cs typeface="Calibri"/>
              </a:rPr>
              <a:t>invented.</a:t>
            </a:r>
            <a:r>
              <a:rPr dirty="0" sz="1200" spc="360">
                <a:latin typeface="Calibri"/>
                <a:cs typeface="Calibri"/>
              </a:rPr>
              <a:t> </a:t>
            </a:r>
            <a:r>
              <a:rPr dirty="0" sz="1200" spc="65">
                <a:latin typeface="Calibri"/>
                <a:cs typeface="Calibri"/>
              </a:rPr>
              <a:t>The</a:t>
            </a:r>
            <a:r>
              <a:rPr dirty="0" sz="1200" spc="165">
                <a:latin typeface="Calibri"/>
                <a:cs typeface="Calibri"/>
              </a:rPr>
              <a:t> </a:t>
            </a:r>
            <a:r>
              <a:rPr dirty="0" sz="1200" spc="105">
                <a:latin typeface="Calibri"/>
                <a:cs typeface="Calibri"/>
              </a:rPr>
              <a:t>UTF-</a:t>
            </a:r>
            <a:r>
              <a:rPr dirty="0" sz="1200" spc="114">
                <a:latin typeface="Calibri"/>
                <a:cs typeface="Calibri"/>
              </a:rPr>
              <a:t>8</a:t>
            </a:r>
            <a:r>
              <a:rPr dirty="0" sz="1200" spc="16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code</a:t>
            </a:r>
            <a:r>
              <a:rPr dirty="0" sz="1200" spc="16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has</a:t>
            </a:r>
            <a:r>
              <a:rPr dirty="0" sz="1200" spc="16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a</a:t>
            </a:r>
            <a:r>
              <a:rPr dirty="0" sz="1200" spc="16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maximum</a:t>
            </a:r>
            <a:r>
              <a:rPr dirty="0" sz="1200" spc="17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of</a:t>
            </a:r>
            <a:r>
              <a:rPr dirty="0" sz="1200" spc="16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4</a:t>
            </a:r>
            <a:r>
              <a:rPr dirty="0" sz="1200" spc="17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bytes.</a:t>
            </a:r>
            <a:r>
              <a:rPr dirty="0" sz="1200" spc="360">
                <a:latin typeface="Calibri"/>
                <a:cs typeface="Calibri"/>
              </a:rPr>
              <a:t> </a:t>
            </a:r>
            <a:r>
              <a:rPr dirty="0" sz="1200" spc="75">
                <a:latin typeface="Calibri"/>
                <a:cs typeface="Calibri"/>
              </a:rPr>
              <a:t>This</a:t>
            </a:r>
            <a:r>
              <a:rPr dirty="0" sz="1200" spc="16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means</a:t>
            </a:r>
            <a:r>
              <a:rPr dirty="0" sz="1200" spc="16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that</a:t>
            </a:r>
            <a:r>
              <a:rPr dirty="0" sz="1200" spc="17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almost</a:t>
            </a:r>
            <a:r>
              <a:rPr dirty="0" sz="1200" spc="17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an</a:t>
            </a:r>
            <a:r>
              <a:rPr dirty="0" sz="1200" spc="17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infinite</a:t>
            </a:r>
            <a:r>
              <a:rPr dirty="0" sz="1200" spc="160">
                <a:latin typeface="Calibri"/>
                <a:cs typeface="Calibri"/>
              </a:rPr>
              <a:t> </a:t>
            </a:r>
            <a:r>
              <a:rPr dirty="0" sz="1200" spc="-10">
                <a:latin typeface="Calibri"/>
                <a:cs typeface="Calibri"/>
              </a:rPr>
              <a:t>number </a:t>
            </a:r>
            <a:r>
              <a:rPr dirty="0" sz="1200">
                <a:latin typeface="Calibri"/>
                <a:cs typeface="Calibri"/>
              </a:rPr>
              <a:t>of</a:t>
            </a:r>
            <a:r>
              <a:rPr dirty="0" sz="1200" spc="9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different</a:t>
            </a:r>
            <a:r>
              <a:rPr dirty="0" sz="1200" spc="9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characters,</a:t>
            </a:r>
            <a:r>
              <a:rPr dirty="0" sz="1200" spc="9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such</a:t>
            </a:r>
            <a:r>
              <a:rPr dirty="0" sz="1200" spc="10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as</a:t>
            </a:r>
            <a:r>
              <a:rPr dirty="0" sz="1200" spc="10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emojis,</a:t>
            </a:r>
            <a:r>
              <a:rPr dirty="0" sz="1200" spc="10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musical</a:t>
            </a:r>
            <a:r>
              <a:rPr dirty="0" sz="1200" spc="10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notes</a:t>
            </a:r>
            <a:r>
              <a:rPr dirty="0" sz="1200" spc="9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or</a:t>
            </a:r>
            <a:r>
              <a:rPr dirty="0" sz="1200" spc="10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chess</a:t>
            </a:r>
            <a:r>
              <a:rPr dirty="0" sz="1200" spc="9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pieces,</a:t>
            </a:r>
            <a:r>
              <a:rPr dirty="0" sz="1200" spc="10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can</a:t>
            </a:r>
            <a:r>
              <a:rPr dirty="0" sz="1200" spc="9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be</a:t>
            </a:r>
            <a:r>
              <a:rPr dirty="0" sz="1200" spc="100">
                <a:latin typeface="Calibri"/>
                <a:cs typeface="Calibri"/>
              </a:rPr>
              <a:t> </a:t>
            </a:r>
            <a:r>
              <a:rPr dirty="0" sz="1200" spc="-10">
                <a:latin typeface="Calibri"/>
                <a:cs typeface="Calibri"/>
              </a:rPr>
              <a:t>displayed.</a:t>
            </a:r>
            <a:endParaRPr sz="12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 txBox="1"/>
          <p:nvPr/>
        </p:nvSpPr>
        <p:spPr>
          <a:xfrm>
            <a:off x="535825" y="411350"/>
            <a:ext cx="6557645" cy="220472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3815079">
              <a:lnSpc>
                <a:spcPct val="100000"/>
              </a:lnSpc>
              <a:spcBef>
                <a:spcPts val="95"/>
              </a:spcBef>
            </a:pPr>
            <a:r>
              <a:rPr dirty="0" sz="1200" spc="190" i="1">
                <a:latin typeface="Calibri"/>
                <a:cs typeface="Calibri"/>
              </a:rPr>
              <a:t>CHAPTER</a:t>
            </a:r>
            <a:r>
              <a:rPr dirty="0" sz="1200" spc="125" i="1">
                <a:latin typeface="Calibri"/>
                <a:cs typeface="Calibri"/>
              </a:rPr>
              <a:t> </a:t>
            </a:r>
            <a:r>
              <a:rPr dirty="0" sz="1200" i="1">
                <a:latin typeface="Calibri"/>
                <a:cs typeface="Calibri"/>
              </a:rPr>
              <a:t>3.</a:t>
            </a:r>
            <a:r>
              <a:rPr dirty="0" sz="1200" spc="195" i="1">
                <a:latin typeface="Calibri"/>
                <a:cs typeface="Calibri"/>
              </a:rPr>
              <a:t>  </a:t>
            </a:r>
            <a:r>
              <a:rPr dirty="0" sz="1200" spc="190" i="1">
                <a:latin typeface="Calibri"/>
                <a:cs typeface="Calibri"/>
              </a:rPr>
              <a:t>CHARACTER</a:t>
            </a:r>
            <a:r>
              <a:rPr dirty="0" sz="1200" spc="130" i="1">
                <a:latin typeface="Calibri"/>
                <a:cs typeface="Calibri"/>
              </a:rPr>
              <a:t> </a:t>
            </a:r>
            <a:r>
              <a:rPr dirty="0" sz="1200" spc="135" i="1">
                <a:latin typeface="Calibri"/>
                <a:cs typeface="Calibri"/>
              </a:rPr>
              <a:t>STRINGS</a:t>
            </a:r>
            <a:endParaRPr sz="12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1215"/>
              </a:spcBef>
            </a:pPr>
            <a:endParaRPr sz="1200">
              <a:latin typeface="Calibri"/>
              <a:cs typeface="Calibri"/>
            </a:endParaRPr>
          </a:p>
          <a:p>
            <a:pPr marL="50800">
              <a:lnSpc>
                <a:spcPct val="100000"/>
              </a:lnSpc>
            </a:pPr>
            <a:r>
              <a:rPr dirty="0" sz="1200" spc="50">
                <a:latin typeface="Calibri"/>
                <a:cs typeface="Calibri"/>
              </a:rPr>
              <a:t>You</a:t>
            </a:r>
            <a:r>
              <a:rPr dirty="0" sz="1200" spc="2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can</a:t>
            </a:r>
            <a:r>
              <a:rPr dirty="0" sz="1200" spc="2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find</a:t>
            </a:r>
            <a:r>
              <a:rPr dirty="0" sz="1200" spc="3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the</a:t>
            </a:r>
            <a:r>
              <a:rPr dirty="0" sz="1200" spc="2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Unicode,</a:t>
            </a:r>
            <a:r>
              <a:rPr dirty="0" sz="1200" spc="50">
                <a:latin typeface="Calibri"/>
                <a:cs typeface="Calibri"/>
              </a:rPr>
              <a:t> </a:t>
            </a:r>
            <a:r>
              <a:rPr dirty="0" sz="1200" spc="105">
                <a:latin typeface="Calibri"/>
                <a:cs typeface="Calibri"/>
              </a:rPr>
              <a:t>UTF-</a:t>
            </a:r>
            <a:r>
              <a:rPr dirty="0" sz="1200" spc="114">
                <a:latin typeface="Calibri"/>
                <a:cs typeface="Calibri"/>
              </a:rPr>
              <a:t>8</a:t>
            </a:r>
            <a:r>
              <a:rPr dirty="0" sz="1200" spc="2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and</a:t>
            </a:r>
            <a:r>
              <a:rPr dirty="0" sz="1200" spc="25">
                <a:latin typeface="Calibri"/>
                <a:cs typeface="Calibri"/>
              </a:rPr>
              <a:t> </a:t>
            </a:r>
            <a:r>
              <a:rPr dirty="0" sz="1200" spc="95">
                <a:latin typeface="Calibri"/>
                <a:cs typeface="Calibri"/>
              </a:rPr>
              <a:t>Web/HTML</a:t>
            </a:r>
            <a:r>
              <a:rPr dirty="0" sz="1200" spc="2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representation</a:t>
            </a:r>
            <a:r>
              <a:rPr dirty="0" sz="1200" spc="2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encodings</a:t>
            </a:r>
            <a:r>
              <a:rPr dirty="0" sz="1200" spc="2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on</a:t>
            </a:r>
            <a:r>
              <a:rPr dirty="0" sz="1200" spc="2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the</a:t>
            </a:r>
            <a:r>
              <a:rPr dirty="0" sz="1200" spc="2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following</a:t>
            </a:r>
            <a:r>
              <a:rPr dirty="0" sz="1200" spc="25">
                <a:latin typeface="Calibri"/>
                <a:cs typeface="Calibri"/>
              </a:rPr>
              <a:t> </a:t>
            </a:r>
            <a:r>
              <a:rPr dirty="0" sz="1200" spc="-10">
                <a:latin typeface="Calibri"/>
                <a:cs typeface="Calibri"/>
              </a:rPr>
              <a:t>website:</a:t>
            </a:r>
            <a:endParaRPr sz="12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950"/>
              </a:spcBef>
            </a:pPr>
            <a:endParaRPr sz="1200">
              <a:latin typeface="Calibri"/>
              <a:cs typeface="Calibri"/>
            </a:endParaRPr>
          </a:p>
          <a:p>
            <a:pPr marL="422275" indent="-148590">
              <a:lnSpc>
                <a:spcPct val="100000"/>
              </a:lnSpc>
              <a:buFont typeface="Arial MT"/>
              <a:buChar char="•"/>
              <a:tabLst>
                <a:tab pos="422275" algn="l"/>
              </a:tabLst>
            </a:pPr>
            <a:r>
              <a:rPr dirty="0" sz="1200">
                <a:latin typeface="Calibri"/>
                <a:cs typeface="Calibri"/>
                <a:hlinkClick r:id="rId2"/>
              </a:rPr>
              <a:t>https://symbl.cc/en/unicode-</a:t>
            </a:r>
            <a:r>
              <a:rPr dirty="0" sz="1200" spc="-10">
                <a:latin typeface="Calibri"/>
                <a:cs typeface="Calibri"/>
                <a:hlinkClick r:id="rId2"/>
              </a:rPr>
              <a:t>table/</a:t>
            </a:r>
            <a:endParaRPr sz="1200">
              <a:latin typeface="Calibri"/>
              <a:cs typeface="Calibri"/>
            </a:endParaRPr>
          </a:p>
          <a:p>
            <a:pPr marL="422275" indent="-148590">
              <a:lnSpc>
                <a:spcPct val="100000"/>
              </a:lnSpc>
              <a:spcBef>
                <a:spcPts val="1005"/>
              </a:spcBef>
              <a:buFont typeface="Arial MT"/>
              <a:buChar char="•"/>
              <a:tabLst>
                <a:tab pos="422275" algn="l"/>
              </a:tabLst>
            </a:pPr>
            <a:r>
              <a:rPr dirty="0" sz="1200">
                <a:latin typeface="Calibri"/>
                <a:cs typeface="Calibri"/>
                <a:hlinkClick r:id="rId3"/>
              </a:rPr>
              <a:t>https://www.utf8-</a:t>
            </a:r>
            <a:r>
              <a:rPr dirty="0" sz="1200" spc="-10">
                <a:latin typeface="Calibri"/>
                <a:cs typeface="Calibri"/>
                <a:hlinkClick r:id="rId3"/>
              </a:rPr>
              <a:t>chartable.de/</a:t>
            </a:r>
            <a:endParaRPr sz="12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950"/>
              </a:spcBef>
            </a:pPr>
            <a:endParaRPr sz="1200">
              <a:latin typeface="Calibri"/>
              <a:cs typeface="Calibri"/>
            </a:endParaRPr>
          </a:p>
          <a:p>
            <a:pPr marL="50800" marR="2298700">
              <a:lnSpc>
                <a:spcPct val="100000"/>
              </a:lnSpc>
            </a:pPr>
            <a:r>
              <a:rPr dirty="0" sz="1200">
                <a:latin typeface="Calibri"/>
                <a:cs typeface="Calibri"/>
              </a:rPr>
              <a:t>Good</a:t>
            </a:r>
            <a:r>
              <a:rPr dirty="0" sz="1200" spc="15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luck</a:t>
            </a:r>
            <a:r>
              <a:rPr dirty="0" sz="1200" spc="15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searching</a:t>
            </a:r>
            <a:r>
              <a:rPr dirty="0" sz="1200" spc="16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through</a:t>
            </a:r>
            <a:r>
              <a:rPr dirty="0" sz="1200" spc="15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the</a:t>
            </a:r>
            <a:r>
              <a:rPr dirty="0" sz="1200" spc="15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2</a:t>
            </a:r>
            <a:r>
              <a:rPr dirty="0" baseline="31250" sz="1200">
                <a:latin typeface="Calibri"/>
                <a:cs typeface="Calibri"/>
              </a:rPr>
              <a:t>32</a:t>
            </a:r>
            <a:r>
              <a:rPr dirty="0" baseline="31250" sz="1200" spc="434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different</a:t>
            </a:r>
            <a:r>
              <a:rPr dirty="0" sz="1200" spc="150">
                <a:latin typeface="Calibri"/>
                <a:cs typeface="Calibri"/>
              </a:rPr>
              <a:t> </a:t>
            </a:r>
            <a:r>
              <a:rPr dirty="0" sz="1200" spc="105">
                <a:latin typeface="Calibri"/>
                <a:cs typeface="Calibri"/>
              </a:rPr>
              <a:t>UTF-</a:t>
            </a:r>
            <a:r>
              <a:rPr dirty="0" sz="1200" spc="114">
                <a:latin typeface="Calibri"/>
                <a:cs typeface="Calibri"/>
              </a:rPr>
              <a:t>8</a:t>
            </a:r>
            <a:r>
              <a:rPr dirty="0" sz="1200" spc="150">
                <a:latin typeface="Calibri"/>
                <a:cs typeface="Calibri"/>
              </a:rPr>
              <a:t> </a:t>
            </a:r>
            <a:r>
              <a:rPr dirty="0" sz="1200" spc="-10">
                <a:latin typeface="Calibri"/>
                <a:cs typeface="Calibri"/>
              </a:rPr>
              <a:t>characters. </a:t>
            </a:r>
            <a:r>
              <a:rPr dirty="0" sz="1200">
                <a:latin typeface="Calibri"/>
                <a:cs typeface="Calibri"/>
              </a:rPr>
              <a:t>(Example:</a:t>
            </a:r>
            <a:r>
              <a:rPr dirty="0" sz="1200" spc="340">
                <a:latin typeface="Calibri"/>
                <a:cs typeface="Calibri"/>
              </a:rPr>
              <a:t> </a:t>
            </a:r>
            <a:r>
              <a:rPr dirty="0" sz="1200" spc="50">
                <a:latin typeface="Calibri"/>
                <a:cs typeface="Calibri"/>
              </a:rPr>
              <a:t>What</a:t>
            </a:r>
            <a:r>
              <a:rPr dirty="0" sz="1200" spc="18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is:</a:t>
            </a:r>
            <a:r>
              <a:rPr dirty="0" sz="1200" spc="335">
                <a:latin typeface="Calibri"/>
                <a:cs typeface="Calibri"/>
              </a:rPr>
              <a:t> </a:t>
            </a:r>
            <a:r>
              <a:rPr dirty="0" sz="1200" spc="125">
                <a:latin typeface="Calibri"/>
                <a:cs typeface="Calibri"/>
              </a:rPr>
              <a:t>f0</a:t>
            </a:r>
            <a:r>
              <a:rPr dirty="0" sz="1200" spc="455">
                <a:latin typeface="Calibri"/>
                <a:cs typeface="Calibri"/>
              </a:rPr>
              <a:t> </a:t>
            </a:r>
            <a:r>
              <a:rPr dirty="0" sz="1200" spc="125">
                <a:latin typeface="Calibri"/>
                <a:cs typeface="Calibri"/>
              </a:rPr>
              <a:t>9f</a:t>
            </a:r>
            <a:r>
              <a:rPr dirty="0" sz="1200" spc="45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98</a:t>
            </a:r>
            <a:r>
              <a:rPr dirty="0" sz="1200" spc="45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8e</a:t>
            </a:r>
            <a:r>
              <a:rPr dirty="0" baseline="-13888" sz="1200" i="1">
                <a:latin typeface="Calibri"/>
                <a:cs typeface="Calibri"/>
              </a:rPr>
              <a:t>hex</a:t>
            </a:r>
            <a:r>
              <a:rPr dirty="0" baseline="-13888" sz="1200" spc="487" i="1">
                <a:latin typeface="Calibri"/>
                <a:cs typeface="Calibri"/>
              </a:rPr>
              <a:t> </a:t>
            </a:r>
            <a:r>
              <a:rPr dirty="0" sz="1200" spc="-25">
                <a:latin typeface="Calibri"/>
                <a:cs typeface="Calibri"/>
              </a:rPr>
              <a:t>?)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3" name="object 3" descr="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49530">
              <a:lnSpc>
                <a:spcPts val="1235"/>
              </a:lnSpc>
            </a:pPr>
            <a:fld id="{81D60167-4931-47E6-BA6A-407CBD079E47}" type="slidenum">
              <a:rPr dirty="0" spc="-25"/>
              <a:t>10</a:t>
            </a:fld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587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dirty="0" spc="250"/>
              <a:t>Chapter</a:t>
            </a:r>
            <a:r>
              <a:rPr dirty="0" spc="400"/>
              <a:t> </a:t>
            </a:r>
            <a:r>
              <a:rPr dirty="0" spc="85"/>
              <a:t>4</a:t>
            </a:r>
          </a:p>
        </p:txBody>
      </p:sp>
      <p:sp>
        <p:nvSpPr>
          <p:cNvPr id="3" name="object 3" descr=""/>
          <p:cNvSpPr txBox="1"/>
          <p:nvPr/>
        </p:nvSpPr>
        <p:spPr>
          <a:xfrm>
            <a:off x="573925" y="2776396"/>
            <a:ext cx="2511425" cy="403225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dirty="0" sz="2450" spc="195" b="1">
                <a:latin typeface="Calibri"/>
                <a:cs typeface="Calibri"/>
              </a:rPr>
              <a:t>Boolean</a:t>
            </a:r>
            <a:r>
              <a:rPr dirty="0" sz="2450" spc="375" b="1">
                <a:latin typeface="Calibri"/>
                <a:cs typeface="Calibri"/>
              </a:rPr>
              <a:t> </a:t>
            </a:r>
            <a:r>
              <a:rPr dirty="0" sz="2450" spc="160" b="1">
                <a:latin typeface="Calibri"/>
                <a:cs typeface="Calibri"/>
              </a:rPr>
              <a:t>algebra</a:t>
            </a:r>
            <a:endParaRPr sz="2450">
              <a:latin typeface="Calibri"/>
              <a:cs typeface="Calibri"/>
            </a:endParaRPr>
          </a:p>
        </p:txBody>
      </p:sp>
      <p:sp>
        <p:nvSpPr>
          <p:cNvPr id="4" name="object 4" descr=""/>
          <p:cNvSpPr txBox="1"/>
          <p:nvPr/>
        </p:nvSpPr>
        <p:spPr>
          <a:xfrm>
            <a:off x="523125" y="3808931"/>
            <a:ext cx="6608445" cy="1958975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algn="just" marL="63500" marR="55880">
              <a:lnSpc>
                <a:spcPct val="100000"/>
              </a:lnSpc>
              <a:spcBef>
                <a:spcPts val="95"/>
              </a:spcBef>
            </a:pPr>
            <a:r>
              <a:rPr dirty="0" sz="1200" spc="65">
                <a:latin typeface="Calibri"/>
                <a:cs typeface="Calibri"/>
              </a:rPr>
              <a:t>The</a:t>
            </a:r>
            <a:r>
              <a:rPr dirty="0" sz="1200" spc="16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base</a:t>
            </a:r>
            <a:r>
              <a:rPr dirty="0" sz="1200" spc="16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of</a:t>
            </a:r>
            <a:r>
              <a:rPr dirty="0" sz="1200" spc="16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all</a:t>
            </a:r>
            <a:r>
              <a:rPr dirty="0" sz="1200" spc="16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digital</a:t>
            </a:r>
            <a:r>
              <a:rPr dirty="0" sz="1200" spc="16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circuits</a:t>
            </a:r>
            <a:r>
              <a:rPr dirty="0" sz="1200" spc="16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is</a:t>
            </a:r>
            <a:r>
              <a:rPr dirty="0" sz="1200" spc="16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Boolean</a:t>
            </a:r>
            <a:r>
              <a:rPr dirty="0" sz="1200" spc="18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algebra.</a:t>
            </a:r>
            <a:r>
              <a:rPr dirty="0" sz="1200" spc="34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Boolean</a:t>
            </a:r>
            <a:r>
              <a:rPr dirty="0" sz="1200" spc="16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Algebra</a:t>
            </a:r>
            <a:r>
              <a:rPr dirty="0" sz="1200" spc="16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represents</a:t>
            </a:r>
            <a:r>
              <a:rPr dirty="0" sz="1200" spc="16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a</a:t>
            </a:r>
            <a:r>
              <a:rPr dirty="0" sz="1200" spc="16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logical</a:t>
            </a:r>
            <a:r>
              <a:rPr dirty="0" sz="1200" spc="16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value</a:t>
            </a:r>
            <a:r>
              <a:rPr dirty="0" sz="1200" spc="16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that</a:t>
            </a:r>
            <a:r>
              <a:rPr dirty="0" sz="1200" spc="165">
                <a:latin typeface="Calibri"/>
                <a:cs typeface="Calibri"/>
              </a:rPr>
              <a:t> </a:t>
            </a:r>
            <a:r>
              <a:rPr dirty="0" sz="1200" spc="-25">
                <a:latin typeface="Calibri"/>
                <a:cs typeface="Calibri"/>
              </a:rPr>
              <a:t>is </a:t>
            </a:r>
            <a:r>
              <a:rPr dirty="0" sz="1200">
                <a:latin typeface="Calibri"/>
                <a:cs typeface="Calibri"/>
              </a:rPr>
              <a:t>either</a:t>
            </a:r>
            <a:r>
              <a:rPr dirty="0" sz="1200" spc="12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true</a:t>
            </a:r>
            <a:r>
              <a:rPr dirty="0" sz="1200" spc="12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or</a:t>
            </a:r>
            <a:r>
              <a:rPr dirty="0" sz="1200" spc="12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false.</a:t>
            </a:r>
            <a:r>
              <a:rPr dirty="0" sz="1200" spc="275">
                <a:latin typeface="Calibri"/>
                <a:cs typeface="Calibri"/>
              </a:rPr>
              <a:t> </a:t>
            </a:r>
            <a:r>
              <a:rPr dirty="0" sz="1200" spc="65">
                <a:latin typeface="Calibri"/>
                <a:cs typeface="Calibri"/>
              </a:rPr>
              <a:t>The</a:t>
            </a:r>
            <a:r>
              <a:rPr dirty="0" sz="1200" spc="12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first</a:t>
            </a:r>
            <a:r>
              <a:rPr dirty="0" sz="1200" spc="12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thing</a:t>
            </a:r>
            <a:r>
              <a:rPr dirty="0" sz="1200" spc="12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to</a:t>
            </a:r>
            <a:r>
              <a:rPr dirty="0" sz="1200" spc="12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do</a:t>
            </a:r>
            <a:r>
              <a:rPr dirty="0" sz="1200" spc="12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is</a:t>
            </a:r>
            <a:r>
              <a:rPr dirty="0" sz="1200" spc="12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to</a:t>
            </a:r>
            <a:r>
              <a:rPr dirty="0" sz="1200" spc="12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read</a:t>
            </a:r>
            <a:r>
              <a:rPr dirty="0" sz="1200" spc="12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the</a:t>
            </a:r>
            <a:r>
              <a:rPr dirty="0" sz="1200" spc="12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logical</a:t>
            </a:r>
            <a:r>
              <a:rPr dirty="0" sz="1200" spc="12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equations</a:t>
            </a:r>
            <a:r>
              <a:rPr dirty="0" sz="1200" spc="12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from</a:t>
            </a:r>
            <a:r>
              <a:rPr dirty="0" sz="1200" spc="12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so-called,</a:t>
            </a:r>
            <a:r>
              <a:rPr dirty="0" sz="1200" spc="12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logic</a:t>
            </a:r>
            <a:r>
              <a:rPr dirty="0" sz="1200" spc="125">
                <a:latin typeface="Calibri"/>
                <a:cs typeface="Calibri"/>
              </a:rPr>
              <a:t> </a:t>
            </a:r>
            <a:r>
              <a:rPr dirty="0" sz="1200" spc="-10">
                <a:latin typeface="Calibri"/>
                <a:cs typeface="Calibri"/>
              </a:rPr>
              <a:t>tables. </a:t>
            </a:r>
            <a:r>
              <a:rPr dirty="0" sz="1200">
                <a:latin typeface="Calibri"/>
                <a:cs typeface="Calibri"/>
              </a:rPr>
              <a:t>More</a:t>
            </a:r>
            <a:r>
              <a:rPr dirty="0" sz="1200" spc="16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complex</a:t>
            </a:r>
            <a:r>
              <a:rPr dirty="0" sz="1200" spc="17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logical</a:t>
            </a:r>
            <a:r>
              <a:rPr dirty="0" sz="1200" spc="17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equations</a:t>
            </a:r>
            <a:r>
              <a:rPr dirty="0" sz="1200" spc="16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can</a:t>
            </a:r>
            <a:r>
              <a:rPr dirty="0" sz="1200" spc="16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be</a:t>
            </a:r>
            <a:r>
              <a:rPr dirty="0" sz="1200" spc="17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simplified</a:t>
            </a:r>
            <a:r>
              <a:rPr dirty="0" sz="1200" spc="16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with</a:t>
            </a:r>
            <a:r>
              <a:rPr dirty="0" sz="1200" spc="16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the</a:t>
            </a:r>
            <a:r>
              <a:rPr dirty="0" sz="1200" spc="17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help</a:t>
            </a:r>
            <a:r>
              <a:rPr dirty="0" sz="1200" spc="16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of</a:t>
            </a:r>
            <a:r>
              <a:rPr dirty="0" sz="1200" spc="27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De-Morgan’s</a:t>
            </a:r>
            <a:r>
              <a:rPr dirty="0" sz="1200" spc="425">
                <a:latin typeface="Calibri"/>
                <a:cs typeface="Calibri"/>
              </a:rPr>
              <a:t> </a:t>
            </a:r>
            <a:r>
              <a:rPr dirty="0" sz="1200" spc="100">
                <a:latin typeface="Calibri"/>
                <a:cs typeface="Calibri"/>
              </a:rPr>
              <a:t>rules.</a:t>
            </a:r>
            <a:endParaRPr sz="120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12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550"/>
              </a:spcBef>
            </a:pPr>
            <a:endParaRPr sz="1200">
              <a:latin typeface="Calibri"/>
              <a:cs typeface="Calibri"/>
            </a:endParaRPr>
          </a:p>
          <a:p>
            <a:pPr marL="63500">
              <a:lnSpc>
                <a:spcPct val="100000"/>
              </a:lnSpc>
              <a:tabLst>
                <a:tab pos="623570" algn="l"/>
              </a:tabLst>
            </a:pPr>
            <a:r>
              <a:rPr dirty="0" sz="1700" spc="65" b="1">
                <a:latin typeface="Calibri"/>
                <a:cs typeface="Calibri"/>
              </a:rPr>
              <a:t>4.1</a:t>
            </a:r>
            <a:r>
              <a:rPr dirty="0" sz="1700" b="1">
                <a:latin typeface="Calibri"/>
                <a:cs typeface="Calibri"/>
              </a:rPr>
              <a:t>	</a:t>
            </a:r>
            <a:r>
              <a:rPr dirty="0" sz="1700" spc="170" b="1">
                <a:latin typeface="Calibri"/>
                <a:cs typeface="Calibri"/>
              </a:rPr>
              <a:t>Basic</a:t>
            </a:r>
            <a:r>
              <a:rPr dirty="0" sz="1700" spc="270" b="1">
                <a:latin typeface="Calibri"/>
                <a:cs typeface="Calibri"/>
              </a:rPr>
              <a:t> </a:t>
            </a:r>
            <a:r>
              <a:rPr dirty="0" sz="1700" spc="95" b="1">
                <a:latin typeface="Calibri"/>
                <a:cs typeface="Calibri"/>
              </a:rPr>
              <a:t>gates</a:t>
            </a:r>
            <a:endParaRPr sz="17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430"/>
              </a:spcBef>
            </a:pPr>
            <a:endParaRPr sz="1700">
              <a:latin typeface="Calibri"/>
              <a:cs typeface="Calibri"/>
            </a:endParaRPr>
          </a:p>
          <a:p>
            <a:pPr algn="just" marL="63500" marR="55880">
              <a:lnSpc>
                <a:spcPct val="100000"/>
              </a:lnSpc>
            </a:pPr>
            <a:r>
              <a:rPr dirty="0" sz="1200">
                <a:latin typeface="Calibri"/>
                <a:cs typeface="Calibri"/>
              </a:rPr>
              <a:t>There</a:t>
            </a:r>
            <a:r>
              <a:rPr dirty="0" sz="1200" spc="17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are</a:t>
            </a:r>
            <a:r>
              <a:rPr dirty="0" sz="1200" spc="17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only</a:t>
            </a:r>
            <a:r>
              <a:rPr dirty="0" sz="1200" spc="18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3</a:t>
            </a:r>
            <a:r>
              <a:rPr dirty="0" sz="1200" spc="17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basic</a:t>
            </a:r>
            <a:r>
              <a:rPr dirty="0" sz="1200" spc="175">
                <a:latin typeface="Calibri"/>
                <a:cs typeface="Calibri"/>
              </a:rPr>
              <a:t> </a:t>
            </a:r>
            <a:r>
              <a:rPr dirty="0" sz="1200" spc="-10">
                <a:latin typeface="Calibri"/>
                <a:cs typeface="Calibri"/>
              </a:rPr>
              <a:t>elements</a:t>
            </a:r>
            <a:r>
              <a:rPr dirty="0" sz="1200" spc="18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(gates).</a:t>
            </a:r>
            <a:r>
              <a:rPr dirty="0" sz="1200" spc="340">
                <a:latin typeface="Calibri"/>
                <a:cs typeface="Calibri"/>
              </a:rPr>
              <a:t> </a:t>
            </a:r>
            <a:r>
              <a:rPr dirty="0" sz="1200" spc="65">
                <a:latin typeface="Calibri"/>
                <a:cs typeface="Calibri"/>
              </a:rPr>
              <a:t>With</a:t>
            </a:r>
            <a:r>
              <a:rPr dirty="0" sz="1200" spc="17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their</a:t>
            </a:r>
            <a:r>
              <a:rPr dirty="0" sz="1200" spc="18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combination,</a:t>
            </a:r>
            <a:r>
              <a:rPr dirty="0" sz="1200" spc="17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all</a:t>
            </a:r>
            <a:r>
              <a:rPr dirty="0" sz="1200" spc="18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digital</a:t>
            </a:r>
            <a:r>
              <a:rPr dirty="0" sz="1200" spc="17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circuits</a:t>
            </a:r>
            <a:r>
              <a:rPr dirty="0" sz="1200" spc="17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can</a:t>
            </a:r>
            <a:r>
              <a:rPr dirty="0" sz="1200" spc="18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be</a:t>
            </a:r>
            <a:r>
              <a:rPr dirty="0" sz="1200" spc="175">
                <a:latin typeface="Calibri"/>
                <a:cs typeface="Calibri"/>
              </a:rPr>
              <a:t> </a:t>
            </a:r>
            <a:r>
              <a:rPr dirty="0" sz="1200" spc="-10">
                <a:latin typeface="Calibri"/>
                <a:cs typeface="Calibri"/>
              </a:rPr>
              <a:t>realized. </a:t>
            </a:r>
            <a:r>
              <a:rPr dirty="0" sz="1200">
                <a:latin typeface="Calibri"/>
                <a:cs typeface="Calibri"/>
              </a:rPr>
              <a:t>These</a:t>
            </a:r>
            <a:r>
              <a:rPr dirty="0" sz="1200" spc="13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are:</a:t>
            </a:r>
            <a:r>
              <a:rPr dirty="0" sz="1200" spc="275">
                <a:latin typeface="Calibri"/>
                <a:cs typeface="Calibri"/>
              </a:rPr>
              <a:t> </a:t>
            </a:r>
            <a:r>
              <a:rPr dirty="0" baseline="31250" sz="1200" spc="-75">
                <a:latin typeface="Calibri"/>
                <a:cs typeface="Calibri"/>
                <a:hlinkClick r:id="rId2" action="ppaction://hlinksldjump"/>
              </a:rPr>
              <a:t>1</a:t>
            </a:r>
            <a:endParaRPr baseline="31250" sz="1200">
              <a:latin typeface="Calibri"/>
              <a:cs typeface="Calibri"/>
            </a:endParaRPr>
          </a:p>
        </p:txBody>
      </p:sp>
      <p:sp>
        <p:nvSpPr>
          <p:cNvPr id="5" name="object 5" descr=""/>
          <p:cNvSpPr/>
          <p:nvPr/>
        </p:nvSpPr>
        <p:spPr>
          <a:xfrm>
            <a:off x="3068791" y="6292674"/>
            <a:ext cx="473709" cy="354330"/>
          </a:xfrm>
          <a:custGeom>
            <a:avLst/>
            <a:gdLst/>
            <a:ahLst/>
            <a:cxnLst/>
            <a:rect l="l" t="t" r="r" b="b"/>
            <a:pathLst>
              <a:path w="473710" h="354329">
                <a:moveTo>
                  <a:pt x="141290" y="354276"/>
                </a:moveTo>
                <a:lnTo>
                  <a:pt x="362713" y="354276"/>
                </a:lnTo>
                <a:lnTo>
                  <a:pt x="362713" y="0"/>
                </a:lnTo>
                <a:lnTo>
                  <a:pt x="141290" y="0"/>
                </a:lnTo>
                <a:lnTo>
                  <a:pt x="141290" y="354276"/>
                </a:lnTo>
                <a:close/>
              </a:path>
              <a:path w="473710" h="354329">
                <a:moveTo>
                  <a:pt x="0" y="112340"/>
                </a:moveTo>
                <a:lnTo>
                  <a:pt x="0" y="117248"/>
                </a:lnTo>
                <a:lnTo>
                  <a:pt x="138760" y="117248"/>
                </a:lnTo>
              </a:path>
              <a:path w="473710" h="354329">
                <a:moveTo>
                  <a:pt x="0" y="241935"/>
                </a:moveTo>
                <a:lnTo>
                  <a:pt x="0" y="237027"/>
                </a:lnTo>
                <a:lnTo>
                  <a:pt x="138760" y="237027"/>
                </a:lnTo>
              </a:path>
              <a:path w="473710" h="354329">
                <a:moveTo>
                  <a:pt x="365243" y="177137"/>
                </a:moveTo>
                <a:lnTo>
                  <a:pt x="473244" y="177137"/>
                </a:lnTo>
              </a:path>
            </a:pathLst>
          </a:custGeom>
          <a:ln w="5060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6" name="object 6" descr=""/>
          <p:cNvSpPr/>
          <p:nvPr/>
        </p:nvSpPr>
        <p:spPr>
          <a:xfrm>
            <a:off x="4665676" y="6359100"/>
            <a:ext cx="536575" cy="221615"/>
          </a:xfrm>
          <a:custGeom>
            <a:avLst/>
            <a:gdLst/>
            <a:ahLst/>
            <a:cxnLst/>
            <a:rect l="l" t="t" r="r" b="b"/>
            <a:pathLst>
              <a:path w="536575" h="221615">
                <a:moveTo>
                  <a:pt x="233551" y="0"/>
                </a:moveTo>
                <a:lnTo>
                  <a:pt x="280070" y="4937"/>
                </a:lnTo>
                <a:lnTo>
                  <a:pt x="323830" y="19242"/>
                </a:lnTo>
                <a:lnTo>
                  <a:pt x="363505" y="42148"/>
                </a:lnTo>
                <a:lnTo>
                  <a:pt x="397773" y="72893"/>
                </a:lnTo>
                <a:lnTo>
                  <a:pt x="425309" y="110711"/>
                </a:lnTo>
                <a:lnTo>
                  <a:pt x="397773" y="148529"/>
                </a:lnTo>
                <a:lnTo>
                  <a:pt x="363505" y="179273"/>
                </a:lnTo>
                <a:lnTo>
                  <a:pt x="323830" y="202180"/>
                </a:lnTo>
                <a:lnTo>
                  <a:pt x="280070" y="216484"/>
                </a:lnTo>
                <a:lnTo>
                  <a:pt x="233551" y="221422"/>
                </a:lnTo>
                <a:lnTo>
                  <a:pt x="122840" y="221422"/>
                </a:lnTo>
                <a:lnTo>
                  <a:pt x="135671" y="195391"/>
                </a:lnTo>
                <a:lnTo>
                  <a:pt x="144958" y="168018"/>
                </a:lnTo>
                <a:lnTo>
                  <a:pt x="150601" y="139670"/>
                </a:lnTo>
                <a:lnTo>
                  <a:pt x="152504" y="110711"/>
                </a:lnTo>
                <a:lnTo>
                  <a:pt x="150601" y="81751"/>
                </a:lnTo>
                <a:lnTo>
                  <a:pt x="144958" y="53403"/>
                </a:lnTo>
                <a:lnTo>
                  <a:pt x="135671" y="26031"/>
                </a:lnTo>
                <a:lnTo>
                  <a:pt x="122840" y="0"/>
                </a:lnTo>
                <a:lnTo>
                  <a:pt x="233551" y="0"/>
                </a:lnTo>
                <a:close/>
              </a:path>
              <a:path w="536575" h="221615">
                <a:moveTo>
                  <a:pt x="0" y="45913"/>
                </a:moveTo>
                <a:lnTo>
                  <a:pt x="0" y="73807"/>
                </a:lnTo>
                <a:lnTo>
                  <a:pt x="146832" y="73807"/>
                </a:lnTo>
              </a:path>
              <a:path w="536575" h="221615">
                <a:moveTo>
                  <a:pt x="0" y="175509"/>
                </a:moveTo>
                <a:lnTo>
                  <a:pt x="0" y="147614"/>
                </a:lnTo>
                <a:lnTo>
                  <a:pt x="146832" y="147614"/>
                </a:lnTo>
              </a:path>
              <a:path w="536575" h="221615">
                <a:moveTo>
                  <a:pt x="428231" y="110711"/>
                </a:moveTo>
                <a:lnTo>
                  <a:pt x="536232" y="110711"/>
                </a:lnTo>
              </a:path>
            </a:pathLst>
          </a:custGeom>
          <a:ln w="5060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7" name="object 7" descr=""/>
          <p:cNvSpPr/>
          <p:nvPr/>
        </p:nvSpPr>
        <p:spPr>
          <a:xfrm>
            <a:off x="3068791" y="6939789"/>
            <a:ext cx="473709" cy="354330"/>
          </a:xfrm>
          <a:custGeom>
            <a:avLst/>
            <a:gdLst/>
            <a:ahLst/>
            <a:cxnLst/>
            <a:rect l="l" t="t" r="r" b="b"/>
            <a:pathLst>
              <a:path w="473710" h="354329">
                <a:moveTo>
                  <a:pt x="141290" y="354276"/>
                </a:moveTo>
                <a:lnTo>
                  <a:pt x="362713" y="354276"/>
                </a:lnTo>
                <a:lnTo>
                  <a:pt x="362713" y="0"/>
                </a:lnTo>
                <a:lnTo>
                  <a:pt x="141290" y="0"/>
                </a:lnTo>
                <a:lnTo>
                  <a:pt x="141290" y="354276"/>
                </a:lnTo>
                <a:close/>
              </a:path>
              <a:path w="473710" h="354329">
                <a:moveTo>
                  <a:pt x="0" y="112340"/>
                </a:moveTo>
                <a:lnTo>
                  <a:pt x="0" y="117248"/>
                </a:lnTo>
                <a:lnTo>
                  <a:pt x="138760" y="117248"/>
                </a:lnTo>
              </a:path>
              <a:path w="473710" h="354329">
                <a:moveTo>
                  <a:pt x="0" y="241935"/>
                </a:moveTo>
                <a:lnTo>
                  <a:pt x="0" y="237027"/>
                </a:lnTo>
                <a:lnTo>
                  <a:pt x="138760" y="237027"/>
                </a:lnTo>
              </a:path>
              <a:path w="473710" h="354329">
                <a:moveTo>
                  <a:pt x="365243" y="177137"/>
                </a:moveTo>
                <a:lnTo>
                  <a:pt x="473244" y="177137"/>
                </a:lnTo>
              </a:path>
            </a:pathLst>
          </a:custGeom>
          <a:ln w="5060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8" name="object 8" descr=""/>
          <p:cNvSpPr/>
          <p:nvPr/>
        </p:nvSpPr>
        <p:spPr>
          <a:xfrm>
            <a:off x="4665676" y="7006216"/>
            <a:ext cx="510540" cy="221615"/>
          </a:xfrm>
          <a:custGeom>
            <a:avLst/>
            <a:gdLst/>
            <a:ahLst/>
            <a:cxnLst/>
            <a:rect l="l" t="t" r="r" b="b"/>
            <a:pathLst>
              <a:path w="510539" h="221615">
                <a:moveTo>
                  <a:pt x="288905" y="0"/>
                </a:moveTo>
                <a:lnTo>
                  <a:pt x="331999" y="8700"/>
                </a:lnTo>
                <a:lnTo>
                  <a:pt x="367190" y="32426"/>
                </a:lnTo>
                <a:lnTo>
                  <a:pt x="390916" y="67617"/>
                </a:lnTo>
                <a:lnTo>
                  <a:pt x="399616" y="110711"/>
                </a:lnTo>
                <a:lnTo>
                  <a:pt x="390916" y="153805"/>
                </a:lnTo>
                <a:lnTo>
                  <a:pt x="367190" y="188996"/>
                </a:lnTo>
                <a:lnTo>
                  <a:pt x="331999" y="212722"/>
                </a:lnTo>
                <a:lnTo>
                  <a:pt x="288905" y="221422"/>
                </a:lnTo>
                <a:lnTo>
                  <a:pt x="122840" y="221422"/>
                </a:lnTo>
                <a:lnTo>
                  <a:pt x="122840" y="0"/>
                </a:lnTo>
                <a:lnTo>
                  <a:pt x="288905" y="0"/>
                </a:lnTo>
                <a:close/>
              </a:path>
              <a:path w="510539" h="221615">
                <a:moveTo>
                  <a:pt x="0" y="45913"/>
                </a:moveTo>
                <a:lnTo>
                  <a:pt x="0" y="73807"/>
                </a:lnTo>
                <a:lnTo>
                  <a:pt x="120307" y="73807"/>
                </a:lnTo>
              </a:path>
              <a:path w="510539" h="221615">
                <a:moveTo>
                  <a:pt x="0" y="175509"/>
                </a:moveTo>
                <a:lnTo>
                  <a:pt x="0" y="147614"/>
                </a:lnTo>
                <a:lnTo>
                  <a:pt x="120307" y="147614"/>
                </a:lnTo>
              </a:path>
              <a:path w="510539" h="221615">
                <a:moveTo>
                  <a:pt x="402147" y="110711"/>
                </a:moveTo>
                <a:lnTo>
                  <a:pt x="510148" y="110711"/>
                </a:lnTo>
              </a:path>
            </a:pathLst>
          </a:custGeom>
          <a:ln w="5060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9" name="object 9" descr=""/>
          <p:cNvSpPr/>
          <p:nvPr/>
        </p:nvSpPr>
        <p:spPr>
          <a:xfrm>
            <a:off x="3059634" y="7484860"/>
            <a:ext cx="520065" cy="354330"/>
          </a:xfrm>
          <a:custGeom>
            <a:avLst/>
            <a:gdLst/>
            <a:ahLst/>
            <a:cxnLst/>
            <a:rect l="l" t="t" r="r" b="b"/>
            <a:pathLst>
              <a:path w="520064" h="354329">
                <a:moveTo>
                  <a:pt x="141290" y="354276"/>
                </a:moveTo>
                <a:lnTo>
                  <a:pt x="362713" y="354276"/>
                </a:lnTo>
                <a:lnTo>
                  <a:pt x="362713" y="0"/>
                </a:lnTo>
                <a:lnTo>
                  <a:pt x="141290" y="0"/>
                </a:lnTo>
                <a:lnTo>
                  <a:pt x="141290" y="354276"/>
                </a:lnTo>
                <a:close/>
              </a:path>
              <a:path w="520064" h="354329">
                <a:moveTo>
                  <a:pt x="409528" y="177137"/>
                </a:moveTo>
                <a:lnTo>
                  <a:pt x="407788" y="168519"/>
                </a:lnTo>
                <a:lnTo>
                  <a:pt x="403042" y="161481"/>
                </a:lnTo>
                <a:lnTo>
                  <a:pt x="396004" y="156735"/>
                </a:lnTo>
                <a:lnTo>
                  <a:pt x="387386" y="154995"/>
                </a:lnTo>
                <a:lnTo>
                  <a:pt x="378767" y="156735"/>
                </a:lnTo>
                <a:lnTo>
                  <a:pt x="371729" y="161481"/>
                </a:lnTo>
                <a:lnTo>
                  <a:pt x="366983" y="168519"/>
                </a:lnTo>
                <a:lnTo>
                  <a:pt x="365243" y="177137"/>
                </a:lnTo>
                <a:lnTo>
                  <a:pt x="366983" y="185756"/>
                </a:lnTo>
                <a:lnTo>
                  <a:pt x="371729" y="192794"/>
                </a:lnTo>
                <a:lnTo>
                  <a:pt x="378767" y="197540"/>
                </a:lnTo>
                <a:lnTo>
                  <a:pt x="387386" y="199280"/>
                </a:lnTo>
                <a:lnTo>
                  <a:pt x="396004" y="197540"/>
                </a:lnTo>
                <a:lnTo>
                  <a:pt x="403042" y="192794"/>
                </a:lnTo>
                <a:lnTo>
                  <a:pt x="407788" y="185756"/>
                </a:lnTo>
                <a:lnTo>
                  <a:pt x="409528" y="177137"/>
                </a:lnTo>
                <a:close/>
              </a:path>
              <a:path w="520064" h="354329">
                <a:moveTo>
                  <a:pt x="0" y="177137"/>
                </a:moveTo>
                <a:lnTo>
                  <a:pt x="0" y="177137"/>
                </a:lnTo>
                <a:lnTo>
                  <a:pt x="138760" y="177137"/>
                </a:lnTo>
              </a:path>
              <a:path w="520064" h="354329">
                <a:moveTo>
                  <a:pt x="412058" y="177137"/>
                </a:moveTo>
                <a:lnTo>
                  <a:pt x="520060" y="177137"/>
                </a:lnTo>
              </a:path>
            </a:pathLst>
          </a:custGeom>
          <a:ln w="5060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0" name="object 10" descr=""/>
          <p:cNvSpPr/>
          <p:nvPr/>
        </p:nvSpPr>
        <p:spPr>
          <a:xfrm>
            <a:off x="4656520" y="7532835"/>
            <a:ext cx="582930" cy="258445"/>
          </a:xfrm>
          <a:custGeom>
            <a:avLst/>
            <a:gdLst/>
            <a:ahLst/>
            <a:cxnLst/>
            <a:rect l="l" t="t" r="r" b="b"/>
            <a:pathLst>
              <a:path w="582929" h="258445">
                <a:moveTo>
                  <a:pt x="428231" y="129163"/>
                </a:moveTo>
                <a:lnTo>
                  <a:pt x="159743" y="0"/>
                </a:lnTo>
                <a:lnTo>
                  <a:pt x="159743" y="258327"/>
                </a:lnTo>
                <a:lnTo>
                  <a:pt x="428231" y="129163"/>
                </a:lnTo>
              </a:path>
              <a:path w="582929" h="258445">
                <a:moveTo>
                  <a:pt x="472122" y="129163"/>
                </a:moveTo>
                <a:lnTo>
                  <a:pt x="470382" y="120544"/>
                </a:lnTo>
                <a:lnTo>
                  <a:pt x="465637" y="113506"/>
                </a:lnTo>
                <a:lnTo>
                  <a:pt x="458599" y="108761"/>
                </a:lnTo>
                <a:lnTo>
                  <a:pt x="449980" y="107021"/>
                </a:lnTo>
                <a:lnTo>
                  <a:pt x="441361" y="108761"/>
                </a:lnTo>
                <a:lnTo>
                  <a:pt x="434323" y="113506"/>
                </a:lnTo>
                <a:lnTo>
                  <a:pt x="429578" y="120544"/>
                </a:lnTo>
                <a:lnTo>
                  <a:pt x="427838" y="129163"/>
                </a:lnTo>
                <a:lnTo>
                  <a:pt x="429578" y="137782"/>
                </a:lnTo>
                <a:lnTo>
                  <a:pt x="434323" y="144820"/>
                </a:lnTo>
                <a:lnTo>
                  <a:pt x="441361" y="149565"/>
                </a:lnTo>
                <a:lnTo>
                  <a:pt x="449980" y="151305"/>
                </a:lnTo>
                <a:lnTo>
                  <a:pt x="458599" y="149565"/>
                </a:lnTo>
                <a:lnTo>
                  <a:pt x="465637" y="144820"/>
                </a:lnTo>
                <a:lnTo>
                  <a:pt x="470382" y="137782"/>
                </a:lnTo>
                <a:lnTo>
                  <a:pt x="472122" y="129163"/>
                </a:lnTo>
                <a:close/>
              </a:path>
              <a:path w="582929" h="258445">
                <a:moveTo>
                  <a:pt x="0" y="129163"/>
                </a:moveTo>
                <a:lnTo>
                  <a:pt x="0" y="129163"/>
                </a:lnTo>
                <a:lnTo>
                  <a:pt x="157210" y="129163"/>
                </a:lnTo>
              </a:path>
              <a:path w="582929" h="258445">
                <a:moveTo>
                  <a:pt x="474653" y="129163"/>
                </a:moveTo>
                <a:lnTo>
                  <a:pt x="582654" y="129163"/>
                </a:lnTo>
              </a:path>
            </a:pathLst>
          </a:custGeom>
          <a:ln w="5060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graphicFrame>
        <p:nvGraphicFramePr>
          <p:cNvPr id="11" name="object 11" descr=""/>
          <p:cNvGraphicFramePr>
            <a:graphicFrameLocks noGrp="1"/>
          </p:cNvGraphicFramePr>
          <p:nvPr/>
        </p:nvGraphicFramePr>
        <p:xfrm>
          <a:off x="586632" y="5917476"/>
          <a:ext cx="5971540" cy="2050414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532765"/>
                <a:gridCol w="1286510"/>
                <a:gridCol w="1597025"/>
                <a:gridCol w="1597025"/>
                <a:gridCol w="78739"/>
                <a:gridCol w="234314"/>
                <a:gridCol w="229235"/>
                <a:gridCol w="335914"/>
              </a:tblGrid>
              <a:tr h="280035">
                <a:tc>
                  <a:txBody>
                    <a:bodyPr/>
                    <a:lstStyle/>
                    <a:p>
                      <a:pPr marL="78105">
                        <a:lnSpc>
                          <a:spcPct val="100000"/>
                        </a:lnSpc>
                        <a:spcBef>
                          <a:spcPts val="335"/>
                        </a:spcBef>
                      </a:pPr>
                      <a:r>
                        <a:rPr dirty="0" sz="1200" spc="-20">
                          <a:latin typeface="Calibri"/>
                          <a:cs typeface="Calibri"/>
                        </a:rPr>
                        <a:t>Name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B="0" marT="42545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78105">
                        <a:lnSpc>
                          <a:spcPct val="100000"/>
                        </a:lnSpc>
                        <a:spcBef>
                          <a:spcPts val="335"/>
                        </a:spcBef>
                      </a:pPr>
                      <a:r>
                        <a:rPr dirty="0" sz="1200">
                          <a:latin typeface="Calibri"/>
                          <a:cs typeface="Calibri"/>
                        </a:rPr>
                        <a:t>Boolean</a:t>
                      </a:r>
                      <a:r>
                        <a:rPr dirty="0" sz="1200" spc="204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200" spc="-10">
                          <a:latin typeface="Calibri"/>
                          <a:cs typeface="Calibri"/>
                        </a:rPr>
                        <a:t>equation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B="0" marT="42545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44805">
                        <a:lnSpc>
                          <a:spcPct val="100000"/>
                        </a:lnSpc>
                        <a:spcBef>
                          <a:spcPts val="335"/>
                        </a:spcBef>
                      </a:pPr>
                      <a:r>
                        <a:rPr dirty="0" sz="1200" spc="60">
                          <a:latin typeface="Calibri"/>
                          <a:cs typeface="Calibri"/>
                        </a:rPr>
                        <a:t>IEC-Standard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B="0" marT="42545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79095">
                        <a:lnSpc>
                          <a:spcPct val="100000"/>
                        </a:lnSpc>
                        <a:spcBef>
                          <a:spcPts val="335"/>
                        </a:spcBef>
                      </a:pPr>
                      <a:r>
                        <a:rPr dirty="0" sz="1200">
                          <a:latin typeface="Calibri"/>
                          <a:cs typeface="Calibri"/>
                        </a:rPr>
                        <a:t>US-</a:t>
                      </a:r>
                      <a:r>
                        <a:rPr dirty="0" sz="1200" spc="-10">
                          <a:latin typeface="Calibri"/>
                          <a:cs typeface="Calibri"/>
                        </a:rPr>
                        <a:t>Standard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B="0" marT="42545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 gridSpan="4">
                  <a:txBody>
                    <a:bodyPr/>
                    <a:lstStyle/>
                    <a:p>
                      <a:pPr marL="78105">
                        <a:lnSpc>
                          <a:spcPct val="100000"/>
                        </a:lnSpc>
                        <a:spcBef>
                          <a:spcPts val="335"/>
                        </a:spcBef>
                      </a:pPr>
                      <a:r>
                        <a:rPr dirty="0" sz="1200">
                          <a:latin typeface="Calibri"/>
                          <a:cs typeface="Calibri"/>
                        </a:rPr>
                        <a:t>Logic-</a:t>
                      </a:r>
                      <a:r>
                        <a:rPr dirty="0" sz="1200" spc="-10">
                          <a:latin typeface="Calibri"/>
                          <a:cs typeface="Calibri"/>
                        </a:rPr>
                        <a:t>table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B="0" marT="42545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</a:tr>
              <a:tr h="125095">
                <a:tc row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20"/>
                        </a:spcBef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dirty="0" sz="1200" spc="-25">
                          <a:latin typeface="Calibri"/>
                          <a:cs typeface="Calibri"/>
                        </a:rPr>
                        <a:t>OR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B="0" marT="1524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</a:tcPr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20"/>
                        </a:spcBef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marL="282575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dirty="0" sz="1200" spc="85" i="1">
                          <a:latin typeface="Calibri"/>
                          <a:cs typeface="Calibri"/>
                        </a:rPr>
                        <a:t>Y</a:t>
                      </a:r>
                      <a:r>
                        <a:rPr dirty="0" sz="1200" spc="325" i="1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200" spc="305">
                          <a:latin typeface="Calibri"/>
                          <a:cs typeface="Calibri"/>
                        </a:rPr>
                        <a:t>=</a:t>
                      </a:r>
                      <a:r>
                        <a:rPr dirty="0" sz="1200" spc="6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200" spc="175" i="1">
                          <a:latin typeface="Calibri"/>
                          <a:cs typeface="Calibri"/>
                        </a:rPr>
                        <a:t>A</a:t>
                      </a:r>
                      <a:r>
                        <a:rPr dirty="0" sz="1200" spc="-5" i="1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200" spc="-170">
                          <a:latin typeface="Lucida Sans Unicode"/>
                          <a:cs typeface="Lucida Sans Unicode"/>
                        </a:rPr>
                        <a:t>∨</a:t>
                      </a:r>
                      <a:r>
                        <a:rPr dirty="0" sz="1200" spc="-114"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dirty="0" sz="1200" spc="170" i="1">
                          <a:latin typeface="Calibri"/>
                          <a:cs typeface="Calibri"/>
                        </a:rPr>
                        <a:t>B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B="0" marT="1524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</a:tcPr>
                </a:tc>
                <a:tc rowSpan="2">
                  <a:txBody>
                    <a:bodyPr/>
                    <a:lstStyle/>
                    <a:p>
                      <a:pPr marL="487680" marR="316865" indent="8890">
                        <a:lnSpc>
                          <a:spcPct val="105800"/>
                        </a:lnSpc>
                        <a:spcBef>
                          <a:spcPts val="234"/>
                        </a:spcBef>
                        <a:tabLst>
                          <a:tab pos="843280" algn="l"/>
                          <a:tab pos="1185545" algn="l"/>
                        </a:tabLst>
                      </a:pPr>
                      <a:r>
                        <a:rPr dirty="0" baseline="-23148" sz="1800" spc="187" i="1">
                          <a:latin typeface="Calibri"/>
                          <a:cs typeface="Calibri"/>
                        </a:rPr>
                        <a:t>A</a:t>
                      </a:r>
                      <a:r>
                        <a:rPr dirty="0" baseline="-23148" sz="1800" i="1">
                          <a:latin typeface="Calibri"/>
                          <a:cs typeface="Calibri"/>
                        </a:rPr>
                        <a:t>	</a:t>
                      </a:r>
                      <a:r>
                        <a:rPr dirty="0" sz="800" spc="-25" i="1">
                          <a:latin typeface="Verdana"/>
                          <a:cs typeface="Verdana"/>
                        </a:rPr>
                        <a:t>≥</a:t>
                      </a:r>
                      <a:r>
                        <a:rPr dirty="0" sz="800" spc="-25">
                          <a:latin typeface="Calibri"/>
                          <a:cs typeface="Calibri"/>
                        </a:rPr>
                        <a:t>1</a:t>
                      </a:r>
                      <a:r>
                        <a:rPr dirty="0" sz="800">
                          <a:latin typeface="Calibri"/>
                          <a:cs typeface="Calibri"/>
                        </a:rPr>
                        <a:t>	</a:t>
                      </a:r>
                      <a:r>
                        <a:rPr dirty="0" baseline="-46296" sz="1800" spc="52" i="1">
                          <a:latin typeface="Calibri"/>
                          <a:cs typeface="Calibri"/>
                        </a:rPr>
                        <a:t>Y </a:t>
                      </a:r>
                      <a:r>
                        <a:rPr dirty="0" sz="1200" spc="180" i="1">
                          <a:latin typeface="Calibri"/>
                          <a:cs typeface="Calibri"/>
                        </a:rPr>
                        <a:t>B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B="0" marT="29844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</a:tcPr>
                </a:tc>
                <a:tc rowSpan="2">
                  <a:txBody>
                    <a:bodyPr/>
                    <a:lstStyle/>
                    <a:p>
                      <a:pPr marL="496570">
                        <a:lnSpc>
                          <a:spcPts val="1230"/>
                        </a:lnSpc>
                        <a:spcBef>
                          <a:spcPts val="819"/>
                        </a:spcBef>
                        <a:tabLst>
                          <a:tab pos="1248410" algn="l"/>
                        </a:tabLst>
                      </a:pPr>
                      <a:r>
                        <a:rPr dirty="0" sz="1200" spc="125" i="1">
                          <a:latin typeface="Calibri"/>
                          <a:cs typeface="Calibri"/>
                        </a:rPr>
                        <a:t>A</a:t>
                      </a:r>
                      <a:r>
                        <a:rPr dirty="0" sz="1200" i="1">
                          <a:latin typeface="Calibri"/>
                          <a:cs typeface="Calibri"/>
                        </a:rPr>
                        <a:t>	</a:t>
                      </a:r>
                      <a:r>
                        <a:rPr dirty="0" baseline="-23148" sz="1800" spc="52" i="1">
                          <a:latin typeface="Calibri"/>
                          <a:cs typeface="Calibri"/>
                        </a:rPr>
                        <a:t>Y</a:t>
                      </a:r>
                      <a:endParaRPr baseline="-23148" sz="1800">
                        <a:latin typeface="Calibri"/>
                        <a:cs typeface="Calibri"/>
                      </a:endParaRPr>
                    </a:p>
                    <a:p>
                      <a:pPr marL="487680">
                        <a:lnSpc>
                          <a:spcPts val="1230"/>
                        </a:lnSpc>
                      </a:pPr>
                      <a:r>
                        <a:rPr dirty="0" sz="1200" spc="180" i="1">
                          <a:latin typeface="Calibri"/>
                          <a:cs typeface="Calibri"/>
                        </a:rPr>
                        <a:t>B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B="0" marT="104139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</a:tcPr>
                </a:tc>
                <a:tc rowSpan="3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840"/>
                        </a:lnSpc>
                      </a:pPr>
                      <a:r>
                        <a:rPr dirty="0" sz="800" spc="120">
                          <a:latin typeface="Calibri"/>
                          <a:cs typeface="Calibri"/>
                        </a:rPr>
                        <a:t>A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840"/>
                        </a:lnSpc>
                      </a:pPr>
                      <a:r>
                        <a:rPr dirty="0" sz="800" spc="105">
                          <a:latin typeface="Calibri"/>
                          <a:cs typeface="Calibri"/>
                        </a:rPr>
                        <a:t>B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78105">
                        <a:lnSpc>
                          <a:spcPts val="840"/>
                        </a:lnSpc>
                      </a:pPr>
                      <a:r>
                        <a:rPr dirty="0" sz="800" spc="190">
                          <a:latin typeface="Calibri"/>
                          <a:cs typeface="Calibri"/>
                        </a:rPr>
                        <a:t>Y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361315">
                <a:tc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1524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</a:tcPr>
                </a:tc>
                <a:tc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1524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</a:tcPr>
                </a:tc>
                <a:tc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29844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</a:tcPr>
                </a:tc>
                <a:tc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104139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</a:tcPr>
                </a:tc>
                <a:tc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835"/>
                        </a:lnSpc>
                      </a:pPr>
                      <a:r>
                        <a:rPr dirty="0" sz="800" spc="-50">
                          <a:latin typeface="Calibri"/>
                          <a:cs typeface="Calibri"/>
                        </a:rPr>
                        <a:t>0</a:t>
                      </a:r>
                      <a:endParaRPr sz="800">
                        <a:latin typeface="Calibri"/>
                        <a:cs typeface="Calibri"/>
                      </a:endParaRPr>
                    </a:p>
                    <a:p>
                      <a:pPr algn="ctr">
                        <a:lnSpc>
                          <a:spcPts val="944"/>
                        </a:lnSpc>
                      </a:pPr>
                      <a:r>
                        <a:rPr dirty="0" sz="800" spc="-50">
                          <a:latin typeface="Calibri"/>
                          <a:cs typeface="Calibri"/>
                        </a:rPr>
                        <a:t>0</a:t>
                      </a:r>
                      <a:endParaRPr sz="800">
                        <a:latin typeface="Calibri"/>
                        <a:cs typeface="Calibri"/>
                      </a:endParaRPr>
                    </a:p>
                    <a:p>
                      <a:pPr algn="ctr">
                        <a:lnSpc>
                          <a:spcPts val="955"/>
                        </a:lnSpc>
                      </a:pPr>
                      <a:r>
                        <a:rPr dirty="0" sz="800" spc="-50">
                          <a:latin typeface="Calibri"/>
                          <a:cs typeface="Calibri"/>
                        </a:rPr>
                        <a:t>1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T w="6350">
                      <a:solidFill>
                        <a:srgbClr val="000000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835"/>
                        </a:lnSpc>
                      </a:pPr>
                      <a:r>
                        <a:rPr dirty="0" sz="800" spc="-50">
                          <a:latin typeface="Calibri"/>
                          <a:cs typeface="Calibri"/>
                        </a:rPr>
                        <a:t>0</a:t>
                      </a:r>
                      <a:endParaRPr sz="800">
                        <a:latin typeface="Calibri"/>
                        <a:cs typeface="Calibri"/>
                      </a:endParaRPr>
                    </a:p>
                    <a:p>
                      <a:pPr algn="ctr">
                        <a:lnSpc>
                          <a:spcPts val="944"/>
                        </a:lnSpc>
                      </a:pPr>
                      <a:r>
                        <a:rPr dirty="0" sz="800" spc="-50">
                          <a:latin typeface="Calibri"/>
                          <a:cs typeface="Calibri"/>
                        </a:rPr>
                        <a:t>1</a:t>
                      </a:r>
                      <a:endParaRPr sz="800">
                        <a:latin typeface="Calibri"/>
                        <a:cs typeface="Calibri"/>
                      </a:endParaRPr>
                    </a:p>
                    <a:p>
                      <a:pPr algn="ctr">
                        <a:lnSpc>
                          <a:spcPts val="955"/>
                        </a:lnSpc>
                      </a:pPr>
                      <a:r>
                        <a:rPr dirty="0" sz="800" spc="-50">
                          <a:latin typeface="Calibri"/>
                          <a:cs typeface="Calibri"/>
                        </a:rPr>
                        <a:t>0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 marL="85090">
                        <a:lnSpc>
                          <a:spcPts val="835"/>
                        </a:lnSpc>
                      </a:pPr>
                      <a:r>
                        <a:rPr dirty="0" sz="800" spc="135">
                          <a:latin typeface="Calibri"/>
                          <a:cs typeface="Calibri"/>
                        </a:rPr>
                        <a:t>L</a:t>
                      </a:r>
                      <a:endParaRPr sz="800">
                        <a:latin typeface="Calibri"/>
                        <a:cs typeface="Calibri"/>
                      </a:endParaRPr>
                    </a:p>
                    <a:p>
                      <a:pPr marL="78105" marR="168910">
                        <a:lnSpc>
                          <a:spcPts val="950"/>
                        </a:lnSpc>
                        <a:spcBef>
                          <a:spcPts val="10"/>
                        </a:spcBef>
                      </a:pPr>
                      <a:r>
                        <a:rPr dirty="0" sz="800" spc="80">
                          <a:latin typeface="Calibri"/>
                          <a:cs typeface="Calibri"/>
                        </a:rPr>
                        <a:t>H H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</a:tcPr>
                </a:tc>
              </a:tr>
              <a:tr h="12382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835"/>
                        </a:lnSpc>
                      </a:pPr>
                      <a:r>
                        <a:rPr dirty="0" sz="800" spc="-50">
                          <a:latin typeface="Calibri"/>
                          <a:cs typeface="Calibri"/>
                        </a:rPr>
                        <a:t>1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835"/>
                        </a:lnSpc>
                      </a:pPr>
                      <a:r>
                        <a:rPr dirty="0" sz="800" spc="-50">
                          <a:latin typeface="Calibri"/>
                          <a:cs typeface="Calibri"/>
                        </a:rPr>
                        <a:t>1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R w="6350">
                      <a:solidFill>
                        <a:srgbClr val="000000"/>
                      </a:solidFill>
                      <a:prstDash val="solid"/>
                    </a:lnR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78105">
                        <a:lnSpc>
                          <a:spcPts val="835"/>
                        </a:lnSpc>
                      </a:pPr>
                      <a:r>
                        <a:rPr dirty="0" sz="800" spc="80">
                          <a:latin typeface="Calibri"/>
                          <a:cs typeface="Calibri"/>
                        </a:rPr>
                        <a:t>H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125095">
                <a:tc row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25"/>
                        </a:spcBef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marL="148590">
                        <a:lnSpc>
                          <a:spcPct val="100000"/>
                        </a:lnSpc>
                      </a:pPr>
                      <a:r>
                        <a:rPr dirty="0" sz="1200" spc="-25">
                          <a:latin typeface="Calibri"/>
                          <a:cs typeface="Calibri"/>
                        </a:rPr>
                        <a:t>AND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B="0" marT="15875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</a:tcPr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25"/>
                        </a:spcBef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marL="282575">
                        <a:lnSpc>
                          <a:spcPct val="100000"/>
                        </a:lnSpc>
                      </a:pPr>
                      <a:r>
                        <a:rPr dirty="0" sz="1200" spc="85" i="1">
                          <a:latin typeface="Calibri"/>
                          <a:cs typeface="Calibri"/>
                        </a:rPr>
                        <a:t>Y</a:t>
                      </a:r>
                      <a:r>
                        <a:rPr dirty="0" sz="1200" spc="325" i="1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200" spc="305">
                          <a:latin typeface="Calibri"/>
                          <a:cs typeface="Calibri"/>
                        </a:rPr>
                        <a:t>=</a:t>
                      </a:r>
                      <a:r>
                        <a:rPr dirty="0" sz="1200" spc="6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200" spc="175" i="1">
                          <a:latin typeface="Calibri"/>
                          <a:cs typeface="Calibri"/>
                        </a:rPr>
                        <a:t>A</a:t>
                      </a:r>
                      <a:r>
                        <a:rPr dirty="0" sz="1200" spc="-5" i="1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200" spc="-170">
                          <a:latin typeface="Lucida Sans Unicode"/>
                          <a:cs typeface="Lucida Sans Unicode"/>
                        </a:rPr>
                        <a:t>∧</a:t>
                      </a:r>
                      <a:r>
                        <a:rPr dirty="0" sz="1200" spc="-114"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dirty="0" sz="1200" spc="170" i="1">
                          <a:latin typeface="Calibri"/>
                          <a:cs typeface="Calibri"/>
                        </a:rPr>
                        <a:t>B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B="0" marT="15875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</a:tcPr>
                </a:tc>
                <a:tc rowSpan="2">
                  <a:txBody>
                    <a:bodyPr/>
                    <a:lstStyle/>
                    <a:p>
                      <a:pPr marL="487680" marR="316865" indent="8890">
                        <a:lnSpc>
                          <a:spcPct val="104299"/>
                        </a:lnSpc>
                        <a:spcBef>
                          <a:spcPts val="560"/>
                        </a:spcBef>
                        <a:tabLst>
                          <a:tab pos="870585" algn="l"/>
                          <a:tab pos="1185545" algn="l"/>
                        </a:tabLst>
                      </a:pPr>
                      <a:r>
                        <a:rPr dirty="0" baseline="-23148" sz="1800" spc="187" i="1">
                          <a:latin typeface="Calibri"/>
                          <a:cs typeface="Calibri"/>
                        </a:rPr>
                        <a:t>A</a:t>
                      </a:r>
                      <a:r>
                        <a:rPr dirty="0" baseline="-23148" sz="1800" i="1">
                          <a:latin typeface="Calibri"/>
                          <a:cs typeface="Calibri"/>
                        </a:rPr>
                        <a:t>	</a:t>
                      </a:r>
                      <a:r>
                        <a:rPr dirty="0" sz="800" spc="50">
                          <a:latin typeface="Calibri"/>
                          <a:cs typeface="Calibri"/>
                        </a:rPr>
                        <a:t>&amp;</a:t>
                      </a:r>
                      <a:r>
                        <a:rPr dirty="0" sz="800">
                          <a:latin typeface="Calibri"/>
                          <a:cs typeface="Calibri"/>
                        </a:rPr>
                        <a:t>	</a:t>
                      </a:r>
                      <a:r>
                        <a:rPr dirty="0" baseline="-46296" sz="1800" spc="52" i="1">
                          <a:latin typeface="Calibri"/>
                          <a:cs typeface="Calibri"/>
                        </a:rPr>
                        <a:t>Y </a:t>
                      </a:r>
                      <a:r>
                        <a:rPr dirty="0" sz="1200" spc="180" i="1">
                          <a:latin typeface="Calibri"/>
                          <a:cs typeface="Calibri"/>
                        </a:rPr>
                        <a:t>B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B="0" marT="7112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</a:tcPr>
                </a:tc>
                <a:tc rowSpan="2">
                  <a:txBody>
                    <a:bodyPr/>
                    <a:lstStyle/>
                    <a:p>
                      <a:pPr marL="496570">
                        <a:lnSpc>
                          <a:spcPts val="1230"/>
                        </a:lnSpc>
                        <a:spcBef>
                          <a:spcPts val="1105"/>
                        </a:spcBef>
                        <a:tabLst>
                          <a:tab pos="1222375" algn="l"/>
                        </a:tabLst>
                      </a:pPr>
                      <a:r>
                        <a:rPr dirty="0" sz="1200" spc="125" i="1">
                          <a:latin typeface="Calibri"/>
                          <a:cs typeface="Calibri"/>
                        </a:rPr>
                        <a:t>A</a:t>
                      </a:r>
                      <a:r>
                        <a:rPr dirty="0" sz="1200" i="1">
                          <a:latin typeface="Calibri"/>
                          <a:cs typeface="Calibri"/>
                        </a:rPr>
                        <a:t>	</a:t>
                      </a:r>
                      <a:r>
                        <a:rPr dirty="0" baseline="-23148" sz="1800" spc="52" i="1">
                          <a:latin typeface="Calibri"/>
                          <a:cs typeface="Calibri"/>
                        </a:rPr>
                        <a:t>Y</a:t>
                      </a:r>
                      <a:endParaRPr baseline="-23148" sz="1800">
                        <a:latin typeface="Calibri"/>
                        <a:cs typeface="Calibri"/>
                      </a:endParaRPr>
                    </a:p>
                    <a:p>
                      <a:pPr marL="487680">
                        <a:lnSpc>
                          <a:spcPts val="1230"/>
                        </a:lnSpc>
                      </a:pPr>
                      <a:r>
                        <a:rPr dirty="0" sz="1200" spc="180" i="1">
                          <a:latin typeface="Calibri"/>
                          <a:cs typeface="Calibri"/>
                        </a:rPr>
                        <a:t>B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B="0" marT="140335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</a:tcPr>
                </a:tc>
                <a:tc rowSpan="3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844"/>
                        </a:lnSpc>
                      </a:pPr>
                      <a:r>
                        <a:rPr dirty="0" sz="800" spc="120">
                          <a:latin typeface="Calibri"/>
                          <a:cs typeface="Calibri"/>
                        </a:rPr>
                        <a:t>A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844"/>
                        </a:lnSpc>
                      </a:pPr>
                      <a:r>
                        <a:rPr dirty="0" sz="800" spc="105">
                          <a:latin typeface="Calibri"/>
                          <a:cs typeface="Calibri"/>
                        </a:rPr>
                        <a:t>B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78105">
                        <a:lnSpc>
                          <a:spcPts val="844"/>
                        </a:lnSpc>
                      </a:pPr>
                      <a:r>
                        <a:rPr dirty="0" sz="800" spc="190">
                          <a:latin typeface="Calibri"/>
                          <a:cs typeface="Calibri"/>
                        </a:rPr>
                        <a:t>Y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361315">
                <a:tc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15875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</a:tcPr>
                </a:tc>
                <a:tc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15875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</a:tcPr>
                </a:tc>
                <a:tc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7112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</a:tcPr>
                </a:tc>
                <a:tc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140335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</a:tcPr>
                </a:tc>
                <a:tc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835"/>
                        </a:lnSpc>
                      </a:pPr>
                      <a:r>
                        <a:rPr dirty="0" sz="800" spc="-50">
                          <a:latin typeface="Calibri"/>
                          <a:cs typeface="Calibri"/>
                        </a:rPr>
                        <a:t>0</a:t>
                      </a:r>
                      <a:endParaRPr sz="800">
                        <a:latin typeface="Calibri"/>
                        <a:cs typeface="Calibri"/>
                      </a:endParaRPr>
                    </a:p>
                    <a:p>
                      <a:pPr algn="ctr">
                        <a:lnSpc>
                          <a:spcPts val="944"/>
                        </a:lnSpc>
                      </a:pPr>
                      <a:r>
                        <a:rPr dirty="0" sz="800" spc="-50">
                          <a:latin typeface="Calibri"/>
                          <a:cs typeface="Calibri"/>
                        </a:rPr>
                        <a:t>0</a:t>
                      </a:r>
                      <a:endParaRPr sz="800">
                        <a:latin typeface="Calibri"/>
                        <a:cs typeface="Calibri"/>
                      </a:endParaRPr>
                    </a:p>
                    <a:p>
                      <a:pPr algn="ctr">
                        <a:lnSpc>
                          <a:spcPts val="955"/>
                        </a:lnSpc>
                      </a:pPr>
                      <a:r>
                        <a:rPr dirty="0" sz="800" spc="-50">
                          <a:latin typeface="Calibri"/>
                          <a:cs typeface="Calibri"/>
                        </a:rPr>
                        <a:t>1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T w="6350">
                      <a:solidFill>
                        <a:srgbClr val="000000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835"/>
                        </a:lnSpc>
                      </a:pPr>
                      <a:r>
                        <a:rPr dirty="0" sz="800" spc="-50">
                          <a:latin typeface="Calibri"/>
                          <a:cs typeface="Calibri"/>
                        </a:rPr>
                        <a:t>0</a:t>
                      </a:r>
                      <a:endParaRPr sz="800">
                        <a:latin typeface="Calibri"/>
                        <a:cs typeface="Calibri"/>
                      </a:endParaRPr>
                    </a:p>
                    <a:p>
                      <a:pPr algn="ctr">
                        <a:lnSpc>
                          <a:spcPts val="944"/>
                        </a:lnSpc>
                      </a:pPr>
                      <a:r>
                        <a:rPr dirty="0" sz="800" spc="-50">
                          <a:latin typeface="Calibri"/>
                          <a:cs typeface="Calibri"/>
                        </a:rPr>
                        <a:t>1</a:t>
                      </a:r>
                      <a:endParaRPr sz="800">
                        <a:latin typeface="Calibri"/>
                        <a:cs typeface="Calibri"/>
                      </a:endParaRPr>
                    </a:p>
                    <a:p>
                      <a:pPr algn="ctr">
                        <a:lnSpc>
                          <a:spcPts val="955"/>
                        </a:lnSpc>
                      </a:pPr>
                      <a:r>
                        <a:rPr dirty="0" sz="800" spc="-50">
                          <a:latin typeface="Calibri"/>
                          <a:cs typeface="Calibri"/>
                        </a:rPr>
                        <a:t>0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 marL="85090">
                        <a:lnSpc>
                          <a:spcPts val="835"/>
                        </a:lnSpc>
                      </a:pPr>
                      <a:r>
                        <a:rPr dirty="0" sz="800" spc="135">
                          <a:latin typeface="Calibri"/>
                          <a:cs typeface="Calibri"/>
                        </a:rPr>
                        <a:t>L</a:t>
                      </a:r>
                      <a:endParaRPr sz="800">
                        <a:latin typeface="Calibri"/>
                        <a:cs typeface="Calibri"/>
                      </a:endParaRPr>
                    </a:p>
                    <a:p>
                      <a:pPr marL="85090" marR="175895">
                        <a:lnSpc>
                          <a:spcPts val="950"/>
                        </a:lnSpc>
                        <a:spcBef>
                          <a:spcPts val="10"/>
                        </a:spcBef>
                      </a:pPr>
                      <a:r>
                        <a:rPr dirty="0" sz="800" spc="135">
                          <a:latin typeface="Calibri"/>
                          <a:cs typeface="Calibri"/>
                        </a:rPr>
                        <a:t>L L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</a:tcPr>
                </a:tc>
              </a:tr>
              <a:tr h="12382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830"/>
                        </a:lnSpc>
                      </a:pPr>
                      <a:r>
                        <a:rPr dirty="0" sz="800" spc="-50">
                          <a:latin typeface="Calibri"/>
                          <a:cs typeface="Calibri"/>
                        </a:rPr>
                        <a:t>1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830"/>
                        </a:lnSpc>
                      </a:pPr>
                      <a:r>
                        <a:rPr dirty="0" sz="800" spc="-50">
                          <a:latin typeface="Calibri"/>
                          <a:cs typeface="Calibri"/>
                        </a:rPr>
                        <a:t>1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R w="6350">
                      <a:solidFill>
                        <a:srgbClr val="000000"/>
                      </a:solidFill>
                      <a:prstDash val="solid"/>
                    </a:lnR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78105">
                        <a:lnSpc>
                          <a:spcPts val="830"/>
                        </a:lnSpc>
                      </a:pPr>
                      <a:r>
                        <a:rPr dirty="0" sz="800" spc="80">
                          <a:latin typeface="Calibri"/>
                          <a:cs typeface="Calibri"/>
                        </a:rPr>
                        <a:t>H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184785">
                <a:tc rowSpan="2">
                  <a:txBody>
                    <a:bodyPr/>
                    <a:lstStyle/>
                    <a:p>
                      <a:pPr marL="148590">
                        <a:lnSpc>
                          <a:spcPct val="100000"/>
                        </a:lnSpc>
                        <a:spcBef>
                          <a:spcPts val="1265"/>
                        </a:spcBef>
                      </a:pPr>
                      <a:r>
                        <a:rPr dirty="0" sz="1200" spc="-25">
                          <a:latin typeface="Calibri"/>
                          <a:cs typeface="Calibri"/>
                        </a:rPr>
                        <a:t>NOT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B="0" marT="160655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 rowSpan="2">
                  <a:txBody>
                    <a:bodyPr/>
                    <a:lstStyle/>
                    <a:p>
                      <a:pPr marL="427355">
                        <a:lnSpc>
                          <a:spcPct val="100000"/>
                        </a:lnSpc>
                        <a:spcBef>
                          <a:spcPts val="1265"/>
                        </a:spcBef>
                      </a:pPr>
                      <a:r>
                        <a:rPr dirty="0" sz="1200" spc="85" i="1">
                          <a:latin typeface="Calibri"/>
                          <a:cs typeface="Calibri"/>
                        </a:rPr>
                        <a:t>Y</a:t>
                      </a:r>
                      <a:r>
                        <a:rPr dirty="0" sz="1200" spc="320" i="1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200" spc="305">
                          <a:latin typeface="Calibri"/>
                          <a:cs typeface="Calibri"/>
                        </a:rPr>
                        <a:t>=</a:t>
                      </a:r>
                      <a:r>
                        <a:rPr dirty="0" sz="1200" spc="6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200" spc="114" i="1">
                          <a:latin typeface="Calibri"/>
                          <a:cs typeface="Calibri"/>
                        </a:rPr>
                        <a:t>A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B="0" marT="160655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marL="209550">
                        <a:lnSpc>
                          <a:spcPts val="795"/>
                        </a:lnSpc>
                        <a:spcBef>
                          <a:spcPts val="459"/>
                        </a:spcBef>
                      </a:pPr>
                      <a:r>
                        <a:rPr dirty="0" sz="800" spc="-50">
                          <a:latin typeface="Calibri"/>
                          <a:cs typeface="Calibri"/>
                        </a:rPr>
                        <a:t>1</a:t>
                      </a:r>
                      <a:endParaRPr sz="800">
                        <a:latin typeface="Calibri"/>
                        <a:cs typeface="Calibri"/>
                      </a:endParaRPr>
                    </a:p>
                    <a:p>
                      <a:pPr algn="ctr" marL="200660">
                        <a:lnSpc>
                          <a:spcPts val="1275"/>
                        </a:lnSpc>
                        <a:tabLst>
                          <a:tab pos="935990" algn="l"/>
                        </a:tabLst>
                      </a:pPr>
                      <a:r>
                        <a:rPr dirty="0" sz="1200" spc="125" i="1">
                          <a:latin typeface="Calibri"/>
                          <a:cs typeface="Calibri"/>
                        </a:rPr>
                        <a:t>A</a:t>
                      </a:r>
                      <a:r>
                        <a:rPr dirty="0" sz="1200" i="1">
                          <a:latin typeface="Calibri"/>
                          <a:cs typeface="Calibri"/>
                        </a:rPr>
                        <a:t>	</a:t>
                      </a:r>
                      <a:r>
                        <a:rPr dirty="0" sz="1200" spc="35" i="1">
                          <a:latin typeface="Calibri"/>
                          <a:cs typeface="Calibri"/>
                        </a:rPr>
                        <a:t>Y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B="0" marT="58419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 rowSpan="2">
                  <a:txBody>
                    <a:bodyPr/>
                    <a:lstStyle/>
                    <a:p>
                      <a:pPr marL="487680">
                        <a:lnSpc>
                          <a:spcPct val="100000"/>
                        </a:lnSpc>
                        <a:spcBef>
                          <a:spcPts val="1095"/>
                        </a:spcBef>
                        <a:tabLst>
                          <a:tab pos="1285875" algn="l"/>
                        </a:tabLst>
                      </a:pPr>
                      <a:r>
                        <a:rPr dirty="0" sz="1200" spc="125" i="1">
                          <a:latin typeface="Calibri"/>
                          <a:cs typeface="Calibri"/>
                        </a:rPr>
                        <a:t>A</a:t>
                      </a:r>
                      <a:r>
                        <a:rPr dirty="0" sz="1200" i="1">
                          <a:latin typeface="Calibri"/>
                          <a:cs typeface="Calibri"/>
                        </a:rPr>
                        <a:t>	</a:t>
                      </a:r>
                      <a:r>
                        <a:rPr dirty="0" sz="1200" spc="35" i="1">
                          <a:latin typeface="Calibri"/>
                          <a:cs typeface="Calibri"/>
                        </a:rPr>
                        <a:t>Y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B="0" marT="139065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 gridSpan="2" row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 rowSpan="2"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algn="ctr" marL="3175">
                        <a:lnSpc>
                          <a:spcPct val="100000"/>
                        </a:lnSpc>
                        <a:spcBef>
                          <a:spcPts val="210"/>
                        </a:spcBef>
                      </a:pPr>
                      <a:r>
                        <a:rPr dirty="0" sz="800" spc="120">
                          <a:latin typeface="Calibri"/>
                          <a:cs typeface="Calibri"/>
                        </a:rPr>
                        <a:t>A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B="0" marT="26670"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4455">
                        <a:lnSpc>
                          <a:spcPct val="100000"/>
                        </a:lnSpc>
                        <a:spcBef>
                          <a:spcPts val="210"/>
                        </a:spcBef>
                      </a:pPr>
                      <a:r>
                        <a:rPr dirty="0" sz="800" spc="190">
                          <a:latin typeface="Calibri"/>
                          <a:cs typeface="Calibri"/>
                        </a:rPr>
                        <a:t>Y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B="0" marT="2667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365125">
                <a:tc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160655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160655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58419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139065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 gridSpan="2"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algn="ctr" marL="3175">
                        <a:lnSpc>
                          <a:spcPct val="100000"/>
                        </a:lnSpc>
                        <a:spcBef>
                          <a:spcPts val="210"/>
                        </a:spcBef>
                      </a:pPr>
                      <a:r>
                        <a:rPr dirty="0" sz="800" spc="-50">
                          <a:latin typeface="Calibri"/>
                          <a:cs typeface="Calibri"/>
                        </a:rPr>
                        <a:t>0</a:t>
                      </a:r>
                      <a:endParaRPr sz="800">
                        <a:latin typeface="Calibri"/>
                        <a:cs typeface="Calibri"/>
                      </a:endParaRPr>
                    </a:p>
                    <a:p>
                      <a:pPr algn="ctr" marL="3175">
                        <a:lnSpc>
                          <a:spcPct val="100000"/>
                        </a:lnSpc>
                        <a:spcBef>
                          <a:spcPts val="459"/>
                        </a:spcBef>
                      </a:pPr>
                      <a:r>
                        <a:rPr dirty="0" sz="800" spc="-50">
                          <a:latin typeface="Calibri"/>
                          <a:cs typeface="Calibri"/>
                        </a:rPr>
                        <a:t>1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B="0" marT="26670"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4455">
                        <a:lnSpc>
                          <a:spcPct val="100000"/>
                        </a:lnSpc>
                        <a:spcBef>
                          <a:spcPts val="210"/>
                        </a:spcBef>
                      </a:pPr>
                      <a:r>
                        <a:rPr dirty="0" sz="800" spc="80">
                          <a:latin typeface="Calibri"/>
                          <a:cs typeface="Calibri"/>
                        </a:rPr>
                        <a:t>H</a:t>
                      </a:r>
                      <a:endParaRPr sz="800">
                        <a:latin typeface="Calibri"/>
                        <a:cs typeface="Calibri"/>
                      </a:endParaRPr>
                    </a:p>
                    <a:p>
                      <a:pPr marL="90805">
                        <a:lnSpc>
                          <a:spcPct val="100000"/>
                        </a:lnSpc>
                        <a:spcBef>
                          <a:spcPts val="459"/>
                        </a:spcBef>
                      </a:pPr>
                      <a:r>
                        <a:rPr dirty="0" sz="800" spc="135">
                          <a:latin typeface="Calibri"/>
                          <a:cs typeface="Calibri"/>
                        </a:rPr>
                        <a:t>L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B="0" marT="2667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  <p:sp>
        <p:nvSpPr>
          <p:cNvPr id="12" name="object 12" descr=""/>
          <p:cNvSpPr/>
          <p:nvPr/>
        </p:nvSpPr>
        <p:spPr>
          <a:xfrm>
            <a:off x="1868855" y="7614488"/>
            <a:ext cx="111760" cy="0"/>
          </a:xfrm>
          <a:custGeom>
            <a:avLst/>
            <a:gdLst/>
            <a:ahLst/>
            <a:cxnLst/>
            <a:rect l="l" t="t" r="r" b="b"/>
            <a:pathLst>
              <a:path w="111760" h="0">
                <a:moveTo>
                  <a:pt x="0" y="0"/>
                </a:moveTo>
                <a:lnTo>
                  <a:pt x="111442" y="0"/>
                </a:lnTo>
              </a:path>
            </a:pathLst>
          </a:custGeom>
          <a:ln w="505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3" name="object 13" descr=""/>
          <p:cNvSpPr/>
          <p:nvPr/>
        </p:nvSpPr>
        <p:spPr>
          <a:xfrm>
            <a:off x="586625" y="9805340"/>
            <a:ext cx="2592070" cy="0"/>
          </a:xfrm>
          <a:custGeom>
            <a:avLst/>
            <a:gdLst/>
            <a:ahLst/>
            <a:cxnLst/>
            <a:rect l="l" t="t" r="r" b="b"/>
            <a:pathLst>
              <a:path w="2592070" h="0">
                <a:moveTo>
                  <a:pt x="0" y="0"/>
                </a:moveTo>
                <a:lnTo>
                  <a:pt x="2591955" y="0"/>
                </a:lnTo>
              </a:path>
            </a:pathLst>
          </a:custGeom>
          <a:ln w="505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4" name="object 14" descr=""/>
          <p:cNvSpPr txBox="1"/>
          <p:nvPr/>
        </p:nvSpPr>
        <p:spPr>
          <a:xfrm>
            <a:off x="719518" y="9807821"/>
            <a:ext cx="4870450" cy="17780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38100">
              <a:lnSpc>
                <a:spcPct val="100000"/>
              </a:lnSpc>
              <a:spcBef>
                <a:spcPts val="95"/>
              </a:spcBef>
            </a:pPr>
            <a:r>
              <a:rPr dirty="0" baseline="27777" sz="1050">
                <a:latin typeface="Roboto"/>
                <a:cs typeface="Roboto"/>
              </a:rPr>
              <a:t>1</a:t>
            </a:r>
            <a:r>
              <a:rPr dirty="0" sz="1000">
                <a:latin typeface="Calibri"/>
                <a:cs typeface="Calibri"/>
              </a:rPr>
              <a:t>We</a:t>
            </a:r>
            <a:r>
              <a:rPr dirty="0" sz="1000" spc="175">
                <a:latin typeface="Calibri"/>
                <a:cs typeface="Calibri"/>
              </a:rPr>
              <a:t> </a:t>
            </a:r>
            <a:r>
              <a:rPr dirty="0" sz="1000">
                <a:latin typeface="Calibri"/>
                <a:cs typeface="Calibri"/>
              </a:rPr>
              <a:t>use</a:t>
            </a:r>
            <a:r>
              <a:rPr dirty="0" sz="1000" spc="175">
                <a:latin typeface="Calibri"/>
                <a:cs typeface="Calibri"/>
              </a:rPr>
              <a:t> </a:t>
            </a:r>
            <a:r>
              <a:rPr dirty="0" sz="1000">
                <a:latin typeface="Calibri"/>
                <a:cs typeface="Calibri"/>
              </a:rPr>
              <a:t>(0,1)</a:t>
            </a:r>
            <a:r>
              <a:rPr dirty="0" sz="1000" spc="175">
                <a:latin typeface="Calibri"/>
                <a:cs typeface="Calibri"/>
              </a:rPr>
              <a:t> </a:t>
            </a:r>
            <a:r>
              <a:rPr dirty="0" sz="1000">
                <a:latin typeface="Calibri"/>
                <a:cs typeface="Calibri"/>
              </a:rPr>
              <a:t>for</a:t>
            </a:r>
            <a:r>
              <a:rPr dirty="0" sz="1000" spc="175">
                <a:latin typeface="Calibri"/>
                <a:cs typeface="Calibri"/>
              </a:rPr>
              <a:t> </a:t>
            </a:r>
            <a:r>
              <a:rPr dirty="0" sz="1000">
                <a:latin typeface="Calibri"/>
                <a:cs typeface="Calibri"/>
              </a:rPr>
              <a:t>inputs</a:t>
            </a:r>
            <a:r>
              <a:rPr dirty="0" sz="1000" spc="180">
                <a:latin typeface="Calibri"/>
                <a:cs typeface="Calibri"/>
              </a:rPr>
              <a:t> </a:t>
            </a:r>
            <a:r>
              <a:rPr dirty="0" sz="1000">
                <a:latin typeface="Calibri"/>
                <a:cs typeface="Calibri"/>
              </a:rPr>
              <a:t>and</a:t>
            </a:r>
            <a:r>
              <a:rPr dirty="0" sz="1000" spc="175">
                <a:latin typeface="Calibri"/>
                <a:cs typeface="Calibri"/>
              </a:rPr>
              <a:t> </a:t>
            </a:r>
            <a:r>
              <a:rPr dirty="0" sz="1000" spc="100">
                <a:latin typeface="Calibri"/>
                <a:cs typeface="Calibri"/>
              </a:rPr>
              <a:t>(L=Low,H=High)</a:t>
            </a:r>
            <a:r>
              <a:rPr dirty="0" sz="1000" spc="175">
                <a:latin typeface="Calibri"/>
                <a:cs typeface="Calibri"/>
              </a:rPr>
              <a:t> </a:t>
            </a:r>
            <a:r>
              <a:rPr dirty="0" sz="1000">
                <a:latin typeface="Calibri"/>
                <a:cs typeface="Calibri"/>
              </a:rPr>
              <a:t>for</a:t>
            </a:r>
            <a:r>
              <a:rPr dirty="0" sz="1000" spc="175">
                <a:latin typeface="Calibri"/>
                <a:cs typeface="Calibri"/>
              </a:rPr>
              <a:t> </a:t>
            </a:r>
            <a:r>
              <a:rPr dirty="0" sz="1000">
                <a:latin typeface="Calibri"/>
                <a:cs typeface="Calibri"/>
              </a:rPr>
              <a:t>outputs.</a:t>
            </a:r>
            <a:r>
              <a:rPr dirty="0" sz="1000" spc="310">
                <a:latin typeface="Calibri"/>
                <a:cs typeface="Calibri"/>
              </a:rPr>
              <a:t> </a:t>
            </a:r>
            <a:r>
              <a:rPr dirty="0" sz="1000" spc="75">
                <a:latin typeface="Calibri"/>
                <a:cs typeface="Calibri"/>
              </a:rPr>
              <a:t>This</a:t>
            </a:r>
            <a:r>
              <a:rPr dirty="0" sz="1000" spc="180">
                <a:latin typeface="Calibri"/>
                <a:cs typeface="Calibri"/>
              </a:rPr>
              <a:t> </a:t>
            </a:r>
            <a:r>
              <a:rPr dirty="0" sz="1000">
                <a:latin typeface="Calibri"/>
                <a:cs typeface="Calibri"/>
              </a:rPr>
              <a:t>supports</a:t>
            </a:r>
            <a:r>
              <a:rPr dirty="0" sz="1000" spc="175">
                <a:latin typeface="Calibri"/>
                <a:cs typeface="Calibri"/>
              </a:rPr>
              <a:t> </a:t>
            </a:r>
            <a:r>
              <a:rPr dirty="0" sz="1000" spc="-10">
                <a:latin typeface="Calibri"/>
                <a:cs typeface="Calibri"/>
              </a:rPr>
              <a:t>readability.</a:t>
            </a:r>
            <a:endParaRPr sz="1000">
              <a:latin typeface="Calibri"/>
              <a:cs typeface="Calibri"/>
            </a:endParaRPr>
          </a:p>
        </p:txBody>
      </p:sp>
      <p:sp>
        <p:nvSpPr>
          <p:cNvPr id="15" name="object 15" descr="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49530">
              <a:lnSpc>
                <a:spcPts val="1235"/>
              </a:lnSpc>
            </a:pPr>
            <a:fld id="{81D60167-4931-47E6-BA6A-407CBD079E47}" type="slidenum">
              <a:rPr dirty="0" spc="-25"/>
              <a:t>10</a:t>
            </a:fld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 txBox="1"/>
          <p:nvPr/>
        </p:nvSpPr>
        <p:spPr>
          <a:xfrm>
            <a:off x="6327559" y="411350"/>
            <a:ext cx="751840" cy="207645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200" i="1">
                <a:latin typeface="Calibri"/>
                <a:cs typeface="Calibri"/>
              </a:rPr>
              <a:t>Basic</a:t>
            </a:r>
            <a:r>
              <a:rPr dirty="0" sz="1200" spc="305" i="1">
                <a:latin typeface="Calibri"/>
                <a:cs typeface="Calibri"/>
              </a:rPr>
              <a:t> </a:t>
            </a:r>
            <a:r>
              <a:rPr dirty="0" sz="1200" spc="-10" i="1">
                <a:latin typeface="Calibri"/>
                <a:cs typeface="Calibri"/>
              </a:rPr>
              <a:t>gates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3" name="object 3" descr=""/>
          <p:cNvSpPr/>
          <p:nvPr/>
        </p:nvSpPr>
        <p:spPr>
          <a:xfrm>
            <a:off x="586625" y="633450"/>
            <a:ext cx="6480175" cy="0"/>
          </a:xfrm>
          <a:custGeom>
            <a:avLst/>
            <a:gdLst/>
            <a:ahLst/>
            <a:cxnLst/>
            <a:rect l="l" t="t" r="r" b="b"/>
            <a:pathLst>
              <a:path w="6480175" h="0">
                <a:moveTo>
                  <a:pt x="0" y="0"/>
                </a:moveTo>
                <a:lnTo>
                  <a:pt x="6479997" y="0"/>
                </a:lnTo>
              </a:path>
            </a:pathLst>
          </a:custGeom>
          <a:ln w="505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" name="object 4" descr=""/>
          <p:cNvSpPr/>
          <p:nvPr/>
        </p:nvSpPr>
        <p:spPr>
          <a:xfrm>
            <a:off x="2080641" y="1707985"/>
            <a:ext cx="401320" cy="0"/>
          </a:xfrm>
          <a:custGeom>
            <a:avLst/>
            <a:gdLst/>
            <a:ahLst/>
            <a:cxnLst/>
            <a:rect l="l" t="t" r="r" b="b"/>
            <a:pathLst>
              <a:path w="401319" h="0">
                <a:moveTo>
                  <a:pt x="0" y="0"/>
                </a:moveTo>
                <a:lnTo>
                  <a:pt x="400748" y="0"/>
                </a:lnTo>
              </a:path>
            </a:pathLst>
          </a:custGeom>
          <a:ln w="505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" name="object 5" descr=""/>
          <p:cNvSpPr txBox="1"/>
          <p:nvPr/>
        </p:nvSpPr>
        <p:spPr>
          <a:xfrm>
            <a:off x="573925" y="934527"/>
            <a:ext cx="6506209" cy="1122045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200" spc="130">
                <a:latin typeface="Calibri"/>
                <a:cs typeface="Calibri"/>
              </a:rPr>
              <a:t>NAND</a:t>
            </a:r>
            <a:r>
              <a:rPr dirty="0" sz="1200" spc="10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or</a:t>
            </a:r>
            <a:r>
              <a:rPr dirty="0" sz="1200" spc="105">
                <a:latin typeface="Calibri"/>
                <a:cs typeface="Calibri"/>
              </a:rPr>
              <a:t> </a:t>
            </a:r>
            <a:r>
              <a:rPr dirty="0" sz="1200" spc="140">
                <a:latin typeface="Calibri"/>
                <a:cs typeface="Calibri"/>
              </a:rPr>
              <a:t>NOR</a:t>
            </a:r>
            <a:r>
              <a:rPr dirty="0" sz="1200" spc="10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gates</a:t>
            </a:r>
            <a:r>
              <a:rPr dirty="0" sz="1200" spc="10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are</a:t>
            </a:r>
            <a:r>
              <a:rPr dirty="0" sz="1200" spc="10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the</a:t>
            </a:r>
            <a:r>
              <a:rPr dirty="0" sz="1200" spc="10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easiest</a:t>
            </a:r>
            <a:r>
              <a:rPr dirty="0" sz="1200" spc="10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to</a:t>
            </a:r>
            <a:r>
              <a:rPr dirty="0" sz="1200" spc="10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produce</a:t>
            </a:r>
            <a:r>
              <a:rPr dirty="0" sz="1200" spc="10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in</a:t>
            </a:r>
            <a:r>
              <a:rPr dirty="0" sz="1200" spc="10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electronic</a:t>
            </a:r>
            <a:r>
              <a:rPr dirty="0" sz="1200" spc="105">
                <a:latin typeface="Calibri"/>
                <a:cs typeface="Calibri"/>
              </a:rPr>
              <a:t> </a:t>
            </a:r>
            <a:r>
              <a:rPr dirty="0" sz="1200" spc="-10">
                <a:latin typeface="Calibri"/>
                <a:cs typeface="Calibri"/>
              </a:rPr>
              <a:t>circuits:</a:t>
            </a:r>
            <a:endParaRPr sz="12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dirty="0" sz="1200" spc="50">
                <a:latin typeface="Calibri"/>
                <a:cs typeface="Calibri"/>
                <a:hlinkClick r:id="rId2"/>
              </a:rPr>
              <a:t>Look</a:t>
            </a:r>
            <a:r>
              <a:rPr dirty="0" sz="1200" spc="155">
                <a:latin typeface="Calibri"/>
                <a:cs typeface="Calibri"/>
                <a:hlinkClick r:id="rId2"/>
              </a:rPr>
              <a:t> </a:t>
            </a:r>
            <a:r>
              <a:rPr dirty="0" sz="1200">
                <a:latin typeface="Calibri"/>
                <a:cs typeface="Calibri"/>
                <a:hlinkClick r:id="rId2"/>
              </a:rPr>
              <a:t>at</a:t>
            </a:r>
            <a:r>
              <a:rPr dirty="0" sz="1200" spc="150">
                <a:latin typeface="Calibri"/>
                <a:cs typeface="Calibri"/>
                <a:hlinkClick r:id="rId2"/>
              </a:rPr>
              <a:t> </a:t>
            </a:r>
            <a:r>
              <a:rPr dirty="0" sz="1200" spc="-10">
                <a:latin typeface="Calibri"/>
                <a:cs typeface="Calibri"/>
                <a:hlinkClick r:id="rId2"/>
              </a:rPr>
              <a:t>https://www.tutorialspoint.com</a:t>
            </a:r>
            <a:endParaRPr sz="1200">
              <a:latin typeface="Calibri"/>
              <a:cs typeface="Calibri"/>
            </a:endParaRPr>
          </a:p>
          <a:p>
            <a:pPr algn="just" marL="12700" marR="5080">
              <a:lnSpc>
                <a:spcPct val="100000"/>
              </a:lnSpc>
              <a:spcBef>
                <a:spcPts val="1420"/>
              </a:spcBef>
            </a:pPr>
            <a:r>
              <a:rPr dirty="0" sz="1200" spc="65">
                <a:latin typeface="Calibri"/>
                <a:cs typeface="Calibri"/>
              </a:rPr>
              <a:t>The</a:t>
            </a:r>
            <a:r>
              <a:rPr dirty="0" sz="1200" spc="114">
                <a:latin typeface="Calibri"/>
                <a:cs typeface="Calibri"/>
              </a:rPr>
              <a:t> </a:t>
            </a:r>
            <a:r>
              <a:rPr dirty="0" sz="1200" spc="130">
                <a:latin typeface="Calibri"/>
                <a:cs typeface="Calibri"/>
              </a:rPr>
              <a:t>NAND</a:t>
            </a:r>
            <a:r>
              <a:rPr dirty="0" sz="1200" spc="114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gate</a:t>
            </a:r>
            <a:r>
              <a:rPr dirty="0" sz="1200" spc="114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consists</a:t>
            </a:r>
            <a:r>
              <a:rPr dirty="0" sz="1200" spc="114">
                <a:latin typeface="Calibri"/>
                <a:cs typeface="Calibri"/>
              </a:rPr>
              <a:t> </a:t>
            </a:r>
            <a:r>
              <a:rPr dirty="0" sz="1200" spc="-30">
                <a:latin typeface="Calibri"/>
                <a:cs typeface="Calibri"/>
              </a:rPr>
              <a:t>of</a:t>
            </a:r>
            <a:r>
              <a:rPr dirty="0" sz="1200" spc="114">
                <a:latin typeface="Calibri"/>
                <a:cs typeface="Calibri"/>
              </a:rPr>
              <a:t> </a:t>
            </a:r>
            <a:r>
              <a:rPr dirty="0" sz="1200" spc="5">
                <a:latin typeface="Calibri"/>
                <a:cs typeface="Calibri"/>
              </a:rPr>
              <a:t>a</a:t>
            </a:r>
            <a:r>
              <a:rPr dirty="0" sz="1200" spc="114">
                <a:latin typeface="Calibri"/>
                <a:cs typeface="Calibri"/>
              </a:rPr>
              <a:t> </a:t>
            </a:r>
            <a:r>
              <a:rPr dirty="0" sz="1200" spc="5">
                <a:latin typeface="Calibri"/>
                <a:cs typeface="Calibri"/>
              </a:rPr>
              <a:t>combination</a:t>
            </a:r>
            <a:r>
              <a:rPr dirty="0" sz="1200" spc="114">
                <a:latin typeface="Calibri"/>
                <a:cs typeface="Calibri"/>
              </a:rPr>
              <a:t> </a:t>
            </a:r>
            <a:r>
              <a:rPr dirty="0" sz="1200" spc="-30">
                <a:latin typeface="Calibri"/>
                <a:cs typeface="Calibri"/>
              </a:rPr>
              <a:t>of</a:t>
            </a:r>
            <a:r>
              <a:rPr dirty="0" sz="1200" spc="114">
                <a:latin typeface="Calibri"/>
                <a:cs typeface="Calibri"/>
              </a:rPr>
              <a:t> </a:t>
            </a:r>
            <a:r>
              <a:rPr dirty="0" sz="1200" spc="140">
                <a:latin typeface="Calibri"/>
                <a:cs typeface="Calibri"/>
              </a:rPr>
              <a:t>AND</a:t>
            </a:r>
            <a:r>
              <a:rPr dirty="0" sz="1200" spc="114">
                <a:latin typeface="Calibri"/>
                <a:cs typeface="Calibri"/>
              </a:rPr>
              <a:t> </a:t>
            </a:r>
            <a:r>
              <a:rPr dirty="0" sz="1200" spc="305">
                <a:latin typeface="Calibri"/>
                <a:cs typeface="Calibri"/>
              </a:rPr>
              <a:t>+</a:t>
            </a:r>
            <a:r>
              <a:rPr dirty="0" sz="1200" spc="114">
                <a:latin typeface="Calibri"/>
                <a:cs typeface="Calibri"/>
              </a:rPr>
              <a:t> </a:t>
            </a:r>
            <a:r>
              <a:rPr dirty="0" sz="1200" spc="120">
                <a:latin typeface="Calibri"/>
                <a:cs typeface="Calibri"/>
              </a:rPr>
              <a:t>NOT,</a:t>
            </a:r>
            <a:r>
              <a:rPr dirty="0" sz="1200" spc="114">
                <a:latin typeface="Calibri"/>
                <a:cs typeface="Calibri"/>
              </a:rPr>
              <a:t> </a:t>
            </a:r>
            <a:r>
              <a:rPr dirty="0" sz="1200" spc="-20">
                <a:latin typeface="Calibri"/>
                <a:cs typeface="Calibri"/>
              </a:rPr>
              <a:t>shown</a:t>
            </a:r>
            <a:r>
              <a:rPr dirty="0" sz="1200" spc="114">
                <a:latin typeface="Calibri"/>
                <a:cs typeface="Calibri"/>
              </a:rPr>
              <a:t> </a:t>
            </a:r>
            <a:r>
              <a:rPr dirty="0" sz="1200" spc="25">
                <a:latin typeface="Calibri"/>
                <a:cs typeface="Calibri"/>
              </a:rPr>
              <a:t>by</a:t>
            </a:r>
            <a:r>
              <a:rPr dirty="0" sz="1200" spc="114">
                <a:latin typeface="Calibri"/>
                <a:cs typeface="Calibri"/>
              </a:rPr>
              <a:t> </a:t>
            </a:r>
            <a:r>
              <a:rPr dirty="0" sz="1200" spc="-10">
                <a:latin typeface="Calibri"/>
                <a:cs typeface="Calibri"/>
              </a:rPr>
              <a:t>the</a:t>
            </a:r>
            <a:r>
              <a:rPr dirty="0" sz="1200" spc="114">
                <a:latin typeface="Calibri"/>
                <a:cs typeface="Calibri"/>
              </a:rPr>
              <a:t> </a:t>
            </a:r>
            <a:r>
              <a:rPr dirty="0" sz="1200" spc="-10">
                <a:latin typeface="Calibri"/>
                <a:cs typeface="Calibri"/>
              </a:rPr>
              <a:t>overline</a:t>
            </a:r>
            <a:r>
              <a:rPr dirty="0" sz="1200" spc="114">
                <a:latin typeface="Calibri"/>
                <a:cs typeface="Calibri"/>
              </a:rPr>
              <a:t> </a:t>
            </a:r>
            <a:r>
              <a:rPr dirty="0" sz="1200" spc="15">
                <a:latin typeface="Calibri"/>
                <a:cs typeface="Calibri"/>
              </a:rPr>
              <a:t>and</a:t>
            </a:r>
            <a:r>
              <a:rPr dirty="0" sz="1200" spc="114">
                <a:latin typeface="Calibri"/>
                <a:cs typeface="Calibri"/>
              </a:rPr>
              <a:t> </a:t>
            </a:r>
            <a:r>
              <a:rPr dirty="0" sz="1200" spc="5">
                <a:latin typeface="Calibri"/>
                <a:cs typeface="Calibri"/>
              </a:rPr>
              <a:t>circle</a:t>
            </a:r>
            <a:r>
              <a:rPr dirty="0" sz="1200" spc="114">
                <a:latin typeface="Calibri"/>
                <a:cs typeface="Calibri"/>
              </a:rPr>
              <a:t> </a:t>
            </a:r>
            <a:r>
              <a:rPr dirty="0" sz="1200" spc="25">
                <a:latin typeface="Calibri"/>
                <a:cs typeface="Calibri"/>
              </a:rPr>
              <a:t>at</a:t>
            </a:r>
            <a:r>
              <a:rPr dirty="0" sz="1200" spc="114">
                <a:latin typeface="Calibri"/>
                <a:cs typeface="Calibri"/>
              </a:rPr>
              <a:t> </a:t>
            </a:r>
            <a:r>
              <a:rPr dirty="0" sz="1200" spc="-5">
                <a:latin typeface="Calibri"/>
                <a:cs typeface="Calibri"/>
              </a:rPr>
              <a:t>the</a:t>
            </a:r>
            <a:r>
              <a:rPr dirty="0" sz="1200" spc="-15">
                <a:latin typeface="Calibri"/>
                <a:cs typeface="Calibri"/>
              </a:rPr>
              <a:t> </a:t>
            </a:r>
            <a:r>
              <a:rPr dirty="0" sz="1200" spc="15">
                <a:latin typeface="Calibri"/>
                <a:cs typeface="Calibri"/>
              </a:rPr>
              <a:t>output</a:t>
            </a:r>
            <a:r>
              <a:rPr dirty="0" sz="1200" spc="145">
                <a:latin typeface="Calibri"/>
                <a:cs typeface="Calibri"/>
              </a:rPr>
              <a:t> </a:t>
            </a:r>
            <a:r>
              <a:rPr dirty="0" sz="1200" spc="-30">
                <a:latin typeface="Calibri"/>
                <a:cs typeface="Calibri"/>
              </a:rPr>
              <a:t>of</a:t>
            </a:r>
            <a:r>
              <a:rPr dirty="0" sz="1200" spc="145">
                <a:latin typeface="Calibri"/>
                <a:cs typeface="Calibri"/>
              </a:rPr>
              <a:t> </a:t>
            </a:r>
            <a:r>
              <a:rPr dirty="0" sz="1200" spc="-10">
                <a:latin typeface="Calibri"/>
                <a:cs typeface="Calibri"/>
              </a:rPr>
              <a:t>the</a:t>
            </a:r>
            <a:r>
              <a:rPr dirty="0" sz="1200" spc="145">
                <a:latin typeface="Calibri"/>
                <a:cs typeface="Calibri"/>
              </a:rPr>
              <a:t> </a:t>
            </a:r>
            <a:r>
              <a:rPr dirty="0" sz="1200" spc="5">
                <a:latin typeface="Calibri"/>
                <a:cs typeface="Calibri"/>
              </a:rPr>
              <a:t>symbol:</a:t>
            </a:r>
            <a:r>
              <a:rPr dirty="0" sz="1200" spc="300">
                <a:latin typeface="Calibri"/>
                <a:cs typeface="Calibri"/>
              </a:rPr>
              <a:t> </a:t>
            </a:r>
            <a:r>
              <a:rPr dirty="0" sz="1200" spc="175" i="1">
                <a:latin typeface="Calibri"/>
                <a:cs typeface="Calibri"/>
              </a:rPr>
              <a:t>A</a:t>
            </a:r>
            <a:r>
              <a:rPr dirty="0" sz="1200" spc="-10" i="1">
                <a:latin typeface="Calibri"/>
                <a:cs typeface="Calibri"/>
              </a:rPr>
              <a:t> </a:t>
            </a:r>
            <a:r>
              <a:rPr dirty="0" sz="1200" spc="-165">
                <a:latin typeface="Lucida Sans Unicode"/>
                <a:cs typeface="Lucida Sans Unicode"/>
              </a:rPr>
              <a:t>∧</a:t>
            </a:r>
            <a:r>
              <a:rPr dirty="0" sz="1200" spc="-114">
                <a:latin typeface="Lucida Sans Unicode"/>
                <a:cs typeface="Lucida Sans Unicode"/>
              </a:rPr>
              <a:t> </a:t>
            </a:r>
            <a:r>
              <a:rPr dirty="0" sz="1200" spc="155" i="1">
                <a:latin typeface="Calibri"/>
                <a:cs typeface="Calibri"/>
              </a:rPr>
              <a:t>B</a:t>
            </a:r>
            <a:r>
              <a:rPr dirty="0" sz="1200" spc="155">
                <a:latin typeface="Calibri"/>
                <a:cs typeface="Calibri"/>
              </a:rPr>
              <a:t>.</a:t>
            </a:r>
            <a:r>
              <a:rPr dirty="0" sz="1200" spc="320">
                <a:latin typeface="Calibri"/>
                <a:cs typeface="Calibri"/>
              </a:rPr>
              <a:t> </a:t>
            </a:r>
            <a:r>
              <a:rPr dirty="0" sz="1200" spc="65">
                <a:latin typeface="Calibri"/>
                <a:cs typeface="Calibri"/>
              </a:rPr>
              <a:t>With</a:t>
            </a:r>
            <a:r>
              <a:rPr dirty="0" sz="1200" spc="145">
                <a:latin typeface="Calibri"/>
                <a:cs typeface="Calibri"/>
              </a:rPr>
              <a:t> </a:t>
            </a:r>
            <a:r>
              <a:rPr dirty="0" sz="1200" spc="-35">
                <a:latin typeface="Calibri"/>
                <a:cs typeface="Calibri"/>
              </a:rPr>
              <a:t>two</a:t>
            </a:r>
            <a:r>
              <a:rPr dirty="0" sz="1200" spc="145">
                <a:latin typeface="Calibri"/>
                <a:cs typeface="Calibri"/>
              </a:rPr>
              <a:t> </a:t>
            </a:r>
            <a:r>
              <a:rPr dirty="0" sz="1200" spc="130">
                <a:latin typeface="Calibri"/>
                <a:cs typeface="Calibri"/>
              </a:rPr>
              <a:t>NAND</a:t>
            </a:r>
            <a:r>
              <a:rPr dirty="0" sz="1200" spc="145">
                <a:latin typeface="Calibri"/>
                <a:cs typeface="Calibri"/>
              </a:rPr>
              <a:t> </a:t>
            </a:r>
            <a:r>
              <a:rPr dirty="0" sz="1200" spc="-10">
                <a:latin typeface="Calibri"/>
                <a:cs typeface="Calibri"/>
              </a:rPr>
              <a:t>gates</a:t>
            </a:r>
            <a:r>
              <a:rPr dirty="0" sz="1200" spc="14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you</a:t>
            </a:r>
            <a:r>
              <a:rPr dirty="0" sz="1200" spc="145">
                <a:latin typeface="Calibri"/>
                <a:cs typeface="Calibri"/>
              </a:rPr>
              <a:t> </a:t>
            </a:r>
            <a:r>
              <a:rPr dirty="0" sz="1200" spc="10">
                <a:latin typeface="Calibri"/>
                <a:cs typeface="Calibri"/>
              </a:rPr>
              <a:t>can</a:t>
            </a:r>
            <a:r>
              <a:rPr dirty="0" sz="1200" spc="145">
                <a:latin typeface="Calibri"/>
                <a:cs typeface="Calibri"/>
              </a:rPr>
              <a:t> </a:t>
            </a:r>
            <a:r>
              <a:rPr dirty="0" sz="1200" spc="5">
                <a:latin typeface="Calibri"/>
                <a:cs typeface="Calibri"/>
              </a:rPr>
              <a:t>simulate</a:t>
            </a:r>
            <a:r>
              <a:rPr dirty="0" sz="1200" spc="145">
                <a:latin typeface="Calibri"/>
                <a:cs typeface="Calibri"/>
              </a:rPr>
              <a:t> </a:t>
            </a:r>
            <a:r>
              <a:rPr dirty="0" sz="1200" spc="10">
                <a:latin typeface="Calibri"/>
                <a:cs typeface="Calibri"/>
              </a:rPr>
              <a:t>an</a:t>
            </a:r>
            <a:r>
              <a:rPr dirty="0" sz="1200" spc="145">
                <a:latin typeface="Calibri"/>
                <a:cs typeface="Calibri"/>
              </a:rPr>
              <a:t> </a:t>
            </a:r>
            <a:r>
              <a:rPr dirty="0" sz="1200" spc="140">
                <a:latin typeface="Calibri"/>
                <a:cs typeface="Calibri"/>
              </a:rPr>
              <a:t>AND</a:t>
            </a:r>
            <a:r>
              <a:rPr dirty="0" sz="1200" spc="145">
                <a:latin typeface="Calibri"/>
                <a:cs typeface="Calibri"/>
              </a:rPr>
              <a:t> </a:t>
            </a:r>
            <a:r>
              <a:rPr dirty="0" sz="1200" spc="25">
                <a:latin typeface="Calibri"/>
                <a:cs typeface="Calibri"/>
              </a:rPr>
              <a:t>by</a:t>
            </a:r>
            <a:r>
              <a:rPr dirty="0" sz="1200" spc="14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connecting</a:t>
            </a:r>
            <a:r>
              <a:rPr dirty="0" sz="1200" spc="145">
                <a:latin typeface="Calibri"/>
                <a:cs typeface="Calibri"/>
              </a:rPr>
              <a:t> </a:t>
            </a:r>
            <a:r>
              <a:rPr dirty="0" sz="1200" spc="-30">
                <a:latin typeface="Calibri"/>
                <a:cs typeface="Calibri"/>
              </a:rPr>
              <a:t>the</a:t>
            </a:r>
            <a:r>
              <a:rPr dirty="0" sz="1200" spc="-5">
                <a:latin typeface="Calibri"/>
                <a:cs typeface="Calibri"/>
              </a:rPr>
              <a:t> </a:t>
            </a:r>
            <a:r>
              <a:rPr dirty="0" sz="1200" spc="25">
                <a:latin typeface="Calibri"/>
                <a:cs typeface="Calibri"/>
              </a:rPr>
              <a:t>inputs</a:t>
            </a:r>
            <a:r>
              <a:rPr dirty="0" sz="1200" spc="114">
                <a:latin typeface="Calibri"/>
                <a:cs typeface="Calibri"/>
              </a:rPr>
              <a:t> </a:t>
            </a:r>
            <a:r>
              <a:rPr dirty="0" sz="1200" spc="-30">
                <a:latin typeface="Calibri"/>
                <a:cs typeface="Calibri"/>
              </a:rPr>
              <a:t>of</a:t>
            </a:r>
            <a:r>
              <a:rPr dirty="0" sz="1200" spc="114">
                <a:latin typeface="Calibri"/>
                <a:cs typeface="Calibri"/>
              </a:rPr>
              <a:t> </a:t>
            </a:r>
            <a:r>
              <a:rPr dirty="0" sz="1200" spc="-10">
                <a:latin typeface="Calibri"/>
                <a:cs typeface="Calibri"/>
              </a:rPr>
              <a:t>the</a:t>
            </a:r>
            <a:r>
              <a:rPr dirty="0" sz="1200" spc="114">
                <a:latin typeface="Calibri"/>
                <a:cs typeface="Calibri"/>
              </a:rPr>
              <a:t> </a:t>
            </a:r>
            <a:r>
              <a:rPr dirty="0" sz="1200" spc="-20">
                <a:latin typeface="Calibri"/>
                <a:cs typeface="Calibri"/>
              </a:rPr>
              <a:t>second</a:t>
            </a:r>
            <a:r>
              <a:rPr dirty="0" sz="1200" spc="114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gate.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6" name="object 6" descr=""/>
          <p:cNvSpPr/>
          <p:nvPr/>
        </p:nvSpPr>
        <p:spPr>
          <a:xfrm>
            <a:off x="1174108" y="2392610"/>
            <a:ext cx="44450" cy="44450"/>
          </a:xfrm>
          <a:custGeom>
            <a:avLst/>
            <a:gdLst/>
            <a:ahLst/>
            <a:cxnLst/>
            <a:rect l="l" t="t" r="r" b="b"/>
            <a:pathLst>
              <a:path w="44450" h="44450">
                <a:moveTo>
                  <a:pt x="44284" y="22142"/>
                </a:moveTo>
                <a:lnTo>
                  <a:pt x="42544" y="13523"/>
                </a:lnTo>
                <a:lnTo>
                  <a:pt x="37799" y="6485"/>
                </a:lnTo>
                <a:lnTo>
                  <a:pt x="30761" y="1740"/>
                </a:lnTo>
                <a:lnTo>
                  <a:pt x="22142" y="0"/>
                </a:lnTo>
                <a:lnTo>
                  <a:pt x="13523" y="1740"/>
                </a:lnTo>
                <a:lnTo>
                  <a:pt x="6485" y="6485"/>
                </a:lnTo>
                <a:lnTo>
                  <a:pt x="1740" y="13523"/>
                </a:lnTo>
                <a:lnTo>
                  <a:pt x="0" y="22142"/>
                </a:lnTo>
                <a:lnTo>
                  <a:pt x="1740" y="30760"/>
                </a:lnTo>
                <a:lnTo>
                  <a:pt x="6485" y="37799"/>
                </a:lnTo>
                <a:lnTo>
                  <a:pt x="13523" y="42544"/>
                </a:lnTo>
                <a:lnTo>
                  <a:pt x="22142" y="44284"/>
                </a:lnTo>
                <a:lnTo>
                  <a:pt x="30761" y="42544"/>
                </a:lnTo>
                <a:lnTo>
                  <a:pt x="37799" y="37799"/>
                </a:lnTo>
                <a:lnTo>
                  <a:pt x="42544" y="30760"/>
                </a:lnTo>
                <a:lnTo>
                  <a:pt x="44284" y="22142"/>
                </a:lnTo>
                <a:close/>
              </a:path>
            </a:pathLst>
          </a:custGeom>
          <a:ln w="5060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7" name="object 7" descr=""/>
          <p:cNvSpPr txBox="1"/>
          <p:nvPr/>
        </p:nvSpPr>
        <p:spPr>
          <a:xfrm>
            <a:off x="950155" y="2237614"/>
            <a:ext cx="221615" cy="354330"/>
          </a:xfrm>
          <a:prstGeom prst="rect">
            <a:avLst/>
          </a:prstGeom>
          <a:ln w="5060">
            <a:solidFill>
              <a:srgbClr val="000000"/>
            </a:solidFill>
          </a:ln>
        </p:spPr>
        <p:txBody>
          <a:bodyPr wrap="square" lIns="0" tIns="1270" rIns="0" bIns="0" rtlCol="0" vert="horz">
            <a:spAutoFit/>
          </a:bodyPr>
          <a:lstStyle/>
          <a:p>
            <a:pPr marL="68580">
              <a:lnSpc>
                <a:spcPct val="100000"/>
              </a:lnSpc>
              <a:spcBef>
                <a:spcPts val="10"/>
              </a:spcBef>
            </a:pPr>
            <a:r>
              <a:rPr dirty="0" sz="800" spc="50">
                <a:latin typeface="Calibri"/>
                <a:cs typeface="Calibri"/>
              </a:rPr>
              <a:t>&amp;</a:t>
            </a:r>
            <a:endParaRPr sz="800">
              <a:latin typeface="Calibri"/>
              <a:cs typeface="Calibri"/>
            </a:endParaRPr>
          </a:p>
        </p:txBody>
      </p:sp>
      <p:sp>
        <p:nvSpPr>
          <p:cNvPr id="8" name="object 8" descr=""/>
          <p:cNvSpPr/>
          <p:nvPr/>
        </p:nvSpPr>
        <p:spPr>
          <a:xfrm>
            <a:off x="808864" y="2349954"/>
            <a:ext cx="139065" cy="5080"/>
          </a:xfrm>
          <a:custGeom>
            <a:avLst/>
            <a:gdLst/>
            <a:ahLst/>
            <a:cxnLst/>
            <a:rect l="l" t="t" r="r" b="b"/>
            <a:pathLst>
              <a:path w="139065" h="5080">
                <a:moveTo>
                  <a:pt x="0" y="0"/>
                </a:moveTo>
                <a:lnTo>
                  <a:pt x="0" y="4908"/>
                </a:lnTo>
                <a:lnTo>
                  <a:pt x="138760" y="4908"/>
                </a:lnTo>
              </a:path>
            </a:pathLst>
          </a:custGeom>
          <a:ln w="5060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9" name="object 9" descr=""/>
          <p:cNvSpPr txBox="1"/>
          <p:nvPr/>
        </p:nvSpPr>
        <p:spPr>
          <a:xfrm>
            <a:off x="623481" y="2237292"/>
            <a:ext cx="146050" cy="337820"/>
          </a:xfrm>
          <a:prstGeom prst="rect">
            <a:avLst/>
          </a:prstGeom>
        </p:spPr>
        <p:txBody>
          <a:bodyPr wrap="square" lIns="0" tIns="65404" rIns="0" bIns="0" rtlCol="0" vert="horz">
            <a:spAutoFit/>
          </a:bodyPr>
          <a:lstStyle/>
          <a:p>
            <a:pPr marL="12700" marR="5080" indent="8890">
              <a:lnSpc>
                <a:spcPct val="70900"/>
              </a:lnSpc>
              <a:spcBef>
                <a:spcPts val="515"/>
              </a:spcBef>
            </a:pPr>
            <a:r>
              <a:rPr dirty="0" sz="1200" spc="125" i="1">
                <a:latin typeface="Calibri"/>
                <a:cs typeface="Calibri"/>
              </a:rPr>
              <a:t>A </a:t>
            </a:r>
            <a:r>
              <a:rPr dirty="0" sz="1200" spc="180" i="1">
                <a:latin typeface="Calibri"/>
                <a:cs typeface="Calibri"/>
              </a:rPr>
              <a:t>B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10" name="object 10" descr=""/>
          <p:cNvSpPr/>
          <p:nvPr/>
        </p:nvSpPr>
        <p:spPr>
          <a:xfrm>
            <a:off x="808864" y="2474642"/>
            <a:ext cx="139065" cy="5080"/>
          </a:xfrm>
          <a:custGeom>
            <a:avLst/>
            <a:gdLst/>
            <a:ahLst/>
            <a:cxnLst/>
            <a:rect l="l" t="t" r="r" b="b"/>
            <a:pathLst>
              <a:path w="139065" h="5080">
                <a:moveTo>
                  <a:pt x="0" y="4908"/>
                </a:moveTo>
                <a:lnTo>
                  <a:pt x="0" y="0"/>
                </a:lnTo>
                <a:lnTo>
                  <a:pt x="138760" y="0"/>
                </a:lnTo>
              </a:path>
            </a:pathLst>
          </a:custGeom>
          <a:ln w="5060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1" name="object 11" descr=""/>
          <p:cNvSpPr/>
          <p:nvPr/>
        </p:nvSpPr>
        <p:spPr>
          <a:xfrm>
            <a:off x="1220923" y="2414752"/>
            <a:ext cx="108585" cy="0"/>
          </a:xfrm>
          <a:custGeom>
            <a:avLst/>
            <a:gdLst/>
            <a:ahLst/>
            <a:cxnLst/>
            <a:rect l="l" t="t" r="r" b="b"/>
            <a:pathLst>
              <a:path w="108584" h="0">
                <a:moveTo>
                  <a:pt x="0" y="0"/>
                </a:moveTo>
                <a:lnTo>
                  <a:pt x="108001" y="0"/>
                </a:lnTo>
              </a:path>
            </a:pathLst>
          </a:custGeom>
          <a:ln w="5060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2" name="object 12" descr=""/>
          <p:cNvSpPr/>
          <p:nvPr/>
        </p:nvSpPr>
        <p:spPr>
          <a:xfrm>
            <a:off x="1700263" y="2357818"/>
            <a:ext cx="401320" cy="0"/>
          </a:xfrm>
          <a:custGeom>
            <a:avLst/>
            <a:gdLst/>
            <a:ahLst/>
            <a:cxnLst/>
            <a:rect l="l" t="t" r="r" b="b"/>
            <a:pathLst>
              <a:path w="401319" h="0">
                <a:moveTo>
                  <a:pt x="0" y="0"/>
                </a:moveTo>
                <a:lnTo>
                  <a:pt x="400748" y="0"/>
                </a:lnTo>
              </a:path>
            </a:pathLst>
          </a:custGeom>
          <a:ln w="505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3" name="object 13" descr=""/>
          <p:cNvSpPr txBox="1"/>
          <p:nvPr/>
        </p:nvSpPr>
        <p:spPr>
          <a:xfrm>
            <a:off x="1368297" y="2314750"/>
            <a:ext cx="737870" cy="207645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200" spc="85" i="1">
                <a:latin typeface="Calibri"/>
                <a:cs typeface="Calibri"/>
              </a:rPr>
              <a:t>Y</a:t>
            </a:r>
            <a:r>
              <a:rPr dirty="0" sz="1200" spc="325" i="1">
                <a:latin typeface="Calibri"/>
                <a:cs typeface="Calibri"/>
              </a:rPr>
              <a:t> </a:t>
            </a:r>
            <a:r>
              <a:rPr dirty="0" sz="1200" spc="305">
                <a:latin typeface="Calibri"/>
                <a:cs typeface="Calibri"/>
              </a:rPr>
              <a:t>=</a:t>
            </a:r>
            <a:r>
              <a:rPr dirty="0" sz="1200" spc="60">
                <a:latin typeface="Calibri"/>
                <a:cs typeface="Calibri"/>
              </a:rPr>
              <a:t> </a:t>
            </a:r>
            <a:r>
              <a:rPr dirty="0" sz="1200" spc="175" i="1">
                <a:latin typeface="Calibri"/>
                <a:cs typeface="Calibri"/>
              </a:rPr>
              <a:t>A</a:t>
            </a:r>
            <a:r>
              <a:rPr dirty="0" sz="1200" spc="-5" i="1">
                <a:latin typeface="Calibri"/>
                <a:cs typeface="Calibri"/>
              </a:rPr>
              <a:t> </a:t>
            </a:r>
            <a:r>
              <a:rPr dirty="0" sz="1200" spc="-170">
                <a:latin typeface="Lucida Sans Unicode"/>
                <a:cs typeface="Lucida Sans Unicode"/>
              </a:rPr>
              <a:t>∧</a:t>
            </a:r>
            <a:r>
              <a:rPr dirty="0" sz="1200" spc="-114">
                <a:latin typeface="Lucida Sans Unicode"/>
                <a:cs typeface="Lucida Sans Unicode"/>
              </a:rPr>
              <a:t> </a:t>
            </a:r>
            <a:r>
              <a:rPr dirty="0" sz="1200" spc="170" i="1">
                <a:latin typeface="Calibri"/>
                <a:cs typeface="Calibri"/>
              </a:rPr>
              <a:t>B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14" name="object 14" descr=""/>
          <p:cNvSpPr/>
          <p:nvPr/>
        </p:nvSpPr>
        <p:spPr>
          <a:xfrm>
            <a:off x="3694139" y="2354863"/>
            <a:ext cx="313690" cy="120014"/>
          </a:xfrm>
          <a:custGeom>
            <a:avLst/>
            <a:gdLst/>
            <a:ahLst/>
            <a:cxnLst/>
            <a:rect l="l" t="t" r="r" b="b"/>
            <a:pathLst>
              <a:path w="313689" h="120014">
                <a:moveTo>
                  <a:pt x="44284" y="59889"/>
                </a:moveTo>
                <a:lnTo>
                  <a:pt x="42544" y="51270"/>
                </a:lnTo>
                <a:lnTo>
                  <a:pt x="37799" y="44232"/>
                </a:lnTo>
                <a:lnTo>
                  <a:pt x="30761" y="39487"/>
                </a:lnTo>
                <a:lnTo>
                  <a:pt x="22142" y="37747"/>
                </a:lnTo>
                <a:lnTo>
                  <a:pt x="13523" y="39487"/>
                </a:lnTo>
                <a:lnTo>
                  <a:pt x="6485" y="44232"/>
                </a:lnTo>
                <a:lnTo>
                  <a:pt x="1740" y="51270"/>
                </a:lnTo>
                <a:lnTo>
                  <a:pt x="0" y="59889"/>
                </a:lnTo>
                <a:lnTo>
                  <a:pt x="1740" y="68508"/>
                </a:lnTo>
                <a:lnTo>
                  <a:pt x="6485" y="75546"/>
                </a:lnTo>
                <a:lnTo>
                  <a:pt x="13523" y="80291"/>
                </a:lnTo>
                <a:lnTo>
                  <a:pt x="22142" y="82031"/>
                </a:lnTo>
                <a:lnTo>
                  <a:pt x="30761" y="80291"/>
                </a:lnTo>
                <a:lnTo>
                  <a:pt x="37799" y="75546"/>
                </a:lnTo>
                <a:lnTo>
                  <a:pt x="42544" y="68508"/>
                </a:lnTo>
                <a:lnTo>
                  <a:pt x="44284" y="59889"/>
                </a:lnTo>
                <a:close/>
              </a:path>
              <a:path w="313689" h="120014">
                <a:moveTo>
                  <a:pt x="46814" y="59889"/>
                </a:moveTo>
                <a:lnTo>
                  <a:pt x="190816" y="59889"/>
                </a:lnTo>
                <a:lnTo>
                  <a:pt x="190816" y="0"/>
                </a:lnTo>
                <a:lnTo>
                  <a:pt x="313522" y="0"/>
                </a:lnTo>
              </a:path>
              <a:path w="313689" h="120014">
                <a:moveTo>
                  <a:pt x="46814" y="59889"/>
                </a:moveTo>
                <a:lnTo>
                  <a:pt x="190816" y="59889"/>
                </a:lnTo>
                <a:lnTo>
                  <a:pt x="190816" y="119778"/>
                </a:lnTo>
                <a:lnTo>
                  <a:pt x="313522" y="119778"/>
                </a:lnTo>
              </a:path>
            </a:pathLst>
          </a:custGeom>
          <a:ln w="5060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5" name="object 15" descr=""/>
          <p:cNvSpPr txBox="1"/>
          <p:nvPr/>
        </p:nvSpPr>
        <p:spPr>
          <a:xfrm>
            <a:off x="3470186" y="2237614"/>
            <a:ext cx="221615" cy="354330"/>
          </a:xfrm>
          <a:prstGeom prst="rect">
            <a:avLst/>
          </a:prstGeom>
          <a:ln w="5060">
            <a:solidFill>
              <a:srgbClr val="000000"/>
            </a:solidFill>
          </a:ln>
        </p:spPr>
        <p:txBody>
          <a:bodyPr wrap="square" lIns="0" tIns="1270" rIns="0" bIns="0" rtlCol="0" vert="horz">
            <a:spAutoFit/>
          </a:bodyPr>
          <a:lstStyle/>
          <a:p>
            <a:pPr marL="68580">
              <a:lnSpc>
                <a:spcPct val="100000"/>
              </a:lnSpc>
              <a:spcBef>
                <a:spcPts val="10"/>
              </a:spcBef>
            </a:pPr>
            <a:r>
              <a:rPr dirty="0" sz="800" spc="50">
                <a:latin typeface="Calibri"/>
                <a:cs typeface="Calibri"/>
              </a:rPr>
              <a:t>&amp;</a:t>
            </a:r>
            <a:endParaRPr sz="800">
              <a:latin typeface="Calibri"/>
              <a:cs typeface="Calibri"/>
            </a:endParaRPr>
          </a:p>
        </p:txBody>
      </p:sp>
      <p:sp>
        <p:nvSpPr>
          <p:cNvPr id="16" name="object 16" descr=""/>
          <p:cNvSpPr/>
          <p:nvPr/>
        </p:nvSpPr>
        <p:spPr>
          <a:xfrm>
            <a:off x="4234146" y="2392610"/>
            <a:ext cx="44450" cy="44450"/>
          </a:xfrm>
          <a:custGeom>
            <a:avLst/>
            <a:gdLst/>
            <a:ahLst/>
            <a:cxnLst/>
            <a:rect l="l" t="t" r="r" b="b"/>
            <a:pathLst>
              <a:path w="44450" h="44450">
                <a:moveTo>
                  <a:pt x="44284" y="22142"/>
                </a:moveTo>
                <a:lnTo>
                  <a:pt x="42544" y="13523"/>
                </a:lnTo>
                <a:lnTo>
                  <a:pt x="37799" y="6485"/>
                </a:lnTo>
                <a:lnTo>
                  <a:pt x="30761" y="1740"/>
                </a:lnTo>
                <a:lnTo>
                  <a:pt x="22142" y="0"/>
                </a:lnTo>
                <a:lnTo>
                  <a:pt x="13523" y="1740"/>
                </a:lnTo>
                <a:lnTo>
                  <a:pt x="6485" y="6485"/>
                </a:lnTo>
                <a:lnTo>
                  <a:pt x="1740" y="13523"/>
                </a:lnTo>
                <a:lnTo>
                  <a:pt x="0" y="22142"/>
                </a:lnTo>
                <a:lnTo>
                  <a:pt x="1740" y="30760"/>
                </a:lnTo>
                <a:lnTo>
                  <a:pt x="6485" y="37799"/>
                </a:lnTo>
                <a:lnTo>
                  <a:pt x="13523" y="42544"/>
                </a:lnTo>
                <a:lnTo>
                  <a:pt x="22142" y="44284"/>
                </a:lnTo>
                <a:lnTo>
                  <a:pt x="30761" y="42544"/>
                </a:lnTo>
                <a:lnTo>
                  <a:pt x="37799" y="37799"/>
                </a:lnTo>
                <a:lnTo>
                  <a:pt x="42544" y="30760"/>
                </a:lnTo>
                <a:lnTo>
                  <a:pt x="44284" y="22142"/>
                </a:lnTo>
                <a:close/>
              </a:path>
            </a:pathLst>
          </a:custGeom>
          <a:ln w="5060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7" name="object 17" descr=""/>
          <p:cNvSpPr txBox="1"/>
          <p:nvPr/>
        </p:nvSpPr>
        <p:spPr>
          <a:xfrm>
            <a:off x="4010193" y="2237614"/>
            <a:ext cx="221615" cy="354330"/>
          </a:xfrm>
          <a:prstGeom prst="rect">
            <a:avLst/>
          </a:prstGeom>
          <a:ln w="5060">
            <a:solidFill>
              <a:srgbClr val="000000"/>
            </a:solidFill>
          </a:ln>
        </p:spPr>
        <p:txBody>
          <a:bodyPr wrap="square" lIns="0" tIns="1270" rIns="0" bIns="0" rtlCol="0" vert="horz">
            <a:spAutoFit/>
          </a:bodyPr>
          <a:lstStyle/>
          <a:p>
            <a:pPr marL="68580">
              <a:lnSpc>
                <a:spcPct val="100000"/>
              </a:lnSpc>
              <a:spcBef>
                <a:spcPts val="10"/>
              </a:spcBef>
            </a:pPr>
            <a:r>
              <a:rPr dirty="0" sz="800" spc="50">
                <a:latin typeface="Calibri"/>
                <a:cs typeface="Calibri"/>
              </a:rPr>
              <a:t>&amp;</a:t>
            </a:r>
            <a:endParaRPr sz="800">
              <a:latin typeface="Calibri"/>
              <a:cs typeface="Calibri"/>
            </a:endParaRPr>
          </a:p>
        </p:txBody>
      </p:sp>
      <p:sp>
        <p:nvSpPr>
          <p:cNvPr id="18" name="object 18" descr=""/>
          <p:cNvSpPr/>
          <p:nvPr/>
        </p:nvSpPr>
        <p:spPr>
          <a:xfrm>
            <a:off x="3328895" y="2349954"/>
            <a:ext cx="139065" cy="5080"/>
          </a:xfrm>
          <a:custGeom>
            <a:avLst/>
            <a:gdLst/>
            <a:ahLst/>
            <a:cxnLst/>
            <a:rect l="l" t="t" r="r" b="b"/>
            <a:pathLst>
              <a:path w="139064" h="5080">
                <a:moveTo>
                  <a:pt x="0" y="0"/>
                </a:moveTo>
                <a:lnTo>
                  <a:pt x="0" y="4908"/>
                </a:lnTo>
                <a:lnTo>
                  <a:pt x="138760" y="4908"/>
                </a:lnTo>
              </a:path>
            </a:pathLst>
          </a:custGeom>
          <a:ln w="5060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9" name="object 19" descr=""/>
          <p:cNvSpPr txBox="1"/>
          <p:nvPr/>
        </p:nvSpPr>
        <p:spPr>
          <a:xfrm>
            <a:off x="3143478" y="2237292"/>
            <a:ext cx="146050" cy="337820"/>
          </a:xfrm>
          <a:prstGeom prst="rect">
            <a:avLst/>
          </a:prstGeom>
        </p:spPr>
        <p:txBody>
          <a:bodyPr wrap="square" lIns="0" tIns="65404" rIns="0" bIns="0" rtlCol="0" vert="horz">
            <a:spAutoFit/>
          </a:bodyPr>
          <a:lstStyle/>
          <a:p>
            <a:pPr marL="12700" marR="5080" indent="8890">
              <a:lnSpc>
                <a:spcPct val="70900"/>
              </a:lnSpc>
              <a:spcBef>
                <a:spcPts val="515"/>
              </a:spcBef>
            </a:pPr>
            <a:r>
              <a:rPr dirty="0" sz="1200" spc="125" i="1">
                <a:latin typeface="Calibri"/>
                <a:cs typeface="Calibri"/>
              </a:rPr>
              <a:t>A </a:t>
            </a:r>
            <a:r>
              <a:rPr dirty="0" sz="1200" spc="180" i="1">
                <a:latin typeface="Calibri"/>
                <a:cs typeface="Calibri"/>
              </a:rPr>
              <a:t>B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20" name="object 20" descr=""/>
          <p:cNvSpPr/>
          <p:nvPr/>
        </p:nvSpPr>
        <p:spPr>
          <a:xfrm>
            <a:off x="3328895" y="2474642"/>
            <a:ext cx="139065" cy="5080"/>
          </a:xfrm>
          <a:custGeom>
            <a:avLst/>
            <a:gdLst/>
            <a:ahLst/>
            <a:cxnLst/>
            <a:rect l="l" t="t" r="r" b="b"/>
            <a:pathLst>
              <a:path w="139064" h="5080">
                <a:moveTo>
                  <a:pt x="0" y="4908"/>
                </a:moveTo>
                <a:lnTo>
                  <a:pt x="0" y="0"/>
                </a:lnTo>
                <a:lnTo>
                  <a:pt x="138760" y="0"/>
                </a:lnTo>
              </a:path>
            </a:pathLst>
          </a:custGeom>
          <a:ln w="5060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1" name="object 21" descr=""/>
          <p:cNvSpPr/>
          <p:nvPr/>
        </p:nvSpPr>
        <p:spPr>
          <a:xfrm>
            <a:off x="4280961" y="2414752"/>
            <a:ext cx="108585" cy="0"/>
          </a:xfrm>
          <a:custGeom>
            <a:avLst/>
            <a:gdLst/>
            <a:ahLst/>
            <a:cxnLst/>
            <a:rect l="l" t="t" r="r" b="b"/>
            <a:pathLst>
              <a:path w="108585" h="0">
                <a:moveTo>
                  <a:pt x="0" y="0"/>
                </a:moveTo>
                <a:lnTo>
                  <a:pt x="108001" y="0"/>
                </a:lnTo>
              </a:path>
            </a:pathLst>
          </a:custGeom>
          <a:ln w="5060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2" name="object 22" descr=""/>
          <p:cNvSpPr txBox="1"/>
          <p:nvPr/>
        </p:nvSpPr>
        <p:spPr>
          <a:xfrm>
            <a:off x="4428299" y="2302088"/>
            <a:ext cx="737870" cy="207645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200" spc="85" i="1">
                <a:latin typeface="Calibri"/>
                <a:cs typeface="Calibri"/>
              </a:rPr>
              <a:t>Y</a:t>
            </a:r>
            <a:r>
              <a:rPr dirty="0" sz="1200" spc="325" i="1">
                <a:latin typeface="Calibri"/>
                <a:cs typeface="Calibri"/>
              </a:rPr>
              <a:t> </a:t>
            </a:r>
            <a:r>
              <a:rPr dirty="0" sz="1200" spc="305">
                <a:latin typeface="Calibri"/>
                <a:cs typeface="Calibri"/>
              </a:rPr>
              <a:t>=</a:t>
            </a:r>
            <a:r>
              <a:rPr dirty="0" sz="1200" spc="60">
                <a:latin typeface="Calibri"/>
                <a:cs typeface="Calibri"/>
              </a:rPr>
              <a:t> </a:t>
            </a:r>
            <a:r>
              <a:rPr dirty="0" sz="1200" spc="175" i="1">
                <a:latin typeface="Calibri"/>
                <a:cs typeface="Calibri"/>
              </a:rPr>
              <a:t>A</a:t>
            </a:r>
            <a:r>
              <a:rPr dirty="0" sz="1200" spc="-5" i="1">
                <a:latin typeface="Calibri"/>
                <a:cs typeface="Calibri"/>
              </a:rPr>
              <a:t> </a:t>
            </a:r>
            <a:r>
              <a:rPr dirty="0" sz="1200" spc="-170">
                <a:latin typeface="Lucida Sans Unicode"/>
                <a:cs typeface="Lucida Sans Unicode"/>
              </a:rPr>
              <a:t>∧</a:t>
            </a:r>
            <a:r>
              <a:rPr dirty="0" sz="1200" spc="-114">
                <a:latin typeface="Lucida Sans Unicode"/>
                <a:cs typeface="Lucida Sans Unicode"/>
              </a:rPr>
              <a:t> </a:t>
            </a:r>
            <a:r>
              <a:rPr dirty="0" sz="1200" spc="170" i="1">
                <a:latin typeface="Calibri"/>
                <a:cs typeface="Calibri"/>
              </a:rPr>
              <a:t>B</a:t>
            </a:r>
            <a:endParaRPr sz="1200">
              <a:latin typeface="Calibri"/>
              <a:cs typeface="Calibri"/>
            </a:endParaRPr>
          </a:p>
        </p:txBody>
      </p:sp>
      <p:grpSp>
        <p:nvGrpSpPr>
          <p:cNvPr id="23" name="object 23" descr=""/>
          <p:cNvGrpSpPr/>
          <p:nvPr/>
        </p:nvGrpSpPr>
        <p:grpSpPr>
          <a:xfrm>
            <a:off x="5985624" y="3000476"/>
            <a:ext cx="160655" cy="184150"/>
            <a:chOff x="5985624" y="3000476"/>
            <a:chExt cx="160655" cy="184150"/>
          </a:xfrm>
        </p:grpSpPr>
        <p:sp>
          <p:nvSpPr>
            <p:cNvPr id="24" name="object 24" descr=""/>
            <p:cNvSpPr/>
            <p:nvPr/>
          </p:nvSpPr>
          <p:spPr>
            <a:xfrm>
              <a:off x="5985624" y="3003004"/>
              <a:ext cx="160655" cy="0"/>
            </a:xfrm>
            <a:custGeom>
              <a:avLst/>
              <a:gdLst/>
              <a:ahLst/>
              <a:cxnLst/>
              <a:rect l="l" t="t" r="r" b="b"/>
              <a:pathLst>
                <a:path w="160654" h="0">
                  <a:moveTo>
                    <a:pt x="0" y="0"/>
                  </a:moveTo>
                  <a:lnTo>
                    <a:pt x="160375" y="0"/>
                  </a:lnTo>
                </a:path>
              </a:pathLst>
            </a:custGeom>
            <a:ln w="505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5" name="object 25" descr=""/>
            <p:cNvSpPr/>
            <p:nvPr/>
          </p:nvSpPr>
          <p:spPr>
            <a:xfrm>
              <a:off x="5988151" y="3003004"/>
              <a:ext cx="0" cy="179070"/>
            </a:xfrm>
            <a:custGeom>
              <a:avLst/>
              <a:gdLst/>
              <a:ahLst/>
              <a:cxnLst/>
              <a:rect l="l" t="t" r="r" b="b"/>
              <a:pathLst>
                <a:path w="0" h="179069">
                  <a:moveTo>
                    <a:pt x="0" y="178828"/>
                  </a:moveTo>
                  <a:lnTo>
                    <a:pt x="0" y="0"/>
                  </a:lnTo>
                </a:path>
              </a:pathLst>
            </a:custGeom>
            <a:ln w="505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6" name="object 26" descr=""/>
            <p:cNvSpPr/>
            <p:nvPr/>
          </p:nvSpPr>
          <p:spPr>
            <a:xfrm>
              <a:off x="6143459" y="3003004"/>
              <a:ext cx="0" cy="179070"/>
            </a:xfrm>
            <a:custGeom>
              <a:avLst/>
              <a:gdLst/>
              <a:ahLst/>
              <a:cxnLst/>
              <a:rect l="l" t="t" r="r" b="b"/>
              <a:pathLst>
                <a:path w="0" h="179069">
                  <a:moveTo>
                    <a:pt x="0" y="178828"/>
                  </a:moveTo>
                  <a:lnTo>
                    <a:pt x="0" y="0"/>
                  </a:lnTo>
                </a:path>
              </a:pathLst>
            </a:custGeom>
            <a:ln w="505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7" name="object 27" descr=""/>
            <p:cNvSpPr/>
            <p:nvPr/>
          </p:nvSpPr>
          <p:spPr>
            <a:xfrm>
              <a:off x="5985624" y="3181832"/>
              <a:ext cx="160655" cy="0"/>
            </a:xfrm>
            <a:custGeom>
              <a:avLst/>
              <a:gdLst/>
              <a:ahLst/>
              <a:cxnLst/>
              <a:rect l="l" t="t" r="r" b="b"/>
              <a:pathLst>
                <a:path w="160654" h="0">
                  <a:moveTo>
                    <a:pt x="0" y="0"/>
                  </a:moveTo>
                  <a:lnTo>
                    <a:pt x="160375" y="0"/>
                  </a:lnTo>
                </a:path>
              </a:pathLst>
            </a:custGeom>
            <a:ln w="505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28" name="object 28" descr=""/>
          <p:cNvGrpSpPr/>
          <p:nvPr/>
        </p:nvGrpSpPr>
        <p:grpSpPr>
          <a:xfrm>
            <a:off x="2553144" y="3377730"/>
            <a:ext cx="201930" cy="185420"/>
            <a:chOff x="2553144" y="3377730"/>
            <a:chExt cx="201930" cy="185420"/>
          </a:xfrm>
        </p:grpSpPr>
        <p:sp>
          <p:nvSpPr>
            <p:cNvPr id="29" name="object 29" descr=""/>
            <p:cNvSpPr/>
            <p:nvPr/>
          </p:nvSpPr>
          <p:spPr>
            <a:xfrm>
              <a:off x="2553144" y="3380257"/>
              <a:ext cx="201930" cy="0"/>
            </a:xfrm>
            <a:custGeom>
              <a:avLst/>
              <a:gdLst/>
              <a:ahLst/>
              <a:cxnLst/>
              <a:rect l="l" t="t" r="r" b="b"/>
              <a:pathLst>
                <a:path w="201930" h="0">
                  <a:moveTo>
                    <a:pt x="0" y="0"/>
                  </a:moveTo>
                  <a:lnTo>
                    <a:pt x="201663" y="0"/>
                  </a:lnTo>
                </a:path>
              </a:pathLst>
            </a:custGeom>
            <a:ln w="505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0" name="object 30" descr=""/>
            <p:cNvSpPr/>
            <p:nvPr/>
          </p:nvSpPr>
          <p:spPr>
            <a:xfrm>
              <a:off x="2555684" y="3380257"/>
              <a:ext cx="0" cy="180340"/>
            </a:xfrm>
            <a:custGeom>
              <a:avLst/>
              <a:gdLst/>
              <a:ahLst/>
              <a:cxnLst/>
              <a:rect l="l" t="t" r="r" b="b"/>
              <a:pathLst>
                <a:path w="0" h="180339">
                  <a:moveTo>
                    <a:pt x="0" y="180085"/>
                  </a:moveTo>
                  <a:lnTo>
                    <a:pt x="0" y="0"/>
                  </a:lnTo>
                </a:path>
              </a:pathLst>
            </a:custGeom>
            <a:ln w="505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1" name="object 31" descr=""/>
            <p:cNvSpPr/>
            <p:nvPr/>
          </p:nvSpPr>
          <p:spPr>
            <a:xfrm>
              <a:off x="2752280" y="3380257"/>
              <a:ext cx="0" cy="180340"/>
            </a:xfrm>
            <a:custGeom>
              <a:avLst/>
              <a:gdLst/>
              <a:ahLst/>
              <a:cxnLst/>
              <a:rect l="l" t="t" r="r" b="b"/>
              <a:pathLst>
                <a:path w="0" h="180339">
                  <a:moveTo>
                    <a:pt x="0" y="180085"/>
                  </a:moveTo>
                  <a:lnTo>
                    <a:pt x="0" y="0"/>
                  </a:lnTo>
                </a:path>
              </a:pathLst>
            </a:custGeom>
            <a:ln w="505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2" name="object 32" descr=""/>
            <p:cNvSpPr/>
            <p:nvPr/>
          </p:nvSpPr>
          <p:spPr>
            <a:xfrm>
              <a:off x="2553144" y="3560343"/>
              <a:ext cx="201930" cy="0"/>
            </a:xfrm>
            <a:custGeom>
              <a:avLst/>
              <a:gdLst/>
              <a:ahLst/>
              <a:cxnLst/>
              <a:rect l="l" t="t" r="r" b="b"/>
              <a:pathLst>
                <a:path w="201930" h="0">
                  <a:moveTo>
                    <a:pt x="0" y="0"/>
                  </a:moveTo>
                  <a:lnTo>
                    <a:pt x="201663" y="0"/>
                  </a:lnTo>
                </a:path>
              </a:pathLst>
            </a:custGeom>
            <a:ln w="505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33" name="object 33" descr=""/>
          <p:cNvSpPr txBox="1"/>
          <p:nvPr/>
        </p:nvSpPr>
        <p:spPr>
          <a:xfrm>
            <a:off x="523125" y="2793349"/>
            <a:ext cx="6607809" cy="75819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algn="just" marL="63500" marR="55244">
              <a:lnSpc>
                <a:spcPct val="100000"/>
              </a:lnSpc>
              <a:spcBef>
                <a:spcPts val="95"/>
              </a:spcBef>
            </a:pPr>
            <a:r>
              <a:rPr dirty="0" sz="1200">
                <a:latin typeface="Calibri"/>
                <a:cs typeface="Calibri"/>
              </a:rPr>
              <a:t>Verifying,</a:t>
            </a:r>
            <a:r>
              <a:rPr dirty="0" sz="1200" spc="22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the</a:t>
            </a:r>
            <a:r>
              <a:rPr dirty="0" sz="1200" spc="21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function</a:t>
            </a:r>
            <a:r>
              <a:rPr dirty="0" sz="1200" spc="21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of</a:t>
            </a:r>
            <a:r>
              <a:rPr dirty="0" sz="1200" spc="21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simple</a:t>
            </a:r>
            <a:r>
              <a:rPr dirty="0" sz="1200" spc="215">
                <a:latin typeface="Calibri"/>
                <a:cs typeface="Calibri"/>
              </a:rPr>
              <a:t> </a:t>
            </a:r>
            <a:r>
              <a:rPr dirty="0" sz="1200" spc="185">
                <a:latin typeface="Calibri"/>
                <a:cs typeface="Calibri"/>
              </a:rPr>
              <a:t>TTL</a:t>
            </a:r>
            <a:r>
              <a:rPr dirty="0" baseline="31250" sz="1200" spc="277">
                <a:latin typeface="Calibri"/>
                <a:cs typeface="Calibri"/>
                <a:hlinkClick r:id="rId3" action="ppaction://hlinksldjump"/>
              </a:rPr>
              <a:t>2</a:t>
            </a:r>
            <a:r>
              <a:rPr dirty="0" baseline="31250" sz="1200" spc="517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circuits</a:t>
            </a:r>
            <a:r>
              <a:rPr dirty="0" sz="1200" spc="21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in</a:t>
            </a:r>
            <a:r>
              <a:rPr dirty="0" sz="1200" spc="21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an</a:t>
            </a:r>
            <a:r>
              <a:rPr dirty="0" sz="1200" spc="21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experiment.</a:t>
            </a:r>
            <a:r>
              <a:rPr dirty="0" sz="1200" spc="430">
                <a:latin typeface="Calibri"/>
                <a:cs typeface="Calibri"/>
              </a:rPr>
              <a:t> </a:t>
            </a:r>
            <a:r>
              <a:rPr dirty="0" sz="1200" spc="65">
                <a:latin typeface="Calibri"/>
                <a:cs typeface="Calibri"/>
              </a:rPr>
              <a:t>The</a:t>
            </a:r>
            <a:r>
              <a:rPr dirty="0" sz="1200" spc="21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74LS00</a:t>
            </a:r>
            <a:r>
              <a:rPr dirty="0" sz="1200" spc="21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is</a:t>
            </a:r>
            <a:r>
              <a:rPr dirty="0" sz="1200" spc="21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a</a:t>
            </a:r>
            <a:r>
              <a:rPr dirty="0" sz="1200" spc="21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4x</a:t>
            </a:r>
            <a:r>
              <a:rPr dirty="0" sz="1200" spc="215">
                <a:latin typeface="Calibri"/>
                <a:cs typeface="Calibri"/>
              </a:rPr>
              <a:t> </a:t>
            </a:r>
            <a:r>
              <a:rPr dirty="0" sz="1200" spc="130">
                <a:latin typeface="Calibri"/>
                <a:cs typeface="Calibri"/>
              </a:rPr>
              <a:t>NAND</a:t>
            </a:r>
            <a:r>
              <a:rPr dirty="0" sz="1200" spc="215">
                <a:latin typeface="Calibri"/>
                <a:cs typeface="Calibri"/>
              </a:rPr>
              <a:t> </a:t>
            </a:r>
            <a:r>
              <a:rPr dirty="0" sz="1200" spc="-10">
                <a:latin typeface="Calibri"/>
                <a:cs typeface="Calibri"/>
              </a:rPr>
              <a:t>gate. </a:t>
            </a:r>
            <a:r>
              <a:rPr dirty="0" sz="1200" spc="65">
                <a:latin typeface="Calibri"/>
                <a:cs typeface="Calibri"/>
              </a:rPr>
              <a:t>With</a:t>
            </a:r>
            <a:r>
              <a:rPr dirty="0" sz="1200" spc="21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the</a:t>
            </a:r>
            <a:r>
              <a:rPr dirty="0" sz="1200" spc="21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resistors</a:t>
            </a:r>
            <a:r>
              <a:rPr dirty="0" sz="1200" spc="21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of</a:t>
            </a:r>
            <a:r>
              <a:rPr dirty="0" sz="1200" spc="21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1</a:t>
            </a:r>
            <a:r>
              <a:rPr dirty="0" sz="1200" i="1">
                <a:latin typeface="Calibri"/>
                <a:cs typeface="Calibri"/>
              </a:rPr>
              <a:t>k</a:t>
            </a:r>
            <a:r>
              <a:rPr dirty="0" sz="1200">
                <a:latin typeface="Calibri"/>
                <a:cs typeface="Calibri"/>
              </a:rPr>
              <a:t>Ω</a:t>
            </a:r>
            <a:r>
              <a:rPr dirty="0" sz="1200" spc="21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at</a:t>
            </a:r>
            <a:r>
              <a:rPr dirty="0" sz="1200" spc="21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the</a:t>
            </a:r>
            <a:r>
              <a:rPr dirty="0" sz="1200" spc="21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inputs</a:t>
            </a:r>
            <a:r>
              <a:rPr dirty="0" sz="1200" spc="21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to</a:t>
            </a:r>
            <a:r>
              <a:rPr dirty="0" sz="1200" spc="215">
                <a:latin typeface="Calibri"/>
                <a:cs typeface="Calibri"/>
              </a:rPr>
              <a:t> </a:t>
            </a:r>
            <a:r>
              <a:rPr dirty="0" sz="1200" spc="90">
                <a:latin typeface="Calibri"/>
                <a:cs typeface="Calibri"/>
              </a:rPr>
              <a:t>+5</a:t>
            </a:r>
            <a:r>
              <a:rPr dirty="0" sz="1200" spc="90" i="1">
                <a:latin typeface="Calibri"/>
                <a:cs typeface="Calibri"/>
              </a:rPr>
              <a:t>V</a:t>
            </a:r>
            <a:r>
              <a:rPr dirty="0" sz="1200" spc="110" i="1">
                <a:latin typeface="Calibri"/>
                <a:cs typeface="Calibri"/>
              </a:rPr>
              <a:t>  </a:t>
            </a:r>
            <a:r>
              <a:rPr dirty="0" sz="1200">
                <a:latin typeface="Calibri"/>
                <a:cs typeface="Calibri"/>
              </a:rPr>
              <a:t>the</a:t>
            </a:r>
            <a:r>
              <a:rPr dirty="0" sz="1200" spc="22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inputs</a:t>
            </a:r>
            <a:r>
              <a:rPr dirty="0" sz="1200" spc="21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are</a:t>
            </a:r>
            <a:r>
              <a:rPr dirty="0" sz="1200" spc="21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pre-assigned</a:t>
            </a:r>
            <a:r>
              <a:rPr dirty="0" sz="1200" spc="21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with</a:t>
            </a:r>
            <a:r>
              <a:rPr dirty="0" sz="1200" spc="150">
                <a:latin typeface="Calibri"/>
                <a:cs typeface="Calibri"/>
              </a:rPr>
              <a:t>  </a:t>
            </a:r>
            <a:r>
              <a:rPr dirty="0" sz="1200">
                <a:latin typeface="Calibri"/>
                <a:cs typeface="Calibri"/>
              </a:rPr>
              <a:t>1</a:t>
            </a:r>
            <a:r>
              <a:rPr dirty="0" sz="1200" spc="9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.</a:t>
            </a:r>
            <a:r>
              <a:rPr dirty="0" sz="1200" spc="49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Also</a:t>
            </a:r>
            <a:r>
              <a:rPr dirty="0" sz="1200" spc="215">
                <a:latin typeface="Calibri"/>
                <a:cs typeface="Calibri"/>
              </a:rPr>
              <a:t> </a:t>
            </a:r>
            <a:r>
              <a:rPr dirty="0" sz="1200" spc="-25">
                <a:latin typeface="Calibri"/>
                <a:cs typeface="Calibri"/>
              </a:rPr>
              <a:t>needed </a:t>
            </a:r>
            <a:r>
              <a:rPr dirty="0" sz="1200">
                <a:latin typeface="Calibri"/>
                <a:cs typeface="Calibri"/>
              </a:rPr>
              <a:t>is</a:t>
            </a:r>
            <a:r>
              <a:rPr dirty="0" sz="1200" spc="14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a</a:t>
            </a:r>
            <a:r>
              <a:rPr dirty="0" sz="1200" spc="16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resistor</a:t>
            </a:r>
            <a:r>
              <a:rPr dirty="0" sz="1200" spc="15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for</a:t>
            </a:r>
            <a:r>
              <a:rPr dirty="0" sz="1200" spc="16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the</a:t>
            </a:r>
            <a:r>
              <a:rPr dirty="0" sz="1200" spc="15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light</a:t>
            </a:r>
            <a:r>
              <a:rPr dirty="0" sz="1200" spc="16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emitting</a:t>
            </a:r>
            <a:r>
              <a:rPr dirty="0" sz="1200" spc="15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diode.</a:t>
            </a:r>
            <a:r>
              <a:rPr dirty="0" sz="1200" spc="335">
                <a:latin typeface="Calibri"/>
                <a:cs typeface="Calibri"/>
              </a:rPr>
              <a:t> </a:t>
            </a:r>
            <a:r>
              <a:rPr dirty="0" sz="1200" spc="65">
                <a:latin typeface="Calibri"/>
                <a:cs typeface="Calibri"/>
              </a:rPr>
              <a:t>The</a:t>
            </a:r>
            <a:r>
              <a:rPr dirty="0" sz="1200" spc="160">
                <a:latin typeface="Calibri"/>
                <a:cs typeface="Calibri"/>
              </a:rPr>
              <a:t> </a:t>
            </a:r>
            <a:r>
              <a:rPr dirty="0" sz="1200" spc="190">
                <a:latin typeface="Calibri"/>
                <a:cs typeface="Calibri"/>
              </a:rPr>
              <a:t>LED</a:t>
            </a:r>
            <a:r>
              <a:rPr dirty="0" sz="1200" spc="15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diode</a:t>
            </a:r>
            <a:r>
              <a:rPr dirty="0" sz="1200" spc="16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has</a:t>
            </a:r>
            <a:r>
              <a:rPr dirty="0" sz="1200" spc="15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to</a:t>
            </a:r>
            <a:r>
              <a:rPr dirty="0" sz="1200" spc="16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be</a:t>
            </a:r>
            <a:r>
              <a:rPr dirty="0" sz="1200" spc="15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installed</a:t>
            </a:r>
            <a:r>
              <a:rPr dirty="0" sz="1200" spc="16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in</a:t>
            </a:r>
            <a:r>
              <a:rPr dirty="0" sz="1200" spc="15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the</a:t>
            </a:r>
            <a:r>
              <a:rPr dirty="0" sz="1200" spc="16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correct</a:t>
            </a:r>
            <a:r>
              <a:rPr dirty="0" sz="1200" spc="160">
                <a:latin typeface="Calibri"/>
                <a:cs typeface="Calibri"/>
              </a:rPr>
              <a:t> </a:t>
            </a:r>
            <a:r>
              <a:rPr dirty="0" sz="1200" spc="-10">
                <a:latin typeface="Calibri"/>
                <a:cs typeface="Calibri"/>
              </a:rPr>
              <a:t>polarity. </a:t>
            </a:r>
            <a:r>
              <a:rPr dirty="0" sz="1200" spc="65">
                <a:latin typeface="Calibri"/>
                <a:cs typeface="Calibri"/>
              </a:rPr>
              <a:t>The</a:t>
            </a:r>
            <a:r>
              <a:rPr dirty="0" sz="1200" spc="12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longer</a:t>
            </a:r>
            <a:r>
              <a:rPr dirty="0" sz="1200" spc="13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connection</a:t>
            </a:r>
            <a:r>
              <a:rPr dirty="0" sz="1200" spc="13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wire</a:t>
            </a:r>
            <a:r>
              <a:rPr dirty="0" sz="1200" spc="13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is</a:t>
            </a:r>
            <a:r>
              <a:rPr dirty="0" sz="1200" spc="490">
                <a:latin typeface="Calibri"/>
                <a:cs typeface="Calibri"/>
              </a:rPr>
              <a:t> </a:t>
            </a:r>
            <a:r>
              <a:rPr dirty="0" sz="1200" spc="305">
                <a:latin typeface="Calibri"/>
                <a:cs typeface="Calibri"/>
              </a:rPr>
              <a:t>+</a:t>
            </a:r>
            <a:r>
              <a:rPr dirty="0" sz="1200" spc="8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.</a:t>
            </a:r>
            <a:r>
              <a:rPr dirty="0" sz="1200" spc="270">
                <a:latin typeface="Calibri"/>
                <a:cs typeface="Calibri"/>
              </a:rPr>
              <a:t> </a:t>
            </a:r>
            <a:r>
              <a:rPr dirty="0" sz="1200" spc="75">
                <a:latin typeface="Calibri"/>
                <a:cs typeface="Calibri"/>
              </a:rPr>
              <a:t>This</a:t>
            </a:r>
            <a:r>
              <a:rPr dirty="0" sz="1200" spc="13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is</a:t>
            </a:r>
            <a:r>
              <a:rPr dirty="0" sz="1200" spc="130">
                <a:latin typeface="Calibri"/>
                <a:cs typeface="Calibri"/>
              </a:rPr>
              <a:t> </a:t>
            </a:r>
            <a:r>
              <a:rPr dirty="0" sz="1200" spc="-10">
                <a:latin typeface="Calibri"/>
                <a:cs typeface="Calibri"/>
              </a:rPr>
              <a:t>represented</a:t>
            </a:r>
            <a:r>
              <a:rPr dirty="0" sz="1200" spc="13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as</a:t>
            </a:r>
            <a:r>
              <a:rPr dirty="0" sz="1200" spc="13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a</a:t>
            </a:r>
            <a:r>
              <a:rPr dirty="0" sz="1200" spc="13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triangle</a:t>
            </a:r>
            <a:r>
              <a:rPr dirty="0" sz="1200" spc="13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in</a:t>
            </a:r>
            <a:r>
              <a:rPr dirty="0" sz="1200" spc="13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the</a:t>
            </a:r>
            <a:r>
              <a:rPr dirty="0" sz="1200" spc="13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symbol</a:t>
            </a:r>
            <a:r>
              <a:rPr dirty="0" sz="1200" spc="140">
                <a:latin typeface="Calibri"/>
                <a:cs typeface="Calibri"/>
              </a:rPr>
              <a:t> </a:t>
            </a:r>
            <a:r>
              <a:rPr dirty="0" sz="1200" spc="-10">
                <a:latin typeface="Calibri"/>
                <a:cs typeface="Calibri"/>
              </a:rPr>
              <a:t>sheet.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34" name="object 34" descr=""/>
          <p:cNvSpPr/>
          <p:nvPr/>
        </p:nvSpPr>
        <p:spPr>
          <a:xfrm>
            <a:off x="1109004" y="3953881"/>
            <a:ext cx="5080635" cy="3928745"/>
          </a:xfrm>
          <a:custGeom>
            <a:avLst/>
            <a:gdLst/>
            <a:ahLst/>
            <a:cxnLst/>
            <a:rect l="l" t="t" r="r" b="b"/>
            <a:pathLst>
              <a:path w="5080635" h="3928745">
                <a:moveTo>
                  <a:pt x="40313" y="20156"/>
                </a:moveTo>
                <a:lnTo>
                  <a:pt x="38729" y="12310"/>
                </a:lnTo>
                <a:lnTo>
                  <a:pt x="34409" y="5903"/>
                </a:lnTo>
                <a:lnTo>
                  <a:pt x="28002" y="1584"/>
                </a:lnTo>
                <a:lnTo>
                  <a:pt x="20156" y="0"/>
                </a:lnTo>
                <a:lnTo>
                  <a:pt x="12310" y="1584"/>
                </a:lnTo>
                <a:lnTo>
                  <a:pt x="5903" y="5903"/>
                </a:lnTo>
                <a:lnTo>
                  <a:pt x="1583" y="12310"/>
                </a:lnTo>
                <a:lnTo>
                  <a:pt x="0" y="20156"/>
                </a:lnTo>
                <a:lnTo>
                  <a:pt x="1583" y="28002"/>
                </a:lnTo>
                <a:lnTo>
                  <a:pt x="5903" y="34409"/>
                </a:lnTo>
                <a:lnTo>
                  <a:pt x="12310" y="38729"/>
                </a:lnTo>
                <a:lnTo>
                  <a:pt x="20156" y="40313"/>
                </a:lnTo>
                <a:lnTo>
                  <a:pt x="28002" y="38729"/>
                </a:lnTo>
                <a:lnTo>
                  <a:pt x="34409" y="34409"/>
                </a:lnTo>
                <a:lnTo>
                  <a:pt x="38729" y="28002"/>
                </a:lnTo>
                <a:lnTo>
                  <a:pt x="40313" y="20156"/>
                </a:lnTo>
                <a:close/>
              </a:path>
              <a:path w="5080635" h="3928745">
                <a:moveTo>
                  <a:pt x="40313" y="344158"/>
                </a:moveTo>
                <a:lnTo>
                  <a:pt x="38729" y="336312"/>
                </a:lnTo>
                <a:lnTo>
                  <a:pt x="34409" y="329905"/>
                </a:lnTo>
                <a:lnTo>
                  <a:pt x="28002" y="325585"/>
                </a:lnTo>
                <a:lnTo>
                  <a:pt x="20156" y="324001"/>
                </a:lnTo>
                <a:lnTo>
                  <a:pt x="12310" y="325585"/>
                </a:lnTo>
                <a:lnTo>
                  <a:pt x="5903" y="329905"/>
                </a:lnTo>
                <a:lnTo>
                  <a:pt x="1583" y="336312"/>
                </a:lnTo>
                <a:lnTo>
                  <a:pt x="0" y="344158"/>
                </a:lnTo>
                <a:lnTo>
                  <a:pt x="1583" y="352004"/>
                </a:lnTo>
                <a:lnTo>
                  <a:pt x="5903" y="358411"/>
                </a:lnTo>
                <a:lnTo>
                  <a:pt x="12310" y="362731"/>
                </a:lnTo>
                <a:lnTo>
                  <a:pt x="20156" y="364315"/>
                </a:lnTo>
                <a:lnTo>
                  <a:pt x="28002" y="362731"/>
                </a:lnTo>
                <a:lnTo>
                  <a:pt x="34409" y="358411"/>
                </a:lnTo>
                <a:lnTo>
                  <a:pt x="38729" y="352004"/>
                </a:lnTo>
                <a:lnTo>
                  <a:pt x="40313" y="344158"/>
                </a:lnTo>
                <a:close/>
              </a:path>
              <a:path w="5080635" h="3928745">
                <a:moveTo>
                  <a:pt x="40313" y="3584198"/>
                </a:moveTo>
                <a:lnTo>
                  <a:pt x="38729" y="3576352"/>
                </a:lnTo>
                <a:lnTo>
                  <a:pt x="34409" y="3569945"/>
                </a:lnTo>
                <a:lnTo>
                  <a:pt x="28002" y="3565625"/>
                </a:lnTo>
                <a:lnTo>
                  <a:pt x="20156" y="3564041"/>
                </a:lnTo>
                <a:lnTo>
                  <a:pt x="12310" y="3565625"/>
                </a:lnTo>
                <a:lnTo>
                  <a:pt x="5903" y="3569945"/>
                </a:lnTo>
                <a:lnTo>
                  <a:pt x="1583" y="3576352"/>
                </a:lnTo>
                <a:lnTo>
                  <a:pt x="0" y="3584198"/>
                </a:lnTo>
                <a:lnTo>
                  <a:pt x="1583" y="3592044"/>
                </a:lnTo>
                <a:lnTo>
                  <a:pt x="5903" y="3598451"/>
                </a:lnTo>
                <a:lnTo>
                  <a:pt x="12310" y="3602771"/>
                </a:lnTo>
                <a:lnTo>
                  <a:pt x="20156" y="3604355"/>
                </a:lnTo>
                <a:lnTo>
                  <a:pt x="28002" y="3602771"/>
                </a:lnTo>
                <a:lnTo>
                  <a:pt x="34409" y="3598451"/>
                </a:lnTo>
                <a:lnTo>
                  <a:pt x="38729" y="3592044"/>
                </a:lnTo>
                <a:lnTo>
                  <a:pt x="40313" y="3584198"/>
                </a:lnTo>
                <a:close/>
              </a:path>
              <a:path w="5080635" h="3928745">
                <a:moveTo>
                  <a:pt x="40313" y="3908200"/>
                </a:moveTo>
                <a:lnTo>
                  <a:pt x="38729" y="3900354"/>
                </a:lnTo>
                <a:lnTo>
                  <a:pt x="34409" y="3893947"/>
                </a:lnTo>
                <a:lnTo>
                  <a:pt x="28002" y="3889627"/>
                </a:lnTo>
                <a:lnTo>
                  <a:pt x="20156" y="3888043"/>
                </a:lnTo>
                <a:lnTo>
                  <a:pt x="12310" y="3889627"/>
                </a:lnTo>
                <a:lnTo>
                  <a:pt x="5903" y="3893947"/>
                </a:lnTo>
                <a:lnTo>
                  <a:pt x="1583" y="3900354"/>
                </a:lnTo>
                <a:lnTo>
                  <a:pt x="0" y="3908200"/>
                </a:lnTo>
                <a:lnTo>
                  <a:pt x="1583" y="3916046"/>
                </a:lnTo>
                <a:lnTo>
                  <a:pt x="5903" y="3922453"/>
                </a:lnTo>
                <a:lnTo>
                  <a:pt x="12310" y="3926773"/>
                </a:lnTo>
                <a:lnTo>
                  <a:pt x="20156" y="3928357"/>
                </a:lnTo>
                <a:lnTo>
                  <a:pt x="28002" y="3926773"/>
                </a:lnTo>
                <a:lnTo>
                  <a:pt x="34409" y="3922453"/>
                </a:lnTo>
                <a:lnTo>
                  <a:pt x="38729" y="3916046"/>
                </a:lnTo>
                <a:lnTo>
                  <a:pt x="40313" y="3908200"/>
                </a:lnTo>
                <a:close/>
              </a:path>
              <a:path w="5080635" h="3928745">
                <a:moveTo>
                  <a:pt x="220315" y="20156"/>
                </a:moveTo>
                <a:lnTo>
                  <a:pt x="218731" y="12310"/>
                </a:lnTo>
                <a:lnTo>
                  <a:pt x="214412" y="5903"/>
                </a:lnTo>
                <a:lnTo>
                  <a:pt x="208004" y="1584"/>
                </a:lnTo>
                <a:lnTo>
                  <a:pt x="200159" y="0"/>
                </a:lnTo>
                <a:lnTo>
                  <a:pt x="192313" y="1584"/>
                </a:lnTo>
                <a:lnTo>
                  <a:pt x="185906" y="5903"/>
                </a:lnTo>
                <a:lnTo>
                  <a:pt x="181586" y="12310"/>
                </a:lnTo>
                <a:lnTo>
                  <a:pt x="180002" y="20156"/>
                </a:lnTo>
                <a:lnTo>
                  <a:pt x="181586" y="28002"/>
                </a:lnTo>
                <a:lnTo>
                  <a:pt x="185906" y="34409"/>
                </a:lnTo>
                <a:lnTo>
                  <a:pt x="192313" y="38729"/>
                </a:lnTo>
                <a:lnTo>
                  <a:pt x="200159" y="40313"/>
                </a:lnTo>
                <a:lnTo>
                  <a:pt x="208004" y="38729"/>
                </a:lnTo>
                <a:lnTo>
                  <a:pt x="214412" y="34409"/>
                </a:lnTo>
                <a:lnTo>
                  <a:pt x="218731" y="28002"/>
                </a:lnTo>
                <a:lnTo>
                  <a:pt x="220315" y="20156"/>
                </a:lnTo>
                <a:close/>
              </a:path>
              <a:path w="5080635" h="3928745">
                <a:moveTo>
                  <a:pt x="220315" y="344158"/>
                </a:moveTo>
                <a:lnTo>
                  <a:pt x="218731" y="336312"/>
                </a:lnTo>
                <a:lnTo>
                  <a:pt x="214412" y="329905"/>
                </a:lnTo>
                <a:lnTo>
                  <a:pt x="208004" y="325585"/>
                </a:lnTo>
                <a:lnTo>
                  <a:pt x="200159" y="324001"/>
                </a:lnTo>
                <a:lnTo>
                  <a:pt x="192313" y="325585"/>
                </a:lnTo>
                <a:lnTo>
                  <a:pt x="185906" y="329905"/>
                </a:lnTo>
                <a:lnTo>
                  <a:pt x="181586" y="336312"/>
                </a:lnTo>
                <a:lnTo>
                  <a:pt x="180002" y="344158"/>
                </a:lnTo>
                <a:lnTo>
                  <a:pt x="181586" y="352004"/>
                </a:lnTo>
                <a:lnTo>
                  <a:pt x="185906" y="358411"/>
                </a:lnTo>
                <a:lnTo>
                  <a:pt x="192313" y="362731"/>
                </a:lnTo>
                <a:lnTo>
                  <a:pt x="200159" y="364315"/>
                </a:lnTo>
                <a:lnTo>
                  <a:pt x="208004" y="362731"/>
                </a:lnTo>
                <a:lnTo>
                  <a:pt x="214412" y="358411"/>
                </a:lnTo>
                <a:lnTo>
                  <a:pt x="218731" y="352004"/>
                </a:lnTo>
                <a:lnTo>
                  <a:pt x="220315" y="344158"/>
                </a:lnTo>
                <a:close/>
              </a:path>
              <a:path w="5080635" h="3928745">
                <a:moveTo>
                  <a:pt x="220315" y="3584198"/>
                </a:moveTo>
                <a:lnTo>
                  <a:pt x="218731" y="3576352"/>
                </a:lnTo>
                <a:lnTo>
                  <a:pt x="214412" y="3569945"/>
                </a:lnTo>
                <a:lnTo>
                  <a:pt x="208004" y="3565625"/>
                </a:lnTo>
                <a:lnTo>
                  <a:pt x="200159" y="3564041"/>
                </a:lnTo>
                <a:lnTo>
                  <a:pt x="192313" y="3565625"/>
                </a:lnTo>
                <a:lnTo>
                  <a:pt x="185906" y="3569945"/>
                </a:lnTo>
                <a:lnTo>
                  <a:pt x="181586" y="3576352"/>
                </a:lnTo>
                <a:lnTo>
                  <a:pt x="180002" y="3584198"/>
                </a:lnTo>
                <a:lnTo>
                  <a:pt x="181586" y="3592044"/>
                </a:lnTo>
                <a:lnTo>
                  <a:pt x="185906" y="3598451"/>
                </a:lnTo>
                <a:lnTo>
                  <a:pt x="192313" y="3602771"/>
                </a:lnTo>
                <a:lnTo>
                  <a:pt x="200159" y="3604355"/>
                </a:lnTo>
                <a:lnTo>
                  <a:pt x="208004" y="3602771"/>
                </a:lnTo>
                <a:lnTo>
                  <a:pt x="214412" y="3598451"/>
                </a:lnTo>
                <a:lnTo>
                  <a:pt x="218731" y="3592044"/>
                </a:lnTo>
                <a:lnTo>
                  <a:pt x="220315" y="3584198"/>
                </a:lnTo>
                <a:close/>
              </a:path>
              <a:path w="5080635" h="3928745">
                <a:moveTo>
                  <a:pt x="220315" y="3908200"/>
                </a:moveTo>
                <a:lnTo>
                  <a:pt x="218731" y="3900354"/>
                </a:lnTo>
                <a:lnTo>
                  <a:pt x="214412" y="3893947"/>
                </a:lnTo>
                <a:lnTo>
                  <a:pt x="208004" y="3889627"/>
                </a:lnTo>
                <a:lnTo>
                  <a:pt x="200159" y="3888043"/>
                </a:lnTo>
                <a:lnTo>
                  <a:pt x="192313" y="3889627"/>
                </a:lnTo>
                <a:lnTo>
                  <a:pt x="185906" y="3893947"/>
                </a:lnTo>
                <a:lnTo>
                  <a:pt x="181586" y="3900354"/>
                </a:lnTo>
                <a:lnTo>
                  <a:pt x="180002" y="3908200"/>
                </a:lnTo>
                <a:lnTo>
                  <a:pt x="181586" y="3916046"/>
                </a:lnTo>
                <a:lnTo>
                  <a:pt x="185906" y="3922453"/>
                </a:lnTo>
                <a:lnTo>
                  <a:pt x="192313" y="3926773"/>
                </a:lnTo>
                <a:lnTo>
                  <a:pt x="200159" y="3928357"/>
                </a:lnTo>
                <a:lnTo>
                  <a:pt x="208004" y="3926773"/>
                </a:lnTo>
                <a:lnTo>
                  <a:pt x="214412" y="3922453"/>
                </a:lnTo>
                <a:lnTo>
                  <a:pt x="218731" y="3916046"/>
                </a:lnTo>
                <a:lnTo>
                  <a:pt x="220315" y="3908200"/>
                </a:lnTo>
                <a:close/>
              </a:path>
              <a:path w="5080635" h="3928745">
                <a:moveTo>
                  <a:pt x="400318" y="20156"/>
                </a:moveTo>
                <a:lnTo>
                  <a:pt x="398734" y="12310"/>
                </a:lnTo>
                <a:lnTo>
                  <a:pt x="394414" y="5903"/>
                </a:lnTo>
                <a:lnTo>
                  <a:pt x="388007" y="1584"/>
                </a:lnTo>
                <a:lnTo>
                  <a:pt x="380161" y="0"/>
                </a:lnTo>
                <a:lnTo>
                  <a:pt x="372315" y="1584"/>
                </a:lnTo>
                <a:lnTo>
                  <a:pt x="365908" y="5903"/>
                </a:lnTo>
                <a:lnTo>
                  <a:pt x="361588" y="12310"/>
                </a:lnTo>
                <a:lnTo>
                  <a:pt x="360004" y="20156"/>
                </a:lnTo>
                <a:lnTo>
                  <a:pt x="361588" y="28002"/>
                </a:lnTo>
                <a:lnTo>
                  <a:pt x="365908" y="34409"/>
                </a:lnTo>
                <a:lnTo>
                  <a:pt x="372315" y="38729"/>
                </a:lnTo>
                <a:lnTo>
                  <a:pt x="380161" y="40313"/>
                </a:lnTo>
                <a:lnTo>
                  <a:pt x="388007" y="38729"/>
                </a:lnTo>
                <a:lnTo>
                  <a:pt x="394414" y="34409"/>
                </a:lnTo>
                <a:lnTo>
                  <a:pt x="398734" y="28002"/>
                </a:lnTo>
                <a:lnTo>
                  <a:pt x="400318" y="20156"/>
                </a:lnTo>
                <a:close/>
              </a:path>
              <a:path w="5080635" h="3928745">
                <a:moveTo>
                  <a:pt x="400318" y="344158"/>
                </a:moveTo>
                <a:lnTo>
                  <a:pt x="398734" y="336312"/>
                </a:lnTo>
                <a:lnTo>
                  <a:pt x="394414" y="329905"/>
                </a:lnTo>
                <a:lnTo>
                  <a:pt x="388007" y="325585"/>
                </a:lnTo>
                <a:lnTo>
                  <a:pt x="380161" y="324001"/>
                </a:lnTo>
                <a:lnTo>
                  <a:pt x="372315" y="325585"/>
                </a:lnTo>
                <a:lnTo>
                  <a:pt x="365908" y="329905"/>
                </a:lnTo>
                <a:lnTo>
                  <a:pt x="361588" y="336312"/>
                </a:lnTo>
                <a:lnTo>
                  <a:pt x="360004" y="344158"/>
                </a:lnTo>
                <a:lnTo>
                  <a:pt x="361588" y="352004"/>
                </a:lnTo>
                <a:lnTo>
                  <a:pt x="365908" y="358411"/>
                </a:lnTo>
                <a:lnTo>
                  <a:pt x="372315" y="362731"/>
                </a:lnTo>
                <a:lnTo>
                  <a:pt x="380161" y="364315"/>
                </a:lnTo>
                <a:lnTo>
                  <a:pt x="388007" y="362731"/>
                </a:lnTo>
                <a:lnTo>
                  <a:pt x="394414" y="358411"/>
                </a:lnTo>
                <a:lnTo>
                  <a:pt x="398734" y="352004"/>
                </a:lnTo>
                <a:lnTo>
                  <a:pt x="400318" y="344158"/>
                </a:lnTo>
                <a:close/>
              </a:path>
              <a:path w="5080635" h="3928745">
                <a:moveTo>
                  <a:pt x="400318" y="3584198"/>
                </a:moveTo>
                <a:lnTo>
                  <a:pt x="398734" y="3576352"/>
                </a:lnTo>
                <a:lnTo>
                  <a:pt x="394414" y="3569945"/>
                </a:lnTo>
                <a:lnTo>
                  <a:pt x="388007" y="3565625"/>
                </a:lnTo>
                <a:lnTo>
                  <a:pt x="380161" y="3564041"/>
                </a:lnTo>
                <a:lnTo>
                  <a:pt x="372315" y="3565625"/>
                </a:lnTo>
                <a:lnTo>
                  <a:pt x="365908" y="3569945"/>
                </a:lnTo>
                <a:lnTo>
                  <a:pt x="361588" y="3576352"/>
                </a:lnTo>
                <a:lnTo>
                  <a:pt x="360004" y="3584198"/>
                </a:lnTo>
                <a:lnTo>
                  <a:pt x="361588" y="3592044"/>
                </a:lnTo>
                <a:lnTo>
                  <a:pt x="365908" y="3598451"/>
                </a:lnTo>
                <a:lnTo>
                  <a:pt x="372315" y="3602771"/>
                </a:lnTo>
                <a:lnTo>
                  <a:pt x="380161" y="3604355"/>
                </a:lnTo>
                <a:lnTo>
                  <a:pt x="388007" y="3602771"/>
                </a:lnTo>
                <a:lnTo>
                  <a:pt x="394414" y="3598451"/>
                </a:lnTo>
                <a:lnTo>
                  <a:pt x="398734" y="3592044"/>
                </a:lnTo>
                <a:lnTo>
                  <a:pt x="400318" y="3584198"/>
                </a:lnTo>
                <a:close/>
              </a:path>
              <a:path w="5080635" h="3928745">
                <a:moveTo>
                  <a:pt x="400318" y="3908200"/>
                </a:moveTo>
                <a:lnTo>
                  <a:pt x="398734" y="3900354"/>
                </a:lnTo>
                <a:lnTo>
                  <a:pt x="394414" y="3893947"/>
                </a:lnTo>
                <a:lnTo>
                  <a:pt x="388007" y="3889627"/>
                </a:lnTo>
                <a:lnTo>
                  <a:pt x="380161" y="3888043"/>
                </a:lnTo>
                <a:lnTo>
                  <a:pt x="372315" y="3889627"/>
                </a:lnTo>
                <a:lnTo>
                  <a:pt x="365908" y="3893947"/>
                </a:lnTo>
                <a:lnTo>
                  <a:pt x="361588" y="3900354"/>
                </a:lnTo>
                <a:lnTo>
                  <a:pt x="360004" y="3908200"/>
                </a:lnTo>
                <a:lnTo>
                  <a:pt x="361588" y="3916046"/>
                </a:lnTo>
                <a:lnTo>
                  <a:pt x="365908" y="3922453"/>
                </a:lnTo>
                <a:lnTo>
                  <a:pt x="372315" y="3926773"/>
                </a:lnTo>
                <a:lnTo>
                  <a:pt x="380161" y="3928357"/>
                </a:lnTo>
                <a:lnTo>
                  <a:pt x="388007" y="3926773"/>
                </a:lnTo>
                <a:lnTo>
                  <a:pt x="394414" y="3922453"/>
                </a:lnTo>
                <a:lnTo>
                  <a:pt x="398734" y="3916046"/>
                </a:lnTo>
                <a:lnTo>
                  <a:pt x="400318" y="3908200"/>
                </a:lnTo>
                <a:close/>
              </a:path>
              <a:path w="5080635" h="3928745">
                <a:moveTo>
                  <a:pt x="580320" y="20156"/>
                </a:moveTo>
                <a:lnTo>
                  <a:pt x="578736" y="12310"/>
                </a:lnTo>
                <a:lnTo>
                  <a:pt x="574416" y="5903"/>
                </a:lnTo>
                <a:lnTo>
                  <a:pt x="568009" y="1584"/>
                </a:lnTo>
                <a:lnTo>
                  <a:pt x="560163" y="0"/>
                </a:lnTo>
                <a:lnTo>
                  <a:pt x="552317" y="1584"/>
                </a:lnTo>
                <a:lnTo>
                  <a:pt x="545910" y="5903"/>
                </a:lnTo>
                <a:lnTo>
                  <a:pt x="541590" y="12310"/>
                </a:lnTo>
                <a:lnTo>
                  <a:pt x="540006" y="20156"/>
                </a:lnTo>
                <a:lnTo>
                  <a:pt x="541590" y="28002"/>
                </a:lnTo>
                <a:lnTo>
                  <a:pt x="545910" y="34409"/>
                </a:lnTo>
                <a:lnTo>
                  <a:pt x="552317" y="38729"/>
                </a:lnTo>
                <a:lnTo>
                  <a:pt x="560163" y="40313"/>
                </a:lnTo>
                <a:lnTo>
                  <a:pt x="568009" y="38729"/>
                </a:lnTo>
                <a:lnTo>
                  <a:pt x="574416" y="34409"/>
                </a:lnTo>
                <a:lnTo>
                  <a:pt x="578736" y="28002"/>
                </a:lnTo>
                <a:lnTo>
                  <a:pt x="580320" y="20156"/>
                </a:lnTo>
                <a:close/>
              </a:path>
              <a:path w="5080635" h="3928745">
                <a:moveTo>
                  <a:pt x="580320" y="344158"/>
                </a:moveTo>
                <a:lnTo>
                  <a:pt x="578736" y="336312"/>
                </a:lnTo>
                <a:lnTo>
                  <a:pt x="574416" y="329905"/>
                </a:lnTo>
                <a:lnTo>
                  <a:pt x="568009" y="325585"/>
                </a:lnTo>
                <a:lnTo>
                  <a:pt x="560163" y="324001"/>
                </a:lnTo>
                <a:lnTo>
                  <a:pt x="552317" y="325585"/>
                </a:lnTo>
                <a:lnTo>
                  <a:pt x="545910" y="329905"/>
                </a:lnTo>
                <a:lnTo>
                  <a:pt x="541590" y="336312"/>
                </a:lnTo>
                <a:lnTo>
                  <a:pt x="540006" y="344158"/>
                </a:lnTo>
                <a:lnTo>
                  <a:pt x="541590" y="352004"/>
                </a:lnTo>
                <a:lnTo>
                  <a:pt x="545910" y="358411"/>
                </a:lnTo>
                <a:lnTo>
                  <a:pt x="552317" y="362731"/>
                </a:lnTo>
                <a:lnTo>
                  <a:pt x="560163" y="364315"/>
                </a:lnTo>
                <a:lnTo>
                  <a:pt x="568009" y="362731"/>
                </a:lnTo>
                <a:lnTo>
                  <a:pt x="574416" y="358411"/>
                </a:lnTo>
                <a:lnTo>
                  <a:pt x="578736" y="352004"/>
                </a:lnTo>
                <a:lnTo>
                  <a:pt x="580320" y="344158"/>
                </a:lnTo>
                <a:close/>
              </a:path>
              <a:path w="5080635" h="3928745">
                <a:moveTo>
                  <a:pt x="580320" y="3584198"/>
                </a:moveTo>
                <a:lnTo>
                  <a:pt x="578736" y="3576352"/>
                </a:lnTo>
                <a:lnTo>
                  <a:pt x="574416" y="3569945"/>
                </a:lnTo>
                <a:lnTo>
                  <a:pt x="568009" y="3565625"/>
                </a:lnTo>
                <a:lnTo>
                  <a:pt x="560163" y="3564041"/>
                </a:lnTo>
                <a:lnTo>
                  <a:pt x="552317" y="3565625"/>
                </a:lnTo>
                <a:lnTo>
                  <a:pt x="545910" y="3569945"/>
                </a:lnTo>
                <a:lnTo>
                  <a:pt x="541590" y="3576352"/>
                </a:lnTo>
                <a:lnTo>
                  <a:pt x="540006" y="3584198"/>
                </a:lnTo>
                <a:lnTo>
                  <a:pt x="541590" y="3592044"/>
                </a:lnTo>
                <a:lnTo>
                  <a:pt x="545910" y="3598451"/>
                </a:lnTo>
                <a:lnTo>
                  <a:pt x="552317" y="3602771"/>
                </a:lnTo>
                <a:lnTo>
                  <a:pt x="560163" y="3604355"/>
                </a:lnTo>
                <a:lnTo>
                  <a:pt x="568009" y="3602771"/>
                </a:lnTo>
                <a:lnTo>
                  <a:pt x="574416" y="3598451"/>
                </a:lnTo>
                <a:lnTo>
                  <a:pt x="578736" y="3592044"/>
                </a:lnTo>
                <a:lnTo>
                  <a:pt x="580320" y="3584198"/>
                </a:lnTo>
                <a:close/>
              </a:path>
              <a:path w="5080635" h="3928745">
                <a:moveTo>
                  <a:pt x="580320" y="3908200"/>
                </a:moveTo>
                <a:lnTo>
                  <a:pt x="578736" y="3900354"/>
                </a:lnTo>
                <a:lnTo>
                  <a:pt x="574416" y="3893947"/>
                </a:lnTo>
                <a:lnTo>
                  <a:pt x="568009" y="3889627"/>
                </a:lnTo>
                <a:lnTo>
                  <a:pt x="560163" y="3888043"/>
                </a:lnTo>
                <a:lnTo>
                  <a:pt x="552317" y="3889627"/>
                </a:lnTo>
                <a:lnTo>
                  <a:pt x="545910" y="3893947"/>
                </a:lnTo>
                <a:lnTo>
                  <a:pt x="541590" y="3900354"/>
                </a:lnTo>
                <a:lnTo>
                  <a:pt x="540006" y="3908200"/>
                </a:lnTo>
                <a:lnTo>
                  <a:pt x="541590" y="3916046"/>
                </a:lnTo>
                <a:lnTo>
                  <a:pt x="545910" y="3922453"/>
                </a:lnTo>
                <a:lnTo>
                  <a:pt x="552317" y="3926773"/>
                </a:lnTo>
                <a:lnTo>
                  <a:pt x="560163" y="3928357"/>
                </a:lnTo>
                <a:lnTo>
                  <a:pt x="568009" y="3926773"/>
                </a:lnTo>
                <a:lnTo>
                  <a:pt x="574416" y="3922453"/>
                </a:lnTo>
                <a:lnTo>
                  <a:pt x="578736" y="3916046"/>
                </a:lnTo>
                <a:lnTo>
                  <a:pt x="580320" y="3908200"/>
                </a:lnTo>
                <a:close/>
              </a:path>
              <a:path w="5080635" h="3928745">
                <a:moveTo>
                  <a:pt x="760322" y="20156"/>
                </a:moveTo>
                <a:lnTo>
                  <a:pt x="758738" y="12310"/>
                </a:lnTo>
                <a:lnTo>
                  <a:pt x="754418" y="5903"/>
                </a:lnTo>
                <a:lnTo>
                  <a:pt x="748011" y="1584"/>
                </a:lnTo>
                <a:lnTo>
                  <a:pt x="740165" y="0"/>
                </a:lnTo>
                <a:lnTo>
                  <a:pt x="732319" y="1584"/>
                </a:lnTo>
                <a:lnTo>
                  <a:pt x="725912" y="5903"/>
                </a:lnTo>
                <a:lnTo>
                  <a:pt x="721592" y="12310"/>
                </a:lnTo>
                <a:lnTo>
                  <a:pt x="720008" y="20156"/>
                </a:lnTo>
                <a:lnTo>
                  <a:pt x="721592" y="28002"/>
                </a:lnTo>
                <a:lnTo>
                  <a:pt x="725912" y="34409"/>
                </a:lnTo>
                <a:lnTo>
                  <a:pt x="732319" y="38729"/>
                </a:lnTo>
                <a:lnTo>
                  <a:pt x="740165" y="40313"/>
                </a:lnTo>
                <a:lnTo>
                  <a:pt x="748011" y="38729"/>
                </a:lnTo>
                <a:lnTo>
                  <a:pt x="754418" y="34409"/>
                </a:lnTo>
                <a:lnTo>
                  <a:pt x="758738" y="28002"/>
                </a:lnTo>
                <a:lnTo>
                  <a:pt x="760322" y="20156"/>
                </a:lnTo>
                <a:close/>
              </a:path>
              <a:path w="5080635" h="3928745">
                <a:moveTo>
                  <a:pt x="760322" y="344158"/>
                </a:moveTo>
                <a:lnTo>
                  <a:pt x="758738" y="336312"/>
                </a:lnTo>
                <a:lnTo>
                  <a:pt x="754418" y="329905"/>
                </a:lnTo>
                <a:lnTo>
                  <a:pt x="748011" y="325585"/>
                </a:lnTo>
                <a:lnTo>
                  <a:pt x="740165" y="324001"/>
                </a:lnTo>
                <a:lnTo>
                  <a:pt x="732319" y="325585"/>
                </a:lnTo>
                <a:lnTo>
                  <a:pt x="725912" y="329905"/>
                </a:lnTo>
                <a:lnTo>
                  <a:pt x="721592" y="336312"/>
                </a:lnTo>
                <a:lnTo>
                  <a:pt x="720008" y="344158"/>
                </a:lnTo>
                <a:lnTo>
                  <a:pt x="721592" y="352004"/>
                </a:lnTo>
                <a:lnTo>
                  <a:pt x="725912" y="358411"/>
                </a:lnTo>
                <a:lnTo>
                  <a:pt x="732319" y="362731"/>
                </a:lnTo>
                <a:lnTo>
                  <a:pt x="740165" y="364315"/>
                </a:lnTo>
                <a:lnTo>
                  <a:pt x="748011" y="362731"/>
                </a:lnTo>
                <a:lnTo>
                  <a:pt x="754418" y="358411"/>
                </a:lnTo>
                <a:lnTo>
                  <a:pt x="758738" y="352004"/>
                </a:lnTo>
                <a:lnTo>
                  <a:pt x="760322" y="344158"/>
                </a:lnTo>
                <a:close/>
              </a:path>
              <a:path w="5080635" h="3928745">
                <a:moveTo>
                  <a:pt x="760322" y="3584198"/>
                </a:moveTo>
                <a:lnTo>
                  <a:pt x="758738" y="3576352"/>
                </a:lnTo>
                <a:lnTo>
                  <a:pt x="754418" y="3569945"/>
                </a:lnTo>
                <a:lnTo>
                  <a:pt x="748011" y="3565625"/>
                </a:lnTo>
                <a:lnTo>
                  <a:pt x="740165" y="3564041"/>
                </a:lnTo>
                <a:lnTo>
                  <a:pt x="732319" y="3565625"/>
                </a:lnTo>
                <a:lnTo>
                  <a:pt x="725912" y="3569945"/>
                </a:lnTo>
                <a:lnTo>
                  <a:pt x="721592" y="3576352"/>
                </a:lnTo>
                <a:lnTo>
                  <a:pt x="720008" y="3584198"/>
                </a:lnTo>
                <a:lnTo>
                  <a:pt x="721592" y="3592044"/>
                </a:lnTo>
                <a:lnTo>
                  <a:pt x="725912" y="3598451"/>
                </a:lnTo>
                <a:lnTo>
                  <a:pt x="732319" y="3602771"/>
                </a:lnTo>
                <a:lnTo>
                  <a:pt x="740165" y="3604355"/>
                </a:lnTo>
                <a:lnTo>
                  <a:pt x="748011" y="3602771"/>
                </a:lnTo>
                <a:lnTo>
                  <a:pt x="754418" y="3598451"/>
                </a:lnTo>
                <a:lnTo>
                  <a:pt x="758738" y="3592044"/>
                </a:lnTo>
                <a:lnTo>
                  <a:pt x="760322" y="3584198"/>
                </a:lnTo>
                <a:close/>
              </a:path>
              <a:path w="5080635" h="3928745">
                <a:moveTo>
                  <a:pt x="760322" y="3908200"/>
                </a:moveTo>
                <a:lnTo>
                  <a:pt x="758738" y="3900354"/>
                </a:lnTo>
                <a:lnTo>
                  <a:pt x="754418" y="3893947"/>
                </a:lnTo>
                <a:lnTo>
                  <a:pt x="748011" y="3889627"/>
                </a:lnTo>
                <a:lnTo>
                  <a:pt x="740165" y="3888043"/>
                </a:lnTo>
                <a:lnTo>
                  <a:pt x="732319" y="3889627"/>
                </a:lnTo>
                <a:lnTo>
                  <a:pt x="725912" y="3893947"/>
                </a:lnTo>
                <a:lnTo>
                  <a:pt x="721592" y="3900354"/>
                </a:lnTo>
                <a:lnTo>
                  <a:pt x="720008" y="3908200"/>
                </a:lnTo>
                <a:lnTo>
                  <a:pt x="721592" y="3916046"/>
                </a:lnTo>
                <a:lnTo>
                  <a:pt x="725912" y="3922453"/>
                </a:lnTo>
                <a:lnTo>
                  <a:pt x="732319" y="3926773"/>
                </a:lnTo>
                <a:lnTo>
                  <a:pt x="740165" y="3928357"/>
                </a:lnTo>
                <a:lnTo>
                  <a:pt x="748011" y="3926773"/>
                </a:lnTo>
                <a:lnTo>
                  <a:pt x="754418" y="3922453"/>
                </a:lnTo>
                <a:lnTo>
                  <a:pt x="758738" y="3916046"/>
                </a:lnTo>
                <a:lnTo>
                  <a:pt x="760322" y="3908200"/>
                </a:lnTo>
                <a:close/>
              </a:path>
              <a:path w="5080635" h="3928745">
                <a:moveTo>
                  <a:pt x="1120327" y="20156"/>
                </a:moveTo>
                <a:lnTo>
                  <a:pt x="1118743" y="12310"/>
                </a:lnTo>
                <a:lnTo>
                  <a:pt x="1114423" y="5903"/>
                </a:lnTo>
                <a:lnTo>
                  <a:pt x="1108016" y="1584"/>
                </a:lnTo>
                <a:lnTo>
                  <a:pt x="1100170" y="0"/>
                </a:lnTo>
                <a:lnTo>
                  <a:pt x="1092324" y="1584"/>
                </a:lnTo>
                <a:lnTo>
                  <a:pt x="1085917" y="5903"/>
                </a:lnTo>
                <a:lnTo>
                  <a:pt x="1081597" y="12310"/>
                </a:lnTo>
                <a:lnTo>
                  <a:pt x="1080013" y="20156"/>
                </a:lnTo>
                <a:lnTo>
                  <a:pt x="1081597" y="28002"/>
                </a:lnTo>
                <a:lnTo>
                  <a:pt x="1085917" y="34409"/>
                </a:lnTo>
                <a:lnTo>
                  <a:pt x="1092324" y="38729"/>
                </a:lnTo>
                <a:lnTo>
                  <a:pt x="1100170" y="40313"/>
                </a:lnTo>
                <a:lnTo>
                  <a:pt x="1108016" y="38729"/>
                </a:lnTo>
                <a:lnTo>
                  <a:pt x="1114423" y="34409"/>
                </a:lnTo>
                <a:lnTo>
                  <a:pt x="1118743" y="28002"/>
                </a:lnTo>
                <a:lnTo>
                  <a:pt x="1120327" y="20156"/>
                </a:lnTo>
                <a:close/>
              </a:path>
              <a:path w="5080635" h="3928745">
                <a:moveTo>
                  <a:pt x="1120327" y="344158"/>
                </a:moveTo>
                <a:lnTo>
                  <a:pt x="1118743" y="336312"/>
                </a:lnTo>
                <a:lnTo>
                  <a:pt x="1114423" y="329905"/>
                </a:lnTo>
                <a:lnTo>
                  <a:pt x="1108016" y="325585"/>
                </a:lnTo>
                <a:lnTo>
                  <a:pt x="1100170" y="324001"/>
                </a:lnTo>
                <a:lnTo>
                  <a:pt x="1092324" y="325585"/>
                </a:lnTo>
                <a:lnTo>
                  <a:pt x="1085917" y="329905"/>
                </a:lnTo>
                <a:lnTo>
                  <a:pt x="1081597" y="336312"/>
                </a:lnTo>
                <a:lnTo>
                  <a:pt x="1080013" y="344158"/>
                </a:lnTo>
                <a:lnTo>
                  <a:pt x="1081597" y="352004"/>
                </a:lnTo>
                <a:lnTo>
                  <a:pt x="1085917" y="358411"/>
                </a:lnTo>
                <a:lnTo>
                  <a:pt x="1092324" y="362731"/>
                </a:lnTo>
                <a:lnTo>
                  <a:pt x="1100170" y="364315"/>
                </a:lnTo>
                <a:lnTo>
                  <a:pt x="1108016" y="362731"/>
                </a:lnTo>
                <a:lnTo>
                  <a:pt x="1114423" y="358411"/>
                </a:lnTo>
                <a:lnTo>
                  <a:pt x="1118743" y="352004"/>
                </a:lnTo>
                <a:lnTo>
                  <a:pt x="1120327" y="344158"/>
                </a:lnTo>
                <a:close/>
              </a:path>
              <a:path w="5080635" h="3928745">
                <a:moveTo>
                  <a:pt x="1120327" y="3584198"/>
                </a:moveTo>
                <a:lnTo>
                  <a:pt x="1118743" y="3576352"/>
                </a:lnTo>
                <a:lnTo>
                  <a:pt x="1114423" y="3569945"/>
                </a:lnTo>
                <a:lnTo>
                  <a:pt x="1108016" y="3565625"/>
                </a:lnTo>
                <a:lnTo>
                  <a:pt x="1100170" y="3564041"/>
                </a:lnTo>
                <a:lnTo>
                  <a:pt x="1092324" y="3565625"/>
                </a:lnTo>
                <a:lnTo>
                  <a:pt x="1085917" y="3569945"/>
                </a:lnTo>
                <a:lnTo>
                  <a:pt x="1081597" y="3576352"/>
                </a:lnTo>
                <a:lnTo>
                  <a:pt x="1080013" y="3584198"/>
                </a:lnTo>
                <a:lnTo>
                  <a:pt x="1081597" y="3592044"/>
                </a:lnTo>
                <a:lnTo>
                  <a:pt x="1085917" y="3598451"/>
                </a:lnTo>
                <a:lnTo>
                  <a:pt x="1092324" y="3602771"/>
                </a:lnTo>
                <a:lnTo>
                  <a:pt x="1100170" y="3604355"/>
                </a:lnTo>
                <a:lnTo>
                  <a:pt x="1108016" y="3602771"/>
                </a:lnTo>
                <a:lnTo>
                  <a:pt x="1114423" y="3598451"/>
                </a:lnTo>
                <a:lnTo>
                  <a:pt x="1118743" y="3592044"/>
                </a:lnTo>
                <a:lnTo>
                  <a:pt x="1120327" y="3584198"/>
                </a:lnTo>
                <a:close/>
              </a:path>
              <a:path w="5080635" h="3928745">
                <a:moveTo>
                  <a:pt x="1120327" y="3908200"/>
                </a:moveTo>
                <a:lnTo>
                  <a:pt x="1118743" y="3900354"/>
                </a:lnTo>
                <a:lnTo>
                  <a:pt x="1114423" y="3893947"/>
                </a:lnTo>
                <a:lnTo>
                  <a:pt x="1108016" y="3889627"/>
                </a:lnTo>
                <a:lnTo>
                  <a:pt x="1100170" y="3888043"/>
                </a:lnTo>
                <a:lnTo>
                  <a:pt x="1092324" y="3889627"/>
                </a:lnTo>
                <a:lnTo>
                  <a:pt x="1085917" y="3893947"/>
                </a:lnTo>
                <a:lnTo>
                  <a:pt x="1081597" y="3900354"/>
                </a:lnTo>
                <a:lnTo>
                  <a:pt x="1080013" y="3908200"/>
                </a:lnTo>
                <a:lnTo>
                  <a:pt x="1081597" y="3916046"/>
                </a:lnTo>
                <a:lnTo>
                  <a:pt x="1085917" y="3922453"/>
                </a:lnTo>
                <a:lnTo>
                  <a:pt x="1092324" y="3926773"/>
                </a:lnTo>
                <a:lnTo>
                  <a:pt x="1100170" y="3928357"/>
                </a:lnTo>
                <a:lnTo>
                  <a:pt x="1108016" y="3926773"/>
                </a:lnTo>
                <a:lnTo>
                  <a:pt x="1114423" y="3922453"/>
                </a:lnTo>
                <a:lnTo>
                  <a:pt x="1118743" y="3916046"/>
                </a:lnTo>
                <a:lnTo>
                  <a:pt x="1120327" y="3908200"/>
                </a:lnTo>
                <a:close/>
              </a:path>
              <a:path w="5080635" h="3928745">
                <a:moveTo>
                  <a:pt x="1300329" y="20156"/>
                </a:moveTo>
                <a:lnTo>
                  <a:pt x="1298745" y="12310"/>
                </a:lnTo>
                <a:lnTo>
                  <a:pt x="1294425" y="5903"/>
                </a:lnTo>
                <a:lnTo>
                  <a:pt x="1288018" y="1584"/>
                </a:lnTo>
                <a:lnTo>
                  <a:pt x="1280172" y="0"/>
                </a:lnTo>
                <a:lnTo>
                  <a:pt x="1272326" y="1584"/>
                </a:lnTo>
                <a:lnTo>
                  <a:pt x="1265919" y="5903"/>
                </a:lnTo>
                <a:lnTo>
                  <a:pt x="1261599" y="12310"/>
                </a:lnTo>
                <a:lnTo>
                  <a:pt x="1260015" y="20156"/>
                </a:lnTo>
                <a:lnTo>
                  <a:pt x="1261599" y="28002"/>
                </a:lnTo>
                <a:lnTo>
                  <a:pt x="1265919" y="34409"/>
                </a:lnTo>
                <a:lnTo>
                  <a:pt x="1272326" y="38729"/>
                </a:lnTo>
                <a:lnTo>
                  <a:pt x="1280172" y="40313"/>
                </a:lnTo>
                <a:lnTo>
                  <a:pt x="1288018" y="38729"/>
                </a:lnTo>
                <a:lnTo>
                  <a:pt x="1294425" y="34409"/>
                </a:lnTo>
                <a:lnTo>
                  <a:pt x="1298745" y="28002"/>
                </a:lnTo>
                <a:lnTo>
                  <a:pt x="1300329" y="20156"/>
                </a:lnTo>
                <a:close/>
              </a:path>
              <a:path w="5080635" h="3928745">
                <a:moveTo>
                  <a:pt x="1300329" y="344158"/>
                </a:moveTo>
                <a:lnTo>
                  <a:pt x="1298745" y="336312"/>
                </a:lnTo>
                <a:lnTo>
                  <a:pt x="1294425" y="329905"/>
                </a:lnTo>
                <a:lnTo>
                  <a:pt x="1288018" y="325585"/>
                </a:lnTo>
                <a:lnTo>
                  <a:pt x="1280172" y="324001"/>
                </a:lnTo>
                <a:lnTo>
                  <a:pt x="1272326" y="325585"/>
                </a:lnTo>
                <a:lnTo>
                  <a:pt x="1265919" y="329905"/>
                </a:lnTo>
                <a:lnTo>
                  <a:pt x="1261599" y="336312"/>
                </a:lnTo>
                <a:lnTo>
                  <a:pt x="1260015" y="344158"/>
                </a:lnTo>
                <a:lnTo>
                  <a:pt x="1261599" y="352004"/>
                </a:lnTo>
                <a:lnTo>
                  <a:pt x="1265919" y="358411"/>
                </a:lnTo>
                <a:lnTo>
                  <a:pt x="1272326" y="362731"/>
                </a:lnTo>
                <a:lnTo>
                  <a:pt x="1280172" y="364315"/>
                </a:lnTo>
                <a:lnTo>
                  <a:pt x="1288018" y="362731"/>
                </a:lnTo>
                <a:lnTo>
                  <a:pt x="1294425" y="358411"/>
                </a:lnTo>
                <a:lnTo>
                  <a:pt x="1298745" y="352004"/>
                </a:lnTo>
                <a:lnTo>
                  <a:pt x="1300329" y="344158"/>
                </a:lnTo>
                <a:close/>
              </a:path>
              <a:path w="5080635" h="3928745">
                <a:moveTo>
                  <a:pt x="1300329" y="3584198"/>
                </a:moveTo>
                <a:lnTo>
                  <a:pt x="1298745" y="3576352"/>
                </a:lnTo>
                <a:lnTo>
                  <a:pt x="1294425" y="3569945"/>
                </a:lnTo>
                <a:lnTo>
                  <a:pt x="1288018" y="3565625"/>
                </a:lnTo>
                <a:lnTo>
                  <a:pt x="1280172" y="3564041"/>
                </a:lnTo>
                <a:lnTo>
                  <a:pt x="1272326" y="3565625"/>
                </a:lnTo>
                <a:lnTo>
                  <a:pt x="1265919" y="3569945"/>
                </a:lnTo>
                <a:lnTo>
                  <a:pt x="1261599" y="3576352"/>
                </a:lnTo>
                <a:lnTo>
                  <a:pt x="1260015" y="3584198"/>
                </a:lnTo>
                <a:lnTo>
                  <a:pt x="1261599" y="3592044"/>
                </a:lnTo>
                <a:lnTo>
                  <a:pt x="1265919" y="3598451"/>
                </a:lnTo>
                <a:lnTo>
                  <a:pt x="1272326" y="3602771"/>
                </a:lnTo>
                <a:lnTo>
                  <a:pt x="1280172" y="3604355"/>
                </a:lnTo>
                <a:lnTo>
                  <a:pt x="1288018" y="3602771"/>
                </a:lnTo>
                <a:lnTo>
                  <a:pt x="1294425" y="3598451"/>
                </a:lnTo>
                <a:lnTo>
                  <a:pt x="1298745" y="3592044"/>
                </a:lnTo>
                <a:lnTo>
                  <a:pt x="1300329" y="3584198"/>
                </a:lnTo>
                <a:close/>
              </a:path>
              <a:path w="5080635" h="3928745">
                <a:moveTo>
                  <a:pt x="1300329" y="3908200"/>
                </a:moveTo>
                <a:lnTo>
                  <a:pt x="1298745" y="3900354"/>
                </a:lnTo>
                <a:lnTo>
                  <a:pt x="1294425" y="3893947"/>
                </a:lnTo>
                <a:lnTo>
                  <a:pt x="1288018" y="3889627"/>
                </a:lnTo>
                <a:lnTo>
                  <a:pt x="1280172" y="3888043"/>
                </a:lnTo>
                <a:lnTo>
                  <a:pt x="1272326" y="3889627"/>
                </a:lnTo>
                <a:lnTo>
                  <a:pt x="1265919" y="3893947"/>
                </a:lnTo>
                <a:lnTo>
                  <a:pt x="1261599" y="3900354"/>
                </a:lnTo>
                <a:lnTo>
                  <a:pt x="1260015" y="3908200"/>
                </a:lnTo>
                <a:lnTo>
                  <a:pt x="1261599" y="3916046"/>
                </a:lnTo>
                <a:lnTo>
                  <a:pt x="1265919" y="3922453"/>
                </a:lnTo>
                <a:lnTo>
                  <a:pt x="1272326" y="3926773"/>
                </a:lnTo>
                <a:lnTo>
                  <a:pt x="1280172" y="3928357"/>
                </a:lnTo>
                <a:lnTo>
                  <a:pt x="1288018" y="3926773"/>
                </a:lnTo>
                <a:lnTo>
                  <a:pt x="1294425" y="3922453"/>
                </a:lnTo>
                <a:lnTo>
                  <a:pt x="1298745" y="3916046"/>
                </a:lnTo>
                <a:lnTo>
                  <a:pt x="1300329" y="3908200"/>
                </a:lnTo>
                <a:close/>
              </a:path>
              <a:path w="5080635" h="3928745">
                <a:moveTo>
                  <a:pt x="1480331" y="20156"/>
                </a:moveTo>
                <a:lnTo>
                  <a:pt x="1478747" y="12310"/>
                </a:lnTo>
                <a:lnTo>
                  <a:pt x="1474427" y="5903"/>
                </a:lnTo>
                <a:lnTo>
                  <a:pt x="1468020" y="1584"/>
                </a:lnTo>
                <a:lnTo>
                  <a:pt x="1460174" y="0"/>
                </a:lnTo>
                <a:lnTo>
                  <a:pt x="1452328" y="1584"/>
                </a:lnTo>
                <a:lnTo>
                  <a:pt x="1445921" y="5903"/>
                </a:lnTo>
                <a:lnTo>
                  <a:pt x="1441601" y="12310"/>
                </a:lnTo>
                <a:lnTo>
                  <a:pt x="1440017" y="20156"/>
                </a:lnTo>
                <a:lnTo>
                  <a:pt x="1441601" y="28002"/>
                </a:lnTo>
                <a:lnTo>
                  <a:pt x="1445921" y="34409"/>
                </a:lnTo>
                <a:lnTo>
                  <a:pt x="1452328" y="38729"/>
                </a:lnTo>
                <a:lnTo>
                  <a:pt x="1460174" y="40313"/>
                </a:lnTo>
                <a:lnTo>
                  <a:pt x="1468020" y="38729"/>
                </a:lnTo>
                <a:lnTo>
                  <a:pt x="1474427" y="34409"/>
                </a:lnTo>
                <a:lnTo>
                  <a:pt x="1478747" y="28002"/>
                </a:lnTo>
                <a:lnTo>
                  <a:pt x="1480331" y="20156"/>
                </a:lnTo>
                <a:close/>
              </a:path>
              <a:path w="5080635" h="3928745">
                <a:moveTo>
                  <a:pt x="1480331" y="344158"/>
                </a:moveTo>
                <a:lnTo>
                  <a:pt x="1478747" y="336312"/>
                </a:lnTo>
                <a:lnTo>
                  <a:pt x="1474427" y="329905"/>
                </a:lnTo>
                <a:lnTo>
                  <a:pt x="1468020" y="325585"/>
                </a:lnTo>
                <a:lnTo>
                  <a:pt x="1460174" y="324001"/>
                </a:lnTo>
                <a:lnTo>
                  <a:pt x="1452328" y="325585"/>
                </a:lnTo>
                <a:lnTo>
                  <a:pt x="1445921" y="329905"/>
                </a:lnTo>
                <a:lnTo>
                  <a:pt x="1441601" y="336312"/>
                </a:lnTo>
                <a:lnTo>
                  <a:pt x="1440017" y="344158"/>
                </a:lnTo>
                <a:lnTo>
                  <a:pt x="1441601" y="352004"/>
                </a:lnTo>
                <a:lnTo>
                  <a:pt x="1445921" y="358411"/>
                </a:lnTo>
                <a:lnTo>
                  <a:pt x="1452328" y="362731"/>
                </a:lnTo>
                <a:lnTo>
                  <a:pt x="1460174" y="364315"/>
                </a:lnTo>
                <a:lnTo>
                  <a:pt x="1468020" y="362731"/>
                </a:lnTo>
                <a:lnTo>
                  <a:pt x="1474427" y="358411"/>
                </a:lnTo>
                <a:lnTo>
                  <a:pt x="1478747" y="352004"/>
                </a:lnTo>
                <a:lnTo>
                  <a:pt x="1480331" y="344158"/>
                </a:lnTo>
                <a:close/>
              </a:path>
              <a:path w="5080635" h="3928745">
                <a:moveTo>
                  <a:pt x="1480331" y="3584198"/>
                </a:moveTo>
                <a:lnTo>
                  <a:pt x="1478747" y="3576352"/>
                </a:lnTo>
                <a:lnTo>
                  <a:pt x="1474427" y="3569945"/>
                </a:lnTo>
                <a:lnTo>
                  <a:pt x="1468020" y="3565625"/>
                </a:lnTo>
                <a:lnTo>
                  <a:pt x="1460174" y="3564041"/>
                </a:lnTo>
                <a:lnTo>
                  <a:pt x="1452328" y="3565625"/>
                </a:lnTo>
                <a:lnTo>
                  <a:pt x="1445921" y="3569945"/>
                </a:lnTo>
                <a:lnTo>
                  <a:pt x="1441601" y="3576352"/>
                </a:lnTo>
                <a:lnTo>
                  <a:pt x="1440017" y="3584198"/>
                </a:lnTo>
                <a:lnTo>
                  <a:pt x="1441601" y="3592044"/>
                </a:lnTo>
                <a:lnTo>
                  <a:pt x="1445921" y="3598451"/>
                </a:lnTo>
                <a:lnTo>
                  <a:pt x="1452328" y="3602771"/>
                </a:lnTo>
                <a:lnTo>
                  <a:pt x="1460174" y="3604355"/>
                </a:lnTo>
                <a:lnTo>
                  <a:pt x="1468020" y="3602771"/>
                </a:lnTo>
                <a:lnTo>
                  <a:pt x="1474427" y="3598451"/>
                </a:lnTo>
                <a:lnTo>
                  <a:pt x="1478747" y="3592044"/>
                </a:lnTo>
                <a:lnTo>
                  <a:pt x="1480331" y="3584198"/>
                </a:lnTo>
                <a:close/>
              </a:path>
              <a:path w="5080635" h="3928745">
                <a:moveTo>
                  <a:pt x="1480331" y="3908200"/>
                </a:moveTo>
                <a:lnTo>
                  <a:pt x="1478747" y="3900354"/>
                </a:lnTo>
                <a:lnTo>
                  <a:pt x="1474427" y="3893947"/>
                </a:lnTo>
                <a:lnTo>
                  <a:pt x="1468020" y="3889627"/>
                </a:lnTo>
                <a:lnTo>
                  <a:pt x="1460174" y="3888043"/>
                </a:lnTo>
                <a:lnTo>
                  <a:pt x="1452328" y="3889627"/>
                </a:lnTo>
                <a:lnTo>
                  <a:pt x="1445921" y="3893947"/>
                </a:lnTo>
                <a:lnTo>
                  <a:pt x="1441601" y="3900354"/>
                </a:lnTo>
                <a:lnTo>
                  <a:pt x="1440017" y="3908200"/>
                </a:lnTo>
                <a:lnTo>
                  <a:pt x="1441601" y="3916046"/>
                </a:lnTo>
                <a:lnTo>
                  <a:pt x="1445921" y="3922453"/>
                </a:lnTo>
                <a:lnTo>
                  <a:pt x="1452328" y="3926773"/>
                </a:lnTo>
                <a:lnTo>
                  <a:pt x="1460174" y="3928357"/>
                </a:lnTo>
                <a:lnTo>
                  <a:pt x="1468020" y="3926773"/>
                </a:lnTo>
                <a:lnTo>
                  <a:pt x="1474427" y="3922453"/>
                </a:lnTo>
                <a:lnTo>
                  <a:pt x="1478747" y="3916046"/>
                </a:lnTo>
                <a:lnTo>
                  <a:pt x="1480331" y="3908200"/>
                </a:lnTo>
                <a:close/>
              </a:path>
              <a:path w="5080635" h="3928745">
                <a:moveTo>
                  <a:pt x="1660333" y="20156"/>
                </a:moveTo>
                <a:lnTo>
                  <a:pt x="1658749" y="12310"/>
                </a:lnTo>
                <a:lnTo>
                  <a:pt x="1654429" y="5903"/>
                </a:lnTo>
                <a:lnTo>
                  <a:pt x="1648022" y="1584"/>
                </a:lnTo>
                <a:lnTo>
                  <a:pt x="1640176" y="0"/>
                </a:lnTo>
                <a:lnTo>
                  <a:pt x="1632331" y="1584"/>
                </a:lnTo>
                <a:lnTo>
                  <a:pt x="1625924" y="5903"/>
                </a:lnTo>
                <a:lnTo>
                  <a:pt x="1621604" y="12310"/>
                </a:lnTo>
                <a:lnTo>
                  <a:pt x="1620020" y="20156"/>
                </a:lnTo>
                <a:lnTo>
                  <a:pt x="1621604" y="28002"/>
                </a:lnTo>
                <a:lnTo>
                  <a:pt x="1625924" y="34409"/>
                </a:lnTo>
                <a:lnTo>
                  <a:pt x="1632331" y="38729"/>
                </a:lnTo>
                <a:lnTo>
                  <a:pt x="1640176" y="40313"/>
                </a:lnTo>
                <a:lnTo>
                  <a:pt x="1648022" y="38729"/>
                </a:lnTo>
                <a:lnTo>
                  <a:pt x="1654429" y="34409"/>
                </a:lnTo>
                <a:lnTo>
                  <a:pt x="1658749" y="28002"/>
                </a:lnTo>
                <a:lnTo>
                  <a:pt x="1660333" y="20156"/>
                </a:lnTo>
                <a:close/>
              </a:path>
              <a:path w="5080635" h="3928745">
                <a:moveTo>
                  <a:pt x="1660333" y="344158"/>
                </a:moveTo>
                <a:lnTo>
                  <a:pt x="1658749" y="336312"/>
                </a:lnTo>
                <a:lnTo>
                  <a:pt x="1654429" y="329905"/>
                </a:lnTo>
                <a:lnTo>
                  <a:pt x="1648022" y="325585"/>
                </a:lnTo>
                <a:lnTo>
                  <a:pt x="1640176" y="324001"/>
                </a:lnTo>
                <a:lnTo>
                  <a:pt x="1632331" y="325585"/>
                </a:lnTo>
                <a:lnTo>
                  <a:pt x="1625924" y="329905"/>
                </a:lnTo>
                <a:lnTo>
                  <a:pt x="1621604" y="336312"/>
                </a:lnTo>
                <a:lnTo>
                  <a:pt x="1620020" y="344158"/>
                </a:lnTo>
                <a:lnTo>
                  <a:pt x="1621604" y="352004"/>
                </a:lnTo>
                <a:lnTo>
                  <a:pt x="1625924" y="358411"/>
                </a:lnTo>
                <a:lnTo>
                  <a:pt x="1632331" y="362731"/>
                </a:lnTo>
                <a:lnTo>
                  <a:pt x="1640176" y="364315"/>
                </a:lnTo>
                <a:lnTo>
                  <a:pt x="1648022" y="362731"/>
                </a:lnTo>
                <a:lnTo>
                  <a:pt x="1654429" y="358411"/>
                </a:lnTo>
                <a:lnTo>
                  <a:pt x="1658749" y="352004"/>
                </a:lnTo>
                <a:lnTo>
                  <a:pt x="1660333" y="344158"/>
                </a:lnTo>
                <a:close/>
              </a:path>
              <a:path w="5080635" h="3928745">
                <a:moveTo>
                  <a:pt x="1660333" y="3584198"/>
                </a:moveTo>
                <a:lnTo>
                  <a:pt x="1658749" y="3576352"/>
                </a:lnTo>
                <a:lnTo>
                  <a:pt x="1654429" y="3569945"/>
                </a:lnTo>
                <a:lnTo>
                  <a:pt x="1648022" y="3565625"/>
                </a:lnTo>
                <a:lnTo>
                  <a:pt x="1640176" y="3564041"/>
                </a:lnTo>
                <a:lnTo>
                  <a:pt x="1632331" y="3565625"/>
                </a:lnTo>
                <a:lnTo>
                  <a:pt x="1625924" y="3569945"/>
                </a:lnTo>
                <a:lnTo>
                  <a:pt x="1621604" y="3576352"/>
                </a:lnTo>
                <a:lnTo>
                  <a:pt x="1620020" y="3584198"/>
                </a:lnTo>
                <a:lnTo>
                  <a:pt x="1621604" y="3592044"/>
                </a:lnTo>
                <a:lnTo>
                  <a:pt x="1625924" y="3598451"/>
                </a:lnTo>
                <a:lnTo>
                  <a:pt x="1632331" y="3602771"/>
                </a:lnTo>
                <a:lnTo>
                  <a:pt x="1640176" y="3604355"/>
                </a:lnTo>
                <a:lnTo>
                  <a:pt x="1648022" y="3602771"/>
                </a:lnTo>
                <a:lnTo>
                  <a:pt x="1654429" y="3598451"/>
                </a:lnTo>
                <a:lnTo>
                  <a:pt x="1658749" y="3592044"/>
                </a:lnTo>
                <a:lnTo>
                  <a:pt x="1660333" y="3584198"/>
                </a:lnTo>
                <a:close/>
              </a:path>
              <a:path w="5080635" h="3928745">
                <a:moveTo>
                  <a:pt x="1660333" y="3908200"/>
                </a:moveTo>
                <a:lnTo>
                  <a:pt x="1658749" y="3900354"/>
                </a:lnTo>
                <a:lnTo>
                  <a:pt x="1654429" y="3893947"/>
                </a:lnTo>
                <a:lnTo>
                  <a:pt x="1648022" y="3889627"/>
                </a:lnTo>
                <a:lnTo>
                  <a:pt x="1640176" y="3888043"/>
                </a:lnTo>
                <a:lnTo>
                  <a:pt x="1632331" y="3889627"/>
                </a:lnTo>
                <a:lnTo>
                  <a:pt x="1625924" y="3893947"/>
                </a:lnTo>
                <a:lnTo>
                  <a:pt x="1621604" y="3900354"/>
                </a:lnTo>
                <a:lnTo>
                  <a:pt x="1620020" y="3908200"/>
                </a:lnTo>
                <a:lnTo>
                  <a:pt x="1621604" y="3916046"/>
                </a:lnTo>
                <a:lnTo>
                  <a:pt x="1625924" y="3922453"/>
                </a:lnTo>
                <a:lnTo>
                  <a:pt x="1632331" y="3926773"/>
                </a:lnTo>
                <a:lnTo>
                  <a:pt x="1640176" y="3928357"/>
                </a:lnTo>
                <a:lnTo>
                  <a:pt x="1648022" y="3926773"/>
                </a:lnTo>
                <a:lnTo>
                  <a:pt x="1654429" y="3922453"/>
                </a:lnTo>
                <a:lnTo>
                  <a:pt x="1658749" y="3916046"/>
                </a:lnTo>
                <a:lnTo>
                  <a:pt x="1660333" y="3908200"/>
                </a:lnTo>
                <a:close/>
              </a:path>
              <a:path w="5080635" h="3928745">
                <a:moveTo>
                  <a:pt x="1840336" y="20156"/>
                </a:moveTo>
                <a:lnTo>
                  <a:pt x="1838752" y="12310"/>
                </a:lnTo>
                <a:lnTo>
                  <a:pt x="1834432" y="5903"/>
                </a:lnTo>
                <a:lnTo>
                  <a:pt x="1828025" y="1584"/>
                </a:lnTo>
                <a:lnTo>
                  <a:pt x="1820179" y="0"/>
                </a:lnTo>
                <a:lnTo>
                  <a:pt x="1812333" y="1584"/>
                </a:lnTo>
                <a:lnTo>
                  <a:pt x="1805926" y="5903"/>
                </a:lnTo>
                <a:lnTo>
                  <a:pt x="1801606" y="12310"/>
                </a:lnTo>
                <a:lnTo>
                  <a:pt x="1800022" y="20156"/>
                </a:lnTo>
                <a:lnTo>
                  <a:pt x="1801606" y="28002"/>
                </a:lnTo>
                <a:lnTo>
                  <a:pt x="1805926" y="34409"/>
                </a:lnTo>
                <a:lnTo>
                  <a:pt x="1812333" y="38729"/>
                </a:lnTo>
                <a:lnTo>
                  <a:pt x="1820179" y="40313"/>
                </a:lnTo>
                <a:lnTo>
                  <a:pt x="1828025" y="38729"/>
                </a:lnTo>
                <a:lnTo>
                  <a:pt x="1834432" y="34409"/>
                </a:lnTo>
                <a:lnTo>
                  <a:pt x="1838752" y="28002"/>
                </a:lnTo>
                <a:lnTo>
                  <a:pt x="1840336" y="20156"/>
                </a:lnTo>
                <a:close/>
              </a:path>
              <a:path w="5080635" h="3928745">
                <a:moveTo>
                  <a:pt x="1840336" y="344158"/>
                </a:moveTo>
                <a:lnTo>
                  <a:pt x="1838752" y="336312"/>
                </a:lnTo>
                <a:lnTo>
                  <a:pt x="1834432" y="329905"/>
                </a:lnTo>
                <a:lnTo>
                  <a:pt x="1828025" y="325585"/>
                </a:lnTo>
                <a:lnTo>
                  <a:pt x="1820179" y="324001"/>
                </a:lnTo>
                <a:lnTo>
                  <a:pt x="1812333" y="325585"/>
                </a:lnTo>
                <a:lnTo>
                  <a:pt x="1805926" y="329905"/>
                </a:lnTo>
                <a:lnTo>
                  <a:pt x="1801606" y="336312"/>
                </a:lnTo>
                <a:lnTo>
                  <a:pt x="1800022" y="344158"/>
                </a:lnTo>
                <a:lnTo>
                  <a:pt x="1801606" y="352004"/>
                </a:lnTo>
                <a:lnTo>
                  <a:pt x="1805926" y="358411"/>
                </a:lnTo>
                <a:lnTo>
                  <a:pt x="1812333" y="362731"/>
                </a:lnTo>
                <a:lnTo>
                  <a:pt x="1820179" y="364315"/>
                </a:lnTo>
                <a:lnTo>
                  <a:pt x="1828025" y="362731"/>
                </a:lnTo>
                <a:lnTo>
                  <a:pt x="1834432" y="358411"/>
                </a:lnTo>
                <a:lnTo>
                  <a:pt x="1838752" y="352004"/>
                </a:lnTo>
                <a:lnTo>
                  <a:pt x="1840336" y="344158"/>
                </a:lnTo>
                <a:close/>
              </a:path>
              <a:path w="5080635" h="3928745">
                <a:moveTo>
                  <a:pt x="1840336" y="3584198"/>
                </a:moveTo>
                <a:lnTo>
                  <a:pt x="1838752" y="3576352"/>
                </a:lnTo>
                <a:lnTo>
                  <a:pt x="1834432" y="3569945"/>
                </a:lnTo>
                <a:lnTo>
                  <a:pt x="1828025" y="3565625"/>
                </a:lnTo>
                <a:lnTo>
                  <a:pt x="1820179" y="3564041"/>
                </a:lnTo>
                <a:lnTo>
                  <a:pt x="1812333" y="3565625"/>
                </a:lnTo>
                <a:lnTo>
                  <a:pt x="1805926" y="3569945"/>
                </a:lnTo>
                <a:lnTo>
                  <a:pt x="1801606" y="3576352"/>
                </a:lnTo>
                <a:lnTo>
                  <a:pt x="1800022" y="3584198"/>
                </a:lnTo>
                <a:lnTo>
                  <a:pt x="1801606" y="3592044"/>
                </a:lnTo>
                <a:lnTo>
                  <a:pt x="1805926" y="3598451"/>
                </a:lnTo>
                <a:lnTo>
                  <a:pt x="1812333" y="3602771"/>
                </a:lnTo>
                <a:lnTo>
                  <a:pt x="1820179" y="3604355"/>
                </a:lnTo>
                <a:lnTo>
                  <a:pt x="1828025" y="3602771"/>
                </a:lnTo>
                <a:lnTo>
                  <a:pt x="1834432" y="3598451"/>
                </a:lnTo>
                <a:lnTo>
                  <a:pt x="1838752" y="3592044"/>
                </a:lnTo>
                <a:lnTo>
                  <a:pt x="1840336" y="3584198"/>
                </a:lnTo>
                <a:close/>
              </a:path>
              <a:path w="5080635" h="3928745">
                <a:moveTo>
                  <a:pt x="1840336" y="3908200"/>
                </a:moveTo>
                <a:lnTo>
                  <a:pt x="1838752" y="3900354"/>
                </a:lnTo>
                <a:lnTo>
                  <a:pt x="1834432" y="3893947"/>
                </a:lnTo>
                <a:lnTo>
                  <a:pt x="1828025" y="3889627"/>
                </a:lnTo>
                <a:lnTo>
                  <a:pt x="1820179" y="3888043"/>
                </a:lnTo>
                <a:lnTo>
                  <a:pt x="1812333" y="3889627"/>
                </a:lnTo>
                <a:lnTo>
                  <a:pt x="1805926" y="3893947"/>
                </a:lnTo>
                <a:lnTo>
                  <a:pt x="1801606" y="3900354"/>
                </a:lnTo>
                <a:lnTo>
                  <a:pt x="1800022" y="3908200"/>
                </a:lnTo>
                <a:lnTo>
                  <a:pt x="1801606" y="3916046"/>
                </a:lnTo>
                <a:lnTo>
                  <a:pt x="1805926" y="3922453"/>
                </a:lnTo>
                <a:lnTo>
                  <a:pt x="1812333" y="3926773"/>
                </a:lnTo>
                <a:lnTo>
                  <a:pt x="1820179" y="3928357"/>
                </a:lnTo>
                <a:lnTo>
                  <a:pt x="1828025" y="3926773"/>
                </a:lnTo>
                <a:lnTo>
                  <a:pt x="1834432" y="3922453"/>
                </a:lnTo>
                <a:lnTo>
                  <a:pt x="1838752" y="3916046"/>
                </a:lnTo>
                <a:lnTo>
                  <a:pt x="1840336" y="3908200"/>
                </a:lnTo>
                <a:close/>
              </a:path>
              <a:path w="5080635" h="3928745">
                <a:moveTo>
                  <a:pt x="2200340" y="20156"/>
                </a:moveTo>
                <a:lnTo>
                  <a:pt x="2198756" y="12310"/>
                </a:lnTo>
                <a:lnTo>
                  <a:pt x="2194436" y="5903"/>
                </a:lnTo>
                <a:lnTo>
                  <a:pt x="2188029" y="1584"/>
                </a:lnTo>
                <a:lnTo>
                  <a:pt x="2180183" y="0"/>
                </a:lnTo>
                <a:lnTo>
                  <a:pt x="2172337" y="1584"/>
                </a:lnTo>
                <a:lnTo>
                  <a:pt x="2165930" y="5903"/>
                </a:lnTo>
                <a:lnTo>
                  <a:pt x="2161610" y="12310"/>
                </a:lnTo>
                <a:lnTo>
                  <a:pt x="2160026" y="20156"/>
                </a:lnTo>
                <a:lnTo>
                  <a:pt x="2161610" y="28002"/>
                </a:lnTo>
                <a:lnTo>
                  <a:pt x="2165930" y="34409"/>
                </a:lnTo>
                <a:lnTo>
                  <a:pt x="2172337" y="38729"/>
                </a:lnTo>
                <a:lnTo>
                  <a:pt x="2180183" y="40313"/>
                </a:lnTo>
                <a:lnTo>
                  <a:pt x="2188029" y="38729"/>
                </a:lnTo>
                <a:lnTo>
                  <a:pt x="2194436" y="34409"/>
                </a:lnTo>
                <a:lnTo>
                  <a:pt x="2198756" y="28002"/>
                </a:lnTo>
                <a:lnTo>
                  <a:pt x="2200340" y="20156"/>
                </a:lnTo>
                <a:close/>
              </a:path>
              <a:path w="5080635" h="3928745">
                <a:moveTo>
                  <a:pt x="2200340" y="344158"/>
                </a:moveTo>
                <a:lnTo>
                  <a:pt x="2198756" y="336312"/>
                </a:lnTo>
                <a:lnTo>
                  <a:pt x="2194436" y="329905"/>
                </a:lnTo>
                <a:lnTo>
                  <a:pt x="2188029" y="325585"/>
                </a:lnTo>
                <a:lnTo>
                  <a:pt x="2180183" y="324001"/>
                </a:lnTo>
                <a:lnTo>
                  <a:pt x="2172337" y="325585"/>
                </a:lnTo>
                <a:lnTo>
                  <a:pt x="2165930" y="329905"/>
                </a:lnTo>
                <a:lnTo>
                  <a:pt x="2161610" y="336312"/>
                </a:lnTo>
                <a:lnTo>
                  <a:pt x="2160026" y="344158"/>
                </a:lnTo>
                <a:lnTo>
                  <a:pt x="2161610" y="352004"/>
                </a:lnTo>
                <a:lnTo>
                  <a:pt x="2165930" y="358411"/>
                </a:lnTo>
                <a:lnTo>
                  <a:pt x="2172337" y="362731"/>
                </a:lnTo>
                <a:lnTo>
                  <a:pt x="2180183" y="364315"/>
                </a:lnTo>
                <a:lnTo>
                  <a:pt x="2188029" y="362731"/>
                </a:lnTo>
                <a:lnTo>
                  <a:pt x="2194436" y="358411"/>
                </a:lnTo>
                <a:lnTo>
                  <a:pt x="2198756" y="352004"/>
                </a:lnTo>
                <a:lnTo>
                  <a:pt x="2200340" y="344158"/>
                </a:lnTo>
                <a:close/>
              </a:path>
              <a:path w="5080635" h="3928745">
                <a:moveTo>
                  <a:pt x="2200340" y="3584198"/>
                </a:moveTo>
                <a:lnTo>
                  <a:pt x="2198756" y="3576352"/>
                </a:lnTo>
                <a:lnTo>
                  <a:pt x="2194436" y="3569945"/>
                </a:lnTo>
                <a:lnTo>
                  <a:pt x="2188029" y="3565625"/>
                </a:lnTo>
                <a:lnTo>
                  <a:pt x="2180183" y="3564041"/>
                </a:lnTo>
                <a:lnTo>
                  <a:pt x="2172337" y="3565625"/>
                </a:lnTo>
                <a:lnTo>
                  <a:pt x="2165930" y="3569945"/>
                </a:lnTo>
                <a:lnTo>
                  <a:pt x="2161610" y="3576352"/>
                </a:lnTo>
                <a:lnTo>
                  <a:pt x="2160026" y="3584198"/>
                </a:lnTo>
                <a:lnTo>
                  <a:pt x="2161610" y="3592044"/>
                </a:lnTo>
                <a:lnTo>
                  <a:pt x="2165930" y="3598451"/>
                </a:lnTo>
                <a:lnTo>
                  <a:pt x="2172337" y="3602771"/>
                </a:lnTo>
                <a:lnTo>
                  <a:pt x="2180183" y="3604355"/>
                </a:lnTo>
                <a:lnTo>
                  <a:pt x="2188029" y="3602771"/>
                </a:lnTo>
                <a:lnTo>
                  <a:pt x="2194436" y="3598451"/>
                </a:lnTo>
                <a:lnTo>
                  <a:pt x="2198756" y="3592044"/>
                </a:lnTo>
                <a:lnTo>
                  <a:pt x="2200340" y="3584198"/>
                </a:lnTo>
                <a:close/>
              </a:path>
              <a:path w="5080635" h="3928745">
                <a:moveTo>
                  <a:pt x="2200340" y="3908200"/>
                </a:moveTo>
                <a:lnTo>
                  <a:pt x="2198756" y="3900354"/>
                </a:lnTo>
                <a:lnTo>
                  <a:pt x="2194436" y="3893947"/>
                </a:lnTo>
                <a:lnTo>
                  <a:pt x="2188029" y="3889627"/>
                </a:lnTo>
                <a:lnTo>
                  <a:pt x="2180183" y="3888043"/>
                </a:lnTo>
                <a:lnTo>
                  <a:pt x="2172337" y="3889627"/>
                </a:lnTo>
                <a:lnTo>
                  <a:pt x="2165930" y="3893947"/>
                </a:lnTo>
                <a:lnTo>
                  <a:pt x="2161610" y="3900354"/>
                </a:lnTo>
                <a:lnTo>
                  <a:pt x="2160026" y="3908200"/>
                </a:lnTo>
                <a:lnTo>
                  <a:pt x="2161610" y="3916046"/>
                </a:lnTo>
                <a:lnTo>
                  <a:pt x="2165930" y="3922453"/>
                </a:lnTo>
                <a:lnTo>
                  <a:pt x="2172337" y="3926773"/>
                </a:lnTo>
                <a:lnTo>
                  <a:pt x="2180183" y="3928357"/>
                </a:lnTo>
                <a:lnTo>
                  <a:pt x="2188029" y="3926773"/>
                </a:lnTo>
                <a:lnTo>
                  <a:pt x="2194436" y="3922453"/>
                </a:lnTo>
                <a:lnTo>
                  <a:pt x="2198756" y="3916046"/>
                </a:lnTo>
                <a:lnTo>
                  <a:pt x="2200340" y="3908200"/>
                </a:lnTo>
                <a:close/>
              </a:path>
              <a:path w="5080635" h="3928745">
                <a:moveTo>
                  <a:pt x="2380342" y="20156"/>
                </a:moveTo>
                <a:lnTo>
                  <a:pt x="2378758" y="12310"/>
                </a:lnTo>
                <a:lnTo>
                  <a:pt x="2374439" y="5903"/>
                </a:lnTo>
                <a:lnTo>
                  <a:pt x="2368031" y="1584"/>
                </a:lnTo>
                <a:lnTo>
                  <a:pt x="2360185" y="0"/>
                </a:lnTo>
                <a:lnTo>
                  <a:pt x="2352340" y="1584"/>
                </a:lnTo>
                <a:lnTo>
                  <a:pt x="2345932" y="5903"/>
                </a:lnTo>
                <a:lnTo>
                  <a:pt x="2341613" y="12310"/>
                </a:lnTo>
                <a:lnTo>
                  <a:pt x="2340029" y="20156"/>
                </a:lnTo>
                <a:lnTo>
                  <a:pt x="2341613" y="28002"/>
                </a:lnTo>
                <a:lnTo>
                  <a:pt x="2345932" y="34409"/>
                </a:lnTo>
                <a:lnTo>
                  <a:pt x="2352340" y="38729"/>
                </a:lnTo>
                <a:lnTo>
                  <a:pt x="2360185" y="40313"/>
                </a:lnTo>
                <a:lnTo>
                  <a:pt x="2368031" y="38729"/>
                </a:lnTo>
                <a:lnTo>
                  <a:pt x="2374439" y="34409"/>
                </a:lnTo>
                <a:lnTo>
                  <a:pt x="2378758" y="28002"/>
                </a:lnTo>
                <a:lnTo>
                  <a:pt x="2380342" y="20156"/>
                </a:lnTo>
                <a:close/>
              </a:path>
              <a:path w="5080635" h="3928745">
                <a:moveTo>
                  <a:pt x="2380342" y="344158"/>
                </a:moveTo>
                <a:lnTo>
                  <a:pt x="2378758" y="336312"/>
                </a:lnTo>
                <a:lnTo>
                  <a:pt x="2374439" y="329905"/>
                </a:lnTo>
                <a:lnTo>
                  <a:pt x="2368031" y="325585"/>
                </a:lnTo>
                <a:lnTo>
                  <a:pt x="2360185" y="324001"/>
                </a:lnTo>
                <a:lnTo>
                  <a:pt x="2352340" y="325585"/>
                </a:lnTo>
                <a:lnTo>
                  <a:pt x="2345932" y="329905"/>
                </a:lnTo>
                <a:lnTo>
                  <a:pt x="2341613" y="336312"/>
                </a:lnTo>
                <a:lnTo>
                  <a:pt x="2340029" y="344158"/>
                </a:lnTo>
                <a:lnTo>
                  <a:pt x="2341613" y="352004"/>
                </a:lnTo>
                <a:lnTo>
                  <a:pt x="2345932" y="358411"/>
                </a:lnTo>
                <a:lnTo>
                  <a:pt x="2352340" y="362731"/>
                </a:lnTo>
                <a:lnTo>
                  <a:pt x="2360185" y="364315"/>
                </a:lnTo>
                <a:lnTo>
                  <a:pt x="2368031" y="362731"/>
                </a:lnTo>
                <a:lnTo>
                  <a:pt x="2374439" y="358411"/>
                </a:lnTo>
                <a:lnTo>
                  <a:pt x="2378758" y="352004"/>
                </a:lnTo>
                <a:lnTo>
                  <a:pt x="2380342" y="344158"/>
                </a:lnTo>
                <a:close/>
              </a:path>
              <a:path w="5080635" h="3928745">
                <a:moveTo>
                  <a:pt x="2380342" y="3584198"/>
                </a:moveTo>
                <a:lnTo>
                  <a:pt x="2378758" y="3576352"/>
                </a:lnTo>
                <a:lnTo>
                  <a:pt x="2374439" y="3569945"/>
                </a:lnTo>
                <a:lnTo>
                  <a:pt x="2368031" y="3565625"/>
                </a:lnTo>
                <a:lnTo>
                  <a:pt x="2360185" y="3564041"/>
                </a:lnTo>
                <a:lnTo>
                  <a:pt x="2352340" y="3565625"/>
                </a:lnTo>
                <a:lnTo>
                  <a:pt x="2345932" y="3569945"/>
                </a:lnTo>
                <a:lnTo>
                  <a:pt x="2341613" y="3576352"/>
                </a:lnTo>
                <a:lnTo>
                  <a:pt x="2340029" y="3584198"/>
                </a:lnTo>
                <a:lnTo>
                  <a:pt x="2341613" y="3592044"/>
                </a:lnTo>
                <a:lnTo>
                  <a:pt x="2345932" y="3598451"/>
                </a:lnTo>
                <a:lnTo>
                  <a:pt x="2352340" y="3602771"/>
                </a:lnTo>
                <a:lnTo>
                  <a:pt x="2360185" y="3604355"/>
                </a:lnTo>
                <a:lnTo>
                  <a:pt x="2368031" y="3602771"/>
                </a:lnTo>
                <a:lnTo>
                  <a:pt x="2374439" y="3598451"/>
                </a:lnTo>
                <a:lnTo>
                  <a:pt x="2378758" y="3592044"/>
                </a:lnTo>
                <a:lnTo>
                  <a:pt x="2380342" y="3584198"/>
                </a:lnTo>
                <a:close/>
              </a:path>
              <a:path w="5080635" h="3928745">
                <a:moveTo>
                  <a:pt x="2380342" y="3908200"/>
                </a:moveTo>
                <a:lnTo>
                  <a:pt x="2378758" y="3900354"/>
                </a:lnTo>
                <a:lnTo>
                  <a:pt x="2374439" y="3893947"/>
                </a:lnTo>
                <a:lnTo>
                  <a:pt x="2368031" y="3889627"/>
                </a:lnTo>
                <a:lnTo>
                  <a:pt x="2360185" y="3888043"/>
                </a:lnTo>
                <a:lnTo>
                  <a:pt x="2352340" y="3889627"/>
                </a:lnTo>
                <a:lnTo>
                  <a:pt x="2345932" y="3893947"/>
                </a:lnTo>
                <a:lnTo>
                  <a:pt x="2341613" y="3900354"/>
                </a:lnTo>
                <a:lnTo>
                  <a:pt x="2340029" y="3908200"/>
                </a:lnTo>
                <a:lnTo>
                  <a:pt x="2341613" y="3916046"/>
                </a:lnTo>
                <a:lnTo>
                  <a:pt x="2345932" y="3922453"/>
                </a:lnTo>
                <a:lnTo>
                  <a:pt x="2352340" y="3926773"/>
                </a:lnTo>
                <a:lnTo>
                  <a:pt x="2360185" y="3928357"/>
                </a:lnTo>
                <a:lnTo>
                  <a:pt x="2368031" y="3926773"/>
                </a:lnTo>
                <a:lnTo>
                  <a:pt x="2374439" y="3922453"/>
                </a:lnTo>
                <a:lnTo>
                  <a:pt x="2378758" y="3916046"/>
                </a:lnTo>
                <a:lnTo>
                  <a:pt x="2380342" y="3908200"/>
                </a:lnTo>
                <a:close/>
              </a:path>
              <a:path w="5080635" h="3928745">
                <a:moveTo>
                  <a:pt x="2560345" y="20156"/>
                </a:moveTo>
                <a:lnTo>
                  <a:pt x="2558761" y="12310"/>
                </a:lnTo>
                <a:lnTo>
                  <a:pt x="2554441" y="5903"/>
                </a:lnTo>
                <a:lnTo>
                  <a:pt x="2548034" y="1584"/>
                </a:lnTo>
                <a:lnTo>
                  <a:pt x="2540188" y="0"/>
                </a:lnTo>
                <a:lnTo>
                  <a:pt x="2532342" y="1584"/>
                </a:lnTo>
                <a:lnTo>
                  <a:pt x="2525935" y="5903"/>
                </a:lnTo>
                <a:lnTo>
                  <a:pt x="2521615" y="12310"/>
                </a:lnTo>
                <a:lnTo>
                  <a:pt x="2520031" y="20156"/>
                </a:lnTo>
                <a:lnTo>
                  <a:pt x="2521615" y="28002"/>
                </a:lnTo>
                <a:lnTo>
                  <a:pt x="2525935" y="34409"/>
                </a:lnTo>
                <a:lnTo>
                  <a:pt x="2532342" y="38729"/>
                </a:lnTo>
                <a:lnTo>
                  <a:pt x="2540188" y="40313"/>
                </a:lnTo>
                <a:lnTo>
                  <a:pt x="2548034" y="38729"/>
                </a:lnTo>
                <a:lnTo>
                  <a:pt x="2554441" y="34409"/>
                </a:lnTo>
                <a:lnTo>
                  <a:pt x="2558761" y="28002"/>
                </a:lnTo>
                <a:lnTo>
                  <a:pt x="2560345" y="20156"/>
                </a:lnTo>
                <a:close/>
              </a:path>
              <a:path w="5080635" h="3928745">
                <a:moveTo>
                  <a:pt x="2560345" y="344158"/>
                </a:moveTo>
                <a:lnTo>
                  <a:pt x="2558761" y="336312"/>
                </a:lnTo>
                <a:lnTo>
                  <a:pt x="2554441" y="329905"/>
                </a:lnTo>
                <a:lnTo>
                  <a:pt x="2548034" y="325585"/>
                </a:lnTo>
                <a:lnTo>
                  <a:pt x="2540188" y="324001"/>
                </a:lnTo>
                <a:lnTo>
                  <a:pt x="2532342" y="325585"/>
                </a:lnTo>
                <a:lnTo>
                  <a:pt x="2525935" y="329905"/>
                </a:lnTo>
                <a:lnTo>
                  <a:pt x="2521615" y="336312"/>
                </a:lnTo>
                <a:lnTo>
                  <a:pt x="2520031" y="344158"/>
                </a:lnTo>
                <a:lnTo>
                  <a:pt x="2521615" y="352004"/>
                </a:lnTo>
                <a:lnTo>
                  <a:pt x="2525935" y="358411"/>
                </a:lnTo>
                <a:lnTo>
                  <a:pt x="2532342" y="362731"/>
                </a:lnTo>
                <a:lnTo>
                  <a:pt x="2540188" y="364315"/>
                </a:lnTo>
                <a:lnTo>
                  <a:pt x="2548034" y="362731"/>
                </a:lnTo>
                <a:lnTo>
                  <a:pt x="2554441" y="358411"/>
                </a:lnTo>
                <a:lnTo>
                  <a:pt x="2558761" y="352004"/>
                </a:lnTo>
                <a:lnTo>
                  <a:pt x="2560345" y="344158"/>
                </a:lnTo>
                <a:close/>
              </a:path>
              <a:path w="5080635" h="3928745">
                <a:moveTo>
                  <a:pt x="2560345" y="3584198"/>
                </a:moveTo>
                <a:lnTo>
                  <a:pt x="2558761" y="3576352"/>
                </a:lnTo>
                <a:lnTo>
                  <a:pt x="2554441" y="3569945"/>
                </a:lnTo>
                <a:lnTo>
                  <a:pt x="2548034" y="3565625"/>
                </a:lnTo>
                <a:lnTo>
                  <a:pt x="2540188" y="3564041"/>
                </a:lnTo>
                <a:lnTo>
                  <a:pt x="2532342" y="3565625"/>
                </a:lnTo>
                <a:lnTo>
                  <a:pt x="2525935" y="3569945"/>
                </a:lnTo>
                <a:lnTo>
                  <a:pt x="2521615" y="3576352"/>
                </a:lnTo>
                <a:lnTo>
                  <a:pt x="2520031" y="3584198"/>
                </a:lnTo>
                <a:lnTo>
                  <a:pt x="2521615" y="3592044"/>
                </a:lnTo>
                <a:lnTo>
                  <a:pt x="2525935" y="3598451"/>
                </a:lnTo>
                <a:lnTo>
                  <a:pt x="2532342" y="3602771"/>
                </a:lnTo>
                <a:lnTo>
                  <a:pt x="2540188" y="3604355"/>
                </a:lnTo>
                <a:lnTo>
                  <a:pt x="2548034" y="3602771"/>
                </a:lnTo>
                <a:lnTo>
                  <a:pt x="2554441" y="3598451"/>
                </a:lnTo>
                <a:lnTo>
                  <a:pt x="2558761" y="3592044"/>
                </a:lnTo>
                <a:lnTo>
                  <a:pt x="2560345" y="3584198"/>
                </a:lnTo>
                <a:close/>
              </a:path>
              <a:path w="5080635" h="3928745">
                <a:moveTo>
                  <a:pt x="2560345" y="3908200"/>
                </a:moveTo>
                <a:lnTo>
                  <a:pt x="2558761" y="3900354"/>
                </a:lnTo>
                <a:lnTo>
                  <a:pt x="2554441" y="3893947"/>
                </a:lnTo>
                <a:lnTo>
                  <a:pt x="2548034" y="3889627"/>
                </a:lnTo>
                <a:lnTo>
                  <a:pt x="2540188" y="3888043"/>
                </a:lnTo>
                <a:lnTo>
                  <a:pt x="2532342" y="3889627"/>
                </a:lnTo>
                <a:lnTo>
                  <a:pt x="2525935" y="3893947"/>
                </a:lnTo>
                <a:lnTo>
                  <a:pt x="2521615" y="3900354"/>
                </a:lnTo>
                <a:lnTo>
                  <a:pt x="2520031" y="3908200"/>
                </a:lnTo>
                <a:lnTo>
                  <a:pt x="2521615" y="3916046"/>
                </a:lnTo>
                <a:lnTo>
                  <a:pt x="2525935" y="3922453"/>
                </a:lnTo>
                <a:lnTo>
                  <a:pt x="2532342" y="3926773"/>
                </a:lnTo>
                <a:lnTo>
                  <a:pt x="2540188" y="3928357"/>
                </a:lnTo>
                <a:lnTo>
                  <a:pt x="2548034" y="3926773"/>
                </a:lnTo>
                <a:lnTo>
                  <a:pt x="2554441" y="3922453"/>
                </a:lnTo>
                <a:lnTo>
                  <a:pt x="2558761" y="3916046"/>
                </a:lnTo>
                <a:lnTo>
                  <a:pt x="2560345" y="3908200"/>
                </a:lnTo>
                <a:close/>
              </a:path>
              <a:path w="5080635" h="3928745">
                <a:moveTo>
                  <a:pt x="2740347" y="20156"/>
                </a:moveTo>
                <a:lnTo>
                  <a:pt x="2738763" y="12310"/>
                </a:lnTo>
                <a:lnTo>
                  <a:pt x="2734443" y="5903"/>
                </a:lnTo>
                <a:lnTo>
                  <a:pt x="2728036" y="1584"/>
                </a:lnTo>
                <a:lnTo>
                  <a:pt x="2720190" y="0"/>
                </a:lnTo>
                <a:lnTo>
                  <a:pt x="2712344" y="1584"/>
                </a:lnTo>
                <a:lnTo>
                  <a:pt x="2705937" y="5903"/>
                </a:lnTo>
                <a:lnTo>
                  <a:pt x="2701617" y="12310"/>
                </a:lnTo>
                <a:lnTo>
                  <a:pt x="2700033" y="20156"/>
                </a:lnTo>
                <a:lnTo>
                  <a:pt x="2701617" y="28002"/>
                </a:lnTo>
                <a:lnTo>
                  <a:pt x="2705937" y="34409"/>
                </a:lnTo>
                <a:lnTo>
                  <a:pt x="2712344" y="38729"/>
                </a:lnTo>
                <a:lnTo>
                  <a:pt x="2720190" y="40313"/>
                </a:lnTo>
                <a:lnTo>
                  <a:pt x="2728036" y="38729"/>
                </a:lnTo>
                <a:lnTo>
                  <a:pt x="2734443" y="34409"/>
                </a:lnTo>
                <a:lnTo>
                  <a:pt x="2738763" y="28002"/>
                </a:lnTo>
                <a:lnTo>
                  <a:pt x="2740347" y="20156"/>
                </a:lnTo>
                <a:close/>
              </a:path>
              <a:path w="5080635" h="3928745">
                <a:moveTo>
                  <a:pt x="2740347" y="344158"/>
                </a:moveTo>
                <a:lnTo>
                  <a:pt x="2738763" y="336312"/>
                </a:lnTo>
                <a:lnTo>
                  <a:pt x="2734443" y="329905"/>
                </a:lnTo>
                <a:lnTo>
                  <a:pt x="2728036" y="325585"/>
                </a:lnTo>
                <a:lnTo>
                  <a:pt x="2720190" y="324001"/>
                </a:lnTo>
                <a:lnTo>
                  <a:pt x="2712344" y="325585"/>
                </a:lnTo>
                <a:lnTo>
                  <a:pt x="2705937" y="329905"/>
                </a:lnTo>
                <a:lnTo>
                  <a:pt x="2701617" y="336312"/>
                </a:lnTo>
                <a:lnTo>
                  <a:pt x="2700033" y="344158"/>
                </a:lnTo>
                <a:lnTo>
                  <a:pt x="2701617" y="352004"/>
                </a:lnTo>
                <a:lnTo>
                  <a:pt x="2705937" y="358411"/>
                </a:lnTo>
                <a:lnTo>
                  <a:pt x="2712344" y="362731"/>
                </a:lnTo>
                <a:lnTo>
                  <a:pt x="2720190" y="364315"/>
                </a:lnTo>
                <a:lnTo>
                  <a:pt x="2728036" y="362731"/>
                </a:lnTo>
                <a:lnTo>
                  <a:pt x="2734443" y="358411"/>
                </a:lnTo>
                <a:lnTo>
                  <a:pt x="2738763" y="352004"/>
                </a:lnTo>
                <a:lnTo>
                  <a:pt x="2740347" y="344158"/>
                </a:lnTo>
                <a:close/>
              </a:path>
              <a:path w="5080635" h="3928745">
                <a:moveTo>
                  <a:pt x="2740347" y="3584198"/>
                </a:moveTo>
                <a:lnTo>
                  <a:pt x="2738763" y="3576352"/>
                </a:lnTo>
                <a:lnTo>
                  <a:pt x="2734443" y="3569945"/>
                </a:lnTo>
                <a:lnTo>
                  <a:pt x="2728036" y="3565625"/>
                </a:lnTo>
                <a:lnTo>
                  <a:pt x="2720190" y="3564041"/>
                </a:lnTo>
                <a:lnTo>
                  <a:pt x="2712344" y="3565625"/>
                </a:lnTo>
                <a:lnTo>
                  <a:pt x="2705937" y="3569945"/>
                </a:lnTo>
                <a:lnTo>
                  <a:pt x="2701617" y="3576352"/>
                </a:lnTo>
                <a:lnTo>
                  <a:pt x="2700033" y="3584198"/>
                </a:lnTo>
                <a:lnTo>
                  <a:pt x="2701617" y="3592044"/>
                </a:lnTo>
                <a:lnTo>
                  <a:pt x="2705937" y="3598451"/>
                </a:lnTo>
                <a:lnTo>
                  <a:pt x="2712344" y="3602771"/>
                </a:lnTo>
                <a:lnTo>
                  <a:pt x="2720190" y="3604355"/>
                </a:lnTo>
                <a:lnTo>
                  <a:pt x="2728036" y="3602771"/>
                </a:lnTo>
                <a:lnTo>
                  <a:pt x="2734443" y="3598451"/>
                </a:lnTo>
                <a:lnTo>
                  <a:pt x="2738763" y="3592044"/>
                </a:lnTo>
                <a:lnTo>
                  <a:pt x="2740347" y="3584198"/>
                </a:lnTo>
                <a:close/>
              </a:path>
              <a:path w="5080635" h="3928745">
                <a:moveTo>
                  <a:pt x="2740347" y="3908200"/>
                </a:moveTo>
                <a:lnTo>
                  <a:pt x="2738763" y="3900354"/>
                </a:lnTo>
                <a:lnTo>
                  <a:pt x="2734443" y="3893947"/>
                </a:lnTo>
                <a:lnTo>
                  <a:pt x="2728036" y="3889627"/>
                </a:lnTo>
                <a:lnTo>
                  <a:pt x="2720190" y="3888043"/>
                </a:lnTo>
                <a:lnTo>
                  <a:pt x="2712344" y="3889627"/>
                </a:lnTo>
                <a:lnTo>
                  <a:pt x="2705937" y="3893947"/>
                </a:lnTo>
                <a:lnTo>
                  <a:pt x="2701617" y="3900354"/>
                </a:lnTo>
                <a:lnTo>
                  <a:pt x="2700033" y="3908200"/>
                </a:lnTo>
                <a:lnTo>
                  <a:pt x="2701617" y="3916046"/>
                </a:lnTo>
                <a:lnTo>
                  <a:pt x="2705937" y="3922453"/>
                </a:lnTo>
                <a:lnTo>
                  <a:pt x="2712344" y="3926773"/>
                </a:lnTo>
                <a:lnTo>
                  <a:pt x="2720190" y="3928357"/>
                </a:lnTo>
                <a:lnTo>
                  <a:pt x="2728036" y="3926773"/>
                </a:lnTo>
                <a:lnTo>
                  <a:pt x="2734443" y="3922453"/>
                </a:lnTo>
                <a:lnTo>
                  <a:pt x="2738763" y="3916046"/>
                </a:lnTo>
                <a:lnTo>
                  <a:pt x="2740347" y="3908200"/>
                </a:lnTo>
                <a:close/>
              </a:path>
              <a:path w="5080635" h="3928745">
                <a:moveTo>
                  <a:pt x="2920349" y="20156"/>
                </a:moveTo>
                <a:lnTo>
                  <a:pt x="2918765" y="12310"/>
                </a:lnTo>
                <a:lnTo>
                  <a:pt x="2914445" y="5903"/>
                </a:lnTo>
                <a:lnTo>
                  <a:pt x="2908038" y="1584"/>
                </a:lnTo>
                <a:lnTo>
                  <a:pt x="2900192" y="0"/>
                </a:lnTo>
                <a:lnTo>
                  <a:pt x="2892346" y="1584"/>
                </a:lnTo>
                <a:lnTo>
                  <a:pt x="2885939" y="5903"/>
                </a:lnTo>
                <a:lnTo>
                  <a:pt x="2881619" y="12310"/>
                </a:lnTo>
                <a:lnTo>
                  <a:pt x="2880035" y="20156"/>
                </a:lnTo>
                <a:lnTo>
                  <a:pt x="2881619" y="28002"/>
                </a:lnTo>
                <a:lnTo>
                  <a:pt x="2885939" y="34409"/>
                </a:lnTo>
                <a:lnTo>
                  <a:pt x="2892346" y="38729"/>
                </a:lnTo>
                <a:lnTo>
                  <a:pt x="2900192" y="40313"/>
                </a:lnTo>
                <a:lnTo>
                  <a:pt x="2908038" y="38729"/>
                </a:lnTo>
                <a:lnTo>
                  <a:pt x="2914445" y="34409"/>
                </a:lnTo>
                <a:lnTo>
                  <a:pt x="2918765" y="28002"/>
                </a:lnTo>
                <a:lnTo>
                  <a:pt x="2920349" y="20156"/>
                </a:lnTo>
                <a:close/>
              </a:path>
              <a:path w="5080635" h="3928745">
                <a:moveTo>
                  <a:pt x="2920349" y="344158"/>
                </a:moveTo>
                <a:lnTo>
                  <a:pt x="2918765" y="336312"/>
                </a:lnTo>
                <a:lnTo>
                  <a:pt x="2914445" y="329905"/>
                </a:lnTo>
                <a:lnTo>
                  <a:pt x="2908038" y="325585"/>
                </a:lnTo>
                <a:lnTo>
                  <a:pt x="2900192" y="324001"/>
                </a:lnTo>
                <a:lnTo>
                  <a:pt x="2892346" y="325585"/>
                </a:lnTo>
                <a:lnTo>
                  <a:pt x="2885939" y="329905"/>
                </a:lnTo>
                <a:lnTo>
                  <a:pt x="2881619" y="336312"/>
                </a:lnTo>
                <a:lnTo>
                  <a:pt x="2880035" y="344158"/>
                </a:lnTo>
                <a:lnTo>
                  <a:pt x="2881619" y="352004"/>
                </a:lnTo>
                <a:lnTo>
                  <a:pt x="2885939" y="358411"/>
                </a:lnTo>
                <a:lnTo>
                  <a:pt x="2892346" y="362731"/>
                </a:lnTo>
                <a:lnTo>
                  <a:pt x="2900192" y="364315"/>
                </a:lnTo>
                <a:lnTo>
                  <a:pt x="2908038" y="362731"/>
                </a:lnTo>
                <a:lnTo>
                  <a:pt x="2914445" y="358411"/>
                </a:lnTo>
                <a:lnTo>
                  <a:pt x="2918765" y="352004"/>
                </a:lnTo>
                <a:lnTo>
                  <a:pt x="2920349" y="344158"/>
                </a:lnTo>
                <a:close/>
              </a:path>
              <a:path w="5080635" h="3928745">
                <a:moveTo>
                  <a:pt x="2920349" y="3584198"/>
                </a:moveTo>
                <a:lnTo>
                  <a:pt x="2918765" y="3576352"/>
                </a:lnTo>
                <a:lnTo>
                  <a:pt x="2914445" y="3569945"/>
                </a:lnTo>
                <a:lnTo>
                  <a:pt x="2908038" y="3565625"/>
                </a:lnTo>
                <a:lnTo>
                  <a:pt x="2900192" y="3564041"/>
                </a:lnTo>
                <a:lnTo>
                  <a:pt x="2892346" y="3565625"/>
                </a:lnTo>
                <a:lnTo>
                  <a:pt x="2885939" y="3569945"/>
                </a:lnTo>
                <a:lnTo>
                  <a:pt x="2881619" y="3576352"/>
                </a:lnTo>
                <a:lnTo>
                  <a:pt x="2880035" y="3584198"/>
                </a:lnTo>
                <a:lnTo>
                  <a:pt x="2881619" y="3592044"/>
                </a:lnTo>
                <a:lnTo>
                  <a:pt x="2885939" y="3598451"/>
                </a:lnTo>
                <a:lnTo>
                  <a:pt x="2892346" y="3602771"/>
                </a:lnTo>
                <a:lnTo>
                  <a:pt x="2900192" y="3604355"/>
                </a:lnTo>
                <a:lnTo>
                  <a:pt x="2908038" y="3602771"/>
                </a:lnTo>
                <a:lnTo>
                  <a:pt x="2914445" y="3598451"/>
                </a:lnTo>
                <a:lnTo>
                  <a:pt x="2918765" y="3592044"/>
                </a:lnTo>
                <a:lnTo>
                  <a:pt x="2920349" y="3584198"/>
                </a:lnTo>
                <a:close/>
              </a:path>
              <a:path w="5080635" h="3928745">
                <a:moveTo>
                  <a:pt x="2920349" y="3908200"/>
                </a:moveTo>
                <a:lnTo>
                  <a:pt x="2918765" y="3900354"/>
                </a:lnTo>
                <a:lnTo>
                  <a:pt x="2914445" y="3893947"/>
                </a:lnTo>
                <a:lnTo>
                  <a:pt x="2908038" y="3889627"/>
                </a:lnTo>
                <a:lnTo>
                  <a:pt x="2900192" y="3888043"/>
                </a:lnTo>
                <a:lnTo>
                  <a:pt x="2892346" y="3889627"/>
                </a:lnTo>
                <a:lnTo>
                  <a:pt x="2885939" y="3893947"/>
                </a:lnTo>
                <a:lnTo>
                  <a:pt x="2881619" y="3900354"/>
                </a:lnTo>
                <a:lnTo>
                  <a:pt x="2880035" y="3908200"/>
                </a:lnTo>
                <a:lnTo>
                  <a:pt x="2881619" y="3916046"/>
                </a:lnTo>
                <a:lnTo>
                  <a:pt x="2885939" y="3922453"/>
                </a:lnTo>
                <a:lnTo>
                  <a:pt x="2892346" y="3926773"/>
                </a:lnTo>
                <a:lnTo>
                  <a:pt x="2900192" y="3928357"/>
                </a:lnTo>
                <a:lnTo>
                  <a:pt x="2908038" y="3926773"/>
                </a:lnTo>
                <a:lnTo>
                  <a:pt x="2914445" y="3922453"/>
                </a:lnTo>
                <a:lnTo>
                  <a:pt x="2918765" y="3916046"/>
                </a:lnTo>
                <a:lnTo>
                  <a:pt x="2920349" y="3908200"/>
                </a:lnTo>
                <a:close/>
              </a:path>
              <a:path w="5080635" h="3928745">
                <a:moveTo>
                  <a:pt x="3280353" y="20156"/>
                </a:moveTo>
                <a:lnTo>
                  <a:pt x="3278769" y="12310"/>
                </a:lnTo>
                <a:lnTo>
                  <a:pt x="3274450" y="5903"/>
                </a:lnTo>
                <a:lnTo>
                  <a:pt x="3268043" y="1584"/>
                </a:lnTo>
                <a:lnTo>
                  <a:pt x="3260197" y="0"/>
                </a:lnTo>
                <a:lnTo>
                  <a:pt x="3252351" y="1584"/>
                </a:lnTo>
                <a:lnTo>
                  <a:pt x="3245944" y="5903"/>
                </a:lnTo>
                <a:lnTo>
                  <a:pt x="3241624" y="12310"/>
                </a:lnTo>
                <a:lnTo>
                  <a:pt x="3240040" y="20156"/>
                </a:lnTo>
                <a:lnTo>
                  <a:pt x="3241624" y="28002"/>
                </a:lnTo>
                <a:lnTo>
                  <a:pt x="3245944" y="34409"/>
                </a:lnTo>
                <a:lnTo>
                  <a:pt x="3252351" y="38729"/>
                </a:lnTo>
                <a:lnTo>
                  <a:pt x="3260197" y="40313"/>
                </a:lnTo>
                <a:lnTo>
                  <a:pt x="3268043" y="38729"/>
                </a:lnTo>
                <a:lnTo>
                  <a:pt x="3274450" y="34409"/>
                </a:lnTo>
                <a:lnTo>
                  <a:pt x="3278769" y="28002"/>
                </a:lnTo>
                <a:lnTo>
                  <a:pt x="3280353" y="20156"/>
                </a:lnTo>
                <a:close/>
              </a:path>
              <a:path w="5080635" h="3928745">
                <a:moveTo>
                  <a:pt x="3280353" y="344158"/>
                </a:moveTo>
                <a:lnTo>
                  <a:pt x="3278769" y="336312"/>
                </a:lnTo>
                <a:lnTo>
                  <a:pt x="3274450" y="329905"/>
                </a:lnTo>
                <a:lnTo>
                  <a:pt x="3268043" y="325585"/>
                </a:lnTo>
                <a:lnTo>
                  <a:pt x="3260197" y="324001"/>
                </a:lnTo>
                <a:lnTo>
                  <a:pt x="3252351" y="325585"/>
                </a:lnTo>
                <a:lnTo>
                  <a:pt x="3245944" y="329905"/>
                </a:lnTo>
                <a:lnTo>
                  <a:pt x="3241624" y="336312"/>
                </a:lnTo>
                <a:lnTo>
                  <a:pt x="3240040" y="344158"/>
                </a:lnTo>
                <a:lnTo>
                  <a:pt x="3241624" y="352004"/>
                </a:lnTo>
                <a:lnTo>
                  <a:pt x="3245944" y="358411"/>
                </a:lnTo>
                <a:lnTo>
                  <a:pt x="3252351" y="362731"/>
                </a:lnTo>
                <a:lnTo>
                  <a:pt x="3260197" y="364315"/>
                </a:lnTo>
                <a:lnTo>
                  <a:pt x="3268043" y="362731"/>
                </a:lnTo>
                <a:lnTo>
                  <a:pt x="3274450" y="358411"/>
                </a:lnTo>
                <a:lnTo>
                  <a:pt x="3278769" y="352004"/>
                </a:lnTo>
                <a:lnTo>
                  <a:pt x="3280353" y="344158"/>
                </a:lnTo>
                <a:close/>
              </a:path>
              <a:path w="5080635" h="3928745">
                <a:moveTo>
                  <a:pt x="3280353" y="3584198"/>
                </a:moveTo>
                <a:lnTo>
                  <a:pt x="3278769" y="3576352"/>
                </a:lnTo>
                <a:lnTo>
                  <a:pt x="3274450" y="3569945"/>
                </a:lnTo>
                <a:lnTo>
                  <a:pt x="3268043" y="3565625"/>
                </a:lnTo>
                <a:lnTo>
                  <a:pt x="3260197" y="3564041"/>
                </a:lnTo>
                <a:lnTo>
                  <a:pt x="3252351" y="3565625"/>
                </a:lnTo>
                <a:lnTo>
                  <a:pt x="3245944" y="3569945"/>
                </a:lnTo>
                <a:lnTo>
                  <a:pt x="3241624" y="3576352"/>
                </a:lnTo>
                <a:lnTo>
                  <a:pt x="3240040" y="3584198"/>
                </a:lnTo>
                <a:lnTo>
                  <a:pt x="3241624" y="3592044"/>
                </a:lnTo>
                <a:lnTo>
                  <a:pt x="3245944" y="3598451"/>
                </a:lnTo>
                <a:lnTo>
                  <a:pt x="3252351" y="3602771"/>
                </a:lnTo>
                <a:lnTo>
                  <a:pt x="3260197" y="3604355"/>
                </a:lnTo>
                <a:lnTo>
                  <a:pt x="3268043" y="3602771"/>
                </a:lnTo>
                <a:lnTo>
                  <a:pt x="3274450" y="3598451"/>
                </a:lnTo>
                <a:lnTo>
                  <a:pt x="3278769" y="3592044"/>
                </a:lnTo>
                <a:lnTo>
                  <a:pt x="3280353" y="3584198"/>
                </a:lnTo>
                <a:close/>
              </a:path>
              <a:path w="5080635" h="3928745">
                <a:moveTo>
                  <a:pt x="3280353" y="3908200"/>
                </a:moveTo>
                <a:lnTo>
                  <a:pt x="3278769" y="3900354"/>
                </a:lnTo>
                <a:lnTo>
                  <a:pt x="3274450" y="3893947"/>
                </a:lnTo>
                <a:lnTo>
                  <a:pt x="3268043" y="3889627"/>
                </a:lnTo>
                <a:lnTo>
                  <a:pt x="3260197" y="3888043"/>
                </a:lnTo>
                <a:lnTo>
                  <a:pt x="3252351" y="3889627"/>
                </a:lnTo>
                <a:lnTo>
                  <a:pt x="3245944" y="3893947"/>
                </a:lnTo>
                <a:lnTo>
                  <a:pt x="3241624" y="3900354"/>
                </a:lnTo>
                <a:lnTo>
                  <a:pt x="3240040" y="3908200"/>
                </a:lnTo>
                <a:lnTo>
                  <a:pt x="3241624" y="3916046"/>
                </a:lnTo>
                <a:lnTo>
                  <a:pt x="3245944" y="3922453"/>
                </a:lnTo>
                <a:lnTo>
                  <a:pt x="3252351" y="3926773"/>
                </a:lnTo>
                <a:lnTo>
                  <a:pt x="3260197" y="3928357"/>
                </a:lnTo>
                <a:lnTo>
                  <a:pt x="3268043" y="3926773"/>
                </a:lnTo>
                <a:lnTo>
                  <a:pt x="3274450" y="3922453"/>
                </a:lnTo>
                <a:lnTo>
                  <a:pt x="3278769" y="3916046"/>
                </a:lnTo>
                <a:lnTo>
                  <a:pt x="3280353" y="3908200"/>
                </a:lnTo>
                <a:close/>
              </a:path>
              <a:path w="5080635" h="3928745">
                <a:moveTo>
                  <a:pt x="3460356" y="20156"/>
                </a:moveTo>
                <a:lnTo>
                  <a:pt x="3458772" y="12310"/>
                </a:lnTo>
                <a:lnTo>
                  <a:pt x="3454452" y="5903"/>
                </a:lnTo>
                <a:lnTo>
                  <a:pt x="3448045" y="1584"/>
                </a:lnTo>
                <a:lnTo>
                  <a:pt x="3440199" y="0"/>
                </a:lnTo>
                <a:lnTo>
                  <a:pt x="3432353" y="1584"/>
                </a:lnTo>
                <a:lnTo>
                  <a:pt x="3425946" y="5903"/>
                </a:lnTo>
                <a:lnTo>
                  <a:pt x="3421626" y="12310"/>
                </a:lnTo>
                <a:lnTo>
                  <a:pt x="3420042" y="20156"/>
                </a:lnTo>
                <a:lnTo>
                  <a:pt x="3421626" y="28002"/>
                </a:lnTo>
                <a:lnTo>
                  <a:pt x="3425946" y="34409"/>
                </a:lnTo>
                <a:lnTo>
                  <a:pt x="3432353" y="38729"/>
                </a:lnTo>
                <a:lnTo>
                  <a:pt x="3440199" y="40313"/>
                </a:lnTo>
                <a:lnTo>
                  <a:pt x="3448045" y="38729"/>
                </a:lnTo>
                <a:lnTo>
                  <a:pt x="3454452" y="34409"/>
                </a:lnTo>
                <a:lnTo>
                  <a:pt x="3458772" y="28002"/>
                </a:lnTo>
                <a:lnTo>
                  <a:pt x="3460356" y="20156"/>
                </a:lnTo>
                <a:close/>
              </a:path>
              <a:path w="5080635" h="3928745">
                <a:moveTo>
                  <a:pt x="3460356" y="344158"/>
                </a:moveTo>
                <a:lnTo>
                  <a:pt x="3458772" y="336312"/>
                </a:lnTo>
                <a:lnTo>
                  <a:pt x="3454452" y="329905"/>
                </a:lnTo>
                <a:lnTo>
                  <a:pt x="3448045" y="325585"/>
                </a:lnTo>
                <a:lnTo>
                  <a:pt x="3440199" y="324001"/>
                </a:lnTo>
                <a:lnTo>
                  <a:pt x="3432353" y="325585"/>
                </a:lnTo>
                <a:lnTo>
                  <a:pt x="3425946" y="329905"/>
                </a:lnTo>
                <a:lnTo>
                  <a:pt x="3421626" y="336312"/>
                </a:lnTo>
                <a:lnTo>
                  <a:pt x="3420042" y="344158"/>
                </a:lnTo>
                <a:lnTo>
                  <a:pt x="3421626" y="352004"/>
                </a:lnTo>
                <a:lnTo>
                  <a:pt x="3425946" y="358411"/>
                </a:lnTo>
                <a:lnTo>
                  <a:pt x="3432353" y="362731"/>
                </a:lnTo>
                <a:lnTo>
                  <a:pt x="3440199" y="364315"/>
                </a:lnTo>
                <a:lnTo>
                  <a:pt x="3448045" y="362731"/>
                </a:lnTo>
                <a:lnTo>
                  <a:pt x="3454452" y="358411"/>
                </a:lnTo>
                <a:lnTo>
                  <a:pt x="3458772" y="352004"/>
                </a:lnTo>
                <a:lnTo>
                  <a:pt x="3460356" y="344158"/>
                </a:lnTo>
                <a:close/>
              </a:path>
              <a:path w="5080635" h="3928745">
                <a:moveTo>
                  <a:pt x="3460356" y="3584198"/>
                </a:moveTo>
                <a:lnTo>
                  <a:pt x="3458772" y="3576352"/>
                </a:lnTo>
                <a:lnTo>
                  <a:pt x="3454452" y="3569945"/>
                </a:lnTo>
                <a:lnTo>
                  <a:pt x="3448045" y="3565625"/>
                </a:lnTo>
                <a:lnTo>
                  <a:pt x="3440199" y="3564041"/>
                </a:lnTo>
                <a:lnTo>
                  <a:pt x="3432353" y="3565625"/>
                </a:lnTo>
                <a:lnTo>
                  <a:pt x="3425946" y="3569945"/>
                </a:lnTo>
                <a:lnTo>
                  <a:pt x="3421626" y="3576352"/>
                </a:lnTo>
                <a:lnTo>
                  <a:pt x="3420042" y="3584198"/>
                </a:lnTo>
                <a:lnTo>
                  <a:pt x="3421626" y="3592044"/>
                </a:lnTo>
                <a:lnTo>
                  <a:pt x="3425946" y="3598451"/>
                </a:lnTo>
                <a:lnTo>
                  <a:pt x="3432353" y="3602771"/>
                </a:lnTo>
                <a:lnTo>
                  <a:pt x="3440199" y="3604355"/>
                </a:lnTo>
                <a:lnTo>
                  <a:pt x="3448045" y="3602771"/>
                </a:lnTo>
                <a:lnTo>
                  <a:pt x="3454452" y="3598451"/>
                </a:lnTo>
                <a:lnTo>
                  <a:pt x="3458772" y="3592044"/>
                </a:lnTo>
                <a:lnTo>
                  <a:pt x="3460356" y="3584198"/>
                </a:lnTo>
                <a:close/>
              </a:path>
              <a:path w="5080635" h="3928745">
                <a:moveTo>
                  <a:pt x="3460356" y="3908200"/>
                </a:moveTo>
                <a:lnTo>
                  <a:pt x="3458772" y="3900354"/>
                </a:lnTo>
                <a:lnTo>
                  <a:pt x="3454452" y="3893947"/>
                </a:lnTo>
                <a:lnTo>
                  <a:pt x="3448045" y="3889627"/>
                </a:lnTo>
                <a:lnTo>
                  <a:pt x="3440199" y="3888043"/>
                </a:lnTo>
                <a:lnTo>
                  <a:pt x="3432353" y="3889627"/>
                </a:lnTo>
                <a:lnTo>
                  <a:pt x="3425946" y="3893947"/>
                </a:lnTo>
                <a:lnTo>
                  <a:pt x="3421626" y="3900354"/>
                </a:lnTo>
                <a:lnTo>
                  <a:pt x="3420042" y="3908200"/>
                </a:lnTo>
                <a:lnTo>
                  <a:pt x="3421626" y="3916046"/>
                </a:lnTo>
                <a:lnTo>
                  <a:pt x="3425946" y="3922453"/>
                </a:lnTo>
                <a:lnTo>
                  <a:pt x="3432353" y="3926773"/>
                </a:lnTo>
                <a:lnTo>
                  <a:pt x="3440199" y="3928357"/>
                </a:lnTo>
                <a:lnTo>
                  <a:pt x="3448045" y="3926773"/>
                </a:lnTo>
                <a:lnTo>
                  <a:pt x="3454452" y="3922453"/>
                </a:lnTo>
                <a:lnTo>
                  <a:pt x="3458772" y="3916046"/>
                </a:lnTo>
                <a:lnTo>
                  <a:pt x="3460356" y="3908200"/>
                </a:lnTo>
                <a:close/>
              </a:path>
              <a:path w="5080635" h="3928745">
                <a:moveTo>
                  <a:pt x="3640358" y="20156"/>
                </a:moveTo>
                <a:lnTo>
                  <a:pt x="3638774" y="12310"/>
                </a:lnTo>
                <a:lnTo>
                  <a:pt x="3634454" y="5903"/>
                </a:lnTo>
                <a:lnTo>
                  <a:pt x="3628047" y="1584"/>
                </a:lnTo>
                <a:lnTo>
                  <a:pt x="3620201" y="0"/>
                </a:lnTo>
                <a:lnTo>
                  <a:pt x="3612355" y="1584"/>
                </a:lnTo>
                <a:lnTo>
                  <a:pt x="3605948" y="5903"/>
                </a:lnTo>
                <a:lnTo>
                  <a:pt x="3601628" y="12310"/>
                </a:lnTo>
                <a:lnTo>
                  <a:pt x="3600044" y="20156"/>
                </a:lnTo>
                <a:lnTo>
                  <a:pt x="3601628" y="28002"/>
                </a:lnTo>
                <a:lnTo>
                  <a:pt x="3605948" y="34409"/>
                </a:lnTo>
                <a:lnTo>
                  <a:pt x="3612355" y="38729"/>
                </a:lnTo>
                <a:lnTo>
                  <a:pt x="3620201" y="40313"/>
                </a:lnTo>
                <a:lnTo>
                  <a:pt x="3628047" y="38729"/>
                </a:lnTo>
                <a:lnTo>
                  <a:pt x="3634454" y="34409"/>
                </a:lnTo>
                <a:lnTo>
                  <a:pt x="3638774" y="28002"/>
                </a:lnTo>
                <a:lnTo>
                  <a:pt x="3640358" y="20156"/>
                </a:lnTo>
                <a:close/>
              </a:path>
              <a:path w="5080635" h="3928745">
                <a:moveTo>
                  <a:pt x="3640358" y="344158"/>
                </a:moveTo>
                <a:lnTo>
                  <a:pt x="3638774" y="336312"/>
                </a:lnTo>
                <a:lnTo>
                  <a:pt x="3634454" y="329905"/>
                </a:lnTo>
                <a:lnTo>
                  <a:pt x="3628047" y="325585"/>
                </a:lnTo>
                <a:lnTo>
                  <a:pt x="3620201" y="324001"/>
                </a:lnTo>
                <a:lnTo>
                  <a:pt x="3612355" y="325585"/>
                </a:lnTo>
                <a:lnTo>
                  <a:pt x="3605948" y="329905"/>
                </a:lnTo>
                <a:lnTo>
                  <a:pt x="3601628" y="336312"/>
                </a:lnTo>
                <a:lnTo>
                  <a:pt x="3600044" y="344158"/>
                </a:lnTo>
                <a:lnTo>
                  <a:pt x="3601628" y="352004"/>
                </a:lnTo>
                <a:lnTo>
                  <a:pt x="3605948" y="358411"/>
                </a:lnTo>
                <a:lnTo>
                  <a:pt x="3612355" y="362731"/>
                </a:lnTo>
                <a:lnTo>
                  <a:pt x="3620201" y="364315"/>
                </a:lnTo>
                <a:lnTo>
                  <a:pt x="3628047" y="362731"/>
                </a:lnTo>
                <a:lnTo>
                  <a:pt x="3634454" y="358411"/>
                </a:lnTo>
                <a:lnTo>
                  <a:pt x="3638774" y="352004"/>
                </a:lnTo>
                <a:lnTo>
                  <a:pt x="3640358" y="344158"/>
                </a:lnTo>
                <a:close/>
              </a:path>
              <a:path w="5080635" h="3928745">
                <a:moveTo>
                  <a:pt x="3640358" y="3584198"/>
                </a:moveTo>
                <a:lnTo>
                  <a:pt x="3638774" y="3576352"/>
                </a:lnTo>
                <a:lnTo>
                  <a:pt x="3634454" y="3569945"/>
                </a:lnTo>
                <a:lnTo>
                  <a:pt x="3628047" y="3565625"/>
                </a:lnTo>
                <a:lnTo>
                  <a:pt x="3620201" y="3564041"/>
                </a:lnTo>
                <a:lnTo>
                  <a:pt x="3612355" y="3565625"/>
                </a:lnTo>
                <a:lnTo>
                  <a:pt x="3605948" y="3569945"/>
                </a:lnTo>
                <a:lnTo>
                  <a:pt x="3601628" y="3576352"/>
                </a:lnTo>
                <a:lnTo>
                  <a:pt x="3600044" y="3584198"/>
                </a:lnTo>
                <a:lnTo>
                  <a:pt x="3601628" y="3592044"/>
                </a:lnTo>
                <a:lnTo>
                  <a:pt x="3605948" y="3598451"/>
                </a:lnTo>
                <a:lnTo>
                  <a:pt x="3612355" y="3602771"/>
                </a:lnTo>
                <a:lnTo>
                  <a:pt x="3620201" y="3604355"/>
                </a:lnTo>
                <a:lnTo>
                  <a:pt x="3628047" y="3602771"/>
                </a:lnTo>
                <a:lnTo>
                  <a:pt x="3634454" y="3598451"/>
                </a:lnTo>
                <a:lnTo>
                  <a:pt x="3638774" y="3592044"/>
                </a:lnTo>
                <a:lnTo>
                  <a:pt x="3640358" y="3584198"/>
                </a:lnTo>
                <a:close/>
              </a:path>
              <a:path w="5080635" h="3928745">
                <a:moveTo>
                  <a:pt x="3640358" y="3908200"/>
                </a:moveTo>
                <a:lnTo>
                  <a:pt x="3638774" y="3900354"/>
                </a:lnTo>
                <a:lnTo>
                  <a:pt x="3634454" y="3893947"/>
                </a:lnTo>
                <a:lnTo>
                  <a:pt x="3628047" y="3889627"/>
                </a:lnTo>
                <a:lnTo>
                  <a:pt x="3620201" y="3888043"/>
                </a:lnTo>
                <a:lnTo>
                  <a:pt x="3612355" y="3889627"/>
                </a:lnTo>
                <a:lnTo>
                  <a:pt x="3605948" y="3893947"/>
                </a:lnTo>
                <a:lnTo>
                  <a:pt x="3601628" y="3900354"/>
                </a:lnTo>
                <a:lnTo>
                  <a:pt x="3600044" y="3908200"/>
                </a:lnTo>
                <a:lnTo>
                  <a:pt x="3601628" y="3916046"/>
                </a:lnTo>
                <a:lnTo>
                  <a:pt x="3605948" y="3922453"/>
                </a:lnTo>
                <a:lnTo>
                  <a:pt x="3612355" y="3926773"/>
                </a:lnTo>
                <a:lnTo>
                  <a:pt x="3620201" y="3928357"/>
                </a:lnTo>
                <a:lnTo>
                  <a:pt x="3628047" y="3926773"/>
                </a:lnTo>
                <a:lnTo>
                  <a:pt x="3634454" y="3922453"/>
                </a:lnTo>
                <a:lnTo>
                  <a:pt x="3638774" y="3916046"/>
                </a:lnTo>
                <a:lnTo>
                  <a:pt x="3640358" y="3908200"/>
                </a:lnTo>
                <a:close/>
              </a:path>
              <a:path w="5080635" h="3928745">
                <a:moveTo>
                  <a:pt x="3820360" y="20156"/>
                </a:moveTo>
                <a:lnTo>
                  <a:pt x="3818776" y="12310"/>
                </a:lnTo>
                <a:lnTo>
                  <a:pt x="3814456" y="5903"/>
                </a:lnTo>
                <a:lnTo>
                  <a:pt x="3808049" y="1584"/>
                </a:lnTo>
                <a:lnTo>
                  <a:pt x="3800203" y="0"/>
                </a:lnTo>
                <a:lnTo>
                  <a:pt x="3792357" y="1584"/>
                </a:lnTo>
                <a:lnTo>
                  <a:pt x="3785950" y="5903"/>
                </a:lnTo>
                <a:lnTo>
                  <a:pt x="3781631" y="12310"/>
                </a:lnTo>
                <a:lnTo>
                  <a:pt x="3780047" y="20156"/>
                </a:lnTo>
                <a:lnTo>
                  <a:pt x="3781631" y="28002"/>
                </a:lnTo>
                <a:lnTo>
                  <a:pt x="3785950" y="34409"/>
                </a:lnTo>
                <a:lnTo>
                  <a:pt x="3792357" y="38729"/>
                </a:lnTo>
                <a:lnTo>
                  <a:pt x="3800203" y="40313"/>
                </a:lnTo>
                <a:lnTo>
                  <a:pt x="3808049" y="38729"/>
                </a:lnTo>
                <a:lnTo>
                  <a:pt x="3814456" y="34409"/>
                </a:lnTo>
                <a:lnTo>
                  <a:pt x="3818776" y="28002"/>
                </a:lnTo>
                <a:lnTo>
                  <a:pt x="3820360" y="20156"/>
                </a:lnTo>
                <a:close/>
              </a:path>
              <a:path w="5080635" h="3928745">
                <a:moveTo>
                  <a:pt x="3820360" y="344158"/>
                </a:moveTo>
                <a:lnTo>
                  <a:pt x="3818776" y="336312"/>
                </a:lnTo>
                <a:lnTo>
                  <a:pt x="3814456" y="329905"/>
                </a:lnTo>
                <a:lnTo>
                  <a:pt x="3808049" y="325585"/>
                </a:lnTo>
                <a:lnTo>
                  <a:pt x="3800203" y="324001"/>
                </a:lnTo>
                <a:lnTo>
                  <a:pt x="3792357" y="325585"/>
                </a:lnTo>
                <a:lnTo>
                  <a:pt x="3785950" y="329905"/>
                </a:lnTo>
                <a:lnTo>
                  <a:pt x="3781631" y="336312"/>
                </a:lnTo>
                <a:lnTo>
                  <a:pt x="3780047" y="344158"/>
                </a:lnTo>
                <a:lnTo>
                  <a:pt x="3781631" y="352004"/>
                </a:lnTo>
                <a:lnTo>
                  <a:pt x="3785950" y="358411"/>
                </a:lnTo>
                <a:lnTo>
                  <a:pt x="3792357" y="362731"/>
                </a:lnTo>
                <a:lnTo>
                  <a:pt x="3800203" y="364315"/>
                </a:lnTo>
                <a:lnTo>
                  <a:pt x="3808049" y="362731"/>
                </a:lnTo>
                <a:lnTo>
                  <a:pt x="3814456" y="358411"/>
                </a:lnTo>
                <a:lnTo>
                  <a:pt x="3818776" y="352004"/>
                </a:lnTo>
                <a:lnTo>
                  <a:pt x="3820360" y="344158"/>
                </a:lnTo>
                <a:close/>
              </a:path>
              <a:path w="5080635" h="3928745">
                <a:moveTo>
                  <a:pt x="3820360" y="3584198"/>
                </a:moveTo>
                <a:lnTo>
                  <a:pt x="3818776" y="3576352"/>
                </a:lnTo>
                <a:lnTo>
                  <a:pt x="3814456" y="3569945"/>
                </a:lnTo>
                <a:lnTo>
                  <a:pt x="3808049" y="3565625"/>
                </a:lnTo>
                <a:lnTo>
                  <a:pt x="3800203" y="3564041"/>
                </a:lnTo>
                <a:lnTo>
                  <a:pt x="3792357" y="3565625"/>
                </a:lnTo>
                <a:lnTo>
                  <a:pt x="3785950" y="3569945"/>
                </a:lnTo>
                <a:lnTo>
                  <a:pt x="3781631" y="3576352"/>
                </a:lnTo>
                <a:lnTo>
                  <a:pt x="3780047" y="3584198"/>
                </a:lnTo>
                <a:lnTo>
                  <a:pt x="3781631" y="3592044"/>
                </a:lnTo>
                <a:lnTo>
                  <a:pt x="3785950" y="3598451"/>
                </a:lnTo>
                <a:lnTo>
                  <a:pt x="3792357" y="3602771"/>
                </a:lnTo>
                <a:lnTo>
                  <a:pt x="3800203" y="3604355"/>
                </a:lnTo>
                <a:lnTo>
                  <a:pt x="3808049" y="3602771"/>
                </a:lnTo>
                <a:lnTo>
                  <a:pt x="3814456" y="3598451"/>
                </a:lnTo>
                <a:lnTo>
                  <a:pt x="3818776" y="3592044"/>
                </a:lnTo>
                <a:lnTo>
                  <a:pt x="3820360" y="3584198"/>
                </a:lnTo>
                <a:close/>
              </a:path>
              <a:path w="5080635" h="3928745">
                <a:moveTo>
                  <a:pt x="3820360" y="3908200"/>
                </a:moveTo>
                <a:lnTo>
                  <a:pt x="3818776" y="3900354"/>
                </a:lnTo>
                <a:lnTo>
                  <a:pt x="3814456" y="3893947"/>
                </a:lnTo>
                <a:lnTo>
                  <a:pt x="3808049" y="3889627"/>
                </a:lnTo>
                <a:lnTo>
                  <a:pt x="3800203" y="3888043"/>
                </a:lnTo>
                <a:lnTo>
                  <a:pt x="3792357" y="3889627"/>
                </a:lnTo>
                <a:lnTo>
                  <a:pt x="3785950" y="3893947"/>
                </a:lnTo>
                <a:lnTo>
                  <a:pt x="3781631" y="3900354"/>
                </a:lnTo>
                <a:lnTo>
                  <a:pt x="3780047" y="3908200"/>
                </a:lnTo>
                <a:lnTo>
                  <a:pt x="3781631" y="3916046"/>
                </a:lnTo>
                <a:lnTo>
                  <a:pt x="3785950" y="3922453"/>
                </a:lnTo>
                <a:lnTo>
                  <a:pt x="3792357" y="3926773"/>
                </a:lnTo>
                <a:lnTo>
                  <a:pt x="3800203" y="3928357"/>
                </a:lnTo>
                <a:lnTo>
                  <a:pt x="3808049" y="3926773"/>
                </a:lnTo>
                <a:lnTo>
                  <a:pt x="3814456" y="3922453"/>
                </a:lnTo>
                <a:lnTo>
                  <a:pt x="3818776" y="3916046"/>
                </a:lnTo>
                <a:lnTo>
                  <a:pt x="3820360" y="3908200"/>
                </a:lnTo>
                <a:close/>
              </a:path>
              <a:path w="5080635" h="3928745">
                <a:moveTo>
                  <a:pt x="4000362" y="20156"/>
                </a:moveTo>
                <a:lnTo>
                  <a:pt x="3998778" y="12310"/>
                </a:lnTo>
                <a:lnTo>
                  <a:pt x="3994459" y="5903"/>
                </a:lnTo>
                <a:lnTo>
                  <a:pt x="3988052" y="1584"/>
                </a:lnTo>
                <a:lnTo>
                  <a:pt x="3980206" y="0"/>
                </a:lnTo>
                <a:lnTo>
                  <a:pt x="3972360" y="1584"/>
                </a:lnTo>
                <a:lnTo>
                  <a:pt x="3965953" y="5903"/>
                </a:lnTo>
                <a:lnTo>
                  <a:pt x="3961633" y="12310"/>
                </a:lnTo>
                <a:lnTo>
                  <a:pt x="3960049" y="20156"/>
                </a:lnTo>
                <a:lnTo>
                  <a:pt x="3961633" y="28002"/>
                </a:lnTo>
                <a:lnTo>
                  <a:pt x="3965953" y="34409"/>
                </a:lnTo>
                <a:lnTo>
                  <a:pt x="3972360" y="38729"/>
                </a:lnTo>
                <a:lnTo>
                  <a:pt x="3980206" y="40313"/>
                </a:lnTo>
                <a:lnTo>
                  <a:pt x="3988052" y="38729"/>
                </a:lnTo>
                <a:lnTo>
                  <a:pt x="3994459" y="34409"/>
                </a:lnTo>
                <a:lnTo>
                  <a:pt x="3998778" y="28002"/>
                </a:lnTo>
                <a:lnTo>
                  <a:pt x="4000362" y="20156"/>
                </a:lnTo>
                <a:close/>
              </a:path>
              <a:path w="5080635" h="3928745">
                <a:moveTo>
                  <a:pt x="4000362" y="344158"/>
                </a:moveTo>
                <a:lnTo>
                  <a:pt x="3998778" y="336312"/>
                </a:lnTo>
                <a:lnTo>
                  <a:pt x="3994459" y="329905"/>
                </a:lnTo>
                <a:lnTo>
                  <a:pt x="3988052" y="325585"/>
                </a:lnTo>
                <a:lnTo>
                  <a:pt x="3980206" y="324001"/>
                </a:lnTo>
                <a:lnTo>
                  <a:pt x="3972360" y="325585"/>
                </a:lnTo>
                <a:lnTo>
                  <a:pt x="3965953" y="329905"/>
                </a:lnTo>
                <a:lnTo>
                  <a:pt x="3961633" y="336312"/>
                </a:lnTo>
                <a:lnTo>
                  <a:pt x="3960049" y="344158"/>
                </a:lnTo>
                <a:lnTo>
                  <a:pt x="3961633" y="352004"/>
                </a:lnTo>
                <a:lnTo>
                  <a:pt x="3965953" y="358411"/>
                </a:lnTo>
                <a:lnTo>
                  <a:pt x="3972360" y="362731"/>
                </a:lnTo>
                <a:lnTo>
                  <a:pt x="3980206" y="364315"/>
                </a:lnTo>
                <a:lnTo>
                  <a:pt x="3988052" y="362731"/>
                </a:lnTo>
                <a:lnTo>
                  <a:pt x="3994459" y="358411"/>
                </a:lnTo>
                <a:lnTo>
                  <a:pt x="3998778" y="352004"/>
                </a:lnTo>
                <a:lnTo>
                  <a:pt x="4000362" y="344158"/>
                </a:lnTo>
                <a:close/>
              </a:path>
              <a:path w="5080635" h="3928745">
                <a:moveTo>
                  <a:pt x="4000362" y="3584198"/>
                </a:moveTo>
                <a:lnTo>
                  <a:pt x="3998778" y="3576352"/>
                </a:lnTo>
                <a:lnTo>
                  <a:pt x="3994459" y="3569945"/>
                </a:lnTo>
                <a:lnTo>
                  <a:pt x="3988052" y="3565625"/>
                </a:lnTo>
                <a:lnTo>
                  <a:pt x="3980206" y="3564041"/>
                </a:lnTo>
                <a:lnTo>
                  <a:pt x="3972360" y="3565625"/>
                </a:lnTo>
                <a:lnTo>
                  <a:pt x="3965953" y="3569945"/>
                </a:lnTo>
                <a:lnTo>
                  <a:pt x="3961633" y="3576352"/>
                </a:lnTo>
                <a:lnTo>
                  <a:pt x="3960049" y="3584198"/>
                </a:lnTo>
                <a:lnTo>
                  <a:pt x="3961633" y="3592044"/>
                </a:lnTo>
                <a:lnTo>
                  <a:pt x="3965953" y="3598451"/>
                </a:lnTo>
                <a:lnTo>
                  <a:pt x="3972360" y="3602771"/>
                </a:lnTo>
                <a:lnTo>
                  <a:pt x="3980206" y="3604355"/>
                </a:lnTo>
                <a:lnTo>
                  <a:pt x="3988052" y="3602771"/>
                </a:lnTo>
                <a:lnTo>
                  <a:pt x="3994459" y="3598451"/>
                </a:lnTo>
                <a:lnTo>
                  <a:pt x="3998778" y="3592044"/>
                </a:lnTo>
                <a:lnTo>
                  <a:pt x="4000362" y="3584198"/>
                </a:lnTo>
                <a:close/>
              </a:path>
              <a:path w="5080635" h="3928745">
                <a:moveTo>
                  <a:pt x="4000362" y="3908200"/>
                </a:moveTo>
                <a:lnTo>
                  <a:pt x="3998778" y="3900354"/>
                </a:lnTo>
                <a:lnTo>
                  <a:pt x="3994459" y="3893947"/>
                </a:lnTo>
                <a:lnTo>
                  <a:pt x="3988052" y="3889627"/>
                </a:lnTo>
                <a:lnTo>
                  <a:pt x="3980206" y="3888043"/>
                </a:lnTo>
                <a:lnTo>
                  <a:pt x="3972360" y="3889627"/>
                </a:lnTo>
                <a:lnTo>
                  <a:pt x="3965953" y="3893947"/>
                </a:lnTo>
                <a:lnTo>
                  <a:pt x="3961633" y="3900354"/>
                </a:lnTo>
                <a:lnTo>
                  <a:pt x="3960049" y="3908200"/>
                </a:lnTo>
                <a:lnTo>
                  <a:pt x="3961633" y="3916046"/>
                </a:lnTo>
                <a:lnTo>
                  <a:pt x="3965953" y="3922453"/>
                </a:lnTo>
                <a:lnTo>
                  <a:pt x="3972360" y="3926773"/>
                </a:lnTo>
                <a:lnTo>
                  <a:pt x="3980206" y="3928357"/>
                </a:lnTo>
                <a:lnTo>
                  <a:pt x="3988052" y="3926773"/>
                </a:lnTo>
                <a:lnTo>
                  <a:pt x="3994459" y="3922453"/>
                </a:lnTo>
                <a:lnTo>
                  <a:pt x="3998778" y="3916046"/>
                </a:lnTo>
                <a:lnTo>
                  <a:pt x="4000362" y="3908200"/>
                </a:lnTo>
                <a:close/>
              </a:path>
              <a:path w="5080635" h="3928745">
                <a:moveTo>
                  <a:pt x="4360367" y="20156"/>
                </a:moveTo>
                <a:lnTo>
                  <a:pt x="4358783" y="12310"/>
                </a:lnTo>
                <a:lnTo>
                  <a:pt x="4354463" y="5903"/>
                </a:lnTo>
                <a:lnTo>
                  <a:pt x="4348056" y="1584"/>
                </a:lnTo>
                <a:lnTo>
                  <a:pt x="4340210" y="0"/>
                </a:lnTo>
                <a:lnTo>
                  <a:pt x="4332364" y="1584"/>
                </a:lnTo>
                <a:lnTo>
                  <a:pt x="4325957" y="5903"/>
                </a:lnTo>
                <a:lnTo>
                  <a:pt x="4321637" y="12310"/>
                </a:lnTo>
                <a:lnTo>
                  <a:pt x="4320053" y="20156"/>
                </a:lnTo>
                <a:lnTo>
                  <a:pt x="4321637" y="28002"/>
                </a:lnTo>
                <a:lnTo>
                  <a:pt x="4325957" y="34409"/>
                </a:lnTo>
                <a:lnTo>
                  <a:pt x="4332364" y="38729"/>
                </a:lnTo>
                <a:lnTo>
                  <a:pt x="4340210" y="40313"/>
                </a:lnTo>
                <a:lnTo>
                  <a:pt x="4348056" y="38729"/>
                </a:lnTo>
                <a:lnTo>
                  <a:pt x="4354463" y="34409"/>
                </a:lnTo>
                <a:lnTo>
                  <a:pt x="4358783" y="28002"/>
                </a:lnTo>
                <a:lnTo>
                  <a:pt x="4360367" y="20156"/>
                </a:lnTo>
                <a:close/>
              </a:path>
              <a:path w="5080635" h="3928745">
                <a:moveTo>
                  <a:pt x="4360367" y="344158"/>
                </a:moveTo>
                <a:lnTo>
                  <a:pt x="4358783" y="336312"/>
                </a:lnTo>
                <a:lnTo>
                  <a:pt x="4354463" y="329905"/>
                </a:lnTo>
                <a:lnTo>
                  <a:pt x="4348056" y="325585"/>
                </a:lnTo>
                <a:lnTo>
                  <a:pt x="4340210" y="324001"/>
                </a:lnTo>
                <a:lnTo>
                  <a:pt x="4332364" y="325585"/>
                </a:lnTo>
                <a:lnTo>
                  <a:pt x="4325957" y="329905"/>
                </a:lnTo>
                <a:lnTo>
                  <a:pt x="4321637" y="336312"/>
                </a:lnTo>
                <a:lnTo>
                  <a:pt x="4320053" y="344158"/>
                </a:lnTo>
                <a:lnTo>
                  <a:pt x="4321637" y="352004"/>
                </a:lnTo>
                <a:lnTo>
                  <a:pt x="4325957" y="358411"/>
                </a:lnTo>
                <a:lnTo>
                  <a:pt x="4332364" y="362731"/>
                </a:lnTo>
                <a:lnTo>
                  <a:pt x="4340210" y="364315"/>
                </a:lnTo>
                <a:lnTo>
                  <a:pt x="4348056" y="362731"/>
                </a:lnTo>
                <a:lnTo>
                  <a:pt x="4354463" y="358411"/>
                </a:lnTo>
                <a:lnTo>
                  <a:pt x="4358783" y="352004"/>
                </a:lnTo>
                <a:lnTo>
                  <a:pt x="4360367" y="344158"/>
                </a:lnTo>
                <a:close/>
              </a:path>
              <a:path w="5080635" h="3928745">
                <a:moveTo>
                  <a:pt x="4360367" y="3584198"/>
                </a:moveTo>
                <a:lnTo>
                  <a:pt x="4358783" y="3576352"/>
                </a:lnTo>
                <a:lnTo>
                  <a:pt x="4354463" y="3569945"/>
                </a:lnTo>
                <a:lnTo>
                  <a:pt x="4348056" y="3565625"/>
                </a:lnTo>
                <a:lnTo>
                  <a:pt x="4340210" y="3564041"/>
                </a:lnTo>
                <a:lnTo>
                  <a:pt x="4332364" y="3565625"/>
                </a:lnTo>
                <a:lnTo>
                  <a:pt x="4325957" y="3569945"/>
                </a:lnTo>
                <a:lnTo>
                  <a:pt x="4321637" y="3576352"/>
                </a:lnTo>
                <a:lnTo>
                  <a:pt x="4320053" y="3584198"/>
                </a:lnTo>
                <a:lnTo>
                  <a:pt x="4321637" y="3592044"/>
                </a:lnTo>
                <a:lnTo>
                  <a:pt x="4325957" y="3598451"/>
                </a:lnTo>
                <a:lnTo>
                  <a:pt x="4332364" y="3602771"/>
                </a:lnTo>
                <a:lnTo>
                  <a:pt x="4340210" y="3604355"/>
                </a:lnTo>
                <a:lnTo>
                  <a:pt x="4348056" y="3602771"/>
                </a:lnTo>
                <a:lnTo>
                  <a:pt x="4354463" y="3598451"/>
                </a:lnTo>
                <a:lnTo>
                  <a:pt x="4358783" y="3592044"/>
                </a:lnTo>
                <a:lnTo>
                  <a:pt x="4360367" y="3584198"/>
                </a:lnTo>
                <a:close/>
              </a:path>
              <a:path w="5080635" h="3928745">
                <a:moveTo>
                  <a:pt x="4360367" y="3908200"/>
                </a:moveTo>
                <a:lnTo>
                  <a:pt x="4358783" y="3900354"/>
                </a:lnTo>
                <a:lnTo>
                  <a:pt x="4354463" y="3893947"/>
                </a:lnTo>
                <a:lnTo>
                  <a:pt x="4348056" y="3889627"/>
                </a:lnTo>
                <a:lnTo>
                  <a:pt x="4340210" y="3888043"/>
                </a:lnTo>
                <a:lnTo>
                  <a:pt x="4332364" y="3889627"/>
                </a:lnTo>
                <a:lnTo>
                  <a:pt x="4325957" y="3893947"/>
                </a:lnTo>
                <a:lnTo>
                  <a:pt x="4321637" y="3900354"/>
                </a:lnTo>
                <a:lnTo>
                  <a:pt x="4320053" y="3908200"/>
                </a:lnTo>
                <a:lnTo>
                  <a:pt x="4321637" y="3916046"/>
                </a:lnTo>
                <a:lnTo>
                  <a:pt x="4325957" y="3922453"/>
                </a:lnTo>
                <a:lnTo>
                  <a:pt x="4332364" y="3926773"/>
                </a:lnTo>
                <a:lnTo>
                  <a:pt x="4340210" y="3928357"/>
                </a:lnTo>
                <a:lnTo>
                  <a:pt x="4348056" y="3926773"/>
                </a:lnTo>
                <a:lnTo>
                  <a:pt x="4354463" y="3922453"/>
                </a:lnTo>
                <a:lnTo>
                  <a:pt x="4358783" y="3916046"/>
                </a:lnTo>
                <a:lnTo>
                  <a:pt x="4360367" y="3908200"/>
                </a:lnTo>
                <a:close/>
              </a:path>
              <a:path w="5080635" h="3928745">
                <a:moveTo>
                  <a:pt x="4540369" y="20156"/>
                </a:moveTo>
                <a:lnTo>
                  <a:pt x="4538785" y="12310"/>
                </a:lnTo>
                <a:lnTo>
                  <a:pt x="4534465" y="5903"/>
                </a:lnTo>
                <a:lnTo>
                  <a:pt x="4528058" y="1584"/>
                </a:lnTo>
                <a:lnTo>
                  <a:pt x="4520212" y="0"/>
                </a:lnTo>
                <a:lnTo>
                  <a:pt x="4512366" y="1584"/>
                </a:lnTo>
                <a:lnTo>
                  <a:pt x="4505959" y="5903"/>
                </a:lnTo>
                <a:lnTo>
                  <a:pt x="4501640" y="12310"/>
                </a:lnTo>
                <a:lnTo>
                  <a:pt x="4500056" y="20156"/>
                </a:lnTo>
                <a:lnTo>
                  <a:pt x="4501640" y="28002"/>
                </a:lnTo>
                <a:lnTo>
                  <a:pt x="4505959" y="34409"/>
                </a:lnTo>
                <a:lnTo>
                  <a:pt x="4512366" y="38729"/>
                </a:lnTo>
                <a:lnTo>
                  <a:pt x="4520212" y="40313"/>
                </a:lnTo>
                <a:lnTo>
                  <a:pt x="4528058" y="38729"/>
                </a:lnTo>
                <a:lnTo>
                  <a:pt x="4534465" y="34409"/>
                </a:lnTo>
                <a:lnTo>
                  <a:pt x="4538785" y="28002"/>
                </a:lnTo>
                <a:lnTo>
                  <a:pt x="4540369" y="20156"/>
                </a:lnTo>
                <a:close/>
              </a:path>
              <a:path w="5080635" h="3928745">
                <a:moveTo>
                  <a:pt x="4540369" y="344158"/>
                </a:moveTo>
                <a:lnTo>
                  <a:pt x="4538785" y="336312"/>
                </a:lnTo>
                <a:lnTo>
                  <a:pt x="4534465" y="329905"/>
                </a:lnTo>
                <a:lnTo>
                  <a:pt x="4528058" y="325585"/>
                </a:lnTo>
                <a:lnTo>
                  <a:pt x="4520212" y="324001"/>
                </a:lnTo>
                <a:lnTo>
                  <a:pt x="4512366" y="325585"/>
                </a:lnTo>
                <a:lnTo>
                  <a:pt x="4505959" y="329905"/>
                </a:lnTo>
                <a:lnTo>
                  <a:pt x="4501640" y="336312"/>
                </a:lnTo>
                <a:lnTo>
                  <a:pt x="4500056" y="344158"/>
                </a:lnTo>
                <a:lnTo>
                  <a:pt x="4501640" y="352004"/>
                </a:lnTo>
                <a:lnTo>
                  <a:pt x="4505959" y="358411"/>
                </a:lnTo>
                <a:lnTo>
                  <a:pt x="4512366" y="362731"/>
                </a:lnTo>
                <a:lnTo>
                  <a:pt x="4520212" y="364315"/>
                </a:lnTo>
                <a:lnTo>
                  <a:pt x="4528058" y="362731"/>
                </a:lnTo>
                <a:lnTo>
                  <a:pt x="4534465" y="358411"/>
                </a:lnTo>
                <a:lnTo>
                  <a:pt x="4538785" y="352004"/>
                </a:lnTo>
                <a:lnTo>
                  <a:pt x="4540369" y="344158"/>
                </a:lnTo>
                <a:close/>
              </a:path>
              <a:path w="5080635" h="3928745">
                <a:moveTo>
                  <a:pt x="4540369" y="3584198"/>
                </a:moveTo>
                <a:lnTo>
                  <a:pt x="4538785" y="3576352"/>
                </a:lnTo>
                <a:lnTo>
                  <a:pt x="4534465" y="3569945"/>
                </a:lnTo>
                <a:lnTo>
                  <a:pt x="4528058" y="3565625"/>
                </a:lnTo>
                <a:lnTo>
                  <a:pt x="4520212" y="3564041"/>
                </a:lnTo>
                <a:lnTo>
                  <a:pt x="4512366" y="3565625"/>
                </a:lnTo>
                <a:lnTo>
                  <a:pt x="4505959" y="3569945"/>
                </a:lnTo>
                <a:lnTo>
                  <a:pt x="4501640" y="3576352"/>
                </a:lnTo>
                <a:lnTo>
                  <a:pt x="4500056" y="3584198"/>
                </a:lnTo>
                <a:lnTo>
                  <a:pt x="4501640" y="3592044"/>
                </a:lnTo>
                <a:lnTo>
                  <a:pt x="4505959" y="3598451"/>
                </a:lnTo>
                <a:lnTo>
                  <a:pt x="4512366" y="3602771"/>
                </a:lnTo>
                <a:lnTo>
                  <a:pt x="4520212" y="3604355"/>
                </a:lnTo>
                <a:lnTo>
                  <a:pt x="4528058" y="3602771"/>
                </a:lnTo>
                <a:lnTo>
                  <a:pt x="4534465" y="3598451"/>
                </a:lnTo>
                <a:lnTo>
                  <a:pt x="4538785" y="3592044"/>
                </a:lnTo>
                <a:lnTo>
                  <a:pt x="4540369" y="3584198"/>
                </a:lnTo>
                <a:close/>
              </a:path>
              <a:path w="5080635" h="3928745">
                <a:moveTo>
                  <a:pt x="4540369" y="3908200"/>
                </a:moveTo>
                <a:lnTo>
                  <a:pt x="4538785" y="3900354"/>
                </a:lnTo>
                <a:lnTo>
                  <a:pt x="4534465" y="3893947"/>
                </a:lnTo>
                <a:lnTo>
                  <a:pt x="4528058" y="3889627"/>
                </a:lnTo>
                <a:lnTo>
                  <a:pt x="4520212" y="3888043"/>
                </a:lnTo>
                <a:lnTo>
                  <a:pt x="4512366" y="3889627"/>
                </a:lnTo>
                <a:lnTo>
                  <a:pt x="4505959" y="3893947"/>
                </a:lnTo>
                <a:lnTo>
                  <a:pt x="4501640" y="3900354"/>
                </a:lnTo>
                <a:lnTo>
                  <a:pt x="4500056" y="3908200"/>
                </a:lnTo>
                <a:lnTo>
                  <a:pt x="4501640" y="3916046"/>
                </a:lnTo>
                <a:lnTo>
                  <a:pt x="4505959" y="3922453"/>
                </a:lnTo>
                <a:lnTo>
                  <a:pt x="4512366" y="3926773"/>
                </a:lnTo>
                <a:lnTo>
                  <a:pt x="4520212" y="3928357"/>
                </a:lnTo>
                <a:lnTo>
                  <a:pt x="4528058" y="3926773"/>
                </a:lnTo>
                <a:lnTo>
                  <a:pt x="4534465" y="3922453"/>
                </a:lnTo>
                <a:lnTo>
                  <a:pt x="4538785" y="3916046"/>
                </a:lnTo>
                <a:lnTo>
                  <a:pt x="4540369" y="3908200"/>
                </a:lnTo>
                <a:close/>
              </a:path>
              <a:path w="5080635" h="3928745">
                <a:moveTo>
                  <a:pt x="4720371" y="20156"/>
                </a:moveTo>
                <a:lnTo>
                  <a:pt x="4718787" y="12310"/>
                </a:lnTo>
                <a:lnTo>
                  <a:pt x="4714468" y="5903"/>
                </a:lnTo>
                <a:lnTo>
                  <a:pt x="4708061" y="1584"/>
                </a:lnTo>
                <a:lnTo>
                  <a:pt x="4700215" y="0"/>
                </a:lnTo>
                <a:lnTo>
                  <a:pt x="4692369" y="1584"/>
                </a:lnTo>
                <a:lnTo>
                  <a:pt x="4685962" y="5903"/>
                </a:lnTo>
                <a:lnTo>
                  <a:pt x="4681642" y="12310"/>
                </a:lnTo>
                <a:lnTo>
                  <a:pt x="4680058" y="20156"/>
                </a:lnTo>
                <a:lnTo>
                  <a:pt x="4681642" y="28002"/>
                </a:lnTo>
                <a:lnTo>
                  <a:pt x="4685962" y="34409"/>
                </a:lnTo>
                <a:lnTo>
                  <a:pt x="4692369" y="38729"/>
                </a:lnTo>
                <a:lnTo>
                  <a:pt x="4700215" y="40313"/>
                </a:lnTo>
                <a:lnTo>
                  <a:pt x="4708061" y="38729"/>
                </a:lnTo>
                <a:lnTo>
                  <a:pt x="4714468" y="34409"/>
                </a:lnTo>
                <a:lnTo>
                  <a:pt x="4718787" y="28002"/>
                </a:lnTo>
                <a:lnTo>
                  <a:pt x="4720371" y="20156"/>
                </a:lnTo>
                <a:close/>
              </a:path>
              <a:path w="5080635" h="3928745">
                <a:moveTo>
                  <a:pt x="4720371" y="344158"/>
                </a:moveTo>
                <a:lnTo>
                  <a:pt x="4718787" y="336312"/>
                </a:lnTo>
                <a:lnTo>
                  <a:pt x="4714468" y="329905"/>
                </a:lnTo>
                <a:lnTo>
                  <a:pt x="4708061" y="325585"/>
                </a:lnTo>
                <a:lnTo>
                  <a:pt x="4700215" y="324001"/>
                </a:lnTo>
                <a:lnTo>
                  <a:pt x="4692369" y="325585"/>
                </a:lnTo>
                <a:lnTo>
                  <a:pt x="4685962" y="329905"/>
                </a:lnTo>
                <a:lnTo>
                  <a:pt x="4681642" y="336312"/>
                </a:lnTo>
                <a:lnTo>
                  <a:pt x="4680058" y="344158"/>
                </a:lnTo>
                <a:lnTo>
                  <a:pt x="4681642" y="352004"/>
                </a:lnTo>
                <a:lnTo>
                  <a:pt x="4685962" y="358411"/>
                </a:lnTo>
                <a:lnTo>
                  <a:pt x="4692369" y="362731"/>
                </a:lnTo>
                <a:lnTo>
                  <a:pt x="4700215" y="364315"/>
                </a:lnTo>
                <a:lnTo>
                  <a:pt x="4708061" y="362731"/>
                </a:lnTo>
                <a:lnTo>
                  <a:pt x="4714468" y="358411"/>
                </a:lnTo>
                <a:lnTo>
                  <a:pt x="4718787" y="352004"/>
                </a:lnTo>
                <a:lnTo>
                  <a:pt x="4720371" y="344158"/>
                </a:lnTo>
                <a:close/>
              </a:path>
              <a:path w="5080635" h="3928745">
                <a:moveTo>
                  <a:pt x="4720371" y="3584198"/>
                </a:moveTo>
                <a:lnTo>
                  <a:pt x="4718787" y="3576352"/>
                </a:lnTo>
                <a:lnTo>
                  <a:pt x="4714468" y="3569945"/>
                </a:lnTo>
                <a:lnTo>
                  <a:pt x="4708061" y="3565625"/>
                </a:lnTo>
                <a:lnTo>
                  <a:pt x="4700215" y="3564041"/>
                </a:lnTo>
                <a:lnTo>
                  <a:pt x="4692369" y="3565625"/>
                </a:lnTo>
                <a:lnTo>
                  <a:pt x="4685962" y="3569945"/>
                </a:lnTo>
                <a:lnTo>
                  <a:pt x="4681642" y="3576352"/>
                </a:lnTo>
                <a:lnTo>
                  <a:pt x="4680058" y="3584198"/>
                </a:lnTo>
                <a:lnTo>
                  <a:pt x="4681642" y="3592044"/>
                </a:lnTo>
                <a:lnTo>
                  <a:pt x="4685962" y="3598451"/>
                </a:lnTo>
                <a:lnTo>
                  <a:pt x="4692369" y="3602771"/>
                </a:lnTo>
                <a:lnTo>
                  <a:pt x="4700215" y="3604355"/>
                </a:lnTo>
                <a:lnTo>
                  <a:pt x="4708061" y="3602771"/>
                </a:lnTo>
                <a:lnTo>
                  <a:pt x="4714468" y="3598451"/>
                </a:lnTo>
                <a:lnTo>
                  <a:pt x="4718787" y="3592044"/>
                </a:lnTo>
                <a:lnTo>
                  <a:pt x="4720371" y="3584198"/>
                </a:lnTo>
                <a:close/>
              </a:path>
              <a:path w="5080635" h="3928745">
                <a:moveTo>
                  <a:pt x="4720371" y="3908200"/>
                </a:moveTo>
                <a:lnTo>
                  <a:pt x="4718787" y="3900354"/>
                </a:lnTo>
                <a:lnTo>
                  <a:pt x="4714468" y="3893947"/>
                </a:lnTo>
                <a:lnTo>
                  <a:pt x="4708061" y="3889627"/>
                </a:lnTo>
                <a:lnTo>
                  <a:pt x="4700215" y="3888043"/>
                </a:lnTo>
                <a:lnTo>
                  <a:pt x="4692369" y="3889627"/>
                </a:lnTo>
                <a:lnTo>
                  <a:pt x="4685962" y="3893947"/>
                </a:lnTo>
                <a:lnTo>
                  <a:pt x="4681642" y="3900354"/>
                </a:lnTo>
                <a:lnTo>
                  <a:pt x="4680058" y="3908200"/>
                </a:lnTo>
                <a:lnTo>
                  <a:pt x="4681642" y="3916046"/>
                </a:lnTo>
                <a:lnTo>
                  <a:pt x="4685962" y="3922453"/>
                </a:lnTo>
                <a:lnTo>
                  <a:pt x="4692369" y="3926773"/>
                </a:lnTo>
                <a:lnTo>
                  <a:pt x="4700215" y="3928357"/>
                </a:lnTo>
                <a:lnTo>
                  <a:pt x="4708061" y="3926773"/>
                </a:lnTo>
                <a:lnTo>
                  <a:pt x="4714468" y="3922453"/>
                </a:lnTo>
                <a:lnTo>
                  <a:pt x="4718787" y="3916046"/>
                </a:lnTo>
                <a:lnTo>
                  <a:pt x="4720371" y="3908200"/>
                </a:lnTo>
                <a:close/>
              </a:path>
              <a:path w="5080635" h="3928745">
                <a:moveTo>
                  <a:pt x="4900374" y="20156"/>
                </a:moveTo>
                <a:lnTo>
                  <a:pt x="4898790" y="12310"/>
                </a:lnTo>
                <a:lnTo>
                  <a:pt x="4894470" y="5903"/>
                </a:lnTo>
                <a:lnTo>
                  <a:pt x="4888063" y="1584"/>
                </a:lnTo>
                <a:lnTo>
                  <a:pt x="4880217" y="0"/>
                </a:lnTo>
                <a:lnTo>
                  <a:pt x="4872371" y="1584"/>
                </a:lnTo>
                <a:lnTo>
                  <a:pt x="4865964" y="5903"/>
                </a:lnTo>
                <a:lnTo>
                  <a:pt x="4861644" y="12310"/>
                </a:lnTo>
                <a:lnTo>
                  <a:pt x="4860060" y="20156"/>
                </a:lnTo>
                <a:lnTo>
                  <a:pt x="4861644" y="28002"/>
                </a:lnTo>
                <a:lnTo>
                  <a:pt x="4865964" y="34409"/>
                </a:lnTo>
                <a:lnTo>
                  <a:pt x="4872371" y="38729"/>
                </a:lnTo>
                <a:lnTo>
                  <a:pt x="4880217" y="40313"/>
                </a:lnTo>
                <a:lnTo>
                  <a:pt x="4888063" y="38729"/>
                </a:lnTo>
                <a:lnTo>
                  <a:pt x="4894470" y="34409"/>
                </a:lnTo>
                <a:lnTo>
                  <a:pt x="4898790" y="28002"/>
                </a:lnTo>
                <a:lnTo>
                  <a:pt x="4900374" y="20156"/>
                </a:lnTo>
                <a:close/>
              </a:path>
              <a:path w="5080635" h="3928745">
                <a:moveTo>
                  <a:pt x="4900374" y="344158"/>
                </a:moveTo>
                <a:lnTo>
                  <a:pt x="4898790" y="336312"/>
                </a:lnTo>
                <a:lnTo>
                  <a:pt x="4894470" y="329905"/>
                </a:lnTo>
                <a:lnTo>
                  <a:pt x="4888063" y="325585"/>
                </a:lnTo>
                <a:lnTo>
                  <a:pt x="4880217" y="324001"/>
                </a:lnTo>
                <a:lnTo>
                  <a:pt x="4872371" y="325585"/>
                </a:lnTo>
                <a:lnTo>
                  <a:pt x="4865964" y="329905"/>
                </a:lnTo>
                <a:lnTo>
                  <a:pt x="4861644" y="336312"/>
                </a:lnTo>
                <a:lnTo>
                  <a:pt x="4860060" y="344158"/>
                </a:lnTo>
                <a:lnTo>
                  <a:pt x="4861644" y="352004"/>
                </a:lnTo>
                <a:lnTo>
                  <a:pt x="4865964" y="358411"/>
                </a:lnTo>
                <a:lnTo>
                  <a:pt x="4872371" y="362731"/>
                </a:lnTo>
                <a:lnTo>
                  <a:pt x="4880217" y="364315"/>
                </a:lnTo>
                <a:lnTo>
                  <a:pt x="4888063" y="362731"/>
                </a:lnTo>
                <a:lnTo>
                  <a:pt x="4894470" y="358411"/>
                </a:lnTo>
                <a:lnTo>
                  <a:pt x="4898790" y="352004"/>
                </a:lnTo>
                <a:lnTo>
                  <a:pt x="4900374" y="344158"/>
                </a:lnTo>
                <a:close/>
              </a:path>
              <a:path w="5080635" h="3928745">
                <a:moveTo>
                  <a:pt x="4900374" y="3908200"/>
                </a:moveTo>
                <a:lnTo>
                  <a:pt x="4898790" y="3900354"/>
                </a:lnTo>
                <a:lnTo>
                  <a:pt x="4894470" y="3893947"/>
                </a:lnTo>
                <a:lnTo>
                  <a:pt x="4888063" y="3889627"/>
                </a:lnTo>
                <a:lnTo>
                  <a:pt x="4880217" y="3888043"/>
                </a:lnTo>
                <a:lnTo>
                  <a:pt x="4872371" y="3889627"/>
                </a:lnTo>
                <a:lnTo>
                  <a:pt x="4865964" y="3893947"/>
                </a:lnTo>
                <a:lnTo>
                  <a:pt x="4861644" y="3900354"/>
                </a:lnTo>
                <a:lnTo>
                  <a:pt x="4860060" y="3908200"/>
                </a:lnTo>
                <a:lnTo>
                  <a:pt x="4861644" y="3916046"/>
                </a:lnTo>
                <a:lnTo>
                  <a:pt x="4865964" y="3922453"/>
                </a:lnTo>
                <a:lnTo>
                  <a:pt x="4872371" y="3926773"/>
                </a:lnTo>
                <a:lnTo>
                  <a:pt x="4880217" y="3928357"/>
                </a:lnTo>
                <a:lnTo>
                  <a:pt x="4888063" y="3926773"/>
                </a:lnTo>
                <a:lnTo>
                  <a:pt x="4894470" y="3922453"/>
                </a:lnTo>
                <a:lnTo>
                  <a:pt x="4898790" y="3916046"/>
                </a:lnTo>
                <a:lnTo>
                  <a:pt x="4900374" y="3908200"/>
                </a:lnTo>
                <a:close/>
              </a:path>
              <a:path w="5080635" h="3928745">
                <a:moveTo>
                  <a:pt x="5080376" y="20156"/>
                </a:moveTo>
                <a:lnTo>
                  <a:pt x="5078792" y="12310"/>
                </a:lnTo>
                <a:lnTo>
                  <a:pt x="5074472" y="5903"/>
                </a:lnTo>
                <a:lnTo>
                  <a:pt x="5068065" y="1584"/>
                </a:lnTo>
                <a:lnTo>
                  <a:pt x="5060219" y="0"/>
                </a:lnTo>
                <a:lnTo>
                  <a:pt x="5052373" y="1584"/>
                </a:lnTo>
                <a:lnTo>
                  <a:pt x="5045966" y="5903"/>
                </a:lnTo>
                <a:lnTo>
                  <a:pt x="5041646" y="12310"/>
                </a:lnTo>
                <a:lnTo>
                  <a:pt x="5040062" y="20156"/>
                </a:lnTo>
                <a:lnTo>
                  <a:pt x="5041646" y="28002"/>
                </a:lnTo>
                <a:lnTo>
                  <a:pt x="5045966" y="34409"/>
                </a:lnTo>
                <a:lnTo>
                  <a:pt x="5052373" y="38729"/>
                </a:lnTo>
                <a:lnTo>
                  <a:pt x="5060219" y="40313"/>
                </a:lnTo>
                <a:lnTo>
                  <a:pt x="5068065" y="38729"/>
                </a:lnTo>
                <a:lnTo>
                  <a:pt x="5074472" y="34409"/>
                </a:lnTo>
                <a:lnTo>
                  <a:pt x="5078792" y="28002"/>
                </a:lnTo>
                <a:lnTo>
                  <a:pt x="5080376" y="20156"/>
                </a:lnTo>
                <a:close/>
              </a:path>
              <a:path w="5080635" h="3928745">
                <a:moveTo>
                  <a:pt x="5080376" y="344158"/>
                </a:moveTo>
                <a:lnTo>
                  <a:pt x="5078792" y="336312"/>
                </a:lnTo>
                <a:lnTo>
                  <a:pt x="5074472" y="329905"/>
                </a:lnTo>
                <a:lnTo>
                  <a:pt x="5068065" y="325585"/>
                </a:lnTo>
                <a:lnTo>
                  <a:pt x="5060219" y="324001"/>
                </a:lnTo>
                <a:lnTo>
                  <a:pt x="5052373" y="325585"/>
                </a:lnTo>
                <a:lnTo>
                  <a:pt x="5045966" y="329905"/>
                </a:lnTo>
                <a:lnTo>
                  <a:pt x="5041646" y="336312"/>
                </a:lnTo>
                <a:lnTo>
                  <a:pt x="5040062" y="344158"/>
                </a:lnTo>
                <a:lnTo>
                  <a:pt x="5041646" y="352004"/>
                </a:lnTo>
                <a:lnTo>
                  <a:pt x="5045966" y="358411"/>
                </a:lnTo>
                <a:lnTo>
                  <a:pt x="5052373" y="362731"/>
                </a:lnTo>
                <a:lnTo>
                  <a:pt x="5060219" y="364315"/>
                </a:lnTo>
                <a:lnTo>
                  <a:pt x="5068065" y="362731"/>
                </a:lnTo>
                <a:lnTo>
                  <a:pt x="5074472" y="358411"/>
                </a:lnTo>
                <a:lnTo>
                  <a:pt x="5078792" y="352004"/>
                </a:lnTo>
                <a:lnTo>
                  <a:pt x="5080376" y="344158"/>
                </a:lnTo>
                <a:close/>
              </a:path>
              <a:path w="5080635" h="3928745">
                <a:moveTo>
                  <a:pt x="5080376" y="3584198"/>
                </a:moveTo>
                <a:lnTo>
                  <a:pt x="5078792" y="3576352"/>
                </a:lnTo>
                <a:lnTo>
                  <a:pt x="5074472" y="3569945"/>
                </a:lnTo>
                <a:lnTo>
                  <a:pt x="5068065" y="3565625"/>
                </a:lnTo>
                <a:lnTo>
                  <a:pt x="5060219" y="3564041"/>
                </a:lnTo>
                <a:lnTo>
                  <a:pt x="5052373" y="3565625"/>
                </a:lnTo>
                <a:lnTo>
                  <a:pt x="5045966" y="3569945"/>
                </a:lnTo>
                <a:lnTo>
                  <a:pt x="5041646" y="3576352"/>
                </a:lnTo>
                <a:lnTo>
                  <a:pt x="5040062" y="3584198"/>
                </a:lnTo>
                <a:lnTo>
                  <a:pt x="5041646" y="3592044"/>
                </a:lnTo>
                <a:lnTo>
                  <a:pt x="5045966" y="3598451"/>
                </a:lnTo>
                <a:lnTo>
                  <a:pt x="5052373" y="3602771"/>
                </a:lnTo>
                <a:lnTo>
                  <a:pt x="5060219" y="3604355"/>
                </a:lnTo>
                <a:lnTo>
                  <a:pt x="5068065" y="3602771"/>
                </a:lnTo>
                <a:lnTo>
                  <a:pt x="5074472" y="3598451"/>
                </a:lnTo>
                <a:lnTo>
                  <a:pt x="5078792" y="3592044"/>
                </a:lnTo>
                <a:lnTo>
                  <a:pt x="5080376" y="3584198"/>
                </a:lnTo>
                <a:close/>
              </a:path>
              <a:path w="5080635" h="3928745">
                <a:moveTo>
                  <a:pt x="5080376" y="3908200"/>
                </a:moveTo>
                <a:lnTo>
                  <a:pt x="5078792" y="3900354"/>
                </a:lnTo>
                <a:lnTo>
                  <a:pt x="5074472" y="3893947"/>
                </a:lnTo>
                <a:lnTo>
                  <a:pt x="5068065" y="3889627"/>
                </a:lnTo>
                <a:lnTo>
                  <a:pt x="5060219" y="3888043"/>
                </a:lnTo>
                <a:lnTo>
                  <a:pt x="5052373" y="3889627"/>
                </a:lnTo>
                <a:lnTo>
                  <a:pt x="5045966" y="3893947"/>
                </a:lnTo>
                <a:lnTo>
                  <a:pt x="5041646" y="3900354"/>
                </a:lnTo>
                <a:lnTo>
                  <a:pt x="5040062" y="3908200"/>
                </a:lnTo>
                <a:lnTo>
                  <a:pt x="5041646" y="3916046"/>
                </a:lnTo>
                <a:lnTo>
                  <a:pt x="5045966" y="3922453"/>
                </a:lnTo>
                <a:lnTo>
                  <a:pt x="5052373" y="3926773"/>
                </a:lnTo>
                <a:lnTo>
                  <a:pt x="5060219" y="3928357"/>
                </a:lnTo>
                <a:lnTo>
                  <a:pt x="5068065" y="3926773"/>
                </a:lnTo>
                <a:lnTo>
                  <a:pt x="5074472" y="3922453"/>
                </a:lnTo>
                <a:lnTo>
                  <a:pt x="5078792" y="3916046"/>
                </a:lnTo>
                <a:lnTo>
                  <a:pt x="5080376" y="3908200"/>
                </a:lnTo>
                <a:close/>
              </a:path>
            </a:pathLst>
          </a:custGeom>
          <a:ln w="5060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5" name="object 35" descr=""/>
          <p:cNvSpPr txBox="1"/>
          <p:nvPr/>
        </p:nvSpPr>
        <p:spPr>
          <a:xfrm>
            <a:off x="903983" y="4586169"/>
            <a:ext cx="101600" cy="72390"/>
          </a:xfrm>
          <a:prstGeom prst="rect">
            <a:avLst/>
          </a:prstGeom>
        </p:spPr>
        <p:txBody>
          <a:bodyPr wrap="square" lIns="0" tIns="0" rIns="0" bIns="0" rtlCol="0" vert="vert270">
            <a:spAutoFit/>
          </a:bodyPr>
          <a:lstStyle/>
          <a:p>
            <a:pPr marL="12700">
              <a:lnSpc>
                <a:spcPts val="670"/>
              </a:lnSpc>
            </a:pPr>
            <a:r>
              <a:rPr dirty="0" sz="600" spc="-50">
                <a:latin typeface="Lucida Console"/>
                <a:cs typeface="Lucida Console"/>
              </a:rPr>
              <a:t>0</a:t>
            </a:r>
            <a:endParaRPr sz="600">
              <a:latin typeface="Lucida Console"/>
              <a:cs typeface="Lucida Console"/>
            </a:endParaRPr>
          </a:p>
        </p:txBody>
      </p:sp>
      <p:sp>
        <p:nvSpPr>
          <p:cNvPr id="36" name="object 36" descr=""/>
          <p:cNvSpPr/>
          <p:nvPr/>
        </p:nvSpPr>
        <p:spPr>
          <a:xfrm>
            <a:off x="929003" y="4817890"/>
            <a:ext cx="40640" cy="2200910"/>
          </a:xfrm>
          <a:custGeom>
            <a:avLst/>
            <a:gdLst/>
            <a:ahLst/>
            <a:cxnLst/>
            <a:rect l="l" t="t" r="r" b="b"/>
            <a:pathLst>
              <a:path w="40640" h="2200909">
                <a:moveTo>
                  <a:pt x="40313" y="20156"/>
                </a:moveTo>
                <a:lnTo>
                  <a:pt x="38729" y="12310"/>
                </a:lnTo>
                <a:lnTo>
                  <a:pt x="34409" y="5903"/>
                </a:lnTo>
                <a:lnTo>
                  <a:pt x="28002" y="1584"/>
                </a:lnTo>
                <a:lnTo>
                  <a:pt x="20156" y="0"/>
                </a:lnTo>
                <a:lnTo>
                  <a:pt x="12310" y="1584"/>
                </a:lnTo>
                <a:lnTo>
                  <a:pt x="5903" y="5903"/>
                </a:lnTo>
                <a:lnTo>
                  <a:pt x="1583" y="12310"/>
                </a:lnTo>
                <a:lnTo>
                  <a:pt x="0" y="20156"/>
                </a:lnTo>
                <a:lnTo>
                  <a:pt x="1583" y="28002"/>
                </a:lnTo>
                <a:lnTo>
                  <a:pt x="5903" y="34409"/>
                </a:lnTo>
                <a:lnTo>
                  <a:pt x="12310" y="38729"/>
                </a:lnTo>
                <a:lnTo>
                  <a:pt x="20156" y="40313"/>
                </a:lnTo>
                <a:lnTo>
                  <a:pt x="28002" y="38729"/>
                </a:lnTo>
                <a:lnTo>
                  <a:pt x="34409" y="34409"/>
                </a:lnTo>
                <a:lnTo>
                  <a:pt x="38729" y="28002"/>
                </a:lnTo>
                <a:lnTo>
                  <a:pt x="40313" y="20156"/>
                </a:lnTo>
                <a:close/>
              </a:path>
              <a:path w="40640" h="2200909">
                <a:moveTo>
                  <a:pt x="40313" y="200159"/>
                </a:moveTo>
                <a:lnTo>
                  <a:pt x="38729" y="192313"/>
                </a:lnTo>
                <a:lnTo>
                  <a:pt x="34409" y="185905"/>
                </a:lnTo>
                <a:lnTo>
                  <a:pt x="28002" y="181586"/>
                </a:lnTo>
                <a:lnTo>
                  <a:pt x="20156" y="180002"/>
                </a:lnTo>
                <a:lnTo>
                  <a:pt x="12310" y="181586"/>
                </a:lnTo>
                <a:lnTo>
                  <a:pt x="5903" y="185905"/>
                </a:lnTo>
                <a:lnTo>
                  <a:pt x="1583" y="192313"/>
                </a:lnTo>
                <a:lnTo>
                  <a:pt x="0" y="200159"/>
                </a:lnTo>
                <a:lnTo>
                  <a:pt x="1583" y="208005"/>
                </a:lnTo>
                <a:lnTo>
                  <a:pt x="5903" y="214412"/>
                </a:lnTo>
                <a:lnTo>
                  <a:pt x="12310" y="218731"/>
                </a:lnTo>
                <a:lnTo>
                  <a:pt x="20156" y="220315"/>
                </a:lnTo>
                <a:lnTo>
                  <a:pt x="28002" y="218731"/>
                </a:lnTo>
                <a:lnTo>
                  <a:pt x="34409" y="214412"/>
                </a:lnTo>
                <a:lnTo>
                  <a:pt x="38729" y="208005"/>
                </a:lnTo>
                <a:lnTo>
                  <a:pt x="40313" y="200159"/>
                </a:lnTo>
                <a:close/>
              </a:path>
              <a:path w="40640" h="2200909">
                <a:moveTo>
                  <a:pt x="40313" y="380160"/>
                </a:moveTo>
                <a:lnTo>
                  <a:pt x="38729" y="372314"/>
                </a:lnTo>
                <a:lnTo>
                  <a:pt x="34409" y="365907"/>
                </a:lnTo>
                <a:lnTo>
                  <a:pt x="28002" y="361588"/>
                </a:lnTo>
                <a:lnTo>
                  <a:pt x="20156" y="360004"/>
                </a:lnTo>
                <a:lnTo>
                  <a:pt x="12310" y="361588"/>
                </a:lnTo>
                <a:lnTo>
                  <a:pt x="5903" y="365907"/>
                </a:lnTo>
                <a:lnTo>
                  <a:pt x="1583" y="372314"/>
                </a:lnTo>
                <a:lnTo>
                  <a:pt x="0" y="380160"/>
                </a:lnTo>
                <a:lnTo>
                  <a:pt x="1583" y="388006"/>
                </a:lnTo>
                <a:lnTo>
                  <a:pt x="5903" y="394414"/>
                </a:lnTo>
                <a:lnTo>
                  <a:pt x="12310" y="398733"/>
                </a:lnTo>
                <a:lnTo>
                  <a:pt x="20156" y="400317"/>
                </a:lnTo>
                <a:lnTo>
                  <a:pt x="28002" y="398733"/>
                </a:lnTo>
                <a:lnTo>
                  <a:pt x="34409" y="394414"/>
                </a:lnTo>
                <a:lnTo>
                  <a:pt x="38729" y="388006"/>
                </a:lnTo>
                <a:lnTo>
                  <a:pt x="40313" y="380160"/>
                </a:lnTo>
                <a:close/>
              </a:path>
              <a:path w="40640" h="2200909">
                <a:moveTo>
                  <a:pt x="40313" y="560163"/>
                </a:moveTo>
                <a:lnTo>
                  <a:pt x="38729" y="552317"/>
                </a:lnTo>
                <a:lnTo>
                  <a:pt x="34409" y="545910"/>
                </a:lnTo>
                <a:lnTo>
                  <a:pt x="28002" y="541590"/>
                </a:lnTo>
                <a:lnTo>
                  <a:pt x="20156" y="540006"/>
                </a:lnTo>
                <a:lnTo>
                  <a:pt x="12310" y="541590"/>
                </a:lnTo>
                <a:lnTo>
                  <a:pt x="5903" y="545910"/>
                </a:lnTo>
                <a:lnTo>
                  <a:pt x="1583" y="552317"/>
                </a:lnTo>
                <a:lnTo>
                  <a:pt x="0" y="560163"/>
                </a:lnTo>
                <a:lnTo>
                  <a:pt x="1583" y="568009"/>
                </a:lnTo>
                <a:lnTo>
                  <a:pt x="5903" y="574416"/>
                </a:lnTo>
                <a:lnTo>
                  <a:pt x="12310" y="578736"/>
                </a:lnTo>
                <a:lnTo>
                  <a:pt x="20156" y="580320"/>
                </a:lnTo>
                <a:lnTo>
                  <a:pt x="28002" y="578736"/>
                </a:lnTo>
                <a:lnTo>
                  <a:pt x="34409" y="574416"/>
                </a:lnTo>
                <a:lnTo>
                  <a:pt x="38729" y="568009"/>
                </a:lnTo>
                <a:lnTo>
                  <a:pt x="40313" y="560163"/>
                </a:lnTo>
                <a:close/>
              </a:path>
              <a:path w="40640" h="2200909">
                <a:moveTo>
                  <a:pt x="40313" y="740165"/>
                </a:moveTo>
                <a:lnTo>
                  <a:pt x="38729" y="732319"/>
                </a:lnTo>
                <a:lnTo>
                  <a:pt x="34409" y="725912"/>
                </a:lnTo>
                <a:lnTo>
                  <a:pt x="28002" y="721592"/>
                </a:lnTo>
                <a:lnTo>
                  <a:pt x="20156" y="720008"/>
                </a:lnTo>
                <a:lnTo>
                  <a:pt x="12310" y="721592"/>
                </a:lnTo>
                <a:lnTo>
                  <a:pt x="5903" y="725912"/>
                </a:lnTo>
                <a:lnTo>
                  <a:pt x="1583" y="732319"/>
                </a:lnTo>
                <a:lnTo>
                  <a:pt x="0" y="740165"/>
                </a:lnTo>
                <a:lnTo>
                  <a:pt x="1583" y="748011"/>
                </a:lnTo>
                <a:lnTo>
                  <a:pt x="5903" y="754418"/>
                </a:lnTo>
                <a:lnTo>
                  <a:pt x="12310" y="758738"/>
                </a:lnTo>
                <a:lnTo>
                  <a:pt x="20156" y="760322"/>
                </a:lnTo>
                <a:lnTo>
                  <a:pt x="28002" y="758738"/>
                </a:lnTo>
                <a:lnTo>
                  <a:pt x="34409" y="754418"/>
                </a:lnTo>
                <a:lnTo>
                  <a:pt x="38729" y="748011"/>
                </a:lnTo>
                <a:lnTo>
                  <a:pt x="40313" y="740165"/>
                </a:lnTo>
                <a:close/>
              </a:path>
              <a:path w="40640" h="2200909">
                <a:moveTo>
                  <a:pt x="40313" y="1460174"/>
                </a:moveTo>
                <a:lnTo>
                  <a:pt x="38729" y="1452328"/>
                </a:lnTo>
                <a:lnTo>
                  <a:pt x="34409" y="1445921"/>
                </a:lnTo>
                <a:lnTo>
                  <a:pt x="28002" y="1441601"/>
                </a:lnTo>
                <a:lnTo>
                  <a:pt x="20156" y="1440017"/>
                </a:lnTo>
                <a:lnTo>
                  <a:pt x="12310" y="1441601"/>
                </a:lnTo>
                <a:lnTo>
                  <a:pt x="5903" y="1445921"/>
                </a:lnTo>
                <a:lnTo>
                  <a:pt x="1583" y="1452328"/>
                </a:lnTo>
                <a:lnTo>
                  <a:pt x="0" y="1460174"/>
                </a:lnTo>
                <a:lnTo>
                  <a:pt x="1583" y="1468019"/>
                </a:lnTo>
                <a:lnTo>
                  <a:pt x="5903" y="1474427"/>
                </a:lnTo>
                <a:lnTo>
                  <a:pt x="12310" y="1478746"/>
                </a:lnTo>
                <a:lnTo>
                  <a:pt x="20156" y="1480330"/>
                </a:lnTo>
                <a:lnTo>
                  <a:pt x="28002" y="1478746"/>
                </a:lnTo>
                <a:lnTo>
                  <a:pt x="34409" y="1474427"/>
                </a:lnTo>
                <a:lnTo>
                  <a:pt x="38729" y="1468019"/>
                </a:lnTo>
                <a:lnTo>
                  <a:pt x="40313" y="1460174"/>
                </a:lnTo>
                <a:close/>
              </a:path>
              <a:path w="40640" h="2200909">
                <a:moveTo>
                  <a:pt x="40313" y="1640176"/>
                </a:moveTo>
                <a:lnTo>
                  <a:pt x="38729" y="1632330"/>
                </a:lnTo>
                <a:lnTo>
                  <a:pt x="34409" y="1625923"/>
                </a:lnTo>
                <a:lnTo>
                  <a:pt x="28002" y="1621603"/>
                </a:lnTo>
                <a:lnTo>
                  <a:pt x="20156" y="1620019"/>
                </a:lnTo>
                <a:lnTo>
                  <a:pt x="12310" y="1621603"/>
                </a:lnTo>
                <a:lnTo>
                  <a:pt x="5903" y="1625923"/>
                </a:lnTo>
                <a:lnTo>
                  <a:pt x="1583" y="1632330"/>
                </a:lnTo>
                <a:lnTo>
                  <a:pt x="0" y="1640176"/>
                </a:lnTo>
                <a:lnTo>
                  <a:pt x="1583" y="1648022"/>
                </a:lnTo>
                <a:lnTo>
                  <a:pt x="5903" y="1654429"/>
                </a:lnTo>
                <a:lnTo>
                  <a:pt x="12310" y="1658749"/>
                </a:lnTo>
                <a:lnTo>
                  <a:pt x="20156" y="1660333"/>
                </a:lnTo>
                <a:lnTo>
                  <a:pt x="28002" y="1658749"/>
                </a:lnTo>
                <a:lnTo>
                  <a:pt x="34409" y="1654429"/>
                </a:lnTo>
                <a:lnTo>
                  <a:pt x="38729" y="1648022"/>
                </a:lnTo>
                <a:lnTo>
                  <a:pt x="40313" y="1640176"/>
                </a:lnTo>
                <a:close/>
              </a:path>
              <a:path w="40640" h="2200909">
                <a:moveTo>
                  <a:pt x="40313" y="1820178"/>
                </a:moveTo>
                <a:lnTo>
                  <a:pt x="38729" y="1812332"/>
                </a:lnTo>
                <a:lnTo>
                  <a:pt x="34409" y="1805925"/>
                </a:lnTo>
                <a:lnTo>
                  <a:pt x="28002" y="1801605"/>
                </a:lnTo>
                <a:lnTo>
                  <a:pt x="20156" y="1800021"/>
                </a:lnTo>
                <a:lnTo>
                  <a:pt x="12310" y="1801605"/>
                </a:lnTo>
                <a:lnTo>
                  <a:pt x="5903" y="1805925"/>
                </a:lnTo>
                <a:lnTo>
                  <a:pt x="1583" y="1812332"/>
                </a:lnTo>
                <a:lnTo>
                  <a:pt x="0" y="1820178"/>
                </a:lnTo>
                <a:lnTo>
                  <a:pt x="1583" y="1828024"/>
                </a:lnTo>
                <a:lnTo>
                  <a:pt x="5903" y="1834431"/>
                </a:lnTo>
                <a:lnTo>
                  <a:pt x="12310" y="1838751"/>
                </a:lnTo>
                <a:lnTo>
                  <a:pt x="20156" y="1840335"/>
                </a:lnTo>
                <a:lnTo>
                  <a:pt x="28002" y="1838751"/>
                </a:lnTo>
                <a:lnTo>
                  <a:pt x="34409" y="1834431"/>
                </a:lnTo>
                <a:lnTo>
                  <a:pt x="38729" y="1828024"/>
                </a:lnTo>
                <a:lnTo>
                  <a:pt x="40313" y="1820178"/>
                </a:lnTo>
                <a:close/>
              </a:path>
              <a:path w="40640" h="2200909">
                <a:moveTo>
                  <a:pt x="40313" y="2000180"/>
                </a:moveTo>
                <a:lnTo>
                  <a:pt x="38729" y="1992334"/>
                </a:lnTo>
                <a:lnTo>
                  <a:pt x="34409" y="1985927"/>
                </a:lnTo>
                <a:lnTo>
                  <a:pt x="28002" y="1981607"/>
                </a:lnTo>
                <a:lnTo>
                  <a:pt x="20156" y="1980023"/>
                </a:lnTo>
                <a:lnTo>
                  <a:pt x="12310" y="1981607"/>
                </a:lnTo>
                <a:lnTo>
                  <a:pt x="5903" y="1985927"/>
                </a:lnTo>
                <a:lnTo>
                  <a:pt x="1583" y="1992334"/>
                </a:lnTo>
                <a:lnTo>
                  <a:pt x="0" y="2000180"/>
                </a:lnTo>
                <a:lnTo>
                  <a:pt x="1583" y="2008026"/>
                </a:lnTo>
                <a:lnTo>
                  <a:pt x="5903" y="2014433"/>
                </a:lnTo>
                <a:lnTo>
                  <a:pt x="12310" y="2018753"/>
                </a:lnTo>
                <a:lnTo>
                  <a:pt x="20156" y="2020337"/>
                </a:lnTo>
                <a:lnTo>
                  <a:pt x="28002" y="2018753"/>
                </a:lnTo>
                <a:lnTo>
                  <a:pt x="34409" y="2014433"/>
                </a:lnTo>
                <a:lnTo>
                  <a:pt x="38729" y="2008026"/>
                </a:lnTo>
                <a:lnTo>
                  <a:pt x="40313" y="2000180"/>
                </a:lnTo>
                <a:close/>
              </a:path>
              <a:path w="40640" h="2200909">
                <a:moveTo>
                  <a:pt x="40313" y="2180182"/>
                </a:moveTo>
                <a:lnTo>
                  <a:pt x="38729" y="2172337"/>
                </a:lnTo>
                <a:lnTo>
                  <a:pt x="34409" y="2165930"/>
                </a:lnTo>
                <a:lnTo>
                  <a:pt x="28002" y="2161610"/>
                </a:lnTo>
                <a:lnTo>
                  <a:pt x="20156" y="2160026"/>
                </a:lnTo>
                <a:lnTo>
                  <a:pt x="12310" y="2161610"/>
                </a:lnTo>
                <a:lnTo>
                  <a:pt x="5903" y="2165930"/>
                </a:lnTo>
                <a:lnTo>
                  <a:pt x="1583" y="2172337"/>
                </a:lnTo>
                <a:lnTo>
                  <a:pt x="0" y="2180182"/>
                </a:lnTo>
                <a:lnTo>
                  <a:pt x="1583" y="2188028"/>
                </a:lnTo>
                <a:lnTo>
                  <a:pt x="5903" y="2194435"/>
                </a:lnTo>
                <a:lnTo>
                  <a:pt x="12310" y="2198755"/>
                </a:lnTo>
                <a:lnTo>
                  <a:pt x="20156" y="2200339"/>
                </a:lnTo>
                <a:lnTo>
                  <a:pt x="28002" y="2198755"/>
                </a:lnTo>
                <a:lnTo>
                  <a:pt x="34409" y="2194435"/>
                </a:lnTo>
                <a:lnTo>
                  <a:pt x="38729" y="2188028"/>
                </a:lnTo>
                <a:lnTo>
                  <a:pt x="40313" y="2180182"/>
                </a:lnTo>
                <a:close/>
              </a:path>
            </a:pathLst>
          </a:custGeom>
          <a:ln w="5060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7" name="object 37" descr=""/>
          <p:cNvSpPr txBox="1"/>
          <p:nvPr/>
        </p:nvSpPr>
        <p:spPr>
          <a:xfrm>
            <a:off x="903983" y="7178175"/>
            <a:ext cx="101600" cy="72390"/>
          </a:xfrm>
          <a:prstGeom prst="rect">
            <a:avLst/>
          </a:prstGeom>
        </p:spPr>
        <p:txBody>
          <a:bodyPr wrap="square" lIns="0" tIns="0" rIns="0" bIns="0" rtlCol="0" vert="vert270">
            <a:spAutoFit/>
          </a:bodyPr>
          <a:lstStyle/>
          <a:p>
            <a:pPr marL="12700">
              <a:lnSpc>
                <a:spcPts val="670"/>
              </a:lnSpc>
            </a:pPr>
            <a:r>
              <a:rPr dirty="0" sz="600" spc="-50">
                <a:latin typeface="Lucida Console"/>
                <a:cs typeface="Lucida Console"/>
              </a:rPr>
              <a:t>0</a:t>
            </a:r>
            <a:endParaRPr sz="600">
              <a:latin typeface="Lucida Console"/>
              <a:cs typeface="Lucida Console"/>
            </a:endParaRPr>
          </a:p>
        </p:txBody>
      </p:sp>
      <p:sp>
        <p:nvSpPr>
          <p:cNvPr id="38" name="object 38" descr=""/>
          <p:cNvSpPr txBox="1"/>
          <p:nvPr/>
        </p:nvSpPr>
        <p:spPr>
          <a:xfrm>
            <a:off x="1083980" y="4586169"/>
            <a:ext cx="101600" cy="72390"/>
          </a:xfrm>
          <a:prstGeom prst="rect">
            <a:avLst/>
          </a:prstGeom>
        </p:spPr>
        <p:txBody>
          <a:bodyPr wrap="square" lIns="0" tIns="0" rIns="0" bIns="0" rtlCol="0" vert="vert270">
            <a:spAutoFit/>
          </a:bodyPr>
          <a:lstStyle/>
          <a:p>
            <a:pPr marL="12700">
              <a:lnSpc>
                <a:spcPts val="670"/>
              </a:lnSpc>
            </a:pPr>
            <a:r>
              <a:rPr dirty="0" sz="600" spc="-50">
                <a:latin typeface="Lucida Console"/>
                <a:cs typeface="Lucida Console"/>
              </a:rPr>
              <a:t>1</a:t>
            </a:r>
            <a:endParaRPr sz="600">
              <a:latin typeface="Lucida Console"/>
              <a:cs typeface="Lucida Console"/>
            </a:endParaRPr>
          </a:p>
        </p:txBody>
      </p:sp>
      <p:sp>
        <p:nvSpPr>
          <p:cNvPr id="39" name="object 39" descr=""/>
          <p:cNvSpPr/>
          <p:nvPr/>
        </p:nvSpPr>
        <p:spPr>
          <a:xfrm>
            <a:off x="1109004" y="4817890"/>
            <a:ext cx="40640" cy="2200910"/>
          </a:xfrm>
          <a:custGeom>
            <a:avLst/>
            <a:gdLst/>
            <a:ahLst/>
            <a:cxnLst/>
            <a:rect l="l" t="t" r="r" b="b"/>
            <a:pathLst>
              <a:path w="40640" h="2200909">
                <a:moveTo>
                  <a:pt x="40313" y="20156"/>
                </a:moveTo>
                <a:lnTo>
                  <a:pt x="38729" y="12310"/>
                </a:lnTo>
                <a:lnTo>
                  <a:pt x="34409" y="5903"/>
                </a:lnTo>
                <a:lnTo>
                  <a:pt x="28002" y="1584"/>
                </a:lnTo>
                <a:lnTo>
                  <a:pt x="20156" y="0"/>
                </a:lnTo>
                <a:lnTo>
                  <a:pt x="12310" y="1584"/>
                </a:lnTo>
                <a:lnTo>
                  <a:pt x="5903" y="5903"/>
                </a:lnTo>
                <a:lnTo>
                  <a:pt x="1583" y="12310"/>
                </a:lnTo>
                <a:lnTo>
                  <a:pt x="0" y="20156"/>
                </a:lnTo>
                <a:lnTo>
                  <a:pt x="1583" y="28002"/>
                </a:lnTo>
                <a:lnTo>
                  <a:pt x="5903" y="34409"/>
                </a:lnTo>
                <a:lnTo>
                  <a:pt x="12310" y="38729"/>
                </a:lnTo>
                <a:lnTo>
                  <a:pt x="20156" y="40313"/>
                </a:lnTo>
                <a:lnTo>
                  <a:pt x="28002" y="38729"/>
                </a:lnTo>
                <a:lnTo>
                  <a:pt x="34409" y="34409"/>
                </a:lnTo>
                <a:lnTo>
                  <a:pt x="38729" y="28002"/>
                </a:lnTo>
                <a:lnTo>
                  <a:pt x="40313" y="20156"/>
                </a:lnTo>
                <a:close/>
              </a:path>
              <a:path w="40640" h="2200909">
                <a:moveTo>
                  <a:pt x="40313" y="200159"/>
                </a:moveTo>
                <a:lnTo>
                  <a:pt x="38729" y="192313"/>
                </a:lnTo>
                <a:lnTo>
                  <a:pt x="34409" y="185905"/>
                </a:lnTo>
                <a:lnTo>
                  <a:pt x="28002" y="181586"/>
                </a:lnTo>
                <a:lnTo>
                  <a:pt x="20156" y="180002"/>
                </a:lnTo>
                <a:lnTo>
                  <a:pt x="12310" y="181586"/>
                </a:lnTo>
                <a:lnTo>
                  <a:pt x="5903" y="185905"/>
                </a:lnTo>
                <a:lnTo>
                  <a:pt x="1583" y="192313"/>
                </a:lnTo>
                <a:lnTo>
                  <a:pt x="0" y="200159"/>
                </a:lnTo>
                <a:lnTo>
                  <a:pt x="1583" y="208005"/>
                </a:lnTo>
                <a:lnTo>
                  <a:pt x="5903" y="214412"/>
                </a:lnTo>
                <a:lnTo>
                  <a:pt x="12310" y="218731"/>
                </a:lnTo>
                <a:lnTo>
                  <a:pt x="20156" y="220315"/>
                </a:lnTo>
                <a:lnTo>
                  <a:pt x="28002" y="218731"/>
                </a:lnTo>
                <a:lnTo>
                  <a:pt x="34409" y="214412"/>
                </a:lnTo>
                <a:lnTo>
                  <a:pt x="38729" y="208005"/>
                </a:lnTo>
                <a:lnTo>
                  <a:pt x="40313" y="200159"/>
                </a:lnTo>
                <a:close/>
              </a:path>
              <a:path w="40640" h="2200909">
                <a:moveTo>
                  <a:pt x="40313" y="380160"/>
                </a:moveTo>
                <a:lnTo>
                  <a:pt x="38729" y="372314"/>
                </a:lnTo>
                <a:lnTo>
                  <a:pt x="34409" y="365907"/>
                </a:lnTo>
                <a:lnTo>
                  <a:pt x="28002" y="361588"/>
                </a:lnTo>
                <a:lnTo>
                  <a:pt x="20156" y="360004"/>
                </a:lnTo>
                <a:lnTo>
                  <a:pt x="12310" y="361588"/>
                </a:lnTo>
                <a:lnTo>
                  <a:pt x="5903" y="365907"/>
                </a:lnTo>
                <a:lnTo>
                  <a:pt x="1583" y="372314"/>
                </a:lnTo>
                <a:lnTo>
                  <a:pt x="0" y="380160"/>
                </a:lnTo>
                <a:lnTo>
                  <a:pt x="1583" y="388006"/>
                </a:lnTo>
                <a:lnTo>
                  <a:pt x="5903" y="394414"/>
                </a:lnTo>
                <a:lnTo>
                  <a:pt x="12310" y="398733"/>
                </a:lnTo>
                <a:lnTo>
                  <a:pt x="20156" y="400317"/>
                </a:lnTo>
                <a:lnTo>
                  <a:pt x="28002" y="398733"/>
                </a:lnTo>
                <a:lnTo>
                  <a:pt x="34409" y="394414"/>
                </a:lnTo>
                <a:lnTo>
                  <a:pt x="38729" y="388006"/>
                </a:lnTo>
                <a:lnTo>
                  <a:pt x="40313" y="380160"/>
                </a:lnTo>
                <a:close/>
              </a:path>
              <a:path w="40640" h="2200909">
                <a:moveTo>
                  <a:pt x="40313" y="560163"/>
                </a:moveTo>
                <a:lnTo>
                  <a:pt x="38729" y="552317"/>
                </a:lnTo>
                <a:lnTo>
                  <a:pt x="34409" y="545910"/>
                </a:lnTo>
                <a:lnTo>
                  <a:pt x="28002" y="541590"/>
                </a:lnTo>
                <a:lnTo>
                  <a:pt x="20156" y="540006"/>
                </a:lnTo>
                <a:lnTo>
                  <a:pt x="12310" y="541590"/>
                </a:lnTo>
                <a:lnTo>
                  <a:pt x="5903" y="545910"/>
                </a:lnTo>
                <a:lnTo>
                  <a:pt x="1583" y="552317"/>
                </a:lnTo>
                <a:lnTo>
                  <a:pt x="0" y="560163"/>
                </a:lnTo>
                <a:lnTo>
                  <a:pt x="1583" y="568009"/>
                </a:lnTo>
                <a:lnTo>
                  <a:pt x="5903" y="574416"/>
                </a:lnTo>
                <a:lnTo>
                  <a:pt x="12310" y="578736"/>
                </a:lnTo>
                <a:lnTo>
                  <a:pt x="20156" y="580320"/>
                </a:lnTo>
                <a:lnTo>
                  <a:pt x="28002" y="578736"/>
                </a:lnTo>
                <a:lnTo>
                  <a:pt x="34409" y="574416"/>
                </a:lnTo>
                <a:lnTo>
                  <a:pt x="38729" y="568009"/>
                </a:lnTo>
                <a:lnTo>
                  <a:pt x="40313" y="560163"/>
                </a:lnTo>
                <a:close/>
              </a:path>
              <a:path w="40640" h="2200909">
                <a:moveTo>
                  <a:pt x="40313" y="740165"/>
                </a:moveTo>
                <a:lnTo>
                  <a:pt x="38729" y="732319"/>
                </a:lnTo>
                <a:lnTo>
                  <a:pt x="34409" y="725912"/>
                </a:lnTo>
                <a:lnTo>
                  <a:pt x="28002" y="721592"/>
                </a:lnTo>
                <a:lnTo>
                  <a:pt x="20156" y="720008"/>
                </a:lnTo>
                <a:lnTo>
                  <a:pt x="12310" y="721592"/>
                </a:lnTo>
                <a:lnTo>
                  <a:pt x="5903" y="725912"/>
                </a:lnTo>
                <a:lnTo>
                  <a:pt x="1583" y="732319"/>
                </a:lnTo>
                <a:lnTo>
                  <a:pt x="0" y="740165"/>
                </a:lnTo>
                <a:lnTo>
                  <a:pt x="1583" y="748011"/>
                </a:lnTo>
                <a:lnTo>
                  <a:pt x="5903" y="754418"/>
                </a:lnTo>
                <a:lnTo>
                  <a:pt x="12310" y="758738"/>
                </a:lnTo>
                <a:lnTo>
                  <a:pt x="20156" y="760322"/>
                </a:lnTo>
                <a:lnTo>
                  <a:pt x="28002" y="758738"/>
                </a:lnTo>
                <a:lnTo>
                  <a:pt x="34409" y="754418"/>
                </a:lnTo>
                <a:lnTo>
                  <a:pt x="38729" y="748011"/>
                </a:lnTo>
                <a:lnTo>
                  <a:pt x="40313" y="740165"/>
                </a:lnTo>
                <a:close/>
              </a:path>
              <a:path w="40640" h="2200909">
                <a:moveTo>
                  <a:pt x="40313" y="1460174"/>
                </a:moveTo>
                <a:lnTo>
                  <a:pt x="38729" y="1452328"/>
                </a:lnTo>
                <a:lnTo>
                  <a:pt x="34409" y="1445921"/>
                </a:lnTo>
                <a:lnTo>
                  <a:pt x="28002" y="1441601"/>
                </a:lnTo>
                <a:lnTo>
                  <a:pt x="20156" y="1440017"/>
                </a:lnTo>
                <a:lnTo>
                  <a:pt x="12310" y="1441601"/>
                </a:lnTo>
                <a:lnTo>
                  <a:pt x="5903" y="1445921"/>
                </a:lnTo>
                <a:lnTo>
                  <a:pt x="1583" y="1452328"/>
                </a:lnTo>
                <a:lnTo>
                  <a:pt x="0" y="1460174"/>
                </a:lnTo>
                <a:lnTo>
                  <a:pt x="1583" y="1468019"/>
                </a:lnTo>
                <a:lnTo>
                  <a:pt x="5903" y="1474427"/>
                </a:lnTo>
                <a:lnTo>
                  <a:pt x="12310" y="1478746"/>
                </a:lnTo>
                <a:lnTo>
                  <a:pt x="20156" y="1480330"/>
                </a:lnTo>
                <a:lnTo>
                  <a:pt x="28002" y="1478746"/>
                </a:lnTo>
                <a:lnTo>
                  <a:pt x="34409" y="1474427"/>
                </a:lnTo>
                <a:lnTo>
                  <a:pt x="38729" y="1468019"/>
                </a:lnTo>
                <a:lnTo>
                  <a:pt x="40313" y="1460174"/>
                </a:lnTo>
                <a:close/>
              </a:path>
              <a:path w="40640" h="2200909">
                <a:moveTo>
                  <a:pt x="40313" y="1640176"/>
                </a:moveTo>
                <a:lnTo>
                  <a:pt x="38729" y="1632330"/>
                </a:lnTo>
                <a:lnTo>
                  <a:pt x="34409" y="1625923"/>
                </a:lnTo>
                <a:lnTo>
                  <a:pt x="28002" y="1621603"/>
                </a:lnTo>
                <a:lnTo>
                  <a:pt x="20156" y="1620019"/>
                </a:lnTo>
                <a:lnTo>
                  <a:pt x="12310" y="1621603"/>
                </a:lnTo>
                <a:lnTo>
                  <a:pt x="5903" y="1625923"/>
                </a:lnTo>
                <a:lnTo>
                  <a:pt x="1583" y="1632330"/>
                </a:lnTo>
                <a:lnTo>
                  <a:pt x="0" y="1640176"/>
                </a:lnTo>
                <a:lnTo>
                  <a:pt x="1583" y="1648022"/>
                </a:lnTo>
                <a:lnTo>
                  <a:pt x="5903" y="1654429"/>
                </a:lnTo>
                <a:lnTo>
                  <a:pt x="12310" y="1658749"/>
                </a:lnTo>
                <a:lnTo>
                  <a:pt x="20156" y="1660333"/>
                </a:lnTo>
                <a:lnTo>
                  <a:pt x="28002" y="1658749"/>
                </a:lnTo>
                <a:lnTo>
                  <a:pt x="34409" y="1654429"/>
                </a:lnTo>
                <a:lnTo>
                  <a:pt x="38729" y="1648022"/>
                </a:lnTo>
                <a:lnTo>
                  <a:pt x="40313" y="1640176"/>
                </a:lnTo>
                <a:close/>
              </a:path>
              <a:path w="40640" h="2200909">
                <a:moveTo>
                  <a:pt x="40313" y="1820178"/>
                </a:moveTo>
                <a:lnTo>
                  <a:pt x="38729" y="1812332"/>
                </a:lnTo>
                <a:lnTo>
                  <a:pt x="34409" y="1805925"/>
                </a:lnTo>
                <a:lnTo>
                  <a:pt x="28002" y="1801605"/>
                </a:lnTo>
                <a:lnTo>
                  <a:pt x="20156" y="1800021"/>
                </a:lnTo>
                <a:lnTo>
                  <a:pt x="12310" y="1801605"/>
                </a:lnTo>
                <a:lnTo>
                  <a:pt x="5903" y="1805925"/>
                </a:lnTo>
                <a:lnTo>
                  <a:pt x="1583" y="1812332"/>
                </a:lnTo>
                <a:lnTo>
                  <a:pt x="0" y="1820178"/>
                </a:lnTo>
                <a:lnTo>
                  <a:pt x="1583" y="1828024"/>
                </a:lnTo>
                <a:lnTo>
                  <a:pt x="5903" y="1834431"/>
                </a:lnTo>
                <a:lnTo>
                  <a:pt x="12310" y="1838751"/>
                </a:lnTo>
                <a:lnTo>
                  <a:pt x="20156" y="1840335"/>
                </a:lnTo>
                <a:lnTo>
                  <a:pt x="28002" y="1838751"/>
                </a:lnTo>
                <a:lnTo>
                  <a:pt x="34409" y="1834431"/>
                </a:lnTo>
                <a:lnTo>
                  <a:pt x="38729" y="1828024"/>
                </a:lnTo>
                <a:lnTo>
                  <a:pt x="40313" y="1820178"/>
                </a:lnTo>
                <a:close/>
              </a:path>
              <a:path w="40640" h="2200909">
                <a:moveTo>
                  <a:pt x="40313" y="2000180"/>
                </a:moveTo>
                <a:lnTo>
                  <a:pt x="38729" y="1992334"/>
                </a:lnTo>
                <a:lnTo>
                  <a:pt x="34409" y="1985927"/>
                </a:lnTo>
                <a:lnTo>
                  <a:pt x="28002" y="1981607"/>
                </a:lnTo>
                <a:lnTo>
                  <a:pt x="20156" y="1980023"/>
                </a:lnTo>
                <a:lnTo>
                  <a:pt x="12310" y="1981607"/>
                </a:lnTo>
                <a:lnTo>
                  <a:pt x="5903" y="1985927"/>
                </a:lnTo>
                <a:lnTo>
                  <a:pt x="1583" y="1992334"/>
                </a:lnTo>
                <a:lnTo>
                  <a:pt x="0" y="2000180"/>
                </a:lnTo>
                <a:lnTo>
                  <a:pt x="1583" y="2008026"/>
                </a:lnTo>
                <a:lnTo>
                  <a:pt x="5903" y="2014433"/>
                </a:lnTo>
                <a:lnTo>
                  <a:pt x="12310" y="2018753"/>
                </a:lnTo>
                <a:lnTo>
                  <a:pt x="20156" y="2020337"/>
                </a:lnTo>
                <a:lnTo>
                  <a:pt x="28002" y="2018753"/>
                </a:lnTo>
                <a:lnTo>
                  <a:pt x="34409" y="2014433"/>
                </a:lnTo>
                <a:lnTo>
                  <a:pt x="38729" y="2008026"/>
                </a:lnTo>
                <a:lnTo>
                  <a:pt x="40313" y="2000180"/>
                </a:lnTo>
                <a:close/>
              </a:path>
              <a:path w="40640" h="2200909">
                <a:moveTo>
                  <a:pt x="40313" y="2180182"/>
                </a:moveTo>
                <a:lnTo>
                  <a:pt x="38729" y="2172337"/>
                </a:lnTo>
                <a:lnTo>
                  <a:pt x="34409" y="2165930"/>
                </a:lnTo>
                <a:lnTo>
                  <a:pt x="28002" y="2161610"/>
                </a:lnTo>
                <a:lnTo>
                  <a:pt x="20156" y="2160026"/>
                </a:lnTo>
                <a:lnTo>
                  <a:pt x="12310" y="2161610"/>
                </a:lnTo>
                <a:lnTo>
                  <a:pt x="5903" y="2165930"/>
                </a:lnTo>
                <a:lnTo>
                  <a:pt x="1583" y="2172337"/>
                </a:lnTo>
                <a:lnTo>
                  <a:pt x="0" y="2180182"/>
                </a:lnTo>
                <a:lnTo>
                  <a:pt x="1583" y="2188028"/>
                </a:lnTo>
                <a:lnTo>
                  <a:pt x="5903" y="2194435"/>
                </a:lnTo>
                <a:lnTo>
                  <a:pt x="12310" y="2198755"/>
                </a:lnTo>
                <a:lnTo>
                  <a:pt x="20156" y="2200339"/>
                </a:lnTo>
                <a:lnTo>
                  <a:pt x="28002" y="2198755"/>
                </a:lnTo>
                <a:lnTo>
                  <a:pt x="34409" y="2194435"/>
                </a:lnTo>
                <a:lnTo>
                  <a:pt x="38729" y="2188028"/>
                </a:lnTo>
                <a:lnTo>
                  <a:pt x="40313" y="2180182"/>
                </a:lnTo>
                <a:close/>
              </a:path>
            </a:pathLst>
          </a:custGeom>
          <a:ln w="5060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0" name="object 40" descr=""/>
          <p:cNvSpPr txBox="1"/>
          <p:nvPr/>
        </p:nvSpPr>
        <p:spPr>
          <a:xfrm>
            <a:off x="1083980" y="7178175"/>
            <a:ext cx="101600" cy="72390"/>
          </a:xfrm>
          <a:prstGeom prst="rect">
            <a:avLst/>
          </a:prstGeom>
        </p:spPr>
        <p:txBody>
          <a:bodyPr wrap="square" lIns="0" tIns="0" rIns="0" bIns="0" rtlCol="0" vert="vert270">
            <a:spAutoFit/>
          </a:bodyPr>
          <a:lstStyle/>
          <a:p>
            <a:pPr marL="12700">
              <a:lnSpc>
                <a:spcPts val="670"/>
              </a:lnSpc>
            </a:pPr>
            <a:r>
              <a:rPr dirty="0" sz="600" spc="-50">
                <a:latin typeface="Lucida Console"/>
                <a:cs typeface="Lucida Console"/>
              </a:rPr>
              <a:t>1</a:t>
            </a:r>
            <a:endParaRPr sz="600">
              <a:latin typeface="Lucida Console"/>
              <a:cs typeface="Lucida Console"/>
            </a:endParaRPr>
          </a:p>
        </p:txBody>
      </p:sp>
      <p:sp>
        <p:nvSpPr>
          <p:cNvPr id="41" name="object 41" descr=""/>
          <p:cNvSpPr txBox="1"/>
          <p:nvPr/>
        </p:nvSpPr>
        <p:spPr>
          <a:xfrm>
            <a:off x="1263977" y="4586169"/>
            <a:ext cx="101600" cy="72390"/>
          </a:xfrm>
          <a:prstGeom prst="rect">
            <a:avLst/>
          </a:prstGeom>
        </p:spPr>
        <p:txBody>
          <a:bodyPr wrap="square" lIns="0" tIns="0" rIns="0" bIns="0" rtlCol="0" vert="vert270">
            <a:spAutoFit/>
          </a:bodyPr>
          <a:lstStyle/>
          <a:p>
            <a:pPr marL="12700">
              <a:lnSpc>
                <a:spcPts val="670"/>
              </a:lnSpc>
            </a:pPr>
            <a:r>
              <a:rPr dirty="0" sz="600" spc="-50">
                <a:latin typeface="Lucida Console"/>
                <a:cs typeface="Lucida Console"/>
              </a:rPr>
              <a:t>2</a:t>
            </a:r>
            <a:endParaRPr sz="600">
              <a:latin typeface="Lucida Console"/>
              <a:cs typeface="Lucida Console"/>
            </a:endParaRPr>
          </a:p>
        </p:txBody>
      </p:sp>
      <p:sp>
        <p:nvSpPr>
          <p:cNvPr id="42" name="object 42" descr=""/>
          <p:cNvSpPr/>
          <p:nvPr/>
        </p:nvSpPr>
        <p:spPr>
          <a:xfrm>
            <a:off x="1289007" y="4817890"/>
            <a:ext cx="40640" cy="2200910"/>
          </a:xfrm>
          <a:custGeom>
            <a:avLst/>
            <a:gdLst/>
            <a:ahLst/>
            <a:cxnLst/>
            <a:rect l="l" t="t" r="r" b="b"/>
            <a:pathLst>
              <a:path w="40640" h="2200909">
                <a:moveTo>
                  <a:pt x="40313" y="20156"/>
                </a:moveTo>
                <a:lnTo>
                  <a:pt x="38729" y="12310"/>
                </a:lnTo>
                <a:lnTo>
                  <a:pt x="34409" y="5903"/>
                </a:lnTo>
                <a:lnTo>
                  <a:pt x="28002" y="1584"/>
                </a:lnTo>
                <a:lnTo>
                  <a:pt x="20156" y="0"/>
                </a:lnTo>
                <a:lnTo>
                  <a:pt x="12310" y="1584"/>
                </a:lnTo>
                <a:lnTo>
                  <a:pt x="5903" y="5903"/>
                </a:lnTo>
                <a:lnTo>
                  <a:pt x="1584" y="12310"/>
                </a:lnTo>
                <a:lnTo>
                  <a:pt x="0" y="20156"/>
                </a:lnTo>
                <a:lnTo>
                  <a:pt x="1584" y="28002"/>
                </a:lnTo>
                <a:lnTo>
                  <a:pt x="5903" y="34409"/>
                </a:lnTo>
                <a:lnTo>
                  <a:pt x="12310" y="38729"/>
                </a:lnTo>
                <a:lnTo>
                  <a:pt x="20156" y="40313"/>
                </a:lnTo>
                <a:lnTo>
                  <a:pt x="28002" y="38729"/>
                </a:lnTo>
                <a:lnTo>
                  <a:pt x="34409" y="34409"/>
                </a:lnTo>
                <a:lnTo>
                  <a:pt x="38729" y="28002"/>
                </a:lnTo>
                <a:lnTo>
                  <a:pt x="40313" y="20156"/>
                </a:lnTo>
                <a:close/>
              </a:path>
              <a:path w="40640" h="2200909">
                <a:moveTo>
                  <a:pt x="40313" y="200159"/>
                </a:moveTo>
                <a:lnTo>
                  <a:pt x="38729" y="192313"/>
                </a:lnTo>
                <a:lnTo>
                  <a:pt x="34409" y="185905"/>
                </a:lnTo>
                <a:lnTo>
                  <a:pt x="28002" y="181586"/>
                </a:lnTo>
                <a:lnTo>
                  <a:pt x="20156" y="180002"/>
                </a:lnTo>
                <a:lnTo>
                  <a:pt x="12310" y="181586"/>
                </a:lnTo>
                <a:lnTo>
                  <a:pt x="5903" y="185905"/>
                </a:lnTo>
                <a:lnTo>
                  <a:pt x="1584" y="192313"/>
                </a:lnTo>
                <a:lnTo>
                  <a:pt x="0" y="200159"/>
                </a:lnTo>
                <a:lnTo>
                  <a:pt x="1584" y="208005"/>
                </a:lnTo>
                <a:lnTo>
                  <a:pt x="5903" y="214412"/>
                </a:lnTo>
                <a:lnTo>
                  <a:pt x="12310" y="218731"/>
                </a:lnTo>
                <a:lnTo>
                  <a:pt x="20156" y="220315"/>
                </a:lnTo>
                <a:lnTo>
                  <a:pt x="28002" y="218731"/>
                </a:lnTo>
                <a:lnTo>
                  <a:pt x="34409" y="214412"/>
                </a:lnTo>
                <a:lnTo>
                  <a:pt x="38729" y="208005"/>
                </a:lnTo>
                <a:lnTo>
                  <a:pt x="40313" y="200159"/>
                </a:lnTo>
                <a:close/>
              </a:path>
              <a:path w="40640" h="2200909">
                <a:moveTo>
                  <a:pt x="40313" y="380160"/>
                </a:moveTo>
                <a:lnTo>
                  <a:pt x="38729" y="372314"/>
                </a:lnTo>
                <a:lnTo>
                  <a:pt x="34409" y="365907"/>
                </a:lnTo>
                <a:lnTo>
                  <a:pt x="28002" y="361588"/>
                </a:lnTo>
                <a:lnTo>
                  <a:pt x="20156" y="360004"/>
                </a:lnTo>
                <a:lnTo>
                  <a:pt x="12310" y="361588"/>
                </a:lnTo>
                <a:lnTo>
                  <a:pt x="5903" y="365907"/>
                </a:lnTo>
                <a:lnTo>
                  <a:pt x="1584" y="372314"/>
                </a:lnTo>
                <a:lnTo>
                  <a:pt x="0" y="380160"/>
                </a:lnTo>
                <a:lnTo>
                  <a:pt x="1584" y="388006"/>
                </a:lnTo>
                <a:lnTo>
                  <a:pt x="5903" y="394414"/>
                </a:lnTo>
                <a:lnTo>
                  <a:pt x="12310" y="398733"/>
                </a:lnTo>
                <a:lnTo>
                  <a:pt x="20156" y="400317"/>
                </a:lnTo>
                <a:lnTo>
                  <a:pt x="28002" y="398733"/>
                </a:lnTo>
                <a:lnTo>
                  <a:pt x="34409" y="394414"/>
                </a:lnTo>
                <a:lnTo>
                  <a:pt x="38729" y="388006"/>
                </a:lnTo>
                <a:lnTo>
                  <a:pt x="40313" y="380160"/>
                </a:lnTo>
                <a:close/>
              </a:path>
              <a:path w="40640" h="2200909">
                <a:moveTo>
                  <a:pt x="40313" y="560163"/>
                </a:moveTo>
                <a:lnTo>
                  <a:pt x="38729" y="552317"/>
                </a:lnTo>
                <a:lnTo>
                  <a:pt x="34409" y="545910"/>
                </a:lnTo>
                <a:lnTo>
                  <a:pt x="28002" y="541590"/>
                </a:lnTo>
                <a:lnTo>
                  <a:pt x="20156" y="540006"/>
                </a:lnTo>
                <a:lnTo>
                  <a:pt x="12310" y="541590"/>
                </a:lnTo>
                <a:lnTo>
                  <a:pt x="5903" y="545910"/>
                </a:lnTo>
                <a:lnTo>
                  <a:pt x="1584" y="552317"/>
                </a:lnTo>
                <a:lnTo>
                  <a:pt x="0" y="560163"/>
                </a:lnTo>
                <a:lnTo>
                  <a:pt x="1584" y="568009"/>
                </a:lnTo>
                <a:lnTo>
                  <a:pt x="5903" y="574416"/>
                </a:lnTo>
                <a:lnTo>
                  <a:pt x="12310" y="578736"/>
                </a:lnTo>
                <a:lnTo>
                  <a:pt x="20156" y="580320"/>
                </a:lnTo>
                <a:lnTo>
                  <a:pt x="28002" y="578736"/>
                </a:lnTo>
                <a:lnTo>
                  <a:pt x="34409" y="574416"/>
                </a:lnTo>
                <a:lnTo>
                  <a:pt x="38729" y="568009"/>
                </a:lnTo>
                <a:lnTo>
                  <a:pt x="40313" y="560163"/>
                </a:lnTo>
                <a:close/>
              </a:path>
              <a:path w="40640" h="2200909">
                <a:moveTo>
                  <a:pt x="40313" y="740165"/>
                </a:moveTo>
                <a:lnTo>
                  <a:pt x="38729" y="732319"/>
                </a:lnTo>
                <a:lnTo>
                  <a:pt x="34409" y="725912"/>
                </a:lnTo>
                <a:lnTo>
                  <a:pt x="28002" y="721592"/>
                </a:lnTo>
                <a:lnTo>
                  <a:pt x="20156" y="720008"/>
                </a:lnTo>
                <a:lnTo>
                  <a:pt x="12310" y="721592"/>
                </a:lnTo>
                <a:lnTo>
                  <a:pt x="5903" y="725912"/>
                </a:lnTo>
                <a:lnTo>
                  <a:pt x="1584" y="732319"/>
                </a:lnTo>
                <a:lnTo>
                  <a:pt x="0" y="740165"/>
                </a:lnTo>
                <a:lnTo>
                  <a:pt x="1584" y="748011"/>
                </a:lnTo>
                <a:lnTo>
                  <a:pt x="5903" y="754418"/>
                </a:lnTo>
                <a:lnTo>
                  <a:pt x="12310" y="758738"/>
                </a:lnTo>
                <a:lnTo>
                  <a:pt x="20156" y="760322"/>
                </a:lnTo>
                <a:lnTo>
                  <a:pt x="28002" y="758738"/>
                </a:lnTo>
                <a:lnTo>
                  <a:pt x="34409" y="754418"/>
                </a:lnTo>
                <a:lnTo>
                  <a:pt x="38729" y="748011"/>
                </a:lnTo>
                <a:lnTo>
                  <a:pt x="40313" y="740165"/>
                </a:lnTo>
                <a:close/>
              </a:path>
              <a:path w="40640" h="2200909">
                <a:moveTo>
                  <a:pt x="40313" y="1460174"/>
                </a:moveTo>
                <a:lnTo>
                  <a:pt x="38729" y="1452328"/>
                </a:lnTo>
                <a:lnTo>
                  <a:pt x="34409" y="1445921"/>
                </a:lnTo>
                <a:lnTo>
                  <a:pt x="28002" y="1441601"/>
                </a:lnTo>
                <a:lnTo>
                  <a:pt x="20156" y="1440017"/>
                </a:lnTo>
                <a:lnTo>
                  <a:pt x="12310" y="1441601"/>
                </a:lnTo>
                <a:lnTo>
                  <a:pt x="5903" y="1445921"/>
                </a:lnTo>
                <a:lnTo>
                  <a:pt x="1584" y="1452328"/>
                </a:lnTo>
                <a:lnTo>
                  <a:pt x="0" y="1460174"/>
                </a:lnTo>
                <a:lnTo>
                  <a:pt x="1584" y="1468019"/>
                </a:lnTo>
                <a:lnTo>
                  <a:pt x="5903" y="1474427"/>
                </a:lnTo>
                <a:lnTo>
                  <a:pt x="12310" y="1478746"/>
                </a:lnTo>
                <a:lnTo>
                  <a:pt x="20156" y="1480330"/>
                </a:lnTo>
                <a:lnTo>
                  <a:pt x="28002" y="1478746"/>
                </a:lnTo>
                <a:lnTo>
                  <a:pt x="34409" y="1474427"/>
                </a:lnTo>
                <a:lnTo>
                  <a:pt x="38729" y="1468019"/>
                </a:lnTo>
                <a:lnTo>
                  <a:pt x="40313" y="1460174"/>
                </a:lnTo>
                <a:close/>
              </a:path>
              <a:path w="40640" h="2200909">
                <a:moveTo>
                  <a:pt x="40313" y="1640176"/>
                </a:moveTo>
                <a:lnTo>
                  <a:pt x="38729" y="1632330"/>
                </a:lnTo>
                <a:lnTo>
                  <a:pt x="34409" y="1625923"/>
                </a:lnTo>
                <a:lnTo>
                  <a:pt x="28002" y="1621603"/>
                </a:lnTo>
                <a:lnTo>
                  <a:pt x="20156" y="1620019"/>
                </a:lnTo>
                <a:lnTo>
                  <a:pt x="12310" y="1621603"/>
                </a:lnTo>
                <a:lnTo>
                  <a:pt x="5903" y="1625923"/>
                </a:lnTo>
                <a:lnTo>
                  <a:pt x="1584" y="1632330"/>
                </a:lnTo>
                <a:lnTo>
                  <a:pt x="0" y="1640176"/>
                </a:lnTo>
                <a:lnTo>
                  <a:pt x="1584" y="1648022"/>
                </a:lnTo>
                <a:lnTo>
                  <a:pt x="5903" y="1654429"/>
                </a:lnTo>
                <a:lnTo>
                  <a:pt x="12310" y="1658749"/>
                </a:lnTo>
                <a:lnTo>
                  <a:pt x="20156" y="1660333"/>
                </a:lnTo>
                <a:lnTo>
                  <a:pt x="28002" y="1658749"/>
                </a:lnTo>
                <a:lnTo>
                  <a:pt x="34409" y="1654429"/>
                </a:lnTo>
                <a:lnTo>
                  <a:pt x="38729" y="1648022"/>
                </a:lnTo>
                <a:lnTo>
                  <a:pt x="40313" y="1640176"/>
                </a:lnTo>
                <a:close/>
              </a:path>
              <a:path w="40640" h="2200909">
                <a:moveTo>
                  <a:pt x="40313" y="1820178"/>
                </a:moveTo>
                <a:lnTo>
                  <a:pt x="38729" y="1812332"/>
                </a:lnTo>
                <a:lnTo>
                  <a:pt x="34409" y="1805925"/>
                </a:lnTo>
                <a:lnTo>
                  <a:pt x="28002" y="1801605"/>
                </a:lnTo>
                <a:lnTo>
                  <a:pt x="20156" y="1800021"/>
                </a:lnTo>
                <a:lnTo>
                  <a:pt x="12310" y="1801605"/>
                </a:lnTo>
                <a:lnTo>
                  <a:pt x="5903" y="1805925"/>
                </a:lnTo>
                <a:lnTo>
                  <a:pt x="1584" y="1812332"/>
                </a:lnTo>
                <a:lnTo>
                  <a:pt x="0" y="1820178"/>
                </a:lnTo>
                <a:lnTo>
                  <a:pt x="1584" y="1828024"/>
                </a:lnTo>
                <a:lnTo>
                  <a:pt x="5903" y="1834431"/>
                </a:lnTo>
                <a:lnTo>
                  <a:pt x="12310" y="1838751"/>
                </a:lnTo>
                <a:lnTo>
                  <a:pt x="20156" y="1840335"/>
                </a:lnTo>
                <a:lnTo>
                  <a:pt x="28002" y="1838751"/>
                </a:lnTo>
                <a:lnTo>
                  <a:pt x="34409" y="1834431"/>
                </a:lnTo>
                <a:lnTo>
                  <a:pt x="38729" y="1828024"/>
                </a:lnTo>
                <a:lnTo>
                  <a:pt x="40313" y="1820178"/>
                </a:lnTo>
                <a:close/>
              </a:path>
              <a:path w="40640" h="2200909">
                <a:moveTo>
                  <a:pt x="40313" y="2000180"/>
                </a:moveTo>
                <a:lnTo>
                  <a:pt x="38729" y="1992334"/>
                </a:lnTo>
                <a:lnTo>
                  <a:pt x="34409" y="1985927"/>
                </a:lnTo>
                <a:lnTo>
                  <a:pt x="28002" y="1981607"/>
                </a:lnTo>
                <a:lnTo>
                  <a:pt x="20156" y="1980023"/>
                </a:lnTo>
                <a:lnTo>
                  <a:pt x="12310" y="1981607"/>
                </a:lnTo>
                <a:lnTo>
                  <a:pt x="5903" y="1985927"/>
                </a:lnTo>
                <a:lnTo>
                  <a:pt x="1584" y="1992334"/>
                </a:lnTo>
                <a:lnTo>
                  <a:pt x="0" y="2000180"/>
                </a:lnTo>
                <a:lnTo>
                  <a:pt x="1584" y="2008026"/>
                </a:lnTo>
                <a:lnTo>
                  <a:pt x="5903" y="2014433"/>
                </a:lnTo>
                <a:lnTo>
                  <a:pt x="12310" y="2018753"/>
                </a:lnTo>
                <a:lnTo>
                  <a:pt x="20156" y="2020337"/>
                </a:lnTo>
                <a:lnTo>
                  <a:pt x="28002" y="2018753"/>
                </a:lnTo>
                <a:lnTo>
                  <a:pt x="34409" y="2014433"/>
                </a:lnTo>
                <a:lnTo>
                  <a:pt x="38729" y="2008026"/>
                </a:lnTo>
                <a:lnTo>
                  <a:pt x="40313" y="2000180"/>
                </a:lnTo>
                <a:close/>
              </a:path>
              <a:path w="40640" h="2200909">
                <a:moveTo>
                  <a:pt x="40313" y="2180182"/>
                </a:moveTo>
                <a:lnTo>
                  <a:pt x="38729" y="2172337"/>
                </a:lnTo>
                <a:lnTo>
                  <a:pt x="34409" y="2165930"/>
                </a:lnTo>
                <a:lnTo>
                  <a:pt x="28002" y="2161610"/>
                </a:lnTo>
                <a:lnTo>
                  <a:pt x="20156" y="2160026"/>
                </a:lnTo>
                <a:lnTo>
                  <a:pt x="12310" y="2161610"/>
                </a:lnTo>
                <a:lnTo>
                  <a:pt x="5903" y="2165930"/>
                </a:lnTo>
                <a:lnTo>
                  <a:pt x="1584" y="2172337"/>
                </a:lnTo>
                <a:lnTo>
                  <a:pt x="0" y="2180182"/>
                </a:lnTo>
                <a:lnTo>
                  <a:pt x="1584" y="2188028"/>
                </a:lnTo>
                <a:lnTo>
                  <a:pt x="5903" y="2194435"/>
                </a:lnTo>
                <a:lnTo>
                  <a:pt x="12310" y="2198755"/>
                </a:lnTo>
                <a:lnTo>
                  <a:pt x="20156" y="2200339"/>
                </a:lnTo>
                <a:lnTo>
                  <a:pt x="28002" y="2198755"/>
                </a:lnTo>
                <a:lnTo>
                  <a:pt x="34409" y="2194435"/>
                </a:lnTo>
                <a:lnTo>
                  <a:pt x="38729" y="2188028"/>
                </a:lnTo>
                <a:lnTo>
                  <a:pt x="40313" y="2180182"/>
                </a:lnTo>
                <a:close/>
              </a:path>
            </a:pathLst>
          </a:custGeom>
          <a:ln w="5060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3" name="object 43" descr=""/>
          <p:cNvSpPr txBox="1"/>
          <p:nvPr/>
        </p:nvSpPr>
        <p:spPr>
          <a:xfrm>
            <a:off x="1263977" y="7178175"/>
            <a:ext cx="101600" cy="72390"/>
          </a:xfrm>
          <a:prstGeom prst="rect">
            <a:avLst/>
          </a:prstGeom>
        </p:spPr>
        <p:txBody>
          <a:bodyPr wrap="square" lIns="0" tIns="0" rIns="0" bIns="0" rtlCol="0" vert="vert270">
            <a:spAutoFit/>
          </a:bodyPr>
          <a:lstStyle/>
          <a:p>
            <a:pPr marL="12700">
              <a:lnSpc>
                <a:spcPts val="670"/>
              </a:lnSpc>
            </a:pPr>
            <a:r>
              <a:rPr dirty="0" sz="600" spc="-50">
                <a:latin typeface="Lucida Console"/>
                <a:cs typeface="Lucida Console"/>
              </a:rPr>
              <a:t>2</a:t>
            </a:r>
            <a:endParaRPr sz="600">
              <a:latin typeface="Lucida Console"/>
              <a:cs typeface="Lucida Console"/>
            </a:endParaRPr>
          </a:p>
        </p:txBody>
      </p:sp>
      <p:sp>
        <p:nvSpPr>
          <p:cNvPr id="44" name="object 44" descr=""/>
          <p:cNvSpPr txBox="1"/>
          <p:nvPr/>
        </p:nvSpPr>
        <p:spPr>
          <a:xfrm>
            <a:off x="1443987" y="4586169"/>
            <a:ext cx="101600" cy="72390"/>
          </a:xfrm>
          <a:prstGeom prst="rect">
            <a:avLst/>
          </a:prstGeom>
        </p:spPr>
        <p:txBody>
          <a:bodyPr wrap="square" lIns="0" tIns="0" rIns="0" bIns="0" rtlCol="0" vert="vert270">
            <a:spAutoFit/>
          </a:bodyPr>
          <a:lstStyle/>
          <a:p>
            <a:pPr marL="12700">
              <a:lnSpc>
                <a:spcPts val="670"/>
              </a:lnSpc>
            </a:pPr>
            <a:r>
              <a:rPr dirty="0" sz="600" spc="-50">
                <a:latin typeface="Lucida Console"/>
                <a:cs typeface="Lucida Console"/>
              </a:rPr>
              <a:t>3</a:t>
            </a:r>
            <a:endParaRPr sz="600">
              <a:latin typeface="Lucida Console"/>
              <a:cs typeface="Lucida Console"/>
            </a:endParaRPr>
          </a:p>
        </p:txBody>
      </p:sp>
      <p:sp>
        <p:nvSpPr>
          <p:cNvPr id="45" name="object 45" descr=""/>
          <p:cNvSpPr/>
          <p:nvPr/>
        </p:nvSpPr>
        <p:spPr>
          <a:xfrm>
            <a:off x="1469009" y="4817890"/>
            <a:ext cx="40640" cy="2200910"/>
          </a:xfrm>
          <a:custGeom>
            <a:avLst/>
            <a:gdLst/>
            <a:ahLst/>
            <a:cxnLst/>
            <a:rect l="l" t="t" r="r" b="b"/>
            <a:pathLst>
              <a:path w="40640" h="2200909">
                <a:moveTo>
                  <a:pt x="40313" y="20156"/>
                </a:moveTo>
                <a:lnTo>
                  <a:pt x="38729" y="12310"/>
                </a:lnTo>
                <a:lnTo>
                  <a:pt x="34409" y="5903"/>
                </a:lnTo>
                <a:lnTo>
                  <a:pt x="28002" y="1584"/>
                </a:lnTo>
                <a:lnTo>
                  <a:pt x="20156" y="0"/>
                </a:lnTo>
                <a:lnTo>
                  <a:pt x="12310" y="1584"/>
                </a:lnTo>
                <a:lnTo>
                  <a:pt x="5903" y="5903"/>
                </a:lnTo>
                <a:lnTo>
                  <a:pt x="1583" y="12310"/>
                </a:lnTo>
                <a:lnTo>
                  <a:pt x="0" y="20156"/>
                </a:lnTo>
                <a:lnTo>
                  <a:pt x="1583" y="28002"/>
                </a:lnTo>
                <a:lnTo>
                  <a:pt x="5903" y="34409"/>
                </a:lnTo>
                <a:lnTo>
                  <a:pt x="12310" y="38729"/>
                </a:lnTo>
                <a:lnTo>
                  <a:pt x="20156" y="40313"/>
                </a:lnTo>
                <a:lnTo>
                  <a:pt x="28002" y="38729"/>
                </a:lnTo>
                <a:lnTo>
                  <a:pt x="34409" y="34409"/>
                </a:lnTo>
                <a:lnTo>
                  <a:pt x="38729" y="28002"/>
                </a:lnTo>
                <a:lnTo>
                  <a:pt x="40313" y="20156"/>
                </a:lnTo>
                <a:close/>
              </a:path>
              <a:path w="40640" h="2200909">
                <a:moveTo>
                  <a:pt x="40313" y="200159"/>
                </a:moveTo>
                <a:lnTo>
                  <a:pt x="38729" y="192313"/>
                </a:lnTo>
                <a:lnTo>
                  <a:pt x="34409" y="185905"/>
                </a:lnTo>
                <a:lnTo>
                  <a:pt x="28002" y="181586"/>
                </a:lnTo>
                <a:lnTo>
                  <a:pt x="20156" y="180002"/>
                </a:lnTo>
                <a:lnTo>
                  <a:pt x="12310" y="181586"/>
                </a:lnTo>
                <a:lnTo>
                  <a:pt x="5903" y="185905"/>
                </a:lnTo>
                <a:lnTo>
                  <a:pt x="1583" y="192313"/>
                </a:lnTo>
                <a:lnTo>
                  <a:pt x="0" y="200159"/>
                </a:lnTo>
                <a:lnTo>
                  <a:pt x="1583" y="208005"/>
                </a:lnTo>
                <a:lnTo>
                  <a:pt x="5903" y="214412"/>
                </a:lnTo>
                <a:lnTo>
                  <a:pt x="12310" y="218731"/>
                </a:lnTo>
                <a:lnTo>
                  <a:pt x="20156" y="220315"/>
                </a:lnTo>
                <a:lnTo>
                  <a:pt x="28002" y="218731"/>
                </a:lnTo>
                <a:lnTo>
                  <a:pt x="34409" y="214412"/>
                </a:lnTo>
                <a:lnTo>
                  <a:pt x="38729" y="208005"/>
                </a:lnTo>
                <a:lnTo>
                  <a:pt x="40313" y="200159"/>
                </a:lnTo>
                <a:close/>
              </a:path>
              <a:path w="40640" h="2200909">
                <a:moveTo>
                  <a:pt x="40313" y="380160"/>
                </a:moveTo>
                <a:lnTo>
                  <a:pt x="38729" y="372314"/>
                </a:lnTo>
                <a:lnTo>
                  <a:pt x="34409" y="365907"/>
                </a:lnTo>
                <a:lnTo>
                  <a:pt x="28002" y="361588"/>
                </a:lnTo>
                <a:lnTo>
                  <a:pt x="20156" y="360004"/>
                </a:lnTo>
                <a:lnTo>
                  <a:pt x="12310" y="361588"/>
                </a:lnTo>
                <a:lnTo>
                  <a:pt x="5903" y="365907"/>
                </a:lnTo>
                <a:lnTo>
                  <a:pt x="1583" y="372314"/>
                </a:lnTo>
                <a:lnTo>
                  <a:pt x="0" y="380160"/>
                </a:lnTo>
                <a:lnTo>
                  <a:pt x="1583" y="388006"/>
                </a:lnTo>
                <a:lnTo>
                  <a:pt x="5903" y="394414"/>
                </a:lnTo>
                <a:lnTo>
                  <a:pt x="12310" y="398733"/>
                </a:lnTo>
                <a:lnTo>
                  <a:pt x="20156" y="400317"/>
                </a:lnTo>
                <a:lnTo>
                  <a:pt x="28002" y="398733"/>
                </a:lnTo>
                <a:lnTo>
                  <a:pt x="34409" y="394414"/>
                </a:lnTo>
                <a:lnTo>
                  <a:pt x="38729" y="388006"/>
                </a:lnTo>
                <a:lnTo>
                  <a:pt x="40313" y="380160"/>
                </a:lnTo>
                <a:close/>
              </a:path>
              <a:path w="40640" h="2200909">
                <a:moveTo>
                  <a:pt x="40313" y="560163"/>
                </a:moveTo>
                <a:lnTo>
                  <a:pt x="38729" y="552317"/>
                </a:lnTo>
                <a:lnTo>
                  <a:pt x="34409" y="545910"/>
                </a:lnTo>
                <a:lnTo>
                  <a:pt x="28002" y="541590"/>
                </a:lnTo>
                <a:lnTo>
                  <a:pt x="20156" y="540006"/>
                </a:lnTo>
                <a:lnTo>
                  <a:pt x="12310" y="541590"/>
                </a:lnTo>
                <a:lnTo>
                  <a:pt x="5903" y="545910"/>
                </a:lnTo>
                <a:lnTo>
                  <a:pt x="1583" y="552317"/>
                </a:lnTo>
                <a:lnTo>
                  <a:pt x="0" y="560163"/>
                </a:lnTo>
                <a:lnTo>
                  <a:pt x="1583" y="568009"/>
                </a:lnTo>
                <a:lnTo>
                  <a:pt x="5903" y="574416"/>
                </a:lnTo>
                <a:lnTo>
                  <a:pt x="12310" y="578736"/>
                </a:lnTo>
                <a:lnTo>
                  <a:pt x="20156" y="580320"/>
                </a:lnTo>
                <a:lnTo>
                  <a:pt x="28002" y="578736"/>
                </a:lnTo>
                <a:lnTo>
                  <a:pt x="34409" y="574416"/>
                </a:lnTo>
                <a:lnTo>
                  <a:pt x="38729" y="568009"/>
                </a:lnTo>
                <a:lnTo>
                  <a:pt x="40313" y="560163"/>
                </a:lnTo>
                <a:close/>
              </a:path>
              <a:path w="40640" h="2200909">
                <a:moveTo>
                  <a:pt x="40313" y="740165"/>
                </a:moveTo>
                <a:lnTo>
                  <a:pt x="38729" y="732319"/>
                </a:lnTo>
                <a:lnTo>
                  <a:pt x="34409" y="725912"/>
                </a:lnTo>
                <a:lnTo>
                  <a:pt x="28002" y="721592"/>
                </a:lnTo>
                <a:lnTo>
                  <a:pt x="20156" y="720008"/>
                </a:lnTo>
                <a:lnTo>
                  <a:pt x="12310" y="721592"/>
                </a:lnTo>
                <a:lnTo>
                  <a:pt x="5903" y="725912"/>
                </a:lnTo>
                <a:lnTo>
                  <a:pt x="1583" y="732319"/>
                </a:lnTo>
                <a:lnTo>
                  <a:pt x="0" y="740165"/>
                </a:lnTo>
                <a:lnTo>
                  <a:pt x="1583" y="748011"/>
                </a:lnTo>
                <a:lnTo>
                  <a:pt x="5903" y="754418"/>
                </a:lnTo>
                <a:lnTo>
                  <a:pt x="12310" y="758738"/>
                </a:lnTo>
                <a:lnTo>
                  <a:pt x="20156" y="760322"/>
                </a:lnTo>
                <a:lnTo>
                  <a:pt x="28002" y="758738"/>
                </a:lnTo>
                <a:lnTo>
                  <a:pt x="34409" y="754418"/>
                </a:lnTo>
                <a:lnTo>
                  <a:pt x="38729" y="748011"/>
                </a:lnTo>
                <a:lnTo>
                  <a:pt x="40313" y="740165"/>
                </a:lnTo>
                <a:close/>
              </a:path>
              <a:path w="40640" h="2200909">
                <a:moveTo>
                  <a:pt x="40313" y="1460174"/>
                </a:moveTo>
                <a:lnTo>
                  <a:pt x="38729" y="1452328"/>
                </a:lnTo>
                <a:lnTo>
                  <a:pt x="34409" y="1445921"/>
                </a:lnTo>
                <a:lnTo>
                  <a:pt x="28002" y="1441601"/>
                </a:lnTo>
                <a:lnTo>
                  <a:pt x="20156" y="1440017"/>
                </a:lnTo>
                <a:lnTo>
                  <a:pt x="12310" y="1441601"/>
                </a:lnTo>
                <a:lnTo>
                  <a:pt x="5903" y="1445921"/>
                </a:lnTo>
                <a:lnTo>
                  <a:pt x="1583" y="1452328"/>
                </a:lnTo>
                <a:lnTo>
                  <a:pt x="0" y="1460174"/>
                </a:lnTo>
                <a:lnTo>
                  <a:pt x="1583" y="1468019"/>
                </a:lnTo>
                <a:lnTo>
                  <a:pt x="5903" y="1474427"/>
                </a:lnTo>
                <a:lnTo>
                  <a:pt x="12310" y="1478746"/>
                </a:lnTo>
                <a:lnTo>
                  <a:pt x="20156" y="1480330"/>
                </a:lnTo>
                <a:lnTo>
                  <a:pt x="28002" y="1478746"/>
                </a:lnTo>
                <a:lnTo>
                  <a:pt x="34409" y="1474427"/>
                </a:lnTo>
                <a:lnTo>
                  <a:pt x="38729" y="1468019"/>
                </a:lnTo>
                <a:lnTo>
                  <a:pt x="40313" y="1460174"/>
                </a:lnTo>
                <a:close/>
              </a:path>
              <a:path w="40640" h="2200909">
                <a:moveTo>
                  <a:pt x="40313" y="1640176"/>
                </a:moveTo>
                <a:lnTo>
                  <a:pt x="38729" y="1632330"/>
                </a:lnTo>
                <a:lnTo>
                  <a:pt x="34409" y="1625923"/>
                </a:lnTo>
                <a:lnTo>
                  <a:pt x="28002" y="1621603"/>
                </a:lnTo>
                <a:lnTo>
                  <a:pt x="20156" y="1620019"/>
                </a:lnTo>
                <a:lnTo>
                  <a:pt x="12310" y="1621603"/>
                </a:lnTo>
                <a:lnTo>
                  <a:pt x="5903" y="1625923"/>
                </a:lnTo>
                <a:lnTo>
                  <a:pt x="1583" y="1632330"/>
                </a:lnTo>
                <a:lnTo>
                  <a:pt x="0" y="1640176"/>
                </a:lnTo>
                <a:lnTo>
                  <a:pt x="1583" y="1648022"/>
                </a:lnTo>
                <a:lnTo>
                  <a:pt x="5903" y="1654429"/>
                </a:lnTo>
                <a:lnTo>
                  <a:pt x="12310" y="1658749"/>
                </a:lnTo>
                <a:lnTo>
                  <a:pt x="20156" y="1660333"/>
                </a:lnTo>
                <a:lnTo>
                  <a:pt x="28002" y="1658749"/>
                </a:lnTo>
                <a:lnTo>
                  <a:pt x="34409" y="1654429"/>
                </a:lnTo>
                <a:lnTo>
                  <a:pt x="38729" y="1648022"/>
                </a:lnTo>
                <a:lnTo>
                  <a:pt x="40313" y="1640176"/>
                </a:lnTo>
                <a:close/>
              </a:path>
              <a:path w="40640" h="2200909">
                <a:moveTo>
                  <a:pt x="40313" y="1820178"/>
                </a:moveTo>
                <a:lnTo>
                  <a:pt x="38729" y="1812332"/>
                </a:lnTo>
                <a:lnTo>
                  <a:pt x="34409" y="1805925"/>
                </a:lnTo>
                <a:lnTo>
                  <a:pt x="28002" y="1801605"/>
                </a:lnTo>
                <a:lnTo>
                  <a:pt x="20156" y="1800021"/>
                </a:lnTo>
                <a:lnTo>
                  <a:pt x="12310" y="1801605"/>
                </a:lnTo>
                <a:lnTo>
                  <a:pt x="5903" y="1805925"/>
                </a:lnTo>
                <a:lnTo>
                  <a:pt x="1583" y="1812332"/>
                </a:lnTo>
                <a:lnTo>
                  <a:pt x="0" y="1820178"/>
                </a:lnTo>
                <a:lnTo>
                  <a:pt x="1583" y="1828024"/>
                </a:lnTo>
                <a:lnTo>
                  <a:pt x="5903" y="1834431"/>
                </a:lnTo>
                <a:lnTo>
                  <a:pt x="12310" y="1838751"/>
                </a:lnTo>
                <a:lnTo>
                  <a:pt x="20156" y="1840335"/>
                </a:lnTo>
                <a:lnTo>
                  <a:pt x="28002" y="1838751"/>
                </a:lnTo>
                <a:lnTo>
                  <a:pt x="34409" y="1834431"/>
                </a:lnTo>
                <a:lnTo>
                  <a:pt x="38729" y="1828024"/>
                </a:lnTo>
                <a:lnTo>
                  <a:pt x="40313" y="1820178"/>
                </a:lnTo>
                <a:close/>
              </a:path>
              <a:path w="40640" h="2200909">
                <a:moveTo>
                  <a:pt x="40313" y="2000180"/>
                </a:moveTo>
                <a:lnTo>
                  <a:pt x="38729" y="1992334"/>
                </a:lnTo>
                <a:lnTo>
                  <a:pt x="34409" y="1985927"/>
                </a:lnTo>
                <a:lnTo>
                  <a:pt x="28002" y="1981607"/>
                </a:lnTo>
                <a:lnTo>
                  <a:pt x="20156" y="1980023"/>
                </a:lnTo>
                <a:lnTo>
                  <a:pt x="12310" y="1981607"/>
                </a:lnTo>
                <a:lnTo>
                  <a:pt x="5903" y="1985927"/>
                </a:lnTo>
                <a:lnTo>
                  <a:pt x="1583" y="1992334"/>
                </a:lnTo>
                <a:lnTo>
                  <a:pt x="0" y="2000180"/>
                </a:lnTo>
                <a:lnTo>
                  <a:pt x="1583" y="2008026"/>
                </a:lnTo>
                <a:lnTo>
                  <a:pt x="5903" y="2014433"/>
                </a:lnTo>
                <a:lnTo>
                  <a:pt x="12310" y="2018753"/>
                </a:lnTo>
                <a:lnTo>
                  <a:pt x="20156" y="2020337"/>
                </a:lnTo>
                <a:lnTo>
                  <a:pt x="28002" y="2018753"/>
                </a:lnTo>
                <a:lnTo>
                  <a:pt x="34409" y="2014433"/>
                </a:lnTo>
                <a:lnTo>
                  <a:pt x="38729" y="2008026"/>
                </a:lnTo>
                <a:lnTo>
                  <a:pt x="40313" y="2000180"/>
                </a:lnTo>
                <a:close/>
              </a:path>
              <a:path w="40640" h="2200909">
                <a:moveTo>
                  <a:pt x="40313" y="2180182"/>
                </a:moveTo>
                <a:lnTo>
                  <a:pt x="38729" y="2172337"/>
                </a:lnTo>
                <a:lnTo>
                  <a:pt x="34409" y="2165930"/>
                </a:lnTo>
                <a:lnTo>
                  <a:pt x="28002" y="2161610"/>
                </a:lnTo>
                <a:lnTo>
                  <a:pt x="20156" y="2160026"/>
                </a:lnTo>
                <a:lnTo>
                  <a:pt x="12310" y="2161610"/>
                </a:lnTo>
                <a:lnTo>
                  <a:pt x="5903" y="2165930"/>
                </a:lnTo>
                <a:lnTo>
                  <a:pt x="1583" y="2172337"/>
                </a:lnTo>
                <a:lnTo>
                  <a:pt x="0" y="2180182"/>
                </a:lnTo>
                <a:lnTo>
                  <a:pt x="1583" y="2188028"/>
                </a:lnTo>
                <a:lnTo>
                  <a:pt x="5903" y="2194435"/>
                </a:lnTo>
                <a:lnTo>
                  <a:pt x="12310" y="2198755"/>
                </a:lnTo>
                <a:lnTo>
                  <a:pt x="20156" y="2200339"/>
                </a:lnTo>
                <a:lnTo>
                  <a:pt x="28002" y="2198755"/>
                </a:lnTo>
                <a:lnTo>
                  <a:pt x="34409" y="2194435"/>
                </a:lnTo>
                <a:lnTo>
                  <a:pt x="38729" y="2188028"/>
                </a:lnTo>
                <a:lnTo>
                  <a:pt x="40313" y="2180182"/>
                </a:lnTo>
                <a:close/>
              </a:path>
            </a:pathLst>
          </a:custGeom>
          <a:ln w="5060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6" name="object 46" descr=""/>
          <p:cNvSpPr txBox="1"/>
          <p:nvPr/>
        </p:nvSpPr>
        <p:spPr>
          <a:xfrm>
            <a:off x="1443987" y="7178175"/>
            <a:ext cx="101600" cy="72390"/>
          </a:xfrm>
          <a:prstGeom prst="rect">
            <a:avLst/>
          </a:prstGeom>
        </p:spPr>
        <p:txBody>
          <a:bodyPr wrap="square" lIns="0" tIns="0" rIns="0" bIns="0" rtlCol="0" vert="vert270">
            <a:spAutoFit/>
          </a:bodyPr>
          <a:lstStyle/>
          <a:p>
            <a:pPr marL="12700">
              <a:lnSpc>
                <a:spcPts val="670"/>
              </a:lnSpc>
            </a:pPr>
            <a:r>
              <a:rPr dirty="0" sz="600" spc="-50">
                <a:latin typeface="Lucida Console"/>
                <a:cs typeface="Lucida Console"/>
              </a:rPr>
              <a:t>3</a:t>
            </a:r>
            <a:endParaRPr sz="600">
              <a:latin typeface="Lucida Console"/>
              <a:cs typeface="Lucida Console"/>
            </a:endParaRPr>
          </a:p>
        </p:txBody>
      </p:sp>
      <p:sp>
        <p:nvSpPr>
          <p:cNvPr id="47" name="object 47" descr=""/>
          <p:cNvSpPr txBox="1"/>
          <p:nvPr/>
        </p:nvSpPr>
        <p:spPr>
          <a:xfrm>
            <a:off x="1623984" y="4586169"/>
            <a:ext cx="101600" cy="72390"/>
          </a:xfrm>
          <a:prstGeom prst="rect">
            <a:avLst/>
          </a:prstGeom>
        </p:spPr>
        <p:txBody>
          <a:bodyPr wrap="square" lIns="0" tIns="0" rIns="0" bIns="0" rtlCol="0" vert="vert270">
            <a:spAutoFit/>
          </a:bodyPr>
          <a:lstStyle/>
          <a:p>
            <a:pPr marL="12700">
              <a:lnSpc>
                <a:spcPts val="670"/>
              </a:lnSpc>
            </a:pPr>
            <a:r>
              <a:rPr dirty="0" sz="600" spc="-50">
                <a:latin typeface="Lucida Console"/>
                <a:cs typeface="Lucida Console"/>
              </a:rPr>
              <a:t>4</a:t>
            </a:r>
            <a:endParaRPr sz="600">
              <a:latin typeface="Lucida Console"/>
              <a:cs typeface="Lucida Console"/>
            </a:endParaRPr>
          </a:p>
        </p:txBody>
      </p:sp>
      <p:sp>
        <p:nvSpPr>
          <p:cNvPr id="48" name="object 48" descr=""/>
          <p:cNvSpPr/>
          <p:nvPr/>
        </p:nvSpPr>
        <p:spPr>
          <a:xfrm>
            <a:off x="1649011" y="4817890"/>
            <a:ext cx="40640" cy="2200910"/>
          </a:xfrm>
          <a:custGeom>
            <a:avLst/>
            <a:gdLst/>
            <a:ahLst/>
            <a:cxnLst/>
            <a:rect l="l" t="t" r="r" b="b"/>
            <a:pathLst>
              <a:path w="40639" h="2200909">
                <a:moveTo>
                  <a:pt x="40313" y="20156"/>
                </a:moveTo>
                <a:lnTo>
                  <a:pt x="38729" y="12310"/>
                </a:lnTo>
                <a:lnTo>
                  <a:pt x="34409" y="5903"/>
                </a:lnTo>
                <a:lnTo>
                  <a:pt x="28002" y="1584"/>
                </a:lnTo>
                <a:lnTo>
                  <a:pt x="20156" y="0"/>
                </a:lnTo>
                <a:lnTo>
                  <a:pt x="12310" y="1584"/>
                </a:lnTo>
                <a:lnTo>
                  <a:pt x="5903" y="5903"/>
                </a:lnTo>
                <a:lnTo>
                  <a:pt x="1584" y="12310"/>
                </a:lnTo>
                <a:lnTo>
                  <a:pt x="0" y="20156"/>
                </a:lnTo>
                <a:lnTo>
                  <a:pt x="1584" y="28002"/>
                </a:lnTo>
                <a:lnTo>
                  <a:pt x="5903" y="34409"/>
                </a:lnTo>
                <a:lnTo>
                  <a:pt x="12310" y="38729"/>
                </a:lnTo>
                <a:lnTo>
                  <a:pt x="20156" y="40313"/>
                </a:lnTo>
                <a:lnTo>
                  <a:pt x="28002" y="38729"/>
                </a:lnTo>
                <a:lnTo>
                  <a:pt x="34409" y="34409"/>
                </a:lnTo>
                <a:lnTo>
                  <a:pt x="38729" y="28002"/>
                </a:lnTo>
                <a:lnTo>
                  <a:pt x="40313" y="20156"/>
                </a:lnTo>
                <a:close/>
              </a:path>
              <a:path w="40639" h="2200909">
                <a:moveTo>
                  <a:pt x="40313" y="200159"/>
                </a:moveTo>
                <a:lnTo>
                  <a:pt x="38729" y="192313"/>
                </a:lnTo>
                <a:lnTo>
                  <a:pt x="34409" y="185905"/>
                </a:lnTo>
                <a:lnTo>
                  <a:pt x="28002" y="181586"/>
                </a:lnTo>
                <a:lnTo>
                  <a:pt x="20156" y="180002"/>
                </a:lnTo>
                <a:lnTo>
                  <a:pt x="12310" y="181586"/>
                </a:lnTo>
                <a:lnTo>
                  <a:pt x="5903" y="185905"/>
                </a:lnTo>
                <a:lnTo>
                  <a:pt x="1584" y="192313"/>
                </a:lnTo>
                <a:lnTo>
                  <a:pt x="0" y="200159"/>
                </a:lnTo>
                <a:lnTo>
                  <a:pt x="1584" y="208005"/>
                </a:lnTo>
                <a:lnTo>
                  <a:pt x="5903" y="214412"/>
                </a:lnTo>
                <a:lnTo>
                  <a:pt x="12310" y="218731"/>
                </a:lnTo>
                <a:lnTo>
                  <a:pt x="20156" y="220315"/>
                </a:lnTo>
                <a:lnTo>
                  <a:pt x="28002" y="218731"/>
                </a:lnTo>
                <a:lnTo>
                  <a:pt x="34409" y="214412"/>
                </a:lnTo>
                <a:lnTo>
                  <a:pt x="38729" y="208005"/>
                </a:lnTo>
                <a:lnTo>
                  <a:pt x="40313" y="200159"/>
                </a:lnTo>
                <a:close/>
              </a:path>
              <a:path w="40639" h="2200909">
                <a:moveTo>
                  <a:pt x="40313" y="380160"/>
                </a:moveTo>
                <a:lnTo>
                  <a:pt x="38729" y="372314"/>
                </a:lnTo>
                <a:lnTo>
                  <a:pt x="34409" y="365907"/>
                </a:lnTo>
                <a:lnTo>
                  <a:pt x="28002" y="361588"/>
                </a:lnTo>
                <a:lnTo>
                  <a:pt x="20156" y="360004"/>
                </a:lnTo>
                <a:lnTo>
                  <a:pt x="12310" y="361588"/>
                </a:lnTo>
                <a:lnTo>
                  <a:pt x="5903" y="365907"/>
                </a:lnTo>
                <a:lnTo>
                  <a:pt x="1584" y="372314"/>
                </a:lnTo>
                <a:lnTo>
                  <a:pt x="0" y="380160"/>
                </a:lnTo>
                <a:lnTo>
                  <a:pt x="1584" y="388006"/>
                </a:lnTo>
                <a:lnTo>
                  <a:pt x="5903" y="394414"/>
                </a:lnTo>
                <a:lnTo>
                  <a:pt x="12310" y="398733"/>
                </a:lnTo>
                <a:lnTo>
                  <a:pt x="20156" y="400317"/>
                </a:lnTo>
                <a:lnTo>
                  <a:pt x="28002" y="398733"/>
                </a:lnTo>
                <a:lnTo>
                  <a:pt x="34409" y="394414"/>
                </a:lnTo>
                <a:lnTo>
                  <a:pt x="38729" y="388006"/>
                </a:lnTo>
                <a:lnTo>
                  <a:pt x="40313" y="380160"/>
                </a:lnTo>
                <a:close/>
              </a:path>
              <a:path w="40639" h="2200909">
                <a:moveTo>
                  <a:pt x="40313" y="560163"/>
                </a:moveTo>
                <a:lnTo>
                  <a:pt x="38729" y="552317"/>
                </a:lnTo>
                <a:lnTo>
                  <a:pt x="34409" y="545910"/>
                </a:lnTo>
                <a:lnTo>
                  <a:pt x="28002" y="541590"/>
                </a:lnTo>
                <a:lnTo>
                  <a:pt x="20156" y="540006"/>
                </a:lnTo>
                <a:lnTo>
                  <a:pt x="12310" y="541590"/>
                </a:lnTo>
                <a:lnTo>
                  <a:pt x="5903" y="545910"/>
                </a:lnTo>
                <a:lnTo>
                  <a:pt x="1584" y="552317"/>
                </a:lnTo>
                <a:lnTo>
                  <a:pt x="0" y="560163"/>
                </a:lnTo>
                <a:lnTo>
                  <a:pt x="1584" y="568009"/>
                </a:lnTo>
                <a:lnTo>
                  <a:pt x="5903" y="574416"/>
                </a:lnTo>
                <a:lnTo>
                  <a:pt x="12310" y="578736"/>
                </a:lnTo>
                <a:lnTo>
                  <a:pt x="20156" y="580320"/>
                </a:lnTo>
                <a:lnTo>
                  <a:pt x="28002" y="578736"/>
                </a:lnTo>
                <a:lnTo>
                  <a:pt x="34409" y="574416"/>
                </a:lnTo>
                <a:lnTo>
                  <a:pt x="38729" y="568009"/>
                </a:lnTo>
                <a:lnTo>
                  <a:pt x="40313" y="560163"/>
                </a:lnTo>
                <a:close/>
              </a:path>
              <a:path w="40639" h="2200909">
                <a:moveTo>
                  <a:pt x="40313" y="740165"/>
                </a:moveTo>
                <a:lnTo>
                  <a:pt x="38729" y="732319"/>
                </a:lnTo>
                <a:lnTo>
                  <a:pt x="34409" y="725912"/>
                </a:lnTo>
                <a:lnTo>
                  <a:pt x="28002" y="721592"/>
                </a:lnTo>
                <a:lnTo>
                  <a:pt x="20156" y="720008"/>
                </a:lnTo>
                <a:lnTo>
                  <a:pt x="12310" y="721592"/>
                </a:lnTo>
                <a:lnTo>
                  <a:pt x="5903" y="725912"/>
                </a:lnTo>
                <a:lnTo>
                  <a:pt x="1584" y="732319"/>
                </a:lnTo>
                <a:lnTo>
                  <a:pt x="0" y="740165"/>
                </a:lnTo>
                <a:lnTo>
                  <a:pt x="1584" y="748011"/>
                </a:lnTo>
                <a:lnTo>
                  <a:pt x="5903" y="754418"/>
                </a:lnTo>
                <a:lnTo>
                  <a:pt x="12310" y="758738"/>
                </a:lnTo>
                <a:lnTo>
                  <a:pt x="20156" y="760322"/>
                </a:lnTo>
                <a:lnTo>
                  <a:pt x="28002" y="758738"/>
                </a:lnTo>
                <a:lnTo>
                  <a:pt x="34409" y="754418"/>
                </a:lnTo>
                <a:lnTo>
                  <a:pt x="38729" y="748011"/>
                </a:lnTo>
                <a:lnTo>
                  <a:pt x="40313" y="740165"/>
                </a:lnTo>
                <a:close/>
              </a:path>
              <a:path w="40639" h="2200909">
                <a:moveTo>
                  <a:pt x="40313" y="1460174"/>
                </a:moveTo>
                <a:lnTo>
                  <a:pt x="38729" y="1452328"/>
                </a:lnTo>
                <a:lnTo>
                  <a:pt x="34409" y="1445921"/>
                </a:lnTo>
                <a:lnTo>
                  <a:pt x="28002" y="1441601"/>
                </a:lnTo>
                <a:lnTo>
                  <a:pt x="20156" y="1440017"/>
                </a:lnTo>
                <a:lnTo>
                  <a:pt x="12310" y="1441601"/>
                </a:lnTo>
                <a:lnTo>
                  <a:pt x="5903" y="1445921"/>
                </a:lnTo>
                <a:lnTo>
                  <a:pt x="1584" y="1452328"/>
                </a:lnTo>
                <a:lnTo>
                  <a:pt x="0" y="1460174"/>
                </a:lnTo>
                <a:lnTo>
                  <a:pt x="1584" y="1468019"/>
                </a:lnTo>
                <a:lnTo>
                  <a:pt x="5903" y="1474427"/>
                </a:lnTo>
                <a:lnTo>
                  <a:pt x="12310" y="1478746"/>
                </a:lnTo>
                <a:lnTo>
                  <a:pt x="20156" y="1480330"/>
                </a:lnTo>
                <a:lnTo>
                  <a:pt x="28002" y="1478746"/>
                </a:lnTo>
                <a:lnTo>
                  <a:pt x="34409" y="1474427"/>
                </a:lnTo>
                <a:lnTo>
                  <a:pt x="38729" y="1468019"/>
                </a:lnTo>
                <a:lnTo>
                  <a:pt x="40313" y="1460174"/>
                </a:lnTo>
                <a:close/>
              </a:path>
              <a:path w="40639" h="2200909">
                <a:moveTo>
                  <a:pt x="40313" y="1640176"/>
                </a:moveTo>
                <a:lnTo>
                  <a:pt x="38729" y="1632330"/>
                </a:lnTo>
                <a:lnTo>
                  <a:pt x="34409" y="1625923"/>
                </a:lnTo>
                <a:lnTo>
                  <a:pt x="28002" y="1621603"/>
                </a:lnTo>
                <a:lnTo>
                  <a:pt x="20156" y="1620019"/>
                </a:lnTo>
                <a:lnTo>
                  <a:pt x="12310" y="1621603"/>
                </a:lnTo>
                <a:lnTo>
                  <a:pt x="5903" y="1625923"/>
                </a:lnTo>
                <a:lnTo>
                  <a:pt x="1584" y="1632330"/>
                </a:lnTo>
                <a:lnTo>
                  <a:pt x="0" y="1640176"/>
                </a:lnTo>
                <a:lnTo>
                  <a:pt x="1584" y="1648022"/>
                </a:lnTo>
                <a:lnTo>
                  <a:pt x="5903" y="1654429"/>
                </a:lnTo>
                <a:lnTo>
                  <a:pt x="12310" y="1658749"/>
                </a:lnTo>
                <a:lnTo>
                  <a:pt x="20156" y="1660333"/>
                </a:lnTo>
                <a:lnTo>
                  <a:pt x="28002" y="1658749"/>
                </a:lnTo>
                <a:lnTo>
                  <a:pt x="34409" y="1654429"/>
                </a:lnTo>
                <a:lnTo>
                  <a:pt x="38729" y="1648022"/>
                </a:lnTo>
                <a:lnTo>
                  <a:pt x="40313" y="1640176"/>
                </a:lnTo>
                <a:close/>
              </a:path>
              <a:path w="40639" h="2200909">
                <a:moveTo>
                  <a:pt x="40313" y="1820178"/>
                </a:moveTo>
                <a:lnTo>
                  <a:pt x="38729" y="1812332"/>
                </a:lnTo>
                <a:lnTo>
                  <a:pt x="34409" y="1805925"/>
                </a:lnTo>
                <a:lnTo>
                  <a:pt x="28002" y="1801605"/>
                </a:lnTo>
                <a:lnTo>
                  <a:pt x="20156" y="1800021"/>
                </a:lnTo>
                <a:lnTo>
                  <a:pt x="12310" y="1801605"/>
                </a:lnTo>
                <a:lnTo>
                  <a:pt x="5903" y="1805925"/>
                </a:lnTo>
                <a:lnTo>
                  <a:pt x="1584" y="1812332"/>
                </a:lnTo>
                <a:lnTo>
                  <a:pt x="0" y="1820178"/>
                </a:lnTo>
                <a:lnTo>
                  <a:pt x="1584" y="1828024"/>
                </a:lnTo>
                <a:lnTo>
                  <a:pt x="5903" y="1834431"/>
                </a:lnTo>
                <a:lnTo>
                  <a:pt x="12310" y="1838751"/>
                </a:lnTo>
                <a:lnTo>
                  <a:pt x="20156" y="1840335"/>
                </a:lnTo>
                <a:lnTo>
                  <a:pt x="28002" y="1838751"/>
                </a:lnTo>
                <a:lnTo>
                  <a:pt x="34409" y="1834431"/>
                </a:lnTo>
                <a:lnTo>
                  <a:pt x="38729" y="1828024"/>
                </a:lnTo>
                <a:lnTo>
                  <a:pt x="40313" y="1820178"/>
                </a:lnTo>
                <a:close/>
              </a:path>
              <a:path w="40639" h="2200909">
                <a:moveTo>
                  <a:pt x="40313" y="2000180"/>
                </a:moveTo>
                <a:lnTo>
                  <a:pt x="38729" y="1992334"/>
                </a:lnTo>
                <a:lnTo>
                  <a:pt x="34409" y="1985927"/>
                </a:lnTo>
                <a:lnTo>
                  <a:pt x="28002" y="1981607"/>
                </a:lnTo>
                <a:lnTo>
                  <a:pt x="20156" y="1980023"/>
                </a:lnTo>
                <a:lnTo>
                  <a:pt x="12310" y="1981607"/>
                </a:lnTo>
                <a:lnTo>
                  <a:pt x="5903" y="1985927"/>
                </a:lnTo>
                <a:lnTo>
                  <a:pt x="1584" y="1992334"/>
                </a:lnTo>
                <a:lnTo>
                  <a:pt x="0" y="2000180"/>
                </a:lnTo>
                <a:lnTo>
                  <a:pt x="1584" y="2008026"/>
                </a:lnTo>
                <a:lnTo>
                  <a:pt x="5903" y="2014433"/>
                </a:lnTo>
                <a:lnTo>
                  <a:pt x="12310" y="2018753"/>
                </a:lnTo>
                <a:lnTo>
                  <a:pt x="20156" y="2020337"/>
                </a:lnTo>
                <a:lnTo>
                  <a:pt x="28002" y="2018753"/>
                </a:lnTo>
                <a:lnTo>
                  <a:pt x="34409" y="2014433"/>
                </a:lnTo>
                <a:lnTo>
                  <a:pt x="38729" y="2008026"/>
                </a:lnTo>
                <a:lnTo>
                  <a:pt x="40313" y="2000180"/>
                </a:lnTo>
                <a:close/>
              </a:path>
              <a:path w="40639" h="2200909">
                <a:moveTo>
                  <a:pt x="40313" y="2180182"/>
                </a:moveTo>
                <a:lnTo>
                  <a:pt x="38729" y="2172337"/>
                </a:lnTo>
                <a:lnTo>
                  <a:pt x="34409" y="2165930"/>
                </a:lnTo>
                <a:lnTo>
                  <a:pt x="28002" y="2161610"/>
                </a:lnTo>
                <a:lnTo>
                  <a:pt x="20156" y="2160026"/>
                </a:lnTo>
                <a:lnTo>
                  <a:pt x="12310" y="2161610"/>
                </a:lnTo>
                <a:lnTo>
                  <a:pt x="5903" y="2165930"/>
                </a:lnTo>
                <a:lnTo>
                  <a:pt x="1584" y="2172337"/>
                </a:lnTo>
                <a:lnTo>
                  <a:pt x="0" y="2180182"/>
                </a:lnTo>
                <a:lnTo>
                  <a:pt x="1584" y="2188028"/>
                </a:lnTo>
                <a:lnTo>
                  <a:pt x="5903" y="2194435"/>
                </a:lnTo>
                <a:lnTo>
                  <a:pt x="12310" y="2198755"/>
                </a:lnTo>
                <a:lnTo>
                  <a:pt x="20156" y="2200339"/>
                </a:lnTo>
                <a:lnTo>
                  <a:pt x="28002" y="2198755"/>
                </a:lnTo>
                <a:lnTo>
                  <a:pt x="34409" y="2194435"/>
                </a:lnTo>
                <a:lnTo>
                  <a:pt x="38729" y="2188028"/>
                </a:lnTo>
                <a:lnTo>
                  <a:pt x="40313" y="2180182"/>
                </a:lnTo>
                <a:close/>
              </a:path>
            </a:pathLst>
          </a:custGeom>
          <a:ln w="5060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9" name="object 49" descr=""/>
          <p:cNvSpPr txBox="1"/>
          <p:nvPr/>
        </p:nvSpPr>
        <p:spPr>
          <a:xfrm>
            <a:off x="1623984" y="7178175"/>
            <a:ext cx="101600" cy="72390"/>
          </a:xfrm>
          <a:prstGeom prst="rect">
            <a:avLst/>
          </a:prstGeom>
        </p:spPr>
        <p:txBody>
          <a:bodyPr wrap="square" lIns="0" tIns="0" rIns="0" bIns="0" rtlCol="0" vert="vert270">
            <a:spAutoFit/>
          </a:bodyPr>
          <a:lstStyle/>
          <a:p>
            <a:pPr marL="12700">
              <a:lnSpc>
                <a:spcPts val="670"/>
              </a:lnSpc>
            </a:pPr>
            <a:r>
              <a:rPr dirty="0" sz="600" spc="-50">
                <a:latin typeface="Lucida Console"/>
                <a:cs typeface="Lucida Console"/>
              </a:rPr>
              <a:t>4</a:t>
            </a:r>
            <a:endParaRPr sz="600">
              <a:latin typeface="Lucida Console"/>
              <a:cs typeface="Lucida Console"/>
            </a:endParaRPr>
          </a:p>
        </p:txBody>
      </p:sp>
      <p:sp>
        <p:nvSpPr>
          <p:cNvPr id="50" name="object 50" descr=""/>
          <p:cNvSpPr txBox="1"/>
          <p:nvPr/>
        </p:nvSpPr>
        <p:spPr>
          <a:xfrm>
            <a:off x="1803981" y="4586169"/>
            <a:ext cx="101600" cy="72390"/>
          </a:xfrm>
          <a:prstGeom prst="rect">
            <a:avLst/>
          </a:prstGeom>
        </p:spPr>
        <p:txBody>
          <a:bodyPr wrap="square" lIns="0" tIns="0" rIns="0" bIns="0" rtlCol="0" vert="vert270">
            <a:spAutoFit/>
          </a:bodyPr>
          <a:lstStyle/>
          <a:p>
            <a:pPr marL="12700">
              <a:lnSpc>
                <a:spcPts val="670"/>
              </a:lnSpc>
            </a:pPr>
            <a:r>
              <a:rPr dirty="0" sz="600" spc="-50">
                <a:latin typeface="Lucida Console"/>
                <a:cs typeface="Lucida Console"/>
              </a:rPr>
              <a:t>5</a:t>
            </a:r>
            <a:endParaRPr sz="600">
              <a:latin typeface="Lucida Console"/>
              <a:cs typeface="Lucida Console"/>
            </a:endParaRPr>
          </a:p>
        </p:txBody>
      </p:sp>
      <p:sp>
        <p:nvSpPr>
          <p:cNvPr id="51" name="object 51" descr=""/>
          <p:cNvSpPr/>
          <p:nvPr/>
        </p:nvSpPr>
        <p:spPr>
          <a:xfrm>
            <a:off x="1829013" y="4817890"/>
            <a:ext cx="40640" cy="2200910"/>
          </a:xfrm>
          <a:custGeom>
            <a:avLst/>
            <a:gdLst/>
            <a:ahLst/>
            <a:cxnLst/>
            <a:rect l="l" t="t" r="r" b="b"/>
            <a:pathLst>
              <a:path w="40639" h="2200909">
                <a:moveTo>
                  <a:pt x="40313" y="20156"/>
                </a:moveTo>
                <a:lnTo>
                  <a:pt x="38729" y="12310"/>
                </a:lnTo>
                <a:lnTo>
                  <a:pt x="34409" y="5903"/>
                </a:lnTo>
                <a:lnTo>
                  <a:pt x="28002" y="1584"/>
                </a:lnTo>
                <a:lnTo>
                  <a:pt x="20156" y="0"/>
                </a:lnTo>
                <a:lnTo>
                  <a:pt x="12310" y="1584"/>
                </a:lnTo>
                <a:lnTo>
                  <a:pt x="5903" y="5903"/>
                </a:lnTo>
                <a:lnTo>
                  <a:pt x="1583" y="12310"/>
                </a:lnTo>
                <a:lnTo>
                  <a:pt x="0" y="20156"/>
                </a:lnTo>
                <a:lnTo>
                  <a:pt x="1583" y="28002"/>
                </a:lnTo>
                <a:lnTo>
                  <a:pt x="5903" y="34409"/>
                </a:lnTo>
                <a:lnTo>
                  <a:pt x="12310" y="38729"/>
                </a:lnTo>
                <a:lnTo>
                  <a:pt x="20156" y="40313"/>
                </a:lnTo>
                <a:lnTo>
                  <a:pt x="28002" y="38729"/>
                </a:lnTo>
                <a:lnTo>
                  <a:pt x="34409" y="34409"/>
                </a:lnTo>
                <a:lnTo>
                  <a:pt x="38729" y="28002"/>
                </a:lnTo>
                <a:lnTo>
                  <a:pt x="40313" y="20156"/>
                </a:lnTo>
                <a:close/>
              </a:path>
              <a:path w="40639" h="2200909">
                <a:moveTo>
                  <a:pt x="40313" y="200159"/>
                </a:moveTo>
                <a:lnTo>
                  <a:pt x="38729" y="192313"/>
                </a:lnTo>
                <a:lnTo>
                  <a:pt x="34409" y="185905"/>
                </a:lnTo>
                <a:lnTo>
                  <a:pt x="28002" y="181586"/>
                </a:lnTo>
                <a:lnTo>
                  <a:pt x="20156" y="180002"/>
                </a:lnTo>
                <a:lnTo>
                  <a:pt x="12310" y="181586"/>
                </a:lnTo>
                <a:lnTo>
                  <a:pt x="5903" y="185905"/>
                </a:lnTo>
                <a:lnTo>
                  <a:pt x="1583" y="192313"/>
                </a:lnTo>
                <a:lnTo>
                  <a:pt x="0" y="200159"/>
                </a:lnTo>
                <a:lnTo>
                  <a:pt x="1583" y="208005"/>
                </a:lnTo>
                <a:lnTo>
                  <a:pt x="5903" y="214412"/>
                </a:lnTo>
                <a:lnTo>
                  <a:pt x="12310" y="218731"/>
                </a:lnTo>
                <a:lnTo>
                  <a:pt x="20156" y="220315"/>
                </a:lnTo>
                <a:lnTo>
                  <a:pt x="28002" y="218731"/>
                </a:lnTo>
                <a:lnTo>
                  <a:pt x="34409" y="214412"/>
                </a:lnTo>
                <a:lnTo>
                  <a:pt x="38729" y="208005"/>
                </a:lnTo>
                <a:lnTo>
                  <a:pt x="40313" y="200159"/>
                </a:lnTo>
                <a:close/>
              </a:path>
              <a:path w="40639" h="2200909">
                <a:moveTo>
                  <a:pt x="40313" y="380160"/>
                </a:moveTo>
                <a:lnTo>
                  <a:pt x="38729" y="372314"/>
                </a:lnTo>
                <a:lnTo>
                  <a:pt x="34409" y="365907"/>
                </a:lnTo>
                <a:lnTo>
                  <a:pt x="28002" y="361588"/>
                </a:lnTo>
                <a:lnTo>
                  <a:pt x="20156" y="360004"/>
                </a:lnTo>
                <a:lnTo>
                  <a:pt x="12310" y="361588"/>
                </a:lnTo>
                <a:lnTo>
                  <a:pt x="5903" y="365907"/>
                </a:lnTo>
                <a:lnTo>
                  <a:pt x="1583" y="372314"/>
                </a:lnTo>
                <a:lnTo>
                  <a:pt x="0" y="380160"/>
                </a:lnTo>
                <a:lnTo>
                  <a:pt x="1583" y="388006"/>
                </a:lnTo>
                <a:lnTo>
                  <a:pt x="5903" y="394414"/>
                </a:lnTo>
                <a:lnTo>
                  <a:pt x="12310" y="398733"/>
                </a:lnTo>
                <a:lnTo>
                  <a:pt x="20156" y="400317"/>
                </a:lnTo>
                <a:lnTo>
                  <a:pt x="28002" y="398733"/>
                </a:lnTo>
                <a:lnTo>
                  <a:pt x="34409" y="394414"/>
                </a:lnTo>
                <a:lnTo>
                  <a:pt x="38729" y="388006"/>
                </a:lnTo>
                <a:lnTo>
                  <a:pt x="40313" y="380160"/>
                </a:lnTo>
                <a:close/>
              </a:path>
              <a:path w="40639" h="2200909">
                <a:moveTo>
                  <a:pt x="40313" y="560163"/>
                </a:moveTo>
                <a:lnTo>
                  <a:pt x="38729" y="552317"/>
                </a:lnTo>
                <a:lnTo>
                  <a:pt x="34409" y="545910"/>
                </a:lnTo>
                <a:lnTo>
                  <a:pt x="28002" y="541590"/>
                </a:lnTo>
                <a:lnTo>
                  <a:pt x="20156" y="540006"/>
                </a:lnTo>
                <a:lnTo>
                  <a:pt x="12310" y="541590"/>
                </a:lnTo>
                <a:lnTo>
                  <a:pt x="5903" y="545910"/>
                </a:lnTo>
                <a:lnTo>
                  <a:pt x="1583" y="552317"/>
                </a:lnTo>
                <a:lnTo>
                  <a:pt x="0" y="560163"/>
                </a:lnTo>
                <a:lnTo>
                  <a:pt x="1583" y="568009"/>
                </a:lnTo>
                <a:lnTo>
                  <a:pt x="5903" y="574416"/>
                </a:lnTo>
                <a:lnTo>
                  <a:pt x="12310" y="578736"/>
                </a:lnTo>
                <a:lnTo>
                  <a:pt x="20156" y="580320"/>
                </a:lnTo>
                <a:lnTo>
                  <a:pt x="28002" y="578736"/>
                </a:lnTo>
                <a:lnTo>
                  <a:pt x="34409" y="574416"/>
                </a:lnTo>
                <a:lnTo>
                  <a:pt x="38729" y="568009"/>
                </a:lnTo>
                <a:lnTo>
                  <a:pt x="40313" y="560163"/>
                </a:lnTo>
                <a:close/>
              </a:path>
              <a:path w="40639" h="2200909">
                <a:moveTo>
                  <a:pt x="40313" y="740165"/>
                </a:moveTo>
                <a:lnTo>
                  <a:pt x="38729" y="732319"/>
                </a:lnTo>
                <a:lnTo>
                  <a:pt x="34409" y="725912"/>
                </a:lnTo>
                <a:lnTo>
                  <a:pt x="28002" y="721592"/>
                </a:lnTo>
                <a:lnTo>
                  <a:pt x="20156" y="720008"/>
                </a:lnTo>
                <a:lnTo>
                  <a:pt x="12310" y="721592"/>
                </a:lnTo>
                <a:lnTo>
                  <a:pt x="5903" y="725912"/>
                </a:lnTo>
                <a:lnTo>
                  <a:pt x="1583" y="732319"/>
                </a:lnTo>
                <a:lnTo>
                  <a:pt x="0" y="740165"/>
                </a:lnTo>
                <a:lnTo>
                  <a:pt x="1583" y="748011"/>
                </a:lnTo>
                <a:lnTo>
                  <a:pt x="5903" y="754418"/>
                </a:lnTo>
                <a:lnTo>
                  <a:pt x="12310" y="758738"/>
                </a:lnTo>
                <a:lnTo>
                  <a:pt x="20156" y="760322"/>
                </a:lnTo>
                <a:lnTo>
                  <a:pt x="28002" y="758738"/>
                </a:lnTo>
                <a:lnTo>
                  <a:pt x="34409" y="754418"/>
                </a:lnTo>
                <a:lnTo>
                  <a:pt x="38729" y="748011"/>
                </a:lnTo>
                <a:lnTo>
                  <a:pt x="40313" y="740165"/>
                </a:lnTo>
                <a:close/>
              </a:path>
              <a:path w="40639" h="2200909">
                <a:moveTo>
                  <a:pt x="40313" y="1460174"/>
                </a:moveTo>
                <a:lnTo>
                  <a:pt x="38729" y="1452328"/>
                </a:lnTo>
                <a:lnTo>
                  <a:pt x="34409" y="1445921"/>
                </a:lnTo>
                <a:lnTo>
                  <a:pt x="28002" y="1441601"/>
                </a:lnTo>
                <a:lnTo>
                  <a:pt x="20156" y="1440017"/>
                </a:lnTo>
                <a:lnTo>
                  <a:pt x="12310" y="1441601"/>
                </a:lnTo>
                <a:lnTo>
                  <a:pt x="5903" y="1445921"/>
                </a:lnTo>
                <a:lnTo>
                  <a:pt x="1583" y="1452328"/>
                </a:lnTo>
                <a:lnTo>
                  <a:pt x="0" y="1460174"/>
                </a:lnTo>
                <a:lnTo>
                  <a:pt x="1583" y="1468019"/>
                </a:lnTo>
                <a:lnTo>
                  <a:pt x="5903" y="1474427"/>
                </a:lnTo>
                <a:lnTo>
                  <a:pt x="12310" y="1478746"/>
                </a:lnTo>
                <a:lnTo>
                  <a:pt x="20156" y="1480330"/>
                </a:lnTo>
                <a:lnTo>
                  <a:pt x="28002" y="1478746"/>
                </a:lnTo>
                <a:lnTo>
                  <a:pt x="34409" y="1474427"/>
                </a:lnTo>
                <a:lnTo>
                  <a:pt x="38729" y="1468019"/>
                </a:lnTo>
                <a:lnTo>
                  <a:pt x="40313" y="1460174"/>
                </a:lnTo>
                <a:close/>
              </a:path>
              <a:path w="40639" h="2200909">
                <a:moveTo>
                  <a:pt x="40313" y="1640176"/>
                </a:moveTo>
                <a:lnTo>
                  <a:pt x="38729" y="1632330"/>
                </a:lnTo>
                <a:lnTo>
                  <a:pt x="34409" y="1625923"/>
                </a:lnTo>
                <a:lnTo>
                  <a:pt x="28002" y="1621603"/>
                </a:lnTo>
                <a:lnTo>
                  <a:pt x="20156" y="1620019"/>
                </a:lnTo>
                <a:lnTo>
                  <a:pt x="12310" y="1621603"/>
                </a:lnTo>
                <a:lnTo>
                  <a:pt x="5903" y="1625923"/>
                </a:lnTo>
                <a:lnTo>
                  <a:pt x="1583" y="1632330"/>
                </a:lnTo>
                <a:lnTo>
                  <a:pt x="0" y="1640176"/>
                </a:lnTo>
                <a:lnTo>
                  <a:pt x="1583" y="1648022"/>
                </a:lnTo>
                <a:lnTo>
                  <a:pt x="5903" y="1654429"/>
                </a:lnTo>
                <a:lnTo>
                  <a:pt x="12310" y="1658749"/>
                </a:lnTo>
                <a:lnTo>
                  <a:pt x="20156" y="1660333"/>
                </a:lnTo>
                <a:lnTo>
                  <a:pt x="28002" y="1658749"/>
                </a:lnTo>
                <a:lnTo>
                  <a:pt x="34409" y="1654429"/>
                </a:lnTo>
                <a:lnTo>
                  <a:pt x="38729" y="1648022"/>
                </a:lnTo>
                <a:lnTo>
                  <a:pt x="40313" y="1640176"/>
                </a:lnTo>
                <a:close/>
              </a:path>
              <a:path w="40639" h="2200909">
                <a:moveTo>
                  <a:pt x="40313" y="1820178"/>
                </a:moveTo>
                <a:lnTo>
                  <a:pt x="38729" y="1812332"/>
                </a:lnTo>
                <a:lnTo>
                  <a:pt x="34409" y="1805925"/>
                </a:lnTo>
                <a:lnTo>
                  <a:pt x="28002" y="1801605"/>
                </a:lnTo>
                <a:lnTo>
                  <a:pt x="20156" y="1800021"/>
                </a:lnTo>
                <a:lnTo>
                  <a:pt x="12310" y="1801605"/>
                </a:lnTo>
                <a:lnTo>
                  <a:pt x="5903" y="1805925"/>
                </a:lnTo>
                <a:lnTo>
                  <a:pt x="1583" y="1812332"/>
                </a:lnTo>
                <a:lnTo>
                  <a:pt x="0" y="1820178"/>
                </a:lnTo>
                <a:lnTo>
                  <a:pt x="1583" y="1828024"/>
                </a:lnTo>
                <a:lnTo>
                  <a:pt x="5903" y="1834431"/>
                </a:lnTo>
                <a:lnTo>
                  <a:pt x="12310" y="1838751"/>
                </a:lnTo>
                <a:lnTo>
                  <a:pt x="20156" y="1840335"/>
                </a:lnTo>
                <a:lnTo>
                  <a:pt x="28002" y="1838751"/>
                </a:lnTo>
                <a:lnTo>
                  <a:pt x="34409" y="1834431"/>
                </a:lnTo>
                <a:lnTo>
                  <a:pt x="38729" y="1828024"/>
                </a:lnTo>
                <a:lnTo>
                  <a:pt x="40313" y="1820178"/>
                </a:lnTo>
                <a:close/>
              </a:path>
              <a:path w="40639" h="2200909">
                <a:moveTo>
                  <a:pt x="40313" y="2000180"/>
                </a:moveTo>
                <a:lnTo>
                  <a:pt x="38729" y="1992334"/>
                </a:lnTo>
                <a:lnTo>
                  <a:pt x="34409" y="1985927"/>
                </a:lnTo>
                <a:lnTo>
                  <a:pt x="28002" y="1981607"/>
                </a:lnTo>
                <a:lnTo>
                  <a:pt x="20156" y="1980023"/>
                </a:lnTo>
                <a:lnTo>
                  <a:pt x="12310" y="1981607"/>
                </a:lnTo>
                <a:lnTo>
                  <a:pt x="5903" y="1985927"/>
                </a:lnTo>
                <a:lnTo>
                  <a:pt x="1583" y="1992334"/>
                </a:lnTo>
                <a:lnTo>
                  <a:pt x="0" y="2000180"/>
                </a:lnTo>
                <a:lnTo>
                  <a:pt x="1583" y="2008026"/>
                </a:lnTo>
                <a:lnTo>
                  <a:pt x="5903" y="2014433"/>
                </a:lnTo>
                <a:lnTo>
                  <a:pt x="12310" y="2018753"/>
                </a:lnTo>
                <a:lnTo>
                  <a:pt x="20156" y="2020337"/>
                </a:lnTo>
                <a:lnTo>
                  <a:pt x="28002" y="2018753"/>
                </a:lnTo>
                <a:lnTo>
                  <a:pt x="34409" y="2014433"/>
                </a:lnTo>
                <a:lnTo>
                  <a:pt x="38729" y="2008026"/>
                </a:lnTo>
                <a:lnTo>
                  <a:pt x="40313" y="2000180"/>
                </a:lnTo>
                <a:close/>
              </a:path>
              <a:path w="40639" h="2200909">
                <a:moveTo>
                  <a:pt x="40313" y="2180182"/>
                </a:moveTo>
                <a:lnTo>
                  <a:pt x="38729" y="2172337"/>
                </a:lnTo>
                <a:lnTo>
                  <a:pt x="34409" y="2165930"/>
                </a:lnTo>
                <a:lnTo>
                  <a:pt x="28002" y="2161610"/>
                </a:lnTo>
                <a:lnTo>
                  <a:pt x="20156" y="2160026"/>
                </a:lnTo>
                <a:lnTo>
                  <a:pt x="12310" y="2161610"/>
                </a:lnTo>
                <a:lnTo>
                  <a:pt x="5903" y="2165930"/>
                </a:lnTo>
                <a:lnTo>
                  <a:pt x="1583" y="2172337"/>
                </a:lnTo>
                <a:lnTo>
                  <a:pt x="0" y="2180182"/>
                </a:lnTo>
                <a:lnTo>
                  <a:pt x="1583" y="2188028"/>
                </a:lnTo>
                <a:lnTo>
                  <a:pt x="5903" y="2194435"/>
                </a:lnTo>
                <a:lnTo>
                  <a:pt x="12310" y="2198755"/>
                </a:lnTo>
                <a:lnTo>
                  <a:pt x="20156" y="2200339"/>
                </a:lnTo>
                <a:lnTo>
                  <a:pt x="28002" y="2198755"/>
                </a:lnTo>
                <a:lnTo>
                  <a:pt x="34409" y="2194435"/>
                </a:lnTo>
                <a:lnTo>
                  <a:pt x="38729" y="2188028"/>
                </a:lnTo>
                <a:lnTo>
                  <a:pt x="40313" y="2180182"/>
                </a:lnTo>
                <a:close/>
              </a:path>
            </a:pathLst>
          </a:custGeom>
          <a:ln w="5060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2" name="object 52" descr=""/>
          <p:cNvSpPr txBox="1"/>
          <p:nvPr/>
        </p:nvSpPr>
        <p:spPr>
          <a:xfrm>
            <a:off x="1803981" y="7178175"/>
            <a:ext cx="101600" cy="72390"/>
          </a:xfrm>
          <a:prstGeom prst="rect">
            <a:avLst/>
          </a:prstGeom>
        </p:spPr>
        <p:txBody>
          <a:bodyPr wrap="square" lIns="0" tIns="0" rIns="0" bIns="0" rtlCol="0" vert="vert270">
            <a:spAutoFit/>
          </a:bodyPr>
          <a:lstStyle/>
          <a:p>
            <a:pPr marL="12700">
              <a:lnSpc>
                <a:spcPts val="670"/>
              </a:lnSpc>
            </a:pPr>
            <a:r>
              <a:rPr dirty="0" sz="600" spc="-50">
                <a:latin typeface="Lucida Console"/>
                <a:cs typeface="Lucida Console"/>
              </a:rPr>
              <a:t>5</a:t>
            </a:r>
            <a:endParaRPr sz="600">
              <a:latin typeface="Lucida Console"/>
              <a:cs typeface="Lucida Console"/>
            </a:endParaRPr>
          </a:p>
        </p:txBody>
      </p:sp>
      <p:sp>
        <p:nvSpPr>
          <p:cNvPr id="53" name="object 53" descr=""/>
          <p:cNvSpPr txBox="1"/>
          <p:nvPr/>
        </p:nvSpPr>
        <p:spPr>
          <a:xfrm>
            <a:off x="1983978" y="4586169"/>
            <a:ext cx="101600" cy="72390"/>
          </a:xfrm>
          <a:prstGeom prst="rect">
            <a:avLst/>
          </a:prstGeom>
        </p:spPr>
        <p:txBody>
          <a:bodyPr wrap="square" lIns="0" tIns="0" rIns="0" bIns="0" rtlCol="0" vert="vert270">
            <a:spAutoFit/>
          </a:bodyPr>
          <a:lstStyle/>
          <a:p>
            <a:pPr marL="12700">
              <a:lnSpc>
                <a:spcPts val="670"/>
              </a:lnSpc>
            </a:pPr>
            <a:r>
              <a:rPr dirty="0" sz="600" spc="-50">
                <a:latin typeface="Lucida Console"/>
                <a:cs typeface="Lucida Console"/>
              </a:rPr>
              <a:t>6</a:t>
            </a:r>
            <a:endParaRPr sz="600">
              <a:latin typeface="Lucida Console"/>
              <a:cs typeface="Lucida Console"/>
            </a:endParaRPr>
          </a:p>
        </p:txBody>
      </p:sp>
      <p:sp>
        <p:nvSpPr>
          <p:cNvPr id="54" name="object 54" descr=""/>
          <p:cNvSpPr/>
          <p:nvPr/>
        </p:nvSpPr>
        <p:spPr>
          <a:xfrm>
            <a:off x="2009016" y="4817890"/>
            <a:ext cx="40640" cy="2200910"/>
          </a:xfrm>
          <a:custGeom>
            <a:avLst/>
            <a:gdLst/>
            <a:ahLst/>
            <a:cxnLst/>
            <a:rect l="l" t="t" r="r" b="b"/>
            <a:pathLst>
              <a:path w="40639" h="2200909">
                <a:moveTo>
                  <a:pt x="40313" y="20156"/>
                </a:moveTo>
                <a:lnTo>
                  <a:pt x="38729" y="12310"/>
                </a:lnTo>
                <a:lnTo>
                  <a:pt x="34409" y="5903"/>
                </a:lnTo>
                <a:lnTo>
                  <a:pt x="28002" y="1584"/>
                </a:lnTo>
                <a:lnTo>
                  <a:pt x="20156" y="0"/>
                </a:lnTo>
                <a:lnTo>
                  <a:pt x="12310" y="1584"/>
                </a:lnTo>
                <a:lnTo>
                  <a:pt x="5903" y="5903"/>
                </a:lnTo>
                <a:lnTo>
                  <a:pt x="1584" y="12310"/>
                </a:lnTo>
                <a:lnTo>
                  <a:pt x="0" y="20156"/>
                </a:lnTo>
                <a:lnTo>
                  <a:pt x="1584" y="28002"/>
                </a:lnTo>
                <a:lnTo>
                  <a:pt x="5903" y="34409"/>
                </a:lnTo>
                <a:lnTo>
                  <a:pt x="12310" y="38729"/>
                </a:lnTo>
                <a:lnTo>
                  <a:pt x="20156" y="40313"/>
                </a:lnTo>
                <a:lnTo>
                  <a:pt x="28002" y="38729"/>
                </a:lnTo>
                <a:lnTo>
                  <a:pt x="34409" y="34409"/>
                </a:lnTo>
                <a:lnTo>
                  <a:pt x="38729" y="28002"/>
                </a:lnTo>
                <a:lnTo>
                  <a:pt x="40313" y="20156"/>
                </a:lnTo>
                <a:close/>
              </a:path>
              <a:path w="40639" h="2200909">
                <a:moveTo>
                  <a:pt x="40313" y="200159"/>
                </a:moveTo>
                <a:lnTo>
                  <a:pt x="38729" y="192313"/>
                </a:lnTo>
                <a:lnTo>
                  <a:pt x="34409" y="185905"/>
                </a:lnTo>
                <a:lnTo>
                  <a:pt x="28002" y="181586"/>
                </a:lnTo>
                <a:lnTo>
                  <a:pt x="20156" y="180002"/>
                </a:lnTo>
                <a:lnTo>
                  <a:pt x="12310" y="181586"/>
                </a:lnTo>
                <a:lnTo>
                  <a:pt x="5903" y="185905"/>
                </a:lnTo>
                <a:lnTo>
                  <a:pt x="1584" y="192313"/>
                </a:lnTo>
                <a:lnTo>
                  <a:pt x="0" y="200159"/>
                </a:lnTo>
                <a:lnTo>
                  <a:pt x="1584" y="208005"/>
                </a:lnTo>
                <a:lnTo>
                  <a:pt x="5903" y="214412"/>
                </a:lnTo>
                <a:lnTo>
                  <a:pt x="12310" y="218731"/>
                </a:lnTo>
                <a:lnTo>
                  <a:pt x="20156" y="220315"/>
                </a:lnTo>
                <a:lnTo>
                  <a:pt x="28002" y="218731"/>
                </a:lnTo>
                <a:lnTo>
                  <a:pt x="34409" y="214412"/>
                </a:lnTo>
                <a:lnTo>
                  <a:pt x="38729" y="208005"/>
                </a:lnTo>
                <a:lnTo>
                  <a:pt x="40313" y="200159"/>
                </a:lnTo>
                <a:close/>
              </a:path>
              <a:path w="40639" h="2200909">
                <a:moveTo>
                  <a:pt x="40313" y="380160"/>
                </a:moveTo>
                <a:lnTo>
                  <a:pt x="38729" y="372314"/>
                </a:lnTo>
                <a:lnTo>
                  <a:pt x="34409" y="365907"/>
                </a:lnTo>
                <a:lnTo>
                  <a:pt x="28002" y="361588"/>
                </a:lnTo>
                <a:lnTo>
                  <a:pt x="20156" y="360004"/>
                </a:lnTo>
                <a:lnTo>
                  <a:pt x="12310" y="361588"/>
                </a:lnTo>
                <a:lnTo>
                  <a:pt x="5903" y="365907"/>
                </a:lnTo>
                <a:lnTo>
                  <a:pt x="1584" y="372314"/>
                </a:lnTo>
                <a:lnTo>
                  <a:pt x="0" y="380160"/>
                </a:lnTo>
                <a:lnTo>
                  <a:pt x="1584" y="388006"/>
                </a:lnTo>
                <a:lnTo>
                  <a:pt x="5903" y="394414"/>
                </a:lnTo>
                <a:lnTo>
                  <a:pt x="12310" y="398733"/>
                </a:lnTo>
                <a:lnTo>
                  <a:pt x="20156" y="400317"/>
                </a:lnTo>
                <a:lnTo>
                  <a:pt x="28002" y="398733"/>
                </a:lnTo>
                <a:lnTo>
                  <a:pt x="34409" y="394414"/>
                </a:lnTo>
                <a:lnTo>
                  <a:pt x="38729" y="388006"/>
                </a:lnTo>
                <a:lnTo>
                  <a:pt x="40313" y="380160"/>
                </a:lnTo>
                <a:close/>
              </a:path>
              <a:path w="40639" h="2200909">
                <a:moveTo>
                  <a:pt x="40313" y="560163"/>
                </a:moveTo>
                <a:lnTo>
                  <a:pt x="38729" y="552317"/>
                </a:lnTo>
                <a:lnTo>
                  <a:pt x="34409" y="545910"/>
                </a:lnTo>
                <a:lnTo>
                  <a:pt x="28002" y="541590"/>
                </a:lnTo>
                <a:lnTo>
                  <a:pt x="20156" y="540006"/>
                </a:lnTo>
                <a:lnTo>
                  <a:pt x="12310" y="541590"/>
                </a:lnTo>
                <a:lnTo>
                  <a:pt x="5903" y="545910"/>
                </a:lnTo>
                <a:lnTo>
                  <a:pt x="1584" y="552317"/>
                </a:lnTo>
                <a:lnTo>
                  <a:pt x="0" y="560163"/>
                </a:lnTo>
                <a:lnTo>
                  <a:pt x="1584" y="568009"/>
                </a:lnTo>
                <a:lnTo>
                  <a:pt x="5903" y="574416"/>
                </a:lnTo>
                <a:lnTo>
                  <a:pt x="12310" y="578736"/>
                </a:lnTo>
                <a:lnTo>
                  <a:pt x="20156" y="580320"/>
                </a:lnTo>
                <a:lnTo>
                  <a:pt x="28002" y="578736"/>
                </a:lnTo>
                <a:lnTo>
                  <a:pt x="34409" y="574416"/>
                </a:lnTo>
                <a:lnTo>
                  <a:pt x="38729" y="568009"/>
                </a:lnTo>
                <a:lnTo>
                  <a:pt x="40313" y="560163"/>
                </a:lnTo>
                <a:close/>
              </a:path>
              <a:path w="40639" h="2200909">
                <a:moveTo>
                  <a:pt x="40313" y="740165"/>
                </a:moveTo>
                <a:lnTo>
                  <a:pt x="38729" y="732319"/>
                </a:lnTo>
                <a:lnTo>
                  <a:pt x="34409" y="725912"/>
                </a:lnTo>
                <a:lnTo>
                  <a:pt x="28002" y="721592"/>
                </a:lnTo>
                <a:lnTo>
                  <a:pt x="20156" y="720008"/>
                </a:lnTo>
                <a:lnTo>
                  <a:pt x="12310" y="721592"/>
                </a:lnTo>
                <a:lnTo>
                  <a:pt x="5903" y="725912"/>
                </a:lnTo>
                <a:lnTo>
                  <a:pt x="1584" y="732319"/>
                </a:lnTo>
                <a:lnTo>
                  <a:pt x="0" y="740165"/>
                </a:lnTo>
                <a:lnTo>
                  <a:pt x="1584" y="748011"/>
                </a:lnTo>
                <a:lnTo>
                  <a:pt x="5903" y="754418"/>
                </a:lnTo>
                <a:lnTo>
                  <a:pt x="12310" y="758738"/>
                </a:lnTo>
                <a:lnTo>
                  <a:pt x="20156" y="760322"/>
                </a:lnTo>
                <a:lnTo>
                  <a:pt x="28002" y="758738"/>
                </a:lnTo>
                <a:lnTo>
                  <a:pt x="34409" y="754418"/>
                </a:lnTo>
                <a:lnTo>
                  <a:pt x="38729" y="748011"/>
                </a:lnTo>
                <a:lnTo>
                  <a:pt x="40313" y="740165"/>
                </a:lnTo>
                <a:close/>
              </a:path>
              <a:path w="40639" h="2200909">
                <a:moveTo>
                  <a:pt x="40313" y="1460174"/>
                </a:moveTo>
                <a:lnTo>
                  <a:pt x="38729" y="1452328"/>
                </a:lnTo>
                <a:lnTo>
                  <a:pt x="34409" y="1445921"/>
                </a:lnTo>
                <a:lnTo>
                  <a:pt x="28002" y="1441601"/>
                </a:lnTo>
                <a:lnTo>
                  <a:pt x="20156" y="1440017"/>
                </a:lnTo>
                <a:lnTo>
                  <a:pt x="12310" y="1441601"/>
                </a:lnTo>
                <a:lnTo>
                  <a:pt x="5903" y="1445921"/>
                </a:lnTo>
                <a:lnTo>
                  <a:pt x="1584" y="1452328"/>
                </a:lnTo>
                <a:lnTo>
                  <a:pt x="0" y="1460174"/>
                </a:lnTo>
                <a:lnTo>
                  <a:pt x="1584" y="1468019"/>
                </a:lnTo>
                <a:lnTo>
                  <a:pt x="5903" y="1474427"/>
                </a:lnTo>
                <a:lnTo>
                  <a:pt x="12310" y="1478746"/>
                </a:lnTo>
                <a:lnTo>
                  <a:pt x="20156" y="1480330"/>
                </a:lnTo>
                <a:lnTo>
                  <a:pt x="28002" y="1478746"/>
                </a:lnTo>
                <a:lnTo>
                  <a:pt x="34409" y="1474427"/>
                </a:lnTo>
                <a:lnTo>
                  <a:pt x="38729" y="1468019"/>
                </a:lnTo>
                <a:lnTo>
                  <a:pt x="40313" y="1460174"/>
                </a:lnTo>
                <a:close/>
              </a:path>
              <a:path w="40639" h="2200909">
                <a:moveTo>
                  <a:pt x="40313" y="1640176"/>
                </a:moveTo>
                <a:lnTo>
                  <a:pt x="38729" y="1632330"/>
                </a:lnTo>
                <a:lnTo>
                  <a:pt x="34409" y="1625923"/>
                </a:lnTo>
                <a:lnTo>
                  <a:pt x="28002" y="1621603"/>
                </a:lnTo>
                <a:lnTo>
                  <a:pt x="20156" y="1620019"/>
                </a:lnTo>
                <a:lnTo>
                  <a:pt x="12310" y="1621603"/>
                </a:lnTo>
                <a:lnTo>
                  <a:pt x="5903" y="1625923"/>
                </a:lnTo>
                <a:lnTo>
                  <a:pt x="1584" y="1632330"/>
                </a:lnTo>
                <a:lnTo>
                  <a:pt x="0" y="1640176"/>
                </a:lnTo>
                <a:lnTo>
                  <a:pt x="1584" y="1648022"/>
                </a:lnTo>
                <a:lnTo>
                  <a:pt x="5903" y="1654429"/>
                </a:lnTo>
                <a:lnTo>
                  <a:pt x="12310" y="1658749"/>
                </a:lnTo>
                <a:lnTo>
                  <a:pt x="20156" y="1660333"/>
                </a:lnTo>
                <a:lnTo>
                  <a:pt x="28002" y="1658749"/>
                </a:lnTo>
                <a:lnTo>
                  <a:pt x="34409" y="1654429"/>
                </a:lnTo>
                <a:lnTo>
                  <a:pt x="38729" y="1648022"/>
                </a:lnTo>
                <a:lnTo>
                  <a:pt x="40313" y="1640176"/>
                </a:lnTo>
                <a:close/>
              </a:path>
              <a:path w="40639" h="2200909">
                <a:moveTo>
                  <a:pt x="40313" y="1820178"/>
                </a:moveTo>
                <a:lnTo>
                  <a:pt x="38729" y="1812332"/>
                </a:lnTo>
                <a:lnTo>
                  <a:pt x="34409" y="1805925"/>
                </a:lnTo>
                <a:lnTo>
                  <a:pt x="28002" y="1801605"/>
                </a:lnTo>
                <a:lnTo>
                  <a:pt x="20156" y="1800021"/>
                </a:lnTo>
                <a:lnTo>
                  <a:pt x="12310" y="1801605"/>
                </a:lnTo>
                <a:lnTo>
                  <a:pt x="5903" y="1805925"/>
                </a:lnTo>
                <a:lnTo>
                  <a:pt x="1584" y="1812332"/>
                </a:lnTo>
                <a:lnTo>
                  <a:pt x="0" y="1820178"/>
                </a:lnTo>
                <a:lnTo>
                  <a:pt x="1584" y="1828024"/>
                </a:lnTo>
                <a:lnTo>
                  <a:pt x="5903" y="1834431"/>
                </a:lnTo>
                <a:lnTo>
                  <a:pt x="12310" y="1838751"/>
                </a:lnTo>
                <a:lnTo>
                  <a:pt x="20156" y="1840335"/>
                </a:lnTo>
                <a:lnTo>
                  <a:pt x="28002" y="1838751"/>
                </a:lnTo>
                <a:lnTo>
                  <a:pt x="34409" y="1834431"/>
                </a:lnTo>
                <a:lnTo>
                  <a:pt x="38729" y="1828024"/>
                </a:lnTo>
                <a:lnTo>
                  <a:pt x="40313" y="1820178"/>
                </a:lnTo>
                <a:close/>
              </a:path>
              <a:path w="40639" h="2200909">
                <a:moveTo>
                  <a:pt x="40313" y="2000180"/>
                </a:moveTo>
                <a:lnTo>
                  <a:pt x="38729" y="1992334"/>
                </a:lnTo>
                <a:lnTo>
                  <a:pt x="34409" y="1985927"/>
                </a:lnTo>
                <a:lnTo>
                  <a:pt x="28002" y="1981607"/>
                </a:lnTo>
                <a:lnTo>
                  <a:pt x="20156" y="1980023"/>
                </a:lnTo>
                <a:lnTo>
                  <a:pt x="12310" y="1981607"/>
                </a:lnTo>
                <a:lnTo>
                  <a:pt x="5903" y="1985927"/>
                </a:lnTo>
                <a:lnTo>
                  <a:pt x="1584" y="1992334"/>
                </a:lnTo>
                <a:lnTo>
                  <a:pt x="0" y="2000180"/>
                </a:lnTo>
                <a:lnTo>
                  <a:pt x="1584" y="2008026"/>
                </a:lnTo>
                <a:lnTo>
                  <a:pt x="5903" y="2014433"/>
                </a:lnTo>
                <a:lnTo>
                  <a:pt x="12310" y="2018753"/>
                </a:lnTo>
                <a:lnTo>
                  <a:pt x="20156" y="2020337"/>
                </a:lnTo>
                <a:lnTo>
                  <a:pt x="28002" y="2018753"/>
                </a:lnTo>
                <a:lnTo>
                  <a:pt x="34409" y="2014433"/>
                </a:lnTo>
                <a:lnTo>
                  <a:pt x="38729" y="2008026"/>
                </a:lnTo>
                <a:lnTo>
                  <a:pt x="40313" y="2000180"/>
                </a:lnTo>
                <a:close/>
              </a:path>
              <a:path w="40639" h="2200909">
                <a:moveTo>
                  <a:pt x="40313" y="2180182"/>
                </a:moveTo>
                <a:lnTo>
                  <a:pt x="38729" y="2172337"/>
                </a:lnTo>
                <a:lnTo>
                  <a:pt x="34409" y="2165930"/>
                </a:lnTo>
                <a:lnTo>
                  <a:pt x="28002" y="2161610"/>
                </a:lnTo>
                <a:lnTo>
                  <a:pt x="20156" y="2160026"/>
                </a:lnTo>
                <a:lnTo>
                  <a:pt x="12310" y="2161610"/>
                </a:lnTo>
                <a:lnTo>
                  <a:pt x="5903" y="2165930"/>
                </a:lnTo>
                <a:lnTo>
                  <a:pt x="1584" y="2172337"/>
                </a:lnTo>
                <a:lnTo>
                  <a:pt x="0" y="2180182"/>
                </a:lnTo>
                <a:lnTo>
                  <a:pt x="1584" y="2188028"/>
                </a:lnTo>
                <a:lnTo>
                  <a:pt x="5903" y="2194435"/>
                </a:lnTo>
                <a:lnTo>
                  <a:pt x="12310" y="2198755"/>
                </a:lnTo>
                <a:lnTo>
                  <a:pt x="20156" y="2200339"/>
                </a:lnTo>
                <a:lnTo>
                  <a:pt x="28002" y="2198755"/>
                </a:lnTo>
                <a:lnTo>
                  <a:pt x="34409" y="2194435"/>
                </a:lnTo>
                <a:lnTo>
                  <a:pt x="38729" y="2188028"/>
                </a:lnTo>
                <a:lnTo>
                  <a:pt x="40313" y="2180182"/>
                </a:lnTo>
                <a:close/>
              </a:path>
            </a:pathLst>
          </a:custGeom>
          <a:ln w="5060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5" name="object 55" descr=""/>
          <p:cNvSpPr txBox="1"/>
          <p:nvPr/>
        </p:nvSpPr>
        <p:spPr>
          <a:xfrm>
            <a:off x="1983978" y="7178175"/>
            <a:ext cx="101600" cy="72390"/>
          </a:xfrm>
          <a:prstGeom prst="rect">
            <a:avLst/>
          </a:prstGeom>
        </p:spPr>
        <p:txBody>
          <a:bodyPr wrap="square" lIns="0" tIns="0" rIns="0" bIns="0" rtlCol="0" vert="vert270">
            <a:spAutoFit/>
          </a:bodyPr>
          <a:lstStyle/>
          <a:p>
            <a:pPr marL="12700">
              <a:lnSpc>
                <a:spcPts val="670"/>
              </a:lnSpc>
            </a:pPr>
            <a:r>
              <a:rPr dirty="0" sz="600" spc="-50">
                <a:latin typeface="Lucida Console"/>
                <a:cs typeface="Lucida Console"/>
              </a:rPr>
              <a:t>6</a:t>
            </a:r>
            <a:endParaRPr sz="600">
              <a:latin typeface="Lucida Console"/>
              <a:cs typeface="Lucida Console"/>
            </a:endParaRPr>
          </a:p>
        </p:txBody>
      </p:sp>
      <p:sp>
        <p:nvSpPr>
          <p:cNvPr id="56" name="object 56" descr=""/>
          <p:cNvSpPr txBox="1"/>
          <p:nvPr/>
        </p:nvSpPr>
        <p:spPr>
          <a:xfrm>
            <a:off x="2163988" y="4586169"/>
            <a:ext cx="101600" cy="72390"/>
          </a:xfrm>
          <a:prstGeom prst="rect">
            <a:avLst/>
          </a:prstGeom>
        </p:spPr>
        <p:txBody>
          <a:bodyPr wrap="square" lIns="0" tIns="0" rIns="0" bIns="0" rtlCol="0" vert="vert270">
            <a:spAutoFit/>
          </a:bodyPr>
          <a:lstStyle/>
          <a:p>
            <a:pPr marL="12700">
              <a:lnSpc>
                <a:spcPts val="670"/>
              </a:lnSpc>
            </a:pPr>
            <a:r>
              <a:rPr dirty="0" sz="600" spc="-50">
                <a:latin typeface="Lucida Console"/>
                <a:cs typeface="Lucida Console"/>
              </a:rPr>
              <a:t>7</a:t>
            </a:r>
            <a:endParaRPr sz="600">
              <a:latin typeface="Lucida Console"/>
              <a:cs typeface="Lucida Console"/>
            </a:endParaRPr>
          </a:p>
        </p:txBody>
      </p:sp>
      <p:sp>
        <p:nvSpPr>
          <p:cNvPr id="57" name="object 57" descr=""/>
          <p:cNvSpPr/>
          <p:nvPr/>
        </p:nvSpPr>
        <p:spPr>
          <a:xfrm>
            <a:off x="2189018" y="4817890"/>
            <a:ext cx="40640" cy="2200910"/>
          </a:xfrm>
          <a:custGeom>
            <a:avLst/>
            <a:gdLst/>
            <a:ahLst/>
            <a:cxnLst/>
            <a:rect l="l" t="t" r="r" b="b"/>
            <a:pathLst>
              <a:path w="40639" h="2200909">
                <a:moveTo>
                  <a:pt x="40313" y="20156"/>
                </a:moveTo>
                <a:lnTo>
                  <a:pt x="38729" y="12310"/>
                </a:lnTo>
                <a:lnTo>
                  <a:pt x="34409" y="5903"/>
                </a:lnTo>
                <a:lnTo>
                  <a:pt x="28002" y="1584"/>
                </a:lnTo>
                <a:lnTo>
                  <a:pt x="20156" y="0"/>
                </a:lnTo>
                <a:lnTo>
                  <a:pt x="12310" y="1584"/>
                </a:lnTo>
                <a:lnTo>
                  <a:pt x="5903" y="5903"/>
                </a:lnTo>
                <a:lnTo>
                  <a:pt x="1584" y="12310"/>
                </a:lnTo>
                <a:lnTo>
                  <a:pt x="0" y="20156"/>
                </a:lnTo>
                <a:lnTo>
                  <a:pt x="1584" y="28002"/>
                </a:lnTo>
                <a:lnTo>
                  <a:pt x="5903" y="34409"/>
                </a:lnTo>
                <a:lnTo>
                  <a:pt x="12310" y="38729"/>
                </a:lnTo>
                <a:lnTo>
                  <a:pt x="20156" y="40313"/>
                </a:lnTo>
                <a:lnTo>
                  <a:pt x="28002" y="38729"/>
                </a:lnTo>
                <a:lnTo>
                  <a:pt x="34409" y="34409"/>
                </a:lnTo>
                <a:lnTo>
                  <a:pt x="38729" y="28002"/>
                </a:lnTo>
                <a:lnTo>
                  <a:pt x="40313" y="20156"/>
                </a:lnTo>
                <a:close/>
              </a:path>
              <a:path w="40639" h="2200909">
                <a:moveTo>
                  <a:pt x="40313" y="200159"/>
                </a:moveTo>
                <a:lnTo>
                  <a:pt x="38729" y="192313"/>
                </a:lnTo>
                <a:lnTo>
                  <a:pt x="34409" y="185905"/>
                </a:lnTo>
                <a:lnTo>
                  <a:pt x="28002" y="181586"/>
                </a:lnTo>
                <a:lnTo>
                  <a:pt x="20156" y="180002"/>
                </a:lnTo>
                <a:lnTo>
                  <a:pt x="12310" y="181586"/>
                </a:lnTo>
                <a:lnTo>
                  <a:pt x="5903" y="185905"/>
                </a:lnTo>
                <a:lnTo>
                  <a:pt x="1584" y="192313"/>
                </a:lnTo>
                <a:lnTo>
                  <a:pt x="0" y="200159"/>
                </a:lnTo>
                <a:lnTo>
                  <a:pt x="1584" y="208005"/>
                </a:lnTo>
                <a:lnTo>
                  <a:pt x="5903" y="214412"/>
                </a:lnTo>
                <a:lnTo>
                  <a:pt x="12310" y="218731"/>
                </a:lnTo>
                <a:lnTo>
                  <a:pt x="20156" y="220315"/>
                </a:lnTo>
                <a:lnTo>
                  <a:pt x="28002" y="218731"/>
                </a:lnTo>
                <a:lnTo>
                  <a:pt x="34409" y="214412"/>
                </a:lnTo>
                <a:lnTo>
                  <a:pt x="38729" y="208005"/>
                </a:lnTo>
                <a:lnTo>
                  <a:pt x="40313" y="200159"/>
                </a:lnTo>
                <a:close/>
              </a:path>
              <a:path w="40639" h="2200909">
                <a:moveTo>
                  <a:pt x="40313" y="380160"/>
                </a:moveTo>
                <a:lnTo>
                  <a:pt x="38729" y="372314"/>
                </a:lnTo>
                <a:lnTo>
                  <a:pt x="34409" y="365907"/>
                </a:lnTo>
                <a:lnTo>
                  <a:pt x="28002" y="361588"/>
                </a:lnTo>
                <a:lnTo>
                  <a:pt x="20156" y="360004"/>
                </a:lnTo>
                <a:lnTo>
                  <a:pt x="12310" y="361588"/>
                </a:lnTo>
                <a:lnTo>
                  <a:pt x="5903" y="365907"/>
                </a:lnTo>
                <a:lnTo>
                  <a:pt x="1584" y="372314"/>
                </a:lnTo>
                <a:lnTo>
                  <a:pt x="0" y="380160"/>
                </a:lnTo>
                <a:lnTo>
                  <a:pt x="1584" y="388006"/>
                </a:lnTo>
                <a:lnTo>
                  <a:pt x="5903" y="394414"/>
                </a:lnTo>
                <a:lnTo>
                  <a:pt x="12310" y="398733"/>
                </a:lnTo>
                <a:lnTo>
                  <a:pt x="20156" y="400317"/>
                </a:lnTo>
                <a:lnTo>
                  <a:pt x="28002" y="398733"/>
                </a:lnTo>
                <a:lnTo>
                  <a:pt x="34409" y="394414"/>
                </a:lnTo>
                <a:lnTo>
                  <a:pt x="38729" y="388006"/>
                </a:lnTo>
                <a:lnTo>
                  <a:pt x="40313" y="380160"/>
                </a:lnTo>
                <a:close/>
              </a:path>
              <a:path w="40639" h="2200909">
                <a:moveTo>
                  <a:pt x="40313" y="560163"/>
                </a:moveTo>
                <a:lnTo>
                  <a:pt x="38729" y="552317"/>
                </a:lnTo>
                <a:lnTo>
                  <a:pt x="34409" y="545910"/>
                </a:lnTo>
                <a:lnTo>
                  <a:pt x="28002" y="541590"/>
                </a:lnTo>
                <a:lnTo>
                  <a:pt x="20156" y="540006"/>
                </a:lnTo>
                <a:lnTo>
                  <a:pt x="12310" y="541590"/>
                </a:lnTo>
                <a:lnTo>
                  <a:pt x="5903" y="545910"/>
                </a:lnTo>
                <a:lnTo>
                  <a:pt x="1584" y="552317"/>
                </a:lnTo>
                <a:lnTo>
                  <a:pt x="0" y="560163"/>
                </a:lnTo>
                <a:lnTo>
                  <a:pt x="1584" y="568009"/>
                </a:lnTo>
                <a:lnTo>
                  <a:pt x="5903" y="574416"/>
                </a:lnTo>
                <a:lnTo>
                  <a:pt x="12310" y="578736"/>
                </a:lnTo>
                <a:lnTo>
                  <a:pt x="20156" y="580320"/>
                </a:lnTo>
                <a:lnTo>
                  <a:pt x="28002" y="578736"/>
                </a:lnTo>
                <a:lnTo>
                  <a:pt x="34409" y="574416"/>
                </a:lnTo>
                <a:lnTo>
                  <a:pt x="38729" y="568009"/>
                </a:lnTo>
                <a:lnTo>
                  <a:pt x="40313" y="560163"/>
                </a:lnTo>
                <a:close/>
              </a:path>
              <a:path w="40639" h="2200909">
                <a:moveTo>
                  <a:pt x="40313" y="740165"/>
                </a:moveTo>
                <a:lnTo>
                  <a:pt x="38729" y="732319"/>
                </a:lnTo>
                <a:lnTo>
                  <a:pt x="34409" y="725912"/>
                </a:lnTo>
                <a:lnTo>
                  <a:pt x="28002" y="721592"/>
                </a:lnTo>
                <a:lnTo>
                  <a:pt x="20156" y="720008"/>
                </a:lnTo>
                <a:lnTo>
                  <a:pt x="12310" y="721592"/>
                </a:lnTo>
                <a:lnTo>
                  <a:pt x="5903" y="725912"/>
                </a:lnTo>
                <a:lnTo>
                  <a:pt x="1584" y="732319"/>
                </a:lnTo>
                <a:lnTo>
                  <a:pt x="0" y="740165"/>
                </a:lnTo>
                <a:lnTo>
                  <a:pt x="1584" y="748011"/>
                </a:lnTo>
                <a:lnTo>
                  <a:pt x="5903" y="754418"/>
                </a:lnTo>
                <a:lnTo>
                  <a:pt x="12310" y="758738"/>
                </a:lnTo>
                <a:lnTo>
                  <a:pt x="20156" y="760322"/>
                </a:lnTo>
                <a:lnTo>
                  <a:pt x="28002" y="758738"/>
                </a:lnTo>
                <a:lnTo>
                  <a:pt x="34409" y="754418"/>
                </a:lnTo>
                <a:lnTo>
                  <a:pt x="38729" y="748011"/>
                </a:lnTo>
                <a:lnTo>
                  <a:pt x="40313" y="740165"/>
                </a:lnTo>
                <a:close/>
              </a:path>
              <a:path w="40639" h="2200909">
                <a:moveTo>
                  <a:pt x="40313" y="1460174"/>
                </a:moveTo>
                <a:lnTo>
                  <a:pt x="38729" y="1452328"/>
                </a:lnTo>
                <a:lnTo>
                  <a:pt x="34409" y="1445921"/>
                </a:lnTo>
                <a:lnTo>
                  <a:pt x="28002" y="1441601"/>
                </a:lnTo>
                <a:lnTo>
                  <a:pt x="20156" y="1440017"/>
                </a:lnTo>
                <a:lnTo>
                  <a:pt x="12310" y="1441601"/>
                </a:lnTo>
                <a:lnTo>
                  <a:pt x="5903" y="1445921"/>
                </a:lnTo>
                <a:lnTo>
                  <a:pt x="1584" y="1452328"/>
                </a:lnTo>
                <a:lnTo>
                  <a:pt x="0" y="1460174"/>
                </a:lnTo>
                <a:lnTo>
                  <a:pt x="1584" y="1468019"/>
                </a:lnTo>
                <a:lnTo>
                  <a:pt x="5903" y="1474427"/>
                </a:lnTo>
                <a:lnTo>
                  <a:pt x="12310" y="1478746"/>
                </a:lnTo>
                <a:lnTo>
                  <a:pt x="20156" y="1480330"/>
                </a:lnTo>
                <a:lnTo>
                  <a:pt x="28002" y="1478746"/>
                </a:lnTo>
                <a:lnTo>
                  <a:pt x="34409" y="1474427"/>
                </a:lnTo>
                <a:lnTo>
                  <a:pt x="38729" y="1468019"/>
                </a:lnTo>
                <a:lnTo>
                  <a:pt x="40313" y="1460174"/>
                </a:lnTo>
                <a:close/>
              </a:path>
              <a:path w="40639" h="2200909">
                <a:moveTo>
                  <a:pt x="40313" y="1640176"/>
                </a:moveTo>
                <a:lnTo>
                  <a:pt x="38729" y="1632330"/>
                </a:lnTo>
                <a:lnTo>
                  <a:pt x="34409" y="1625923"/>
                </a:lnTo>
                <a:lnTo>
                  <a:pt x="28002" y="1621603"/>
                </a:lnTo>
                <a:lnTo>
                  <a:pt x="20156" y="1620019"/>
                </a:lnTo>
                <a:lnTo>
                  <a:pt x="12310" y="1621603"/>
                </a:lnTo>
                <a:lnTo>
                  <a:pt x="5903" y="1625923"/>
                </a:lnTo>
                <a:lnTo>
                  <a:pt x="1584" y="1632330"/>
                </a:lnTo>
                <a:lnTo>
                  <a:pt x="0" y="1640176"/>
                </a:lnTo>
                <a:lnTo>
                  <a:pt x="1584" y="1648022"/>
                </a:lnTo>
                <a:lnTo>
                  <a:pt x="5903" y="1654429"/>
                </a:lnTo>
                <a:lnTo>
                  <a:pt x="12310" y="1658749"/>
                </a:lnTo>
                <a:lnTo>
                  <a:pt x="20156" y="1660333"/>
                </a:lnTo>
                <a:lnTo>
                  <a:pt x="28002" y="1658749"/>
                </a:lnTo>
                <a:lnTo>
                  <a:pt x="34409" y="1654429"/>
                </a:lnTo>
                <a:lnTo>
                  <a:pt x="38729" y="1648022"/>
                </a:lnTo>
                <a:lnTo>
                  <a:pt x="40313" y="1640176"/>
                </a:lnTo>
                <a:close/>
              </a:path>
              <a:path w="40639" h="2200909">
                <a:moveTo>
                  <a:pt x="40313" y="1820178"/>
                </a:moveTo>
                <a:lnTo>
                  <a:pt x="38729" y="1812332"/>
                </a:lnTo>
                <a:lnTo>
                  <a:pt x="34409" y="1805925"/>
                </a:lnTo>
                <a:lnTo>
                  <a:pt x="28002" y="1801605"/>
                </a:lnTo>
                <a:lnTo>
                  <a:pt x="20156" y="1800021"/>
                </a:lnTo>
                <a:lnTo>
                  <a:pt x="12310" y="1801605"/>
                </a:lnTo>
                <a:lnTo>
                  <a:pt x="5903" y="1805925"/>
                </a:lnTo>
                <a:lnTo>
                  <a:pt x="1584" y="1812332"/>
                </a:lnTo>
                <a:lnTo>
                  <a:pt x="0" y="1820178"/>
                </a:lnTo>
                <a:lnTo>
                  <a:pt x="1584" y="1828024"/>
                </a:lnTo>
                <a:lnTo>
                  <a:pt x="5903" y="1834431"/>
                </a:lnTo>
                <a:lnTo>
                  <a:pt x="12310" y="1838751"/>
                </a:lnTo>
                <a:lnTo>
                  <a:pt x="20156" y="1840335"/>
                </a:lnTo>
                <a:lnTo>
                  <a:pt x="28002" y="1838751"/>
                </a:lnTo>
                <a:lnTo>
                  <a:pt x="34409" y="1834431"/>
                </a:lnTo>
                <a:lnTo>
                  <a:pt x="38729" y="1828024"/>
                </a:lnTo>
                <a:lnTo>
                  <a:pt x="40313" y="1820178"/>
                </a:lnTo>
                <a:close/>
              </a:path>
              <a:path w="40639" h="2200909">
                <a:moveTo>
                  <a:pt x="40313" y="2000180"/>
                </a:moveTo>
                <a:lnTo>
                  <a:pt x="38729" y="1992334"/>
                </a:lnTo>
                <a:lnTo>
                  <a:pt x="34409" y="1985927"/>
                </a:lnTo>
                <a:lnTo>
                  <a:pt x="28002" y="1981607"/>
                </a:lnTo>
                <a:lnTo>
                  <a:pt x="20156" y="1980023"/>
                </a:lnTo>
                <a:lnTo>
                  <a:pt x="12310" y="1981607"/>
                </a:lnTo>
                <a:lnTo>
                  <a:pt x="5903" y="1985927"/>
                </a:lnTo>
                <a:lnTo>
                  <a:pt x="1584" y="1992334"/>
                </a:lnTo>
                <a:lnTo>
                  <a:pt x="0" y="2000180"/>
                </a:lnTo>
                <a:lnTo>
                  <a:pt x="1584" y="2008026"/>
                </a:lnTo>
                <a:lnTo>
                  <a:pt x="5903" y="2014433"/>
                </a:lnTo>
                <a:lnTo>
                  <a:pt x="12310" y="2018753"/>
                </a:lnTo>
                <a:lnTo>
                  <a:pt x="20156" y="2020337"/>
                </a:lnTo>
                <a:lnTo>
                  <a:pt x="28002" y="2018753"/>
                </a:lnTo>
                <a:lnTo>
                  <a:pt x="34409" y="2014433"/>
                </a:lnTo>
                <a:lnTo>
                  <a:pt x="38729" y="2008026"/>
                </a:lnTo>
                <a:lnTo>
                  <a:pt x="40313" y="2000180"/>
                </a:lnTo>
                <a:close/>
              </a:path>
              <a:path w="40639" h="2200909">
                <a:moveTo>
                  <a:pt x="40313" y="2180182"/>
                </a:moveTo>
                <a:lnTo>
                  <a:pt x="38729" y="2172337"/>
                </a:lnTo>
                <a:lnTo>
                  <a:pt x="34409" y="2165930"/>
                </a:lnTo>
                <a:lnTo>
                  <a:pt x="28002" y="2161610"/>
                </a:lnTo>
                <a:lnTo>
                  <a:pt x="20156" y="2160026"/>
                </a:lnTo>
                <a:lnTo>
                  <a:pt x="12310" y="2161610"/>
                </a:lnTo>
                <a:lnTo>
                  <a:pt x="5903" y="2165930"/>
                </a:lnTo>
                <a:lnTo>
                  <a:pt x="1584" y="2172337"/>
                </a:lnTo>
                <a:lnTo>
                  <a:pt x="0" y="2180182"/>
                </a:lnTo>
                <a:lnTo>
                  <a:pt x="1584" y="2188028"/>
                </a:lnTo>
                <a:lnTo>
                  <a:pt x="5903" y="2194435"/>
                </a:lnTo>
                <a:lnTo>
                  <a:pt x="12310" y="2198755"/>
                </a:lnTo>
                <a:lnTo>
                  <a:pt x="20156" y="2200339"/>
                </a:lnTo>
                <a:lnTo>
                  <a:pt x="28002" y="2198755"/>
                </a:lnTo>
                <a:lnTo>
                  <a:pt x="34409" y="2194435"/>
                </a:lnTo>
                <a:lnTo>
                  <a:pt x="38729" y="2188028"/>
                </a:lnTo>
                <a:lnTo>
                  <a:pt x="40313" y="2180182"/>
                </a:lnTo>
                <a:close/>
              </a:path>
            </a:pathLst>
          </a:custGeom>
          <a:ln w="5060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8" name="object 58" descr=""/>
          <p:cNvSpPr txBox="1"/>
          <p:nvPr/>
        </p:nvSpPr>
        <p:spPr>
          <a:xfrm>
            <a:off x="2163988" y="7178175"/>
            <a:ext cx="101600" cy="72390"/>
          </a:xfrm>
          <a:prstGeom prst="rect">
            <a:avLst/>
          </a:prstGeom>
        </p:spPr>
        <p:txBody>
          <a:bodyPr wrap="square" lIns="0" tIns="0" rIns="0" bIns="0" rtlCol="0" vert="vert270">
            <a:spAutoFit/>
          </a:bodyPr>
          <a:lstStyle/>
          <a:p>
            <a:pPr marL="12700">
              <a:lnSpc>
                <a:spcPts val="670"/>
              </a:lnSpc>
            </a:pPr>
            <a:r>
              <a:rPr dirty="0" sz="600" spc="-50">
                <a:latin typeface="Lucida Console"/>
                <a:cs typeface="Lucida Console"/>
              </a:rPr>
              <a:t>7</a:t>
            </a:r>
            <a:endParaRPr sz="600">
              <a:latin typeface="Lucida Console"/>
              <a:cs typeface="Lucida Console"/>
            </a:endParaRPr>
          </a:p>
        </p:txBody>
      </p:sp>
      <p:sp>
        <p:nvSpPr>
          <p:cNvPr id="59" name="object 59" descr=""/>
          <p:cNvSpPr txBox="1"/>
          <p:nvPr/>
        </p:nvSpPr>
        <p:spPr>
          <a:xfrm>
            <a:off x="2343985" y="4586169"/>
            <a:ext cx="101600" cy="72390"/>
          </a:xfrm>
          <a:prstGeom prst="rect">
            <a:avLst/>
          </a:prstGeom>
        </p:spPr>
        <p:txBody>
          <a:bodyPr wrap="square" lIns="0" tIns="0" rIns="0" bIns="0" rtlCol="0" vert="vert270">
            <a:spAutoFit/>
          </a:bodyPr>
          <a:lstStyle/>
          <a:p>
            <a:pPr marL="12700">
              <a:lnSpc>
                <a:spcPts val="670"/>
              </a:lnSpc>
            </a:pPr>
            <a:r>
              <a:rPr dirty="0" sz="600" spc="-50">
                <a:latin typeface="Lucida Console"/>
                <a:cs typeface="Lucida Console"/>
              </a:rPr>
              <a:t>8</a:t>
            </a:r>
            <a:endParaRPr sz="600">
              <a:latin typeface="Lucida Console"/>
              <a:cs typeface="Lucida Console"/>
            </a:endParaRPr>
          </a:p>
        </p:txBody>
      </p:sp>
      <p:sp>
        <p:nvSpPr>
          <p:cNvPr id="60" name="object 60" descr=""/>
          <p:cNvSpPr/>
          <p:nvPr/>
        </p:nvSpPr>
        <p:spPr>
          <a:xfrm>
            <a:off x="2369020" y="4817890"/>
            <a:ext cx="40640" cy="2200910"/>
          </a:xfrm>
          <a:custGeom>
            <a:avLst/>
            <a:gdLst/>
            <a:ahLst/>
            <a:cxnLst/>
            <a:rect l="l" t="t" r="r" b="b"/>
            <a:pathLst>
              <a:path w="40639" h="2200909">
                <a:moveTo>
                  <a:pt x="40313" y="20156"/>
                </a:moveTo>
                <a:lnTo>
                  <a:pt x="38729" y="12310"/>
                </a:lnTo>
                <a:lnTo>
                  <a:pt x="34409" y="5903"/>
                </a:lnTo>
                <a:lnTo>
                  <a:pt x="28002" y="1584"/>
                </a:lnTo>
                <a:lnTo>
                  <a:pt x="20156" y="0"/>
                </a:lnTo>
                <a:lnTo>
                  <a:pt x="12310" y="1584"/>
                </a:lnTo>
                <a:lnTo>
                  <a:pt x="5903" y="5903"/>
                </a:lnTo>
                <a:lnTo>
                  <a:pt x="1584" y="12310"/>
                </a:lnTo>
                <a:lnTo>
                  <a:pt x="0" y="20156"/>
                </a:lnTo>
                <a:lnTo>
                  <a:pt x="1584" y="28002"/>
                </a:lnTo>
                <a:lnTo>
                  <a:pt x="5903" y="34409"/>
                </a:lnTo>
                <a:lnTo>
                  <a:pt x="12310" y="38729"/>
                </a:lnTo>
                <a:lnTo>
                  <a:pt x="20156" y="40313"/>
                </a:lnTo>
                <a:lnTo>
                  <a:pt x="28002" y="38729"/>
                </a:lnTo>
                <a:lnTo>
                  <a:pt x="34409" y="34409"/>
                </a:lnTo>
                <a:lnTo>
                  <a:pt x="38729" y="28002"/>
                </a:lnTo>
                <a:lnTo>
                  <a:pt x="40313" y="20156"/>
                </a:lnTo>
                <a:close/>
              </a:path>
              <a:path w="40639" h="2200909">
                <a:moveTo>
                  <a:pt x="40313" y="200159"/>
                </a:moveTo>
                <a:lnTo>
                  <a:pt x="38729" y="192313"/>
                </a:lnTo>
                <a:lnTo>
                  <a:pt x="34409" y="185905"/>
                </a:lnTo>
                <a:lnTo>
                  <a:pt x="28002" y="181586"/>
                </a:lnTo>
                <a:lnTo>
                  <a:pt x="20156" y="180002"/>
                </a:lnTo>
                <a:lnTo>
                  <a:pt x="12310" y="181586"/>
                </a:lnTo>
                <a:lnTo>
                  <a:pt x="5903" y="185905"/>
                </a:lnTo>
                <a:lnTo>
                  <a:pt x="1584" y="192313"/>
                </a:lnTo>
                <a:lnTo>
                  <a:pt x="0" y="200159"/>
                </a:lnTo>
                <a:lnTo>
                  <a:pt x="1584" y="208005"/>
                </a:lnTo>
                <a:lnTo>
                  <a:pt x="5903" y="214412"/>
                </a:lnTo>
                <a:lnTo>
                  <a:pt x="12310" y="218731"/>
                </a:lnTo>
                <a:lnTo>
                  <a:pt x="20156" y="220315"/>
                </a:lnTo>
                <a:lnTo>
                  <a:pt x="28002" y="218731"/>
                </a:lnTo>
                <a:lnTo>
                  <a:pt x="34409" y="214412"/>
                </a:lnTo>
                <a:lnTo>
                  <a:pt x="38729" y="208005"/>
                </a:lnTo>
                <a:lnTo>
                  <a:pt x="40313" y="200159"/>
                </a:lnTo>
                <a:close/>
              </a:path>
              <a:path w="40639" h="2200909">
                <a:moveTo>
                  <a:pt x="40313" y="380160"/>
                </a:moveTo>
                <a:lnTo>
                  <a:pt x="38729" y="372314"/>
                </a:lnTo>
                <a:lnTo>
                  <a:pt x="34409" y="365907"/>
                </a:lnTo>
                <a:lnTo>
                  <a:pt x="28002" y="361588"/>
                </a:lnTo>
                <a:lnTo>
                  <a:pt x="20156" y="360004"/>
                </a:lnTo>
                <a:lnTo>
                  <a:pt x="12310" y="361588"/>
                </a:lnTo>
                <a:lnTo>
                  <a:pt x="5903" y="365907"/>
                </a:lnTo>
                <a:lnTo>
                  <a:pt x="1584" y="372314"/>
                </a:lnTo>
                <a:lnTo>
                  <a:pt x="0" y="380160"/>
                </a:lnTo>
                <a:lnTo>
                  <a:pt x="1584" y="388006"/>
                </a:lnTo>
                <a:lnTo>
                  <a:pt x="5903" y="394414"/>
                </a:lnTo>
                <a:lnTo>
                  <a:pt x="12310" y="398733"/>
                </a:lnTo>
                <a:lnTo>
                  <a:pt x="20156" y="400317"/>
                </a:lnTo>
                <a:lnTo>
                  <a:pt x="28002" y="398733"/>
                </a:lnTo>
                <a:lnTo>
                  <a:pt x="34409" y="394414"/>
                </a:lnTo>
                <a:lnTo>
                  <a:pt x="38729" y="388006"/>
                </a:lnTo>
                <a:lnTo>
                  <a:pt x="40313" y="380160"/>
                </a:lnTo>
                <a:close/>
              </a:path>
              <a:path w="40639" h="2200909">
                <a:moveTo>
                  <a:pt x="40313" y="560163"/>
                </a:moveTo>
                <a:lnTo>
                  <a:pt x="38729" y="552317"/>
                </a:lnTo>
                <a:lnTo>
                  <a:pt x="34409" y="545910"/>
                </a:lnTo>
                <a:lnTo>
                  <a:pt x="28002" y="541590"/>
                </a:lnTo>
                <a:lnTo>
                  <a:pt x="20156" y="540006"/>
                </a:lnTo>
                <a:lnTo>
                  <a:pt x="12310" y="541590"/>
                </a:lnTo>
                <a:lnTo>
                  <a:pt x="5903" y="545910"/>
                </a:lnTo>
                <a:lnTo>
                  <a:pt x="1584" y="552317"/>
                </a:lnTo>
                <a:lnTo>
                  <a:pt x="0" y="560163"/>
                </a:lnTo>
                <a:lnTo>
                  <a:pt x="1584" y="568009"/>
                </a:lnTo>
                <a:lnTo>
                  <a:pt x="5903" y="574416"/>
                </a:lnTo>
                <a:lnTo>
                  <a:pt x="12310" y="578736"/>
                </a:lnTo>
                <a:lnTo>
                  <a:pt x="20156" y="580320"/>
                </a:lnTo>
                <a:lnTo>
                  <a:pt x="28002" y="578736"/>
                </a:lnTo>
                <a:lnTo>
                  <a:pt x="34409" y="574416"/>
                </a:lnTo>
                <a:lnTo>
                  <a:pt x="38729" y="568009"/>
                </a:lnTo>
                <a:lnTo>
                  <a:pt x="40313" y="560163"/>
                </a:lnTo>
                <a:close/>
              </a:path>
              <a:path w="40639" h="2200909">
                <a:moveTo>
                  <a:pt x="40313" y="740165"/>
                </a:moveTo>
                <a:lnTo>
                  <a:pt x="38729" y="732319"/>
                </a:lnTo>
                <a:lnTo>
                  <a:pt x="34409" y="725912"/>
                </a:lnTo>
                <a:lnTo>
                  <a:pt x="28002" y="721592"/>
                </a:lnTo>
                <a:lnTo>
                  <a:pt x="20156" y="720008"/>
                </a:lnTo>
                <a:lnTo>
                  <a:pt x="12310" y="721592"/>
                </a:lnTo>
                <a:lnTo>
                  <a:pt x="5903" y="725912"/>
                </a:lnTo>
                <a:lnTo>
                  <a:pt x="1584" y="732319"/>
                </a:lnTo>
                <a:lnTo>
                  <a:pt x="0" y="740165"/>
                </a:lnTo>
                <a:lnTo>
                  <a:pt x="1584" y="748011"/>
                </a:lnTo>
                <a:lnTo>
                  <a:pt x="5903" y="754418"/>
                </a:lnTo>
                <a:lnTo>
                  <a:pt x="12310" y="758738"/>
                </a:lnTo>
                <a:lnTo>
                  <a:pt x="20156" y="760322"/>
                </a:lnTo>
                <a:lnTo>
                  <a:pt x="28002" y="758738"/>
                </a:lnTo>
                <a:lnTo>
                  <a:pt x="34409" y="754418"/>
                </a:lnTo>
                <a:lnTo>
                  <a:pt x="38729" y="748011"/>
                </a:lnTo>
                <a:lnTo>
                  <a:pt x="40313" y="740165"/>
                </a:lnTo>
                <a:close/>
              </a:path>
              <a:path w="40639" h="2200909">
                <a:moveTo>
                  <a:pt x="40313" y="1460174"/>
                </a:moveTo>
                <a:lnTo>
                  <a:pt x="38729" y="1452328"/>
                </a:lnTo>
                <a:lnTo>
                  <a:pt x="34409" y="1445921"/>
                </a:lnTo>
                <a:lnTo>
                  <a:pt x="28002" y="1441601"/>
                </a:lnTo>
                <a:lnTo>
                  <a:pt x="20156" y="1440017"/>
                </a:lnTo>
                <a:lnTo>
                  <a:pt x="12310" y="1441601"/>
                </a:lnTo>
                <a:lnTo>
                  <a:pt x="5903" y="1445921"/>
                </a:lnTo>
                <a:lnTo>
                  <a:pt x="1584" y="1452328"/>
                </a:lnTo>
                <a:lnTo>
                  <a:pt x="0" y="1460174"/>
                </a:lnTo>
                <a:lnTo>
                  <a:pt x="1584" y="1468019"/>
                </a:lnTo>
                <a:lnTo>
                  <a:pt x="5903" y="1474427"/>
                </a:lnTo>
                <a:lnTo>
                  <a:pt x="12310" y="1478746"/>
                </a:lnTo>
                <a:lnTo>
                  <a:pt x="20156" y="1480330"/>
                </a:lnTo>
                <a:lnTo>
                  <a:pt x="28002" y="1478746"/>
                </a:lnTo>
                <a:lnTo>
                  <a:pt x="34409" y="1474427"/>
                </a:lnTo>
                <a:lnTo>
                  <a:pt x="38729" y="1468019"/>
                </a:lnTo>
                <a:lnTo>
                  <a:pt x="40313" y="1460174"/>
                </a:lnTo>
                <a:close/>
              </a:path>
              <a:path w="40639" h="2200909">
                <a:moveTo>
                  <a:pt x="40313" y="1640176"/>
                </a:moveTo>
                <a:lnTo>
                  <a:pt x="38729" y="1632330"/>
                </a:lnTo>
                <a:lnTo>
                  <a:pt x="34409" y="1625923"/>
                </a:lnTo>
                <a:lnTo>
                  <a:pt x="28002" y="1621603"/>
                </a:lnTo>
                <a:lnTo>
                  <a:pt x="20156" y="1620019"/>
                </a:lnTo>
                <a:lnTo>
                  <a:pt x="12310" y="1621603"/>
                </a:lnTo>
                <a:lnTo>
                  <a:pt x="5903" y="1625923"/>
                </a:lnTo>
                <a:lnTo>
                  <a:pt x="1584" y="1632330"/>
                </a:lnTo>
                <a:lnTo>
                  <a:pt x="0" y="1640176"/>
                </a:lnTo>
                <a:lnTo>
                  <a:pt x="1584" y="1648022"/>
                </a:lnTo>
                <a:lnTo>
                  <a:pt x="5903" y="1654429"/>
                </a:lnTo>
                <a:lnTo>
                  <a:pt x="12310" y="1658749"/>
                </a:lnTo>
                <a:lnTo>
                  <a:pt x="20156" y="1660333"/>
                </a:lnTo>
                <a:lnTo>
                  <a:pt x="28002" y="1658749"/>
                </a:lnTo>
                <a:lnTo>
                  <a:pt x="34409" y="1654429"/>
                </a:lnTo>
                <a:lnTo>
                  <a:pt x="38729" y="1648022"/>
                </a:lnTo>
                <a:lnTo>
                  <a:pt x="40313" y="1640176"/>
                </a:lnTo>
                <a:close/>
              </a:path>
              <a:path w="40639" h="2200909">
                <a:moveTo>
                  <a:pt x="40313" y="1820178"/>
                </a:moveTo>
                <a:lnTo>
                  <a:pt x="38729" y="1812332"/>
                </a:lnTo>
                <a:lnTo>
                  <a:pt x="34409" y="1805925"/>
                </a:lnTo>
                <a:lnTo>
                  <a:pt x="28002" y="1801605"/>
                </a:lnTo>
                <a:lnTo>
                  <a:pt x="20156" y="1800021"/>
                </a:lnTo>
                <a:lnTo>
                  <a:pt x="12310" y="1801605"/>
                </a:lnTo>
                <a:lnTo>
                  <a:pt x="5903" y="1805925"/>
                </a:lnTo>
                <a:lnTo>
                  <a:pt x="1584" y="1812332"/>
                </a:lnTo>
                <a:lnTo>
                  <a:pt x="0" y="1820178"/>
                </a:lnTo>
                <a:lnTo>
                  <a:pt x="1584" y="1828024"/>
                </a:lnTo>
                <a:lnTo>
                  <a:pt x="5903" y="1834431"/>
                </a:lnTo>
                <a:lnTo>
                  <a:pt x="12310" y="1838751"/>
                </a:lnTo>
                <a:lnTo>
                  <a:pt x="20156" y="1840335"/>
                </a:lnTo>
                <a:lnTo>
                  <a:pt x="28002" y="1838751"/>
                </a:lnTo>
                <a:lnTo>
                  <a:pt x="34409" y="1834431"/>
                </a:lnTo>
                <a:lnTo>
                  <a:pt x="38729" y="1828024"/>
                </a:lnTo>
                <a:lnTo>
                  <a:pt x="40313" y="1820178"/>
                </a:lnTo>
                <a:close/>
              </a:path>
              <a:path w="40639" h="2200909">
                <a:moveTo>
                  <a:pt x="40313" y="2000180"/>
                </a:moveTo>
                <a:lnTo>
                  <a:pt x="38729" y="1992334"/>
                </a:lnTo>
                <a:lnTo>
                  <a:pt x="34409" y="1985927"/>
                </a:lnTo>
                <a:lnTo>
                  <a:pt x="28002" y="1981607"/>
                </a:lnTo>
                <a:lnTo>
                  <a:pt x="20156" y="1980023"/>
                </a:lnTo>
                <a:lnTo>
                  <a:pt x="12310" y="1981607"/>
                </a:lnTo>
                <a:lnTo>
                  <a:pt x="5903" y="1985927"/>
                </a:lnTo>
                <a:lnTo>
                  <a:pt x="1584" y="1992334"/>
                </a:lnTo>
                <a:lnTo>
                  <a:pt x="0" y="2000180"/>
                </a:lnTo>
                <a:lnTo>
                  <a:pt x="1584" y="2008026"/>
                </a:lnTo>
                <a:lnTo>
                  <a:pt x="5903" y="2014433"/>
                </a:lnTo>
                <a:lnTo>
                  <a:pt x="12310" y="2018753"/>
                </a:lnTo>
                <a:lnTo>
                  <a:pt x="20156" y="2020337"/>
                </a:lnTo>
                <a:lnTo>
                  <a:pt x="28002" y="2018753"/>
                </a:lnTo>
                <a:lnTo>
                  <a:pt x="34409" y="2014433"/>
                </a:lnTo>
                <a:lnTo>
                  <a:pt x="38729" y="2008026"/>
                </a:lnTo>
                <a:lnTo>
                  <a:pt x="40313" y="2000180"/>
                </a:lnTo>
                <a:close/>
              </a:path>
              <a:path w="40639" h="2200909">
                <a:moveTo>
                  <a:pt x="40313" y="2180182"/>
                </a:moveTo>
                <a:lnTo>
                  <a:pt x="38729" y="2172337"/>
                </a:lnTo>
                <a:lnTo>
                  <a:pt x="34409" y="2165930"/>
                </a:lnTo>
                <a:lnTo>
                  <a:pt x="28002" y="2161610"/>
                </a:lnTo>
                <a:lnTo>
                  <a:pt x="20156" y="2160026"/>
                </a:lnTo>
                <a:lnTo>
                  <a:pt x="12310" y="2161610"/>
                </a:lnTo>
                <a:lnTo>
                  <a:pt x="5903" y="2165930"/>
                </a:lnTo>
                <a:lnTo>
                  <a:pt x="1584" y="2172337"/>
                </a:lnTo>
                <a:lnTo>
                  <a:pt x="0" y="2180182"/>
                </a:lnTo>
                <a:lnTo>
                  <a:pt x="1584" y="2188028"/>
                </a:lnTo>
                <a:lnTo>
                  <a:pt x="5903" y="2194435"/>
                </a:lnTo>
                <a:lnTo>
                  <a:pt x="12310" y="2198755"/>
                </a:lnTo>
                <a:lnTo>
                  <a:pt x="20156" y="2200339"/>
                </a:lnTo>
                <a:lnTo>
                  <a:pt x="28002" y="2198755"/>
                </a:lnTo>
                <a:lnTo>
                  <a:pt x="34409" y="2194435"/>
                </a:lnTo>
                <a:lnTo>
                  <a:pt x="38729" y="2188028"/>
                </a:lnTo>
                <a:lnTo>
                  <a:pt x="40313" y="2180182"/>
                </a:lnTo>
                <a:close/>
              </a:path>
            </a:pathLst>
          </a:custGeom>
          <a:ln w="5060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61" name="object 61" descr=""/>
          <p:cNvSpPr txBox="1"/>
          <p:nvPr/>
        </p:nvSpPr>
        <p:spPr>
          <a:xfrm>
            <a:off x="2343985" y="7178175"/>
            <a:ext cx="101600" cy="72390"/>
          </a:xfrm>
          <a:prstGeom prst="rect">
            <a:avLst/>
          </a:prstGeom>
        </p:spPr>
        <p:txBody>
          <a:bodyPr wrap="square" lIns="0" tIns="0" rIns="0" bIns="0" rtlCol="0" vert="vert270">
            <a:spAutoFit/>
          </a:bodyPr>
          <a:lstStyle/>
          <a:p>
            <a:pPr marL="12700">
              <a:lnSpc>
                <a:spcPts val="670"/>
              </a:lnSpc>
            </a:pPr>
            <a:r>
              <a:rPr dirty="0" sz="600" spc="-50">
                <a:latin typeface="Lucida Console"/>
                <a:cs typeface="Lucida Console"/>
              </a:rPr>
              <a:t>8</a:t>
            </a:r>
            <a:endParaRPr sz="600">
              <a:latin typeface="Lucida Console"/>
              <a:cs typeface="Lucida Console"/>
            </a:endParaRPr>
          </a:p>
        </p:txBody>
      </p:sp>
      <p:sp>
        <p:nvSpPr>
          <p:cNvPr id="62" name="object 62" descr=""/>
          <p:cNvSpPr txBox="1"/>
          <p:nvPr/>
        </p:nvSpPr>
        <p:spPr>
          <a:xfrm>
            <a:off x="2523982" y="4586169"/>
            <a:ext cx="101600" cy="72390"/>
          </a:xfrm>
          <a:prstGeom prst="rect">
            <a:avLst/>
          </a:prstGeom>
        </p:spPr>
        <p:txBody>
          <a:bodyPr wrap="square" lIns="0" tIns="0" rIns="0" bIns="0" rtlCol="0" vert="vert270">
            <a:spAutoFit/>
          </a:bodyPr>
          <a:lstStyle/>
          <a:p>
            <a:pPr marL="12700">
              <a:lnSpc>
                <a:spcPts val="670"/>
              </a:lnSpc>
            </a:pPr>
            <a:r>
              <a:rPr dirty="0" sz="600" spc="-50">
                <a:latin typeface="Lucida Console"/>
                <a:cs typeface="Lucida Console"/>
              </a:rPr>
              <a:t>9</a:t>
            </a:r>
            <a:endParaRPr sz="600">
              <a:latin typeface="Lucida Console"/>
              <a:cs typeface="Lucida Console"/>
            </a:endParaRPr>
          </a:p>
        </p:txBody>
      </p:sp>
      <p:sp>
        <p:nvSpPr>
          <p:cNvPr id="63" name="object 63" descr=""/>
          <p:cNvSpPr/>
          <p:nvPr/>
        </p:nvSpPr>
        <p:spPr>
          <a:xfrm>
            <a:off x="2549022" y="4817890"/>
            <a:ext cx="40640" cy="2200910"/>
          </a:xfrm>
          <a:custGeom>
            <a:avLst/>
            <a:gdLst/>
            <a:ahLst/>
            <a:cxnLst/>
            <a:rect l="l" t="t" r="r" b="b"/>
            <a:pathLst>
              <a:path w="40639" h="2200909">
                <a:moveTo>
                  <a:pt x="40313" y="20156"/>
                </a:moveTo>
                <a:lnTo>
                  <a:pt x="38729" y="12310"/>
                </a:lnTo>
                <a:lnTo>
                  <a:pt x="34409" y="5903"/>
                </a:lnTo>
                <a:lnTo>
                  <a:pt x="28002" y="1584"/>
                </a:lnTo>
                <a:lnTo>
                  <a:pt x="20156" y="0"/>
                </a:lnTo>
                <a:lnTo>
                  <a:pt x="12310" y="1584"/>
                </a:lnTo>
                <a:lnTo>
                  <a:pt x="5903" y="5903"/>
                </a:lnTo>
                <a:lnTo>
                  <a:pt x="1584" y="12310"/>
                </a:lnTo>
                <a:lnTo>
                  <a:pt x="0" y="20156"/>
                </a:lnTo>
                <a:lnTo>
                  <a:pt x="1584" y="28002"/>
                </a:lnTo>
                <a:lnTo>
                  <a:pt x="5903" y="34409"/>
                </a:lnTo>
                <a:lnTo>
                  <a:pt x="12310" y="38729"/>
                </a:lnTo>
                <a:lnTo>
                  <a:pt x="20156" y="40313"/>
                </a:lnTo>
                <a:lnTo>
                  <a:pt x="28002" y="38729"/>
                </a:lnTo>
                <a:lnTo>
                  <a:pt x="34409" y="34409"/>
                </a:lnTo>
                <a:lnTo>
                  <a:pt x="38729" y="28002"/>
                </a:lnTo>
                <a:lnTo>
                  <a:pt x="40313" y="20156"/>
                </a:lnTo>
                <a:close/>
              </a:path>
              <a:path w="40639" h="2200909">
                <a:moveTo>
                  <a:pt x="40313" y="200159"/>
                </a:moveTo>
                <a:lnTo>
                  <a:pt x="38729" y="192313"/>
                </a:lnTo>
                <a:lnTo>
                  <a:pt x="34409" y="185905"/>
                </a:lnTo>
                <a:lnTo>
                  <a:pt x="28002" y="181586"/>
                </a:lnTo>
                <a:lnTo>
                  <a:pt x="20156" y="180002"/>
                </a:lnTo>
                <a:lnTo>
                  <a:pt x="12310" y="181586"/>
                </a:lnTo>
                <a:lnTo>
                  <a:pt x="5903" y="185905"/>
                </a:lnTo>
                <a:lnTo>
                  <a:pt x="1584" y="192313"/>
                </a:lnTo>
                <a:lnTo>
                  <a:pt x="0" y="200159"/>
                </a:lnTo>
                <a:lnTo>
                  <a:pt x="1584" y="208005"/>
                </a:lnTo>
                <a:lnTo>
                  <a:pt x="5903" y="214412"/>
                </a:lnTo>
                <a:lnTo>
                  <a:pt x="12310" y="218731"/>
                </a:lnTo>
                <a:lnTo>
                  <a:pt x="20156" y="220315"/>
                </a:lnTo>
                <a:lnTo>
                  <a:pt x="28002" y="218731"/>
                </a:lnTo>
                <a:lnTo>
                  <a:pt x="34409" y="214412"/>
                </a:lnTo>
                <a:lnTo>
                  <a:pt x="38729" y="208005"/>
                </a:lnTo>
                <a:lnTo>
                  <a:pt x="40313" y="200159"/>
                </a:lnTo>
                <a:close/>
              </a:path>
              <a:path w="40639" h="2200909">
                <a:moveTo>
                  <a:pt x="40313" y="380160"/>
                </a:moveTo>
                <a:lnTo>
                  <a:pt x="38729" y="372314"/>
                </a:lnTo>
                <a:lnTo>
                  <a:pt x="34409" y="365907"/>
                </a:lnTo>
                <a:lnTo>
                  <a:pt x="28002" y="361588"/>
                </a:lnTo>
                <a:lnTo>
                  <a:pt x="20156" y="360004"/>
                </a:lnTo>
                <a:lnTo>
                  <a:pt x="12310" y="361588"/>
                </a:lnTo>
                <a:lnTo>
                  <a:pt x="5903" y="365907"/>
                </a:lnTo>
                <a:lnTo>
                  <a:pt x="1584" y="372314"/>
                </a:lnTo>
                <a:lnTo>
                  <a:pt x="0" y="380160"/>
                </a:lnTo>
                <a:lnTo>
                  <a:pt x="1584" y="388006"/>
                </a:lnTo>
                <a:lnTo>
                  <a:pt x="5903" y="394414"/>
                </a:lnTo>
                <a:lnTo>
                  <a:pt x="12310" y="398733"/>
                </a:lnTo>
                <a:lnTo>
                  <a:pt x="20156" y="400317"/>
                </a:lnTo>
                <a:lnTo>
                  <a:pt x="28002" y="398733"/>
                </a:lnTo>
                <a:lnTo>
                  <a:pt x="34409" y="394414"/>
                </a:lnTo>
                <a:lnTo>
                  <a:pt x="38729" y="388006"/>
                </a:lnTo>
                <a:lnTo>
                  <a:pt x="40313" y="380160"/>
                </a:lnTo>
                <a:close/>
              </a:path>
              <a:path w="40639" h="2200909">
                <a:moveTo>
                  <a:pt x="40313" y="560163"/>
                </a:moveTo>
                <a:lnTo>
                  <a:pt x="38729" y="552317"/>
                </a:lnTo>
                <a:lnTo>
                  <a:pt x="34409" y="545910"/>
                </a:lnTo>
                <a:lnTo>
                  <a:pt x="28002" y="541590"/>
                </a:lnTo>
                <a:lnTo>
                  <a:pt x="20156" y="540006"/>
                </a:lnTo>
                <a:lnTo>
                  <a:pt x="12310" y="541590"/>
                </a:lnTo>
                <a:lnTo>
                  <a:pt x="5903" y="545910"/>
                </a:lnTo>
                <a:lnTo>
                  <a:pt x="1584" y="552317"/>
                </a:lnTo>
                <a:lnTo>
                  <a:pt x="0" y="560163"/>
                </a:lnTo>
                <a:lnTo>
                  <a:pt x="1584" y="568009"/>
                </a:lnTo>
                <a:lnTo>
                  <a:pt x="5903" y="574416"/>
                </a:lnTo>
                <a:lnTo>
                  <a:pt x="12310" y="578736"/>
                </a:lnTo>
                <a:lnTo>
                  <a:pt x="20156" y="580320"/>
                </a:lnTo>
                <a:lnTo>
                  <a:pt x="28002" y="578736"/>
                </a:lnTo>
                <a:lnTo>
                  <a:pt x="34409" y="574416"/>
                </a:lnTo>
                <a:lnTo>
                  <a:pt x="38729" y="568009"/>
                </a:lnTo>
                <a:lnTo>
                  <a:pt x="40313" y="560163"/>
                </a:lnTo>
                <a:close/>
              </a:path>
              <a:path w="40639" h="2200909">
                <a:moveTo>
                  <a:pt x="40313" y="740165"/>
                </a:moveTo>
                <a:lnTo>
                  <a:pt x="38729" y="732319"/>
                </a:lnTo>
                <a:lnTo>
                  <a:pt x="34409" y="725912"/>
                </a:lnTo>
                <a:lnTo>
                  <a:pt x="28002" y="721592"/>
                </a:lnTo>
                <a:lnTo>
                  <a:pt x="20156" y="720008"/>
                </a:lnTo>
                <a:lnTo>
                  <a:pt x="12310" y="721592"/>
                </a:lnTo>
                <a:lnTo>
                  <a:pt x="5903" y="725912"/>
                </a:lnTo>
                <a:lnTo>
                  <a:pt x="1584" y="732319"/>
                </a:lnTo>
                <a:lnTo>
                  <a:pt x="0" y="740165"/>
                </a:lnTo>
                <a:lnTo>
                  <a:pt x="1584" y="748011"/>
                </a:lnTo>
                <a:lnTo>
                  <a:pt x="5903" y="754418"/>
                </a:lnTo>
                <a:lnTo>
                  <a:pt x="12310" y="758738"/>
                </a:lnTo>
                <a:lnTo>
                  <a:pt x="20156" y="760322"/>
                </a:lnTo>
                <a:lnTo>
                  <a:pt x="28002" y="758738"/>
                </a:lnTo>
                <a:lnTo>
                  <a:pt x="34409" y="754418"/>
                </a:lnTo>
                <a:lnTo>
                  <a:pt x="38729" y="748011"/>
                </a:lnTo>
                <a:lnTo>
                  <a:pt x="40313" y="740165"/>
                </a:lnTo>
                <a:close/>
              </a:path>
              <a:path w="40639" h="2200909">
                <a:moveTo>
                  <a:pt x="40313" y="1460174"/>
                </a:moveTo>
                <a:lnTo>
                  <a:pt x="38729" y="1452328"/>
                </a:lnTo>
                <a:lnTo>
                  <a:pt x="34409" y="1445921"/>
                </a:lnTo>
                <a:lnTo>
                  <a:pt x="28002" y="1441601"/>
                </a:lnTo>
                <a:lnTo>
                  <a:pt x="20156" y="1440017"/>
                </a:lnTo>
                <a:lnTo>
                  <a:pt x="12310" y="1441601"/>
                </a:lnTo>
                <a:lnTo>
                  <a:pt x="5903" y="1445921"/>
                </a:lnTo>
                <a:lnTo>
                  <a:pt x="1584" y="1452328"/>
                </a:lnTo>
                <a:lnTo>
                  <a:pt x="0" y="1460174"/>
                </a:lnTo>
                <a:lnTo>
                  <a:pt x="1584" y="1468019"/>
                </a:lnTo>
                <a:lnTo>
                  <a:pt x="5903" y="1474427"/>
                </a:lnTo>
                <a:lnTo>
                  <a:pt x="12310" y="1478746"/>
                </a:lnTo>
                <a:lnTo>
                  <a:pt x="20156" y="1480330"/>
                </a:lnTo>
                <a:lnTo>
                  <a:pt x="28002" y="1478746"/>
                </a:lnTo>
                <a:lnTo>
                  <a:pt x="34409" y="1474427"/>
                </a:lnTo>
                <a:lnTo>
                  <a:pt x="38729" y="1468019"/>
                </a:lnTo>
                <a:lnTo>
                  <a:pt x="40313" y="1460174"/>
                </a:lnTo>
                <a:close/>
              </a:path>
              <a:path w="40639" h="2200909">
                <a:moveTo>
                  <a:pt x="40313" y="1640176"/>
                </a:moveTo>
                <a:lnTo>
                  <a:pt x="38729" y="1632330"/>
                </a:lnTo>
                <a:lnTo>
                  <a:pt x="34409" y="1625923"/>
                </a:lnTo>
                <a:lnTo>
                  <a:pt x="28002" y="1621603"/>
                </a:lnTo>
                <a:lnTo>
                  <a:pt x="20156" y="1620019"/>
                </a:lnTo>
                <a:lnTo>
                  <a:pt x="12310" y="1621603"/>
                </a:lnTo>
                <a:lnTo>
                  <a:pt x="5903" y="1625923"/>
                </a:lnTo>
                <a:lnTo>
                  <a:pt x="1584" y="1632330"/>
                </a:lnTo>
                <a:lnTo>
                  <a:pt x="0" y="1640176"/>
                </a:lnTo>
                <a:lnTo>
                  <a:pt x="1584" y="1648022"/>
                </a:lnTo>
                <a:lnTo>
                  <a:pt x="5903" y="1654429"/>
                </a:lnTo>
                <a:lnTo>
                  <a:pt x="12310" y="1658749"/>
                </a:lnTo>
                <a:lnTo>
                  <a:pt x="20156" y="1660333"/>
                </a:lnTo>
                <a:lnTo>
                  <a:pt x="28002" y="1658749"/>
                </a:lnTo>
                <a:lnTo>
                  <a:pt x="34409" y="1654429"/>
                </a:lnTo>
                <a:lnTo>
                  <a:pt x="38729" y="1648022"/>
                </a:lnTo>
                <a:lnTo>
                  <a:pt x="40313" y="1640176"/>
                </a:lnTo>
                <a:close/>
              </a:path>
              <a:path w="40639" h="2200909">
                <a:moveTo>
                  <a:pt x="40313" y="1820178"/>
                </a:moveTo>
                <a:lnTo>
                  <a:pt x="38729" y="1812332"/>
                </a:lnTo>
                <a:lnTo>
                  <a:pt x="34409" y="1805925"/>
                </a:lnTo>
                <a:lnTo>
                  <a:pt x="28002" y="1801605"/>
                </a:lnTo>
                <a:lnTo>
                  <a:pt x="20156" y="1800021"/>
                </a:lnTo>
                <a:lnTo>
                  <a:pt x="12310" y="1801605"/>
                </a:lnTo>
                <a:lnTo>
                  <a:pt x="5903" y="1805925"/>
                </a:lnTo>
                <a:lnTo>
                  <a:pt x="1584" y="1812332"/>
                </a:lnTo>
                <a:lnTo>
                  <a:pt x="0" y="1820178"/>
                </a:lnTo>
                <a:lnTo>
                  <a:pt x="1584" y="1828024"/>
                </a:lnTo>
                <a:lnTo>
                  <a:pt x="5903" y="1834431"/>
                </a:lnTo>
                <a:lnTo>
                  <a:pt x="12310" y="1838751"/>
                </a:lnTo>
                <a:lnTo>
                  <a:pt x="20156" y="1840335"/>
                </a:lnTo>
                <a:lnTo>
                  <a:pt x="28002" y="1838751"/>
                </a:lnTo>
                <a:lnTo>
                  <a:pt x="34409" y="1834431"/>
                </a:lnTo>
                <a:lnTo>
                  <a:pt x="38729" y="1828024"/>
                </a:lnTo>
                <a:lnTo>
                  <a:pt x="40313" y="1820178"/>
                </a:lnTo>
                <a:close/>
              </a:path>
              <a:path w="40639" h="2200909">
                <a:moveTo>
                  <a:pt x="40313" y="2000180"/>
                </a:moveTo>
                <a:lnTo>
                  <a:pt x="38729" y="1992334"/>
                </a:lnTo>
                <a:lnTo>
                  <a:pt x="34409" y="1985927"/>
                </a:lnTo>
                <a:lnTo>
                  <a:pt x="28002" y="1981607"/>
                </a:lnTo>
                <a:lnTo>
                  <a:pt x="20156" y="1980023"/>
                </a:lnTo>
                <a:lnTo>
                  <a:pt x="12310" y="1981607"/>
                </a:lnTo>
                <a:lnTo>
                  <a:pt x="5903" y="1985927"/>
                </a:lnTo>
                <a:lnTo>
                  <a:pt x="1584" y="1992334"/>
                </a:lnTo>
                <a:lnTo>
                  <a:pt x="0" y="2000180"/>
                </a:lnTo>
                <a:lnTo>
                  <a:pt x="1584" y="2008026"/>
                </a:lnTo>
                <a:lnTo>
                  <a:pt x="5903" y="2014433"/>
                </a:lnTo>
                <a:lnTo>
                  <a:pt x="12310" y="2018753"/>
                </a:lnTo>
                <a:lnTo>
                  <a:pt x="20156" y="2020337"/>
                </a:lnTo>
                <a:lnTo>
                  <a:pt x="28002" y="2018753"/>
                </a:lnTo>
                <a:lnTo>
                  <a:pt x="34409" y="2014433"/>
                </a:lnTo>
                <a:lnTo>
                  <a:pt x="38729" y="2008026"/>
                </a:lnTo>
                <a:lnTo>
                  <a:pt x="40313" y="2000180"/>
                </a:lnTo>
                <a:close/>
              </a:path>
              <a:path w="40639" h="2200909">
                <a:moveTo>
                  <a:pt x="40313" y="2180182"/>
                </a:moveTo>
                <a:lnTo>
                  <a:pt x="38729" y="2172337"/>
                </a:lnTo>
                <a:lnTo>
                  <a:pt x="34409" y="2165930"/>
                </a:lnTo>
                <a:lnTo>
                  <a:pt x="28002" y="2161610"/>
                </a:lnTo>
                <a:lnTo>
                  <a:pt x="20156" y="2160026"/>
                </a:lnTo>
                <a:lnTo>
                  <a:pt x="12310" y="2161610"/>
                </a:lnTo>
                <a:lnTo>
                  <a:pt x="5903" y="2165930"/>
                </a:lnTo>
                <a:lnTo>
                  <a:pt x="1584" y="2172337"/>
                </a:lnTo>
                <a:lnTo>
                  <a:pt x="0" y="2180182"/>
                </a:lnTo>
                <a:lnTo>
                  <a:pt x="1584" y="2188028"/>
                </a:lnTo>
                <a:lnTo>
                  <a:pt x="5903" y="2194435"/>
                </a:lnTo>
                <a:lnTo>
                  <a:pt x="12310" y="2198755"/>
                </a:lnTo>
                <a:lnTo>
                  <a:pt x="20156" y="2200339"/>
                </a:lnTo>
                <a:lnTo>
                  <a:pt x="28002" y="2198755"/>
                </a:lnTo>
                <a:lnTo>
                  <a:pt x="34409" y="2194435"/>
                </a:lnTo>
                <a:lnTo>
                  <a:pt x="38729" y="2188028"/>
                </a:lnTo>
                <a:lnTo>
                  <a:pt x="40313" y="2180182"/>
                </a:lnTo>
                <a:close/>
              </a:path>
            </a:pathLst>
          </a:custGeom>
          <a:ln w="5060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64" name="object 64" descr=""/>
          <p:cNvSpPr txBox="1"/>
          <p:nvPr/>
        </p:nvSpPr>
        <p:spPr>
          <a:xfrm>
            <a:off x="2523982" y="7178175"/>
            <a:ext cx="101600" cy="72390"/>
          </a:xfrm>
          <a:prstGeom prst="rect">
            <a:avLst/>
          </a:prstGeom>
        </p:spPr>
        <p:txBody>
          <a:bodyPr wrap="square" lIns="0" tIns="0" rIns="0" bIns="0" rtlCol="0" vert="vert270">
            <a:spAutoFit/>
          </a:bodyPr>
          <a:lstStyle/>
          <a:p>
            <a:pPr marL="12700">
              <a:lnSpc>
                <a:spcPts val="670"/>
              </a:lnSpc>
            </a:pPr>
            <a:r>
              <a:rPr dirty="0" sz="600" spc="-50">
                <a:latin typeface="Lucida Console"/>
                <a:cs typeface="Lucida Console"/>
              </a:rPr>
              <a:t>9</a:t>
            </a:r>
            <a:endParaRPr sz="600">
              <a:latin typeface="Lucida Console"/>
              <a:cs typeface="Lucida Console"/>
            </a:endParaRPr>
          </a:p>
        </p:txBody>
      </p:sp>
      <p:sp>
        <p:nvSpPr>
          <p:cNvPr id="65" name="object 65" descr=""/>
          <p:cNvSpPr txBox="1"/>
          <p:nvPr/>
        </p:nvSpPr>
        <p:spPr>
          <a:xfrm>
            <a:off x="2703979" y="4562972"/>
            <a:ext cx="101600" cy="118745"/>
          </a:xfrm>
          <a:prstGeom prst="rect">
            <a:avLst/>
          </a:prstGeom>
        </p:spPr>
        <p:txBody>
          <a:bodyPr wrap="square" lIns="0" tIns="0" rIns="0" bIns="0" rtlCol="0" vert="vert270">
            <a:spAutoFit/>
          </a:bodyPr>
          <a:lstStyle/>
          <a:p>
            <a:pPr marL="12700">
              <a:lnSpc>
                <a:spcPts val="670"/>
              </a:lnSpc>
            </a:pPr>
            <a:r>
              <a:rPr dirty="0" sz="600" spc="-25">
                <a:latin typeface="Lucida Console"/>
                <a:cs typeface="Lucida Console"/>
              </a:rPr>
              <a:t>10</a:t>
            </a:r>
            <a:endParaRPr sz="600">
              <a:latin typeface="Lucida Console"/>
              <a:cs typeface="Lucida Console"/>
            </a:endParaRPr>
          </a:p>
        </p:txBody>
      </p:sp>
      <p:sp>
        <p:nvSpPr>
          <p:cNvPr id="66" name="object 66" descr=""/>
          <p:cNvSpPr/>
          <p:nvPr/>
        </p:nvSpPr>
        <p:spPr>
          <a:xfrm>
            <a:off x="2729025" y="4817890"/>
            <a:ext cx="40640" cy="2200910"/>
          </a:xfrm>
          <a:custGeom>
            <a:avLst/>
            <a:gdLst/>
            <a:ahLst/>
            <a:cxnLst/>
            <a:rect l="l" t="t" r="r" b="b"/>
            <a:pathLst>
              <a:path w="40639" h="2200909">
                <a:moveTo>
                  <a:pt x="40313" y="20156"/>
                </a:moveTo>
                <a:lnTo>
                  <a:pt x="38729" y="12310"/>
                </a:lnTo>
                <a:lnTo>
                  <a:pt x="34409" y="5903"/>
                </a:lnTo>
                <a:lnTo>
                  <a:pt x="28002" y="1584"/>
                </a:lnTo>
                <a:lnTo>
                  <a:pt x="20156" y="0"/>
                </a:lnTo>
                <a:lnTo>
                  <a:pt x="12310" y="1584"/>
                </a:lnTo>
                <a:lnTo>
                  <a:pt x="5903" y="5903"/>
                </a:lnTo>
                <a:lnTo>
                  <a:pt x="1584" y="12310"/>
                </a:lnTo>
                <a:lnTo>
                  <a:pt x="0" y="20156"/>
                </a:lnTo>
                <a:lnTo>
                  <a:pt x="1584" y="28002"/>
                </a:lnTo>
                <a:lnTo>
                  <a:pt x="5903" y="34409"/>
                </a:lnTo>
                <a:lnTo>
                  <a:pt x="12310" y="38729"/>
                </a:lnTo>
                <a:lnTo>
                  <a:pt x="20156" y="40313"/>
                </a:lnTo>
                <a:lnTo>
                  <a:pt x="28002" y="38729"/>
                </a:lnTo>
                <a:lnTo>
                  <a:pt x="34409" y="34409"/>
                </a:lnTo>
                <a:lnTo>
                  <a:pt x="38729" y="28002"/>
                </a:lnTo>
                <a:lnTo>
                  <a:pt x="40313" y="20156"/>
                </a:lnTo>
                <a:close/>
              </a:path>
              <a:path w="40639" h="2200909">
                <a:moveTo>
                  <a:pt x="40313" y="200159"/>
                </a:moveTo>
                <a:lnTo>
                  <a:pt x="38729" y="192313"/>
                </a:lnTo>
                <a:lnTo>
                  <a:pt x="34409" y="185905"/>
                </a:lnTo>
                <a:lnTo>
                  <a:pt x="28002" y="181586"/>
                </a:lnTo>
                <a:lnTo>
                  <a:pt x="20156" y="180002"/>
                </a:lnTo>
                <a:lnTo>
                  <a:pt x="12310" y="181586"/>
                </a:lnTo>
                <a:lnTo>
                  <a:pt x="5903" y="185905"/>
                </a:lnTo>
                <a:lnTo>
                  <a:pt x="1584" y="192313"/>
                </a:lnTo>
                <a:lnTo>
                  <a:pt x="0" y="200159"/>
                </a:lnTo>
                <a:lnTo>
                  <a:pt x="1584" y="208005"/>
                </a:lnTo>
                <a:lnTo>
                  <a:pt x="5903" y="214412"/>
                </a:lnTo>
                <a:lnTo>
                  <a:pt x="12310" y="218731"/>
                </a:lnTo>
                <a:lnTo>
                  <a:pt x="20156" y="220315"/>
                </a:lnTo>
                <a:lnTo>
                  <a:pt x="28002" y="218731"/>
                </a:lnTo>
                <a:lnTo>
                  <a:pt x="34409" y="214412"/>
                </a:lnTo>
                <a:lnTo>
                  <a:pt x="38729" y="208005"/>
                </a:lnTo>
                <a:lnTo>
                  <a:pt x="40313" y="200159"/>
                </a:lnTo>
                <a:close/>
              </a:path>
              <a:path w="40639" h="2200909">
                <a:moveTo>
                  <a:pt x="40313" y="380160"/>
                </a:moveTo>
                <a:lnTo>
                  <a:pt x="38729" y="372314"/>
                </a:lnTo>
                <a:lnTo>
                  <a:pt x="34409" y="365907"/>
                </a:lnTo>
                <a:lnTo>
                  <a:pt x="28002" y="361588"/>
                </a:lnTo>
                <a:lnTo>
                  <a:pt x="20156" y="360004"/>
                </a:lnTo>
                <a:lnTo>
                  <a:pt x="12310" y="361588"/>
                </a:lnTo>
                <a:lnTo>
                  <a:pt x="5903" y="365907"/>
                </a:lnTo>
                <a:lnTo>
                  <a:pt x="1584" y="372314"/>
                </a:lnTo>
                <a:lnTo>
                  <a:pt x="0" y="380160"/>
                </a:lnTo>
                <a:lnTo>
                  <a:pt x="1584" y="388006"/>
                </a:lnTo>
                <a:lnTo>
                  <a:pt x="5903" y="394414"/>
                </a:lnTo>
                <a:lnTo>
                  <a:pt x="12310" y="398733"/>
                </a:lnTo>
                <a:lnTo>
                  <a:pt x="20156" y="400317"/>
                </a:lnTo>
                <a:lnTo>
                  <a:pt x="28002" y="398733"/>
                </a:lnTo>
                <a:lnTo>
                  <a:pt x="34409" y="394414"/>
                </a:lnTo>
                <a:lnTo>
                  <a:pt x="38729" y="388006"/>
                </a:lnTo>
                <a:lnTo>
                  <a:pt x="40313" y="380160"/>
                </a:lnTo>
                <a:close/>
              </a:path>
              <a:path w="40639" h="2200909">
                <a:moveTo>
                  <a:pt x="40313" y="560163"/>
                </a:moveTo>
                <a:lnTo>
                  <a:pt x="38729" y="552317"/>
                </a:lnTo>
                <a:lnTo>
                  <a:pt x="34409" y="545910"/>
                </a:lnTo>
                <a:lnTo>
                  <a:pt x="28002" y="541590"/>
                </a:lnTo>
                <a:lnTo>
                  <a:pt x="20156" y="540006"/>
                </a:lnTo>
                <a:lnTo>
                  <a:pt x="12310" y="541590"/>
                </a:lnTo>
                <a:lnTo>
                  <a:pt x="5903" y="545910"/>
                </a:lnTo>
                <a:lnTo>
                  <a:pt x="1584" y="552317"/>
                </a:lnTo>
                <a:lnTo>
                  <a:pt x="0" y="560163"/>
                </a:lnTo>
                <a:lnTo>
                  <a:pt x="1584" y="568009"/>
                </a:lnTo>
                <a:lnTo>
                  <a:pt x="5903" y="574416"/>
                </a:lnTo>
                <a:lnTo>
                  <a:pt x="12310" y="578736"/>
                </a:lnTo>
                <a:lnTo>
                  <a:pt x="20156" y="580320"/>
                </a:lnTo>
                <a:lnTo>
                  <a:pt x="28002" y="578736"/>
                </a:lnTo>
                <a:lnTo>
                  <a:pt x="34409" y="574416"/>
                </a:lnTo>
                <a:lnTo>
                  <a:pt x="38729" y="568009"/>
                </a:lnTo>
                <a:lnTo>
                  <a:pt x="40313" y="560163"/>
                </a:lnTo>
                <a:close/>
              </a:path>
              <a:path w="40639" h="2200909">
                <a:moveTo>
                  <a:pt x="40313" y="740165"/>
                </a:moveTo>
                <a:lnTo>
                  <a:pt x="38729" y="732319"/>
                </a:lnTo>
                <a:lnTo>
                  <a:pt x="34409" y="725912"/>
                </a:lnTo>
                <a:lnTo>
                  <a:pt x="28002" y="721592"/>
                </a:lnTo>
                <a:lnTo>
                  <a:pt x="20156" y="720008"/>
                </a:lnTo>
                <a:lnTo>
                  <a:pt x="12310" y="721592"/>
                </a:lnTo>
                <a:lnTo>
                  <a:pt x="5903" y="725912"/>
                </a:lnTo>
                <a:lnTo>
                  <a:pt x="1584" y="732319"/>
                </a:lnTo>
                <a:lnTo>
                  <a:pt x="0" y="740165"/>
                </a:lnTo>
                <a:lnTo>
                  <a:pt x="1584" y="748011"/>
                </a:lnTo>
                <a:lnTo>
                  <a:pt x="5903" y="754418"/>
                </a:lnTo>
                <a:lnTo>
                  <a:pt x="12310" y="758738"/>
                </a:lnTo>
                <a:lnTo>
                  <a:pt x="20156" y="760322"/>
                </a:lnTo>
                <a:lnTo>
                  <a:pt x="28002" y="758738"/>
                </a:lnTo>
                <a:lnTo>
                  <a:pt x="34409" y="754418"/>
                </a:lnTo>
                <a:lnTo>
                  <a:pt x="38729" y="748011"/>
                </a:lnTo>
                <a:lnTo>
                  <a:pt x="40313" y="740165"/>
                </a:lnTo>
                <a:close/>
              </a:path>
              <a:path w="40639" h="2200909">
                <a:moveTo>
                  <a:pt x="40313" y="1460174"/>
                </a:moveTo>
                <a:lnTo>
                  <a:pt x="38729" y="1452328"/>
                </a:lnTo>
                <a:lnTo>
                  <a:pt x="34409" y="1445921"/>
                </a:lnTo>
                <a:lnTo>
                  <a:pt x="28002" y="1441601"/>
                </a:lnTo>
                <a:lnTo>
                  <a:pt x="20156" y="1440017"/>
                </a:lnTo>
                <a:lnTo>
                  <a:pt x="12310" y="1441601"/>
                </a:lnTo>
                <a:lnTo>
                  <a:pt x="5903" y="1445921"/>
                </a:lnTo>
                <a:lnTo>
                  <a:pt x="1584" y="1452328"/>
                </a:lnTo>
                <a:lnTo>
                  <a:pt x="0" y="1460174"/>
                </a:lnTo>
                <a:lnTo>
                  <a:pt x="1584" y="1468019"/>
                </a:lnTo>
                <a:lnTo>
                  <a:pt x="5903" y="1474427"/>
                </a:lnTo>
                <a:lnTo>
                  <a:pt x="12310" y="1478746"/>
                </a:lnTo>
                <a:lnTo>
                  <a:pt x="20156" y="1480330"/>
                </a:lnTo>
                <a:lnTo>
                  <a:pt x="28002" y="1478746"/>
                </a:lnTo>
                <a:lnTo>
                  <a:pt x="34409" y="1474427"/>
                </a:lnTo>
                <a:lnTo>
                  <a:pt x="38729" y="1468019"/>
                </a:lnTo>
                <a:lnTo>
                  <a:pt x="40313" y="1460174"/>
                </a:lnTo>
                <a:close/>
              </a:path>
              <a:path w="40639" h="2200909">
                <a:moveTo>
                  <a:pt x="40313" y="1640176"/>
                </a:moveTo>
                <a:lnTo>
                  <a:pt x="38729" y="1632330"/>
                </a:lnTo>
                <a:lnTo>
                  <a:pt x="34409" y="1625923"/>
                </a:lnTo>
                <a:lnTo>
                  <a:pt x="28002" y="1621603"/>
                </a:lnTo>
                <a:lnTo>
                  <a:pt x="20156" y="1620019"/>
                </a:lnTo>
                <a:lnTo>
                  <a:pt x="12310" y="1621603"/>
                </a:lnTo>
                <a:lnTo>
                  <a:pt x="5903" y="1625923"/>
                </a:lnTo>
                <a:lnTo>
                  <a:pt x="1584" y="1632330"/>
                </a:lnTo>
                <a:lnTo>
                  <a:pt x="0" y="1640176"/>
                </a:lnTo>
                <a:lnTo>
                  <a:pt x="1584" y="1648022"/>
                </a:lnTo>
                <a:lnTo>
                  <a:pt x="5903" y="1654429"/>
                </a:lnTo>
                <a:lnTo>
                  <a:pt x="12310" y="1658749"/>
                </a:lnTo>
                <a:lnTo>
                  <a:pt x="20156" y="1660333"/>
                </a:lnTo>
                <a:lnTo>
                  <a:pt x="28002" y="1658749"/>
                </a:lnTo>
                <a:lnTo>
                  <a:pt x="34409" y="1654429"/>
                </a:lnTo>
                <a:lnTo>
                  <a:pt x="38729" y="1648022"/>
                </a:lnTo>
                <a:lnTo>
                  <a:pt x="40313" y="1640176"/>
                </a:lnTo>
                <a:close/>
              </a:path>
              <a:path w="40639" h="2200909">
                <a:moveTo>
                  <a:pt x="40313" y="1820178"/>
                </a:moveTo>
                <a:lnTo>
                  <a:pt x="38729" y="1812332"/>
                </a:lnTo>
                <a:lnTo>
                  <a:pt x="34409" y="1805925"/>
                </a:lnTo>
                <a:lnTo>
                  <a:pt x="28002" y="1801605"/>
                </a:lnTo>
                <a:lnTo>
                  <a:pt x="20156" y="1800021"/>
                </a:lnTo>
                <a:lnTo>
                  <a:pt x="12310" y="1801605"/>
                </a:lnTo>
                <a:lnTo>
                  <a:pt x="5903" y="1805925"/>
                </a:lnTo>
                <a:lnTo>
                  <a:pt x="1584" y="1812332"/>
                </a:lnTo>
                <a:lnTo>
                  <a:pt x="0" y="1820178"/>
                </a:lnTo>
                <a:lnTo>
                  <a:pt x="1584" y="1828024"/>
                </a:lnTo>
                <a:lnTo>
                  <a:pt x="5903" y="1834431"/>
                </a:lnTo>
                <a:lnTo>
                  <a:pt x="12310" y="1838751"/>
                </a:lnTo>
                <a:lnTo>
                  <a:pt x="20156" y="1840335"/>
                </a:lnTo>
                <a:lnTo>
                  <a:pt x="28002" y="1838751"/>
                </a:lnTo>
                <a:lnTo>
                  <a:pt x="34409" y="1834431"/>
                </a:lnTo>
                <a:lnTo>
                  <a:pt x="38729" y="1828024"/>
                </a:lnTo>
                <a:lnTo>
                  <a:pt x="40313" y="1820178"/>
                </a:lnTo>
                <a:close/>
              </a:path>
              <a:path w="40639" h="2200909">
                <a:moveTo>
                  <a:pt x="40313" y="2000180"/>
                </a:moveTo>
                <a:lnTo>
                  <a:pt x="38729" y="1992334"/>
                </a:lnTo>
                <a:lnTo>
                  <a:pt x="34409" y="1985927"/>
                </a:lnTo>
                <a:lnTo>
                  <a:pt x="28002" y="1981607"/>
                </a:lnTo>
                <a:lnTo>
                  <a:pt x="20156" y="1980023"/>
                </a:lnTo>
                <a:lnTo>
                  <a:pt x="12310" y="1981607"/>
                </a:lnTo>
                <a:lnTo>
                  <a:pt x="5903" y="1985927"/>
                </a:lnTo>
                <a:lnTo>
                  <a:pt x="1584" y="1992334"/>
                </a:lnTo>
                <a:lnTo>
                  <a:pt x="0" y="2000180"/>
                </a:lnTo>
                <a:lnTo>
                  <a:pt x="1584" y="2008026"/>
                </a:lnTo>
                <a:lnTo>
                  <a:pt x="5903" y="2014433"/>
                </a:lnTo>
                <a:lnTo>
                  <a:pt x="12310" y="2018753"/>
                </a:lnTo>
                <a:lnTo>
                  <a:pt x="20156" y="2020337"/>
                </a:lnTo>
                <a:lnTo>
                  <a:pt x="28002" y="2018753"/>
                </a:lnTo>
                <a:lnTo>
                  <a:pt x="34409" y="2014433"/>
                </a:lnTo>
                <a:lnTo>
                  <a:pt x="38729" y="2008026"/>
                </a:lnTo>
                <a:lnTo>
                  <a:pt x="40313" y="2000180"/>
                </a:lnTo>
                <a:close/>
              </a:path>
              <a:path w="40639" h="2200909">
                <a:moveTo>
                  <a:pt x="40313" y="2180182"/>
                </a:moveTo>
                <a:lnTo>
                  <a:pt x="38729" y="2172337"/>
                </a:lnTo>
                <a:lnTo>
                  <a:pt x="34409" y="2165930"/>
                </a:lnTo>
                <a:lnTo>
                  <a:pt x="28002" y="2161610"/>
                </a:lnTo>
                <a:lnTo>
                  <a:pt x="20156" y="2160026"/>
                </a:lnTo>
                <a:lnTo>
                  <a:pt x="12310" y="2161610"/>
                </a:lnTo>
                <a:lnTo>
                  <a:pt x="5903" y="2165930"/>
                </a:lnTo>
                <a:lnTo>
                  <a:pt x="1584" y="2172337"/>
                </a:lnTo>
                <a:lnTo>
                  <a:pt x="0" y="2180182"/>
                </a:lnTo>
                <a:lnTo>
                  <a:pt x="1584" y="2188028"/>
                </a:lnTo>
                <a:lnTo>
                  <a:pt x="5903" y="2194435"/>
                </a:lnTo>
                <a:lnTo>
                  <a:pt x="12310" y="2198755"/>
                </a:lnTo>
                <a:lnTo>
                  <a:pt x="20156" y="2200339"/>
                </a:lnTo>
                <a:lnTo>
                  <a:pt x="28002" y="2198755"/>
                </a:lnTo>
                <a:lnTo>
                  <a:pt x="34409" y="2194435"/>
                </a:lnTo>
                <a:lnTo>
                  <a:pt x="38729" y="2188028"/>
                </a:lnTo>
                <a:lnTo>
                  <a:pt x="40313" y="2180182"/>
                </a:lnTo>
                <a:close/>
              </a:path>
            </a:pathLst>
          </a:custGeom>
          <a:ln w="5060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67" name="object 67" descr=""/>
          <p:cNvSpPr txBox="1"/>
          <p:nvPr/>
        </p:nvSpPr>
        <p:spPr>
          <a:xfrm>
            <a:off x="2703979" y="7154966"/>
            <a:ext cx="101600" cy="118745"/>
          </a:xfrm>
          <a:prstGeom prst="rect">
            <a:avLst/>
          </a:prstGeom>
        </p:spPr>
        <p:txBody>
          <a:bodyPr wrap="square" lIns="0" tIns="0" rIns="0" bIns="0" rtlCol="0" vert="vert270">
            <a:spAutoFit/>
          </a:bodyPr>
          <a:lstStyle/>
          <a:p>
            <a:pPr marL="12700">
              <a:lnSpc>
                <a:spcPts val="670"/>
              </a:lnSpc>
            </a:pPr>
            <a:r>
              <a:rPr dirty="0" sz="600" spc="-25">
                <a:latin typeface="Lucida Console"/>
                <a:cs typeface="Lucida Console"/>
              </a:rPr>
              <a:t>10</a:t>
            </a:r>
            <a:endParaRPr sz="600">
              <a:latin typeface="Lucida Console"/>
              <a:cs typeface="Lucida Console"/>
            </a:endParaRPr>
          </a:p>
        </p:txBody>
      </p:sp>
      <p:sp>
        <p:nvSpPr>
          <p:cNvPr id="68" name="object 68" descr=""/>
          <p:cNvSpPr txBox="1"/>
          <p:nvPr/>
        </p:nvSpPr>
        <p:spPr>
          <a:xfrm>
            <a:off x="2883976" y="4562972"/>
            <a:ext cx="101600" cy="118745"/>
          </a:xfrm>
          <a:prstGeom prst="rect">
            <a:avLst/>
          </a:prstGeom>
        </p:spPr>
        <p:txBody>
          <a:bodyPr wrap="square" lIns="0" tIns="0" rIns="0" bIns="0" rtlCol="0" vert="vert270">
            <a:spAutoFit/>
          </a:bodyPr>
          <a:lstStyle/>
          <a:p>
            <a:pPr marL="12700">
              <a:lnSpc>
                <a:spcPts val="670"/>
              </a:lnSpc>
            </a:pPr>
            <a:r>
              <a:rPr dirty="0" sz="600" spc="-25">
                <a:latin typeface="Lucida Console"/>
                <a:cs typeface="Lucida Console"/>
              </a:rPr>
              <a:t>11</a:t>
            </a:r>
            <a:endParaRPr sz="600">
              <a:latin typeface="Lucida Console"/>
              <a:cs typeface="Lucida Console"/>
            </a:endParaRPr>
          </a:p>
        </p:txBody>
      </p:sp>
      <p:sp>
        <p:nvSpPr>
          <p:cNvPr id="69" name="object 69" descr=""/>
          <p:cNvSpPr/>
          <p:nvPr/>
        </p:nvSpPr>
        <p:spPr>
          <a:xfrm>
            <a:off x="2909027" y="4817890"/>
            <a:ext cx="40640" cy="2200910"/>
          </a:xfrm>
          <a:custGeom>
            <a:avLst/>
            <a:gdLst/>
            <a:ahLst/>
            <a:cxnLst/>
            <a:rect l="l" t="t" r="r" b="b"/>
            <a:pathLst>
              <a:path w="40639" h="2200909">
                <a:moveTo>
                  <a:pt x="40313" y="20156"/>
                </a:moveTo>
                <a:lnTo>
                  <a:pt x="38729" y="12310"/>
                </a:lnTo>
                <a:lnTo>
                  <a:pt x="34409" y="5903"/>
                </a:lnTo>
                <a:lnTo>
                  <a:pt x="28002" y="1584"/>
                </a:lnTo>
                <a:lnTo>
                  <a:pt x="20156" y="0"/>
                </a:lnTo>
                <a:lnTo>
                  <a:pt x="12310" y="1584"/>
                </a:lnTo>
                <a:lnTo>
                  <a:pt x="5903" y="5903"/>
                </a:lnTo>
                <a:lnTo>
                  <a:pt x="1583" y="12310"/>
                </a:lnTo>
                <a:lnTo>
                  <a:pt x="0" y="20156"/>
                </a:lnTo>
                <a:lnTo>
                  <a:pt x="1583" y="28002"/>
                </a:lnTo>
                <a:lnTo>
                  <a:pt x="5903" y="34409"/>
                </a:lnTo>
                <a:lnTo>
                  <a:pt x="12310" y="38729"/>
                </a:lnTo>
                <a:lnTo>
                  <a:pt x="20156" y="40313"/>
                </a:lnTo>
                <a:lnTo>
                  <a:pt x="28002" y="38729"/>
                </a:lnTo>
                <a:lnTo>
                  <a:pt x="34409" y="34409"/>
                </a:lnTo>
                <a:lnTo>
                  <a:pt x="38729" y="28002"/>
                </a:lnTo>
                <a:lnTo>
                  <a:pt x="40313" y="20156"/>
                </a:lnTo>
                <a:close/>
              </a:path>
              <a:path w="40639" h="2200909">
                <a:moveTo>
                  <a:pt x="40313" y="200159"/>
                </a:moveTo>
                <a:lnTo>
                  <a:pt x="38729" y="192313"/>
                </a:lnTo>
                <a:lnTo>
                  <a:pt x="34409" y="185905"/>
                </a:lnTo>
                <a:lnTo>
                  <a:pt x="28002" y="181586"/>
                </a:lnTo>
                <a:lnTo>
                  <a:pt x="20156" y="180002"/>
                </a:lnTo>
                <a:lnTo>
                  <a:pt x="12310" y="181586"/>
                </a:lnTo>
                <a:lnTo>
                  <a:pt x="5903" y="185905"/>
                </a:lnTo>
                <a:lnTo>
                  <a:pt x="1583" y="192313"/>
                </a:lnTo>
                <a:lnTo>
                  <a:pt x="0" y="200159"/>
                </a:lnTo>
                <a:lnTo>
                  <a:pt x="1583" y="208005"/>
                </a:lnTo>
                <a:lnTo>
                  <a:pt x="5903" y="214412"/>
                </a:lnTo>
                <a:lnTo>
                  <a:pt x="12310" y="218731"/>
                </a:lnTo>
                <a:lnTo>
                  <a:pt x="20156" y="220315"/>
                </a:lnTo>
                <a:lnTo>
                  <a:pt x="28002" y="218731"/>
                </a:lnTo>
                <a:lnTo>
                  <a:pt x="34409" y="214412"/>
                </a:lnTo>
                <a:lnTo>
                  <a:pt x="38729" y="208005"/>
                </a:lnTo>
                <a:lnTo>
                  <a:pt x="40313" y="200159"/>
                </a:lnTo>
                <a:close/>
              </a:path>
              <a:path w="40639" h="2200909">
                <a:moveTo>
                  <a:pt x="40313" y="380160"/>
                </a:moveTo>
                <a:lnTo>
                  <a:pt x="38729" y="372314"/>
                </a:lnTo>
                <a:lnTo>
                  <a:pt x="34409" y="365907"/>
                </a:lnTo>
                <a:lnTo>
                  <a:pt x="28002" y="361588"/>
                </a:lnTo>
                <a:lnTo>
                  <a:pt x="20156" y="360004"/>
                </a:lnTo>
                <a:lnTo>
                  <a:pt x="12310" y="361588"/>
                </a:lnTo>
                <a:lnTo>
                  <a:pt x="5903" y="365907"/>
                </a:lnTo>
                <a:lnTo>
                  <a:pt x="1583" y="372314"/>
                </a:lnTo>
                <a:lnTo>
                  <a:pt x="0" y="380160"/>
                </a:lnTo>
                <a:lnTo>
                  <a:pt x="1583" y="388006"/>
                </a:lnTo>
                <a:lnTo>
                  <a:pt x="5903" y="394414"/>
                </a:lnTo>
                <a:lnTo>
                  <a:pt x="12310" y="398733"/>
                </a:lnTo>
                <a:lnTo>
                  <a:pt x="20156" y="400317"/>
                </a:lnTo>
                <a:lnTo>
                  <a:pt x="28002" y="398733"/>
                </a:lnTo>
                <a:lnTo>
                  <a:pt x="34409" y="394414"/>
                </a:lnTo>
                <a:lnTo>
                  <a:pt x="38729" y="388006"/>
                </a:lnTo>
                <a:lnTo>
                  <a:pt x="40313" y="380160"/>
                </a:lnTo>
                <a:close/>
              </a:path>
              <a:path w="40639" h="2200909">
                <a:moveTo>
                  <a:pt x="40313" y="560163"/>
                </a:moveTo>
                <a:lnTo>
                  <a:pt x="38729" y="552317"/>
                </a:lnTo>
                <a:lnTo>
                  <a:pt x="34409" y="545910"/>
                </a:lnTo>
                <a:lnTo>
                  <a:pt x="28002" y="541590"/>
                </a:lnTo>
                <a:lnTo>
                  <a:pt x="20156" y="540006"/>
                </a:lnTo>
                <a:lnTo>
                  <a:pt x="12310" y="541590"/>
                </a:lnTo>
                <a:lnTo>
                  <a:pt x="5903" y="545910"/>
                </a:lnTo>
                <a:lnTo>
                  <a:pt x="1583" y="552317"/>
                </a:lnTo>
                <a:lnTo>
                  <a:pt x="0" y="560163"/>
                </a:lnTo>
                <a:lnTo>
                  <a:pt x="1583" y="568009"/>
                </a:lnTo>
                <a:lnTo>
                  <a:pt x="5903" y="574416"/>
                </a:lnTo>
                <a:lnTo>
                  <a:pt x="12310" y="578736"/>
                </a:lnTo>
                <a:lnTo>
                  <a:pt x="20156" y="580320"/>
                </a:lnTo>
                <a:lnTo>
                  <a:pt x="28002" y="578736"/>
                </a:lnTo>
                <a:lnTo>
                  <a:pt x="34409" y="574416"/>
                </a:lnTo>
                <a:lnTo>
                  <a:pt x="38729" y="568009"/>
                </a:lnTo>
                <a:lnTo>
                  <a:pt x="40313" y="560163"/>
                </a:lnTo>
                <a:close/>
              </a:path>
              <a:path w="40639" h="2200909">
                <a:moveTo>
                  <a:pt x="40313" y="740165"/>
                </a:moveTo>
                <a:lnTo>
                  <a:pt x="38729" y="732319"/>
                </a:lnTo>
                <a:lnTo>
                  <a:pt x="34409" y="725912"/>
                </a:lnTo>
                <a:lnTo>
                  <a:pt x="28002" y="721592"/>
                </a:lnTo>
                <a:lnTo>
                  <a:pt x="20156" y="720008"/>
                </a:lnTo>
                <a:lnTo>
                  <a:pt x="12310" y="721592"/>
                </a:lnTo>
                <a:lnTo>
                  <a:pt x="5903" y="725912"/>
                </a:lnTo>
                <a:lnTo>
                  <a:pt x="1583" y="732319"/>
                </a:lnTo>
                <a:lnTo>
                  <a:pt x="0" y="740165"/>
                </a:lnTo>
                <a:lnTo>
                  <a:pt x="1583" y="748011"/>
                </a:lnTo>
                <a:lnTo>
                  <a:pt x="5903" y="754418"/>
                </a:lnTo>
                <a:lnTo>
                  <a:pt x="12310" y="758738"/>
                </a:lnTo>
                <a:lnTo>
                  <a:pt x="20156" y="760322"/>
                </a:lnTo>
                <a:lnTo>
                  <a:pt x="28002" y="758738"/>
                </a:lnTo>
                <a:lnTo>
                  <a:pt x="34409" y="754418"/>
                </a:lnTo>
                <a:lnTo>
                  <a:pt x="38729" y="748011"/>
                </a:lnTo>
                <a:lnTo>
                  <a:pt x="40313" y="740165"/>
                </a:lnTo>
                <a:close/>
              </a:path>
              <a:path w="40639" h="2200909">
                <a:moveTo>
                  <a:pt x="40313" y="1460174"/>
                </a:moveTo>
                <a:lnTo>
                  <a:pt x="38729" y="1452328"/>
                </a:lnTo>
                <a:lnTo>
                  <a:pt x="34409" y="1445921"/>
                </a:lnTo>
                <a:lnTo>
                  <a:pt x="28002" y="1441601"/>
                </a:lnTo>
                <a:lnTo>
                  <a:pt x="20156" y="1440017"/>
                </a:lnTo>
                <a:lnTo>
                  <a:pt x="12310" y="1441601"/>
                </a:lnTo>
                <a:lnTo>
                  <a:pt x="5903" y="1445921"/>
                </a:lnTo>
                <a:lnTo>
                  <a:pt x="1583" y="1452328"/>
                </a:lnTo>
                <a:lnTo>
                  <a:pt x="0" y="1460174"/>
                </a:lnTo>
                <a:lnTo>
                  <a:pt x="1583" y="1468019"/>
                </a:lnTo>
                <a:lnTo>
                  <a:pt x="5903" y="1474427"/>
                </a:lnTo>
                <a:lnTo>
                  <a:pt x="12310" y="1478746"/>
                </a:lnTo>
                <a:lnTo>
                  <a:pt x="20156" y="1480330"/>
                </a:lnTo>
                <a:lnTo>
                  <a:pt x="28002" y="1478746"/>
                </a:lnTo>
                <a:lnTo>
                  <a:pt x="34409" y="1474427"/>
                </a:lnTo>
                <a:lnTo>
                  <a:pt x="38729" y="1468019"/>
                </a:lnTo>
                <a:lnTo>
                  <a:pt x="40313" y="1460174"/>
                </a:lnTo>
                <a:close/>
              </a:path>
              <a:path w="40639" h="2200909">
                <a:moveTo>
                  <a:pt x="40313" y="1640176"/>
                </a:moveTo>
                <a:lnTo>
                  <a:pt x="38729" y="1632330"/>
                </a:lnTo>
                <a:lnTo>
                  <a:pt x="34409" y="1625923"/>
                </a:lnTo>
                <a:lnTo>
                  <a:pt x="28002" y="1621603"/>
                </a:lnTo>
                <a:lnTo>
                  <a:pt x="20156" y="1620019"/>
                </a:lnTo>
                <a:lnTo>
                  <a:pt x="12310" y="1621603"/>
                </a:lnTo>
                <a:lnTo>
                  <a:pt x="5903" y="1625923"/>
                </a:lnTo>
                <a:lnTo>
                  <a:pt x="1583" y="1632330"/>
                </a:lnTo>
                <a:lnTo>
                  <a:pt x="0" y="1640176"/>
                </a:lnTo>
                <a:lnTo>
                  <a:pt x="1583" y="1648022"/>
                </a:lnTo>
                <a:lnTo>
                  <a:pt x="5903" y="1654429"/>
                </a:lnTo>
                <a:lnTo>
                  <a:pt x="12310" y="1658749"/>
                </a:lnTo>
                <a:lnTo>
                  <a:pt x="20156" y="1660333"/>
                </a:lnTo>
                <a:lnTo>
                  <a:pt x="28002" y="1658749"/>
                </a:lnTo>
                <a:lnTo>
                  <a:pt x="34409" y="1654429"/>
                </a:lnTo>
                <a:lnTo>
                  <a:pt x="38729" y="1648022"/>
                </a:lnTo>
                <a:lnTo>
                  <a:pt x="40313" y="1640176"/>
                </a:lnTo>
                <a:close/>
              </a:path>
              <a:path w="40639" h="2200909">
                <a:moveTo>
                  <a:pt x="40313" y="1820178"/>
                </a:moveTo>
                <a:lnTo>
                  <a:pt x="38729" y="1812332"/>
                </a:lnTo>
                <a:lnTo>
                  <a:pt x="34409" y="1805925"/>
                </a:lnTo>
                <a:lnTo>
                  <a:pt x="28002" y="1801605"/>
                </a:lnTo>
                <a:lnTo>
                  <a:pt x="20156" y="1800021"/>
                </a:lnTo>
                <a:lnTo>
                  <a:pt x="12310" y="1801605"/>
                </a:lnTo>
                <a:lnTo>
                  <a:pt x="5903" y="1805925"/>
                </a:lnTo>
                <a:lnTo>
                  <a:pt x="1583" y="1812332"/>
                </a:lnTo>
                <a:lnTo>
                  <a:pt x="0" y="1820178"/>
                </a:lnTo>
                <a:lnTo>
                  <a:pt x="1583" y="1828024"/>
                </a:lnTo>
                <a:lnTo>
                  <a:pt x="5903" y="1834431"/>
                </a:lnTo>
                <a:lnTo>
                  <a:pt x="12310" y="1838751"/>
                </a:lnTo>
                <a:lnTo>
                  <a:pt x="20156" y="1840335"/>
                </a:lnTo>
                <a:lnTo>
                  <a:pt x="28002" y="1838751"/>
                </a:lnTo>
                <a:lnTo>
                  <a:pt x="34409" y="1834431"/>
                </a:lnTo>
                <a:lnTo>
                  <a:pt x="38729" y="1828024"/>
                </a:lnTo>
                <a:lnTo>
                  <a:pt x="40313" y="1820178"/>
                </a:lnTo>
                <a:close/>
              </a:path>
              <a:path w="40639" h="2200909">
                <a:moveTo>
                  <a:pt x="40313" y="2000180"/>
                </a:moveTo>
                <a:lnTo>
                  <a:pt x="38729" y="1992334"/>
                </a:lnTo>
                <a:lnTo>
                  <a:pt x="34409" y="1985927"/>
                </a:lnTo>
                <a:lnTo>
                  <a:pt x="28002" y="1981607"/>
                </a:lnTo>
                <a:lnTo>
                  <a:pt x="20156" y="1980023"/>
                </a:lnTo>
                <a:lnTo>
                  <a:pt x="12310" y="1981607"/>
                </a:lnTo>
                <a:lnTo>
                  <a:pt x="5903" y="1985927"/>
                </a:lnTo>
                <a:lnTo>
                  <a:pt x="1583" y="1992334"/>
                </a:lnTo>
                <a:lnTo>
                  <a:pt x="0" y="2000180"/>
                </a:lnTo>
                <a:lnTo>
                  <a:pt x="1583" y="2008026"/>
                </a:lnTo>
                <a:lnTo>
                  <a:pt x="5903" y="2014433"/>
                </a:lnTo>
                <a:lnTo>
                  <a:pt x="12310" y="2018753"/>
                </a:lnTo>
                <a:lnTo>
                  <a:pt x="20156" y="2020337"/>
                </a:lnTo>
                <a:lnTo>
                  <a:pt x="28002" y="2018753"/>
                </a:lnTo>
                <a:lnTo>
                  <a:pt x="34409" y="2014433"/>
                </a:lnTo>
                <a:lnTo>
                  <a:pt x="38729" y="2008026"/>
                </a:lnTo>
                <a:lnTo>
                  <a:pt x="40313" y="2000180"/>
                </a:lnTo>
                <a:close/>
              </a:path>
              <a:path w="40639" h="2200909">
                <a:moveTo>
                  <a:pt x="40313" y="2180182"/>
                </a:moveTo>
                <a:lnTo>
                  <a:pt x="38729" y="2172337"/>
                </a:lnTo>
                <a:lnTo>
                  <a:pt x="34409" y="2165930"/>
                </a:lnTo>
                <a:lnTo>
                  <a:pt x="28002" y="2161610"/>
                </a:lnTo>
                <a:lnTo>
                  <a:pt x="20156" y="2160026"/>
                </a:lnTo>
                <a:lnTo>
                  <a:pt x="12310" y="2161610"/>
                </a:lnTo>
                <a:lnTo>
                  <a:pt x="5903" y="2165930"/>
                </a:lnTo>
                <a:lnTo>
                  <a:pt x="1583" y="2172337"/>
                </a:lnTo>
                <a:lnTo>
                  <a:pt x="0" y="2180182"/>
                </a:lnTo>
                <a:lnTo>
                  <a:pt x="1583" y="2188028"/>
                </a:lnTo>
                <a:lnTo>
                  <a:pt x="5903" y="2194435"/>
                </a:lnTo>
                <a:lnTo>
                  <a:pt x="12310" y="2198755"/>
                </a:lnTo>
                <a:lnTo>
                  <a:pt x="20156" y="2200339"/>
                </a:lnTo>
                <a:lnTo>
                  <a:pt x="28002" y="2198755"/>
                </a:lnTo>
                <a:lnTo>
                  <a:pt x="34409" y="2194435"/>
                </a:lnTo>
                <a:lnTo>
                  <a:pt x="38729" y="2188028"/>
                </a:lnTo>
                <a:lnTo>
                  <a:pt x="40313" y="2180182"/>
                </a:lnTo>
                <a:close/>
              </a:path>
            </a:pathLst>
          </a:custGeom>
          <a:ln w="5060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70" name="object 70" descr=""/>
          <p:cNvSpPr txBox="1"/>
          <p:nvPr/>
        </p:nvSpPr>
        <p:spPr>
          <a:xfrm>
            <a:off x="2883976" y="7154966"/>
            <a:ext cx="101600" cy="118745"/>
          </a:xfrm>
          <a:prstGeom prst="rect">
            <a:avLst/>
          </a:prstGeom>
        </p:spPr>
        <p:txBody>
          <a:bodyPr wrap="square" lIns="0" tIns="0" rIns="0" bIns="0" rtlCol="0" vert="vert270">
            <a:spAutoFit/>
          </a:bodyPr>
          <a:lstStyle/>
          <a:p>
            <a:pPr marL="12700">
              <a:lnSpc>
                <a:spcPts val="670"/>
              </a:lnSpc>
            </a:pPr>
            <a:r>
              <a:rPr dirty="0" sz="600" spc="-25">
                <a:latin typeface="Lucida Console"/>
                <a:cs typeface="Lucida Console"/>
              </a:rPr>
              <a:t>11</a:t>
            </a:r>
            <a:endParaRPr sz="600">
              <a:latin typeface="Lucida Console"/>
              <a:cs typeface="Lucida Console"/>
            </a:endParaRPr>
          </a:p>
        </p:txBody>
      </p:sp>
      <p:sp>
        <p:nvSpPr>
          <p:cNvPr id="71" name="object 71" descr=""/>
          <p:cNvSpPr txBox="1"/>
          <p:nvPr/>
        </p:nvSpPr>
        <p:spPr>
          <a:xfrm>
            <a:off x="3063986" y="4562972"/>
            <a:ext cx="101600" cy="118745"/>
          </a:xfrm>
          <a:prstGeom prst="rect">
            <a:avLst/>
          </a:prstGeom>
        </p:spPr>
        <p:txBody>
          <a:bodyPr wrap="square" lIns="0" tIns="0" rIns="0" bIns="0" rtlCol="0" vert="vert270">
            <a:spAutoFit/>
          </a:bodyPr>
          <a:lstStyle/>
          <a:p>
            <a:pPr marL="12700">
              <a:lnSpc>
                <a:spcPts val="670"/>
              </a:lnSpc>
            </a:pPr>
            <a:r>
              <a:rPr dirty="0" sz="600" spc="-25">
                <a:latin typeface="Lucida Console"/>
                <a:cs typeface="Lucida Console"/>
              </a:rPr>
              <a:t>12</a:t>
            </a:r>
            <a:endParaRPr sz="600">
              <a:latin typeface="Lucida Console"/>
              <a:cs typeface="Lucida Console"/>
            </a:endParaRPr>
          </a:p>
        </p:txBody>
      </p:sp>
      <p:sp>
        <p:nvSpPr>
          <p:cNvPr id="72" name="object 72" descr=""/>
          <p:cNvSpPr/>
          <p:nvPr/>
        </p:nvSpPr>
        <p:spPr>
          <a:xfrm>
            <a:off x="3089029" y="4817890"/>
            <a:ext cx="40640" cy="2200910"/>
          </a:xfrm>
          <a:custGeom>
            <a:avLst/>
            <a:gdLst/>
            <a:ahLst/>
            <a:cxnLst/>
            <a:rect l="l" t="t" r="r" b="b"/>
            <a:pathLst>
              <a:path w="40639" h="2200909">
                <a:moveTo>
                  <a:pt x="40313" y="20156"/>
                </a:moveTo>
                <a:lnTo>
                  <a:pt x="38729" y="12310"/>
                </a:lnTo>
                <a:lnTo>
                  <a:pt x="34409" y="5903"/>
                </a:lnTo>
                <a:lnTo>
                  <a:pt x="28002" y="1584"/>
                </a:lnTo>
                <a:lnTo>
                  <a:pt x="20156" y="0"/>
                </a:lnTo>
                <a:lnTo>
                  <a:pt x="12310" y="1584"/>
                </a:lnTo>
                <a:lnTo>
                  <a:pt x="5903" y="5903"/>
                </a:lnTo>
                <a:lnTo>
                  <a:pt x="1584" y="12310"/>
                </a:lnTo>
                <a:lnTo>
                  <a:pt x="0" y="20156"/>
                </a:lnTo>
                <a:lnTo>
                  <a:pt x="1584" y="28002"/>
                </a:lnTo>
                <a:lnTo>
                  <a:pt x="5903" y="34409"/>
                </a:lnTo>
                <a:lnTo>
                  <a:pt x="12310" y="38729"/>
                </a:lnTo>
                <a:lnTo>
                  <a:pt x="20156" y="40313"/>
                </a:lnTo>
                <a:lnTo>
                  <a:pt x="28002" y="38729"/>
                </a:lnTo>
                <a:lnTo>
                  <a:pt x="34409" y="34409"/>
                </a:lnTo>
                <a:lnTo>
                  <a:pt x="38729" y="28002"/>
                </a:lnTo>
                <a:lnTo>
                  <a:pt x="40313" y="20156"/>
                </a:lnTo>
                <a:close/>
              </a:path>
              <a:path w="40639" h="2200909">
                <a:moveTo>
                  <a:pt x="40313" y="200159"/>
                </a:moveTo>
                <a:lnTo>
                  <a:pt x="38729" y="192313"/>
                </a:lnTo>
                <a:lnTo>
                  <a:pt x="34409" y="185905"/>
                </a:lnTo>
                <a:lnTo>
                  <a:pt x="28002" y="181586"/>
                </a:lnTo>
                <a:lnTo>
                  <a:pt x="20156" y="180002"/>
                </a:lnTo>
                <a:lnTo>
                  <a:pt x="12310" y="181586"/>
                </a:lnTo>
                <a:lnTo>
                  <a:pt x="5903" y="185905"/>
                </a:lnTo>
                <a:lnTo>
                  <a:pt x="1584" y="192313"/>
                </a:lnTo>
                <a:lnTo>
                  <a:pt x="0" y="200159"/>
                </a:lnTo>
                <a:lnTo>
                  <a:pt x="1584" y="208005"/>
                </a:lnTo>
                <a:lnTo>
                  <a:pt x="5903" y="214412"/>
                </a:lnTo>
                <a:lnTo>
                  <a:pt x="12310" y="218731"/>
                </a:lnTo>
                <a:lnTo>
                  <a:pt x="20156" y="220315"/>
                </a:lnTo>
                <a:lnTo>
                  <a:pt x="28002" y="218731"/>
                </a:lnTo>
                <a:lnTo>
                  <a:pt x="34409" y="214412"/>
                </a:lnTo>
                <a:lnTo>
                  <a:pt x="38729" y="208005"/>
                </a:lnTo>
                <a:lnTo>
                  <a:pt x="40313" y="200159"/>
                </a:lnTo>
                <a:close/>
              </a:path>
              <a:path w="40639" h="2200909">
                <a:moveTo>
                  <a:pt x="40313" y="380160"/>
                </a:moveTo>
                <a:lnTo>
                  <a:pt x="38729" y="372314"/>
                </a:lnTo>
                <a:lnTo>
                  <a:pt x="34409" y="365907"/>
                </a:lnTo>
                <a:lnTo>
                  <a:pt x="28002" y="361588"/>
                </a:lnTo>
                <a:lnTo>
                  <a:pt x="20156" y="360004"/>
                </a:lnTo>
                <a:lnTo>
                  <a:pt x="12310" y="361588"/>
                </a:lnTo>
                <a:lnTo>
                  <a:pt x="5903" y="365907"/>
                </a:lnTo>
                <a:lnTo>
                  <a:pt x="1584" y="372314"/>
                </a:lnTo>
                <a:lnTo>
                  <a:pt x="0" y="380160"/>
                </a:lnTo>
                <a:lnTo>
                  <a:pt x="1584" y="388006"/>
                </a:lnTo>
                <a:lnTo>
                  <a:pt x="5903" y="394414"/>
                </a:lnTo>
                <a:lnTo>
                  <a:pt x="12310" y="398733"/>
                </a:lnTo>
                <a:lnTo>
                  <a:pt x="20156" y="400317"/>
                </a:lnTo>
                <a:lnTo>
                  <a:pt x="28002" y="398733"/>
                </a:lnTo>
                <a:lnTo>
                  <a:pt x="34409" y="394414"/>
                </a:lnTo>
                <a:lnTo>
                  <a:pt x="38729" y="388006"/>
                </a:lnTo>
                <a:lnTo>
                  <a:pt x="40313" y="380160"/>
                </a:lnTo>
                <a:close/>
              </a:path>
              <a:path w="40639" h="2200909">
                <a:moveTo>
                  <a:pt x="40313" y="560163"/>
                </a:moveTo>
                <a:lnTo>
                  <a:pt x="38729" y="552317"/>
                </a:lnTo>
                <a:lnTo>
                  <a:pt x="34409" y="545910"/>
                </a:lnTo>
                <a:lnTo>
                  <a:pt x="28002" y="541590"/>
                </a:lnTo>
                <a:lnTo>
                  <a:pt x="20156" y="540006"/>
                </a:lnTo>
                <a:lnTo>
                  <a:pt x="12310" y="541590"/>
                </a:lnTo>
                <a:lnTo>
                  <a:pt x="5903" y="545910"/>
                </a:lnTo>
                <a:lnTo>
                  <a:pt x="1584" y="552317"/>
                </a:lnTo>
                <a:lnTo>
                  <a:pt x="0" y="560163"/>
                </a:lnTo>
                <a:lnTo>
                  <a:pt x="1584" y="568009"/>
                </a:lnTo>
                <a:lnTo>
                  <a:pt x="5903" y="574416"/>
                </a:lnTo>
                <a:lnTo>
                  <a:pt x="12310" y="578736"/>
                </a:lnTo>
                <a:lnTo>
                  <a:pt x="20156" y="580320"/>
                </a:lnTo>
                <a:lnTo>
                  <a:pt x="28002" y="578736"/>
                </a:lnTo>
                <a:lnTo>
                  <a:pt x="34409" y="574416"/>
                </a:lnTo>
                <a:lnTo>
                  <a:pt x="38729" y="568009"/>
                </a:lnTo>
                <a:lnTo>
                  <a:pt x="40313" y="560163"/>
                </a:lnTo>
                <a:close/>
              </a:path>
              <a:path w="40639" h="2200909">
                <a:moveTo>
                  <a:pt x="40313" y="740165"/>
                </a:moveTo>
                <a:lnTo>
                  <a:pt x="38729" y="732319"/>
                </a:lnTo>
                <a:lnTo>
                  <a:pt x="34409" y="725912"/>
                </a:lnTo>
                <a:lnTo>
                  <a:pt x="28002" y="721592"/>
                </a:lnTo>
                <a:lnTo>
                  <a:pt x="20156" y="720008"/>
                </a:lnTo>
                <a:lnTo>
                  <a:pt x="12310" y="721592"/>
                </a:lnTo>
                <a:lnTo>
                  <a:pt x="5903" y="725912"/>
                </a:lnTo>
                <a:lnTo>
                  <a:pt x="1584" y="732319"/>
                </a:lnTo>
                <a:lnTo>
                  <a:pt x="0" y="740165"/>
                </a:lnTo>
                <a:lnTo>
                  <a:pt x="1584" y="748011"/>
                </a:lnTo>
                <a:lnTo>
                  <a:pt x="5903" y="754418"/>
                </a:lnTo>
                <a:lnTo>
                  <a:pt x="12310" y="758738"/>
                </a:lnTo>
                <a:lnTo>
                  <a:pt x="20156" y="760322"/>
                </a:lnTo>
                <a:lnTo>
                  <a:pt x="28002" y="758738"/>
                </a:lnTo>
                <a:lnTo>
                  <a:pt x="34409" y="754418"/>
                </a:lnTo>
                <a:lnTo>
                  <a:pt x="38729" y="748011"/>
                </a:lnTo>
                <a:lnTo>
                  <a:pt x="40313" y="740165"/>
                </a:lnTo>
                <a:close/>
              </a:path>
              <a:path w="40639" h="2200909">
                <a:moveTo>
                  <a:pt x="40313" y="1460174"/>
                </a:moveTo>
                <a:lnTo>
                  <a:pt x="38729" y="1452328"/>
                </a:lnTo>
                <a:lnTo>
                  <a:pt x="34409" y="1445921"/>
                </a:lnTo>
                <a:lnTo>
                  <a:pt x="28002" y="1441601"/>
                </a:lnTo>
                <a:lnTo>
                  <a:pt x="20156" y="1440017"/>
                </a:lnTo>
                <a:lnTo>
                  <a:pt x="12310" y="1441601"/>
                </a:lnTo>
                <a:lnTo>
                  <a:pt x="5903" y="1445921"/>
                </a:lnTo>
                <a:lnTo>
                  <a:pt x="1584" y="1452328"/>
                </a:lnTo>
                <a:lnTo>
                  <a:pt x="0" y="1460174"/>
                </a:lnTo>
                <a:lnTo>
                  <a:pt x="1584" y="1468019"/>
                </a:lnTo>
                <a:lnTo>
                  <a:pt x="5903" y="1474427"/>
                </a:lnTo>
                <a:lnTo>
                  <a:pt x="12310" y="1478746"/>
                </a:lnTo>
                <a:lnTo>
                  <a:pt x="20156" y="1480330"/>
                </a:lnTo>
                <a:lnTo>
                  <a:pt x="28002" y="1478746"/>
                </a:lnTo>
                <a:lnTo>
                  <a:pt x="34409" y="1474427"/>
                </a:lnTo>
                <a:lnTo>
                  <a:pt x="38729" y="1468019"/>
                </a:lnTo>
                <a:lnTo>
                  <a:pt x="40313" y="1460174"/>
                </a:lnTo>
                <a:close/>
              </a:path>
              <a:path w="40639" h="2200909">
                <a:moveTo>
                  <a:pt x="40313" y="1640176"/>
                </a:moveTo>
                <a:lnTo>
                  <a:pt x="38729" y="1632330"/>
                </a:lnTo>
                <a:lnTo>
                  <a:pt x="34409" y="1625923"/>
                </a:lnTo>
                <a:lnTo>
                  <a:pt x="28002" y="1621603"/>
                </a:lnTo>
                <a:lnTo>
                  <a:pt x="20156" y="1620019"/>
                </a:lnTo>
                <a:lnTo>
                  <a:pt x="12310" y="1621603"/>
                </a:lnTo>
                <a:lnTo>
                  <a:pt x="5903" y="1625923"/>
                </a:lnTo>
                <a:lnTo>
                  <a:pt x="1584" y="1632330"/>
                </a:lnTo>
                <a:lnTo>
                  <a:pt x="0" y="1640176"/>
                </a:lnTo>
                <a:lnTo>
                  <a:pt x="1584" y="1648022"/>
                </a:lnTo>
                <a:lnTo>
                  <a:pt x="5903" y="1654429"/>
                </a:lnTo>
                <a:lnTo>
                  <a:pt x="12310" y="1658749"/>
                </a:lnTo>
                <a:lnTo>
                  <a:pt x="20156" y="1660333"/>
                </a:lnTo>
                <a:lnTo>
                  <a:pt x="28002" y="1658749"/>
                </a:lnTo>
                <a:lnTo>
                  <a:pt x="34409" y="1654429"/>
                </a:lnTo>
                <a:lnTo>
                  <a:pt x="38729" y="1648022"/>
                </a:lnTo>
                <a:lnTo>
                  <a:pt x="40313" y="1640176"/>
                </a:lnTo>
                <a:close/>
              </a:path>
              <a:path w="40639" h="2200909">
                <a:moveTo>
                  <a:pt x="40313" y="1820178"/>
                </a:moveTo>
                <a:lnTo>
                  <a:pt x="38729" y="1812332"/>
                </a:lnTo>
                <a:lnTo>
                  <a:pt x="34409" y="1805925"/>
                </a:lnTo>
                <a:lnTo>
                  <a:pt x="28002" y="1801605"/>
                </a:lnTo>
                <a:lnTo>
                  <a:pt x="20156" y="1800021"/>
                </a:lnTo>
                <a:lnTo>
                  <a:pt x="12310" y="1801605"/>
                </a:lnTo>
                <a:lnTo>
                  <a:pt x="5903" y="1805925"/>
                </a:lnTo>
                <a:lnTo>
                  <a:pt x="1584" y="1812332"/>
                </a:lnTo>
                <a:lnTo>
                  <a:pt x="0" y="1820178"/>
                </a:lnTo>
                <a:lnTo>
                  <a:pt x="1584" y="1828024"/>
                </a:lnTo>
                <a:lnTo>
                  <a:pt x="5903" y="1834431"/>
                </a:lnTo>
                <a:lnTo>
                  <a:pt x="12310" y="1838751"/>
                </a:lnTo>
                <a:lnTo>
                  <a:pt x="20156" y="1840335"/>
                </a:lnTo>
                <a:lnTo>
                  <a:pt x="28002" y="1838751"/>
                </a:lnTo>
                <a:lnTo>
                  <a:pt x="34409" y="1834431"/>
                </a:lnTo>
                <a:lnTo>
                  <a:pt x="38729" y="1828024"/>
                </a:lnTo>
                <a:lnTo>
                  <a:pt x="40313" y="1820178"/>
                </a:lnTo>
                <a:close/>
              </a:path>
              <a:path w="40639" h="2200909">
                <a:moveTo>
                  <a:pt x="40313" y="2000180"/>
                </a:moveTo>
                <a:lnTo>
                  <a:pt x="38729" y="1992334"/>
                </a:lnTo>
                <a:lnTo>
                  <a:pt x="34409" y="1985927"/>
                </a:lnTo>
                <a:lnTo>
                  <a:pt x="28002" y="1981607"/>
                </a:lnTo>
                <a:lnTo>
                  <a:pt x="20156" y="1980023"/>
                </a:lnTo>
                <a:lnTo>
                  <a:pt x="12310" y="1981607"/>
                </a:lnTo>
                <a:lnTo>
                  <a:pt x="5903" y="1985927"/>
                </a:lnTo>
                <a:lnTo>
                  <a:pt x="1584" y="1992334"/>
                </a:lnTo>
                <a:lnTo>
                  <a:pt x="0" y="2000180"/>
                </a:lnTo>
                <a:lnTo>
                  <a:pt x="1584" y="2008026"/>
                </a:lnTo>
                <a:lnTo>
                  <a:pt x="5903" y="2014433"/>
                </a:lnTo>
                <a:lnTo>
                  <a:pt x="12310" y="2018753"/>
                </a:lnTo>
                <a:lnTo>
                  <a:pt x="20156" y="2020337"/>
                </a:lnTo>
                <a:lnTo>
                  <a:pt x="28002" y="2018753"/>
                </a:lnTo>
                <a:lnTo>
                  <a:pt x="34409" y="2014433"/>
                </a:lnTo>
                <a:lnTo>
                  <a:pt x="38729" y="2008026"/>
                </a:lnTo>
                <a:lnTo>
                  <a:pt x="40313" y="2000180"/>
                </a:lnTo>
                <a:close/>
              </a:path>
              <a:path w="40639" h="2200909">
                <a:moveTo>
                  <a:pt x="40313" y="2180182"/>
                </a:moveTo>
                <a:lnTo>
                  <a:pt x="38729" y="2172337"/>
                </a:lnTo>
                <a:lnTo>
                  <a:pt x="34409" y="2165930"/>
                </a:lnTo>
                <a:lnTo>
                  <a:pt x="28002" y="2161610"/>
                </a:lnTo>
                <a:lnTo>
                  <a:pt x="20156" y="2160026"/>
                </a:lnTo>
                <a:lnTo>
                  <a:pt x="12310" y="2161610"/>
                </a:lnTo>
                <a:lnTo>
                  <a:pt x="5903" y="2165930"/>
                </a:lnTo>
                <a:lnTo>
                  <a:pt x="1584" y="2172337"/>
                </a:lnTo>
                <a:lnTo>
                  <a:pt x="0" y="2180182"/>
                </a:lnTo>
                <a:lnTo>
                  <a:pt x="1584" y="2188028"/>
                </a:lnTo>
                <a:lnTo>
                  <a:pt x="5903" y="2194435"/>
                </a:lnTo>
                <a:lnTo>
                  <a:pt x="12310" y="2198755"/>
                </a:lnTo>
                <a:lnTo>
                  <a:pt x="20156" y="2200339"/>
                </a:lnTo>
                <a:lnTo>
                  <a:pt x="28002" y="2198755"/>
                </a:lnTo>
                <a:lnTo>
                  <a:pt x="34409" y="2194435"/>
                </a:lnTo>
                <a:lnTo>
                  <a:pt x="38729" y="2188028"/>
                </a:lnTo>
                <a:lnTo>
                  <a:pt x="40313" y="2180182"/>
                </a:lnTo>
                <a:close/>
              </a:path>
            </a:pathLst>
          </a:custGeom>
          <a:ln w="5060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73" name="object 73" descr=""/>
          <p:cNvSpPr txBox="1"/>
          <p:nvPr/>
        </p:nvSpPr>
        <p:spPr>
          <a:xfrm>
            <a:off x="3063986" y="7154966"/>
            <a:ext cx="101600" cy="118745"/>
          </a:xfrm>
          <a:prstGeom prst="rect">
            <a:avLst/>
          </a:prstGeom>
        </p:spPr>
        <p:txBody>
          <a:bodyPr wrap="square" lIns="0" tIns="0" rIns="0" bIns="0" rtlCol="0" vert="vert270">
            <a:spAutoFit/>
          </a:bodyPr>
          <a:lstStyle/>
          <a:p>
            <a:pPr marL="12700">
              <a:lnSpc>
                <a:spcPts val="670"/>
              </a:lnSpc>
            </a:pPr>
            <a:r>
              <a:rPr dirty="0" sz="600" spc="-25">
                <a:latin typeface="Lucida Console"/>
                <a:cs typeface="Lucida Console"/>
              </a:rPr>
              <a:t>12</a:t>
            </a:r>
            <a:endParaRPr sz="600">
              <a:latin typeface="Lucida Console"/>
              <a:cs typeface="Lucida Console"/>
            </a:endParaRPr>
          </a:p>
        </p:txBody>
      </p:sp>
      <p:sp>
        <p:nvSpPr>
          <p:cNvPr id="74" name="object 74" descr=""/>
          <p:cNvSpPr txBox="1"/>
          <p:nvPr/>
        </p:nvSpPr>
        <p:spPr>
          <a:xfrm>
            <a:off x="3243983" y="4562972"/>
            <a:ext cx="101600" cy="118745"/>
          </a:xfrm>
          <a:prstGeom prst="rect">
            <a:avLst/>
          </a:prstGeom>
        </p:spPr>
        <p:txBody>
          <a:bodyPr wrap="square" lIns="0" tIns="0" rIns="0" bIns="0" rtlCol="0" vert="vert270">
            <a:spAutoFit/>
          </a:bodyPr>
          <a:lstStyle/>
          <a:p>
            <a:pPr marL="12700">
              <a:lnSpc>
                <a:spcPts val="670"/>
              </a:lnSpc>
            </a:pPr>
            <a:r>
              <a:rPr dirty="0" sz="600" spc="-25">
                <a:latin typeface="Lucida Console"/>
                <a:cs typeface="Lucida Console"/>
              </a:rPr>
              <a:t>13</a:t>
            </a:r>
            <a:endParaRPr sz="600">
              <a:latin typeface="Lucida Console"/>
              <a:cs typeface="Lucida Console"/>
            </a:endParaRPr>
          </a:p>
        </p:txBody>
      </p:sp>
      <p:sp>
        <p:nvSpPr>
          <p:cNvPr id="75" name="object 75" descr=""/>
          <p:cNvSpPr/>
          <p:nvPr/>
        </p:nvSpPr>
        <p:spPr>
          <a:xfrm>
            <a:off x="3269031" y="4817890"/>
            <a:ext cx="40640" cy="2200910"/>
          </a:xfrm>
          <a:custGeom>
            <a:avLst/>
            <a:gdLst/>
            <a:ahLst/>
            <a:cxnLst/>
            <a:rect l="l" t="t" r="r" b="b"/>
            <a:pathLst>
              <a:path w="40639" h="2200909">
                <a:moveTo>
                  <a:pt x="40313" y="20156"/>
                </a:moveTo>
                <a:lnTo>
                  <a:pt x="38729" y="12310"/>
                </a:lnTo>
                <a:lnTo>
                  <a:pt x="34409" y="5903"/>
                </a:lnTo>
                <a:lnTo>
                  <a:pt x="28002" y="1584"/>
                </a:lnTo>
                <a:lnTo>
                  <a:pt x="20156" y="0"/>
                </a:lnTo>
                <a:lnTo>
                  <a:pt x="12310" y="1584"/>
                </a:lnTo>
                <a:lnTo>
                  <a:pt x="5903" y="5903"/>
                </a:lnTo>
                <a:lnTo>
                  <a:pt x="1584" y="12310"/>
                </a:lnTo>
                <a:lnTo>
                  <a:pt x="0" y="20156"/>
                </a:lnTo>
                <a:lnTo>
                  <a:pt x="1584" y="28002"/>
                </a:lnTo>
                <a:lnTo>
                  <a:pt x="5903" y="34409"/>
                </a:lnTo>
                <a:lnTo>
                  <a:pt x="12310" y="38729"/>
                </a:lnTo>
                <a:lnTo>
                  <a:pt x="20156" y="40313"/>
                </a:lnTo>
                <a:lnTo>
                  <a:pt x="28002" y="38729"/>
                </a:lnTo>
                <a:lnTo>
                  <a:pt x="34409" y="34409"/>
                </a:lnTo>
                <a:lnTo>
                  <a:pt x="38729" y="28002"/>
                </a:lnTo>
                <a:lnTo>
                  <a:pt x="40313" y="20156"/>
                </a:lnTo>
                <a:close/>
              </a:path>
              <a:path w="40639" h="2200909">
                <a:moveTo>
                  <a:pt x="40313" y="200159"/>
                </a:moveTo>
                <a:lnTo>
                  <a:pt x="38729" y="192313"/>
                </a:lnTo>
                <a:lnTo>
                  <a:pt x="34409" y="185905"/>
                </a:lnTo>
                <a:lnTo>
                  <a:pt x="28002" y="181586"/>
                </a:lnTo>
                <a:lnTo>
                  <a:pt x="20156" y="180002"/>
                </a:lnTo>
                <a:lnTo>
                  <a:pt x="12310" y="181586"/>
                </a:lnTo>
                <a:lnTo>
                  <a:pt x="5903" y="185905"/>
                </a:lnTo>
                <a:lnTo>
                  <a:pt x="1584" y="192313"/>
                </a:lnTo>
                <a:lnTo>
                  <a:pt x="0" y="200159"/>
                </a:lnTo>
                <a:lnTo>
                  <a:pt x="1584" y="208005"/>
                </a:lnTo>
                <a:lnTo>
                  <a:pt x="5903" y="214412"/>
                </a:lnTo>
                <a:lnTo>
                  <a:pt x="12310" y="218731"/>
                </a:lnTo>
                <a:lnTo>
                  <a:pt x="20156" y="220315"/>
                </a:lnTo>
                <a:lnTo>
                  <a:pt x="28002" y="218731"/>
                </a:lnTo>
                <a:lnTo>
                  <a:pt x="34409" y="214412"/>
                </a:lnTo>
                <a:lnTo>
                  <a:pt x="38729" y="208005"/>
                </a:lnTo>
                <a:lnTo>
                  <a:pt x="40313" y="200159"/>
                </a:lnTo>
                <a:close/>
              </a:path>
              <a:path w="40639" h="2200909">
                <a:moveTo>
                  <a:pt x="40313" y="380160"/>
                </a:moveTo>
                <a:lnTo>
                  <a:pt x="38729" y="372314"/>
                </a:lnTo>
                <a:lnTo>
                  <a:pt x="34409" y="365907"/>
                </a:lnTo>
                <a:lnTo>
                  <a:pt x="28002" y="361588"/>
                </a:lnTo>
                <a:lnTo>
                  <a:pt x="20156" y="360004"/>
                </a:lnTo>
                <a:lnTo>
                  <a:pt x="12310" y="361588"/>
                </a:lnTo>
                <a:lnTo>
                  <a:pt x="5903" y="365907"/>
                </a:lnTo>
                <a:lnTo>
                  <a:pt x="1584" y="372314"/>
                </a:lnTo>
                <a:lnTo>
                  <a:pt x="0" y="380160"/>
                </a:lnTo>
                <a:lnTo>
                  <a:pt x="1584" y="388006"/>
                </a:lnTo>
                <a:lnTo>
                  <a:pt x="5903" y="394414"/>
                </a:lnTo>
                <a:lnTo>
                  <a:pt x="12310" y="398733"/>
                </a:lnTo>
                <a:lnTo>
                  <a:pt x="20156" y="400317"/>
                </a:lnTo>
                <a:lnTo>
                  <a:pt x="28002" y="398733"/>
                </a:lnTo>
                <a:lnTo>
                  <a:pt x="34409" y="394414"/>
                </a:lnTo>
                <a:lnTo>
                  <a:pt x="38729" y="388006"/>
                </a:lnTo>
                <a:lnTo>
                  <a:pt x="40313" y="380160"/>
                </a:lnTo>
                <a:close/>
              </a:path>
              <a:path w="40639" h="2200909">
                <a:moveTo>
                  <a:pt x="40313" y="560163"/>
                </a:moveTo>
                <a:lnTo>
                  <a:pt x="38729" y="552317"/>
                </a:lnTo>
                <a:lnTo>
                  <a:pt x="34409" y="545910"/>
                </a:lnTo>
                <a:lnTo>
                  <a:pt x="28002" y="541590"/>
                </a:lnTo>
                <a:lnTo>
                  <a:pt x="20156" y="540006"/>
                </a:lnTo>
                <a:lnTo>
                  <a:pt x="12310" y="541590"/>
                </a:lnTo>
                <a:lnTo>
                  <a:pt x="5903" y="545910"/>
                </a:lnTo>
                <a:lnTo>
                  <a:pt x="1584" y="552317"/>
                </a:lnTo>
                <a:lnTo>
                  <a:pt x="0" y="560163"/>
                </a:lnTo>
                <a:lnTo>
                  <a:pt x="1584" y="568009"/>
                </a:lnTo>
                <a:lnTo>
                  <a:pt x="5903" y="574416"/>
                </a:lnTo>
                <a:lnTo>
                  <a:pt x="12310" y="578736"/>
                </a:lnTo>
                <a:lnTo>
                  <a:pt x="20156" y="580320"/>
                </a:lnTo>
                <a:lnTo>
                  <a:pt x="28002" y="578736"/>
                </a:lnTo>
                <a:lnTo>
                  <a:pt x="34409" y="574416"/>
                </a:lnTo>
                <a:lnTo>
                  <a:pt x="38729" y="568009"/>
                </a:lnTo>
                <a:lnTo>
                  <a:pt x="40313" y="560163"/>
                </a:lnTo>
                <a:close/>
              </a:path>
              <a:path w="40639" h="2200909">
                <a:moveTo>
                  <a:pt x="40313" y="740165"/>
                </a:moveTo>
                <a:lnTo>
                  <a:pt x="38729" y="732319"/>
                </a:lnTo>
                <a:lnTo>
                  <a:pt x="34409" y="725912"/>
                </a:lnTo>
                <a:lnTo>
                  <a:pt x="28002" y="721592"/>
                </a:lnTo>
                <a:lnTo>
                  <a:pt x="20156" y="720008"/>
                </a:lnTo>
                <a:lnTo>
                  <a:pt x="12310" y="721592"/>
                </a:lnTo>
                <a:lnTo>
                  <a:pt x="5903" y="725912"/>
                </a:lnTo>
                <a:lnTo>
                  <a:pt x="1584" y="732319"/>
                </a:lnTo>
                <a:lnTo>
                  <a:pt x="0" y="740165"/>
                </a:lnTo>
                <a:lnTo>
                  <a:pt x="1584" y="748011"/>
                </a:lnTo>
                <a:lnTo>
                  <a:pt x="5903" y="754418"/>
                </a:lnTo>
                <a:lnTo>
                  <a:pt x="12310" y="758738"/>
                </a:lnTo>
                <a:lnTo>
                  <a:pt x="20156" y="760322"/>
                </a:lnTo>
                <a:lnTo>
                  <a:pt x="28002" y="758738"/>
                </a:lnTo>
                <a:lnTo>
                  <a:pt x="34409" y="754418"/>
                </a:lnTo>
                <a:lnTo>
                  <a:pt x="38729" y="748011"/>
                </a:lnTo>
                <a:lnTo>
                  <a:pt x="40313" y="740165"/>
                </a:lnTo>
                <a:close/>
              </a:path>
              <a:path w="40639" h="2200909">
                <a:moveTo>
                  <a:pt x="40313" y="1460174"/>
                </a:moveTo>
                <a:lnTo>
                  <a:pt x="38729" y="1452328"/>
                </a:lnTo>
                <a:lnTo>
                  <a:pt x="34409" y="1445921"/>
                </a:lnTo>
                <a:lnTo>
                  <a:pt x="28002" y="1441601"/>
                </a:lnTo>
                <a:lnTo>
                  <a:pt x="20156" y="1440017"/>
                </a:lnTo>
                <a:lnTo>
                  <a:pt x="12310" y="1441601"/>
                </a:lnTo>
                <a:lnTo>
                  <a:pt x="5903" y="1445921"/>
                </a:lnTo>
                <a:lnTo>
                  <a:pt x="1584" y="1452328"/>
                </a:lnTo>
                <a:lnTo>
                  <a:pt x="0" y="1460174"/>
                </a:lnTo>
                <a:lnTo>
                  <a:pt x="1584" y="1468019"/>
                </a:lnTo>
                <a:lnTo>
                  <a:pt x="5903" y="1474427"/>
                </a:lnTo>
                <a:lnTo>
                  <a:pt x="12310" y="1478746"/>
                </a:lnTo>
                <a:lnTo>
                  <a:pt x="20156" y="1480330"/>
                </a:lnTo>
                <a:lnTo>
                  <a:pt x="28002" y="1478746"/>
                </a:lnTo>
                <a:lnTo>
                  <a:pt x="34409" y="1474427"/>
                </a:lnTo>
                <a:lnTo>
                  <a:pt x="38729" y="1468019"/>
                </a:lnTo>
                <a:lnTo>
                  <a:pt x="40313" y="1460174"/>
                </a:lnTo>
                <a:close/>
              </a:path>
              <a:path w="40639" h="2200909">
                <a:moveTo>
                  <a:pt x="40313" y="1640176"/>
                </a:moveTo>
                <a:lnTo>
                  <a:pt x="38729" y="1632330"/>
                </a:lnTo>
                <a:lnTo>
                  <a:pt x="34409" y="1625923"/>
                </a:lnTo>
                <a:lnTo>
                  <a:pt x="28002" y="1621603"/>
                </a:lnTo>
                <a:lnTo>
                  <a:pt x="20156" y="1620019"/>
                </a:lnTo>
                <a:lnTo>
                  <a:pt x="12310" y="1621603"/>
                </a:lnTo>
                <a:lnTo>
                  <a:pt x="5903" y="1625923"/>
                </a:lnTo>
                <a:lnTo>
                  <a:pt x="1584" y="1632330"/>
                </a:lnTo>
                <a:lnTo>
                  <a:pt x="0" y="1640176"/>
                </a:lnTo>
                <a:lnTo>
                  <a:pt x="1584" y="1648022"/>
                </a:lnTo>
                <a:lnTo>
                  <a:pt x="5903" y="1654429"/>
                </a:lnTo>
                <a:lnTo>
                  <a:pt x="12310" y="1658749"/>
                </a:lnTo>
                <a:lnTo>
                  <a:pt x="20156" y="1660333"/>
                </a:lnTo>
                <a:lnTo>
                  <a:pt x="28002" y="1658749"/>
                </a:lnTo>
                <a:lnTo>
                  <a:pt x="34409" y="1654429"/>
                </a:lnTo>
                <a:lnTo>
                  <a:pt x="38729" y="1648022"/>
                </a:lnTo>
                <a:lnTo>
                  <a:pt x="40313" y="1640176"/>
                </a:lnTo>
                <a:close/>
              </a:path>
              <a:path w="40639" h="2200909">
                <a:moveTo>
                  <a:pt x="40313" y="1820178"/>
                </a:moveTo>
                <a:lnTo>
                  <a:pt x="38729" y="1812332"/>
                </a:lnTo>
                <a:lnTo>
                  <a:pt x="34409" y="1805925"/>
                </a:lnTo>
                <a:lnTo>
                  <a:pt x="28002" y="1801605"/>
                </a:lnTo>
                <a:lnTo>
                  <a:pt x="20156" y="1800021"/>
                </a:lnTo>
                <a:lnTo>
                  <a:pt x="12310" y="1801605"/>
                </a:lnTo>
                <a:lnTo>
                  <a:pt x="5903" y="1805925"/>
                </a:lnTo>
                <a:lnTo>
                  <a:pt x="1584" y="1812332"/>
                </a:lnTo>
                <a:lnTo>
                  <a:pt x="0" y="1820178"/>
                </a:lnTo>
                <a:lnTo>
                  <a:pt x="1584" y="1828024"/>
                </a:lnTo>
                <a:lnTo>
                  <a:pt x="5903" y="1834431"/>
                </a:lnTo>
                <a:lnTo>
                  <a:pt x="12310" y="1838751"/>
                </a:lnTo>
                <a:lnTo>
                  <a:pt x="20156" y="1840335"/>
                </a:lnTo>
                <a:lnTo>
                  <a:pt x="28002" y="1838751"/>
                </a:lnTo>
                <a:lnTo>
                  <a:pt x="34409" y="1834431"/>
                </a:lnTo>
                <a:lnTo>
                  <a:pt x="38729" y="1828024"/>
                </a:lnTo>
                <a:lnTo>
                  <a:pt x="40313" y="1820178"/>
                </a:lnTo>
                <a:close/>
              </a:path>
              <a:path w="40639" h="2200909">
                <a:moveTo>
                  <a:pt x="40313" y="2000180"/>
                </a:moveTo>
                <a:lnTo>
                  <a:pt x="38729" y="1992334"/>
                </a:lnTo>
                <a:lnTo>
                  <a:pt x="34409" y="1985927"/>
                </a:lnTo>
                <a:lnTo>
                  <a:pt x="28002" y="1981607"/>
                </a:lnTo>
                <a:lnTo>
                  <a:pt x="20156" y="1980023"/>
                </a:lnTo>
                <a:lnTo>
                  <a:pt x="12310" y="1981607"/>
                </a:lnTo>
                <a:lnTo>
                  <a:pt x="5903" y="1985927"/>
                </a:lnTo>
                <a:lnTo>
                  <a:pt x="1584" y="1992334"/>
                </a:lnTo>
                <a:lnTo>
                  <a:pt x="0" y="2000180"/>
                </a:lnTo>
                <a:lnTo>
                  <a:pt x="1584" y="2008026"/>
                </a:lnTo>
                <a:lnTo>
                  <a:pt x="5903" y="2014433"/>
                </a:lnTo>
                <a:lnTo>
                  <a:pt x="12310" y="2018753"/>
                </a:lnTo>
                <a:lnTo>
                  <a:pt x="20156" y="2020337"/>
                </a:lnTo>
                <a:lnTo>
                  <a:pt x="28002" y="2018753"/>
                </a:lnTo>
                <a:lnTo>
                  <a:pt x="34409" y="2014433"/>
                </a:lnTo>
                <a:lnTo>
                  <a:pt x="38729" y="2008026"/>
                </a:lnTo>
                <a:lnTo>
                  <a:pt x="40313" y="2000180"/>
                </a:lnTo>
                <a:close/>
              </a:path>
              <a:path w="40639" h="2200909">
                <a:moveTo>
                  <a:pt x="40313" y="2180182"/>
                </a:moveTo>
                <a:lnTo>
                  <a:pt x="38729" y="2172337"/>
                </a:lnTo>
                <a:lnTo>
                  <a:pt x="34409" y="2165930"/>
                </a:lnTo>
                <a:lnTo>
                  <a:pt x="28002" y="2161610"/>
                </a:lnTo>
                <a:lnTo>
                  <a:pt x="20156" y="2160026"/>
                </a:lnTo>
                <a:lnTo>
                  <a:pt x="12310" y="2161610"/>
                </a:lnTo>
                <a:lnTo>
                  <a:pt x="5903" y="2165930"/>
                </a:lnTo>
                <a:lnTo>
                  <a:pt x="1584" y="2172337"/>
                </a:lnTo>
                <a:lnTo>
                  <a:pt x="0" y="2180182"/>
                </a:lnTo>
                <a:lnTo>
                  <a:pt x="1584" y="2188028"/>
                </a:lnTo>
                <a:lnTo>
                  <a:pt x="5903" y="2194435"/>
                </a:lnTo>
                <a:lnTo>
                  <a:pt x="12310" y="2198755"/>
                </a:lnTo>
                <a:lnTo>
                  <a:pt x="20156" y="2200339"/>
                </a:lnTo>
                <a:lnTo>
                  <a:pt x="28002" y="2198755"/>
                </a:lnTo>
                <a:lnTo>
                  <a:pt x="34409" y="2194435"/>
                </a:lnTo>
                <a:lnTo>
                  <a:pt x="38729" y="2188028"/>
                </a:lnTo>
                <a:lnTo>
                  <a:pt x="40313" y="2180182"/>
                </a:lnTo>
                <a:close/>
              </a:path>
            </a:pathLst>
          </a:custGeom>
          <a:ln w="5060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76" name="object 76" descr=""/>
          <p:cNvSpPr txBox="1"/>
          <p:nvPr/>
        </p:nvSpPr>
        <p:spPr>
          <a:xfrm>
            <a:off x="3243983" y="7154966"/>
            <a:ext cx="101600" cy="118745"/>
          </a:xfrm>
          <a:prstGeom prst="rect">
            <a:avLst/>
          </a:prstGeom>
        </p:spPr>
        <p:txBody>
          <a:bodyPr wrap="square" lIns="0" tIns="0" rIns="0" bIns="0" rtlCol="0" vert="vert270">
            <a:spAutoFit/>
          </a:bodyPr>
          <a:lstStyle/>
          <a:p>
            <a:pPr marL="12700">
              <a:lnSpc>
                <a:spcPts val="670"/>
              </a:lnSpc>
            </a:pPr>
            <a:r>
              <a:rPr dirty="0" sz="600" spc="-25">
                <a:latin typeface="Lucida Console"/>
                <a:cs typeface="Lucida Console"/>
              </a:rPr>
              <a:t>13</a:t>
            </a:r>
            <a:endParaRPr sz="600">
              <a:latin typeface="Lucida Console"/>
              <a:cs typeface="Lucida Console"/>
            </a:endParaRPr>
          </a:p>
        </p:txBody>
      </p:sp>
      <p:sp>
        <p:nvSpPr>
          <p:cNvPr id="77" name="object 77" descr=""/>
          <p:cNvSpPr txBox="1"/>
          <p:nvPr/>
        </p:nvSpPr>
        <p:spPr>
          <a:xfrm>
            <a:off x="3423980" y="4562972"/>
            <a:ext cx="101600" cy="118745"/>
          </a:xfrm>
          <a:prstGeom prst="rect">
            <a:avLst/>
          </a:prstGeom>
        </p:spPr>
        <p:txBody>
          <a:bodyPr wrap="square" lIns="0" tIns="0" rIns="0" bIns="0" rtlCol="0" vert="vert270">
            <a:spAutoFit/>
          </a:bodyPr>
          <a:lstStyle/>
          <a:p>
            <a:pPr marL="12700">
              <a:lnSpc>
                <a:spcPts val="670"/>
              </a:lnSpc>
            </a:pPr>
            <a:r>
              <a:rPr dirty="0" sz="600" spc="-25">
                <a:latin typeface="Lucida Console"/>
                <a:cs typeface="Lucida Console"/>
              </a:rPr>
              <a:t>14</a:t>
            </a:r>
            <a:endParaRPr sz="600">
              <a:latin typeface="Lucida Console"/>
              <a:cs typeface="Lucida Console"/>
            </a:endParaRPr>
          </a:p>
        </p:txBody>
      </p:sp>
      <p:sp>
        <p:nvSpPr>
          <p:cNvPr id="78" name="object 78" descr=""/>
          <p:cNvSpPr/>
          <p:nvPr/>
        </p:nvSpPr>
        <p:spPr>
          <a:xfrm>
            <a:off x="3449034" y="4817890"/>
            <a:ext cx="40640" cy="2200910"/>
          </a:xfrm>
          <a:custGeom>
            <a:avLst/>
            <a:gdLst/>
            <a:ahLst/>
            <a:cxnLst/>
            <a:rect l="l" t="t" r="r" b="b"/>
            <a:pathLst>
              <a:path w="40639" h="2200909">
                <a:moveTo>
                  <a:pt x="40313" y="20156"/>
                </a:moveTo>
                <a:lnTo>
                  <a:pt x="38729" y="12310"/>
                </a:lnTo>
                <a:lnTo>
                  <a:pt x="34409" y="5903"/>
                </a:lnTo>
                <a:lnTo>
                  <a:pt x="28002" y="1584"/>
                </a:lnTo>
                <a:lnTo>
                  <a:pt x="20156" y="0"/>
                </a:lnTo>
                <a:lnTo>
                  <a:pt x="12310" y="1584"/>
                </a:lnTo>
                <a:lnTo>
                  <a:pt x="5903" y="5903"/>
                </a:lnTo>
                <a:lnTo>
                  <a:pt x="1584" y="12310"/>
                </a:lnTo>
                <a:lnTo>
                  <a:pt x="0" y="20156"/>
                </a:lnTo>
                <a:lnTo>
                  <a:pt x="1584" y="28002"/>
                </a:lnTo>
                <a:lnTo>
                  <a:pt x="5903" y="34409"/>
                </a:lnTo>
                <a:lnTo>
                  <a:pt x="12310" y="38729"/>
                </a:lnTo>
                <a:lnTo>
                  <a:pt x="20156" y="40313"/>
                </a:lnTo>
                <a:lnTo>
                  <a:pt x="28002" y="38729"/>
                </a:lnTo>
                <a:lnTo>
                  <a:pt x="34409" y="34409"/>
                </a:lnTo>
                <a:lnTo>
                  <a:pt x="38729" y="28002"/>
                </a:lnTo>
                <a:lnTo>
                  <a:pt x="40313" y="20156"/>
                </a:lnTo>
                <a:close/>
              </a:path>
              <a:path w="40639" h="2200909">
                <a:moveTo>
                  <a:pt x="40313" y="200159"/>
                </a:moveTo>
                <a:lnTo>
                  <a:pt x="38729" y="192313"/>
                </a:lnTo>
                <a:lnTo>
                  <a:pt x="34409" y="185905"/>
                </a:lnTo>
                <a:lnTo>
                  <a:pt x="28002" y="181586"/>
                </a:lnTo>
                <a:lnTo>
                  <a:pt x="20156" y="180002"/>
                </a:lnTo>
                <a:lnTo>
                  <a:pt x="12310" y="181586"/>
                </a:lnTo>
                <a:lnTo>
                  <a:pt x="5903" y="185905"/>
                </a:lnTo>
                <a:lnTo>
                  <a:pt x="1584" y="192313"/>
                </a:lnTo>
                <a:lnTo>
                  <a:pt x="0" y="200159"/>
                </a:lnTo>
                <a:lnTo>
                  <a:pt x="1584" y="208005"/>
                </a:lnTo>
                <a:lnTo>
                  <a:pt x="5903" y="214412"/>
                </a:lnTo>
                <a:lnTo>
                  <a:pt x="12310" y="218731"/>
                </a:lnTo>
                <a:lnTo>
                  <a:pt x="20156" y="220315"/>
                </a:lnTo>
                <a:lnTo>
                  <a:pt x="28002" y="218731"/>
                </a:lnTo>
                <a:lnTo>
                  <a:pt x="34409" y="214412"/>
                </a:lnTo>
                <a:lnTo>
                  <a:pt x="38729" y="208005"/>
                </a:lnTo>
                <a:lnTo>
                  <a:pt x="40313" y="200159"/>
                </a:lnTo>
                <a:close/>
              </a:path>
              <a:path w="40639" h="2200909">
                <a:moveTo>
                  <a:pt x="40313" y="380160"/>
                </a:moveTo>
                <a:lnTo>
                  <a:pt x="38729" y="372314"/>
                </a:lnTo>
                <a:lnTo>
                  <a:pt x="34409" y="365907"/>
                </a:lnTo>
                <a:lnTo>
                  <a:pt x="28002" y="361588"/>
                </a:lnTo>
                <a:lnTo>
                  <a:pt x="20156" y="360004"/>
                </a:lnTo>
                <a:lnTo>
                  <a:pt x="12310" y="361588"/>
                </a:lnTo>
                <a:lnTo>
                  <a:pt x="5903" y="365907"/>
                </a:lnTo>
                <a:lnTo>
                  <a:pt x="1584" y="372314"/>
                </a:lnTo>
                <a:lnTo>
                  <a:pt x="0" y="380160"/>
                </a:lnTo>
                <a:lnTo>
                  <a:pt x="1584" y="388006"/>
                </a:lnTo>
                <a:lnTo>
                  <a:pt x="5903" y="394414"/>
                </a:lnTo>
                <a:lnTo>
                  <a:pt x="12310" y="398733"/>
                </a:lnTo>
                <a:lnTo>
                  <a:pt x="20156" y="400317"/>
                </a:lnTo>
                <a:lnTo>
                  <a:pt x="28002" y="398733"/>
                </a:lnTo>
                <a:lnTo>
                  <a:pt x="34409" y="394414"/>
                </a:lnTo>
                <a:lnTo>
                  <a:pt x="38729" y="388006"/>
                </a:lnTo>
                <a:lnTo>
                  <a:pt x="40313" y="380160"/>
                </a:lnTo>
                <a:close/>
              </a:path>
              <a:path w="40639" h="2200909">
                <a:moveTo>
                  <a:pt x="40313" y="560163"/>
                </a:moveTo>
                <a:lnTo>
                  <a:pt x="38729" y="552317"/>
                </a:lnTo>
                <a:lnTo>
                  <a:pt x="34409" y="545910"/>
                </a:lnTo>
                <a:lnTo>
                  <a:pt x="28002" y="541590"/>
                </a:lnTo>
                <a:lnTo>
                  <a:pt x="20156" y="540006"/>
                </a:lnTo>
                <a:lnTo>
                  <a:pt x="12310" y="541590"/>
                </a:lnTo>
                <a:lnTo>
                  <a:pt x="5903" y="545910"/>
                </a:lnTo>
                <a:lnTo>
                  <a:pt x="1584" y="552317"/>
                </a:lnTo>
                <a:lnTo>
                  <a:pt x="0" y="560163"/>
                </a:lnTo>
                <a:lnTo>
                  <a:pt x="1584" y="568009"/>
                </a:lnTo>
                <a:lnTo>
                  <a:pt x="5903" y="574416"/>
                </a:lnTo>
                <a:lnTo>
                  <a:pt x="12310" y="578736"/>
                </a:lnTo>
                <a:lnTo>
                  <a:pt x="20156" y="580320"/>
                </a:lnTo>
                <a:lnTo>
                  <a:pt x="28002" y="578736"/>
                </a:lnTo>
                <a:lnTo>
                  <a:pt x="34409" y="574416"/>
                </a:lnTo>
                <a:lnTo>
                  <a:pt x="38729" y="568009"/>
                </a:lnTo>
                <a:lnTo>
                  <a:pt x="40313" y="560163"/>
                </a:lnTo>
                <a:close/>
              </a:path>
              <a:path w="40639" h="2200909">
                <a:moveTo>
                  <a:pt x="40313" y="740165"/>
                </a:moveTo>
                <a:lnTo>
                  <a:pt x="38729" y="732319"/>
                </a:lnTo>
                <a:lnTo>
                  <a:pt x="34409" y="725912"/>
                </a:lnTo>
                <a:lnTo>
                  <a:pt x="28002" y="721592"/>
                </a:lnTo>
                <a:lnTo>
                  <a:pt x="20156" y="720008"/>
                </a:lnTo>
                <a:lnTo>
                  <a:pt x="12310" y="721592"/>
                </a:lnTo>
                <a:lnTo>
                  <a:pt x="5903" y="725912"/>
                </a:lnTo>
                <a:lnTo>
                  <a:pt x="1584" y="732319"/>
                </a:lnTo>
                <a:lnTo>
                  <a:pt x="0" y="740165"/>
                </a:lnTo>
                <a:lnTo>
                  <a:pt x="1584" y="748011"/>
                </a:lnTo>
                <a:lnTo>
                  <a:pt x="5903" y="754418"/>
                </a:lnTo>
                <a:lnTo>
                  <a:pt x="12310" y="758738"/>
                </a:lnTo>
                <a:lnTo>
                  <a:pt x="20156" y="760322"/>
                </a:lnTo>
                <a:lnTo>
                  <a:pt x="28002" y="758738"/>
                </a:lnTo>
                <a:lnTo>
                  <a:pt x="34409" y="754418"/>
                </a:lnTo>
                <a:lnTo>
                  <a:pt x="38729" y="748011"/>
                </a:lnTo>
                <a:lnTo>
                  <a:pt x="40313" y="740165"/>
                </a:lnTo>
                <a:close/>
              </a:path>
              <a:path w="40639" h="2200909">
                <a:moveTo>
                  <a:pt x="40313" y="1460174"/>
                </a:moveTo>
                <a:lnTo>
                  <a:pt x="38729" y="1452328"/>
                </a:lnTo>
                <a:lnTo>
                  <a:pt x="34409" y="1445921"/>
                </a:lnTo>
                <a:lnTo>
                  <a:pt x="28002" y="1441601"/>
                </a:lnTo>
                <a:lnTo>
                  <a:pt x="20156" y="1440017"/>
                </a:lnTo>
                <a:lnTo>
                  <a:pt x="12310" y="1441601"/>
                </a:lnTo>
                <a:lnTo>
                  <a:pt x="5903" y="1445921"/>
                </a:lnTo>
                <a:lnTo>
                  <a:pt x="1584" y="1452328"/>
                </a:lnTo>
                <a:lnTo>
                  <a:pt x="0" y="1460174"/>
                </a:lnTo>
                <a:lnTo>
                  <a:pt x="1584" y="1468019"/>
                </a:lnTo>
                <a:lnTo>
                  <a:pt x="5903" y="1474427"/>
                </a:lnTo>
                <a:lnTo>
                  <a:pt x="12310" y="1478746"/>
                </a:lnTo>
                <a:lnTo>
                  <a:pt x="20156" y="1480330"/>
                </a:lnTo>
                <a:lnTo>
                  <a:pt x="28002" y="1478746"/>
                </a:lnTo>
                <a:lnTo>
                  <a:pt x="34409" y="1474427"/>
                </a:lnTo>
                <a:lnTo>
                  <a:pt x="38729" y="1468019"/>
                </a:lnTo>
                <a:lnTo>
                  <a:pt x="40313" y="1460174"/>
                </a:lnTo>
                <a:close/>
              </a:path>
              <a:path w="40639" h="2200909">
                <a:moveTo>
                  <a:pt x="40313" y="1640176"/>
                </a:moveTo>
                <a:lnTo>
                  <a:pt x="38729" y="1632330"/>
                </a:lnTo>
                <a:lnTo>
                  <a:pt x="34409" y="1625923"/>
                </a:lnTo>
                <a:lnTo>
                  <a:pt x="28002" y="1621603"/>
                </a:lnTo>
                <a:lnTo>
                  <a:pt x="20156" y="1620019"/>
                </a:lnTo>
                <a:lnTo>
                  <a:pt x="12310" y="1621603"/>
                </a:lnTo>
                <a:lnTo>
                  <a:pt x="5903" y="1625923"/>
                </a:lnTo>
                <a:lnTo>
                  <a:pt x="1584" y="1632330"/>
                </a:lnTo>
                <a:lnTo>
                  <a:pt x="0" y="1640176"/>
                </a:lnTo>
                <a:lnTo>
                  <a:pt x="1584" y="1648022"/>
                </a:lnTo>
                <a:lnTo>
                  <a:pt x="5903" y="1654429"/>
                </a:lnTo>
                <a:lnTo>
                  <a:pt x="12310" y="1658749"/>
                </a:lnTo>
                <a:lnTo>
                  <a:pt x="20156" y="1660333"/>
                </a:lnTo>
                <a:lnTo>
                  <a:pt x="28002" y="1658749"/>
                </a:lnTo>
                <a:lnTo>
                  <a:pt x="34409" y="1654429"/>
                </a:lnTo>
                <a:lnTo>
                  <a:pt x="38729" y="1648022"/>
                </a:lnTo>
                <a:lnTo>
                  <a:pt x="40313" y="1640176"/>
                </a:lnTo>
                <a:close/>
              </a:path>
              <a:path w="40639" h="2200909">
                <a:moveTo>
                  <a:pt x="40313" y="1820178"/>
                </a:moveTo>
                <a:lnTo>
                  <a:pt x="38729" y="1812332"/>
                </a:lnTo>
                <a:lnTo>
                  <a:pt x="34409" y="1805925"/>
                </a:lnTo>
                <a:lnTo>
                  <a:pt x="28002" y="1801605"/>
                </a:lnTo>
                <a:lnTo>
                  <a:pt x="20156" y="1800021"/>
                </a:lnTo>
                <a:lnTo>
                  <a:pt x="12310" y="1801605"/>
                </a:lnTo>
                <a:lnTo>
                  <a:pt x="5903" y="1805925"/>
                </a:lnTo>
                <a:lnTo>
                  <a:pt x="1584" y="1812332"/>
                </a:lnTo>
                <a:lnTo>
                  <a:pt x="0" y="1820178"/>
                </a:lnTo>
                <a:lnTo>
                  <a:pt x="1584" y="1828024"/>
                </a:lnTo>
                <a:lnTo>
                  <a:pt x="5903" y="1834431"/>
                </a:lnTo>
                <a:lnTo>
                  <a:pt x="12310" y="1838751"/>
                </a:lnTo>
                <a:lnTo>
                  <a:pt x="20156" y="1840335"/>
                </a:lnTo>
                <a:lnTo>
                  <a:pt x="28002" y="1838751"/>
                </a:lnTo>
                <a:lnTo>
                  <a:pt x="34409" y="1834431"/>
                </a:lnTo>
                <a:lnTo>
                  <a:pt x="38729" y="1828024"/>
                </a:lnTo>
                <a:lnTo>
                  <a:pt x="40313" y="1820178"/>
                </a:lnTo>
                <a:close/>
              </a:path>
              <a:path w="40639" h="2200909">
                <a:moveTo>
                  <a:pt x="40313" y="2000180"/>
                </a:moveTo>
                <a:lnTo>
                  <a:pt x="38729" y="1992334"/>
                </a:lnTo>
                <a:lnTo>
                  <a:pt x="34409" y="1985927"/>
                </a:lnTo>
                <a:lnTo>
                  <a:pt x="28002" y="1981607"/>
                </a:lnTo>
                <a:lnTo>
                  <a:pt x="20156" y="1980023"/>
                </a:lnTo>
                <a:lnTo>
                  <a:pt x="12310" y="1981607"/>
                </a:lnTo>
                <a:lnTo>
                  <a:pt x="5903" y="1985927"/>
                </a:lnTo>
                <a:lnTo>
                  <a:pt x="1584" y="1992334"/>
                </a:lnTo>
                <a:lnTo>
                  <a:pt x="0" y="2000180"/>
                </a:lnTo>
                <a:lnTo>
                  <a:pt x="1584" y="2008026"/>
                </a:lnTo>
                <a:lnTo>
                  <a:pt x="5903" y="2014433"/>
                </a:lnTo>
                <a:lnTo>
                  <a:pt x="12310" y="2018753"/>
                </a:lnTo>
                <a:lnTo>
                  <a:pt x="20156" y="2020337"/>
                </a:lnTo>
                <a:lnTo>
                  <a:pt x="28002" y="2018753"/>
                </a:lnTo>
                <a:lnTo>
                  <a:pt x="34409" y="2014433"/>
                </a:lnTo>
                <a:lnTo>
                  <a:pt x="38729" y="2008026"/>
                </a:lnTo>
                <a:lnTo>
                  <a:pt x="40313" y="2000180"/>
                </a:lnTo>
                <a:close/>
              </a:path>
              <a:path w="40639" h="2200909">
                <a:moveTo>
                  <a:pt x="40313" y="2180182"/>
                </a:moveTo>
                <a:lnTo>
                  <a:pt x="38729" y="2172337"/>
                </a:lnTo>
                <a:lnTo>
                  <a:pt x="34409" y="2165930"/>
                </a:lnTo>
                <a:lnTo>
                  <a:pt x="28002" y="2161610"/>
                </a:lnTo>
                <a:lnTo>
                  <a:pt x="20156" y="2160026"/>
                </a:lnTo>
                <a:lnTo>
                  <a:pt x="12310" y="2161610"/>
                </a:lnTo>
                <a:lnTo>
                  <a:pt x="5903" y="2165930"/>
                </a:lnTo>
                <a:lnTo>
                  <a:pt x="1584" y="2172337"/>
                </a:lnTo>
                <a:lnTo>
                  <a:pt x="0" y="2180182"/>
                </a:lnTo>
                <a:lnTo>
                  <a:pt x="1584" y="2188028"/>
                </a:lnTo>
                <a:lnTo>
                  <a:pt x="5903" y="2194435"/>
                </a:lnTo>
                <a:lnTo>
                  <a:pt x="12310" y="2198755"/>
                </a:lnTo>
                <a:lnTo>
                  <a:pt x="20156" y="2200339"/>
                </a:lnTo>
                <a:lnTo>
                  <a:pt x="28002" y="2198755"/>
                </a:lnTo>
                <a:lnTo>
                  <a:pt x="34409" y="2194435"/>
                </a:lnTo>
                <a:lnTo>
                  <a:pt x="38729" y="2188028"/>
                </a:lnTo>
                <a:lnTo>
                  <a:pt x="40313" y="2180182"/>
                </a:lnTo>
                <a:close/>
              </a:path>
            </a:pathLst>
          </a:custGeom>
          <a:ln w="5060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79" name="object 79" descr=""/>
          <p:cNvSpPr txBox="1"/>
          <p:nvPr/>
        </p:nvSpPr>
        <p:spPr>
          <a:xfrm>
            <a:off x="3423980" y="7154966"/>
            <a:ext cx="101600" cy="118745"/>
          </a:xfrm>
          <a:prstGeom prst="rect">
            <a:avLst/>
          </a:prstGeom>
        </p:spPr>
        <p:txBody>
          <a:bodyPr wrap="square" lIns="0" tIns="0" rIns="0" bIns="0" rtlCol="0" vert="vert270">
            <a:spAutoFit/>
          </a:bodyPr>
          <a:lstStyle/>
          <a:p>
            <a:pPr marL="12700">
              <a:lnSpc>
                <a:spcPts val="670"/>
              </a:lnSpc>
            </a:pPr>
            <a:r>
              <a:rPr dirty="0" sz="600" spc="-25">
                <a:latin typeface="Lucida Console"/>
                <a:cs typeface="Lucida Console"/>
              </a:rPr>
              <a:t>14</a:t>
            </a:r>
            <a:endParaRPr sz="600">
              <a:latin typeface="Lucida Console"/>
              <a:cs typeface="Lucida Console"/>
            </a:endParaRPr>
          </a:p>
        </p:txBody>
      </p:sp>
      <p:sp>
        <p:nvSpPr>
          <p:cNvPr id="80" name="object 80" descr=""/>
          <p:cNvSpPr txBox="1"/>
          <p:nvPr/>
        </p:nvSpPr>
        <p:spPr>
          <a:xfrm>
            <a:off x="3603978" y="4562972"/>
            <a:ext cx="101600" cy="118745"/>
          </a:xfrm>
          <a:prstGeom prst="rect">
            <a:avLst/>
          </a:prstGeom>
        </p:spPr>
        <p:txBody>
          <a:bodyPr wrap="square" lIns="0" tIns="0" rIns="0" bIns="0" rtlCol="0" vert="vert270">
            <a:spAutoFit/>
          </a:bodyPr>
          <a:lstStyle/>
          <a:p>
            <a:pPr marL="12700">
              <a:lnSpc>
                <a:spcPts val="670"/>
              </a:lnSpc>
            </a:pPr>
            <a:r>
              <a:rPr dirty="0" sz="600" spc="-25">
                <a:latin typeface="Lucida Console"/>
                <a:cs typeface="Lucida Console"/>
              </a:rPr>
              <a:t>15</a:t>
            </a:r>
            <a:endParaRPr sz="600">
              <a:latin typeface="Lucida Console"/>
              <a:cs typeface="Lucida Console"/>
            </a:endParaRPr>
          </a:p>
        </p:txBody>
      </p:sp>
      <p:sp>
        <p:nvSpPr>
          <p:cNvPr id="81" name="object 81" descr=""/>
          <p:cNvSpPr/>
          <p:nvPr/>
        </p:nvSpPr>
        <p:spPr>
          <a:xfrm>
            <a:off x="3629036" y="4817890"/>
            <a:ext cx="40640" cy="2200910"/>
          </a:xfrm>
          <a:custGeom>
            <a:avLst/>
            <a:gdLst/>
            <a:ahLst/>
            <a:cxnLst/>
            <a:rect l="l" t="t" r="r" b="b"/>
            <a:pathLst>
              <a:path w="40639" h="2200909">
                <a:moveTo>
                  <a:pt x="40313" y="20156"/>
                </a:moveTo>
                <a:lnTo>
                  <a:pt x="38729" y="12310"/>
                </a:lnTo>
                <a:lnTo>
                  <a:pt x="34409" y="5903"/>
                </a:lnTo>
                <a:lnTo>
                  <a:pt x="28002" y="1584"/>
                </a:lnTo>
                <a:lnTo>
                  <a:pt x="20156" y="0"/>
                </a:lnTo>
                <a:lnTo>
                  <a:pt x="12310" y="1584"/>
                </a:lnTo>
                <a:lnTo>
                  <a:pt x="5903" y="5903"/>
                </a:lnTo>
                <a:lnTo>
                  <a:pt x="1583" y="12310"/>
                </a:lnTo>
                <a:lnTo>
                  <a:pt x="0" y="20156"/>
                </a:lnTo>
                <a:lnTo>
                  <a:pt x="1583" y="28002"/>
                </a:lnTo>
                <a:lnTo>
                  <a:pt x="5903" y="34409"/>
                </a:lnTo>
                <a:lnTo>
                  <a:pt x="12310" y="38729"/>
                </a:lnTo>
                <a:lnTo>
                  <a:pt x="20156" y="40313"/>
                </a:lnTo>
                <a:lnTo>
                  <a:pt x="28002" y="38729"/>
                </a:lnTo>
                <a:lnTo>
                  <a:pt x="34409" y="34409"/>
                </a:lnTo>
                <a:lnTo>
                  <a:pt x="38729" y="28002"/>
                </a:lnTo>
                <a:lnTo>
                  <a:pt x="40313" y="20156"/>
                </a:lnTo>
                <a:close/>
              </a:path>
              <a:path w="40639" h="2200909">
                <a:moveTo>
                  <a:pt x="40313" y="200159"/>
                </a:moveTo>
                <a:lnTo>
                  <a:pt x="38729" y="192313"/>
                </a:lnTo>
                <a:lnTo>
                  <a:pt x="34409" y="185905"/>
                </a:lnTo>
                <a:lnTo>
                  <a:pt x="28002" y="181586"/>
                </a:lnTo>
                <a:lnTo>
                  <a:pt x="20156" y="180002"/>
                </a:lnTo>
                <a:lnTo>
                  <a:pt x="12310" y="181586"/>
                </a:lnTo>
                <a:lnTo>
                  <a:pt x="5903" y="185905"/>
                </a:lnTo>
                <a:lnTo>
                  <a:pt x="1583" y="192313"/>
                </a:lnTo>
                <a:lnTo>
                  <a:pt x="0" y="200159"/>
                </a:lnTo>
                <a:lnTo>
                  <a:pt x="1583" y="208005"/>
                </a:lnTo>
                <a:lnTo>
                  <a:pt x="5903" y="214412"/>
                </a:lnTo>
                <a:lnTo>
                  <a:pt x="12310" y="218731"/>
                </a:lnTo>
                <a:lnTo>
                  <a:pt x="20156" y="220315"/>
                </a:lnTo>
                <a:lnTo>
                  <a:pt x="28002" y="218731"/>
                </a:lnTo>
                <a:lnTo>
                  <a:pt x="34409" y="214412"/>
                </a:lnTo>
                <a:lnTo>
                  <a:pt x="38729" y="208005"/>
                </a:lnTo>
                <a:lnTo>
                  <a:pt x="40313" y="200159"/>
                </a:lnTo>
                <a:close/>
              </a:path>
              <a:path w="40639" h="2200909">
                <a:moveTo>
                  <a:pt x="40313" y="380160"/>
                </a:moveTo>
                <a:lnTo>
                  <a:pt x="38729" y="372314"/>
                </a:lnTo>
                <a:lnTo>
                  <a:pt x="34409" y="365907"/>
                </a:lnTo>
                <a:lnTo>
                  <a:pt x="28002" y="361588"/>
                </a:lnTo>
                <a:lnTo>
                  <a:pt x="20156" y="360004"/>
                </a:lnTo>
                <a:lnTo>
                  <a:pt x="12310" y="361588"/>
                </a:lnTo>
                <a:lnTo>
                  <a:pt x="5903" y="365907"/>
                </a:lnTo>
                <a:lnTo>
                  <a:pt x="1583" y="372314"/>
                </a:lnTo>
                <a:lnTo>
                  <a:pt x="0" y="380160"/>
                </a:lnTo>
                <a:lnTo>
                  <a:pt x="1583" y="388006"/>
                </a:lnTo>
                <a:lnTo>
                  <a:pt x="5903" y="394414"/>
                </a:lnTo>
                <a:lnTo>
                  <a:pt x="12310" y="398733"/>
                </a:lnTo>
                <a:lnTo>
                  <a:pt x="20156" y="400317"/>
                </a:lnTo>
                <a:lnTo>
                  <a:pt x="28002" y="398733"/>
                </a:lnTo>
                <a:lnTo>
                  <a:pt x="34409" y="394414"/>
                </a:lnTo>
                <a:lnTo>
                  <a:pt x="38729" y="388006"/>
                </a:lnTo>
                <a:lnTo>
                  <a:pt x="40313" y="380160"/>
                </a:lnTo>
                <a:close/>
              </a:path>
              <a:path w="40639" h="2200909">
                <a:moveTo>
                  <a:pt x="40313" y="560163"/>
                </a:moveTo>
                <a:lnTo>
                  <a:pt x="38729" y="552317"/>
                </a:lnTo>
                <a:lnTo>
                  <a:pt x="34409" y="545910"/>
                </a:lnTo>
                <a:lnTo>
                  <a:pt x="28002" y="541590"/>
                </a:lnTo>
                <a:lnTo>
                  <a:pt x="20156" y="540006"/>
                </a:lnTo>
                <a:lnTo>
                  <a:pt x="12310" y="541590"/>
                </a:lnTo>
                <a:lnTo>
                  <a:pt x="5903" y="545910"/>
                </a:lnTo>
                <a:lnTo>
                  <a:pt x="1583" y="552317"/>
                </a:lnTo>
                <a:lnTo>
                  <a:pt x="0" y="560163"/>
                </a:lnTo>
                <a:lnTo>
                  <a:pt x="1583" y="568009"/>
                </a:lnTo>
                <a:lnTo>
                  <a:pt x="5903" y="574416"/>
                </a:lnTo>
                <a:lnTo>
                  <a:pt x="12310" y="578736"/>
                </a:lnTo>
                <a:lnTo>
                  <a:pt x="20156" y="580320"/>
                </a:lnTo>
                <a:lnTo>
                  <a:pt x="28002" y="578736"/>
                </a:lnTo>
                <a:lnTo>
                  <a:pt x="34409" y="574416"/>
                </a:lnTo>
                <a:lnTo>
                  <a:pt x="38729" y="568009"/>
                </a:lnTo>
                <a:lnTo>
                  <a:pt x="40313" y="560163"/>
                </a:lnTo>
                <a:close/>
              </a:path>
              <a:path w="40639" h="2200909">
                <a:moveTo>
                  <a:pt x="40313" y="740165"/>
                </a:moveTo>
                <a:lnTo>
                  <a:pt x="38729" y="732319"/>
                </a:lnTo>
                <a:lnTo>
                  <a:pt x="34409" y="725912"/>
                </a:lnTo>
                <a:lnTo>
                  <a:pt x="28002" y="721592"/>
                </a:lnTo>
                <a:lnTo>
                  <a:pt x="20156" y="720008"/>
                </a:lnTo>
                <a:lnTo>
                  <a:pt x="12310" y="721592"/>
                </a:lnTo>
                <a:lnTo>
                  <a:pt x="5903" y="725912"/>
                </a:lnTo>
                <a:lnTo>
                  <a:pt x="1583" y="732319"/>
                </a:lnTo>
                <a:lnTo>
                  <a:pt x="0" y="740165"/>
                </a:lnTo>
                <a:lnTo>
                  <a:pt x="1583" y="748011"/>
                </a:lnTo>
                <a:lnTo>
                  <a:pt x="5903" y="754418"/>
                </a:lnTo>
                <a:lnTo>
                  <a:pt x="12310" y="758738"/>
                </a:lnTo>
                <a:lnTo>
                  <a:pt x="20156" y="760322"/>
                </a:lnTo>
                <a:lnTo>
                  <a:pt x="28002" y="758738"/>
                </a:lnTo>
                <a:lnTo>
                  <a:pt x="34409" y="754418"/>
                </a:lnTo>
                <a:lnTo>
                  <a:pt x="38729" y="748011"/>
                </a:lnTo>
                <a:lnTo>
                  <a:pt x="40313" y="740165"/>
                </a:lnTo>
                <a:close/>
              </a:path>
              <a:path w="40639" h="2200909">
                <a:moveTo>
                  <a:pt x="40313" y="1460174"/>
                </a:moveTo>
                <a:lnTo>
                  <a:pt x="38729" y="1452328"/>
                </a:lnTo>
                <a:lnTo>
                  <a:pt x="34409" y="1445921"/>
                </a:lnTo>
                <a:lnTo>
                  <a:pt x="28002" y="1441601"/>
                </a:lnTo>
                <a:lnTo>
                  <a:pt x="20156" y="1440017"/>
                </a:lnTo>
                <a:lnTo>
                  <a:pt x="12310" y="1441601"/>
                </a:lnTo>
                <a:lnTo>
                  <a:pt x="5903" y="1445921"/>
                </a:lnTo>
                <a:lnTo>
                  <a:pt x="1583" y="1452328"/>
                </a:lnTo>
                <a:lnTo>
                  <a:pt x="0" y="1460174"/>
                </a:lnTo>
                <a:lnTo>
                  <a:pt x="1583" y="1468019"/>
                </a:lnTo>
                <a:lnTo>
                  <a:pt x="5903" y="1474427"/>
                </a:lnTo>
                <a:lnTo>
                  <a:pt x="12310" y="1478746"/>
                </a:lnTo>
                <a:lnTo>
                  <a:pt x="20156" y="1480330"/>
                </a:lnTo>
                <a:lnTo>
                  <a:pt x="28002" y="1478746"/>
                </a:lnTo>
                <a:lnTo>
                  <a:pt x="34409" y="1474427"/>
                </a:lnTo>
                <a:lnTo>
                  <a:pt x="38729" y="1468019"/>
                </a:lnTo>
                <a:lnTo>
                  <a:pt x="40313" y="1460174"/>
                </a:lnTo>
                <a:close/>
              </a:path>
              <a:path w="40639" h="2200909">
                <a:moveTo>
                  <a:pt x="40313" y="1640176"/>
                </a:moveTo>
                <a:lnTo>
                  <a:pt x="38729" y="1632330"/>
                </a:lnTo>
                <a:lnTo>
                  <a:pt x="34409" y="1625923"/>
                </a:lnTo>
                <a:lnTo>
                  <a:pt x="28002" y="1621603"/>
                </a:lnTo>
                <a:lnTo>
                  <a:pt x="20156" y="1620019"/>
                </a:lnTo>
                <a:lnTo>
                  <a:pt x="12310" y="1621603"/>
                </a:lnTo>
                <a:lnTo>
                  <a:pt x="5903" y="1625923"/>
                </a:lnTo>
                <a:lnTo>
                  <a:pt x="1583" y="1632330"/>
                </a:lnTo>
                <a:lnTo>
                  <a:pt x="0" y="1640176"/>
                </a:lnTo>
                <a:lnTo>
                  <a:pt x="1583" y="1648022"/>
                </a:lnTo>
                <a:lnTo>
                  <a:pt x="5903" y="1654429"/>
                </a:lnTo>
                <a:lnTo>
                  <a:pt x="12310" y="1658749"/>
                </a:lnTo>
                <a:lnTo>
                  <a:pt x="20156" y="1660333"/>
                </a:lnTo>
                <a:lnTo>
                  <a:pt x="28002" y="1658749"/>
                </a:lnTo>
                <a:lnTo>
                  <a:pt x="34409" y="1654429"/>
                </a:lnTo>
                <a:lnTo>
                  <a:pt x="38729" y="1648022"/>
                </a:lnTo>
                <a:lnTo>
                  <a:pt x="40313" y="1640176"/>
                </a:lnTo>
                <a:close/>
              </a:path>
              <a:path w="40639" h="2200909">
                <a:moveTo>
                  <a:pt x="40313" y="1820178"/>
                </a:moveTo>
                <a:lnTo>
                  <a:pt x="38729" y="1812332"/>
                </a:lnTo>
                <a:lnTo>
                  <a:pt x="34409" y="1805925"/>
                </a:lnTo>
                <a:lnTo>
                  <a:pt x="28002" y="1801605"/>
                </a:lnTo>
                <a:lnTo>
                  <a:pt x="20156" y="1800021"/>
                </a:lnTo>
                <a:lnTo>
                  <a:pt x="12310" y="1801605"/>
                </a:lnTo>
                <a:lnTo>
                  <a:pt x="5903" y="1805925"/>
                </a:lnTo>
                <a:lnTo>
                  <a:pt x="1583" y="1812332"/>
                </a:lnTo>
                <a:lnTo>
                  <a:pt x="0" y="1820178"/>
                </a:lnTo>
                <a:lnTo>
                  <a:pt x="1583" y="1828024"/>
                </a:lnTo>
                <a:lnTo>
                  <a:pt x="5903" y="1834431"/>
                </a:lnTo>
                <a:lnTo>
                  <a:pt x="12310" y="1838751"/>
                </a:lnTo>
                <a:lnTo>
                  <a:pt x="20156" y="1840335"/>
                </a:lnTo>
                <a:lnTo>
                  <a:pt x="28002" y="1838751"/>
                </a:lnTo>
                <a:lnTo>
                  <a:pt x="34409" y="1834431"/>
                </a:lnTo>
                <a:lnTo>
                  <a:pt x="38729" y="1828024"/>
                </a:lnTo>
                <a:lnTo>
                  <a:pt x="40313" y="1820178"/>
                </a:lnTo>
                <a:close/>
              </a:path>
              <a:path w="40639" h="2200909">
                <a:moveTo>
                  <a:pt x="40313" y="2000180"/>
                </a:moveTo>
                <a:lnTo>
                  <a:pt x="38729" y="1992334"/>
                </a:lnTo>
                <a:lnTo>
                  <a:pt x="34409" y="1985927"/>
                </a:lnTo>
                <a:lnTo>
                  <a:pt x="28002" y="1981607"/>
                </a:lnTo>
                <a:lnTo>
                  <a:pt x="20156" y="1980023"/>
                </a:lnTo>
                <a:lnTo>
                  <a:pt x="12310" y="1981607"/>
                </a:lnTo>
                <a:lnTo>
                  <a:pt x="5903" y="1985927"/>
                </a:lnTo>
                <a:lnTo>
                  <a:pt x="1583" y="1992334"/>
                </a:lnTo>
                <a:lnTo>
                  <a:pt x="0" y="2000180"/>
                </a:lnTo>
                <a:lnTo>
                  <a:pt x="1583" y="2008026"/>
                </a:lnTo>
                <a:lnTo>
                  <a:pt x="5903" y="2014433"/>
                </a:lnTo>
                <a:lnTo>
                  <a:pt x="12310" y="2018753"/>
                </a:lnTo>
                <a:lnTo>
                  <a:pt x="20156" y="2020337"/>
                </a:lnTo>
                <a:lnTo>
                  <a:pt x="28002" y="2018753"/>
                </a:lnTo>
                <a:lnTo>
                  <a:pt x="34409" y="2014433"/>
                </a:lnTo>
                <a:lnTo>
                  <a:pt x="38729" y="2008026"/>
                </a:lnTo>
                <a:lnTo>
                  <a:pt x="40313" y="2000180"/>
                </a:lnTo>
                <a:close/>
              </a:path>
              <a:path w="40639" h="2200909">
                <a:moveTo>
                  <a:pt x="40313" y="2180182"/>
                </a:moveTo>
                <a:lnTo>
                  <a:pt x="38729" y="2172337"/>
                </a:lnTo>
                <a:lnTo>
                  <a:pt x="34409" y="2165930"/>
                </a:lnTo>
                <a:lnTo>
                  <a:pt x="28002" y="2161610"/>
                </a:lnTo>
                <a:lnTo>
                  <a:pt x="20156" y="2160026"/>
                </a:lnTo>
                <a:lnTo>
                  <a:pt x="12310" y="2161610"/>
                </a:lnTo>
                <a:lnTo>
                  <a:pt x="5903" y="2165930"/>
                </a:lnTo>
                <a:lnTo>
                  <a:pt x="1583" y="2172337"/>
                </a:lnTo>
                <a:lnTo>
                  <a:pt x="0" y="2180182"/>
                </a:lnTo>
                <a:lnTo>
                  <a:pt x="1583" y="2188028"/>
                </a:lnTo>
                <a:lnTo>
                  <a:pt x="5903" y="2194435"/>
                </a:lnTo>
                <a:lnTo>
                  <a:pt x="12310" y="2198755"/>
                </a:lnTo>
                <a:lnTo>
                  <a:pt x="20156" y="2200339"/>
                </a:lnTo>
                <a:lnTo>
                  <a:pt x="28002" y="2198755"/>
                </a:lnTo>
                <a:lnTo>
                  <a:pt x="34409" y="2194435"/>
                </a:lnTo>
                <a:lnTo>
                  <a:pt x="38729" y="2188028"/>
                </a:lnTo>
                <a:lnTo>
                  <a:pt x="40313" y="2180182"/>
                </a:lnTo>
                <a:close/>
              </a:path>
            </a:pathLst>
          </a:custGeom>
          <a:ln w="5060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82" name="object 82" descr=""/>
          <p:cNvSpPr txBox="1"/>
          <p:nvPr/>
        </p:nvSpPr>
        <p:spPr>
          <a:xfrm>
            <a:off x="3603978" y="7154966"/>
            <a:ext cx="101600" cy="118745"/>
          </a:xfrm>
          <a:prstGeom prst="rect">
            <a:avLst/>
          </a:prstGeom>
        </p:spPr>
        <p:txBody>
          <a:bodyPr wrap="square" lIns="0" tIns="0" rIns="0" bIns="0" rtlCol="0" vert="vert270">
            <a:spAutoFit/>
          </a:bodyPr>
          <a:lstStyle/>
          <a:p>
            <a:pPr marL="12700">
              <a:lnSpc>
                <a:spcPts val="670"/>
              </a:lnSpc>
            </a:pPr>
            <a:r>
              <a:rPr dirty="0" sz="600" spc="-25">
                <a:latin typeface="Lucida Console"/>
                <a:cs typeface="Lucida Console"/>
              </a:rPr>
              <a:t>15</a:t>
            </a:r>
            <a:endParaRPr sz="600">
              <a:latin typeface="Lucida Console"/>
              <a:cs typeface="Lucida Console"/>
            </a:endParaRPr>
          </a:p>
        </p:txBody>
      </p:sp>
      <p:sp>
        <p:nvSpPr>
          <p:cNvPr id="83" name="object 83" descr=""/>
          <p:cNvSpPr txBox="1"/>
          <p:nvPr/>
        </p:nvSpPr>
        <p:spPr>
          <a:xfrm>
            <a:off x="3783988" y="4562972"/>
            <a:ext cx="101600" cy="118745"/>
          </a:xfrm>
          <a:prstGeom prst="rect">
            <a:avLst/>
          </a:prstGeom>
        </p:spPr>
        <p:txBody>
          <a:bodyPr wrap="square" lIns="0" tIns="0" rIns="0" bIns="0" rtlCol="0" vert="vert270">
            <a:spAutoFit/>
          </a:bodyPr>
          <a:lstStyle/>
          <a:p>
            <a:pPr marL="12700">
              <a:lnSpc>
                <a:spcPts val="670"/>
              </a:lnSpc>
            </a:pPr>
            <a:r>
              <a:rPr dirty="0" sz="600" spc="-25">
                <a:latin typeface="Lucida Console"/>
                <a:cs typeface="Lucida Console"/>
              </a:rPr>
              <a:t>16</a:t>
            </a:r>
            <a:endParaRPr sz="600">
              <a:latin typeface="Lucida Console"/>
              <a:cs typeface="Lucida Console"/>
            </a:endParaRPr>
          </a:p>
        </p:txBody>
      </p:sp>
      <p:sp>
        <p:nvSpPr>
          <p:cNvPr id="84" name="object 84" descr=""/>
          <p:cNvSpPr/>
          <p:nvPr/>
        </p:nvSpPr>
        <p:spPr>
          <a:xfrm>
            <a:off x="3809038" y="4817890"/>
            <a:ext cx="40640" cy="2200910"/>
          </a:xfrm>
          <a:custGeom>
            <a:avLst/>
            <a:gdLst/>
            <a:ahLst/>
            <a:cxnLst/>
            <a:rect l="l" t="t" r="r" b="b"/>
            <a:pathLst>
              <a:path w="40639" h="2200909">
                <a:moveTo>
                  <a:pt x="40313" y="20156"/>
                </a:moveTo>
                <a:lnTo>
                  <a:pt x="38729" y="12310"/>
                </a:lnTo>
                <a:lnTo>
                  <a:pt x="34409" y="5903"/>
                </a:lnTo>
                <a:lnTo>
                  <a:pt x="28002" y="1584"/>
                </a:lnTo>
                <a:lnTo>
                  <a:pt x="20156" y="0"/>
                </a:lnTo>
                <a:lnTo>
                  <a:pt x="12310" y="1584"/>
                </a:lnTo>
                <a:lnTo>
                  <a:pt x="5903" y="5903"/>
                </a:lnTo>
                <a:lnTo>
                  <a:pt x="1584" y="12310"/>
                </a:lnTo>
                <a:lnTo>
                  <a:pt x="0" y="20156"/>
                </a:lnTo>
                <a:lnTo>
                  <a:pt x="1584" y="28002"/>
                </a:lnTo>
                <a:lnTo>
                  <a:pt x="5903" y="34409"/>
                </a:lnTo>
                <a:lnTo>
                  <a:pt x="12310" y="38729"/>
                </a:lnTo>
                <a:lnTo>
                  <a:pt x="20156" y="40313"/>
                </a:lnTo>
                <a:lnTo>
                  <a:pt x="28002" y="38729"/>
                </a:lnTo>
                <a:lnTo>
                  <a:pt x="34409" y="34409"/>
                </a:lnTo>
                <a:lnTo>
                  <a:pt x="38729" y="28002"/>
                </a:lnTo>
                <a:lnTo>
                  <a:pt x="40313" y="20156"/>
                </a:lnTo>
                <a:close/>
              </a:path>
              <a:path w="40639" h="2200909">
                <a:moveTo>
                  <a:pt x="40313" y="200159"/>
                </a:moveTo>
                <a:lnTo>
                  <a:pt x="38729" y="192313"/>
                </a:lnTo>
                <a:lnTo>
                  <a:pt x="34409" y="185905"/>
                </a:lnTo>
                <a:lnTo>
                  <a:pt x="28002" y="181586"/>
                </a:lnTo>
                <a:lnTo>
                  <a:pt x="20156" y="180002"/>
                </a:lnTo>
                <a:lnTo>
                  <a:pt x="12310" y="181586"/>
                </a:lnTo>
                <a:lnTo>
                  <a:pt x="5903" y="185905"/>
                </a:lnTo>
                <a:lnTo>
                  <a:pt x="1584" y="192313"/>
                </a:lnTo>
                <a:lnTo>
                  <a:pt x="0" y="200159"/>
                </a:lnTo>
                <a:lnTo>
                  <a:pt x="1584" y="208005"/>
                </a:lnTo>
                <a:lnTo>
                  <a:pt x="5903" y="214412"/>
                </a:lnTo>
                <a:lnTo>
                  <a:pt x="12310" y="218731"/>
                </a:lnTo>
                <a:lnTo>
                  <a:pt x="20156" y="220315"/>
                </a:lnTo>
                <a:lnTo>
                  <a:pt x="28002" y="218731"/>
                </a:lnTo>
                <a:lnTo>
                  <a:pt x="34409" y="214412"/>
                </a:lnTo>
                <a:lnTo>
                  <a:pt x="38729" y="208005"/>
                </a:lnTo>
                <a:lnTo>
                  <a:pt x="40313" y="200159"/>
                </a:lnTo>
                <a:close/>
              </a:path>
              <a:path w="40639" h="2200909">
                <a:moveTo>
                  <a:pt x="40313" y="380160"/>
                </a:moveTo>
                <a:lnTo>
                  <a:pt x="38729" y="372314"/>
                </a:lnTo>
                <a:lnTo>
                  <a:pt x="34409" y="365907"/>
                </a:lnTo>
                <a:lnTo>
                  <a:pt x="28002" y="361588"/>
                </a:lnTo>
                <a:lnTo>
                  <a:pt x="20156" y="360004"/>
                </a:lnTo>
                <a:lnTo>
                  <a:pt x="12310" y="361588"/>
                </a:lnTo>
                <a:lnTo>
                  <a:pt x="5903" y="365907"/>
                </a:lnTo>
                <a:lnTo>
                  <a:pt x="1584" y="372314"/>
                </a:lnTo>
                <a:lnTo>
                  <a:pt x="0" y="380160"/>
                </a:lnTo>
                <a:lnTo>
                  <a:pt x="1584" y="388006"/>
                </a:lnTo>
                <a:lnTo>
                  <a:pt x="5903" y="394414"/>
                </a:lnTo>
                <a:lnTo>
                  <a:pt x="12310" y="398733"/>
                </a:lnTo>
                <a:lnTo>
                  <a:pt x="20156" y="400317"/>
                </a:lnTo>
                <a:lnTo>
                  <a:pt x="28002" y="398733"/>
                </a:lnTo>
                <a:lnTo>
                  <a:pt x="34409" y="394414"/>
                </a:lnTo>
                <a:lnTo>
                  <a:pt x="38729" y="388006"/>
                </a:lnTo>
                <a:lnTo>
                  <a:pt x="40313" y="380160"/>
                </a:lnTo>
                <a:close/>
              </a:path>
              <a:path w="40639" h="2200909">
                <a:moveTo>
                  <a:pt x="40313" y="560163"/>
                </a:moveTo>
                <a:lnTo>
                  <a:pt x="38729" y="552317"/>
                </a:lnTo>
                <a:lnTo>
                  <a:pt x="34409" y="545910"/>
                </a:lnTo>
                <a:lnTo>
                  <a:pt x="28002" y="541590"/>
                </a:lnTo>
                <a:lnTo>
                  <a:pt x="20156" y="540006"/>
                </a:lnTo>
                <a:lnTo>
                  <a:pt x="12310" y="541590"/>
                </a:lnTo>
                <a:lnTo>
                  <a:pt x="5903" y="545910"/>
                </a:lnTo>
                <a:lnTo>
                  <a:pt x="1584" y="552317"/>
                </a:lnTo>
                <a:lnTo>
                  <a:pt x="0" y="560163"/>
                </a:lnTo>
                <a:lnTo>
                  <a:pt x="1584" y="568009"/>
                </a:lnTo>
                <a:lnTo>
                  <a:pt x="5903" y="574416"/>
                </a:lnTo>
                <a:lnTo>
                  <a:pt x="12310" y="578736"/>
                </a:lnTo>
                <a:lnTo>
                  <a:pt x="20156" y="580320"/>
                </a:lnTo>
                <a:lnTo>
                  <a:pt x="28002" y="578736"/>
                </a:lnTo>
                <a:lnTo>
                  <a:pt x="34409" y="574416"/>
                </a:lnTo>
                <a:lnTo>
                  <a:pt x="38729" y="568009"/>
                </a:lnTo>
                <a:lnTo>
                  <a:pt x="40313" y="560163"/>
                </a:lnTo>
                <a:close/>
              </a:path>
              <a:path w="40639" h="2200909">
                <a:moveTo>
                  <a:pt x="40313" y="740165"/>
                </a:moveTo>
                <a:lnTo>
                  <a:pt x="38729" y="732319"/>
                </a:lnTo>
                <a:lnTo>
                  <a:pt x="34409" y="725912"/>
                </a:lnTo>
                <a:lnTo>
                  <a:pt x="28002" y="721592"/>
                </a:lnTo>
                <a:lnTo>
                  <a:pt x="20156" y="720008"/>
                </a:lnTo>
                <a:lnTo>
                  <a:pt x="12310" y="721592"/>
                </a:lnTo>
                <a:lnTo>
                  <a:pt x="5903" y="725912"/>
                </a:lnTo>
                <a:lnTo>
                  <a:pt x="1584" y="732319"/>
                </a:lnTo>
                <a:lnTo>
                  <a:pt x="0" y="740165"/>
                </a:lnTo>
                <a:lnTo>
                  <a:pt x="1584" y="748011"/>
                </a:lnTo>
                <a:lnTo>
                  <a:pt x="5903" y="754418"/>
                </a:lnTo>
                <a:lnTo>
                  <a:pt x="12310" y="758738"/>
                </a:lnTo>
                <a:lnTo>
                  <a:pt x="20156" y="760322"/>
                </a:lnTo>
                <a:lnTo>
                  <a:pt x="28002" y="758738"/>
                </a:lnTo>
                <a:lnTo>
                  <a:pt x="34409" y="754418"/>
                </a:lnTo>
                <a:lnTo>
                  <a:pt x="38729" y="748011"/>
                </a:lnTo>
                <a:lnTo>
                  <a:pt x="40313" y="740165"/>
                </a:lnTo>
                <a:close/>
              </a:path>
              <a:path w="40639" h="2200909">
                <a:moveTo>
                  <a:pt x="40313" y="1460174"/>
                </a:moveTo>
                <a:lnTo>
                  <a:pt x="38729" y="1452328"/>
                </a:lnTo>
                <a:lnTo>
                  <a:pt x="34409" y="1445921"/>
                </a:lnTo>
                <a:lnTo>
                  <a:pt x="28002" y="1441601"/>
                </a:lnTo>
                <a:lnTo>
                  <a:pt x="20156" y="1440017"/>
                </a:lnTo>
                <a:lnTo>
                  <a:pt x="12310" y="1441601"/>
                </a:lnTo>
                <a:lnTo>
                  <a:pt x="5903" y="1445921"/>
                </a:lnTo>
                <a:lnTo>
                  <a:pt x="1584" y="1452328"/>
                </a:lnTo>
                <a:lnTo>
                  <a:pt x="0" y="1460174"/>
                </a:lnTo>
                <a:lnTo>
                  <a:pt x="1584" y="1468019"/>
                </a:lnTo>
                <a:lnTo>
                  <a:pt x="5903" y="1474427"/>
                </a:lnTo>
                <a:lnTo>
                  <a:pt x="12310" y="1478746"/>
                </a:lnTo>
                <a:lnTo>
                  <a:pt x="20156" y="1480330"/>
                </a:lnTo>
                <a:lnTo>
                  <a:pt x="28002" y="1478746"/>
                </a:lnTo>
                <a:lnTo>
                  <a:pt x="34409" y="1474427"/>
                </a:lnTo>
                <a:lnTo>
                  <a:pt x="38729" y="1468019"/>
                </a:lnTo>
                <a:lnTo>
                  <a:pt x="40313" y="1460174"/>
                </a:lnTo>
                <a:close/>
              </a:path>
              <a:path w="40639" h="2200909">
                <a:moveTo>
                  <a:pt x="40313" y="1640176"/>
                </a:moveTo>
                <a:lnTo>
                  <a:pt x="38729" y="1632330"/>
                </a:lnTo>
                <a:lnTo>
                  <a:pt x="34409" y="1625923"/>
                </a:lnTo>
                <a:lnTo>
                  <a:pt x="28002" y="1621603"/>
                </a:lnTo>
                <a:lnTo>
                  <a:pt x="20156" y="1620019"/>
                </a:lnTo>
                <a:lnTo>
                  <a:pt x="12310" y="1621603"/>
                </a:lnTo>
                <a:lnTo>
                  <a:pt x="5903" y="1625923"/>
                </a:lnTo>
                <a:lnTo>
                  <a:pt x="1584" y="1632330"/>
                </a:lnTo>
                <a:lnTo>
                  <a:pt x="0" y="1640176"/>
                </a:lnTo>
                <a:lnTo>
                  <a:pt x="1584" y="1648022"/>
                </a:lnTo>
                <a:lnTo>
                  <a:pt x="5903" y="1654429"/>
                </a:lnTo>
                <a:lnTo>
                  <a:pt x="12310" y="1658749"/>
                </a:lnTo>
                <a:lnTo>
                  <a:pt x="20156" y="1660333"/>
                </a:lnTo>
                <a:lnTo>
                  <a:pt x="28002" y="1658749"/>
                </a:lnTo>
                <a:lnTo>
                  <a:pt x="34409" y="1654429"/>
                </a:lnTo>
                <a:lnTo>
                  <a:pt x="38729" y="1648022"/>
                </a:lnTo>
                <a:lnTo>
                  <a:pt x="40313" y="1640176"/>
                </a:lnTo>
                <a:close/>
              </a:path>
              <a:path w="40639" h="2200909">
                <a:moveTo>
                  <a:pt x="40313" y="1820178"/>
                </a:moveTo>
                <a:lnTo>
                  <a:pt x="38729" y="1812332"/>
                </a:lnTo>
                <a:lnTo>
                  <a:pt x="34409" y="1805925"/>
                </a:lnTo>
                <a:lnTo>
                  <a:pt x="28002" y="1801605"/>
                </a:lnTo>
                <a:lnTo>
                  <a:pt x="20156" y="1800021"/>
                </a:lnTo>
                <a:lnTo>
                  <a:pt x="12310" y="1801605"/>
                </a:lnTo>
                <a:lnTo>
                  <a:pt x="5903" y="1805925"/>
                </a:lnTo>
                <a:lnTo>
                  <a:pt x="1584" y="1812332"/>
                </a:lnTo>
                <a:lnTo>
                  <a:pt x="0" y="1820178"/>
                </a:lnTo>
                <a:lnTo>
                  <a:pt x="1584" y="1828024"/>
                </a:lnTo>
                <a:lnTo>
                  <a:pt x="5903" y="1834431"/>
                </a:lnTo>
                <a:lnTo>
                  <a:pt x="12310" y="1838751"/>
                </a:lnTo>
                <a:lnTo>
                  <a:pt x="20156" y="1840335"/>
                </a:lnTo>
                <a:lnTo>
                  <a:pt x="28002" y="1838751"/>
                </a:lnTo>
                <a:lnTo>
                  <a:pt x="34409" y="1834431"/>
                </a:lnTo>
                <a:lnTo>
                  <a:pt x="38729" y="1828024"/>
                </a:lnTo>
                <a:lnTo>
                  <a:pt x="40313" y="1820178"/>
                </a:lnTo>
                <a:close/>
              </a:path>
              <a:path w="40639" h="2200909">
                <a:moveTo>
                  <a:pt x="40313" y="2000180"/>
                </a:moveTo>
                <a:lnTo>
                  <a:pt x="38729" y="1992334"/>
                </a:lnTo>
                <a:lnTo>
                  <a:pt x="34409" y="1985927"/>
                </a:lnTo>
                <a:lnTo>
                  <a:pt x="28002" y="1981607"/>
                </a:lnTo>
                <a:lnTo>
                  <a:pt x="20156" y="1980023"/>
                </a:lnTo>
                <a:lnTo>
                  <a:pt x="12310" y="1981607"/>
                </a:lnTo>
                <a:lnTo>
                  <a:pt x="5903" y="1985927"/>
                </a:lnTo>
                <a:lnTo>
                  <a:pt x="1584" y="1992334"/>
                </a:lnTo>
                <a:lnTo>
                  <a:pt x="0" y="2000180"/>
                </a:lnTo>
                <a:lnTo>
                  <a:pt x="1584" y="2008026"/>
                </a:lnTo>
                <a:lnTo>
                  <a:pt x="5903" y="2014433"/>
                </a:lnTo>
                <a:lnTo>
                  <a:pt x="12310" y="2018753"/>
                </a:lnTo>
                <a:lnTo>
                  <a:pt x="20156" y="2020337"/>
                </a:lnTo>
                <a:lnTo>
                  <a:pt x="28002" y="2018753"/>
                </a:lnTo>
                <a:lnTo>
                  <a:pt x="34409" y="2014433"/>
                </a:lnTo>
                <a:lnTo>
                  <a:pt x="38729" y="2008026"/>
                </a:lnTo>
                <a:lnTo>
                  <a:pt x="40313" y="2000180"/>
                </a:lnTo>
                <a:close/>
              </a:path>
              <a:path w="40639" h="2200909">
                <a:moveTo>
                  <a:pt x="40313" y="2180182"/>
                </a:moveTo>
                <a:lnTo>
                  <a:pt x="38729" y="2172337"/>
                </a:lnTo>
                <a:lnTo>
                  <a:pt x="34409" y="2165930"/>
                </a:lnTo>
                <a:lnTo>
                  <a:pt x="28002" y="2161610"/>
                </a:lnTo>
                <a:lnTo>
                  <a:pt x="20156" y="2160026"/>
                </a:lnTo>
                <a:lnTo>
                  <a:pt x="12310" y="2161610"/>
                </a:lnTo>
                <a:lnTo>
                  <a:pt x="5903" y="2165930"/>
                </a:lnTo>
                <a:lnTo>
                  <a:pt x="1584" y="2172337"/>
                </a:lnTo>
                <a:lnTo>
                  <a:pt x="0" y="2180182"/>
                </a:lnTo>
                <a:lnTo>
                  <a:pt x="1584" y="2188028"/>
                </a:lnTo>
                <a:lnTo>
                  <a:pt x="5903" y="2194435"/>
                </a:lnTo>
                <a:lnTo>
                  <a:pt x="12310" y="2198755"/>
                </a:lnTo>
                <a:lnTo>
                  <a:pt x="20156" y="2200339"/>
                </a:lnTo>
                <a:lnTo>
                  <a:pt x="28002" y="2198755"/>
                </a:lnTo>
                <a:lnTo>
                  <a:pt x="34409" y="2194435"/>
                </a:lnTo>
                <a:lnTo>
                  <a:pt x="38729" y="2188028"/>
                </a:lnTo>
                <a:lnTo>
                  <a:pt x="40313" y="2180182"/>
                </a:lnTo>
                <a:close/>
              </a:path>
            </a:pathLst>
          </a:custGeom>
          <a:ln w="5060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85" name="object 85" descr=""/>
          <p:cNvSpPr txBox="1"/>
          <p:nvPr/>
        </p:nvSpPr>
        <p:spPr>
          <a:xfrm>
            <a:off x="3783988" y="7154966"/>
            <a:ext cx="101600" cy="118745"/>
          </a:xfrm>
          <a:prstGeom prst="rect">
            <a:avLst/>
          </a:prstGeom>
        </p:spPr>
        <p:txBody>
          <a:bodyPr wrap="square" lIns="0" tIns="0" rIns="0" bIns="0" rtlCol="0" vert="vert270">
            <a:spAutoFit/>
          </a:bodyPr>
          <a:lstStyle/>
          <a:p>
            <a:pPr marL="12700">
              <a:lnSpc>
                <a:spcPts val="670"/>
              </a:lnSpc>
            </a:pPr>
            <a:r>
              <a:rPr dirty="0" sz="600" spc="-25">
                <a:latin typeface="Lucida Console"/>
                <a:cs typeface="Lucida Console"/>
              </a:rPr>
              <a:t>16</a:t>
            </a:r>
            <a:endParaRPr sz="600">
              <a:latin typeface="Lucida Console"/>
              <a:cs typeface="Lucida Console"/>
            </a:endParaRPr>
          </a:p>
        </p:txBody>
      </p:sp>
      <p:sp>
        <p:nvSpPr>
          <p:cNvPr id="86" name="object 86" descr=""/>
          <p:cNvSpPr txBox="1"/>
          <p:nvPr/>
        </p:nvSpPr>
        <p:spPr>
          <a:xfrm>
            <a:off x="3963984" y="4562972"/>
            <a:ext cx="101600" cy="118745"/>
          </a:xfrm>
          <a:prstGeom prst="rect">
            <a:avLst/>
          </a:prstGeom>
        </p:spPr>
        <p:txBody>
          <a:bodyPr wrap="square" lIns="0" tIns="0" rIns="0" bIns="0" rtlCol="0" vert="vert270">
            <a:spAutoFit/>
          </a:bodyPr>
          <a:lstStyle/>
          <a:p>
            <a:pPr marL="12700">
              <a:lnSpc>
                <a:spcPts val="670"/>
              </a:lnSpc>
            </a:pPr>
            <a:r>
              <a:rPr dirty="0" sz="600" spc="-25">
                <a:latin typeface="Lucida Console"/>
                <a:cs typeface="Lucida Console"/>
              </a:rPr>
              <a:t>17</a:t>
            </a:r>
            <a:endParaRPr sz="600">
              <a:latin typeface="Lucida Console"/>
              <a:cs typeface="Lucida Console"/>
            </a:endParaRPr>
          </a:p>
        </p:txBody>
      </p:sp>
      <p:sp>
        <p:nvSpPr>
          <p:cNvPr id="87" name="object 87" descr=""/>
          <p:cNvSpPr/>
          <p:nvPr/>
        </p:nvSpPr>
        <p:spPr>
          <a:xfrm>
            <a:off x="3989040" y="4817890"/>
            <a:ext cx="40640" cy="2200910"/>
          </a:xfrm>
          <a:custGeom>
            <a:avLst/>
            <a:gdLst/>
            <a:ahLst/>
            <a:cxnLst/>
            <a:rect l="l" t="t" r="r" b="b"/>
            <a:pathLst>
              <a:path w="40639" h="2200909">
                <a:moveTo>
                  <a:pt x="40313" y="20156"/>
                </a:moveTo>
                <a:lnTo>
                  <a:pt x="38729" y="12310"/>
                </a:lnTo>
                <a:lnTo>
                  <a:pt x="34409" y="5903"/>
                </a:lnTo>
                <a:lnTo>
                  <a:pt x="28002" y="1584"/>
                </a:lnTo>
                <a:lnTo>
                  <a:pt x="20156" y="0"/>
                </a:lnTo>
                <a:lnTo>
                  <a:pt x="12310" y="1584"/>
                </a:lnTo>
                <a:lnTo>
                  <a:pt x="5903" y="5903"/>
                </a:lnTo>
                <a:lnTo>
                  <a:pt x="1584" y="12310"/>
                </a:lnTo>
                <a:lnTo>
                  <a:pt x="0" y="20156"/>
                </a:lnTo>
                <a:lnTo>
                  <a:pt x="1584" y="28002"/>
                </a:lnTo>
                <a:lnTo>
                  <a:pt x="5903" y="34409"/>
                </a:lnTo>
                <a:lnTo>
                  <a:pt x="12310" y="38729"/>
                </a:lnTo>
                <a:lnTo>
                  <a:pt x="20156" y="40313"/>
                </a:lnTo>
                <a:lnTo>
                  <a:pt x="28002" y="38729"/>
                </a:lnTo>
                <a:lnTo>
                  <a:pt x="34409" y="34409"/>
                </a:lnTo>
                <a:lnTo>
                  <a:pt x="38729" y="28002"/>
                </a:lnTo>
                <a:lnTo>
                  <a:pt x="40313" y="20156"/>
                </a:lnTo>
                <a:close/>
              </a:path>
              <a:path w="40639" h="2200909">
                <a:moveTo>
                  <a:pt x="40313" y="200159"/>
                </a:moveTo>
                <a:lnTo>
                  <a:pt x="38729" y="192313"/>
                </a:lnTo>
                <a:lnTo>
                  <a:pt x="34409" y="185905"/>
                </a:lnTo>
                <a:lnTo>
                  <a:pt x="28002" y="181586"/>
                </a:lnTo>
                <a:lnTo>
                  <a:pt x="20156" y="180002"/>
                </a:lnTo>
                <a:lnTo>
                  <a:pt x="12310" y="181586"/>
                </a:lnTo>
                <a:lnTo>
                  <a:pt x="5903" y="185905"/>
                </a:lnTo>
                <a:lnTo>
                  <a:pt x="1584" y="192313"/>
                </a:lnTo>
                <a:lnTo>
                  <a:pt x="0" y="200159"/>
                </a:lnTo>
                <a:lnTo>
                  <a:pt x="1584" y="208005"/>
                </a:lnTo>
                <a:lnTo>
                  <a:pt x="5903" y="214412"/>
                </a:lnTo>
                <a:lnTo>
                  <a:pt x="12310" y="218731"/>
                </a:lnTo>
                <a:lnTo>
                  <a:pt x="20156" y="220315"/>
                </a:lnTo>
                <a:lnTo>
                  <a:pt x="28002" y="218731"/>
                </a:lnTo>
                <a:lnTo>
                  <a:pt x="34409" y="214412"/>
                </a:lnTo>
                <a:lnTo>
                  <a:pt x="38729" y="208005"/>
                </a:lnTo>
                <a:lnTo>
                  <a:pt x="40313" y="200159"/>
                </a:lnTo>
                <a:close/>
              </a:path>
              <a:path w="40639" h="2200909">
                <a:moveTo>
                  <a:pt x="40313" y="380160"/>
                </a:moveTo>
                <a:lnTo>
                  <a:pt x="38729" y="372314"/>
                </a:lnTo>
                <a:lnTo>
                  <a:pt x="34409" y="365907"/>
                </a:lnTo>
                <a:lnTo>
                  <a:pt x="28002" y="361588"/>
                </a:lnTo>
                <a:lnTo>
                  <a:pt x="20156" y="360004"/>
                </a:lnTo>
                <a:lnTo>
                  <a:pt x="12310" y="361588"/>
                </a:lnTo>
                <a:lnTo>
                  <a:pt x="5903" y="365907"/>
                </a:lnTo>
                <a:lnTo>
                  <a:pt x="1584" y="372314"/>
                </a:lnTo>
                <a:lnTo>
                  <a:pt x="0" y="380160"/>
                </a:lnTo>
                <a:lnTo>
                  <a:pt x="1584" y="388006"/>
                </a:lnTo>
                <a:lnTo>
                  <a:pt x="5903" y="394414"/>
                </a:lnTo>
                <a:lnTo>
                  <a:pt x="12310" y="398733"/>
                </a:lnTo>
                <a:lnTo>
                  <a:pt x="20156" y="400317"/>
                </a:lnTo>
                <a:lnTo>
                  <a:pt x="28002" y="398733"/>
                </a:lnTo>
                <a:lnTo>
                  <a:pt x="34409" y="394414"/>
                </a:lnTo>
                <a:lnTo>
                  <a:pt x="38729" y="388006"/>
                </a:lnTo>
                <a:lnTo>
                  <a:pt x="40313" y="380160"/>
                </a:lnTo>
                <a:close/>
              </a:path>
              <a:path w="40639" h="2200909">
                <a:moveTo>
                  <a:pt x="40313" y="560163"/>
                </a:moveTo>
                <a:lnTo>
                  <a:pt x="38729" y="552317"/>
                </a:lnTo>
                <a:lnTo>
                  <a:pt x="34409" y="545910"/>
                </a:lnTo>
                <a:lnTo>
                  <a:pt x="28002" y="541590"/>
                </a:lnTo>
                <a:lnTo>
                  <a:pt x="20156" y="540006"/>
                </a:lnTo>
                <a:lnTo>
                  <a:pt x="12310" y="541590"/>
                </a:lnTo>
                <a:lnTo>
                  <a:pt x="5903" y="545910"/>
                </a:lnTo>
                <a:lnTo>
                  <a:pt x="1584" y="552317"/>
                </a:lnTo>
                <a:lnTo>
                  <a:pt x="0" y="560163"/>
                </a:lnTo>
                <a:lnTo>
                  <a:pt x="1584" y="568009"/>
                </a:lnTo>
                <a:lnTo>
                  <a:pt x="5903" y="574416"/>
                </a:lnTo>
                <a:lnTo>
                  <a:pt x="12310" y="578736"/>
                </a:lnTo>
                <a:lnTo>
                  <a:pt x="20156" y="580320"/>
                </a:lnTo>
                <a:lnTo>
                  <a:pt x="28002" y="578736"/>
                </a:lnTo>
                <a:lnTo>
                  <a:pt x="34409" y="574416"/>
                </a:lnTo>
                <a:lnTo>
                  <a:pt x="38729" y="568009"/>
                </a:lnTo>
                <a:lnTo>
                  <a:pt x="40313" y="560163"/>
                </a:lnTo>
                <a:close/>
              </a:path>
              <a:path w="40639" h="2200909">
                <a:moveTo>
                  <a:pt x="40313" y="740165"/>
                </a:moveTo>
                <a:lnTo>
                  <a:pt x="38729" y="732319"/>
                </a:lnTo>
                <a:lnTo>
                  <a:pt x="34409" y="725912"/>
                </a:lnTo>
                <a:lnTo>
                  <a:pt x="28002" y="721592"/>
                </a:lnTo>
                <a:lnTo>
                  <a:pt x="20156" y="720008"/>
                </a:lnTo>
                <a:lnTo>
                  <a:pt x="12310" y="721592"/>
                </a:lnTo>
                <a:lnTo>
                  <a:pt x="5903" y="725912"/>
                </a:lnTo>
                <a:lnTo>
                  <a:pt x="1584" y="732319"/>
                </a:lnTo>
                <a:lnTo>
                  <a:pt x="0" y="740165"/>
                </a:lnTo>
                <a:lnTo>
                  <a:pt x="1584" y="748011"/>
                </a:lnTo>
                <a:lnTo>
                  <a:pt x="5903" y="754418"/>
                </a:lnTo>
                <a:lnTo>
                  <a:pt x="12310" y="758738"/>
                </a:lnTo>
                <a:lnTo>
                  <a:pt x="20156" y="760322"/>
                </a:lnTo>
                <a:lnTo>
                  <a:pt x="28002" y="758738"/>
                </a:lnTo>
                <a:lnTo>
                  <a:pt x="34409" y="754418"/>
                </a:lnTo>
                <a:lnTo>
                  <a:pt x="38729" y="748011"/>
                </a:lnTo>
                <a:lnTo>
                  <a:pt x="40313" y="740165"/>
                </a:lnTo>
                <a:close/>
              </a:path>
              <a:path w="40639" h="2200909">
                <a:moveTo>
                  <a:pt x="40313" y="1460174"/>
                </a:moveTo>
                <a:lnTo>
                  <a:pt x="38729" y="1452328"/>
                </a:lnTo>
                <a:lnTo>
                  <a:pt x="34409" y="1445921"/>
                </a:lnTo>
                <a:lnTo>
                  <a:pt x="28002" y="1441601"/>
                </a:lnTo>
                <a:lnTo>
                  <a:pt x="20156" y="1440017"/>
                </a:lnTo>
                <a:lnTo>
                  <a:pt x="12310" y="1441601"/>
                </a:lnTo>
                <a:lnTo>
                  <a:pt x="5903" y="1445921"/>
                </a:lnTo>
                <a:lnTo>
                  <a:pt x="1584" y="1452328"/>
                </a:lnTo>
                <a:lnTo>
                  <a:pt x="0" y="1460174"/>
                </a:lnTo>
                <a:lnTo>
                  <a:pt x="1584" y="1468019"/>
                </a:lnTo>
                <a:lnTo>
                  <a:pt x="5903" y="1474427"/>
                </a:lnTo>
                <a:lnTo>
                  <a:pt x="12310" y="1478746"/>
                </a:lnTo>
                <a:lnTo>
                  <a:pt x="20156" y="1480330"/>
                </a:lnTo>
                <a:lnTo>
                  <a:pt x="28002" y="1478746"/>
                </a:lnTo>
                <a:lnTo>
                  <a:pt x="34409" y="1474427"/>
                </a:lnTo>
                <a:lnTo>
                  <a:pt x="38729" y="1468019"/>
                </a:lnTo>
                <a:lnTo>
                  <a:pt x="40313" y="1460174"/>
                </a:lnTo>
                <a:close/>
              </a:path>
              <a:path w="40639" h="2200909">
                <a:moveTo>
                  <a:pt x="40313" y="1640176"/>
                </a:moveTo>
                <a:lnTo>
                  <a:pt x="38729" y="1632330"/>
                </a:lnTo>
                <a:lnTo>
                  <a:pt x="34409" y="1625923"/>
                </a:lnTo>
                <a:lnTo>
                  <a:pt x="28002" y="1621603"/>
                </a:lnTo>
                <a:lnTo>
                  <a:pt x="20156" y="1620019"/>
                </a:lnTo>
                <a:lnTo>
                  <a:pt x="12310" y="1621603"/>
                </a:lnTo>
                <a:lnTo>
                  <a:pt x="5903" y="1625923"/>
                </a:lnTo>
                <a:lnTo>
                  <a:pt x="1584" y="1632330"/>
                </a:lnTo>
                <a:lnTo>
                  <a:pt x="0" y="1640176"/>
                </a:lnTo>
                <a:lnTo>
                  <a:pt x="1584" y="1648022"/>
                </a:lnTo>
                <a:lnTo>
                  <a:pt x="5903" y="1654429"/>
                </a:lnTo>
                <a:lnTo>
                  <a:pt x="12310" y="1658749"/>
                </a:lnTo>
                <a:lnTo>
                  <a:pt x="20156" y="1660333"/>
                </a:lnTo>
                <a:lnTo>
                  <a:pt x="28002" y="1658749"/>
                </a:lnTo>
                <a:lnTo>
                  <a:pt x="34409" y="1654429"/>
                </a:lnTo>
                <a:lnTo>
                  <a:pt x="38729" y="1648022"/>
                </a:lnTo>
                <a:lnTo>
                  <a:pt x="40313" y="1640176"/>
                </a:lnTo>
                <a:close/>
              </a:path>
              <a:path w="40639" h="2200909">
                <a:moveTo>
                  <a:pt x="40313" y="1820178"/>
                </a:moveTo>
                <a:lnTo>
                  <a:pt x="38729" y="1812332"/>
                </a:lnTo>
                <a:lnTo>
                  <a:pt x="34409" y="1805925"/>
                </a:lnTo>
                <a:lnTo>
                  <a:pt x="28002" y="1801605"/>
                </a:lnTo>
                <a:lnTo>
                  <a:pt x="20156" y="1800021"/>
                </a:lnTo>
                <a:lnTo>
                  <a:pt x="12310" y="1801605"/>
                </a:lnTo>
                <a:lnTo>
                  <a:pt x="5903" y="1805925"/>
                </a:lnTo>
                <a:lnTo>
                  <a:pt x="1584" y="1812332"/>
                </a:lnTo>
                <a:lnTo>
                  <a:pt x="0" y="1820178"/>
                </a:lnTo>
                <a:lnTo>
                  <a:pt x="1584" y="1828024"/>
                </a:lnTo>
                <a:lnTo>
                  <a:pt x="5903" y="1834431"/>
                </a:lnTo>
                <a:lnTo>
                  <a:pt x="12310" y="1838751"/>
                </a:lnTo>
                <a:lnTo>
                  <a:pt x="20156" y="1840335"/>
                </a:lnTo>
                <a:lnTo>
                  <a:pt x="28002" y="1838751"/>
                </a:lnTo>
                <a:lnTo>
                  <a:pt x="34409" y="1834431"/>
                </a:lnTo>
                <a:lnTo>
                  <a:pt x="38729" y="1828024"/>
                </a:lnTo>
                <a:lnTo>
                  <a:pt x="40313" y="1820178"/>
                </a:lnTo>
                <a:close/>
              </a:path>
              <a:path w="40639" h="2200909">
                <a:moveTo>
                  <a:pt x="40313" y="2000180"/>
                </a:moveTo>
                <a:lnTo>
                  <a:pt x="38729" y="1992334"/>
                </a:lnTo>
                <a:lnTo>
                  <a:pt x="34409" y="1985927"/>
                </a:lnTo>
                <a:lnTo>
                  <a:pt x="28002" y="1981607"/>
                </a:lnTo>
                <a:lnTo>
                  <a:pt x="20156" y="1980023"/>
                </a:lnTo>
                <a:lnTo>
                  <a:pt x="12310" y="1981607"/>
                </a:lnTo>
                <a:lnTo>
                  <a:pt x="5903" y="1985927"/>
                </a:lnTo>
                <a:lnTo>
                  <a:pt x="1584" y="1992334"/>
                </a:lnTo>
                <a:lnTo>
                  <a:pt x="0" y="2000180"/>
                </a:lnTo>
                <a:lnTo>
                  <a:pt x="1584" y="2008026"/>
                </a:lnTo>
                <a:lnTo>
                  <a:pt x="5903" y="2014433"/>
                </a:lnTo>
                <a:lnTo>
                  <a:pt x="12310" y="2018753"/>
                </a:lnTo>
                <a:lnTo>
                  <a:pt x="20156" y="2020337"/>
                </a:lnTo>
                <a:lnTo>
                  <a:pt x="28002" y="2018753"/>
                </a:lnTo>
                <a:lnTo>
                  <a:pt x="34409" y="2014433"/>
                </a:lnTo>
                <a:lnTo>
                  <a:pt x="38729" y="2008026"/>
                </a:lnTo>
                <a:lnTo>
                  <a:pt x="40313" y="2000180"/>
                </a:lnTo>
                <a:close/>
              </a:path>
              <a:path w="40639" h="2200909">
                <a:moveTo>
                  <a:pt x="40313" y="2180182"/>
                </a:moveTo>
                <a:lnTo>
                  <a:pt x="38729" y="2172337"/>
                </a:lnTo>
                <a:lnTo>
                  <a:pt x="34409" y="2165930"/>
                </a:lnTo>
                <a:lnTo>
                  <a:pt x="28002" y="2161610"/>
                </a:lnTo>
                <a:lnTo>
                  <a:pt x="20156" y="2160026"/>
                </a:lnTo>
                <a:lnTo>
                  <a:pt x="12310" y="2161610"/>
                </a:lnTo>
                <a:lnTo>
                  <a:pt x="5903" y="2165930"/>
                </a:lnTo>
                <a:lnTo>
                  <a:pt x="1584" y="2172337"/>
                </a:lnTo>
                <a:lnTo>
                  <a:pt x="0" y="2180182"/>
                </a:lnTo>
                <a:lnTo>
                  <a:pt x="1584" y="2188028"/>
                </a:lnTo>
                <a:lnTo>
                  <a:pt x="5903" y="2194435"/>
                </a:lnTo>
                <a:lnTo>
                  <a:pt x="12310" y="2198755"/>
                </a:lnTo>
                <a:lnTo>
                  <a:pt x="20156" y="2200339"/>
                </a:lnTo>
                <a:lnTo>
                  <a:pt x="28002" y="2198755"/>
                </a:lnTo>
                <a:lnTo>
                  <a:pt x="34409" y="2194435"/>
                </a:lnTo>
                <a:lnTo>
                  <a:pt x="38729" y="2188028"/>
                </a:lnTo>
                <a:lnTo>
                  <a:pt x="40313" y="2180182"/>
                </a:lnTo>
                <a:close/>
              </a:path>
            </a:pathLst>
          </a:custGeom>
          <a:ln w="5060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88" name="object 88" descr=""/>
          <p:cNvSpPr txBox="1"/>
          <p:nvPr/>
        </p:nvSpPr>
        <p:spPr>
          <a:xfrm>
            <a:off x="3963984" y="7154966"/>
            <a:ext cx="101600" cy="118745"/>
          </a:xfrm>
          <a:prstGeom prst="rect">
            <a:avLst/>
          </a:prstGeom>
        </p:spPr>
        <p:txBody>
          <a:bodyPr wrap="square" lIns="0" tIns="0" rIns="0" bIns="0" rtlCol="0" vert="vert270">
            <a:spAutoFit/>
          </a:bodyPr>
          <a:lstStyle/>
          <a:p>
            <a:pPr marL="12700">
              <a:lnSpc>
                <a:spcPts val="670"/>
              </a:lnSpc>
            </a:pPr>
            <a:r>
              <a:rPr dirty="0" sz="600" spc="-25">
                <a:latin typeface="Lucida Console"/>
                <a:cs typeface="Lucida Console"/>
              </a:rPr>
              <a:t>17</a:t>
            </a:r>
            <a:endParaRPr sz="600">
              <a:latin typeface="Lucida Console"/>
              <a:cs typeface="Lucida Console"/>
            </a:endParaRPr>
          </a:p>
        </p:txBody>
      </p:sp>
      <p:sp>
        <p:nvSpPr>
          <p:cNvPr id="89" name="object 89" descr=""/>
          <p:cNvSpPr txBox="1"/>
          <p:nvPr/>
        </p:nvSpPr>
        <p:spPr>
          <a:xfrm>
            <a:off x="4143981" y="4562972"/>
            <a:ext cx="101600" cy="118745"/>
          </a:xfrm>
          <a:prstGeom prst="rect">
            <a:avLst/>
          </a:prstGeom>
        </p:spPr>
        <p:txBody>
          <a:bodyPr wrap="square" lIns="0" tIns="0" rIns="0" bIns="0" rtlCol="0" vert="vert270">
            <a:spAutoFit/>
          </a:bodyPr>
          <a:lstStyle/>
          <a:p>
            <a:pPr marL="12700">
              <a:lnSpc>
                <a:spcPts val="670"/>
              </a:lnSpc>
            </a:pPr>
            <a:r>
              <a:rPr dirty="0" sz="600" spc="-25">
                <a:latin typeface="Lucida Console"/>
                <a:cs typeface="Lucida Console"/>
              </a:rPr>
              <a:t>18</a:t>
            </a:r>
            <a:endParaRPr sz="600">
              <a:latin typeface="Lucida Console"/>
              <a:cs typeface="Lucida Console"/>
            </a:endParaRPr>
          </a:p>
        </p:txBody>
      </p:sp>
      <p:sp>
        <p:nvSpPr>
          <p:cNvPr id="90" name="object 90" descr=""/>
          <p:cNvSpPr/>
          <p:nvPr/>
        </p:nvSpPr>
        <p:spPr>
          <a:xfrm>
            <a:off x="4169043" y="4817890"/>
            <a:ext cx="40640" cy="2200910"/>
          </a:xfrm>
          <a:custGeom>
            <a:avLst/>
            <a:gdLst/>
            <a:ahLst/>
            <a:cxnLst/>
            <a:rect l="l" t="t" r="r" b="b"/>
            <a:pathLst>
              <a:path w="40639" h="2200909">
                <a:moveTo>
                  <a:pt x="40313" y="20156"/>
                </a:moveTo>
                <a:lnTo>
                  <a:pt x="38729" y="12310"/>
                </a:lnTo>
                <a:lnTo>
                  <a:pt x="34409" y="5903"/>
                </a:lnTo>
                <a:lnTo>
                  <a:pt x="28002" y="1584"/>
                </a:lnTo>
                <a:lnTo>
                  <a:pt x="20156" y="0"/>
                </a:lnTo>
                <a:lnTo>
                  <a:pt x="12310" y="1584"/>
                </a:lnTo>
                <a:lnTo>
                  <a:pt x="5903" y="5903"/>
                </a:lnTo>
                <a:lnTo>
                  <a:pt x="1583" y="12310"/>
                </a:lnTo>
                <a:lnTo>
                  <a:pt x="0" y="20156"/>
                </a:lnTo>
                <a:lnTo>
                  <a:pt x="1583" y="28002"/>
                </a:lnTo>
                <a:lnTo>
                  <a:pt x="5903" y="34409"/>
                </a:lnTo>
                <a:lnTo>
                  <a:pt x="12310" y="38729"/>
                </a:lnTo>
                <a:lnTo>
                  <a:pt x="20156" y="40313"/>
                </a:lnTo>
                <a:lnTo>
                  <a:pt x="28002" y="38729"/>
                </a:lnTo>
                <a:lnTo>
                  <a:pt x="34409" y="34409"/>
                </a:lnTo>
                <a:lnTo>
                  <a:pt x="38729" y="28002"/>
                </a:lnTo>
                <a:lnTo>
                  <a:pt x="40313" y="20156"/>
                </a:lnTo>
                <a:close/>
              </a:path>
              <a:path w="40639" h="2200909">
                <a:moveTo>
                  <a:pt x="40313" y="200159"/>
                </a:moveTo>
                <a:lnTo>
                  <a:pt x="38729" y="192313"/>
                </a:lnTo>
                <a:lnTo>
                  <a:pt x="34409" y="185905"/>
                </a:lnTo>
                <a:lnTo>
                  <a:pt x="28002" y="181586"/>
                </a:lnTo>
                <a:lnTo>
                  <a:pt x="20156" y="180002"/>
                </a:lnTo>
                <a:lnTo>
                  <a:pt x="12310" y="181586"/>
                </a:lnTo>
                <a:lnTo>
                  <a:pt x="5903" y="185905"/>
                </a:lnTo>
                <a:lnTo>
                  <a:pt x="1583" y="192313"/>
                </a:lnTo>
                <a:lnTo>
                  <a:pt x="0" y="200159"/>
                </a:lnTo>
                <a:lnTo>
                  <a:pt x="1583" y="208005"/>
                </a:lnTo>
                <a:lnTo>
                  <a:pt x="5903" y="214412"/>
                </a:lnTo>
                <a:lnTo>
                  <a:pt x="12310" y="218731"/>
                </a:lnTo>
                <a:lnTo>
                  <a:pt x="20156" y="220315"/>
                </a:lnTo>
                <a:lnTo>
                  <a:pt x="28002" y="218731"/>
                </a:lnTo>
                <a:lnTo>
                  <a:pt x="34409" y="214412"/>
                </a:lnTo>
                <a:lnTo>
                  <a:pt x="38729" y="208005"/>
                </a:lnTo>
                <a:lnTo>
                  <a:pt x="40313" y="200159"/>
                </a:lnTo>
                <a:close/>
              </a:path>
              <a:path w="40639" h="2200909">
                <a:moveTo>
                  <a:pt x="40313" y="380160"/>
                </a:moveTo>
                <a:lnTo>
                  <a:pt x="38729" y="372314"/>
                </a:lnTo>
                <a:lnTo>
                  <a:pt x="34409" y="365907"/>
                </a:lnTo>
                <a:lnTo>
                  <a:pt x="28002" y="361588"/>
                </a:lnTo>
                <a:lnTo>
                  <a:pt x="20156" y="360004"/>
                </a:lnTo>
                <a:lnTo>
                  <a:pt x="12310" y="361588"/>
                </a:lnTo>
                <a:lnTo>
                  <a:pt x="5903" y="365907"/>
                </a:lnTo>
                <a:lnTo>
                  <a:pt x="1583" y="372314"/>
                </a:lnTo>
                <a:lnTo>
                  <a:pt x="0" y="380160"/>
                </a:lnTo>
                <a:lnTo>
                  <a:pt x="1583" y="388006"/>
                </a:lnTo>
                <a:lnTo>
                  <a:pt x="5903" y="394414"/>
                </a:lnTo>
                <a:lnTo>
                  <a:pt x="12310" y="398733"/>
                </a:lnTo>
                <a:lnTo>
                  <a:pt x="20156" y="400317"/>
                </a:lnTo>
                <a:lnTo>
                  <a:pt x="28002" y="398733"/>
                </a:lnTo>
                <a:lnTo>
                  <a:pt x="34409" y="394414"/>
                </a:lnTo>
                <a:lnTo>
                  <a:pt x="38729" y="388006"/>
                </a:lnTo>
                <a:lnTo>
                  <a:pt x="40313" y="380160"/>
                </a:lnTo>
                <a:close/>
              </a:path>
              <a:path w="40639" h="2200909">
                <a:moveTo>
                  <a:pt x="40313" y="560163"/>
                </a:moveTo>
                <a:lnTo>
                  <a:pt x="38729" y="552317"/>
                </a:lnTo>
                <a:lnTo>
                  <a:pt x="34409" y="545910"/>
                </a:lnTo>
                <a:lnTo>
                  <a:pt x="28002" y="541590"/>
                </a:lnTo>
                <a:lnTo>
                  <a:pt x="20156" y="540006"/>
                </a:lnTo>
                <a:lnTo>
                  <a:pt x="12310" y="541590"/>
                </a:lnTo>
                <a:lnTo>
                  <a:pt x="5903" y="545910"/>
                </a:lnTo>
                <a:lnTo>
                  <a:pt x="1583" y="552317"/>
                </a:lnTo>
                <a:lnTo>
                  <a:pt x="0" y="560163"/>
                </a:lnTo>
                <a:lnTo>
                  <a:pt x="1583" y="568009"/>
                </a:lnTo>
                <a:lnTo>
                  <a:pt x="5903" y="574416"/>
                </a:lnTo>
                <a:lnTo>
                  <a:pt x="12310" y="578736"/>
                </a:lnTo>
                <a:lnTo>
                  <a:pt x="20156" y="580320"/>
                </a:lnTo>
                <a:lnTo>
                  <a:pt x="28002" y="578736"/>
                </a:lnTo>
                <a:lnTo>
                  <a:pt x="34409" y="574416"/>
                </a:lnTo>
                <a:lnTo>
                  <a:pt x="38729" y="568009"/>
                </a:lnTo>
                <a:lnTo>
                  <a:pt x="40313" y="560163"/>
                </a:lnTo>
                <a:close/>
              </a:path>
              <a:path w="40639" h="2200909">
                <a:moveTo>
                  <a:pt x="40313" y="740165"/>
                </a:moveTo>
                <a:lnTo>
                  <a:pt x="38729" y="732319"/>
                </a:lnTo>
                <a:lnTo>
                  <a:pt x="34409" y="725912"/>
                </a:lnTo>
                <a:lnTo>
                  <a:pt x="28002" y="721592"/>
                </a:lnTo>
                <a:lnTo>
                  <a:pt x="20156" y="720008"/>
                </a:lnTo>
                <a:lnTo>
                  <a:pt x="12310" y="721592"/>
                </a:lnTo>
                <a:lnTo>
                  <a:pt x="5903" y="725912"/>
                </a:lnTo>
                <a:lnTo>
                  <a:pt x="1583" y="732319"/>
                </a:lnTo>
                <a:lnTo>
                  <a:pt x="0" y="740165"/>
                </a:lnTo>
                <a:lnTo>
                  <a:pt x="1583" y="748011"/>
                </a:lnTo>
                <a:lnTo>
                  <a:pt x="5903" y="754418"/>
                </a:lnTo>
                <a:lnTo>
                  <a:pt x="12310" y="758738"/>
                </a:lnTo>
                <a:lnTo>
                  <a:pt x="20156" y="760322"/>
                </a:lnTo>
                <a:lnTo>
                  <a:pt x="28002" y="758738"/>
                </a:lnTo>
                <a:lnTo>
                  <a:pt x="34409" y="754418"/>
                </a:lnTo>
                <a:lnTo>
                  <a:pt x="38729" y="748011"/>
                </a:lnTo>
                <a:lnTo>
                  <a:pt x="40313" y="740165"/>
                </a:lnTo>
                <a:close/>
              </a:path>
              <a:path w="40639" h="2200909">
                <a:moveTo>
                  <a:pt x="40313" y="1460174"/>
                </a:moveTo>
                <a:lnTo>
                  <a:pt x="38729" y="1452328"/>
                </a:lnTo>
                <a:lnTo>
                  <a:pt x="34409" y="1445921"/>
                </a:lnTo>
                <a:lnTo>
                  <a:pt x="28002" y="1441601"/>
                </a:lnTo>
                <a:lnTo>
                  <a:pt x="20156" y="1440017"/>
                </a:lnTo>
                <a:lnTo>
                  <a:pt x="12310" y="1441601"/>
                </a:lnTo>
                <a:lnTo>
                  <a:pt x="5903" y="1445921"/>
                </a:lnTo>
                <a:lnTo>
                  <a:pt x="1583" y="1452328"/>
                </a:lnTo>
                <a:lnTo>
                  <a:pt x="0" y="1460174"/>
                </a:lnTo>
                <a:lnTo>
                  <a:pt x="1583" y="1468019"/>
                </a:lnTo>
                <a:lnTo>
                  <a:pt x="5903" y="1474427"/>
                </a:lnTo>
                <a:lnTo>
                  <a:pt x="12310" y="1478746"/>
                </a:lnTo>
                <a:lnTo>
                  <a:pt x="20156" y="1480330"/>
                </a:lnTo>
                <a:lnTo>
                  <a:pt x="28002" y="1478746"/>
                </a:lnTo>
                <a:lnTo>
                  <a:pt x="34409" y="1474427"/>
                </a:lnTo>
                <a:lnTo>
                  <a:pt x="38729" y="1468019"/>
                </a:lnTo>
                <a:lnTo>
                  <a:pt x="40313" y="1460174"/>
                </a:lnTo>
                <a:close/>
              </a:path>
              <a:path w="40639" h="2200909">
                <a:moveTo>
                  <a:pt x="40313" y="1640176"/>
                </a:moveTo>
                <a:lnTo>
                  <a:pt x="38729" y="1632330"/>
                </a:lnTo>
                <a:lnTo>
                  <a:pt x="34409" y="1625923"/>
                </a:lnTo>
                <a:lnTo>
                  <a:pt x="28002" y="1621603"/>
                </a:lnTo>
                <a:lnTo>
                  <a:pt x="20156" y="1620019"/>
                </a:lnTo>
                <a:lnTo>
                  <a:pt x="12310" y="1621603"/>
                </a:lnTo>
                <a:lnTo>
                  <a:pt x="5903" y="1625923"/>
                </a:lnTo>
                <a:lnTo>
                  <a:pt x="1583" y="1632330"/>
                </a:lnTo>
                <a:lnTo>
                  <a:pt x="0" y="1640176"/>
                </a:lnTo>
                <a:lnTo>
                  <a:pt x="1583" y="1648022"/>
                </a:lnTo>
                <a:lnTo>
                  <a:pt x="5903" y="1654429"/>
                </a:lnTo>
                <a:lnTo>
                  <a:pt x="12310" y="1658749"/>
                </a:lnTo>
                <a:lnTo>
                  <a:pt x="20156" y="1660333"/>
                </a:lnTo>
                <a:lnTo>
                  <a:pt x="28002" y="1658749"/>
                </a:lnTo>
                <a:lnTo>
                  <a:pt x="34409" y="1654429"/>
                </a:lnTo>
                <a:lnTo>
                  <a:pt x="38729" y="1648022"/>
                </a:lnTo>
                <a:lnTo>
                  <a:pt x="40313" y="1640176"/>
                </a:lnTo>
                <a:close/>
              </a:path>
              <a:path w="40639" h="2200909">
                <a:moveTo>
                  <a:pt x="40313" y="1820178"/>
                </a:moveTo>
                <a:lnTo>
                  <a:pt x="38729" y="1812332"/>
                </a:lnTo>
                <a:lnTo>
                  <a:pt x="34409" y="1805925"/>
                </a:lnTo>
                <a:lnTo>
                  <a:pt x="28002" y="1801605"/>
                </a:lnTo>
                <a:lnTo>
                  <a:pt x="20156" y="1800021"/>
                </a:lnTo>
                <a:lnTo>
                  <a:pt x="12310" y="1801605"/>
                </a:lnTo>
                <a:lnTo>
                  <a:pt x="5903" y="1805925"/>
                </a:lnTo>
                <a:lnTo>
                  <a:pt x="1583" y="1812332"/>
                </a:lnTo>
                <a:lnTo>
                  <a:pt x="0" y="1820178"/>
                </a:lnTo>
                <a:lnTo>
                  <a:pt x="1583" y="1828024"/>
                </a:lnTo>
                <a:lnTo>
                  <a:pt x="5903" y="1834431"/>
                </a:lnTo>
                <a:lnTo>
                  <a:pt x="12310" y="1838751"/>
                </a:lnTo>
                <a:lnTo>
                  <a:pt x="20156" y="1840335"/>
                </a:lnTo>
                <a:lnTo>
                  <a:pt x="28002" y="1838751"/>
                </a:lnTo>
                <a:lnTo>
                  <a:pt x="34409" y="1834431"/>
                </a:lnTo>
                <a:lnTo>
                  <a:pt x="38729" y="1828024"/>
                </a:lnTo>
                <a:lnTo>
                  <a:pt x="40313" y="1820178"/>
                </a:lnTo>
                <a:close/>
              </a:path>
              <a:path w="40639" h="2200909">
                <a:moveTo>
                  <a:pt x="40313" y="2000180"/>
                </a:moveTo>
                <a:lnTo>
                  <a:pt x="38729" y="1992334"/>
                </a:lnTo>
                <a:lnTo>
                  <a:pt x="34409" y="1985927"/>
                </a:lnTo>
                <a:lnTo>
                  <a:pt x="28002" y="1981607"/>
                </a:lnTo>
                <a:lnTo>
                  <a:pt x="20156" y="1980023"/>
                </a:lnTo>
                <a:lnTo>
                  <a:pt x="12310" y="1981607"/>
                </a:lnTo>
                <a:lnTo>
                  <a:pt x="5903" y="1985927"/>
                </a:lnTo>
                <a:lnTo>
                  <a:pt x="1583" y="1992334"/>
                </a:lnTo>
                <a:lnTo>
                  <a:pt x="0" y="2000180"/>
                </a:lnTo>
                <a:lnTo>
                  <a:pt x="1583" y="2008026"/>
                </a:lnTo>
                <a:lnTo>
                  <a:pt x="5903" y="2014433"/>
                </a:lnTo>
                <a:lnTo>
                  <a:pt x="12310" y="2018753"/>
                </a:lnTo>
                <a:lnTo>
                  <a:pt x="20156" y="2020337"/>
                </a:lnTo>
                <a:lnTo>
                  <a:pt x="28002" y="2018753"/>
                </a:lnTo>
                <a:lnTo>
                  <a:pt x="34409" y="2014433"/>
                </a:lnTo>
                <a:lnTo>
                  <a:pt x="38729" y="2008026"/>
                </a:lnTo>
                <a:lnTo>
                  <a:pt x="40313" y="2000180"/>
                </a:lnTo>
                <a:close/>
              </a:path>
              <a:path w="40639" h="2200909">
                <a:moveTo>
                  <a:pt x="40313" y="2180182"/>
                </a:moveTo>
                <a:lnTo>
                  <a:pt x="38729" y="2172337"/>
                </a:lnTo>
                <a:lnTo>
                  <a:pt x="34409" y="2165930"/>
                </a:lnTo>
                <a:lnTo>
                  <a:pt x="28002" y="2161610"/>
                </a:lnTo>
                <a:lnTo>
                  <a:pt x="20156" y="2160026"/>
                </a:lnTo>
                <a:lnTo>
                  <a:pt x="12310" y="2161610"/>
                </a:lnTo>
                <a:lnTo>
                  <a:pt x="5903" y="2165930"/>
                </a:lnTo>
                <a:lnTo>
                  <a:pt x="1583" y="2172337"/>
                </a:lnTo>
                <a:lnTo>
                  <a:pt x="0" y="2180182"/>
                </a:lnTo>
                <a:lnTo>
                  <a:pt x="1583" y="2188028"/>
                </a:lnTo>
                <a:lnTo>
                  <a:pt x="5903" y="2194435"/>
                </a:lnTo>
                <a:lnTo>
                  <a:pt x="12310" y="2198755"/>
                </a:lnTo>
                <a:lnTo>
                  <a:pt x="20156" y="2200339"/>
                </a:lnTo>
                <a:lnTo>
                  <a:pt x="28002" y="2198755"/>
                </a:lnTo>
                <a:lnTo>
                  <a:pt x="34409" y="2194435"/>
                </a:lnTo>
                <a:lnTo>
                  <a:pt x="38729" y="2188028"/>
                </a:lnTo>
                <a:lnTo>
                  <a:pt x="40313" y="2180182"/>
                </a:lnTo>
                <a:close/>
              </a:path>
            </a:pathLst>
          </a:custGeom>
          <a:ln w="5060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91" name="object 91" descr=""/>
          <p:cNvSpPr txBox="1"/>
          <p:nvPr/>
        </p:nvSpPr>
        <p:spPr>
          <a:xfrm>
            <a:off x="4143981" y="7154966"/>
            <a:ext cx="101600" cy="118745"/>
          </a:xfrm>
          <a:prstGeom prst="rect">
            <a:avLst/>
          </a:prstGeom>
        </p:spPr>
        <p:txBody>
          <a:bodyPr wrap="square" lIns="0" tIns="0" rIns="0" bIns="0" rtlCol="0" vert="vert270">
            <a:spAutoFit/>
          </a:bodyPr>
          <a:lstStyle/>
          <a:p>
            <a:pPr marL="12700">
              <a:lnSpc>
                <a:spcPts val="670"/>
              </a:lnSpc>
            </a:pPr>
            <a:r>
              <a:rPr dirty="0" sz="600" spc="-25">
                <a:latin typeface="Lucida Console"/>
                <a:cs typeface="Lucida Console"/>
              </a:rPr>
              <a:t>18</a:t>
            </a:r>
            <a:endParaRPr sz="600">
              <a:latin typeface="Lucida Console"/>
              <a:cs typeface="Lucida Console"/>
            </a:endParaRPr>
          </a:p>
        </p:txBody>
      </p:sp>
      <p:sp>
        <p:nvSpPr>
          <p:cNvPr id="92" name="object 92" descr=""/>
          <p:cNvSpPr txBox="1"/>
          <p:nvPr/>
        </p:nvSpPr>
        <p:spPr>
          <a:xfrm>
            <a:off x="4323979" y="4562972"/>
            <a:ext cx="101600" cy="118745"/>
          </a:xfrm>
          <a:prstGeom prst="rect">
            <a:avLst/>
          </a:prstGeom>
        </p:spPr>
        <p:txBody>
          <a:bodyPr wrap="square" lIns="0" tIns="0" rIns="0" bIns="0" rtlCol="0" vert="vert270">
            <a:spAutoFit/>
          </a:bodyPr>
          <a:lstStyle/>
          <a:p>
            <a:pPr marL="12700">
              <a:lnSpc>
                <a:spcPts val="670"/>
              </a:lnSpc>
            </a:pPr>
            <a:r>
              <a:rPr dirty="0" sz="600" spc="-25">
                <a:latin typeface="Lucida Console"/>
                <a:cs typeface="Lucida Console"/>
              </a:rPr>
              <a:t>19</a:t>
            </a:r>
            <a:endParaRPr sz="600">
              <a:latin typeface="Lucida Console"/>
              <a:cs typeface="Lucida Console"/>
            </a:endParaRPr>
          </a:p>
        </p:txBody>
      </p:sp>
      <p:sp>
        <p:nvSpPr>
          <p:cNvPr id="93" name="object 93" descr=""/>
          <p:cNvSpPr/>
          <p:nvPr/>
        </p:nvSpPr>
        <p:spPr>
          <a:xfrm>
            <a:off x="4349045" y="4817890"/>
            <a:ext cx="40640" cy="2200910"/>
          </a:xfrm>
          <a:custGeom>
            <a:avLst/>
            <a:gdLst/>
            <a:ahLst/>
            <a:cxnLst/>
            <a:rect l="l" t="t" r="r" b="b"/>
            <a:pathLst>
              <a:path w="40639" h="2200909">
                <a:moveTo>
                  <a:pt x="40313" y="20156"/>
                </a:moveTo>
                <a:lnTo>
                  <a:pt x="38729" y="12310"/>
                </a:lnTo>
                <a:lnTo>
                  <a:pt x="34409" y="5903"/>
                </a:lnTo>
                <a:lnTo>
                  <a:pt x="28002" y="1584"/>
                </a:lnTo>
                <a:lnTo>
                  <a:pt x="20156" y="0"/>
                </a:lnTo>
                <a:lnTo>
                  <a:pt x="12310" y="1584"/>
                </a:lnTo>
                <a:lnTo>
                  <a:pt x="5903" y="5903"/>
                </a:lnTo>
                <a:lnTo>
                  <a:pt x="1584" y="12310"/>
                </a:lnTo>
                <a:lnTo>
                  <a:pt x="0" y="20156"/>
                </a:lnTo>
                <a:lnTo>
                  <a:pt x="1584" y="28002"/>
                </a:lnTo>
                <a:lnTo>
                  <a:pt x="5903" y="34409"/>
                </a:lnTo>
                <a:lnTo>
                  <a:pt x="12310" y="38729"/>
                </a:lnTo>
                <a:lnTo>
                  <a:pt x="20156" y="40313"/>
                </a:lnTo>
                <a:lnTo>
                  <a:pt x="28002" y="38729"/>
                </a:lnTo>
                <a:lnTo>
                  <a:pt x="34409" y="34409"/>
                </a:lnTo>
                <a:lnTo>
                  <a:pt x="38729" y="28002"/>
                </a:lnTo>
                <a:lnTo>
                  <a:pt x="40313" y="20156"/>
                </a:lnTo>
                <a:close/>
              </a:path>
              <a:path w="40639" h="2200909">
                <a:moveTo>
                  <a:pt x="40313" y="200159"/>
                </a:moveTo>
                <a:lnTo>
                  <a:pt x="38729" y="192313"/>
                </a:lnTo>
                <a:lnTo>
                  <a:pt x="34409" y="185905"/>
                </a:lnTo>
                <a:lnTo>
                  <a:pt x="28002" y="181586"/>
                </a:lnTo>
                <a:lnTo>
                  <a:pt x="20156" y="180002"/>
                </a:lnTo>
                <a:lnTo>
                  <a:pt x="12310" y="181586"/>
                </a:lnTo>
                <a:lnTo>
                  <a:pt x="5903" y="185905"/>
                </a:lnTo>
                <a:lnTo>
                  <a:pt x="1584" y="192313"/>
                </a:lnTo>
                <a:lnTo>
                  <a:pt x="0" y="200159"/>
                </a:lnTo>
                <a:lnTo>
                  <a:pt x="1584" y="208005"/>
                </a:lnTo>
                <a:lnTo>
                  <a:pt x="5903" y="214412"/>
                </a:lnTo>
                <a:lnTo>
                  <a:pt x="12310" y="218731"/>
                </a:lnTo>
                <a:lnTo>
                  <a:pt x="20156" y="220315"/>
                </a:lnTo>
                <a:lnTo>
                  <a:pt x="28002" y="218731"/>
                </a:lnTo>
                <a:lnTo>
                  <a:pt x="34409" y="214412"/>
                </a:lnTo>
                <a:lnTo>
                  <a:pt x="38729" y="208005"/>
                </a:lnTo>
                <a:lnTo>
                  <a:pt x="40313" y="200159"/>
                </a:lnTo>
                <a:close/>
              </a:path>
              <a:path w="40639" h="2200909">
                <a:moveTo>
                  <a:pt x="40313" y="380160"/>
                </a:moveTo>
                <a:lnTo>
                  <a:pt x="38729" y="372314"/>
                </a:lnTo>
                <a:lnTo>
                  <a:pt x="34409" y="365907"/>
                </a:lnTo>
                <a:lnTo>
                  <a:pt x="28002" y="361588"/>
                </a:lnTo>
                <a:lnTo>
                  <a:pt x="20156" y="360004"/>
                </a:lnTo>
                <a:lnTo>
                  <a:pt x="12310" y="361588"/>
                </a:lnTo>
                <a:lnTo>
                  <a:pt x="5903" y="365907"/>
                </a:lnTo>
                <a:lnTo>
                  <a:pt x="1584" y="372314"/>
                </a:lnTo>
                <a:lnTo>
                  <a:pt x="0" y="380160"/>
                </a:lnTo>
                <a:lnTo>
                  <a:pt x="1584" y="388006"/>
                </a:lnTo>
                <a:lnTo>
                  <a:pt x="5903" y="394414"/>
                </a:lnTo>
                <a:lnTo>
                  <a:pt x="12310" y="398733"/>
                </a:lnTo>
                <a:lnTo>
                  <a:pt x="20156" y="400317"/>
                </a:lnTo>
                <a:lnTo>
                  <a:pt x="28002" y="398733"/>
                </a:lnTo>
                <a:lnTo>
                  <a:pt x="34409" y="394414"/>
                </a:lnTo>
                <a:lnTo>
                  <a:pt x="38729" y="388006"/>
                </a:lnTo>
                <a:lnTo>
                  <a:pt x="40313" y="380160"/>
                </a:lnTo>
                <a:close/>
              </a:path>
              <a:path w="40639" h="2200909">
                <a:moveTo>
                  <a:pt x="40313" y="560163"/>
                </a:moveTo>
                <a:lnTo>
                  <a:pt x="38729" y="552317"/>
                </a:lnTo>
                <a:lnTo>
                  <a:pt x="34409" y="545910"/>
                </a:lnTo>
                <a:lnTo>
                  <a:pt x="28002" y="541590"/>
                </a:lnTo>
                <a:lnTo>
                  <a:pt x="20156" y="540006"/>
                </a:lnTo>
                <a:lnTo>
                  <a:pt x="12310" y="541590"/>
                </a:lnTo>
                <a:lnTo>
                  <a:pt x="5903" y="545910"/>
                </a:lnTo>
                <a:lnTo>
                  <a:pt x="1584" y="552317"/>
                </a:lnTo>
                <a:lnTo>
                  <a:pt x="0" y="560163"/>
                </a:lnTo>
                <a:lnTo>
                  <a:pt x="1584" y="568009"/>
                </a:lnTo>
                <a:lnTo>
                  <a:pt x="5903" y="574416"/>
                </a:lnTo>
                <a:lnTo>
                  <a:pt x="12310" y="578736"/>
                </a:lnTo>
                <a:lnTo>
                  <a:pt x="20156" y="580320"/>
                </a:lnTo>
                <a:lnTo>
                  <a:pt x="28002" y="578736"/>
                </a:lnTo>
                <a:lnTo>
                  <a:pt x="34409" y="574416"/>
                </a:lnTo>
                <a:lnTo>
                  <a:pt x="38729" y="568009"/>
                </a:lnTo>
                <a:lnTo>
                  <a:pt x="40313" y="560163"/>
                </a:lnTo>
                <a:close/>
              </a:path>
              <a:path w="40639" h="2200909">
                <a:moveTo>
                  <a:pt x="40313" y="740165"/>
                </a:moveTo>
                <a:lnTo>
                  <a:pt x="38729" y="732319"/>
                </a:lnTo>
                <a:lnTo>
                  <a:pt x="34409" y="725912"/>
                </a:lnTo>
                <a:lnTo>
                  <a:pt x="28002" y="721592"/>
                </a:lnTo>
                <a:lnTo>
                  <a:pt x="20156" y="720008"/>
                </a:lnTo>
                <a:lnTo>
                  <a:pt x="12310" y="721592"/>
                </a:lnTo>
                <a:lnTo>
                  <a:pt x="5903" y="725912"/>
                </a:lnTo>
                <a:lnTo>
                  <a:pt x="1584" y="732319"/>
                </a:lnTo>
                <a:lnTo>
                  <a:pt x="0" y="740165"/>
                </a:lnTo>
                <a:lnTo>
                  <a:pt x="1584" y="748011"/>
                </a:lnTo>
                <a:lnTo>
                  <a:pt x="5903" y="754418"/>
                </a:lnTo>
                <a:lnTo>
                  <a:pt x="12310" y="758738"/>
                </a:lnTo>
                <a:lnTo>
                  <a:pt x="20156" y="760322"/>
                </a:lnTo>
                <a:lnTo>
                  <a:pt x="28002" y="758738"/>
                </a:lnTo>
                <a:lnTo>
                  <a:pt x="34409" y="754418"/>
                </a:lnTo>
                <a:lnTo>
                  <a:pt x="38729" y="748011"/>
                </a:lnTo>
                <a:lnTo>
                  <a:pt x="40313" y="740165"/>
                </a:lnTo>
                <a:close/>
              </a:path>
              <a:path w="40639" h="2200909">
                <a:moveTo>
                  <a:pt x="40313" y="1460174"/>
                </a:moveTo>
                <a:lnTo>
                  <a:pt x="38729" y="1452328"/>
                </a:lnTo>
                <a:lnTo>
                  <a:pt x="34409" y="1445921"/>
                </a:lnTo>
                <a:lnTo>
                  <a:pt x="28002" y="1441601"/>
                </a:lnTo>
                <a:lnTo>
                  <a:pt x="20156" y="1440017"/>
                </a:lnTo>
                <a:lnTo>
                  <a:pt x="12310" y="1441601"/>
                </a:lnTo>
                <a:lnTo>
                  <a:pt x="5903" y="1445921"/>
                </a:lnTo>
                <a:lnTo>
                  <a:pt x="1584" y="1452328"/>
                </a:lnTo>
                <a:lnTo>
                  <a:pt x="0" y="1460174"/>
                </a:lnTo>
                <a:lnTo>
                  <a:pt x="1584" y="1468019"/>
                </a:lnTo>
                <a:lnTo>
                  <a:pt x="5903" y="1474427"/>
                </a:lnTo>
                <a:lnTo>
                  <a:pt x="12310" y="1478746"/>
                </a:lnTo>
                <a:lnTo>
                  <a:pt x="20156" y="1480330"/>
                </a:lnTo>
                <a:lnTo>
                  <a:pt x="28002" y="1478746"/>
                </a:lnTo>
                <a:lnTo>
                  <a:pt x="34409" y="1474427"/>
                </a:lnTo>
                <a:lnTo>
                  <a:pt x="38729" y="1468019"/>
                </a:lnTo>
                <a:lnTo>
                  <a:pt x="40313" y="1460174"/>
                </a:lnTo>
                <a:close/>
              </a:path>
              <a:path w="40639" h="2200909">
                <a:moveTo>
                  <a:pt x="40313" y="1640176"/>
                </a:moveTo>
                <a:lnTo>
                  <a:pt x="38729" y="1632330"/>
                </a:lnTo>
                <a:lnTo>
                  <a:pt x="34409" y="1625923"/>
                </a:lnTo>
                <a:lnTo>
                  <a:pt x="28002" y="1621603"/>
                </a:lnTo>
                <a:lnTo>
                  <a:pt x="20156" y="1620019"/>
                </a:lnTo>
                <a:lnTo>
                  <a:pt x="12310" y="1621603"/>
                </a:lnTo>
                <a:lnTo>
                  <a:pt x="5903" y="1625923"/>
                </a:lnTo>
                <a:lnTo>
                  <a:pt x="1584" y="1632330"/>
                </a:lnTo>
                <a:lnTo>
                  <a:pt x="0" y="1640176"/>
                </a:lnTo>
                <a:lnTo>
                  <a:pt x="1584" y="1648022"/>
                </a:lnTo>
                <a:lnTo>
                  <a:pt x="5903" y="1654429"/>
                </a:lnTo>
                <a:lnTo>
                  <a:pt x="12310" y="1658749"/>
                </a:lnTo>
                <a:lnTo>
                  <a:pt x="20156" y="1660333"/>
                </a:lnTo>
                <a:lnTo>
                  <a:pt x="28002" y="1658749"/>
                </a:lnTo>
                <a:lnTo>
                  <a:pt x="34409" y="1654429"/>
                </a:lnTo>
                <a:lnTo>
                  <a:pt x="38729" y="1648022"/>
                </a:lnTo>
                <a:lnTo>
                  <a:pt x="40313" y="1640176"/>
                </a:lnTo>
                <a:close/>
              </a:path>
              <a:path w="40639" h="2200909">
                <a:moveTo>
                  <a:pt x="40313" y="1820178"/>
                </a:moveTo>
                <a:lnTo>
                  <a:pt x="38729" y="1812332"/>
                </a:lnTo>
                <a:lnTo>
                  <a:pt x="34409" y="1805925"/>
                </a:lnTo>
                <a:lnTo>
                  <a:pt x="28002" y="1801605"/>
                </a:lnTo>
                <a:lnTo>
                  <a:pt x="20156" y="1800021"/>
                </a:lnTo>
                <a:lnTo>
                  <a:pt x="12310" y="1801605"/>
                </a:lnTo>
                <a:lnTo>
                  <a:pt x="5903" y="1805925"/>
                </a:lnTo>
                <a:lnTo>
                  <a:pt x="1584" y="1812332"/>
                </a:lnTo>
                <a:lnTo>
                  <a:pt x="0" y="1820178"/>
                </a:lnTo>
                <a:lnTo>
                  <a:pt x="1584" y="1828024"/>
                </a:lnTo>
                <a:lnTo>
                  <a:pt x="5903" y="1834431"/>
                </a:lnTo>
                <a:lnTo>
                  <a:pt x="12310" y="1838751"/>
                </a:lnTo>
                <a:lnTo>
                  <a:pt x="20156" y="1840335"/>
                </a:lnTo>
                <a:lnTo>
                  <a:pt x="28002" y="1838751"/>
                </a:lnTo>
                <a:lnTo>
                  <a:pt x="34409" y="1834431"/>
                </a:lnTo>
                <a:lnTo>
                  <a:pt x="38729" y="1828024"/>
                </a:lnTo>
                <a:lnTo>
                  <a:pt x="40313" y="1820178"/>
                </a:lnTo>
                <a:close/>
              </a:path>
              <a:path w="40639" h="2200909">
                <a:moveTo>
                  <a:pt x="40313" y="2000180"/>
                </a:moveTo>
                <a:lnTo>
                  <a:pt x="38729" y="1992334"/>
                </a:lnTo>
                <a:lnTo>
                  <a:pt x="34409" y="1985927"/>
                </a:lnTo>
                <a:lnTo>
                  <a:pt x="28002" y="1981607"/>
                </a:lnTo>
                <a:lnTo>
                  <a:pt x="20156" y="1980023"/>
                </a:lnTo>
                <a:lnTo>
                  <a:pt x="12310" y="1981607"/>
                </a:lnTo>
                <a:lnTo>
                  <a:pt x="5903" y="1985927"/>
                </a:lnTo>
                <a:lnTo>
                  <a:pt x="1584" y="1992334"/>
                </a:lnTo>
                <a:lnTo>
                  <a:pt x="0" y="2000180"/>
                </a:lnTo>
                <a:lnTo>
                  <a:pt x="1584" y="2008026"/>
                </a:lnTo>
                <a:lnTo>
                  <a:pt x="5903" y="2014433"/>
                </a:lnTo>
                <a:lnTo>
                  <a:pt x="12310" y="2018753"/>
                </a:lnTo>
                <a:lnTo>
                  <a:pt x="20156" y="2020337"/>
                </a:lnTo>
                <a:lnTo>
                  <a:pt x="28002" y="2018753"/>
                </a:lnTo>
                <a:lnTo>
                  <a:pt x="34409" y="2014433"/>
                </a:lnTo>
                <a:lnTo>
                  <a:pt x="38729" y="2008026"/>
                </a:lnTo>
                <a:lnTo>
                  <a:pt x="40313" y="2000180"/>
                </a:lnTo>
                <a:close/>
              </a:path>
              <a:path w="40639" h="2200909">
                <a:moveTo>
                  <a:pt x="40313" y="2180182"/>
                </a:moveTo>
                <a:lnTo>
                  <a:pt x="38729" y="2172337"/>
                </a:lnTo>
                <a:lnTo>
                  <a:pt x="34409" y="2165930"/>
                </a:lnTo>
                <a:lnTo>
                  <a:pt x="28002" y="2161610"/>
                </a:lnTo>
                <a:lnTo>
                  <a:pt x="20156" y="2160026"/>
                </a:lnTo>
                <a:lnTo>
                  <a:pt x="12310" y="2161610"/>
                </a:lnTo>
                <a:lnTo>
                  <a:pt x="5903" y="2165930"/>
                </a:lnTo>
                <a:lnTo>
                  <a:pt x="1584" y="2172337"/>
                </a:lnTo>
                <a:lnTo>
                  <a:pt x="0" y="2180182"/>
                </a:lnTo>
                <a:lnTo>
                  <a:pt x="1584" y="2188028"/>
                </a:lnTo>
                <a:lnTo>
                  <a:pt x="5903" y="2194435"/>
                </a:lnTo>
                <a:lnTo>
                  <a:pt x="12310" y="2198755"/>
                </a:lnTo>
                <a:lnTo>
                  <a:pt x="20156" y="2200339"/>
                </a:lnTo>
                <a:lnTo>
                  <a:pt x="28002" y="2198755"/>
                </a:lnTo>
                <a:lnTo>
                  <a:pt x="34409" y="2194435"/>
                </a:lnTo>
                <a:lnTo>
                  <a:pt x="38729" y="2188028"/>
                </a:lnTo>
                <a:lnTo>
                  <a:pt x="40313" y="2180182"/>
                </a:lnTo>
                <a:close/>
              </a:path>
            </a:pathLst>
          </a:custGeom>
          <a:ln w="5060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94" name="object 94" descr=""/>
          <p:cNvSpPr txBox="1"/>
          <p:nvPr/>
        </p:nvSpPr>
        <p:spPr>
          <a:xfrm>
            <a:off x="4323979" y="7154966"/>
            <a:ext cx="101600" cy="118745"/>
          </a:xfrm>
          <a:prstGeom prst="rect">
            <a:avLst/>
          </a:prstGeom>
        </p:spPr>
        <p:txBody>
          <a:bodyPr wrap="square" lIns="0" tIns="0" rIns="0" bIns="0" rtlCol="0" vert="vert270">
            <a:spAutoFit/>
          </a:bodyPr>
          <a:lstStyle/>
          <a:p>
            <a:pPr marL="12700">
              <a:lnSpc>
                <a:spcPts val="670"/>
              </a:lnSpc>
            </a:pPr>
            <a:r>
              <a:rPr dirty="0" sz="600" spc="-25">
                <a:latin typeface="Lucida Console"/>
                <a:cs typeface="Lucida Console"/>
              </a:rPr>
              <a:t>19</a:t>
            </a:r>
            <a:endParaRPr sz="600">
              <a:latin typeface="Lucida Console"/>
              <a:cs typeface="Lucida Console"/>
            </a:endParaRPr>
          </a:p>
        </p:txBody>
      </p:sp>
      <p:sp>
        <p:nvSpPr>
          <p:cNvPr id="95" name="object 95" descr=""/>
          <p:cNvSpPr txBox="1"/>
          <p:nvPr/>
        </p:nvSpPr>
        <p:spPr>
          <a:xfrm>
            <a:off x="4503976" y="4562972"/>
            <a:ext cx="101600" cy="118745"/>
          </a:xfrm>
          <a:prstGeom prst="rect">
            <a:avLst/>
          </a:prstGeom>
        </p:spPr>
        <p:txBody>
          <a:bodyPr wrap="square" lIns="0" tIns="0" rIns="0" bIns="0" rtlCol="0" vert="vert270">
            <a:spAutoFit/>
          </a:bodyPr>
          <a:lstStyle/>
          <a:p>
            <a:pPr marL="12700">
              <a:lnSpc>
                <a:spcPts val="670"/>
              </a:lnSpc>
            </a:pPr>
            <a:r>
              <a:rPr dirty="0" sz="600" spc="-25">
                <a:latin typeface="Lucida Console"/>
                <a:cs typeface="Lucida Console"/>
              </a:rPr>
              <a:t>20</a:t>
            </a:r>
            <a:endParaRPr sz="600">
              <a:latin typeface="Lucida Console"/>
              <a:cs typeface="Lucida Console"/>
            </a:endParaRPr>
          </a:p>
        </p:txBody>
      </p:sp>
      <p:sp>
        <p:nvSpPr>
          <p:cNvPr id="96" name="object 96" descr=""/>
          <p:cNvSpPr/>
          <p:nvPr/>
        </p:nvSpPr>
        <p:spPr>
          <a:xfrm>
            <a:off x="4529047" y="4817890"/>
            <a:ext cx="40640" cy="2200910"/>
          </a:xfrm>
          <a:custGeom>
            <a:avLst/>
            <a:gdLst/>
            <a:ahLst/>
            <a:cxnLst/>
            <a:rect l="l" t="t" r="r" b="b"/>
            <a:pathLst>
              <a:path w="40639" h="2200909">
                <a:moveTo>
                  <a:pt x="40313" y="20156"/>
                </a:moveTo>
                <a:lnTo>
                  <a:pt x="38729" y="12310"/>
                </a:lnTo>
                <a:lnTo>
                  <a:pt x="34409" y="5903"/>
                </a:lnTo>
                <a:lnTo>
                  <a:pt x="28002" y="1584"/>
                </a:lnTo>
                <a:lnTo>
                  <a:pt x="20156" y="0"/>
                </a:lnTo>
                <a:lnTo>
                  <a:pt x="12310" y="1584"/>
                </a:lnTo>
                <a:lnTo>
                  <a:pt x="5903" y="5903"/>
                </a:lnTo>
                <a:lnTo>
                  <a:pt x="1583" y="12310"/>
                </a:lnTo>
                <a:lnTo>
                  <a:pt x="0" y="20156"/>
                </a:lnTo>
                <a:lnTo>
                  <a:pt x="1583" y="28002"/>
                </a:lnTo>
                <a:lnTo>
                  <a:pt x="5903" y="34409"/>
                </a:lnTo>
                <a:lnTo>
                  <a:pt x="12310" y="38729"/>
                </a:lnTo>
                <a:lnTo>
                  <a:pt x="20156" y="40313"/>
                </a:lnTo>
                <a:lnTo>
                  <a:pt x="28002" y="38729"/>
                </a:lnTo>
                <a:lnTo>
                  <a:pt x="34409" y="34409"/>
                </a:lnTo>
                <a:lnTo>
                  <a:pt x="38729" y="28002"/>
                </a:lnTo>
                <a:lnTo>
                  <a:pt x="40313" y="20156"/>
                </a:lnTo>
                <a:close/>
              </a:path>
              <a:path w="40639" h="2200909">
                <a:moveTo>
                  <a:pt x="40313" y="200159"/>
                </a:moveTo>
                <a:lnTo>
                  <a:pt x="38729" y="192313"/>
                </a:lnTo>
                <a:lnTo>
                  <a:pt x="34409" y="185905"/>
                </a:lnTo>
                <a:lnTo>
                  <a:pt x="28002" y="181586"/>
                </a:lnTo>
                <a:lnTo>
                  <a:pt x="20156" y="180002"/>
                </a:lnTo>
                <a:lnTo>
                  <a:pt x="12310" y="181586"/>
                </a:lnTo>
                <a:lnTo>
                  <a:pt x="5903" y="185905"/>
                </a:lnTo>
                <a:lnTo>
                  <a:pt x="1583" y="192313"/>
                </a:lnTo>
                <a:lnTo>
                  <a:pt x="0" y="200159"/>
                </a:lnTo>
                <a:lnTo>
                  <a:pt x="1583" y="208005"/>
                </a:lnTo>
                <a:lnTo>
                  <a:pt x="5903" y="214412"/>
                </a:lnTo>
                <a:lnTo>
                  <a:pt x="12310" y="218731"/>
                </a:lnTo>
                <a:lnTo>
                  <a:pt x="20156" y="220315"/>
                </a:lnTo>
                <a:lnTo>
                  <a:pt x="28002" y="218731"/>
                </a:lnTo>
                <a:lnTo>
                  <a:pt x="34409" y="214412"/>
                </a:lnTo>
                <a:lnTo>
                  <a:pt x="38729" y="208005"/>
                </a:lnTo>
                <a:lnTo>
                  <a:pt x="40313" y="200159"/>
                </a:lnTo>
                <a:close/>
              </a:path>
              <a:path w="40639" h="2200909">
                <a:moveTo>
                  <a:pt x="40313" y="380160"/>
                </a:moveTo>
                <a:lnTo>
                  <a:pt x="38729" y="372314"/>
                </a:lnTo>
                <a:lnTo>
                  <a:pt x="34409" y="365907"/>
                </a:lnTo>
                <a:lnTo>
                  <a:pt x="28002" y="361588"/>
                </a:lnTo>
                <a:lnTo>
                  <a:pt x="20156" y="360004"/>
                </a:lnTo>
                <a:lnTo>
                  <a:pt x="12310" y="361588"/>
                </a:lnTo>
                <a:lnTo>
                  <a:pt x="5903" y="365907"/>
                </a:lnTo>
                <a:lnTo>
                  <a:pt x="1583" y="372314"/>
                </a:lnTo>
                <a:lnTo>
                  <a:pt x="0" y="380160"/>
                </a:lnTo>
                <a:lnTo>
                  <a:pt x="1583" y="388006"/>
                </a:lnTo>
                <a:lnTo>
                  <a:pt x="5903" y="394414"/>
                </a:lnTo>
                <a:lnTo>
                  <a:pt x="12310" y="398733"/>
                </a:lnTo>
                <a:lnTo>
                  <a:pt x="20156" y="400317"/>
                </a:lnTo>
                <a:lnTo>
                  <a:pt x="28002" y="398733"/>
                </a:lnTo>
                <a:lnTo>
                  <a:pt x="34409" y="394414"/>
                </a:lnTo>
                <a:lnTo>
                  <a:pt x="38729" y="388006"/>
                </a:lnTo>
                <a:lnTo>
                  <a:pt x="40313" y="380160"/>
                </a:lnTo>
                <a:close/>
              </a:path>
              <a:path w="40639" h="2200909">
                <a:moveTo>
                  <a:pt x="40313" y="560163"/>
                </a:moveTo>
                <a:lnTo>
                  <a:pt x="38729" y="552317"/>
                </a:lnTo>
                <a:lnTo>
                  <a:pt x="34409" y="545910"/>
                </a:lnTo>
                <a:lnTo>
                  <a:pt x="28002" y="541590"/>
                </a:lnTo>
                <a:lnTo>
                  <a:pt x="20156" y="540006"/>
                </a:lnTo>
                <a:lnTo>
                  <a:pt x="12310" y="541590"/>
                </a:lnTo>
                <a:lnTo>
                  <a:pt x="5903" y="545910"/>
                </a:lnTo>
                <a:lnTo>
                  <a:pt x="1583" y="552317"/>
                </a:lnTo>
                <a:lnTo>
                  <a:pt x="0" y="560163"/>
                </a:lnTo>
                <a:lnTo>
                  <a:pt x="1583" y="568009"/>
                </a:lnTo>
                <a:lnTo>
                  <a:pt x="5903" y="574416"/>
                </a:lnTo>
                <a:lnTo>
                  <a:pt x="12310" y="578736"/>
                </a:lnTo>
                <a:lnTo>
                  <a:pt x="20156" y="580320"/>
                </a:lnTo>
                <a:lnTo>
                  <a:pt x="28002" y="578736"/>
                </a:lnTo>
                <a:lnTo>
                  <a:pt x="34409" y="574416"/>
                </a:lnTo>
                <a:lnTo>
                  <a:pt x="38729" y="568009"/>
                </a:lnTo>
                <a:lnTo>
                  <a:pt x="40313" y="560163"/>
                </a:lnTo>
                <a:close/>
              </a:path>
              <a:path w="40639" h="2200909">
                <a:moveTo>
                  <a:pt x="40313" y="1640176"/>
                </a:moveTo>
                <a:lnTo>
                  <a:pt x="38729" y="1632330"/>
                </a:lnTo>
                <a:lnTo>
                  <a:pt x="34409" y="1625923"/>
                </a:lnTo>
                <a:lnTo>
                  <a:pt x="28002" y="1621603"/>
                </a:lnTo>
                <a:lnTo>
                  <a:pt x="20156" y="1620019"/>
                </a:lnTo>
                <a:lnTo>
                  <a:pt x="12310" y="1621603"/>
                </a:lnTo>
                <a:lnTo>
                  <a:pt x="5903" y="1625923"/>
                </a:lnTo>
                <a:lnTo>
                  <a:pt x="1583" y="1632330"/>
                </a:lnTo>
                <a:lnTo>
                  <a:pt x="0" y="1640176"/>
                </a:lnTo>
                <a:lnTo>
                  <a:pt x="1583" y="1648022"/>
                </a:lnTo>
                <a:lnTo>
                  <a:pt x="5903" y="1654429"/>
                </a:lnTo>
                <a:lnTo>
                  <a:pt x="12310" y="1658749"/>
                </a:lnTo>
                <a:lnTo>
                  <a:pt x="20156" y="1660333"/>
                </a:lnTo>
                <a:lnTo>
                  <a:pt x="28002" y="1658749"/>
                </a:lnTo>
                <a:lnTo>
                  <a:pt x="34409" y="1654429"/>
                </a:lnTo>
                <a:lnTo>
                  <a:pt x="38729" y="1648022"/>
                </a:lnTo>
                <a:lnTo>
                  <a:pt x="40313" y="1640176"/>
                </a:lnTo>
                <a:close/>
              </a:path>
              <a:path w="40639" h="2200909">
                <a:moveTo>
                  <a:pt x="40313" y="1820178"/>
                </a:moveTo>
                <a:lnTo>
                  <a:pt x="38729" y="1812332"/>
                </a:lnTo>
                <a:lnTo>
                  <a:pt x="34409" y="1805925"/>
                </a:lnTo>
                <a:lnTo>
                  <a:pt x="28002" y="1801605"/>
                </a:lnTo>
                <a:lnTo>
                  <a:pt x="20156" y="1800021"/>
                </a:lnTo>
                <a:lnTo>
                  <a:pt x="12310" y="1801605"/>
                </a:lnTo>
                <a:lnTo>
                  <a:pt x="5903" y="1805925"/>
                </a:lnTo>
                <a:lnTo>
                  <a:pt x="1583" y="1812332"/>
                </a:lnTo>
                <a:lnTo>
                  <a:pt x="0" y="1820178"/>
                </a:lnTo>
                <a:lnTo>
                  <a:pt x="1583" y="1828024"/>
                </a:lnTo>
                <a:lnTo>
                  <a:pt x="5903" y="1834431"/>
                </a:lnTo>
                <a:lnTo>
                  <a:pt x="12310" y="1838751"/>
                </a:lnTo>
                <a:lnTo>
                  <a:pt x="20156" y="1840335"/>
                </a:lnTo>
                <a:lnTo>
                  <a:pt x="28002" y="1838751"/>
                </a:lnTo>
                <a:lnTo>
                  <a:pt x="34409" y="1834431"/>
                </a:lnTo>
                <a:lnTo>
                  <a:pt x="38729" y="1828024"/>
                </a:lnTo>
                <a:lnTo>
                  <a:pt x="40313" y="1820178"/>
                </a:lnTo>
                <a:close/>
              </a:path>
              <a:path w="40639" h="2200909">
                <a:moveTo>
                  <a:pt x="40313" y="2000180"/>
                </a:moveTo>
                <a:lnTo>
                  <a:pt x="38729" y="1992334"/>
                </a:lnTo>
                <a:lnTo>
                  <a:pt x="34409" y="1985927"/>
                </a:lnTo>
                <a:lnTo>
                  <a:pt x="28002" y="1981607"/>
                </a:lnTo>
                <a:lnTo>
                  <a:pt x="20156" y="1980023"/>
                </a:lnTo>
                <a:lnTo>
                  <a:pt x="12310" y="1981607"/>
                </a:lnTo>
                <a:lnTo>
                  <a:pt x="5903" y="1985927"/>
                </a:lnTo>
                <a:lnTo>
                  <a:pt x="1583" y="1992334"/>
                </a:lnTo>
                <a:lnTo>
                  <a:pt x="0" y="2000180"/>
                </a:lnTo>
                <a:lnTo>
                  <a:pt x="1583" y="2008026"/>
                </a:lnTo>
                <a:lnTo>
                  <a:pt x="5903" y="2014433"/>
                </a:lnTo>
                <a:lnTo>
                  <a:pt x="12310" y="2018753"/>
                </a:lnTo>
                <a:lnTo>
                  <a:pt x="20156" y="2020337"/>
                </a:lnTo>
                <a:lnTo>
                  <a:pt x="28002" y="2018753"/>
                </a:lnTo>
                <a:lnTo>
                  <a:pt x="34409" y="2014433"/>
                </a:lnTo>
                <a:lnTo>
                  <a:pt x="38729" y="2008026"/>
                </a:lnTo>
                <a:lnTo>
                  <a:pt x="40313" y="2000180"/>
                </a:lnTo>
                <a:close/>
              </a:path>
              <a:path w="40639" h="2200909">
                <a:moveTo>
                  <a:pt x="40313" y="2180182"/>
                </a:moveTo>
                <a:lnTo>
                  <a:pt x="38729" y="2172337"/>
                </a:lnTo>
                <a:lnTo>
                  <a:pt x="34409" y="2165930"/>
                </a:lnTo>
                <a:lnTo>
                  <a:pt x="28002" y="2161610"/>
                </a:lnTo>
                <a:lnTo>
                  <a:pt x="20156" y="2160026"/>
                </a:lnTo>
                <a:lnTo>
                  <a:pt x="12310" y="2161610"/>
                </a:lnTo>
                <a:lnTo>
                  <a:pt x="5903" y="2165930"/>
                </a:lnTo>
                <a:lnTo>
                  <a:pt x="1583" y="2172337"/>
                </a:lnTo>
                <a:lnTo>
                  <a:pt x="0" y="2180182"/>
                </a:lnTo>
                <a:lnTo>
                  <a:pt x="1583" y="2188028"/>
                </a:lnTo>
                <a:lnTo>
                  <a:pt x="5903" y="2194435"/>
                </a:lnTo>
                <a:lnTo>
                  <a:pt x="12310" y="2198755"/>
                </a:lnTo>
                <a:lnTo>
                  <a:pt x="20156" y="2200339"/>
                </a:lnTo>
                <a:lnTo>
                  <a:pt x="28002" y="2198755"/>
                </a:lnTo>
                <a:lnTo>
                  <a:pt x="34409" y="2194435"/>
                </a:lnTo>
                <a:lnTo>
                  <a:pt x="38729" y="2188028"/>
                </a:lnTo>
                <a:lnTo>
                  <a:pt x="40313" y="2180182"/>
                </a:lnTo>
                <a:close/>
              </a:path>
            </a:pathLst>
          </a:custGeom>
          <a:ln w="5060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97" name="object 97" descr=""/>
          <p:cNvSpPr txBox="1"/>
          <p:nvPr/>
        </p:nvSpPr>
        <p:spPr>
          <a:xfrm>
            <a:off x="4503976" y="7154966"/>
            <a:ext cx="101600" cy="118745"/>
          </a:xfrm>
          <a:prstGeom prst="rect">
            <a:avLst/>
          </a:prstGeom>
        </p:spPr>
        <p:txBody>
          <a:bodyPr wrap="square" lIns="0" tIns="0" rIns="0" bIns="0" rtlCol="0" vert="vert270">
            <a:spAutoFit/>
          </a:bodyPr>
          <a:lstStyle/>
          <a:p>
            <a:pPr marL="12700">
              <a:lnSpc>
                <a:spcPts val="670"/>
              </a:lnSpc>
            </a:pPr>
            <a:r>
              <a:rPr dirty="0" sz="600" spc="-25">
                <a:latin typeface="Lucida Console"/>
                <a:cs typeface="Lucida Console"/>
              </a:rPr>
              <a:t>20</a:t>
            </a:r>
            <a:endParaRPr sz="600">
              <a:latin typeface="Lucida Console"/>
              <a:cs typeface="Lucida Console"/>
            </a:endParaRPr>
          </a:p>
        </p:txBody>
      </p:sp>
      <p:sp>
        <p:nvSpPr>
          <p:cNvPr id="98" name="object 98" descr=""/>
          <p:cNvSpPr txBox="1"/>
          <p:nvPr/>
        </p:nvSpPr>
        <p:spPr>
          <a:xfrm>
            <a:off x="4683986" y="4562972"/>
            <a:ext cx="101600" cy="118745"/>
          </a:xfrm>
          <a:prstGeom prst="rect">
            <a:avLst/>
          </a:prstGeom>
        </p:spPr>
        <p:txBody>
          <a:bodyPr wrap="square" lIns="0" tIns="0" rIns="0" bIns="0" rtlCol="0" vert="vert270">
            <a:spAutoFit/>
          </a:bodyPr>
          <a:lstStyle/>
          <a:p>
            <a:pPr marL="12700">
              <a:lnSpc>
                <a:spcPts val="670"/>
              </a:lnSpc>
            </a:pPr>
            <a:r>
              <a:rPr dirty="0" sz="600" spc="-25">
                <a:latin typeface="Lucida Console"/>
                <a:cs typeface="Lucida Console"/>
              </a:rPr>
              <a:t>21</a:t>
            </a:r>
            <a:endParaRPr sz="600">
              <a:latin typeface="Lucida Console"/>
              <a:cs typeface="Lucida Console"/>
            </a:endParaRPr>
          </a:p>
        </p:txBody>
      </p:sp>
      <p:sp>
        <p:nvSpPr>
          <p:cNvPr id="99" name="object 99" descr=""/>
          <p:cNvSpPr/>
          <p:nvPr/>
        </p:nvSpPr>
        <p:spPr>
          <a:xfrm>
            <a:off x="4709049" y="4817890"/>
            <a:ext cx="40640" cy="2200910"/>
          </a:xfrm>
          <a:custGeom>
            <a:avLst/>
            <a:gdLst/>
            <a:ahLst/>
            <a:cxnLst/>
            <a:rect l="l" t="t" r="r" b="b"/>
            <a:pathLst>
              <a:path w="40639" h="2200909">
                <a:moveTo>
                  <a:pt x="40313" y="20156"/>
                </a:moveTo>
                <a:lnTo>
                  <a:pt x="38729" y="12310"/>
                </a:lnTo>
                <a:lnTo>
                  <a:pt x="34409" y="5903"/>
                </a:lnTo>
                <a:lnTo>
                  <a:pt x="28002" y="1584"/>
                </a:lnTo>
                <a:lnTo>
                  <a:pt x="20156" y="0"/>
                </a:lnTo>
                <a:lnTo>
                  <a:pt x="12310" y="1584"/>
                </a:lnTo>
                <a:lnTo>
                  <a:pt x="5903" y="5903"/>
                </a:lnTo>
                <a:lnTo>
                  <a:pt x="1584" y="12310"/>
                </a:lnTo>
                <a:lnTo>
                  <a:pt x="0" y="20156"/>
                </a:lnTo>
                <a:lnTo>
                  <a:pt x="1584" y="28002"/>
                </a:lnTo>
                <a:lnTo>
                  <a:pt x="5903" y="34409"/>
                </a:lnTo>
                <a:lnTo>
                  <a:pt x="12310" y="38729"/>
                </a:lnTo>
                <a:lnTo>
                  <a:pt x="20156" y="40313"/>
                </a:lnTo>
                <a:lnTo>
                  <a:pt x="28002" y="38729"/>
                </a:lnTo>
                <a:lnTo>
                  <a:pt x="34409" y="34409"/>
                </a:lnTo>
                <a:lnTo>
                  <a:pt x="38729" y="28002"/>
                </a:lnTo>
                <a:lnTo>
                  <a:pt x="40313" y="20156"/>
                </a:lnTo>
                <a:close/>
              </a:path>
              <a:path w="40639" h="2200909">
                <a:moveTo>
                  <a:pt x="40313" y="200159"/>
                </a:moveTo>
                <a:lnTo>
                  <a:pt x="38729" y="192313"/>
                </a:lnTo>
                <a:lnTo>
                  <a:pt x="34409" y="185905"/>
                </a:lnTo>
                <a:lnTo>
                  <a:pt x="28002" y="181586"/>
                </a:lnTo>
                <a:lnTo>
                  <a:pt x="20156" y="180002"/>
                </a:lnTo>
                <a:lnTo>
                  <a:pt x="12310" y="181586"/>
                </a:lnTo>
                <a:lnTo>
                  <a:pt x="5903" y="185905"/>
                </a:lnTo>
                <a:lnTo>
                  <a:pt x="1584" y="192313"/>
                </a:lnTo>
                <a:lnTo>
                  <a:pt x="0" y="200159"/>
                </a:lnTo>
                <a:lnTo>
                  <a:pt x="1584" y="208005"/>
                </a:lnTo>
                <a:lnTo>
                  <a:pt x="5903" y="214412"/>
                </a:lnTo>
                <a:lnTo>
                  <a:pt x="12310" y="218731"/>
                </a:lnTo>
                <a:lnTo>
                  <a:pt x="20156" y="220315"/>
                </a:lnTo>
                <a:lnTo>
                  <a:pt x="28002" y="218731"/>
                </a:lnTo>
                <a:lnTo>
                  <a:pt x="34409" y="214412"/>
                </a:lnTo>
                <a:lnTo>
                  <a:pt x="38729" y="208005"/>
                </a:lnTo>
                <a:lnTo>
                  <a:pt x="40313" y="200159"/>
                </a:lnTo>
                <a:close/>
              </a:path>
              <a:path w="40639" h="2200909">
                <a:moveTo>
                  <a:pt x="40313" y="380160"/>
                </a:moveTo>
                <a:lnTo>
                  <a:pt x="38729" y="372314"/>
                </a:lnTo>
                <a:lnTo>
                  <a:pt x="34409" y="365907"/>
                </a:lnTo>
                <a:lnTo>
                  <a:pt x="28002" y="361588"/>
                </a:lnTo>
                <a:lnTo>
                  <a:pt x="20156" y="360004"/>
                </a:lnTo>
                <a:lnTo>
                  <a:pt x="12310" y="361588"/>
                </a:lnTo>
                <a:lnTo>
                  <a:pt x="5903" y="365907"/>
                </a:lnTo>
                <a:lnTo>
                  <a:pt x="1584" y="372314"/>
                </a:lnTo>
                <a:lnTo>
                  <a:pt x="0" y="380160"/>
                </a:lnTo>
                <a:lnTo>
                  <a:pt x="1584" y="388006"/>
                </a:lnTo>
                <a:lnTo>
                  <a:pt x="5903" y="394414"/>
                </a:lnTo>
                <a:lnTo>
                  <a:pt x="12310" y="398733"/>
                </a:lnTo>
                <a:lnTo>
                  <a:pt x="20156" y="400317"/>
                </a:lnTo>
                <a:lnTo>
                  <a:pt x="28002" y="398733"/>
                </a:lnTo>
                <a:lnTo>
                  <a:pt x="34409" y="394414"/>
                </a:lnTo>
                <a:lnTo>
                  <a:pt x="38729" y="388006"/>
                </a:lnTo>
                <a:lnTo>
                  <a:pt x="40313" y="380160"/>
                </a:lnTo>
                <a:close/>
              </a:path>
              <a:path w="40639" h="2200909">
                <a:moveTo>
                  <a:pt x="40313" y="560163"/>
                </a:moveTo>
                <a:lnTo>
                  <a:pt x="38729" y="552317"/>
                </a:lnTo>
                <a:lnTo>
                  <a:pt x="34409" y="545910"/>
                </a:lnTo>
                <a:lnTo>
                  <a:pt x="28002" y="541590"/>
                </a:lnTo>
                <a:lnTo>
                  <a:pt x="20156" y="540006"/>
                </a:lnTo>
                <a:lnTo>
                  <a:pt x="12310" y="541590"/>
                </a:lnTo>
                <a:lnTo>
                  <a:pt x="5903" y="545910"/>
                </a:lnTo>
                <a:lnTo>
                  <a:pt x="1584" y="552317"/>
                </a:lnTo>
                <a:lnTo>
                  <a:pt x="0" y="560163"/>
                </a:lnTo>
                <a:lnTo>
                  <a:pt x="1584" y="568009"/>
                </a:lnTo>
                <a:lnTo>
                  <a:pt x="5903" y="574416"/>
                </a:lnTo>
                <a:lnTo>
                  <a:pt x="12310" y="578736"/>
                </a:lnTo>
                <a:lnTo>
                  <a:pt x="20156" y="580320"/>
                </a:lnTo>
                <a:lnTo>
                  <a:pt x="28002" y="578736"/>
                </a:lnTo>
                <a:lnTo>
                  <a:pt x="34409" y="574416"/>
                </a:lnTo>
                <a:lnTo>
                  <a:pt x="38729" y="568009"/>
                </a:lnTo>
                <a:lnTo>
                  <a:pt x="40313" y="560163"/>
                </a:lnTo>
                <a:close/>
              </a:path>
              <a:path w="40639" h="2200909">
                <a:moveTo>
                  <a:pt x="40313" y="1640176"/>
                </a:moveTo>
                <a:lnTo>
                  <a:pt x="38729" y="1632330"/>
                </a:lnTo>
                <a:lnTo>
                  <a:pt x="34409" y="1625923"/>
                </a:lnTo>
                <a:lnTo>
                  <a:pt x="28002" y="1621603"/>
                </a:lnTo>
                <a:lnTo>
                  <a:pt x="20156" y="1620019"/>
                </a:lnTo>
                <a:lnTo>
                  <a:pt x="12310" y="1621603"/>
                </a:lnTo>
                <a:lnTo>
                  <a:pt x="5903" y="1625923"/>
                </a:lnTo>
                <a:lnTo>
                  <a:pt x="1584" y="1632330"/>
                </a:lnTo>
                <a:lnTo>
                  <a:pt x="0" y="1640176"/>
                </a:lnTo>
                <a:lnTo>
                  <a:pt x="1584" y="1648022"/>
                </a:lnTo>
                <a:lnTo>
                  <a:pt x="5903" y="1654429"/>
                </a:lnTo>
                <a:lnTo>
                  <a:pt x="12310" y="1658749"/>
                </a:lnTo>
                <a:lnTo>
                  <a:pt x="20156" y="1660333"/>
                </a:lnTo>
                <a:lnTo>
                  <a:pt x="28002" y="1658749"/>
                </a:lnTo>
                <a:lnTo>
                  <a:pt x="34409" y="1654429"/>
                </a:lnTo>
                <a:lnTo>
                  <a:pt x="38729" y="1648022"/>
                </a:lnTo>
                <a:lnTo>
                  <a:pt x="40313" y="1640176"/>
                </a:lnTo>
                <a:close/>
              </a:path>
              <a:path w="40639" h="2200909">
                <a:moveTo>
                  <a:pt x="40313" y="1820178"/>
                </a:moveTo>
                <a:lnTo>
                  <a:pt x="38729" y="1812332"/>
                </a:lnTo>
                <a:lnTo>
                  <a:pt x="34409" y="1805925"/>
                </a:lnTo>
                <a:lnTo>
                  <a:pt x="28002" y="1801605"/>
                </a:lnTo>
                <a:lnTo>
                  <a:pt x="20156" y="1800021"/>
                </a:lnTo>
                <a:lnTo>
                  <a:pt x="12310" y="1801605"/>
                </a:lnTo>
                <a:lnTo>
                  <a:pt x="5903" y="1805925"/>
                </a:lnTo>
                <a:lnTo>
                  <a:pt x="1584" y="1812332"/>
                </a:lnTo>
                <a:lnTo>
                  <a:pt x="0" y="1820178"/>
                </a:lnTo>
                <a:lnTo>
                  <a:pt x="1584" y="1828024"/>
                </a:lnTo>
                <a:lnTo>
                  <a:pt x="5903" y="1834431"/>
                </a:lnTo>
                <a:lnTo>
                  <a:pt x="12310" y="1838751"/>
                </a:lnTo>
                <a:lnTo>
                  <a:pt x="20156" y="1840335"/>
                </a:lnTo>
                <a:lnTo>
                  <a:pt x="28002" y="1838751"/>
                </a:lnTo>
                <a:lnTo>
                  <a:pt x="34409" y="1834431"/>
                </a:lnTo>
                <a:lnTo>
                  <a:pt x="38729" y="1828024"/>
                </a:lnTo>
                <a:lnTo>
                  <a:pt x="40313" y="1820178"/>
                </a:lnTo>
                <a:close/>
              </a:path>
              <a:path w="40639" h="2200909">
                <a:moveTo>
                  <a:pt x="40313" y="2000180"/>
                </a:moveTo>
                <a:lnTo>
                  <a:pt x="38729" y="1992334"/>
                </a:lnTo>
                <a:lnTo>
                  <a:pt x="34409" y="1985927"/>
                </a:lnTo>
                <a:lnTo>
                  <a:pt x="28002" y="1981607"/>
                </a:lnTo>
                <a:lnTo>
                  <a:pt x="20156" y="1980023"/>
                </a:lnTo>
                <a:lnTo>
                  <a:pt x="12310" y="1981607"/>
                </a:lnTo>
                <a:lnTo>
                  <a:pt x="5903" y="1985927"/>
                </a:lnTo>
                <a:lnTo>
                  <a:pt x="1584" y="1992334"/>
                </a:lnTo>
                <a:lnTo>
                  <a:pt x="0" y="2000180"/>
                </a:lnTo>
                <a:lnTo>
                  <a:pt x="1584" y="2008026"/>
                </a:lnTo>
                <a:lnTo>
                  <a:pt x="5903" y="2014433"/>
                </a:lnTo>
                <a:lnTo>
                  <a:pt x="12310" y="2018753"/>
                </a:lnTo>
                <a:lnTo>
                  <a:pt x="20156" y="2020337"/>
                </a:lnTo>
                <a:lnTo>
                  <a:pt x="28002" y="2018753"/>
                </a:lnTo>
                <a:lnTo>
                  <a:pt x="34409" y="2014433"/>
                </a:lnTo>
                <a:lnTo>
                  <a:pt x="38729" y="2008026"/>
                </a:lnTo>
                <a:lnTo>
                  <a:pt x="40313" y="2000180"/>
                </a:lnTo>
                <a:close/>
              </a:path>
              <a:path w="40639" h="2200909">
                <a:moveTo>
                  <a:pt x="40313" y="2180182"/>
                </a:moveTo>
                <a:lnTo>
                  <a:pt x="38729" y="2172337"/>
                </a:lnTo>
                <a:lnTo>
                  <a:pt x="34409" y="2165930"/>
                </a:lnTo>
                <a:lnTo>
                  <a:pt x="28002" y="2161610"/>
                </a:lnTo>
                <a:lnTo>
                  <a:pt x="20156" y="2160026"/>
                </a:lnTo>
                <a:lnTo>
                  <a:pt x="12310" y="2161610"/>
                </a:lnTo>
                <a:lnTo>
                  <a:pt x="5903" y="2165930"/>
                </a:lnTo>
                <a:lnTo>
                  <a:pt x="1584" y="2172337"/>
                </a:lnTo>
                <a:lnTo>
                  <a:pt x="0" y="2180182"/>
                </a:lnTo>
                <a:lnTo>
                  <a:pt x="1584" y="2188028"/>
                </a:lnTo>
                <a:lnTo>
                  <a:pt x="5903" y="2194435"/>
                </a:lnTo>
                <a:lnTo>
                  <a:pt x="12310" y="2198755"/>
                </a:lnTo>
                <a:lnTo>
                  <a:pt x="20156" y="2200339"/>
                </a:lnTo>
                <a:lnTo>
                  <a:pt x="28002" y="2198755"/>
                </a:lnTo>
                <a:lnTo>
                  <a:pt x="34409" y="2194435"/>
                </a:lnTo>
                <a:lnTo>
                  <a:pt x="38729" y="2188028"/>
                </a:lnTo>
                <a:lnTo>
                  <a:pt x="40313" y="2180182"/>
                </a:lnTo>
                <a:close/>
              </a:path>
            </a:pathLst>
          </a:custGeom>
          <a:ln w="5060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00" name="object 100" descr=""/>
          <p:cNvSpPr txBox="1"/>
          <p:nvPr/>
        </p:nvSpPr>
        <p:spPr>
          <a:xfrm>
            <a:off x="4683986" y="7154966"/>
            <a:ext cx="101600" cy="118745"/>
          </a:xfrm>
          <a:prstGeom prst="rect">
            <a:avLst/>
          </a:prstGeom>
        </p:spPr>
        <p:txBody>
          <a:bodyPr wrap="square" lIns="0" tIns="0" rIns="0" bIns="0" rtlCol="0" vert="vert270">
            <a:spAutoFit/>
          </a:bodyPr>
          <a:lstStyle/>
          <a:p>
            <a:pPr marL="12700">
              <a:lnSpc>
                <a:spcPts val="670"/>
              </a:lnSpc>
            </a:pPr>
            <a:r>
              <a:rPr dirty="0" sz="600" spc="-25">
                <a:latin typeface="Lucida Console"/>
                <a:cs typeface="Lucida Console"/>
              </a:rPr>
              <a:t>21</a:t>
            </a:r>
            <a:endParaRPr sz="600">
              <a:latin typeface="Lucida Console"/>
              <a:cs typeface="Lucida Console"/>
            </a:endParaRPr>
          </a:p>
        </p:txBody>
      </p:sp>
      <p:sp>
        <p:nvSpPr>
          <p:cNvPr id="101" name="object 101" descr=""/>
          <p:cNvSpPr txBox="1"/>
          <p:nvPr/>
        </p:nvSpPr>
        <p:spPr>
          <a:xfrm>
            <a:off x="4863983" y="4562972"/>
            <a:ext cx="101600" cy="118745"/>
          </a:xfrm>
          <a:prstGeom prst="rect">
            <a:avLst/>
          </a:prstGeom>
        </p:spPr>
        <p:txBody>
          <a:bodyPr wrap="square" lIns="0" tIns="0" rIns="0" bIns="0" rtlCol="0" vert="vert270">
            <a:spAutoFit/>
          </a:bodyPr>
          <a:lstStyle/>
          <a:p>
            <a:pPr marL="12700">
              <a:lnSpc>
                <a:spcPts val="670"/>
              </a:lnSpc>
            </a:pPr>
            <a:r>
              <a:rPr dirty="0" sz="600" spc="-25">
                <a:latin typeface="Lucida Console"/>
                <a:cs typeface="Lucida Console"/>
              </a:rPr>
              <a:t>22</a:t>
            </a:r>
            <a:endParaRPr sz="600">
              <a:latin typeface="Lucida Console"/>
              <a:cs typeface="Lucida Console"/>
            </a:endParaRPr>
          </a:p>
        </p:txBody>
      </p:sp>
      <p:sp>
        <p:nvSpPr>
          <p:cNvPr id="102" name="object 102" descr=""/>
          <p:cNvSpPr/>
          <p:nvPr/>
        </p:nvSpPr>
        <p:spPr>
          <a:xfrm>
            <a:off x="4889052" y="4817890"/>
            <a:ext cx="40640" cy="2200910"/>
          </a:xfrm>
          <a:custGeom>
            <a:avLst/>
            <a:gdLst/>
            <a:ahLst/>
            <a:cxnLst/>
            <a:rect l="l" t="t" r="r" b="b"/>
            <a:pathLst>
              <a:path w="40639" h="2200909">
                <a:moveTo>
                  <a:pt x="40313" y="20156"/>
                </a:moveTo>
                <a:lnTo>
                  <a:pt x="38729" y="12310"/>
                </a:lnTo>
                <a:lnTo>
                  <a:pt x="34409" y="5903"/>
                </a:lnTo>
                <a:lnTo>
                  <a:pt x="28002" y="1584"/>
                </a:lnTo>
                <a:lnTo>
                  <a:pt x="20156" y="0"/>
                </a:lnTo>
                <a:lnTo>
                  <a:pt x="12310" y="1584"/>
                </a:lnTo>
                <a:lnTo>
                  <a:pt x="5903" y="5903"/>
                </a:lnTo>
                <a:lnTo>
                  <a:pt x="1583" y="12310"/>
                </a:lnTo>
                <a:lnTo>
                  <a:pt x="0" y="20156"/>
                </a:lnTo>
                <a:lnTo>
                  <a:pt x="1583" y="28002"/>
                </a:lnTo>
                <a:lnTo>
                  <a:pt x="5903" y="34409"/>
                </a:lnTo>
                <a:lnTo>
                  <a:pt x="12310" y="38729"/>
                </a:lnTo>
                <a:lnTo>
                  <a:pt x="20156" y="40313"/>
                </a:lnTo>
                <a:lnTo>
                  <a:pt x="28002" y="38729"/>
                </a:lnTo>
                <a:lnTo>
                  <a:pt x="34409" y="34409"/>
                </a:lnTo>
                <a:lnTo>
                  <a:pt x="38729" y="28002"/>
                </a:lnTo>
                <a:lnTo>
                  <a:pt x="40313" y="20156"/>
                </a:lnTo>
                <a:close/>
              </a:path>
              <a:path w="40639" h="2200909">
                <a:moveTo>
                  <a:pt x="40313" y="200159"/>
                </a:moveTo>
                <a:lnTo>
                  <a:pt x="38729" y="192313"/>
                </a:lnTo>
                <a:lnTo>
                  <a:pt x="34409" y="185905"/>
                </a:lnTo>
                <a:lnTo>
                  <a:pt x="28002" y="181586"/>
                </a:lnTo>
                <a:lnTo>
                  <a:pt x="20156" y="180002"/>
                </a:lnTo>
                <a:lnTo>
                  <a:pt x="12310" y="181586"/>
                </a:lnTo>
                <a:lnTo>
                  <a:pt x="5903" y="185905"/>
                </a:lnTo>
                <a:lnTo>
                  <a:pt x="1583" y="192313"/>
                </a:lnTo>
                <a:lnTo>
                  <a:pt x="0" y="200159"/>
                </a:lnTo>
                <a:lnTo>
                  <a:pt x="1583" y="208005"/>
                </a:lnTo>
                <a:lnTo>
                  <a:pt x="5903" y="214412"/>
                </a:lnTo>
                <a:lnTo>
                  <a:pt x="12310" y="218731"/>
                </a:lnTo>
                <a:lnTo>
                  <a:pt x="20156" y="220315"/>
                </a:lnTo>
                <a:lnTo>
                  <a:pt x="28002" y="218731"/>
                </a:lnTo>
                <a:lnTo>
                  <a:pt x="34409" y="214412"/>
                </a:lnTo>
                <a:lnTo>
                  <a:pt x="38729" y="208005"/>
                </a:lnTo>
                <a:lnTo>
                  <a:pt x="40313" y="200159"/>
                </a:lnTo>
                <a:close/>
              </a:path>
              <a:path w="40639" h="2200909">
                <a:moveTo>
                  <a:pt x="40313" y="380160"/>
                </a:moveTo>
                <a:lnTo>
                  <a:pt x="38729" y="372314"/>
                </a:lnTo>
                <a:lnTo>
                  <a:pt x="34409" y="365907"/>
                </a:lnTo>
                <a:lnTo>
                  <a:pt x="28002" y="361588"/>
                </a:lnTo>
                <a:lnTo>
                  <a:pt x="20156" y="360004"/>
                </a:lnTo>
                <a:lnTo>
                  <a:pt x="12310" y="361588"/>
                </a:lnTo>
                <a:lnTo>
                  <a:pt x="5903" y="365907"/>
                </a:lnTo>
                <a:lnTo>
                  <a:pt x="1583" y="372314"/>
                </a:lnTo>
                <a:lnTo>
                  <a:pt x="0" y="380160"/>
                </a:lnTo>
                <a:lnTo>
                  <a:pt x="1583" y="388006"/>
                </a:lnTo>
                <a:lnTo>
                  <a:pt x="5903" y="394414"/>
                </a:lnTo>
                <a:lnTo>
                  <a:pt x="12310" y="398733"/>
                </a:lnTo>
                <a:lnTo>
                  <a:pt x="20156" y="400317"/>
                </a:lnTo>
                <a:lnTo>
                  <a:pt x="28002" y="398733"/>
                </a:lnTo>
                <a:lnTo>
                  <a:pt x="34409" y="394414"/>
                </a:lnTo>
                <a:lnTo>
                  <a:pt x="38729" y="388006"/>
                </a:lnTo>
                <a:lnTo>
                  <a:pt x="40313" y="380160"/>
                </a:lnTo>
                <a:close/>
              </a:path>
              <a:path w="40639" h="2200909">
                <a:moveTo>
                  <a:pt x="40313" y="560163"/>
                </a:moveTo>
                <a:lnTo>
                  <a:pt x="38729" y="552317"/>
                </a:lnTo>
                <a:lnTo>
                  <a:pt x="34409" y="545910"/>
                </a:lnTo>
                <a:lnTo>
                  <a:pt x="28002" y="541590"/>
                </a:lnTo>
                <a:lnTo>
                  <a:pt x="20156" y="540006"/>
                </a:lnTo>
                <a:lnTo>
                  <a:pt x="12310" y="541590"/>
                </a:lnTo>
                <a:lnTo>
                  <a:pt x="5903" y="545910"/>
                </a:lnTo>
                <a:lnTo>
                  <a:pt x="1583" y="552317"/>
                </a:lnTo>
                <a:lnTo>
                  <a:pt x="0" y="560163"/>
                </a:lnTo>
                <a:lnTo>
                  <a:pt x="1583" y="568009"/>
                </a:lnTo>
                <a:lnTo>
                  <a:pt x="5903" y="574416"/>
                </a:lnTo>
                <a:lnTo>
                  <a:pt x="12310" y="578736"/>
                </a:lnTo>
                <a:lnTo>
                  <a:pt x="20156" y="580320"/>
                </a:lnTo>
                <a:lnTo>
                  <a:pt x="28002" y="578736"/>
                </a:lnTo>
                <a:lnTo>
                  <a:pt x="34409" y="574416"/>
                </a:lnTo>
                <a:lnTo>
                  <a:pt x="38729" y="568009"/>
                </a:lnTo>
                <a:lnTo>
                  <a:pt x="40313" y="560163"/>
                </a:lnTo>
                <a:close/>
              </a:path>
              <a:path w="40639" h="2200909">
                <a:moveTo>
                  <a:pt x="40313" y="1640176"/>
                </a:moveTo>
                <a:lnTo>
                  <a:pt x="38729" y="1632330"/>
                </a:lnTo>
                <a:lnTo>
                  <a:pt x="34409" y="1625923"/>
                </a:lnTo>
                <a:lnTo>
                  <a:pt x="28002" y="1621603"/>
                </a:lnTo>
                <a:lnTo>
                  <a:pt x="20156" y="1620019"/>
                </a:lnTo>
                <a:lnTo>
                  <a:pt x="12310" y="1621603"/>
                </a:lnTo>
                <a:lnTo>
                  <a:pt x="5903" y="1625923"/>
                </a:lnTo>
                <a:lnTo>
                  <a:pt x="1583" y="1632330"/>
                </a:lnTo>
                <a:lnTo>
                  <a:pt x="0" y="1640176"/>
                </a:lnTo>
                <a:lnTo>
                  <a:pt x="1583" y="1648022"/>
                </a:lnTo>
                <a:lnTo>
                  <a:pt x="5903" y="1654429"/>
                </a:lnTo>
                <a:lnTo>
                  <a:pt x="12310" y="1658749"/>
                </a:lnTo>
                <a:lnTo>
                  <a:pt x="20156" y="1660333"/>
                </a:lnTo>
                <a:lnTo>
                  <a:pt x="28002" y="1658749"/>
                </a:lnTo>
                <a:lnTo>
                  <a:pt x="34409" y="1654429"/>
                </a:lnTo>
                <a:lnTo>
                  <a:pt x="38729" y="1648022"/>
                </a:lnTo>
                <a:lnTo>
                  <a:pt x="40313" y="1640176"/>
                </a:lnTo>
                <a:close/>
              </a:path>
              <a:path w="40639" h="2200909">
                <a:moveTo>
                  <a:pt x="40313" y="1820178"/>
                </a:moveTo>
                <a:lnTo>
                  <a:pt x="38729" y="1812332"/>
                </a:lnTo>
                <a:lnTo>
                  <a:pt x="34409" y="1805925"/>
                </a:lnTo>
                <a:lnTo>
                  <a:pt x="28002" y="1801605"/>
                </a:lnTo>
                <a:lnTo>
                  <a:pt x="20156" y="1800021"/>
                </a:lnTo>
                <a:lnTo>
                  <a:pt x="12310" y="1801605"/>
                </a:lnTo>
                <a:lnTo>
                  <a:pt x="5903" y="1805925"/>
                </a:lnTo>
                <a:lnTo>
                  <a:pt x="1583" y="1812332"/>
                </a:lnTo>
                <a:lnTo>
                  <a:pt x="0" y="1820178"/>
                </a:lnTo>
                <a:lnTo>
                  <a:pt x="1583" y="1828024"/>
                </a:lnTo>
                <a:lnTo>
                  <a:pt x="5903" y="1834431"/>
                </a:lnTo>
                <a:lnTo>
                  <a:pt x="12310" y="1838751"/>
                </a:lnTo>
                <a:lnTo>
                  <a:pt x="20156" y="1840335"/>
                </a:lnTo>
                <a:lnTo>
                  <a:pt x="28002" y="1838751"/>
                </a:lnTo>
                <a:lnTo>
                  <a:pt x="34409" y="1834431"/>
                </a:lnTo>
                <a:lnTo>
                  <a:pt x="38729" y="1828024"/>
                </a:lnTo>
                <a:lnTo>
                  <a:pt x="40313" y="1820178"/>
                </a:lnTo>
                <a:close/>
              </a:path>
              <a:path w="40639" h="2200909">
                <a:moveTo>
                  <a:pt x="40313" y="2000180"/>
                </a:moveTo>
                <a:lnTo>
                  <a:pt x="38729" y="1992334"/>
                </a:lnTo>
                <a:lnTo>
                  <a:pt x="34409" y="1985927"/>
                </a:lnTo>
                <a:lnTo>
                  <a:pt x="28002" y="1981607"/>
                </a:lnTo>
                <a:lnTo>
                  <a:pt x="20156" y="1980023"/>
                </a:lnTo>
                <a:lnTo>
                  <a:pt x="12310" y="1981607"/>
                </a:lnTo>
                <a:lnTo>
                  <a:pt x="5903" y="1985927"/>
                </a:lnTo>
                <a:lnTo>
                  <a:pt x="1583" y="1992334"/>
                </a:lnTo>
                <a:lnTo>
                  <a:pt x="0" y="2000180"/>
                </a:lnTo>
                <a:lnTo>
                  <a:pt x="1583" y="2008026"/>
                </a:lnTo>
                <a:lnTo>
                  <a:pt x="5903" y="2014433"/>
                </a:lnTo>
                <a:lnTo>
                  <a:pt x="12310" y="2018753"/>
                </a:lnTo>
                <a:lnTo>
                  <a:pt x="20156" y="2020337"/>
                </a:lnTo>
                <a:lnTo>
                  <a:pt x="28002" y="2018753"/>
                </a:lnTo>
                <a:lnTo>
                  <a:pt x="34409" y="2014433"/>
                </a:lnTo>
                <a:lnTo>
                  <a:pt x="38729" y="2008026"/>
                </a:lnTo>
                <a:lnTo>
                  <a:pt x="40313" y="2000180"/>
                </a:lnTo>
                <a:close/>
              </a:path>
              <a:path w="40639" h="2200909">
                <a:moveTo>
                  <a:pt x="40313" y="2180182"/>
                </a:moveTo>
                <a:lnTo>
                  <a:pt x="38729" y="2172337"/>
                </a:lnTo>
                <a:lnTo>
                  <a:pt x="34409" y="2165930"/>
                </a:lnTo>
                <a:lnTo>
                  <a:pt x="28002" y="2161610"/>
                </a:lnTo>
                <a:lnTo>
                  <a:pt x="20156" y="2160026"/>
                </a:lnTo>
                <a:lnTo>
                  <a:pt x="12310" y="2161610"/>
                </a:lnTo>
                <a:lnTo>
                  <a:pt x="5903" y="2165930"/>
                </a:lnTo>
                <a:lnTo>
                  <a:pt x="1583" y="2172337"/>
                </a:lnTo>
                <a:lnTo>
                  <a:pt x="0" y="2180182"/>
                </a:lnTo>
                <a:lnTo>
                  <a:pt x="1583" y="2188028"/>
                </a:lnTo>
                <a:lnTo>
                  <a:pt x="5903" y="2194435"/>
                </a:lnTo>
                <a:lnTo>
                  <a:pt x="12310" y="2198755"/>
                </a:lnTo>
                <a:lnTo>
                  <a:pt x="20156" y="2200339"/>
                </a:lnTo>
                <a:lnTo>
                  <a:pt x="28002" y="2198755"/>
                </a:lnTo>
                <a:lnTo>
                  <a:pt x="34409" y="2194435"/>
                </a:lnTo>
                <a:lnTo>
                  <a:pt x="38729" y="2188028"/>
                </a:lnTo>
                <a:lnTo>
                  <a:pt x="40313" y="2180182"/>
                </a:lnTo>
                <a:close/>
              </a:path>
            </a:pathLst>
          </a:custGeom>
          <a:ln w="5060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03" name="object 103" descr=""/>
          <p:cNvSpPr txBox="1"/>
          <p:nvPr/>
        </p:nvSpPr>
        <p:spPr>
          <a:xfrm>
            <a:off x="4863983" y="7154966"/>
            <a:ext cx="101600" cy="118745"/>
          </a:xfrm>
          <a:prstGeom prst="rect">
            <a:avLst/>
          </a:prstGeom>
        </p:spPr>
        <p:txBody>
          <a:bodyPr wrap="square" lIns="0" tIns="0" rIns="0" bIns="0" rtlCol="0" vert="vert270">
            <a:spAutoFit/>
          </a:bodyPr>
          <a:lstStyle/>
          <a:p>
            <a:pPr marL="12700">
              <a:lnSpc>
                <a:spcPts val="670"/>
              </a:lnSpc>
            </a:pPr>
            <a:r>
              <a:rPr dirty="0" sz="600" spc="-25">
                <a:latin typeface="Lucida Console"/>
                <a:cs typeface="Lucida Console"/>
              </a:rPr>
              <a:t>22</a:t>
            </a:r>
            <a:endParaRPr sz="600">
              <a:latin typeface="Lucida Console"/>
              <a:cs typeface="Lucida Console"/>
            </a:endParaRPr>
          </a:p>
        </p:txBody>
      </p:sp>
      <p:sp>
        <p:nvSpPr>
          <p:cNvPr id="104" name="object 104" descr=""/>
          <p:cNvSpPr txBox="1"/>
          <p:nvPr/>
        </p:nvSpPr>
        <p:spPr>
          <a:xfrm>
            <a:off x="5043980" y="4562972"/>
            <a:ext cx="101600" cy="118745"/>
          </a:xfrm>
          <a:prstGeom prst="rect">
            <a:avLst/>
          </a:prstGeom>
        </p:spPr>
        <p:txBody>
          <a:bodyPr wrap="square" lIns="0" tIns="0" rIns="0" bIns="0" rtlCol="0" vert="vert270">
            <a:spAutoFit/>
          </a:bodyPr>
          <a:lstStyle/>
          <a:p>
            <a:pPr marL="12700">
              <a:lnSpc>
                <a:spcPts val="670"/>
              </a:lnSpc>
            </a:pPr>
            <a:r>
              <a:rPr dirty="0" sz="600" spc="-25">
                <a:latin typeface="Lucida Console"/>
                <a:cs typeface="Lucida Console"/>
              </a:rPr>
              <a:t>23</a:t>
            </a:r>
            <a:endParaRPr sz="600">
              <a:latin typeface="Lucida Console"/>
              <a:cs typeface="Lucida Console"/>
            </a:endParaRPr>
          </a:p>
        </p:txBody>
      </p:sp>
      <p:sp>
        <p:nvSpPr>
          <p:cNvPr id="105" name="object 105" descr=""/>
          <p:cNvSpPr/>
          <p:nvPr/>
        </p:nvSpPr>
        <p:spPr>
          <a:xfrm>
            <a:off x="5069054" y="4817890"/>
            <a:ext cx="40640" cy="2200910"/>
          </a:xfrm>
          <a:custGeom>
            <a:avLst/>
            <a:gdLst/>
            <a:ahLst/>
            <a:cxnLst/>
            <a:rect l="l" t="t" r="r" b="b"/>
            <a:pathLst>
              <a:path w="40639" h="2200909">
                <a:moveTo>
                  <a:pt x="40313" y="20156"/>
                </a:moveTo>
                <a:lnTo>
                  <a:pt x="38729" y="12310"/>
                </a:lnTo>
                <a:lnTo>
                  <a:pt x="34409" y="5903"/>
                </a:lnTo>
                <a:lnTo>
                  <a:pt x="28002" y="1584"/>
                </a:lnTo>
                <a:lnTo>
                  <a:pt x="20156" y="0"/>
                </a:lnTo>
                <a:lnTo>
                  <a:pt x="12310" y="1584"/>
                </a:lnTo>
                <a:lnTo>
                  <a:pt x="5903" y="5903"/>
                </a:lnTo>
                <a:lnTo>
                  <a:pt x="1584" y="12310"/>
                </a:lnTo>
                <a:lnTo>
                  <a:pt x="0" y="20156"/>
                </a:lnTo>
                <a:lnTo>
                  <a:pt x="1584" y="28002"/>
                </a:lnTo>
                <a:lnTo>
                  <a:pt x="5903" y="34409"/>
                </a:lnTo>
                <a:lnTo>
                  <a:pt x="12310" y="38729"/>
                </a:lnTo>
                <a:lnTo>
                  <a:pt x="20156" y="40313"/>
                </a:lnTo>
                <a:lnTo>
                  <a:pt x="28002" y="38729"/>
                </a:lnTo>
                <a:lnTo>
                  <a:pt x="34409" y="34409"/>
                </a:lnTo>
                <a:lnTo>
                  <a:pt x="38729" y="28002"/>
                </a:lnTo>
                <a:lnTo>
                  <a:pt x="40313" y="20156"/>
                </a:lnTo>
                <a:close/>
              </a:path>
              <a:path w="40639" h="2200909">
                <a:moveTo>
                  <a:pt x="40313" y="200159"/>
                </a:moveTo>
                <a:lnTo>
                  <a:pt x="38729" y="192313"/>
                </a:lnTo>
                <a:lnTo>
                  <a:pt x="34409" y="185905"/>
                </a:lnTo>
                <a:lnTo>
                  <a:pt x="28002" y="181586"/>
                </a:lnTo>
                <a:lnTo>
                  <a:pt x="20156" y="180002"/>
                </a:lnTo>
                <a:lnTo>
                  <a:pt x="12310" y="181586"/>
                </a:lnTo>
                <a:lnTo>
                  <a:pt x="5903" y="185905"/>
                </a:lnTo>
                <a:lnTo>
                  <a:pt x="1584" y="192313"/>
                </a:lnTo>
                <a:lnTo>
                  <a:pt x="0" y="200159"/>
                </a:lnTo>
                <a:lnTo>
                  <a:pt x="1584" y="208005"/>
                </a:lnTo>
                <a:lnTo>
                  <a:pt x="5903" y="214412"/>
                </a:lnTo>
                <a:lnTo>
                  <a:pt x="12310" y="218731"/>
                </a:lnTo>
                <a:lnTo>
                  <a:pt x="20156" y="220315"/>
                </a:lnTo>
                <a:lnTo>
                  <a:pt x="28002" y="218731"/>
                </a:lnTo>
                <a:lnTo>
                  <a:pt x="34409" y="214412"/>
                </a:lnTo>
                <a:lnTo>
                  <a:pt x="38729" y="208005"/>
                </a:lnTo>
                <a:lnTo>
                  <a:pt x="40313" y="200159"/>
                </a:lnTo>
                <a:close/>
              </a:path>
              <a:path w="40639" h="2200909">
                <a:moveTo>
                  <a:pt x="40313" y="380160"/>
                </a:moveTo>
                <a:lnTo>
                  <a:pt x="38729" y="372314"/>
                </a:lnTo>
                <a:lnTo>
                  <a:pt x="34409" y="365907"/>
                </a:lnTo>
                <a:lnTo>
                  <a:pt x="28002" y="361588"/>
                </a:lnTo>
                <a:lnTo>
                  <a:pt x="20156" y="360004"/>
                </a:lnTo>
                <a:lnTo>
                  <a:pt x="12310" y="361588"/>
                </a:lnTo>
                <a:lnTo>
                  <a:pt x="5903" y="365907"/>
                </a:lnTo>
                <a:lnTo>
                  <a:pt x="1584" y="372314"/>
                </a:lnTo>
                <a:lnTo>
                  <a:pt x="0" y="380160"/>
                </a:lnTo>
                <a:lnTo>
                  <a:pt x="1584" y="388006"/>
                </a:lnTo>
                <a:lnTo>
                  <a:pt x="5903" y="394414"/>
                </a:lnTo>
                <a:lnTo>
                  <a:pt x="12310" y="398733"/>
                </a:lnTo>
                <a:lnTo>
                  <a:pt x="20156" y="400317"/>
                </a:lnTo>
                <a:lnTo>
                  <a:pt x="28002" y="398733"/>
                </a:lnTo>
                <a:lnTo>
                  <a:pt x="34409" y="394414"/>
                </a:lnTo>
                <a:lnTo>
                  <a:pt x="38729" y="388006"/>
                </a:lnTo>
                <a:lnTo>
                  <a:pt x="40313" y="380160"/>
                </a:lnTo>
                <a:close/>
              </a:path>
              <a:path w="40639" h="2200909">
                <a:moveTo>
                  <a:pt x="40313" y="560163"/>
                </a:moveTo>
                <a:lnTo>
                  <a:pt x="38729" y="552317"/>
                </a:lnTo>
                <a:lnTo>
                  <a:pt x="34409" y="545910"/>
                </a:lnTo>
                <a:lnTo>
                  <a:pt x="28002" y="541590"/>
                </a:lnTo>
                <a:lnTo>
                  <a:pt x="20156" y="540006"/>
                </a:lnTo>
                <a:lnTo>
                  <a:pt x="12310" y="541590"/>
                </a:lnTo>
                <a:lnTo>
                  <a:pt x="5903" y="545910"/>
                </a:lnTo>
                <a:lnTo>
                  <a:pt x="1584" y="552317"/>
                </a:lnTo>
                <a:lnTo>
                  <a:pt x="0" y="560163"/>
                </a:lnTo>
                <a:lnTo>
                  <a:pt x="1584" y="568009"/>
                </a:lnTo>
                <a:lnTo>
                  <a:pt x="5903" y="574416"/>
                </a:lnTo>
                <a:lnTo>
                  <a:pt x="12310" y="578736"/>
                </a:lnTo>
                <a:lnTo>
                  <a:pt x="20156" y="580320"/>
                </a:lnTo>
                <a:lnTo>
                  <a:pt x="28002" y="578736"/>
                </a:lnTo>
                <a:lnTo>
                  <a:pt x="34409" y="574416"/>
                </a:lnTo>
                <a:lnTo>
                  <a:pt x="38729" y="568009"/>
                </a:lnTo>
                <a:lnTo>
                  <a:pt x="40313" y="560163"/>
                </a:lnTo>
                <a:close/>
              </a:path>
              <a:path w="40639" h="2200909">
                <a:moveTo>
                  <a:pt x="40313" y="1640176"/>
                </a:moveTo>
                <a:lnTo>
                  <a:pt x="38729" y="1632330"/>
                </a:lnTo>
                <a:lnTo>
                  <a:pt x="34409" y="1625923"/>
                </a:lnTo>
                <a:lnTo>
                  <a:pt x="28002" y="1621603"/>
                </a:lnTo>
                <a:lnTo>
                  <a:pt x="20156" y="1620019"/>
                </a:lnTo>
                <a:lnTo>
                  <a:pt x="12310" y="1621603"/>
                </a:lnTo>
                <a:lnTo>
                  <a:pt x="5903" y="1625923"/>
                </a:lnTo>
                <a:lnTo>
                  <a:pt x="1584" y="1632330"/>
                </a:lnTo>
                <a:lnTo>
                  <a:pt x="0" y="1640176"/>
                </a:lnTo>
                <a:lnTo>
                  <a:pt x="1584" y="1648022"/>
                </a:lnTo>
                <a:lnTo>
                  <a:pt x="5903" y="1654429"/>
                </a:lnTo>
                <a:lnTo>
                  <a:pt x="12310" y="1658749"/>
                </a:lnTo>
                <a:lnTo>
                  <a:pt x="20156" y="1660333"/>
                </a:lnTo>
                <a:lnTo>
                  <a:pt x="28002" y="1658749"/>
                </a:lnTo>
                <a:lnTo>
                  <a:pt x="34409" y="1654429"/>
                </a:lnTo>
                <a:lnTo>
                  <a:pt x="38729" y="1648022"/>
                </a:lnTo>
                <a:lnTo>
                  <a:pt x="40313" y="1640176"/>
                </a:lnTo>
                <a:close/>
              </a:path>
              <a:path w="40639" h="2200909">
                <a:moveTo>
                  <a:pt x="40313" y="1820178"/>
                </a:moveTo>
                <a:lnTo>
                  <a:pt x="38729" y="1812332"/>
                </a:lnTo>
                <a:lnTo>
                  <a:pt x="34409" y="1805925"/>
                </a:lnTo>
                <a:lnTo>
                  <a:pt x="28002" y="1801605"/>
                </a:lnTo>
                <a:lnTo>
                  <a:pt x="20156" y="1800021"/>
                </a:lnTo>
                <a:lnTo>
                  <a:pt x="12310" y="1801605"/>
                </a:lnTo>
                <a:lnTo>
                  <a:pt x="5903" y="1805925"/>
                </a:lnTo>
                <a:lnTo>
                  <a:pt x="1584" y="1812332"/>
                </a:lnTo>
                <a:lnTo>
                  <a:pt x="0" y="1820178"/>
                </a:lnTo>
                <a:lnTo>
                  <a:pt x="1584" y="1828024"/>
                </a:lnTo>
                <a:lnTo>
                  <a:pt x="5903" y="1834431"/>
                </a:lnTo>
                <a:lnTo>
                  <a:pt x="12310" y="1838751"/>
                </a:lnTo>
                <a:lnTo>
                  <a:pt x="20156" y="1840335"/>
                </a:lnTo>
                <a:lnTo>
                  <a:pt x="28002" y="1838751"/>
                </a:lnTo>
                <a:lnTo>
                  <a:pt x="34409" y="1834431"/>
                </a:lnTo>
                <a:lnTo>
                  <a:pt x="38729" y="1828024"/>
                </a:lnTo>
                <a:lnTo>
                  <a:pt x="40313" y="1820178"/>
                </a:lnTo>
                <a:close/>
              </a:path>
              <a:path w="40639" h="2200909">
                <a:moveTo>
                  <a:pt x="40313" y="2000180"/>
                </a:moveTo>
                <a:lnTo>
                  <a:pt x="38729" y="1992334"/>
                </a:lnTo>
                <a:lnTo>
                  <a:pt x="34409" y="1985927"/>
                </a:lnTo>
                <a:lnTo>
                  <a:pt x="28002" y="1981607"/>
                </a:lnTo>
                <a:lnTo>
                  <a:pt x="20156" y="1980023"/>
                </a:lnTo>
                <a:lnTo>
                  <a:pt x="12310" y="1981607"/>
                </a:lnTo>
                <a:lnTo>
                  <a:pt x="5903" y="1985927"/>
                </a:lnTo>
                <a:lnTo>
                  <a:pt x="1584" y="1992334"/>
                </a:lnTo>
                <a:lnTo>
                  <a:pt x="0" y="2000180"/>
                </a:lnTo>
                <a:lnTo>
                  <a:pt x="1584" y="2008026"/>
                </a:lnTo>
                <a:lnTo>
                  <a:pt x="5903" y="2014433"/>
                </a:lnTo>
                <a:lnTo>
                  <a:pt x="12310" y="2018753"/>
                </a:lnTo>
                <a:lnTo>
                  <a:pt x="20156" y="2020337"/>
                </a:lnTo>
                <a:lnTo>
                  <a:pt x="28002" y="2018753"/>
                </a:lnTo>
                <a:lnTo>
                  <a:pt x="34409" y="2014433"/>
                </a:lnTo>
                <a:lnTo>
                  <a:pt x="38729" y="2008026"/>
                </a:lnTo>
                <a:lnTo>
                  <a:pt x="40313" y="2000180"/>
                </a:lnTo>
                <a:close/>
              </a:path>
              <a:path w="40639" h="2200909">
                <a:moveTo>
                  <a:pt x="40313" y="2180182"/>
                </a:moveTo>
                <a:lnTo>
                  <a:pt x="38729" y="2172337"/>
                </a:lnTo>
                <a:lnTo>
                  <a:pt x="34409" y="2165930"/>
                </a:lnTo>
                <a:lnTo>
                  <a:pt x="28002" y="2161610"/>
                </a:lnTo>
                <a:lnTo>
                  <a:pt x="20156" y="2160026"/>
                </a:lnTo>
                <a:lnTo>
                  <a:pt x="12310" y="2161610"/>
                </a:lnTo>
                <a:lnTo>
                  <a:pt x="5903" y="2165930"/>
                </a:lnTo>
                <a:lnTo>
                  <a:pt x="1584" y="2172337"/>
                </a:lnTo>
                <a:lnTo>
                  <a:pt x="0" y="2180182"/>
                </a:lnTo>
                <a:lnTo>
                  <a:pt x="1584" y="2188028"/>
                </a:lnTo>
                <a:lnTo>
                  <a:pt x="5903" y="2194435"/>
                </a:lnTo>
                <a:lnTo>
                  <a:pt x="12310" y="2198755"/>
                </a:lnTo>
                <a:lnTo>
                  <a:pt x="20156" y="2200339"/>
                </a:lnTo>
                <a:lnTo>
                  <a:pt x="28002" y="2198755"/>
                </a:lnTo>
                <a:lnTo>
                  <a:pt x="34409" y="2194435"/>
                </a:lnTo>
                <a:lnTo>
                  <a:pt x="38729" y="2188028"/>
                </a:lnTo>
                <a:lnTo>
                  <a:pt x="40313" y="2180182"/>
                </a:lnTo>
                <a:close/>
              </a:path>
            </a:pathLst>
          </a:custGeom>
          <a:ln w="5060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06" name="object 106" descr=""/>
          <p:cNvSpPr txBox="1"/>
          <p:nvPr/>
        </p:nvSpPr>
        <p:spPr>
          <a:xfrm>
            <a:off x="5043980" y="7154966"/>
            <a:ext cx="101600" cy="118745"/>
          </a:xfrm>
          <a:prstGeom prst="rect">
            <a:avLst/>
          </a:prstGeom>
        </p:spPr>
        <p:txBody>
          <a:bodyPr wrap="square" lIns="0" tIns="0" rIns="0" bIns="0" rtlCol="0" vert="vert270">
            <a:spAutoFit/>
          </a:bodyPr>
          <a:lstStyle/>
          <a:p>
            <a:pPr marL="12700">
              <a:lnSpc>
                <a:spcPts val="670"/>
              </a:lnSpc>
            </a:pPr>
            <a:r>
              <a:rPr dirty="0" sz="600" spc="-25">
                <a:latin typeface="Lucida Console"/>
                <a:cs typeface="Lucida Console"/>
              </a:rPr>
              <a:t>23</a:t>
            </a:r>
            <a:endParaRPr sz="600">
              <a:latin typeface="Lucida Console"/>
              <a:cs typeface="Lucida Console"/>
            </a:endParaRPr>
          </a:p>
        </p:txBody>
      </p:sp>
      <p:sp>
        <p:nvSpPr>
          <p:cNvPr id="107" name="object 107" descr=""/>
          <p:cNvSpPr txBox="1"/>
          <p:nvPr/>
        </p:nvSpPr>
        <p:spPr>
          <a:xfrm>
            <a:off x="5223977" y="4562972"/>
            <a:ext cx="101600" cy="118745"/>
          </a:xfrm>
          <a:prstGeom prst="rect">
            <a:avLst/>
          </a:prstGeom>
        </p:spPr>
        <p:txBody>
          <a:bodyPr wrap="square" lIns="0" tIns="0" rIns="0" bIns="0" rtlCol="0" vert="vert270">
            <a:spAutoFit/>
          </a:bodyPr>
          <a:lstStyle/>
          <a:p>
            <a:pPr marL="12700">
              <a:lnSpc>
                <a:spcPts val="670"/>
              </a:lnSpc>
            </a:pPr>
            <a:r>
              <a:rPr dirty="0" sz="600" spc="-25">
                <a:latin typeface="Lucida Console"/>
                <a:cs typeface="Lucida Console"/>
              </a:rPr>
              <a:t>24</a:t>
            </a:r>
            <a:endParaRPr sz="600">
              <a:latin typeface="Lucida Console"/>
              <a:cs typeface="Lucida Console"/>
            </a:endParaRPr>
          </a:p>
        </p:txBody>
      </p:sp>
      <p:sp>
        <p:nvSpPr>
          <p:cNvPr id="108" name="object 108" descr=""/>
          <p:cNvSpPr/>
          <p:nvPr/>
        </p:nvSpPr>
        <p:spPr>
          <a:xfrm>
            <a:off x="5249057" y="4817890"/>
            <a:ext cx="40640" cy="2200910"/>
          </a:xfrm>
          <a:custGeom>
            <a:avLst/>
            <a:gdLst/>
            <a:ahLst/>
            <a:cxnLst/>
            <a:rect l="l" t="t" r="r" b="b"/>
            <a:pathLst>
              <a:path w="40639" h="2200909">
                <a:moveTo>
                  <a:pt x="40313" y="20156"/>
                </a:moveTo>
                <a:lnTo>
                  <a:pt x="38729" y="12310"/>
                </a:lnTo>
                <a:lnTo>
                  <a:pt x="34409" y="5903"/>
                </a:lnTo>
                <a:lnTo>
                  <a:pt x="28002" y="1584"/>
                </a:lnTo>
                <a:lnTo>
                  <a:pt x="20156" y="0"/>
                </a:lnTo>
                <a:lnTo>
                  <a:pt x="12310" y="1584"/>
                </a:lnTo>
                <a:lnTo>
                  <a:pt x="5903" y="5903"/>
                </a:lnTo>
                <a:lnTo>
                  <a:pt x="1584" y="12310"/>
                </a:lnTo>
                <a:lnTo>
                  <a:pt x="0" y="20156"/>
                </a:lnTo>
                <a:lnTo>
                  <a:pt x="1584" y="28002"/>
                </a:lnTo>
                <a:lnTo>
                  <a:pt x="5903" y="34409"/>
                </a:lnTo>
                <a:lnTo>
                  <a:pt x="12310" y="38729"/>
                </a:lnTo>
                <a:lnTo>
                  <a:pt x="20156" y="40313"/>
                </a:lnTo>
                <a:lnTo>
                  <a:pt x="28002" y="38729"/>
                </a:lnTo>
                <a:lnTo>
                  <a:pt x="34409" y="34409"/>
                </a:lnTo>
                <a:lnTo>
                  <a:pt x="38729" y="28002"/>
                </a:lnTo>
                <a:lnTo>
                  <a:pt x="40313" y="20156"/>
                </a:lnTo>
                <a:close/>
              </a:path>
              <a:path w="40639" h="2200909">
                <a:moveTo>
                  <a:pt x="40313" y="200159"/>
                </a:moveTo>
                <a:lnTo>
                  <a:pt x="38729" y="192313"/>
                </a:lnTo>
                <a:lnTo>
                  <a:pt x="34409" y="185905"/>
                </a:lnTo>
                <a:lnTo>
                  <a:pt x="28002" y="181586"/>
                </a:lnTo>
                <a:lnTo>
                  <a:pt x="20156" y="180002"/>
                </a:lnTo>
                <a:lnTo>
                  <a:pt x="12310" y="181586"/>
                </a:lnTo>
                <a:lnTo>
                  <a:pt x="5903" y="185905"/>
                </a:lnTo>
                <a:lnTo>
                  <a:pt x="1584" y="192313"/>
                </a:lnTo>
                <a:lnTo>
                  <a:pt x="0" y="200159"/>
                </a:lnTo>
                <a:lnTo>
                  <a:pt x="1584" y="208005"/>
                </a:lnTo>
                <a:lnTo>
                  <a:pt x="5903" y="214412"/>
                </a:lnTo>
                <a:lnTo>
                  <a:pt x="12310" y="218731"/>
                </a:lnTo>
                <a:lnTo>
                  <a:pt x="20156" y="220315"/>
                </a:lnTo>
                <a:lnTo>
                  <a:pt x="28002" y="218731"/>
                </a:lnTo>
                <a:lnTo>
                  <a:pt x="34409" y="214412"/>
                </a:lnTo>
                <a:lnTo>
                  <a:pt x="38729" y="208005"/>
                </a:lnTo>
                <a:lnTo>
                  <a:pt x="40313" y="200159"/>
                </a:lnTo>
                <a:close/>
              </a:path>
              <a:path w="40639" h="2200909">
                <a:moveTo>
                  <a:pt x="40313" y="380160"/>
                </a:moveTo>
                <a:lnTo>
                  <a:pt x="38729" y="372314"/>
                </a:lnTo>
                <a:lnTo>
                  <a:pt x="34409" y="365907"/>
                </a:lnTo>
                <a:lnTo>
                  <a:pt x="28002" y="361588"/>
                </a:lnTo>
                <a:lnTo>
                  <a:pt x="20156" y="360004"/>
                </a:lnTo>
                <a:lnTo>
                  <a:pt x="12310" y="361588"/>
                </a:lnTo>
                <a:lnTo>
                  <a:pt x="5903" y="365907"/>
                </a:lnTo>
                <a:lnTo>
                  <a:pt x="1584" y="372314"/>
                </a:lnTo>
                <a:lnTo>
                  <a:pt x="0" y="380160"/>
                </a:lnTo>
                <a:lnTo>
                  <a:pt x="1584" y="388006"/>
                </a:lnTo>
                <a:lnTo>
                  <a:pt x="5903" y="394414"/>
                </a:lnTo>
                <a:lnTo>
                  <a:pt x="12310" y="398733"/>
                </a:lnTo>
                <a:lnTo>
                  <a:pt x="20156" y="400317"/>
                </a:lnTo>
                <a:lnTo>
                  <a:pt x="28002" y="398733"/>
                </a:lnTo>
                <a:lnTo>
                  <a:pt x="34409" y="394414"/>
                </a:lnTo>
                <a:lnTo>
                  <a:pt x="38729" y="388006"/>
                </a:lnTo>
                <a:lnTo>
                  <a:pt x="40313" y="380160"/>
                </a:lnTo>
                <a:close/>
              </a:path>
              <a:path w="40639" h="2200909">
                <a:moveTo>
                  <a:pt x="40313" y="560163"/>
                </a:moveTo>
                <a:lnTo>
                  <a:pt x="38729" y="552317"/>
                </a:lnTo>
                <a:lnTo>
                  <a:pt x="34409" y="545910"/>
                </a:lnTo>
                <a:lnTo>
                  <a:pt x="28002" y="541590"/>
                </a:lnTo>
                <a:lnTo>
                  <a:pt x="20156" y="540006"/>
                </a:lnTo>
                <a:lnTo>
                  <a:pt x="12310" y="541590"/>
                </a:lnTo>
                <a:lnTo>
                  <a:pt x="5903" y="545910"/>
                </a:lnTo>
                <a:lnTo>
                  <a:pt x="1584" y="552317"/>
                </a:lnTo>
                <a:lnTo>
                  <a:pt x="0" y="560163"/>
                </a:lnTo>
                <a:lnTo>
                  <a:pt x="1584" y="568009"/>
                </a:lnTo>
                <a:lnTo>
                  <a:pt x="5903" y="574416"/>
                </a:lnTo>
                <a:lnTo>
                  <a:pt x="12310" y="578736"/>
                </a:lnTo>
                <a:lnTo>
                  <a:pt x="20156" y="580320"/>
                </a:lnTo>
                <a:lnTo>
                  <a:pt x="28002" y="578736"/>
                </a:lnTo>
                <a:lnTo>
                  <a:pt x="34409" y="574416"/>
                </a:lnTo>
                <a:lnTo>
                  <a:pt x="38729" y="568009"/>
                </a:lnTo>
                <a:lnTo>
                  <a:pt x="40313" y="560163"/>
                </a:lnTo>
                <a:close/>
              </a:path>
              <a:path w="40639" h="2200909">
                <a:moveTo>
                  <a:pt x="40313" y="1640176"/>
                </a:moveTo>
                <a:lnTo>
                  <a:pt x="38729" y="1632330"/>
                </a:lnTo>
                <a:lnTo>
                  <a:pt x="34409" y="1625923"/>
                </a:lnTo>
                <a:lnTo>
                  <a:pt x="28002" y="1621603"/>
                </a:lnTo>
                <a:lnTo>
                  <a:pt x="20156" y="1620019"/>
                </a:lnTo>
                <a:lnTo>
                  <a:pt x="12310" y="1621603"/>
                </a:lnTo>
                <a:lnTo>
                  <a:pt x="5903" y="1625923"/>
                </a:lnTo>
                <a:lnTo>
                  <a:pt x="1584" y="1632330"/>
                </a:lnTo>
                <a:lnTo>
                  <a:pt x="0" y="1640176"/>
                </a:lnTo>
                <a:lnTo>
                  <a:pt x="1584" y="1648022"/>
                </a:lnTo>
                <a:lnTo>
                  <a:pt x="5903" y="1654429"/>
                </a:lnTo>
                <a:lnTo>
                  <a:pt x="12310" y="1658749"/>
                </a:lnTo>
                <a:lnTo>
                  <a:pt x="20156" y="1660333"/>
                </a:lnTo>
                <a:lnTo>
                  <a:pt x="28002" y="1658749"/>
                </a:lnTo>
                <a:lnTo>
                  <a:pt x="34409" y="1654429"/>
                </a:lnTo>
                <a:lnTo>
                  <a:pt x="38729" y="1648022"/>
                </a:lnTo>
                <a:lnTo>
                  <a:pt x="40313" y="1640176"/>
                </a:lnTo>
                <a:close/>
              </a:path>
              <a:path w="40639" h="2200909">
                <a:moveTo>
                  <a:pt x="40313" y="1820178"/>
                </a:moveTo>
                <a:lnTo>
                  <a:pt x="38729" y="1812332"/>
                </a:lnTo>
                <a:lnTo>
                  <a:pt x="34409" y="1805925"/>
                </a:lnTo>
                <a:lnTo>
                  <a:pt x="28002" y="1801605"/>
                </a:lnTo>
                <a:lnTo>
                  <a:pt x="20156" y="1800021"/>
                </a:lnTo>
                <a:lnTo>
                  <a:pt x="12310" y="1801605"/>
                </a:lnTo>
                <a:lnTo>
                  <a:pt x="5903" y="1805925"/>
                </a:lnTo>
                <a:lnTo>
                  <a:pt x="1584" y="1812332"/>
                </a:lnTo>
                <a:lnTo>
                  <a:pt x="0" y="1820178"/>
                </a:lnTo>
                <a:lnTo>
                  <a:pt x="1584" y="1828024"/>
                </a:lnTo>
                <a:lnTo>
                  <a:pt x="5903" y="1834431"/>
                </a:lnTo>
                <a:lnTo>
                  <a:pt x="12310" y="1838751"/>
                </a:lnTo>
                <a:lnTo>
                  <a:pt x="20156" y="1840335"/>
                </a:lnTo>
                <a:lnTo>
                  <a:pt x="28002" y="1838751"/>
                </a:lnTo>
                <a:lnTo>
                  <a:pt x="34409" y="1834431"/>
                </a:lnTo>
                <a:lnTo>
                  <a:pt x="38729" y="1828024"/>
                </a:lnTo>
                <a:lnTo>
                  <a:pt x="40313" y="1820178"/>
                </a:lnTo>
                <a:close/>
              </a:path>
              <a:path w="40639" h="2200909">
                <a:moveTo>
                  <a:pt x="40313" y="2000180"/>
                </a:moveTo>
                <a:lnTo>
                  <a:pt x="38729" y="1992334"/>
                </a:lnTo>
                <a:lnTo>
                  <a:pt x="34409" y="1985927"/>
                </a:lnTo>
                <a:lnTo>
                  <a:pt x="28002" y="1981607"/>
                </a:lnTo>
                <a:lnTo>
                  <a:pt x="20156" y="1980023"/>
                </a:lnTo>
                <a:lnTo>
                  <a:pt x="12310" y="1981607"/>
                </a:lnTo>
                <a:lnTo>
                  <a:pt x="5903" y="1985927"/>
                </a:lnTo>
                <a:lnTo>
                  <a:pt x="1584" y="1992334"/>
                </a:lnTo>
                <a:lnTo>
                  <a:pt x="0" y="2000180"/>
                </a:lnTo>
                <a:lnTo>
                  <a:pt x="1584" y="2008026"/>
                </a:lnTo>
                <a:lnTo>
                  <a:pt x="5903" y="2014433"/>
                </a:lnTo>
                <a:lnTo>
                  <a:pt x="12310" y="2018753"/>
                </a:lnTo>
                <a:lnTo>
                  <a:pt x="20156" y="2020337"/>
                </a:lnTo>
                <a:lnTo>
                  <a:pt x="28002" y="2018753"/>
                </a:lnTo>
                <a:lnTo>
                  <a:pt x="34409" y="2014433"/>
                </a:lnTo>
                <a:lnTo>
                  <a:pt x="38729" y="2008026"/>
                </a:lnTo>
                <a:lnTo>
                  <a:pt x="40313" y="2000180"/>
                </a:lnTo>
                <a:close/>
              </a:path>
              <a:path w="40639" h="2200909">
                <a:moveTo>
                  <a:pt x="40313" y="2180182"/>
                </a:moveTo>
                <a:lnTo>
                  <a:pt x="38729" y="2172337"/>
                </a:lnTo>
                <a:lnTo>
                  <a:pt x="34409" y="2165930"/>
                </a:lnTo>
                <a:lnTo>
                  <a:pt x="28002" y="2161610"/>
                </a:lnTo>
                <a:lnTo>
                  <a:pt x="20156" y="2160026"/>
                </a:lnTo>
                <a:lnTo>
                  <a:pt x="12310" y="2161610"/>
                </a:lnTo>
                <a:lnTo>
                  <a:pt x="5903" y="2165930"/>
                </a:lnTo>
                <a:lnTo>
                  <a:pt x="1584" y="2172337"/>
                </a:lnTo>
                <a:lnTo>
                  <a:pt x="0" y="2180182"/>
                </a:lnTo>
                <a:lnTo>
                  <a:pt x="1584" y="2188028"/>
                </a:lnTo>
                <a:lnTo>
                  <a:pt x="5903" y="2194435"/>
                </a:lnTo>
                <a:lnTo>
                  <a:pt x="12310" y="2198755"/>
                </a:lnTo>
                <a:lnTo>
                  <a:pt x="20156" y="2200339"/>
                </a:lnTo>
                <a:lnTo>
                  <a:pt x="28002" y="2198755"/>
                </a:lnTo>
                <a:lnTo>
                  <a:pt x="34409" y="2194435"/>
                </a:lnTo>
                <a:lnTo>
                  <a:pt x="38729" y="2188028"/>
                </a:lnTo>
                <a:lnTo>
                  <a:pt x="40313" y="2180182"/>
                </a:lnTo>
                <a:close/>
              </a:path>
            </a:pathLst>
          </a:custGeom>
          <a:ln w="5060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09" name="object 109" descr=""/>
          <p:cNvSpPr txBox="1"/>
          <p:nvPr/>
        </p:nvSpPr>
        <p:spPr>
          <a:xfrm>
            <a:off x="5223977" y="7154966"/>
            <a:ext cx="101600" cy="118745"/>
          </a:xfrm>
          <a:prstGeom prst="rect">
            <a:avLst/>
          </a:prstGeom>
        </p:spPr>
        <p:txBody>
          <a:bodyPr wrap="square" lIns="0" tIns="0" rIns="0" bIns="0" rtlCol="0" vert="vert270">
            <a:spAutoFit/>
          </a:bodyPr>
          <a:lstStyle/>
          <a:p>
            <a:pPr marL="12700">
              <a:lnSpc>
                <a:spcPts val="670"/>
              </a:lnSpc>
            </a:pPr>
            <a:r>
              <a:rPr dirty="0" sz="600" spc="-25">
                <a:latin typeface="Lucida Console"/>
                <a:cs typeface="Lucida Console"/>
              </a:rPr>
              <a:t>24</a:t>
            </a:r>
            <a:endParaRPr sz="600">
              <a:latin typeface="Lucida Console"/>
              <a:cs typeface="Lucida Console"/>
            </a:endParaRPr>
          </a:p>
        </p:txBody>
      </p:sp>
      <p:sp>
        <p:nvSpPr>
          <p:cNvPr id="110" name="object 110" descr=""/>
          <p:cNvSpPr txBox="1"/>
          <p:nvPr/>
        </p:nvSpPr>
        <p:spPr>
          <a:xfrm>
            <a:off x="5403987" y="4562972"/>
            <a:ext cx="101600" cy="118745"/>
          </a:xfrm>
          <a:prstGeom prst="rect">
            <a:avLst/>
          </a:prstGeom>
        </p:spPr>
        <p:txBody>
          <a:bodyPr wrap="square" lIns="0" tIns="0" rIns="0" bIns="0" rtlCol="0" vert="vert270">
            <a:spAutoFit/>
          </a:bodyPr>
          <a:lstStyle/>
          <a:p>
            <a:pPr marL="12700">
              <a:lnSpc>
                <a:spcPts val="670"/>
              </a:lnSpc>
            </a:pPr>
            <a:r>
              <a:rPr dirty="0" sz="600" spc="-25">
                <a:latin typeface="Lucida Console"/>
                <a:cs typeface="Lucida Console"/>
              </a:rPr>
              <a:t>25</a:t>
            </a:r>
            <a:endParaRPr sz="600">
              <a:latin typeface="Lucida Console"/>
              <a:cs typeface="Lucida Console"/>
            </a:endParaRPr>
          </a:p>
        </p:txBody>
      </p:sp>
      <p:sp>
        <p:nvSpPr>
          <p:cNvPr id="111" name="object 111" descr=""/>
          <p:cNvSpPr/>
          <p:nvPr/>
        </p:nvSpPr>
        <p:spPr>
          <a:xfrm>
            <a:off x="5429058" y="4817890"/>
            <a:ext cx="40640" cy="2200910"/>
          </a:xfrm>
          <a:custGeom>
            <a:avLst/>
            <a:gdLst/>
            <a:ahLst/>
            <a:cxnLst/>
            <a:rect l="l" t="t" r="r" b="b"/>
            <a:pathLst>
              <a:path w="40639" h="2200909">
                <a:moveTo>
                  <a:pt x="40313" y="20156"/>
                </a:moveTo>
                <a:lnTo>
                  <a:pt x="38729" y="12310"/>
                </a:lnTo>
                <a:lnTo>
                  <a:pt x="34409" y="5903"/>
                </a:lnTo>
                <a:lnTo>
                  <a:pt x="28002" y="1584"/>
                </a:lnTo>
                <a:lnTo>
                  <a:pt x="20156" y="0"/>
                </a:lnTo>
                <a:lnTo>
                  <a:pt x="12310" y="1584"/>
                </a:lnTo>
                <a:lnTo>
                  <a:pt x="5903" y="5903"/>
                </a:lnTo>
                <a:lnTo>
                  <a:pt x="1584" y="12310"/>
                </a:lnTo>
                <a:lnTo>
                  <a:pt x="0" y="20156"/>
                </a:lnTo>
                <a:lnTo>
                  <a:pt x="1584" y="28002"/>
                </a:lnTo>
                <a:lnTo>
                  <a:pt x="5903" y="34409"/>
                </a:lnTo>
                <a:lnTo>
                  <a:pt x="12310" y="38729"/>
                </a:lnTo>
                <a:lnTo>
                  <a:pt x="20156" y="40313"/>
                </a:lnTo>
                <a:lnTo>
                  <a:pt x="28002" y="38729"/>
                </a:lnTo>
                <a:lnTo>
                  <a:pt x="34409" y="34409"/>
                </a:lnTo>
                <a:lnTo>
                  <a:pt x="38729" y="28002"/>
                </a:lnTo>
                <a:lnTo>
                  <a:pt x="40313" y="20156"/>
                </a:lnTo>
                <a:close/>
              </a:path>
              <a:path w="40639" h="2200909">
                <a:moveTo>
                  <a:pt x="40313" y="200159"/>
                </a:moveTo>
                <a:lnTo>
                  <a:pt x="38729" y="192313"/>
                </a:lnTo>
                <a:lnTo>
                  <a:pt x="34409" y="185905"/>
                </a:lnTo>
                <a:lnTo>
                  <a:pt x="28002" y="181586"/>
                </a:lnTo>
                <a:lnTo>
                  <a:pt x="20156" y="180002"/>
                </a:lnTo>
                <a:lnTo>
                  <a:pt x="12310" y="181586"/>
                </a:lnTo>
                <a:lnTo>
                  <a:pt x="5903" y="185905"/>
                </a:lnTo>
                <a:lnTo>
                  <a:pt x="1584" y="192313"/>
                </a:lnTo>
                <a:lnTo>
                  <a:pt x="0" y="200159"/>
                </a:lnTo>
                <a:lnTo>
                  <a:pt x="1584" y="208005"/>
                </a:lnTo>
                <a:lnTo>
                  <a:pt x="5903" y="214412"/>
                </a:lnTo>
                <a:lnTo>
                  <a:pt x="12310" y="218731"/>
                </a:lnTo>
                <a:lnTo>
                  <a:pt x="20156" y="220315"/>
                </a:lnTo>
                <a:lnTo>
                  <a:pt x="28002" y="218731"/>
                </a:lnTo>
                <a:lnTo>
                  <a:pt x="34409" y="214412"/>
                </a:lnTo>
                <a:lnTo>
                  <a:pt x="38729" y="208005"/>
                </a:lnTo>
                <a:lnTo>
                  <a:pt x="40313" y="200159"/>
                </a:lnTo>
                <a:close/>
              </a:path>
              <a:path w="40639" h="2200909">
                <a:moveTo>
                  <a:pt x="40313" y="380160"/>
                </a:moveTo>
                <a:lnTo>
                  <a:pt x="38729" y="372314"/>
                </a:lnTo>
                <a:lnTo>
                  <a:pt x="34409" y="365907"/>
                </a:lnTo>
                <a:lnTo>
                  <a:pt x="28002" y="361588"/>
                </a:lnTo>
                <a:lnTo>
                  <a:pt x="20156" y="360004"/>
                </a:lnTo>
                <a:lnTo>
                  <a:pt x="12310" y="361588"/>
                </a:lnTo>
                <a:lnTo>
                  <a:pt x="5903" y="365907"/>
                </a:lnTo>
                <a:lnTo>
                  <a:pt x="1584" y="372314"/>
                </a:lnTo>
                <a:lnTo>
                  <a:pt x="0" y="380160"/>
                </a:lnTo>
                <a:lnTo>
                  <a:pt x="1584" y="388006"/>
                </a:lnTo>
                <a:lnTo>
                  <a:pt x="5903" y="394414"/>
                </a:lnTo>
                <a:lnTo>
                  <a:pt x="12310" y="398733"/>
                </a:lnTo>
                <a:lnTo>
                  <a:pt x="20156" y="400317"/>
                </a:lnTo>
                <a:lnTo>
                  <a:pt x="28002" y="398733"/>
                </a:lnTo>
                <a:lnTo>
                  <a:pt x="34409" y="394414"/>
                </a:lnTo>
                <a:lnTo>
                  <a:pt x="38729" y="388006"/>
                </a:lnTo>
                <a:lnTo>
                  <a:pt x="40313" y="380160"/>
                </a:lnTo>
                <a:close/>
              </a:path>
              <a:path w="40639" h="2200909">
                <a:moveTo>
                  <a:pt x="40313" y="560163"/>
                </a:moveTo>
                <a:lnTo>
                  <a:pt x="38729" y="552317"/>
                </a:lnTo>
                <a:lnTo>
                  <a:pt x="34409" y="545910"/>
                </a:lnTo>
                <a:lnTo>
                  <a:pt x="28002" y="541590"/>
                </a:lnTo>
                <a:lnTo>
                  <a:pt x="20156" y="540006"/>
                </a:lnTo>
                <a:lnTo>
                  <a:pt x="12310" y="541590"/>
                </a:lnTo>
                <a:lnTo>
                  <a:pt x="5903" y="545910"/>
                </a:lnTo>
                <a:lnTo>
                  <a:pt x="1584" y="552317"/>
                </a:lnTo>
                <a:lnTo>
                  <a:pt x="0" y="560163"/>
                </a:lnTo>
                <a:lnTo>
                  <a:pt x="1584" y="568009"/>
                </a:lnTo>
                <a:lnTo>
                  <a:pt x="5903" y="574416"/>
                </a:lnTo>
                <a:lnTo>
                  <a:pt x="12310" y="578736"/>
                </a:lnTo>
                <a:lnTo>
                  <a:pt x="20156" y="580320"/>
                </a:lnTo>
                <a:lnTo>
                  <a:pt x="28002" y="578736"/>
                </a:lnTo>
                <a:lnTo>
                  <a:pt x="34409" y="574416"/>
                </a:lnTo>
                <a:lnTo>
                  <a:pt x="38729" y="568009"/>
                </a:lnTo>
                <a:lnTo>
                  <a:pt x="40313" y="560163"/>
                </a:lnTo>
                <a:close/>
              </a:path>
              <a:path w="40639" h="2200909">
                <a:moveTo>
                  <a:pt x="40313" y="1640176"/>
                </a:moveTo>
                <a:lnTo>
                  <a:pt x="38729" y="1632330"/>
                </a:lnTo>
                <a:lnTo>
                  <a:pt x="34409" y="1625923"/>
                </a:lnTo>
                <a:lnTo>
                  <a:pt x="28002" y="1621603"/>
                </a:lnTo>
                <a:lnTo>
                  <a:pt x="20156" y="1620019"/>
                </a:lnTo>
                <a:lnTo>
                  <a:pt x="12310" y="1621603"/>
                </a:lnTo>
                <a:lnTo>
                  <a:pt x="5903" y="1625923"/>
                </a:lnTo>
                <a:lnTo>
                  <a:pt x="1584" y="1632330"/>
                </a:lnTo>
                <a:lnTo>
                  <a:pt x="0" y="1640176"/>
                </a:lnTo>
                <a:lnTo>
                  <a:pt x="1584" y="1648022"/>
                </a:lnTo>
                <a:lnTo>
                  <a:pt x="5903" y="1654429"/>
                </a:lnTo>
                <a:lnTo>
                  <a:pt x="12310" y="1658749"/>
                </a:lnTo>
                <a:lnTo>
                  <a:pt x="20156" y="1660333"/>
                </a:lnTo>
                <a:lnTo>
                  <a:pt x="28002" y="1658749"/>
                </a:lnTo>
                <a:lnTo>
                  <a:pt x="34409" y="1654429"/>
                </a:lnTo>
                <a:lnTo>
                  <a:pt x="38729" y="1648022"/>
                </a:lnTo>
                <a:lnTo>
                  <a:pt x="40313" y="1640176"/>
                </a:lnTo>
                <a:close/>
              </a:path>
              <a:path w="40639" h="2200909">
                <a:moveTo>
                  <a:pt x="40313" y="1820178"/>
                </a:moveTo>
                <a:lnTo>
                  <a:pt x="38729" y="1812332"/>
                </a:lnTo>
                <a:lnTo>
                  <a:pt x="34409" y="1805925"/>
                </a:lnTo>
                <a:lnTo>
                  <a:pt x="28002" y="1801605"/>
                </a:lnTo>
                <a:lnTo>
                  <a:pt x="20156" y="1800021"/>
                </a:lnTo>
                <a:lnTo>
                  <a:pt x="12310" y="1801605"/>
                </a:lnTo>
                <a:lnTo>
                  <a:pt x="5903" y="1805925"/>
                </a:lnTo>
                <a:lnTo>
                  <a:pt x="1584" y="1812332"/>
                </a:lnTo>
                <a:lnTo>
                  <a:pt x="0" y="1820178"/>
                </a:lnTo>
                <a:lnTo>
                  <a:pt x="1584" y="1828024"/>
                </a:lnTo>
                <a:lnTo>
                  <a:pt x="5903" y="1834431"/>
                </a:lnTo>
                <a:lnTo>
                  <a:pt x="12310" y="1838751"/>
                </a:lnTo>
                <a:lnTo>
                  <a:pt x="20156" y="1840335"/>
                </a:lnTo>
                <a:lnTo>
                  <a:pt x="28002" y="1838751"/>
                </a:lnTo>
                <a:lnTo>
                  <a:pt x="34409" y="1834431"/>
                </a:lnTo>
                <a:lnTo>
                  <a:pt x="38729" y="1828024"/>
                </a:lnTo>
                <a:lnTo>
                  <a:pt x="40313" y="1820178"/>
                </a:lnTo>
                <a:close/>
              </a:path>
              <a:path w="40639" h="2200909">
                <a:moveTo>
                  <a:pt x="40313" y="2000180"/>
                </a:moveTo>
                <a:lnTo>
                  <a:pt x="38729" y="1992334"/>
                </a:lnTo>
                <a:lnTo>
                  <a:pt x="34409" y="1985927"/>
                </a:lnTo>
                <a:lnTo>
                  <a:pt x="28002" y="1981607"/>
                </a:lnTo>
                <a:lnTo>
                  <a:pt x="20156" y="1980023"/>
                </a:lnTo>
                <a:lnTo>
                  <a:pt x="12310" y="1981607"/>
                </a:lnTo>
                <a:lnTo>
                  <a:pt x="5903" y="1985927"/>
                </a:lnTo>
                <a:lnTo>
                  <a:pt x="1584" y="1992334"/>
                </a:lnTo>
                <a:lnTo>
                  <a:pt x="0" y="2000180"/>
                </a:lnTo>
                <a:lnTo>
                  <a:pt x="1584" y="2008026"/>
                </a:lnTo>
                <a:lnTo>
                  <a:pt x="5903" y="2014433"/>
                </a:lnTo>
                <a:lnTo>
                  <a:pt x="12310" y="2018753"/>
                </a:lnTo>
                <a:lnTo>
                  <a:pt x="20156" y="2020337"/>
                </a:lnTo>
                <a:lnTo>
                  <a:pt x="28002" y="2018753"/>
                </a:lnTo>
                <a:lnTo>
                  <a:pt x="34409" y="2014433"/>
                </a:lnTo>
                <a:lnTo>
                  <a:pt x="38729" y="2008026"/>
                </a:lnTo>
                <a:lnTo>
                  <a:pt x="40313" y="2000180"/>
                </a:lnTo>
                <a:close/>
              </a:path>
              <a:path w="40639" h="2200909">
                <a:moveTo>
                  <a:pt x="40313" y="2180182"/>
                </a:moveTo>
                <a:lnTo>
                  <a:pt x="38729" y="2172337"/>
                </a:lnTo>
                <a:lnTo>
                  <a:pt x="34409" y="2165930"/>
                </a:lnTo>
                <a:lnTo>
                  <a:pt x="28002" y="2161610"/>
                </a:lnTo>
                <a:lnTo>
                  <a:pt x="20156" y="2160026"/>
                </a:lnTo>
                <a:lnTo>
                  <a:pt x="12310" y="2161610"/>
                </a:lnTo>
                <a:lnTo>
                  <a:pt x="5903" y="2165930"/>
                </a:lnTo>
                <a:lnTo>
                  <a:pt x="1584" y="2172337"/>
                </a:lnTo>
                <a:lnTo>
                  <a:pt x="0" y="2180182"/>
                </a:lnTo>
                <a:lnTo>
                  <a:pt x="1584" y="2188028"/>
                </a:lnTo>
                <a:lnTo>
                  <a:pt x="5903" y="2194435"/>
                </a:lnTo>
                <a:lnTo>
                  <a:pt x="12310" y="2198755"/>
                </a:lnTo>
                <a:lnTo>
                  <a:pt x="20156" y="2200339"/>
                </a:lnTo>
                <a:lnTo>
                  <a:pt x="28002" y="2198755"/>
                </a:lnTo>
                <a:lnTo>
                  <a:pt x="34409" y="2194435"/>
                </a:lnTo>
                <a:lnTo>
                  <a:pt x="38729" y="2188028"/>
                </a:lnTo>
                <a:lnTo>
                  <a:pt x="40313" y="2180182"/>
                </a:lnTo>
                <a:close/>
              </a:path>
            </a:pathLst>
          </a:custGeom>
          <a:ln w="5060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12" name="object 112" descr=""/>
          <p:cNvSpPr txBox="1"/>
          <p:nvPr/>
        </p:nvSpPr>
        <p:spPr>
          <a:xfrm>
            <a:off x="5403987" y="7154966"/>
            <a:ext cx="101600" cy="118745"/>
          </a:xfrm>
          <a:prstGeom prst="rect">
            <a:avLst/>
          </a:prstGeom>
        </p:spPr>
        <p:txBody>
          <a:bodyPr wrap="square" lIns="0" tIns="0" rIns="0" bIns="0" rtlCol="0" vert="vert270">
            <a:spAutoFit/>
          </a:bodyPr>
          <a:lstStyle/>
          <a:p>
            <a:pPr marL="12700">
              <a:lnSpc>
                <a:spcPts val="670"/>
              </a:lnSpc>
            </a:pPr>
            <a:r>
              <a:rPr dirty="0" sz="600" spc="-25">
                <a:latin typeface="Lucida Console"/>
                <a:cs typeface="Lucida Console"/>
              </a:rPr>
              <a:t>25</a:t>
            </a:r>
            <a:endParaRPr sz="600">
              <a:latin typeface="Lucida Console"/>
              <a:cs typeface="Lucida Console"/>
            </a:endParaRPr>
          </a:p>
        </p:txBody>
      </p:sp>
      <p:sp>
        <p:nvSpPr>
          <p:cNvPr id="113" name="object 113" descr=""/>
          <p:cNvSpPr txBox="1"/>
          <p:nvPr/>
        </p:nvSpPr>
        <p:spPr>
          <a:xfrm>
            <a:off x="5583984" y="4562972"/>
            <a:ext cx="101600" cy="118745"/>
          </a:xfrm>
          <a:prstGeom prst="rect">
            <a:avLst/>
          </a:prstGeom>
        </p:spPr>
        <p:txBody>
          <a:bodyPr wrap="square" lIns="0" tIns="0" rIns="0" bIns="0" rtlCol="0" vert="vert270">
            <a:spAutoFit/>
          </a:bodyPr>
          <a:lstStyle/>
          <a:p>
            <a:pPr marL="12700">
              <a:lnSpc>
                <a:spcPts val="670"/>
              </a:lnSpc>
            </a:pPr>
            <a:r>
              <a:rPr dirty="0" sz="600" spc="-25">
                <a:latin typeface="Lucida Console"/>
                <a:cs typeface="Lucida Console"/>
              </a:rPr>
              <a:t>26</a:t>
            </a:r>
            <a:endParaRPr sz="600">
              <a:latin typeface="Lucida Console"/>
              <a:cs typeface="Lucida Console"/>
            </a:endParaRPr>
          </a:p>
        </p:txBody>
      </p:sp>
      <p:sp>
        <p:nvSpPr>
          <p:cNvPr id="114" name="object 114" descr=""/>
          <p:cNvSpPr/>
          <p:nvPr/>
        </p:nvSpPr>
        <p:spPr>
          <a:xfrm>
            <a:off x="5609061" y="4817890"/>
            <a:ext cx="40640" cy="2200910"/>
          </a:xfrm>
          <a:custGeom>
            <a:avLst/>
            <a:gdLst/>
            <a:ahLst/>
            <a:cxnLst/>
            <a:rect l="l" t="t" r="r" b="b"/>
            <a:pathLst>
              <a:path w="40639" h="2200909">
                <a:moveTo>
                  <a:pt x="40313" y="20156"/>
                </a:moveTo>
                <a:lnTo>
                  <a:pt x="38729" y="12310"/>
                </a:lnTo>
                <a:lnTo>
                  <a:pt x="34409" y="5903"/>
                </a:lnTo>
                <a:lnTo>
                  <a:pt x="28002" y="1584"/>
                </a:lnTo>
                <a:lnTo>
                  <a:pt x="20156" y="0"/>
                </a:lnTo>
                <a:lnTo>
                  <a:pt x="12310" y="1584"/>
                </a:lnTo>
                <a:lnTo>
                  <a:pt x="5903" y="5903"/>
                </a:lnTo>
                <a:lnTo>
                  <a:pt x="1583" y="12310"/>
                </a:lnTo>
                <a:lnTo>
                  <a:pt x="0" y="20156"/>
                </a:lnTo>
                <a:lnTo>
                  <a:pt x="1583" y="28002"/>
                </a:lnTo>
                <a:lnTo>
                  <a:pt x="5903" y="34409"/>
                </a:lnTo>
                <a:lnTo>
                  <a:pt x="12310" y="38729"/>
                </a:lnTo>
                <a:lnTo>
                  <a:pt x="20156" y="40313"/>
                </a:lnTo>
                <a:lnTo>
                  <a:pt x="28002" y="38729"/>
                </a:lnTo>
                <a:lnTo>
                  <a:pt x="34409" y="34409"/>
                </a:lnTo>
                <a:lnTo>
                  <a:pt x="38729" y="28002"/>
                </a:lnTo>
                <a:lnTo>
                  <a:pt x="40313" y="20156"/>
                </a:lnTo>
                <a:close/>
              </a:path>
              <a:path w="40639" h="2200909">
                <a:moveTo>
                  <a:pt x="40313" y="200159"/>
                </a:moveTo>
                <a:lnTo>
                  <a:pt x="38729" y="192313"/>
                </a:lnTo>
                <a:lnTo>
                  <a:pt x="34409" y="185905"/>
                </a:lnTo>
                <a:lnTo>
                  <a:pt x="28002" y="181586"/>
                </a:lnTo>
                <a:lnTo>
                  <a:pt x="20156" y="180002"/>
                </a:lnTo>
                <a:lnTo>
                  <a:pt x="12310" y="181586"/>
                </a:lnTo>
                <a:lnTo>
                  <a:pt x="5903" y="185905"/>
                </a:lnTo>
                <a:lnTo>
                  <a:pt x="1583" y="192313"/>
                </a:lnTo>
                <a:lnTo>
                  <a:pt x="0" y="200159"/>
                </a:lnTo>
                <a:lnTo>
                  <a:pt x="1583" y="208005"/>
                </a:lnTo>
                <a:lnTo>
                  <a:pt x="5903" y="214412"/>
                </a:lnTo>
                <a:lnTo>
                  <a:pt x="12310" y="218731"/>
                </a:lnTo>
                <a:lnTo>
                  <a:pt x="20156" y="220315"/>
                </a:lnTo>
                <a:lnTo>
                  <a:pt x="28002" y="218731"/>
                </a:lnTo>
                <a:lnTo>
                  <a:pt x="34409" y="214412"/>
                </a:lnTo>
                <a:lnTo>
                  <a:pt x="38729" y="208005"/>
                </a:lnTo>
                <a:lnTo>
                  <a:pt x="40313" y="200159"/>
                </a:lnTo>
                <a:close/>
              </a:path>
              <a:path w="40639" h="2200909">
                <a:moveTo>
                  <a:pt x="40313" y="380160"/>
                </a:moveTo>
                <a:lnTo>
                  <a:pt x="38729" y="372314"/>
                </a:lnTo>
                <a:lnTo>
                  <a:pt x="34409" y="365907"/>
                </a:lnTo>
                <a:lnTo>
                  <a:pt x="28002" y="361588"/>
                </a:lnTo>
                <a:lnTo>
                  <a:pt x="20156" y="360004"/>
                </a:lnTo>
                <a:lnTo>
                  <a:pt x="12310" y="361588"/>
                </a:lnTo>
                <a:lnTo>
                  <a:pt x="5903" y="365907"/>
                </a:lnTo>
                <a:lnTo>
                  <a:pt x="1583" y="372314"/>
                </a:lnTo>
                <a:lnTo>
                  <a:pt x="0" y="380160"/>
                </a:lnTo>
                <a:lnTo>
                  <a:pt x="1583" y="388006"/>
                </a:lnTo>
                <a:lnTo>
                  <a:pt x="5903" y="394414"/>
                </a:lnTo>
                <a:lnTo>
                  <a:pt x="12310" y="398733"/>
                </a:lnTo>
                <a:lnTo>
                  <a:pt x="20156" y="400317"/>
                </a:lnTo>
                <a:lnTo>
                  <a:pt x="28002" y="398733"/>
                </a:lnTo>
                <a:lnTo>
                  <a:pt x="34409" y="394414"/>
                </a:lnTo>
                <a:lnTo>
                  <a:pt x="38729" y="388006"/>
                </a:lnTo>
                <a:lnTo>
                  <a:pt x="40313" y="380160"/>
                </a:lnTo>
                <a:close/>
              </a:path>
              <a:path w="40639" h="2200909">
                <a:moveTo>
                  <a:pt x="40313" y="560163"/>
                </a:moveTo>
                <a:lnTo>
                  <a:pt x="38729" y="552317"/>
                </a:lnTo>
                <a:lnTo>
                  <a:pt x="34409" y="545910"/>
                </a:lnTo>
                <a:lnTo>
                  <a:pt x="28002" y="541590"/>
                </a:lnTo>
                <a:lnTo>
                  <a:pt x="20156" y="540006"/>
                </a:lnTo>
                <a:lnTo>
                  <a:pt x="12310" y="541590"/>
                </a:lnTo>
                <a:lnTo>
                  <a:pt x="5903" y="545910"/>
                </a:lnTo>
                <a:lnTo>
                  <a:pt x="1583" y="552317"/>
                </a:lnTo>
                <a:lnTo>
                  <a:pt x="0" y="560163"/>
                </a:lnTo>
                <a:lnTo>
                  <a:pt x="1583" y="568009"/>
                </a:lnTo>
                <a:lnTo>
                  <a:pt x="5903" y="574416"/>
                </a:lnTo>
                <a:lnTo>
                  <a:pt x="12310" y="578736"/>
                </a:lnTo>
                <a:lnTo>
                  <a:pt x="20156" y="580320"/>
                </a:lnTo>
                <a:lnTo>
                  <a:pt x="28002" y="578736"/>
                </a:lnTo>
                <a:lnTo>
                  <a:pt x="34409" y="574416"/>
                </a:lnTo>
                <a:lnTo>
                  <a:pt x="38729" y="568009"/>
                </a:lnTo>
                <a:lnTo>
                  <a:pt x="40313" y="560163"/>
                </a:lnTo>
                <a:close/>
              </a:path>
              <a:path w="40639" h="2200909">
                <a:moveTo>
                  <a:pt x="40313" y="1640176"/>
                </a:moveTo>
                <a:lnTo>
                  <a:pt x="38729" y="1632330"/>
                </a:lnTo>
                <a:lnTo>
                  <a:pt x="34409" y="1625923"/>
                </a:lnTo>
                <a:lnTo>
                  <a:pt x="28002" y="1621603"/>
                </a:lnTo>
                <a:lnTo>
                  <a:pt x="20156" y="1620019"/>
                </a:lnTo>
                <a:lnTo>
                  <a:pt x="12310" y="1621603"/>
                </a:lnTo>
                <a:lnTo>
                  <a:pt x="5903" y="1625923"/>
                </a:lnTo>
                <a:lnTo>
                  <a:pt x="1583" y="1632330"/>
                </a:lnTo>
                <a:lnTo>
                  <a:pt x="0" y="1640176"/>
                </a:lnTo>
                <a:lnTo>
                  <a:pt x="1583" y="1648022"/>
                </a:lnTo>
                <a:lnTo>
                  <a:pt x="5903" y="1654429"/>
                </a:lnTo>
                <a:lnTo>
                  <a:pt x="12310" y="1658749"/>
                </a:lnTo>
                <a:lnTo>
                  <a:pt x="20156" y="1660333"/>
                </a:lnTo>
                <a:lnTo>
                  <a:pt x="28002" y="1658749"/>
                </a:lnTo>
                <a:lnTo>
                  <a:pt x="34409" y="1654429"/>
                </a:lnTo>
                <a:lnTo>
                  <a:pt x="38729" y="1648022"/>
                </a:lnTo>
                <a:lnTo>
                  <a:pt x="40313" y="1640176"/>
                </a:lnTo>
                <a:close/>
              </a:path>
              <a:path w="40639" h="2200909">
                <a:moveTo>
                  <a:pt x="40313" y="1820178"/>
                </a:moveTo>
                <a:lnTo>
                  <a:pt x="38729" y="1812332"/>
                </a:lnTo>
                <a:lnTo>
                  <a:pt x="34409" y="1805925"/>
                </a:lnTo>
                <a:lnTo>
                  <a:pt x="28002" y="1801605"/>
                </a:lnTo>
                <a:lnTo>
                  <a:pt x="20156" y="1800021"/>
                </a:lnTo>
                <a:lnTo>
                  <a:pt x="12310" y="1801605"/>
                </a:lnTo>
                <a:lnTo>
                  <a:pt x="5903" y="1805925"/>
                </a:lnTo>
                <a:lnTo>
                  <a:pt x="1583" y="1812332"/>
                </a:lnTo>
                <a:lnTo>
                  <a:pt x="0" y="1820178"/>
                </a:lnTo>
                <a:lnTo>
                  <a:pt x="1583" y="1828024"/>
                </a:lnTo>
                <a:lnTo>
                  <a:pt x="5903" y="1834431"/>
                </a:lnTo>
                <a:lnTo>
                  <a:pt x="12310" y="1838751"/>
                </a:lnTo>
                <a:lnTo>
                  <a:pt x="20156" y="1840335"/>
                </a:lnTo>
                <a:lnTo>
                  <a:pt x="28002" y="1838751"/>
                </a:lnTo>
                <a:lnTo>
                  <a:pt x="34409" y="1834431"/>
                </a:lnTo>
                <a:lnTo>
                  <a:pt x="38729" y="1828024"/>
                </a:lnTo>
                <a:lnTo>
                  <a:pt x="40313" y="1820178"/>
                </a:lnTo>
                <a:close/>
              </a:path>
              <a:path w="40639" h="2200909">
                <a:moveTo>
                  <a:pt x="40313" y="2000180"/>
                </a:moveTo>
                <a:lnTo>
                  <a:pt x="38729" y="1992334"/>
                </a:lnTo>
                <a:lnTo>
                  <a:pt x="34409" y="1985927"/>
                </a:lnTo>
                <a:lnTo>
                  <a:pt x="28002" y="1981607"/>
                </a:lnTo>
                <a:lnTo>
                  <a:pt x="20156" y="1980023"/>
                </a:lnTo>
                <a:lnTo>
                  <a:pt x="12310" y="1981607"/>
                </a:lnTo>
                <a:lnTo>
                  <a:pt x="5903" y="1985927"/>
                </a:lnTo>
                <a:lnTo>
                  <a:pt x="1583" y="1992334"/>
                </a:lnTo>
                <a:lnTo>
                  <a:pt x="0" y="2000180"/>
                </a:lnTo>
                <a:lnTo>
                  <a:pt x="1583" y="2008026"/>
                </a:lnTo>
                <a:lnTo>
                  <a:pt x="5903" y="2014433"/>
                </a:lnTo>
                <a:lnTo>
                  <a:pt x="12310" y="2018753"/>
                </a:lnTo>
                <a:lnTo>
                  <a:pt x="20156" y="2020337"/>
                </a:lnTo>
                <a:lnTo>
                  <a:pt x="28002" y="2018753"/>
                </a:lnTo>
                <a:lnTo>
                  <a:pt x="34409" y="2014433"/>
                </a:lnTo>
                <a:lnTo>
                  <a:pt x="38729" y="2008026"/>
                </a:lnTo>
                <a:lnTo>
                  <a:pt x="40313" y="2000180"/>
                </a:lnTo>
                <a:close/>
              </a:path>
              <a:path w="40639" h="2200909">
                <a:moveTo>
                  <a:pt x="40313" y="2180182"/>
                </a:moveTo>
                <a:lnTo>
                  <a:pt x="38729" y="2172337"/>
                </a:lnTo>
                <a:lnTo>
                  <a:pt x="34409" y="2165930"/>
                </a:lnTo>
                <a:lnTo>
                  <a:pt x="28002" y="2161610"/>
                </a:lnTo>
                <a:lnTo>
                  <a:pt x="20156" y="2160026"/>
                </a:lnTo>
                <a:lnTo>
                  <a:pt x="12310" y="2161610"/>
                </a:lnTo>
                <a:lnTo>
                  <a:pt x="5903" y="2165930"/>
                </a:lnTo>
                <a:lnTo>
                  <a:pt x="1583" y="2172337"/>
                </a:lnTo>
                <a:lnTo>
                  <a:pt x="0" y="2180182"/>
                </a:lnTo>
                <a:lnTo>
                  <a:pt x="1583" y="2188028"/>
                </a:lnTo>
                <a:lnTo>
                  <a:pt x="5903" y="2194435"/>
                </a:lnTo>
                <a:lnTo>
                  <a:pt x="12310" y="2198755"/>
                </a:lnTo>
                <a:lnTo>
                  <a:pt x="20156" y="2200339"/>
                </a:lnTo>
                <a:lnTo>
                  <a:pt x="28002" y="2198755"/>
                </a:lnTo>
                <a:lnTo>
                  <a:pt x="34409" y="2194435"/>
                </a:lnTo>
                <a:lnTo>
                  <a:pt x="38729" y="2188028"/>
                </a:lnTo>
                <a:lnTo>
                  <a:pt x="40313" y="2180182"/>
                </a:lnTo>
                <a:close/>
              </a:path>
            </a:pathLst>
          </a:custGeom>
          <a:ln w="5060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15" name="object 115" descr=""/>
          <p:cNvSpPr txBox="1"/>
          <p:nvPr/>
        </p:nvSpPr>
        <p:spPr>
          <a:xfrm>
            <a:off x="5583984" y="7154966"/>
            <a:ext cx="101600" cy="118745"/>
          </a:xfrm>
          <a:prstGeom prst="rect">
            <a:avLst/>
          </a:prstGeom>
        </p:spPr>
        <p:txBody>
          <a:bodyPr wrap="square" lIns="0" tIns="0" rIns="0" bIns="0" rtlCol="0" vert="vert270">
            <a:spAutoFit/>
          </a:bodyPr>
          <a:lstStyle/>
          <a:p>
            <a:pPr marL="12700">
              <a:lnSpc>
                <a:spcPts val="670"/>
              </a:lnSpc>
            </a:pPr>
            <a:r>
              <a:rPr dirty="0" sz="600" spc="-25">
                <a:latin typeface="Lucida Console"/>
                <a:cs typeface="Lucida Console"/>
              </a:rPr>
              <a:t>26</a:t>
            </a:r>
            <a:endParaRPr sz="600">
              <a:latin typeface="Lucida Console"/>
              <a:cs typeface="Lucida Console"/>
            </a:endParaRPr>
          </a:p>
        </p:txBody>
      </p:sp>
      <p:sp>
        <p:nvSpPr>
          <p:cNvPr id="116" name="object 116" descr=""/>
          <p:cNvSpPr txBox="1"/>
          <p:nvPr/>
        </p:nvSpPr>
        <p:spPr>
          <a:xfrm>
            <a:off x="5763981" y="4562972"/>
            <a:ext cx="101600" cy="118745"/>
          </a:xfrm>
          <a:prstGeom prst="rect">
            <a:avLst/>
          </a:prstGeom>
        </p:spPr>
        <p:txBody>
          <a:bodyPr wrap="square" lIns="0" tIns="0" rIns="0" bIns="0" rtlCol="0" vert="vert270">
            <a:spAutoFit/>
          </a:bodyPr>
          <a:lstStyle/>
          <a:p>
            <a:pPr marL="12700">
              <a:lnSpc>
                <a:spcPts val="670"/>
              </a:lnSpc>
            </a:pPr>
            <a:r>
              <a:rPr dirty="0" sz="600" spc="-25">
                <a:latin typeface="Lucida Console"/>
                <a:cs typeface="Lucida Console"/>
              </a:rPr>
              <a:t>27</a:t>
            </a:r>
            <a:endParaRPr sz="600">
              <a:latin typeface="Lucida Console"/>
              <a:cs typeface="Lucida Console"/>
            </a:endParaRPr>
          </a:p>
        </p:txBody>
      </p:sp>
      <p:sp>
        <p:nvSpPr>
          <p:cNvPr id="117" name="object 117" descr=""/>
          <p:cNvSpPr/>
          <p:nvPr/>
        </p:nvSpPr>
        <p:spPr>
          <a:xfrm>
            <a:off x="5789063" y="4817890"/>
            <a:ext cx="40640" cy="2200910"/>
          </a:xfrm>
          <a:custGeom>
            <a:avLst/>
            <a:gdLst/>
            <a:ahLst/>
            <a:cxnLst/>
            <a:rect l="l" t="t" r="r" b="b"/>
            <a:pathLst>
              <a:path w="40639" h="2200909">
                <a:moveTo>
                  <a:pt x="40313" y="20156"/>
                </a:moveTo>
                <a:lnTo>
                  <a:pt x="38729" y="12310"/>
                </a:lnTo>
                <a:lnTo>
                  <a:pt x="34409" y="5903"/>
                </a:lnTo>
                <a:lnTo>
                  <a:pt x="28002" y="1584"/>
                </a:lnTo>
                <a:lnTo>
                  <a:pt x="20156" y="0"/>
                </a:lnTo>
                <a:lnTo>
                  <a:pt x="12310" y="1584"/>
                </a:lnTo>
                <a:lnTo>
                  <a:pt x="5903" y="5903"/>
                </a:lnTo>
                <a:lnTo>
                  <a:pt x="1584" y="12310"/>
                </a:lnTo>
                <a:lnTo>
                  <a:pt x="0" y="20156"/>
                </a:lnTo>
                <a:lnTo>
                  <a:pt x="1584" y="28002"/>
                </a:lnTo>
                <a:lnTo>
                  <a:pt x="5903" y="34409"/>
                </a:lnTo>
                <a:lnTo>
                  <a:pt x="12310" y="38729"/>
                </a:lnTo>
                <a:lnTo>
                  <a:pt x="20156" y="40313"/>
                </a:lnTo>
                <a:lnTo>
                  <a:pt x="28002" y="38729"/>
                </a:lnTo>
                <a:lnTo>
                  <a:pt x="34409" y="34409"/>
                </a:lnTo>
                <a:lnTo>
                  <a:pt x="38729" y="28002"/>
                </a:lnTo>
                <a:lnTo>
                  <a:pt x="40313" y="20156"/>
                </a:lnTo>
                <a:close/>
              </a:path>
              <a:path w="40639" h="2200909">
                <a:moveTo>
                  <a:pt x="40313" y="200159"/>
                </a:moveTo>
                <a:lnTo>
                  <a:pt x="38729" y="192313"/>
                </a:lnTo>
                <a:lnTo>
                  <a:pt x="34409" y="185905"/>
                </a:lnTo>
                <a:lnTo>
                  <a:pt x="28002" y="181586"/>
                </a:lnTo>
                <a:lnTo>
                  <a:pt x="20156" y="180002"/>
                </a:lnTo>
                <a:lnTo>
                  <a:pt x="12310" y="181586"/>
                </a:lnTo>
                <a:lnTo>
                  <a:pt x="5903" y="185905"/>
                </a:lnTo>
                <a:lnTo>
                  <a:pt x="1584" y="192313"/>
                </a:lnTo>
                <a:lnTo>
                  <a:pt x="0" y="200159"/>
                </a:lnTo>
                <a:lnTo>
                  <a:pt x="1584" y="208005"/>
                </a:lnTo>
                <a:lnTo>
                  <a:pt x="5903" y="214412"/>
                </a:lnTo>
                <a:lnTo>
                  <a:pt x="12310" y="218731"/>
                </a:lnTo>
                <a:lnTo>
                  <a:pt x="20156" y="220315"/>
                </a:lnTo>
                <a:lnTo>
                  <a:pt x="28002" y="218731"/>
                </a:lnTo>
                <a:lnTo>
                  <a:pt x="34409" y="214412"/>
                </a:lnTo>
                <a:lnTo>
                  <a:pt x="38729" y="208005"/>
                </a:lnTo>
                <a:lnTo>
                  <a:pt x="40313" y="200159"/>
                </a:lnTo>
                <a:close/>
              </a:path>
              <a:path w="40639" h="2200909">
                <a:moveTo>
                  <a:pt x="40313" y="380160"/>
                </a:moveTo>
                <a:lnTo>
                  <a:pt x="38729" y="372314"/>
                </a:lnTo>
                <a:lnTo>
                  <a:pt x="34409" y="365907"/>
                </a:lnTo>
                <a:lnTo>
                  <a:pt x="28002" y="361588"/>
                </a:lnTo>
                <a:lnTo>
                  <a:pt x="20156" y="360004"/>
                </a:lnTo>
                <a:lnTo>
                  <a:pt x="12310" y="361588"/>
                </a:lnTo>
                <a:lnTo>
                  <a:pt x="5903" y="365907"/>
                </a:lnTo>
                <a:lnTo>
                  <a:pt x="1584" y="372314"/>
                </a:lnTo>
                <a:lnTo>
                  <a:pt x="0" y="380160"/>
                </a:lnTo>
                <a:lnTo>
                  <a:pt x="1584" y="388006"/>
                </a:lnTo>
                <a:lnTo>
                  <a:pt x="5903" y="394414"/>
                </a:lnTo>
                <a:lnTo>
                  <a:pt x="12310" y="398733"/>
                </a:lnTo>
                <a:lnTo>
                  <a:pt x="20156" y="400317"/>
                </a:lnTo>
                <a:lnTo>
                  <a:pt x="28002" y="398733"/>
                </a:lnTo>
                <a:lnTo>
                  <a:pt x="34409" y="394414"/>
                </a:lnTo>
                <a:lnTo>
                  <a:pt x="38729" y="388006"/>
                </a:lnTo>
                <a:lnTo>
                  <a:pt x="40313" y="380160"/>
                </a:lnTo>
                <a:close/>
              </a:path>
              <a:path w="40639" h="2200909">
                <a:moveTo>
                  <a:pt x="40313" y="560163"/>
                </a:moveTo>
                <a:lnTo>
                  <a:pt x="38729" y="552317"/>
                </a:lnTo>
                <a:lnTo>
                  <a:pt x="34409" y="545910"/>
                </a:lnTo>
                <a:lnTo>
                  <a:pt x="28002" y="541590"/>
                </a:lnTo>
                <a:lnTo>
                  <a:pt x="20156" y="540006"/>
                </a:lnTo>
                <a:lnTo>
                  <a:pt x="12310" y="541590"/>
                </a:lnTo>
                <a:lnTo>
                  <a:pt x="5903" y="545910"/>
                </a:lnTo>
                <a:lnTo>
                  <a:pt x="1584" y="552317"/>
                </a:lnTo>
                <a:lnTo>
                  <a:pt x="0" y="560163"/>
                </a:lnTo>
                <a:lnTo>
                  <a:pt x="1584" y="568009"/>
                </a:lnTo>
                <a:lnTo>
                  <a:pt x="5903" y="574416"/>
                </a:lnTo>
                <a:lnTo>
                  <a:pt x="12310" y="578736"/>
                </a:lnTo>
                <a:lnTo>
                  <a:pt x="20156" y="580320"/>
                </a:lnTo>
                <a:lnTo>
                  <a:pt x="28002" y="578736"/>
                </a:lnTo>
                <a:lnTo>
                  <a:pt x="34409" y="574416"/>
                </a:lnTo>
                <a:lnTo>
                  <a:pt x="38729" y="568009"/>
                </a:lnTo>
                <a:lnTo>
                  <a:pt x="40313" y="560163"/>
                </a:lnTo>
                <a:close/>
              </a:path>
              <a:path w="40639" h="2200909">
                <a:moveTo>
                  <a:pt x="40313" y="740165"/>
                </a:moveTo>
                <a:lnTo>
                  <a:pt x="38729" y="732319"/>
                </a:lnTo>
                <a:lnTo>
                  <a:pt x="34409" y="725912"/>
                </a:lnTo>
                <a:lnTo>
                  <a:pt x="28002" y="721592"/>
                </a:lnTo>
                <a:lnTo>
                  <a:pt x="20156" y="720008"/>
                </a:lnTo>
                <a:lnTo>
                  <a:pt x="12310" y="721592"/>
                </a:lnTo>
                <a:lnTo>
                  <a:pt x="5903" y="725912"/>
                </a:lnTo>
                <a:lnTo>
                  <a:pt x="1584" y="732319"/>
                </a:lnTo>
                <a:lnTo>
                  <a:pt x="0" y="740165"/>
                </a:lnTo>
                <a:lnTo>
                  <a:pt x="1584" y="748011"/>
                </a:lnTo>
                <a:lnTo>
                  <a:pt x="5903" y="754418"/>
                </a:lnTo>
                <a:lnTo>
                  <a:pt x="12310" y="758738"/>
                </a:lnTo>
                <a:lnTo>
                  <a:pt x="20156" y="760322"/>
                </a:lnTo>
                <a:lnTo>
                  <a:pt x="28002" y="758738"/>
                </a:lnTo>
                <a:lnTo>
                  <a:pt x="34409" y="754418"/>
                </a:lnTo>
                <a:lnTo>
                  <a:pt x="38729" y="748011"/>
                </a:lnTo>
                <a:lnTo>
                  <a:pt x="40313" y="740165"/>
                </a:lnTo>
                <a:close/>
              </a:path>
              <a:path w="40639" h="2200909">
                <a:moveTo>
                  <a:pt x="40313" y="1460174"/>
                </a:moveTo>
                <a:lnTo>
                  <a:pt x="38729" y="1452328"/>
                </a:lnTo>
                <a:lnTo>
                  <a:pt x="34409" y="1445921"/>
                </a:lnTo>
                <a:lnTo>
                  <a:pt x="28002" y="1441601"/>
                </a:lnTo>
                <a:lnTo>
                  <a:pt x="20156" y="1440017"/>
                </a:lnTo>
                <a:lnTo>
                  <a:pt x="12310" y="1441601"/>
                </a:lnTo>
                <a:lnTo>
                  <a:pt x="5903" y="1445921"/>
                </a:lnTo>
                <a:lnTo>
                  <a:pt x="1584" y="1452328"/>
                </a:lnTo>
                <a:lnTo>
                  <a:pt x="0" y="1460174"/>
                </a:lnTo>
                <a:lnTo>
                  <a:pt x="1584" y="1468019"/>
                </a:lnTo>
                <a:lnTo>
                  <a:pt x="5903" y="1474427"/>
                </a:lnTo>
                <a:lnTo>
                  <a:pt x="12310" y="1478746"/>
                </a:lnTo>
                <a:lnTo>
                  <a:pt x="20156" y="1480330"/>
                </a:lnTo>
                <a:lnTo>
                  <a:pt x="28002" y="1478746"/>
                </a:lnTo>
                <a:lnTo>
                  <a:pt x="34409" y="1474427"/>
                </a:lnTo>
                <a:lnTo>
                  <a:pt x="38729" y="1468019"/>
                </a:lnTo>
                <a:lnTo>
                  <a:pt x="40313" y="1460174"/>
                </a:lnTo>
                <a:close/>
              </a:path>
              <a:path w="40639" h="2200909">
                <a:moveTo>
                  <a:pt x="40313" y="1640176"/>
                </a:moveTo>
                <a:lnTo>
                  <a:pt x="38729" y="1632330"/>
                </a:lnTo>
                <a:lnTo>
                  <a:pt x="34409" y="1625923"/>
                </a:lnTo>
                <a:lnTo>
                  <a:pt x="28002" y="1621603"/>
                </a:lnTo>
                <a:lnTo>
                  <a:pt x="20156" y="1620019"/>
                </a:lnTo>
                <a:lnTo>
                  <a:pt x="12310" y="1621603"/>
                </a:lnTo>
                <a:lnTo>
                  <a:pt x="5903" y="1625923"/>
                </a:lnTo>
                <a:lnTo>
                  <a:pt x="1584" y="1632330"/>
                </a:lnTo>
                <a:lnTo>
                  <a:pt x="0" y="1640176"/>
                </a:lnTo>
                <a:lnTo>
                  <a:pt x="1584" y="1648022"/>
                </a:lnTo>
                <a:lnTo>
                  <a:pt x="5903" y="1654429"/>
                </a:lnTo>
                <a:lnTo>
                  <a:pt x="12310" y="1658749"/>
                </a:lnTo>
                <a:lnTo>
                  <a:pt x="20156" y="1660333"/>
                </a:lnTo>
                <a:lnTo>
                  <a:pt x="28002" y="1658749"/>
                </a:lnTo>
                <a:lnTo>
                  <a:pt x="34409" y="1654429"/>
                </a:lnTo>
                <a:lnTo>
                  <a:pt x="38729" y="1648022"/>
                </a:lnTo>
                <a:lnTo>
                  <a:pt x="40313" y="1640176"/>
                </a:lnTo>
                <a:close/>
              </a:path>
              <a:path w="40639" h="2200909">
                <a:moveTo>
                  <a:pt x="40313" y="1820178"/>
                </a:moveTo>
                <a:lnTo>
                  <a:pt x="38729" y="1812332"/>
                </a:lnTo>
                <a:lnTo>
                  <a:pt x="34409" y="1805925"/>
                </a:lnTo>
                <a:lnTo>
                  <a:pt x="28002" y="1801605"/>
                </a:lnTo>
                <a:lnTo>
                  <a:pt x="20156" y="1800021"/>
                </a:lnTo>
                <a:lnTo>
                  <a:pt x="12310" y="1801605"/>
                </a:lnTo>
                <a:lnTo>
                  <a:pt x="5903" y="1805925"/>
                </a:lnTo>
                <a:lnTo>
                  <a:pt x="1584" y="1812332"/>
                </a:lnTo>
                <a:lnTo>
                  <a:pt x="0" y="1820178"/>
                </a:lnTo>
                <a:lnTo>
                  <a:pt x="1584" y="1828024"/>
                </a:lnTo>
                <a:lnTo>
                  <a:pt x="5903" y="1834431"/>
                </a:lnTo>
                <a:lnTo>
                  <a:pt x="12310" y="1838751"/>
                </a:lnTo>
                <a:lnTo>
                  <a:pt x="20156" y="1840335"/>
                </a:lnTo>
                <a:lnTo>
                  <a:pt x="28002" y="1838751"/>
                </a:lnTo>
                <a:lnTo>
                  <a:pt x="34409" y="1834431"/>
                </a:lnTo>
                <a:lnTo>
                  <a:pt x="38729" y="1828024"/>
                </a:lnTo>
                <a:lnTo>
                  <a:pt x="40313" y="1820178"/>
                </a:lnTo>
                <a:close/>
              </a:path>
              <a:path w="40639" h="2200909">
                <a:moveTo>
                  <a:pt x="40313" y="2000180"/>
                </a:moveTo>
                <a:lnTo>
                  <a:pt x="38729" y="1992334"/>
                </a:lnTo>
                <a:lnTo>
                  <a:pt x="34409" y="1985927"/>
                </a:lnTo>
                <a:lnTo>
                  <a:pt x="28002" y="1981607"/>
                </a:lnTo>
                <a:lnTo>
                  <a:pt x="20156" y="1980023"/>
                </a:lnTo>
                <a:lnTo>
                  <a:pt x="12310" y="1981607"/>
                </a:lnTo>
                <a:lnTo>
                  <a:pt x="5903" y="1985927"/>
                </a:lnTo>
                <a:lnTo>
                  <a:pt x="1584" y="1992334"/>
                </a:lnTo>
                <a:lnTo>
                  <a:pt x="0" y="2000180"/>
                </a:lnTo>
                <a:lnTo>
                  <a:pt x="1584" y="2008026"/>
                </a:lnTo>
                <a:lnTo>
                  <a:pt x="5903" y="2014433"/>
                </a:lnTo>
                <a:lnTo>
                  <a:pt x="12310" y="2018753"/>
                </a:lnTo>
                <a:lnTo>
                  <a:pt x="20156" y="2020337"/>
                </a:lnTo>
                <a:lnTo>
                  <a:pt x="28002" y="2018753"/>
                </a:lnTo>
                <a:lnTo>
                  <a:pt x="34409" y="2014433"/>
                </a:lnTo>
                <a:lnTo>
                  <a:pt x="38729" y="2008026"/>
                </a:lnTo>
                <a:lnTo>
                  <a:pt x="40313" y="2000180"/>
                </a:lnTo>
                <a:close/>
              </a:path>
              <a:path w="40639" h="2200909">
                <a:moveTo>
                  <a:pt x="40313" y="2180182"/>
                </a:moveTo>
                <a:lnTo>
                  <a:pt x="38729" y="2172337"/>
                </a:lnTo>
                <a:lnTo>
                  <a:pt x="34409" y="2165930"/>
                </a:lnTo>
                <a:lnTo>
                  <a:pt x="28002" y="2161610"/>
                </a:lnTo>
                <a:lnTo>
                  <a:pt x="20156" y="2160026"/>
                </a:lnTo>
                <a:lnTo>
                  <a:pt x="12310" y="2161610"/>
                </a:lnTo>
                <a:lnTo>
                  <a:pt x="5903" y="2165930"/>
                </a:lnTo>
                <a:lnTo>
                  <a:pt x="1584" y="2172337"/>
                </a:lnTo>
                <a:lnTo>
                  <a:pt x="0" y="2180182"/>
                </a:lnTo>
                <a:lnTo>
                  <a:pt x="1584" y="2188028"/>
                </a:lnTo>
                <a:lnTo>
                  <a:pt x="5903" y="2194435"/>
                </a:lnTo>
                <a:lnTo>
                  <a:pt x="12310" y="2198755"/>
                </a:lnTo>
                <a:lnTo>
                  <a:pt x="20156" y="2200339"/>
                </a:lnTo>
                <a:lnTo>
                  <a:pt x="28002" y="2198755"/>
                </a:lnTo>
                <a:lnTo>
                  <a:pt x="34409" y="2194435"/>
                </a:lnTo>
                <a:lnTo>
                  <a:pt x="38729" y="2188028"/>
                </a:lnTo>
                <a:lnTo>
                  <a:pt x="40313" y="2180182"/>
                </a:lnTo>
                <a:close/>
              </a:path>
            </a:pathLst>
          </a:custGeom>
          <a:ln w="5060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18" name="object 118" descr=""/>
          <p:cNvSpPr txBox="1"/>
          <p:nvPr/>
        </p:nvSpPr>
        <p:spPr>
          <a:xfrm>
            <a:off x="5763981" y="7154966"/>
            <a:ext cx="101600" cy="118745"/>
          </a:xfrm>
          <a:prstGeom prst="rect">
            <a:avLst/>
          </a:prstGeom>
        </p:spPr>
        <p:txBody>
          <a:bodyPr wrap="square" lIns="0" tIns="0" rIns="0" bIns="0" rtlCol="0" vert="vert270">
            <a:spAutoFit/>
          </a:bodyPr>
          <a:lstStyle/>
          <a:p>
            <a:pPr marL="12700">
              <a:lnSpc>
                <a:spcPts val="670"/>
              </a:lnSpc>
            </a:pPr>
            <a:r>
              <a:rPr dirty="0" sz="600" spc="-25">
                <a:latin typeface="Lucida Console"/>
                <a:cs typeface="Lucida Console"/>
              </a:rPr>
              <a:t>27</a:t>
            </a:r>
            <a:endParaRPr sz="600">
              <a:latin typeface="Lucida Console"/>
              <a:cs typeface="Lucida Console"/>
            </a:endParaRPr>
          </a:p>
        </p:txBody>
      </p:sp>
      <p:sp>
        <p:nvSpPr>
          <p:cNvPr id="119" name="object 119" descr=""/>
          <p:cNvSpPr txBox="1"/>
          <p:nvPr/>
        </p:nvSpPr>
        <p:spPr>
          <a:xfrm>
            <a:off x="5943978" y="4562972"/>
            <a:ext cx="101600" cy="118745"/>
          </a:xfrm>
          <a:prstGeom prst="rect">
            <a:avLst/>
          </a:prstGeom>
        </p:spPr>
        <p:txBody>
          <a:bodyPr wrap="square" lIns="0" tIns="0" rIns="0" bIns="0" rtlCol="0" vert="vert270">
            <a:spAutoFit/>
          </a:bodyPr>
          <a:lstStyle/>
          <a:p>
            <a:pPr marL="12700">
              <a:lnSpc>
                <a:spcPts val="670"/>
              </a:lnSpc>
            </a:pPr>
            <a:r>
              <a:rPr dirty="0" sz="600" spc="-25">
                <a:latin typeface="Lucida Console"/>
                <a:cs typeface="Lucida Console"/>
              </a:rPr>
              <a:t>28</a:t>
            </a:r>
            <a:endParaRPr sz="600">
              <a:latin typeface="Lucida Console"/>
              <a:cs typeface="Lucida Console"/>
            </a:endParaRPr>
          </a:p>
        </p:txBody>
      </p:sp>
      <p:sp>
        <p:nvSpPr>
          <p:cNvPr id="120" name="object 120" descr=""/>
          <p:cNvSpPr/>
          <p:nvPr/>
        </p:nvSpPr>
        <p:spPr>
          <a:xfrm>
            <a:off x="5969065" y="4817890"/>
            <a:ext cx="40640" cy="2200910"/>
          </a:xfrm>
          <a:custGeom>
            <a:avLst/>
            <a:gdLst/>
            <a:ahLst/>
            <a:cxnLst/>
            <a:rect l="l" t="t" r="r" b="b"/>
            <a:pathLst>
              <a:path w="40639" h="2200909">
                <a:moveTo>
                  <a:pt x="40313" y="20156"/>
                </a:moveTo>
                <a:lnTo>
                  <a:pt x="38729" y="12310"/>
                </a:lnTo>
                <a:lnTo>
                  <a:pt x="34409" y="5903"/>
                </a:lnTo>
                <a:lnTo>
                  <a:pt x="28002" y="1584"/>
                </a:lnTo>
                <a:lnTo>
                  <a:pt x="20156" y="0"/>
                </a:lnTo>
                <a:lnTo>
                  <a:pt x="12310" y="1584"/>
                </a:lnTo>
                <a:lnTo>
                  <a:pt x="5903" y="5903"/>
                </a:lnTo>
                <a:lnTo>
                  <a:pt x="1584" y="12310"/>
                </a:lnTo>
                <a:lnTo>
                  <a:pt x="0" y="20156"/>
                </a:lnTo>
                <a:lnTo>
                  <a:pt x="1584" y="28002"/>
                </a:lnTo>
                <a:lnTo>
                  <a:pt x="5903" y="34409"/>
                </a:lnTo>
                <a:lnTo>
                  <a:pt x="12310" y="38729"/>
                </a:lnTo>
                <a:lnTo>
                  <a:pt x="20156" y="40313"/>
                </a:lnTo>
                <a:lnTo>
                  <a:pt x="28002" y="38729"/>
                </a:lnTo>
                <a:lnTo>
                  <a:pt x="34409" y="34409"/>
                </a:lnTo>
                <a:lnTo>
                  <a:pt x="38729" y="28002"/>
                </a:lnTo>
                <a:lnTo>
                  <a:pt x="40313" y="20156"/>
                </a:lnTo>
                <a:close/>
              </a:path>
              <a:path w="40639" h="2200909">
                <a:moveTo>
                  <a:pt x="40313" y="200159"/>
                </a:moveTo>
                <a:lnTo>
                  <a:pt x="38729" y="192313"/>
                </a:lnTo>
                <a:lnTo>
                  <a:pt x="34409" y="185905"/>
                </a:lnTo>
                <a:lnTo>
                  <a:pt x="28002" y="181586"/>
                </a:lnTo>
                <a:lnTo>
                  <a:pt x="20156" y="180002"/>
                </a:lnTo>
                <a:lnTo>
                  <a:pt x="12310" y="181586"/>
                </a:lnTo>
                <a:lnTo>
                  <a:pt x="5903" y="185905"/>
                </a:lnTo>
                <a:lnTo>
                  <a:pt x="1584" y="192313"/>
                </a:lnTo>
                <a:lnTo>
                  <a:pt x="0" y="200159"/>
                </a:lnTo>
                <a:lnTo>
                  <a:pt x="1584" y="208005"/>
                </a:lnTo>
                <a:lnTo>
                  <a:pt x="5903" y="214412"/>
                </a:lnTo>
                <a:lnTo>
                  <a:pt x="12310" y="218731"/>
                </a:lnTo>
                <a:lnTo>
                  <a:pt x="20156" y="220315"/>
                </a:lnTo>
                <a:lnTo>
                  <a:pt x="28002" y="218731"/>
                </a:lnTo>
                <a:lnTo>
                  <a:pt x="34409" y="214412"/>
                </a:lnTo>
                <a:lnTo>
                  <a:pt x="38729" y="208005"/>
                </a:lnTo>
                <a:lnTo>
                  <a:pt x="40313" y="200159"/>
                </a:lnTo>
                <a:close/>
              </a:path>
              <a:path w="40639" h="2200909">
                <a:moveTo>
                  <a:pt x="40313" y="380160"/>
                </a:moveTo>
                <a:lnTo>
                  <a:pt x="38729" y="372314"/>
                </a:lnTo>
                <a:lnTo>
                  <a:pt x="34409" y="365907"/>
                </a:lnTo>
                <a:lnTo>
                  <a:pt x="28002" y="361588"/>
                </a:lnTo>
                <a:lnTo>
                  <a:pt x="20156" y="360004"/>
                </a:lnTo>
                <a:lnTo>
                  <a:pt x="12310" y="361588"/>
                </a:lnTo>
                <a:lnTo>
                  <a:pt x="5903" y="365907"/>
                </a:lnTo>
                <a:lnTo>
                  <a:pt x="1584" y="372314"/>
                </a:lnTo>
                <a:lnTo>
                  <a:pt x="0" y="380160"/>
                </a:lnTo>
                <a:lnTo>
                  <a:pt x="1584" y="388006"/>
                </a:lnTo>
                <a:lnTo>
                  <a:pt x="5903" y="394414"/>
                </a:lnTo>
                <a:lnTo>
                  <a:pt x="12310" y="398733"/>
                </a:lnTo>
                <a:lnTo>
                  <a:pt x="20156" y="400317"/>
                </a:lnTo>
                <a:lnTo>
                  <a:pt x="28002" y="398733"/>
                </a:lnTo>
                <a:lnTo>
                  <a:pt x="34409" y="394414"/>
                </a:lnTo>
                <a:lnTo>
                  <a:pt x="38729" y="388006"/>
                </a:lnTo>
                <a:lnTo>
                  <a:pt x="40313" y="380160"/>
                </a:lnTo>
                <a:close/>
              </a:path>
              <a:path w="40639" h="2200909">
                <a:moveTo>
                  <a:pt x="40313" y="560163"/>
                </a:moveTo>
                <a:lnTo>
                  <a:pt x="38729" y="552317"/>
                </a:lnTo>
                <a:lnTo>
                  <a:pt x="34409" y="545910"/>
                </a:lnTo>
                <a:lnTo>
                  <a:pt x="28002" y="541590"/>
                </a:lnTo>
                <a:lnTo>
                  <a:pt x="20156" y="540006"/>
                </a:lnTo>
                <a:lnTo>
                  <a:pt x="12310" y="541590"/>
                </a:lnTo>
                <a:lnTo>
                  <a:pt x="5903" y="545910"/>
                </a:lnTo>
                <a:lnTo>
                  <a:pt x="1584" y="552317"/>
                </a:lnTo>
                <a:lnTo>
                  <a:pt x="0" y="560163"/>
                </a:lnTo>
                <a:lnTo>
                  <a:pt x="1584" y="568009"/>
                </a:lnTo>
                <a:lnTo>
                  <a:pt x="5903" y="574416"/>
                </a:lnTo>
                <a:lnTo>
                  <a:pt x="12310" y="578736"/>
                </a:lnTo>
                <a:lnTo>
                  <a:pt x="20156" y="580320"/>
                </a:lnTo>
                <a:lnTo>
                  <a:pt x="28002" y="578736"/>
                </a:lnTo>
                <a:lnTo>
                  <a:pt x="34409" y="574416"/>
                </a:lnTo>
                <a:lnTo>
                  <a:pt x="38729" y="568009"/>
                </a:lnTo>
                <a:lnTo>
                  <a:pt x="40313" y="560163"/>
                </a:lnTo>
                <a:close/>
              </a:path>
              <a:path w="40639" h="2200909">
                <a:moveTo>
                  <a:pt x="40313" y="740165"/>
                </a:moveTo>
                <a:lnTo>
                  <a:pt x="38729" y="732319"/>
                </a:lnTo>
                <a:lnTo>
                  <a:pt x="34409" y="725912"/>
                </a:lnTo>
                <a:lnTo>
                  <a:pt x="28002" y="721592"/>
                </a:lnTo>
                <a:lnTo>
                  <a:pt x="20156" y="720008"/>
                </a:lnTo>
                <a:lnTo>
                  <a:pt x="12310" y="721592"/>
                </a:lnTo>
                <a:lnTo>
                  <a:pt x="5903" y="725912"/>
                </a:lnTo>
                <a:lnTo>
                  <a:pt x="1584" y="732319"/>
                </a:lnTo>
                <a:lnTo>
                  <a:pt x="0" y="740165"/>
                </a:lnTo>
                <a:lnTo>
                  <a:pt x="1584" y="748011"/>
                </a:lnTo>
                <a:lnTo>
                  <a:pt x="5903" y="754418"/>
                </a:lnTo>
                <a:lnTo>
                  <a:pt x="12310" y="758738"/>
                </a:lnTo>
                <a:lnTo>
                  <a:pt x="20156" y="760322"/>
                </a:lnTo>
                <a:lnTo>
                  <a:pt x="28002" y="758738"/>
                </a:lnTo>
                <a:lnTo>
                  <a:pt x="34409" y="754418"/>
                </a:lnTo>
                <a:lnTo>
                  <a:pt x="38729" y="748011"/>
                </a:lnTo>
                <a:lnTo>
                  <a:pt x="40313" y="740165"/>
                </a:lnTo>
                <a:close/>
              </a:path>
              <a:path w="40639" h="2200909">
                <a:moveTo>
                  <a:pt x="40313" y="1460174"/>
                </a:moveTo>
                <a:lnTo>
                  <a:pt x="38729" y="1452328"/>
                </a:lnTo>
                <a:lnTo>
                  <a:pt x="34409" y="1445921"/>
                </a:lnTo>
                <a:lnTo>
                  <a:pt x="28002" y="1441601"/>
                </a:lnTo>
                <a:lnTo>
                  <a:pt x="20156" y="1440017"/>
                </a:lnTo>
                <a:lnTo>
                  <a:pt x="12310" y="1441601"/>
                </a:lnTo>
                <a:lnTo>
                  <a:pt x="5903" y="1445921"/>
                </a:lnTo>
                <a:lnTo>
                  <a:pt x="1584" y="1452328"/>
                </a:lnTo>
                <a:lnTo>
                  <a:pt x="0" y="1460174"/>
                </a:lnTo>
                <a:lnTo>
                  <a:pt x="1584" y="1468019"/>
                </a:lnTo>
                <a:lnTo>
                  <a:pt x="5903" y="1474427"/>
                </a:lnTo>
                <a:lnTo>
                  <a:pt x="12310" y="1478746"/>
                </a:lnTo>
                <a:lnTo>
                  <a:pt x="20156" y="1480330"/>
                </a:lnTo>
                <a:lnTo>
                  <a:pt x="28002" y="1478746"/>
                </a:lnTo>
                <a:lnTo>
                  <a:pt x="34409" y="1474427"/>
                </a:lnTo>
                <a:lnTo>
                  <a:pt x="38729" y="1468019"/>
                </a:lnTo>
                <a:lnTo>
                  <a:pt x="40313" y="1460174"/>
                </a:lnTo>
                <a:close/>
              </a:path>
              <a:path w="40639" h="2200909">
                <a:moveTo>
                  <a:pt x="40313" y="1640176"/>
                </a:moveTo>
                <a:lnTo>
                  <a:pt x="38729" y="1632330"/>
                </a:lnTo>
                <a:lnTo>
                  <a:pt x="34409" y="1625923"/>
                </a:lnTo>
                <a:lnTo>
                  <a:pt x="28002" y="1621603"/>
                </a:lnTo>
                <a:lnTo>
                  <a:pt x="20156" y="1620019"/>
                </a:lnTo>
                <a:lnTo>
                  <a:pt x="12310" y="1621603"/>
                </a:lnTo>
                <a:lnTo>
                  <a:pt x="5903" y="1625923"/>
                </a:lnTo>
                <a:lnTo>
                  <a:pt x="1584" y="1632330"/>
                </a:lnTo>
                <a:lnTo>
                  <a:pt x="0" y="1640176"/>
                </a:lnTo>
                <a:lnTo>
                  <a:pt x="1584" y="1648022"/>
                </a:lnTo>
                <a:lnTo>
                  <a:pt x="5903" y="1654429"/>
                </a:lnTo>
                <a:lnTo>
                  <a:pt x="12310" y="1658749"/>
                </a:lnTo>
                <a:lnTo>
                  <a:pt x="20156" y="1660333"/>
                </a:lnTo>
                <a:lnTo>
                  <a:pt x="28002" y="1658749"/>
                </a:lnTo>
                <a:lnTo>
                  <a:pt x="34409" y="1654429"/>
                </a:lnTo>
                <a:lnTo>
                  <a:pt x="38729" y="1648022"/>
                </a:lnTo>
                <a:lnTo>
                  <a:pt x="40313" y="1640176"/>
                </a:lnTo>
                <a:close/>
              </a:path>
              <a:path w="40639" h="2200909">
                <a:moveTo>
                  <a:pt x="40313" y="1820178"/>
                </a:moveTo>
                <a:lnTo>
                  <a:pt x="38729" y="1812332"/>
                </a:lnTo>
                <a:lnTo>
                  <a:pt x="34409" y="1805925"/>
                </a:lnTo>
                <a:lnTo>
                  <a:pt x="28002" y="1801605"/>
                </a:lnTo>
                <a:lnTo>
                  <a:pt x="20156" y="1800021"/>
                </a:lnTo>
                <a:lnTo>
                  <a:pt x="12310" y="1801605"/>
                </a:lnTo>
                <a:lnTo>
                  <a:pt x="5903" y="1805925"/>
                </a:lnTo>
                <a:lnTo>
                  <a:pt x="1584" y="1812332"/>
                </a:lnTo>
                <a:lnTo>
                  <a:pt x="0" y="1820178"/>
                </a:lnTo>
                <a:lnTo>
                  <a:pt x="1584" y="1828024"/>
                </a:lnTo>
                <a:lnTo>
                  <a:pt x="5903" y="1834431"/>
                </a:lnTo>
                <a:lnTo>
                  <a:pt x="12310" y="1838751"/>
                </a:lnTo>
                <a:lnTo>
                  <a:pt x="20156" y="1840335"/>
                </a:lnTo>
                <a:lnTo>
                  <a:pt x="28002" y="1838751"/>
                </a:lnTo>
                <a:lnTo>
                  <a:pt x="34409" y="1834431"/>
                </a:lnTo>
                <a:lnTo>
                  <a:pt x="38729" y="1828024"/>
                </a:lnTo>
                <a:lnTo>
                  <a:pt x="40313" y="1820178"/>
                </a:lnTo>
                <a:close/>
              </a:path>
              <a:path w="40639" h="2200909">
                <a:moveTo>
                  <a:pt x="40313" y="2000180"/>
                </a:moveTo>
                <a:lnTo>
                  <a:pt x="38729" y="1992334"/>
                </a:lnTo>
                <a:lnTo>
                  <a:pt x="34409" y="1985927"/>
                </a:lnTo>
                <a:lnTo>
                  <a:pt x="28002" y="1981607"/>
                </a:lnTo>
                <a:lnTo>
                  <a:pt x="20156" y="1980023"/>
                </a:lnTo>
                <a:lnTo>
                  <a:pt x="12310" y="1981607"/>
                </a:lnTo>
                <a:lnTo>
                  <a:pt x="5903" y="1985927"/>
                </a:lnTo>
                <a:lnTo>
                  <a:pt x="1584" y="1992334"/>
                </a:lnTo>
                <a:lnTo>
                  <a:pt x="0" y="2000180"/>
                </a:lnTo>
                <a:lnTo>
                  <a:pt x="1584" y="2008026"/>
                </a:lnTo>
                <a:lnTo>
                  <a:pt x="5903" y="2014433"/>
                </a:lnTo>
                <a:lnTo>
                  <a:pt x="12310" y="2018753"/>
                </a:lnTo>
                <a:lnTo>
                  <a:pt x="20156" y="2020337"/>
                </a:lnTo>
                <a:lnTo>
                  <a:pt x="28002" y="2018753"/>
                </a:lnTo>
                <a:lnTo>
                  <a:pt x="34409" y="2014433"/>
                </a:lnTo>
                <a:lnTo>
                  <a:pt x="38729" y="2008026"/>
                </a:lnTo>
                <a:lnTo>
                  <a:pt x="40313" y="2000180"/>
                </a:lnTo>
                <a:close/>
              </a:path>
              <a:path w="40639" h="2200909">
                <a:moveTo>
                  <a:pt x="40313" y="2180182"/>
                </a:moveTo>
                <a:lnTo>
                  <a:pt x="38729" y="2172337"/>
                </a:lnTo>
                <a:lnTo>
                  <a:pt x="34409" y="2165930"/>
                </a:lnTo>
                <a:lnTo>
                  <a:pt x="28002" y="2161610"/>
                </a:lnTo>
                <a:lnTo>
                  <a:pt x="20156" y="2160026"/>
                </a:lnTo>
                <a:lnTo>
                  <a:pt x="12310" y="2161610"/>
                </a:lnTo>
                <a:lnTo>
                  <a:pt x="5903" y="2165930"/>
                </a:lnTo>
                <a:lnTo>
                  <a:pt x="1584" y="2172337"/>
                </a:lnTo>
                <a:lnTo>
                  <a:pt x="0" y="2180182"/>
                </a:lnTo>
                <a:lnTo>
                  <a:pt x="1584" y="2188028"/>
                </a:lnTo>
                <a:lnTo>
                  <a:pt x="5903" y="2194435"/>
                </a:lnTo>
                <a:lnTo>
                  <a:pt x="12310" y="2198755"/>
                </a:lnTo>
                <a:lnTo>
                  <a:pt x="20156" y="2200339"/>
                </a:lnTo>
                <a:lnTo>
                  <a:pt x="28002" y="2198755"/>
                </a:lnTo>
                <a:lnTo>
                  <a:pt x="34409" y="2194435"/>
                </a:lnTo>
                <a:lnTo>
                  <a:pt x="38729" y="2188028"/>
                </a:lnTo>
                <a:lnTo>
                  <a:pt x="40313" y="2180182"/>
                </a:lnTo>
                <a:close/>
              </a:path>
            </a:pathLst>
          </a:custGeom>
          <a:ln w="5060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21" name="object 121" descr=""/>
          <p:cNvSpPr txBox="1"/>
          <p:nvPr/>
        </p:nvSpPr>
        <p:spPr>
          <a:xfrm>
            <a:off x="5943978" y="7154966"/>
            <a:ext cx="101600" cy="118745"/>
          </a:xfrm>
          <a:prstGeom prst="rect">
            <a:avLst/>
          </a:prstGeom>
        </p:spPr>
        <p:txBody>
          <a:bodyPr wrap="square" lIns="0" tIns="0" rIns="0" bIns="0" rtlCol="0" vert="vert270">
            <a:spAutoFit/>
          </a:bodyPr>
          <a:lstStyle/>
          <a:p>
            <a:pPr marL="12700">
              <a:lnSpc>
                <a:spcPts val="670"/>
              </a:lnSpc>
            </a:pPr>
            <a:r>
              <a:rPr dirty="0" sz="600" spc="-25">
                <a:latin typeface="Lucida Console"/>
                <a:cs typeface="Lucida Console"/>
              </a:rPr>
              <a:t>28</a:t>
            </a:r>
            <a:endParaRPr sz="600">
              <a:latin typeface="Lucida Console"/>
              <a:cs typeface="Lucida Console"/>
            </a:endParaRPr>
          </a:p>
        </p:txBody>
      </p:sp>
      <p:sp>
        <p:nvSpPr>
          <p:cNvPr id="122" name="object 122" descr=""/>
          <p:cNvSpPr txBox="1"/>
          <p:nvPr/>
        </p:nvSpPr>
        <p:spPr>
          <a:xfrm>
            <a:off x="6123975" y="4562972"/>
            <a:ext cx="101600" cy="118745"/>
          </a:xfrm>
          <a:prstGeom prst="rect">
            <a:avLst/>
          </a:prstGeom>
        </p:spPr>
        <p:txBody>
          <a:bodyPr wrap="square" lIns="0" tIns="0" rIns="0" bIns="0" rtlCol="0" vert="vert270">
            <a:spAutoFit/>
          </a:bodyPr>
          <a:lstStyle/>
          <a:p>
            <a:pPr marL="12700">
              <a:lnSpc>
                <a:spcPts val="670"/>
              </a:lnSpc>
            </a:pPr>
            <a:r>
              <a:rPr dirty="0" sz="600" spc="-25">
                <a:latin typeface="Lucida Console"/>
                <a:cs typeface="Lucida Console"/>
              </a:rPr>
              <a:t>29</a:t>
            </a:r>
            <a:endParaRPr sz="600">
              <a:latin typeface="Lucida Console"/>
              <a:cs typeface="Lucida Console"/>
            </a:endParaRPr>
          </a:p>
        </p:txBody>
      </p:sp>
      <p:sp>
        <p:nvSpPr>
          <p:cNvPr id="123" name="object 123" descr=""/>
          <p:cNvSpPr/>
          <p:nvPr/>
        </p:nvSpPr>
        <p:spPr>
          <a:xfrm>
            <a:off x="6149067" y="4817890"/>
            <a:ext cx="40640" cy="2200910"/>
          </a:xfrm>
          <a:custGeom>
            <a:avLst/>
            <a:gdLst/>
            <a:ahLst/>
            <a:cxnLst/>
            <a:rect l="l" t="t" r="r" b="b"/>
            <a:pathLst>
              <a:path w="40639" h="2200909">
                <a:moveTo>
                  <a:pt x="40313" y="20156"/>
                </a:moveTo>
                <a:lnTo>
                  <a:pt x="38729" y="12310"/>
                </a:lnTo>
                <a:lnTo>
                  <a:pt x="34409" y="5903"/>
                </a:lnTo>
                <a:lnTo>
                  <a:pt x="28002" y="1584"/>
                </a:lnTo>
                <a:lnTo>
                  <a:pt x="20156" y="0"/>
                </a:lnTo>
                <a:lnTo>
                  <a:pt x="12310" y="1584"/>
                </a:lnTo>
                <a:lnTo>
                  <a:pt x="5903" y="5903"/>
                </a:lnTo>
                <a:lnTo>
                  <a:pt x="1584" y="12310"/>
                </a:lnTo>
                <a:lnTo>
                  <a:pt x="0" y="20156"/>
                </a:lnTo>
                <a:lnTo>
                  <a:pt x="1584" y="28002"/>
                </a:lnTo>
                <a:lnTo>
                  <a:pt x="5903" y="34409"/>
                </a:lnTo>
                <a:lnTo>
                  <a:pt x="12310" y="38729"/>
                </a:lnTo>
                <a:lnTo>
                  <a:pt x="20156" y="40313"/>
                </a:lnTo>
                <a:lnTo>
                  <a:pt x="28002" y="38729"/>
                </a:lnTo>
                <a:lnTo>
                  <a:pt x="34409" y="34409"/>
                </a:lnTo>
                <a:lnTo>
                  <a:pt x="38729" y="28002"/>
                </a:lnTo>
                <a:lnTo>
                  <a:pt x="40313" y="20156"/>
                </a:lnTo>
                <a:close/>
              </a:path>
              <a:path w="40639" h="2200909">
                <a:moveTo>
                  <a:pt x="40313" y="200159"/>
                </a:moveTo>
                <a:lnTo>
                  <a:pt x="38729" y="192313"/>
                </a:lnTo>
                <a:lnTo>
                  <a:pt x="34409" y="185905"/>
                </a:lnTo>
                <a:lnTo>
                  <a:pt x="28002" y="181586"/>
                </a:lnTo>
                <a:lnTo>
                  <a:pt x="20156" y="180002"/>
                </a:lnTo>
                <a:lnTo>
                  <a:pt x="12310" y="181586"/>
                </a:lnTo>
                <a:lnTo>
                  <a:pt x="5903" y="185905"/>
                </a:lnTo>
                <a:lnTo>
                  <a:pt x="1584" y="192313"/>
                </a:lnTo>
                <a:lnTo>
                  <a:pt x="0" y="200159"/>
                </a:lnTo>
                <a:lnTo>
                  <a:pt x="1584" y="208005"/>
                </a:lnTo>
                <a:lnTo>
                  <a:pt x="5903" y="214412"/>
                </a:lnTo>
                <a:lnTo>
                  <a:pt x="12310" y="218731"/>
                </a:lnTo>
                <a:lnTo>
                  <a:pt x="20156" y="220315"/>
                </a:lnTo>
                <a:lnTo>
                  <a:pt x="28002" y="218731"/>
                </a:lnTo>
                <a:lnTo>
                  <a:pt x="34409" y="214412"/>
                </a:lnTo>
                <a:lnTo>
                  <a:pt x="38729" y="208005"/>
                </a:lnTo>
                <a:lnTo>
                  <a:pt x="40313" y="200159"/>
                </a:lnTo>
                <a:close/>
              </a:path>
              <a:path w="40639" h="2200909">
                <a:moveTo>
                  <a:pt x="40313" y="380160"/>
                </a:moveTo>
                <a:lnTo>
                  <a:pt x="38729" y="372314"/>
                </a:lnTo>
                <a:lnTo>
                  <a:pt x="34409" y="365907"/>
                </a:lnTo>
                <a:lnTo>
                  <a:pt x="28002" y="361588"/>
                </a:lnTo>
                <a:lnTo>
                  <a:pt x="20156" y="360004"/>
                </a:lnTo>
                <a:lnTo>
                  <a:pt x="12310" y="361588"/>
                </a:lnTo>
                <a:lnTo>
                  <a:pt x="5903" y="365907"/>
                </a:lnTo>
                <a:lnTo>
                  <a:pt x="1584" y="372314"/>
                </a:lnTo>
                <a:lnTo>
                  <a:pt x="0" y="380160"/>
                </a:lnTo>
                <a:lnTo>
                  <a:pt x="1584" y="388006"/>
                </a:lnTo>
                <a:lnTo>
                  <a:pt x="5903" y="394414"/>
                </a:lnTo>
                <a:lnTo>
                  <a:pt x="12310" y="398733"/>
                </a:lnTo>
                <a:lnTo>
                  <a:pt x="20156" y="400317"/>
                </a:lnTo>
                <a:lnTo>
                  <a:pt x="28002" y="398733"/>
                </a:lnTo>
                <a:lnTo>
                  <a:pt x="34409" y="394414"/>
                </a:lnTo>
                <a:lnTo>
                  <a:pt x="38729" y="388006"/>
                </a:lnTo>
                <a:lnTo>
                  <a:pt x="40313" y="380160"/>
                </a:lnTo>
                <a:close/>
              </a:path>
              <a:path w="40639" h="2200909">
                <a:moveTo>
                  <a:pt x="40313" y="560163"/>
                </a:moveTo>
                <a:lnTo>
                  <a:pt x="38729" y="552317"/>
                </a:lnTo>
                <a:lnTo>
                  <a:pt x="34409" y="545910"/>
                </a:lnTo>
                <a:lnTo>
                  <a:pt x="28002" y="541590"/>
                </a:lnTo>
                <a:lnTo>
                  <a:pt x="20156" y="540006"/>
                </a:lnTo>
                <a:lnTo>
                  <a:pt x="12310" y="541590"/>
                </a:lnTo>
                <a:lnTo>
                  <a:pt x="5903" y="545910"/>
                </a:lnTo>
                <a:lnTo>
                  <a:pt x="1584" y="552317"/>
                </a:lnTo>
                <a:lnTo>
                  <a:pt x="0" y="560163"/>
                </a:lnTo>
                <a:lnTo>
                  <a:pt x="1584" y="568009"/>
                </a:lnTo>
                <a:lnTo>
                  <a:pt x="5903" y="574416"/>
                </a:lnTo>
                <a:lnTo>
                  <a:pt x="12310" y="578736"/>
                </a:lnTo>
                <a:lnTo>
                  <a:pt x="20156" y="580320"/>
                </a:lnTo>
                <a:lnTo>
                  <a:pt x="28002" y="578736"/>
                </a:lnTo>
                <a:lnTo>
                  <a:pt x="34409" y="574416"/>
                </a:lnTo>
                <a:lnTo>
                  <a:pt x="38729" y="568009"/>
                </a:lnTo>
                <a:lnTo>
                  <a:pt x="40313" y="560163"/>
                </a:lnTo>
                <a:close/>
              </a:path>
              <a:path w="40639" h="2200909">
                <a:moveTo>
                  <a:pt x="40313" y="740165"/>
                </a:moveTo>
                <a:lnTo>
                  <a:pt x="38729" y="732319"/>
                </a:lnTo>
                <a:lnTo>
                  <a:pt x="34409" y="725912"/>
                </a:lnTo>
                <a:lnTo>
                  <a:pt x="28002" y="721592"/>
                </a:lnTo>
                <a:lnTo>
                  <a:pt x="20156" y="720008"/>
                </a:lnTo>
                <a:lnTo>
                  <a:pt x="12310" y="721592"/>
                </a:lnTo>
                <a:lnTo>
                  <a:pt x="5903" y="725912"/>
                </a:lnTo>
                <a:lnTo>
                  <a:pt x="1584" y="732319"/>
                </a:lnTo>
                <a:lnTo>
                  <a:pt x="0" y="740165"/>
                </a:lnTo>
                <a:lnTo>
                  <a:pt x="1584" y="748011"/>
                </a:lnTo>
                <a:lnTo>
                  <a:pt x="5903" y="754418"/>
                </a:lnTo>
                <a:lnTo>
                  <a:pt x="12310" y="758738"/>
                </a:lnTo>
                <a:lnTo>
                  <a:pt x="20156" y="760322"/>
                </a:lnTo>
                <a:lnTo>
                  <a:pt x="28002" y="758738"/>
                </a:lnTo>
                <a:lnTo>
                  <a:pt x="34409" y="754418"/>
                </a:lnTo>
                <a:lnTo>
                  <a:pt x="38729" y="748011"/>
                </a:lnTo>
                <a:lnTo>
                  <a:pt x="40313" y="740165"/>
                </a:lnTo>
                <a:close/>
              </a:path>
              <a:path w="40639" h="2200909">
                <a:moveTo>
                  <a:pt x="40313" y="1460174"/>
                </a:moveTo>
                <a:lnTo>
                  <a:pt x="38729" y="1452328"/>
                </a:lnTo>
                <a:lnTo>
                  <a:pt x="34409" y="1445921"/>
                </a:lnTo>
                <a:lnTo>
                  <a:pt x="28002" y="1441601"/>
                </a:lnTo>
                <a:lnTo>
                  <a:pt x="20156" y="1440017"/>
                </a:lnTo>
                <a:lnTo>
                  <a:pt x="12310" y="1441601"/>
                </a:lnTo>
                <a:lnTo>
                  <a:pt x="5903" y="1445921"/>
                </a:lnTo>
                <a:lnTo>
                  <a:pt x="1584" y="1452328"/>
                </a:lnTo>
                <a:lnTo>
                  <a:pt x="0" y="1460174"/>
                </a:lnTo>
                <a:lnTo>
                  <a:pt x="1584" y="1468019"/>
                </a:lnTo>
                <a:lnTo>
                  <a:pt x="5903" y="1474427"/>
                </a:lnTo>
                <a:lnTo>
                  <a:pt x="12310" y="1478746"/>
                </a:lnTo>
                <a:lnTo>
                  <a:pt x="20156" y="1480330"/>
                </a:lnTo>
                <a:lnTo>
                  <a:pt x="28002" y="1478746"/>
                </a:lnTo>
                <a:lnTo>
                  <a:pt x="34409" y="1474427"/>
                </a:lnTo>
                <a:lnTo>
                  <a:pt x="38729" y="1468019"/>
                </a:lnTo>
                <a:lnTo>
                  <a:pt x="40313" y="1460174"/>
                </a:lnTo>
                <a:close/>
              </a:path>
              <a:path w="40639" h="2200909">
                <a:moveTo>
                  <a:pt x="40313" y="1640176"/>
                </a:moveTo>
                <a:lnTo>
                  <a:pt x="38729" y="1632330"/>
                </a:lnTo>
                <a:lnTo>
                  <a:pt x="34409" y="1625923"/>
                </a:lnTo>
                <a:lnTo>
                  <a:pt x="28002" y="1621603"/>
                </a:lnTo>
                <a:lnTo>
                  <a:pt x="20156" y="1620019"/>
                </a:lnTo>
                <a:lnTo>
                  <a:pt x="12310" y="1621603"/>
                </a:lnTo>
                <a:lnTo>
                  <a:pt x="5903" y="1625923"/>
                </a:lnTo>
                <a:lnTo>
                  <a:pt x="1584" y="1632330"/>
                </a:lnTo>
                <a:lnTo>
                  <a:pt x="0" y="1640176"/>
                </a:lnTo>
                <a:lnTo>
                  <a:pt x="1584" y="1648022"/>
                </a:lnTo>
                <a:lnTo>
                  <a:pt x="5903" y="1654429"/>
                </a:lnTo>
                <a:lnTo>
                  <a:pt x="12310" y="1658749"/>
                </a:lnTo>
                <a:lnTo>
                  <a:pt x="20156" y="1660333"/>
                </a:lnTo>
                <a:lnTo>
                  <a:pt x="28002" y="1658749"/>
                </a:lnTo>
                <a:lnTo>
                  <a:pt x="34409" y="1654429"/>
                </a:lnTo>
                <a:lnTo>
                  <a:pt x="38729" y="1648022"/>
                </a:lnTo>
                <a:lnTo>
                  <a:pt x="40313" y="1640176"/>
                </a:lnTo>
                <a:close/>
              </a:path>
              <a:path w="40639" h="2200909">
                <a:moveTo>
                  <a:pt x="40313" y="1820178"/>
                </a:moveTo>
                <a:lnTo>
                  <a:pt x="38729" y="1812332"/>
                </a:lnTo>
                <a:lnTo>
                  <a:pt x="34409" y="1805925"/>
                </a:lnTo>
                <a:lnTo>
                  <a:pt x="28002" y="1801605"/>
                </a:lnTo>
                <a:lnTo>
                  <a:pt x="20156" y="1800021"/>
                </a:lnTo>
                <a:lnTo>
                  <a:pt x="12310" y="1801605"/>
                </a:lnTo>
                <a:lnTo>
                  <a:pt x="5903" y="1805925"/>
                </a:lnTo>
                <a:lnTo>
                  <a:pt x="1584" y="1812332"/>
                </a:lnTo>
                <a:lnTo>
                  <a:pt x="0" y="1820178"/>
                </a:lnTo>
                <a:lnTo>
                  <a:pt x="1584" y="1828024"/>
                </a:lnTo>
                <a:lnTo>
                  <a:pt x="5903" y="1834431"/>
                </a:lnTo>
                <a:lnTo>
                  <a:pt x="12310" y="1838751"/>
                </a:lnTo>
                <a:lnTo>
                  <a:pt x="20156" y="1840335"/>
                </a:lnTo>
                <a:lnTo>
                  <a:pt x="28002" y="1838751"/>
                </a:lnTo>
                <a:lnTo>
                  <a:pt x="34409" y="1834431"/>
                </a:lnTo>
                <a:lnTo>
                  <a:pt x="38729" y="1828024"/>
                </a:lnTo>
                <a:lnTo>
                  <a:pt x="40313" y="1820178"/>
                </a:lnTo>
                <a:close/>
              </a:path>
              <a:path w="40639" h="2200909">
                <a:moveTo>
                  <a:pt x="40313" y="2000180"/>
                </a:moveTo>
                <a:lnTo>
                  <a:pt x="38729" y="1992334"/>
                </a:lnTo>
                <a:lnTo>
                  <a:pt x="34409" y="1985927"/>
                </a:lnTo>
                <a:lnTo>
                  <a:pt x="28002" y="1981607"/>
                </a:lnTo>
                <a:lnTo>
                  <a:pt x="20156" y="1980023"/>
                </a:lnTo>
                <a:lnTo>
                  <a:pt x="12310" y="1981607"/>
                </a:lnTo>
                <a:lnTo>
                  <a:pt x="5903" y="1985927"/>
                </a:lnTo>
                <a:lnTo>
                  <a:pt x="1584" y="1992334"/>
                </a:lnTo>
                <a:lnTo>
                  <a:pt x="0" y="2000180"/>
                </a:lnTo>
                <a:lnTo>
                  <a:pt x="1584" y="2008026"/>
                </a:lnTo>
                <a:lnTo>
                  <a:pt x="5903" y="2014433"/>
                </a:lnTo>
                <a:lnTo>
                  <a:pt x="12310" y="2018753"/>
                </a:lnTo>
                <a:lnTo>
                  <a:pt x="20156" y="2020337"/>
                </a:lnTo>
                <a:lnTo>
                  <a:pt x="28002" y="2018753"/>
                </a:lnTo>
                <a:lnTo>
                  <a:pt x="34409" y="2014433"/>
                </a:lnTo>
                <a:lnTo>
                  <a:pt x="38729" y="2008026"/>
                </a:lnTo>
                <a:lnTo>
                  <a:pt x="40313" y="2000180"/>
                </a:lnTo>
                <a:close/>
              </a:path>
              <a:path w="40639" h="2200909">
                <a:moveTo>
                  <a:pt x="40313" y="2180182"/>
                </a:moveTo>
                <a:lnTo>
                  <a:pt x="38729" y="2172337"/>
                </a:lnTo>
                <a:lnTo>
                  <a:pt x="34409" y="2165930"/>
                </a:lnTo>
                <a:lnTo>
                  <a:pt x="28002" y="2161610"/>
                </a:lnTo>
                <a:lnTo>
                  <a:pt x="20156" y="2160026"/>
                </a:lnTo>
                <a:lnTo>
                  <a:pt x="12310" y="2161610"/>
                </a:lnTo>
                <a:lnTo>
                  <a:pt x="5903" y="2165930"/>
                </a:lnTo>
                <a:lnTo>
                  <a:pt x="1584" y="2172337"/>
                </a:lnTo>
                <a:lnTo>
                  <a:pt x="0" y="2180182"/>
                </a:lnTo>
                <a:lnTo>
                  <a:pt x="1584" y="2188028"/>
                </a:lnTo>
                <a:lnTo>
                  <a:pt x="5903" y="2194435"/>
                </a:lnTo>
                <a:lnTo>
                  <a:pt x="12310" y="2198755"/>
                </a:lnTo>
                <a:lnTo>
                  <a:pt x="20156" y="2200339"/>
                </a:lnTo>
                <a:lnTo>
                  <a:pt x="28002" y="2198755"/>
                </a:lnTo>
                <a:lnTo>
                  <a:pt x="34409" y="2194435"/>
                </a:lnTo>
                <a:lnTo>
                  <a:pt x="38729" y="2188028"/>
                </a:lnTo>
                <a:lnTo>
                  <a:pt x="40313" y="2180182"/>
                </a:lnTo>
                <a:close/>
              </a:path>
            </a:pathLst>
          </a:custGeom>
          <a:ln w="5060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24" name="object 124" descr=""/>
          <p:cNvSpPr txBox="1"/>
          <p:nvPr/>
        </p:nvSpPr>
        <p:spPr>
          <a:xfrm>
            <a:off x="6123975" y="7154966"/>
            <a:ext cx="101600" cy="118745"/>
          </a:xfrm>
          <a:prstGeom prst="rect">
            <a:avLst/>
          </a:prstGeom>
        </p:spPr>
        <p:txBody>
          <a:bodyPr wrap="square" lIns="0" tIns="0" rIns="0" bIns="0" rtlCol="0" vert="vert270">
            <a:spAutoFit/>
          </a:bodyPr>
          <a:lstStyle/>
          <a:p>
            <a:pPr marL="12700">
              <a:lnSpc>
                <a:spcPts val="670"/>
              </a:lnSpc>
            </a:pPr>
            <a:r>
              <a:rPr dirty="0" sz="600" spc="-25">
                <a:latin typeface="Lucida Console"/>
                <a:cs typeface="Lucida Console"/>
              </a:rPr>
              <a:t>29</a:t>
            </a:r>
            <a:endParaRPr sz="600">
              <a:latin typeface="Lucida Console"/>
              <a:cs typeface="Lucida Console"/>
            </a:endParaRPr>
          </a:p>
        </p:txBody>
      </p:sp>
      <p:sp>
        <p:nvSpPr>
          <p:cNvPr id="125" name="object 125" descr=""/>
          <p:cNvSpPr txBox="1"/>
          <p:nvPr/>
        </p:nvSpPr>
        <p:spPr>
          <a:xfrm>
            <a:off x="6303985" y="4562972"/>
            <a:ext cx="101600" cy="118745"/>
          </a:xfrm>
          <a:prstGeom prst="rect">
            <a:avLst/>
          </a:prstGeom>
        </p:spPr>
        <p:txBody>
          <a:bodyPr wrap="square" lIns="0" tIns="0" rIns="0" bIns="0" rtlCol="0" vert="vert270">
            <a:spAutoFit/>
          </a:bodyPr>
          <a:lstStyle/>
          <a:p>
            <a:pPr marL="12700">
              <a:lnSpc>
                <a:spcPts val="670"/>
              </a:lnSpc>
            </a:pPr>
            <a:r>
              <a:rPr dirty="0" sz="600" spc="-25">
                <a:latin typeface="Lucida Console"/>
                <a:cs typeface="Lucida Console"/>
              </a:rPr>
              <a:t>30</a:t>
            </a:r>
            <a:endParaRPr sz="600">
              <a:latin typeface="Lucida Console"/>
              <a:cs typeface="Lucida Console"/>
            </a:endParaRPr>
          </a:p>
        </p:txBody>
      </p:sp>
      <p:sp>
        <p:nvSpPr>
          <p:cNvPr id="126" name="object 126" descr=""/>
          <p:cNvSpPr/>
          <p:nvPr/>
        </p:nvSpPr>
        <p:spPr>
          <a:xfrm>
            <a:off x="6329069" y="4817890"/>
            <a:ext cx="40640" cy="2200910"/>
          </a:xfrm>
          <a:custGeom>
            <a:avLst/>
            <a:gdLst/>
            <a:ahLst/>
            <a:cxnLst/>
            <a:rect l="l" t="t" r="r" b="b"/>
            <a:pathLst>
              <a:path w="40639" h="2200909">
                <a:moveTo>
                  <a:pt x="40313" y="20156"/>
                </a:moveTo>
                <a:lnTo>
                  <a:pt x="38729" y="12310"/>
                </a:lnTo>
                <a:lnTo>
                  <a:pt x="34409" y="5903"/>
                </a:lnTo>
                <a:lnTo>
                  <a:pt x="28002" y="1584"/>
                </a:lnTo>
                <a:lnTo>
                  <a:pt x="20156" y="0"/>
                </a:lnTo>
                <a:lnTo>
                  <a:pt x="12310" y="1584"/>
                </a:lnTo>
                <a:lnTo>
                  <a:pt x="5903" y="5903"/>
                </a:lnTo>
                <a:lnTo>
                  <a:pt x="1584" y="12310"/>
                </a:lnTo>
                <a:lnTo>
                  <a:pt x="0" y="20156"/>
                </a:lnTo>
                <a:lnTo>
                  <a:pt x="1584" y="28002"/>
                </a:lnTo>
                <a:lnTo>
                  <a:pt x="5903" y="34409"/>
                </a:lnTo>
                <a:lnTo>
                  <a:pt x="12310" y="38729"/>
                </a:lnTo>
                <a:lnTo>
                  <a:pt x="20156" y="40313"/>
                </a:lnTo>
                <a:lnTo>
                  <a:pt x="28002" y="38729"/>
                </a:lnTo>
                <a:lnTo>
                  <a:pt x="34409" y="34409"/>
                </a:lnTo>
                <a:lnTo>
                  <a:pt x="38729" y="28002"/>
                </a:lnTo>
                <a:lnTo>
                  <a:pt x="40313" y="20156"/>
                </a:lnTo>
                <a:close/>
              </a:path>
              <a:path w="40639" h="2200909">
                <a:moveTo>
                  <a:pt x="40313" y="200159"/>
                </a:moveTo>
                <a:lnTo>
                  <a:pt x="38729" y="192313"/>
                </a:lnTo>
                <a:lnTo>
                  <a:pt x="34409" y="185905"/>
                </a:lnTo>
                <a:lnTo>
                  <a:pt x="28002" y="181586"/>
                </a:lnTo>
                <a:lnTo>
                  <a:pt x="20156" y="180002"/>
                </a:lnTo>
                <a:lnTo>
                  <a:pt x="12310" y="181586"/>
                </a:lnTo>
                <a:lnTo>
                  <a:pt x="5903" y="185905"/>
                </a:lnTo>
                <a:lnTo>
                  <a:pt x="1584" y="192313"/>
                </a:lnTo>
                <a:lnTo>
                  <a:pt x="0" y="200159"/>
                </a:lnTo>
                <a:lnTo>
                  <a:pt x="1584" y="208005"/>
                </a:lnTo>
                <a:lnTo>
                  <a:pt x="5903" y="214412"/>
                </a:lnTo>
                <a:lnTo>
                  <a:pt x="12310" y="218731"/>
                </a:lnTo>
                <a:lnTo>
                  <a:pt x="20156" y="220315"/>
                </a:lnTo>
                <a:lnTo>
                  <a:pt x="28002" y="218731"/>
                </a:lnTo>
                <a:lnTo>
                  <a:pt x="34409" y="214412"/>
                </a:lnTo>
                <a:lnTo>
                  <a:pt x="38729" y="208005"/>
                </a:lnTo>
                <a:lnTo>
                  <a:pt x="40313" y="200159"/>
                </a:lnTo>
                <a:close/>
              </a:path>
              <a:path w="40639" h="2200909">
                <a:moveTo>
                  <a:pt x="40313" y="380160"/>
                </a:moveTo>
                <a:lnTo>
                  <a:pt x="38729" y="372314"/>
                </a:lnTo>
                <a:lnTo>
                  <a:pt x="34409" y="365907"/>
                </a:lnTo>
                <a:lnTo>
                  <a:pt x="28002" y="361588"/>
                </a:lnTo>
                <a:lnTo>
                  <a:pt x="20156" y="360004"/>
                </a:lnTo>
                <a:lnTo>
                  <a:pt x="12310" y="361588"/>
                </a:lnTo>
                <a:lnTo>
                  <a:pt x="5903" y="365907"/>
                </a:lnTo>
                <a:lnTo>
                  <a:pt x="1584" y="372314"/>
                </a:lnTo>
                <a:lnTo>
                  <a:pt x="0" y="380160"/>
                </a:lnTo>
                <a:lnTo>
                  <a:pt x="1584" y="388006"/>
                </a:lnTo>
                <a:lnTo>
                  <a:pt x="5903" y="394414"/>
                </a:lnTo>
                <a:lnTo>
                  <a:pt x="12310" y="398733"/>
                </a:lnTo>
                <a:lnTo>
                  <a:pt x="20156" y="400317"/>
                </a:lnTo>
                <a:lnTo>
                  <a:pt x="28002" y="398733"/>
                </a:lnTo>
                <a:lnTo>
                  <a:pt x="34409" y="394414"/>
                </a:lnTo>
                <a:lnTo>
                  <a:pt x="38729" y="388006"/>
                </a:lnTo>
                <a:lnTo>
                  <a:pt x="40313" y="380160"/>
                </a:lnTo>
                <a:close/>
              </a:path>
              <a:path w="40639" h="2200909">
                <a:moveTo>
                  <a:pt x="40313" y="560163"/>
                </a:moveTo>
                <a:lnTo>
                  <a:pt x="38729" y="552317"/>
                </a:lnTo>
                <a:lnTo>
                  <a:pt x="34409" y="545910"/>
                </a:lnTo>
                <a:lnTo>
                  <a:pt x="28002" y="541590"/>
                </a:lnTo>
                <a:lnTo>
                  <a:pt x="20156" y="540006"/>
                </a:lnTo>
                <a:lnTo>
                  <a:pt x="12310" y="541590"/>
                </a:lnTo>
                <a:lnTo>
                  <a:pt x="5903" y="545910"/>
                </a:lnTo>
                <a:lnTo>
                  <a:pt x="1584" y="552317"/>
                </a:lnTo>
                <a:lnTo>
                  <a:pt x="0" y="560163"/>
                </a:lnTo>
                <a:lnTo>
                  <a:pt x="1584" y="568009"/>
                </a:lnTo>
                <a:lnTo>
                  <a:pt x="5903" y="574416"/>
                </a:lnTo>
                <a:lnTo>
                  <a:pt x="12310" y="578736"/>
                </a:lnTo>
                <a:lnTo>
                  <a:pt x="20156" y="580320"/>
                </a:lnTo>
                <a:lnTo>
                  <a:pt x="28002" y="578736"/>
                </a:lnTo>
                <a:lnTo>
                  <a:pt x="34409" y="574416"/>
                </a:lnTo>
                <a:lnTo>
                  <a:pt x="38729" y="568009"/>
                </a:lnTo>
                <a:lnTo>
                  <a:pt x="40313" y="560163"/>
                </a:lnTo>
                <a:close/>
              </a:path>
              <a:path w="40639" h="2200909">
                <a:moveTo>
                  <a:pt x="40313" y="740165"/>
                </a:moveTo>
                <a:lnTo>
                  <a:pt x="38729" y="732319"/>
                </a:lnTo>
                <a:lnTo>
                  <a:pt x="34409" y="725912"/>
                </a:lnTo>
                <a:lnTo>
                  <a:pt x="28002" y="721592"/>
                </a:lnTo>
                <a:lnTo>
                  <a:pt x="20156" y="720008"/>
                </a:lnTo>
                <a:lnTo>
                  <a:pt x="12310" y="721592"/>
                </a:lnTo>
                <a:lnTo>
                  <a:pt x="5903" y="725912"/>
                </a:lnTo>
                <a:lnTo>
                  <a:pt x="1584" y="732319"/>
                </a:lnTo>
                <a:lnTo>
                  <a:pt x="0" y="740165"/>
                </a:lnTo>
                <a:lnTo>
                  <a:pt x="1584" y="748011"/>
                </a:lnTo>
                <a:lnTo>
                  <a:pt x="5903" y="754418"/>
                </a:lnTo>
                <a:lnTo>
                  <a:pt x="12310" y="758738"/>
                </a:lnTo>
                <a:lnTo>
                  <a:pt x="20156" y="760322"/>
                </a:lnTo>
                <a:lnTo>
                  <a:pt x="28002" y="758738"/>
                </a:lnTo>
                <a:lnTo>
                  <a:pt x="34409" y="754418"/>
                </a:lnTo>
                <a:lnTo>
                  <a:pt x="38729" y="748011"/>
                </a:lnTo>
                <a:lnTo>
                  <a:pt x="40313" y="740165"/>
                </a:lnTo>
                <a:close/>
              </a:path>
              <a:path w="40639" h="2200909">
                <a:moveTo>
                  <a:pt x="40313" y="1460174"/>
                </a:moveTo>
                <a:lnTo>
                  <a:pt x="38729" y="1452328"/>
                </a:lnTo>
                <a:lnTo>
                  <a:pt x="34409" y="1445921"/>
                </a:lnTo>
                <a:lnTo>
                  <a:pt x="28002" y="1441601"/>
                </a:lnTo>
                <a:lnTo>
                  <a:pt x="20156" y="1440017"/>
                </a:lnTo>
                <a:lnTo>
                  <a:pt x="12310" y="1441601"/>
                </a:lnTo>
                <a:lnTo>
                  <a:pt x="5903" y="1445921"/>
                </a:lnTo>
                <a:lnTo>
                  <a:pt x="1584" y="1452328"/>
                </a:lnTo>
                <a:lnTo>
                  <a:pt x="0" y="1460174"/>
                </a:lnTo>
                <a:lnTo>
                  <a:pt x="1584" y="1468019"/>
                </a:lnTo>
                <a:lnTo>
                  <a:pt x="5903" y="1474427"/>
                </a:lnTo>
                <a:lnTo>
                  <a:pt x="12310" y="1478746"/>
                </a:lnTo>
                <a:lnTo>
                  <a:pt x="20156" y="1480330"/>
                </a:lnTo>
                <a:lnTo>
                  <a:pt x="28002" y="1478746"/>
                </a:lnTo>
                <a:lnTo>
                  <a:pt x="34409" y="1474427"/>
                </a:lnTo>
                <a:lnTo>
                  <a:pt x="38729" y="1468019"/>
                </a:lnTo>
                <a:lnTo>
                  <a:pt x="40313" y="1460174"/>
                </a:lnTo>
                <a:close/>
              </a:path>
              <a:path w="40639" h="2200909">
                <a:moveTo>
                  <a:pt x="40313" y="1640176"/>
                </a:moveTo>
                <a:lnTo>
                  <a:pt x="38729" y="1632330"/>
                </a:lnTo>
                <a:lnTo>
                  <a:pt x="34409" y="1625923"/>
                </a:lnTo>
                <a:lnTo>
                  <a:pt x="28002" y="1621603"/>
                </a:lnTo>
                <a:lnTo>
                  <a:pt x="20156" y="1620019"/>
                </a:lnTo>
                <a:lnTo>
                  <a:pt x="12310" y="1621603"/>
                </a:lnTo>
                <a:lnTo>
                  <a:pt x="5903" y="1625923"/>
                </a:lnTo>
                <a:lnTo>
                  <a:pt x="1584" y="1632330"/>
                </a:lnTo>
                <a:lnTo>
                  <a:pt x="0" y="1640176"/>
                </a:lnTo>
                <a:lnTo>
                  <a:pt x="1584" y="1648022"/>
                </a:lnTo>
                <a:lnTo>
                  <a:pt x="5903" y="1654429"/>
                </a:lnTo>
                <a:lnTo>
                  <a:pt x="12310" y="1658749"/>
                </a:lnTo>
                <a:lnTo>
                  <a:pt x="20156" y="1660333"/>
                </a:lnTo>
                <a:lnTo>
                  <a:pt x="28002" y="1658749"/>
                </a:lnTo>
                <a:lnTo>
                  <a:pt x="34409" y="1654429"/>
                </a:lnTo>
                <a:lnTo>
                  <a:pt x="38729" y="1648022"/>
                </a:lnTo>
                <a:lnTo>
                  <a:pt x="40313" y="1640176"/>
                </a:lnTo>
                <a:close/>
              </a:path>
              <a:path w="40639" h="2200909">
                <a:moveTo>
                  <a:pt x="40313" y="1820178"/>
                </a:moveTo>
                <a:lnTo>
                  <a:pt x="38729" y="1812332"/>
                </a:lnTo>
                <a:lnTo>
                  <a:pt x="34409" y="1805925"/>
                </a:lnTo>
                <a:lnTo>
                  <a:pt x="28002" y="1801605"/>
                </a:lnTo>
                <a:lnTo>
                  <a:pt x="20156" y="1800021"/>
                </a:lnTo>
                <a:lnTo>
                  <a:pt x="12310" y="1801605"/>
                </a:lnTo>
                <a:lnTo>
                  <a:pt x="5903" y="1805925"/>
                </a:lnTo>
                <a:lnTo>
                  <a:pt x="1584" y="1812332"/>
                </a:lnTo>
                <a:lnTo>
                  <a:pt x="0" y="1820178"/>
                </a:lnTo>
                <a:lnTo>
                  <a:pt x="1584" y="1828024"/>
                </a:lnTo>
                <a:lnTo>
                  <a:pt x="5903" y="1834431"/>
                </a:lnTo>
                <a:lnTo>
                  <a:pt x="12310" y="1838751"/>
                </a:lnTo>
                <a:lnTo>
                  <a:pt x="20156" y="1840335"/>
                </a:lnTo>
                <a:lnTo>
                  <a:pt x="28002" y="1838751"/>
                </a:lnTo>
                <a:lnTo>
                  <a:pt x="34409" y="1834431"/>
                </a:lnTo>
                <a:lnTo>
                  <a:pt x="38729" y="1828024"/>
                </a:lnTo>
                <a:lnTo>
                  <a:pt x="40313" y="1820178"/>
                </a:lnTo>
                <a:close/>
              </a:path>
              <a:path w="40639" h="2200909">
                <a:moveTo>
                  <a:pt x="40313" y="2000180"/>
                </a:moveTo>
                <a:lnTo>
                  <a:pt x="38729" y="1992334"/>
                </a:lnTo>
                <a:lnTo>
                  <a:pt x="34409" y="1985927"/>
                </a:lnTo>
                <a:lnTo>
                  <a:pt x="28002" y="1981607"/>
                </a:lnTo>
                <a:lnTo>
                  <a:pt x="20156" y="1980023"/>
                </a:lnTo>
                <a:lnTo>
                  <a:pt x="12310" y="1981607"/>
                </a:lnTo>
                <a:lnTo>
                  <a:pt x="5903" y="1985927"/>
                </a:lnTo>
                <a:lnTo>
                  <a:pt x="1584" y="1992334"/>
                </a:lnTo>
                <a:lnTo>
                  <a:pt x="0" y="2000180"/>
                </a:lnTo>
                <a:lnTo>
                  <a:pt x="1584" y="2008026"/>
                </a:lnTo>
                <a:lnTo>
                  <a:pt x="5903" y="2014433"/>
                </a:lnTo>
                <a:lnTo>
                  <a:pt x="12310" y="2018753"/>
                </a:lnTo>
                <a:lnTo>
                  <a:pt x="20156" y="2020337"/>
                </a:lnTo>
                <a:lnTo>
                  <a:pt x="28002" y="2018753"/>
                </a:lnTo>
                <a:lnTo>
                  <a:pt x="34409" y="2014433"/>
                </a:lnTo>
                <a:lnTo>
                  <a:pt x="38729" y="2008026"/>
                </a:lnTo>
                <a:lnTo>
                  <a:pt x="40313" y="2000180"/>
                </a:lnTo>
                <a:close/>
              </a:path>
              <a:path w="40639" h="2200909">
                <a:moveTo>
                  <a:pt x="40313" y="2180182"/>
                </a:moveTo>
                <a:lnTo>
                  <a:pt x="38729" y="2172337"/>
                </a:lnTo>
                <a:lnTo>
                  <a:pt x="34409" y="2165930"/>
                </a:lnTo>
                <a:lnTo>
                  <a:pt x="28002" y="2161610"/>
                </a:lnTo>
                <a:lnTo>
                  <a:pt x="20156" y="2160026"/>
                </a:lnTo>
                <a:lnTo>
                  <a:pt x="12310" y="2161610"/>
                </a:lnTo>
                <a:lnTo>
                  <a:pt x="5903" y="2165930"/>
                </a:lnTo>
                <a:lnTo>
                  <a:pt x="1584" y="2172337"/>
                </a:lnTo>
                <a:lnTo>
                  <a:pt x="0" y="2180182"/>
                </a:lnTo>
                <a:lnTo>
                  <a:pt x="1584" y="2188028"/>
                </a:lnTo>
                <a:lnTo>
                  <a:pt x="5903" y="2194435"/>
                </a:lnTo>
                <a:lnTo>
                  <a:pt x="12310" y="2198755"/>
                </a:lnTo>
                <a:lnTo>
                  <a:pt x="20156" y="2200339"/>
                </a:lnTo>
                <a:lnTo>
                  <a:pt x="28002" y="2198755"/>
                </a:lnTo>
                <a:lnTo>
                  <a:pt x="34409" y="2194435"/>
                </a:lnTo>
                <a:lnTo>
                  <a:pt x="38729" y="2188028"/>
                </a:lnTo>
                <a:lnTo>
                  <a:pt x="40313" y="2180182"/>
                </a:lnTo>
                <a:close/>
              </a:path>
            </a:pathLst>
          </a:custGeom>
          <a:ln w="5060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27" name="object 127" descr=""/>
          <p:cNvSpPr txBox="1"/>
          <p:nvPr/>
        </p:nvSpPr>
        <p:spPr>
          <a:xfrm>
            <a:off x="6303985" y="7154966"/>
            <a:ext cx="101600" cy="118745"/>
          </a:xfrm>
          <a:prstGeom prst="rect">
            <a:avLst/>
          </a:prstGeom>
        </p:spPr>
        <p:txBody>
          <a:bodyPr wrap="square" lIns="0" tIns="0" rIns="0" bIns="0" rtlCol="0" vert="vert270">
            <a:spAutoFit/>
          </a:bodyPr>
          <a:lstStyle/>
          <a:p>
            <a:pPr marL="12700">
              <a:lnSpc>
                <a:spcPts val="670"/>
              </a:lnSpc>
            </a:pPr>
            <a:r>
              <a:rPr dirty="0" sz="600" spc="-25">
                <a:latin typeface="Lucida Console"/>
                <a:cs typeface="Lucida Console"/>
              </a:rPr>
              <a:t>30</a:t>
            </a:r>
            <a:endParaRPr sz="600">
              <a:latin typeface="Lucida Console"/>
              <a:cs typeface="Lucida Console"/>
            </a:endParaRPr>
          </a:p>
        </p:txBody>
      </p:sp>
      <p:grpSp>
        <p:nvGrpSpPr>
          <p:cNvPr id="128" name="object 128" descr=""/>
          <p:cNvGrpSpPr/>
          <p:nvPr/>
        </p:nvGrpSpPr>
        <p:grpSpPr>
          <a:xfrm>
            <a:off x="586615" y="3755493"/>
            <a:ext cx="6125210" cy="4325620"/>
            <a:chOff x="586615" y="3755493"/>
            <a:chExt cx="6125210" cy="4325620"/>
          </a:xfrm>
        </p:grpSpPr>
        <p:sp>
          <p:nvSpPr>
            <p:cNvPr id="129" name="object 129" descr=""/>
            <p:cNvSpPr/>
            <p:nvPr/>
          </p:nvSpPr>
          <p:spPr>
            <a:xfrm>
              <a:off x="589155" y="3758033"/>
              <a:ext cx="6120130" cy="4320540"/>
            </a:xfrm>
            <a:custGeom>
              <a:avLst/>
              <a:gdLst/>
              <a:ahLst/>
              <a:cxnLst/>
              <a:rect l="l" t="t" r="r" b="b"/>
              <a:pathLst>
                <a:path w="6120130" h="4320540">
                  <a:moveTo>
                    <a:pt x="0" y="4320053"/>
                  </a:moveTo>
                  <a:lnTo>
                    <a:pt x="0" y="0"/>
                  </a:lnTo>
                  <a:lnTo>
                    <a:pt x="6120075" y="0"/>
                  </a:lnTo>
                  <a:lnTo>
                    <a:pt x="6120075" y="4320053"/>
                  </a:lnTo>
                  <a:lnTo>
                    <a:pt x="0" y="4320053"/>
                  </a:lnTo>
                  <a:close/>
                </a:path>
              </a:pathLst>
            </a:custGeom>
            <a:ln w="506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30" name="object 130" descr=""/>
            <p:cNvSpPr/>
            <p:nvPr/>
          </p:nvSpPr>
          <p:spPr>
            <a:xfrm>
              <a:off x="1149318" y="4298040"/>
              <a:ext cx="4999990" cy="0"/>
            </a:xfrm>
            <a:custGeom>
              <a:avLst/>
              <a:gdLst/>
              <a:ahLst/>
              <a:cxnLst/>
              <a:rect l="l" t="t" r="r" b="b"/>
              <a:pathLst>
                <a:path w="4999990" h="0">
                  <a:moveTo>
                    <a:pt x="0" y="0"/>
                  </a:moveTo>
                  <a:lnTo>
                    <a:pt x="4999749" y="0"/>
                  </a:lnTo>
                </a:path>
              </a:pathLst>
            </a:custGeom>
            <a:ln w="5060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31" name="object 131" descr=""/>
          <p:cNvSpPr txBox="1"/>
          <p:nvPr/>
        </p:nvSpPr>
        <p:spPr>
          <a:xfrm>
            <a:off x="961453" y="4171490"/>
            <a:ext cx="128270" cy="207645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>
              <a:lnSpc>
                <a:spcPct val="100000"/>
              </a:lnSpc>
              <a:spcBef>
                <a:spcPts val="95"/>
              </a:spcBef>
            </a:pPr>
            <a:r>
              <a:rPr dirty="0" sz="1200" spc="254">
                <a:solidFill>
                  <a:srgbClr val="FF0000"/>
                </a:solidFill>
                <a:latin typeface="Calibri"/>
                <a:cs typeface="Calibri"/>
              </a:rPr>
              <a:t>+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132" name="object 132" descr=""/>
          <p:cNvSpPr txBox="1"/>
          <p:nvPr/>
        </p:nvSpPr>
        <p:spPr>
          <a:xfrm>
            <a:off x="6221234" y="4171490"/>
            <a:ext cx="128270" cy="207645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>
              <a:lnSpc>
                <a:spcPct val="100000"/>
              </a:lnSpc>
              <a:spcBef>
                <a:spcPts val="95"/>
              </a:spcBef>
            </a:pPr>
            <a:r>
              <a:rPr dirty="0" sz="1200" spc="254">
                <a:solidFill>
                  <a:srgbClr val="FF0000"/>
                </a:solidFill>
                <a:latin typeface="Calibri"/>
                <a:cs typeface="Calibri"/>
              </a:rPr>
              <a:t>+</a:t>
            </a:r>
            <a:endParaRPr sz="1200">
              <a:latin typeface="Calibri"/>
              <a:cs typeface="Calibri"/>
            </a:endParaRPr>
          </a:p>
        </p:txBody>
      </p:sp>
      <p:grpSp>
        <p:nvGrpSpPr>
          <p:cNvPr id="133" name="object 133" descr=""/>
          <p:cNvGrpSpPr/>
          <p:nvPr/>
        </p:nvGrpSpPr>
        <p:grpSpPr>
          <a:xfrm>
            <a:off x="1146778" y="3971498"/>
            <a:ext cx="5005070" cy="3893185"/>
            <a:chOff x="1146778" y="3971498"/>
            <a:chExt cx="5005070" cy="3893185"/>
          </a:xfrm>
        </p:grpSpPr>
        <p:sp>
          <p:nvSpPr>
            <p:cNvPr id="134" name="object 134" descr=""/>
            <p:cNvSpPr/>
            <p:nvPr/>
          </p:nvSpPr>
          <p:spPr>
            <a:xfrm>
              <a:off x="1149318" y="3974038"/>
              <a:ext cx="4999990" cy="0"/>
            </a:xfrm>
            <a:custGeom>
              <a:avLst/>
              <a:gdLst/>
              <a:ahLst/>
              <a:cxnLst/>
              <a:rect l="l" t="t" r="r" b="b"/>
              <a:pathLst>
                <a:path w="4999990" h="0">
                  <a:moveTo>
                    <a:pt x="0" y="0"/>
                  </a:moveTo>
                  <a:lnTo>
                    <a:pt x="4999749" y="0"/>
                  </a:lnTo>
                </a:path>
              </a:pathLst>
            </a:custGeom>
            <a:ln w="5060">
              <a:solidFill>
                <a:srgbClr val="0000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35" name="object 135" descr=""/>
            <p:cNvSpPr/>
            <p:nvPr/>
          </p:nvSpPr>
          <p:spPr>
            <a:xfrm>
              <a:off x="1149318" y="7862082"/>
              <a:ext cx="4999990" cy="0"/>
            </a:xfrm>
            <a:custGeom>
              <a:avLst/>
              <a:gdLst/>
              <a:ahLst/>
              <a:cxnLst/>
              <a:rect l="l" t="t" r="r" b="b"/>
              <a:pathLst>
                <a:path w="4999990" h="0">
                  <a:moveTo>
                    <a:pt x="0" y="0"/>
                  </a:moveTo>
                  <a:lnTo>
                    <a:pt x="4999749" y="0"/>
                  </a:lnTo>
                </a:path>
              </a:pathLst>
            </a:custGeom>
            <a:ln w="5060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36" name="object 136" descr=""/>
            <p:cNvSpPr/>
            <p:nvPr/>
          </p:nvSpPr>
          <p:spPr>
            <a:xfrm>
              <a:off x="1149318" y="7538080"/>
              <a:ext cx="4999990" cy="0"/>
            </a:xfrm>
            <a:custGeom>
              <a:avLst/>
              <a:gdLst/>
              <a:ahLst/>
              <a:cxnLst/>
              <a:rect l="l" t="t" r="r" b="b"/>
              <a:pathLst>
                <a:path w="4999990" h="0">
                  <a:moveTo>
                    <a:pt x="0" y="0"/>
                  </a:moveTo>
                  <a:lnTo>
                    <a:pt x="4795619" y="0"/>
                  </a:lnTo>
                </a:path>
                <a:path w="4999990" h="0">
                  <a:moveTo>
                    <a:pt x="4884188" y="0"/>
                  </a:moveTo>
                  <a:lnTo>
                    <a:pt x="4999749" y="0"/>
                  </a:lnTo>
                </a:path>
              </a:pathLst>
            </a:custGeom>
            <a:ln w="5060">
              <a:solidFill>
                <a:srgbClr val="0000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37" name="object 137" descr=""/>
            <p:cNvSpPr/>
            <p:nvPr/>
          </p:nvSpPr>
          <p:spPr>
            <a:xfrm>
              <a:off x="4405205" y="5558056"/>
              <a:ext cx="1368425" cy="720090"/>
            </a:xfrm>
            <a:custGeom>
              <a:avLst/>
              <a:gdLst/>
              <a:ahLst/>
              <a:cxnLst/>
              <a:rect l="l" t="t" r="r" b="b"/>
              <a:pathLst>
                <a:path w="1368425" h="720089">
                  <a:moveTo>
                    <a:pt x="0" y="432009"/>
                  </a:moveTo>
                  <a:lnTo>
                    <a:pt x="28027" y="426350"/>
                  </a:lnTo>
                  <a:lnTo>
                    <a:pt x="50915" y="410919"/>
                  </a:lnTo>
                  <a:lnTo>
                    <a:pt x="66346" y="388032"/>
                  </a:lnTo>
                  <a:lnTo>
                    <a:pt x="72005" y="360004"/>
                  </a:lnTo>
                  <a:lnTo>
                    <a:pt x="66346" y="331976"/>
                  </a:lnTo>
                  <a:lnTo>
                    <a:pt x="50915" y="309088"/>
                  </a:lnTo>
                  <a:lnTo>
                    <a:pt x="28027" y="293657"/>
                  </a:lnTo>
                  <a:lnTo>
                    <a:pt x="0" y="287999"/>
                  </a:lnTo>
                  <a:lnTo>
                    <a:pt x="0" y="0"/>
                  </a:lnTo>
                  <a:lnTo>
                    <a:pt x="1368012" y="0"/>
                  </a:lnTo>
                  <a:lnTo>
                    <a:pt x="1368012" y="720008"/>
                  </a:lnTo>
                  <a:lnTo>
                    <a:pt x="0" y="720008"/>
                  </a:lnTo>
                  <a:lnTo>
                    <a:pt x="0" y="432009"/>
                  </a:lnTo>
                </a:path>
                <a:path w="1368425" h="720089">
                  <a:moveTo>
                    <a:pt x="324001" y="540006"/>
                  </a:moveTo>
                  <a:lnTo>
                    <a:pt x="324001" y="396006"/>
                  </a:lnTo>
                  <a:lnTo>
                    <a:pt x="468001" y="396006"/>
                  </a:lnTo>
                  <a:lnTo>
                    <a:pt x="468001" y="540006"/>
                  </a:lnTo>
                  <a:lnTo>
                    <a:pt x="324001" y="540006"/>
                  </a:lnTo>
                  <a:close/>
                </a:path>
              </a:pathLst>
            </a:custGeom>
            <a:ln w="506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38" name="object 138" descr=""/>
            <p:cNvSpPr/>
            <p:nvPr/>
          </p:nvSpPr>
          <p:spPr>
            <a:xfrm>
              <a:off x="4549204" y="5990065"/>
              <a:ext cx="432434" cy="288290"/>
            </a:xfrm>
            <a:custGeom>
              <a:avLst/>
              <a:gdLst/>
              <a:ahLst/>
              <a:cxnLst/>
              <a:rect l="l" t="t" r="r" b="b"/>
              <a:pathLst>
                <a:path w="432435" h="288289">
                  <a:moveTo>
                    <a:pt x="0" y="267842"/>
                  </a:moveTo>
                  <a:lnTo>
                    <a:pt x="0" y="0"/>
                  </a:lnTo>
                  <a:lnTo>
                    <a:pt x="180001" y="0"/>
                  </a:lnTo>
                </a:path>
                <a:path w="432435" h="288289">
                  <a:moveTo>
                    <a:pt x="180001" y="287999"/>
                  </a:moveTo>
                  <a:lnTo>
                    <a:pt x="107996" y="71994"/>
                  </a:lnTo>
                  <a:lnTo>
                    <a:pt x="180001" y="71994"/>
                  </a:lnTo>
                </a:path>
                <a:path w="432435" h="288289">
                  <a:moveTo>
                    <a:pt x="381189" y="35991"/>
                  </a:moveTo>
                  <a:lnTo>
                    <a:pt x="431998" y="35991"/>
                  </a:lnTo>
                  <a:lnTo>
                    <a:pt x="395995" y="287999"/>
                  </a:lnTo>
                </a:path>
              </a:pathLst>
            </a:custGeom>
            <a:ln w="5060">
              <a:solidFill>
                <a:srgbClr val="000000"/>
              </a:solidFill>
              <a:prstDash val="dot"/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39" name="object 139" descr=""/>
            <p:cNvSpPr/>
            <p:nvPr/>
          </p:nvSpPr>
          <p:spPr>
            <a:xfrm>
              <a:off x="4875737" y="5998728"/>
              <a:ext cx="55244" cy="55244"/>
            </a:xfrm>
            <a:custGeom>
              <a:avLst/>
              <a:gdLst/>
              <a:ahLst/>
              <a:cxnLst/>
              <a:rect l="l" t="t" r="r" b="b"/>
              <a:pathLst>
                <a:path w="55245" h="55245">
                  <a:moveTo>
                    <a:pt x="0" y="27328"/>
                  </a:moveTo>
                  <a:lnTo>
                    <a:pt x="2147" y="37966"/>
                  </a:lnTo>
                  <a:lnTo>
                    <a:pt x="8004" y="46652"/>
                  </a:lnTo>
                  <a:lnTo>
                    <a:pt x="16691" y="52509"/>
                  </a:lnTo>
                  <a:lnTo>
                    <a:pt x="27328" y="54657"/>
                  </a:lnTo>
                  <a:lnTo>
                    <a:pt x="37966" y="52509"/>
                  </a:lnTo>
                  <a:lnTo>
                    <a:pt x="46653" y="46652"/>
                  </a:lnTo>
                  <a:lnTo>
                    <a:pt x="52509" y="37966"/>
                  </a:lnTo>
                  <a:lnTo>
                    <a:pt x="54657" y="27328"/>
                  </a:lnTo>
                  <a:lnTo>
                    <a:pt x="52509" y="16691"/>
                  </a:lnTo>
                  <a:lnTo>
                    <a:pt x="46653" y="8004"/>
                  </a:lnTo>
                  <a:lnTo>
                    <a:pt x="37966" y="2147"/>
                  </a:lnTo>
                  <a:lnTo>
                    <a:pt x="27328" y="0"/>
                  </a:lnTo>
                  <a:lnTo>
                    <a:pt x="16691" y="2147"/>
                  </a:lnTo>
                  <a:lnTo>
                    <a:pt x="8004" y="8004"/>
                  </a:lnTo>
                  <a:lnTo>
                    <a:pt x="2147" y="16691"/>
                  </a:lnTo>
                  <a:lnTo>
                    <a:pt x="0" y="27328"/>
                  </a:lnTo>
                  <a:close/>
                </a:path>
              </a:pathLst>
            </a:custGeom>
            <a:ln w="506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40" name="object 140" descr=""/>
            <p:cNvSpPr/>
            <p:nvPr/>
          </p:nvSpPr>
          <p:spPr>
            <a:xfrm>
              <a:off x="5269213" y="5954062"/>
              <a:ext cx="144145" cy="144145"/>
            </a:xfrm>
            <a:custGeom>
              <a:avLst/>
              <a:gdLst/>
              <a:ahLst/>
              <a:cxnLst/>
              <a:rect l="l" t="t" r="r" b="b"/>
              <a:pathLst>
                <a:path w="144145" h="144145">
                  <a:moveTo>
                    <a:pt x="0" y="143999"/>
                  </a:moveTo>
                  <a:lnTo>
                    <a:pt x="0" y="0"/>
                  </a:lnTo>
                  <a:lnTo>
                    <a:pt x="143999" y="0"/>
                  </a:lnTo>
                  <a:lnTo>
                    <a:pt x="143999" y="143999"/>
                  </a:lnTo>
                  <a:lnTo>
                    <a:pt x="0" y="143999"/>
                  </a:lnTo>
                  <a:close/>
                </a:path>
              </a:pathLst>
            </a:custGeom>
            <a:ln w="506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41" name="object 141" descr=""/>
            <p:cNvSpPr/>
            <p:nvPr/>
          </p:nvSpPr>
          <p:spPr>
            <a:xfrm>
              <a:off x="5089211" y="5990065"/>
              <a:ext cx="432434" cy="288290"/>
            </a:xfrm>
            <a:custGeom>
              <a:avLst/>
              <a:gdLst/>
              <a:ahLst/>
              <a:cxnLst/>
              <a:rect l="l" t="t" r="r" b="b"/>
              <a:pathLst>
                <a:path w="432435" h="288289">
                  <a:moveTo>
                    <a:pt x="0" y="287999"/>
                  </a:moveTo>
                  <a:lnTo>
                    <a:pt x="0" y="0"/>
                  </a:lnTo>
                  <a:lnTo>
                    <a:pt x="180001" y="0"/>
                  </a:lnTo>
                </a:path>
                <a:path w="432435" h="288289">
                  <a:moveTo>
                    <a:pt x="180002" y="287999"/>
                  </a:moveTo>
                  <a:lnTo>
                    <a:pt x="107996" y="71994"/>
                  </a:lnTo>
                  <a:lnTo>
                    <a:pt x="180002" y="71994"/>
                  </a:lnTo>
                </a:path>
                <a:path w="432435" h="288289">
                  <a:moveTo>
                    <a:pt x="381189" y="35991"/>
                  </a:moveTo>
                  <a:lnTo>
                    <a:pt x="431998" y="35991"/>
                  </a:lnTo>
                  <a:lnTo>
                    <a:pt x="395996" y="287999"/>
                  </a:lnTo>
                </a:path>
              </a:pathLst>
            </a:custGeom>
            <a:ln w="5060">
              <a:solidFill>
                <a:srgbClr val="000000"/>
              </a:solidFill>
              <a:prstDash val="dot"/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42" name="object 142" descr=""/>
            <p:cNvSpPr/>
            <p:nvPr/>
          </p:nvSpPr>
          <p:spPr>
            <a:xfrm>
              <a:off x="5415743" y="5998728"/>
              <a:ext cx="55244" cy="55244"/>
            </a:xfrm>
            <a:custGeom>
              <a:avLst/>
              <a:gdLst/>
              <a:ahLst/>
              <a:cxnLst/>
              <a:rect l="l" t="t" r="r" b="b"/>
              <a:pathLst>
                <a:path w="55245" h="55245">
                  <a:moveTo>
                    <a:pt x="0" y="27328"/>
                  </a:moveTo>
                  <a:lnTo>
                    <a:pt x="2147" y="37966"/>
                  </a:lnTo>
                  <a:lnTo>
                    <a:pt x="8004" y="46652"/>
                  </a:lnTo>
                  <a:lnTo>
                    <a:pt x="16691" y="52509"/>
                  </a:lnTo>
                  <a:lnTo>
                    <a:pt x="27328" y="54657"/>
                  </a:lnTo>
                  <a:lnTo>
                    <a:pt x="37966" y="52509"/>
                  </a:lnTo>
                  <a:lnTo>
                    <a:pt x="46653" y="46652"/>
                  </a:lnTo>
                  <a:lnTo>
                    <a:pt x="52509" y="37966"/>
                  </a:lnTo>
                  <a:lnTo>
                    <a:pt x="54657" y="27328"/>
                  </a:lnTo>
                  <a:lnTo>
                    <a:pt x="52509" y="16691"/>
                  </a:lnTo>
                  <a:lnTo>
                    <a:pt x="46653" y="8004"/>
                  </a:lnTo>
                  <a:lnTo>
                    <a:pt x="37966" y="2147"/>
                  </a:lnTo>
                  <a:lnTo>
                    <a:pt x="27328" y="0"/>
                  </a:lnTo>
                  <a:lnTo>
                    <a:pt x="16691" y="2147"/>
                  </a:lnTo>
                  <a:lnTo>
                    <a:pt x="8004" y="8004"/>
                  </a:lnTo>
                  <a:lnTo>
                    <a:pt x="2147" y="16691"/>
                  </a:lnTo>
                  <a:lnTo>
                    <a:pt x="0" y="27328"/>
                  </a:lnTo>
                  <a:close/>
                </a:path>
              </a:pathLst>
            </a:custGeom>
            <a:ln w="506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43" name="object 143" descr=""/>
            <p:cNvSpPr/>
            <p:nvPr/>
          </p:nvSpPr>
          <p:spPr>
            <a:xfrm>
              <a:off x="4909209" y="5738058"/>
              <a:ext cx="144145" cy="144145"/>
            </a:xfrm>
            <a:custGeom>
              <a:avLst/>
              <a:gdLst/>
              <a:ahLst/>
              <a:cxnLst/>
              <a:rect l="l" t="t" r="r" b="b"/>
              <a:pathLst>
                <a:path w="144145" h="144145">
                  <a:moveTo>
                    <a:pt x="0" y="143999"/>
                  </a:moveTo>
                  <a:lnTo>
                    <a:pt x="0" y="0"/>
                  </a:lnTo>
                  <a:lnTo>
                    <a:pt x="143999" y="0"/>
                  </a:lnTo>
                  <a:lnTo>
                    <a:pt x="143999" y="143999"/>
                  </a:lnTo>
                  <a:lnTo>
                    <a:pt x="0" y="143999"/>
                  </a:lnTo>
                  <a:close/>
                </a:path>
              </a:pathLst>
            </a:custGeom>
            <a:ln w="506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44" name="object 144" descr=""/>
            <p:cNvSpPr/>
            <p:nvPr/>
          </p:nvSpPr>
          <p:spPr>
            <a:xfrm>
              <a:off x="4729206" y="5558055"/>
              <a:ext cx="432434" cy="288290"/>
            </a:xfrm>
            <a:custGeom>
              <a:avLst/>
              <a:gdLst/>
              <a:ahLst/>
              <a:cxnLst/>
              <a:rect l="l" t="t" r="r" b="b"/>
              <a:pathLst>
                <a:path w="432435" h="288289">
                  <a:moveTo>
                    <a:pt x="0" y="0"/>
                  </a:moveTo>
                  <a:lnTo>
                    <a:pt x="0" y="287999"/>
                  </a:lnTo>
                  <a:lnTo>
                    <a:pt x="180001" y="287999"/>
                  </a:lnTo>
                </a:path>
                <a:path w="432435" h="288289">
                  <a:moveTo>
                    <a:pt x="180002" y="0"/>
                  </a:moveTo>
                  <a:lnTo>
                    <a:pt x="107997" y="216004"/>
                  </a:lnTo>
                  <a:lnTo>
                    <a:pt x="180002" y="216004"/>
                  </a:lnTo>
                </a:path>
                <a:path w="432435" h="288289">
                  <a:moveTo>
                    <a:pt x="381189" y="252007"/>
                  </a:moveTo>
                  <a:lnTo>
                    <a:pt x="431998" y="252007"/>
                  </a:lnTo>
                  <a:lnTo>
                    <a:pt x="395996" y="0"/>
                  </a:lnTo>
                </a:path>
              </a:pathLst>
            </a:custGeom>
            <a:ln w="5060">
              <a:solidFill>
                <a:srgbClr val="000000"/>
              </a:solidFill>
              <a:prstDash val="dot"/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45" name="object 145" descr=""/>
            <p:cNvSpPr/>
            <p:nvPr/>
          </p:nvSpPr>
          <p:spPr>
            <a:xfrm>
              <a:off x="5055739" y="5782735"/>
              <a:ext cx="55244" cy="55244"/>
            </a:xfrm>
            <a:custGeom>
              <a:avLst/>
              <a:gdLst/>
              <a:ahLst/>
              <a:cxnLst/>
              <a:rect l="l" t="t" r="r" b="b"/>
              <a:pathLst>
                <a:path w="55245" h="55245">
                  <a:moveTo>
                    <a:pt x="0" y="27328"/>
                  </a:moveTo>
                  <a:lnTo>
                    <a:pt x="2147" y="37966"/>
                  </a:lnTo>
                  <a:lnTo>
                    <a:pt x="8004" y="46652"/>
                  </a:lnTo>
                  <a:lnTo>
                    <a:pt x="16691" y="52509"/>
                  </a:lnTo>
                  <a:lnTo>
                    <a:pt x="27328" y="54657"/>
                  </a:lnTo>
                  <a:lnTo>
                    <a:pt x="37966" y="52509"/>
                  </a:lnTo>
                  <a:lnTo>
                    <a:pt x="46653" y="46652"/>
                  </a:lnTo>
                  <a:lnTo>
                    <a:pt x="52509" y="37966"/>
                  </a:lnTo>
                  <a:lnTo>
                    <a:pt x="54657" y="27328"/>
                  </a:lnTo>
                  <a:lnTo>
                    <a:pt x="52509" y="16691"/>
                  </a:lnTo>
                  <a:lnTo>
                    <a:pt x="46653" y="8004"/>
                  </a:lnTo>
                  <a:lnTo>
                    <a:pt x="37966" y="2147"/>
                  </a:lnTo>
                  <a:lnTo>
                    <a:pt x="27328" y="0"/>
                  </a:lnTo>
                  <a:lnTo>
                    <a:pt x="16691" y="2147"/>
                  </a:lnTo>
                  <a:lnTo>
                    <a:pt x="8004" y="8004"/>
                  </a:lnTo>
                  <a:lnTo>
                    <a:pt x="2147" y="16691"/>
                  </a:lnTo>
                  <a:lnTo>
                    <a:pt x="0" y="27328"/>
                  </a:lnTo>
                  <a:close/>
                </a:path>
              </a:pathLst>
            </a:custGeom>
            <a:ln w="506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46" name="object 146" descr=""/>
            <p:cNvSpPr/>
            <p:nvPr/>
          </p:nvSpPr>
          <p:spPr>
            <a:xfrm>
              <a:off x="5449215" y="5738058"/>
              <a:ext cx="144145" cy="144145"/>
            </a:xfrm>
            <a:custGeom>
              <a:avLst/>
              <a:gdLst/>
              <a:ahLst/>
              <a:cxnLst/>
              <a:rect l="l" t="t" r="r" b="b"/>
              <a:pathLst>
                <a:path w="144145" h="144145">
                  <a:moveTo>
                    <a:pt x="0" y="143999"/>
                  </a:moveTo>
                  <a:lnTo>
                    <a:pt x="0" y="0"/>
                  </a:lnTo>
                  <a:lnTo>
                    <a:pt x="143999" y="0"/>
                  </a:lnTo>
                  <a:lnTo>
                    <a:pt x="143999" y="143999"/>
                  </a:lnTo>
                  <a:lnTo>
                    <a:pt x="0" y="143999"/>
                  </a:lnTo>
                  <a:close/>
                </a:path>
              </a:pathLst>
            </a:custGeom>
            <a:ln w="506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47" name="object 147" descr=""/>
            <p:cNvSpPr/>
            <p:nvPr/>
          </p:nvSpPr>
          <p:spPr>
            <a:xfrm>
              <a:off x="5269213" y="5558055"/>
              <a:ext cx="432434" cy="288290"/>
            </a:xfrm>
            <a:custGeom>
              <a:avLst/>
              <a:gdLst/>
              <a:ahLst/>
              <a:cxnLst/>
              <a:rect l="l" t="t" r="r" b="b"/>
              <a:pathLst>
                <a:path w="432435" h="288289">
                  <a:moveTo>
                    <a:pt x="0" y="0"/>
                  </a:moveTo>
                  <a:lnTo>
                    <a:pt x="0" y="287999"/>
                  </a:lnTo>
                  <a:lnTo>
                    <a:pt x="180002" y="287999"/>
                  </a:lnTo>
                </a:path>
                <a:path w="432435" h="288289">
                  <a:moveTo>
                    <a:pt x="180002" y="0"/>
                  </a:moveTo>
                  <a:lnTo>
                    <a:pt x="107996" y="216004"/>
                  </a:lnTo>
                  <a:lnTo>
                    <a:pt x="180002" y="216004"/>
                  </a:lnTo>
                </a:path>
                <a:path w="432435" h="288289">
                  <a:moveTo>
                    <a:pt x="381189" y="252007"/>
                  </a:moveTo>
                  <a:lnTo>
                    <a:pt x="431998" y="252007"/>
                  </a:lnTo>
                  <a:lnTo>
                    <a:pt x="395995" y="0"/>
                  </a:lnTo>
                </a:path>
              </a:pathLst>
            </a:custGeom>
            <a:ln w="5060">
              <a:solidFill>
                <a:srgbClr val="000000"/>
              </a:solidFill>
              <a:prstDash val="dot"/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48" name="object 148" descr=""/>
            <p:cNvSpPr/>
            <p:nvPr/>
          </p:nvSpPr>
          <p:spPr>
            <a:xfrm>
              <a:off x="5595745" y="5782735"/>
              <a:ext cx="55244" cy="55244"/>
            </a:xfrm>
            <a:custGeom>
              <a:avLst/>
              <a:gdLst/>
              <a:ahLst/>
              <a:cxnLst/>
              <a:rect l="l" t="t" r="r" b="b"/>
              <a:pathLst>
                <a:path w="55245" h="55245">
                  <a:moveTo>
                    <a:pt x="0" y="27328"/>
                  </a:moveTo>
                  <a:lnTo>
                    <a:pt x="2147" y="37966"/>
                  </a:lnTo>
                  <a:lnTo>
                    <a:pt x="8004" y="46652"/>
                  </a:lnTo>
                  <a:lnTo>
                    <a:pt x="16691" y="52509"/>
                  </a:lnTo>
                  <a:lnTo>
                    <a:pt x="27328" y="54657"/>
                  </a:lnTo>
                  <a:lnTo>
                    <a:pt x="37966" y="52509"/>
                  </a:lnTo>
                  <a:lnTo>
                    <a:pt x="46653" y="46652"/>
                  </a:lnTo>
                  <a:lnTo>
                    <a:pt x="52509" y="37966"/>
                  </a:lnTo>
                  <a:lnTo>
                    <a:pt x="54657" y="27328"/>
                  </a:lnTo>
                  <a:lnTo>
                    <a:pt x="52509" y="16691"/>
                  </a:lnTo>
                  <a:lnTo>
                    <a:pt x="46653" y="8004"/>
                  </a:lnTo>
                  <a:lnTo>
                    <a:pt x="37966" y="2147"/>
                  </a:lnTo>
                  <a:lnTo>
                    <a:pt x="27328" y="0"/>
                  </a:lnTo>
                  <a:lnTo>
                    <a:pt x="16691" y="2147"/>
                  </a:lnTo>
                  <a:lnTo>
                    <a:pt x="8004" y="8004"/>
                  </a:lnTo>
                  <a:lnTo>
                    <a:pt x="2147" y="16691"/>
                  </a:lnTo>
                  <a:lnTo>
                    <a:pt x="0" y="27328"/>
                  </a:lnTo>
                  <a:close/>
                </a:path>
              </a:pathLst>
            </a:custGeom>
            <a:ln w="506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49" name="object 149" descr=""/>
          <p:cNvSpPr txBox="1"/>
          <p:nvPr/>
        </p:nvSpPr>
        <p:spPr>
          <a:xfrm>
            <a:off x="958989" y="3847488"/>
            <a:ext cx="130810" cy="207645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>
              <a:lnSpc>
                <a:spcPct val="100000"/>
              </a:lnSpc>
              <a:spcBef>
                <a:spcPts val="95"/>
              </a:spcBef>
            </a:pPr>
            <a:r>
              <a:rPr dirty="0" sz="1200" spc="-330">
                <a:solidFill>
                  <a:srgbClr val="0000FF"/>
                </a:solidFill>
                <a:latin typeface="Lucida Sans Unicode"/>
                <a:cs typeface="Lucida Sans Unicode"/>
              </a:rPr>
              <a:t>—</a:t>
            </a:r>
            <a:endParaRPr sz="1200">
              <a:latin typeface="Lucida Sans Unicode"/>
              <a:cs typeface="Lucida Sans Unicode"/>
            </a:endParaRPr>
          </a:p>
        </p:txBody>
      </p:sp>
      <p:sp>
        <p:nvSpPr>
          <p:cNvPr id="150" name="object 150" descr=""/>
          <p:cNvSpPr txBox="1"/>
          <p:nvPr/>
        </p:nvSpPr>
        <p:spPr>
          <a:xfrm>
            <a:off x="6221234" y="3847488"/>
            <a:ext cx="130810" cy="207645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>
              <a:lnSpc>
                <a:spcPct val="100000"/>
              </a:lnSpc>
              <a:spcBef>
                <a:spcPts val="95"/>
              </a:spcBef>
            </a:pPr>
            <a:r>
              <a:rPr dirty="0" sz="1200" spc="-330">
                <a:solidFill>
                  <a:srgbClr val="0000FF"/>
                </a:solidFill>
                <a:latin typeface="Lucida Sans Unicode"/>
                <a:cs typeface="Lucida Sans Unicode"/>
              </a:rPr>
              <a:t>—</a:t>
            </a:r>
            <a:endParaRPr sz="1200">
              <a:latin typeface="Lucida Sans Unicode"/>
              <a:cs typeface="Lucida Sans Unicode"/>
            </a:endParaRPr>
          </a:p>
        </p:txBody>
      </p:sp>
      <p:sp>
        <p:nvSpPr>
          <p:cNvPr id="151" name="object 151" descr=""/>
          <p:cNvSpPr txBox="1"/>
          <p:nvPr/>
        </p:nvSpPr>
        <p:spPr>
          <a:xfrm>
            <a:off x="961453" y="7735478"/>
            <a:ext cx="128270" cy="207645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>
              <a:lnSpc>
                <a:spcPct val="100000"/>
              </a:lnSpc>
              <a:spcBef>
                <a:spcPts val="95"/>
              </a:spcBef>
            </a:pPr>
            <a:r>
              <a:rPr dirty="0" sz="1200" spc="254">
                <a:solidFill>
                  <a:srgbClr val="FF0000"/>
                </a:solidFill>
                <a:latin typeface="Calibri"/>
                <a:cs typeface="Calibri"/>
              </a:rPr>
              <a:t>+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152" name="object 152" descr=""/>
          <p:cNvSpPr txBox="1"/>
          <p:nvPr/>
        </p:nvSpPr>
        <p:spPr>
          <a:xfrm>
            <a:off x="6221234" y="7735478"/>
            <a:ext cx="128270" cy="207645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>
              <a:lnSpc>
                <a:spcPct val="100000"/>
              </a:lnSpc>
              <a:spcBef>
                <a:spcPts val="95"/>
              </a:spcBef>
            </a:pPr>
            <a:r>
              <a:rPr dirty="0" sz="1200" spc="254">
                <a:solidFill>
                  <a:srgbClr val="FF0000"/>
                </a:solidFill>
                <a:latin typeface="Calibri"/>
                <a:cs typeface="Calibri"/>
              </a:rPr>
              <a:t>+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153" name="object 153" descr=""/>
          <p:cNvSpPr txBox="1"/>
          <p:nvPr/>
        </p:nvSpPr>
        <p:spPr>
          <a:xfrm>
            <a:off x="958989" y="7411489"/>
            <a:ext cx="130810" cy="207645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>
              <a:lnSpc>
                <a:spcPct val="100000"/>
              </a:lnSpc>
              <a:spcBef>
                <a:spcPts val="95"/>
              </a:spcBef>
            </a:pPr>
            <a:r>
              <a:rPr dirty="0" sz="1200" spc="-330">
                <a:solidFill>
                  <a:srgbClr val="0000FF"/>
                </a:solidFill>
                <a:latin typeface="Lucida Sans Unicode"/>
                <a:cs typeface="Lucida Sans Unicode"/>
              </a:rPr>
              <a:t>—</a:t>
            </a:r>
            <a:endParaRPr sz="1200">
              <a:latin typeface="Lucida Sans Unicode"/>
              <a:cs typeface="Lucida Sans Unicode"/>
            </a:endParaRPr>
          </a:p>
        </p:txBody>
      </p:sp>
      <p:sp>
        <p:nvSpPr>
          <p:cNvPr id="154" name="object 154" descr=""/>
          <p:cNvSpPr txBox="1"/>
          <p:nvPr/>
        </p:nvSpPr>
        <p:spPr>
          <a:xfrm>
            <a:off x="6221234" y="7411489"/>
            <a:ext cx="130810" cy="207645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>
              <a:lnSpc>
                <a:spcPct val="100000"/>
              </a:lnSpc>
              <a:spcBef>
                <a:spcPts val="95"/>
              </a:spcBef>
            </a:pPr>
            <a:r>
              <a:rPr dirty="0" sz="1200" spc="-330">
                <a:solidFill>
                  <a:srgbClr val="0000FF"/>
                </a:solidFill>
                <a:latin typeface="Lucida Sans Unicode"/>
                <a:cs typeface="Lucida Sans Unicode"/>
              </a:rPr>
              <a:t>—</a:t>
            </a:r>
            <a:endParaRPr sz="1200">
              <a:latin typeface="Lucida Sans Unicode"/>
              <a:cs typeface="Lucida Sans Unicode"/>
            </a:endParaRPr>
          </a:p>
        </p:txBody>
      </p:sp>
      <p:sp>
        <p:nvSpPr>
          <p:cNvPr id="155" name="object 155" descr=""/>
          <p:cNvSpPr txBox="1"/>
          <p:nvPr/>
        </p:nvSpPr>
        <p:spPr>
          <a:xfrm>
            <a:off x="727862" y="6128373"/>
            <a:ext cx="95250" cy="945515"/>
          </a:xfrm>
          <a:prstGeom prst="rect">
            <a:avLst/>
          </a:prstGeom>
        </p:spPr>
        <p:txBody>
          <a:bodyPr wrap="square" lIns="0" tIns="29845" rIns="0" bIns="0" rtlCol="0" vert="horz">
            <a:spAutoFit/>
          </a:bodyPr>
          <a:lstStyle/>
          <a:p>
            <a:pPr indent="8255">
              <a:lnSpc>
                <a:spcPct val="100000"/>
              </a:lnSpc>
              <a:spcBef>
                <a:spcPts val="235"/>
              </a:spcBef>
            </a:pPr>
            <a:r>
              <a:rPr dirty="0" sz="1200" spc="-50">
                <a:latin typeface="Calibri"/>
                <a:cs typeface="Calibri"/>
              </a:rPr>
              <a:t>e</a:t>
            </a:r>
            <a:endParaRPr sz="1200">
              <a:latin typeface="Calibri"/>
              <a:cs typeface="Calibri"/>
            </a:endParaRPr>
          </a:p>
          <a:p>
            <a:pPr marL="7620" marR="5715" indent="-8255">
              <a:lnSpc>
                <a:spcPts val="1260"/>
              </a:lnSpc>
              <a:spcBef>
                <a:spcPts val="325"/>
              </a:spcBef>
            </a:pPr>
            <a:r>
              <a:rPr dirty="0" sz="1200" spc="-50">
                <a:latin typeface="Calibri"/>
                <a:cs typeface="Calibri"/>
              </a:rPr>
              <a:t>d c</a:t>
            </a:r>
            <a:endParaRPr sz="1200">
              <a:latin typeface="Calibri"/>
              <a:cs typeface="Calibri"/>
            </a:endParaRPr>
          </a:p>
          <a:p>
            <a:pPr marL="3810" marR="5715" indent="-4445">
              <a:lnSpc>
                <a:spcPts val="1260"/>
              </a:lnSpc>
              <a:spcBef>
                <a:spcPts val="315"/>
              </a:spcBef>
            </a:pPr>
            <a:r>
              <a:rPr dirty="0" sz="1200" spc="-50">
                <a:latin typeface="Calibri"/>
                <a:cs typeface="Calibri"/>
              </a:rPr>
              <a:t>b a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156" name="object 156" descr=""/>
          <p:cNvSpPr txBox="1"/>
          <p:nvPr/>
        </p:nvSpPr>
        <p:spPr>
          <a:xfrm>
            <a:off x="727862" y="4696600"/>
            <a:ext cx="95250" cy="95758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R="5715" indent="18415">
              <a:lnSpc>
                <a:spcPct val="106500"/>
              </a:lnSpc>
              <a:spcBef>
                <a:spcPts val="100"/>
              </a:spcBef>
            </a:pPr>
            <a:r>
              <a:rPr dirty="0" sz="1200" spc="15">
                <a:latin typeface="Calibri"/>
                <a:cs typeface="Calibri"/>
              </a:rPr>
              <a:t>j </a:t>
            </a:r>
            <a:r>
              <a:rPr dirty="0" sz="1200" spc="-50">
                <a:latin typeface="Calibri"/>
                <a:cs typeface="Calibri"/>
              </a:rPr>
              <a:t>i</a:t>
            </a:r>
            <a:endParaRPr sz="1200">
              <a:latin typeface="Calibri"/>
              <a:cs typeface="Calibri"/>
            </a:endParaRPr>
          </a:p>
          <a:p>
            <a:pPr marL="3810" marR="5715" indent="-4445">
              <a:lnSpc>
                <a:spcPct val="79400"/>
              </a:lnSpc>
              <a:spcBef>
                <a:spcPts val="290"/>
              </a:spcBef>
            </a:pPr>
            <a:r>
              <a:rPr dirty="0" sz="1200" spc="-50">
                <a:latin typeface="Calibri"/>
                <a:cs typeface="Calibri"/>
              </a:rPr>
              <a:t>h g</a:t>
            </a:r>
            <a:endParaRPr sz="1200">
              <a:latin typeface="Calibri"/>
              <a:cs typeface="Calibri"/>
            </a:endParaRPr>
          </a:p>
          <a:p>
            <a:pPr marL="18415">
              <a:lnSpc>
                <a:spcPct val="100000"/>
              </a:lnSpc>
              <a:spcBef>
                <a:spcPts val="254"/>
              </a:spcBef>
            </a:pPr>
            <a:r>
              <a:rPr dirty="0" sz="1200" spc="-50">
                <a:latin typeface="Calibri"/>
                <a:cs typeface="Calibri"/>
              </a:rPr>
              <a:t>f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157" name="object 157" descr=""/>
          <p:cNvSpPr txBox="1"/>
          <p:nvPr/>
        </p:nvSpPr>
        <p:spPr>
          <a:xfrm>
            <a:off x="4491342" y="5611492"/>
            <a:ext cx="128270" cy="207645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>
              <a:lnSpc>
                <a:spcPct val="100000"/>
              </a:lnSpc>
              <a:spcBef>
                <a:spcPts val="95"/>
              </a:spcBef>
            </a:pPr>
            <a:r>
              <a:rPr dirty="0" sz="1200" spc="254">
                <a:latin typeface="Calibri"/>
                <a:cs typeface="Calibri"/>
              </a:rPr>
              <a:t>+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158" name="object 158" descr=""/>
          <p:cNvSpPr txBox="1"/>
          <p:nvPr/>
        </p:nvSpPr>
        <p:spPr>
          <a:xfrm>
            <a:off x="5570105" y="6007491"/>
            <a:ext cx="130810" cy="207645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>
              <a:lnSpc>
                <a:spcPct val="100000"/>
              </a:lnSpc>
              <a:spcBef>
                <a:spcPts val="95"/>
              </a:spcBef>
            </a:pPr>
            <a:r>
              <a:rPr dirty="0" sz="1200" spc="-330">
                <a:latin typeface="Lucida Sans Unicode"/>
                <a:cs typeface="Lucida Sans Unicode"/>
              </a:rPr>
              <a:t>—</a:t>
            </a:r>
            <a:endParaRPr sz="1200">
              <a:latin typeface="Lucida Sans Unicode"/>
              <a:cs typeface="Lucida Sans Unicode"/>
            </a:endParaRPr>
          </a:p>
        </p:txBody>
      </p:sp>
      <p:grpSp>
        <p:nvGrpSpPr>
          <p:cNvPr id="159" name="object 159" descr=""/>
          <p:cNvGrpSpPr/>
          <p:nvPr/>
        </p:nvGrpSpPr>
        <p:grpSpPr>
          <a:xfrm>
            <a:off x="3991083" y="5357299"/>
            <a:ext cx="2045335" cy="2541270"/>
            <a:chOff x="3991083" y="5357299"/>
            <a:chExt cx="2045335" cy="2541270"/>
          </a:xfrm>
        </p:grpSpPr>
        <p:sp>
          <p:nvSpPr>
            <p:cNvPr id="160" name="object 160" descr=""/>
            <p:cNvSpPr/>
            <p:nvPr/>
          </p:nvSpPr>
          <p:spPr>
            <a:xfrm>
              <a:off x="4513202" y="6242061"/>
              <a:ext cx="72390" cy="72390"/>
            </a:xfrm>
            <a:custGeom>
              <a:avLst/>
              <a:gdLst/>
              <a:ahLst/>
              <a:cxnLst/>
              <a:rect l="l" t="t" r="r" b="b"/>
              <a:pathLst>
                <a:path w="72389" h="72389">
                  <a:moveTo>
                    <a:pt x="0" y="72005"/>
                  </a:moveTo>
                  <a:lnTo>
                    <a:pt x="0" y="0"/>
                  </a:lnTo>
                  <a:lnTo>
                    <a:pt x="72005" y="0"/>
                  </a:lnTo>
                  <a:lnTo>
                    <a:pt x="72005" y="72005"/>
                  </a:lnTo>
                  <a:lnTo>
                    <a:pt x="0" y="72005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61" name="object 161" descr=""/>
            <p:cNvSpPr/>
            <p:nvPr/>
          </p:nvSpPr>
          <p:spPr>
            <a:xfrm>
              <a:off x="4513202" y="6242061"/>
              <a:ext cx="72390" cy="72390"/>
            </a:xfrm>
            <a:custGeom>
              <a:avLst/>
              <a:gdLst/>
              <a:ahLst/>
              <a:cxnLst/>
              <a:rect l="l" t="t" r="r" b="b"/>
              <a:pathLst>
                <a:path w="72389" h="72389">
                  <a:moveTo>
                    <a:pt x="0" y="72005"/>
                  </a:moveTo>
                  <a:lnTo>
                    <a:pt x="0" y="0"/>
                  </a:lnTo>
                  <a:lnTo>
                    <a:pt x="72005" y="0"/>
                  </a:lnTo>
                  <a:lnTo>
                    <a:pt x="72005" y="72005"/>
                  </a:lnTo>
                  <a:lnTo>
                    <a:pt x="0" y="72005"/>
                  </a:lnTo>
                  <a:close/>
                </a:path>
              </a:pathLst>
            </a:custGeom>
            <a:ln w="506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62" name="object 162" descr=""/>
            <p:cNvSpPr/>
            <p:nvPr/>
          </p:nvSpPr>
          <p:spPr>
            <a:xfrm>
              <a:off x="4513202" y="5522053"/>
              <a:ext cx="72390" cy="72390"/>
            </a:xfrm>
            <a:custGeom>
              <a:avLst/>
              <a:gdLst/>
              <a:ahLst/>
              <a:cxnLst/>
              <a:rect l="l" t="t" r="r" b="b"/>
              <a:pathLst>
                <a:path w="72389" h="72389">
                  <a:moveTo>
                    <a:pt x="0" y="72005"/>
                  </a:moveTo>
                  <a:lnTo>
                    <a:pt x="0" y="0"/>
                  </a:lnTo>
                  <a:lnTo>
                    <a:pt x="72005" y="0"/>
                  </a:lnTo>
                  <a:lnTo>
                    <a:pt x="72005" y="72005"/>
                  </a:lnTo>
                  <a:lnTo>
                    <a:pt x="0" y="72005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63" name="object 163" descr=""/>
            <p:cNvSpPr/>
            <p:nvPr/>
          </p:nvSpPr>
          <p:spPr>
            <a:xfrm>
              <a:off x="4513202" y="5522053"/>
              <a:ext cx="72390" cy="72390"/>
            </a:xfrm>
            <a:custGeom>
              <a:avLst/>
              <a:gdLst/>
              <a:ahLst/>
              <a:cxnLst/>
              <a:rect l="l" t="t" r="r" b="b"/>
              <a:pathLst>
                <a:path w="72389" h="72389">
                  <a:moveTo>
                    <a:pt x="0" y="72005"/>
                  </a:moveTo>
                  <a:lnTo>
                    <a:pt x="0" y="0"/>
                  </a:lnTo>
                  <a:lnTo>
                    <a:pt x="72005" y="0"/>
                  </a:lnTo>
                  <a:lnTo>
                    <a:pt x="72005" y="72005"/>
                  </a:lnTo>
                  <a:lnTo>
                    <a:pt x="0" y="72005"/>
                  </a:lnTo>
                  <a:close/>
                </a:path>
              </a:pathLst>
            </a:custGeom>
            <a:ln w="506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64" name="object 164" descr=""/>
            <p:cNvSpPr/>
            <p:nvPr/>
          </p:nvSpPr>
          <p:spPr>
            <a:xfrm>
              <a:off x="4693204" y="6242061"/>
              <a:ext cx="72390" cy="72390"/>
            </a:xfrm>
            <a:custGeom>
              <a:avLst/>
              <a:gdLst/>
              <a:ahLst/>
              <a:cxnLst/>
              <a:rect l="l" t="t" r="r" b="b"/>
              <a:pathLst>
                <a:path w="72389" h="72389">
                  <a:moveTo>
                    <a:pt x="0" y="72005"/>
                  </a:moveTo>
                  <a:lnTo>
                    <a:pt x="0" y="0"/>
                  </a:lnTo>
                  <a:lnTo>
                    <a:pt x="72005" y="0"/>
                  </a:lnTo>
                  <a:lnTo>
                    <a:pt x="72005" y="72005"/>
                  </a:lnTo>
                  <a:lnTo>
                    <a:pt x="0" y="72005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65" name="object 165" descr=""/>
            <p:cNvSpPr/>
            <p:nvPr/>
          </p:nvSpPr>
          <p:spPr>
            <a:xfrm>
              <a:off x="4693204" y="6242061"/>
              <a:ext cx="72390" cy="72390"/>
            </a:xfrm>
            <a:custGeom>
              <a:avLst/>
              <a:gdLst/>
              <a:ahLst/>
              <a:cxnLst/>
              <a:rect l="l" t="t" r="r" b="b"/>
              <a:pathLst>
                <a:path w="72389" h="72389">
                  <a:moveTo>
                    <a:pt x="0" y="72005"/>
                  </a:moveTo>
                  <a:lnTo>
                    <a:pt x="0" y="0"/>
                  </a:lnTo>
                  <a:lnTo>
                    <a:pt x="72005" y="0"/>
                  </a:lnTo>
                  <a:lnTo>
                    <a:pt x="72005" y="72005"/>
                  </a:lnTo>
                  <a:lnTo>
                    <a:pt x="0" y="72005"/>
                  </a:lnTo>
                  <a:close/>
                </a:path>
              </a:pathLst>
            </a:custGeom>
            <a:ln w="506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66" name="object 166" descr=""/>
            <p:cNvSpPr/>
            <p:nvPr/>
          </p:nvSpPr>
          <p:spPr>
            <a:xfrm>
              <a:off x="4693204" y="5522053"/>
              <a:ext cx="72390" cy="72390"/>
            </a:xfrm>
            <a:custGeom>
              <a:avLst/>
              <a:gdLst/>
              <a:ahLst/>
              <a:cxnLst/>
              <a:rect l="l" t="t" r="r" b="b"/>
              <a:pathLst>
                <a:path w="72389" h="72389">
                  <a:moveTo>
                    <a:pt x="0" y="72005"/>
                  </a:moveTo>
                  <a:lnTo>
                    <a:pt x="0" y="0"/>
                  </a:lnTo>
                  <a:lnTo>
                    <a:pt x="72005" y="0"/>
                  </a:lnTo>
                  <a:lnTo>
                    <a:pt x="72005" y="72005"/>
                  </a:lnTo>
                  <a:lnTo>
                    <a:pt x="0" y="72005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67" name="object 167" descr=""/>
            <p:cNvSpPr/>
            <p:nvPr/>
          </p:nvSpPr>
          <p:spPr>
            <a:xfrm>
              <a:off x="4693204" y="5522053"/>
              <a:ext cx="72390" cy="72390"/>
            </a:xfrm>
            <a:custGeom>
              <a:avLst/>
              <a:gdLst/>
              <a:ahLst/>
              <a:cxnLst/>
              <a:rect l="l" t="t" r="r" b="b"/>
              <a:pathLst>
                <a:path w="72389" h="72389">
                  <a:moveTo>
                    <a:pt x="0" y="72005"/>
                  </a:moveTo>
                  <a:lnTo>
                    <a:pt x="0" y="0"/>
                  </a:lnTo>
                  <a:lnTo>
                    <a:pt x="72005" y="0"/>
                  </a:lnTo>
                  <a:lnTo>
                    <a:pt x="72005" y="72005"/>
                  </a:lnTo>
                  <a:lnTo>
                    <a:pt x="0" y="72005"/>
                  </a:lnTo>
                  <a:close/>
                </a:path>
              </a:pathLst>
            </a:custGeom>
            <a:ln w="506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68" name="object 168" descr=""/>
            <p:cNvSpPr/>
            <p:nvPr/>
          </p:nvSpPr>
          <p:spPr>
            <a:xfrm>
              <a:off x="4873206" y="6242061"/>
              <a:ext cx="72390" cy="72390"/>
            </a:xfrm>
            <a:custGeom>
              <a:avLst/>
              <a:gdLst/>
              <a:ahLst/>
              <a:cxnLst/>
              <a:rect l="l" t="t" r="r" b="b"/>
              <a:pathLst>
                <a:path w="72389" h="72389">
                  <a:moveTo>
                    <a:pt x="0" y="72005"/>
                  </a:moveTo>
                  <a:lnTo>
                    <a:pt x="0" y="0"/>
                  </a:lnTo>
                  <a:lnTo>
                    <a:pt x="72005" y="0"/>
                  </a:lnTo>
                  <a:lnTo>
                    <a:pt x="72005" y="72005"/>
                  </a:lnTo>
                  <a:lnTo>
                    <a:pt x="0" y="72005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69" name="object 169" descr=""/>
            <p:cNvSpPr/>
            <p:nvPr/>
          </p:nvSpPr>
          <p:spPr>
            <a:xfrm>
              <a:off x="4873206" y="6242061"/>
              <a:ext cx="72390" cy="72390"/>
            </a:xfrm>
            <a:custGeom>
              <a:avLst/>
              <a:gdLst/>
              <a:ahLst/>
              <a:cxnLst/>
              <a:rect l="l" t="t" r="r" b="b"/>
              <a:pathLst>
                <a:path w="72389" h="72389">
                  <a:moveTo>
                    <a:pt x="0" y="72005"/>
                  </a:moveTo>
                  <a:lnTo>
                    <a:pt x="0" y="0"/>
                  </a:lnTo>
                  <a:lnTo>
                    <a:pt x="72005" y="0"/>
                  </a:lnTo>
                  <a:lnTo>
                    <a:pt x="72005" y="72005"/>
                  </a:lnTo>
                  <a:lnTo>
                    <a:pt x="0" y="72005"/>
                  </a:lnTo>
                  <a:close/>
                </a:path>
              </a:pathLst>
            </a:custGeom>
            <a:ln w="506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70" name="object 170" descr=""/>
            <p:cNvSpPr/>
            <p:nvPr/>
          </p:nvSpPr>
          <p:spPr>
            <a:xfrm>
              <a:off x="4873206" y="5522053"/>
              <a:ext cx="72390" cy="72390"/>
            </a:xfrm>
            <a:custGeom>
              <a:avLst/>
              <a:gdLst/>
              <a:ahLst/>
              <a:cxnLst/>
              <a:rect l="l" t="t" r="r" b="b"/>
              <a:pathLst>
                <a:path w="72389" h="72389">
                  <a:moveTo>
                    <a:pt x="0" y="72005"/>
                  </a:moveTo>
                  <a:lnTo>
                    <a:pt x="0" y="0"/>
                  </a:lnTo>
                  <a:lnTo>
                    <a:pt x="72005" y="0"/>
                  </a:lnTo>
                  <a:lnTo>
                    <a:pt x="72005" y="72005"/>
                  </a:lnTo>
                  <a:lnTo>
                    <a:pt x="0" y="72005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71" name="object 171" descr=""/>
            <p:cNvSpPr/>
            <p:nvPr/>
          </p:nvSpPr>
          <p:spPr>
            <a:xfrm>
              <a:off x="4873206" y="5522053"/>
              <a:ext cx="72390" cy="72390"/>
            </a:xfrm>
            <a:custGeom>
              <a:avLst/>
              <a:gdLst/>
              <a:ahLst/>
              <a:cxnLst/>
              <a:rect l="l" t="t" r="r" b="b"/>
              <a:pathLst>
                <a:path w="72389" h="72389">
                  <a:moveTo>
                    <a:pt x="0" y="72005"/>
                  </a:moveTo>
                  <a:lnTo>
                    <a:pt x="0" y="0"/>
                  </a:lnTo>
                  <a:lnTo>
                    <a:pt x="72005" y="0"/>
                  </a:lnTo>
                  <a:lnTo>
                    <a:pt x="72005" y="72005"/>
                  </a:lnTo>
                  <a:lnTo>
                    <a:pt x="0" y="72005"/>
                  </a:lnTo>
                  <a:close/>
                </a:path>
              </a:pathLst>
            </a:custGeom>
            <a:ln w="506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72" name="object 172" descr=""/>
            <p:cNvSpPr/>
            <p:nvPr/>
          </p:nvSpPr>
          <p:spPr>
            <a:xfrm>
              <a:off x="5053208" y="6242061"/>
              <a:ext cx="72390" cy="72390"/>
            </a:xfrm>
            <a:custGeom>
              <a:avLst/>
              <a:gdLst/>
              <a:ahLst/>
              <a:cxnLst/>
              <a:rect l="l" t="t" r="r" b="b"/>
              <a:pathLst>
                <a:path w="72389" h="72389">
                  <a:moveTo>
                    <a:pt x="0" y="72005"/>
                  </a:moveTo>
                  <a:lnTo>
                    <a:pt x="0" y="0"/>
                  </a:lnTo>
                  <a:lnTo>
                    <a:pt x="72005" y="0"/>
                  </a:lnTo>
                  <a:lnTo>
                    <a:pt x="72005" y="72005"/>
                  </a:lnTo>
                  <a:lnTo>
                    <a:pt x="0" y="72005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73" name="object 173" descr=""/>
            <p:cNvSpPr/>
            <p:nvPr/>
          </p:nvSpPr>
          <p:spPr>
            <a:xfrm>
              <a:off x="5053208" y="6242061"/>
              <a:ext cx="72390" cy="72390"/>
            </a:xfrm>
            <a:custGeom>
              <a:avLst/>
              <a:gdLst/>
              <a:ahLst/>
              <a:cxnLst/>
              <a:rect l="l" t="t" r="r" b="b"/>
              <a:pathLst>
                <a:path w="72389" h="72389">
                  <a:moveTo>
                    <a:pt x="0" y="72005"/>
                  </a:moveTo>
                  <a:lnTo>
                    <a:pt x="0" y="0"/>
                  </a:lnTo>
                  <a:lnTo>
                    <a:pt x="72005" y="0"/>
                  </a:lnTo>
                  <a:lnTo>
                    <a:pt x="72005" y="72005"/>
                  </a:lnTo>
                  <a:lnTo>
                    <a:pt x="0" y="72005"/>
                  </a:lnTo>
                  <a:close/>
                </a:path>
              </a:pathLst>
            </a:custGeom>
            <a:ln w="506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74" name="object 174" descr=""/>
            <p:cNvSpPr/>
            <p:nvPr/>
          </p:nvSpPr>
          <p:spPr>
            <a:xfrm>
              <a:off x="5053208" y="5522053"/>
              <a:ext cx="72390" cy="72390"/>
            </a:xfrm>
            <a:custGeom>
              <a:avLst/>
              <a:gdLst/>
              <a:ahLst/>
              <a:cxnLst/>
              <a:rect l="l" t="t" r="r" b="b"/>
              <a:pathLst>
                <a:path w="72389" h="72389">
                  <a:moveTo>
                    <a:pt x="0" y="72005"/>
                  </a:moveTo>
                  <a:lnTo>
                    <a:pt x="0" y="0"/>
                  </a:lnTo>
                  <a:lnTo>
                    <a:pt x="72005" y="0"/>
                  </a:lnTo>
                  <a:lnTo>
                    <a:pt x="72005" y="72005"/>
                  </a:lnTo>
                  <a:lnTo>
                    <a:pt x="0" y="72005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75" name="object 175" descr=""/>
            <p:cNvSpPr/>
            <p:nvPr/>
          </p:nvSpPr>
          <p:spPr>
            <a:xfrm>
              <a:off x="5053208" y="5522053"/>
              <a:ext cx="72390" cy="72390"/>
            </a:xfrm>
            <a:custGeom>
              <a:avLst/>
              <a:gdLst/>
              <a:ahLst/>
              <a:cxnLst/>
              <a:rect l="l" t="t" r="r" b="b"/>
              <a:pathLst>
                <a:path w="72389" h="72389">
                  <a:moveTo>
                    <a:pt x="0" y="72005"/>
                  </a:moveTo>
                  <a:lnTo>
                    <a:pt x="0" y="0"/>
                  </a:lnTo>
                  <a:lnTo>
                    <a:pt x="72005" y="0"/>
                  </a:lnTo>
                  <a:lnTo>
                    <a:pt x="72005" y="72005"/>
                  </a:lnTo>
                  <a:lnTo>
                    <a:pt x="0" y="72005"/>
                  </a:lnTo>
                  <a:close/>
                </a:path>
              </a:pathLst>
            </a:custGeom>
            <a:ln w="506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76" name="object 176" descr=""/>
            <p:cNvSpPr/>
            <p:nvPr/>
          </p:nvSpPr>
          <p:spPr>
            <a:xfrm>
              <a:off x="5233210" y="6242061"/>
              <a:ext cx="72390" cy="72390"/>
            </a:xfrm>
            <a:custGeom>
              <a:avLst/>
              <a:gdLst/>
              <a:ahLst/>
              <a:cxnLst/>
              <a:rect l="l" t="t" r="r" b="b"/>
              <a:pathLst>
                <a:path w="72389" h="72389">
                  <a:moveTo>
                    <a:pt x="0" y="72005"/>
                  </a:moveTo>
                  <a:lnTo>
                    <a:pt x="0" y="0"/>
                  </a:lnTo>
                  <a:lnTo>
                    <a:pt x="72005" y="0"/>
                  </a:lnTo>
                  <a:lnTo>
                    <a:pt x="72005" y="72005"/>
                  </a:lnTo>
                  <a:lnTo>
                    <a:pt x="0" y="72005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77" name="object 177" descr=""/>
            <p:cNvSpPr/>
            <p:nvPr/>
          </p:nvSpPr>
          <p:spPr>
            <a:xfrm>
              <a:off x="5233210" y="6242061"/>
              <a:ext cx="72390" cy="72390"/>
            </a:xfrm>
            <a:custGeom>
              <a:avLst/>
              <a:gdLst/>
              <a:ahLst/>
              <a:cxnLst/>
              <a:rect l="l" t="t" r="r" b="b"/>
              <a:pathLst>
                <a:path w="72389" h="72389">
                  <a:moveTo>
                    <a:pt x="0" y="72005"/>
                  </a:moveTo>
                  <a:lnTo>
                    <a:pt x="0" y="0"/>
                  </a:lnTo>
                  <a:lnTo>
                    <a:pt x="72005" y="0"/>
                  </a:lnTo>
                  <a:lnTo>
                    <a:pt x="72005" y="72005"/>
                  </a:lnTo>
                  <a:lnTo>
                    <a:pt x="0" y="72005"/>
                  </a:lnTo>
                  <a:close/>
                </a:path>
              </a:pathLst>
            </a:custGeom>
            <a:ln w="506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78" name="object 178" descr=""/>
            <p:cNvSpPr/>
            <p:nvPr/>
          </p:nvSpPr>
          <p:spPr>
            <a:xfrm>
              <a:off x="5233210" y="5522053"/>
              <a:ext cx="72390" cy="72390"/>
            </a:xfrm>
            <a:custGeom>
              <a:avLst/>
              <a:gdLst/>
              <a:ahLst/>
              <a:cxnLst/>
              <a:rect l="l" t="t" r="r" b="b"/>
              <a:pathLst>
                <a:path w="72389" h="72389">
                  <a:moveTo>
                    <a:pt x="0" y="72005"/>
                  </a:moveTo>
                  <a:lnTo>
                    <a:pt x="0" y="0"/>
                  </a:lnTo>
                  <a:lnTo>
                    <a:pt x="72005" y="0"/>
                  </a:lnTo>
                  <a:lnTo>
                    <a:pt x="72005" y="72005"/>
                  </a:lnTo>
                  <a:lnTo>
                    <a:pt x="0" y="72005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79" name="object 179" descr=""/>
            <p:cNvSpPr/>
            <p:nvPr/>
          </p:nvSpPr>
          <p:spPr>
            <a:xfrm>
              <a:off x="5233210" y="5522053"/>
              <a:ext cx="72390" cy="72390"/>
            </a:xfrm>
            <a:custGeom>
              <a:avLst/>
              <a:gdLst/>
              <a:ahLst/>
              <a:cxnLst/>
              <a:rect l="l" t="t" r="r" b="b"/>
              <a:pathLst>
                <a:path w="72389" h="72389">
                  <a:moveTo>
                    <a:pt x="0" y="72005"/>
                  </a:moveTo>
                  <a:lnTo>
                    <a:pt x="0" y="0"/>
                  </a:lnTo>
                  <a:lnTo>
                    <a:pt x="72005" y="0"/>
                  </a:lnTo>
                  <a:lnTo>
                    <a:pt x="72005" y="72005"/>
                  </a:lnTo>
                  <a:lnTo>
                    <a:pt x="0" y="72005"/>
                  </a:lnTo>
                  <a:close/>
                </a:path>
              </a:pathLst>
            </a:custGeom>
            <a:ln w="506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80" name="object 180" descr=""/>
            <p:cNvSpPr/>
            <p:nvPr/>
          </p:nvSpPr>
          <p:spPr>
            <a:xfrm>
              <a:off x="5413213" y="6242061"/>
              <a:ext cx="72390" cy="72390"/>
            </a:xfrm>
            <a:custGeom>
              <a:avLst/>
              <a:gdLst/>
              <a:ahLst/>
              <a:cxnLst/>
              <a:rect l="l" t="t" r="r" b="b"/>
              <a:pathLst>
                <a:path w="72389" h="72389">
                  <a:moveTo>
                    <a:pt x="0" y="72005"/>
                  </a:moveTo>
                  <a:lnTo>
                    <a:pt x="0" y="0"/>
                  </a:lnTo>
                  <a:lnTo>
                    <a:pt x="72005" y="0"/>
                  </a:lnTo>
                  <a:lnTo>
                    <a:pt x="72005" y="72005"/>
                  </a:lnTo>
                  <a:lnTo>
                    <a:pt x="0" y="72005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81" name="object 181" descr=""/>
            <p:cNvSpPr/>
            <p:nvPr/>
          </p:nvSpPr>
          <p:spPr>
            <a:xfrm>
              <a:off x="5413213" y="6242061"/>
              <a:ext cx="72390" cy="72390"/>
            </a:xfrm>
            <a:custGeom>
              <a:avLst/>
              <a:gdLst/>
              <a:ahLst/>
              <a:cxnLst/>
              <a:rect l="l" t="t" r="r" b="b"/>
              <a:pathLst>
                <a:path w="72389" h="72389">
                  <a:moveTo>
                    <a:pt x="0" y="72005"/>
                  </a:moveTo>
                  <a:lnTo>
                    <a:pt x="0" y="0"/>
                  </a:lnTo>
                  <a:lnTo>
                    <a:pt x="72005" y="0"/>
                  </a:lnTo>
                  <a:lnTo>
                    <a:pt x="72005" y="72005"/>
                  </a:lnTo>
                  <a:lnTo>
                    <a:pt x="0" y="72005"/>
                  </a:lnTo>
                  <a:close/>
                </a:path>
              </a:pathLst>
            </a:custGeom>
            <a:ln w="506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82" name="object 182" descr=""/>
            <p:cNvSpPr/>
            <p:nvPr/>
          </p:nvSpPr>
          <p:spPr>
            <a:xfrm>
              <a:off x="5413213" y="5522053"/>
              <a:ext cx="72390" cy="72390"/>
            </a:xfrm>
            <a:custGeom>
              <a:avLst/>
              <a:gdLst/>
              <a:ahLst/>
              <a:cxnLst/>
              <a:rect l="l" t="t" r="r" b="b"/>
              <a:pathLst>
                <a:path w="72389" h="72389">
                  <a:moveTo>
                    <a:pt x="0" y="72005"/>
                  </a:moveTo>
                  <a:lnTo>
                    <a:pt x="0" y="0"/>
                  </a:lnTo>
                  <a:lnTo>
                    <a:pt x="72005" y="0"/>
                  </a:lnTo>
                  <a:lnTo>
                    <a:pt x="72005" y="72005"/>
                  </a:lnTo>
                  <a:lnTo>
                    <a:pt x="0" y="72005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83" name="object 183" descr=""/>
            <p:cNvSpPr/>
            <p:nvPr/>
          </p:nvSpPr>
          <p:spPr>
            <a:xfrm>
              <a:off x="5413213" y="5522053"/>
              <a:ext cx="72390" cy="72390"/>
            </a:xfrm>
            <a:custGeom>
              <a:avLst/>
              <a:gdLst/>
              <a:ahLst/>
              <a:cxnLst/>
              <a:rect l="l" t="t" r="r" b="b"/>
              <a:pathLst>
                <a:path w="72389" h="72389">
                  <a:moveTo>
                    <a:pt x="0" y="72005"/>
                  </a:moveTo>
                  <a:lnTo>
                    <a:pt x="0" y="0"/>
                  </a:lnTo>
                  <a:lnTo>
                    <a:pt x="72005" y="0"/>
                  </a:lnTo>
                  <a:lnTo>
                    <a:pt x="72005" y="72005"/>
                  </a:lnTo>
                  <a:lnTo>
                    <a:pt x="0" y="72005"/>
                  </a:lnTo>
                  <a:close/>
                </a:path>
              </a:pathLst>
            </a:custGeom>
            <a:ln w="506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84" name="object 184" descr=""/>
            <p:cNvSpPr/>
            <p:nvPr/>
          </p:nvSpPr>
          <p:spPr>
            <a:xfrm>
              <a:off x="5593215" y="6242061"/>
              <a:ext cx="72390" cy="72390"/>
            </a:xfrm>
            <a:custGeom>
              <a:avLst/>
              <a:gdLst/>
              <a:ahLst/>
              <a:cxnLst/>
              <a:rect l="l" t="t" r="r" b="b"/>
              <a:pathLst>
                <a:path w="72389" h="72389">
                  <a:moveTo>
                    <a:pt x="0" y="72005"/>
                  </a:moveTo>
                  <a:lnTo>
                    <a:pt x="0" y="0"/>
                  </a:lnTo>
                  <a:lnTo>
                    <a:pt x="72005" y="0"/>
                  </a:lnTo>
                  <a:lnTo>
                    <a:pt x="72005" y="72005"/>
                  </a:lnTo>
                  <a:lnTo>
                    <a:pt x="0" y="72005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85" name="object 185" descr=""/>
            <p:cNvSpPr/>
            <p:nvPr/>
          </p:nvSpPr>
          <p:spPr>
            <a:xfrm>
              <a:off x="5593215" y="6242061"/>
              <a:ext cx="72390" cy="72390"/>
            </a:xfrm>
            <a:custGeom>
              <a:avLst/>
              <a:gdLst/>
              <a:ahLst/>
              <a:cxnLst/>
              <a:rect l="l" t="t" r="r" b="b"/>
              <a:pathLst>
                <a:path w="72389" h="72389">
                  <a:moveTo>
                    <a:pt x="0" y="72005"/>
                  </a:moveTo>
                  <a:lnTo>
                    <a:pt x="0" y="0"/>
                  </a:lnTo>
                  <a:lnTo>
                    <a:pt x="72005" y="0"/>
                  </a:lnTo>
                  <a:lnTo>
                    <a:pt x="72005" y="72005"/>
                  </a:lnTo>
                  <a:lnTo>
                    <a:pt x="0" y="72005"/>
                  </a:lnTo>
                  <a:close/>
                </a:path>
              </a:pathLst>
            </a:custGeom>
            <a:ln w="506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86" name="object 186" descr=""/>
            <p:cNvSpPr/>
            <p:nvPr/>
          </p:nvSpPr>
          <p:spPr>
            <a:xfrm>
              <a:off x="5593215" y="5522053"/>
              <a:ext cx="72390" cy="72390"/>
            </a:xfrm>
            <a:custGeom>
              <a:avLst/>
              <a:gdLst/>
              <a:ahLst/>
              <a:cxnLst/>
              <a:rect l="l" t="t" r="r" b="b"/>
              <a:pathLst>
                <a:path w="72389" h="72389">
                  <a:moveTo>
                    <a:pt x="0" y="72005"/>
                  </a:moveTo>
                  <a:lnTo>
                    <a:pt x="0" y="0"/>
                  </a:lnTo>
                  <a:lnTo>
                    <a:pt x="72005" y="0"/>
                  </a:lnTo>
                  <a:lnTo>
                    <a:pt x="72005" y="72005"/>
                  </a:lnTo>
                  <a:lnTo>
                    <a:pt x="0" y="72005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87" name="object 187" descr=""/>
            <p:cNvSpPr/>
            <p:nvPr/>
          </p:nvSpPr>
          <p:spPr>
            <a:xfrm>
              <a:off x="5593215" y="5522053"/>
              <a:ext cx="72390" cy="72390"/>
            </a:xfrm>
            <a:custGeom>
              <a:avLst/>
              <a:gdLst/>
              <a:ahLst/>
              <a:cxnLst/>
              <a:rect l="l" t="t" r="r" b="b"/>
              <a:pathLst>
                <a:path w="72389" h="72389">
                  <a:moveTo>
                    <a:pt x="0" y="72005"/>
                  </a:moveTo>
                  <a:lnTo>
                    <a:pt x="0" y="0"/>
                  </a:lnTo>
                  <a:lnTo>
                    <a:pt x="72005" y="0"/>
                  </a:lnTo>
                  <a:lnTo>
                    <a:pt x="72005" y="72005"/>
                  </a:lnTo>
                  <a:lnTo>
                    <a:pt x="0" y="72005"/>
                  </a:lnTo>
                  <a:close/>
                </a:path>
              </a:pathLst>
            </a:custGeom>
            <a:ln w="506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88" name="object 188" descr=""/>
            <p:cNvSpPr/>
            <p:nvPr/>
          </p:nvSpPr>
          <p:spPr>
            <a:xfrm>
              <a:off x="5580130" y="7013513"/>
              <a:ext cx="229235" cy="594360"/>
            </a:xfrm>
            <a:custGeom>
              <a:avLst/>
              <a:gdLst/>
              <a:ahLst/>
              <a:cxnLst/>
              <a:rect l="l" t="t" r="r" b="b"/>
              <a:pathLst>
                <a:path w="229235" h="594359">
                  <a:moveTo>
                    <a:pt x="36131" y="0"/>
                  </a:moveTo>
                  <a:lnTo>
                    <a:pt x="19274" y="26080"/>
                  </a:lnTo>
                  <a:lnTo>
                    <a:pt x="7941" y="56722"/>
                  </a:lnTo>
                  <a:lnTo>
                    <a:pt x="1671" y="91223"/>
                  </a:lnTo>
                  <a:lnTo>
                    <a:pt x="0" y="128879"/>
                  </a:lnTo>
                  <a:lnTo>
                    <a:pt x="2465" y="168988"/>
                  </a:lnTo>
                  <a:lnTo>
                    <a:pt x="8606" y="210845"/>
                  </a:lnTo>
                  <a:lnTo>
                    <a:pt x="17958" y="253749"/>
                  </a:lnTo>
                  <a:lnTo>
                    <a:pt x="30059" y="296996"/>
                  </a:lnTo>
                  <a:lnTo>
                    <a:pt x="44447" y="339883"/>
                  </a:lnTo>
                  <a:lnTo>
                    <a:pt x="60659" y="381706"/>
                  </a:lnTo>
                  <a:lnTo>
                    <a:pt x="78232" y="421763"/>
                  </a:lnTo>
                  <a:lnTo>
                    <a:pt x="96704" y="459351"/>
                  </a:lnTo>
                  <a:lnTo>
                    <a:pt x="115612" y="493766"/>
                  </a:lnTo>
                  <a:lnTo>
                    <a:pt x="152887" y="550266"/>
                  </a:lnTo>
                  <a:lnTo>
                    <a:pt x="186356" y="585639"/>
                  </a:lnTo>
                  <a:lnTo>
                    <a:pt x="212318" y="594258"/>
                  </a:lnTo>
                  <a:lnTo>
                    <a:pt x="221327" y="586778"/>
                  </a:lnTo>
                  <a:lnTo>
                    <a:pt x="227072" y="570501"/>
                  </a:lnTo>
                  <a:lnTo>
                    <a:pt x="229090" y="544723"/>
                  </a:lnTo>
                </a:path>
              </a:pathLst>
            </a:custGeom>
            <a:ln w="72000">
              <a:solidFill>
                <a:srgbClr val="0000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89" name="object 189" descr=""/>
            <p:cNvSpPr/>
            <p:nvPr/>
          </p:nvSpPr>
          <p:spPr>
            <a:xfrm>
              <a:off x="4027278" y="5393494"/>
              <a:ext cx="681990" cy="2468880"/>
            </a:xfrm>
            <a:custGeom>
              <a:avLst/>
              <a:gdLst/>
              <a:ahLst/>
              <a:cxnLst/>
              <a:rect l="l" t="t" r="r" b="b"/>
              <a:pathLst>
                <a:path w="681989" h="2468879">
                  <a:moveTo>
                    <a:pt x="508970" y="0"/>
                  </a:moveTo>
                  <a:lnTo>
                    <a:pt x="483347" y="31411"/>
                  </a:lnTo>
                  <a:lnTo>
                    <a:pt x="458255" y="63922"/>
                  </a:lnTo>
                  <a:lnTo>
                    <a:pt x="433705" y="97489"/>
                  </a:lnTo>
                  <a:lnTo>
                    <a:pt x="409707" y="132069"/>
                  </a:lnTo>
                  <a:lnTo>
                    <a:pt x="386273" y="167617"/>
                  </a:lnTo>
                  <a:lnTo>
                    <a:pt x="363414" y="204091"/>
                  </a:lnTo>
                  <a:lnTo>
                    <a:pt x="341142" y="241446"/>
                  </a:lnTo>
                  <a:lnTo>
                    <a:pt x="319466" y="279639"/>
                  </a:lnTo>
                  <a:lnTo>
                    <a:pt x="298398" y="318626"/>
                  </a:lnTo>
                  <a:lnTo>
                    <a:pt x="277950" y="358364"/>
                  </a:lnTo>
                  <a:lnTo>
                    <a:pt x="258132" y="398808"/>
                  </a:lnTo>
                  <a:lnTo>
                    <a:pt x="238955" y="439915"/>
                  </a:lnTo>
                  <a:lnTo>
                    <a:pt x="220431" y="481642"/>
                  </a:lnTo>
                  <a:lnTo>
                    <a:pt x="202571" y="523945"/>
                  </a:lnTo>
                  <a:lnTo>
                    <a:pt x="185385" y="566780"/>
                  </a:lnTo>
                  <a:lnTo>
                    <a:pt x="168886" y="610104"/>
                  </a:lnTo>
                  <a:lnTo>
                    <a:pt x="153083" y="653872"/>
                  </a:lnTo>
                  <a:lnTo>
                    <a:pt x="137988" y="698041"/>
                  </a:lnTo>
                  <a:lnTo>
                    <a:pt x="123613" y="742568"/>
                  </a:lnTo>
                  <a:lnTo>
                    <a:pt x="109967" y="787409"/>
                  </a:lnTo>
                  <a:lnTo>
                    <a:pt x="97063" y="832520"/>
                  </a:lnTo>
                  <a:lnTo>
                    <a:pt x="84911" y="877858"/>
                  </a:lnTo>
                  <a:lnTo>
                    <a:pt x="73523" y="923378"/>
                  </a:lnTo>
                  <a:lnTo>
                    <a:pt x="62909" y="969037"/>
                  </a:lnTo>
                  <a:lnTo>
                    <a:pt x="53081" y="1014793"/>
                  </a:lnTo>
                  <a:lnTo>
                    <a:pt x="44050" y="1060599"/>
                  </a:lnTo>
                  <a:lnTo>
                    <a:pt x="35826" y="1106415"/>
                  </a:lnTo>
                  <a:lnTo>
                    <a:pt x="28422" y="1152194"/>
                  </a:lnTo>
                  <a:lnTo>
                    <a:pt x="21848" y="1197895"/>
                  </a:lnTo>
                  <a:lnTo>
                    <a:pt x="16114" y="1243473"/>
                  </a:lnTo>
                  <a:lnTo>
                    <a:pt x="11233" y="1288884"/>
                  </a:lnTo>
                  <a:lnTo>
                    <a:pt x="7215" y="1334085"/>
                  </a:lnTo>
                  <a:lnTo>
                    <a:pt x="4072" y="1379033"/>
                  </a:lnTo>
                  <a:lnTo>
                    <a:pt x="1814" y="1423683"/>
                  </a:lnTo>
                  <a:lnTo>
                    <a:pt x="453" y="1467991"/>
                  </a:lnTo>
                  <a:lnTo>
                    <a:pt x="0" y="1511916"/>
                  </a:lnTo>
                  <a:lnTo>
                    <a:pt x="465" y="1555411"/>
                  </a:lnTo>
                  <a:lnTo>
                    <a:pt x="1860" y="1598435"/>
                  </a:lnTo>
                  <a:lnTo>
                    <a:pt x="4196" y="1640943"/>
                  </a:lnTo>
                  <a:lnTo>
                    <a:pt x="7484" y="1682891"/>
                  </a:lnTo>
                  <a:lnTo>
                    <a:pt x="11735" y="1724236"/>
                  </a:lnTo>
                  <a:lnTo>
                    <a:pt x="16961" y="1764935"/>
                  </a:lnTo>
                  <a:lnTo>
                    <a:pt x="23172" y="1804943"/>
                  </a:lnTo>
                  <a:lnTo>
                    <a:pt x="30379" y="1844217"/>
                  </a:lnTo>
                  <a:lnTo>
                    <a:pt x="38594" y="1882714"/>
                  </a:lnTo>
                  <a:lnTo>
                    <a:pt x="47827" y="1920389"/>
                  </a:lnTo>
                  <a:lnTo>
                    <a:pt x="58090" y="1957199"/>
                  </a:lnTo>
                  <a:lnTo>
                    <a:pt x="81750" y="2028049"/>
                  </a:lnTo>
                  <a:lnTo>
                    <a:pt x="109662" y="2094914"/>
                  </a:lnTo>
                  <a:lnTo>
                    <a:pt x="141914" y="2157447"/>
                  </a:lnTo>
                  <a:lnTo>
                    <a:pt x="178596" y="2215296"/>
                  </a:lnTo>
                  <a:lnTo>
                    <a:pt x="219796" y="2268114"/>
                  </a:lnTo>
                  <a:lnTo>
                    <a:pt x="265603" y="2315550"/>
                  </a:lnTo>
                  <a:lnTo>
                    <a:pt x="316106" y="2357255"/>
                  </a:lnTo>
                  <a:lnTo>
                    <a:pt x="371393" y="2392880"/>
                  </a:lnTo>
                  <a:lnTo>
                    <a:pt x="431553" y="2422076"/>
                  </a:lnTo>
                  <a:lnTo>
                    <a:pt x="496675" y="2444493"/>
                  </a:lnTo>
                  <a:lnTo>
                    <a:pt x="566848" y="2459782"/>
                  </a:lnTo>
                  <a:lnTo>
                    <a:pt x="642160" y="2467594"/>
                  </a:lnTo>
                  <a:lnTo>
                    <a:pt x="681771" y="2468587"/>
                  </a:lnTo>
                </a:path>
              </a:pathLst>
            </a:custGeom>
            <a:ln w="72000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190" name="object 190" descr="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5465817" y="6461908"/>
              <a:ext cx="506814" cy="253339"/>
            </a:xfrm>
            <a:prstGeom prst="rect">
              <a:avLst/>
            </a:prstGeom>
          </p:spPr>
        </p:pic>
        <p:sp>
          <p:nvSpPr>
            <p:cNvPr id="191" name="object 191" descr=""/>
            <p:cNvSpPr/>
            <p:nvPr/>
          </p:nvSpPr>
          <p:spPr>
            <a:xfrm>
              <a:off x="5944938" y="7252939"/>
              <a:ext cx="88900" cy="354330"/>
            </a:xfrm>
            <a:custGeom>
              <a:avLst/>
              <a:gdLst/>
              <a:ahLst/>
              <a:cxnLst/>
              <a:rect l="l" t="t" r="r" b="b"/>
              <a:pathLst>
                <a:path w="88900" h="354329">
                  <a:moveTo>
                    <a:pt x="88569" y="354276"/>
                  </a:moveTo>
                  <a:lnTo>
                    <a:pt x="88569" y="0"/>
                  </a:lnTo>
                  <a:lnTo>
                    <a:pt x="0" y="0"/>
                  </a:lnTo>
                  <a:lnTo>
                    <a:pt x="0" y="354276"/>
                  </a:lnTo>
                  <a:lnTo>
                    <a:pt x="88569" y="354276"/>
                  </a:lnTo>
                  <a:close/>
                </a:path>
              </a:pathLst>
            </a:custGeom>
            <a:solidFill>
              <a:srgbClr val="00FF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92" name="object 192" descr=""/>
            <p:cNvSpPr/>
            <p:nvPr/>
          </p:nvSpPr>
          <p:spPr>
            <a:xfrm>
              <a:off x="5944938" y="7018230"/>
              <a:ext cx="88900" cy="824230"/>
            </a:xfrm>
            <a:custGeom>
              <a:avLst/>
              <a:gdLst/>
              <a:ahLst/>
              <a:cxnLst/>
              <a:rect l="l" t="t" r="r" b="b"/>
              <a:pathLst>
                <a:path w="88900" h="824229">
                  <a:moveTo>
                    <a:pt x="88569" y="588985"/>
                  </a:moveTo>
                  <a:lnTo>
                    <a:pt x="88569" y="234709"/>
                  </a:lnTo>
                  <a:lnTo>
                    <a:pt x="0" y="234709"/>
                  </a:lnTo>
                  <a:lnTo>
                    <a:pt x="0" y="588985"/>
                  </a:lnTo>
                  <a:lnTo>
                    <a:pt x="88569" y="588985"/>
                  </a:lnTo>
                  <a:close/>
                </a:path>
                <a:path w="88900" h="824229">
                  <a:moveTo>
                    <a:pt x="44284" y="0"/>
                  </a:moveTo>
                  <a:lnTo>
                    <a:pt x="44284" y="232178"/>
                  </a:lnTo>
                </a:path>
                <a:path w="88900" h="824229">
                  <a:moveTo>
                    <a:pt x="44284" y="591515"/>
                  </a:moveTo>
                  <a:lnTo>
                    <a:pt x="44284" y="823695"/>
                  </a:lnTo>
                  <a:lnTo>
                    <a:pt x="44284" y="823695"/>
                  </a:lnTo>
                </a:path>
              </a:pathLst>
            </a:custGeom>
            <a:ln w="506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93" name="object 193" descr=""/>
            <p:cNvSpPr/>
            <p:nvPr/>
          </p:nvSpPr>
          <p:spPr>
            <a:xfrm>
              <a:off x="5279714" y="7247553"/>
              <a:ext cx="159385" cy="365125"/>
            </a:xfrm>
            <a:custGeom>
              <a:avLst/>
              <a:gdLst/>
              <a:ahLst/>
              <a:cxnLst/>
              <a:rect l="l" t="t" r="r" b="b"/>
              <a:pathLst>
                <a:path w="159385" h="365125">
                  <a:moveTo>
                    <a:pt x="86704" y="0"/>
                  </a:moveTo>
                  <a:lnTo>
                    <a:pt x="0" y="18062"/>
                  </a:lnTo>
                  <a:lnTo>
                    <a:pt x="72248" y="364878"/>
                  </a:lnTo>
                  <a:lnTo>
                    <a:pt x="158952" y="346816"/>
                  </a:lnTo>
                  <a:lnTo>
                    <a:pt x="86704" y="0"/>
                  </a:lnTo>
                  <a:close/>
                </a:path>
              </a:pathLst>
            </a:custGeom>
            <a:solidFill>
              <a:srgbClr val="00FF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94" name="object 194" descr=""/>
            <p:cNvSpPr/>
            <p:nvPr/>
          </p:nvSpPr>
          <p:spPr>
            <a:xfrm>
              <a:off x="5279714" y="7247553"/>
              <a:ext cx="159385" cy="365125"/>
            </a:xfrm>
            <a:custGeom>
              <a:avLst/>
              <a:gdLst/>
              <a:ahLst/>
              <a:cxnLst/>
              <a:rect l="l" t="t" r="r" b="b"/>
              <a:pathLst>
                <a:path w="159385" h="365125">
                  <a:moveTo>
                    <a:pt x="158952" y="346816"/>
                  </a:moveTo>
                  <a:lnTo>
                    <a:pt x="86704" y="0"/>
                  </a:lnTo>
                  <a:lnTo>
                    <a:pt x="0" y="18062"/>
                  </a:lnTo>
                  <a:lnTo>
                    <a:pt x="72248" y="364878"/>
                  </a:lnTo>
                  <a:lnTo>
                    <a:pt x="158952" y="346816"/>
                  </a:lnTo>
                  <a:close/>
                </a:path>
              </a:pathLst>
            </a:custGeom>
            <a:ln w="506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95" name="object 195" descr=""/>
          <p:cNvSpPr txBox="1"/>
          <p:nvPr/>
        </p:nvSpPr>
        <p:spPr>
          <a:xfrm>
            <a:off x="6088049" y="7334763"/>
            <a:ext cx="234315" cy="17780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>
              <a:lnSpc>
                <a:spcPct val="100000"/>
              </a:lnSpc>
              <a:spcBef>
                <a:spcPts val="95"/>
              </a:spcBef>
            </a:pPr>
            <a:r>
              <a:rPr dirty="0" sz="1000" spc="-25">
                <a:latin typeface="Calibri"/>
                <a:cs typeface="Calibri"/>
              </a:rPr>
              <a:t>1kΩ</a:t>
            </a:r>
            <a:endParaRPr sz="1000">
              <a:latin typeface="Calibri"/>
              <a:cs typeface="Calibri"/>
            </a:endParaRPr>
          </a:p>
        </p:txBody>
      </p:sp>
      <p:sp>
        <p:nvSpPr>
          <p:cNvPr id="196" name="object 196" descr=""/>
          <p:cNvSpPr txBox="1"/>
          <p:nvPr/>
        </p:nvSpPr>
        <p:spPr>
          <a:xfrm>
            <a:off x="5457037" y="7229124"/>
            <a:ext cx="234315" cy="17780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>
              <a:lnSpc>
                <a:spcPct val="100000"/>
              </a:lnSpc>
              <a:spcBef>
                <a:spcPts val="95"/>
              </a:spcBef>
            </a:pPr>
            <a:r>
              <a:rPr dirty="0" sz="1000" spc="-25">
                <a:latin typeface="Calibri"/>
                <a:cs typeface="Calibri"/>
              </a:rPr>
              <a:t>1kΩ</a:t>
            </a:r>
            <a:endParaRPr sz="1000">
              <a:latin typeface="Calibri"/>
              <a:cs typeface="Calibri"/>
            </a:endParaRPr>
          </a:p>
        </p:txBody>
      </p:sp>
      <p:grpSp>
        <p:nvGrpSpPr>
          <p:cNvPr id="197" name="object 197" descr=""/>
          <p:cNvGrpSpPr/>
          <p:nvPr/>
        </p:nvGrpSpPr>
        <p:grpSpPr>
          <a:xfrm>
            <a:off x="4917217" y="7015265"/>
            <a:ext cx="530860" cy="829944"/>
            <a:chOff x="4917217" y="7015265"/>
            <a:chExt cx="530860" cy="829944"/>
          </a:xfrm>
        </p:grpSpPr>
        <p:sp>
          <p:nvSpPr>
            <p:cNvPr id="198" name="object 198" descr=""/>
            <p:cNvSpPr/>
            <p:nvPr/>
          </p:nvSpPr>
          <p:spPr>
            <a:xfrm>
              <a:off x="5273324" y="7017805"/>
              <a:ext cx="172085" cy="824865"/>
            </a:xfrm>
            <a:custGeom>
              <a:avLst/>
              <a:gdLst/>
              <a:ahLst/>
              <a:cxnLst/>
              <a:rect l="l" t="t" r="r" b="b"/>
              <a:pathLst>
                <a:path w="172085" h="824865">
                  <a:moveTo>
                    <a:pt x="0" y="0"/>
                  </a:moveTo>
                  <a:lnTo>
                    <a:pt x="49229" y="236316"/>
                  </a:lnTo>
                </a:path>
                <a:path w="172085" h="824865">
                  <a:moveTo>
                    <a:pt x="122504" y="588057"/>
                  </a:moveTo>
                  <a:lnTo>
                    <a:pt x="171766" y="824476"/>
                  </a:lnTo>
                  <a:lnTo>
                    <a:pt x="171766" y="824476"/>
                  </a:lnTo>
                </a:path>
              </a:pathLst>
            </a:custGeom>
            <a:ln w="506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99" name="object 199" descr=""/>
            <p:cNvSpPr/>
            <p:nvPr/>
          </p:nvSpPr>
          <p:spPr>
            <a:xfrm>
              <a:off x="4919757" y="7247553"/>
              <a:ext cx="159385" cy="365125"/>
            </a:xfrm>
            <a:custGeom>
              <a:avLst/>
              <a:gdLst/>
              <a:ahLst/>
              <a:cxnLst/>
              <a:rect l="l" t="t" r="r" b="b"/>
              <a:pathLst>
                <a:path w="159385" h="365125">
                  <a:moveTo>
                    <a:pt x="72248" y="0"/>
                  </a:moveTo>
                  <a:lnTo>
                    <a:pt x="0" y="346816"/>
                  </a:lnTo>
                  <a:lnTo>
                    <a:pt x="86704" y="364878"/>
                  </a:lnTo>
                  <a:lnTo>
                    <a:pt x="158952" y="18062"/>
                  </a:lnTo>
                  <a:lnTo>
                    <a:pt x="72248" y="0"/>
                  </a:lnTo>
                  <a:close/>
                </a:path>
              </a:pathLst>
            </a:custGeom>
            <a:solidFill>
              <a:srgbClr val="00FF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00" name="object 200" descr=""/>
            <p:cNvSpPr/>
            <p:nvPr/>
          </p:nvSpPr>
          <p:spPr>
            <a:xfrm>
              <a:off x="4919757" y="7247553"/>
              <a:ext cx="159385" cy="365125"/>
            </a:xfrm>
            <a:custGeom>
              <a:avLst/>
              <a:gdLst/>
              <a:ahLst/>
              <a:cxnLst/>
              <a:rect l="l" t="t" r="r" b="b"/>
              <a:pathLst>
                <a:path w="159385" h="365125">
                  <a:moveTo>
                    <a:pt x="86704" y="364878"/>
                  </a:moveTo>
                  <a:lnTo>
                    <a:pt x="158952" y="18062"/>
                  </a:lnTo>
                  <a:lnTo>
                    <a:pt x="72248" y="0"/>
                  </a:lnTo>
                  <a:lnTo>
                    <a:pt x="0" y="346816"/>
                  </a:lnTo>
                  <a:lnTo>
                    <a:pt x="86704" y="364878"/>
                  </a:lnTo>
                  <a:close/>
                </a:path>
              </a:pathLst>
            </a:custGeom>
            <a:ln w="506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201" name="object 201" descr=""/>
          <p:cNvSpPr txBox="1"/>
          <p:nvPr/>
        </p:nvSpPr>
        <p:spPr>
          <a:xfrm>
            <a:off x="5097081" y="7440236"/>
            <a:ext cx="234315" cy="17780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>
              <a:lnSpc>
                <a:spcPct val="100000"/>
              </a:lnSpc>
              <a:spcBef>
                <a:spcPts val="95"/>
              </a:spcBef>
            </a:pPr>
            <a:r>
              <a:rPr dirty="0" sz="1000" spc="-25">
                <a:latin typeface="Calibri"/>
                <a:cs typeface="Calibri"/>
              </a:rPr>
              <a:t>1kΩ</a:t>
            </a:r>
            <a:endParaRPr sz="1000">
              <a:latin typeface="Calibri"/>
              <a:cs typeface="Calibri"/>
            </a:endParaRPr>
          </a:p>
        </p:txBody>
      </p:sp>
      <p:grpSp>
        <p:nvGrpSpPr>
          <p:cNvPr id="202" name="object 202" descr=""/>
          <p:cNvGrpSpPr/>
          <p:nvPr/>
        </p:nvGrpSpPr>
        <p:grpSpPr>
          <a:xfrm>
            <a:off x="3101899" y="6617509"/>
            <a:ext cx="2010410" cy="1249680"/>
            <a:chOff x="3101899" y="6617509"/>
            <a:chExt cx="2010410" cy="1249680"/>
          </a:xfrm>
        </p:grpSpPr>
        <p:sp>
          <p:nvSpPr>
            <p:cNvPr id="203" name="object 203" descr=""/>
            <p:cNvSpPr/>
            <p:nvPr/>
          </p:nvSpPr>
          <p:spPr>
            <a:xfrm>
              <a:off x="4913333" y="7017805"/>
              <a:ext cx="172085" cy="824865"/>
            </a:xfrm>
            <a:custGeom>
              <a:avLst/>
              <a:gdLst/>
              <a:ahLst/>
              <a:cxnLst/>
              <a:rect l="l" t="t" r="r" b="b"/>
              <a:pathLst>
                <a:path w="172085" h="824865">
                  <a:moveTo>
                    <a:pt x="171766" y="0"/>
                  </a:moveTo>
                  <a:lnTo>
                    <a:pt x="122539" y="236316"/>
                  </a:lnTo>
                </a:path>
                <a:path w="172085" h="824865">
                  <a:moveTo>
                    <a:pt x="49264" y="588057"/>
                  </a:moveTo>
                  <a:lnTo>
                    <a:pt x="0" y="824476"/>
                  </a:lnTo>
                  <a:lnTo>
                    <a:pt x="0" y="824476"/>
                  </a:lnTo>
                </a:path>
              </a:pathLst>
            </a:custGeom>
            <a:ln w="506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04" name="object 204" descr=""/>
            <p:cNvSpPr/>
            <p:nvPr/>
          </p:nvSpPr>
          <p:spPr>
            <a:xfrm>
              <a:off x="3293329" y="6653509"/>
              <a:ext cx="1783080" cy="1177925"/>
            </a:xfrm>
            <a:custGeom>
              <a:avLst/>
              <a:gdLst/>
              <a:ahLst/>
              <a:cxnLst/>
              <a:rect l="l" t="t" r="r" b="b"/>
              <a:pathLst>
                <a:path w="1783079" h="1177925">
                  <a:moveTo>
                    <a:pt x="1782925" y="0"/>
                  </a:moveTo>
                  <a:lnTo>
                    <a:pt x="1757587" y="29839"/>
                  </a:lnTo>
                  <a:lnTo>
                    <a:pt x="1731044" y="60404"/>
                  </a:lnTo>
                  <a:lnTo>
                    <a:pt x="1703350" y="91631"/>
                  </a:lnTo>
                  <a:lnTo>
                    <a:pt x="1674561" y="123459"/>
                  </a:lnTo>
                  <a:lnTo>
                    <a:pt x="1644731" y="155825"/>
                  </a:lnTo>
                  <a:lnTo>
                    <a:pt x="1613914" y="188667"/>
                  </a:lnTo>
                  <a:lnTo>
                    <a:pt x="1582164" y="221923"/>
                  </a:lnTo>
                  <a:lnTo>
                    <a:pt x="1549538" y="255530"/>
                  </a:lnTo>
                  <a:lnTo>
                    <a:pt x="1516088" y="289426"/>
                  </a:lnTo>
                  <a:lnTo>
                    <a:pt x="1481869" y="323549"/>
                  </a:lnTo>
                  <a:lnTo>
                    <a:pt x="1446937" y="357837"/>
                  </a:lnTo>
                  <a:lnTo>
                    <a:pt x="1411345" y="392226"/>
                  </a:lnTo>
                  <a:lnTo>
                    <a:pt x="1375149" y="426656"/>
                  </a:lnTo>
                  <a:lnTo>
                    <a:pt x="1338402" y="461063"/>
                  </a:lnTo>
                  <a:lnTo>
                    <a:pt x="1301159" y="495386"/>
                  </a:lnTo>
                  <a:lnTo>
                    <a:pt x="1263476" y="529561"/>
                  </a:lnTo>
                  <a:lnTo>
                    <a:pt x="1225406" y="563528"/>
                  </a:lnTo>
                  <a:lnTo>
                    <a:pt x="1187004" y="597223"/>
                  </a:lnTo>
                  <a:lnTo>
                    <a:pt x="1148324" y="630584"/>
                  </a:lnTo>
                  <a:lnTo>
                    <a:pt x="1109422" y="663549"/>
                  </a:lnTo>
                  <a:lnTo>
                    <a:pt x="1070351" y="696056"/>
                  </a:lnTo>
                  <a:lnTo>
                    <a:pt x="1031166" y="728042"/>
                  </a:lnTo>
                  <a:lnTo>
                    <a:pt x="991923" y="759445"/>
                  </a:lnTo>
                  <a:lnTo>
                    <a:pt x="952674" y="790203"/>
                  </a:lnTo>
                  <a:lnTo>
                    <a:pt x="913476" y="820254"/>
                  </a:lnTo>
                  <a:lnTo>
                    <a:pt x="874382" y="849534"/>
                  </a:lnTo>
                  <a:lnTo>
                    <a:pt x="835447" y="877983"/>
                  </a:lnTo>
                  <a:lnTo>
                    <a:pt x="796726" y="905537"/>
                  </a:lnTo>
                  <a:lnTo>
                    <a:pt x="758273" y="932135"/>
                  </a:lnTo>
                  <a:lnTo>
                    <a:pt x="720142" y="957713"/>
                  </a:lnTo>
                  <a:lnTo>
                    <a:pt x="682389" y="982211"/>
                  </a:lnTo>
                  <a:lnTo>
                    <a:pt x="645068" y="1005565"/>
                  </a:lnTo>
                  <a:lnTo>
                    <a:pt x="608233" y="1027713"/>
                  </a:lnTo>
                  <a:lnTo>
                    <a:pt x="571939" y="1048593"/>
                  </a:lnTo>
                  <a:lnTo>
                    <a:pt x="536241" y="1068143"/>
                  </a:lnTo>
                  <a:lnTo>
                    <a:pt x="501193" y="1086300"/>
                  </a:lnTo>
                  <a:lnTo>
                    <a:pt x="466849" y="1103003"/>
                  </a:lnTo>
                  <a:lnTo>
                    <a:pt x="400494" y="1131793"/>
                  </a:lnTo>
                  <a:lnTo>
                    <a:pt x="337613" y="1154017"/>
                  </a:lnTo>
                  <a:lnTo>
                    <a:pt x="278641" y="1169175"/>
                  </a:lnTo>
                  <a:lnTo>
                    <a:pt x="224016" y="1176769"/>
                  </a:lnTo>
                  <a:lnTo>
                    <a:pt x="198469" y="1177575"/>
                  </a:lnTo>
                  <a:lnTo>
                    <a:pt x="174173" y="1176302"/>
                  </a:lnTo>
                  <a:lnTo>
                    <a:pt x="129550" y="1167274"/>
                  </a:lnTo>
                  <a:lnTo>
                    <a:pt x="90582" y="1149188"/>
                  </a:lnTo>
                  <a:lnTo>
                    <a:pt x="57707" y="1121545"/>
                  </a:lnTo>
                  <a:lnTo>
                    <a:pt x="31360" y="1083847"/>
                  </a:lnTo>
                  <a:lnTo>
                    <a:pt x="11979" y="1035596"/>
                  </a:lnTo>
                  <a:lnTo>
                    <a:pt x="5037" y="1007357"/>
                  </a:lnTo>
                  <a:lnTo>
                    <a:pt x="0" y="976293"/>
                  </a:lnTo>
                </a:path>
              </a:pathLst>
            </a:custGeom>
            <a:ln w="72000">
              <a:solidFill>
                <a:srgbClr val="FFF2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05" name="object 205" descr=""/>
            <p:cNvSpPr/>
            <p:nvPr/>
          </p:nvSpPr>
          <p:spPr>
            <a:xfrm>
              <a:off x="3137899" y="7594237"/>
              <a:ext cx="302895" cy="106680"/>
            </a:xfrm>
            <a:custGeom>
              <a:avLst/>
              <a:gdLst/>
              <a:ahLst/>
              <a:cxnLst/>
              <a:rect l="l" t="t" r="r" b="b"/>
              <a:pathLst>
                <a:path w="302895" h="106679">
                  <a:moveTo>
                    <a:pt x="0" y="106644"/>
                  </a:moveTo>
                  <a:lnTo>
                    <a:pt x="59452" y="87913"/>
                  </a:lnTo>
                  <a:lnTo>
                    <a:pt x="103065" y="62420"/>
                  </a:lnTo>
                  <a:lnTo>
                    <a:pt x="132968" y="32378"/>
                  </a:lnTo>
                  <a:lnTo>
                    <a:pt x="151289" y="0"/>
                  </a:lnTo>
                  <a:lnTo>
                    <a:pt x="169609" y="32378"/>
                  </a:lnTo>
                  <a:lnTo>
                    <a:pt x="199512" y="62420"/>
                  </a:lnTo>
                  <a:lnTo>
                    <a:pt x="243125" y="87913"/>
                  </a:lnTo>
                  <a:lnTo>
                    <a:pt x="302578" y="106644"/>
                  </a:lnTo>
                </a:path>
              </a:pathLst>
            </a:custGeom>
            <a:ln w="72000">
              <a:solidFill>
                <a:srgbClr val="FFF20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206" name="object 206" descr=""/>
          <p:cNvSpPr/>
          <p:nvPr/>
        </p:nvSpPr>
        <p:spPr>
          <a:xfrm>
            <a:off x="586625" y="8477542"/>
            <a:ext cx="2592070" cy="0"/>
          </a:xfrm>
          <a:custGeom>
            <a:avLst/>
            <a:gdLst/>
            <a:ahLst/>
            <a:cxnLst/>
            <a:rect l="l" t="t" r="r" b="b"/>
            <a:pathLst>
              <a:path w="2592070" h="0">
                <a:moveTo>
                  <a:pt x="0" y="0"/>
                </a:moveTo>
                <a:lnTo>
                  <a:pt x="2591955" y="0"/>
                </a:lnTo>
              </a:path>
            </a:pathLst>
          </a:custGeom>
          <a:ln w="505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07" name="object 207" descr=""/>
          <p:cNvSpPr txBox="1"/>
          <p:nvPr/>
        </p:nvSpPr>
        <p:spPr>
          <a:xfrm>
            <a:off x="719518" y="8480024"/>
            <a:ext cx="1996439" cy="17780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38100">
              <a:lnSpc>
                <a:spcPct val="100000"/>
              </a:lnSpc>
              <a:spcBef>
                <a:spcPts val="95"/>
              </a:spcBef>
            </a:pPr>
            <a:r>
              <a:rPr dirty="0" baseline="27777" sz="1050" spc="135">
                <a:latin typeface="Roboto"/>
                <a:cs typeface="Roboto"/>
              </a:rPr>
              <a:t>2</a:t>
            </a:r>
            <a:r>
              <a:rPr dirty="0" sz="1000" spc="90">
                <a:latin typeface="Calibri"/>
                <a:cs typeface="Calibri"/>
              </a:rPr>
              <a:t>TTL=Transistor-</a:t>
            </a:r>
            <a:r>
              <a:rPr dirty="0" sz="1000">
                <a:latin typeface="Calibri"/>
                <a:cs typeface="Calibri"/>
              </a:rPr>
              <a:t>Transistor-</a:t>
            </a:r>
            <a:r>
              <a:rPr dirty="0" sz="1000" spc="-10">
                <a:latin typeface="Calibri"/>
                <a:cs typeface="Calibri"/>
              </a:rPr>
              <a:t>Logic</a:t>
            </a:r>
            <a:endParaRPr sz="1000">
              <a:latin typeface="Calibri"/>
              <a:cs typeface="Calibri"/>
            </a:endParaRPr>
          </a:p>
        </p:txBody>
      </p:sp>
      <p:sp>
        <p:nvSpPr>
          <p:cNvPr id="208" name="object 208" descr="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49530">
              <a:lnSpc>
                <a:spcPts val="1235"/>
              </a:lnSpc>
            </a:pPr>
            <a:fld id="{81D60167-4931-47E6-BA6A-407CBD079E47}" type="slidenum">
              <a:rPr dirty="0" spc="-25"/>
              <a:t>10</a:t>
            </a:fld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 txBox="1"/>
          <p:nvPr/>
        </p:nvSpPr>
        <p:spPr>
          <a:xfrm>
            <a:off x="510425" y="411350"/>
            <a:ext cx="6632575" cy="215900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algn="r" marR="68580">
              <a:lnSpc>
                <a:spcPct val="100000"/>
              </a:lnSpc>
              <a:spcBef>
                <a:spcPts val="95"/>
              </a:spcBef>
            </a:pPr>
            <a:r>
              <a:rPr dirty="0" sz="1200" i="1">
                <a:latin typeface="Calibri"/>
                <a:cs typeface="Calibri"/>
              </a:rPr>
              <a:t>Using</a:t>
            </a:r>
            <a:r>
              <a:rPr dirty="0" sz="1200" spc="165" i="1">
                <a:latin typeface="Calibri"/>
                <a:cs typeface="Calibri"/>
              </a:rPr>
              <a:t> </a:t>
            </a:r>
            <a:r>
              <a:rPr dirty="0" sz="1200" i="1">
                <a:latin typeface="Calibri"/>
                <a:cs typeface="Calibri"/>
              </a:rPr>
              <a:t>a</a:t>
            </a:r>
            <a:r>
              <a:rPr dirty="0" sz="1200" spc="170" i="1">
                <a:latin typeface="Calibri"/>
                <a:cs typeface="Calibri"/>
              </a:rPr>
              <a:t> </a:t>
            </a:r>
            <a:r>
              <a:rPr dirty="0" sz="1200" i="1">
                <a:latin typeface="Calibri"/>
                <a:cs typeface="Calibri"/>
              </a:rPr>
              <a:t>logic</a:t>
            </a:r>
            <a:r>
              <a:rPr dirty="0" sz="1200" spc="165" i="1">
                <a:latin typeface="Calibri"/>
                <a:cs typeface="Calibri"/>
              </a:rPr>
              <a:t> </a:t>
            </a:r>
            <a:r>
              <a:rPr dirty="0" sz="1200" spc="-10" i="1">
                <a:latin typeface="Calibri"/>
                <a:cs typeface="Calibri"/>
              </a:rPr>
              <a:t>table</a:t>
            </a:r>
            <a:endParaRPr sz="12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715"/>
              </a:spcBef>
            </a:pPr>
            <a:endParaRPr sz="1200">
              <a:latin typeface="Calibri"/>
              <a:cs typeface="Calibri"/>
            </a:endParaRPr>
          </a:p>
          <a:p>
            <a:pPr marL="76200">
              <a:lnSpc>
                <a:spcPct val="100000"/>
              </a:lnSpc>
              <a:tabLst>
                <a:tab pos="636270" algn="l"/>
              </a:tabLst>
            </a:pPr>
            <a:r>
              <a:rPr dirty="0" sz="1700" spc="65" b="1">
                <a:latin typeface="Calibri"/>
                <a:cs typeface="Calibri"/>
              </a:rPr>
              <a:t>4.2</a:t>
            </a:r>
            <a:r>
              <a:rPr dirty="0" sz="1700" b="1">
                <a:latin typeface="Calibri"/>
                <a:cs typeface="Calibri"/>
              </a:rPr>
              <a:t>	</a:t>
            </a:r>
            <a:r>
              <a:rPr dirty="0" sz="1700" spc="180" b="1">
                <a:latin typeface="Calibri"/>
                <a:cs typeface="Calibri"/>
              </a:rPr>
              <a:t>Using</a:t>
            </a:r>
            <a:r>
              <a:rPr dirty="0" sz="1700" spc="265" b="1">
                <a:latin typeface="Calibri"/>
                <a:cs typeface="Calibri"/>
              </a:rPr>
              <a:t> </a:t>
            </a:r>
            <a:r>
              <a:rPr dirty="0" sz="1700" spc="100" b="1">
                <a:latin typeface="Calibri"/>
                <a:cs typeface="Calibri"/>
              </a:rPr>
              <a:t>a</a:t>
            </a:r>
            <a:r>
              <a:rPr dirty="0" sz="1700" spc="265" b="1">
                <a:latin typeface="Calibri"/>
                <a:cs typeface="Calibri"/>
              </a:rPr>
              <a:t> </a:t>
            </a:r>
            <a:r>
              <a:rPr dirty="0" sz="1700" spc="120" b="1">
                <a:latin typeface="Calibri"/>
                <a:cs typeface="Calibri"/>
              </a:rPr>
              <a:t>logic</a:t>
            </a:r>
            <a:r>
              <a:rPr dirty="0" sz="1700" spc="265" b="1">
                <a:latin typeface="Calibri"/>
                <a:cs typeface="Calibri"/>
              </a:rPr>
              <a:t> </a:t>
            </a:r>
            <a:r>
              <a:rPr dirty="0" sz="1700" spc="105" b="1">
                <a:latin typeface="Calibri"/>
                <a:cs typeface="Calibri"/>
              </a:rPr>
              <a:t>table</a:t>
            </a:r>
            <a:endParaRPr sz="17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430"/>
              </a:spcBef>
            </a:pPr>
            <a:endParaRPr sz="1700">
              <a:latin typeface="Calibri"/>
              <a:cs typeface="Calibri"/>
            </a:endParaRPr>
          </a:p>
          <a:p>
            <a:pPr algn="just" marL="76200" marR="68580">
              <a:lnSpc>
                <a:spcPct val="100000"/>
              </a:lnSpc>
            </a:pPr>
            <a:r>
              <a:rPr dirty="0" sz="1200" spc="175">
                <a:latin typeface="Calibri"/>
                <a:cs typeface="Calibri"/>
              </a:rPr>
              <a:t>A</a:t>
            </a:r>
            <a:r>
              <a:rPr dirty="0" sz="1200" spc="204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minimal</a:t>
            </a:r>
            <a:r>
              <a:rPr dirty="0" sz="1200" spc="21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example</a:t>
            </a:r>
            <a:r>
              <a:rPr dirty="0" sz="1200" spc="21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should</a:t>
            </a:r>
            <a:r>
              <a:rPr dirty="0" sz="1200" spc="21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show</a:t>
            </a:r>
            <a:r>
              <a:rPr dirty="0" sz="1200" spc="20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the</a:t>
            </a:r>
            <a:r>
              <a:rPr dirty="0" sz="1200" spc="21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realization</a:t>
            </a:r>
            <a:r>
              <a:rPr dirty="0" sz="1200" spc="21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of</a:t>
            </a:r>
            <a:r>
              <a:rPr dirty="0" sz="1200" spc="21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an</a:t>
            </a:r>
            <a:r>
              <a:rPr dirty="0" sz="1200" spc="210">
                <a:latin typeface="Calibri"/>
                <a:cs typeface="Calibri"/>
              </a:rPr>
              <a:t> </a:t>
            </a:r>
            <a:r>
              <a:rPr dirty="0" sz="1200" spc="175">
                <a:latin typeface="Calibri"/>
                <a:cs typeface="Calibri"/>
              </a:rPr>
              <a:t>XOR</a:t>
            </a:r>
            <a:r>
              <a:rPr dirty="0" sz="1200" spc="204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gate</a:t>
            </a:r>
            <a:r>
              <a:rPr dirty="0" sz="1200" spc="204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with</a:t>
            </a:r>
            <a:r>
              <a:rPr dirty="0" sz="1200" spc="210">
                <a:latin typeface="Calibri"/>
                <a:cs typeface="Calibri"/>
              </a:rPr>
              <a:t> </a:t>
            </a:r>
            <a:r>
              <a:rPr dirty="0" sz="1200" spc="140">
                <a:latin typeface="Calibri"/>
                <a:cs typeface="Calibri"/>
              </a:rPr>
              <a:t>AND/OR/NOT</a:t>
            </a:r>
            <a:r>
              <a:rPr dirty="0" sz="1200" spc="204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base</a:t>
            </a:r>
            <a:r>
              <a:rPr dirty="0" sz="1200" spc="204">
                <a:latin typeface="Calibri"/>
                <a:cs typeface="Calibri"/>
              </a:rPr>
              <a:t> </a:t>
            </a:r>
            <a:r>
              <a:rPr dirty="0" sz="1200" spc="-10">
                <a:latin typeface="Calibri"/>
                <a:cs typeface="Calibri"/>
              </a:rPr>
              <a:t>gates. </a:t>
            </a:r>
            <a:r>
              <a:rPr dirty="0" sz="1200" spc="65">
                <a:latin typeface="Calibri"/>
                <a:cs typeface="Calibri"/>
              </a:rPr>
              <a:t>The</a:t>
            </a:r>
            <a:r>
              <a:rPr dirty="0" sz="1200" spc="85">
                <a:latin typeface="Calibri"/>
                <a:cs typeface="Calibri"/>
              </a:rPr>
              <a:t> </a:t>
            </a:r>
            <a:r>
              <a:rPr dirty="0" sz="1200" spc="175">
                <a:latin typeface="Calibri"/>
                <a:cs typeface="Calibri"/>
              </a:rPr>
              <a:t>XOR</a:t>
            </a:r>
            <a:r>
              <a:rPr dirty="0" sz="1200" spc="8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has</a:t>
            </a:r>
            <a:r>
              <a:rPr dirty="0" sz="1200" spc="8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two</a:t>
            </a:r>
            <a:r>
              <a:rPr dirty="0" sz="1200" spc="8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inputs</a:t>
            </a:r>
            <a:r>
              <a:rPr dirty="0" sz="1200" spc="85">
                <a:latin typeface="Calibri"/>
                <a:cs typeface="Calibri"/>
              </a:rPr>
              <a:t> </a:t>
            </a:r>
            <a:r>
              <a:rPr dirty="0" sz="1200" spc="70">
                <a:latin typeface="Calibri"/>
                <a:cs typeface="Calibri"/>
              </a:rPr>
              <a:t>(</a:t>
            </a:r>
            <a:r>
              <a:rPr dirty="0" sz="1200" spc="70" i="1">
                <a:latin typeface="Calibri"/>
                <a:cs typeface="Calibri"/>
              </a:rPr>
              <a:t>x</a:t>
            </a:r>
            <a:r>
              <a:rPr dirty="0" baseline="-13888" sz="1200" spc="104">
                <a:latin typeface="Calibri"/>
                <a:cs typeface="Calibri"/>
              </a:rPr>
              <a:t>1</a:t>
            </a:r>
            <a:r>
              <a:rPr dirty="0" baseline="-13888" sz="1200" spc="104" i="1">
                <a:latin typeface="Calibri"/>
                <a:cs typeface="Calibri"/>
              </a:rPr>
              <a:t>,</a:t>
            </a:r>
            <a:r>
              <a:rPr dirty="0" baseline="-13888" sz="1200" spc="104">
                <a:latin typeface="Calibri"/>
                <a:cs typeface="Calibri"/>
              </a:rPr>
              <a:t>2</a:t>
            </a:r>
            <a:r>
              <a:rPr dirty="0" sz="1200" spc="70">
                <a:latin typeface="Calibri"/>
                <a:cs typeface="Calibri"/>
              </a:rPr>
              <a:t>)</a:t>
            </a:r>
            <a:r>
              <a:rPr dirty="0" sz="1200" spc="8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and</a:t>
            </a:r>
            <a:r>
              <a:rPr dirty="0" sz="1200" spc="9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one</a:t>
            </a:r>
            <a:r>
              <a:rPr dirty="0" sz="1200" spc="8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output</a:t>
            </a:r>
            <a:r>
              <a:rPr dirty="0" sz="1200" spc="85">
                <a:latin typeface="Calibri"/>
                <a:cs typeface="Calibri"/>
              </a:rPr>
              <a:t> </a:t>
            </a:r>
            <a:r>
              <a:rPr dirty="0" sz="1200" spc="70">
                <a:latin typeface="Calibri"/>
                <a:cs typeface="Calibri"/>
              </a:rPr>
              <a:t>(y).</a:t>
            </a:r>
            <a:r>
              <a:rPr dirty="0" sz="1200" spc="250">
                <a:latin typeface="Calibri"/>
                <a:cs typeface="Calibri"/>
              </a:rPr>
              <a:t> </a:t>
            </a:r>
            <a:r>
              <a:rPr dirty="0" sz="1200" spc="65">
                <a:latin typeface="Calibri"/>
                <a:cs typeface="Calibri"/>
              </a:rPr>
              <a:t>The</a:t>
            </a:r>
            <a:r>
              <a:rPr dirty="0" sz="1200" spc="8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output</a:t>
            </a:r>
            <a:r>
              <a:rPr dirty="0" sz="1200" spc="8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is</a:t>
            </a:r>
            <a:r>
              <a:rPr dirty="0" sz="1200" spc="8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only</a:t>
            </a:r>
            <a:r>
              <a:rPr dirty="0" sz="1200" spc="85">
                <a:latin typeface="Calibri"/>
                <a:cs typeface="Calibri"/>
              </a:rPr>
              <a:t> </a:t>
            </a:r>
            <a:r>
              <a:rPr dirty="0" sz="1200" spc="130">
                <a:latin typeface="Calibri"/>
                <a:cs typeface="Calibri"/>
              </a:rPr>
              <a:t>1=H</a:t>
            </a:r>
            <a:r>
              <a:rPr dirty="0" sz="1200" spc="8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if</a:t>
            </a:r>
            <a:r>
              <a:rPr dirty="0" sz="1200" spc="8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one</a:t>
            </a:r>
            <a:r>
              <a:rPr dirty="0" sz="1200" spc="9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of</a:t>
            </a:r>
            <a:r>
              <a:rPr dirty="0" sz="1200" spc="8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the</a:t>
            </a:r>
            <a:r>
              <a:rPr dirty="0" sz="1200" spc="8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two</a:t>
            </a:r>
            <a:r>
              <a:rPr dirty="0" sz="1200" spc="85">
                <a:latin typeface="Calibri"/>
                <a:cs typeface="Calibri"/>
              </a:rPr>
              <a:t> </a:t>
            </a:r>
            <a:r>
              <a:rPr dirty="0" sz="1200" spc="-10">
                <a:latin typeface="Calibri"/>
                <a:cs typeface="Calibri"/>
              </a:rPr>
              <a:t>inputs </a:t>
            </a:r>
            <a:r>
              <a:rPr dirty="0" sz="1200">
                <a:latin typeface="Calibri"/>
                <a:cs typeface="Calibri"/>
              </a:rPr>
              <a:t>is</a:t>
            </a:r>
            <a:r>
              <a:rPr dirty="0" sz="1200" spc="14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set</a:t>
            </a:r>
            <a:r>
              <a:rPr dirty="0" sz="1200" spc="15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to</a:t>
            </a:r>
            <a:r>
              <a:rPr dirty="0" sz="1200" spc="14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1.</a:t>
            </a:r>
            <a:r>
              <a:rPr dirty="0" sz="1200" spc="29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Both</a:t>
            </a:r>
            <a:r>
              <a:rPr dirty="0" sz="1200" spc="15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inputs</a:t>
            </a:r>
            <a:r>
              <a:rPr dirty="0" sz="1200" spc="14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must</a:t>
            </a:r>
            <a:r>
              <a:rPr dirty="0" sz="1200" spc="14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be</a:t>
            </a:r>
            <a:r>
              <a:rPr dirty="0" sz="1200" spc="14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assigned</a:t>
            </a:r>
            <a:r>
              <a:rPr dirty="0" sz="1200" spc="15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differently</a:t>
            </a:r>
            <a:r>
              <a:rPr dirty="0" sz="1200" spc="15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for</a:t>
            </a:r>
            <a:r>
              <a:rPr dirty="0" sz="1200" spc="14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output</a:t>
            </a:r>
            <a:r>
              <a:rPr dirty="0" sz="1200" spc="145">
                <a:latin typeface="Calibri"/>
                <a:cs typeface="Calibri"/>
              </a:rPr>
              <a:t> </a:t>
            </a:r>
            <a:r>
              <a:rPr dirty="0" sz="1200" spc="305">
                <a:latin typeface="Calibri"/>
                <a:cs typeface="Calibri"/>
              </a:rPr>
              <a:t>=</a:t>
            </a:r>
            <a:r>
              <a:rPr dirty="0" sz="1200" spc="150">
                <a:latin typeface="Calibri"/>
                <a:cs typeface="Calibri"/>
              </a:rPr>
              <a:t> </a:t>
            </a:r>
            <a:r>
              <a:rPr dirty="0" sz="1200" spc="45">
                <a:latin typeface="Calibri"/>
                <a:cs typeface="Calibri"/>
              </a:rPr>
              <a:t>H.</a:t>
            </a:r>
            <a:endParaRPr sz="1200">
              <a:latin typeface="Calibri"/>
              <a:cs typeface="Calibri"/>
            </a:endParaRPr>
          </a:p>
          <a:p>
            <a:pPr algn="just" marL="76200" marR="67310">
              <a:lnSpc>
                <a:spcPct val="100000"/>
              </a:lnSpc>
              <a:spcBef>
                <a:spcPts val="1430"/>
              </a:spcBef>
            </a:pPr>
            <a:r>
              <a:rPr dirty="0" sz="1200" spc="60">
                <a:latin typeface="Calibri"/>
                <a:cs typeface="Calibri"/>
              </a:rPr>
              <a:t>First,</a:t>
            </a:r>
            <a:r>
              <a:rPr dirty="0" sz="1200" spc="12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find</a:t>
            </a:r>
            <a:r>
              <a:rPr dirty="0" sz="1200" spc="13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the</a:t>
            </a:r>
            <a:r>
              <a:rPr dirty="0" sz="1200" spc="12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table</a:t>
            </a:r>
            <a:r>
              <a:rPr dirty="0" sz="1200" spc="12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header,</a:t>
            </a:r>
            <a:r>
              <a:rPr dirty="0" sz="1200" spc="12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then</a:t>
            </a:r>
            <a:r>
              <a:rPr dirty="0" sz="1200" spc="13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all</a:t>
            </a:r>
            <a:r>
              <a:rPr dirty="0" sz="1200" spc="12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possible</a:t>
            </a:r>
            <a:r>
              <a:rPr dirty="0" sz="1200" spc="13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input</a:t>
            </a:r>
            <a:r>
              <a:rPr dirty="0" sz="1200" spc="12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combinations</a:t>
            </a:r>
            <a:r>
              <a:rPr dirty="0" sz="1200" spc="13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of</a:t>
            </a:r>
            <a:r>
              <a:rPr dirty="0" sz="1200" spc="130">
                <a:latin typeface="Calibri"/>
                <a:cs typeface="Calibri"/>
              </a:rPr>
              <a:t> </a:t>
            </a:r>
            <a:r>
              <a:rPr dirty="0" sz="1200" spc="50" i="1">
                <a:latin typeface="Calibri"/>
                <a:cs typeface="Calibri"/>
              </a:rPr>
              <a:t>x</a:t>
            </a:r>
            <a:r>
              <a:rPr dirty="0" baseline="-13888" sz="1200" spc="75">
                <a:latin typeface="Calibri"/>
                <a:cs typeface="Calibri"/>
              </a:rPr>
              <a:t>1</a:t>
            </a:r>
            <a:r>
              <a:rPr dirty="0" baseline="-13888" sz="1200" spc="75" i="1">
                <a:latin typeface="Calibri"/>
                <a:cs typeface="Calibri"/>
              </a:rPr>
              <a:t>,</a:t>
            </a:r>
            <a:r>
              <a:rPr dirty="0" baseline="-13888" sz="1200" spc="75">
                <a:latin typeface="Calibri"/>
                <a:cs typeface="Calibri"/>
              </a:rPr>
              <a:t>2</a:t>
            </a:r>
            <a:r>
              <a:rPr dirty="0" baseline="-13888" sz="1200" spc="39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can</a:t>
            </a:r>
            <a:r>
              <a:rPr dirty="0" sz="1200" spc="13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be</a:t>
            </a:r>
            <a:r>
              <a:rPr dirty="0" sz="1200" spc="12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determined.</a:t>
            </a:r>
            <a:r>
              <a:rPr dirty="0" sz="1200" spc="275">
                <a:latin typeface="Calibri"/>
                <a:cs typeface="Calibri"/>
              </a:rPr>
              <a:t> </a:t>
            </a:r>
            <a:r>
              <a:rPr dirty="0" sz="1200" spc="35">
                <a:latin typeface="Calibri"/>
                <a:cs typeface="Calibri"/>
              </a:rPr>
              <a:t>Finally, </a:t>
            </a:r>
            <a:r>
              <a:rPr dirty="0" sz="1200">
                <a:latin typeface="Calibri"/>
                <a:cs typeface="Calibri"/>
              </a:rPr>
              <a:t>all</a:t>
            </a:r>
            <a:r>
              <a:rPr dirty="0" sz="1200" spc="11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output</a:t>
            </a:r>
            <a:r>
              <a:rPr dirty="0" sz="1200" spc="12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values</a:t>
            </a:r>
            <a:r>
              <a:rPr dirty="0" sz="1200" spc="114">
                <a:latin typeface="Calibri"/>
                <a:cs typeface="Calibri"/>
              </a:rPr>
              <a:t> </a:t>
            </a:r>
            <a:r>
              <a:rPr dirty="0" sz="1200" spc="285">
                <a:latin typeface="Calibri"/>
                <a:cs typeface="Calibri"/>
              </a:rPr>
              <a:t>Y</a:t>
            </a:r>
            <a:r>
              <a:rPr dirty="0" sz="1200" spc="11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are</a:t>
            </a:r>
            <a:r>
              <a:rPr dirty="0" sz="1200" spc="114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determined</a:t>
            </a:r>
            <a:r>
              <a:rPr dirty="0" sz="1200" spc="114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for</a:t>
            </a:r>
            <a:r>
              <a:rPr dirty="0" sz="1200" spc="114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each</a:t>
            </a:r>
            <a:r>
              <a:rPr dirty="0" sz="1200" spc="120">
                <a:latin typeface="Calibri"/>
                <a:cs typeface="Calibri"/>
              </a:rPr>
              <a:t> </a:t>
            </a:r>
            <a:r>
              <a:rPr dirty="0" sz="1200" spc="-20">
                <a:latin typeface="Calibri"/>
                <a:cs typeface="Calibri"/>
              </a:rPr>
              <a:t>row: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3" name="object 3" descr=""/>
          <p:cNvSpPr/>
          <p:nvPr/>
        </p:nvSpPr>
        <p:spPr>
          <a:xfrm>
            <a:off x="1866379" y="3314827"/>
            <a:ext cx="85090" cy="0"/>
          </a:xfrm>
          <a:custGeom>
            <a:avLst/>
            <a:gdLst/>
            <a:ahLst/>
            <a:cxnLst/>
            <a:rect l="l" t="t" r="r" b="b"/>
            <a:pathLst>
              <a:path w="85089" h="0">
                <a:moveTo>
                  <a:pt x="0" y="0"/>
                </a:moveTo>
                <a:lnTo>
                  <a:pt x="84480" y="0"/>
                </a:lnTo>
              </a:path>
            </a:pathLst>
          </a:custGeom>
          <a:ln w="505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" name="object 4" descr=""/>
          <p:cNvSpPr/>
          <p:nvPr/>
        </p:nvSpPr>
        <p:spPr>
          <a:xfrm>
            <a:off x="2179662" y="3553333"/>
            <a:ext cx="85090" cy="0"/>
          </a:xfrm>
          <a:custGeom>
            <a:avLst/>
            <a:gdLst/>
            <a:ahLst/>
            <a:cxnLst/>
            <a:rect l="l" t="t" r="r" b="b"/>
            <a:pathLst>
              <a:path w="85089" h="0">
                <a:moveTo>
                  <a:pt x="0" y="0"/>
                </a:moveTo>
                <a:lnTo>
                  <a:pt x="84480" y="0"/>
                </a:lnTo>
              </a:path>
            </a:pathLst>
          </a:custGeom>
          <a:ln w="505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graphicFrame>
        <p:nvGraphicFramePr>
          <p:cNvPr id="5" name="object 5" descr=""/>
          <p:cNvGraphicFramePr>
            <a:graphicFrameLocks noGrp="1"/>
          </p:cNvGraphicFramePr>
          <p:nvPr/>
        </p:nvGraphicFramePr>
        <p:xfrm>
          <a:off x="586625" y="2748889"/>
          <a:ext cx="1889760" cy="1196339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93370"/>
                <a:gridCol w="302260"/>
                <a:gridCol w="266065"/>
                <a:gridCol w="266700"/>
                <a:gridCol w="685800"/>
              </a:tblGrid>
              <a:tr h="240665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15"/>
                        </a:spcBef>
                      </a:pPr>
                      <a:r>
                        <a:rPr dirty="0" sz="1200" spc="50" i="1">
                          <a:latin typeface="Calibri"/>
                          <a:cs typeface="Calibri"/>
                        </a:rPr>
                        <a:t>x</a:t>
                      </a:r>
                      <a:r>
                        <a:rPr dirty="0" baseline="-13888" sz="1200" spc="75">
                          <a:latin typeface="Calibri"/>
                          <a:cs typeface="Calibri"/>
                        </a:rPr>
                        <a:t>1</a:t>
                      </a:r>
                      <a:endParaRPr baseline="-13888" sz="1200">
                        <a:latin typeface="Calibri"/>
                        <a:cs typeface="Calibri"/>
                      </a:endParaRPr>
                    </a:p>
                  </a:txBody>
                  <a:tcPr marL="0" marR="0" marB="0" marT="14605"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15"/>
                        </a:spcBef>
                      </a:pPr>
                      <a:r>
                        <a:rPr dirty="0" sz="1200" spc="50" i="1">
                          <a:latin typeface="Calibri"/>
                          <a:cs typeface="Calibri"/>
                        </a:rPr>
                        <a:t>x</a:t>
                      </a:r>
                      <a:r>
                        <a:rPr dirty="0" baseline="-13888" sz="1200" spc="75">
                          <a:latin typeface="Calibri"/>
                          <a:cs typeface="Calibri"/>
                        </a:rPr>
                        <a:t>2</a:t>
                      </a:r>
                      <a:endParaRPr baseline="-13888" sz="1200">
                        <a:latin typeface="Calibri"/>
                        <a:cs typeface="Calibri"/>
                      </a:endParaRPr>
                    </a:p>
                  </a:txBody>
                  <a:tcPr marL="0" marR="0" marB="0" marT="14605">
                    <a:lnR w="6350">
                      <a:solidFill>
                        <a:srgbClr val="000000"/>
                      </a:solidFill>
                      <a:prstDash val="solid"/>
                    </a:lnR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1905">
                        <a:lnSpc>
                          <a:spcPct val="100000"/>
                        </a:lnSpc>
                        <a:spcBef>
                          <a:spcPts val="115"/>
                        </a:spcBef>
                      </a:pPr>
                      <a:r>
                        <a:rPr dirty="0" sz="1200" spc="25">
                          <a:latin typeface="Calibri"/>
                          <a:cs typeface="Calibri"/>
                        </a:rPr>
                        <a:t>y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B="0" marT="14605">
                    <a:lnL w="6350">
                      <a:solidFill>
                        <a:srgbClr val="000000"/>
                      </a:solidFill>
                      <a:prstDash val="solid"/>
                    </a:lnL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8735">
                        <a:lnSpc>
                          <a:spcPct val="100000"/>
                        </a:lnSpc>
                        <a:spcBef>
                          <a:spcPts val="115"/>
                        </a:spcBef>
                      </a:pPr>
                      <a:r>
                        <a:rPr dirty="0" sz="1200" spc="-10">
                          <a:latin typeface="Calibri"/>
                          <a:cs typeface="Calibri"/>
                        </a:rPr>
                        <a:t>Terme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B="0" marT="14605"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250825">
                <a:tc>
                  <a:txBody>
                    <a:bodyPr/>
                    <a:lstStyle/>
                    <a:p>
                      <a:pPr algn="ctr" marL="2540">
                        <a:lnSpc>
                          <a:spcPct val="100000"/>
                        </a:lnSpc>
                        <a:spcBef>
                          <a:spcPts val="135"/>
                        </a:spcBef>
                      </a:pPr>
                      <a:r>
                        <a:rPr dirty="0" sz="1200" spc="-50">
                          <a:latin typeface="Calibri"/>
                          <a:cs typeface="Calibri"/>
                        </a:rPr>
                        <a:t>0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B="0" marT="17145">
                    <a:lnT w="6350">
                      <a:solidFill>
                        <a:srgbClr val="000000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 algn="ctr" marL="635">
                        <a:lnSpc>
                          <a:spcPct val="100000"/>
                        </a:lnSpc>
                        <a:spcBef>
                          <a:spcPts val="135"/>
                        </a:spcBef>
                      </a:pPr>
                      <a:r>
                        <a:rPr dirty="0" sz="1200" spc="-50">
                          <a:latin typeface="Calibri"/>
                          <a:cs typeface="Calibri"/>
                        </a:rPr>
                        <a:t>0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B="0" marT="17145"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 algn="ctr" marL="1905">
                        <a:lnSpc>
                          <a:spcPct val="100000"/>
                        </a:lnSpc>
                        <a:spcBef>
                          <a:spcPts val="135"/>
                        </a:spcBef>
                      </a:pPr>
                      <a:r>
                        <a:rPr dirty="0" sz="1200" spc="180">
                          <a:latin typeface="Calibri"/>
                          <a:cs typeface="Calibri"/>
                        </a:rPr>
                        <a:t>L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B="0" marT="17145">
                    <a:lnL w="6350">
                      <a:solidFill>
                        <a:srgbClr val="000000"/>
                      </a:solidFill>
                      <a:prstDash val="solid"/>
                    </a:lnL>
                    <a:lnT w="6350">
                      <a:solidFill>
                        <a:srgbClr val="000000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T w="6350">
                      <a:solidFill>
                        <a:srgbClr val="000000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T w="6350">
                      <a:solidFill>
                        <a:srgbClr val="000000"/>
                      </a:solidFill>
                      <a:prstDash val="solid"/>
                    </a:lnT>
                  </a:tcPr>
                </a:tc>
              </a:tr>
              <a:tr h="243204">
                <a:tc>
                  <a:txBody>
                    <a:bodyPr/>
                    <a:lstStyle/>
                    <a:p>
                      <a:pPr algn="ctr" marL="2540">
                        <a:lnSpc>
                          <a:spcPct val="100000"/>
                        </a:lnSpc>
                        <a:spcBef>
                          <a:spcPts val="35"/>
                        </a:spcBef>
                      </a:pPr>
                      <a:r>
                        <a:rPr dirty="0" sz="1200" spc="-50">
                          <a:latin typeface="Calibri"/>
                          <a:cs typeface="Calibri"/>
                        </a:rPr>
                        <a:t>0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B="0" marT="4445"/>
                </a:tc>
                <a:tc>
                  <a:txBody>
                    <a:bodyPr/>
                    <a:lstStyle/>
                    <a:p>
                      <a:pPr algn="ctr" marL="635">
                        <a:lnSpc>
                          <a:spcPct val="100000"/>
                        </a:lnSpc>
                        <a:spcBef>
                          <a:spcPts val="35"/>
                        </a:spcBef>
                      </a:pPr>
                      <a:r>
                        <a:rPr dirty="0" sz="1200" spc="-50">
                          <a:latin typeface="Calibri"/>
                          <a:cs typeface="Calibri"/>
                        </a:rPr>
                        <a:t>1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B="0" marT="4445">
                    <a:lnR w="6350">
                      <a:solidFill>
                        <a:srgbClr val="00000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algn="ctr" marL="1905">
                        <a:lnSpc>
                          <a:spcPct val="100000"/>
                        </a:lnSpc>
                        <a:spcBef>
                          <a:spcPts val="35"/>
                        </a:spcBef>
                      </a:pPr>
                      <a:r>
                        <a:rPr dirty="0" sz="1200" spc="75">
                          <a:latin typeface="Calibri"/>
                          <a:cs typeface="Calibri"/>
                        </a:rPr>
                        <a:t>H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B="0" marT="4445">
                    <a:lnL w="6350">
                      <a:solidFill>
                        <a:srgbClr val="000000"/>
                      </a:solidFill>
                      <a:prstDash val="solid"/>
                    </a:lnL>
                  </a:tcPr>
                </a:tc>
                <a:tc>
                  <a:txBody>
                    <a:bodyPr/>
                    <a:lstStyle/>
                    <a:p>
                      <a:pPr algn="ctr" marL="36830">
                        <a:lnSpc>
                          <a:spcPct val="100000"/>
                        </a:lnSpc>
                        <a:spcBef>
                          <a:spcPts val="35"/>
                        </a:spcBef>
                      </a:pPr>
                      <a:r>
                        <a:rPr dirty="0" sz="1200" spc="15">
                          <a:latin typeface="Lucida Sans Unicode"/>
                          <a:cs typeface="Lucida Sans Unicode"/>
                        </a:rPr>
                        <a:t>⇐</a:t>
                      </a:r>
                      <a:endParaRPr sz="1200">
                        <a:latin typeface="Lucida Sans Unicode"/>
                        <a:cs typeface="Lucida Sans Unicode"/>
                      </a:endParaRPr>
                    </a:p>
                  </a:txBody>
                  <a:tcPr marL="0" marR="0" marB="0" marT="4445"/>
                </a:tc>
                <a:tc>
                  <a:txBody>
                    <a:bodyPr/>
                    <a:lstStyle/>
                    <a:p>
                      <a:pPr algn="r" marR="74295">
                        <a:lnSpc>
                          <a:spcPct val="100000"/>
                        </a:lnSpc>
                        <a:spcBef>
                          <a:spcPts val="35"/>
                        </a:spcBef>
                      </a:pPr>
                      <a:r>
                        <a:rPr dirty="0" sz="1200" spc="75" i="1">
                          <a:latin typeface="Calibri"/>
                          <a:cs typeface="Calibri"/>
                        </a:rPr>
                        <a:t>x</a:t>
                      </a:r>
                      <a:r>
                        <a:rPr dirty="0" baseline="-13888" sz="1200" spc="112">
                          <a:latin typeface="Calibri"/>
                          <a:cs typeface="Calibri"/>
                        </a:rPr>
                        <a:t>1</a:t>
                      </a:r>
                      <a:r>
                        <a:rPr dirty="0" baseline="-13888" sz="1200" spc="19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200" spc="-170">
                          <a:latin typeface="Lucida Sans Unicode"/>
                          <a:cs typeface="Lucida Sans Unicode"/>
                        </a:rPr>
                        <a:t>∧</a:t>
                      </a:r>
                      <a:r>
                        <a:rPr dirty="0" sz="1200" spc="-105"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dirty="0" sz="1200" spc="50" i="1">
                          <a:latin typeface="Calibri"/>
                          <a:cs typeface="Calibri"/>
                        </a:rPr>
                        <a:t>x</a:t>
                      </a:r>
                      <a:r>
                        <a:rPr dirty="0" baseline="-13888" sz="1200" spc="75">
                          <a:latin typeface="Calibri"/>
                          <a:cs typeface="Calibri"/>
                        </a:rPr>
                        <a:t>2</a:t>
                      </a:r>
                      <a:endParaRPr baseline="-13888" sz="1200">
                        <a:latin typeface="Calibri"/>
                        <a:cs typeface="Calibri"/>
                      </a:endParaRPr>
                    </a:p>
                  </a:txBody>
                  <a:tcPr marL="0" marR="0" marB="0" marT="4445"/>
                </a:tc>
              </a:tr>
              <a:tr h="238125">
                <a:tc>
                  <a:txBody>
                    <a:bodyPr/>
                    <a:lstStyle/>
                    <a:p>
                      <a:pPr algn="ctr" marL="2540">
                        <a:lnSpc>
                          <a:spcPts val="1440"/>
                        </a:lnSpc>
                      </a:pPr>
                      <a:r>
                        <a:rPr dirty="0" sz="1200" spc="-50">
                          <a:latin typeface="Calibri"/>
                          <a:cs typeface="Calibri"/>
                        </a:rPr>
                        <a:t>1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algn="ctr" marL="635">
                        <a:lnSpc>
                          <a:spcPts val="1440"/>
                        </a:lnSpc>
                      </a:pPr>
                      <a:r>
                        <a:rPr dirty="0" sz="1200" spc="-50">
                          <a:latin typeface="Calibri"/>
                          <a:cs typeface="Calibri"/>
                        </a:rPr>
                        <a:t>0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R w="6350">
                      <a:solidFill>
                        <a:srgbClr val="00000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algn="ctr" marL="1905">
                        <a:lnSpc>
                          <a:spcPts val="1440"/>
                        </a:lnSpc>
                      </a:pPr>
                      <a:r>
                        <a:rPr dirty="0" sz="1200" spc="75">
                          <a:latin typeface="Calibri"/>
                          <a:cs typeface="Calibri"/>
                        </a:rPr>
                        <a:t>H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</a:tcPr>
                </a:tc>
                <a:tc>
                  <a:txBody>
                    <a:bodyPr/>
                    <a:lstStyle/>
                    <a:p>
                      <a:pPr algn="ctr" marL="36830">
                        <a:lnSpc>
                          <a:spcPts val="1440"/>
                        </a:lnSpc>
                      </a:pPr>
                      <a:r>
                        <a:rPr dirty="0" sz="1200" spc="15">
                          <a:latin typeface="Lucida Sans Unicode"/>
                          <a:cs typeface="Lucida Sans Unicode"/>
                        </a:rPr>
                        <a:t>⇐</a:t>
                      </a:r>
                      <a:endParaRPr sz="1200">
                        <a:latin typeface="Lucida Sans Unicode"/>
                        <a:cs typeface="Lucida Sans Unicode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algn="r" marR="74295">
                        <a:lnSpc>
                          <a:spcPts val="1440"/>
                        </a:lnSpc>
                      </a:pPr>
                      <a:r>
                        <a:rPr dirty="0" sz="1200" spc="75" i="1">
                          <a:latin typeface="Calibri"/>
                          <a:cs typeface="Calibri"/>
                        </a:rPr>
                        <a:t>x</a:t>
                      </a:r>
                      <a:r>
                        <a:rPr dirty="0" baseline="-13888" sz="1200" spc="112">
                          <a:latin typeface="Calibri"/>
                          <a:cs typeface="Calibri"/>
                        </a:rPr>
                        <a:t>1</a:t>
                      </a:r>
                      <a:r>
                        <a:rPr dirty="0" baseline="-13888" sz="1200" spc="19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200" spc="-170">
                          <a:latin typeface="Lucida Sans Unicode"/>
                          <a:cs typeface="Lucida Sans Unicode"/>
                        </a:rPr>
                        <a:t>∧</a:t>
                      </a:r>
                      <a:r>
                        <a:rPr dirty="0" sz="1200" spc="-105"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dirty="0" sz="1200" spc="50" i="1">
                          <a:latin typeface="Calibri"/>
                          <a:cs typeface="Calibri"/>
                        </a:rPr>
                        <a:t>x</a:t>
                      </a:r>
                      <a:r>
                        <a:rPr dirty="0" baseline="-13888" sz="1200" spc="75">
                          <a:latin typeface="Calibri"/>
                          <a:cs typeface="Calibri"/>
                        </a:rPr>
                        <a:t>2</a:t>
                      </a:r>
                      <a:endParaRPr baseline="-13888" sz="1200">
                        <a:latin typeface="Calibri"/>
                        <a:cs typeface="Calibri"/>
                      </a:endParaRPr>
                    </a:p>
                  </a:txBody>
                  <a:tcPr marL="0" marR="0" marB="0" marT="0"/>
                </a:tc>
              </a:tr>
              <a:tr h="223520">
                <a:tc>
                  <a:txBody>
                    <a:bodyPr/>
                    <a:lstStyle/>
                    <a:p>
                      <a:pPr algn="ctr" marL="2540">
                        <a:lnSpc>
                          <a:spcPts val="1440"/>
                        </a:lnSpc>
                      </a:pPr>
                      <a:r>
                        <a:rPr dirty="0" sz="1200" spc="-50">
                          <a:latin typeface="Calibri"/>
                          <a:cs typeface="Calibri"/>
                        </a:rPr>
                        <a:t>1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algn="ctr" marL="635">
                        <a:lnSpc>
                          <a:spcPts val="1440"/>
                        </a:lnSpc>
                      </a:pPr>
                      <a:r>
                        <a:rPr dirty="0" sz="1200" spc="-50">
                          <a:latin typeface="Calibri"/>
                          <a:cs typeface="Calibri"/>
                        </a:rPr>
                        <a:t>1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R w="6350">
                      <a:solidFill>
                        <a:srgbClr val="00000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algn="ctr" marL="1905">
                        <a:lnSpc>
                          <a:spcPts val="1440"/>
                        </a:lnSpc>
                      </a:pPr>
                      <a:r>
                        <a:rPr dirty="0" sz="1200" spc="180">
                          <a:latin typeface="Calibri"/>
                          <a:cs typeface="Calibri"/>
                        </a:rPr>
                        <a:t>L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/>
                </a:tc>
              </a:tr>
            </a:tbl>
          </a:graphicData>
        </a:graphic>
      </p:graphicFrame>
      <p:sp>
        <p:nvSpPr>
          <p:cNvPr id="6" name="object 6" descr=""/>
          <p:cNvSpPr txBox="1"/>
          <p:nvPr/>
        </p:nvSpPr>
        <p:spPr>
          <a:xfrm>
            <a:off x="573925" y="4080024"/>
            <a:ext cx="6505575" cy="744855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200" spc="90">
                <a:latin typeface="Calibri"/>
                <a:cs typeface="Calibri"/>
              </a:rPr>
              <a:t>All</a:t>
            </a:r>
            <a:r>
              <a:rPr dirty="0" sz="1200" spc="18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the</a:t>
            </a:r>
            <a:r>
              <a:rPr dirty="0" sz="1200" spc="18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rows</a:t>
            </a:r>
            <a:r>
              <a:rPr dirty="0" sz="1200" spc="19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with</a:t>
            </a:r>
            <a:r>
              <a:rPr dirty="0" sz="1200" spc="18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the</a:t>
            </a:r>
            <a:r>
              <a:rPr dirty="0" sz="1200" spc="19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output</a:t>
            </a:r>
            <a:r>
              <a:rPr dirty="0" sz="1200" spc="185">
                <a:latin typeface="Calibri"/>
                <a:cs typeface="Calibri"/>
              </a:rPr>
              <a:t> </a:t>
            </a:r>
            <a:r>
              <a:rPr dirty="0" sz="1200" spc="210">
                <a:latin typeface="Calibri"/>
                <a:cs typeface="Calibri"/>
              </a:rPr>
              <a:t>=H</a:t>
            </a:r>
            <a:r>
              <a:rPr dirty="0" sz="1200" spc="19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as</a:t>
            </a:r>
            <a:r>
              <a:rPr dirty="0" sz="1200" spc="18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algebraic</a:t>
            </a:r>
            <a:r>
              <a:rPr dirty="0" sz="1200" spc="19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equations</a:t>
            </a:r>
            <a:r>
              <a:rPr dirty="0" sz="1200" spc="18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have</a:t>
            </a:r>
            <a:r>
              <a:rPr dirty="0" sz="1200" spc="19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to</a:t>
            </a:r>
            <a:r>
              <a:rPr dirty="0" sz="1200" spc="18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be</a:t>
            </a:r>
            <a:r>
              <a:rPr dirty="0" sz="1200" spc="19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interpreted.</a:t>
            </a:r>
            <a:r>
              <a:rPr dirty="0" sz="1200" spc="430">
                <a:latin typeface="Calibri"/>
                <a:cs typeface="Calibri"/>
              </a:rPr>
              <a:t> </a:t>
            </a:r>
            <a:r>
              <a:rPr dirty="0" sz="1200" spc="50">
                <a:latin typeface="Calibri"/>
                <a:cs typeface="Calibri"/>
              </a:rPr>
              <a:t>Look</a:t>
            </a:r>
            <a:r>
              <a:rPr dirty="0" sz="1200" spc="19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at</a:t>
            </a:r>
            <a:r>
              <a:rPr dirty="0" sz="1200" spc="18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the</a:t>
            </a:r>
            <a:r>
              <a:rPr dirty="0" sz="1200" spc="200">
                <a:latin typeface="Calibri"/>
                <a:cs typeface="Calibri"/>
              </a:rPr>
              <a:t> </a:t>
            </a:r>
            <a:r>
              <a:rPr dirty="0" sz="1200" spc="-20">
                <a:latin typeface="Calibri"/>
                <a:cs typeface="Calibri"/>
              </a:rPr>
              <a:t>Term</a:t>
            </a:r>
            <a:endParaRPr sz="12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dirty="0" sz="1200" spc="-10">
                <a:latin typeface="Calibri"/>
                <a:cs typeface="Calibri"/>
              </a:rPr>
              <a:t>column.</a:t>
            </a:r>
            <a:endParaRPr sz="1200">
              <a:latin typeface="Calibri"/>
              <a:cs typeface="Calibri"/>
            </a:endParaRPr>
          </a:p>
          <a:p>
            <a:pPr marL="80645">
              <a:lnSpc>
                <a:spcPct val="100000"/>
              </a:lnSpc>
              <a:spcBef>
                <a:spcPts val="1340"/>
              </a:spcBef>
              <a:tabLst>
                <a:tab pos="1370330" algn="l"/>
              </a:tabLst>
            </a:pPr>
            <a:r>
              <a:rPr dirty="0" baseline="2314" sz="1800" spc="254">
                <a:latin typeface="Calibri"/>
                <a:cs typeface="Calibri"/>
              </a:rPr>
              <a:t>XOR-</a:t>
            </a:r>
            <a:r>
              <a:rPr dirty="0" baseline="2314" sz="1800" spc="157">
                <a:latin typeface="Calibri"/>
                <a:cs typeface="Calibri"/>
              </a:rPr>
              <a:t>ICE</a:t>
            </a:r>
            <a:r>
              <a:rPr dirty="0" baseline="2314" sz="1800">
                <a:latin typeface="Calibri"/>
                <a:cs typeface="Calibri"/>
              </a:rPr>
              <a:t>	</a:t>
            </a:r>
            <a:r>
              <a:rPr dirty="0" sz="1200" spc="130">
                <a:latin typeface="Calibri"/>
                <a:cs typeface="Calibri"/>
              </a:rPr>
              <a:t>XOR-</a:t>
            </a:r>
            <a:r>
              <a:rPr dirty="0" sz="1200" spc="110">
                <a:latin typeface="Calibri"/>
                <a:cs typeface="Calibri"/>
              </a:rPr>
              <a:t>US</a:t>
            </a:r>
            <a:r>
              <a:rPr dirty="0" sz="1200" spc="120">
                <a:latin typeface="Calibri"/>
                <a:cs typeface="Calibri"/>
              </a:rPr>
              <a:t> </a:t>
            </a:r>
            <a:r>
              <a:rPr dirty="0" sz="1200" spc="-10">
                <a:latin typeface="Calibri"/>
                <a:cs typeface="Calibri"/>
              </a:rPr>
              <a:t>symbol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7" name="object 7" descr=""/>
          <p:cNvSpPr txBox="1"/>
          <p:nvPr/>
        </p:nvSpPr>
        <p:spPr>
          <a:xfrm>
            <a:off x="974132" y="4904957"/>
            <a:ext cx="221615" cy="354330"/>
          </a:xfrm>
          <a:prstGeom prst="rect">
            <a:avLst/>
          </a:prstGeom>
          <a:ln w="5060">
            <a:solidFill>
              <a:srgbClr val="000000"/>
            </a:solidFill>
          </a:ln>
        </p:spPr>
        <p:txBody>
          <a:bodyPr wrap="square" lIns="0" tIns="0" rIns="0" bIns="0" rtlCol="0" vert="horz">
            <a:spAutoFit/>
          </a:bodyPr>
          <a:lstStyle/>
          <a:p>
            <a:pPr marL="41910">
              <a:lnSpc>
                <a:spcPts val="930"/>
              </a:lnSpc>
            </a:pPr>
            <a:r>
              <a:rPr dirty="0" sz="800" spc="114">
                <a:latin typeface="Calibri"/>
                <a:cs typeface="Calibri"/>
              </a:rPr>
              <a:t>=1</a:t>
            </a:r>
            <a:endParaRPr sz="800">
              <a:latin typeface="Calibri"/>
              <a:cs typeface="Calibri"/>
            </a:endParaRPr>
          </a:p>
        </p:txBody>
      </p:sp>
      <p:sp>
        <p:nvSpPr>
          <p:cNvPr id="8" name="object 8" descr=""/>
          <p:cNvSpPr/>
          <p:nvPr/>
        </p:nvSpPr>
        <p:spPr>
          <a:xfrm>
            <a:off x="832842" y="5017297"/>
            <a:ext cx="139065" cy="5080"/>
          </a:xfrm>
          <a:custGeom>
            <a:avLst/>
            <a:gdLst/>
            <a:ahLst/>
            <a:cxnLst/>
            <a:rect l="l" t="t" r="r" b="b"/>
            <a:pathLst>
              <a:path w="139065" h="5079">
                <a:moveTo>
                  <a:pt x="0" y="0"/>
                </a:moveTo>
                <a:lnTo>
                  <a:pt x="0" y="4908"/>
                </a:lnTo>
                <a:lnTo>
                  <a:pt x="138760" y="4908"/>
                </a:lnTo>
              </a:path>
            </a:pathLst>
          </a:custGeom>
          <a:ln w="5060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9" name="object 9" descr=""/>
          <p:cNvSpPr txBox="1"/>
          <p:nvPr/>
        </p:nvSpPr>
        <p:spPr>
          <a:xfrm>
            <a:off x="598081" y="4874067"/>
            <a:ext cx="214629" cy="337185"/>
          </a:xfrm>
          <a:prstGeom prst="rect">
            <a:avLst/>
          </a:prstGeom>
        </p:spPr>
        <p:txBody>
          <a:bodyPr wrap="square" lIns="0" tIns="65404" rIns="0" bIns="0" rtlCol="0" vert="horz">
            <a:spAutoFit/>
          </a:bodyPr>
          <a:lstStyle/>
          <a:p>
            <a:pPr marL="38100" marR="30480">
              <a:lnSpc>
                <a:spcPct val="70900"/>
              </a:lnSpc>
              <a:spcBef>
                <a:spcPts val="515"/>
              </a:spcBef>
            </a:pPr>
            <a:r>
              <a:rPr dirty="0" sz="1200" spc="50" i="1">
                <a:latin typeface="Calibri"/>
                <a:cs typeface="Calibri"/>
              </a:rPr>
              <a:t>x</a:t>
            </a:r>
            <a:r>
              <a:rPr dirty="0" baseline="-13888" sz="1200" spc="75">
                <a:latin typeface="Calibri"/>
                <a:cs typeface="Calibri"/>
              </a:rPr>
              <a:t>1 </a:t>
            </a:r>
            <a:r>
              <a:rPr dirty="0" sz="1200" spc="50" i="1">
                <a:latin typeface="Calibri"/>
                <a:cs typeface="Calibri"/>
              </a:rPr>
              <a:t>x</a:t>
            </a:r>
            <a:r>
              <a:rPr dirty="0" baseline="-13888" sz="1200" spc="75">
                <a:latin typeface="Calibri"/>
                <a:cs typeface="Calibri"/>
              </a:rPr>
              <a:t>2</a:t>
            </a:r>
            <a:endParaRPr baseline="-13888" sz="1200">
              <a:latin typeface="Calibri"/>
              <a:cs typeface="Calibri"/>
            </a:endParaRPr>
          </a:p>
        </p:txBody>
      </p:sp>
      <p:sp>
        <p:nvSpPr>
          <p:cNvPr id="10" name="object 10" descr=""/>
          <p:cNvSpPr/>
          <p:nvPr/>
        </p:nvSpPr>
        <p:spPr>
          <a:xfrm>
            <a:off x="832842" y="5141984"/>
            <a:ext cx="139065" cy="5080"/>
          </a:xfrm>
          <a:custGeom>
            <a:avLst/>
            <a:gdLst/>
            <a:ahLst/>
            <a:cxnLst/>
            <a:rect l="l" t="t" r="r" b="b"/>
            <a:pathLst>
              <a:path w="139065" h="5079">
                <a:moveTo>
                  <a:pt x="0" y="4908"/>
                </a:moveTo>
                <a:lnTo>
                  <a:pt x="0" y="0"/>
                </a:lnTo>
                <a:lnTo>
                  <a:pt x="138760" y="0"/>
                </a:lnTo>
              </a:path>
            </a:pathLst>
          </a:custGeom>
          <a:ln w="5060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1" name="object 11" descr=""/>
          <p:cNvSpPr/>
          <p:nvPr/>
        </p:nvSpPr>
        <p:spPr>
          <a:xfrm>
            <a:off x="1198085" y="5082095"/>
            <a:ext cx="108585" cy="0"/>
          </a:xfrm>
          <a:custGeom>
            <a:avLst/>
            <a:gdLst/>
            <a:ahLst/>
            <a:cxnLst/>
            <a:rect l="l" t="t" r="r" b="b"/>
            <a:pathLst>
              <a:path w="108584" h="0">
                <a:moveTo>
                  <a:pt x="0" y="0"/>
                </a:moveTo>
                <a:lnTo>
                  <a:pt x="108001" y="0"/>
                </a:lnTo>
              </a:path>
            </a:pathLst>
          </a:custGeom>
          <a:ln w="5060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2" name="object 12" descr=""/>
          <p:cNvSpPr txBox="1"/>
          <p:nvPr/>
        </p:nvSpPr>
        <p:spPr>
          <a:xfrm>
            <a:off x="1345463" y="4935484"/>
            <a:ext cx="98425" cy="207645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200" spc="-50" i="1">
                <a:latin typeface="Calibri"/>
                <a:cs typeface="Calibri"/>
              </a:rPr>
              <a:t>y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13" name="object 13" descr=""/>
          <p:cNvSpPr/>
          <p:nvPr/>
        </p:nvSpPr>
        <p:spPr>
          <a:xfrm>
            <a:off x="2343113" y="4992631"/>
            <a:ext cx="536575" cy="221615"/>
          </a:xfrm>
          <a:custGeom>
            <a:avLst/>
            <a:gdLst/>
            <a:ahLst/>
            <a:cxnLst/>
            <a:rect l="l" t="t" r="r" b="b"/>
            <a:pathLst>
              <a:path w="536575" h="221614">
                <a:moveTo>
                  <a:pt x="233551" y="0"/>
                </a:moveTo>
                <a:lnTo>
                  <a:pt x="280070" y="4937"/>
                </a:lnTo>
                <a:lnTo>
                  <a:pt x="323830" y="19242"/>
                </a:lnTo>
                <a:lnTo>
                  <a:pt x="363505" y="42148"/>
                </a:lnTo>
                <a:lnTo>
                  <a:pt x="397773" y="72893"/>
                </a:lnTo>
                <a:lnTo>
                  <a:pt x="425309" y="110711"/>
                </a:lnTo>
                <a:lnTo>
                  <a:pt x="397773" y="148529"/>
                </a:lnTo>
                <a:lnTo>
                  <a:pt x="363505" y="179273"/>
                </a:lnTo>
                <a:lnTo>
                  <a:pt x="323830" y="202180"/>
                </a:lnTo>
                <a:lnTo>
                  <a:pt x="280070" y="216484"/>
                </a:lnTo>
                <a:lnTo>
                  <a:pt x="233551" y="221422"/>
                </a:lnTo>
                <a:lnTo>
                  <a:pt x="122840" y="221422"/>
                </a:lnTo>
                <a:lnTo>
                  <a:pt x="133744" y="194649"/>
                </a:lnTo>
                <a:lnTo>
                  <a:pt x="141589" y="167160"/>
                </a:lnTo>
                <a:lnTo>
                  <a:pt x="146330" y="139153"/>
                </a:lnTo>
                <a:lnTo>
                  <a:pt x="147920" y="110828"/>
                </a:lnTo>
                <a:lnTo>
                  <a:pt x="146330" y="82504"/>
                </a:lnTo>
                <a:lnTo>
                  <a:pt x="141589" y="54497"/>
                </a:lnTo>
                <a:lnTo>
                  <a:pt x="133744" y="27008"/>
                </a:lnTo>
                <a:lnTo>
                  <a:pt x="122840" y="235"/>
                </a:lnTo>
                <a:lnTo>
                  <a:pt x="233551" y="0"/>
                </a:lnTo>
                <a:close/>
              </a:path>
              <a:path w="536575" h="221614">
                <a:moveTo>
                  <a:pt x="85935" y="221422"/>
                </a:moveTo>
                <a:lnTo>
                  <a:pt x="87837" y="218060"/>
                </a:lnTo>
              </a:path>
              <a:path w="536575" h="221614">
                <a:moveTo>
                  <a:pt x="87837" y="218060"/>
                </a:moveTo>
                <a:lnTo>
                  <a:pt x="89681" y="214661"/>
                </a:lnTo>
              </a:path>
              <a:path w="536575" h="221614">
                <a:moveTo>
                  <a:pt x="89681" y="214661"/>
                </a:moveTo>
                <a:lnTo>
                  <a:pt x="91465" y="211235"/>
                </a:lnTo>
              </a:path>
              <a:path w="536575" h="221614">
                <a:moveTo>
                  <a:pt x="91465" y="211235"/>
                </a:moveTo>
                <a:lnTo>
                  <a:pt x="93189" y="207776"/>
                </a:lnTo>
              </a:path>
              <a:path w="536575" h="221614">
                <a:moveTo>
                  <a:pt x="93189" y="207776"/>
                </a:moveTo>
                <a:lnTo>
                  <a:pt x="94854" y="204289"/>
                </a:lnTo>
              </a:path>
              <a:path w="536575" h="221614">
                <a:moveTo>
                  <a:pt x="94854" y="204289"/>
                </a:moveTo>
                <a:lnTo>
                  <a:pt x="96456" y="200772"/>
                </a:lnTo>
              </a:path>
              <a:path w="536575" h="221614">
                <a:moveTo>
                  <a:pt x="96456" y="200772"/>
                </a:moveTo>
                <a:lnTo>
                  <a:pt x="97996" y="197227"/>
                </a:lnTo>
              </a:path>
              <a:path w="536575" h="221614">
                <a:moveTo>
                  <a:pt x="97996" y="197227"/>
                </a:moveTo>
                <a:lnTo>
                  <a:pt x="99476" y="193656"/>
                </a:lnTo>
              </a:path>
              <a:path w="536575" h="221614">
                <a:moveTo>
                  <a:pt x="99476" y="193656"/>
                </a:moveTo>
                <a:lnTo>
                  <a:pt x="100892" y="190061"/>
                </a:lnTo>
              </a:path>
              <a:path w="536575" h="221614">
                <a:moveTo>
                  <a:pt x="100892" y="190061"/>
                </a:moveTo>
                <a:lnTo>
                  <a:pt x="102247" y="186443"/>
                </a:lnTo>
              </a:path>
              <a:path w="536575" h="221614">
                <a:moveTo>
                  <a:pt x="102247" y="186443"/>
                </a:moveTo>
                <a:lnTo>
                  <a:pt x="103537" y="182801"/>
                </a:lnTo>
              </a:path>
              <a:path w="536575" h="221614">
                <a:moveTo>
                  <a:pt x="103537" y="182801"/>
                </a:moveTo>
                <a:lnTo>
                  <a:pt x="104764" y="179135"/>
                </a:lnTo>
              </a:path>
              <a:path w="536575" h="221614">
                <a:moveTo>
                  <a:pt x="104764" y="179135"/>
                </a:moveTo>
                <a:lnTo>
                  <a:pt x="105923" y="175449"/>
                </a:lnTo>
              </a:path>
              <a:path w="536575" h="221614">
                <a:moveTo>
                  <a:pt x="105923" y="175449"/>
                </a:moveTo>
                <a:lnTo>
                  <a:pt x="107021" y="171742"/>
                </a:lnTo>
              </a:path>
              <a:path w="536575" h="221614">
                <a:moveTo>
                  <a:pt x="107021" y="171742"/>
                </a:moveTo>
                <a:lnTo>
                  <a:pt x="108055" y="168019"/>
                </a:lnTo>
              </a:path>
              <a:path w="536575" h="221614">
                <a:moveTo>
                  <a:pt x="108055" y="168019"/>
                </a:moveTo>
                <a:lnTo>
                  <a:pt x="109024" y="164276"/>
                </a:lnTo>
              </a:path>
              <a:path w="536575" h="221614">
                <a:moveTo>
                  <a:pt x="109024" y="164276"/>
                </a:moveTo>
                <a:lnTo>
                  <a:pt x="109923" y="160519"/>
                </a:lnTo>
              </a:path>
              <a:path w="536575" h="221614">
                <a:moveTo>
                  <a:pt x="109923" y="160519"/>
                </a:moveTo>
                <a:lnTo>
                  <a:pt x="110761" y="156748"/>
                </a:lnTo>
              </a:path>
              <a:path w="536575" h="221614">
                <a:moveTo>
                  <a:pt x="110761" y="156748"/>
                </a:moveTo>
                <a:lnTo>
                  <a:pt x="111531" y="152960"/>
                </a:lnTo>
              </a:path>
              <a:path w="536575" h="221614">
                <a:moveTo>
                  <a:pt x="111531" y="152960"/>
                </a:moveTo>
                <a:lnTo>
                  <a:pt x="112237" y="149160"/>
                </a:lnTo>
              </a:path>
              <a:path w="536575" h="221614">
                <a:moveTo>
                  <a:pt x="112237" y="149160"/>
                </a:moveTo>
                <a:lnTo>
                  <a:pt x="112872" y="145349"/>
                </a:lnTo>
              </a:path>
              <a:path w="536575" h="221614">
                <a:moveTo>
                  <a:pt x="112872" y="145349"/>
                </a:moveTo>
                <a:lnTo>
                  <a:pt x="113444" y="141527"/>
                </a:lnTo>
              </a:path>
              <a:path w="536575" h="221614">
                <a:moveTo>
                  <a:pt x="113444" y="141527"/>
                </a:moveTo>
                <a:lnTo>
                  <a:pt x="113950" y="137696"/>
                </a:lnTo>
              </a:path>
              <a:path w="536575" h="221614">
                <a:moveTo>
                  <a:pt x="113950" y="137696"/>
                </a:moveTo>
                <a:lnTo>
                  <a:pt x="114386" y="133854"/>
                </a:lnTo>
              </a:path>
              <a:path w="536575" h="221614">
                <a:moveTo>
                  <a:pt x="114386" y="133854"/>
                </a:moveTo>
                <a:lnTo>
                  <a:pt x="114755" y="130009"/>
                </a:lnTo>
              </a:path>
              <a:path w="536575" h="221614">
                <a:moveTo>
                  <a:pt x="114755" y="130009"/>
                </a:moveTo>
                <a:lnTo>
                  <a:pt x="115059" y="126158"/>
                </a:lnTo>
              </a:path>
              <a:path w="536575" h="221614">
                <a:moveTo>
                  <a:pt x="115059" y="126158"/>
                </a:moveTo>
                <a:lnTo>
                  <a:pt x="115295" y="122299"/>
                </a:lnTo>
              </a:path>
              <a:path w="536575" h="221614">
                <a:moveTo>
                  <a:pt x="115295" y="122299"/>
                </a:moveTo>
                <a:lnTo>
                  <a:pt x="115464" y="118437"/>
                </a:lnTo>
              </a:path>
              <a:path w="536575" h="221614">
                <a:moveTo>
                  <a:pt x="115464" y="118437"/>
                </a:moveTo>
                <a:lnTo>
                  <a:pt x="115565" y="114576"/>
                </a:lnTo>
              </a:path>
              <a:path w="536575" h="221614">
                <a:moveTo>
                  <a:pt x="115565" y="114576"/>
                </a:moveTo>
                <a:lnTo>
                  <a:pt x="115599" y="110711"/>
                </a:lnTo>
              </a:path>
              <a:path w="536575" h="221614">
                <a:moveTo>
                  <a:pt x="115599" y="110711"/>
                </a:moveTo>
                <a:lnTo>
                  <a:pt x="115565" y="106846"/>
                </a:lnTo>
              </a:path>
              <a:path w="536575" h="221614">
                <a:moveTo>
                  <a:pt x="115565" y="106846"/>
                </a:moveTo>
                <a:lnTo>
                  <a:pt x="115464" y="102984"/>
                </a:lnTo>
              </a:path>
              <a:path w="536575" h="221614">
                <a:moveTo>
                  <a:pt x="115464" y="102984"/>
                </a:moveTo>
                <a:lnTo>
                  <a:pt x="115295" y="99122"/>
                </a:lnTo>
              </a:path>
              <a:path w="536575" h="221614">
                <a:moveTo>
                  <a:pt x="115295" y="99122"/>
                </a:moveTo>
                <a:lnTo>
                  <a:pt x="115059" y="95264"/>
                </a:lnTo>
              </a:path>
              <a:path w="536575" h="221614">
                <a:moveTo>
                  <a:pt x="115059" y="95264"/>
                </a:moveTo>
                <a:lnTo>
                  <a:pt x="114755" y="91412"/>
                </a:lnTo>
              </a:path>
              <a:path w="536575" h="221614">
                <a:moveTo>
                  <a:pt x="114755" y="91412"/>
                </a:moveTo>
                <a:lnTo>
                  <a:pt x="114386" y="87567"/>
                </a:lnTo>
              </a:path>
              <a:path w="536575" h="221614">
                <a:moveTo>
                  <a:pt x="114386" y="87567"/>
                </a:moveTo>
                <a:lnTo>
                  <a:pt x="113950" y="83726"/>
                </a:lnTo>
              </a:path>
              <a:path w="536575" h="221614">
                <a:moveTo>
                  <a:pt x="113950" y="83726"/>
                </a:moveTo>
                <a:lnTo>
                  <a:pt x="113444" y="79894"/>
                </a:lnTo>
              </a:path>
              <a:path w="536575" h="221614">
                <a:moveTo>
                  <a:pt x="113444" y="79894"/>
                </a:moveTo>
                <a:lnTo>
                  <a:pt x="112872" y="76073"/>
                </a:lnTo>
              </a:path>
              <a:path w="536575" h="221614">
                <a:moveTo>
                  <a:pt x="112872" y="76073"/>
                </a:moveTo>
                <a:lnTo>
                  <a:pt x="112237" y="72262"/>
                </a:lnTo>
              </a:path>
              <a:path w="536575" h="221614">
                <a:moveTo>
                  <a:pt x="112237" y="72262"/>
                </a:moveTo>
                <a:lnTo>
                  <a:pt x="111531" y="68461"/>
                </a:lnTo>
              </a:path>
              <a:path w="536575" h="221614">
                <a:moveTo>
                  <a:pt x="111531" y="68461"/>
                </a:moveTo>
                <a:lnTo>
                  <a:pt x="110761" y="64673"/>
                </a:lnTo>
              </a:path>
              <a:path w="536575" h="221614">
                <a:moveTo>
                  <a:pt x="110761" y="64673"/>
                </a:moveTo>
                <a:lnTo>
                  <a:pt x="109923" y="60903"/>
                </a:lnTo>
              </a:path>
              <a:path w="536575" h="221614">
                <a:moveTo>
                  <a:pt x="109923" y="60903"/>
                </a:moveTo>
                <a:lnTo>
                  <a:pt x="109024" y="57146"/>
                </a:lnTo>
              </a:path>
              <a:path w="536575" h="221614">
                <a:moveTo>
                  <a:pt x="109024" y="57146"/>
                </a:moveTo>
                <a:lnTo>
                  <a:pt x="108055" y="53402"/>
                </a:lnTo>
              </a:path>
              <a:path w="536575" h="221614">
                <a:moveTo>
                  <a:pt x="108055" y="53402"/>
                </a:moveTo>
                <a:lnTo>
                  <a:pt x="107021" y="49679"/>
                </a:lnTo>
              </a:path>
              <a:path w="536575" h="221614">
                <a:moveTo>
                  <a:pt x="107021" y="49679"/>
                </a:moveTo>
                <a:lnTo>
                  <a:pt x="105923" y="45973"/>
                </a:lnTo>
              </a:path>
              <a:path w="536575" h="221614">
                <a:moveTo>
                  <a:pt x="105923" y="45973"/>
                </a:moveTo>
                <a:lnTo>
                  <a:pt x="104764" y="42287"/>
                </a:lnTo>
              </a:path>
              <a:path w="536575" h="221614">
                <a:moveTo>
                  <a:pt x="104764" y="42287"/>
                </a:moveTo>
                <a:lnTo>
                  <a:pt x="103537" y="38621"/>
                </a:lnTo>
              </a:path>
              <a:path w="536575" h="221614">
                <a:moveTo>
                  <a:pt x="103537" y="38621"/>
                </a:moveTo>
                <a:lnTo>
                  <a:pt x="102247" y="34979"/>
                </a:lnTo>
              </a:path>
              <a:path w="536575" h="221614">
                <a:moveTo>
                  <a:pt x="102247" y="34979"/>
                </a:moveTo>
                <a:lnTo>
                  <a:pt x="100892" y="31360"/>
                </a:lnTo>
              </a:path>
              <a:path w="536575" h="221614">
                <a:moveTo>
                  <a:pt x="100892" y="31360"/>
                </a:moveTo>
                <a:lnTo>
                  <a:pt x="99476" y="27765"/>
                </a:lnTo>
              </a:path>
              <a:path w="536575" h="221614">
                <a:moveTo>
                  <a:pt x="99476" y="27765"/>
                </a:moveTo>
                <a:lnTo>
                  <a:pt x="97996" y="24194"/>
                </a:lnTo>
              </a:path>
              <a:path w="536575" h="221614">
                <a:moveTo>
                  <a:pt x="97996" y="24194"/>
                </a:moveTo>
                <a:lnTo>
                  <a:pt x="96456" y="20650"/>
                </a:lnTo>
              </a:path>
              <a:path w="536575" h="221614">
                <a:moveTo>
                  <a:pt x="96456" y="20650"/>
                </a:moveTo>
                <a:lnTo>
                  <a:pt x="94854" y="17133"/>
                </a:lnTo>
              </a:path>
              <a:path w="536575" h="221614">
                <a:moveTo>
                  <a:pt x="94854" y="17133"/>
                </a:moveTo>
                <a:lnTo>
                  <a:pt x="93189" y="13646"/>
                </a:lnTo>
              </a:path>
              <a:path w="536575" h="221614">
                <a:moveTo>
                  <a:pt x="93189" y="13646"/>
                </a:moveTo>
                <a:lnTo>
                  <a:pt x="91465" y="10186"/>
                </a:lnTo>
              </a:path>
              <a:path w="536575" h="221614">
                <a:moveTo>
                  <a:pt x="91465" y="10186"/>
                </a:moveTo>
                <a:lnTo>
                  <a:pt x="89681" y="6760"/>
                </a:lnTo>
              </a:path>
              <a:path w="536575" h="221614">
                <a:moveTo>
                  <a:pt x="89681" y="6760"/>
                </a:moveTo>
                <a:lnTo>
                  <a:pt x="87837" y="3361"/>
                </a:lnTo>
              </a:path>
              <a:path w="536575" h="221614">
                <a:moveTo>
                  <a:pt x="87837" y="3361"/>
                </a:moveTo>
                <a:lnTo>
                  <a:pt x="85935" y="0"/>
                </a:lnTo>
              </a:path>
              <a:path w="536575" h="221614">
                <a:moveTo>
                  <a:pt x="0" y="45913"/>
                </a:moveTo>
                <a:lnTo>
                  <a:pt x="0" y="73807"/>
                </a:lnTo>
                <a:lnTo>
                  <a:pt x="109929" y="73807"/>
                </a:lnTo>
              </a:path>
              <a:path w="536575" h="221614">
                <a:moveTo>
                  <a:pt x="0" y="175509"/>
                </a:moveTo>
                <a:lnTo>
                  <a:pt x="0" y="147614"/>
                </a:lnTo>
                <a:lnTo>
                  <a:pt x="109929" y="147614"/>
                </a:lnTo>
              </a:path>
              <a:path w="536575" h="221614">
                <a:moveTo>
                  <a:pt x="428231" y="110711"/>
                </a:moveTo>
                <a:lnTo>
                  <a:pt x="536232" y="110711"/>
                </a:lnTo>
              </a:path>
            </a:pathLst>
          </a:custGeom>
          <a:ln w="5060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4" name="object 14" descr=""/>
          <p:cNvSpPr txBox="1"/>
          <p:nvPr/>
        </p:nvSpPr>
        <p:spPr>
          <a:xfrm>
            <a:off x="2108352" y="4895314"/>
            <a:ext cx="214629" cy="337185"/>
          </a:xfrm>
          <a:prstGeom prst="rect">
            <a:avLst/>
          </a:prstGeom>
        </p:spPr>
        <p:txBody>
          <a:bodyPr wrap="square" lIns="0" tIns="65404" rIns="0" bIns="0" rtlCol="0" vert="horz">
            <a:spAutoFit/>
          </a:bodyPr>
          <a:lstStyle/>
          <a:p>
            <a:pPr marL="38100" marR="30480">
              <a:lnSpc>
                <a:spcPct val="70900"/>
              </a:lnSpc>
              <a:spcBef>
                <a:spcPts val="515"/>
              </a:spcBef>
            </a:pPr>
            <a:r>
              <a:rPr dirty="0" sz="1200" spc="50" i="1">
                <a:latin typeface="Calibri"/>
                <a:cs typeface="Calibri"/>
              </a:rPr>
              <a:t>x</a:t>
            </a:r>
            <a:r>
              <a:rPr dirty="0" baseline="-13888" sz="1200" spc="75">
                <a:latin typeface="Calibri"/>
                <a:cs typeface="Calibri"/>
              </a:rPr>
              <a:t>1 </a:t>
            </a:r>
            <a:r>
              <a:rPr dirty="0" sz="1200" spc="50" i="1">
                <a:latin typeface="Calibri"/>
                <a:cs typeface="Calibri"/>
              </a:rPr>
              <a:t>x</a:t>
            </a:r>
            <a:r>
              <a:rPr dirty="0" baseline="-13888" sz="1200" spc="75">
                <a:latin typeface="Calibri"/>
                <a:cs typeface="Calibri"/>
              </a:rPr>
              <a:t>2</a:t>
            </a:r>
            <a:endParaRPr baseline="-13888" sz="1200">
              <a:latin typeface="Calibri"/>
              <a:cs typeface="Calibri"/>
            </a:endParaRPr>
          </a:p>
        </p:txBody>
      </p:sp>
      <p:sp>
        <p:nvSpPr>
          <p:cNvPr id="15" name="object 15" descr=""/>
          <p:cNvSpPr txBox="1"/>
          <p:nvPr/>
        </p:nvSpPr>
        <p:spPr>
          <a:xfrm>
            <a:off x="2918714" y="4956731"/>
            <a:ext cx="98425" cy="207645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200" spc="-50" i="1">
                <a:latin typeface="Calibri"/>
                <a:cs typeface="Calibri"/>
              </a:rPr>
              <a:t>y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16" name="object 16" descr=""/>
          <p:cNvSpPr/>
          <p:nvPr/>
        </p:nvSpPr>
        <p:spPr>
          <a:xfrm>
            <a:off x="679564" y="5913272"/>
            <a:ext cx="146050" cy="0"/>
          </a:xfrm>
          <a:custGeom>
            <a:avLst/>
            <a:gdLst/>
            <a:ahLst/>
            <a:cxnLst/>
            <a:rect l="l" t="t" r="r" b="b"/>
            <a:pathLst>
              <a:path w="146050" h="0">
                <a:moveTo>
                  <a:pt x="0" y="0"/>
                </a:moveTo>
                <a:lnTo>
                  <a:pt x="146011" y="0"/>
                </a:lnTo>
              </a:path>
            </a:pathLst>
          </a:custGeom>
          <a:ln w="505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7" name="object 17" descr=""/>
          <p:cNvSpPr/>
          <p:nvPr/>
        </p:nvSpPr>
        <p:spPr>
          <a:xfrm>
            <a:off x="2946133" y="5913272"/>
            <a:ext cx="146050" cy="0"/>
          </a:xfrm>
          <a:custGeom>
            <a:avLst/>
            <a:gdLst/>
            <a:ahLst/>
            <a:cxnLst/>
            <a:rect l="l" t="t" r="r" b="b"/>
            <a:pathLst>
              <a:path w="146050" h="0">
                <a:moveTo>
                  <a:pt x="0" y="0"/>
                </a:moveTo>
                <a:lnTo>
                  <a:pt x="146011" y="0"/>
                </a:lnTo>
              </a:path>
            </a:pathLst>
          </a:custGeom>
          <a:ln w="505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8" name="object 18" descr=""/>
          <p:cNvSpPr txBox="1"/>
          <p:nvPr/>
        </p:nvSpPr>
        <p:spPr>
          <a:xfrm>
            <a:off x="497725" y="5387810"/>
            <a:ext cx="4409440" cy="1122045"/>
          </a:xfrm>
          <a:prstGeom prst="rect">
            <a:avLst/>
          </a:prstGeom>
        </p:spPr>
        <p:txBody>
          <a:bodyPr wrap="square" lIns="0" tIns="85090" rIns="0" bIns="0" rtlCol="0" vert="horz">
            <a:spAutoFit/>
          </a:bodyPr>
          <a:lstStyle/>
          <a:p>
            <a:pPr marL="88900">
              <a:lnSpc>
                <a:spcPct val="100000"/>
              </a:lnSpc>
              <a:spcBef>
                <a:spcPts val="670"/>
              </a:spcBef>
            </a:pPr>
            <a:r>
              <a:rPr dirty="0" sz="1200" spc="50">
                <a:latin typeface="Calibri"/>
                <a:cs typeface="Calibri"/>
              </a:rPr>
              <a:t>Then</a:t>
            </a:r>
            <a:r>
              <a:rPr dirty="0" sz="1200" spc="14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all</a:t>
            </a:r>
            <a:r>
              <a:rPr dirty="0" sz="1200" spc="15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the</a:t>
            </a:r>
            <a:r>
              <a:rPr dirty="0" sz="1200" spc="14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terms</a:t>
            </a:r>
            <a:r>
              <a:rPr dirty="0" sz="1200" spc="14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with</a:t>
            </a:r>
            <a:r>
              <a:rPr dirty="0" sz="1200" spc="15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output</a:t>
            </a:r>
            <a:r>
              <a:rPr dirty="0" sz="1200" spc="150">
                <a:latin typeface="Calibri"/>
                <a:cs typeface="Calibri"/>
              </a:rPr>
              <a:t> </a:t>
            </a:r>
            <a:r>
              <a:rPr dirty="0" sz="1200" spc="215">
                <a:latin typeface="Calibri"/>
                <a:cs typeface="Calibri"/>
              </a:rPr>
              <a:t>=H</a:t>
            </a:r>
            <a:r>
              <a:rPr dirty="0" sz="1200" spc="14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must</a:t>
            </a:r>
            <a:r>
              <a:rPr dirty="0" sz="1200" spc="14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be</a:t>
            </a:r>
            <a:r>
              <a:rPr dirty="0" sz="1200" spc="14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combined</a:t>
            </a:r>
            <a:r>
              <a:rPr dirty="0" sz="1200" spc="15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by</a:t>
            </a:r>
            <a:r>
              <a:rPr dirty="0" sz="1200" spc="14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an</a:t>
            </a:r>
            <a:r>
              <a:rPr dirty="0" sz="1200" spc="145">
                <a:latin typeface="Calibri"/>
                <a:cs typeface="Calibri"/>
              </a:rPr>
              <a:t> </a:t>
            </a:r>
            <a:r>
              <a:rPr dirty="0" sz="1200" spc="80">
                <a:latin typeface="Calibri"/>
                <a:cs typeface="Calibri"/>
              </a:rPr>
              <a:t>OR:</a:t>
            </a:r>
            <a:endParaRPr sz="1200">
              <a:latin typeface="Calibri"/>
              <a:cs typeface="Calibri"/>
            </a:endParaRPr>
          </a:p>
          <a:p>
            <a:pPr marL="88900">
              <a:lnSpc>
                <a:spcPct val="100000"/>
              </a:lnSpc>
              <a:spcBef>
                <a:spcPts val="1005"/>
              </a:spcBef>
              <a:tabLst>
                <a:tab pos="1348105" algn="l"/>
                <a:tab pos="1821814" algn="l"/>
              </a:tabLst>
            </a:pPr>
            <a:r>
              <a:rPr dirty="0" sz="2050" spc="60">
                <a:latin typeface="Tahoma"/>
                <a:cs typeface="Tahoma"/>
              </a:rPr>
              <a:t>(</a:t>
            </a:r>
            <a:r>
              <a:rPr dirty="0" sz="2050" spc="60" i="1">
                <a:latin typeface="Calibri"/>
                <a:cs typeface="Calibri"/>
              </a:rPr>
              <a:t>x</a:t>
            </a:r>
            <a:r>
              <a:rPr dirty="0" baseline="-11904" sz="2100" spc="89">
                <a:latin typeface="Calibri"/>
                <a:cs typeface="Calibri"/>
              </a:rPr>
              <a:t>1</a:t>
            </a:r>
            <a:r>
              <a:rPr dirty="0" baseline="-11904" sz="2100" spc="277">
                <a:latin typeface="Calibri"/>
                <a:cs typeface="Calibri"/>
              </a:rPr>
              <a:t> </a:t>
            </a:r>
            <a:r>
              <a:rPr dirty="0" sz="2050" spc="-260">
                <a:latin typeface="Lucida Sans Unicode"/>
                <a:cs typeface="Lucida Sans Unicode"/>
              </a:rPr>
              <a:t>∧</a:t>
            </a:r>
            <a:r>
              <a:rPr dirty="0" sz="2050" spc="-190">
                <a:latin typeface="Lucida Sans Unicode"/>
                <a:cs typeface="Lucida Sans Unicode"/>
              </a:rPr>
              <a:t> </a:t>
            </a:r>
            <a:r>
              <a:rPr dirty="0" sz="2050" spc="50" i="1">
                <a:latin typeface="Calibri"/>
                <a:cs typeface="Calibri"/>
              </a:rPr>
              <a:t>x</a:t>
            </a:r>
            <a:r>
              <a:rPr dirty="0" baseline="-11904" sz="2100" spc="75">
                <a:latin typeface="Calibri"/>
                <a:cs typeface="Calibri"/>
              </a:rPr>
              <a:t>2</a:t>
            </a:r>
            <a:r>
              <a:rPr dirty="0" sz="2050" spc="50">
                <a:latin typeface="Tahoma"/>
                <a:cs typeface="Tahoma"/>
              </a:rPr>
              <a:t>)</a:t>
            </a:r>
            <a:r>
              <a:rPr dirty="0" sz="2050">
                <a:latin typeface="Tahoma"/>
                <a:cs typeface="Tahoma"/>
              </a:rPr>
              <a:t>	</a:t>
            </a:r>
            <a:r>
              <a:rPr dirty="0" sz="2050" spc="-310">
                <a:latin typeface="Lucida Sans Unicode"/>
                <a:cs typeface="Lucida Sans Unicode"/>
              </a:rPr>
              <a:t>∨</a:t>
            </a:r>
            <a:r>
              <a:rPr dirty="0" sz="2050">
                <a:latin typeface="Lucida Sans Unicode"/>
                <a:cs typeface="Lucida Sans Unicode"/>
              </a:rPr>
              <a:t>	</a:t>
            </a:r>
            <a:r>
              <a:rPr dirty="0" sz="2050" spc="60">
                <a:latin typeface="Tahoma"/>
                <a:cs typeface="Tahoma"/>
              </a:rPr>
              <a:t>(</a:t>
            </a:r>
            <a:r>
              <a:rPr dirty="0" sz="2050" spc="60" i="1">
                <a:latin typeface="Calibri"/>
                <a:cs typeface="Calibri"/>
              </a:rPr>
              <a:t>x</a:t>
            </a:r>
            <a:r>
              <a:rPr dirty="0" baseline="-11904" sz="2100" spc="89">
                <a:latin typeface="Calibri"/>
                <a:cs typeface="Calibri"/>
              </a:rPr>
              <a:t>1</a:t>
            </a:r>
            <a:r>
              <a:rPr dirty="0" baseline="-11904" sz="2100" spc="277">
                <a:latin typeface="Calibri"/>
                <a:cs typeface="Calibri"/>
              </a:rPr>
              <a:t> </a:t>
            </a:r>
            <a:r>
              <a:rPr dirty="0" sz="2050" spc="-260">
                <a:latin typeface="Lucida Sans Unicode"/>
                <a:cs typeface="Lucida Sans Unicode"/>
              </a:rPr>
              <a:t>∧</a:t>
            </a:r>
            <a:r>
              <a:rPr dirty="0" sz="2050" spc="-190">
                <a:latin typeface="Lucida Sans Unicode"/>
                <a:cs typeface="Lucida Sans Unicode"/>
              </a:rPr>
              <a:t> </a:t>
            </a:r>
            <a:r>
              <a:rPr dirty="0" sz="2050" spc="50" i="1">
                <a:latin typeface="Calibri"/>
                <a:cs typeface="Calibri"/>
              </a:rPr>
              <a:t>x</a:t>
            </a:r>
            <a:r>
              <a:rPr dirty="0" baseline="-11904" sz="2100" spc="75">
                <a:latin typeface="Calibri"/>
                <a:cs typeface="Calibri"/>
              </a:rPr>
              <a:t>2</a:t>
            </a:r>
            <a:r>
              <a:rPr dirty="0" sz="2050" spc="50">
                <a:latin typeface="Tahoma"/>
                <a:cs typeface="Tahoma"/>
              </a:rPr>
              <a:t>)</a:t>
            </a:r>
            <a:endParaRPr sz="2050">
              <a:latin typeface="Tahoma"/>
              <a:cs typeface="Tahoma"/>
            </a:endParaRPr>
          </a:p>
          <a:p>
            <a:pPr marL="187960">
              <a:lnSpc>
                <a:spcPct val="100000"/>
              </a:lnSpc>
              <a:spcBef>
                <a:spcPts val="1714"/>
              </a:spcBef>
            </a:pPr>
            <a:r>
              <a:rPr dirty="0" sz="1200" spc="50" i="1">
                <a:latin typeface="Calibri"/>
                <a:cs typeface="Calibri"/>
              </a:rPr>
              <a:t>x</a:t>
            </a:r>
            <a:r>
              <a:rPr dirty="0" baseline="-13888" sz="1200" spc="75">
                <a:latin typeface="Calibri"/>
                <a:cs typeface="Calibri"/>
              </a:rPr>
              <a:t>1</a:t>
            </a:r>
            <a:endParaRPr baseline="-13888" sz="1200">
              <a:latin typeface="Calibri"/>
              <a:cs typeface="Calibri"/>
            </a:endParaRPr>
          </a:p>
        </p:txBody>
      </p:sp>
      <p:sp>
        <p:nvSpPr>
          <p:cNvPr id="19" name="object 19" descr=""/>
          <p:cNvSpPr/>
          <p:nvPr/>
        </p:nvSpPr>
        <p:spPr>
          <a:xfrm>
            <a:off x="1630074" y="6636433"/>
            <a:ext cx="44450" cy="44450"/>
          </a:xfrm>
          <a:custGeom>
            <a:avLst/>
            <a:gdLst/>
            <a:ahLst/>
            <a:cxnLst/>
            <a:rect l="l" t="t" r="r" b="b"/>
            <a:pathLst>
              <a:path w="44450" h="44450">
                <a:moveTo>
                  <a:pt x="44284" y="22142"/>
                </a:moveTo>
                <a:lnTo>
                  <a:pt x="42544" y="13523"/>
                </a:lnTo>
                <a:lnTo>
                  <a:pt x="37799" y="6485"/>
                </a:lnTo>
                <a:lnTo>
                  <a:pt x="30761" y="1740"/>
                </a:lnTo>
                <a:lnTo>
                  <a:pt x="22142" y="0"/>
                </a:lnTo>
                <a:lnTo>
                  <a:pt x="13523" y="1740"/>
                </a:lnTo>
                <a:lnTo>
                  <a:pt x="6485" y="6485"/>
                </a:lnTo>
                <a:lnTo>
                  <a:pt x="1740" y="13523"/>
                </a:lnTo>
                <a:lnTo>
                  <a:pt x="0" y="22142"/>
                </a:lnTo>
                <a:lnTo>
                  <a:pt x="1740" y="30761"/>
                </a:lnTo>
                <a:lnTo>
                  <a:pt x="6485" y="37799"/>
                </a:lnTo>
                <a:lnTo>
                  <a:pt x="13523" y="42544"/>
                </a:lnTo>
                <a:lnTo>
                  <a:pt x="22142" y="44284"/>
                </a:lnTo>
                <a:lnTo>
                  <a:pt x="30761" y="42544"/>
                </a:lnTo>
                <a:lnTo>
                  <a:pt x="37799" y="37799"/>
                </a:lnTo>
                <a:lnTo>
                  <a:pt x="42544" y="30761"/>
                </a:lnTo>
                <a:lnTo>
                  <a:pt x="44284" y="22142"/>
                </a:lnTo>
                <a:close/>
              </a:path>
            </a:pathLst>
          </a:custGeom>
          <a:ln w="5060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0" name="object 20" descr=""/>
          <p:cNvSpPr txBox="1"/>
          <p:nvPr/>
        </p:nvSpPr>
        <p:spPr>
          <a:xfrm>
            <a:off x="1676889" y="6541327"/>
            <a:ext cx="221615" cy="356870"/>
          </a:xfrm>
          <a:prstGeom prst="rect">
            <a:avLst/>
          </a:prstGeom>
          <a:ln w="5060">
            <a:solidFill>
              <a:srgbClr val="000000"/>
            </a:solidFill>
          </a:ln>
        </p:spPr>
        <p:txBody>
          <a:bodyPr wrap="square" lIns="0" tIns="1270" rIns="0" bIns="0" rtlCol="0" vert="horz">
            <a:spAutoFit/>
          </a:bodyPr>
          <a:lstStyle/>
          <a:p>
            <a:pPr marL="68580">
              <a:lnSpc>
                <a:spcPct val="100000"/>
              </a:lnSpc>
              <a:spcBef>
                <a:spcPts val="10"/>
              </a:spcBef>
            </a:pPr>
            <a:r>
              <a:rPr dirty="0" sz="800" spc="50">
                <a:latin typeface="Calibri"/>
                <a:cs typeface="Calibri"/>
              </a:rPr>
              <a:t>&amp;</a:t>
            </a:r>
            <a:endParaRPr sz="800">
              <a:latin typeface="Calibri"/>
              <a:cs typeface="Calibri"/>
            </a:endParaRPr>
          </a:p>
        </p:txBody>
      </p:sp>
      <p:sp>
        <p:nvSpPr>
          <p:cNvPr id="21" name="object 21" descr=""/>
          <p:cNvSpPr txBox="1"/>
          <p:nvPr/>
        </p:nvSpPr>
        <p:spPr>
          <a:xfrm>
            <a:off x="1143304" y="6934565"/>
            <a:ext cx="214629" cy="207645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38100">
              <a:lnSpc>
                <a:spcPct val="100000"/>
              </a:lnSpc>
              <a:spcBef>
                <a:spcPts val="95"/>
              </a:spcBef>
            </a:pPr>
            <a:r>
              <a:rPr dirty="0" sz="1200" spc="50" i="1">
                <a:latin typeface="Calibri"/>
                <a:cs typeface="Calibri"/>
              </a:rPr>
              <a:t>x</a:t>
            </a:r>
            <a:r>
              <a:rPr dirty="0" baseline="-13888" sz="1200" spc="75">
                <a:latin typeface="Calibri"/>
                <a:cs typeface="Calibri"/>
              </a:rPr>
              <a:t>2</a:t>
            </a:r>
            <a:endParaRPr baseline="-13888" sz="1200">
              <a:latin typeface="Calibri"/>
              <a:cs typeface="Calibri"/>
            </a:endParaRPr>
          </a:p>
        </p:txBody>
      </p:sp>
      <p:sp>
        <p:nvSpPr>
          <p:cNvPr id="22" name="object 22" descr=""/>
          <p:cNvSpPr txBox="1"/>
          <p:nvPr/>
        </p:nvSpPr>
        <p:spPr>
          <a:xfrm>
            <a:off x="2155362" y="6898132"/>
            <a:ext cx="221615" cy="359410"/>
          </a:xfrm>
          <a:prstGeom prst="rect">
            <a:avLst/>
          </a:prstGeom>
          <a:ln w="5060">
            <a:solidFill>
              <a:srgbClr val="000000"/>
            </a:solidFill>
          </a:ln>
        </p:spPr>
        <p:txBody>
          <a:bodyPr wrap="square" lIns="0" tIns="1270" rIns="0" bIns="0" rtlCol="0" vert="horz">
            <a:spAutoFit/>
          </a:bodyPr>
          <a:lstStyle/>
          <a:p>
            <a:pPr marL="41910">
              <a:lnSpc>
                <a:spcPct val="100000"/>
              </a:lnSpc>
              <a:spcBef>
                <a:spcPts val="10"/>
              </a:spcBef>
            </a:pPr>
            <a:r>
              <a:rPr dirty="0" sz="800" spc="-25" i="1">
                <a:latin typeface="Verdana"/>
                <a:cs typeface="Verdana"/>
              </a:rPr>
              <a:t>≥</a:t>
            </a:r>
            <a:r>
              <a:rPr dirty="0" sz="800" spc="-25">
                <a:latin typeface="Calibri"/>
                <a:cs typeface="Calibri"/>
              </a:rPr>
              <a:t>1</a:t>
            </a:r>
            <a:endParaRPr sz="800">
              <a:latin typeface="Calibri"/>
              <a:cs typeface="Calibri"/>
            </a:endParaRPr>
          </a:p>
        </p:txBody>
      </p:sp>
      <p:sp>
        <p:nvSpPr>
          <p:cNvPr id="23" name="object 23" descr=""/>
          <p:cNvSpPr/>
          <p:nvPr/>
        </p:nvSpPr>
        <p:spPr>
          <a:xfrm>
            <a:off x="1630074" y="7355100"/>
            <a:ext cx="44450" cy="44450"/>
          </a:xfrm>
          <a:custGeom>
            <a:avLst/>
            <a:gdLst/>
            <a:ahLst/>
            <a:cxnLst/>
            <a:rect l="l" t="t" r="r" b="b"/>
            <a:pathLst>
              <a:path w="44450" h="44450">
                <a:moveTo>
                  <a:pt x="44284" y="22142"/>
                </a:moveTo>
                <a:lnTo>
                  <a:pt x="42544" y="13523"/>
                </a:lnTo>
                <a:lnTo>
                  <a:pt x="37799" y="6485"/>
                </a:lnTo>
                <a:lnTo>
                  <a:pt x="30761" y="1740"/>
                </a:lnTo>
                <a:lnTo>
                  <a:pt x="22142" y="0"/>
                </a:lnTo>
                <a:lnTo>
                  <a:pt x="13523" y="1740"/>
                </a:lnTo>
                <a:lnTo>
                  <a:pt x="6485" y="6485"/>
                </a:lnTo>
                <a:lnTo>
                  <a:pt x="1740" y="13523"/>
                </a:lnTo>
                <a:lnTo>
                  <a:pt x="0" y="22142"/>
                </a:lnTo>
                <a:lnTo>
                  <a:pt x="1740" y="30761"/>
                </a:lnTo>
                <a:lnTo>
                  <a:pt x="6485" y="37799"/>
                </a:lnTo>
                <a:lnTo>
                  <a:pt x="13523" y="42544"/>
                </a:lnTo>
                <a:lnTo>
                  <a:pt x="22142" y="44284"/>
                </a:lnTo>
                <a:lnTo>
                  <a:pt x="30761" y="42544"/>
                </a:lnTo>
                <a:lnTo>
                  <a:pt x="37799" y="37799"/>
                </a:lnTo>
                <a:lnTo>
                  <a:pt x="42544" y="30761"/>
                </a:lnTo>
                <a:lnTo>
                  <a:pt x="44284" y="22142"/>
                </a:lnTo>
                <a:close/>
              </a:path>
            </a:pathLst>
          </a:custGeom>
          <a:ln w="5060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4" name="object 24" descr=""/>
          <p:cNvSpPr txBox="1"/>
          <p:nvPr/>
        </p:nvSpPr>
        <p:spPr>
          <a:xfrm>
            <a:off x="1676889" y="7257466"/>
            <a:ext cx="221615" cy="356870"/>
          </a:xfrm>
          <a:prstGeom prst="rect">
            <a:avLst/>
          </a:prstGeom>
          <a:ln w="5060">
            <a:solidFill>
              <a:srgbClr val="000000"/>
            </a:solidFill>
          </a:ln>
        </p:spPr>
        <p:txBody>
          <a:bodyPr wrap="square" lIns="0" tIns="3810" rIns="0" bIns="0" rtlCol="0" vert="horz">
            <a:spAutoFit/>
          </a:bodyPr>
          <a:lstStyle/>
          <a:p>
            <a:pPr marL="68580">
              <a:lnSpc>
                <a:spcPct val="100000"/>
              </a:lnSpc>
              <a:spcBef>
                <a:spcPts val="30"/>
              </a:spcBef>
            </a:pPr>
            <a:r>
              <a:rPr dirty="0" sz="800" spc="50">
                <a:latin typeface="Calibri"/>
                <a:cs typeface="Calibri"/>
              </a:rPr>
              <a:t>&amp;</a:t>
            </a:r>
            <a:endParaRPr sz="800">
              <a:latin typeface="Calibri"/>
              <a:cs typeface="Calibri"/>
            </a:endParaRPr>
          </a:p>
        </p:txBody>
      </p:sp>
      <p:sp>
        <p:nvSpPr>
          <p:cNvPr id="25" name="object 25" descr=""/>
          <p:cNvSpPr/>
          <p:nvPr/>
        </p:nvSpPr>
        <p:spPr>
          <a:xfrm>
            <a:off x="882378" y="6445168"/>
            <a:ext cx="792480" cy="1052195"/>
          </a:xfrm>
          <a:custGeom>
            <a:avLst/>
            <a:gdLst/>
            <a:ahLst/>
            <a:cxnLst/>
            <a:rect l="l" t="t" r="r" b="b"/>
            <a:pathLst>
              <a:path w="792480" h="1052195">
                <a:moveTo>
                  <a:pt x="0" y="0"/>
                </a:moveTo>
                <a:lnTo>
                  <a:pt x="108001" y="0"/>
                </a:lnTo>
                <a:lnTo>
                  <a:pt x="108001" y="213403"/>
                </a:lnTo>
                <a:lnTo>
                  <a:pt x="745160" y="213403"/>
                </a:lnTo>
              </a:path>
              <a:path w="792480" h="1052195">
                <a:moveTo>
                  <a:pt x="495687" y="632629"/>
                </a:moveTo>
                <a:lnTo>
                  <a:pt x="603689" y="632629"/>
                </a:lnTo>
                <a:lnTo>
                  <a:pt x="603689" y="333182"/>
                </a:lnTo>
                <a:lnTo>
                  <a:pt x="791975" y="333182"/>
                </a:lnTo>
              </a:path>
              <a:path w="792480" h="1052195">
                <a:moveTo>
                  <a:pt x="495687" y="632629"/>
                </a:moveTo>
                <a:lnTo>
                  <a:pt x="603689" y="632629"/>
                </a:lnTo>
                <a:lnTo>
                  <a:pt x="603689" y="932076"/>
                </a:lnTo>
                <a:lnTo>
                  <a:pt x="745160" y="932076"/>
                </a:lnTo>
              </a:path>
              <a:path w="792480" h="1052195">
                <a:moveTo>
                  <a:pt x="0" y="0"/>
                </a:moveTo>
                <a:lnTo>
                  <a:pt x="108001" y="0"/>
                </a:lnTo>
                <a:lnTo>
                  <a:pt x="108001" y="1051855"/>
                </a:lnTo>
                <a:lnTo>
                  <a:pt x="791975" y="1051855"/>
                </a:lnTo>
              </a:path>
            </a:pathLst>
          </a:custGeom>
          <a:ln w="5060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6" name="object 26" descr=""/>
          <p:cNvSpPr/>
          <p:nvPr/>
        </p:nvSpPr>
        <p:spPr>
          <a:xfrm>
            <a:off x="1900837" y="6718462"/>
            <a:ext cx="252095" cy="299720"/>
          </a:xfrm>
          <a:custGeom>
            <a:avLst/>
            <a:gdLst/>
            <a:ahLst/>
            <a:cxnLst/>
            <a:rect l="l" t="t" r="r" b="b"/>
            <a:pathLst>
              <a:path w="252094" h="299720">
                <a:moveTo>
                  <a:pt x="0" y="0"/>
                </a:moveTo>
                <a:lnTo>
                  <a:pt x="144001" y="0"/>
                </a:lnTo>
                <a:lnTo>
                  <a:pt x="144001" y="299447"/>
                </a:lnTo>
                <a:lnTo>
                  <a:pt x="252003" y="299447"/>
                </a:lnTo>
              </a:path>
            </a:pathLst>
          </a:custGeom>
          <a:ln w="5060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7" name="object 27" descr=""/>
          <p:cNvSpPr/>
          <p:nvPr/>
        </p:nvSpPr>
        <p:spPr>
          <a:xfrm>
            <a:off x="1900837" y="7137688"/>
            <a:ext cx="252095" cy="299720"/>
          </a:xfrm>
          <a:custGeom>
            <a:avLst/>
            <a:gdLst/>
            <a:ahLst/>
            <a:cxnLst/>
            <a:rect l="l" t="t" r="r" b="b"/>
            <a:pathLst>
              <a:path w="252094" h="299720">
                <a:moveTo>
                  <a:pt x="0" y="299447"/>
                </a:moveTo>
                <a:lnTo>
                  <a:pt x="144001" y="299447"/>
                </a:lnTo>
                <a:lnTo>
                  <a:pt x="144001" y="0"/>
                </a:lnTo>
                <a:lnTo>
                  <a:pt x="252003" y="0"/>
                </a:lnTo>
              </a:path>
            </a:pathLst>
          </a:custGeom>
          <a:ln w="5060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8" name="object 28" descr=""/>
          <p:cNvSpPr/>
          <p:nvPr/>
        </p:nvSpPr>
        <p:spPr>
          <a:xfrm>
            <a:off x="2379324" y="7077798"/>
            <a:ext cx="108585" cy="0"/>
          </a:xfrm>
          <a:custGeom>
            <a:avLst/>
            <a:gdLst/>
            <a:ahLst/>
            <a:cxnLst/>
            <a:rect l="l" t="t" r="r" b="b"/>
            <a:pathLst>
              <a:path w="108585" h="0">
                <a:moveTo>
                  <a:pt x="0" y="0"/>
                </a:moveTo>
                <a:lnTo>
                  <a:pt x="108001" y="0"/>
                </a:lnTo>
              </a:path>
            </a:pathLst>
          </a:custGeom>
          <a:ln w="5060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9" name="object 29" descr=""/>
          <p:cNvSpPr txBox="1"/>
          <p:nvPr/>
        </p:nvSpPr>
        <p:spPr>
          <a:xfrm>
            <a:off x="2526703" y="6931200"/>
            <a:ext cx="98425" cy="207645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200" spc="-50" i="1">
                <a:latin typeface="Calibri"/>
                <a:cs typeface="Calibri"/>
              </a:rPr>
              <a:t>y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30" name="object 30" descr="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49530">
              <a:lnSpc>
                <a:spcPts val="1235"/>
              </a:lnSpc>
            </a:pPr>
            <a:fld id="{81D60167-4931-47E6-BA6A-407CBD079E47}" type="slidenum">
              <a:rPr dirty="0" spc="-25"/>
              <a:t>10</a:t>
            </a:fld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 txBox="1"/>
          <p:nvPr/>
        </p:nvSpPr>
        <p:spPr>
          <a:xfrm>
            <a:off x="573925" y="411350"/>
            <a:ext cx="6505575" cy="91440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algn="r" marR="5080">
              <a:lnSpc>
                <a:spcPct val="100000"/>
              </a:lnSpc>
              <a:spcBef>
                <a:spcPts val="95"/>
              </a:spcBef>
            </a:pPr>
            <a:r>
              <a:rPr dirty="0" sz="1200" i="1">
                <a:latin typeface="Calibri"/>
                <a:cs typeface="Calibri"/>
              </a:rPr>
              <a:t>Using</a:t>
            </a:r>
            <a:r>
              <a:rPr dirty="0" sz="1200" spc="165" i="1">
                <a:latin typeface="Calibri"/>
                <a:cs typeface="Calibri"/>
              </a:rPr>
              <a:t> </a:t>
            </a:r>
            <a:r>
              <a:rPr dirty="0" sz="1200" i="1">
                <a:latin typeface="Calibri"/>
                <a:cs typeface="Calibri"/>
              </a:rPr>
              <a:t>a</a:t>
            </a:r>
            <a:r>
              <a:rPr dirty="0" sz="1200" spc="170" i="1">
                <a:latin typeface="Calibri"/>
                <a:cs typeface="Calibri"/>
              </a:rPr>
              <a:t> </a:t>
            </a:r>
            <a:r>
              <a:rPr dirty="0" sz="1200" i="1">
                <a:latin typeface="Calibri"/>
                <a:cs typeface="Calibri"/>
              </a:rPr>
              <a:t>logic</a:t>
            </a:r>
            <a:r>
              <a:rPr dirty="0" sz="1200" spc="165" i="1">
                <a:latin typeface="Calibri"/>
                <a:cs typeface="Calibri"/>
              </a:rPr>
              <a:t> </a:t>
            </a:r>
            <a:r>
              <a:rPr dirty="0" sz="1200" spc="-10" i="1">
                <a:latin typeface="Calibri"/>
                <a:cs typeface="Calibri"/>
              </a:rPr>
              <a:t>table</a:t>
            </a:r>
            <a:endParaRPr sz="12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1215"/>
              </a:spcBef>
            </a:pPr>
            <a:endParaRPr sz="1200">
              <a:latin typeface="Calibri"/>
              <a:cs typeface="Calibri"/>
            </a:endParaRPr>
          </a:p>
          <a:p>
            <a:pPr marL="12700" marR="5080">
              <a:lnSpc>
                <a:spcPct val="100000"/>
              </a:lnSpc>
            </a:pPr>
            <a:r>
              <a:rPr dirty="0" sz="1200">
                <a:latin typeface="Calibri"/>
                <a:cs typeface="Calibri"/>
              </a:rPr>
              <a:t>Here</a:t>
            </a:r>
            <a:r>
              <a:rPr dirty="0" sz="1200" spc="10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is</a:t>
            </a:r>
            <a:r>
              <a:rPr dirty="0" sz="1200" spc="11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a</a:t>
            </a:r>
            <a:r>
              <a:rPr dirty="0" sz="1200" spc="10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tool</a:t>
            </a:r>
            <a:r>
              <a:rPr dirty="0" sz="1200" spc="11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for</a:t>
            </a:r>
            <a:r>
              <a:rPr dirty="0" sz="1200" spc="10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verifying</a:t>
            </a:r>
            <a:r>
              <a:rPr dirty="0" sz="1200" spc="110">
                <a:latin typeface="Calibri"/>
                <a:cs typeface="Calibri"/>
              </a:rPr>
              <a:t> </a:t>
            </a:r>
            <a:r>
              <a:rPr dirty="0" sz="1200" spc="245">
                <a:latin typeface="Calibri"/>
                <a:cs typeface="Calibri"/>
              </a:rPr>
              <a:t>TTL</a:t>
            </a:r>
            <a:r>
              <a:rPr dirty="0" sz="1200" spc="10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and</a:t>
            </a:r>
            <a:r>
              <a:rPr dirty="0" sz="1200" spc="110">
                <a:latin typeface="Calibri"/>
                <a:cs typeface="Calibri"/>
              </a:rPr>
              <a:t> CMOS</a:t>
            </a:r>
            <a:r>
              <a:rPr dirty="0" sz="1200" spc="10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based</a:t>
            </a:r>
            <a:r>
              <a:rPr dirty="0" sz="1200" spc="11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circuits.</a:t>
            </a:r>
            <a:r>
              <a:rPr dirty="0" sz="1200" spc="27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Shown</a:t>
            </a:r>
            <a:r>
              <a:rPr dirty="0" sz="1200" spc="11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are</a:t>
            </a:r>
            <a:r>
              <a:rPr dirty="0" sz="1200" spc="10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the</a:t>
            </a:r>
            <a:r>
              <a:rPr dirty="0" sz="1200" spc="11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logic</a:t>
            </a:r>
            <a:r>
              <a:rPr dirty="0" sz="1200" spc="10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tables</a:t>
            </a:r>
            <a:r>
              <a:rPr dirty="0" sz="1200" spc="11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of</a:t>
            </a:r>
            <a:r>
              <a:rPr dirty="0" sz="1200" spc="10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the</a:t>
            </a:r>
            <a:r>
              <a:rPr dirty="0" sz="1200" spc="110">
                <a:latin typeface="Calibri"/>
                <a:cs typeface="Calibri"/>
              </a:rPr>
              <a:t> </a:t>
            </a:r>
            <a:r>
              <a:rPr dirty="0" sz="1200" spc="-10">
                <a:latin typeface="Calibri"/>
                <a:cs typeface="Calibri"/>
              </a:rPr>
              <a:t>74LS00 </a:t>
            </a:r>
            <a:r>
              <a:rPr dirty="0" sz="1200" spc="50">
                <a:latin typeface="Calibri"/>
                <a:cs typeface="Calibri"/>
              </a:rPr>
              <a:t>(4x</a:t>
            </a:r>
            <a:r>
              <a:rPr dirty="0" sz="1200" spc="160">
                <a:latin typeface="Calibri"/>
                <a:cs typeface="Calibri"/>
              </a:rPr>
              <a:t> </a:t>
            </a:r>
            <a:r>
              <a:rPr dirty="0" sz="1200" spc="130">
                <a:latin typeface="Calibri"/>
                <a:cs typeface="Calibri"/>
              </a:rPr>
              <a:t>NAND</a:t>
            </a:r>
            <a:r>
              <a:rPr dirty="0" sz="1200" spc="17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with</a:t>
            </a:r>
            <a:r>
              <a:rPr dirty="0" sz="1200" spc="16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2</a:t>
            </a:r>
            <a:r>
              <a:rPr dirty="0" sz="1200" spc="16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inputs</a:t>
            </a:r>
            <a:r>
              <a:rPr dirty="0" sz="1200" spc="165">
                <a:latin typeface="Calibri"/>
                <a:cs typeface="Calibri"/>
              </a:rPr>
              <a:t> </a:t>
            </a:r>
            <a:r>
              <a:rPr dirty="0" sz="1200" spc="-10">
                <a:latin typeface="Calibri"/>
                <a:cs typeface="Calibri"/>
              </a:rPr>
              <a:t>each).</a:t>
            </a:r>
            <a:endParaRPr sz="1200">
              <a:latin typeface="Calibri"/>
              <a:cs typeface="Calibri"/>
            </a:endParaRPr>
          </a:p>
        </p:txBody>
      </p:sp>
      <p:pic>
        <p:nvPicPr>
          <p:cNvPr id="3" name="object 3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288249" y="1664392"/>
            <a:ext cx="5076825" cy="2965608"/>
          </a:xfrm>
          <a:prstGeom prst="rect">
            <a:avLst/>
          </a:prstGeom>
        </p:spPr>
      </p:pic>
      <p:sp>
        <p:nvSpPr>
          <p:cNvPr id="4" name="object 4" descr="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49530">
              <a:lnSpc>
                <a:spcPts val="1235"/>
              </a:lnSpc>
            </a:pPr>
            <a:fld id="{81D60167-4931-47E6-BA6A-407CBD079E47}" type="slidenum">
              <a:rPr dirty="0" spc="-25"/>
              <a:t>10</a:t>
            </a:fld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 txBox="1"/>
          <p:nvPr/>
        </p:nvSpPr>
        <p:spPr>
          <a:xfrm>
            <a:off x="6190069" y="411350"/>
            <a:ext cx="889000" cy="207645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200" i="1">
                <a:latin typeface="Calibri"/>
                <a:cs typeface="Calibri"/>
              </a:rPr>
              <a:t>Algebra</a:t>
            </a:r>
            <a:r>
              <a:rPr dirty="0" sz="1200" spc="305" i="1">
                <a:latin typeface="Calibri"/>
                <a:cs typeface="Calibri"/>
              </a:rPr>
              <a:t> </a:t>
            </a:r>
            <a:r>
              <a:rPr dirty="0" sz="1200" spc="-10" i="1">
                <a:latin typeface="Calibri"/>
                <a:cs typeface="Calibri"/>
              </a:rPr>
              <a:t>rules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3" name="object 3" descr=""/>
          <p:cNvSpPr/>
          <p:nvPr/>
        </p:nvSpPr>
        <p:spPr>
          <a:xfrm>
            <a:off x="586625" y="633450"/>
            <a:ext cx="6480175" cy="0"/>
          </a:xfrm>
          <a:custGeom>
            <a:avLst/>
            <a:gdLst/>
            <a:ahLst/>
            <a:cxnLst/>
            <a:rect l="l" t="t" r="r" b="b"/>
            <a:pathLst>
              <a:path w="6480175" h="0">
                <a:moveTo>
                  <a:pt x="0" y="0"/>
                </a:moveTo>
                <a:lnTo>
                  <a:pt x="6479997" y="0"/>
                </a:lnTo>
              </a:path>
            </a:pathLst>
          </a:custGeom>
          <a:ln w="505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" name="object 4" descr=""/>
          <p:cNvSpPr txBox="1"/>
          <p:nvPr/>
        </p:nvSpPr>
        <p:spPr>
          <a:xfrm>
            <a:off x="573925" y="867722"/>
            <a:ext cx="2029460" cy="288290"/>
          </a:xfrm>
          <a:prstGeom prst="rect">
            <a:avLst/>
          </a:prstGeom>
        </p:spPr>
        <p:txBody>
          <a:bodyPr wrap="square" lIns="0" tIns="1524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  <a:tabLst>
                <a:tab pos="572770" algn="l"/>
              </a:tabLst>
            </a:pPr>
            <a:r>
              <a:rPr dirty="0" sz="1700" spc="65" b="1">
                <a:latin typeface="Calibri"/>
                <a:cs typeface="Calibri"/>
              </a:rPr>
              <a:t>4.3</a:t>
            </a:r>
            <a:r>
              <a:rPr dirty="0" sz="1700" b="1">
                <a:latin typeface="Calibri"/>
                <a:cs typeface="Calibri"/>
              </a:rPr>
              <a:t>	</a:t>
            </a:r>
            <a:r>
              <a:rPr dirty="0" sz="1700" spc="170" b="1">
                <a:latin typeface="Calibri"/>
                <a:cs typeface="Calibri"/>
              </a:rPr>
              <a:t>Algebra</a:t>
            </a:r>
            <a:r>
              <a:rPr dirty="0" sz="1700" spc="265" b="1">
                <a:latin typeface="Calibri"/>
                <a:cs typeface="Calibri"/>
              </a:rPr>
              <a:t> </a:t>
            </a:r>
            <a:r>
              <a:rPr dirty="0" sz="1700" spc="95" b="1">
                <a:latin typeface="Calibri"/>
                <a:cs typeface="Calibri"/>
              </a:rPr>
              <a:t>rules</a:t>
            </a:r>
            <a:endParaRPr sz="1700">
              <a:latin typeface="Calibri"/>
              <a:cs typeface="Calibri"/>
            </a:endParaRPr>
          </a:p>
        </p:txBody>
      </p:sp>
      <p:grpSp>
        <p:nvGrpSpPr>
          <p:cNvPr id="5" name="object 5" descr=""/>
          <p:cNvGrpSpPr/>
          <p:nvPr/>
        </p:nvGrpSpPr>
        <p:grpSpPr>
          <a:xfrm>
            <a:off x="2285898" y="1545679"/>
            <a:ext cx="85090" cy="30480"/>
            <a:chOff x="2285898" y="1545679"/>
            <a:chExt cx="85090" cy="30480"/>
          </a:xfrm>
        </p:grpSpPr>
        <p:sp>
          <p:nvSpPr>
            <p:cNvPr id="6" name="object 6" descr=""/>
            <p:cNvSpPr/>
            <p:nvPr/>
          </p:nvSpPr>
          <p:spPr>
            <a:xfrm>
              <a:off x="2285898" y="1548206"/>
              <a:ext cx="85090" cy="0"/>
            </a:xfrm>
            <a:custGeom>
              <a:avLst/>
              <a:gdLst/>
              <a:ahLst/>
              <a:cxnLst/>
              <a:rect l="l" t="t" r="r" b="b"/>
              <a:pathLst>
                <a:path w="85089" h="0">
                  <a:moveTo>
                    <a:pt x="0" y="0"/>
                  </a:moveTo>
                  <a:lnTo>
                    <a:pt x="84480" y="0"/>
                  </a:lnTo>
                </a:path>
              </a:pathLst>
            </a:custGeom>
            <a:ln w="505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7" name="object 7" descr=""/>
            <p:cNvSpPr/>
            <p:nvPr/>
          </p:nvSpPr>
          <p:spPr>
            <a:xfrm>
              <a:off x="2285898" y="1573504"/>
              <a:ext cx="85090" cy="0"/>
            </a:xfrm>
            <a:custGeom>
              <a:avLst/>
              <a:gdLst/>
              <a:ahLst/>
              <a:cxnLst/>
              <a:rect l="l" t="t" r="r" b="b"/>
              <a:pathLst>
                <a:path w="85089" h="0">
                  <a:moveTo>
                    <a:pt x="0" y="0"/>
                  </a:moveTo>
                  <a:lnTo>
                    <a:pt x="84480" y="0"/>
                  </a:lnTo>
                </a:path>
              </a:pathLst>
            </a:custGeom>
            <a:ln w="505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graphicFrame>
        <p:nvGraphicFramePr>
          <p:cNvPr id="8" name="object 8" descr=""/>
          <p:cNvGraphicFramePr>
            <a:graphicFrameLocks noGrp="1"/>
          </p:cNvGraphicFramePr>
          <p:nvPr/>
        </p:nvGraphicFramePr>
        <p:xfrm>
          <a:off x="586638" y="1484579"/>
          <a:ext cx="6130290" cy="194564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334135"/>
                <a:gridCol w="2357754"/>
                <a:gridCol w="2357755"/>
              </a:tblGrid>
              <a:tr h="243204">
                <a:tc>
                  <a:txBody>
                    <a:bodyPr/>
                    <a:lstStyle/>
                    <a:p>
                      <a:pPr marL="78105">
                        <a:lnSpc>
                          <a:spcPct val="100000"/>
                        </a:lnSpc>
                        <a:spcBef>
                          <a:spcPts val="135"/>
                        </a:spcBef>
                      </a:pPr>
                      <a:r>
                        <a:rPr dirty="0" sz="1200">
                          <a:latin typeface="Calibri"/>
                          <a:cs typeface="Calibri"/>
                        </a:rPr>
                        <a:t>Double</a:t>
                      </a:r>
                      <a:r>
                        <a:rPr dirty="0" sz="1200" spc="21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200" spc="-10">
                          <a:latin typeface="Calibri"/>
                          <a:cs typeface="Calibri"/>
                        </a:rPr>
                        <a:t>negation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B="0" marT="17145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78105">
                        <a:lnSpc>
                          <a:spcPct val="100000"/>
                        </a:lnSpc>
                        <a:spcBef>
                          <a:spcPts val="135"/>
                        </a:spcBef>
                      </a:pPr>
                      <a:r>
                        <a:rPr dirty="0" sz="1200" spc="135" i="1">
                          <a:latin typeface="Calibri"/>
                          <a:cs typeface="Calibri"/>
                        </a:rPr>
                        <a:t>x</a:t>
                      </a:r>
                      <a:r>
                        <a:rPr dirty="0" sz="1200" spc="60" i="1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200" spc="305">
                          <a:latin typeface="Calibri"/>
                          <a:cs typeface="Calibri"/>
                        </a:rPr>
                        <a:t>=</a:t>
                      </a:r>
                      <a:r>
                        <a:rPr dirty="0" sz="1200" spc="6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200" spc="75" i="1">
                          <a:latin typeface="Calibri"/>
                          <a:cs typeface="Calibri"/>
                        </a:rPr>
                        <a:t>x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B="0" marT="17145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243204">
                <a:tc>
                  <a:txBody>
                    <a:bodyPr/>
                    <a:lstStyle/>
                    <a:p>
                      <a:pPr marL="78105">
                        <a:lnSpc>
                          <a:spcPct val="100000"/>
                        </a:lnSpc>
                        <a:spcBef>
                          <a:spcPts val="135"/>
                        </a:spcBef>
                      </a:pPr>
                      <a:r>
                        <a:rPr dirty="0" sz="1200">
                          <a:latin typeface="Calibri"/>
                          <a:cs typeface="Calibri"/>
                        </a:rPr>
                        <a:t>Commutative</a:t>
                      </a:r>
                      <a:r>
                        <a:rPr dirty="0" sz="1200" spc="37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200" spc="-20">
                          <a:latin typeface="Calibri"/>
                          <a:cs typeface="Calibri"/>
                        </a:rPr>
                        <a:t>rule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B="0" marT="17145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78105">
                        <a:lnSpc>
                          <a:spcPct val="100000"/>
                        </a:lnSpc>
                        <a:spcBef>
                          <a:spcPts val="135"/>
                        </a:spcBef>
                      </a:pPr>
                      <a:r>
                        <a:rPr dirty="0" sz="1200" spc="175" i="1">
                          <a:latin typeface="Calibri"/>
                          <a:cs typeface="Calibri"/>
                        </a:rPr>
                        <a:t>A</a:t>
                      </a:r>
                      <a:r>
                        <a:rPr dirty="0" sz="1200" spc="-10" i="1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200" spc="-170">
                          <a:latin typeface="Lucida Sans Unicode"/>
                          <a:cs typeface="Lucida Sans Unicode"/>
                        </a:rPr>
                        <a:t>∨</a:t>
                      </a:r>
                      <a:r>
                        <a:rPr dirty="0" sz="1200" spc="-110"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dirty="0" sz="1200" spc="229" i="1">
                          <a:latin typeface="Calibri"/>
                          <a:cs typeface="Calibri"/>
                        </a:rPr>
                        <a:t>B</a:t>
                      </a:r>
                      <a:r>
                        <a:rPr dirty="0" sz="1200" spc="125" i="1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200" spc="305">
                          <a:latin typeface="Calibri"/>
                          <a:cs typeface="Calibri"/>
                        </a:rPr>
                        <a:t>=</a:t>
                      </a:r>
                      <a:r>
                        <a:rPr dirty="0" sz="1200" spc="6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200" spc="229" i="1">
                          <a:latin typeface="Calibri"/>
                          <a:cs typeface="Calibri"/>
                        </a:rPr>
                        <a:t>B</a:t>
                      </a:r>
                      <a:r>
                        <a:rPr dirty="0" sz="1200" spc="60" i="1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200" spc="-170">
                          <a:latin typeface="Lucida Sans Unicode"/>
                          <a:cs typeface="Lucida Sans Unicode"/>
                        </a:rPr>
                        <a:t>∨</a:t>
                      </a:r>
                      <a:r>
                        <a:rPr dirty="0" sz="1200" spc="-110"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dirty="0" sz="1200" spc="125" i="1">
                          <a:latin typeface="Calibri"/>
                          <a:cs typeface="Calibri"/>
                        </a:rPr>
                        <a:t>A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B="0" marT="17145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78105">
                        <a:lnSpc>
                          <a:spcPct val="100000"/>
                        </a:lnSpc>
                        <a:spcBef>
                          <a:spcPts val="135"/>
                        </a:spcBef>
                      </a:pPr>
                      <a:r>
                        <a:rPr dirty="0" sz="1200" spc="175" i="1">
                          <a:latin typeface="Calibri"/>
                          <a:cs typeface="Calibri"/>
                        </a:rPr>
                        <a:t>A</a:t>
                      </a:r>
                      <a:r>
                        <a:rPr dirty="0" sz="1200" spc="-10" i="1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200" spc="-170">
                          <a:latin typeface="Lucida Sans Unicode"/>
                          <a:cs typeface="Lucida Sans Unicode"/>
                        </a:rPr>
                        <a:t>∧</a:t>
                      </a:r>
                      <a:r>
                        <a:rPr dirty="0" sz="1200" spc="-110"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dirty="0" sz="1200" spc="229" i="1">
                          <a:latin typeface="Calibri"/>
                          <a:cs typeface="Calibri"/>
                        </a:rPr>
                        <a:t>B</a:t>
                      </a:r>
                      <a:r>
                        <a:rPr dirty="0" sz="1200" spc="125" i="1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200" spc="305">
                          <a:latin typeface="Calibri"/>
                          <a:cs typeface="Calibri"/>
                        </a:rPr>
                        <a:t>=</a:t>
                      </a:r>
                      <a:r>
                        <a:rPr dirty="0" sz="1200" spc="6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200" spc="229" i="1">
                          <a:latin typeface="Calibri"/>
                          <a:cs typeface="Calibri"/>
                        </a:rPr>
                        <a:t>B</a:t>
                      </a:r>
                      <a:r>
                        <a:rPr dirty="0" sz="1200" spc="60" i="1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200" spc="-170">
                          <a:latin typeface="Lucida Sans Unicode"/>
                          <a:cs typeface="Lucida Sans Unicode"/>
                        </a:rPr>
                        <a:t>∧</a:t>
                      </a:r>
                      <a:r>
                        <a:rPr dirty="0" sz="1200" spc="-110"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dirty="0" sz="1200" spc="125" i="1">
                          <a:latin typeface="Calibri"/>
                          <a:cs typeface="Calibri"/>
                        </a:rPr>
                        <a:t>A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B="0" marT="17145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243204">
                <a:tc>
                  <a:txBody>
                    <a:bodyPr/>
                    <a:lstStyle/>
                    <a:p>
                      <a:pPr marL="78105">
                        <a:lnSpc>
                          <a:spcPct val="100000"/>
                        </a:lnSpc>
                        <a:spcBef>
                          <a:spcPts val="135"/>
                        </a:spcBef>
                      </a:pPr>
                      <a:r>
                        <a:rPr dirty="0" sz="1200">
                          <a:latin typeface="Calibri"/>
                          <a:cs typeface="Calibri"/>
                        </a:rPr>
                        <a:t>Associative</a:t>
                      </a:r>
                      <a:r>
                        <a:rPr dirty="0" sz="1200" spc="34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200" spc="-20">
                          <a:latin typeface="Calibri"/>
                          <a:cs typeface="Calibri"/>
                        </a:rPr>
                        <a:t>rule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B="0" marT="17145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78105">
                        <a:lnSpc>
                          <a:spcPct val="100000"/>
                        </a:lnSpc>
                        <a:spcBef>
                          <a:spcPts val="135"/>
                        </a:spcBef>
                      </a:pPr>
                      <a:r>
                        <a:rPr dirty="0" sz="1200" spc="175" i="1">
                          <a:latin typeface="Calibri"/>
                          <a:cs typeface="Calibri"/>
                        </a:rPr>
                        <a:t>A</a:t>
                      </a:r>
                      <a:r>
                        <a:rPr dirty="0" sz="1200" spc="-10" i="1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200" spc="-170">
                          <a:latin typeface="Lucida Sans Unicode"/>
                          <a:cs typeface="Lucida Sans Unicode"/>
                        </a:rPr>
                        <a:t>∨</a:t>
                      </a:r>
                      <a:r>
                        <a:rPr dirty="0" sz="1200" spc="-110"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dirty="0" sz="1200" spc="160">
                          <a:latin typeface="Calibri"/>
                          <a:cs typeface="Calibri"/>
                        </a:rPr>
                        <a:t>(</a:t>
                      </a:r>
                      <a:r>
                        <a:rPr dirty="0" sz="1200" spc="160" i="1">
                          <a:latin typeface="Calibri"/>
                          <a:cs typeface="Calibri"/>
                        </a:rPr>
                        <a:t>B</a:t>
                      </a:r>
                      <a:r>
                        <a:rPr dirty="0" sz="1200" spc="65" i="1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200" spc="-170">
                          <a:latin typeface="Lucida Sans Unicode"/>
                          <a:cs typeface="Lucida Sans Unicode"/>
                        </a:rPr>
                        <a:t>∨</a:t>
                      </a:r>
                      <a:r>
                        <a:rPr dirty="0" sz="1200" spc="-110"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dirty="0" sz="1200" spc="190" i="1">
                          <a:latin typeface="Calibri"/>
                          <a:cs typeface="Calibri"/>
                        </a:rPr>
                        <a:t>C</a:t>
                      </a:r>
                      <a:r>
                        <a:rPr dirty="0" sz="1200" spc="190">
                          <a:latin typeface="Calibri"/>
                          <a:cs typeface="Calibri"/>
                        </a:rPr>
                        <a:t>)</a:t>
                      </a:r>
                      <a:r>
                        <a:rPr dirty="0" sz="1200" spc="6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200" spc="305">
                          <a:latin typeface="Calibri"/>
                          <a:cs typeface="Calibri"/>
                        </a:rPr>
                        <a:t>=</a:t>
                      </a:r>
                      <a:r>
                        <a:rPr dirty="0" sz="1200" spc="6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200" spc="130">
                          <a:latin typeface="Calibri"/>
                          <a:cs typeface="Calibri"/>
                        </a:rPr>
                        <a:t>(</a:t>
                      </a:r>
                      <a:r>
                        <a:rPr dirty="0" sz="1200" spc="130" i="1">
                          <a:latin typeface="Calibri"/>
                          <a:cs typeface="Calibri"/>
                        </a:rPr>
                        <a:t>A</a:t>
                      </a:r>
                      <a:r>
                        <a:rPr dirty="0" sz="1200" spc="-5" i="1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200" spc="-170">
                          <a:latin typeface="Lucida Sans Unicode"/>
                          <a:cs typeface="Lucida Sans Unicode"/>
                        </a:rPr>
                        <a:t>∨</a:t>
                      </a:r>
                      <a:r>
                        <a:rPr dirty="0" sz="1200" spc="-110"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dirty="0" sz="1200" spc="190" i="1">
                          <a:latin typeface="Calibri"/>
                          <a:cs typeface="Calibri"/>
                        </a:rPr>
                        <a:t>B</a:t>
                      </a:r>
                      <a:r>
                        <a:rPr dirty="0" sz="1200" spc="190">
                          <a:latin typeface="Calibri"/>
                          <a:cs typeface="Calibri"/>
                        </a:rPr>
                        <a:t>)</a:t>
                      </a:r>
                      <a:r>
                        <a:rPr dirty="0" sz="120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200" spc="-170">
                          <a:latin typeface="Lucida Sans Unicode"/>
                          <a:cs typeface="Lucida Sans Unicode"/>
                        </a:rPr>
                        <a:t>∨</a:t>
                      </a:r>
                      <a:r>
                        <a:rPr dirty="0" sz="1200" spc="-110"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dirty="0" sz="1200" spc="155" i="1">
                          <a:latin typeface="Calibri"/>
                          <a:cs typeface="Calibri"/>
                        </a:rPr>
                        <a:t>C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B="0" marT="17145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78105">
                        <a:lnSpc>
                          <a:spcPct val="100000"/>
                        </a:lnSpc>
                        <a:spcBef>
                          <a:spcPts val="135"/>
                        </a:spcBef>
                      </a:pPr>
                      <a:r>
                        <a:rPr dirty="0" sz="1200" spc="175" i="1">
                          <a:latin typeface="Calibri"/>
                          <a:cs typeface="Calibri"/>
                        </a:rPr>
                        <a:t>A</a:t>
                      </a:r>
                      <a:r>
                        <a:rPr dirty="0" sz="1200" spc="-10" i="1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200" spc="-170">
                          <a:latin typeface="Lucida Sans Unicode"/>
                          <a:cs typeface="Lucida Sans Unicode"/>
                        </a:rPr>
                        <a:t>∧</a:t>
                      </a:r>
                      <a:r>
                        <a:rPr dirty="0" sz="1200" spc="-110"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dirty="0" sz="1200" spc="160">
                          <a:latin typeface="Calibri"/>
                          <a:cs typeface="Calibri"/>
                        </a:rPr>
                        <a:t>(</a:t>
                      </a:r>
                      <a:r>
                        <a:rPr dirty="0" sz="1200" spc="160" i="1">
                          <a:latin typeface="Calibri"/>
                          <a:cs typeface="Calibri"/>
                        </a:rPr>
                        <a:t>B</a:t>
                      </a:r>
                      <a:r>
                        <a:rPr dirty="0" sz="1200" spc="65" i="1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200" spc="-170">
                          <a:latin typeface="Lucida Sans Unicode"/>
                          <a:cs typeface="Lucida Sans Unicode"/>
                        </a:rPr>
                        <a:t>∧</a:t>
                      </a:r>
                      <a:r>
                        <a:rPr dirty="0" sz="1200" spc="-110"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dirty="0" sz="1200" spc="190" i="1">
                          <a:latin typeface="Calibri"/>
                          <a:cs typeface="Calibri"/>
                        </a:rPr>
                        <a:t>C</a:t>
                      </a:r>
                      <a:r>
                        <a:rPr dirty="0" sz="1200" spc="190">
                          <a:latin typeface="Calibri"/>
                          <a:cs typeface="Calibri"/>
                        </a:rPr>
                        <a:t>)</a:t>
                      </a:r>
                      <a:r>
                        <a:rPr dirty="0" sz="1200" spc="6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200" spc="305">
                          <a:latin typeface="Calibri"/>
                          <a:cs typeface="Calibri"/>
                        </a:rPr>
                        <a:t>=</a:t>
                      </a:r>
                      <a:r>
                        <a:rPr dirty="0" sz="1200" spc="6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200" spc="130">
                          <a:latin typeface="Calibri"/>
                          <a:cs typeface="Calibri"/>
                        </a:rPr>
                        <a:t>(</a:t>
                      </a:r>
                      <a:r>
                        <a:rPr dirty="0" sz="1200" spc="130" i="1">
                          <a:latin typeface="Calibri"/>
                          <a:cs typeface="Calibri"/>
                        </a:rPr>
                        <a:t>A</a:t>
                      </a:r>
                      <a:r>
                        <a:rPr dirty="0" sz="1200" spc="-5" i="1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200" spc="-170">
                          <a:latin typeface="Lucida Sans Unicode"/>
                          <a:cs typeface="Lucida Sans Unicode"/>
                        </a:rPr>
                        <a:t>∧</a:t>
                      </a:r>
                      <a:r>
                        <a:rPr dirty="0" sz="1200" spc="-110"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dirty="0" sz="1200" spc="190" i="1">
                          <a:latin typeface="Calibri"/>
                          <a:cs typeface="Calibri"/>
                        </a:rPr>
                        <a:t>B</a:t>
                      </a:r>
                      <a:r>
                        <a:rPr dirty="0" sz="1200" spc="190">
                          <a:latin typeface="Calibri"/>
                          <a:cs typeface="Calibri"/>
                        </a:rPr>
                        <a:t>)</a:t>
                      </a:r>
                      <a:r>
                        <a:rPr dirty="0" sz="120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200" spc="-170">
                          <a:latin typeface="Lucida Sans Unicode"/>
                          <a:cs typeface="Lucida Sans Unicode"/>
                        </a:rPr>
                        <a:t>∧</a:t>
                      </a:r>
                      <a:r>
                        <a:rPr dirty="0" sz="1200" spc="-110"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dirty="0" sz="1200" spc="155" i="1">
                          <a:latin typeface="Calibri"/>
                          <a:cs typeface="Calibri"/>
                        </a:rPr>
                        <a:t>C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B="0" marT="17145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243204">
                <a:tc>
                  <a:txBody>
                    <a:bodyPr/>
                    <a:lstStyle/>
                    <a:p>
                      <a:pPr marL="78105">
                        <a:lnSpc>
                          <a:spcPct val="100000"/>
                        </a:lnSpc>
                        <a:spcBef>
                          <a:spcPts val="135"/>
                        </a:spcBef>
                      </a:pPr>
                      <a:r>
                        <a:rPr dirty="0" sz="1200" spc="10">
                          <a:latin typeface="Calibri"/>
                          <a:cs typeface="Calibri"/>
                        </a:rPr>
                        <a:t>Distributive</a:t>
                      </a:r>
                      <a:r>
                        <a:rPr dirty="0" sz="1200" spc="43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200" spc="-20">
                          <a:latin typeface="Calibri"/>
                          <a:cs typeface="Calibri"/>
                        </a:rPr>
                        <a:t>rule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B="0" marT="17145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78105">
                        <a:lnSpc>
                          <a:spcPct val="100000"/>
                        </a:lnSpc>
                        <a:spcBef>
                          <a:spcPts val="135"/>
                        </a:spcBef>
                      </a:pPr>
                      <a:r>
                        <a:rPr dirty="0" sz="1200" spc="130">
                          <a:latin typeface="Calibri"/>
                          <a:cs typeface="Calibri"/>
                        </a:rPr>
                        <a:t>(</a:t>
                      </a:r>
                      <a:r>
                        <a:rPr dirty="0" sz="1200" spc="130" i="1">
                          <a:latin typeface="Calibri"/>
                          <a:cs typeface="Calibri"/>
                        </a:rPr>
                        <a:t>A</a:t>
                      </a:r>
                      <a:r>
                        <a:rPr dirty="0" sz="1200" spc="-5" i="1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200" spc="-170">
                          <a:latin typeface="Lucida Sans Unicode"/>
                          <a:cs typeface="Lucida Sans Unicode"/>
                        </a:rPr>
                        <a:t>∨</a:t>
                      </a:r>
                      <a:r>
                        <a:rPr dirty="0" sz="1200" spc="-110"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dirty="0" sz="1200" spc="190" i="1">
                          <a:latin typeface="Calibri"/>
                          <a:cs typeface="Calibri"/>
                        </a:rPr>
                        <a:t>B</a:t>
                      </a:r>
                      <a:r>
                        <a:rPr dirty="0" sz="1200" spc="190">
                          <a:latin typeface="Calibri"/>
                          <a:cs typeface="Calibri"/>
                        </a:rPr>
                        <a:t>)</a:t>
                      </a:r>
                      <a:r>
                        <a:rPr dirty="0" sz="120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200" spc="-170">
                          <a:latin typeface="Lucida Sans Unicode"/>
                          <a:cs typeface="Lucida Sans Unicode"/>
                        </a:rPr>
                        <a:t>∧</a:t>
                      </a:r>
                      <a:r>
                        <a:rPr dirty="0" sz="1200" spc="-110"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dirty="0" sz="1200" spc="130">
                          <a:latin typeface="Calibri"/>
                          <a:cs typeface="Calibri"/>
                        </a:rPr>
                        <a:t>(</a:t>
                      </a:r>
                      <a:r>
                        <a:rPr dirty="0" sz="1200" spc="130" i="1">
                          <a:latin typeface="Calibri"/>
                          <a:cs typeface="Calibri"/>
                        </a:rPr>
                        <a:t>A</a:t>
                      </a:r>
                      <a:r>
                        <a:rPr dirty="0" sz="1200" spc="-5" i="1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200" spc="-170">
                          <a:latin typeface="Lucida Sans Unicode"/>
                          <a:cs typeface="Lucida Sans Unicode"/>
                        </a:rPr>
                        <a:t>∨</a:t>
                      </a:r>
                      <a:r>
                        <a:rPr dirty="0" sz="1200" spc="-110"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dirty="0" sz="1200" spc="190" i="1">
                          <a:latin typeface="Calibri"/>
                          <a:cs typeface="Calibri"/>
                        </a:rPr>
                        <a:t>C</a:t>
                      </a:r>
                      <a:r>
                        <a:rPr dirty="0" sz="1200" spc="190">
                          <a:latin typeface="Calibri"/>
                          <a:cs typeface="Calibri"/>
                        </a:rPr>
                        <a:t>)</a:t>
                      </a:r>
                      <a:r>
                        <a:rPr dirty="0" sz="1200" spc="6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200" spc="305">
                          <a:latin typeface="Calibri"/>
                          <a:cs typeface="Calibri"/>
                        </a:rPr>
                        <a:t>=</a:t>
                      </a:r>
                      <a:r>
                        <a:rPr dirty="0" sz="1200" spc="6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200" spc="175" i="1">
                          <a:latin typeface="Calibri"/>
                          <a:cs typeface="Calibri"/>
                        </a:rPr>
                        <a:t>A</a:t>
                      </a:r>
                      <a:r>
                        <a:rPr dirty="0" sz="1200" spc="-5" i="1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200" spc="-170">
                          <a:latin typeface="Lucida Sans Unicode"/>
                          <a:cs typeface="Lucida Sans Unicode"/>
                        </a:rPr>
                        <a:t>∨</a:t>
                      </a:r>
                      <a:r>
                        <a:rPr dirty="0" sz="1200" spc="-110"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dirty="0" sz="1200" spc="160">
                          <a:latin typeface="Calibri"/>
                          <a:cs typeface="Calibri"/>
                        </a:rPr>
                        <a:t>(</a:t>
                      </a:r>
                      <a:r>
                        <a:rPr dirty="0" sz="1200" spc="160" i="1">
                          <a:latin typeface="Calibri"/>
                          <a:cs typeface="Calibri"/>
                        </a:rPr>
                        <a:t>B</a:t>
                      </a:r>
                      <a:r>
                        <a:rPr dirty="0" sz="1200" spc="65" i="1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200" spc="-170">
                          <a:latin typeface="Lucida Sans Unicode"/>
                          <a:cs typeface="Lucida Sans Unicode"/>
                        </a:rPr>
                        <a:t>∧</a:t>
                      </a:r>
                      <a:r>
                        <a:rPr dirty="0" sz="1200" spc="-110"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dirty="0" sz="1200" spc="165" i="1">
                          <a:latin typeface="Calibri"/>
                          <a:cs typeface="Calibri"/>
                        </a:rPr>
                        <a:t>C</a:t>
                      </a:r>
                      <a:r>
                        <a:rPr dirty="0" sz="1200" spc="165">
                          <a:latin typeface="Calibri"/>
                          <a:cs typeface="Calibri"/>
                        </a:rPr>
                        <a:t>)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B="0" marT="17145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78105">
                        <a:lnSpc>
                          <a:spcPct val="100000"/>
                        </a:lnSpc>
                        <a:spcBef>
                          <a:spcPts val="135"/>
                        </a:spcBef>
                      </a:pPr>
                      <a:r>
                        <a:rPr dirty="0" sz="1200" spc="130">
                          <a:latin typeface="Calibri"/>
                          <a:cs typeface="Calibri"/>
                        </a:rPr>
                        <a:t>(</a:t>
                      </a:r>
                      <a:r>
                        <a:rPr dirty="0" sz="1200" spc="130" i="1">
                          <a:latin typeface="Calibri"/>
                          <a:cs typeface="Calibri"/>
                        </a:rPr>
                        <a:t>A</a:t>
                      </a:r>
                      <a:r>
                        <a:rPr dirty="0" sz="1200" spc="-5" i="1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200" spc="-170">
                          <a:latin typeface="Lucida Sans Unicode"/>
                          <a:cs typeface="Lucida Sans Unicode"/>
                        </a:rPr>
                        <a:t>∧</a:t>
                      </a:r>
                      <a:r>
                        <a:rPr dirty="0" sz="1200" spc="-110"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dirty="0" sz="1200" spc="190" i="1">
                          <a:latin typeface="Calibri"/>
                          <a:cs typeface="Calibri"/>
                        </a:rPr>
                        <a:t>B</a:t>
                      </a:r>
                      <a:r>
                        <a:rPr dirty="0" sz="1200" spc="190">
                          <a:latin typeface="Calibri"/>
                          <a:cs typeface="Calibri"/>
                        </a:rPr>
                        <a:t>)</a:t>
                      </a:r>
                      <a:r>
                        <a:rPr dirty="0" sz="120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200" spc="-170">
                          <a:latin typeface="Lucida Sans Unicode"/>
                          <a:cs typeface="Lucida Sans Unicode"/>
                        </a:rPr>
                        <a:t>∨</a:t>
                      </a:r>
                      <a:r>
                        <a:rPr dirty="0" sz="1200" spc="-110"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dirty="0" sz="1200" spc="130">
                          <a:latin typeface="Calibri"/>
                          <a:cs typeface="Calibri"/>
                        </a:rPr>
                        <a:t>(</a:t>
                      </a:r>
                      <a:r>
                        <a:rPr dirty="0" sz="1200" spc="130" i="1">
                          <a:latin typeface="Calibri"/>
                          <a:cs typeface="Calibri"/>
                        </a:rPr>
                        <a:t>A</a:t>
                      </a:r>
                      <a:r>
                        <a:rPr dirty="0" sz="1200" spc="-5" i="1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200" spc="-170">
                          <a:latin typeface="Lucida Sans Unicode"/>
                          <a:cs typeface="Lucida Sans Unicode"/>
                        </a:rPr>
                        <a:t>∧</a:t>
                      </a:r>
                      <a:r>
                        <a:rPr dirty="0" sz="1200" spc="-110"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dirty="0" sz="1200" spc="190" i="1">
                          <a:latin typeface="Calibri"/>
                          <a:cs typeface="Calibri"/>
                        </a:rPr>
                        <a:t>C</a:t>
                      </a:r>
                      <a:r>
                        <a:rPr dirty="0" sz="1200" spc="190">
                          <a:latin typeface="Calibri"/>
                          <a:cs typeface="Calibri"/>
                        </a:rPr>
                        <a:t>)</a:t>
                      </a:r>
                      <a:r>
                        <a:rPr dirty="0" sz="1200" spc="6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200" spc="305">
                          <a:latin typeface="Calibri"/>
                          <a:cs typeface="Calibri"/>
                        </a:rPr>
                        <a:t>=</a:t>
                      </a:r>
                      <a:r>
                        <a:rPr dirty="0" sz="1200" spc="6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200" spc="175" i="1">
                          <a:latin typeface="Calibri"/>
                          <a:cs typeface="Calibri"/>
                        </a:rPr>
                        <a:t>A</a:t>
                      </a:r>
                      <a:r>
                        <a:rPr dirty="0" sz="1200" spc="-5" i="1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200" spc="-170">
                          <a:latin typeface="Lucida Sans Unicode"/>
                          <a:cs typeface="Lucida Sans Unicode"/>
                        </a:rPr>
                        <a:t>∧</a:t>
                      </a:r>
                      <a:r>
                        <a:rPr dirty="0" sz="1200" spc="-110"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dirty="0" sz="1200" spc="160">
                          <a:latin typeface="Calibri"/>
                          <a:cs typeface="Calibri"/>
                        </a:rPr>
                        <a:t>(</a:t>
                      </a:r>
                      <a:r>
                        <a:rPr dirty="0" sz="1200" spc="160" i="1">
                          <a:latin typeface="Calibri"/>
                          <a:cs typeface="Calibri"/>
                        </a:rPr>
                        <a:t>B</a:t>
                      </a:r>
                      <a:r>
                        <a:rPr dirty="0" sz="1200" spc="65" i="1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200" spc="-170">
                          <a:latin typeface="Lucida Sans Unicode"/>
                          <a:cs typeface="Lucida Sans Unicode"/>
                        </a:rPr>
                        <a:t>∨</a:t>
                      </a:r>
                      <a:r>
                        <a:rPr dirty="0" sz="1200" spc="-110"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dirty="0" sz="1200" spc="165" i="1">
                          <a:latin typeface="Calibri"/>
                          <a:cs typeface="Calibri"/>
                        </a:rPr>
                        <a:t>C</a:t>
                      </a:r>
                      <a:r>
                        <a:rPr dirty="0" sz="1200" spc="165">
                          <a:latin typeface="Calibri"/>
                          <a:cs typeface="Calibri"/>
                        </a:rPr>
                        <a:t>)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B="0" marT="17145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243204">
                <a:tc>
                  <a:txBody>
                    <a:bodyPr/>
                    <a:lstStyle/>
                    <a:p>
                      <a:pPr marL="78105">
                        <a:lnSpc>
                          <a:spcPct val="100000"/>
                        </a:lnSpc>
                        <a:spcBef>
                          <a:spcPts val="135"/>
                        </a:spcBef>
                      </a:pPr>
                      <a:r>
                        <a:rPr dirty="0" sz="1200">
                          <a:latin typeface="Calibri"/>
                          <a:cs typeface="Calibri"/>
                        </a:rPr>
                        <a:t>Identical</a:t>
                      </a:r>
                      <a:r>
                        <a:rPr dirty="0" sz="1200" spc="32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200" spc="-20">
                          <a:latin typeface="Calibri"/>
                          <a:cs typeface="Calibri"/>
                        </a:rPr>
                        <a:t>rule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B="0" marT="17145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78105">
                        <a:lnSpc>
                          <a:spcPct val="100000"/>
                        </a:lnSpc>
                        <a:spcBef>
                          <a:spcPts val="135"/>
                        </a:spcBef>
                      </a:pPr>
                      <a:r>
                        <a:rPr dirty="0" sz="1200" spc="175" i="1">
                          <a:latin typeface="Calibri"/>
                          <a:cs typeface="Calibri"/>
                        </a:rPr>
                        <a:t>A</a:t>
                      </a:r>
                      <a:r>
                        <a:rPr dirty="0" sz="1200" spc="-10" i="1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200" spc="-170">
                          <a:latin typeface="Lucida Sans Unicode"/>
                          <a:cs typeface="Lucida Sans Unicode"/>
                        </a:rPr>
                        <a:t>∨</a:t>
                      </a:r>
                      <a:r>
                        <a:rPr dirty="0" sz="1200" spc="-114"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dirty="0" sz="1200" spc="175" i="1">
                          <a:latin typeface="Calibri"/>
                          <a:cs typeface="Calibri"/>
                        </a:rPr>
                        <a:t>A</a:t>
                      </a:r>
                      <a:r>
                        <a:rPr dirty="0" sz="1200" spc="65" i="1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200" spc="305">
                          <a:latin typeface="Calibri"/>
                          <a:cs typeface="Calibri"/>
                        </a:rPr>
                        <a:t>=</a:t>
                      </a:r>
                      <a:r>
                        <a:rPr dirty="0" sz="1200" spc="6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200" spc="125" i="1">
                          <a:latin typeface="Calibri"/>
                          <a:cs typeface="Calibri"/>
                        </a:rPr>
                        <a:t>A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B="0" marT="17145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78105">
                        <a:lnSpc>
                          <a:spcPct val="100000"/>
                        </a:lnSpc>
                        <a:spcBef>
                          <a:spcPts val="135"/>
                        </a:spcBef>
                      </a:pPr>
                      <a:r>
                        <a:rPr dirty="0" sz="1200" spc="175" i="1">
                          <a:latin typeface="Calibri"/>
                          <a:cs typeface="Calibri"/>
                        </a:rPr>
                        <a:t>A</a:t>
                      </a:r>
                      <a:r>
                        <a:rPr dirty="0" sz="1200" spc="-10" i="1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200" spc="-170">
                          <a:latin typeface="Lucida Sans Unicode"/>
                          <a:cs typeface="Lucida Sans Unicode"/>
                        </a:rPr>
                        <a:t>∧</a:t>
                      </a:r>
                      <a:r>
                        <a:rPr dirty="0" sz="1200" spc="-114"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dirty="0" sz="1200" spc="175" i="1">
                          <a:latin typeface="Calibri"/>
                          <a:cs typeface="Calibri"/>
                        </a:rPr>
                        <a:t>A</a:t>
                      </a:r>
                      <a:r>
                        <a:rPr dirty="0" sz="1200" spc="65" i="1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200" spc="305">
                          <a:latin typeface="Calibri"/>
                          <a:cs typeface="Calibri"/>
                        </a:rPr>
                        <a:t>=</a:t>
                      </a:r>
                      <a:r>
                        <a:rPr dirty="0" sz="1200" spc="6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200" spc="125" i="1">
                          <a:latin typeface="Calibri"/>
                          <a:cs typeface="Calibri"/>
                        </a:rPr>
                        <a:t>A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B="0" marT="17145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243204">
                <a:tc>
                  <a:txBody>
                    <a:bodyPr/>
                    <a:lstStyle/>
                    <a:p>
                      <a:pPr marL="78105">
                        <a:lnSpc>
                          <a:spcPct val="100000"/>
                        </a:lnSpc>
                        <a:spcBef>
                          <a:spcPts val="135"/>
                        </a:spcBef>
                      </a:pPr>
                      <a:r>
                        <a:rPr dirty="0" sz="1200">
                          <a:latin typeface="Calibri"/>
                          <a:cs typeface="Calibri"/>
                        </a:rPr>
                        <a:t>Reduction</a:t>
                      </a:r>
                      <a:r>
                        <a:rPr dirty="0" sz="1200" spc="36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200" spc="-20">
                          <a:latin typeface="Calibri"/>
                          <a:cs typeface="Calibri"/>
                        </a:rPr>
                        <a:t>rule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B="0" marT="17145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78105">
                        <a:lnSpc>
                          <a:spcPct val="100000"/>
                        </a:lnSpc>
                        <a:spcBef>
                          <a:spcPts val="135"/>
                        </a:spcBef>
                      </a:pPr>
                      <a:r>
                        <a:rPr dirty="0" sz="1200" spc="175" i="1">
                          <a:latin typeface="Calibri"/>
                          <a:cs typeface="Calibri"/>
                        </a:rPr>
                        <a:t>A</a:t>
                      </a:r>
                      <a:r>
                        <a:rPr dirty="0" sz="1200" spc="-10" i="1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200" spc="-170">
                          <a:latin typeface="Lucida Sans Unicode"/>
                          <a:cs typeface="Lucida Sans Unicode"/>
                        </a:rPr>
                        <a:t>∨</a:t>
                      </a:r>
                      <a:r>
                        <a:rPr dirty="0" sz="1200" spc="-114"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dirty="0" sz="1200" spc="175" i="1">
                          <a:latin typeface="Calibri"/>
                          <a:cs typeface="Calibri"/>
                        </a:rPr>
                        <a:t>A</a:t>
                      </a:r>
                      <a:r>
                        <a:rPr dirty="0" sz="1200" spc="65" i="1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200" spc="305">
                          <a:latin typeface="Calibri"/>
                          <a:cs typeface="Calibri"/>
                        </a:rPr>
                        <a:t>=</a:t>
                      </a:r>
                      <a:r>
                        <a:rPr dirty="0" sz="1200" spc="6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200" spc="-50">
                          <a:latin typeface="Calibri"/>
                          <a:cs typeface="Calibri"/>
                        </a:rPr>
                        <a:t>1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B="0" marT="17145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78105">
                        <a:lnSpc>
                          <a:spcPct val="100000"/>
                        </a:lnSpc>
                        <a:spcBef>
                          <a:spcPts val="135"/>
                        </a:spcBef>
                      </a:pPr>
                      <a:r>
                        <a:rPr dirty="0" sz="1200" spc="175" i="1">
                          <a:latin typeface="Calibri"/>
                          <a:cs typeface="Calibri"/>
                        </a:rPr>
                        <a:t>A</a:t>
                      </a:r>
                      <a:r>
                        <a:rPr dirty="0" sz="1200" spc="-10" i="1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200" spc="-170">
                          <a:latin typeface="Lucida Sans Unicode"/>
                          <a:cs typeface="Lucida Sans Unicode"/>
                        </a:rPr>
                        <a:t>∧</a:t>
                      </a:r>
                      <a:r>
                        <a:rPr dirty="0" sz="1200" spc="-114"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dirty="0" sz="1200" spc="175" i="1">
                          <a:latin typeface="Calibri"/>
                          <a:cs typeface="Calibri"/>
                        </a:rPr>
                        <a:t>A</a:t>
                      </a:r>
                      <a:r>
                        <a:rPr dirty="0" sz="1200" spc="65" i="1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200" spc="305">
                          <a:latin typeface="Calibri"/>
                          <a:cs typeface="Calibri"/>
                        </a:rPr>
                        <a:t>=</a:t>
                      </a:r>
                      <a:r>
                        <a:rPr dirty="0" sz="1200" spc="6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200" spc="-50">
                          <a:latin typeface="Calibri"/>
                          <a:cs typeface="Calibri"/>
                        </a:rPr>
                        <a:t>0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B="0" marT="17145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243204">
                <a:tc>
                  <a:txBody>
                    <a:bodyPr/>
                    <a:lstStyle/>
                    <a:p>
                      <a:pPr marL="78105">
                        <a:lnSpc>
                          <a:spcPct val="100000"/>
                        </a:lnSpc>
                        <a:spcBef>
                          <a:spcPts val="135"/>
                        </a:spcBef>
                      </a:pPr>
                      <a:r>
                        <a:rPr dirty="0" sz="1200">
                          <a:latin typeface="Calibri"/>
                          <a:cs typeface="Calibri"/>
                        </a:rPr>
                        <a:t>Absorption</a:t>
                      </a:r>
                      <a:r>
                        <a:rPr dirty="0" sz="1200" spc="38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200" spc="-20">
                          <a:latin typeface="Calibri"/>
                          <a:cs typeface="Calibri"/>
                        </a:rPr>
                        <a:t>rule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B="0" marT="17145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78105">
                        <a:lnSpc>
                          <a:spcPct val="100000"/>
                        </a:lnSpc>
                        <a:spcBef>
                          <a:spcPts val="135"/>
                        </a:spcBef>
                      </a:pPr>
                      <a:r>
                        <a:rPr dirty="0" sz="1200" spc="175" i="1">
                          <a:latin typeface="Calibri"/>
                          <a:cs typeface="Calibri"/>
                        </a:rPr>
                        <a:t>A</a:t>
                      </a:r>
                      <a:r>
                        <a:rPr dirty="0" sz="1200" spc="-10" i="1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200" spc="-170">
                          <a:latin typeface="Lucida Sans Unicode"/>
                          <a:cs typeface="Lucida Sans Unicode"/>
                        </a:rPr>
                        <a:t>∨</a:t>
                      </a:r>
                      <a:r>
                        <a:rPr dirty="0" sz="1200" spc="-110"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dirty="0" sz="1200" spc="130">
                          <a:latin typeface="Calibri"/>
                          <a:cs typeface="Calibri"/>
                        </a:rPr>
                        <a:t>(</a:t>
                      </a:r>
                      <a:r>
                        <a:rPr dirty="0" sz="1200" spc="130" i="1">
                          <a:latin typeface="Calibri"/>
                          <a:cs typeface="Calibri"/>
                        </a:rPr>
                        <a:t>A</a:t>
                      </a:r>
                      <a:r>
                        <a:rPr dirty="0" sz="1200" spc="-5" i="1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200" spc="-170">
                          <a:latin typeface="Lucida Sans Unicode"/>
                          <a:cs typeface="Lucida Sans Unicode"/>
                        </a:rPr>
                        <a:t>∧</a:t>
                      </a:r>
                      <a:r>
                        <a:rPr dirty="0" sz="1200" spc="-110"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dirty="0" sz="1200" spc="190" i="1">
                          <a:latin typeface="Calibri"/>
                          <a:cs typeface="Calibri"/>
                        </a:rPr>
                        <a:t>B</a:t>
                      </a:r>
                      <a:r>
                        <a:rPr dirty="0" sz="1200" spc="190">
                          <a:latin typeface="Calibri"/>
                          <a:cs typeface="Calibri"/>
                        </a:rPr>
                        <a:t>)</a:t>
                      </a:r>
                      <a:r>
                        <a:rPr dirty="0" sz="1200" spc="6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200" spc="305">
                          <a:latin typeface="Calibri"/>
                          <a:cs typeface="Calibri"/>
                        </a:rPr>
                        <a:t>=</a:t>
                      </a:r>
                      <a:r>
                        <a:rPr dirty="0" sz="1200" spc="6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200" spc="125" i="1">
                          <a:latin typeface="Calibri"/>
                          <a:cs typeface="Calibri"/>
                        </a:rPr>
                        <a:t>A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B="0" marT="17145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78105">
                        <a:lnSpc>
                          <a:spcPct val="100000"/>
                        </a:lnSpc>
                        <a:spcBef>
                          <a:spcPts val="135"/>
                        </a:spcBef>
                      </a:pPr>
                      <a:r>
                        <a:rPr dirty="0" sz="1200" spc="175" i="1">
                          <a:latin typeface="Calibri"/>
                          <a:cs typeface="Calibri"/>
                        </a:rPr>
                        <a:t>A</a:t>
                      </a:r>
                      <a:r>
                        <a:rPr dirty="0" sz="1200" spc="-10" i="1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200" spc="-170">
                          <a:latin typeface="Lucida Sans Unicode"/>
                          <a:cs typeface="Lucida Sans Unicode"/>
                        </a:rPr>
                        <a:t>∧</a:t>
                      </a:r>
                      <a:r>
                        <a:rPr dirty="0" sz="1200" spc="-110"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dirty="0" sz="1200" spc="130">
                          <a:latin typeface="Calibri"/>
                          <a:cs typeface="Calibri"/>
                        </a:rPr>
                        <a:t>(</a:t>
                      </a:r>
                      <a:r>
                        <a:rPr dirty="0" sz="1200" spc="130" i="1">
                          <a:latin typeface="Calibri"/>
                          <a:cs typeface="Calibri"/>
                        </a:rPr>
                        <a:t>A</a:t>
                      </a:r>
                      <a:r>
                        <a:rPr dirty="0" sz="1200" spc="-5" i="1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200" spc="-170">
                          <a:latin typeface="Lucida Sans Unicode"/>
                          <a:cs typeface="Lucida Sans Unicode"/>
                        </a:rPr>
                        <a:t>∨</a:t>
                      </a:r>
                      <a:r>
                        <a:rPr dirty="0" sz="1200" spc="-110"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dirty="0" sz="1200" spc="190" i="1">
                          <a:latin typeface="Calibri"/>
                          <a:cs typeface="Calibri"/>
                        </a:rPr>
                        <a:t>B</a:t>
                      </a:r>
                      <a:r>
                        <a:rPr dirty="0" sz="1200" spc="190">
                          <a:latin typeface="Calibri"/>
                          <a:cs typeface="Calibri"/>
                        </a:rPr>
                        <a:t>)</a:t>
                      </a:r>
                      <a:r>
                        <a:rPr dirty="0" sz="1200" spc="6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200" spc="305">
                          <a:latin typeface="Calibri"/>
                          <a:cs typeface="Calibri"/>
                        </a:rPr>
                        <a:t>=</a:t>
                      </a:r>
                      <a:r>
                        <a:rPr dirty="0" sz="1200" spc="6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200" spc="125" i="1">
                          <a:latin typeface="Calibri"/>
                          <a:cs typeface="Calibri"/>
                        </a:rPr>
                        <a:t>A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B="0" marT="17145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243204">
                <a:tc>
                  <a:txBody>
                    <a:bodyPr/>
                    <a:lstStyle/>
                    <a:p>
                      <a:pPr marL="78105">
                        <a:lnSpc>
                          <a:spcPct val="100000"/>
                        </a:lnSpc>
                        <a:spcBef>
                          <a:spcPts val="135"/>
                        </a:spcBef>
                      </a:pPr>
                      <a:r>
                        <a:rPr dirty="0" sz="1200">
                          <a:latin typeface="Calibri"/>
                          <a:cs typeface="Calibri"/>
                        </a:rPr>
                        <a:t>De</a:t>
                      </a:r>
                      <a:r>
                        <a:rPr dirty="0" sz="1200" spc="19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200">
                          <a:latin typeface="Calibri"/>
                          <a:cs typeface="Calibri"/>
                        </a:rPr>
                        <a:t>Morgan’s</a:t>
                      </a:r>
                      <a:r>
                        <a:rPr dirty="0" sz="1200" spc="19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200" spc="-20">
                          <a:latin typeface="Calibri"/>
                          <a:cs typeface="Calibri"/>
                        </a:rPr>
                        <a:t>rule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B="0" marT="17145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78105">
                        <a:lnSpc>
                          <a:spcPct val="100000"/>
                        </a:lnSpc>
                        <a:spcBef>
                          <a:spcPts val="135"/>
                        </a:spcBef>
                      </a:pPr>
                      <a:r>
                        <a:rPr dirty="0" sz="1200" spc="175" i="1">
                          <a:latin typeface="Calibri"/>
                          <a:cs typeface="Calibri"/>
                        </a:rPr>
                        <a:t>A</a:t>
                      </a:r>
                      <a:r>
                        <a:rPr dirty="0" sz="1200" spc="-10" i="1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200" spc="-170">
                          <a:latin typeface="Lucida Sans Unicode"/>
                          <a:cs typeface="Lucida Sans Unicode"/>
                        </a:rPr>
                        <a:t>∨</a:t>
                      </a:r>
                      <a:r>
                        <a:rPr dirty="0" sz="1200" spc="-110"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dirty="0" sz="1200" spc="229" i="1">
                          <a:latin typeface="Calibri"/>
                          <a:cs typeface="Calibri"/>
                        </a:rPr>
                        <a:t>B</a:t>
                      </a:r>
                      <a:r>
                        <a:rPr dirty="0" sz="1200" spc="125" i="1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200" spc="305">
                          <a:latin typeface="Calibri"/>
                          <a:cs typeface="Calibri"/>
                        </a:rPr>
                        <a:t>=</a:t>
                      </a:r>
                      <a:r>
                        <a:rPr dirty="0" sz="1200" spc="6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200" spc="175" i="1">
                          <a:latin typeface="Calibri"/>
                          <a:cs typeface="Calibri"/>
                        </a:rPr>
                        <a:t>A</a:t>
                      </a:r>
                      <a:r>
                        <a:rPr dirty="0" sz="1200" spc="-10" i="1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200" spc="-170">
                          <a:latin typeface="Lucida Sans Unicode"/>
                          <a:cs typeface="Lucida Sans Unicode"/>
                        </a:rPr>
                        <a:t>∧</a:t>
                      </a:r>
                      <a:r>
                        <a:rPr dirty="0" sz="1200" spc="-110"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dirty="0" sz="1200" spc="180" i="1">
                          <a:latin typeface="Calibri"/>
                          <a:cs typeface="Calibri"/>
                        </a:rPr>
                        <a:t>B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B="0" marT="17145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78105">
                        <a:lnSpc>
                          <a:spcPct val="100000"/>
                        </a:lnSpc>
                        <a:spcBef>
                          <a:spcPts val="135"/>
                        </a:spcBef>
                      </a:pPr>
                      <a:r>
                        <a:rPr dirty="0" sz="1200" spc="175" i="1">
                          <a:latin typeface="Calibri"/>
                          <a:cs typeface="Calibri"/>
                        </a:rPr>
                        <a:t>A</a:t>
                      </a:r>
                      <a:r>
                        <a:rPr dirty="0" sz="1200" spc="-10" i="1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200" spc="-170">
                          <a:latin typeface="Lucida Sans Unicode"/>
                          <a:cs typeface="Lucida Sans Unicode"/>
                        </a:rPr>
                        <a:t>∧</a:t>
                      </a:r>
                      <a:r>
                        <a:rPr dirty="0" sz="1200" spc="-110"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dirty="0" sz="1200" spc="229" i="1">
                          <a:latin typeface="Calibri"/>
                          <a:cs typeface="Calibri"/>
                        </a:rPr>
                        <a:t>B</a:t>
                      </a:r>
                      <a:r>
                        <a:rPr dirty="0" sz="1200" spc="125" i="1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200" spc="305">
                          <a:latin typeface="Calibri"/>
                          <a:cs typeface="Calibri"/>
                        </a:rPr>
                        <a:t>=</a:t>
                      </a:r>
                      <a:r>
                        <a:rPr dirty="0" sz="1200" spc="6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200" spc="175" i="1">
                          <a:latin typeface="Calibri"/>
                          <a:cs typeface="Calibri"/>
                        </a:rPr>
                        <a:t>A</a:t>
                      </a:r>
                      <a:r>
                        <a:rPr dirty="0" sz="1200" spc="-10" i="1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200" spc="-170">
                          <a:latin typeface="Lucida Sans Unicode"/>
                          <a:cs typeface="Lucida Sans Unicode"/>
                        </a:rPr>
                        <a:t>∨</a:t>
                      </a:r>
                      <a:r>
                        <a:rPr dirty="0" sz="1200" spc="-110"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dirty="0" sz="1200" spc="180" i="1">
                          <a:latin typeface="Calibri"/>
                          <a:cs typeface="Calibri"/>
                        </a:rPr>
                        <a:t>B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B="0" marT="17145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  <p:sp>
        <p:nvSpPr>
          <p:cNvPr id="9" name="object 9" descr=""/>
          <p:cNvSpPr/>
          <p:nvPr/>
        </p:nvSpPr>
        <p:spPr>
          <a:xfrm>
            <a:off x="2281580" y="2752941"/>
            <a:ext cx="111760" cy="0"/>
          </a:xfrm>
          <a:custGeom>
            <a:avLst/>
            <a:gdLst/>
            <a:ahLst/>
            <a:cxnLst/>
            <a:rect l="l" t="t" r="r" b="b"/>
            <a:pathLst>
              <a:path w="111760" h="0">
                <a:moveTo>
                  <a:pt x="0" y="0"/>
                </a:moveTo>
                <a:lnTo>
                  <a:pt x="111442" y="0"/>
                </a:lnTo>
              </a:path>
            </a:pathLst>
          </a:custGeom>
          <a:ln w="505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0" name="object 10" descr=""/>
          <p:cNvSpPr/>
          <p:nvPr/>
        </p:nvSpPr>
        <p:spPr>
          <a:xfrm>
            <a:off x="4638916" y="2752941"/>
            <a:ext cx="111760" cy="0"/>
          </a:xfrm>
          <a:custGeom>
            <a:avLst/>
            <a:gdLst/>
            <a:ahLst/>
            <a:cxnLst/>
            <a:rect l="l" t="t" r="r" b="b"/>
            <a:pathLst>
              <a:path w="111760" h="0">
                <a:moveTo>
                  <a:pt x="0" y="0"/>
                </a:moveTo>
                <a:lnTo>
                  <a:pt x="111442" y="0"/>
                </a:lnTo>
              </a:path>
            </a:pathLst>
          </a:custGeom>
          <a:ln w="505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1" name="object 11" descr=""/>
          <p:cNvSpPr/>
          <p:nvPr/>
        </p:nvSpPr>
        <p:spPr>
          <a:xfrm>
            <a:off x="2001431" y="3240062"/>
            <a:ext cx="111760" cy="0"/>
          </a:xfrm>
          <a:custGeom>
            <a:avLst/>
            <a:gdLst/>
            <a:ahLst/>
            <a:cxnLst/>
            <a:rect l="l" t="t" r="r" b="b"/>
            <a:pathLst>
              <a:path w="111760" h="0">
                <a:moveTo>
                  <a:pt x="0" y="0"/>
                </a:moveTo>
                <a:lnTo>
                  <a:pt x="111442" y="0"/>
                </a:lnTo>
              </a:path>
            </a:pathLst>
          </a:custGeom>
          <a:ln w="505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2" name="object 12" descr=""/>
          <p:cNvSpPr/>
          <p:nvPr/>
        </p:nvSpPr>
        <p:spPr>
          <a:xfrm>
            <a:off x="2281580" y="3240062"/>
            <a:ext cx="120650" cy="0"/>
          </a:xfrm>
          <a:custGeom>
            <a:avLst/>
            <a:gdLst/>
            <a:ahLst/>
            <a:cxnLst/>
            <a:rect l="l" t="t" r="r" b="b"/>
            <a:pathLst>
              <a:path w="120650" h="0">
                <a:moveTo>
                  <a:pt x="0" y="0"/>
                </a:moveTo>
                <a:lnTo>
                  <a:pt x="120599" y="0"/>
                </a:lnTo>
              </a:path>
            </a:pathLst>
          </a:custGeom>
          <a:ln w="505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3" name="object 13" descr=""/>
          <p:cNvSpPr/>
          <p:nvPr/>
        </p:nvSpPr>
        <p:spPr>
          <a:xfrm>
            <a:off x="2602166" y="3240062"/>
            <a:ext cx="401320" cy="0"/>
          </a:xfrm>
          <a:custGeom>
            <a:avLst/>
            <a:gdLst/>
            <a:ahLst/>
            <a:cxnLst/>
            <a:rect l="l" t="t" r="r" b="b"/>
            <a:pathLst>
              <a:path w="401319" h="0">
                <a:moveTo>
                  <a:pt x="0" y="0"/>
                </a:moveTo>
                <a:lnTo>
                  <a:pt x="400748" y="0"/>
                </a:lnTo>
              </a:path>
            </a:pathLst>
          </a:custGeom>
          <a:ln w="505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4" name="object 14" descr=""/>
          <p:cNvSpPr/>
          <p:nvPr/>
        </p:nvSpPr>
        <p:spPr>
          <a:xfrm>
            <a:off x="4358766" y="3240062"/>
            <a:ext cx="111760" cy="0"/>
          </a:xfrm>
          <a:custGeom>
            <a:avLst/>
            <a:gdLst/>
            <a:ahLst/>
            <a:cxnLst/>
            <a:rect l="l" t="t" r="r" b="b"/>
            <a:pathLst>
              <a:path w="111760" h="0">
                <a:moveTo>
                  <a:pt x="0" y="0"/>
                </a:moveTo>
                <a:lnTo>
                  <a:pt x="111442" y="0"/>
                </a:lnTo>
              </a:path>
            </a:pathLst>
          </a:custGeom>
          <a:ln w="505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5" name="object 15" descr=""/>
          <p:cNvSpPr/>
          <p:nvPr/>
        </p:nvSpPr>
        <p:spPr>
          <a:xfrm>
            <a:off x="4638916" y="3240062"/>
            <a:ext cx="120650" cy="0"/>
          </a:xfrm>
          <a:custGeom>
            <a:avLst/>
            <a:gdLst/>
            <a:ahLst/>
            <a:cxnLst/>
            <a:rect l="l" t="t" r="r" b="b"/>
            <a:pathLst>
              <a:path w="120650" h="0">
                <a:moveTo>
                  <a:pt x="0" y="0"/>
                </a:moveTo>
                <a:lnTo>
                  <a:pt x="120599" y="0"/>
                </a:lnTo>
              </a:path>
            </a:pathLst>
          </a:custGeom>
          <a:ln w="505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6" name="object 16" descr=""/>
          <p:cNvSpPr/>
          <p:nvPr/>
        </p:nvSpPr>
        <p:spPr>
          <a:xfrm>
            <a:off x="4959502" y="3240062"/>
            <a:ext cx="401320" cy="0"/>
          </a:xfrm>
          <a:custGeom>
            <a:avLst/>
            <a:gdLst/>
            <a:ahLst/>
            <a:cxnLst/>
            <a:rect l="l" t="t" r="r" b="b"/>
            <a:pathLst>
              <a:path w="401320" h="0">
                <a:moveTo>
                  <a:pt x="0" y="0"/>
                </a:moveTo>
                <a:lnTo>
                  <a:pt x="400748" y="0"/>
                </a:lnTo>
              </a:path>
            </a:pathLst>
          </a:custGeom>
          <a:ln w="505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7" name="object 17" descr=""/>
          <p:cNvSpPr txBox="1"/>
          <p:nvPr/>
        </p:nvSpPr>
        <p:spPr>
          <a:xfrm>
            <a:off x="573925" y="3571695"/>
            <a:ext cx="5020310" cy="1007744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200">
                <a:latin typeface="Calibri"/>
                <a:cs typeface="Calibri"/>
              </a:rPr>
              <a:t>De</a:t>
            </a:r>
            <a:r>
              <a:rPr dirty="0" sz="1200" spc="39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Morgan’s</a:t>
            </a:r>
            <a:r>
              <a:rPr dirty="0" sz="1200" spc="390">
                <a:latin typeface="Calibri"/>
                <a:cs typeface="Calibri"/>
              </a:rPr>
              <a:t> </a:t>
            </a:r>
            <a:r>
              <a:rPr dirty="0" sz="1200" spc="130">
                <a:latin typeface="Calibri"/>
                <a:cs typeface="Calibri"/>
              </a:rPr>
              <a:t>rule</a:t>
            </a:r>
            <a:r>
              <a:rPr dirty="0" sz="1200" spc="14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as</a:t>
            </a:r>
            <a:r>
              <a:rPr dirty="0" sz="1200" spc="14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the</a:t>
            </a:r>
            <a:r>
              <a:rPr dirty="0" sz="1200" spc="14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logic</a:t>
            </a:r>
            <a:r>
              <a:rPr dirty="0" sz="1200" spc="140">
                <a:latin typeface="Calibri"/>
                <a:cs typeface="Calibri"/>
              </a:rPr>
              <a:t> </a:t>
            </a:r>
            <a:r>
              <a:rPr dirty="0" sz="1200" spc="-10">
                <a:latin typeface="Calibri"/>
                <a:cs typeface="Calibri"/>
              </a:rPr>
              <a:t>symbol.</a:t>
            </a:r>
            <a:endParaRPr sz="12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950"/>
              </a:spcBef>
            </a:pPr>
            <a:endParaRPr sz="1200">
              <a:latin typeface="Calibri"/>
              <a:cs typeface="Calibri"/>
            </a:endParaRPr>
          </a:p>
          <a:p>
            <a:pPr marL="384175" indent="-148590">
              <a:lnSpc>
                <a:spcPct val="100000"/>
              </a:lnSpc>
              <a:buFont typeface="Arial MT"/>
              <a:buChar char="•"/>
              <a:tabLst>
                <a:tab pos="384175" algn="l"/>
              </a:tabLst>
            </a:pPr>
            <a:r>
              <a:rPr dirty="0" sz="1200">
                <a:latin typeface="Calibri"/>
                <a:cs typeface="Calibri"/>
              </a:rPr>
              <a:t>Invert</a:t>
            </a:r>
            <a:r>
              <a:rPr dirty="0" sz="1200" spc="229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all</a:t>
            </a:r>
            <a:r>
              <a:rPr dirty="0" sz="1200" spc="229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inputs</a:t>
            </a:r>
            <a:r>
              <a:rPr dirty="0" sz="1200" spc="229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and</a:t>
            </a:r>
            <a:r>
              <a:rPr dirty="0" sz="1200" spc="229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outputs</a:t>
            </a:r>
            <a:r>
              <a:rPr dirty="0" sz="1200" spc="229">
                <a:latin typeface="Calibri"/>
                <a:cs typeface="Calibri"/>
              </a:rPr>
              <a:t> </a:t>
            </a:r>
            <a:r>
              <a:rPr dirty="0" sz="1200" spc="-25">
                <a:latin typeface="Calibri"/>
                <a:cs typeface="Calibri"/>
              </a:rPr>
              <a:t>and</a:t>
            </a:r>
            <a:endParaRPr sz="1200">
              <a:latin typeface="Calibri"/>
              <a:cs typeface="Calibri"/>
            </a:endParaRPr>
          </a:p>
          <a:p>
            <a:pPr marL="384175" indent="-148590">
              <a:lnSpc>
                <a:spcPct val="100000"/>
              </a:lnSpc>
              <a:spcBef>
                <a:spcPts val="1005"/>
              </a:spcBef>
              <a:buFont typeface="Arial MT"/>
              <a:buChar char="•"/>
              <a:tabLst>
                <a:tab pos="384175" algn="l"/>
              </a:tabLst>
            </a:pPr>
            <a:r>
              <a:rPr dirty="0" sz="1200">
                <a:latin typeface="Calibri"/>
                <a:cs typeface="Calibri"/>
              </a:rPr>
              <a:t>Change</a:t>
            </a:r>
            <a:r>
              <a:rPr dirty="0" sz="1200" spc="12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the</a:t>
            </a:r>
            <a:r>
              <a:rPr dirty="0" sz="1200" spc="12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gate</a:t>
            </a:r>
            <a:r>
              <a:rPr dirty="0" sz="1200" spc="12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from</a:t>
            </a:r>
            <a:r>
              <a:rPr dirty="0" sz="1200" spc="125">
                <a:latin typeface="Calibri"/>
                <a:cs typeface="Calibri"/>
              </a:rPr>
              <a:t> </a:t>
            </a:r>
            <a:r>
              <a:rPr dirty="0" sz="1200" spc="130">
                <a:latin typeface="Calibri"/>
                <a:cs typeface="Calibri"/>
              </a:rPr>
              <a:t>AND</a:t>
            </a:r>
            <a:r>
              <a:rPr dirty="0" sz="1200" spc="130">
                <a:latin typeface="Lucida Sans Unicode"/>
                <a:cs typeface="Lucida Sans Unicode"/>
              </a:rPr>
              <a:t>⇒</a:t>
            </a:r>
            <a:r>
              <a:rPr dirty="0" sz="1200" spc="130">
                <a:latin typeface="Calibri"/>
                <a:cs typeface="Calibri"/>
              </a:rPr>
              <a:t>OR</a:t>
            </a:r>
            <a:r>
              <a:rPr dirty="0" sz="1200" spc="12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or</a:t>
            </a:r>
            <a:r>
              <a:rPr dirty="0" sz="1200" spc="13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from</a:t>
            </a:r>
            <a:r>
              <a:rPr dirty="0" sz="1200" spc="125">
                <a:latin typeface="Calibri"/>
                <a:cs typeface="Calibri"/>
              </a:rPr>
              <a:t> </a:t>
            </a:r>
            <a:r>
              <a:rPr dirty="0" sz="1200" spc="130">
                <a:latin typeface="Calibri"/>
                <a:cs typeface="Calibri"/>
              </a:rPr>
              <a:t>OR</a:t>
            </a:r>
            <a:r>
              <a:rPr dirty="0" sz="1200" spc="130">
                <a:latin typeface="Lucida Sans Unicode"/>
                <a:cs typeface="Lucida Sans Unicode"/>
              </a:rPr>
              <a:t>⇒</a:t>
            </a:r>
            <a:r>
              <a:rPr dirty="0" sz="1200" spc="130">
                <a:latin typeface="Calibri"/>
                <a:cs typeface="Calibri"/>
              </a:rPr>
              <a:t>AND</a:t>
            </a:r>
            <a:r>
              <a:rPr dirty="0" sz="1200" spc="12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at</a:t>
            </a:r>
            <a:r>
              <a:rPr dirty="0" sz="1200" spc="13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the</a:t>
            </a:r>
            <a:r>
              <a:rPr dirty="0" sz="1200" spc="12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same</a:t>
            </a:r>
            <a:r>
              <a:rPr dirty="0" sz="1200" spc="125">
                <a:latin typeface="Calibri"/>
                <a:cs typeface="Calibri"/>
              </a:rPr>
              <a:t> </a:t>
            </a:r>
            <a:r>
              <a:rPr dirty="0" sz="1200" spc="-20">
                <a:latin typeface="Calibri"/>
                <a:cs typeface="Calibri"/>
              </a:rPr>
              <a:t>time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18" name="object 18" descr=""/>
          <p:cNvSpPr/>
          <p:nvPr/>
        </p:nvSpPr>
        <p:spPr>
          <a:xfrm>
            <a:off x="1174108" y="5042427"/>
            <a:ext cx="44450" cy="44450"/>
          </a:xfrm>
          <a:custGeom>
            <a:avLst/>
            <a:gdLst/>
            <a:ahLst/>
            <a:cxnLst/>
            <a:rect l="l" t="t" r="r" b="b"/>
            <a:pathLst>
              <a:path w="44450" h="44450">
                <a:moveTo>
                  <a:pt x="44284" y="22142"/>
                </a:moveTo>
                <a:lnTo>
                  <a:pt x="42544" y="13523"/>
                </a:lnTo>
                <a:lnTo>
                  <a:pt x="37799" y="6485"/>
                </a:lnTo>
                <a:lnTo>
                  <a:pt x="30761" y="1740"/>
                </a:lnTo>
                <a:lnTo>
                  <a:pt x="22142" y="0"/>
                </a:lnTo>
                <a:lnTo>
                  <a:pt x="13523" y="1740"/>
                </a:lnTo>
                <a:lnTo>
                  <a:pt x="6485" y="6485"/>
                </a:lnTo>
                <a:lnTo>
                  <a:pt x="1740" y="13523"/>
                </a:lnTo>
                <a:lnTo>
                  <a:pt x="0" y="22142"/>
                </a:lnTo>
                <a:lnTo>
                  <a:pt x="1740" y="30760"/>
                </a:lnTo>
                <a:lnTo>
                  <a:pt x="6485" y="37799"/>
                </a:lnTo>
                <a:lnTo>
                  <a:pt x="13523" y="42544"/>
                </a:lnTo>
                <a:lnTo>
                  <a:pt x="22142" y="44284"/>
                </a:lnTo>
                <a:lnTo>
                  <a:pt x="30761" y="42544"/>
                </a:lnTo>
                <a:lnTo>
                  <a:pt x="37799" y="37799"/>
                </a:lnTo>
                <a:lnTo>
                  <a:pt x="42544" y="30760"/>
                </a:lnTo>
                <a:lnTo>
                  <a:pt x="44284" y="22142"/>
                </a:lnTo>
                <a:close/>
              </a:path>
            </a:pathLst>
          </a:custGeom>
          <a:ln w="5060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9" name="object 19" descr=""/>
          <p:cNvSpPr txBox="1"/>
          <p:nvPr/>
        </p:nvSpPr>
        <p:spPr>
          <a:xfrm>
            <a:off x="950155" y="4887431"/>
            <a:ext cx="221615" cy="354330"/>
          </a:xfrm>
          <a:prstGeom prst="rect">
            <a:avLst/>
          </a:prstGeom>
          <a:ln w="5060">
            <a:solidFill>
              <a:srgbClr val="000000"/>
            </a:solidFill>
          </a:ln>
        </p:spPr>
        <p:txBody>
          <a:bodyPr wrap="square" lIns="0" tIns="1270" rIns="0" bIns="0" rtlCol="0" vert="horz">
            <a:spAutoFit/>
          </a:bodyPr>
          <a:lstStyle/>
          <a:p>
            <a:pPr marL="68580">
              <a:lnSpc>
                <a:spcPct val="100000"/>
              </a:lnSpc>
              <a:spcBef>
                <a:spcPts val="10"/>
              </a:spcBef>
            </a:pPr>
            <a:r>
              <a:rPr dirty="0" sz="800" spc="50">
                <a:latin typeface="Calibri"/>
                <a:cs typeface="Calibri"/>
              </a:rPr>
              <a:t>&amp;</a:t>
            </a:r>
            <a:endParaRPr sz="800">
              <a:latin typeface="Calibri"/>
              <a:cs typeface="Calibri"/>
            </a:endParaRPr>
          </a:p>
        </p:txBody>
      </p:sp>
      <p:sp>
        <p:nvSpPr>
          <p:cNvPr id="20" name="object 20" descr=""/>
          <p:cNvSpPr/>
          <p:nvPr/>
        </p:nvSpPr>
        <p:spPr>
          <a:xfrm>
            <a:off x="808864" y="4999771"/>
            <a:ext cx="139065" cy="5080"/>
          </a:xfrm>
          <a:custGeom>
            <a:avLst/>
            <a:gdLst/>
            <a:ahLst/>
            <a:cxnLst/>
            <a:rect l="l" t="t" r="r" b="b"/>
            <a:pathLst>
              <a:path w="139065" h="5079">
                <a:moveTo>
                  <a:pt x="0" y="0"/>
                </a:moveTo>
                <a:lnTo>
                  <a:pt x="0" y="4908"/>
                </a:lnTo>
                <a:lnTo>
                  <a:pt x="138760" y="4908"/>
                </a:lnTo>
              </a:path>
            </a:pathLst>
          </a:custGeom>
          <a:ln w="5060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1" name="object 21" descr=""/>
          <p:cNvSpPr txBox="1"/>
          <p:nvPr/>
        </p:nvSpPr>
        <p:spPr>
          <a:xfrm>
            <a:off x="623481" y="4887110"/>
            <a:ext cx="146050" cy="337820"/>
          </a:xfrm>
          <a:prstGeom prst="rect">
            <a:avLst/>
          </a:prstGeom>
        </p:spPr>
        <p:txBody>
          <a:bodyPr wrap="square" lIns="0" tIns="65404" rIns="0" bIns="0" rtlCol="0" vert="horz">
            <a:spAutoFit/>
          </a:bodyPr>
          <a:lstStyle/>
          <a:p>
            <a:pPr marL="12700" marR="5080" indent="8890">
              <a:lnSpc>
                <a:spcPct val="70900"/>
              </a:lnSpc>
              <a:spcBef>
                <a:spcPts val="515"/>
              </a:spcBef>
            </a:pPr>
            <a:r>
              <a:rPr dirty="0" sz="1200" spc="125" i="1">
                <a:latin typeface="Calibri"/>
                <a:cs typeface="Calibri"/>
              </a:rPr>
              <a:t>A </a:t>
            </a:r>
            <a:r>
              <a:rPr dirty="0" sz="1200" spc="180" i="1">
                <a:latin typeface="Calibri"/>
                <a:cs typeface="Calibri"/>
              </a:rPr>
              <a:t>B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22" name="object 22" descr=""/>
          <p:cNvSpPr/>
          <p:nvPr/>
        </p:nvSpPr>
        <p:spPr>
          <a:xfrm>
            <a:off x="808864" y="5124458"/>
            <a:ext cx="139065" cy="5080"/>
          </a:xfrm>
          <a:custGeom>
            <a:avLst/>
            <a:gdLst/>
            <a:ahLst/>
            <a:cxnLst/>
            <a:rect l="l" t="t" r="r" b="b"/>
            <a:pathLst>
              <a:path w="139065" h="5079">
                <a:moveTo>
                  <a:pt x="0" y="4908"/>
                </a:moveTo>
                <a:lnTo>
                  <a:pt x="0" y="0"/>
                </a:lnTo>
                <a:lnTo>
                  <a:pt x="138760" y="0"/>
                </a:lnTo>
              </a:path>
            </a:pathLst>
          </a:custGeom>
          <a:ln w="5060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3" name="object 23" descr=""/>
          <p:cNvSpPr/>
          <p:nvPr/>
        </p:nvSpPr>
        <p:spPr>
          <a:xfrm>
            <a:off x="1220923" y="5064569"/>
            <a:ext cx="108585" cy="0"/>
          </a:xfrm>
          <a:custGeom>
            <a:avLst/>
            <a:gdLst/>
            <a:ahLst/>
            <a:cxnLst/>
            <a:rect l="l" t="t" r="r" b="b"/>
            <a:pathLst>
              <a:path w="108584" h="0">
                <a:moveTo>
                  <a:pt x="0" y="0"/>
                </a:moveTo>
                <a:lnTo>
                  <a:pt x="108001" y="0"/>
                </a:lnTo>
              </a:path>
            </a:pathLst>
          </a:custGeom>
          <a:ln w="5060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4" name="object 24" descr=""/>
          <p:cNvSpPr/>
          <p:nvPr/>
        </p:nvSpPr>
        <p:spPr>
          <a:xfrm>
            <a:off x="1700263" y="5007635"/>
            <a:ext cx="401320" cy="0"/>
          </a:xfrm>
          <a:custGeom>
            <a:avLst/>
            <a:gdLst/>
            <a:ahLst/>
            <a:cxnLst/>
            <a:rect l="l" t="t" r="r" b="b"/>
            <a:pathLst>
              <a:path w="401319" h="0">
                <a:moveTo>
                  <a:pt x="0" y="0"/>
                </a:moveTo>
                <a:lnTo>
                  <a:pt x="400748" y="0"/>
                </a:lnTo>
              </a:path>
            </a:pathLst>
          </a:custGeom>
          <a:ln w="505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5" name="object 25" descr=""/>
          <p:cNvSpPr txBox="1"/>
          <p:nvPr/>
        </p:nvSpPr>
        <p:spPr>
          <a:xfrm>
            <a:off x="1368297" y="4964567"/>
            <a:ext cx="737870" cy="207645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200" spc="85" i="1">
                <a:latin typeface="Calibri"/>
                <a:cs typeface="Calibri"/>
              </a:rPr>
              <a:t>Y</a:t>
            </a:r>
            <a:r>
              <a:rPr dirty="0" sz="1200" spc="325" i="1">
                <a:latin typeface="Calibri"/>
                <a:cs typeface="Calibri"/>
              </a:rPr>
              <a:t> </a:t>
            </a:r>
            <a:r>
              <a:rPr dirty="0" sz="1200" spc="305">
                <a:latin typeface="Calibri"/>
                <a:cs typeface="Calibri"/>
              </a:rPr>
              <a:t>=</a:t>
            </a:r>
            <a:r>
              <a:rPr dirty="0" sz="1200" spc="60">
                <a:latin typeface="Calibri"/>
                <a:cs typeface="Calibri"/>
              </a:rPr>
              <a:t> </a:t>
            </a:r>
            <a:r>
              <a:rPr dirty="0" sz="1200" spc="175" i="1">
                <a:latin typeface="Calibri"/>
                <a:cs typeface="Calibri"/>
              </a:rPr>
              <a:t>A</a:t>
            </a:r>
            <a:r>
              <a:rPr dirty="0" sz="1200" spc="-5" i="1">
                <a:latin typeface="Calibri"/>
                <a:cs typeface="Calibri"/>
              </a:rPr>
              <a:t> </a:t>
            </a:r>
            <a:r>
              <a:rPr dirty="0" sz="1200" spc="-170">
                <a:latin typeface="Lucida Sans Unicode"/>
                <a:cs typeface="Lucida Sans Unicode"/>
              </a:rPr>
              <a:t>∧</a:t>
            </a:r>
            <a:r>
              <a:rPr dirty="0" sz="1200" spc="-114">
                <a:latin typeface="Lucida Sans Unicode"/>
                <a:cs typeface="Lucida Sans Unicode"/>
              </a:rPr>
              <a:t> </a:t>
            </a:r>
            <a:r>
              <a:rPr dirty="0" sz="1200" spc="170" i="1">
                <a:latin typeface="Calibri"/>
                <a:cs typeface="Calibri"/>
              </a:rPr>
              <a:t>B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26" name="object 26" descr=""/>
          <p:cNvSpPr/>
          <p:nvPr/>
        </p:nvSpPr>
        <p:spPr>
          <a:xfrm>
            <a:off x="3423371" y="4982537"/>
            <a:ext cx="44450" cy="44450"/>
          </a:xfrm>
          <a:custGeom>
            <a:avLst/>
            <a:gdLst/>
            <a:ahLst/>
            <a:cxnLst/>
            <a:rect l="l" t="t" r="r" b="b"/>
            <a:pathLst>
              <a:path w="44450" h="44450">
                <a:moveTo>
                  <a:pt x="44284" y="22142"/>
                </a:moveTo>
                <a:lnTo>
                  <a:pt x="42544" y="13523"/>
                </a:lnTo>
                <a:lnTo>
                  <a:pt x="37799" y="6485"/>
                </a:lnTo>
                <a:lnTo>
                  <a:pt x="30761" y="1740"/>
                </a:lnTo>
                <a:lnTo>
                  <a:pt x="22142" y="0"/>
                </a:lnTo>
                <a:lnTo>
                  <a:pt x="13523" y="1740"/>
                </a:lnTo>
                <a:lnTo>
                  <a:pt x="6485" y="6485"/>
                </a:lnTo>
                <a:lnTo>
                  <a:pt x="1740" y="13523"/>
                </a:lnTo>
                <a:lnTo>
                  <a:pt x="0" y="22142"/>
                </a:lnTo>
                <a:lnTo>
                  <a:pt x="1740" y="30761"/>
                </a:lnTo>
                <a:lnTo>
                  <a:pt x="6485" y="37799"/>
                </a:lnTo>
                <a:lnTo>
                  <a:pt x="13523" y="42544"/>
                </a:lnTo>
                <a:lnTo>
                  <a:pt x="22142" y="44284"/>
                </a:lnTo>
                <a:lnTo>
                  <a:pt x="30761" y="42544"/>
                </a:lnTo>
                <a:lnTo>
                  <a:pt x="37799" y="37799"/>
                </a:lnTo>
                <a:lnTo>
                  <a:pt x="42544" y="30761"/>
                </a:lnTo>
                <a:lnTo>
                  <a:pt x="44284" y="22142"/>
                </a:lnTo>
                <a:close/>
              </a:path>
            </a:pathLst>
          </a:custGeom>
          <a:ln w="5060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7" name="object 27" descr=""/>
          <p:cNvSpPr/>
          <p:nvPr/>
        </p:nvSpPr>
        <p:spPr>
          <a:xfrm>
            <a:off x="3423371" y="5102316"/>
            <a:ext cx="44450" cy="44450"/>
          </a:xfrm>
          <a:custGeom>
            <a:avLst/>
            <a:gdLst/>
            <a:ahLst/>
            <a:cxnLst/>
            <a:rect l="l" t="t" r="r" b="b"/>
            <a:pathLst>
              <a:path w="44450" h="44450">
                <a:moveTo>
                  <a:pt x="44284" y="22142"/>
                </a:moveTo>
                <a:lnTo>
                  <a:pt x="42544" y="13523"/>
                </a:lnTo>
                <a:lnTo>
                  <a:pt x="37799" y="6485"/>
                </a:lnTo>
                <a:lnTo>
                  <a:pt x="30761" y="1740"/>
                </a:lnTo>
                <a:lnTo>
                  <a:pt x="22142" y="0"/>
                </a:lnTo>
                <a:lnTo>
                  <a:pt x="13523" y="1740"/>
                </a:lnTo>
                <a:lnTo>
                  <a:pt x="6485" y="6485"/>
                </a:lnTo>
                <a:lnTo>
                  <a:pt x="1740" y="13523"/>
                </a:lnTo>
                <a:lnTo>
                  <a:pt x="0" y="22142"/>
                </a:lnTo>
                <a:lnTo>
                  <a:pt x="1740" y="30761"/>
                </a:lnTo>
                <a:lnTo>
                  <a:pt x="6485" y="37799"/>
                </a:lnTo>
                <a:lnTo>
                  <a:pt x="13523" y="42544"/>
                </a:lnTo>
                <a:lnTo>
                  <a:pt x="22142" y="44284"/>
                </a:lnTo>
                <a:lnTo>
                  <a:pt x="30761" y="42544"/>
                </a:lnTo>
                <a:lnTo>
                  <a:pt x="37799" y="37799"/>
                </a:lnTo>
                <a:lnTo>
                  <a:pt x="42544" y="30761"/>
                </a:lnTo>
                <a:lnTo>
                  <a:pt x="44284" y="22142"/>
                </a:lnTo>
                <a:close/>
              </a:path>
            </a:pathLst>
          </a:custGeom>
          <a:ln w="5060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8" name="object 28" descr=""/>
          <p:cNvSpPr txBox="1"/>
          <p:nvPr/>
        </p:nvSpPr>
        <p:spPr>
          <a:xfrm>
            <a:off x="3470186" y="4887431"/>
            <a:ext cx="221615" cy="354330"/>
          </a:xfrm>
          <a:prstGeom prst="rect">
            <a:avLst/>
          </a:prstGeom>
          <a:ln w="5060">
            <a:solidFill>
              <a:srgbClr val="000000"/>
            </a:solidFill>
          </a:ln>
        </p:spPr>
        <p:txBody>
          <a:bodyPr wrap="square" lIns="0" tIns="0" rIns="0" bIns="0" rtlCol="0" vert="horz">
            <a:spAutoFit/>
          </a:bodyPr>
          <a:lstStyle/>
          <a:p>
            <a:pPr marL="41910">
              <a:lnSpc>
                <a:spcPts val="950"/>
              </a:lnSpc>
            </a:pPr>
            <a:r>
              <a:rPr dirty="0" sz="800" spc="-25" i="1">
                <a:latin typeface="Verdana"/>
                <a:cs typeface="Verdana"/>
              </a:rPr>
              <a:t>≥</a:t>
            </a:r>
            <a:r>
              <a:rPr dirty="0" sz="800" spc="-25">
                <a:latin typeface="Calibri"/>
                <a:cs typeface="Calibri"/>
              </a:rPr>
              <a:t>1</a:t>
            </a:r>
            <a:endParaRPr sz="800">
              <a:latin typeface="Calibri"/>
              <a:cs typeface="Calibri"/>
            </a:endParaRPr>
          </a:p>
        </p:txBody>
      </p:sp>
      <p:sp>
        <p:nvSpPr>
          <p:cNvPr id="29" name="object 29" descr=""/>
          <p:cNvSpPr/>
          <p:nvPr/>
        </p:nvSpPr>
        <p:spPr>
          <a:xfrm>
            <a:off x="3328895" y="4999771"/>
            <a:ext cx="92075" cy="5080"/>
          </a:xfrm>
          <a:custGeom>
            <a:avLst/>
            <a:gdLst/>
            <a:ahLst/>
            <a:cxnLst/>
            <a:rect l="l" t="t" r="r" b="b"/>
            <a:pathLst>
              <a:path w="92075" h="5079">
                <a:moveTo>
                  <a:pt x="0" y="0"/>
                </a:moveTo>
                <a:lnTo>
                  <a:pt x="0" y="4908"/>
                </a:lnTo>
                <a:lnTo>
                  <a:pt x="91945" y="4908"/>
                </a:lnTo>
              </a:path>
            </a:pathLst>
          </a:custGeom>
          <a:ln w="5060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0" name="object 30" descr=""/>
          <p:cNvSpPr txBox="1"/>
          <p:nvPr/>
        </p:nvSpPr>
        <p:spPr>
          <a:xfrm>
            <a:off x="3143478" y="4887110"/>
            <a:ext cx="146050" cy="337820"/>
          </a:xfrm>
          <a:prstGeom prst="rect">
            <a:avLst/>
          </a:prstGeom>
        </p:spPr>
        <p:txBody>
          <a:bodyPr wrap="square" lIns="0" tIns="65404" rIns="0" bIns="0" rtlCol="0" vert="horz">
            <a:spAutoFit/>
          </a:bodyPr>
          <a:lstStyle/>
          <a:p>
            <a:pPr marL="12700" marR="5080" indent="8890">
              <a:lnSpc>
                <a:spcPct val="70900"/>
              </a:lnSpc>
              <a:spcBef>
                <a:spcPts val="515"/>
              </a:spcBef>
            </a:pPr>
            <a:r>
              <a:rPr dirty="0" sz="1200" spc="125" i="1">
                <a:latin typeface="Calibri"/>
                <a:cs typeface="Calibri"/>
              </a:rPr>
              <a:t>A </a:t>
            </a:r>
            <a:r>
              <a:rPr dirty="0" sz="1200" spc="180" i="1">
                <a:latin typeface="Calibri"/>
                <a:cs typeface="Calibri"/>
              </a:rPr>
              <a:t>B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31" name="object 31" descr=""/>
          <p:cNvSpPr/>
          <p:nvPr/>
        </p:nvSpPr>
        <p:spPr>
          <a:xfrm>
            <a:off x="3328895" y="5124458"/>
            <a:ext cx="92075" cy="5080"/>
          </a:xfrm>
          <a:custGeom>
            <a:avLst/>
            <a:gdLst/>
            <a:ahLst/>
            <a:cxnLst/>
            <a:rect l="l" t="t" r="r" b="b"/>
            <a:pathLst>
              <a:path w="92075" h="5079">
                <a:moveTo>
                  <a:pt x="0" y="4908"/>
                </a:moveTo>
                <a:lnTo>
                  <a:pt x="0" y="0"/>
                </a:lnTo>
                <a:lnTo>
                  <a:pt x="91945" y="0"/>
                </a:lnTo>
              </a:path>
            </a:pathLst>
          </a:custGeom>
          <a:ln w="5060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2" name="object 32" descr=""/>
          <p:cNvSpPr/>
          <p:nvPr/>
        </p:nvSpPr>
        <p:spPr>
          <a:xfrm>
            <a:off x="3694139" y="5064569"/>
            <a:ext cx="144145" cy="0"/>
          </a:xfrm>
          <a:custGeom>
            <a:avLst/>
            <a:gdLst/>
            <a:ahLst/>
            <a:cxnLst/>
            <a:rect l="l" t="t" r="r" b="b"/>
            <a:pathLst>
              <a:path w="144145" h="0">
                <a:moveTo>
                  <a:pt x="0" y="0"/>
                </a:moveTo>
                <a:lnTo>
                  <a:pt x="144001" y="0"/>
                </a:lnTo>
              </a:path>
            </a:pathLst>
          </a:custGeom>
          <a:ln w="5060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3" name="object 33" descr=""/>
          <p:cNvSpPr/>
          <p:nvPr/>
        </p:nvSpPr>
        <p:spPr>
          <a:xfrm>
            <a:off x="4209453" y="5007635"/>
            <a:ext cx="111760" cy="0"/>
          </a:xfrm>
          <a:custGeom>
            <a:avLst/>
            <a:gdLst/>
            <a:ahLst/>
            <a:cxnLst/>
            <a:rect l="l" t="t" r="r" b="b"/>
            <a:pathLst>
              <a:path w="111760" h="0">
                <a:moveTo>
                  <a:pt x="0" y="0"/>
                </a:moveTo>
                <a:lnTo>
                  <a:pt x="111442" y="0"/>
                </a:lnTo>
              </a:path>
            </a:pathLst>
          </a:custGeom>
          <a:ln w="505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4" name="object 34" descr=""/>
          <p:cNvSpPr/>
          <p:nvPr/>
        </p:nvSpPr>
        <p:spPr>
          <a:xfrm>
            <a:off x="4489602" y="5007635"/>
            <a:ext cx="120650" cy="0"/>
          </a:xfrm>
          <a:custGeom>
            <a:avLst/>
            <a:gdLst/>
            <a:ahLst/>
            <a:cxnLst/>
            <a:rect l="l" t="t" r="r" b="b"/>
            <a:pathLst>
              <a:path w="120650" h="0">
                <a:moveTo>
                  <a:pt x="0" y="0"/>
                </a:moveTo>
                <a:lnTo>
                  <a:pt x="120599" y="0"/>
                </a:lnTo>
              </a:path>
            </a:pathLst>
          </a:custGeom>
          <a:ln w="505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5" name="object 35" descr=""/>
          <p:cNvSpPr txBox="1"/>
          <p:nvPr/>
        </p:nvSpPr>
        <p:spPr>
          <a:xfrm>
            <a:off x="3877474" y="4964567"/>
            <a:ext cx="737870" cy="207645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200" spc="85" i="1">
                <a:latin typeface="Calibri"/>
                <a:cs typeface="Calibri"/>
              </a:rPr>
              <a:t>Y</a:t>
            </a:r>
            <a:r>
              <a:rPr dirty="0" sz="1200" spc="325" i="1">
                <a:latin typeface="Calibri"/>
                <a:cs typeface="Calibri"/>
              </a:rPr>
              <a:t> </a:t>
            </a:r>
            <a:r>
              <a:rPr dirty="0" sz="1200" spc="305">
                <a:latin typeface="Calibri"/>
                <a:cs typeface="Calibri"/>
              </a:rPr>
              <a:t>=</a:t>
            </a:r>
            <a:r>
              <a:rPr dirty="0" sz="1200" spc="60">
                <a:latin typeface="Calibri"/>
                <a:cs typeface="Calibri"/>
              </a:rPr>
              <a:t> </a:t>
            </a:r>
            <a:r>
              <a:rPr dirty="0" sz="1200" spc="175" i="1">
                <a:latin typeface="Calibri"/>
                <a:cs typeface="Calibri"/>
              </a:rPr>
              <a:t>A</a:t>
            </a:r>
            <a:r>
              <a:rPr dirty="0" sz="1200" spc="-5" i="1">
                <a:latin typeface="Calibri"/>
                <a:cs typeface="Calibri"/>
              </a:rPr>
              <a:t> </a:t>
            </a:r>
            <a:r>
              <a:rPr dirty="0" sz="1200" spc="-170">
                <a:latin typeface="Lucida Sans Unicode"/>
                <a:cs typeface="Lucida Sans Unicode"/>
              </a:rPr>
              <a:t>∨</a:t>
            </a:r>
            <a:r>
              <a:rPr dirty="0" sz="1200" spc="-114">
                <a:latin typeface="Lucida Sans Unicode"/>
                <a:cs typeface="Lucida Sans Unicode"/>
              </a:rPr>
              <a:t> </a:t>
            </a:r>
            <a:r>
              <a:rPr dirty="0" sz="1200" spc="170" i="1">
                <a:latin typeface="Calibri"/>
                <a:cs typeface="Calibri"/>
              </a:rPr>
              <a:t>B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36" name="object 36" descr=""/>
          <p:cNvSpPr/>
          <p:nvPr/>
        </p:nvSpPr>
        <p:spPr>
          <a:xfrm>
            <a:off x="1174108" y="5594407"/>
            <a:ext cx="44450" cy="44450"/>
          </a:xfrm>
          <a:custGeom>
            <a:avLst/>
            <a:gdLst/>
            <a:ahLst/>
            <a:cxnLst/>
            <a:rect l="l" t="t" r="r" b="b"/>
            <a:pathLst>
              <a:path w="44450" h="44450">
                <a:moveTo>
                  <a:pt x="44284" y="22142"/>
                </a:moveTo>
                <a:lnTo>
                  <a:pt x="42544" y="13523"/>
                </a:lnTo>
                <a:lnTo>
                  <a:pt x="37799" y="6485"/>
                </a:lnTo>
                <a:lnTo>
                  <a:pt x="30761" y="1740"/>
                </a:lnTo>
                <a:lnTo>
                  <a:pt x="22142" y="0"/>
                </a:lnTo>
                <a:lnTo>
                  <a:pt x="13523" y="1740"/>
                </a:lnTo>
                <a:lnTo>
                  <a:pt x="6485" y="6485"/>
                </a:lnTo>
                <a:lnTo>
                  <a:pt x="1740" y="13523"/>
                </a:lnTo>
                <a:lnTo>
                  <a:pt x="0" y="22142"/>
                </a:lnTo>
                <a:lnTo>
                  <a:pt x="1740" y="30760"/>
                </a:lnTo>
                <a:lnTo>
                  <a:pt x="6485" y="37799"/>
                </a:lnTo>
                <a:lnTo>
                  <a:pt x="13523" y="42544"/>
                </a:lnTo>
                <a:lnTo>
                  <a:pt x="22142" y="44284"/>
                </a:lnTo>
                <a:lnTo>
                  <a:pt x="30761" y="42544"/>
                </a:lnTo>
                <a:lnTo>
                  <a:pt x="37799" y="37799"/>
                </a:lnTo>
                <a:lnTo>
                  <a:pt x="42544" y="30760"/>
                </a:lnTo>
                <a:lnTo>
                  <a:pt x="44284" y="22142"/>
                </a:lnTo>
                <a:close/>
              </a:path>
            </a:pathLst>
          </a:custGeom>
          <a:ln w="5060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7" name="object 37" descr=""/>
          <p:cNvSpPr txBox="1"/>
          <p:nvPr/>
        </p:nvSpPr>
        <p:spPr>
          <a:xfrm>
            <a:off x="950155" y="5439411"/>
            <a:ext cx="221615" cy="354330"/>
          </a:xfrm>
          <a:prstGeom prst="rect">
            <a:avLst/>
          </a:prstGeom>
          <a:ln w="5060">
            <a:solidFill>
              <a:srgbClr val="000000"/>
            </a:solidFill>
          </a:ln>
        </p:spPr>
        <p:txBody>
          <a:bodyPr wrap="square" lIns="0" tIns="0" rIns="0" bIns="0" rtlCol="0" vert="horz">
            <a:spAutoFit/>
          </a:bodyPr>
          <a:lstStyle/>
          <a:p>
            <a:pPr marL="41910">
              <a:lnSpc>
                <a:spcPts val="950"/>
              </a:lnSpc>
            </a:pPr>
            <a:r>
              <a:rPr dirty="0" sz="800" spc="-25" i="1">
                <a:latin typeface="Verdana"/>
                <a:cs typeface="Verdana"/>
              </a:rPr>
              <a:t>≥</a:t>
            </a:r>
            <a:r>
              <a:rPr dirty="0" sz="800" spc="-25">
                <a:latin typeface="Calibri"/>
                <a:cs typeface="Calibri"/>
              </a:rPr>
              <a:t>1</a:t>
            </a:r>
            <a:endParaRPr sz="800">
              <a:latin typeface="Calibri"/>
              <a:cs typeface="Calibri"/>
            </a:endParaRPr>
          </a:p>
        </p:txBody>
      </p:sp>
      <p:sp>
        <p:nvSpPr>
          <p:cNvPr id="38" name="object 38" descr=""/>
          <p:cNvSpPr/>
          <p:nvPr/>
        </p:nvSpPr>
        <p:spPr>
          <a:xfrm>
            <a:off x="808864" y="5551751"/>
            <a:ext cx="139065" cy="5080"/>
          </a:xfrm>
          <a:custGeom>
            <a:avLst/>
            <a:gdLst/>
            <a:ahLst/>
            <a:cxnLst/>
            <a:rect l="l" t="t" r="r" b="b"/>
            <a:pathLst>
              <a:path w="139065" h="5079">
                <a:moveTo>
                  <a:pt x="0" y="0"/>
                </a:moveTo>
                <a:lnTo>
                  <a:pt x="0" y="4908"/>
                </a:lnTo>
                <a:lnTo>
                  <a:pt x="138760" y="4908"/>
                </a:lnTo>
              </a:path>
            </a:pathLst>
          </a:custGeom>
          <a:ln w="5060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9" name="object 39" descr=""/>
          <p:cNvSpPr txBox="1"/>
          <p:nvPr/>
        </p:nvSpPr>
        <p:spPr>
          <a:xfrm>
            <a:off x="623481" y="5439102"/>
            <a:ext cx="146050" cy="337185"/>
          </a:xfrm>
          <a:prstGeom prst="rect">
            <a:avLst/>
          </a:prstGeom>
        </p:spPr>
        <p:txBody>
          <a:bodyPr wrap="square" lIns="0" tIns="65404" rIns="0" bIns="0" rtlCol="0" vert="horz">
            <a:spAutoFit/>
          </a:bodyPr>
          <a:lstStyle/>
          <a:p>
            <a:pPr marL="12700" marR="5080" indent="8890">
              <a:lnSpc>
                <a:spcPct val="70900"/>
              </a:lnSpc>
              <a:spcBef>
                <a:spcPts val="515"/>
              </a:spcBef>
            </a:pPr>
            <a:r>
              <a:rPr dirty="0" sz="1200" spc="125" i="1">
                <a:latin typeface="Calibri"/>
                <a:cs typeface="Calibri"/>
              </a:rPr>
              <a:t>A </a:t>
            </a:r>
            <a:r>
              <a:rPr dirty="0" sz="1200" spc="180" i="1">
                <a:latin typeface="Calibri"/>
                <a:cs typeface="Calibri"/>
              </a:rPr>
              <a:t>B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40" name="object 40" descr=""/>
          <p:cNvSpPr/>
          <p:nvPr/>
        </p:nvSpPr>
        <p:spPr>
          <a:xfrm>
            <a:off x="808864" y="5676439"/>
            <a:ext cx="139065" cy="5080"/>
          </a:xfrm>
          <a:custGeom>
            <a:avLst/>
            <a:gdLst/>
            <a:ahLst/>
            <a:cxnLst/>
            <a:rect l="l" t="t" r="r" b="b"/>
            <a:pathLst>
              <a:path w="139065" h="5079">
                <a:moveTo>
                  <a:pt x="0" y="4908"/>
                </a:moveTo>
                <a:lnTo>
                  <a:pt x="0" y="0"/>
                </a:lnTo>
                <a:lnTo>
                  <a:pt x="138760" y="0"/>
                </a:lnTo>
              </a:path>
            </a:pathLst>
          </a:custGeom>
          <a:ln w="5060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1" name="object 41" descr=""/>
          <p:cNvSpPr/>
          <p:nvPr/>
        </p:nvSpPr>
        <p:spPr>
          <a:xfrm>
            <a:off x="1220923" y="5616549"/>
            <a:ext cx="108585" cy="0"/>
          </a:xfrm>
          <a:custGeom>
            <a:avLst/>
            <a:gdLst/>
            <a:ahLst/>
            <a:cxnLst/>
            <a:rect l="l" t="t" r="r" b="b"/>
            <a:pathLst>
              <a:path w="108584" h="0">
                <a:moveTo>
                  <a:pt x="0" y="0"/>
                </a:moveTo>
                <a:lnTo>
                  <a:pt x="108001" y="0"/>
                </a:lnTo>
              </a:path>
            </a:pathLst>
          </a:custGeom>
          <a:ln w="5060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2" name="object 42" descr=""/>
          <p:cNvSpPr/>
          <p:nvPr/>
        </p:nvSpPr>
        <p:spPr>
          <a:xfrm>
            <a:off x="1700263" y="5559615"/>
            <a:ext cx="401320" cy="0"/>
          </a:xfrm>
          <a:custGeom>
            <a:avLst/>
            <a:gdLst/>
            <a:ahLst/>
            <a:cxnLst/>
            <a:rect l="l" t="t" r="r" b="b"/>
            <a:pathLst>
              <a:path w="401319" h="0">
                <a:moveTo>
                  <a:pt x="0" y="0"/>
                </a:moveTo>
                <a:lnTo>
                  <a:pt x="400748" y="0"/>
                </a:lnTo>
              </a:path>
            </a:pathLst>
          </a:custGeom>
          <a:ln w="505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3" name="object 43" descr=""/>
          <p:cNvSpPr txBox="1"/>
          <p:nvPr/>
        </p:nvSpPr>
        <p:spPr>
          <a:xfrm>
            <a:off x="1368297" y="5516547"/>
            <a:ext cx="737870" cy="207645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200" spc="85" i="1">
                <a:latin typeface="Calibri"/>
                <a:cs typeface="Calibri"/>
              </a:rPr>
              <a:t>Y</a:t>
            </a:r>
            <a:r>
              <a:rPr dirty="0" sz="1200" spc="325" i="1">
                <a:latin typeface="Calibri"/>
                <a:cs typeface="Calibri"/>
              </a:rPr>
              <a:t> </a:t>
            </a:r>
            <a:r>
              <a:rPr dirty="0" sz="1200" spc="305">
                <a:latin typeface="Calibri"/>
                <a:cs typeface="Calibri"/>
              </a:rPr>
              <a:t>=</a:t>
            </a:r>
            <a:r>
              <a:rPr dirty="0" sz="1200" spc="60">
                <a:latin typeface="Calibri"/>
                <a:cs typeface="Calibri"/>
              </a:rPr>
              <a:t> </a:t>
            </a:r>
            <a:r>
              <a:rPr dirty="0" sz="1200" spc="175" i="1">
                <a:latin typeface="Calibri"/>
                <a:cs typeface="Calibri"/>
              </a:rPr>
              <a:t>A</a:t>
            </a:r>
            <a:r>
              <a:rPr dirty="0" sz="1200" spc="-5" i="1">
                <a:latin typeface="Calibri"/>
                <a:cs typeface="Calibri"/>
              </a:rPr>
              <a:t> </a:t>
            </a:r>
            <a:r>
              <a:rPr dirty="0" sz="1200" spc="-170">
                <a:latin typeface="Lucida Sans Unicode"/>
                <a:cs typeface="Lucida Sans Unicode"/>
              </a:rPr>
              <a:t>∨</a:t>
            </a:r>
            <a:r>
              <a:rPr dirty="0" sz="1200" spc="-114">
                <a:latin typeface="Lucida Sans Unicode"/>
                <a:cs typeface="Lucida Sans Unicode"/>
              </a:rPr>
              <a:t> </a:t>
            </a:r>
            <a:r>
              <a:rPr dirty="0" sz="1200" spc="170" i="1">
                <a:latin typeface="Calibri"/>
                <a:cs typeface="Calibri"/>
              </a:rPr>
              <a:t>B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44" name="object 44" descr=""/>
          <p:cNvSpPr/>
          <p:nvPr/>
        </p:nvSpPr>
        <p:spPr>
          <a:xfrm>
            <a:off x="3423371" y="5534517"/>
            <a:ext cx="44450" cy="44450"/>
          </a:xfrm>
          <a:custGeom>
            <a:avLst/>
            <a:gdLst/>
            <a:ahLst/>
            <a:cxnLst/>
            <a:rect l="l" t="t" r="r" b="b"/>
            <a:pathLst>
              <a:path w="44450" h="44450">
                <a:moveTo>
                  <a:pt x="44284" y="22142"/>
                </a:moveTo>
                <a:lnTo>
                  <a:pt x="42544" y="13523"/>
                </a:lnTo>
                <a:lnTo>
                  <a:pt x="37799" y="6485"/>
                </a:lnTo>
                <a:lnTo>
                  <a:pt x="30761" y="1740"/>
                </a:lnTo>
                <a:lnTo>
                  <a:pt x="22142" y="0"/>
                </a:lnTo>
                <a:lnTo>
                  <a:pt x="13523" y="1740"/>
                </a:lnTo>
                <a:lnTo>
                  <a:pt x="6485" y="6485"/>
                </a:lnTo>
                <a:lnTo>
                  <a:pt x="1740" y="13523"/>
                </a:lnTo>
                <a:lnTo>
                  <a:pt x="0" y="22142"/>
                </a:lnTo>
                <a:lnTo>
                  <a:pt x="1740" y="30761"/>
                </a:lnTo>
                <a:lnTo>
                  <a:pt x="6485" y="37799"/>
                </a:lnTo>
                <a:lnTo>
                  <a:pt x="13523" y="42544"/>
                </a:lnTo>
                <a:lnTo>
                  <a:pt x="22142" y="44284"/>
                </a:lnTo>
                <a:lnTo>
                  <a:pt x="30761" y="42544"/>
                </a:lnTo>
                <a:lnTo>
                  <a:pt x="37799" y="37799"/>
                </a:lnTo>
                <a:lnTo>
                  <a:pt x="42544" y="30761"/>
                </a:lnTo>
                <a:lnTo>
                  <a:pt x="44284" y="22142"/>
                </a:lnTo>
                <a:close/>
              </a:path>
            </a:pathLst>
          </a:custGeom>
          <a:ln w="5060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5" name="object 45" descr=""/>
          <p:cNvSpPr/>
          <p:nvPr/>
        </p:nvSpPr>
        <p:spPr>
          <a:xfrm>
            <a:off x="3423371" y="5654296"/>
            <a:ext cx="44450" cy="44450"/>
          </a:xfrm>
          <a:custGeom>
            <a:avLst/>
            <a:gdLst/>
            <a:ahLst/>
            <a:cxnLst/>
            <a:rect l="l" t="t" r="r" b="b"/>
            <a:pathLst>
              <a:path w="44450" h="44450">
                <a:moveTo>
                  <a:pt x="44284" y="22142"/>
                </a:moveTo>
                <a:lnTo>
                  <a:pt x="42544" y="13523"/>
                </a:lnTo>
                <a:lnTo>
                  <a:pt x="37799" y="6485"/>
                </a:lnTo>
                <a:lnTo>
                  <a:pt x="30761" y="1740"/>
                </a:lnTo>
                <a:lnTo>
                  <a:pt x="22142" y="0"/>
                </a:lnTo>
                <a:lnTo>
                  <a:pt x="13523" y="1740"/>
                </a:lnTo>
                <a:lnTo>
                  <a:pt x="6485" y="6485"/>
                </a:lnTo>
                <a:lnTo>
                  <a:pt x="1740" y="13523"/>
                </a:lnTo>
                <a:lnTo>
                  <a:pt x="0" y="22142"/>
                </a:lnTo>
                <a:lnTo>
                  <a:pt x="1740" y="30761"/>
                </a:lnTo>
                <a:lnTo>
                  <a:pt x="6485" y="37799"/>
                </a:lnTo>
                <a:lnTo>
                  <a:pt x="13523" y="42544"/>
                </a:lnTo>
                <a:lnTo>
                  <a:pt x="22142" y="44284"/>
                </a:lnTo>
                <a:lnTo>
                  <a:pt x="30761" y="42544"/>
                </a:lnTo>
                <a:lnTo>
                  <a:pt x="37799" y="37799"/>
                </a:lnTo>
                <a:lnTo>
                  <a:pt x="42544" y="30761"/>
                </a:lnTo>
                <a:lnTo>
                  <a:pt x="44284" y="22142"/>
                </a:lnTo>
                <a:close/>
              </a:path>
            </a:pathLst>
          </a:custGeom>
          <a:ln w="5060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6" name="object 46" descr=""/>
          <p:cNvSpPr txBox="1"/>
          <p:nvPr/>
        </p:nvSpPr>
        <p:spPr>
          <a:xfrm>
            <a:off x="3470186" y="5439411"/>
            <a:ext cx="221615" cy="354330"/>
          </a:xfrm>
          <a:prstGeom prst="rect">
            <a:avLst/>
          </a:prstGeom>
          <a:ln w="5060">
            <a:solidFill>
              <a:srgbClr val="000000"/>
            </a:solidFill>
          </a:ln>
        </p:spPr>
        <p:txBody>
          <a:bodyPr wrap="square" lIns="0" tIns="1270" rIns="0" bIns="0" rtlCol="0" vert="horz">
            <a:spAutoFit/>
          </a:bodyPr>
          <a:lstStyle/>
          <a:p>
            <a:pPr marL="68580">
              <a:lnSpc>
                <a:spcPct val="100000"/>
              </a:lnSpc>
              <a:spcBef>
                <a:spcPts val="10"/>
              </a:spcBef>
            </a:pPr>
            <a:r>
              <a:rPr dirty="0" sz="800" spc="50">
                <a:latin typeface="Calibri"/>
                <a:cs typeface="Calibri"/>
              </a:rPr>
              <a:t>&amp;</a:t>
            </a:r>
            <a:endParaRPr sz="800">
              <a:latin typeface="Calibri"/>
              <a:cs typeface="Calibri"/>
            </a:endParaRPr>
          </a:p>
        </p:txBody>
      </p:sp>
      <p:sp>
        <p:nvSpPr>
          <p:cNvPr id="47" name="object 47" descr=""/>
          <p:cNvSpPr/>
          <p:nvPr/>
        </p:nvSpPr>
        <p:spPr>
          <a:xfrm>
            <a:off x="3328895" y="5551751"/>
            <a:ext cx="92075" cy="5080"/>
          </a:xfrm>
          <a:custGeom>
            <a:avLst/>
            <a:gdLst/>
            <a:ahLst/>
            <a:cxnLst/>
            <a:rect l="l" t="t" r="r" b="b"/>
            <a:pathLst>
              <a:path w="92075" h="5079">
                <a:moveTo>
                  <a:pt x="0" y="0"/>
                </a:moveTo>
                <a:lnTo>
                  <a:pt x="0" y="4908"/>
                </a:lnTo>
                <a:lnTo>
                  <a:pt x="91945" y="4908"/>
                </a:lnTo>
              </a:path>
            </a:pathLst>
          </a:custGeom>
          <a:ln w="5060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8" name="object 48" descr=""/>
          <p:cNvSpPr txBox="1"/>
          <p:nvPr/>
        </p:nvSpPr>
        <p:spPr>
          <a:xfrm>
            <a:off x="3143478" y="5439102"/>
            <a:ext cx="146050" cy="337185"/>
          </a:xfrm>
          <a:prstGeom prst="rect">
            <a:avLst/>
          </a:prstGeom>
        </p:spPr>
        <p:txBody>
          <a:bodyPr wrap="square" lIns="0" tIns="65404" rIns="0" bIns="0" rtlCol="0" vert="horz">
            <a:spAutoFit/>
          </a:bodyPr>
          <a:lstStyle/>
          <a:p>
            <a:pPr marL="12700" marR="5080" indent="8890">
              <a:lnSpc>
                <a:spcPct val="70900"/>
              </a:lnSpc>
              <a:spcBef>
                <a:spcPts val="515"/>
              </a:spcBef>
            </a:pPr>
            <a:r>
              <a:rPr dirty="0" sz="1200" spc="125" i="1">
                <a:latin typeface="Calibri"/>
                <a:cs typeface="Calibri"/>
              </a:rPr>
              <a:t>A </a:t>
            </a:r>
            <a:r>
              <a:rPr dirty="0" sz="1200" spc="180" i="1">
                <a:latin typeface="Calibri"/>
                <a:cs typeface="Calibri"/>
              </a:rPr>
              <a:t>B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49" name="object 49" descr=""/>
          <p:cNvSpPr/>
          <p:nvPr/>
        </p:nvSpPr>
        <p:spPr>
          <a:xfrm>
            <a:off x="3328895" y="5676439"/>
            <a:ext cx="92075" cy="5080"/>
          </a:xfrm>
          <a:custGeom>
            <a:avLst/>
            <a:gdLst/>
            <a:ahLst/>
            <a:cxnLst/>
            <a:rect l="l" t="t" r="r" b="b"/>
            <a:pathLst>
              <a:path w="92075" h="5079">
                <a:moveTo>
                  <a:pt x="0" y="4908"/>
                </a:moveTo>
                <a:lnTo>
                  <a:pt x="0" y="0"/>
                </a:lnTo>
                <a:lnTo>
                  <a:pt x="91945" y="0"/>
                </a:lnTo>
              </a:path>
            </a:pathLst>
          </a:custGeom>
          <a:ln w="5060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0" name="object 50" descr=""/>
          <p:cNvSpPr/>
          <p:nvPr/>
        </p:nvSpPr>
        <p:spPr>
          <a:xfrm>
            <a:off x="3694139" y="5616549"/>
            <a:ext cx="144145" cy="0"/>
          </a:xfrm>
          <a:custGeom>
            <a:avLst/>
            <a:gdLst/>
            <a:ahLst/>
            <a:cxnLst/>
            <a:rect l="l" t="t" r="r" b="b"/>
            <a:pathLst>
              <a:path w="144145" h="0">
                <a:moveTo>
                  <a:pt x="0" y="0"/>
                </a:moveTo>
                <a:lnTo>
                  <a:pt x="144001" y="0"/>
                </a:lnTo>
              </a:path>
            </a:pathLst>
          </a:custGeom>
          <a:ln w="5060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1" name="object 51" descr=""/>
          <p:cNvSpPr/>
          <p:nvPr/>
        </p:nvSpPr>
        <p:spPr>
          <a:xfrm>
            <a:off x="4209453" y="5559615"/>
            <a:ext cx="111760" cy="0"/>
          </a:xfrm>
          <a:custGeom>
            <a:avLst/>
            <a:gdLst/>
            <a:ahLst/>
            <a:cxnLst/>
            <a:rect l="l" t="t" r="r" b="b"/>
            <a:pathLst>
              <a:path w="111760" h="0">
                <a:moveTo>
                  <a:pt x="0" y="0"/>
                </a:moveTo>
                <a:lnTo>
                  <a:pt x="111442" y="0"/>
                </a:lnTo>
              </a:path>
            </a:pathLst>
          </a:custGeom>
          <a:ln w="505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2" name="object 52" descr=""/>
          <p:cNvSpPr/>
          <p:nvPr/>
        </p:nvSpPr>
        <p:spPr>
          <a:xfrm>
            <a:off x="4489602" y="5559615"/>
            <a:ext cx="120650" cy="0"/>
          </a:xfrm>
          <a:custGeom>
            <a:avLst/>
            <a:gdLst/>
            <a:ahLst/>
            <a:cxnLst/>
            <a:rect l="l" t="t" r="r" b="b"/>
            <a:pathLst>
              <a:path w="120650" h="0">
                <a:moveTo>
                  <a:pt x="0" y="0"/>
                </a:moveTo>
                <a:lnTo>
                  <a:pt x="120599" y="0"/>
                </a:lnTo>
              </a:path>
            </a:pathLst>
          </a:custGeom>
          <a:ln w="505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3" name="object 53" descr=""/>
          <p:cNvSpPr txBox="1"/>
          <p:nvPr/>
        </p:nvSpPr>
        <p:spPr>
          <a:xfrm>
            <a:off x="3877474" y="5516547"/>
            <a:ext cx="737870" cy="207645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200" spc="85" i="1">
                <a:latin typeface="Calibri"/>
                <a:cs typeface="Calibri"/>
              </a:rPr>
              <a:t>Y</a:t>
            </a:r>
            <a:r>
              <a:rPr dirty="0" sz="1200" spc="325" i="1">
                <a:latin typeface="Calibri"/>
                <a:cs typeface="Calibri"/>
              </a:rPr>
              <a:t> </a:t>
            </a:r>
            <a:r>
              <a:rPr dirty="0" sz="1200" spc="305">
                <a:latin typeface="Calibri"/>
                <a:cs typeface="Calibri"/>
              </a:rPr>
              <a:t>=</a:t>
            </a:r>
            <a:r>
              <a:rPr dirty="0" sz="1200" spc="60">
                <a:latin typeface="Calibri"/>
                <a:cs typeface="Calibri"/>
              </a:rPr>
              <a:t> </a:t>
            </a:r>
            <a:r>
              <a:rPr dirty="0" sz="1200" spc="175" i="1">
                <a:latin typeface="Calibri"/>
                <a:cs typeface="Calibri"/>
              </a:rPr>
              <a:t>A</a:t>
            </a:r>
            <a:r>
              <a:rPr dirty="0" sz="1200" spc="-5" i="1">
                <a:latin typeface="Calibri"/>
                <a:cs typeface="Calibri"/>
              </a:rPr>
              <a:t> </a:t>
            </a:r>
            <a:r>
              <a:rPr dirty="0" sz="1200" spc="-170">
                <a:latin typeface="Lucida Sans Unicode"/>
                <a:cs typeface="Lucida Sans Unicode"/>
              </a:rPr>
              <a:t>∧</a:t>
            </a:r>
            <a:r>
              <a:rPr dirty="0" sz="1200" spc="-114">
                <a:latin typeface="Lucida Sans Unicode"/>
                <a:cs typeface="Lucida Sans Unicode"/>
              </a:rPr>
              <a:t> </a:t>
            </a:r>
            <a:r>
              <a:rPr dirty="0" sz="1200" spc="170" i="1">
                <a:latin typeface="Calibri"/>
                <a:cs typeface="Calibri"/>
              </a:rPr>
              <a:t>B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54" name="object 54" descr=""/>
          <p:cNvSpPr/>
          <p:nvPr/>
        </p:nvSpPr>
        <p:spPr>
          <a:xfrm>
            <a:off x="903340" y="6086510"/>
            <a:ext cx="44450" cy="44450"/>
          </a:xfrm>
          <a:custGeom>
            <a:avLst/>
            <a:gdLst/>
            <a:ahLst/>
            <a:cxnLst/>
            <a:rect l="l" t="t" r="r" b="b"/>
            <a:pathLst>
              <a:path w="44450" h="44450">
                <a:moveTo>
                  <a:pt x="44284" y="22142"/>
                </a:moveTo>
                <a:lnTo>
                  <a:pt x="42544" y="13523"/>
                </a:lnTo>
                <a:lnTo>
                  <a:pt x="37799" y="6485"/>
                </a:lnTo>
                <a:lnTo>
                  <a:pt x="30761" y="1740"/>
                </a:lnTo>
                <a:lnTo>
                  <a:pt x="22142" y="0"/>
                </a:lnTo>
                <a:lnTo>
                  <a:pt x="13523" y="1740"/>
                </a:lnTo>
                <a:lnTo>
                  <a:pt x="6485" y="6485"/>
                </a:lnTo>
                <a:lnTo>
                  <a:pt x="1740" y="13523"/>
                </a:lnTo>
                <a:lnTo>
                  <a:pt x="0" y="22142"/>
                </a:lnTo>
                <a:lnTo>
                  <a:pt x="1740" y="30761"/>
                </a:lnTo>
                <a:lnTo>
                  <a:pt x="6485" y="37799"/>
                </a:lnTo>
                <a:lnTo>
                  <a:pt x="13523" y="42544"/>
                </a:lnTo>
                <a:lnTo>
                  <a:pt x="22142" y="44284"/>
                </a:lnTo>
                <a:lnTo>
                  <a:pt x="30761" y="42544"/>
                </a:lnTo>
                <a:lnTo>
                  <a:pt x="37799" y="37799"/>
                </a:lnTo>
                <a:lnTo>
                  <a:pt x="42544" y="30761"/>
                </a:lnTo>
                <a:lnTo>
                  <a:pt x="44284" y="22142"/>
                </a:lnTo>
                <a:close/>
              </a:path>
            </a:pathLst>
          </a:custGeom>
          <a:ln w="5060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5" name="object 55" descr=""/>
          <p:cNvSpPr/>
          <p:nvPr/>
        </p:nvSpPr>
        <p:spPr>
          <a:xfrm>
            <a:off x="1174108" y="6146400"/>
            <a:ext cx="44450" cy="44450"/>
          </a:xfrm>
          <a:custGeom>
            <a:avLst/>
            <a:gdLst/>
            <a:ahLst/>
            <a:cxnLst/>
            <a:rect l="l" t="t" r="r" b="b"/>
            <a:pathLst>
              <a:path w="44450" h="44450">
                <a:moveTo>
                  <a:pt x="44284" y="22142"/>
                </a:moveTo>
                <a:lnTo>
                  <a:pt x="42544" y="13523"/>
                </a:lnTo>
                <a:lnTo>
                  <a:pt x="37799" y="6485"/>
                </a:lnTo>
                <a:lnTo>
                  <a:pt x="30761" y="1740"/>
                </a:lnTo>
                <a:lnTo>
                  <a:pt x="22142" y="0"/>
                </a:lnTo>
                <a:lnTo>
                  <a:pt x="13523" y="1740"/>
                </a:lnTo>
                <a:lnTo>
                  <a:pt x="6485" y="6485"/>
                </a:lnTo>
                <a:lnTo>
                  <a:pt x="1740" y="13523"/>
                </a:lnTo>
                <a:lnTo>
                  <a:pt x="0" y="22142"/>
                </a:lnTo>
                <a:lnTo>
                  <a:pt x="1740" y="30760"/>
                </a:lnTo>
                <a:lnTo>
                  <a:pt x="6485" y="37799"/>
                </a:lnTo>
                <a:lnTo>
                  <a:pt x="13523" y="42544"/>
                </a:lnTo>
                <a:lnTo>
                  <a:pt x="22142" y="44284"/>
                </a:lnTo>
                <a:lnTo>
                  <a:pt x="30761" y="42544"/>
                </a:lnTo>
                <a:lnTo>
                  <a:pt x="37799" y="37799"/>
                </a:lnTo>
                <a:lnTo>
                  <a:pt x="42544" y="30760"/>
                </a:lnTo>
                <a:lnTo>
                  <a:pt x="44284" y="22142"/>
                </a:lnTo>
                <a:close/>
              </a:path>
            </a:pathLst>
          </a:custGeom>
          <a:ln w="5060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6" name="object 56" descr=""/>
          <p:cNvSpPr txBox="1"/>
          <p:nvPr/>
        </p:nvSpPr>
        <p:spPr>
          <a:xfrm>
            <a:off x="950155" y="5991404"/>
            <a:ext cx="221615" cy="354330"/>
          </a:xfrm>
          <a:prstGeom prst="rect">
            <a:avLst/>
          </a:prstGeom>
          <a:ln w="5060">
            <a:solidFill>
              <a:srgbClr val="000000"/>
            </a:solidFill>
          </a:ln>
        </p:spPr>
        <p:txBody>
          <a:bodyPr wrap="square" lIns="0" tIns="1270" rIns="0" bIns="0" rtlCol="0" vert="horz">
            <a:spAutoFit/>
          </a:bodyPr>
          <a:lstStyle/>
          <a:p>
            <a:pPr marL="68580">
              <a:lnSpc>
                <a:spcPct val="100000"/>
              </a:lnSpc>
              <a:spcBef>
                <a:spcPts val="10"/>
              </a:spcBef>
            </a:pPr>
            <a:r>
              <a:rPr dirty="0" sz="800" spc="50">
                <a:latin typeface="Calibri"/>
                <a:cs typeface="Calibri"/>
              </a:rPr>
              <a:t>&amp;</a:t>
            </a:r>
            <a:endParaRPr sz="800">
              <a:latin typeface="Calibri"/>
              <a:cs typeface="Calibri"/>
            </a:endParaRPr>
          </a:p>
        </p:txBody>
      </p:sp>
      <p:sp>
        <p:nvSpPr>
          <p:cNvPr id="57" name="object 57" descr=""/>
          <p:cNvSpPr/>
          <p:nvPr/>
        </p:nvSpPr>
        <p:spPr>
          <a:xfrm>
            <a:off x="808864" y="6103744"/>
            <a:ext cx="92075" cy="5080"/>
          </a:xfrm>
          <a:custGeom>
            <a:avLst/>
            <a:gdLst/>
            <a:ahLst/>
            <a:cxnLst/>
            <a:rect l="l" t="t" r="r" b="b"/>
            <a:pathLst>
              <a:path w="92075" h="5079">
                <a:moveTo>
                  <a:pt x="0" y="0"/>
                </a:moveTo>
                <a:lnTo>
                  <a:pt x="0" y="4908"/>
                </a:lnTo>
                <a:lnTo>
                  <a:pt x="91945" y="4908"/>
                </a:lnTo>
              </a:path>
            </a:pathLst>
          </a:custGeom>
          <a:ln w="5060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8" name="object 58" descr=""/>
          <p:cNvSpPr txBox="1"/>
          <p:nvPr/>
        </p:nvSpPr>
        <p:spPr>
          <a:xfrm>
            <a:off x="623481" y="5991082"/>
            <a:ext cx="146050" cy="337185"/>
          </a:xfrm>
          <a:prstGeom prst="rect">
            <a:avLst/>
          </a:prstGeom>
        </p:spPr>
        <p:txBody>
          <a:bodyPr wrap="square" lIns="0" tIns="65404" rIns="0" bIns="0" rtlCol="0" vert="horz">
            <a:spAutoFit/>
          </a:bodyPr>
          <a:lstStyle/>
          <a:p>
            <a:pPr marL="12700" marR="5080" indent="8890">
              <a:lnSpc>
                <a:spcPct val="70900"/>
              </a:lnSpc>
              <a:spcBef>
                <a:spcPts val="515"/>
              </a:spcBef>
            </a:pPr>
            <a:r>
              <a:rPr dirty="0" sz="1200" spc="125" i="1">
                <a:latin typeface="Calibri"/>
                <a:cs typeface="Calibri"/>
              </a:rPr>
              <a:t>A </a:t>
            </a:r>
            <a:r>
              <a:rPr dirty="0" sz="1200" spc="180" i="1">
                <a:latin typeface="Calibri"/>
                <a:cs typeface="Calibri"/>
              </a:rPr>
              <a:t>B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59" name="object 59" descr=""/>
          <p:cNvSpPr/>
          <p:nvPr/>
        </p:nvSpPr>
        <p:spPr>
          <a:xfrm>
            <a:off x="808864" y="6228431"/>
            <a:ext cx="139065" cy="5080"/>
          </a:xfrm>
          <a:custGeom>
            <a:avLst/>
            <a:gdLst/>
            <a:ahLst/>
            <a:cxnLst/>
            <a:rect l="l" t="t" r="r" b="b"/>
            <a:pathLst>
              <a:path w="139065" h="5079">
                <a:moveTo>
                  <a:pt x="0" y="4908"/>
                </a:moveTo>
                <a:lnTo>
                  <a:pt x="0" y="0"/>
                </a:lnTo>
                <a:lnTo>
                  <a:pt x="138760" y="0"/>
                </a:lnTo>
              </a:path>
            </a:pathLst>
          </a:custGeom>
          <a:ln w="5060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60" name="object 60" descr=""/>
          <p:cNvSpPr/>
          <p:nvPr/>
        </p:nvSpPr>
        <p:spPr>
          <a:xfrm>
            <a:off x="1220923" y="6168542"/>
            <a:ext cx="108585" cy="0"/>
          </a:xfrm>
          <a:custGeom>
            <a:avLst/>
            <a:gdLst/>
            <a:ahLst/>
            <a:cxnLst/>
            <a:rect l="l" t="t" r="r" b="b"/>
            <a:pathLst>
              <a:path w="108584" h="0">
                <a:moveTo>
                  <a:pt x="0" y="0"/>
                </a:moveTo>
                <a:lnTo>
                  <a:pt x="108001" y="0"/>
                </a:lnTo>
              </a:path>
            </a:pathLst>
          </a:custGeom>
          <a:ln w="5060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grpSp>
        <p:nvGrpSpPr>
          <p:cNvPr id="61" name="object 61" descr=""/>
          <p:cNvGrpSpPr/>
          <p:nvPr/>
        </p:nvGrpSpPr>
        <p:grpSpPr>
          <a:xfrm>
            <a:off x="1700263" y="6096419"/>
            <a:ext cx="401320" cy="30480"/>
            <a:chOff x="1700263" y="6096419"/>
            <a:chExt cx="401320" cy="30480"/>
          </a:xfrm>
        </p:grpSpPr>
        <p:sp>
          <p:nvSpPr>
            <p:cNvPr id="62" name="object 62" descr=""/>
            <p:cNvSpPr/>
            <p:nvPr/>
          </p:nvSpPr>
          <p:spPr>
            <a:xfrm>
              <a:off x="1700263" y="6098946"/>
              <a:ext cx="401320" cy="0"/>
            </a:xfrm>
            <a:custGeom>
              <a:avLst/>
              <a:gdLst/>
              <a:ahLst/>
              <a:cxnLst/>
              <a:rect l="l" t="t" r="r" b="b"/>
              <a:pathLst>
                <a:path w="401319" h="0">
                  <a:moveTo>
                    <a:pt x="0" y="0"/>
                  </a:moveTo>
                  <a:lnTo>
                    <a:pt x="400748" y="0"/>
                  </a:lnTo>
                </a:path>
              </a:pathLst>
            </a:custGeom>
            <a:ln w="505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3" name="object 63" descr=""/>
            <p:cNvSpPr/>
            <p:nvPr/>
          </p:nvSpPr>
          <p:spPr>
            <a:xfrm>
              <a:off x="1700263" y="6124257"/>
              <a:ext cx="111760" cy="0"/>
            </a:xfrm>
            <a:custGeom>
              <a:avLst/>
              <a:gdLst/>
              <a:ahLst/>
              <a:cxnLst/>
              <a:rect l="l" t="t" r="r" b="b"/>
              <a:pathLst>
                <a:path w="111760" h="0">
                  <a:moveTo>
                    <a:pt x="0" y="0"/>
                  </a:moveTo>
                  <a:lnTo>
                    <a:pt x="111442" y="0"/>
                  </a:lnTo>
                </a:path>
              </a:pathLst>
            </a:custGeom>
            <a:ln w="505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64" name="object 64" descr=""/>
          <p:cNvSpPr txBox="1"/>
          <p:nvPr/>
        </p:nvSpPr>
        <p:spPr>
          <a:xfrm>
            <a:off x="1368297" y="6081189"/>
            <a:ext cx="737870" cy="207645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200" spc="85" i="1">
                <a:latin typeface="Calibri"/>
                <a:cs typeface="Calibri"/>
              </a:rPr>
              <a:t>Y</a:t>
            </a:r>
            <a:r>
              <a:rPr dirty="0" sz="1200" spc="325" i="1">
                <a:latin typeface="Calibri"/>
                <a:cs typeface="Calibri"/>
              </a:rPr>
              <a:t> </a:t>
            </a:r>
            <a:r>
              <a:rPr dirty="0" sz="1200" spc="305">
                <a:latin typeface="Calibri"/>
                <a:cs typeface="Calibri"/>
              </a:rPr>
              <a:t>=</a:t>
            </a:r>
            <a:r>
              <a:rPr dirty="0" sz="1200" spc="60">
                <a:latin typeface="Calibri"/>
                <a:cs typeface="Calibri"/>
              </a:rPr>
              <a:t> </a:t>
            </a:r>
            <a:r>
              <a:rPr dirty="0" sz="1200" spc="175" i="1">
                <a:latin typeface="Calibri"/>
                <a:cs typeface="Calibri"/>
              </a:rPr>
              <a:t>A</a:t>
            </a:r>
            <a:r>
              <a:rPr dirty="0" sz="1200" spc="-5" i="1">
                <a:latin typeface="Calibri"/>
                <a:cs typeface="Calibri"/>
              </a:rPr>
              <a:t> </a:t>
            </a:r>
            <a:r>
              <a:rPr dirty="0" sz="1200" spc="-170">
                <a:latin typeface="Lucida Sans Unicode"/>
                <a:cs typeface="Lucida Sans Unicode"/>
              </a:rPr>
              <a:t>∧</a:t>
            </a:r>
            <a:r>
              <a:rPr dirty="0" sz="1200" spc="-114">
                <a:latin typeface="Lucida Sans Unicode"/>
                <a:cs typeface="Lucida Sans Unicode"/>
              </a:rPr>
              <a:t> </a:t>
            </a:r>
            <a:r>
              <a:rPr dirty="0" sz="1200" spc="170" i="1">
                <a:latin typeface="Calibri"/>
                <a:cs typeface="Calibri"/>
              </a:rPr>
              <a:t>B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65" name="object 65" descr=""/>
          <p:cNvSpPr/>
          <p:nvPr/>
        </p:nvSpPr>
        <p:spPr>
          <a:xfrm>
            <a:off x="3423371" y="6206289"/>
            <a:ext cx="44450" cy="44450"/>
          </a:xfrm>
          <a:custGeom>
            <a:avLst/>
            <a:gdLst/>
            <a:ahLst/>
            <a:cxnLst/>
            <a:rect l="l" t="t" r="r" b="b"/>
            <a:pathLst>
              <a:path w="44450" h="44450">
                <a:moveTo>
                  <a:pt x="44284" y="22142"/>
                </a:moveTo>
                <a:lnTo>
                  <a:pt x="42544" y="13523"/>
                </a:lnTo>
                <a:lnTo>
                  <a:pt x="37799" y="6485"/>
                </a:lnTo>
                <a:lnTo>
                  <a:pt x="30761" y="1740"/>
                </a:lnTo>
                <a:lnTo>
                  <a:pt x="22142" y="0"/>
                </a:lnTo>
                <a:lnTo>
                  <a:pt x="13523" y="1740"/>
                </a:lnTo>
                <a:lnTo>
                  <a:pt x="6485" y="6485"/>
                </a:lnTo>
                <a:lnTo>
                  <a:pt x="1740" y="13523"/>
                </a:lnTo>
                <a:lnTo>
                  <a:pt x="0" y="22142"/>
                </a:lnTo>
                <a:lnTo>
                  <a:pt x="1740" y="30761"/>
                </a:lnTo>
                <a:lnTo>
                  <a:pt x="6485" y="37799"/>
                </a:lnTo>
                <a:lnTo>
                  <a:pt x="13523" y="42544"/>
                </a:lnTo>
                <a:lnTo>
                  <a:pt x="22142" y="44284"/>
                </a:lnTo>
                <a:lnTo>
                  <a:pt x="30761" y="42544"/>
                </a:lnTo>
                <a:lnTo>
                  <a:pt x="37799" y="37799"/>
                </a:lnTo>
                <a:lnTo>
                  <a:pt x="42544" y="30761"/>
                </a:lnTo>
                <a:lnTo>
                  <a:pt x="44284" y="22142"/>
                </a:lnTo>
                <a:close/>
              </a:path>
            </a:pathLst>
          </a:custGeom>
          <a:ln w="5060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66" name="object 66" descr=""/>
          <p:cNvSpPr txBox="1"/>
          <p:nvPr/>
        </p:nvSpPr>
        <p:spPr>
          <a:xfrm>
            <a:off x="3470186" y="5991404"/>
            <a:ext cx="221615" cy="354330"/>
          </a:xfrm>
          <a:prstGeom prst="rect">
            <a:avLst/>
          </a:prstGeom>
          <a:ln w="5060">
            <a:solidFill>
              <a:srgbClr val="000000"/>
            </a:solidFill>
          </a:ln>
        </p:spPr>
        <p:txBody>
          <a:bodyPr wrap="square" lIns="0" tIns="0" rIns="0" bIns="0" rtlCol="0" vert="horz">
            <a:spAutoFit/>
          </a:bodyPr>
          <a:lstStyle/>
          <a:p>
            <a:pPr marL="41910">
              <a:lnSpc>
                <a:spcPts val="950"/>
              </a:lnSpc>
            </a:pPr>
            <a:r>
              <a:rPr dirty="0" sz="800" spc="-25" i="1">
                <a:latin typeface="Verdana"/>
                <a:cs typeface="Verdana"/>
              </a:rPr>
              <a:t>≥</a:t>
            </a:r>
            <a:r>
              <a:rPr dirty="0" sz="800" spc="-25">
                <a:latin typeface="Calibri"/>
                <a:cs typeface="Calibri"/>
              </a:rPr>
              <a:t>1</a:t>
            </a:r>
            <a:endParaRPr sz="800">
              <a:latin typeface="Calibri"/>
              <a:cs typeface="Calibri"/>
            </a:endParaRPr>
          </a:p>
        </p:txBody>
      </p:sp>
      <p:sp>
        <p:nvSpPr>
          <p:cNvPr id="67" name="object 67" descr=""/>
          <p:cNvSpPr/>
          <p:nvPr/>
        </p:nvSpPr>
        <p:spPr>
          <a:xfrm>
            <a:off x="3328895" y="6103744"/>
            <a:ext cx="139065" cy="5080"/>
          </a:xfrm>
          <a:custGeom>
            <a:avLst/>
            <a:gdLst/>
            <a:ahLst/>
            <a:cxnLst/>
            <a:rect l="l" t="t" r="r" b="b"/>
            <a:pathLst>
              <a:path w="139064" h="5079">
                <a:moveTo>
                  <a:pt x="0" y="0"/>
                </a:moveTo>
                <a:lnTo>
                  <a:pt x="0" y="4908"/>
                </a:lnTo>
                <a:lnTo>
                  <a:pt x="138760" y="4908"/>
                </a:lnTo>
              </a:path>
            </a:pathLst>
          </a:custGeom>
          <a:ln w="5060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68" name="object 68" descr=""/>
          <p:cNvSpPr txBox="1"/>
          <p:nvPr/>
        </p:nvSpPr>
        <p:spPr>
          <a:xfrm>
            <a:off x="3143478" y="5991082"/>
            <a:ext cx="146050" cy="337185"/>
          </a:xfrm>
          <a:prstGeom prst="rect">
            <a:avLst/>
          </a:prstGeom>
        </p:spPr>
        <p:txBody>
          <a:bodyPr wrap="square" lIns="0" tIns="65404" rIns="0" bIns="0" rtlCol="0" vert="horz">
            <a:spAutoFit/>
          </a:bodyPr>
          <a:lstStyle/>
          <a:p>
            <a:pPr marL="12700" marR="5080" indent="8890">
              <a:lnSpc>
                <a:spcPct val="70900"/>
              </a:lnSpc>
              <a:spcBef>
                <a:spcPts val="515"/>
              </a:spcBef>
            </a:pPr>
            <a:r>
              <a:rPr dirty="0" sz="1200" spc="125" i="1">
                <a:latin typeface="Calibri"/>
                <a:cs typeface="Calibri"/>
              </a:rPr>
              <a:t>A </a:t>
            </a:r>
            <a:r>
              <a:rPr dirty="0" sz="1200" spc="180" i="1">
                <a:latin typeface="Calibri"/>
                <a:cs typeface="Calibri"/>
              </a:rPr>
              <a:t>B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69" name="object 69" descr=""/>
          <p:cNvSpPr/>
          <p:nvPr/>
        </p:nvSpPr>
        <p:spPr>
          <a:xfrm>
            <a:off x="3328895" y="6228431"/>
            <a:ext cx="92075" cy="5080"/>
          </a:xfrm>
          <a:custGeom>
            <a:avLst/>
            <a:gdLst/>
            <a:ahLst/>
            <a:cxnLst/>
            <a:rect l="l" t="t" r="r" b="b"/>
            <a:pathLst>
              <a:path w="92075" h="5079">
                <a:moveTo>
                  <a:pt x="0" y="4908"/>
                </a:moveTo>
                <a:lnTo>
                  <a:pt x="0" y="0"/>
                </a:lnTo>
                <a:lnTo>
                  <a:pt x="91945" y="0"/>
                </a:lnTo>
              </a:path>
            </a:pathLst>
          </a:custGeom>
          <a:ln w="5060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70" name="object 70" descr=""/>
          <p:cNvSpPr/>
          <p:nvPr/>
        </p:nvSpPr>
        <p:spPr>
          <a:xfrm>
            <a:off x="3694139" y="6168542"/>
            <a:ext cx="144145" cy="0"/>
          </a:xfrm>
          <a:custGeom>
            <a:avLst/>
            <a:gdLst/>
            <a:ahLst/>
            <a:cxnLst/>
            <a:rect l="l" t="t" r="r" b="b"/>
            <a:pathLst>
              <a:path w="144145" h="0">
                <a:moveTo>
                  <a:pt x="0" y="0"/>
                </a:moveTo>
                <a:lnTo>
                  <a:pt x="144001" y="0"/>
                </a:lnTo>
              </a:path>
            </a:pathLst>
          </a:custGeom>
          <a:ln w="5060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71" name="object 71" descr=""/>
          <p:cNvSpPr/>
          <p:nvPr/>
        </p:nvSpPr>
        <p:spPr>
          <a:xfrm>
            <a:off x="4489602" y="6111595"/>
            <a:ext cx="120650" cy="0"/>
          </a:xfrm>
          <a:custGeom>
            <a:avLst/>
            <a:gdLst/>
            <a:ahLst/>
            <a:cxnLst/>
            <a:rect l="l" t="t" r="r" b="b"/>
            <a:pathLst>
              <a:path w="120650" h="0">
                <a:moveTo>
                  <a:pt x="0" y="0"/>
                </a:moveTo>
                <a:lnTo>
                  <a:pt x="120599" y="0"/>
                </a:lnTo>
              </a:path>
            </a:pathLst>
          </a:custGeom>
          <a:ln w="505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72" name="object 72" descr=""/>
          <p:cNvSpPr txBox="1"/>
          <p:nvPr/>
        </p:nvSpPr>
        <p:spPr>
          <a:xfrm>
            <a:off x="3877474" y="6068527"/>
            <a:ext cx="737870" cy="207645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200" spc="85" i="1">
                <a:latin typeface="Calibri"/>
                <a:cs typeface="Calibri"/>
              </a:rPr>
              <a:t>Y</a:t>
            </a:r>
            <a:r>
              <a:rPr dirty="0" sz="1200" spc="325" i="1">
                <a:latin typeface="Calibri"/>
                <a:cs typeface="Calibri"/>
              </a:rPr>
              <a:t> </a:t>
            </a:r>
            <a:r>
              <a:rPr dirty="0" sz="1200" spc="305">
                <a:latin typeface="Calibri"/>
                <a:cs typeface="Calibri"/>
              </a:rPr>
              <a:t>=</a:t>
            </a:r>
            <a:r>
              <a:rPr dirty="0" sz="1200" spc="60">
                <a:latin typeface="Calibri"/>
                <a:cs typeface="Calibri"/>
              </a:rPr>
              <a:t> </a:t>
            </a:r>
            <a:r>
              <a:rPr dirty="0" sz="1200" spc="175" i="1">
                <a:latin typeface="Calibri"/>
                <a:cs typeface="Calibri"/>
              </a:rPr>
              <a:t>A</a:t>
            </a:r>
            <a:r>
              <a:rPr dirty="0" sz="1200" spc="-5" i="1">
                <a:latin typeface="Calibri"/>
                <a:cs typeface="Calibri"/>
              </a:rPr>
              <a:t> </a:t>
            </a:r>
            <a:r>
              <a:rPr dirty="0" sz="1200" spc="-170">
                <a:latin typeface="Lucida Sans Unicode"/>
                <a:cs typeface="Lucida Sans Unicode"/>
              </a:rPr>
              <a:t>∨</a:t>
            </a:r>
            <a:r>
              <a:rPr dirty="0" sz="1200" spc="-114">
                <a:latin typeface="Lucida Sans Unicode"/>
                <a:cs typeface="Lucida Sans Unicode"/>
              </a:rPr>
              <a:t> </a:t>
            </a:r>
            <a:r>
              <a:rPr dirty="0" sz="1200" spc="170" i="1">
                <a:latin typeface="Calibri"/>
                <a:cs typeface="Calibri"/>
              </a:rPr>
              <a:t>B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73" name="object 73" descr="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49530">
              <a:lnSpc>
                <a:spcPts val="1235"/>
              </a:lnSpc>
            </a:pPr>
            <a:fld id="{81D60167-4931-47E6-BA6A-407CBD079E47}" type="slidenum">
              <a:rPr dirty="0" spc="-25"/>
              <a:t>10</a:t>
            </a:fld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object 11" descr="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49530">
              <a:lnSpc>
                <a:spcPts val="1235"/>
              </a:lnSpc>
            </a:pPr>
            <a:fld id="{81D60167-4931-47E6-BA6A-407CBD079E47}" type="slidenum">
              <a:rPr dirty="0" spc="-25"/>
              <a:t>10</a:t>
            </a:fld>
          </a:p>
        </p:txBody>
      </p:sp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587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dirty="0" spc="200"/>
              <a:t>Contents</a:t>
            </a:r>
          </a:p>
        </p:txBody>
      </p:sp>
      <p:sp>
        <p:nvSpPr>
          <p:cNvPr id="3" name="object 3" descr=""/>
          <p:cNvSpPr txBox="1"/>
          <p:nvPr/>
        </p:nvSpPr>
        <p:spPr>
          <a:xfrm>
            <a:off x="573925" y="3144962"/>
            <a:ext cx="1188085" cy="207645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  <a:tabLst>
                <a:tab pos="235585" algn="l"/>
              </a:tabLst>
            </a:pPr>
            <a:r>
              <a:rPr dirty="0" sz="1200" spc="5" b="1">
                <a:latin typeface="Calibri"/>
                <a:cs typeface="Calibri"/>
                <a:hlinkClick r:id="rId2" action="ppaction://hlinksldjump"/>
              </a:rPr>
              <a:t>1</a:t>
            </a:r>
            <a:r>
              <a:rPr dirty="0" sz="1200" b="1">
                <a:latin typeface="Calibri"/>
                <a:cs typeface="Calibri"/>
                <a:hlinkClick r:id="rId2" action="ppaction://hlinksldjump"/>
              </a:rPr>
              <a:t>	</a:t>
            </a:r>
            <a:r>
              <a:rPr dirty="0" sz="1200" spc="80" b="1">
                <a:latin typeface="Calibri"/>
                <a:cs typeface="Calibri"/>
                <a:hlinkClick r:id="rId2" action="ppaction://hlinksldjump"/>
              </a:rPr>
              <a:t>Introduction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4" name="object 4" descr=""/>
          <p:cNvSpPr txBox="1"/>
          <p:nvPr/>
        </p:nvSpPr>
        <p:spPr>
          <a:xfrm>
            <a:off x="6968528" y="3144962"/>
            <a:ext cx="111125" cy="207645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200" spc="5" b="1">
                <a:latin typeface="Calibri"/>
                <a:cs typeface="Calibri"/>
              </a:rPr>
              <a:t>1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5" name="object 5" descr=""/>
          <p:cNvSpPr txBox="1"/>
          <p:nvPr/>
        </p:nvSpPr>
        <p:spPr>
          <a:xfrm>
            <a:off x="6968760" y="3657089"/>
            <a:ext cx="111125" cy="207645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200" spc="5" b="1">
                <a:latin typeface="Calibri"/>
                <a:cs typeface="Calibri"/>
              </a:rPr>
              <a:t>9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6" name="object 6" descr=""/>
          <p:cNvSpPr txBox="1"/>
          <p:nvPr/>
        </p:nvSpPr>
        <p:spPr>
          <a:xfrm>
            <a:off x="573925" y="3657089"/>
            <a:ext cx="6506209" cy="3842385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235585" indent="-222885">
              <a:lnSpc>
                <a:spcPct val="100000"/>
              </a:lnSpc>
              <a:spcBef>
                <a:spcPts val="95"/>
              </a:spcBef>
              <a:buAutoNum type="arabicPlain" startAt="2"/>
              <a:tabLst>
                <a:tab pos="235585" algn="l"/>
              </a:tabLst>
            </a:pPr>
            <a:r>
              <a:rPr dirty="0" sz="1200" spc="105" b="1">
                <a:latin typeface="Calibri"/>
                <a:cs typeface="Calibri"/>
                <a:hlinkClick r:id="rId3" action="ppaction://hlinksldjump"/>
              </a:rPr>
              <a:t>Numbers</a:t>
            </a:r>
            <a:r>
              <a:rPr dirty="0" sz="1200" spc="190" b="1">
                <a:latin typeface="Calibri"/>
                <a:cs typeface="Calibri"/>
                <a:hlinkClick r:id="rId3" action="ppaction://hlinksldjump"/>
              </a:rPr>
              <a:t> </a:t>
            </a:r>
            <a:r>
              <a:rPr dirty="0" sz="1200" spc="80" b="1">
                <a:latin typeface="Calibri"/>
                <a:cs typeface="Calibri"/>
                <a:hlinkClick r:id="rId3" action="ppaction://hlinksldjump"/>
              </a:rPr>
              <a:t>and</a:t>
            </a:r>
            <a:r>
              <a:rPr dirty="0" sz="1200" spc="190" b="1">
                <a:latin typeface="Calibri"/>
                <a:cs typeface="Calibri"/>
                <a:hlinkClick r:id="rId3" action="ppaction://hlinksldjump"/>
              </a:rPr>
              <a:t> </a:t>
            </a:r>
            <a:r>
              <a:rPr dirty="0" sz="1200" spc="80" b="1">
                <a:latin typeface="Calibri"/>
                <a:cs typeface="Calibri"/>
                <a:hlinkClick r:id="rId3" action="ppaction://hlinksldjump"/>
              </a:rPr>
              <a:t>data</a:t>
            </a:r>
            <a:r>
              <a:rPr dirty="0" sz="1200" spc="190" b="1">
                <a:latin typeface="Calibri"/>
                <a:cs typeface="Calibri"/>
                <a:hlinkClick r:id="rId3" action="ppaction://hlinksldjump"/>
              </a:rPr>
              <a:t> </a:t>
            </a:r>
            <a:r>
              <a:rPr dirty="0" sz="1200" spc="70" b="1">
                <a:latin typeface="Calibri"/>
                <a:cs typeface="Calibri"/>
                <a:hlinkClick r:id="rId3" action="ppaction://hlinksldjump"/>
              </a:rPr>
              <a:t>types</a:t>
            </a:r>
            <a:endParaRPr sz="1200">
              <a:latin typeface="Calibri"/>
              <a:cs typeface="Calibri"/>
            </a:endParaRPr>
          </a:p>
          <a:p>
            <a:pPr algn="r" lvl="1" marL="341630" marR="5715" indent="-341630">
              <a:lnSpc>
                <a:spcPct val="100000"/>
              </a:lnSpc>
              <a:spcBef>
                <a:spcPts val="1420"/>
              </a:spcBef>
              <a:buAutoNum type="arabicPeriod"/>
              <a:tabLst>
                <a:tab pos="341630" algn="l"/>
                <a:tab pos="6181725" algn="l"/>
              </a:tabLst>
            </a:pPr>
            <a:r>
              <a:rPr dirty="0" sz="1200">
                <a:latin typeface="Calibri"/>
                <a:cs typeface="Calibri"/>
                <a:hlinkClick r:id="rId3" action="ppaction://hlinksldjump"/>
              </a:rPr>
              <a:t>Conversions</a:t>
            </a:r>
            <a:r>
              <a:rPr dirty="0" sz="1200" spc="160">
                <a:latin typeface="Calibri"/>
                <a:cs typeface="Calibri"/>
              </a:rPr>
              <a:t>  </a:t>
            </a:r>
            <a:r>
              <a:rPr dirty="0" sz="1200">
                <a:latin typeface="Calibri"/>
                <a:cs typeface="Calibri"/>
              </a:rPr>
              <a:t>.</a:t>
            </a:r>
            <a:r>
              <a:rPr dirty="0" sz="1200" spc="35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.</a:t>
            </a:r>
            <a:r>
              <a:rPr dirty="0" sz="1200" spc="35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.</a:t>
            </a:r>
            <a:r>
              <a:rPr dirty="0" sz="1200" spc="35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.</a:t>
            </a:r>
            <a:r>
              <a:rPr dirty="0" sz="1200" spc="35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.</a:t>
            </a:r>
            <a:r>
              <a:rPr dirty="0" sz="1200" spc="35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.</a:t>
            </a:r>
            <a:r>
              <a:rPr dirty="0" sz="1200" spc="35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.</a:t>
            </a:r>
            <a:r>
              <a:rPr dirty="0" sz="1200" spc="35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.</a:t>
            </a:r>
            <a:r>
              <a:rPr dirty="0" sz="1200" spc="35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.</a:t>
            </a:r>
            <a:r>
              <a:rPr dirty="0" sz="1200" spc="35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.</a:t>
            </a:r>
            <a:r>
              <a:rPr dirty="0" sz="1200" spc="35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.</a:t>
            </a:r>
            <a:r>
              <a:rPr dirty="0" sz="1200" spc="35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.</a:t>
            </a:r>
            <a:r>
              <a:rPr dirty="0" sz="1200" spc="35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.</a:t>
            </a:r>
            <a:r>
              <a:rPr dirty="0" sz="1200" spc="35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.</a:t>
            </a:r>
            <a:r>
              <a:rPr dirty="0" sz="1200" spc="35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.</a:t>
            </a:r>
            <a:r>
              <a:rPr dirty="0" sz="1200" spc="35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.</a:t>
            </a:r>
            <a:r>
              <a:rPr dirty="0" sz="1200" spc="35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.</a:t>
            </a:r>
            <a:r>
              <a:rPr dirty="0" sz="1200" spc="35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.</a:t>
            </a:r>
            <a:r>
              <a:rPr dirty="0" sz="1200" spc="35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.</a:t>
            </a:r>
            <a:r>
              <a:rPr dirty="0" sz="1200" spc="35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.</a:t>
            </a:r>
            <a:r>
              <a:rPr dirty="0" sz="1200" spc="35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.</a:t>
            </a:r>
            <a:r>
              <a:rPr dirty="0" sz="1200" spc="35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.</a:t>
            </a:r>
            <a:r>
              <a:rPr dirty="0" sz="1200" spc="35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.</a:t>
            </a:r>
            <a:r>
              <a:rPr dirty="0" sz="1200" spc="35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.</a:t>
            </a:r>
            <a:r>
              <a:rPr dirty="0" sz="1200" spc="35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.</a:t>
            </a:r>
            <a:r>
              <a:rPr dirty="0" sz="1200" spc="35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.</a:t>
            </a:r>
            <a:r>
              <a:rPr dirty="0" sz="1200" spc="35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.</a:t>
            </a:r>
            <a:r>
              <a:rPr dirty="0" sz="1200" spc="35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.</a:t>
            </a:r>
            <a:r>
              <a:rPr dirty="0" sz="1200" spc="35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.</a:t>
            </a:r>
            <a:r>
              <a:rPr dirty="0" sz="1200" spc="35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.</a:t>
            </a:r>
            <a:r>
              <a:rPr dirty="0" sz="1200" spc="35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.</a:t>
            </a:r>
            <a:r>
              <a:rPr dirty="0" sz="1200" spc="35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.</a:t>
            </a:r>
            <a:r>
              <a:rPr dirty="0" sz="1200" spc="35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.</a:t>
            </a:r>
            <a:r>
              <a:rPr dirty="0" sz="1200" spc="35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.</a:t>
            </a:r>
            <a:r>
              <a:rPr dirty="0" sz="1200" spc="35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.</a:t>
            </a:r>
            <a:r>
              <a:rPr dirty="0" sz="1200" spc="35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.</a:t>
            </a:r>
            <a:r>
              <a:rPr dirty="0" sz="1200" spc="35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.</a:t>
            </a:r>
            <a:r>
              <a:rPr dirty="0" sz="1200" spc="35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.</a:t>
            </a:r>
            <a:r>
              <a:rPr dirty="0" sz="1200" spc="35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.</a:t>
            </a:r>
            <a:r>
              <a:rPr dirty="0" sz="1200" spc="35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.</a:t>
            </a:r>
            <a:r>
              <a:rPr dirty="0" sz="1200" spc="355">
                <a:latin typeface="Calibri"/>
                <a:cs typeface="Calibri"/>
              </a:rPr>
              <a:t> </a:t>
            </a:r>
            <a:r>
              <a:rPr dirty="0" sz="1200" spc="-50">
                <a:latin typeface="Calibri"/>
                <a:cs typeface="Calibri"/>
              </a:rPr>
              <a:t>.</a:t>
            </a:r>
            <a:r>
              <a:rPr dirty="0" sz="1200">
                <a:latin typeface="Calibri"/>
                <a:cs typeface="Calibri"/>
              </a:rPr>
              <a:t>	</a:t>
            </a:r>
            <a:r>
              <a:rPr dirty="0" sz="1200" spc="-50">
                <a:latin typeface="Calibri"/>
                <a:cs typeface="Calibri"/>
              </a:rPr>
              <a:t>9</a:t>
            </a:r>
            <a:endParaRPr sz="1200">
              <a:latin typeface="Calibri"/>
              <a:cs typeface="Calibri"/>
            </a:endParaRPr>
          </a:p>
          <a:p>
            <a:pPr algn="r" lvl="2" marL="474980" marR="5080" indent="-474980">
              <a:lnSpc>
                <a:spcPct val="100000"/>
              </a:lnSpc>
              <a:spcBef>
                <a:spcPts val="1425"/>
              </a:spcBef>
              <a:buAutoNum type="arabicPeriod"/>
              <a:tabLst>
                <a:tab pos="474980" algn="l"/>
                <a:tab pos="5840730" algn="l"/>
              </a:tabLst>
            </a:pPr>
            <a:r>
              <a:rPr dirty="0" sz="1200" spc="60">
                <a:latin typeface="Calibri"/>
                <a:cs typeface="Calibri"/>
                <a:hlinkClick r:id="rId3" action="ppaction://hlinksldjump"/>
              </a:rPr>
              <a:t>Binary</a:t>
            </a:r>
            <a:r>
              <a:rPr dirty="0" sz="1200" spc="135">
                <a:latin typeface="Calibri"/>
                <a:cs typeface="Calibri"/>
                <a:hlinkClick r:id="rId3" action="ppaction://hlinksldjump"/>
              </a:rPr>
              <a:t> </a:t>
            </a:r>
            <a:r>
              <a:rPr dirty="0" sz="1200" spc="65">
                <a:latin typeface="Lucida Sans Unicode"/>
                <a:cs typeface="Lucida Sans Unicode"/>
                <a:hlinkClick r:id="rId3" action="ppaction://hlinksldjump"/>
              </a:rPr>
              <a:t>⇒</a:t>
            </a:r>
            <a:r>
              <a:rPr dirty="0" sz="1200" spc="25">
                <a:latin typeface="Lucida Sans Unicode"/>
                <a:cs typeface="Lucida Sans Unicode"/>
                <a:hlinkClick r:id="rId3" action="ppaction://hlinksldjump"/>
              </a:rPr>
              <a:t> </a:t>
            </a:r>
            <a:r>
              <a:rPr dirty="0" sz="1200">
                <a:latin typeface="Calibri"/>
                <a:cs typeface="Calibri"/>
                <a:hlinkClick r:id="rId3" action="ppaction://hlinksldjump"/>
              </a:rPr>
              <a:t>Decimal</a:t>
            </a:r>
            <a:r>
              <a:rPr dirty="0" sz="1200" spc="240">
                <a:latin typeface="Calibri"/>
                <a:cs typeface="Calibri"/>
              </a:rPr>
              <a:t>  </a:t>
            </a:r>
            <a:r>
              <a:rPr dirty="0" sz="1200">
                <a:latin typeface="Calibri"/>
                <a:cs typeface="Calibri"/>
              </a:rPr>
              <a:t>.</a:t>
            </a:r>
            <a:r>
              <a:rPr dirty="0" sz="1200" spc="35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.</a:t>
            </a:r>
            <a:r>
              <a:rPr dirty="0" sz="1200" spc="35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.</a:t>
            </a:r>
            <a:r>
              <a:rPr dirty="0" sz="1200" spc="35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.</a:t>
            </a:r>
            <a:r>
              <a:rPr dirty="0" sz="1200" spc="35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.</a:t>
            </a:r>
            <a:r>
              <a:rPr dirty="0" sz="1200" spc="35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.</a:t>
            </a:r>
            <a:r>
              <a:rPr dirty="0" sz="1200" spc="36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.</a:t>
            </a:r>
            <a:r>
              <a:rPr dirty="0" sz="1200" spc="35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.</a:t>
            </a:r>
            <a:r>
              <a:rPr dirty="0" sz="1200" spc="35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.</a:t>
            </a:r>
            <a:r>
              <a:rPr dirty="0" sz="1200" spc="35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.</a:t>
            </a:r>
            <a:r>
              <a:rPr dirty="0" sz="1200" spc="35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.</a:t>
            </a:r>
            <a:r>
              <a:rPr dirty="0" sz="1200" spc="35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.</a:t>
            </a:r>
            <a:r>
              <a:rPr dirty="0" sz="1200" spc="35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.</a:t>
            </a:r>
            <a:r>
              <a:rPr dirty="0" sz="1200" spc="35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.</a:t>
            </a:r>
            <a:r>
              <a:rPr dirty="0" sz="1200" spc="35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.</a:t>
            </a:r>
            <a:r>
              <a:rPr dirty="0" sz="1200" spc="35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.</a:t>
            </a:r>
            <a:r>
              <a:rPr dirty="0" sz="1200" spc="35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.</a:t>
            </a:r>
            <a:r>
              <a:rPr dirty="0" sz="1200" spc="35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.</a:t>
            </a:r>
            <a:r>
              <a:rPr dirty="0" sz="1200" spc="35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.</a:t>
            </a:r>
            <a:r>
              <a:rPr dirty="0" sz="1200" spc="35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.</a:t>
            </a:r>
            <a:r>
              <a:rPr dirty="0" sz="1200" spc="35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.</a:t>
            </a:r>
            <a:r>
              <a:rPr dirty="0" sz="1200" spc="35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.</a:t>
            </a:r>
            <a:r>
              <a:rPr dirty="0" sz="1200" spc="35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.</a:t>
            </a:r>
            <a:r>
              <a:rPr dirty="0" sz="1200" spc="35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.</a:t>
            </a:r>
            <a:r>
              <a:rPr dirty="0" sz="1200" spc="35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.</a:t>
            </a:r>
            <a:r>
              <a:rPr dirty="0" sz="1200" spc="35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.</a:t>
            </a:r>
            <a:r>
              <a:rPr dirty="0" sz="1200" spc="35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.</a:t>
            </a:r>
            <a:r>
              <a:rPr dirty="0" sz="1200" spc="35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.</a:t>
            </a:r>
            <a:r>
              <a:rPr dirty="0" sz="1200" spc="35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.</a:t>
            </a:r>
            <a:r>
              <a:rPr dirty="0" sz="1200" spc="35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.</a:t>
            </a:r>
            <a:r>
              <a:rPr dirty="0" sz="1200" spc="36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.</a:t>
            </a:r>
            <a:r>
              <a:rPr dirty="0" sz="1200" spc="35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.</a:t>
            </a:r>
            <a:r>
              <a:rPr dirty="0" sz="1200" spc="355">
                <a:latin typeface="Calibri"/>
                <a:cs typeface="Calibri"/>
              </a:rPr>
              <a:t> </a:t>
            </a:r>
            <a:r>
              <a:rPr dirty="0" sz="1200" spc="-50">
                <a:latin typeface="Calibri"/>
                <a:cs typeface="Calibri"/>
              </a:rPr>
              <a:t>.</a:t>
            </a:r>
            <a:r>
              <a:rPr dirty="0" sz="1200">
                <a:latin typeface="Calibri"/>
                <a:cs typeface="Calibri"/>
              </a:rPr>
              <a:t>	</a:t>
            </a:r>
            <a:r>
              <a:rPr dirty="0" sz="1200" spc="-50">
                <a:latin typeface="Calibri"/>
                <a:cs typeface="Calibri"/>
              </a:rPr>
              <a:t>9</a:t>
            </a:r>
            <a:endParaRPr sz="1200">
              <a:latin typeface="Calibri"/>
              <a:cs typeface="Calibri"/>
            </a:endParaRPr>
          </a:p>
          <a:p>
            <a:pPr algn="r" lvl="2" marL="474980" marR="5080" indent="-474980">
              <a:lnSpc>
                <a:spcPct val="100000"/>
              </a:lnSpc>
              <a:spcBef>
                <a:spcPts val="1420"/>
              </a:spcBef>
              <a:buAutoNum type="arabicPeriod"/>
              <a:tabLst>
                <a:tab pos="474980" algn="l"/>
                <a:tab pos="5840095" algn="l"/>
              </a:tabLst>
            </a:pPr>
            <a:r>
              <a:rPr dirty="0" sz="1200">
                <a:latin typeface="Calibri"/>
                <a:cs typeface="Calibri"/>
                <a:hlinkClick r:id="rId3" action="ppaction://hlinksldjump"/>
              </a:rPr>
              <a:t>Decimal</a:t>
            </a:r>
            <a:r>
              <a:rPr dirty="0" sz="1200" spc="130">
                <a:latin typeface="Calibri"/>
                <a:cs typeface="Calibri"/>
                <a:hlinkClick r:id="rId3" action="ppaction://hlinksldjump"/>
              </a:rPr>
              <a:t> </a:t>
            </a:r>
            <a:r>
              <a:rPr dirty="0" sz="1200" spc="65">
                <a:latin typeface="Lucida Sans Unicode"/>
                <a:cs typeface="Lucida Sans Unicode"/>
                <a:hlinkClick r:id="rId3" action="ppaction://hlinksldjump"/>
              </a:rPr>
              <a:t>⇒</a:t>
            </a:r>
            <a:r>
              <a:rPr dirty="0" sz="1200" spc="25">
                <a:latin typeface="Lucida Sans Unicode"/>
                <a:cs typeface="Lucida Sans Unicode"/>
                <a:hlinkClick r:id="rId3" action="ppaction://hlinksldjump"/>
              </a:rPr>
              <a:t> </a:t>
            </a:r>
            <a:r>
              <a:rPr dirty="0" sz="1200" spc="60">
                <a:latin typeface="Calibri"/>
                <a:cs typeface="Calibri"/>
                <a:hlinkClick r:id="rId3" action="ppaction://hlinksldjump"/>
              </a:rPr>
              <a:t>Binary</a:t>
            </a:r>
            <a:r>
              <a:rPr dirty="0" sz="1200" spc="240">
                <a:latin typeface="Calibri"/>
                <a:cs typeface="Calibri"/>
              </a:rPr>
              <a:t>  </a:t>
            </a:r>
            <a:r>
              <a:rPr dirty="0" sz="1200">
                <a:latin typeface="Calibri"/>
                <a:cs typeface="Calibri"/>
              </a:rPr>
              <a:t>.</a:t>
            </a:r>
            <a:r>
              <a:rPr dirty="0" sz="1200" spc="35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.</a:t>
            </a:r>
            <a:r>
              <a:rPr dirty="0" sz="1200" spc="35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.</a:t>
            </a:r>
            <a:r>
              <a:rPr dirty="0" sz="1200" spc="35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.</a:t>
            </a:r>
            <a:r>
              <a:rPr dirty="0" sz="1200" spc="35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.</a:t>
            </a:r>
            <a:r>
              <a:rPr dirty="0" sz="1200" spc="35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.</a:t>
            </a:r>
            <a:r>
              <a:rPr dirty="0" sz="1200" spc="35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.</a:t>
            </a:r>
            <a:r>
              <a:rPr dirty="0" sz="1200" spc="36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.</a:t>
            </a:r>
            <a:r>
              <a:rPr dirty="0" sz="1200" spc="35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.</a:t>
            </a:r>
            <a:r>
              <a:rPr dirty="0" sz="1200" spc="35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.</a:t>
            </a:r>
            <a:r>
              <a:rPr dirty="0" sz="1200" spc="35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.</a:t>
            </a:r>
            <a:r>
              <a:rPr dirty="0" sz="1200" spc="35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.</a:t>
            </a:r>
            <a:r>
              <a:rPr dirty="0" sz="1200" spc="35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.</a:t>
            </a:r>
            <a:r>
              <a:rPr dirty="0" sz="1200" spc="35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.</a:t>
            </a:r>
            <a:r>
              <a:rPr dirty="0" sz="1200" spc="35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.</a:t>
            </a:r>
            <a:r>
              <a:rPr dirty="0" sz="1200" spc="35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.</a:t>
            </a:r>
            <a:r>
              <a:rPr dirty="0" sz="1200" spc="35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.</a:t>
            </a:r>
            <a:r>
              <a:rPr dirty="0" sz="1200" spc="35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.</a:t>
            </a:r>
            <a:r>
              <a:rPr dirty="0" sz="1200" spc="35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.</a:t>
            </a:r>
            <a:r>
              <a:rPr dirty="0" sz="1200" spc="35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.</a:t>
            </a:r>
            <a:r>
              <a:rPr dirty="0" sz="1200" spc="35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.</a:t>
            </a:r>
            <a:r>
              <a:rPr dirty="0" sz="1200" spc="35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.</a:t>
            </a:r>
            <a:r>
              <a:rPr dirty="0" sz="1200" spc="35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.</a:t>
            </a:r>
            <a:r>
              <a:rPr dirty="0" sz="1200" spc="35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.</a:t>
            </a:r>
            <a:r>
              <a:rPr dirty="0" sz="1200" spc="35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.</a:t>
            </a:r>
            <a:r>
              <a:rPr dirty="0" sz="1200" spc="35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.</a:t>
            </a:r>
            <a:r>
              <a:rPr dirty="0" sz="1200" spc="35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.</a:t>
            </a:r>
            <a:r>
              <a:rPr dirty="0" sz="1200" spc="35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.</a:t>
            </a:r>
            <a:r>
              <a:rPr dirty="0" sz="1200" spc="35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.</a:t>
            </a:r>
            <a:r>
              <a:rPr dirty="0" sz="1200" spc="35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.</a:t>
            </a:r>
            <a:r>
              <a:rPr dirty="0" sz="1200" spc="35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.</a:t>
            </a:r>
            <a:r>
              <a:rPr dirty="0" sz="1200" spc="36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.</a:t>
            </a:r>
            <a:r>
              <a:rPr dirty="0" sz="1200" spc="355">
                <a:latin typeface="Calibri"/>
                <a:cs typeface="Calibri"/>
              </a:rPr>
              <a:t> </a:t>
            </a:r>
            <a:r>
              <a:rPr dirty="0" sz="1200" spc="-50">
                <a:latin typeface="Calibri"/>
                <a:cs typeface="Calibri"/>
              </a:rPr>
              <a:t>.</a:t>
            </a:r>
            <a:r>
              <a:rPr dirty="0" sz="1200">
                <a:latin typeface="Calibri"/>
                <a:cs typeface="Calibri"/>
              </a:rPr>
              <a:t>	</a:t>
            </a:r>
            <a:r>
              <a:rPr dirty="0" sz="1200" spc="-50">
                <a:latin typeface="Calibri"/>
                <a:cs typeface="Calibri"/>
              </a:rPr>
              <a:t>9</a:t>
            </a:r>
            <a:endParaRPr sz="1200">
              <a:latin typeface="Calibri"/>
              <a:cs typeface="Calibri"/>
            </a:endParaRPr>
          </a:p>
          <a:p>
            <a:pPr algn="r" lvl="2" marL="474980" marR="5080" indent="-474980">
              <a:lnSpc>
                <a:spcPct val="100000"/>
              </a:lnSpc>
              <a:spcBef>
                <a:spcPts val="1420"/>
              </a:spcBef>
              <a:buAutoNum type="arabicPeriod"/>
              <a:tabLst>
                <a:tab pos="474980" algn="l"/>
                <a:tab pos="5766435" algn="l"/>
              </a:tabLst>
            </a:pPr>
            <a:r>
              <a:rPr dirty="0" sz="1200" spc="60">
                <a:latin typeface="Calibri"/>
                <a:cs typeface="Calibri"/>
                <a:hlinkClick r:id="rId4" action="ppaction://hlinksldjump"/>
              </a:rPr>
              <a:t>Binary</a:t>
            </a:r>
            <a:r>
              <a:rPr dirty="0" sz="1200" spc="135">
                <a:latin typeface="Calibri"/>
                <a:cs typeface="Calibri"/>
                <a:hlinkClick r:id="rId4" action="ppaction://hlinksldjump"/>
              </a:rPr>
              <a:t> </a:t>
            </a:r>
            <a:r>
              <a:rPr dirty="0" sz="1200" spc="65">
                <a:latin typeface="Lucida Sans Unicode"/>
                <a:cs typeface="Lucida Sans Unicode"/>
                <a:hlinkClick r:id="rId4" action="ppaction://hlinksldjump"/>
              </a:rPr>
              <a:t>⇒</a:t>
            </a:r>
            <a:r>
              <a:rPr dirty="0" sz="1200" spc="25">
                <a:latin typeface="Lucida Sans Unicode"/>
                <a:cs typeface="Lucida Sans Unicode"/>
                <a:hlinkClick r:id="rId4" action="ppaction://hlinksldjump"/>
              </a:rPr>
              <a:t> </a:t>
            </a:r>
            <a:r>
              <a:rPr dirty="0" sz="1200">
                <a:latin typeface="Calibri"/>
                <a:cs typeface="Calibri"/>
                <a:hlinkClick r:id="rId4" action="ppaction://hlinksldjump"/>
              </a:rPr>
              <a:t>Hex</a:t>
            </a:r>
            <a:r>
              <a:rPr dirty="0" sz="1200" spc="7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.</a:t>
            </a:r>
            <a:r>
              <a:rPr dirty="0" sz="1200" spc="35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.</a:t>
            </a:r>
            <a:r>
              <a:rPr dirty="0" sz="1200" spc="35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.</a:t>
            </a:r>
            <a:r>
              <a:rPr dirty="0" sz="1200" spc="35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.</a:t>
            </a:r>
            <a:r>
              <a:rPr dirty="0" sz="1200" spc="35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.</a:t>
            </a:r>
            <a:r>
              <a:rPr dirty="0" sz="1200" spc="35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.</a:t>
            </a:r>
            <a:r>
              <a:rPr dirty="0" sz="1200" spc="35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.</a:t>
            </a:r>
            <a:r>
              <a:rPr dirty="0" sz="1200" spc="35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.</a:t>
            </a:r>
            <a:r>
              <a:rPr dirty="0" sz="1200" spc="35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.</a:t>
            </a:r>
            <a:r>
              <a:rPr dirty="0" sz="1200" spc="35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.</a:t>
            </a:r>
            <a:r>
              <a:rPr dirty="0" sz="1200" spc="35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.</a:t>
            </a:r>
            <a:r>
              <a:rPr dirty="0" sz="1200" spc="35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.</a:t>
            </a:r>
            <a:r>
              <a:rPr dirty="0" sz="1200" spc="35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.</a:t>
            </a:r>
            <a:r>
              <a:rPr dirty="0" sz="1200" spc="35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.</a:t>
            </a:r>
            <a:r>
              <a:rPr dirty="0" sz="1200" spc="35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.</a:t>
            </a:r>
            <a:r>
              <a:rPr dirty="0" sz="1200" spc="35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.</a:t>
            </a:r>
            <a:r>
              <a:rPr dirty="0" sz="1200" spc="35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.</a:t>
            </a:r>
            <a:r>
              <a:rPr dirty="0" sz="1200" spc="35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.</a:t>
            </a:r>
            <a:r>
              <a:rPr dirty="0" sz="1200" spc="35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.</a:t>
            </a:r>
            <a:r>
              <a:rPr dirty="0" sz="1200" spc="35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.</a:t>
            </a:r>
            <a:r>
              <a:rPr dirty="0" sz="1200" spc="35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.</a:t>
            </a:r>
            <a:r>
              <a:rPr dirty="0" sz="1200" spc="35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.</a:t>
            </a:r>
            <a:r>
              <a:rPr dirty="0" sz="1200" spc="35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.</a:t>
            </a:r>
            <a:r>
              <a:rPr dirty="0" sz="1200" spc="35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.</a:t>
            </a:r>
            <a:r>
              <a:rPr dirty="0" sz="1200" spc="35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.</a:t>
            </a:r>
            <a:r>
              <a:rPr dirty="0" sz="1200" spc="35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.</a:t>
            </a:r>
            <a:r>
              <a:rPr dirty="0" sz="1200" spc="35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.</a:t>
            </a:r>
            <a:r>
              <a:rPr dirty="0" sz="1200" spc="35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.</a:t>
            </a:r>
            <a:r>
              <a:rPr dirty="0" sz="1200" spc="35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.</a:t>
            </a:r>
            <a:r>
              <a:rPr dirty="0" sz="1200" spc="35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.</a:t>
            </a:r>
            <a:r>
              <a:rPr dirty="0" sz="1200" spc="35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.</a:t>
            </a:r>
            <a:r>
              <a:rPr dirty="0" sz="1200" spc="35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.</a:t>
            </a:r>
            <a:r>
              <a:rPr dirty="0" sz="1200" spc="35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.</a:t>
            </a:r>
            <a:r>
              <a:rPr dirty="0" sz="1200" spc="35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.</a:t>
            </a:r>
            <a:r>
              <a:rPr dirty="0" sz="1200" spc="35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.</a:t>
            </a:r>
            <a:r>
              <a:rPr dirty="0" sz="1200" spc="355">
                <a:latin typeface="Calibri"/>
                <a:cs typeface="Calibri"/>
              </a:rPr>
              <a:t> </a:t>
            </a:r>
            <a:r>
              <a:rPr dirty="0" sz="1200" spc="-50">
                <a:latin typeface="Calibri"/>
                <a:cs typeface="Calibri"/>
              </a:rPr>
              <a:t>.</a:t>
            </a:r>
            <a:r>
              <a:rPr dirty="0" sz="1200">
                <a:latin typeface="Calibri"/>
                <a:cs typeface="Calibri"/>
              </a:rPr>
              <a:t>	</a:t>
            </a:r>
            <a:r>
              <a:rPr dirty="0" sz="1200" spc="-25">
                <a:latin typeface="Calibri"/>
                <a:cs typeface="Calibri"/>
              </a:rPr>
              <a:t>10</a:t>
            </a:r>
            <a:endParaRPr sz="1200">
              <a:latin typeface="Calibri"/>
              <a:cs typeface="Calibri"/>
            </a:endParaRPr>
          </a:p>
          <a:p>
            <a:pPr algn="r" lvl="2" marL="474980" marR="5080" indent="-474980">
              <a:lnSpc>
                <a:spcPct val="100000"/>
              </a:lnSpc>
              <a:spcBef>
                <a:spcPts val="1425"/>
              </a:spcBef>
              <a:buAutoNum type="arabicPeriod"/>
              <a:tabLst>
                <a:tab pos="474980" algn="l"/>
                <a:tab pos="5765800" algn="l"/>
              </a:tabLst>
            </a:pPr>
            <a:r>
              <a:rPr dirty="0" sz="1200">
                <a:latin typeface="Calibri"/>
                <a:cs typeface="Calibri"/>
                <a:hlinkClick r:id="rId4" action="ppaction://hlinksldjump"/>
              </a:rPr>
              <a:t>Hex</a:t>
            </a:r>
            <a:r>
              <a:rPr dirty="0" sz="1200" spc="135">
                <a:latin typeface="Calibri"/>
                <a:cs typeface="Calibri"/>
                <a:hlinkClick r:id="rId4" action="ppaction://hlinksldjump"/>
              </a:rPr>
              <a:t> </a:t>
            </a:r>
            <a:r>
              <a:rPr dirty="0" sz="1200" spc="65">
                <a:latin typeface="Lucida Sans Unicode"/>
                <a:cs typeface="Lucida Sans Unicode"/>
                <a:hlinkClick r:id="rId4" action="ppaction://hlinksldjump"/>
              </a:rPr>
              <a:t>⇒</a:t>
            </a:r>
            <a:r>
              <a:rPr dirty="0" sz="1200" spc="25">
                <a:latin typeface="Lucida Sans Unicode"/>
                <a:cs typeface="Lucida Sans Unicode"/>
                <a:hlinkClick r:id="rId4" action="ppaction://hlinksldjump"/>
              </a:rPr>
              <a:t> </a:t>
            </a:r>
            <a:r>
              <a:rPr dirty="0" sz="1200" spc="60">
                <a:latin typeface="Calibri"/>
                <a:cs typeface="Calibri"/>
                <a:hlinkClick r:id="rId4" action="ppaction://hlinksldjump"/>
              </a:rPr>
              <a:t>Binary</a:t>
            </a:r>
            <a:r>
              <a:rPr dirty="0" sz="1200" spc="7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.</a:t>
            </a:r>
            <a:r>
              <a:rPr dirty="0" sz="1200" spc="35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.</a:t>
            </a:r>
            <a:r>
              <a:rPr dirty="0" sz="1200" spc="35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.</a:t>
            </a:r>
            <a:r>
              <a:rPr dirty="0" sz="1200" spc="35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.</a:t>
            </a:r>
            <a:r>
              <a:rPr dirty="0" sz="1200" spc="35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.</a:t>
            </a:r>
            <a:r>
              <a:rPr dirty="0" sz="1200" spc="35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.</a:t>
            </a:r>
            <a:r>
              <a:rPr dirty="0" sz="1200" spc="35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.</a:t>
            </a:r>
            <a:r>
              <a:rPr dirty="0" sz="1200" spc="35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.</a:t>
            </a:r>
            <a:r>
              <a:rPr dirty="0" sz="1200" spc="35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.</a:t>
            </a:r>
            <a:r>
              <a:rPr dirty="0" sz="1200" spc="35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.</a:t>
            </a:r>
            <a:r>
              <a:rPr dirty="0" sz="1200" spc="35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.</a:t>
            </a:r>
            <a:r>
              <a:rPr dirty="0" sz="1200" spc="35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.</a:t>
            </a:r>
            <a:r>
              <a:rPr dirty="0" sz="1200" spc="35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.</a:t>
            </a:r>
            <a:r>
              <a:rPr dirty="0" sz="1200" spc="35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.</a:t>
            </a:r>
            <a:r>
              <a:rPr dirty="0" sz="1200" spc="35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.</a:t>
            </a:r>
            <a:r>
              <a:rPr dirty="0" sz="1200" spc="35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.</a:t>
            </a:r>
            <a:r>
              <a:rPr dirty="0" sz="1200" spc="35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.</a:t>
            </a:r>
            <a:r>
              <a:rPr dirty="0" sz="1200" spc="35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.</a:t>
            </a:r>
            <a:r>
              <a:rPr dirty="0" sz="1200" spc="35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.</a:t>
            </a:r>
            <a:r>
              <a:rPr dirty="0" sz="1200" spc="35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.</a:t>
            </a:r>
            <a:r>
              <a:rPr dirty="0" sz="1200" spc="35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.</a:t>
            </a:r>
            <a:r>
              <a:rPr dirty="0" sz="1200" spc="35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.</a:t>
            </a:r>
            <a:r>
              <a:rPr dirty="0" sz="1200" spc="35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.</a:t>
            </a:r>
            <a:r>
              <a:rPr dirty="0" sz="1200" spc="35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.</a:t>
            </a:r>
            <a:r>
              <a:rPr dirty="0" sz="1200" spc="35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.</a:t>
            </a:r>
            <a:r>
              <a:rPr dirty="0" sz="1200" spc="35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.</a:t>
            </a:r>
            <a:r>
              <a:rPr dirty="0" sz="1200" spc="35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.</a:t>
            </a:r>
            <a:r>
              <a:rPr dirty="0" sz="1200" spc="35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.</a:t>
            </a:r>
            <a:r>
              <a:rPr dirty="0" sz="1200" spc="35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.</a:t>
            </a:r>
            <a:r>
              <a:rPr dirty="0" sz="1200" spc="35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.</a:t>
            </a:r>
            <a:r>
              <a:rPr dirty="0" sz="1200" spc="35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.</a:t>
            </a:r>
            <a:r>
              <a:rPr dirty="0" sz="1200" spc="35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.</a:t>
            </a:r>
            <a:r>
              <a:rPr dirty="0" sz="1200" spc="35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.</a:t>
            </a:r>
            <a:r>
              <a:rPr dirty="0" sz="1200" spc="35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.</a:t>
            </a:r>
            <a:r>
              <a:rPr dirty="0" sz="1200" spc="35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.</a:t>
            </a:r>
            <a:r>
              <a:rPr dirty="0" sz="1200" spc="350">
                <a:latin typeface="Calibri"/>
                <a:cs typeface="Calibri"/>
              </a:rPr>
              <a:t> </a:t>
            </a:r>
            <a:r>
              <a:rPr dirty="0" sz="1200" spc="-50">
                <a:latin typeface="Calibri"/>
                <a:cs typeface="Calibri"/>
              </a:rPr>
              <a:t>.</a:t>
            </a:r>
            <a:r>
              <a:rPr dirty="0" sz="1200">
                <a:latin typeface="Calibri"/>
                <a:cs typeface="Calibri"/>
              </a:rPr>
              <a:t>	</a:t>
            </a:r>
            <a:r>
              <a:rPr dirty="0" sz="1200" spc="-25">
                <a:latin typeface="Calibri"/>
                <a:cs typeface="Calibri"/>
              </a:rPr>
              <a:t>10</a:t>
            </a:r>
            <a:endParaRPr sz="1200">
              <a:latin typeface="Calibri"/>
              <a:cs typeface="Calibri"/>
            </a:endParaRPr>
          </a:p>
          <a:p>
            <a:pPr algn="r" lvl="2" marL="474980" marR="5080" indent="-474980">
              <a:lnSpc>
                <a:spcPct val="100000"/>
              </a:lnSpc>
              <a:spcBef>
                <a:spcPts val="1420"/>
              </a:spcBef>
              <a:buAutoNum type="arabicPeriod"/>
              <a:tabLst>
                <a:tab pos="474980" algn="l"/>
                <a:tab pos="5766435" algn="l"/>
              </a:tabLst>
            </a:pPr>
            <a:r>
              <a:rPr dirty="0" sz="1200">
                <a:latin typeface="Calibri"/>
                <a:cs typeface="Calibri"/>
                <a:hlinkClick r:id="rId4" action="ppaction://hlinksldjump"/>
              </a:rPr>
              <a:t>Hex</a:t>
            </a:r>
            <a:r>
              <a:rPr dirty="0" sz="1200" spc="135">
                <a:latin typeface="Calibri"/>
                <a:cs typeface="Calibri"/>
                <a:hlinkClick r:id="rId4" action="ppaction://hlinksldjump"/>
              </a:rPr>
              <a:t> </a:t>
            </a:r>
            <a:r>
              <a:rPr dirty="0" sz="1200" spc="65">
                <a:latin typeface="Lucida Sans Unicode"/>
                <a:cs typeface="Lucida Sans Unicode"/>
                <a:hlinkClick r:id="rId4" action="ppaction://hlinksldjump"/>
              </a:rPr>
              <a:t>⇒</a:t>
            </a:r>
            <a:r>
              <a:rPr dirty="0" sz="1200" spc="30">
                <a:latin typeface="Lucida Sans Unicode"/>
                <a:cs typeface="Lucida Sans Unicode"/>
                <a:hlinkClick r:id="rId4" action="ppaction://hlinksldjump"/>
              </a:rPr>
              <a:t> </a:t>
            </a:r>
            <a:r>
              <a:rPr dirty="0" sz="1200">
                <a:latin typeface="Calibri"/>
                <a:cs typeface="Calibri"/>
                <a:hlinkClick r:id="rId4" action="ppaction://hlinksldjump"/>
              </a:rPr>
              <a:t>Decimal</a:t>
            </a:r>
            <a:r>
              <a:rPr dirty="0" sz="1200" spc="33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.</a:t>
            </a:r>
            <a:r>
              <a:rPr dirty="0" sz="1200" spc="36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.</a:t>
            </a:r>
            <a:r>
              <a:rPr dirty="0" sz="1200" spc="36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.</a:t>
            </a:r>
            <a:r>
              <a:rPr dirty="0" sz="1200" spc="36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.</a:t>
            </a:r>
            <a:r>
              <a:rPr dirty="0" sz="1200" spc="35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.</a:t>
            </a:r>
            <a:r>
              <a:rPr dirty="0" sz="1200" spc="36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.</a:t>
            </a:r>
            <a:r>
              <a:rPr dirty="0" sz="1200" spc="36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.</a:t>
            </a:r>
            <a:r>
              <a:rPr dirty="0" sz="1200" spc="36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.</a:t>
            </a:r>
            <a:r>
              <a:rPr dirty="0" sz="1200" spc="35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.</a:t>
            </a:r>
            <a:r>
              <a:rPr dirty="0" sz="1200" spc="36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.</a:t>
            </a:r>
            <a:r>
              <a:rPr dirty="0" sz="1200" spc="36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.</a:t>
            </a:r>
            <a:r>
              <a:rPr dirty="0" sz="1200" spc="36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.</a:t>
            </a:r>
            <a:r>
              <a:rPr dirty="0" sz="1200" spc="35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.</a:t>
            </a:r>
            <a:r>
              <a:rPr dirty="0" sz="1200" spc="36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.</a:t>
            </a:r>
            <a:r>
              <a:rPr dirty="0" sz="1200" spc="36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.</a:t>
            </a:r>
            <a:r>
              <a:rPr dirty="0" sz="1200" spc="36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.</a:t>
            </a:r>
            <a:r>
              <a:rPr dirty="0" sz="1200" spc="35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.</a:t>
            </a:r>
            <a:r>
              <a:rPr dirty="0" sz="1200" spc="36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.</a:t>
            </a:r>
            <a:r>
              <a:rPr dirty="0" sz="1200" spc="36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.</a:t>
            </a:r>
            <a:r>
              <a:rPr dirty="0" sz="1200" spc="36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.</a:t>
            </a:r>
            <a:r>
              <a:rPr dirty="0" sz="1200" spc="35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.</a:t>
            </a:r>
            <a:r>
              <a:rPr dirty="0" sz="1200" spc="36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.</a:t>
            </a:r>
            <a:r>
              <a:rPr dirty="0" sz="1200" spc="36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.</a:t>
            </a:r>
            <a:r>
              <a:rPr dirty="0" sz="1200" spc="36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.</a:t>
            </a:r>
            <a:r>
              <a:rPr dirty="0" sz="1200" spc="35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.</a:t>
            </a:r>
            <a:r>
              <a:rPr dirty="0" sz="1200" spc="36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.</a:t>
            </a:r>
            <a:r>
              <a:rPr dirty="0" sz="1200" spc="36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.</a:t>
            </a:r>
            <a:r>
              <a:rPr dirty="0" sz="1200" spc="36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.</a:t>
            </a:r>
            <a:r>
              <a:rPr dirty="0" sz="1200" spc="35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.</a:t>
            </a:r>
            <a:r>
              <a:rPr dirty="0" sz="1200" spc="36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.</a:t>
            </a:r>
            <a:r>
              <a:rPr dirty="0" sz="1200" spc="36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.</a:t>
            </a:r>
            <a:r>
              <a:rPr dirty="0" sz="1200" spc="36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.</a:t>
            </a:r>
            <a:r>
              <a:rPr dirty="0" sz="1200" spc="35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.</a:t>
            </a:r>
            <a:r>
              <a:rPr dirty="0" sz="1200" spc="36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.</a:t>
            </a:r>
            <a:r>
              <a:rPr dirty="0" sz="1200" spc="360">
                <a:latin typeface="Calibri"/>
                <a:cs typeface="Calibri"/>
              </a:rPr>
              <a:t> </a:t>
            </a:r>
            <a:r>
              <a:rPr dirty="0" sz="1200" spc="-50">
                <a:latin typeface="Calibri"/>
                <a:cs typeface="Calibri"/>
              </a:rPr>
              <a:t>.</a:t>
            </a:r>
            <a:r>
              <a:rPr dirty="0" sz="1200">
                <a:latin typeface="Calibri"/>
                <a:cs typeface="Calibri"/>
              </a:rPr>
              <a:t>	</a:t>
            </a:r>
            <a:r>
              <a:rPr dirty="0" sz="1200" spc="-25">
                <a:latin typeface="Calibri"/>
                <a:cs typeface="Calibri"/>
              </a:rPr>
              <a:t>10</a:t>
            </a:r>
            <a:endParaRPr sz="1200">
              <a:latin typeface="Calibri"/>
              <a:cs typeface="Calibri"/>
            </a:endParaRPr>
          </a:p>
          <a:p>
            <a:pPr algn="r" lvl="2" marL="474980" marR="5080" indent="-474980">
              <a:lnSpc>
                <a:spcPct val="100000"/>
              </a:lnSpc>
              <a:spcBef>
                <a:spcPts val="1420"/>
              </a:spcBef>
              <a:buAutoNum type="arabicPeriod"/>
              <a:tabLst>
                <a:tab pos="474980" algn="l"/>
                <a:tab pos="5766435" algn="l"/>
              </a:tabLst>
            </a:pPr>
            <a:r>
              <a:rPr dirty="0" sz="1200">
                <a:latin typeface="Calibri"/>
                <a:cs typeface="Calibri"/>
                <a:hlinkClick r:id="rId4" action="ppaction://hlinksldjump"/>
              </a:rPr>
              <a:t>Decimal</a:t>
            </a:r>
            <a:r>
              <a:rPr dirty="0" sz="1200" spc="130">
                <a:latin typeface="Calibri"/>
                <a:cs typeface="Calibri"/>
                <a:hlinkClick r:id="rId4" action="ppaction://hlinksldjump"/>
              </a:rPr>
              <a:t> </a:t>
            </a:r>
            <a:r>
              <a:rPr dirty="0" sz="1200" spc="65">
                <a:latin typeface="Lucida Sans Unicode"/>
                <a:cs typeface="Lucida Sans Unicode"/>
                <a:hlinkClick r:id="rId4" action="ppaction://hlinksldjump"/>
              </a:rPr>
              <a:t>⇒</a:t>
            </a:r>
            <a:r>
              <a:rPr dirty="0" sz="1200" spc="30">
                <a:latin typeface="Lucida Sans Unicode"/>
                <a:cs typeface="Lucida Sans Unicode"/>
                <a:hlinkClick r:id="rId4" action="ppaction://hlinksldjump"/>
              </a:rPr>
              <a:t> </a:t>
            </a:r>
            <a:r>
              <a:rPr dirty="0" sz="1200">
                <a:latin typeface="Calibri"/>
                <a:cs typeface="Calibri"/>
                <a:hlinkClick r:id="rId4" action="ppaction://hlinksldjump"/>
              </a:rPr>
              <a:t>Hex</a:t>
            </a:r>
            <a:r>
              <a:rPr dirty="0" sz="1200" spc="33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.</a:t>
            </a:r>
            <a:r>
              <a:rPr dirty="0" sz="1200" spc="36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.</a:t>
            </a:r>
            <a:r>
              <a:rPr dirty="0" sz="1200" spc="36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.</a:t>
            </a:r>
            <a:r>
              <a:rPr dirty="0" sz="1200" spc="36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.</a:t>
            </a:r>
            <a:r>
              <a:rPr dirty="0" sz="1200" spc="36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.</a:t>
            </a:r>
            <a:r>
              <a:rPr dirty="0" sz="1200" spc="35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.</a:t>
            </a:r>
            <a:r>
              <a:rPr dirty="0" sz="1200" spc="36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.</a:t>
            </a:r>
            <a:r>
              <a:rPr dirty="0" sz="1200" spc="36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.</a:t>
            </a:r>
            <a:r>
              <a:rPr dirty="0" sz="1200" spc="36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.</a:t>
            </a:r>
            <a:r>
              <a:rPr dirty="0" sz="1200" spc="35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.</a:t>
            </a:r>
            <a:r>
              <a:rPr dirty="0" sz="1200" spc="36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.</a:t>
            </a:r>
            <a:r>
              <a:rPr dirty="0" sz="1200" spc="36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.</a:t>
            </a:r>
            <a:r>
              <a:rPr dirty="0" sz="1200" spc="36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.</a:t>
            </a:r>
            <a:r>
              <a:rPr dirty="0" sz="1200" spc="35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.</a:t>
            </a:r>
            <a:r>
              <a:rPr dirty="0" sz="1200" spc="36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.</a:t>
            </a:r>
            <a:r>
              <a:rPr dirty="0" sz="1200" spc="36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.</a:t>
            </a:r>
            <a:r>
              <a:rPr dirty="0" sz="1200" spc="36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.</a:t>
            </a:r>
            <a:r>
              <a:rPr dirty="0" sz="1200" spc="35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.</a:t>
            </a:r>
            <a:r>
              <a:rPr dirty="0" sz="1200" spc="36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.</a:t>
            </a:r>
            <a:r>
              <a:rPr dirty="0" sz="1200" spc="36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.</a:t>
            </a:r>
            <a:r>
              <a:rPr dirty="0" sz="1200" spc="36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.</a:t>
            </a:r>
            <a:r>
              <a:rPr dirty="0" sz="1200" spc="36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.</a:t>
            </a:r>
            <a:r>
              <a:rPr dirty="0" sz="1200" spc="35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.</a:t>
            </a:r>
            <a:r>
              <a:rPr dirty="0" sz="1200" spc="36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.</a:t>
            </a:r>
            <a:r>
              <a:rPr dirty="0" sz="1200" spc="36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.</a:t>
            </a:r>
            <a:r>
              <a:rPr dirty="0" sz="1200" spc="36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.</a:t>
            </a:r>
            <a:r>
              <a:rPr dirty="0" sz="1200" spc="35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.</a:t>
            </a:r>
            <a:r>
              <a:rPr dirty="0" sz="1200" spc="36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.</a:t>
            </a:r>
            <a:r>
              <a:rPr dirty="0" sz="1200" spc="36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.</a:t>
            </a:r>
            <a:r>
              <a:rPr dirty="0" sz="1200" spc="36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.</a:t>
            </a:r>
            <a:r>
              <a:rPr dirty="0" sz="1200" spc="35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.</a:t>
            </a:r>
            <a:r>
              <a:rPr dirty="0" sz="1200" spc="36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.</a:t>
            </a:r>
            <a:r>
              <a:rPr dirty="0" sz="1200" spc="36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.</a:t>
            </a:r>
            <a:r>
              <a:rPr dirty="0" sz="1200" spc="36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.</a:t>
            </a:r>
            <a:r>
              <a:rPr dirty="0" sz="1200" spc="355">
                <a:latin typeface="Calibri"/>
                <a:cs typeface="Calibri"/>
              </a:rPr>
              <a:t> </a:t>
            </a:r>
            <a:r>
              <a:rPr dirty="0" sz="1200" spc="-50">
                <a:latin typeface="Calibri"/>
                <a:cs typeface="Calibri"/>
              </a:rPr>
              <a:t>.</a:t>
            </a:r>
            <a:r>
              <a:rPr dirty="0" sz="1200">
                <a:latin typeface="Calibri"/>
                <a:cs typeface="Calibri"/>
              </a:rPr>
              <a:t>	</a:t>
            </a:r>
            <a:r>
              <a:rPr dirty="0" sz="1200" spc="-25">
                <a:latin typeface="Calibri"/>
                <a:cs typeface="Calibri"/>
              </a:rPr>
              <a:t>10</a:t>
            </a:r>
            <a:endParaRPr sz="1200">
              <a:latin typeface="Calibri"/>
              <a:cs typeface="Calibri"/>
            </a:endParaRPr>
          </a:p>
          <a:p>
            <a:pPr algn="r" lvl="1" marL="341630" marR="5080" indent="-341630">
              <a:lnSpc>
                <a:spcPct val="100000"/>
              </a:lnSpc>
              <a:spcBef>
                <a:spcPts val="1425"/>
              </a:spcBef>
              <a:buAutoNum type="arabicPeriod"/>
              <a:tabLst>
                <a:tab pos="341630" algn="l"/>
                <a:tab pos="6108065" algn="l"/>
              </a:tabLst>
            </a:pPr>
            <a:r>
              <a:rPr dirty="0" sz="1200">
                <a:latin typeface="Calibri"/>
                <a:cs typeface="Calibri"/>
                <a:hlinkClick r:id="rId5" action="ppaction://hlinksldjump"/>
              </a:rPr>
              <a:t>Integer</a:t>
            </a:r>
            <a:r>
              <a:rPr dirty="0" sz="1200" spc="130">
                <a:latin typeface="Calibri"/>
                <a:cs typeface="Calibri"/>
                <a:hlinkClick r:id="rId5" action="ppaction://hlinksldjump"/>
              </a:rPr>
              <a:t> </a:t>
            </a:r>
            <a:r>
              <a:rPr dirty="0" sz="1200">
                <a:latin typeface="Calibri"/>
                <a:cs typeface="Calibri"/>
                <a:hlinkClick r:id="rId5" action="ppaction://hlinksldjump"/>
              </a:rPr>
              <a:t>data</a:t>
            </a:r>
            <a:r>
              <a:rPr dirty="0" sz="1200" spc="130">
                <a:latin typeface="Calibri"/>
                <a:cs typeface="Calibri"/>
                <a:hlinkClick r:id="rId5" action="ppaction://hlinksldjump"/>
              </a:rPr>
              <a:t> </a:t>
            </a:r>
            <a:r>
              <a:rPr dirty="0" sz="1200">
                <a:latin typeface="Calibri"/>
                <a:cs typeface="Calibri"/>
                <a:hlinkClick r:id="rId5" action="ppaction://hlinksldjump"/>
              </a:rPr>
              <a:t>types</a:t>
            </a:r>
            <a:r>
              <a:rPr dirty="0" sz="1200" spc="10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.</a:t>
            </a:r>
            <a:r>
              <a:rPr dirty="0" sz="1200" spc="35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.</a:t>
            </a:r>
            <a:r>
              <a:rPr dirty="0" sz="1200" spc="35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.</a:t>
            </a:r>
            <a:r>
              <a:rPr dirty="0" sz="1200" spc="35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.</a:t>
            </a:r>
            <a:r>
              <a:rPr dirty="0" sz="1200" spc="35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.</a:t>
            </a:r>
            <a:r>
              <a:rPr dirty="0" sz="1200" spc="35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.</a:t>
            </a:r>
            <a:r>
              <a:rPr dirty="0" sz="1200" spc="35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.</a:t>
            </a:r>
            <a:r>
              <a:rPr dirty="0" sz="1200" spc="35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.</a:t>
            </a:r>
            <a:r>
              <a:rPr dirty="0" sz="1200" spc="35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.</a:t>
            </a:r>
            <a:r>
              <a:rPr dirty="0" sz="1200" spc="35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.</a:t>
            </a:r>
            <a:r>
              <a:rPr dirty="0" sz="1200" spc="35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.</a:t>
            </a:r>
            <a:r>
              <a:rPr dirty="0" sz="1200" spc="35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.</a:t>
            </a:r>
            <a:r>
              <a:rPr dirty="0" sz="1200" spc="35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.</a:t>
            </a:r>
            <a:r>
              <a:rPr dirty="0" sz="1200" spc="35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.</a:t>
            </a:r>
            <a:r>
              <a:rPr dirty="0" sz="1200" spc="35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.</a:t>
            </a:r>
            <a:r>
              <a:rPr dirty="0" sz="1200" spc="35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.</a:t>
            </a:r>
            <a:r>
              <a:rPr dirty="0" sz="1200" spc="35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.</a:t>
            </a:r>
            <a:r>
              <a:rPr dirty="0" sz="1200" spc="35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.</a:t>
            </a:r>
            <a:r>
              <a:rPr dirty="0" sz="1200" spc="35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.</a:t>
            </a:r>
            <a:r>
              <a:rPr dirty="0" sz="1200" spc="35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.</a:t>
            </a:r>
            <a:r>
              <a:rPr dirty="0" sz="1200" spc="35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.</a:t>
            </a:r>
            <a:r>
              <a:rPr dirty="0" sz="1200" spc="35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.</a:t>
            </a:r>
            <a:r>
              <a:rPr dirty="0" sz="1200" spc="35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.</a:t>
            </a:r>
            <a:r>
              <a:rPr dirty="0" sz="1200" spc="35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.</a:t>
            </a:r>
            <a:r>
              <a:rPr dirty="0" sz="1200" spc="35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.</a:t>
            </a:r>
            <a:r>
              <a:rPr dirty="0" sz="1200" spc="35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.</a:t>
            </a:r>
            <a:r>
              <a:rPr dirty="0" sz="1200" spc="35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.</a:t>
            </a:r>
            <a:r>
              <a:rPr dirty="0" sz="1200" spc="35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.</a:t>
            </a:r>
            <a:r>
              <a:rPr dirty="0" sz="1200" spc="35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.</a:t>
            </a:r>
            <a:r>
              <a:rPr dirty="0" sz="1200" spc="35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.</a:t>
            </a:r>
            <a:r>
              <a:rPr dirty="0" sz="1200" spc="35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.</a:t>
            </a:r>
            <a:r>
              <a:rPr dirty="0" sz="1200" spc="35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.</a:t>
            </a:r>
            <a:r>
              <a:rPr dirty="0" sz="1200" spc="35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.</a:t>
            </a:r>
            <a:r>
              <a:rPr dirty="0" sz="1200" spc="35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.</a:t>
            </a:r>
            <a:r>
              <a:rPr dirty="0" sz="1200" spc="35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.</a:t>
            </a:r>
            <a:r>
              <a:rPr dirty="0" sz="1200" spc="35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.</a:t>
            </a:r>
            <a:r>
              <a:rPr dirty="0" sz="1200" spc="35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.</a:t>
            </a:r>
            <a:r>
              <a:rPr dirty="0" sz="1200" spc="355">
                <a:latin typeface="Calibri"/>
                <a:cs typeface="Calibri"/>
              </a:rPr>
              <a:t> </a:t>
            </a:r>
            <a:r>
              <a:rPr dirty="0" sz="1200" spc="-50">
                <a:latin typeface="Calibri"/>
                <a:cs typeface="Calibri"/>
              </a:rPr>
              <a:t>.</a:t>
            </a:r>
            <a:r>
              <a:rPr dirty="0" sz="1200">
                <a:latin typeface="Calibri"/>
                <a:cs typeface="Calibri"/>
              </a:rPr>
              <a:t>	</a:t>
            </a:r>
            <a:r>
              <a:rPr dirty="0" sz="1200" spc="-25">
                <a:latin typeface="Calibri"/>
                <a:cs typeface="Calibri"/>
              </a:rPr>
              <a:t>11</a:t>
            </a:r>
            <a:endParaRPr sz="1200">
              <a:latin typeface="Calibri"/>
              <a:cs typeface="Calibri"/>
            </a:endParaRPr>
          </a:p>
          <a:p>
            <a:pPr algn="r" lvl="1" marL="341630" marR="5080" indent="-341630">
              <a:lnSpc>
                <a:spcPct val="100000"/>
              </a:lnSpc>
              <a:spcBef>
                <a:spcPts val="1420"/>
              </a:spcBef>
              <a:buAutoNum type="arabicPeriod"/>
              <a:tabLst>
                <a:tab pos="341630" algn="l"/>
                <a:tab pos="6108065" algn="l"/>
              </a:tabLst>
            </a:pPr>
            <a:r>
              <a:rPr dirty="0" sz="1200" spc="55">
                <a:latin typeface="Calibri"/>
                <a:cs typeface="Calibri"/>
                <a:hlinkClick r:id="rId5" action="ppaction://hlinksldjump"/>
              </a:rPr>
              <a:t>Fixed</a:t>
            </a:r>
            <a:r>
              <a:rPr dirty="0" sz="1200" spc="125">
                <a:latin typeface="Calibri"/>
                <a:cs typeface="Calibri"/>
                <a:hlinkClick r:id="rId5" action="ppaction://hlinksldjump"/>
              </a:rPr>
              <a:t> </a:t>
            </a:r>
            <a:r>
              <a:rPr dirty="0" sz="1200">
                <a:latin typeface="Calibri"/>
                <a:cs typeface="Calibri"/>
                <a:hlinkClick r:id="rId5" action="ppaction://hlinksldjump"/>
              </a:rPr>
              <a:t>point</a:t>
            </a:r>
            <a:r>
              <a:rPr dirty="0" sz="1200" spc="130">
                <a:latin typeface="Calibri"/>
                <a:cs typeface="Calibri"/>
                <a:hlinkClick r:id="rId5" action="ppaction://hlinksldjump"/>
              </a:rPr>
              <a:t> </a:t>
            </a:r>
            <a:r>
              <a:rPr dirty="0" sz="1200">
                <a:latin typeface="Calibri"/>
                <a:cs typeface="Calibri"/>
                <a:hlinkClick r:id="rId5" action="ppaction://hlinksldjump"/>
              </a:rPr>
              <a:t>numbers</a:t>
            </a:r>
            <a:r>
              <a:rPr dirty="0" sz="1200" spc="185">
                <a:latin typeface="Calibri"/>
                <a:cs typeface="Calibri"/>
              </a:rPr>
              <a:t>  </a:t>
            </a:r>
            <a:r>
              <a:rPr dirty="0" sz="1200">
                <a:latin typeface="Calibri"/>
                <a:cs typeface="Calibri"/>
              </a:rPr>
              <a:t>.</a:t>
            </a:r>
            <a:r>
              <a:rPr dirty="0" sz="1200" spc="35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.</a:t>
            </a:r>
            <a:r>
              <a:rPr dirty="0" sz="1200" spc="35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.</a:t>
            </a:r>
            <a:r>
              <a:rPr dirty="0" sz="1200" spc="35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.</a:t>
            </a:r>
            <a:r>
              <a:rPr dirty="0" sz="1200" spc="35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.</a:t>
            </a:r>
            <a:r>
              <a:rPr dirty="0" sz="1200" spc="35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.</a:t>
            </a:r>
            <a:r>
              <a:rPr dirty="0" sz="1200" spc="35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.</a:t>
            </a:r>
            <a:r>
              <a:rPr dirty="0" sz="1200" spc="35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.</a:t>
            </a:r>
            <a:r>
              <a:rPr dirty="0" sz="1200" spc="35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.</a:t>
            </a:r>
            <a:r>
              <a:rPr dirty="0" sz="1200" spc="35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.</a:t>
            </a:r>
            <a:r>
              <a:rPr dirty="0" sz="1200" spc="35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.</a:t>
            </a:r>
            <a:r>
              <a:rPr dirty="0" sz="1200" spc="35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.</a:t>
            </a:r>
            <a:r>
              <a:rPr dirty="0" sz="1200" spc="35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.</a:t>
            </a:r>
            <a:r>
              <a:rPr dirty="0" sz="1200" spc="35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.</a:t>
            </a:r>
            <a:r>
              <a:rPr dirty="0" sz="1200" spc="35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.</a:t>
            </a:r>
            <a:r>
              <a:rPr dirty="0" sz="1200" spc="35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.</a:t>
            </a:r>
            <a:r>
              <a:rPr dirty="0" sz="1200" spc="35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.</a:t>
            </a:r>
            <a:r>
              <a:rPr dirty="0" sz="1200" spc="35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.</a:t>
            </a:r>
            <a:r>
              <a:rPr dirty="0" sz="1200" spc="35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.</a:t>
            </a:r>
            <a:r>
              <a:rPr dirty="0" sz="1200" spc="35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.</a:t>
            </a:r>
            <a:r>
              <a:rPr dirty="0" sz="1200" spc="35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.</a:t>
            </a:r>
            <a:r>
              <a:rPr dirty="0" sz="1200" spc="35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.</a:t>
            </a:r>
            <a:r>
              <a:rPr dirty="0" sz="1200" spc="35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.</a:t>
            </a:r>
            <a:r>
              <a:rPr dirty="0" sz="1200" spc="35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.</a:t>
            </a:r>
            <a:r>
              <a:rPr dirty="0" sz="1200" spc="35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.</a:t>
            </a:r>
            <a:r>
              <a:rPr dirty="0" sz="1200" spc="35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.</a:t>
            </a:r>
            <a:r>
              <a:rPr dirty="0" sz="1200" spc="35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.</a:t>
            </a:r>
            <a:r>
              <a:rPr dirty="0" sz="1200" spc="35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.</a:t>
            </a:r>
            <a:r>
              <a:rPr dirty="0" sz="1200" spc="35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.</a:t>
            </a:r>
            <a:r>
              <a:rPr dirty="0" sz="1200" spc="35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.</a:t>
            </a:r>
            <a:r>
              <a:rPr dirty="0" sz="1200" spc="35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.</a:t>
            </a:r>
            <a:r>
              <a:rPr dirty="0" sz="1200" spc="35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.</a:t>
            </a:r>
            <a:r>
              <a:rPr dirty="0" sz="1200" spc="35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.</a:t>
            </a:r>
            <a:r>
              <a:rPr dirty="0" sz="1200" spc="35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.</a:t>
            </a:r>
            <a:r>
              <a:rPr dirty="0" sz="1200" spc="35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.</a:t>
            </a:r>
            <a:r>
              <a:rPr dirty="0" sz="1200" spc="350">
                <a:latin typeface="Calibri"/>
                <a:cs typeface="Calibri"/>
              </a:rPr>
              <a:t> </a:t>
            </a:r>
            <a:r>
              <a:rPr dirty="0" sz="1200" spc="-50">
                <a:latin typeface="Calibri"/>
                <a:cs typeface="Calibri"/>
              </a:rPr>
              <a:t>.</a:t>
            </a:r>
            <a:r>
              <a:rPr dirty="0" sz="1200">
                <a:latin typeface="Calibri"/>
                <a:cs typeface="Calibri"/>
              </a:rPr>
              <a:t>	</a:t>
            </a:r>
            <a:r>
              <a:rPr dirty="0" sz="1200" spc="-25">
                <a:latin typeface="Calibri"/>
                <a:cs typeface="Calibri"/>
              </a:rPr>
              <a:t>11</a:t>
            </a:r>
            <a:endParaRPr sz="1200">
              <a:latin typeface="Calibri"/>
              <a:cs typeface="Calibri"/>
            </a:endParaRPr>
          </a:p>
          <a:p>
            <a:pPr algn="r" lvl="1" marL="341630" marR="5080" indent="-341630">
              <a:lnSpc>
                <a:spcPct val="100000"/>
              </a:lnSpc>
              <a:spcBef>
                <a:spcPts val="1425"/>
              </a:spcBef>
              <a:buAutoNum type="arabicPeriod"/>
              <a:tabLst>
                <a:tab pos="341630" algn="l"/>
                <a:tab pos="6108065" algn="l"/>
              </a:tabLst>
            </a:pPr>
            <a:r>
              <a:rPr dirty="0" sz="1200">
                <a:latin typeface="Calibri"/>
                <a:cs typeface="Calibri"/>
                <a:hlinkClick r:id="rId6" action="ppaction://hlinksldjump"/>
              </a:rPr>
              <a:t>Floating</a:t>
            </a:r>
            <a:r>
              <a:rPr dirty="0" sz="1200" spc="135">
                <a:latin typeface="Calibri"/>
                <a:cs typeface="Calibri"/>
                <a:hlinkClick r:id="rId6" action="ppaction://hlinksldjump"/>
              </a:rPr>
              <a:t> </a:t>
            </a:r>
            <a:r>
              <a:rPr dirty="0" sz="1200">
                <a:latin typeface="Calibri"/>
                <a:cs typeface="Calibri"/>
                <a:hlinkClick r:id="rId6" action="ppaction://hlinksldjump"/>
              </a:rPr>
              <a:t>point</a:t>
            </a:r>
            <a:r>
              <a:rPr dirty="0" sz="1200" spc="135">
                <a:latin typeface="Calibri"/>
                <a:cs typeface="Calibri"/>
                <a:hlinkClick r:id="rId6" action="ppaction://hlinksldjump"/>
              </a:rPr>
              <a:t> </a:t>
            </a:r>
            <a:r>
              <a:rPr dirty="0" sz="1200">
                <a:latin typeface="Calibri"/>
                <a:cs typeface="Calibri"/>
                <a:hlinkClick r:id="rId6" action="ppaction://hlinksldjump"/>
              </a:rPr>
              <a:t>numbers</a:t>
            </a:r>
            <a:r>
              <a:rPr dirty="0" sz="1200" spc="16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.</a:t>
            </a:r>
            <a:r>
              <a:rPr dirty="0" sz="1200" spc="36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.</a:t>
            </a:r>
            <a:r>
              <a:rPr dirty="0" sz="1200" spc="36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.</a:t>
            </a:r>
            <a:r>
              <a:rPr dirty="0" sz="1200" spc="36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.</a:t>
            </a:r>
            <a:r>
              <a:rPr dirty="0" sz="1200" spc="36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.</a:t>
            </a:r>
            <a:r>
              <a:rPr dirty="0" sz="1200" spc="36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.</a:t>
            </a:r>
            <a:r>
              <a:rPr dirty="0" sz="1200" spc="36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.</a:t>
            </a:r>
            <a:r>
              <a:rPr dirty="0" sz="1200" spc="36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.</a:t>
            </a:r>
            <a:r>
              <a:rPr dirty="0" sz="1200" spc="36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.</a:t>
            </a:r>
            <a:r>
              <a:rPr dirty="0" sz="1200" spc="36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.</a:t>
            </a:r>
            <a:r>
              <a:rPr dirty="0" sz="1200" spc="36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.</a:t>
            </a:r>
            <a:r>
              <a:rPr dirty="0" sz="1200" spc="36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.</a:t>
            </a:r>
            <a:r>
              <a:rPr dirty="0" sz="1200" spc="36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.</a:t>
            </a:r>
            <a:r>
              <a:rPr dirty="0" sz="1200" spc="36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.</a:t>
            </a:r>
            <a:r>
              <a:rPr dirty="0" sz="1200" spc="36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.</a:t>
            </a:r>
            <a:r>
              <a:rPr dirty="0" sz="1200" spc="36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.</a:t>
            </a:r>
            <a:r>
              <a:rPr dirty="0" sz="1200" spc="36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.</a:t>
            </a:r>
            <a:r>
              <a:rPr dirty="0" sz="1200" spc="36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.</a:t>
            </a:r>
            <a:r>
              <a:rPr dirty="0" sz="1200" spc="36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.</a:t>
            </a:r>
            <a:r>
              <a:rPr dirty="0" sz="1200" spc="36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.</a:t>
            </a:r>
            <a:r>
              <a:rPr dirty="0" sz="1200" spc="36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.</a:t>
            </a:r>
            <a:r>
              <a:rPr dirty="0" sz="1200" spc="36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.</a:t>
            </a:r>
            <a:r>
              <a:rPr dirty="0" sz="1200" spc="36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.</a:t>
            </a:r>
            <a:r>
              <a:rPr dirty="0" sz="1200" spc="36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.</a:t>
            </a:r>
            <a:r>
              <a:rPr dirty="0" sz="1200" spc="36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.</a:t>
            </a:r>
            <a:r>
              <a:rPr dirty="0" sz="1200" spc="36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.</a:t>
            </a:r>
            <a:r>
              <a:rPr dirty="0" sz="1200" spc="36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.</a:t>
            </a:r>
            <a:r>
              <a:rPr dirty="0" sz="1200" spc="36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.</a:t>
            </a:r>
            <a:r>
              <a:rPr dirty="0" sz="1200" spc="36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.</a:t>
            </a:r>
            <a:r>
              <a:rPr dirty="0" sz="1200" spc="36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.</a:t>
            </a:r>
            <a:r>
              <a:rPr dirty="0" sz="1200" spc="36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.</a:t>
            </a:r>
            <a:r>
              <a:rPr dirty="0" sz="1200" spc="36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.</a:t>
            </a:r>
            <a:r>
              <a:rPr dirty="0" sz="1200" spc="36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.</a:t>
            </a:r>
            <a:r>
              <a:rPr dirty="0" sz="1200" spc="36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.</a:t>
            </a:r>
            <a:r>
              <a:rPr dirty="0" sz="1200" spc="365">
                <a:latin typeface="Calibri"/>
                <a:cs typeface="Calibri"/>
              </a:rPr>
              <a:t> </a:t>
            </a:r>
            <a:r>
              <a:rPr dirty="0" sz="1200" spc="-50">
                <a:latin typeface="Calibri"/>
                <a:cs typeface="Calibri"/>
              </a:rPr>
              <a:t>.</a:t>
            </a:r>
            <a:r>
              <a:rPr dirty="0" sz="1200">
                <a:latin typeface="Calibri"/>
                <a:cs typeface="Calibri"/>
              </a:rPr>
              <a:t>	</a:t>
            </a:r>
            <a:r>
              <a:rPr dirty="0" sz="1200" spc="-25">
                <a:latin typeface="Calibri"/>
                <a:cs typeface="Calibri"/>
              </a:rPr>
              <a:t>12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7" name="object 7" descr=""/>
          <p:cNvSpPr txBox="1"/>
          <p:nvPr/>
        </p:nvSpPr>
        <p:spPr>
          <a:xfrm>
            <a:off x="573925" y="7803829"/>
            <a:ext cx="1576705" cy="207645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  <a:tabLst>
                <a:tab pos="235585" algn="l"/>
              </a:tabLst>
            </a:pPr>
            <a:r>
              <a:rPr dirty="0" sz="1200" spc="5" b="1">
                <a:latin typeface="Calibri"/>
                <a:cs typeface="Calibri"/>
                <a:hlinkClick r:id="rId7" action="ppaction://hlinksldjump"/>
              </a:rPr>
              <a:t>3</a:t>
            </a:r>
            <a:r>
              <a:rPr dirty="0" sz="1200" b="1">
                <a:latin typeface="Calibri"/>
                <a:cs typeface="Calibri"/>
                <a:hlinkClick r:id="rId7" action="ppaction://hlinksldjump"/>
              </a:rPr>
              <a:t>	</a:t>
            </a:r>
            <a:r>
              <a:rPr dirty="0" sz="1200" spc="110" b="1">
                <a:latin typeface="Calibri"/>
                <a:cs typeface="Calibri"/>
                <a:hlinkClick r:id="rId7" action="ppaction://hlinksldjump"/>
              </a:rPr>
              <a:t>Character</a:t>
            </a:r>
            <a:r>
              <a:rPr dirty="0" sz="1200" spc="200" b="1">
                <a:latin typeface="Calibri"/>
                <a:cs typeface="Calibri"/>
                <a:hlinkClick r:id="rId7" action="ppaction://hlinksldjump"/>
              </a:rPr>
              <a:t> </a:t>
            </a:r>
            <a:r>
              <a:rPr dirty="0" sz="1200" spc="90" b="1">
                <a:latin typeface="Calibri"/>
                <a:cs typeface="Calibri"/>
                <a:hlinkClick r:id="rId7" action="ppaction://hlinksldjump"/>
              </a:rPr>
              <a:t>Strings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8" name="object 8" descr=""/>
          <p:cNvSpPr txBox="1"/>
          <p:nvPr/>
        </p:nvSpPr>
        <p:spPr>
          <a:xfrm>
            <a:off x="6883659" y="7803829"/>
            <a:ext cx="196215" cy="207645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200" spc="30" b="1">
                <a:latin typeface="Calibri"/>
                <a:cs typeface="Calibri"/>
              </a:rPr>
              <a:t>13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9" name="object 9" descr=""/>
          <p:cNvSpPr txBox="1"/>
          <p:nvPr/>
        </p:nvSpPr>
        <p:spPr>
          <a:xfrm>
            <a:off x="6883082" y="8315957"/>
            <a:ext cx="196215" cy="207645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200" spc="30" b="1">
                <a:latin typeface="Calibri"/>
                <a:cs typeface="Calibri"/>
              </a:rPr>
              <a:t>15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10" name="object 10" descr=""/>
          <p:cNvSpPr txBox="1"/>
          <p:nvPr/>
        </p:nvSpPr>
        <p:spPr>
          <a:xfrm>
            <a:off x="573925" y="8315957"/>
            <a:ext cx="6505575" cy="1661795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235585" indent="-222885">
              <a:lnSpc>
                <a:spcPct val="100000"/>
              </a:lnSpc>
              <a:spcBef>
                <a:spcPts val="95"/>
              </a:spcBef>
              <a:buAutoNum type="arabicPlain" startAt="4"/>
              <a:tabLst>
                <a:tab pos="235585" algn="l"/>
              </a:tabLst>
            </a:pPr>
            <a:r>
              <a:rPr dirty="0" sz="1200" spc="80" b="1">
                <a:latin typeface="Calibri"/>
                <a:cs typeface="Calibri"/>
                <a:hlinkClick r:id="rId8" action="ppaction://hlinksldjump"/>
              </a:rPr>
              <a:t>Boolean</a:t>
            </a:r>
            <a:r>
              <a:rPr dirty="0" sz="1200" spc="195" b="1">
                <a:latin typeface="Calibri"/>
                <a:cs typeface="Calibri"/>
                <a:hlinkClick r:id="rId8" action="ppaction://hlinksldjump"/>
              </a:rPr>
              <a:t> </a:t>
            </a:r>
            <a:r>
              <a:rPr dirty="0" sz="1200" spc="60" b="1">
                <a:latin typeface="Calibri"/>
                <a:cs typeface="Calibri"/>
                <a:hlinkClick r:id="rId8" action="ppaction://hlinksldjump"/>
              </a:rPr>
              <a:t>algebra</a:t>
            </a:r>
            <a:endParaRPr sz="1200">
              <a:latin typeface="Calibri"/>
              <a:cs typeface="Calibri"/>
            </a:endParaRPr>
          </a:p>
          <a:p>
            <a:pPr lvl="1" marL="577215" indent="-341630">
              <a:lnSpc>
                <a:spcPct val="100000"/>
              </a:lnSpc>
              <a:spcBef>
                <a:spcPts val="1420"/>
              </a:spcBef>
              <a:buAutoNum type="arabicPeriod"/>
              <a:tabLst>
                <a:tab pos="577215" algn="l"/>
                <a:tab pos="1456055" algn="l"/>
                <a:tab pos="6343015" algn="l"/>
              </a:tabLst>
            </a:pPr>
            <a:r>
              <a:rPr dirty="0" sz="1200">
                <a:latin typeface="Calibri"/>
                <a:cs typeface="Calibri"/>
                <a:hlinkClick r:id="rId8" action="ppaction://hlinksldjump"/>
              </a:rPr>
              <a:t>Basic</a:t>
            </a:r>
            <a:r>
              <a:rPr dirty="0" sz="1200" spc="335">
                <a:latin typeface="Calibri"/>
                <a:cs typeface="Calibri"/>
                <a:hlinkClick r:id="rId8" action="ppaction://hlinksldjump"/>
              </a:rPr>
              <a:t> </a:t>
            </a:r>
            <a:r>
              <a:rPr dirty="0" sz="1200" spc="-10">
                <a:latin typeface="Calibri"/>
                <a:cs typeface="Calibri"/>
                <a:hlinkClick r:id="rId8" action="ppaction://hlinksldjump"/>
              </a:rPr>
              <a:t>gates</a:t>
            </a:r>
            <a:r>
              <a:rPr dirty="0" sz="1200">
                <a:latin typeface="Calibri"/>
                <a:cs typeface="Calibri"/>
              </a:rPr>
              <a:t>	.</a:t>
            </a:r>
            <a:r>
              <a:rPr dirty="0" sz="1200" spc="35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.</a:t>
            </a:r>
            <a:r>
              <a:rPr dirty="0" sz="1200" spc="35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.</a:t>
            </a:r>
            <a:r>
              <a:rPr dirty="0" sz="1200" spc="35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.</a:t>
            </a:r>
            <a:r>
              <a:rPr dirty="0" sz="1200" spc="35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.</a:t>
            </a:r>
            <a:r>
              <a:rPr dirty="0" sz="1200" spc="35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.</a:t>
            </a:r>
            <a:r>
              <a:rPr dirty="0" sz="1200" spc="35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.</a:t>
            </a:r>
            <a:r>
              <a:rPr dirty="0" sz="1200" spc="35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.</a:t>
            </a:r>
            <a:r>
              <a:rPr dirty="0" sz="1200" spc="35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.</a:t>
            </a:r>
            <a:r>
              <a:rPr dirty="0" sz="1200" spc="35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.</a:t>
            </a:r>
            <a:r>
              <a:rPr dirty="0" sz="1200" spc="35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.</a:t>
            </a:r>
            <a:r>
              <a:rPr dirty="0" sz="1200" spc="35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.</a:t>
            </a:r>
            <a:r>
              <a:rPr dirty="0" sz="1200" spc="35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.</a:t>
            </a:r>
            <a:r>
              <a:rPr dirty="0" sz="1200" spc="35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.</a:t>
            </a:r>
            <a:r>
              <a:rPr dirty="0" sz="1200" spc="35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.</a:t>
            </a:r>
            <a:r>
              <a:rPr dirty="0" sz="1200" spc="35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.</a:t>
            </a:r>
            <a:r>
              <a:rPr dirty="0" sz="1200" spc="35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.</a:t>
            </a:r>
            <a:r>
              <a:rPr dirty="0" sz="1200" spc="35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.</a:t>
            </a:r>
            <a:r>
              <a:rPr dirty="0" sz="1200" spc="35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.</a:t>
            </a:r>
            <a:r>
              <a:rPr dirty="0" sz="1200" spc="35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.</a:t>
            </a:r>
            <a:r>
              <a:rPr dirty="0" sz="1200" spc="35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.</a:t>
            </a:r>
            <a:r>
              <a:rPr dirty="0" sz="1200" spc="35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.</a:t>
            </a:r>
            <a:r>
              <a:rPr dirty="0" sz="1200" spc="35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.</a:t>
            </a:r>
            <a:r>
              <a:rPr dirty="0" sz="1200" spc="35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.</a:t>
            </a:r>
            <a:r>
              <a:rPr dirty="0" sz="1200" spc="35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.</a:t>
            </a:r>
            <a:r>
              <a:rPr dirty="0" sz="1200" spc="35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.</a:t>
            </a:r>
            <a:r>
              <a:rPr dirty="0" sz="1200" spc="35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.</a:t>
            </a:r>
            <a:r>
              <a:rPr dirty="0" sz="1200" spc="35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.</a:t>
            </a:r>
            <a:r>
              <a:rPr dirty="0" sz="1200" spc="35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.</a:t>
            </a:r>
            <a:r>
              <a:rPr dirty="0" sz="1200" spc="35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.</a:t>
            </a:r>
            <a:r>
              <a:rPr dirty="0" sz="1200" spc="35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.</a:t>
            </a:r>
            <a:r>
              <a:rPr dirty="0" sz="1200" spc="35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.</a:t>
            </a:r>
            <a:r>
              <a:rPr dirty="0" sz="1200" spc="35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.</a:t>
            </a:r>
            <a:r>
              <a:rPr dirty="0" sz="1200" spc="35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.</a:t>
            </a:r>
            <a:r>
              <a:rPr dirty="0" sz="1200" spc="35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.</a:t>
            </a:r>
            <a:r>
              <a:rPr dirty="0" sz="1200" spc="35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.</a:t>
            </a:r>
            <a:r>
              <a:rPr dirty="0" sz="1200" spc="35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.</a:t>
            </a:r>
            <a:r>
              <a:rPr dirty="0" sz="1200" spc="35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.</a:t>
            </a:r>
            <a:r>
              <a:rPr dirty="0" sz="1200" spc="35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.</a:t>
            </a:r>
            <a:r>
              <a:rPr dirty="0" sz="1200" spc="35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.</a:t>
            </a:r>
            <a:r>
              <a:rPr dirty="0" sz="1200" spc="355">
                <a:latin typeface="Calibri"/>
                <a:cs typeface="Calibri"/>
              </a:rPr>
              <a:t> </a:t>
            </a:r>
            <a:r>
              <a:rPr dirty="0" sz="1200" spc="-50">
                <a:latin typeface="Calibri"/>
                <a:cs typeface="Calibri"/>
              </a:rPr>
              <a:t>.</a:t>
            </a:r>
            <a:r>
              <a:rPr dirty="0" sz="1200">
                <a:latin typeface="Calibri"/>
                <a:cs typeface="Calibri"/>
              </a:rPr>
              <a:t>	</a:t>
            </a:r>
            <a:r>
              <a:rPr dirty="0" sz="1200" spc="-25">
                <a:latin typeface="Calibri"/>
                <a:cs typeface="Calibri"/>
              </a:rPr>
              <a:t>15</a:t>
            </a:r>
            <a:endParaRPr sz="1200">
              <a:latin typeface="Calibri"/>
              <a:cs typeface="Calibri"/>
            </a:endParaRPr>
          </a:p>
          <a:p>
            <a:pPr lvl="1" marL="577215" indent="-341630">
              <a:lnSpc>
                <a:spcPct val="100000"/>
              </a:lnSpc>
              <a:spcBef>
                <a:spcPts val="1425"/>
              </a:spcBef>
              <a:buAutoNum type="arabicPeriod"/>
              <a:tabLst>
                <a:tab pos="577215" algn="l"/>
                <a:tab pos="1924685" algn="l"/>
                <a:tab pos="6343015" algn="l"/>
              </a:tabLst>
            </a:pPr>
            <a:r>
              <a:rPr dirty="0" sz="1200">
                <a:latin typeface="Calibri"/>
                <a:cs typeface="Calibri"/>
                <a:hlinkClick r:id="rId9" action="ppaction://hlinksldjump"/>
              </a:rPr>
              <a:t>Using</a:t>
            </a:r>
            <a:r>
              <a:rPr dirty="0" sz="1200" spc="190">
                <a:latin typeface="Calibri"/>
                <a:cs typeface="Calibri"/>
                <a:hlinkClick r:id="rId9" action="ppaction://hlinksldjump"/>
              </a:rPr>
              <a:t> </a:t>
            </a:r>
            <a:r>
              <a:rPr dirty="0" sz="1200">
                <a:latin typeface="Calibri"/>
                <a:cs typeface="Calibri"/>
                <a:hlinkClick r:id="rId9" action="ppaction://hlinksldjump"/>
              </a:rPr>
              <a:t>a</a:t>
            </a:r>
            <a:r>
              <a:rPr dirty="0" sz="1200" spc="200">
                <a:latin typeface="Calibri"/>
                <a:cs typeface="Calibri"/>
                <a:hlinkClick r:id="rId9" action="ppaction://hlinksldjump"/>
              </a:rPr>
              <a:t> </a:t>
            </a:r>
            <a:r>
              <a:rPr dirty="0" sz="1200">
                <a:latin typeface="Calibri"/>
                <a:cs typeface="Calibri"/>
                <a:hlinkClick r:id="rId9" action="ppaction://hlinksldjump"/>
              </a:rPr>
              <a:t>logic</a:t>
            </a:r>
            <a:r>
              <a:rPr dirty="0" sz="1200" spc="195">
                <a:latin typeface="Calibri"/>
                <a:cs typeface="Calibri"/>
                <a:hlinkClick r:id="rId9" action="ppaction://hlinksldjump"/>
              </a:rPr>
              <a:t> </a:t>
            </a:r>
            <a:r>
              <a:rPr dirty="0" sz="1200" spc="-10">
                <a:latin typeface="Calibri"/>
                <a:cs typeface="Calibri"/>
                <a:hlinkClick r:id="rId9" action="ppaction://hlinksldjump"/>
              </a:rPr>
              <a:t>table</a:t>
            </a:r>
            <a:r>
              <a:rPr dirty="0" sz="1200">
                <a:latin typeface="Calibri"/>
                <a:cs typeface="Calibri"/>
              </a:rPr>
              <a:t>	.</a:t>
            </a:r>
            <a:r>
              <a:rPr dirty="0" sz="1200" spc="35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.</a:t>
            </a:r>
            <a:r>
              <a:rPr dirty="0" sz="1200" spc="35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.</a:t>
            </a:r>
            <a:r>
              <a:rPr dirty="0" sz="1200" spc="35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.</a:t>
            </a:r>
            <a:r>
              <a:rPr dirty="0" sz="1200" spc="35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.</a:t>
            </a:r>
            <a:r>
              <a:rPr dirty="0" sz="1200" spc="35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.</a:t>
            </a:r>
            <a:r>
              <a:rPr dirty="0" sz="1200" spc="35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.</a:t>
            </a:r>
            <a:r>
              <a:rPr dirty="0" sz="1200" spc="35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.</a:t>
            </a:r>
            <a:r>
              <a:rPr dirty="0" sz="1200" spc="35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.</a:t>
            </a:r>
            <a:r>
              <a:rPr dirty="0" sz="1200" spc="35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.</a:t>
            </a:r>
            <a:r>
              <a:rPr dirty="0" sz="1200" spc="35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.</a:t>
            </a:r>
            <a:r>
              <a:rPr dirty="0" sz="1200" spc="35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.</a:t>
            </a:r>
            <a:r>
              <a:rPr dirty="0" sz="1200" spc="35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.</a:t>
            </a:r>
            <a:r>
              <a:rPr dirty="0" sz="1200" spc="35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.</a:t>
            </a:r>
            <a:r>
              <a:rPr dirty="0" sz="1200" spc="35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.</a:t>
            </a:r>
            <a:r>
              <a:rPr dirty="0" sz="1200" spc="35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.</a:t>
            </a:r>
            <a:r>
              <a:rPr dirty="0" sz="1200" spc="35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.</a:t>
            </a:r>
            <a:r>
              <a:rPr dirty="0" sz="1200" spc="35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.</a:t>
            </a:r>
            <a:r>
              <a:rPr dirty="0" sz="1200" spc="35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.</a:t>
            </a:r>
            <a:r>
              <a:rPr dirty="0" sz="1200" spc="35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.</a:t>
            </a:r>
            <a:r>
              <a:rPr dirty="0" sz="1200" spc="35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.</a:t>
            </a:r>
            <a:r>
              <a:rPr dirty="0" sz="1200" spc="35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.</a:t>
            </a:r>
            <a:r>
              <a:rPr dirty="0" sz="1200" spc="35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.</a:t>
            </a:r>
            <a:r>
              <a:rPr dirty="0" sz="1200" spc="35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.</a:t>
            </a:r>
            <a:r>
              <a:rPr dirty="0" sz="1200" spc="35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.</a:t>
            </a:r>
            <a:r>
              <a:rPr dirty="0" sz="1200" spc="35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.</a:t>
            </a:r>
            <a:r>
              <a:rPr dirty="0" sz="1200" spc="35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.</a:t>
            </a:r>
            <a:r>
              <a:rPr dirty="0" sz="1200" spc="35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.</a:t>
            </a:r>
            <a:r>
              <a:rPr dirty="0" sz="1200" spc="35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.</a:t>
            </a:r>
            <a:r>
              <a:rPr dirty="0" sz="1200" spc="35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.</a:t>
            </a:r>
            <a:r>
              <a:rPr dirty="0" sz="1200" spc="35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.</a:t>
            </a:r>
            <a:r>
              <a:rPr dirty="0" sz="1200" spc="35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.</a:t>
            </a:r>
            <a:r>
              <a:rPr dirty="0" sz="1200" spc="35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.</a:t>
            </a:r>
            <a:r>
              <a:rPr dirty="0" sz="1200" spc="35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.</a:t>
            </a:r>
            <a:r>
              <a:rPr dirty="0" sz="1200" spc="35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.</a:t>
            </a:r>
            <a:r>
              <a:rPr dirty="0" sz="1200" spc="35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.</a:t>
            </a:r>
            <a:r>
              <a:rPr dirty="0" sz="1200" spc="350">
                <a:latin typeface="Calibri"/>
                <a:cs typeface="Calibri"/>
              </a:rPr>
              <a:t> </a:t>
            </a:r>
            <a:r>
              <a:rPr dirty="0" sz="1200" spc="-50">
                <a:latin typeface="Calibri"/>
                <a:cs typeface="Calibri"/>
              </a:rPr>
              <a:t>.</a:t>
            </a:r>
            <a:r>
              <a:rPr dirty="0" sz="1200">
                <a:latin typeface="Calibri"/>
                <a:cs typeface="Calibri"/>
              </a:rPr>
              <a:t>	</a:t>
            </a:r>
            <a:r>
              <a:rPr dirty="0" sz="1200" spc="-25">
                <a:latin typeface="Calibri"/>
                <a:cs typeface="Calibri"/>
              </a:rPr>
              <a:t>17</a:t>
            </a:r>
            <a:endParaRPr sz="1200">
              <a:latin typeface="Calibri"/>
              <a:cs typeface="Calibri"/>
            </a:endParaRPr>
          </a:p>
          <a:p>
            <a:pPr lvl="1" marL="577215" indent="-341630">
              <a:lnSpc>
                <a:spcPct val="100000"/>
              </a:lnSpc>
              <a:spcBef>
                <a:spcPts val="1420"/>
              </a:spcBef>
              <a:buAutoNum type="arabicPeriod"/>
              <a:tabLst>
                <a:tab pos="577215" algn="l"/>
                <a:tab pos="1573530" algn="l"/>
                <a:tab pos="6343650" algn="l"/>
              </a:tabLst>
            </a:pPr>
            <a:r>
              <a:rPr dirty="0" sz="1200">
                <a:latin typeface="Calibri"/>
                <a:cs typeface="Calibri"/>
                <a:hlinkClick r:id="rId10" action="ppaction://hlinksldjump"/>
              </a:rPr>
              <a:t>Algebra</a:t>
            </a:r>
            <a:r>
              <a:rPr dirty="0" sz="1200" spc="340">
                <a:latin typeface="Calibri"/>
                <a:cs typeface="Calibri"/>
                <a:hlinkClick r:id="rId10" action="ppaction://hlinksldjump"/>
              </a:rPr>
              <a:t> </a:t>
            </a:r>
            <a:r>
              <a:rPr dirty="0" sz="1200" spc="-10">
                <a:latin typeface="Calibri"/>
                <a:cs typeface="Calibri"/>
                <a:hlinkClick r:id="rId10" action="ppaction://hlinksldjump"/>
              </a:rPr>
              <a:t>rules</a:t>
            </a:r>
            <a:r>
              <a:rPr dirty="0" sz="1200">
                <a:latin typeface="Calibri"/>
                <a:cs typeface="Calibri"/>
              </a:rPr>
              <a:t>	.</a:t>
            </a:r>
            <a:r>
              <a:rPr dirty="0" sz="1200" spc="35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.</a:t>
            </a:r>
            <a:r>
              <a:rPr dirty="0" sz="1200" spc="35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.</a:t>
            </a:r>
            <a:r>
              <a:rPr dirty="0" sz="1200" spc="35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.</a:t>
            </a:r>
            <a:r>
              <a:rPr dirty="0" sz="1200" spc="35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.</a:t>
            </a:r>
            <a:r>
              <a:rPr dirty="0" sz="1200" spc="35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.</a:t>
            </a:r>
            <a:r>
              <a:rPr dirty="0" sz="1200" spc="35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.</a:t>
            </a:r>
            <a:r>
              <a:rPr dirty="0" sz="1200" spc="35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.</a:t>
            </a:r>
            <a:r>
              <a:rPr dirty="0" sz="1200" spc="35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.</a:t>
            </a:r>
            <a:r>
              <a:rPr dirty="0" sz="1200" spc="35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.</a:t>
            </a:r>
            <a:r>
              <a:rPr dirty="0" sz="1200" spc="35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.</a:t>
            </a:r>
            <a:r>
              <a:rPr dirty="0" sz="1200" spc="35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.</a:t>
            </a:r>
            <a:r>
              <a:rPr dirty="0" sz="1200" spc="35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.</a:t>
            </a:r>
            <a:r>
              <a:rPr dirty="0" sz="1200" spc="35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.</a:t>
            </a:r>
            <a:r>
              <a:rPr dirty="0" sz="1200" spc="35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.</a:t>
            </a:r>
            <a:r>
              <a:rPr dirty="0" sz="1200" spc="35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.</a:t>
            </a:r>
            <a:r>
              <a:rPr dirty="0" sz="1200" spc="35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.</a:t>
            </a:r>
            <a:r>
              <a:rPr dirty="0" sz="1200" spc="35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.</a:t>
            </a:r>
            <a:r>
              <a:rPr dirty="0" sz="1200" spc="35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.</a:t>
            </a:r>
            <a:r>
              <a:rPr dirty="0" sz="1200" spc="35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.</a:t>
            </a:r>
            <a:r>
              <a:rPr dirty="0" sz="1200" spc="35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.</a:t>
            </a:r>
            <a:r>
              <a:rPr dirty="0" sz="1200" spc="35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.</a:t>
            </a:r>
            <a:r>
              <a:rPr dirty="0" sz="1200" spc="35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.</a:t>
            </a:r>
            <a:r>
              <a:rPr dirty="0" sz="1200" spc="35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.</a:t>
            </a:r>
            <a:r>
              <a:rPr dirty="0" sz="1200" spc="35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.</a:t>
            </a:r>
            <a:r>
              <a:rPr dirty="0" sz="1200" spc="35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.</a:t>
            </a:r>
            <a:r>
              <a:rPr dirty="0" sz="1200" spc="35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.</a:t>
            </a:r>
            <a:r>
              <a:rPr dirty="0" sz="1200" spc="35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.</a:t>
            </a:r>
            <a:r>
              <a:rPr dirty="0" sz="1200" spc="35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.</a:t>
            </a:r>
            <a:r>
              <a:rPr dirty="0" sz="1200" spc="35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.</a:t>
            </a:r>
            <a:r>
              <a:rPr dirty="0" sz="1200" spc="35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.</a:t>
            </a:r>
            <a:r>
              <a:rPr dirty="0" sz="1200" spc="35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.</a:t>
            </a:r>
            <a:r>
              <a:rPr dirty="0" sz="1200" spc="35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.</a:t>
            </a:r>
            <a:r>
              <a:rPr dirty="0" sz="1200" spc="35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.</a:t>
            </a:r>
            <a:r>
              <a:rPr dirty="0" sz="1200" spc="35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.</a:t>
            </a:r>
            <a:r>
              <a:rPr dirty="0" sz="1200" spc="35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.</a:t>
            </a:r>
            <a:r>
              <a:rPr dirty="0" sz="1200" spc="35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.</a:t>
            </a:r>
            <a:r>
              <a:rPr dirty="0" sz="1200" spc="35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.</a:t>
            </a:r>
            <a:r>
              <a:rPr dirty="0" sz="1200" spc="35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.</a:t>
            </a:r>
            <a:r>
              <a:rPr dirty="0" sz="1200" spc="350">
                <a:latin typeface="Calibri"/>
                <a:cs typeface="Calibri"/>
              </a:rPr>
              <a:t> </a:t>
            </a:r>
            <a:r>
              <a:rPr dirty="0" sz="1200" spc="-50">
                <a:latin typeface="Calibri"/>
                <a:cs typeface="Calibri"/>
              </a:rPr>
              <a:t>.</a:t>
            </a:r>
            <a:r>
              <a:rPr dirty="0" sz="1200">
                <a:latin typeface="Calibri"/>
                <a:cs typeface="Calibri"/>
              </a:rPr>
              <a:t>	</a:t>
            </a:r>
            <a:r>
              <a:rPr dirty="0" sz="1200" spc="-25">
                <a:latin typeface="Calibri"/>
                <a:cs typeface="Calibri"/>
              </a:rPr>
              <a:t>19</a:t>
            </a:r>
            <a:endParaRPr sz="1200">
              <a:latin typeface="Calibri"/>
              <a:cs typeface="Calibri"/>
            </a:endParaRPr>
          </a:p>
          <a:p>
            <a:pPr lvl="1" marL="577215" indent="-341630">
              <a:lnSpc>
                <a:spcPct val="100000"/>
              </a:lnSpc>
              <a:spcBef>
                <a:spcPts val="1420"/>
              </a:spcBef>
              <a:buAutoNum type="arabicPeriod"/>
              <a:tabLst>
                <a:tab pos="577215" algn="l"/>
                <a:tab pos="6343650" algn="l"/>
              </a:tabLst>
            </a:pPr>
            <a:r>
              <a:rPr dirty="0" sz="1200">
                <a:latin typeface="Calibri"/>
                <a:cs typeface="Calibri"/>
                <a:hlinkClick r:id="rId11" action="ppaction://hlinksldjump"/>
              </a:rPr>
              <a:t>1-bit</a:t>
            </a:r>
            <a:r>
              <a:rPr dirty="0" sz="1200" spc="135">
                <a:latin typeface="Calibri"/>
                <a:cs typeface="Calibri"/>
                <a:hlinkClick r:id="rId11" action="ppaction://hlinksldjump"/>
              </a:rPr>
              <a:t> </a:t>
            </a:r>
            <a:r>
              <a:rPr dirty="0" sz="1200">
                <a:latin typeface="Calibri"/>
                <a:cs typeface="Calibri"/>
                <a:hlinkClick r:id="rId11" action="ppaction://hlinksldjump"/>
              </a:rPr>
              <a:t>Full-Adder</a:t>
            </a:r>
            <a:r>
              <a:rPr dirty="0" sz="1200" spc="22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.</a:t>
            </a:r>
            <a:r>
              <a:rPr dirty="0" sz="1200" spc="36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.</a:t>
            </a:r>
            <a:r>
              <a:rPr dirty="0" sz="1200" spc="36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.</a:t>
            </a:r>
            <a:r>
              <a:rPr dirty="0" sz="1200" spc="36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.</a:t>
            </a:r>
            <a:r>
              <a:rPr dirty="0" sz="1200" spc="36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.</a:t>
            </a:r>
            <a:r>
              <a:rPr dirty="0" sz="1200" spc="36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.</a:t>
            </a:r>
            <a:r>
              <a:rPr dirty="0" sz="1200" spc="36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.</a:t>
            </a:r>
            <a:r>
              <a:rPr dirty="0" sz="1200" spc="36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.</a:t>
            </a:r>
            <a:r>
              <a:rPr dirty="0" sz="1200" spc="36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.</a:t>
            </a:r>
            <a:r>
              <a:rPr dirty="0" sz="1200" spc="36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.</a:t>
            </a:r>
            <a:r>
              <a:rPr dirty="0" sz="1200" spc="36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.</a:t>
            </a:r>
            <a:r>
              <a:rPr dirty="0" sz="1200" spc="36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.</a:t>
            </a:r>
            <a:r>
              <a:rPr dirty="0" sz="1200" spc="36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.</a:t>
            </a:r>
            <a:r>
              <a:rPr dirty="0" sz="1200" spc="36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.</a:t>
            </a:r>
            <a:r>
              <a:rPr dirty="0" sz="1200" spc="36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.</a:t>
            </a:r>
            <a:r>
              <a:rPr dirty="0" sz="1200" spc="36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.</a:t>
            </a:r>
            <a:r>
              <a:rPr dirty="0" sz="1200" spc="36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.</a:t>
            </a:r>
            <a:r>
              <a:rPr dirty="0" sz="1200" spc="36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.</a:t>
            </a:r>
            <a:r>
              <a:rPr dirty="0" sz="1200" spc="36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.</a:t>
            </a:r>
            <a:r>
              <a:rPr dirty="0" sz="1200" spc="36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.</a:t>
            </a:r>
            <a:r>
              <a:rPr dirty="0" sz="1200" spc="36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.</a:t>
            </a:r>
            <a:r>
              <a:rPr dirty="0" sz="1200" spc="36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.</a:t>
            </a:r>
            <a:r>
              <a:rPr dirty="0" sz="1200" spc="36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.</a:t>
            </a:r>
            <a:r>
              <a:rPr dirty="0" sz="1200" spc="36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.</a:t>
            </a:r>
            <a:r>
              <a:rPr dirty="0" sz="1200" spc="36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.</a:t>
            </a:r>
            <a:r>
              <a:rPr dirty="0" sz="1200" spc="36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.</a:t>
            </a:r>
            <a:r>
              <a:rPr dirty="0" sz="1200" spc="36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.</a:t>
            </a:r>
            <a:r>
              <a:rPr dirty="0" sz="1200" spc="36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.</a:t>
            </a:r>
            <a:r>
              <a:rPr dirty="0" sz="1200" spc="36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.</a:t>
            </a:r>
            <a:r>
              <a:rPr dirty="0" sz="1200" spc="36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.</a:t>
            </a:r>
            <a:r>
              <a:rPr dirty="0" sz="1200" spc="36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.</a:t>
            </a:r>
            <a:r>
              <a:rPr dirty="0" sz="1200" spc="36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.</a:t>
            </a:r>
            <a:r>
              <a:rPr dirty="0" sz="1200" spc="36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.</a:t>
            </a:r>
            <a:r>
              <a:rPr dirty="0" sz="1200" spc="36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.</a:t>
            </a:r>
            <a:r>
              <a:rPr dirty="0" sz="1200" spc="36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.</a:t>
            </a:r>
            <a:r>
              <a:rPr dirty="0" sz="1200" spc="36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.</a:t>
            </a:r>
            <a:r>
              <a:rPr dirty="0" sz="1200" spc="36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.</a:t>
            </a:r>
            <a:r>
              <a:rPr dirty="0" sz="1200" spc="36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.</a:t>
            </a:r>
            <a:r>
              <a:rPr dirty="0" sz="1200" spc="365">
                <a:latin typeface="Calibri"/>
                <a:cs typeface="Calibri"/>
              </a:rPr>
              <a:t> </a:t>
            </a:r>
            <a:r>
              <a:rPr dirty="0" sz="1200" spc="-50">
                <a:latin typeface="Calibri"/>
                <a:cs typeface="Calibri"/>
              </a:rPr>
              <a:t>.</a:t>
            </a:r>
            <a:r>
              <a:rPr dirty="0" sz="1200">
                <a:latin typeface="Calibri"/>
                <a:cs typeface="Calibri"/>
              </a:rPr>
              <a:t>	</a:t>
            </a:r>
            <a:r>
              <a:rPr dirty="0" sz="1200" spc="-25">
                <a:latin typeface="Calibri"/>
                <a:cs typeface="Calibri"/>
              </a:rPr>
              <a:t>20</a:t>
            </a:r>
            <a:endParaRPr sz="12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 txBox="1"/>
          <p:nvPr/>
        </p:nvSpPr>
        <p:spPr>
          <a:xfrm>
            <a:off x="573925" y="411350"/>
            <a:ext cx="6506209" cy="179197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algn="r" marR="5080">
              <a:lnSpc>
                <a:spcPct val="100000"/>
              </a:lnSpc>
              <a:spcBef>
                <a:spcPts val="95"/>
              </a:spcBef>
            </a:pPr>
            <a:r>
              <a:rPr dirty="0" sz="1200" spc="-10" i="1">
                <a:latin typeface="Calibri"/>
                <a:cs typeface="Calibri"/>
              </a:rPr>
              <a:t>1-</a:t>
            </a:r>
            <a:r>
              <a:rPr dirty="0" sz="1200" i="1">
                <a:latin typeface="Calibri"/>
                <a:cs typeface="Calibri"/>
              </a:rPr>
              <a:t>bit</a:t>
            </a:r>
            <a:r>
              <a:rPr dirty="0" sz="1200" spc="110" i="1">
                <a:latin typeface="Calibri"/>
                <a:cs typeface="Calibri"/>
              </a:rPr>
              <a:t>  </a:t>
            </a:r>
            <a:r>
              <a:rPr dirty="0" sz="1200" i="1">
                <a:latin typeface="Calibri"/>
                <a:cs typeface="Calibri"/>
              </a:rPr>
              <a:t>Full-</a:t>
            </a:r>
            <a:r>
              <a:rPr dirty="0" sz="1200" spc="40" i="1">
                <a:latin typeface="Calibri"/>
                <a:cs typeface="Calibri"/>
              </a:rPr>
              <a:t>Adder</a:t>
            </a:r>
            <a:endParaRPr sz="12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715"/>
              </a:spcBef>
            </a:pPr>
            <a:endParaRPr sz="12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tabLst>
                <a:tab pos="572770" algn="l"/>
              </a:tabLst>
            </a:pPr>
            <a:r>
              <a:rPr dirty="0" sz="1700" spc="65" b="1">
                <a:latin typeface="Calibri"/>
                <a:cs typeface="Calibri"/>
              </a:rPr>
              <a:t>4.4</a:t>
            </a:r>
            <a:r>
              <a:rPr dirty="0" sz="1700" b="1">
                <a:latin typeface="Calibri"/>
                <a:cs typeface="Calibri"/>
              </a:rPr>
              <a:t>	</a:t>
            </a:r>
            <a:r>
              <a:rPr dirty="0" sz="1700" spc="135" b="1">
                <a:latin typeface="Calibri"/>
                <a:cs typeface="Calibri"/>
              </a:rPr>
              <a:t>1-</a:t>
            </a:r>
            <a:r>
              <a:rPr dirty="0" sz="1700" spc="125" b="1">
                <a:latin typeface="Calibri"/>
                <a:cs typeface="Calibri"/>
              </a:rPr>
              <a:t>bit</a:t>
            </a:r>
            <a:r>
              <a:rPr dirty="0" sz="1700" spc="280" b="1">
                <a:latin typeface="Calibri"/>
                <a:cs typeface="Calibri"/>
              </a:rPr>
              <a:t> </a:t>
            </a:r>
            <a:r>
              <a:rPr dirty="0" sz="1700" spc="150" b="1">
                <a:latin typeface="Calibri"/>
                <a:cs typeface="Calibri"/>
              </a:rPr>
              <a:t>Full-</a:t>
            </a:r>
            <a:r>
              <a:rPr dirty="0" sz="1700" spc="195" b="1">
                <a:latin typeface="Calibri"/>
                <a:cs typeface="Calibri"/>
              </a:rPr>
              <a:t>Adder</a:t>
            </a:r>
            <a:endParaRPr sz="17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430"/>
              </a:spcBef>
            </a:pPr>
            <a:endParaRPr sz="1700">
              <a:latin typeface="Calibri"/>
              <a:cs typeface="Calibri"/>
            </a:endParaRPr>
          </a:p>
          <a:p>
            <a:pPr marL="12700" marR="5715">
              <a:lnSpc>
                <a:spcPct val="100000"/>
              </a:lnSpc>
            </a:pPr>
            <a:r>
              <a:rPr dirty="0" sz="1200">
                <a:latin typeface="Calibri"/>
                <a:cs typeface="Calibri"/>
              </a:rPr>
              <a:t>Here,</a:t>
            </a:r>
            <a:r>
              <a:rPr dirty="0" sz="1200" spc="19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one</a:t>
            </a:r>
            <a:r>
              <a:rPr dirty="0" sz="1200" spc="17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bit</a:t>
            </a:r>
            <a:r>
              <a:rPr dirty="0" sz="1200" spc="180">
                <a:latin typeface="Calibri"/>
                <a:cs typeface="Calibri"/>
              </a:rPr>
              <a:t> </a:t>
            </a:r>
            <a:r>
              <a:rPr dirty="0" sz="1200" spc="120">
                <a:latin typeface="Calibri"/>
                <a:cs typeface="Calibri"/>
              </a:rPr>
              <a:t>/</a:t>
            </a:r>
            <a:r>
              <a:rPr dirty="0" sz="1200" spc="18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one</a:t>
            </a:r>
            <a:r>
              <a:rPr dirty="0" sz="1200" spc="18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binary</a:t>
            </a:r>
            <a:r>
              <a:rPr dirty="0" sz="1200" spc="18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digit</a:t>
            </a:r>
            <a:r>
              <a:rPr dirty="0" sz="1200" spc="18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is</a:t>
            </a:r>
            <a:r>
              <a:rPr dirty="0" sz="1200" spc="18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added.</a:t>
            </a:r>
            <a:r>
              <a:rPr dirty="0" sz="1200" spc="370">
                <a:latin typeface="Calibri"/>
                <a:cs typeface="Calibri"/>
              </a:rPr>
              <a:t> </a:t>
            </a:r>
            <a:r>
              <a:rPr dirty="0" sz="1200" spc="50">
                <a:latin typeface="Calibri"/>
                <a:cs typeface="Calibri"/>
              </a:rPr>
              <a:t>You</a:t>
            </a:r>
            <a:r>
              <a:rPr dirty="0" sz="1200" spc="18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must</a:t>
            </a:r>
            <a:r>
              <a:rPr dirty="0" sz="1200" spc="18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consider</a:t>
            </a:r>
            <a:r>
              <a:rPr dirty="0" sz="1200" spc="17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the</a:t>
            </a:r>
            <a:r>
              <a:rPr dirty="0" sz="1200" spc="18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carry</a:t>
            </a:r>
            <a:r>
              <a:rPr dirty="0" sz="1200" spc="18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of</a:t>
            </a:r>
            <a:r>
              <a:rPr dirty="0" sz="1200" spc="18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the</a:t>
            </a:r>
            <a:r>
              <a:rPr dirty="0" sz="1200" spc="18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previous</a:t>
            </a:r>
            <a:r>
              <a:rPr dirty="0" sz="1200" spc="18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binary</a:t>
            </a:r>
            <a:r>
              <a:rPr dirty="0" sz="1200" spc="185">
                <a:latin typeface="Calibri"/>
                <a:cs typeface="Calibri"/>
              </a:rPr>
              <a:t> </a:t>
            </a:r>
            <a:r>
              <a:rPr dirty="0" sz="1200" spc="-10">
                <a:latin typeface="Calibri"/>
                <a:cs typeface="Calibri"/>
              </a:rPr>
              <a:t>digit </a:t>
            </a:r>
            <a:r>
              <a:rPr dirty="0" sz="1200">
                <a:latin typeface="Calibri"/>
                <a:cs typeface="Calibri"/>
              </a:rPr>
              <a:t>and</a:t>
            </a:r>
            <a:r>
              <a:rPr dirty="0" sz="1200" spc="16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generate</a:t>
            </a:r>
            <a:r>
              <a:rPr dirty="0" sz="1200" spc="16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a</a:t>
            </a:r>
            <a:r>
              <a:rPr dirty="0" sz="1200" spc="16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carry</a:t>
            </a:r>
            <a:r>
              <a:rPr dirty="0" sz="1200" spc="16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output</a:t>
            </a:r>
            <a:r>
              <a:rPr dirty="0" sz="1200" spc="16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for</a:t>
            </a:r>
            <a:r>
              <a:rPr dirty="0" sz="1200" spc="17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the</a:t>
            </a:r>
            <a:r>
              <a:rPr dirty="0" sz="1200" spc="16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next</a:t>
            </a:r>
            <a:r>
              <a:rPr dirty="0" sz="1200" spc="16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binary</a:t>
            </a:r>
            <a:r>
              <a:rPr dirty="0" sz="1200" spc="175">
                <a:latin typeface="Calibri"/>
                <a:cs typeface="Calibri"/>
              </a:rPr>
              <a:t> </a:t>
            </a:r>
            <a:r>
              <a:rPr dirty="0" sz="1200" spc="-10">
                <a:latin typeface="Calibri"/>
                <a:cs typeface="Calibri"/>
              </a:rPr>
              <a:t>digit.</a:t>
            </a:r>
            <a:endParaRPr sz="12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1425"/>
              </a:spcBef>
            </a:pPr>
            <a:r>
              <a:rPr dirty="0" sz="1200" spc="60">
                <a:latin typeface="Calibri"/>
                <a:cs typeface="Calibri"/>
              </a:rPr>
              <a:t>First,</a:t>
            </a:r>
            <a:r>
              <a:rPr dirty="0" sz="1200" spc="14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add</a:t>
            </a:r>
            <a:r>
              <a:rPr dirty="0" sz="1200" spc="14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two</a:t>
            </a:r>
            <a:r>
              <a:rPr dirty="0" sz="1200" spc="14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simple</a:t>
            </a:r>
            <a:r>
              <a:rPr dirty="0" sz="1200" spc="14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numbers</a:t>
            </a:r>
            <a:r>
              <a:rPr dirty="0" sz="1200" spc="14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in</a:t>
            </a:r>
            <a:r>
              <a:rPr dirty="0" sz="1200" spc="14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a</a:t>
            </a:r>
            <a:r>
              <a:rPr dirty="0" sz="1200" spc="14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binary</a:t>
            </a:r>
            <a:r>
              <a:rPr dirty="0" sz="1200" spc="14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format</a:t>
            </a:r>
            <a:r>
              <a:rPr dirty="0" sz="1200" spc="14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to</a:t>
            </a:r>
            <a:r>
              <a:rPr dirty="0" sz="1200" spc="14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understand</a:t>
            </a:r>
            <a:r>
              <a:rPr dirty="0" sz="1200" spc="14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the</a:t>
            </a:r>
            <a:r>
              <a:rPr dirty="0" sz="1200" spc="14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procedure</a:t>
            </a:r>
            <a:r>
              <a:rPr dirty="0" sz="1200" spc="14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with</a:t>
            </a:r>
            <a:r>
              <a:rPr dirty="0" sz="1200" spc="14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the</a:t>
            </a:r>
            <a:r>
              <a:rPr dirty="0" sz="1200" spc="145">
                <a:latin typeface="Calibri"/>
                <a:cs typeface="Calibri"/>
              </a:rPr>
              <a:t> </a:t>
            </a:r>
            <a:r>
              <a:rPr dirty="0" sz="1200" spc="-10">
                <a:latin typeface="Calibri"/>
                <a:cs typeface="Calibri"/>
              </a:rPr>
              <a:t>carryovers.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3" name="object 3" descr=""/>
          <p:cNvSpPr txBox="1"/>
          <p:nvPr/>
        </p:nvSpPr>
        <p:spPr>
          <a:xfrm>
            <a:off x="2986608" y="2549410"/>
            <a:ext cx="1680210" cy="201930"/>
          </a:xfrm>
          <a:prstGeom prst="rect">
            <a:avLst/>
          </a:prstGeom>
          <a:ln w="5054">
            <a:solidFill>
              <a:srgbClr val="000000"/>
            </a:solidFill>
          </a:ln>
        </p:spPr>
        <p:txBody>
          <a:bodyPr wrap="square" lIns="0" tIns="0" rIns="0" bIns="0" rtlCol="0" vert="horz">
            <a:spAutoFit/>
          </a:bodyPr>
          <a:lstStyle/>
          <a:p>
            <a:pPr marL="40005">
              <a:lnSpc>
                <a:spcPts val="1330"/>
              </a:lnSpc>
              <a:tabLst>
                <a:tab pos="562610" algn="l"/>
                <a:tab pos="905510" algn="l"/>
              </a:tabLst>
            </a:pPr>
            <a:r>
              <a:rPr dirty="0" sz="1200">
                <a:latin typeface="Calibri"/>
                <a:cs typeface="Calibri"/>
              </a:rPr>
              <a:t>5</a:t>
            </a:r>
            <a:r>
              <a:rPr dirty="0" sz="1200" spc="-25">
                <a:latin typeface="Calibri"/>
                <a:cs typeface="Calibri"/>
              </a:rPr>
              <a:t> </a:t>
            </a:r>
            <a:r>
              <a:rPr dirty="0" sz="1200" spc="305">
                <a:latin typeface="Calibri"/>
                <a:cs typeface="Calibri"/>
              </a:rPr>
              <a:t>+</a:t>
            </a:r>
            <a:r>
              <a:rPr dirty="0" sz="1200" spc="-25">
                <a:latin typeface="Calibri"/>
                <a:cs typeface="Calibri"/>
              </a:rPr>
              <a:t> </a:t>
            </a:r>
            <a:r>
              <a:rPr dirty="0" sz="1200" spc="-50">
                <a:latin typeface="Calibri"/>
                <a:cs typeface="Calibri"/>
              </a:rPr>
              <a:t>7</a:t>
            </a:r>
            <a:r>
              <a:rPr dirty="0" sz="1200">
                <a:latin typeface="Calibri"/>
                <a:cs typeface="Calibri"/>
              </a:rPr>
              <a:t>	</a:t>
            </a:r>
            <a:r>
              <a:rPr dirty="0" sz="1200" spc="15">
                <a:latin typeface="Lucida Sans Unicode"/>
                <a:cs typeface="Lucida Sans Unicode"/>
              </a:rPr>
              <a:t>⇒</a:t>
            </a:r>
            <a:r>
              <a:rPr dirty="0" sz="1200">
                <a:latin typeface="Lucida Sans Unicode"/>
                <a:cs typeface="Lucida Sans Unicode"/>
              </a:rPr>
              <a:t>	</a:t>
            </a:r>
            <a:r>
              <a:rPr dirty="0" sz="1200" spc="-20">
                <a:latin typeface="Calibri"/>
                <a:cs typeface="Calibri"/>
              </a:rPr>
              <a:t>101</a:t>
            </a:r>
            <a:r>
              <a:rPr dirty="0" baseline="-13888" sz="1200" spc="-30" i="1">
                <a:latin typeface="Calibri"/>
                <a:cs typeface="Calibri"/>
              </a:rPr>
              <a:t>b</a:t>
            </a:r>
            <a:r>
              <a:rPr dirty="0" baseline="-13888" sz="1200" spc="135" i="1">
                <a:latin typeface="Calibri"/>
                <a:cs typeface="Calibri"/>
              </a:rPr>
              <a:t> </a:t>
            </a:r>
            <a:r>
              <a:rPr dirty="0" sz="1200" spc="305">
                <a:latin typeface="Calibri"/>
                <a:cs typeface="Calibri"/>
              </a:rPr>
              <a:t>+</a:t>
            </a:r>
            <a:r>
              <a:rPr dirty="0" sz="1200" spc="-40">
                <a:latin typeface="Calibri"/>
                <a:cs typeface="Calibri"/>
              </a:rPr>
              <a:t> </a:t>
            </a:r>
            <a:r>
              <a:rPr dirty="0" sz="1200" spc="-20">
                <a:latin typeface="Calibri"/>
                <a:cs typeface="Calibri"/>
              </a:rPr>
              <a:t>111</a:t>
            </a:r>
            <a:r>
              <a:rPr dirty="0" baseline="-13888" sz="1200" spc="-30" i="1">
                <a:latin typeface="Calibri"/>
                <a:cs typeface="Calibri"/>
              </a:rPr>
              <a:t>b</a:t>
            </a:r>
            <a:endParaRPr baseline="-13888" sz="1200">
              <a:latin typeface="Calibri"/>
              <a:cs typeface="Calibri"/>
            </a:endParaRPr>
          </a:p>
        </p:txBody>
      </p:sp>
      <p:sp>
        <p:nvSpPr>
          <p:cNvPr id="4" name="object 4" descr=""/>
          <p:cNvSpPr txBox="1"/>
          <p:nvPr/>
        </p:nvSpPr>
        <p:spPr>
          <a:xfrm>
            <a:off x="649846" y="3056801"/>
            <a:ext cx="397510" cy="502920"/>
          </a:xfrm>
          <a:prstGeom prst="rect">
            <a:avLst/>
          </a:prstGeom>
        </p:spPr>
        <p:txBody>
          <a:bodyPr wrap="square" lIns="0" tIns="67945" rIns="0" bIns="0" rtlCol="0" vert="horz">
            <a:spAutoFit/>
          </a:bodyPr>
          <a:lstStyle/>
          <a:p>
            <a:pPr algn="r" marR="5080">
              <a:lnSpc>
                <a:spcPct val="100000"/>
              </a:lnSpc>
              <a:spcBef>
                <a:spcPts val="535"/>
              </a:spcBef>
            </a:pPr>
            <a:r>
              <a:rPr dirty="0" sz="1200" spc="-50">
                <a:latin typeface="Calibri"/>
                <a:cs typeface="Calibri"/>
              </a:rPr>
              <a:t>1</a:t>
            </a:r>
            <a:endParaRPr sz="1200">
              <a:latin typeface="Calibri"/>
              <a:cs typeface="Calibri"/>
            </a:endParaRPr>
          </a:p>
          <a:p>
            <a:pPr algn="r" marR="5080">
              <a:lnSpc>
                <a:spcPct val="100000"/>
              </a:lnSpc>
              <a:spcBef>
                <a:spcPts val="440"/>
              </a:spcBef>
              <a:tabLst>
                <a:tab pos="297180" algn="l"/>
              </a:tabLst>
            </a:pPr>
            <a:r>
              <a:rPr dirty="0" sz="1200" spc="254">
                <a:latin typeface="Calibri"/>
                <a:cs typeface="Calibri"/>
              </a:rPr>
              <a:t>+</a:t>
            </a:r>
            <a:r>
              <a:rPr dirty="0" sz="1200">
                <a:latin typeface="Calibri"/>
                <a:cs typeface="Calibri"/>
              </a:rPr>
              <a:t>	</a:t>
            </a:r>
            <a:r>
              <a:rPr dirty="0" sz="1200" spc="-50">
                <a:latin typeface="Calibri"/>
                <a:cs typeface="Calibri"/>
              </a:rPr>
              <a:t>1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5" name="object 5" descr=""/>
          <p:cNvSpPr txBox="1"/>
          <p:nvPr/>
        </p:nvSpPr>
        <p:spPr>
          <a:xfrm>
            <a:off x="1233649" y="3056801"/>
            <a:ext cx="386080" cy="502920"/>
          </a:xfrm>
          <a:prstGeom prst="rect">
            <a:avLst/>
          </a:prstGeom>
        </p:spPr>
        <p:txBody>
          <a:bodyPr wrap="square" lIns="0" tIns="6794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535"/>
              </a:spcBef>
              <a:tabLst>
                <a:tab pos="298450" algn="l"/>
              </a:tabLst>
            </a:pPr>
            <a:r>
              <a:rPr dirty="0" sz="1200" spc="-50">
                <a:latin typeface="Calibri"/>
                <a:cs typeface="Calibri"/>
              </a:rPr>
              <a:t>0</a:t>
            </a:r>
            <a:r>
              <a:rPr dirty="0" sz="1200">
                <a:latin typeface="Calibri"/>
                <a:cs typeface="Calibri"/>
              </a:rPr>
              <a:t>	</a:t>
            </a:r>
            <a:r>
              <a:rPr dirty="0" sz="1200" spc="-50">
                <a:latin typeface="Calibri"/>
                <a:cs typeface="Calibri"/>
              </a:rPr>
              <a:t>1</a:t>
            </a:r>
            <a:endParaRPr sz="12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440"/>
              </a:spcBef>
              <a:tabLst>
                <a:tab pos="298450" algn="l"/>
              </a:tabLst>
            </a:pPr>
            <a:r>
              <a:rPr dirty="0" sz="1200" spc="-50">
                <a:latin typeface="Calibri"/>
                <a:cs typeface="Calibri"/>
              </a:rPr>
              <a:t>1</a:t>
            </a:r>
            <a:r>
              <a:rPr dirty="0" sz="1200">
                <a:latin typeface="Calibri"/>
                <a:cs typeface="Calibri"/>
              </a:rPr>
              <a:t>	</a:t>
            </a:r>
            <a:r>
              <a:rPr dirty="0" sz="1200" spc="-50">
                <a:latin typeface="Calibri"/>
                <a:cs typeface="Calibri"/>
              </a:rPr>
              <a:t>1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6" name="object 6" descr=""/>
          <p:cNvSpPr/>
          <p:nvPr/>
        </p:nvSpPr>
        <p:spPr>
          <a:xfrm>
            <a:off x="854087" y="3590201"/>
            <a:ext cx="859155" cy="0"/>
          </a:xfrm>
          <a:custGeom>
            <a:avLst/>
            <a:gdLst/>
            <a:ahLst/>
            <a:cxnLst/>
            <a:rect l="l" t="t" r="r" b="b"/>
            <a:pathLst>
              <a:path w="859155" h="0">
                <a:moveTo>
                  <a:pt x="0" y="0"/>
                </a:moveTo>
                <a:lnTo>
                  <a:pt x="858786" y="0"/>
                </a:lnTo>
              </a:path>
            </a:pathLst>
          </a:custGeom>
          <a:ln w="505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7" name="object 7" descr=""/>
          <p:cNvSpPr txBox="1"/>
          <p:nvPr/>
        </p:nvSpPr>
        <p:spPr>
          <a:xfrm>
            <a:off x="1165466" y="3533801"/>
            <a:ext cx="2904490" cy="74104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50800" marR="43180" indent="285750">
              <a:lnSpc>
                <a:spcPct val="130400"/>
              </a:lnSpc>
              <a:spcBef>
                <a:spcPts val="100"/>
              </a:spcBef>
              <a:tabLst>
                <a:tab pos="367030" algn="l"/>
                <a:tab pos="622935" algn="l"/>
              </a:tabLst>
            </a:pPr>
            <a:r>
              <a:rPr dirty="0" sz="1200" spc="-25">
                <a:latin typeface="Calibri"/>
                <a:cs typeface="Calibri"/>
              </a:rPr>
              <a:t>0</a:t>
            </a:r>
            <a:r>
              <a:rPr dirty="0" baseline="31250" sz="1200" spc="-37">
                <a:latin typeface="Calibri"/>
                <a:cs typeface="Calibri"/>
              </a:rPr>
              <a:t>1</a:t>
            </a:r>
            <a:r>
              <a:rPr dirty="0" baseline="31250" sz="1200">
                <a:latin typeface="Calibri"/>
                <a:cs typeface="Calibri"/>
              </a:rPr>
              <a:t>	</a:t>
            </a:r>
            <a:r>
              <a:rPr dirty="0" sz="1200" spc="65">
                <a:latin typeface="Lucida Sans Unicode"/>
                <a:cs typeface="Lucida Sans Unicode"/>
              </a:rPr>
              <a:t>⇐</a:t>
            </a:r>
            <a:r>
              <a:rPr dirty="0" sz="1200" spc="15">
                <a:latin typeface="Lucida Sans Unicode"/>
                <a:cs typeface="Lucida Sans Unicode"/>
              </a:rPr>
              <a:t> </a:t>
            </a:r>
            <a:r>
              <a:rPr dirty="0" sz="1200">
                <a:latin typeface="Calibri"/>
                <a:cs typeface="Calibri"/>
              </a:rPr>
              <a:t>carry</a:t>
            </a:r>
            <a:r>
              <a:rPr dirty="0" sz="1200" spc="12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forward</a:t>
            </a:r>
            <a:r>
              <a:rPr dirty="0" sz="1200" spc="12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to</a:t>
            </a:r>
            <a:r>
              <a:rPr dirty="0" sz="1200" spc="13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the</a:t>
            </a:r>
            <a:r>
              <a:rPr dirty="0" sz="1200" spc="12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second</a:t>
            </a:r>
            <a:r>
              <a:rPr dirty="0" sz="1200" spc="120">
                <a:latin typeface="Calibri"/>
                <a:cs typeface="Calibri"/>
              </a:rPr>
              <a:t> </a:t>
            </a:r>
            <a:r>
              <a:rPr dirty="0" sz="1200" spc="-25">
                <a:latin typeface="Calibri"/>
                <a:cs typeface="Calibri"/>
              </a:rPr>
              <a:t>bit 0</a:t>
            </a:r>
            <a:r>
              <a:rPr dirty="0" baseline="31250" sz="1200" spc="-37">
                <a:latin typeface="Calibri"/>
                <a:cs typeface="Calibri"/>
              </a:rPr>
              <a:t>1</a:t>
            </a:r>
            <a:r>
              <a:rPr dirty="0" baseline="31250" sz="1200">
                <a:latin typeface="Calibri"/>
                <a:cs typeface="Calibri"/>
              </a:rPr>
              <a:t>	</a:t>
            </a:r>
            <a:r>
              <a:rPr dirty="0" sz="1200" spc="-50">
                <a:latin typeface="Calibri"/>
                <a:cs typeface="Calibri"/>
              </a:rPr>
              <a:t>0</a:t>
            </a:r>
            <a:r>
              <a:rPr dirty="0" sz="1200">
                <a:latin typeface="Calibri"/>
                <a:cs typeface="Calibri"/>
              </a:rPr>
              <a:t>	</a:t>
            </a:r>
            <a:r>
              <a:rPr dirty="0" sz="1200" spc="65">
                <a:latin typeface="Lucida Sans Unicode"/>
                <a:cs typeface="Lucida Sans Unicode"/>
              </a:rPr>
              <a:t>⇐</a:t>
            </a:r>
            <a:r>
              <a:rPr dirty="0" sz="1200" spc="60">
                <a:latin typeface="Lucida Sans Unicode"/>
                <a:cs typeface="Lucida Sans Unicode"/>
              </a:rPr>
              <a:t> </a:t>
            </a:r>
            <a:r>
              <a:rPr dirty="0" sz="1200">
                <a:latin typeface="Calibri"/>
                <a:cs typeface="Calibri"/>
              </a:rPr>
              <a:t>carry</a:t>
            </a:r>
            <a:r>
              <a:rPr dirty="0" sz="1200" spc="17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forward</a:t>
            </a:r>
            <a:r>
              <a:rPr dirty="0" sz="1200" spc="17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to</a:t>
            </a:r>
            <a:r>
              <a:rPr dirty="0" sz="1200" spc="17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the</a:t>
            </a:r>
            <a:r>
              <a:rPr dirty="0" sz="1200" spc="17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third</a:t>
            </a:r>
            <a:r>
              <a:rPr dirty="0" sz="1200" spc="170">
                <a:latin typeface="Calibri"/>
                <a:cs typeface="Calibri"/>
              </a:rPr>
              <a:t> </a:t>
            </a:r>
            <a:r>
              <a:rPr dirty="0" sz="1200" spc="-25">
                <a:latin typeface="Calibri"/>
                <a:cs typeface="Calibri"/>
              </a:rPr>
              <a:t>bit</a:t>
            </a:r>
            <a:endParaRPr sz="1200">
              <a:latin typeface="Calibri"/>
              <a:cs typeface="Calibri"/>
            </a:endParaRPr>
          </a:p>
          <a:p>
            <a:pPr marL="80645">
              <a:lnSpc>
                <a:spcPct val="100000"/>
              </a:lnSpc>
              <a:spcBef>
                <a:spcPts val="439"/>
              </a:spcBef>
              <a:tabLst>
                <a:tab pos="367030" algn="l"/>
              </a:tabLst>
            </a:pPr>
            <a:r>
              <a:rPr dirty="0" sz="1200" spc="-50">
                <a:latin typeface="Calibri"/>
                <a:cs typeface="Calibri"/>
              </a:rPr>
              <a:t>0</a:t>
            </a:r>
            <a:r>
              <a:rPr dirty="0" sz="1200">
                <a:latin typeface="Calibri"/>
                <a:cs typeface="Calibri"/>
              </a:rPr>
              <a:t>	</a:t>
            </a:r>
            <a:r>
              <a:rPr dirty="0" sz="1200" spc="-50">
                <a:latin typeface="Calibri"/>
                <a:cs typeface="Calibri"/>
              </a:rPr>
              <a:t>0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8" name="object 8" descr=""/>
          <p:cNvSpPr txBox="1"/>
          <p:nvPr/>
        </p:nvSpPr>
        <p:spPr>
          <a:xfrm>
            <a:off x="891908" y="4012003"/>
            <a:ext cx="204470" cy="207645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38100">
              <a:lnSpc>
                <a:spcPct val="100000"/>
              </a:lnSpc>
              <a:spcBef>
                <a:spcPts val="95"/>
              </a:spcBef>
            </a:pPr>
            <a:r>
              <a:rPr dirty="0" baseline="-20833" sz="1800" spc="-37">
                <a:latin typeface="Calibri"/>
                <a:cs typeface="Calibri"/>
              </a:rPr>
              <a:t>1</a:t>
            </a:r>
            <a:r>
              <a:rPr dirty="0" sz="800" spc="-25">
                <a:latin typeface="Calibri"/>
                <a:cs typeface="Calibri"/>
              </a:rPr>
              <a:t>1</a:t>
            </a:r>
            <a:endParaRPr sz="800">
              <a:latin typeface="Calibri"/>
              <a:cs typeface="Calibri"/>
            </a:endParaRPr>
          </a:p>
        </p:txBody>
      </p:sp>
      <p:sp>
        <p:nvSpPr>
          <p:cNvPr id="9" name="object 9" descr=""/>
          <p:cNvSpPr/>
          <p:nvPr/>
        </p:nvSpPr>
        <p:spPr>
          <a:xfrm>
            <a:off x="854087" y="4305706"/>
            <a:ext cx="859155" cy="0"/>
          </a:xfrm>
          <a:custGeom>
            <a:avLst/>
            <a:gdLst/>
            <a:ahLst/>
            <a:cxnLst/>
            <a:rect l="l" t="t" r="r" b="b"/>
            <a:pathLst>
              <a:path w="859155" h="0">
                <a:moveTo>
                  <a:pt x="0" y="0"/>
                </a:moveTo>
                <a:lnTo>
                  <a:pt x="858786" y="0"/>
                </a:lnTo>
              </a:path>
            </a:pathLst>
          </a:custGeom>
          <a:ln w="505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0" name="object 10" descr=""/>
          <p:cNvSpPr/>
          <p:nvPr/>
        </p:nvSpPr>
        <p:spPr>
          <a:xfrm>
            <a:off x="586625" y="4544212"/>
            <a:ext cx="1126490" cy="0"/>
          </a:xfrm>
          <a:custGeom>
            <a:avLst/>
            <a:gdLst/>
            <a:ahLst/>
            <a:cxnLst/>
            <a:rect l="l" t="t" r="r" b="b"/>
            <a:pathLst>
              <a:path w="1126489" h="0">
                <a:moveTo>
                  <a:pt x="0" y="0"/>
                </a:moveTo>
                <a:lnTo>
                  <a:pt x="1126248" y="0"/>
                </a:lnTo>
              </a:path>
            </a:pathLst>
          </a:custGeom>
          <a:ln w="505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1" name="object 11" descr=""/>
          <p:cNvSpPr txBox="1"/>
          <p:nvPr/>
        </p:nvSpPr>
        <p:spPr>
          <a:xfrm>
            <a:off x="535825" y="4305602"/>
            <a:ext cx="4653280" cy="2873375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47320">
              <a:lnSpc>
                <a:spcPct val="100000"/>
              </a:lnSpc>
              <a:spcBef>
                <a:spcPts val="95"/>
              </a:spcBef>
              <a:tabLst>
                <a:tab pos="424180" algn="l"/>
                <a:tab pos="709930" algn="l"/>
                <a:tab pos="996315" algn="l"/>
                <a:tab pos="1252855" algn="l"/>
              </a:tabLst>
            </a:pPr>
            <a:r>
              <a:rPr dirty="0" sz="1200" spc="-50">
                <a:latin typeface="Calibri"/>
                <a:cs typeface="Calibri"/>
              </a:rPr>
              <a:t>1</a:t>
            </a:r>
            <a:r>
              <a:rPr dirty="0" sz="1200">
                <a:latin typeface="Calibri"/>
                <a:cs typeface="Calibri"/>
              </a:rPr>
              <a:t>	</a:t>
            </a:r>
            <a:r>
              <a:rPr dirty="0" sz="1200" spc="-50">
                <a:latin typeface="Calibri"/>
                <a:cs typeface="Calibri"/>
              </a:rPr>
              <a:t>1</a:t>
            </a:r>
            <a:r>
              <a:rPr dirty="0" sz="1200">
                <a:latin typeface="Calibri"/>
                <a:cs typeface="Calibri"/>
              </a:rPr>
              <a:t>	</a:t>
            </a:r>
            <a:r>
              <a:rPr dirty="0" sz="1200" spc="-50">
                <a:latin typeface="Calibri"/>
                <a:cs typeface="Calibri"/>
              </a:rPr>
              <a:t>0</a:t>
            </a:r>
            <a:r>
              <a:rPr dirty="0" sz="1200">
                <a:latin typeface="Calibri"/>
                <a:cs typeface="Calibri"/>
              </a:rPr>
              <a:t>	</a:t>
            </a:r>
            <a:r>
              <a:rPr dirty="0" sz="1200" spc="-50">
                <a:latin typeface="Calibri"/>
                <a:cs typeface="Calibri"/>
              </a:rPr>
              <a:t>0</a:t>
            </a:r>
            <a:r>
              <a:rPr dirty="0" sz="1200">
                <a:latin typeface="Calibri"/>
                <a:cs typeface="Calibri"/>
              </a:rPr>
              <a:t>	</a:t>
            </a:r>
            <a:r>
              <a:rPr dirty="0" sz="1200" spc="65">
                <a:latin typeface="Lucida Sans Unicode"/>
                <a:cs typeface="Lucida Sans Unicode"/>
              </a:rPr>
              <a:t>⇐</a:t>
            </a:r>
            <a:r>
              <a:rPr dirty="0" sz="1200" spc="35">
                <a:latin typeface="Lucida Sans Unicode"/>
                <a:cs typeface="Lucida Sans Unicode"/>
              </a:rPr>
              <a:t> </a:t>
            </a:r>
            <a:r>
              <a:rPr dirty="0" sz="1200">
                <a:latin typeface="Calibri"/>
                <a:cs typeface="Calibri"/>
              </a:rPr>
              <a:t>carry</a:t>
            </a:r>
            <a:r>
              <a:rPr dirty="0" sz="1200" spc="14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forward</a:t>
            </a:r>
            <a:r>
              <a:rPr dirty="0" sz="1200" spc="14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results</a:t>
            </a:r>
            <a:r>
              <a:rPr dirty="0" sz="1200" spc="14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in</a:t>
            </a:r>
            <a:r>
              <a:rPr dirty="0" sz="1200" spc="14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the</a:t>
            </a:r>
            <a:r>
              <a:rPr dirty="0" sz="1200" spc="14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number</a:t>
            </a:r>
            <a:r>
              <a:rPr dirty="0" sz="1200" spc="14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12</a:t>
            </a:r>
            <a:r>
              <a:rPr dirty="0" sz="1200" spc="14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in</a:t>
            </a:r>
            <a:r>
              <a:rPr dirty="0" sz="1200" spc="145">
                <a:latin typeface="Calibri"/>
                <a:cs typeface="Calibri"/>
              </a:rPr>
              <a:t> </a:t>
            </a:r>
            <a:r>
              <a:rPr dirty="0" sz="1200" spc="-10">
                <a:latin typeface="Calibri"/>
                <a:cs typeface="Calibri"/>
              </a:rPr>
              <a:t>binary</a:t>
            </a:r>
            <a:endParaRPr sz="12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sz="1200">
              <a:latin typeface="Calibri"/>
              <a:cs typeface="Calibri"/>
            </a:endParaRPr>
          </a:p>
          <a:p>
            <a:pPr marL="50165">
              <a:lnSpc>
                <a:spcPct val="100000"/>
              </a:lnSpc>
            </a:pPr>
            <a:r>
              <a:rPr dirty="0" sz="1200" spc="65">
                <a:latin typeface="Calibri"/>
                <a:cs typeface="Calibri"/>
              </a:rPr>
              <a:t>The</a:t>
            </a:r>
            <a:r>
              <a:rPr dirty="0" sz="1200" spc="13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table</a:t>
            </a:r>
            <a:r>
              <a:rPr dirty="0" sz="1200" spc="13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has</a:t>
            </a:r>
            <a:r>
              <a:rPr dirty="0" sz="1200" spc="13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the</a:t>
            </a:r>
            <a:r>
              <a:rPr dirty="0" sz="1200" spc="13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following</a:t>
            </a:r>
            <a:r>
              <a:rPr dirty="0" sz="1200" spc="13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column</a:t>
            </a:r>
            <a:r>
              <a:rPr dirty="0" sz="1200" spc="135">
                <a:latin typeface="Calibri"/>
                <a:cs typeface="Calibri"/>
              </a:rPr>
              <a:t> </a:t>
            </a:r>
            <a:r>
              <a:rPr dirty="0" sz="1200" spc="-10">
                <a:latin typeface="Calibri"/>
                <a:cs typeface="Calibri"/>
              </a:rPr>
              <a:t>headings:</a:t>
            </a:r>
            <a:endParaRPr sz="12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1250"/>
              </a:spcBef>
            </a:pPr>
            <a:endParaRPr sz="1200">
              <a:latin typeface="Calibri"/>
              <a:cs typeface="Calibri"/>
            </a:endParaRPr>
          </a:p>
          <a:p>
            <a:pPr marL="422275" indent="-148590">
              <a:lnSpc>
                <a:spcPct val="100000"/>
              </a:lnSpc>
              <a:buFont typeface="Arial MT"/>
              <a:buChar char="•"/>
              <a:tabLst>
                <a:tab pos="422275" algn="l"/>
              </a:tabLst>
            </a:pPr>
            <a:r>
              <a:rPr dirty="0" sz="1200" spc="130" i="1">
                <a:latin typeface="Calibri"/>
                <a:cs typeface="Calibri"/>
              </a:rPr>
              <a:t>C</a:t>
            </a:r>
            <a:r>
              <a:rPr dirty="0" baseline="-13888" sz="1200" spc="195" i="1">
                <a:latin typeface="Calibri"/>
                <a:cs typeface="Calibri"/>
              </a:rPr>
              <a:t>in</a:t>
            </a:r>
            <a:r>
              <a:rPr dirty="0" baseline="-13888" sz="1200" spc="419" i="1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carry</a:t>
            </a:r>
            <a:r>
              <a:rPr dirty="0" sz="1200" spc="14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of</a:t>
            </a:r>
            <a:r>
              <a:rPr dirty="0" sz="1200" spc="14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the</a:t>
            </a:r>
            <a:r>
              <a:rPr dirty="0" sz="1200" spc="14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previous</a:t>
            </a:r>
            <a:r>
              <a:rPr dirty="0" sz="1200" spc="145">
                <a:latin typeface="Calibri"/>
                <a:cs typeface="Calibri"/>
              </a:rPr>
              <a:t> </a:t>
            </a:r>
            <a:r>
              <a:rPr dirty="0" sz="1200" spc="-10">
                <a:latin typeface="Calibri"/>
                <a:cs typeface="Calibri"/>
              </a:rPr>
              <a:t>digit</a:t>
            </a:r>
            <a:endParaRPr sz="1200">
              <a:latin typeface="Calibri"/>
              <a:cs typeface="Calibri"/>
            </a:endParaRPr>
          </a:p>
          <a:p>
            <a:pPr marL="422275" indent="-148590">
              <a:lnSpc>
                <a:spcPct val="100000"/>
              </a:lnSpc>
              <a:spcBef>
                <a:spcPts val="1005"/>
              </a:spcBef>
              <a:buFont typeface="Arial MT"/>
              <a:buChar char="•"/>
              <a:tabLst>
                <a:tab pos="422275" algn="l"/>
              </a:tabLst>
            </a:pPr>
            <a:r>
              <a:rPr dirty="0" sz="1200" spc="180" i="1">
                <a:latin typeface="Calibri"/>
                <a:cs typeface="Calibri"/>
              </a:rPr>
              <a:t>X</a:t>
            </a:r>
            <a:r>
              <a:rPr dirty="0" baseline="-13888" sz="1200" spc="270">
                <a:latin typeface="Calibri"/>
                <a:cs typeface="Calibri"/>
              </a:rPr>
              <a:t>1</a:t>
            </a:r>
            <a:r>
              <a:rPr dirty="0" baseline="-13888" sz="1200" spc="434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first</a:t>
            </a:r>
            <a:r>
              <a:rPr dirty="0" sz="1200" spc="155">
                <a:latin typeface="Calibri"/>
                <a:cs typeface="Calibri"/>
              </a:rPr>
              <a:t> </a:t>
            </a:r>
            <a:r>
              <a:rPr dirty="0" sz="1200" spc="-10">
                <a:latin typeface="Calibri"/>
                <a:cs typeface="Calibri"/>
              </a:rPr>
              <a:t>summand</a:t>
            </a:r>
            <a:endParaRPr sz="1200">
              <a:latin typeface="Calibri"/>
              <a:cs typeface="Calibri"/>
            </a:endParaRPr>
          </a:p>
          <a:p>
            <a:pPr marL="422275" indent="-148590">
              <a:lnSpc>
                <a:spcPct val="100000"/>
              </a:lnSpc>
              <a:spcBef>
                <a:spcPts val="1000"/>
              </a:spcBef>
              <a:buFont typeface="Arial MT"/>
              <a:buChar char="•"/>
              <a:tabLst>
                <a:tab pos="422275" algn="l"/>
              </a:tabLst>
            </a:pPr>
            <a:r>
              <a:rPr dirty="0" sz="1200" spc="180" i="1">
                <a:latin typeface="Calibri"/>
                <a:cs typeface="Calibri"/>
              </a:rPr>
              <a:t>X</a:t>
            </a:r>
            <a:r>
              <a:rPr dirty="0" baseline="-13888" sz="1200" spc="270">
                <a:latin typeface="Calibri"/>
                <a:cs typeface="Calibri"/>
              </a:rPr>
              <a:t>2</a:t>
            </a:r>
            <a:r>
              <a:rPr dirty="0" baseline="-13888" sz="1200" spc="292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second</a:t>
            </a:r>
            <a:r>
              <a:rPr dirty="0" sz="1200" spc="65">
                <a:latin typeface="Calibri"/>
                <a:cs typeface="Calibri"/>
              </a:rPr>
              <a:t> </a:t>
            </a:r>
            <a:r>
              <a:rPr dirty="0" sz="1200" spc="-10">
                <a:latin typeface="Calibri"/>
                <a:cs typeface="Calibri"/>
              </a:rPr>
              <a:t>summand</a:t>
            </a:r>
            <a:endParaRPr sz="1200">
              <a:latin typeface="Calibri"/>
              <a:cs typeface="Calibri"/>
            </a:endParaRPr>
          </a:p>
          <a:p>
            <a:pPr marL="422275" indent="-148590">
              <a:lnSpc>
                <a:spcPct val="100000"/>
              </a:lnSpc>
              <a:spcBef>
                <a:spcPts val="1000"/>
              </a:spcBef>
              <a:buFont typeface="Arial MT"/>
              <a:buChar char="•"/>
              <a:tabLst>
                <a:tab pos="422275" algn="l"/>
              </a:tabLst>
            </a:pPr>
            <a:r>
              <a:rPr dirty="0" sz="1200" spc="75" i="1">
                <a:latin typeface="Calibri"/>
                <a:cs typeface="Calibri"/>
              </a:rPr>
              <a:t>C</a:t>
            </a:r>
            <a:r>
              <a:rPr dirty="0" baseline="-13888" sz="1200" spc="112" i="1">
                <a:latin typeface="Calibri"/>
                <a:cs typeface="Calibri"/>
              </a:rPr>
              <a:t>out</a:t>
            </a:r>
            <a:r>
              <a:rPr dirty="0" baseline="-13888" sz="1200" spc="457" i="1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carry</a:t>
            </a:r>
            <a:r>
              <a:rPr dirty="0" sz="1200" spc="17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output</a:t>
            </a:r>
            <a:r>
              <a:rPr dirty="0" sz="1200" spc="17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for</a:t>
            </a:r>
            <a:r>
              <a:rPr dirty="0" sz="1200" spc="16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the</a:t>
            </a:r>
            <a:r>
              <a:rPr dirty="0" sz="1200" spc="17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next</a:t>
            </a:r>
            <a:r>
              <a:rPr dirty="0" sz="1200" spc="175">
                <a:latin typeface="Calibri"/>
                <a:cs typeface="Calibri"/>
              </a:rPr>
              <a:t> </a:t>
            </a:r>
            <a:r>
              <a:rPr dirty="0" sz="1200" spc="-10">
                <a:latin typeface="Calibri"/>
                <a:cs typeface="Calibri"/>
              </a:rPr>
              <a:t>digit</a:t>
            </a:r>
            <a:endParaRPr sz="1200">
              <a:latin typeface="Calibri"/>
              <a:cs typeface="Calibri"/>
            </a:endParaRPr>
          </a:p>
          <a:p>
            <a:pPr marL="422275" indent="-148590">
              <a:lnSpc>
                <a:spcPct val="100000"/>
              </a:lnSpc>
              <a:spcBef>
                <a:spcPts val="1000"/>
              </a:spcBef>
              <a:buFont typeface="Arial MT"/>
              <a:buChar char="•"/>
              <a:tabLst>
                <a:tab pos="422275" algn="l"/>
              </a:tabLst>
            </a:pPr>
            <a:r>
              <a:rPr dirty="0" sz="1200" spc="85" i="1">
                <a:latin typeface="Calibri"/>
                <a:cs typeface="Calibri"/>
              </a:rPr>
              <a:t>Y</a:t>
            </a:r>
            <a:r>
              <a:rPr dirty="0" sz="1200" spc="490" i="1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sum</a:t>
            </a:r>
            <a:r>
              <a:rPr dirty="0" sz="1200" spc="18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without</a:t>
            </a:r>
            <a:r>
              <a:rPr dirty="0" sz="1200" spc="18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carry</a:t>
            </a:r>
            <a:r>
              <a:rPr dirty="0" sz="1200" spc="185">
                <a:latin typeface="Calibri"/>
                <a:cs typeface="Calibri"/>
              </a:rPr>
              <a:t> </a:t>
            </a:r>
            <a:r>
              <a:rPr dirty="0" sz="1200" spc="-10">
                <a:latin typeface="Calibri"/>
                <a:cs typeface="Calibri"/>
              </a:rPr>
              <a:t>forward</a:t>
            </a:r>
            <a:endParaRPr sz="12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1250"/>
              </a:spcBef>
            </a:pPr>
            <a:endParaRPr sz="1200">
              <a:latin typeface="Calibri"/>
              <a:cs typeface="Calibri"/>
            </a:endParaRPr>
          </a:p>
          <a:p>
            <a:pPr marL="50800">
              <a:lnSpc>
                <a:spcPct val="100000"/>
              </a:lnSpc>
            </a:pPr>
            <a:r>
              <a:rPr dirty="0" sz="1200" spc="65">
                <a:latin typeface="Calibri"/>
                <a:cs typeface="Calibri"/>
              </a:rPr>
              <a:t>With</a:t>
            </a:r>
            <a:r>
              <a:rPr dirty="0" sz="1200" spc="14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3</a:t>
            </a:r>
            <a:r>
              <a:rPr dirty="0" sz="1200" spc="14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inputs,</a:t>
            </a:r>
            <a:r>
              <a:rPr dirty="0" sz="1200" spc="14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the</a:t>
            </a:r>
            <a:r>
              <a:rPr dirty="0" sz="1200" spc="14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table</a:t>
            </a:r>
            <a:r>
              <a:rPr dirty="0" sz="1200" spc="14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has</a:t>
            </a:r>
            <a:r>
              <a:rPr dirty="0" sz="1200" spc="14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max</a:t>
            </a:r>
            <a:r>
              <a:rPr dirty="0" sz="1200" spc="14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2</a:t>
            </a:r>
            <a:r>
              <a:rPr dirty="0" baseline="31250" sz="1200">
                <a:latin typeface="Calibri"/>
                <a:cs typeface="Calibri"/>
              </a:rPr>
              <a:t>3</a:t>
            </a:r>
            <a:r>
              <a:rPr dirty="0" baseline="31250" sz="1200" spc="330">
                <a:latin typeface="Calibri"/>
                <a:cs typeface="Calibri"/>
              </a:rPr>
              <a:t> </a:t>
            </a:r>
            <a:r>
              <a:rPr dirty="0" sz="1200" spc="305">
                <a:latin typeface="Calibri"/>
                <a:cs typeface="Calibri"/>
              </a:rPr>
              <a:t>=</a:t>
            </a:r>
            <a:r>
              <a:rPr dirty="0" sz="1200" spc="8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8</a:t>
            </a:r>
            <a:r>
              <a:rPr dirty="0" sz="1200" spc="140">
                <a:latin typeface="Calibri"/>
                <a:cs typeface="Calibri"/>
              </a:rPr>
              <a:t> </a:t>
            </a:r>
            <a:r>
              <a:rPr dirty="0" sz="1200" spc="-10">
                <a:latin typeface="Calibri"/>
                <a:cs typeface="Calibri"/>
              </a:rPr>
              <a:t>rows.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12" name="object 12" descr=""/>
          <p:cNvSpPr/>
          <p:nvPr/>
        </p:nvSpPr>
        <p:spPr>
          <a:xfrm>
            <a:off x="1626184" y="7357783"/>
            <a:ext cx="0" cy="238760"/>
          </a:xfrm>
          <a:custGeom>
            <a:avLst/>
            <a:gdLst/>
            <a:ahLst/>
            <a:cxnLst/>
            <a:rect l="l" t="t" r="r" b="b"/>
            <a:pathLst>
              <a:path w="0" h="238759">
                <a:moveTo>
                  <a:pt x="0" y="238506"/>
                </a:moveTo>
                <a:lnTo>
                  <a:pt x="0" y="0"/>
                </a:lnTo>
              </a:path>
            </a:pathLst>
          </a:custGeom>
          <a:ln w="505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graphicFrame>
        <p:nvGraphicFramePr>
          <p:cNvPr id="13" name="object 13" descr=""/>
          <p:cNvGraphicFramePr>
            <a:graphicFrameLocks noGrp="1"/>
          </p:cNvGraphicFramePr>
          <p:nvPr/>
        </p:nvGraphicFramePr>
        <p:xfrm>
          <a:off x="586625" y="7410863"/>
          <a:ext cx="3353435" cy="208661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63220"/>
                <a:gridCol w="335280"/>
                <a:gridCol w="340994"/>
                <a:gridCol w="420369"/>
                <a:gridCol w="271144"/>
                <a:gridCol w="567055"/>
                <a:gridCol w="979169"/>
              </a:tblGrid>
              <a:tr h="187325">
                <a:tc>
                  <a:txBody>
                    <a:bodyPr/>
                    <a:lstStyle/>
                    <a:p>
                      <a:pPr algn="ctr">
                        <a:lnSpc>
                          <a:spcPts val="1315"/>
                        </a:lnSpc>
                      </a:pPr>
                      <a:r>
                        <a:rPr dirty="0" baseline="9259" sz="1800" spc="157" i="1">
                          <a:latin typeface="Calibri"/>
                          <a:cs typeface="Calibri"/>
                        </a:rPr>
                        <a:t>C</a:t>
                      </a:r>
                      <a:r>
                        <a:rPr dirty="0" sz="800" spc="105" i="1">
                          <a:latin typeface="Calibri"/>
                          <a:cs typeface="Calibri"/>
                        </a:rPr>
                        <a:t>in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35"/>
                        </a:lnSpc>
                      </a:pPr>
                      <a:r>
                        <a:rPr dirty="0" sz="1200" spc="155" i="1">
                          <a:latin typeface="Calibri"/>
                          <a:cs typeface="Calibri"/>
                        </a:rPr>
                        <a:t>X</a:t>
                      </a:r>
                      <a:r>
                        <a:rPr dirty="0" baseline="-13888" sz="1200" spc="232">
                          <a:latin typeface="Calibri"/>
                          <a:cs typeface="Calibri"/>
                        </a:rPr>
                        <a:t>1</a:t>
                      </a:r>
                      <a:endParaRPr baseline="-13888" sz="12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35"/>
                        </a:lnSpc>
                      </a:pPr>
                      <a:r>
                        <a:rPr dirty="0" sz="1200" spc="155" i="1">
                          <a:latin typeface="Calibri"/>
                          <a:cs typeface="Calibri"/>
                        </a:rPr>
                        <a:t>X</a:t>
                      </a:r>
                      <a:r>
                        <a:rPr dirty="0" baseline="-13888" sz="1200" spc="232">
                          <a:latin typeface="Calibri"/>
                          <a:cs typeface="Calibri"/>
                        </a:rPr>
                        <a:t>2</a:t>
                      </a:r>
                      <a:endParaRPr baseline="-13888" sz="12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15"/>
                        </a:lnSpc>
                      </a:pPr>
                      <a:r>
                        <a:rPr dirty="0" baseline="9259" sz="1800" spc="82" i="1">
                          <a:latin typeface="Calibri"/>
                          <a:cs typeface="Calibri"/>
                        </a:rPr>
                        <a:t>C</a:t>
                      </a:r>
                      <a:r>
                        <a:rPr dirty="0" sz="800" spc="55" i="1">
                          <a:latin typeface="Calibri"/>
                          <a:cs typeface="Calibri"/>
                        </a:rPr>
                        <a:t>out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R="25400">
                        <a:lnSpc>
                          <a:spcPts val="1135"/>
                        </a:lnSpc>
                      </a:pPr>
                      <a:r>
                        <a:rPr dirty="0" sz="1200" spc="35" i="1">
                          <a:latin typeface="Calibri"/>
                          <a:cs typeface="Calibri"/>
                        </a:rPr>
                        <a:t>Y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 gridSpan="2" row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/>
                </a:tc>
                <a:tc rowSpan="2"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</a:tr>
              <a:tr h="4254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T w="6350">
                      <a:solidFill>
                        <a:srgbClr val="000000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T w="6350">
                      <a:solidFill>
                        <a:srgbClr val="000000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T w="6350">
                      <a:solidFill>
                        <a:srgbClr val="000000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T w="6350">
                      <a:solidFill>
                        <a:srgbClr val="000000"/>
                      </a:solidFill>
                      <a:prstDash val="solid"/>
                    </a:lnT>
                  </a:tcPr>
                </a:tc>
                <a:tc gridSpan="2"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</a:tr>
              <a:tr h="192405">
                <a:tc>
                  <a:txBody>
                    <a:bodyPr/>
                    <a:lstStyle/>
                    <a:p>
                      <a:pPr algn="ctr" marL="2540">
                        <a:lnSpc>
                          <a:spcPts val="1195"/>
                        </a:lnSpc>
                      </a:pPr>
                      <a:r>
                        <a:rPr dirty="0" sz="1200" spc="-50">
                          <a:latin typeface="Calibri"/>
                          <a:cs typeface="Calibri"/>
                        </a:rPr>
                        <a:t>0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algn="ctr" marL="5715">
                        <a:lnSpc>
                          <a:spcPts val="1195"/>
                        </a:lnSpc>
                      </a:pPr>
                      <a:r>
                        <a:rPr dirty="0" sz="1200" spc="-50">
                          <a:latin typeface="Calibri"/>
                          <a:cs typeface="Calibri"/>
                        </a:rPr>
                        <a:t>0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95"/>
                        </a:lnSpc>
                      </a:pPr>
                      <a:r>
                        <a:rPr dirty="0" sz="1200" spc="-50">
                          <a:latin typeface="Calibri"/>
                          <a:cs typeface="Calibri"/>
                        </a:rPr>
                        <a:t>0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R w="6350">
                      <a:solidFill>
                        <a:srgbClr val="00000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algn="ctr" marL="1905">
                        <a:lnSpc>
                          <a:spcPts val="1195"/>
                        </a:lnSpc>
                      </a:pPr>
                      <a:r>
                        <a:rPr dirty="0" sz="1200" spc="180">
                          <a:latin typeface="Calibri"/>
                          <a:cs typeface="Calibri"/>
                        </a:rPr>
                        <a:t>L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95"/>
                        </a:lnSpc>
                      </a:pPr>
                      <a:r>
                        <a:rPr dirty="0" sz="1200" spc="180">
                          <a:latin typeface="Calibri"/>
                          <a:cs typeface="Calibri"/>
                        </a:rPr>
                        <a:t>L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algn="ctr" marL="33655">
                        <a:lnSpc>
                          <a:spcPts val="1195"/>
                        </a:lnSpc>
                      </a:pPr>
                      <a:r>
                        <a:rPr dirty="0" sz="1200" spc="15">
                          <a:latin typeface="Lucida Sans Unicode"/>
                          <a:cs typeface="Lucida Sans Unicode"/>
                        </a:rPr>
                        <a:t>⇐</a:t>
                      </a:r>
                      <a:endParaRPr sz="1200">
                        <a:latin typeface="Lucida Sans Unicode"/>
                        <a:cs typeface="Lucida Sans Unicode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algn="ctr" marR="24130">
                        <a:lnSpc>
                          <a:spcPts val="1195"/>
                        </a:lnSpc>
                      </a:pPr>
                      <a:r>
                        <a:rPr dirty="0" sz="1200" spc="160" i="1">
                          <a:latin typeface="Calibri"/>
                          <a:cs typeface="Calibri"/>
                        </a:rPr>
                        <a:t>C</a:t>
                      </a:r>
                      <a:r>
                        <a:rPr dirty="0" baseline="-13888" sz="1200" spc="240" i="1">
                          <a:latin typeface="Calibri"/>
                          <a:cs typeface="Calibri"/>
                        </a:rPr>
                        <a:t>in</a:t>
                      </a:r>
                      <a:r>
                        <a:rPr dirty="0" baseline="-13888" sz="1200" spc="195" i="1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200" spc="-170">
                          <a:latin typeface="Lucida Sans Unicode"/>
                          <a:cs typeface="Lucida Sans Unicode"/>
                        </a:rPr>
                        <a:t>∧</a:t>
                      </a:r>
                      <a:r>
                        <a:rPr dirty="0" sz="1200" spc="-105"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dirty="0" sz="1200" spc="225" i="1">
                          <a:latin typeface="Calibri"/>
                          <a:cs typeface="Calibri"/>
                        </a:rPr>
                        <a:t>X</a:t>
                      </a:r>
                      <a:r>
                        <a:rPr dirty="0" baseline="-13888" sz="1200" spc="337">
                          <a:latin typeface="Calibri"/>
                          <a:cs typeface="Calibri"/>
                        </a:rPr>
                        <a:t>1</a:t>
                      </a:r>
                      <a:r>
                        <a:rPr dirty="0" baseline="-13888" sz="1200" spc="19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200" spc="-170">
                          <a:latin typeface="Lucida Sans Unicode"/>
                          <a:cs typeface="Lucida Sans Unicode"/>
                        </a:rPr>
                        <a:t>∧</a:t>
                      </a:r>
                      <a:r>
                        <a:rPr dirty="0" sz="1200" spc="-105"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dirty="0" sz="1200" spc="200" i="1">
                          <a:latin typeface="Calibri"/>
                          <a:cs typeface="Calibri"/>
                        </a:rPr>
                        <a:t>X</a:t>
                      </a:r>
                      <a:r>
                        <a:rPr dirty="0" baseline="-13888" sz="1200" spc="300">
                          <a:latin typeface="Calibri"/>
                          <a:cs typeface="Calibri"/>
                        </a:rPr>
                        <a:t>2</a:t>
                      </a:r>
                      <a:endParaRPr baseline="-13888" sz="1200">
                        <a:latin typeface="Calibri"/>
                        <a:cs typeface="Calibri"/>
                      </a:endParaRPr>
                    </a:p>
                  </a:txBody>
                  <a:tcPr marL="0" marR="0" marB="0" marT="0"/>
                </a:tc>
              </a:tr>
              <a:tr h="4508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R w="6350">
                      <a:solidFill>
                        <a:srgbClr val="00000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solidFill>
                      <a:srgbClr val="ABE1FA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/>
                </a:tc>
              </a:tr>
              <a:tr h="238125">
                <a:tc>
                  <a:txBody>
                    <a:bodyPr/>
                    <a:lstStyle/>
                    <a:p>
                      <a:pPr algn="ctr" marL="2540">
                        <a:lnSpc>
                          <a:spcPts val="1195"/>
                        </a:lnSpc>
                      </a:pPr>
                      <a:r>
                        <a:rPr dirty="0" sz="1200" spc="-50">
                          <a:latin typeface="Calibri"/>
                          <a:cs typeface="Calibri"/>
                        </a:rPr>
                        <a:t>0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algn="ctr" marL="5715">
                        <a:lnSpc>
                          <a:spcPts val="1195"/>
                        </a:lnSpc>
                      </a:pPr>
                      <a:r>
                        <a:rPr dirty="0" sz="1200" spc="-50">
                          <a:latin typeface="Calibri"/>
                          <a:cs typeface="Calibri"/>
                        </a:rPr>
                        <a:t>0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95"/>
                        </a:lnSpc>
                      </a:pPr>
                      <a:r>
                        <a:rPr dirty="0" sz="1200" spc="-50">
                          <a:latin typeface="Calibri"/>
                          <a:cs typeface="Calibri"/>
                        </a:rPr>
                        <a:t>1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R w="6350">
                      <a:solidFill>
                        <a:srgbClr val="00000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algn="ctr" marL="1905">
                        <a:lnSpc>
                          <a:spcPts val="1195"/>
                        </a:lnSpc>
                      </a:pPr>
                      <a:r>
                        <a:rPr dirty="0" sz="1200" spc="180">
                          <a:latin typeface="Calibri"/>
                          <a:cs typeface="Calibri"/>
                        </a:rPr>
                        <a:t>L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95"/>
                        </a:lnSpc>
                      </a:pPr>
                      <a:r>
                        <a:rPr dirty="0" sz="1200" spc="75">
                          <a:latin typeface="Calibri"/>
                          <a:cs typeface="Calibri"/>
                        </a:rPr>
                        <a:t>H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solidFill>
                      <a:srgbClr val="ABE1FA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33655">
                        <a:lnSpc>
                          <a:spcPts val="1195"/>
                        </a:lnSpc>
                      </a:pPr>
                      <a:r>
                        <a:rPr dirty="0" sz="1200" spc="15">
                          <a:latin typeface="Lucida Sans Unicode"/>
                          <a:cs typeface="Lucida Sans Unicode"/>
                        </a:rPr>
                        <a:t>⇐</a:t>
                      </a:r>
                      <a:endParaRPr sz="1200">
                        <a:latin typeface="Lucida Sans Unicode"/>
                        <a:cs typeface="Lucida Sans Unicode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algn="ctr" marR="35560">
                        <a:lnSpc>
                          <a:spcPts val="1195"/>
                        </a:lnSpc>
                      </a:pPr>
                      <a:r>
                        <a:rPr dirty="0" sz="1200" spc="160" i="1">
                          <a:latin typeface="Calibri"/>
                          <a:cs typeface="Calibri"/>
                        </a:rPr>
                        <a:t>C</a:t>
                      </a:r>
                      <a:r>
                        <a:rPr dirty="0" baseline="-13888" sz="1200" spc="240" i="1">
                          <a:latin typeface="Calibri"/>
                          <a:cs typeface="Calibri"/>
                        </a:rPr>
                        <a:t>in</a:t>
                      </a:r>
                      <a:r>
                        <a:rPr dirty="0" baseline="-13888" sz="1200" spc="195" i="1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200" spc="-170">
                          <a:latin typeface="Lucida Sans Unicode"/>
                          <a:cs typeface="Lucida Sans Unicode"/>
                        </a:rPr>
                        <a:t>∧</a:t>
                      </a:r>
                      <a:r>
                        <a:rPr dirty="0" sz="1200" spc="-105"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dirty="0" sz="1200" spc="225" i="1">
                          <a:latin typeface="Calibri"/>
                          <a:cs typeface="Calibri"/>
                        </a:rPr>
                        <a:t>X</a:t>
                      </a:r>
                      <a:r>
                        <a:rPr dirty="0" baseline="-13888" sz="1200" spc="337">
                          <a:latin typeface="Calibri"/>
                          <a:cs typeface="Calibri"/>
                        </a:rPr>
                        <a:t>1</a:t>
                      </a:r>
                      <a:r>
                        <a:rPr dirty="0" baseline="-13888" sz="1200" spc="19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200" spc="-170">
                          <a:latin typeface="Lucida Sans Unicode"/>
                          <a:cs typeface="Lucida Sans Unicode"/>
                        </a:rPr>
                        <a:t>∧</a:t>
                      </a:r>
                      <a:r>
                        <a:rPr dirty="0" sz="1200" spc="-105"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dirty="0" sz="1200" spc="155" i="1">
                          <a:latin typeface="Calibri"/>
                          <a:cs typeface="Calibri"/>
                        </a:rPr>
                        <a:t>X</a:t>
                      </a:r>
                      <a:r>
                        <a:rPr dirty="0" baseline="-13888" sz="1200" spc="232">
                          <a:latin typeface="Calibri"/>
                          <a:cs typeface="Calibri"/>
                        </a:rPr>
                        <a:t>2</a:t>
                      </a:r>
                      <a:endParaRPr baseline="-13888" sz="1200">
                        <a:latin typeface="Calibri"/>
                        <a:cs typeface="Calibri"/>
                      </a:endParaRPr>
                    </a:p>
                  </a:txBody>
                  <a:tcPr marL="0" marR="0" marB="0" marT="0"/>
                </a:tc>
              </a:tr>
              <a:tr h="192405">
                <a:tc>
                  <a:txBody>
                    <a:bodyPr/>
                    <a:lstStyle/>
                    <a:p>
                      <a:pPr algn="ctr" marL="2540">
                        <a:lnSpc>
                          <a:spcPts val="1195"/>
                        </a:lnSpc>
                      </a:pPr>
                      <a:r>
                        <a:rPr dirty="0" sz="1200" spc="-50">
                          <a:latin typeface="Calibri"/>
                          <a:cs typeface="Calibri"/>
                        </a:rPr>
                        <a:t>0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algn="ctr" marL="5715">
                        <a:lnSpc>
                          <a:spcPts val="1195"/>
                        </a:lnSpc>
                      </a:pPr>
                      <a:r>
                        <a:rPr dirty="0" sz="1200" spc="-50">
                          <a:latin typeface="Calibri"/>
                          <a:cs typeface="Calibri"/>
                        </a:rPr>
                        <a:t>1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95"/>
                        </a:lnSpc>
                      </a:pPr>
                      <a:r>
                        <a:rPr dirty="0" sz="1200" spc="-50">
                          <a:latin typeface="Calibri"/>
                          <a:cs typeface="Calibri"/>
                        </a:rPr>
                        <a:t>0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R w="6350">
                      <a:solidFill>
                        <a:srgbClr val="00000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algn="ctr" marL="1905">
                        <a:lnSpc>
                          <a:spcPts val="1195"/>
                        </a:lnSpc>
                      </a:pPr>
                      <a:r>
                        <a:rPr dirty="0" sz="1200" spc="180">
                          <a:latin typeface="Calibri"/>
                          <a:cs typeface="Calibri"/>
                        </a:rPr>
                        <a:t>L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95"/>
                        </a:lnSpc>
                      </a:pPr>
                      <a:r>
                        <a:rPr dirty="0" sz="1200" spc="75">
                          <a:latin typeface="Calibri"/>
                          <a:cs typeface="Calibri"/>
                        </a:rPr>
                        <a:t>H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solidFill>
                      <a:srgbClr val="ABE1FA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33655">
                        <a:lnSpc>
                          <a:spcPts val="1195"/>
                        </a:lnSpc>
                      </a:pPr>
                      <a:r>
                        <a:rPr dirty="0" sz="1200" spc="15">
                          <a:latin typeface="Lucida Sans Unicode"/>
                          <a:cs typeface="Lucida Sans Unicode"/>
                        </a:rPr>
                        <a:t>⇐</a:t>
                      </a:r>
                      <a:endParaRPr sz="1200">
                        <a:latin typeface="Lucida Sans Unicode"/>
                        <a:cs typeface="Lucida Sans Unicode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algn="ctr" marR="35560">
                        <a:lnSpc>
                          <a:spcPts val="1195"/>
                        </a:lnSpc>
                      </a:pPr>
                      <a:r>
                        <a:rPr dirty="0" sz="1200" spc="160" i="1">
                          <a:latin typeface="Calibri"/>
                          <a:cs typeface="Calibri"/>
                        </a:rPr>
                        <a:t>C</a:t>
                      </a:r>
                      <a:r>
                        <a:rPr dirty="0" baseline="-13888" sz="1200" spc="240" i="1">
                          <a:latin typeface="Calibri"/>
                          <a:cs typeface="Calibri"/>
                        </a:rPr>
                        <a:t>in</a:t>
                      </a:r>
                      <a:r>
                        <a:rPr dirty="0" baseline="-13888" sz="1200" spc="195" i="1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200" spc="-170">
                          <a:latin typeface="Lucida Sans Unicode"/>
                          <a:cs typeface="Lucida Sans Unicode"/>
                        </a:rPr>
                        <a:t>∧</a:t>
                      </a:r>
                      <a:r>
                        <a:rPr dirty="0" sz="1200" spc="-105"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dirty="0" sz="1200" spc="180" i="1">
                          <a:latin typeface="Calibri"/>
                          <a:cs typeface="Calibri"/>
                        </a:rPr>
                        <a:t>X</a:t>
                      </a:r>
                      <a:r>
                        <a:rPr dirty="0" baseline="-13888" sz="1200" spc="270">
                          <a:latin typeface="Calibri"/>
                          <a:cs typeface="Calibri"/>
                        </a:rPr>
                        <a:t>1</a:t>
                      </a:r>
                      <a:r>
                        <a:rPr dirty="0" baseline="-13888" sz="1200" spc="19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200" spc="-170">
                          <a:latin typeface="Lucida Sans Unicode"/>
                          <a:cs typeface="Lucida Sans Unicode"/>
                        </a:rPr>
                        <a:t>∧</a:t>
                      </a:r>
                      <a:r>
                        <a:rPr dirty="0" sz="1200" spc="-105"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dirty="0" sz="1200" spc="200" i="1">
                          <a:latin typeface="Calibri"/>
                          <a:cs typeface="Calibri"/>
                        </a:rPr>
                        <a:t>X</a:t>
                      </a:r>
                      <a:r>
                        <a:rPr dirty="0" baseline="-13888" sz="1200" spc="300">
                          <a:latin typeface="Calibri"/>
                          <a:cs typeface="Calibri"/>
                        </a:rPr>
                        <a:t>2</a:t>
                      </a:r>
                      <a:endParaRPr baseline="-13888" sz="1200">
                        <a:latin typeface="Calibri"/>
                        <a:cs typeface="Calibri"/>
                      </a:endParaRPr>
                    </a:p>
                  </a:txBody>
                  <a:tcPr marL="0" marR="0" marB="0" marT="0"/>
                </a:tc>
              </a:tr>
              <a:tr h="4508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R w="6350">
                      <a:solidFill>
                        <a:srgbClr val="00000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solidFill>
                      <a:srgbClr val="FFB2B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solidFill>
                      <a:srgbClr val="ABE1FA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/>
                </a:tc>
              </a:tr>
              <a:tr h="192405">
                <a:tc>
                  <a:txBody>
                    <a:bodyPr/>
                    <a:lstStyle/>
                    <a:p>
                      <a:pPr algn="ctr" marL="2540">
                        <a:lnSpc>
                          <a:spcPts val="1195"/>
                        </a:lnSpc>
                      </a:pPr>
                      <a:r>
                        <a:rPr dirty="0" sz="1200" spc="-50">
                          <a:latin typeface="Calibri"/>
                          <a:cs typeface="Calibri"/>
                        </a:rPr>
                        <a:t>0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algn="ctr" marL="5715">
                        <a:lnSpc>
                          <a:spcPts val="1195"/>
                        </a:lnSpc>
                      </a:pPr>
                      <a:r>
                        <a:rPr dirty="0" sz="1200" spc="-50">
                          <a:latin typeface="Calibri"/>
                          <a:cs typeface="Calibri"/>
                        </a:rPr>
                        <a:t>1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95"/>
                        </a:lnSpc>
                      </a:pPr>
                      <a:r>
                        <a:rPr dirty="0" sz="1200" spc="-50">
                          <a:latin typeface="Calibri"/>
                          <a:cs typeface="Calibri"/>
                        </a:rPr>
                        <a:t>1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R w="6350">
                      <a:solidFill>
                        <a:srgbClr val="00000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algn="ctr" marL="1905">
                        <a:lnSpc>
                          <a:spcPts val="1195"/>
                        </a:lnSpc>
                      </a:pPr>
                      <a:r>
                        <a:rPr dirty="0" sz="1200" spc="75">
                          <a:latin typeface="Calibri"/>
                          <a:cs typeface="Calibri"/>
                        </a:rPr>
                        <a:t>H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solidFill>
                      <a:srgbClr val="FFB2B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95"/>
                        </a:lnSpc>
                      </a:pPr>
                      <a:r>
                        <a:rPr dirty="0" sz="1200" spc="180">
                          <a:latin typeface="Calibri"/>
                          <a:cs typeface="Calibri"/>
                        </a:rPr>
                        <a:t>L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algn="ctr" marL="33655">
                        <a:lnSpc>
                          <a:spcPts val="1195"/>
                        </a:lnSpc>
                      </a:pPr>
                      <a:r>
                        <a:rPr dirty="0" sz="1200" spc="15">
                          <a:latin typeface="Lucida Sans Unicode"/>
                          <a:cs typeface="Lucida Sans Unicode"/>
                        </a:rPr>
                        <a:t>⇐</a:t>
                      </a:r>
                      <a:endParaRPr sz="1200">
                        <a:latin typeface="Lucida Sans Unicode"/>
                        <a:cs typeface="Lucida Sans Unicode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algn="ctr" marR="47625">
                        <a:lnSpc>
                          <a:spcPts val="1195"/>
                        </a:lnSpc>
                      </a:pPr>
                      <a:r>
                        <a:rPr dirty="0" sz="1200" spc="160" i="1">
                          <a:latin typeface="Calibri"/>
                          <a:cs typeface="Calibri"/>
                        </a:rPr>
                        <a:t>C</a:t>
                      </a:r>
                      <a:r>
                        <a:rPr dirty="0" baseline="-13888" sz="1200" spc="240" i="1">
                          <a:latin typeface="Calibri"/>
                          <a:cs typeface="Calibri"/>
                        </a:rPr>
                        <a:t>in</a:t>
                      </a:r>
                      <a:r>
                        <a:rPr dirty="0" baseline="-13888" sz="1200" spc="195" i="1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200" spc="-170">
                          <a:latin typeface="Lucida Sans Unicode"/>
                          <a:cs typeface="Lucida Sans Unicode"/>
                        </a:rPr>
                        <a:t>∧</a:t>
                      </a:r>
                      <a:r>
                        <a:rPr dirty="0" sz="1200" spc="-105"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dirty="0" sz="1200" spc="180" i="1">
                          <a:latin typeface="Calibri"/>
                          <a:cs typeface="Calibri"/>
                        </a:rPr>
                        <a:t>X</a:t>
                      </a:r>
                      <a:r>
                        <a:rPr dirty="0" baseline="-13888" sz="1200" spc="270">
                          <a:latin typeface="Calibri"/>
                          <a:cs typeface="Calibri"/>
                        </a:rPr>
                        <a:t>1</a:t>
                      </a:r>
                      <a:r>
                        <a:rPr dirty="0" baseline="-13888" sz="1200" spc="19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200" spc="-170">
                          <a:latin typeface="Lucida Sans Unicode"/>
                          <a:cs typeface="Lucida Sans Unicode"/>
                        </a:rPr>
                        <a:t>∧</a:t>
                      </a:r>
                      <a:r>
                        <a:rPr dirty="0" sz="1200" spc="-105"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dirty="0" sz="1200" spc="155" i="1">
                          <a:latin typeface="Calibri"/>
                          <a:cs typeface="Calibri"/>
                        </a:rPr>
                        <a:t>X</a:t>
                      </a:r>
                      <a:r>
                        <a:rPr dirty="0" baseline="-13888" sz="1200" spc="232">
                          <a:latin typeface="Calibri"/>
                          <a:cs typeface="Calibri"/>
                        </a:rPr>
                        <a:t>2</a:t>
                      </a:r>
                      <a:endParaRPr baseline="-13888" sz="1200">
                        <a:latin typeface="Calibri"/>
                        <a:cs typeface="Calibri"/>
                      </a:endParaRPr>
                    </a:p>
                  </a:txBody>
                  <a:tcPr marL="0" marR="0" marB="0" marT="0"/>
                </a:tc>
              </a:tr>
              <a:tr h="4508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R w="6350">
                      <a:solidFill>
                        <a:srgbClr val="00000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solidFill>
                      <a:srgbClr val="FFB2B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solidFill>
                      <a:srgbClr val="ABE1FA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/>
                </a:tc>
              </a:tr>
              <a:tr h="192405">
                <a:tc>
                  <a:txBody>
                    <a:bodyPr/>
                    <a:lstStyle/>
                    <a:p>
                      <a:pPr algn="ctr" marL="2540">
                        <a:lnSpc>
                          <a:spcPts val="1195"/>
                        </a:lnSpc>
                      </a:pPr>
                      <a:r>
                        <a:rPr dirty="0" sz="1200" spc="-50">
                          <a:latin typeface="Calibri"/>
                          <a:cs typeface="Calibri"/>
                        </a:rPr>
                        <a:t>1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algn="ctr" marL="5715">
                        <a:lnSpc>
                          <a:spcPts val="1195"/>
                        </a:lnSpc>
                      </a:pPr>
                      <a:r>
                        <a:rPr dirty="0" sz="1200" spc="-50">
                          <a:latin typeface="Calibri"/>
                          <a:cs typeface="Calibri"/>
                        </a:rPr>
                        <a:t>0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95"/>
                        </a:lnSpc>
                      </a:pPr>
                      <a:r>
                        <a:rPr dirty="0" sz="1200" spc="-50">
                          <a:latin typeface="Calibri"/>
                          <a:cs typeface="Calibri"/>
                        </a:rPr>
                        <a:t>0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R w="6350">
                      <a:solidFill>
                        <a:srgbClr val="00000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algn="ctr" marL="1905">
                        <a:lnSpc>
                          <a:spcPts val="1195"/>
                        </a:lnSpc>
                      </a:pPr>
                      <a:r>
                        <a:rPr dirty="0" sz="1200" spc="180">
                          <a:latin typeface="Calibri"/>
                          <a:cs typeface="Calibri"/>
                        </a:rPr>
                        <a:t>L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95"/>
                        </a:lnSpc>
                      </a:pPr>
                      <a:r>
                        <a:rPr dirty="0" sz="1200" spc="75">
                          <a:latin typeface="Calibri"/>
                          <a:cs typeface="Calibri"/>
                        </a:rPr>
                        <a:t>H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solidFill>
                      <a:srgbClr val="ABE1FA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33655">
                        <a:lnSpc>
                          <a:spcPts val="1195"/>
                        </a:lnSpc>
                      </a:pPr>
                      <a:r>
                        <a:rPr dirty="0" sz="1200" spc="15">
                          <a:latin typeface="Lucida Sans Unicode"/>
                          <a:cs typeface="Lucida Sans Unicode"/>
                        </a:rPr>
                        <a:t>⇐</a:t>
                      </a:r>
                      <a:endParaRPr sz="1200">
                        <a:latin typeface="Lucida Sans Unicode"/>
                        <a:cs typeface="Lucida Sans Unicode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algn="ctr" marR="34925">
                        <a:lnSpc>
                          <a:spcPts val="1195"/>
                        </a:lnSpc>
                      </a:pPr>
                      <a:r>
                        <a:rPr dirty="0" sz="1200" spc="130" i="1">
                          <a:latin typeface="Calibri"/>
                          <a:cs typeface="Calibri"/>
                        </a:rPr>
                        <a:t>C</a:t>
                      </a:r>
                      <a:r>
                        <a:rPr dirty="0" baseline="-13888" sz="1200" spc="195" i="1">
                          <a:latin typeface="Calibri"/>
                          <a:cs typeface="Calibri"/>
                        </a:rPr>
                        <a:t>in</a:t>
                      </a:r>
                      <a:r>
                        <a:rPr dirty="0" baseline="-13888" sz="1200" spc="195" i="1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200" spc="-170">
                          <a:latin typeface="Lucida Sans Unicode"/>
                          <a:cs typeface="Lucida Sans Unicode"/>
                        </a:rPr>
                        <a:t>∧</a:t>
                      </a:r>
                      <a:r>
                        <a:rPr dirty="0" sz="1200" spc="-105"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dirty="0" sz="1200" spc="225" i="1">
                          <a:latin typeface="Calibri"/>
                          <a:cs typeface="Calibri"/>
                        </a:rPr>
                        <a:t>X</a:t>
                      </a:r>
                      <a:r>
                        <a:rPr dirty="0" baseline="-13888" sz="1200" spc="337">
                          <a:latin typeface="Calibri"/>
                          <a:cs typeface="Calibri"/>
                        </a:rPr>
                        <a:t>1</a:t>
                      </a:r>
                      <a:r>
                        <a:rPr dirty="0" baseline="-13888" sz="1200" spc="202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200" spc="-170">
                          <a:latin typeface="Lucida Sans Unicode"/>
                          <a:cs typeface="Lucida Sans Unicode"/>
                        </a:rPr>
                        <a:t>∧</a:t>
                      </a:r>
                      <a:r>
                        <a:rPr dirty="0" sz="1200" spc="-105"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dirty="0" sz="1200" spc="200" i="1">
                          <a:latin typeface="Calibri"/>
                          <a:cs typeface="Calibri"/>
                        </a:rPr>
                        <a:t>X</a:t>
                      </a:r>
                      <a:r>
                        <a:rPr dirty="0" baseline="-13888" sz="1200" spc="300">
                          <a:latin typeface="Calibri"/>
                          <a:cs typeface="Calibri"/>
                        </a:rPr>
                        <a:t>2</a:t>
                      </a:r>
                      <a:endParaRPr baseline="-13888" sz="1200">
                        <a:latin typeface="Calibri"/>
                        <a:cs typeface="Calibri"/>
                      </a:endParaRPr>
                    </a:p>
                  </a:txBody>
                  <a:tcPr marL="0" marR="0" marB="0" marT="0"/>
                </a:tc>
              </a:tr>
              <a:tr h="4508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R w="6350">
                      <a:solidFill>
                        <a:srgbClr val="00000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solidFill>
                      <a:srgbClr val="FFB2B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solidFill>
                      <a:srgbClr val="ABE1FA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/>
                </a:tc>
              </a:tr>
              <a:tr h="238125">
                <a:tc>
                  <a:txBody>
                    <a:bodyPr/>
                    <a:lstStyle/>
                    <a:p>
                      <a:pPr algn="ctr" marL="2540">
                        <a:lnSpc>
                          <a:spcPts val="1195"/>
                        </a:lnSpc>
                      </a:pPr>
                      <a:r>
                        <a:rPr dirty="0" sz="1200" spc="-50">
                          <a:latin typeface="Calibri"/>
                          <a:cs typeface="Calibri"/>
                        </a:rPr>
                        <a:t>1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algn="ctr" marL="5715">
                        <a:lnSpc>
                          <a:spcPts val="1195"/>
                        </a:lnSpc>
                      </a:pPr>
                      <a:r>
                        <a:rPr dirty="0" sz="1200" spc="-50">
                          <a:latin typeface="Calibri"/>
                          <a:cs typeface="Calibri"/>
                        </a:rPr>
                        <a:t>0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95"/>
                        </a:lnSpc>
                      </a:pPr>
                      <a:r>
                        <a:rPr dirty="0" sz="1200" spc="-50">
                          <a:latin typeface="Calibri"/>
                          <a:cs typeface="Calibri"/>
                        </a:rPr>
                        <a:t>1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R w="6350">
                      <a:solidFill>
                        <a:srgbClr val="00000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algn="ctr" marL="1905">
                        <a:lnSpc>
                          <a:spcPts val="1195"/>
                        </a:lnSpc>
                      </a:pPr>
                      <a:r>
                        <a:rPr dirty="0" sz="1200" spc="75">
                          <a:latin typeface="Calibri"/>
                          <a:cs typeface="Calibri"/>
                        </a:rPr>
                        <a:t>H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solidFill>
                      <a:srgbClr val="FFB2B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95"/>
                        </a:lnSpc>
                      </a:pPr>
                      <a:r>
                        <a:rPr dirty="0" sz="1200" spc="180">
                          <a:latin typeface="Calibri"/>
                          <a:cs typeface="Calibri"/>
                        </a:rPr>
                        <a:t>L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algn="ctr" marL="33655">
                        <a:lnSpc>
                          <a:spcPts val="1195"/>
                        </a:lnSpc>
                      </a:pPr>
                      <a:r>
                        <a:rPr dirty="0" sz="1200" spc="15">
                          <a:latin typeface="Lucida Sans Unicode"/>
                          <a:cs typeface="Lucida Sans Unicode"/>
                        </a:rPr>
                        <a:t>⇐</a:t>
                      </a:r>
                      <a:endParaRPr sz="1200">
                        <a:latin typeface="Lucida Sans Unicode"/>
                        <a:cs typeface="Lucida Sans Unicode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algn="ctr" marR="46355">
                        <a:lnSpc>
                          <a:spcPts val="1195"/>
                        </a:lnSpc>
                      </a:pPr>
                      <a:r>
                        <a:rPr dirty="0" sz="1200" spc="130" i="1">
                          <a:latin typeface="Calibri"/>
                          <a:cs typeface="Calibri"/>
                        </a:rPr>
                        <a:t>C</a:t>
                      </a:r>
                      <a:r>
                        <a:rPr dirty="0" baseline="-13888" sz="1200" spc="195" i="1">
                          <a:latin typeface="Calibri"/>
                          <a:cs typeface="Calibri"/>
                        </a:rPr>
                        <a:t>in</a:t>
                      </a:r>
                      <a:r>
                        <a:rPr dirty="0" baseline="-13888" sz="1200" spc="195" i="1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200" spc="-170">
                          <a:latin typeface="Lucida Sans Unicode"/>
                          <a:cs typeface="Lucida Sans Unicode"/>
                        </a:rPr>
                        <a:t>∧</a:t>
                      </a:r>
                      <a:r>
                        <a:rPr dirty="0" sz="1200" spc="-105"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dirty="0" sz="1200" spc="225" i="1">
                          <a:latin typeface="Calibri"/>
                          <a:cs typeface="Calibri"/>
                        </a:rPr>
                        <a:t>X</a:t>
                      </a:r>
                      <a:r>
                        <a:rPr dirty="0" baseline="-13888" sz="1200" spc="337">
                          <a:latin typeface="Calibri"/>
                          <a:cs typeface="Calibri"/>
                        </a:rPr>
                        <a:t>1</a:t>
                      </a:r>
                      <a:r>
                        <a:rPr dirty="0" baseline="-13888" sz="1200" spc="202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200" spc="-170">
                          <a:latin typeface="Lucida Sans Unicode"/>
                          <a:cs typeface="Lucida Sans Unicode"/>
                        </a:rPr>
                        <a:t>∧</a:t>
                      </a:r>
                      <a:r>
                        <a:rPr dirty="0" sz="1200" spc="-105"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dirty="0" sz="1200" spc="155" i="1">
                          <a:latin typeface="Calibri"/>
                          <a:cs typeface="Calibri"/>
                        </a:rPr>
                        <a:t>X</a:t>
                      </a:r>
                      <a:r>
                        <a:rPr dirty="0" baseline="-13888" sz="1200" spc="232">
                          <a:latin typeface="Calibri"/>
                          <a:cs typeface="Calibri"/>
                        </a:rPr>
                        <a:t>2</a:t>
                      </a:r>
                      <a:endParaRPr baseline="-13888" sz="1200">
                        <a:latin typeface="Calibri"/>
                        <a:cs typeface="Calibri"/>
                      </a:endParaRPr>
                    </a:p>
                  </a:txBody>
                  <a:tcPr marL="0" marR="0" marB="0" marT="0"/>
                </a:tc>
              </a:tr>
              <a:tr h="192405">
                <a:tc>
                  <a:txBody>
                    <a:bodyPr/>
                    <a:lstStyle/>
                    <a:p>
                      <a:pPr algn="ctr" marL="2540">
                        <a:lnSpc>
                          <a:spcPts val="1195"/>
                        </a:lnSpc>
                      </a:pPr>
                      <a:r>
                        <a:rPr dirty="0" sz="1200" spc="-50">
                          <a:latin typeface="Calibri"/>
                          <a:cs typeface="Calibri"/>
                        </a:rPr>
                        <a:t>1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algn="ctr" marL="5715">
                        <a:lnSpc>
                          <a:spcPts val="1195"/>
                        </a:lnSpc>
                      </a:pPr>
                      <a:r>
                        <a:rPr dirty="0" sz="1200" spc="-50">
                          <a:latin typeface="Calibri"/>
                          <a:cs typeface="Calibri"/>
                        </a:rPr>
                        <a:t>1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95"/>
                        </a:lnSpc>
                      </a:pPr>
                      <a:r>
                        <a:rPr dirty="0" sz="1200" spc="-50">
                          <a:latin typeface="Calibri"/>
                          <a:cs typeface="Calibri"/>
                        </a:rPr>
                        <a:t>0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R w="6350">
                      <a:solidFill>
                        <a:srgbClr val="00000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algn="ctr" marL="1905">
                        <a:lnSpc>
                          <a:spcPts val="1195"/>
                        </a:lnSpc>
                      </a:pPr>
                      <a:r>
                        <a:rPr dirty="0" sz="1200" spc="75">
                          <a:latin typeface="Calibri"/>
                          <a:cs typeface="Calibri"/>
                        </a:rPr>
                        <a:t>H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solidFill>
                      <a:srgbClr val="FFB2B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95"/>
                        </a:lnSpc>
                      </a:pPr>
                      <a:r>
                        <a:rPr dirty="0" sz="1200" spc="180">
                          <a:latin typeface="Calibri"/>
                          <a:cs typeface="Calibri"/>
                        </a:rPr>
                        <a:t>L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algn="ctr" marL="33655">
                        <a:lnSpc>
                          <a:spcPts val="1195"/>
                        </a:lnSpc>
                      </a:pPr>
                      <a:r>
                        <a:rPr dirty="0" sz="1200" spc="15">
                          <a:latin typeface="Lucida Sans Unicode"/>
                          <a:cs typeface="Lucida Sans Unicode"/>
                        </a:rPr>
                        <a:t>⇐</a:t>
                      </a:r>
                      <a:endParaRPr sz="1200">
                        <a:latin typeface="Lucida Sans Unicode"/>
                        <a:cs typeface="Lucida Sans Unicode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algn="ctr" marR="46355">
                        <a:lnSpc>
                          <a:spcPts val="1195"/>
                        </a:lnSpc>
                      </a:pPr>
                      <a:r>
                        <a:rPr dirty="0" sz="1200" spc="130" i="1">
                          <a:latin typeface="Calibri"/>
                          <a:cs typeface="Calibri"/>
                        </a:rPr>
                        <a:t>C</a:t>
                      </a:r>
                      <a:r>
                        <a:rPr dirty="0" baseline="-13888" sz="1200" spc="195" i="1">
                          <a:latin typeface="Calibri"/>
                          <a:cs typeface="Calibri"/>
                        </a:rPr>
                        <a:t>in</a:t>
                      </a:r>
                      <a:r>
                        <a:rPr dirty="0" baseline="-13888" sz="1200" spc="195" i="1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200" spc="-170">
                          <a:latin typeface="Lucida Sans Unicode"/>
                          <a:cs typeface="Lucida Sans Unicode"/>
                        </a:rPr>
                        <a:t>∧</a:t>
                      </a:r>
                      <a:r>
                        <a:rPr dirty="0" sz="1200" spc="-105"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dirty="0" sz="1200" spc="180" i="1">
                          <a:latin typeface="Calibri"/>
                          <a:cs typeface="Calibri"/>
                        </a:rPr>
                        <a:t>X</a:t>
                      </a:r>
                      <a:r>
                        <a:rPr dirty="0" baseline="-13888" sz="1200" spc="270">
                          <a:latin typeface="Calibri"/>
                          <a:cs typeface="Calibri"/>
                        </a:rPr>
                        <a:t>1</a:t>
                      </a:r>
                      <a:r>
                        <a:rPr dirty="0" baseline="-13888" sz="1200" spc="202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200" spc="-170">
                          <a:latin typeface="Lucida Sans Unicode"/>
                          <a:cs typeface="Lucida Sans Unicode"/>
                        </a:rPr>
                        <a:t>∧</a:t>
                      </a:r>
                      <a:r>
                        <a:rPr dirty="0" sz="1200" spc="-105"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dirty="0" sz="1200" spc="200" i="1">
                          <a:latin typeface="Calibri"/>
                          <a:cs typeface="Calibri"/>
                        </a:rPr>
                        <a:t>X</a:t>
                      </a:r>
                      <a:r>
                        <a:rPr dirty="0" baseline="-13888" sz="1200" spc="300">
                          <a:latin typeface="Calibri"/>
                          <a:cs typeface="Calibri"/>
                        </a:rPr>
                        <a:t>2</a:t>
                      </a:r>
                      <a:endParaRPr baseline="-13888" sz="1200">
                        <a:latin typeface="Calibri"/>
                        <a:cs typeface="Calibri"/>
                      </a:endParaRPr>
                    </a:p>
                  </a:txBody>
                  <a:tcPr marL="0" marR="0" marB="0" marT="0"/>
                </a:tc>
              </a:tr>
              <a:tr h="238125">
                <a:tc>
                  <a:txBody>
                    <a:bodyPr/>
                    <a:lstStyle/>
                    <a:p>
                      <a:pPr algn="ctr" marL="2540">
                        <a:lnSpc>
                          <a:spcPct val="100000"/>
                        </a:lnSpc>
                        <a:spcBef>
                          <a:spcPts val="115"/>
                        </a:spcBef>
                      </a:pPr>
                      <a:r>
                        <a:rPr dirty="0" sz="1200" spc="-50">
                          <a:latin typeface="Calibri"/>
                          <a:cs typeface="Calibri"/>
                        </a:rPr>
                        <a:t>1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B="0" marT="14605"/>
                </a:tc>
                <a:tc>
                  <a:txBody>
                    <a:bodyPr/>
                    <a:lstStyle/>
                    <a:p>
                      <a:pPr algn="ctr" marL="5715">
                        <a:lnSpc>
                          <a:spcPct val="100000"/>
                        </a:lnSpc>
                        <a:spcBef>
                          <a:spcPts val="115"/>
                        </a:spcBef>
                      </a:pPr>
                      <a:r>
                        <a:rPr dirty="0" sz="1200" spc="-50">
                          <a:latin typeface="Calibri"/>
                          <a:cs typeface="Calibri"/>
                        </a:rPr>
                        <a:t>1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B="0" marT="14605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15"/>
                        </a:spcBef>
                      </a:pPr>
                      <a:r>
                        <a:rPr dirty="0" sz="1200" spc="-50">
                          <a:latin typeface="Calibri"/>
                          <a:cs typeface="Calibri"/>
                        </a:rPr>
                        <a:t>1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B="0" marT="14605">
                    <a:lnR w="6350">
                      <a:solidFill>
                        <a:srgbClr val="00000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algn="ctr" marL="1905">
                        <a:lnSpc>
                          <a:spcPct val="100000"/>
                        </a:lnSpc>
                        <a:spcBef>
                          <a:spcPts val="115"/>
                        </a:spcBef>
                      </a:pPr>
                      <a:r>
                        <a:rPr dirty="0" sz="1200" spc="75">
                          <a:latin typeface="Calibri"/>
                          <a:cs typeface="Calibri"/>
                        </a:rPr>
                        <a:t>H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B="0" marT="14605">
                    <a:lnL w="6350">
                      <a:solidFill>
                        <a:srgbClr val="000000"/>
                      </a:solidFill>
                      <a:prstDash val="solid"/>
                    </a:lnL>
                    <a:solidFill>
                      <a:srgbClr val="FFB2B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15"/>
                        </a:spcBef>
                      </a:pPr>
                      <a:r>
                        <a:rPr dirty="0" sz="1200" spc="75">
                          <a:latin typeface="Calibri"/>
                          <a:cs typeface="Calibri"/>
                        </a:rPr>
                        <a:t>H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B="0" marT="14605">
                    <a:solidFill>
                      <a:srgbClr val="ABE1FA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33655">
                        <a:lnSpc>
                          <a:spcPct val="100000"/>
                        </a:lnSpc>
                        <a:spcBef>
                          <a:spcPts val="115"/>
                        </a:spcBef>
                      </a:pPr>
                      <a:r>
                        <a:rPr dirty="0" sz="1200" spc="15">
                          <a:latin typeface="Lucida Sans Unicode"/>
                          <a:cs typeface="Lucida Sans Unicode"/>
                        </a:rPr>
                        <a:t>⇐</a:t>
                      </a:r>
                      <a:endParaRPr sz="1200">
                        <a:latin typeface="Lucida Sans Unicode"/>
                        <a:cs typeface="Lucida Sans Unicode"/>
                      </a:endParaRPr>
                    </a:p>
                  </a:txBody>
                  <a:tcPr marL="0" marR="0" marB="0" marT="14605"/>
                </a:tc>
                <a:tc>
                  <a:txBody>
                    <a:bodyPr/>
                    <a:lstStyle/>
                    <a:p>
                      <a:pPr algn="ctr" marR="58419">
                        <a:lnSpc>
                          <a:spcPct val="100000"/>
                        </a:lnSpc>
                        <a:spcBef>
                          <a:spcPts val="115"/>
                        </a:spcBef>
                      </a:pPr>
                      <a:r>
                        <a:rPr dirty="0" sz="1200" spc="130" i="1">
                          <a:latin typeface="Calibri"/>
                          <a:cs typeface="Calibri"/>
                        </a:rPr>
                        <a:t>C</a:t>
                      </a:r>
                      <a:r>
                        <a:rPr dirty="0" baseline="-13888" sz="1200" spc="195" i="1">
                          <a:latin typeface="Calibri"/>
                          <a:cs typeface="Calibri"/>
                        </a:rPr>
                        <a:t>in</a:t>
                      </a:r>
                      <a:r>
                        <a:rPr dirty="0" baseline="-13888" sz="1200" spc="195" i="1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200" spc="-170">
                          <a:latin typeface="Lucida Sans Unicode"/>
                          <a:cs typeface="Lucida Sans Unicode"/>
                        </a:rPr>
                        <a:t>∧</a:t>
                      </a:r>
                      <a:r>
                        <a:rPr dirty="0" sz="1200" spc="-105"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dirty="0" sz="1200" spc="180" i="1">
                          <a:latin typeface="Calibri"/>
                          <a:cs typeface="Calibri"/>
                        </a:rPr>
                        <a:t>X</a:t>
                      </a:r>
                      <a:r>
                        <a:rPr dirty="0" baseline="-13888" sz="1200" spc="270">
                          <a:latin typeface="Calibri"/>
                          <a:cs typeface="Calibri"/>
                        </a:rPr>
                        <a:t>1</a:t>
                      </a:r>
                      <a:r>
                        <a:rPr dirty="0" baseline="-13888" sz="1200" spc="202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200" spc="-170">
                          <a:latin typeface="Lucida Sans Unicode"/>
                          <a:cs typeface="Lucida Sans Unicode"/>
                        </a:rPr>
                        <a:t>∧</a:t>
                      </a:r>
                      <a:r>
                        <a:rPr dirty="0" sz="1200" spc="-105"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dirty="0" sz="1200" spc="155" i="1">
                          <a:latin typeface="Calibri"/>
                          <a:cs typeface="Calibri"/>
                        </a:rPr>
                        <a:t>X</a:t>
                      </a:r>
                      <a:r>
                        <a:rPr dirty="0" baseline="-13888" sz="1200" spc="232">
                          <a:latin typeface="Calibri"/>
                          <a:cs typeface="Calibri"/>
                        </a:rPr>
                        <a:t>2</a:t>
                      </a:r>
                      <a:endParaRPr baseline="-13888" sz="1200">
                        <a:latin typeface="Calibri"/>
                        <a:cs typeface="Calibri"/>
                      </a:endParaRPr>
                    </a:p>
                  </a:txBody>
                  <a:tcPr marL="0" marR="0" marB="0" marT="14605"/>
                </a:tc>
              </a:tr>
            </a:tbl>
          </a:graphicData>
        </a:graphic>
      </p:graphicFrame>
      <p:sp>
        <p:nvSpPr>
          <p:cNvPr id="14" name="object 14" descr=""/>
          <p:cNvSpPr/>
          <p:nvPr/>
        </p:nvSpPr>
        <p:spPr>
          <a:xfrm>
            <a:off x="2884690" y="7641767"/>
            <a:ext cx="117475" cy="0"/>
          </a:xfrm>
          <a:custGeom>
            <a:avLst/>
            <a:gdLst/>
            <a:ahLst/>
            <a:cxnLst/>
            <a:rect l="l" t="t" r="r" b="b"/>
            <a:pathLst>
              <a:path w="117475" h="0">
                <a:moveTo>
                  <a:pt x="0" y="0"/>
                </a:moveTo>
                <a:lnTo>
                  <a:pt x="117271" y="0"/>
                </a:lnTo>
              </a:path>
            </a:pathLst>
          </a:custGeom>
          <a:ln w="505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5" name="object 15" descr=""/>
          <p:cNvSpPr/>
          <p:nvPr/>
        </p:nvSpPr>
        <p:spPr>
          <a:xfrm>
            <a:off x="3278860" y="7641767"/>
            <a:ext cx="135890" cy="0"/>
          </a:xfrm>
          <a:custGeom>
            <a:avLst/>
            <a:gdLst/>
            <a:ahLst/>
            <a:cxnLst/>
            <a:rect l="l" t="t" r="r" b="b"/>
            <a:pathLst>
              <a:path w="135889" h="0">
                <a:moveTo>
                  <a:pt x="0" y="0"/>
                </a:moveTo>
                <a:lnTo>
                  <a:pt x="135318" y="0"/>
                </a:lnTo>
              </a:path>
            </a:pathLst>
          </a:custGeom>
          <a:ln w="505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6" name="object 16" descr=""/>
          <p:cNvSpPr/>
          <p:nvPr/>
        </p:nvSpPr>
        <p:spPr>
          <a:xfrm>
            <a:off x="3642982" y="7641767"/>
            <a:ext cx="135890" cy="0"/>
          </a:xfrm>
          <a:custGeom>
            <a:avLst/>
            <a:gdLst/>
            <a:ahLst/>
            <a:cxnLst/>
            <a:rect l="l" t="t" r="r" b="b"/>
            <a:pathLst>
              <a:path w="135889" h="0">
                <a:moveTo>
                  <a:pt x="0" y="0"/>
                </a:moveTo>
                <a:lnTo>
                  <a:pt x="135318" y="0"/>
                </a:lnTo>
              </a:path>
            </a:pathLst>
          </a:custGeom>
          <a:ln w="505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7" name="object 17" descr=""/>
          <p:cNvSpPr/>
          <p:nvPr/>
        </p:nvSpPr>
        <p:spPr>
          <a:xfrm>
            <a:off x="2884690" y="7880274"/>
            <a:ext cx="117475" cy="0"/>
          </a:xfrm>
          <a:custGeom>
            <a:avLst/>
            <a:gdLst/>
            <a:ahLst/>
            <a:cxnLst/>
            <a:rect l="l" t="t" r="r" b="b"/>
            <a:pathLst>
              <a:path w="117475" h="0">
                <a:moveTo>
                  <a:pt x="0" y="0"/>
                </a:moveTo>
                <a:lnTo>
                  <a:pt x="117271" y="0"/>
                </a:lnTo>
              </a:path>
            </a:pathLst>
          </a:custGeom>
          <a:ln w="505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8" name="object 18" descr=""/>
          <p:cNvSpPr/>
          <p:nvPr/>
        </p:nvSpPr>
        <p:spPr>
          <a:xfrm>
            <a:off x="3278860" y="7880274"/>
            <a:ext cx="135890" cy="0"/>
          </a:xfrm>
          <a:custGeom>
            <a:avLst/>
            <a:gdLst/>
            <a:ahLst/>
            <a:cxnLst/>
            <a:rect l="l" t="t" r="r" b="b"/>
            <a:pathLst>
              <a:path w="135889" h="0">
                <a:moveTo>
                  <a:pt x="0" y="0"/>
                </a:moveTo>
                <a:lnTo>
                  <a:pt x="135318" y="0"/>
                </a:lnTo>
              </a:path>
            </a:pathLst>
          </a:custGeom>
          <a:ln w="505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9" name="object 19" descr=""/>
          <p:cNvSpPr/>
          <p:nvPr/>
        </p:nvSpPr>
        <p:spPr>
          <a:xfrm>
            <a:off x="2884690" y="8118779"/>
            <a:ext cx="117475" cy="0"/>
          </a:xfrm>
          <a:custGeom>
            <a:avLst/>
            <a:gdLst/>
            <a:ahLst/>
            <a:cxnLst/>
            <a:rect l="l" t="t" r="r" b="b"/>
            <a:pathLst>
              <a:path w="117475" h="0">
                <a:moveTo>
                  <a:pt x="0" y="0"/>
                </a:moveTo>
                <a:lnTo>
                  <a:pt x="117271" y="0"/>
                </a:lnTo>
              </a:path>
            </a:pathLst>
          </a:custGeom>
          <a:ln w="505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0" name="object 20" descr=""/>
          <p:cNvSpPr/>
          <p:nvPr/>
        </p:nvSpPr>
        <p:spPr>
          <a:xfrm>
            <a:off x="3631044" y="8118779"/>
            <a:ext cx="135890" cy="0"/>
          </a:xfrm>
          <a:custGeom>
            <a:avLst/>
            <a:gdLst/>
            <a:ahLst/>
            <a:cxnLst/>
            <a:rect l="l" t="t" r="r" b="b"/>
            <a:pathLst>
              <a:path w="135889" h="0">
                <a:moveTo>
                  <a:pt x="0" y="0"/>
                </a:moveTo>
                <a:lnTo>
                  <a:pt x="135318" y="0"/>
                </a:lnTo>
              </a:path>
            </a:pathLst>
          </a:custGeom>
          <a:ln w="505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1" name="object 21" descr=""/>
          <p:cNvSpPr/>
          <p:nvPr/>
        </p:nvSpPr>
        <p:spPr>
          <a:xfrm>
            <a:off x="2884690" y="8357273"/>
            <a:ext cx="117475" cy="0"/>
          </a:xfrm>
          <a:custGeom>
            <a:avLst/>
            <a:gdLst/>
            <a:ahLst/>
            <a:cxnLst/>
            <a:rect l="l" t="t" r="r" b="b"/>
            <a:pathLst>
              <a:path w="117475" h="0">
                <a:moveTo>
                  <a:pt x="0" y="0"/>
                </a:moveTo>
                <a:lnTo>
                  <a:pt x="117271" y="0"/>
                </a:lnTo>
              </a:path>
            </a:pathLst>
          </a:custGeom>
          <a:ln w="505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2" name="object 22" descr=""/>
          <p:cNvSpPr/>
          <p:nvPr/>
        </p:nvSpPr>
        <p:spPr>
          <a:xfrm>
            <a:off x="3267951" y="8595779"/>
            <a:ext cx="135890" cy="0"/>
          </a:xfrm>
          <a:custGeom>
            <a:avLst/>
            <a:gdLst/>
            <a:ahLst/>
            <a:cxnLst/>
            <a:rect l="l" t="t" r="r" b="b"/>
            <a:pathLst>
              <a:path w="135889" h="0">
                <a:moveTo>
                  <a:pt x="0" y="0"/>
                </a:moveTo>
                <a:lnTo>
                  <a:pt x="135318" y="0"/>
                </a:lnTo>
              </a:path>
            </a:pathLst>
          </a:custGeom>
          <a:ln w="505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3" name="object 23" descr=""/>
          <p:cNvSpPr/>
          <p:nvPr/>
        </p:nvSpPr>
        <p:spPr>
          <a:xfrm>
            <a:off x="3632072" y="8595779"/>
            <a:ext cx="135890" cy="0"/>
          </a:xfrm>
          <a:custGeom>
            <a:avLst/>
            <a:gdLst/>
            <a:ahLst/>
            <a:cxnLst/>
            <a:rect l="l" t="t" r="r" b="b"/>
            <a:pathLst>
              <a:path w="135889" h="0">
                <a:moveTo>
                  <a:pt x="0" y="0"/>
                </a:moveTo>
                <a:lnTo>
                  <a:pt x="135318" y="0"/>
                </a:lnTo>
              </a:path>
            </a:pathLst>
          </a:custGeom>
          <a:ln w="505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4" name="object 24" descr=""/>
          <p:cNvSpPr/>
          <p:nvPr/>
        </p:nvSpPr>
        <p:spPr>
          <a:xfrm>
            <a:off x="3267951" y="8834272"/>
            <a:ext cx="135890" cy="0"/>
          </a:xfrm>
          <a:custGeom>
            <a:avLst/>
            <a:gdLst/>
            <a:ahLst/>
            <a:cxnLst/>
            <a:rect l="l" t="t" r="r" b="b"/>
            <a:pathLst>
              <a:path w="135889" h="0">
                <a:moveTo>
                  <a:pt x="0" y="0"/>
                </a:moveTo>
                <a:lnTo>
                  <a:pt x="135318" y="0"/>
                </a:lnTo>
              </a:path>
            </a:pathLst>
          </a:custGeom>
          <a:ln w="505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5" name="object 25" descr=""/>
          <p:cNvSpPr/>
          <p:nvPr/>
        </p:nvSpPr>
        <p:spPr>
          <a:xfrm>
            <a:off x="3620134" y="9072778"/>
            <a:ext cx="135890" cy="0"/>
          </a:xfrm>
          <a:custGeom>
            <a:avLst/>
            <a:gdLst/>
            <a:ahLst/>
            <a:cxnLst/>
            <a:rect l="l" t="t" r="r" b="b"/>
            <a:pathLst>
              <a:path w="135889" h="0">
                <a:moveTo>
                  <a:pt x="0" y="0"/>
                </a:moveTo>
                <a:lnTo>
                  <a:pt x="135318" y="0"/>
                </a:lnTo>
              </a:path>
            </a:pathLst>
          </a:custGeom>
          <a:ln w="505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6" name="object 26" descr="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49530">
              <a:lnSpc>
                <a:spcPts val="1235"/>
              </a:lnSpc>
            </a:pPr>
            <a:fld id="{81D60167-4931-47E6-BA6A-407CBD079E47}" type="slidenum">
              <a:rPr dirty="0" spc="-25"/>
              <a:t>10</a:t>
            </a:fld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 txBox="1"/>
          <p:nvPr/>
        </p:nvSpPr>
        <p:spPr>
          <a:xfrm>
            <a:off x="573925" y="411350"/>
            <a:ext cx="6506209" cy="730885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algn="r" marR="5080">
              <a:lnSpc>
                <a:spcPct val="100000"/>
              </a:lnSpc>
              <a:spcBef>
                <a:spcPts val="95"/>
              </a:spcBef>
            </a:pPr>
            <a:r>
              <a:rPr dirty="0" sz="1200" spc="-10" i="1">
                <a:latin typeface="Calibri"/>
                <a:cs typeface="Calibri"/>
              </a:rPr>
              <a:t>1-</a:t>
            </a:r>
            <a:r>
              <a:rPr dirty="0" sz="1200" i="1">
                <a:latin typeface="Calibri"/>
                <a:cs typeface="Calibri"/>
              </a:rPr>
              <a:t>bit</a:t>
            </a:r>
            <a:r>
              <a:rPr dirty="0" sz="1200" spc="110" i="1">
                <a:latin typeface="Calibri"/>
                <a:cs typeface="Calibri"/>
              </a:rPr>
              <a:t>  </a:t>
            </a:r>
            <a:r>
              <a:rPr dirty="0" sz="1200" i="1">
                <a:latin typeface="Calibri"/>
                <a:cs typeface="Calibri"/>
              </a:rPr>
              <a:t>Full-</a:t>
            </a:r>
            <a:r>
              <a:rPr dirty="0" sz="1200" spc="40" i="1">
                <a:latin typeface="Calibri"/>
                <a:cs typeface="Calibri"/>
              </a:rPr>
              <a:t>Adder</a:t>
            </a:r>
            <a:endParaRPr sz="12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1215"/>
              </a:spcBef>
            </a:pPr>
            <a:endParaRPr sz="1200">
              <a:latin typeface="Calibri"/>
              <a:cs typeface="Calibri"/>
            </a:endParaRPr>
          </a:p>
          <a:p>
            <a:pPr algn="r" marR="5080">
              <a:lnSpc>
                <a:spcPct val="100000"/>
              </a:lnSpc>
            </a:pPr>
            <a:r>
              <a:rPr dirty="0" sz="1200">
                <a:latin typeface="Calibri"/>
                <a:cs typeface="Calibri"/>
              </a:rPr>
              <a:t>For</a:t>
            </a:r>
            <a:r>
              <a:rPr dirty="0" sz="1200" spc="10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the</a:t>
            </a:r>
            <a:r>
              <a:rPr dirty="0" sz="1200" spc="10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logical</a:t>
            </a:r>
            <a:r>
              <a:rPr dirty="0" sz="1200" spc="10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circuit</a:t>
            </a:r>
            <a:r>
              <a:rPr dirty="0" sz="1200" spc="10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of</a:t>
            </a:r>
            <a:r>
              <a:rPr dirty="0" sz="1200" spc="11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the</a:t>
            </a:r>
            <a:r>
              <a:rPr dirty="0" sz="1200" spc="10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carry,</a:t>
            </a:r>
            <a:r>
              <a:rPr dirty="0" sz="1200" spc="11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you</a:t>
            </a:r>
            <a:r>
              <a:rPr dirty="0" sz="1200" spc="10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have</a:t>
            </a:r>
            <a:r>
              <a:rPr dirty="0" sz="1200" spc="10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to</a:t>
            </a:r>
            <a:r>
              <a:rPr dirty="0" sz="1200" spc="11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combine</a:t>
            </a:r>
            <a:r>
              <a:rPr dirty="0" sz="1200" spc="10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the</a:t>
            </a:r>
            <a:r>
              <a:rPr dirty="0" sz="1200" spc="10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red</a:t>
            </a:r>
            <a:r>
              <a:rPr dirty="0" sz="1200" spc="10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rows</a:t>
            </a:r>
            <a:r>
              <a:rPr dirty="0" sz="1200" spc="10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with</a:t>
            </a:r>
            <a:r>
              <a:rPr dirty="0" sz="1200" spc="11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an</a:t>
            </a:r>
            <a:r>
              <a:rPr dirty="0" sz="1200" spc="105">
                <a:latin typeface="Calibri"/>
                <a:cs typeface="Calibri"/>
              </a:rPr>
              <a:t> </a:t>
            </a:r>
            <a:r>
              <a:rPr dirty="0" sz="1200" spc="90">
                <a:latin typeface="Calibri"/>
                <a:cs typeface="Calibri"/>
              </a:rPr>
              <a:t>OR=</a:t>
            </a:r>
            <a:r>
              <a:rPr dirty="0" sz="1200" spc="90">
                <a:latin typeface="Lucida Sans Unicode"/>
                <a:cs typeface="Lucida Sans Unicode"/>
              </a:rPr>
              <a:t>∨</a:t>
            </a:r>
            <a:r>
              <a:rPr dirty="0" sz="1200" spc="90">
                <a:latin typeface="Calibri"/>
                <a:cs typeface="Calibri"/>
              </a:rPr>
              <a:t>.</a:t>
            </a:r>
            <a:r>
              <a:rPr dirty="0" sz="1200" spc="265">
                <a:latin typeface="Calibri"/>
                <a:cs typeface="Calibri"/>
              </a:rPr>
              <a:t> </a:t>
            </a:r>
            <a:r>
              <a:rPr dirty="0" sz="1200" spc="60">
                <a:latin typeface="Calibri"/>
                <a:cs typeface="Calibri"/>
              </a:rPr>
              <a:t>Only</a:t>
            </a:r>
            <a:r>
              <a:rPr dirty="0" sz="1200" spc="11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the</a:t>
            </a:r>
            <a:r>
              <a:rPr dirty="0" sz="1200" spc="105">
                <a:latin typeface="Calibri"/>
                <a:cs typeface="Calibri"/>
              </a:rPr>
              <a:t> </a:t>
            </a:r>
            <a:r>
              <a:rPr dirty="0" sz="1200" spc="-20">
                <a:latin typeface="Calibri"/>
                <a:cs typeface="Calibri"/>
              </a:rPr>
              <a:t>rows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3" name="object 3" descr=""/>
          <p:cNvSpPr txBox="1"/>
          <p:nvPr/>
        </p:nvSpPr>
        <p:spPr>
          <a:xfrm>
            <a:off x="1597609" y="1138288"/>
            <a:ext cx="681990" cy="207645"/>
          </a:xfrm>
          <a:prstGeom prst="rect">
            <a:avLst/>
          </a:prstGeom>
          <a:ln w="5054">
            <a:solidFill>
              <a:srgbClr val="000000"/>
            </a:solidFill>
          </a:ln>
        </p:spPr>
        <p:txBody>
          <a:bodyPr wrap="square" lIns="0" tIns="0" rIns="0" bIns="0" rtlCol="0" vert="horz">
            <a:spAutoFit/>
          </a:bodyPr>
          <a:lstStyle/>
          <a:p>
            <a:pPr marL="40005">
              <a:lnSpc>
                <a:spcPts val="1375"/>
              </a:lnSpc>
            </a:pPr>
            <a:r>
              <a:rPr dirty="0" sz="1200" spc="75" i="1">
                <a:latin typeface="Calibri"/>
                <a:cs typeface="Calibri"/>
              </a:rPr>
              <a:t>C</a:t>
            </a:r>
            <a:r>
              <a:rPr dirty="0" baseline="-13888" sz="1200" spc="112" i="1">
                <a:latin typeface="Calibri"/>
                <a:cs typeface="Calibri"/>
              </a:rPr>
              <a:t>out</a:t>
            </a:r>
            <a:r>
              <a:rPr dirty="0" baseline="-13888" sz="1200" spc="300" i="1">
                <a:latin typeface="Calibri"/>
                <a:cs typeface="Calibri"/>
              </a:rPr>
              <a:t> </a:t>
            </a:r>
            <a:r>
              <a:rPr dirty="0" sz="1200" spc="305">
                <a:latin typeface="Calibri"/>
                <a:cs typeface="Calibri"/>
              </a:rPr>
              <a:t>=</a:t>
            </a:r>
            <a:r>
              <a:rPr dirty="0" sz="1200" spc="70">
                <a:latin typeface="Calibri"/>
                <a:cs typeface="Calibri"/>
              </a:rPr>
              <a:t> </a:t>
            </a:r>
            <a:r>
              <a:rPr dirty="0" sz="1200" spc="165" i="1">
                <a:latin typeface="Calibri"/>
                <a:cs typeface="Calibri"/>
              </a:rPr>
              <a:t>H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4" name="object 4" descr=""/>
          <p:cNvSpPr txBox="1"/>
          <p:nvPr/>
        </p:nvSpPr>
        <p:spPr>
          <a:xfrm>
            <a:off x="573925" y="1117991"/>
            <a:ext cx="1762125" cy="207645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  <a:tabLst>
                <a:tab pos="1707514" algn="l"/>
              </a:tabLst>
            </a:pPr>
            <a:r>
              <a:rPr dirty="0" sz="1200">
                <a:latin typeface="Calibri"/>
                <a:cs typeface="Calibri"/>
              </a:rPr>
              <a:t>with</a:t>
            </a:r>
            <a:r>
              <a:rPr dirty="0" sz="1200" spc="16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the</a:t>
            </a:r>
            <a:r>
              <a:rPr dirty="0" sz="1200" spc="160">
                <a:latin typeface="Calibri"/>
                <a:cs typeface="Calibri"/>
              </a:rPr>
              <a:t> </a:t>
            </a:r>
            <a:r>
              <a:rPr dirty="0" sz="1200" spc="-10">
                <a:latin typeface="Calibri"/>
                <a:cs typeface="Calibri"/>
              </a:rPr>
              <a:t>result</a:t>
            </a:r>
            <a:r>
              <a:rPr dirty="0" sz="1200">
                <a:latin typeface="Calibri"/>
                <a:cs typeface="Calibri"/>
              </a:rPr>
              <a:t>	</a:t>
            </a:r>
            <a:r>
              <a:rPr dirty="0" sz="1200" spc="-50">
                <a:latin typeface="Calibri"/>
                <a:cs typeface="Calibri"/>
              </a:rPr>
              <a:t>: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5" name="object 5" descr=""/>
          <p:cNvSpPr/>
          <p:nvPr/>
        </p:nvSpPr>
        <p:spPr>
          <a:xfrm>
            <a:off x="644448" y="1548561"/>
            <a:ext cx="117475" cy="0"/>
          </a:xfrm>
          <a:custGeom>
            <a:avLst/>
            <a:gdLst/>
            <a:ahLst/>
            <a:cxnLst/>
            <a:rect l="l" t="t" r="r" b="b"/>
            <a:pathLst>
              <a:path w="117475" h="0">
                <a:moveTo>
                  <a:pt x="0" y="0"/>
                </a:moveTo>
                <a:lnTo>
                  <a:pt x="117271" y="0"/>
                </a:lnTo>
              </a:path>
            </a:pathLst>
          </a:custGeom>
          <a:ln w="505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6" name="object 6" descr=""/>
          <p:cNvSpPr/>
          <p:nvPr/>
        </p:nvSpPr>
        <p:spPr>
          <a:xfrm>
            <a:off x="2241867" y="1548561"/>
            <a:ext cx="135890" cy="0"/>
          </a:xfrm>
          <a:custGeom>
            <a:avLst/>
            <a:gdLst/>
            <a:ahLst/>
            <a:cxnLst/>
            <a:rect l="l" t="t" r="r" b="b"/>
            <a:pathLst>
              <a:path w="135889" h="0">
                <a:moveTo>
                  <a:pt x="0" y="0"/>
                </a:moveTo>
                <a:lnTo>
                  <a:pt x="135318" y="0"/>
                </a:lnTo>
              </a:path>
            </a:pathLst>
          </a:custGeom>
          <a:ln w="505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7" name="object 7" descr=""/>
          <p:cNvSpPr/>
          <p:nvPr/>
        </p:nvSpPr>
        <p:spPr>
          <a:xfrm>
            <a:off x="3809238" y="1548561"/>
            <a:ext cx="135890" cy="0"/>
          </a:xfrm>
          <a:custGeom>
            <a:avLst/>
            <a:gdLst/>
            <a:ahLst/>
            <a:cxnLst/>
            <a:rect l="l" t="t" r="r" b="b"/>
            <a:pathLst>
              <a:path w="135889" h="0">
                <a:moveTo>
                  <a:pt x="0" y="0"/>
                </a:moveTo>
                <a:lnTo>
                  <a:pt x="135318" y="0"/>
                </a:lnTo>
              </a:path>
            </a:pathLst>
          </a:custGeom>
          <a:ln w="505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8" name="object 8" descr=""/>
          <p:cNvSpPr/>
          <p:nvPr/>
        </p:nvSpPr>
        <p:spPr>
          <a:xfrm>
            <a:off x="2780563" y="2095487"/>
            <a:ext cx="135890" cy="0"/>
          </a:xfrm>
          <a:custGeom>
            <a:avLst/>
            <a:gdLst/>
            <a:ahLst/>
            <a:cxnLst/>
            <a:rect l="l" t="t" r="r" b="b"/>
            <a:pathLst>
              <a:path w="135889" h="0">
                <a:moveTo>
                  <a:pt x="0" y="0"/>
                </a:moveTo>
                <a:lnTo>
                  <a:pt x="135318" y="0"/>
                </a:lnTo>
              </a:path>
            </a:pathLst>
          </a:custGeom>
          <a:ln w="505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9" name="object 9" descr=""/>
          <p:cNvSpPr txBox="1"/>
          <p:nvPr/>
        </p:nvSpPr>
        <p:spPr>
          <a:xfrm>
            <a:off x="535825" y="1505493"/>
            <a:ext cx="6557009" cy="93853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algn="just" marL="50800">
              <a:lnSpc>
                <a:spcPct val="100000"/>
              </a:lnSpc>
              <a:spcBef>
                <a:spcPts val="95"/>
              </a:spcBef>
            </a:pPr>
            <a:r>
              <a:rPr dirty="0" sz="1200" spc="145">
                <a:latin typeface="Calibri"/>
                <a:cs typeface="Calibri"/>
              </a:rPr>
              <a:t>(</a:t>
            </a:r>
            <a:r>
              <a:rPr dirty="0" sz="1200" spc="145" i="1">
                <a:latin typeface="Calibri"/>
                <a:cs typeface="Calibri"/>
              </a:rPr>
              <a:t>C</a:t>
            </a:r>
            <a:r>
              <a:rPr dirty="0" baseline="-13888" sz="1200" spc="217" i="1">
                <a:latin typeface="Calibri"/>
                <a:cs typeface="Calibri"/>
              </a:rPr>
              <a:t>in</a:t>
            </a:r>
            <a:r>
              <a:rPr dirty="0" baseline="-13888" sz="1200" spc="195" i="1">
                <a:latin typeface="Calibri"/>
                <a:cs typeface="Calibri"/>
              </a:rPr>
              <a:t> </a:t>
            </a:r>
            <a:r>
              <a:rPr dirty="0" sz="1200" spc="-170">
                <a:latin typeface="Lucida Sans Unicode"/>
                <a:cs typeface="Lucida Sans Unicode"/>
              </a:rPr>
              <a:t>∧</a:t>
            </a:r>
            <a:r>
              <a:rPr dirty="0" sz="1200" spc="-105">
                <a:latin typeface="Lucida Sans Unicode"/>
                <a:cs typeface="Lucida Sans Unicode"/>
              </a:rPr>
              <a:t> </a:t>
            </a:r>
            <a:r>
              <a:rPr dirty="0" sz="1200" spc="180" i="1">
                <a:latin typeface="Calibri"/>
                <a:cs typeface="Calibri"/>
              </a:rPr>
              <a:t>X</a:t>
            </a:r>
            <a:r>
              <a:rPr dirty="0" baseline="-13888" sz="1200" spc="270">
                <a:latin typeface="Calibri"/>
                <a:cs typeface="Calibri"/>
              </a:rPr>
              <a:t>1</a:t>
            </a:r>
            <a:r>
              <a:rPr dirty="0" baseline="-13888" sz="1200" spc="202">
                <a:latin typeface="Calibri"/>
                <a:cs typeface="Calibri"/>
              </a:rPr>
              <a:t> </a:t>
            </a:r>
            <a:r>
              <a:rPr dirty="0" sz="1200" spc="-170">
                <a:latin typeface="Lucida Sans Unicode"/>
                <a:cs typeface="Lucida Sans Unicode"/>
              </a:rPr>
              <a:t>∧</a:t>
            </a:r>
            <a:r>
              <a:rPr dirty="0" sz="1200" spc="-110">
                <a:latin typeface="Lucida Sans Unicode"/>
                <a:cs typeface="Lucida Sans Unicode"/>
              </a:rPr>
              <a:t> </a:t>
            </a:r>
            <a:r>
              <a:rPr dirty="0" sz="1200" spc="165" i="1">
                <a:latin typeface="Calibri"/>
                <a:cs typeface="Calibri"/>
              </a:rPr>
              <a:t>X</a:t>
            </a:r>
            <a:r>
              <a:rPr dirty="0" baseline="-13888" sz="1200" spc="247">
                <a:latin typeface="Calibri"/>
                <a:cs typeface="Calibri"/>
              </a:rPr>
              <a:t>2</a:t>
            </a:r>
            <a:r>
              <a:rPr dirty="0" sz="1200" spc="165">
                <a:latin typeface="Calibri"/>
                <a:cs typeface="Calibri"/>
              </a:rPr>
              <a:t>)</a:t>
            </a:r>
            <a:r>
              <a:rPr dirty="0" sz="1200" spc="5">
                <a:latin typeface="Calibri"/>
                <a:cs typeface="Calibri"/>
              </a:rPr>
              <a:t> </a:t>
            </a:r>
            <a:r>
              <a:rPr dirty="0" sz="1200" spc="-170">
                <a:latin typeface="Lucida Sans Unicode"/>
                <a:cs typeface="Lucida Sans Unicode"/>
              </a:rPr>
              <a:t>∨</a:t>
            </a:r>
            <a:r>
              <a:rPr dirty="0" sz="1200" spc="-110">
                <a:latin typeface="Lucida Sans Unicode"/>
                <a:cs typeface="Lucida Sans Unicode"/>
              </a:rPr>
              <a:t> </a:t>
            </a:r>
            <a:r>
              <a:rPr dirty="0" sz="1200" spc="120">
                <a:latin typeface="Calibri"/>
                <a:cs typeface="Calibri"/>
              </a:rPr>
              <a:t>(</a:t>
            </a:r>
            <a:r>
              <a:rPr dirty="0" sz="1200" spc="120" i="1">
                <a:latin typeface="Calibri"/>
                <a:cs typeface="Calibri"/>
              </a:rPr>
              <a:t>C</a:t>
            </a:r>
            <a:r>
              <a:rPr dirty="0" baseline="-13888" sz="1200" spc="179" i="1">
                <a:latin typeface="Calibri"/>
                <a:cs typeface="Calibri"/>
              </a:rPr>
              <a:t>in</a:t>
            </a:r>
            <a:r>
              <a:rPr dirty="0" baseline="-13888" sz="1200" spc="202" i="1">
                <a:latin typeface="Calibri"/>
                <a:cs typeface="Calibri"/>
              </a:rPr>
              <a:t> </a:t>
            </a:r>
            <a:r>
              <a:rPr dirty="0" sz="1200" spc="-170">
                <a:latin typeface="Lucida Sans Unicode"/>
                <a:cs typeface="Lucida Sans Unicode"/>
              </a:rPr>
              <a:t>∧</a:t>
            </a:r>
            <a:r>
              <a:rPr dirty="0" sz="1200" spc="-105">
                <a:latin typeface="Lucida Sans Unicode"/>
                <a:cs typeface="Lucida Sans Unicode"/>
              </a:rPr>
              <a:t> </a:t>
            </a:r>
            <a:r>
              <a:rPr dirty="0" sz="1200" spc="225" i="1">
                <a:latin typeface="Calibri"/>
                <a:cs typeface="Calibri"/>
              </a:rPr>
              <a:t>X</a:t>
            </a:r>
            <a:r>
              <a:rPr dirty="0" baseline="-13888" sz="1200" spc="337">
                <a:latin typeface="Calibri"/>
                <a:cs typeface="Calibri"/>
              </a:rPr>
              <a:t>1</a:t>
            </a:r>
            <a:r>
              <a:rPr dirty="0" baseline="-13888" sz="1200" spc="195">
                <a:latin typeface="Calibri"/>
                <a:cs typeface="Calibri"/>
              </a:rPr>
              <a:t> </a:t>
            </a:r>
            <a:r>
              <a:rPr dirty="0" sz="1200" spc="-170">
                <a:latin typeface="Lucida Sans Unicode"/>
                <a:cs typeface="Lucida Sans Unicode"/>
              </a:rPr>
              <a:t>∧</a:t>
            </a:r>
            <a:r>
              <a:rPr dirty="0" sz="1200" spc="-105">
                <a:latin typeface="Lucida Sans Unicode"/>
                <a:cs typeface="Lucida Sans Unicode"/>
              </a:rPr>
              <a:t> </a:t>
            </a:r>
            <a:r>
              <a:rPr dirty="0" sz="1200" spc="165" i="1">
                <a:latin typeface="Calibri"/>
                <a:cs typeface="Calibri"/>
              </a:rPr>
              <a:t>X</a:t>
            </a:r>
            <a:r>
              <a:rPr dirty="0" baseline="-13888" sz="1200" spc="247">
                <a:latin typeface="Calibri"/>
                <a:cs typeface="Calibri"/>
              </a:rPr>
              <a:t>2</a:t>
            </a:r>
            <a:r>
              <a:rPr dirty="0" sz="1200" spc="165">
                <a:latin typeface="Calibri"/>
                <a:cs typeface="Calibri"/>
              </a:rPr>
              <a:t>)</a:t>
            </a:r>
            <a:r>
              <a:rPr dirty="0" sz="1200" spc="5">
                <a:latin typeface="Calibri"/>
                <a:cs typeface="Calibri"/>
              </a:rPr>
              <a:t> </a:t>
            </a:r>
            <a:r>
              <a:rPr dirty="0" sz="1200" spc="-170">
                <a:latin typeface="Lucida Sans Unicode"/>
                <a:cs typeface="Lucida Sans Unicode"/>
              </a:rPr>
              <a:t>∨</a:t>
            </a:r>
            <a:r>
              <a:rPr dirty="0" sz="1200" spc="-110">
                <a:latin typeface="Lucida Sans Unicode"/>
                <a:cs typeface="Lucida Sans Unicode"/>
              </a:rPr>
              <a:t> </a:t>
            </a:r>
            <a:r>
              <a:rPr dirty="0" sz="1200" spc="120">
                <a:latin typeface="Calibri"/>
                <a:cs typeface="Calibri"/>
              </a:rPr>
              <a:t>(</a:t>
            </a:r>
            <a:r>
              <a:rPr dirty="0" sz="1200" spc="120" i="1">
                <a:latin typeface="Calibri"/>
                <a:cs typeface="Calibri"/>
              </a:rPr>
              <a:t>C</a:t>
            </a:r>
            <a:r>
              <a:rPr dirty="0" baseline="-13888" sz="1200" spc="179" i="1">
                <a:latin typeface="Calibri"/>
                <a:cs typeface="Calibri"/>
              </a:rPr>
              <a:t>in</a:t>
            </a:r>
            <a:r>
              <a:rPr dirty="0" baseline="-13888" sz="1200" spc="202" i="1">
                <a:latin typeface="Calibri"/>
                <a:cs typeface="Calibri"/>
              </a:rPr>
              <a:t> </a:t>
            </a:r>
            <a:r>
              <a:rPr dirty="0" sz="1200" spc="-170">
                <a:latin typeface="Lucida Sans Unicode"/>
                <a:cs typeface="Lucida Sans Unicode"/>
              </a:rPr>
              <a:t>∧</a:t>
            </a:r>
            <a:r>
              <a:rPr dirty="0" sz="1200" spc="-105">
                <a:latin typeface="Lucida Sans Unicode"/>
                <a:cs typeface="Lucida Sans Unicode"/>
              </a:rPr>
              <a:t> </a:t>
            </a:r>
            <a:r>
              <a:rPr dirty="0" sz="1200" spc="180" i="1">
                <a:latin typeface="Calibri"/>
                <a:cs typeface="Calibri"/>
              </a:rPr>
              <a:t>X</a:t>
            </a:r>
            <a:r>
              <a:rPr dirty="0" baseline="-13888" sz="1200" spc="270">
                <a:latin typeface="Calibri"/>
                <a:cs typeface="Calibri"/>
              </a:rPr>
              <a:t>1</a:t>
            </a:r>
            <a:r>
              <a:rPr dirty="0" baseline="-13888" sz="1200" spc="195">
                <a:latin typeface="Calibri"/>
                <a:cs typeface="Calibri"/>
              </a:rPr>
              <a:t> </a:t>
            </a:r>
            <a:r>
              <a:rPr dirty="0" sz="1200" spc="-170">
                <a:latin typeface="Lucida Sans Unicode"/>
                <a:cs typeface="Lucida Sans Unicode"/>
              </a:rPr>
              <a:t>∧</a:t>
            </a:r>
            <a:r>
              <a:rPr dirty="0" sz="1200" spc="-105">
                <a:latin typeface="Lucida Sans Unicode"/>
                <a:cs typeface="Lucida Sans Unicode"/>
              </a:rPr>
              <a:t> </a:t>
            </a:r>
            <a:r>
              <a:rPr dirty="0" sz="1200" spc="195" i="1">
                <a:latin typeface="Calibri"/>
                <a:cs typeface="Calibri"/>
              </a:rPr>
              <a:t>X</a:t>
            </a:r>
            <a:r>
              <a:rPr dirty="0" baseline="-13888" sz="1200" spc="292">
                <a:latin typeface="Calibri"/>
                <a:cs typeface="Calibri"/>
              </a:rPr>
              <a:t>2</a:t>
            </a:r>
            <a:r>
              <a:rPr dirty="0" sz="1200" spc="195">
                <a:latin typeface="Calibri"/>
                <a:cs typeface="Calibri"/>
              </a:rPr>
              <a:t>)</a:t>
            </a:r>
            <a:r>
              <a:rPr dirty="0" sz="1200">
                <a:latin typeface="Calibri"/>
                <a:cs typeface="Calibri"/>
              </a:rPr>
              <a:t> </a:t>
            </a:r>
            <a:r>
              <a:rPr dirty="0" sz="1200" spc="-170">
                <a:latin typeface="Lucida Sans Unicode"/>
                <a:cs typeface="Lucida Sans Unicode"/>
              </a:rPr>
              <a:t>∨</a:t>
            </a:r>
            <a:r>
              <a:rPr dirty="0" sz="1200" spc="-105">
                <a:latin typeface="Lucida Sans Unicode"/>
                <a:cs typeface="Lucida Sans Unicode"/>
              </a:rPr>
              <a:t> </a:t>
            </a:r>
            <a:r>
              <a:rPr dirty="0" sz="1200" spc="120">
                <a:latin typeface="Calibri"/>
                <a:cs typeface="Calibri"/>
              </a:rPr>
              <a:t>(</a:t>
            </a:r>
            <a:r>
              <a:rPr dirty="0" sz="1200" spc="120" i="1">
                <a:latin typeface="Calibri"/>
                <a:cs typeface="Calibri"/>
              </a:rPr>
              <a:t>C</a:t>
            </a:r>
            <a:r>
              <a:rPr dirty="0" baseline="-13888" sz="1200" spc="179" i="1">
                <a:latin typeface="Calibri"/>
                <a:cs typeface="Calibri"/>
              </a:rPr>
              <a:t>in</a:t>
            </a:r>
            <a:r>
              <a:rPr dirty="0" baseline="-13888" sz="1200" spc="202" i="1">
                <a:latin typeface="Calibri"/>
                <a:cs typeface="Calibri"/>
              </a:rPr>
              <a:t> </a:t>
            </a:r>
            <a:r>
              <a:rPr dirty="0" sz="1200" spc="-170">
                <a:latin typeface="Lucida Sans Unicode"/>
                <a:cs typeface="Lucida Sans Unicode"/>
              </a:rPr>
              <a:t>∧</a:t>
            </a:r>
            <a:r>
              <a:rPr dirty="0" sz="1200" spc="-110">
                <a:latin typeface="Lucida Sans Unicode"/>
                <a:cs typeface="Lucida Sans Unicode"/>
              </a:rPr>
              <a:t> </a:t>
            </a:r>
            <a:r>
              <a:rPr dirty="0" sz="1200" spc="180" i="1">
                <a:latin typeface="Calibri"/>
                <a:cs typeface="Calibri"/>
              </a:rPr>
              <a:t>X</a:t>
            </a:r>
            <a:r>
              <a:rPr dirty="0" baseline="-13888" sz="1200" spc="270">
                <a:latin typeface="Calibri"/>
                <a:cs typeface="Calibri"/>
              </a:rPr>
              <a:t>1</a:t>
            </a:r>
            <a:r>
              <a:rPr dirty="0" baseline="-13888" sz="1200" spc="202">
                <a:latin typeface="Calibri"/>
                <a:cs typeface="Calibri"/>
              </a:rPr>
              <a:t> </a:t>
            </a:r>
            <a:r>
              <a:rPr dirty="0" sz="1200" spc="-170">
                <a:latin typeface="Lucida Sans Unicode"/>
                <a:cs typeface="Lucida Sans Unicode"/>
              </a:rPr>
              <a:t>∧</a:t>
            </a:r>
            <a:r>
              <a:rPr dirty="0" sz="1200" spc="-105">
                <a:latin typeface="Lucida Sans Unicode"/>
                <a:cs typeface="Lucida Sans Unicode"/>
              </a:rPr>
              <a:t> </a:t>
            </a:r>
            <a:r>
              <a:rPr dirty="0" sz="1200" spc="140" i="1">
                <a:latin typeface="Calibri"/>
                <a:cs typeface="Calibri"/>
              </a:rPr>
              <a:t>X</a:t>
            </a:r>
            <a:r>
              <a:rPr dirty="0" baseline="-13888" sz="1200" spc="209">
                <a:latin typeface="Calibri"/>
                <a:cs typeface="Calibri"/>
              </a:rPr>
              <a:t>2</a:t>
            </a:r>
            <a:r>
              <a:rPr dirty="0" sz="1200" spc="140">
                <a:latin typeface="Calibri"/>
                <a:cs typeface="Calibri"/>
              </a:rPr>
              <a:t>)</a:t>
            </a:r>
            <a:endParaRPr sz="1200">
              <a:latin typeface="Calibri"/>
              <a:cs typeface="Calibri"/>
            </a:endParaRPr>
          </a:p>
          <a:p>
            <a:pPr algn="just" marL="50165" marR="17780">
              <a:lnSpc>
                <a:spcPct val="100000"/>
              </a:lnSpc>
              <a:spcBef>
                <a:spcPts val="1420"/>
              </a:spcBef>
            </a:pPr>
            <a:r>
              <a:rPr dirty="0" sz="1200" spc="75">
                <a:latin typeface="Calibri"/>
                <a:cs typeface="Calibri"/>
              </a:rPr>
              <a:t>This</a:t>
            </a:r>
            <a:r>
              <a:rPr dirty="0" sz="1200" spc="225">
                <a:latin typeface="Calibri"/>
                <a:cs typeface="Calibri"/>
              </a:rPr>
              <a:t> </a:t>
            </a:r>
            <a:r>
              <a:rPr dirty="0" sz="1200" spc="15">
                <a:latin typeface="Calibri"/>
                <a:cs typeface="Calibri"/>
              </a:rPr>
              <a:t>logical</a:t>
            </a:r>
            <a:r>
              <a:rPr dirty="0" sz="1200" spc="22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equation</a:t>
            </a:r>
            <a:r>
              <a:rPr dirty="0" sz="1200" spc="225">
                <a:latin typeface="Calibri"/>
                <a:cs typeface="Calibri"/>
              </a:rPr>
              <a:t> </a:t>
            </a:r>
            <a:r>
              <a:rPr dirty="0" sz="1200" spc="5">
                <a:latin typeface="Calibri"/>
                <a:cs typeface="Calibri"/>
              </a:rPr>
              <a:t>must</a:t>
            </a:r>
            <a:r>
              <a:rPr dirty="0" sz="1200" spc="225">
                <a:latin typeface="Calibri"/>
                <a:cs typeface="Calibri"/>
              </a:rPr>
              <a:t> </a:t>
            </a:r>
            <a:r>
              <a:rPr dirty="0" sz="1200" spc="-35">
                <a:latin typeface="Calibri"/>
                <a:cs typeface="Calibri"/>
              </a:rPr>
              <a:t>now</a:t>
            </a:r>
            <a:r>
              <a:rPr dirty="0" sz="1200" spc="225">
                <a:latin typeface="Calibri"/>
                <a:cs typeface="Calibri"/>
              </a:rPr>
              <a:t> </a:t>
            </a:r>
            <a:r>
              <a:rPr dirty="0" sz="1200" spc="-20">
                <a:latin typeface="Calibri"/>
                <a:cs typeface="Calibri"/>
              </a:rPr>
              <a:t>be</a:t>
            </a:r>
            <a:r>
              <a:rPr dirty="0" sz="1200" spc="225">
                <a:latin typeface="Calibri"/>
                <a:cs typeface="Calibri"/>
              </a:rPr>
              <a:t> </a:t>
            </a:r>
            <a:r>
              <a:rPr dirty="0" sz="1200" spc="5">
                <a:latin typeface="Calibri"/>
                <a:cs typeface="Calibri"/>
              </a:rPr>
              <a:t>simplified</a:t>
            </a:r>
            <a:r>
              <a:rPr dirty="0" sz="1200" spc="225">
                <a:latin typeface="Calibri"/>
                <a:cs typeface="Calibri"/>
              </a:rPr>
              <a:t> </a:t>
            </a:r>
            <a:r>
              <a:rPr dirty="0" sz="1200" spc="10">
                <a:latin typeface="Calibri"/>
                <a:cs typeface="Calibri"/>
              </a:rPr>
              <a:t>according</a:t>
            </a:r>
            <a:r>
              <a:rPr dirty="0" sz="1200" spc="22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to</a:t>
            </a:r>
            <a:r>
              <a:rPr dirty="0" sz="1200" spc="225">
                <a:latin typeface="Calibri"/>
                <a:cs typeface="Calibri"/>
              </a:rPr>
              <a:t> </a:t>
            </a:r>
            <a:r>
              <a:rPr dirty="0" sz="1200" spc="-10">
                <a:latin typeface="Calibri"/>
                <a:cs typeface="Calibri"/>
              </a:rPr>
              <a:t>the</a:t>
            </a:r>
            <a:r>
              <a:rPr dirty="0" sz="1200" spc="225">
                <a:latin typeface="Calibri"/>
                <a:cs typeface="Calibri"/>
              </a:rPr>
              <a:t> </a:t>
            </a:r>
            <a:r>
              <a:rPr dirty="0" sz="1200" spc="10">
                <a:latin typeface="Calibri"/>
                <a:cs typeface="Calibri"/>
              </a:rPr>
              <a:t>algebra</a:t>
            </a:r>
            <a:r>
              <a:rPr dirty="0" sz="1200" spc="114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rules.</a:t>
            </a:r>
            <a:r>
              <a:rPr dirty="0" sz="1200" spc="565">
                <a:latin typeface="Calibri"/>
                <a:cs typeface="Calibri"/>
              </a:rPr>
              <a:t> </a:t>
            </a:r>
            <a:r>
              <a:rPr dirty="0" sz="1200" spc="50">
                <a:latin typeface="Calibri"/>
                <a:cs typeface="Calibri"/>
              </a:rPr>
              <a:t>Look</a:t>
            </a:r>
            <a:r>
              <a:rPr dirty="0" sz="1200" spc="225">
                <a:latin typeface="Calibri"/>
                <a:cs typeface="Calibri"/>
              </a:rPr>
              <a:t> </a:t>
            </a:r>
            <a:r>
              <a:rPr dirty="0" sz="1200" spc="-10">
                <a:latin typeface="Calibri"/>
                <a:cs typeface="Calibri"/>
              </a:rPr>
              <a:t>for</a:t>
            </a:r>
            <a:r>
              <a:rPr dirty="0" sz="1200" spc="225">
                <a:latin typeface="Calibri"/>
                <a:cs typeface="Calibri"/>
              </a:rPr>
              <a:t> </a:t>
            </a:r>
            <a:r>
              <a:rPr dirty="0" sz="1200" spc="5">
                <a:latin typeface="Calibri"/>
                <a:cs typeface="Calibri"/>
              </a:rPr>
              <a:t>term</a:t>
            </a:r>
            <a:r>
              <a:rPr dirty="0" sz="1200" spc="22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pairs</a:t>
            </a:r>
            <a:r>
              <a:rPr dirty="0" sz="1200" spc="10">
                <a:latin typeface="Calibri"/>
                <a:cs typeface="Calibri"/>
              </a:rPr>
              <a:t> </a:t>
            </a:r>
            <a:r>
              <a:rPr dirty="0" sz="1200" spc="35">
                <a:latin typeface="Calibri"/>
                <a:cs typeface="Calibri"/>
              </a:rPr>
              <a:t>that</a:t>
            </a:r>
            <a:r>
              <a:rPr dirty="0" sz="1200" spc="95">
                <a:latin typeface="Calibri"/>
                <a:cs typeface="Calibri"/>
              </a:rPr>
              <a:t> </a:t>
            </a:r>
            <a:r>
              <a:rPr dirty="0" sz="1200" spc="20">
                <a:latin typeface="Calibri"/>
                <a:cs typeface="Calibri"/>
              </a:rPr>
              <a:t>only</a:t>
            </a:r>
            <a:r>
              <a:rPr dirty="0" sz="1200" spc="95">
                <a:latin typeface="Calibri"/>
                <a:cs typeface="Calibri"/>
              </a:rPr>
              <a:t> </a:t>
            </a:r>
            <a:r>
              <a:rPr dirty="0" sz="1200" spc="-5">
                <a:latin typeface="Calibri"/>
                <a:cs typeface="Calibri"/>
              </a:rPr>
              <a:t>differ</a:t>
            </a:r>
            <a:r>
              <a:rPr dirty="0" sz="1200" spc="100">
                <a:latin typeface="Calibri"/>
                <a:cs typeface="Calibri"/>
              </a:rPr>
              <a:t> </a:t>
            </a:r>
            <a:r>
              <a:rPr dirty="0" sz="1200" spc="35">
                <a:latin typeface="Calibri"/>
                <a:cs typeface="Calibri"/>
              </a:rPr>
              <a:t>in</a:t>
            </a:r>
            <a:r>
              <a:rPr dirty="0" sz="1200" spc="95">
                <a:latin typeface="Calibri"/>
                <a:cs typeface="Calibri"/>
              </a:rPr>
              <a:t> </a:t>
            </a:r>
            <a:r>
              <a:rPr dirty="0" sz="1200" spc="-40">
                <a:latin typeface="Calibri"/>
                <a:cs typeface="Calibri"/>
              </a:rPr>
              <a:t>one</a:t>
            </a:r>
            <a:r>
              <a:rPr dirty="0" sz="1200" spc="9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place</a:t>
            </a:r>
            <a:r>
              <a:rPr dirty="0" sz="1200" spc="95">
                <a:latin typeface="Calibri"/>
                <a:cs typeface="Calibri"/>
              </a:rPr>
              <a:t> </a:t>
            </a:r>
            <a:r>
              <a:rPr dirty="0" sz="1200" spc="215">
                <a:latin typeface="Calibri"/>
                <a:cs typeface="Calibri"/>
              </a:rPr>
              <a:t>(</a:t>
            </a:r>
            <a:r>
              <a:rPr dirty="0" sz="1200" spc="215" i="1">
                <a:latin typeface="Calibri"/>
                <a:cs typeface="Calibri"/>
              </a:rPr>
              <a:t>X</a:t>
            </a:r>
            <a:r>
              <a:rPr dirty="0" sz="1200" spc="45" i="1">
                <a:latin typeface="Calibri"/>
                <a:cs typeface="Calibri"/>
              </a:rPr>
              <a:t> </a:t>
            </a:r>
            <a:r>
              <a:rPr dirty="0" sz="1200" spc="-165">
                <a:latin typeface="Lucida Sans Unicode"/>
                <a:cs typeface="Lucida Sans Unicode"/>
              </a:rPr>
              <a:t>∨</a:t>
            </a:r>
            <a:r>
              <a:rPr dirty="0" sz="1200" spc="-155">
                <a:latin typeface="Lucida Sans Unicode"/>
                <a:cs typeface="Lucida Sans Unicode"/>
              </a:rPr>
              <a:t> </a:t>
            </a:r>
            <a:r>
              <a:rPr dirty="0" sz="1200" spc="340" i="1">
                <a:latin typeface="Calibri"/>
                <a:cs typeface="Calibri"/>
              </a:rPr>
              <a:t>X</a:t>
            </a:r>
            <a:r>
              <a:rPr dirty="0" sz="1200" spc="155" i="1">
                <a:latin typeface="Calibri"/>
                <a:cs typeface="Calibri"/>
              </a:rPr>
              <a:t> </a:t>
            </a:r>
            <a:r>
              <a:rPr dirty="0" sz="1200" spc="305">
                <a:latin typeface="Calibri"/>
                <a:cs typeface="Calibri"/>
              </a:rPr>
              <a:t>=</a:t>
            </a:r>
            <a:r>
              <a:rPr dirty="0" sz="1200" spc="60">
                <a:latin typeface="Calibri"/>
                <a:cs typeface="Calibri"/>
              </a:rPr>
              <a:t> </a:t>
            </a:r>
            <a:r>
              <a:rPr dirty="0" sz="1200" spc="25">
                <a:latin typeface="Calibri"/>
                <a:cs typeface="Calibri"/>
              </a:rPr>
              <a:t>1)</a:t>
            </a:r>
            <a:r>
              <a:rPr dirty="0" sz="1200" spc="95">
                <a:latin typeface="Calibri"/>
                <a:cs typeface="Calibri"/>
              </a:rPr>
              <a:t> </a:t>
            </a:r>
            <a:r>
              <a:rPr dirty="0" sz="1200" spc="15">
                <a:latin typeface="Calibri"/>
                <a:cs typeface="Calibri"/>
              </a:rPr>
              <a:t>and</a:t>
            </a:r>
            <a:r>
              <a:rPr dirty="0" sz="1200" spc="95">
                <a:latin typeface="Calibri"/>
                <a:cs typeface="Calibri"/>
              </a:rPr>
              <a:t> </a:t>
            </a:r>
            <a:r>
              <a:rPr dirty="0" sz="1200" spc="-10">
                <a:latin typeface="Calibri"/>
                <a:cs typeface="Calibri"/>
              </a:rPr>
              <a:t>cross</a:t>
            </a:r>
            <a:r>
              <a:rPr dirty="0" sz="1200" spc="9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them</a:t>
            </a:r>
            <a:r>
              <a:rPr dirty="0" sz="1200" spc="100">
                <a:latin typeface="Calibri"/>
                <a:cs typeface="Calibri"/>
              </a:rPr>
              <a:t> </a:t>
            </a:r>
            <a:r>
              <a:rPr dirty="0" sz="1200" spc="5">
                <a:latin typeface="Calibri"/>
                <a:cs typeface="Calibri"/>
              </a:rPr>
              <a:t>out.</a:t>
            </a:r>
            <a:r>
              <a:rPr dirty="0" sz="1200" spc="245">
                <a:latin typeface="Calibri"/>
                <a:cs typeface="Calibri"/>
              </a:rPr>
              <a:t> </a:t>
            </a:r>
            <a:r>
              <a:rPr dirty="0" sz="1200" spc="20">
                <a:latin typeface="Calibri"/>
                <a:cs typeface="Calibri"/>
              </a:rPr>
              <a:t>Terms</a:t>
            </a:r>
            <a:r>
              <a:rPr dirty="0" sz="1200" spc="95">
                <a:latin typeface="Calibri"/>
                <a:cs typeface="Calibri"/>
              </a:rPr>
              <a:t> </a:t>
            </a:r>
            <a:r>
              <a:rPr dirty="0" sz="1200" spc="10">
                <a:latin typeface="Calibri"/>
                <a:cs typeface="Calibri"/>
              </a:rPr>
              <a:t>can</a:t>
            </a:r>
            <a:r>
              <a:rPr dirty="0" sz="1200" spc="100">
                <a:latin typeface="Calibri"/>
                <a:cs typeface="Calibri"/>
              </a:rPr>
              <a:t> </a:t>
            </a:r>
            <a:r>
              <a:rPr dirty="0" sz="1200" spc="-20">
                <a:latin typeface="Calibri"/>
                <a:cs typeface="Calibri"/>
              </a:rPr>
              <a:t>be</a:t>
            </a:r>
            <a:r>
              <a:rPr dirty="0" sz="1200" spc="95">
                <a:latin typeface="Calibri"/>
                <a:cs typeface="Calibri"/>
              </a:rPr>
              <a:t> </a:t>
            </a:r>
            <a:r>
              <a:rPr dirty="0" sz="1200" spc="-15">
                <a:latin typeface="Calibri"/>
                <a:cs typeface="Calibri"/>
              </a:rPr>
              <a:t>used</a:t>
            </a:r>
            <a:r>
              <a:rPr dirty="0" sz="1200" spc="95">
                <a:latin typeface="Calibri"/>
                <a:cs typeface="Calibri"/>
              </a:rPr>
              <a:t> </a:t>
            </a:r>
            <a:r>
              <a:rPr dirty="0" sz="1200" spc="-5">
                <a:latin typeface="Calibri"/>
                <a:cs typeface="Calibri"/>
              </a:rPr>
              <a:t>several</a:t>
            </a:r>
            <a:r>
              <a:rPr dirty="0" sz="1200" spc="9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times</a:t>
            </a:r>
            <a:r>
              <a:rPr dirty="0" sz="1200" spc="95">
                <a:latin typeface="Calibri"/>
                <a:cs typeface="Calibri"/>
              </a:rPr>
              <a:t> </a:t>
            </a:r>
            <a:r>
              <a:rPr dirty="0" sz="1200" spc="-30">
                <a:latin typeface="Calibri"/>
                <a:cs typeface="Calibri"/>
              </a:rPr>
              <a:t>even</a:t>
            </a:r>
            <a:r>
              <a:rPr dirty="0" sz="1200" spc="-15">
                <a:latin typeface="Calibri"/>
                <a:cs typeface="Calibri"/>
              </a:rPr>
              <a:t> </a:t>
            </a:r>
            <a:r>
              <a:rPr dirty="0" sz="1200" spc="10">
                <a:latin typeface="Calibri"/>
                <a:cs typeface="Calibri"/>
              </a:rPr>
              <a:t>though</a:t>
            </a:r>
            <a:r>
              <a:rPr dirty="0" sz="1200" spc="114">
                <a:latin typeface="Calibri"/>
                <a:cs typeface="Calibri"/>
              </a:rPr>
              <a:t> </a:t>
            </a:r>
            <a:r>
              <a:rPr dirty="0" sz="1200" spc="15">
                <a:latin typeface="Calibri"/>
                <a:cs typeface="Calibri"/>
              </a:rPr>
              <a:t>they</a:t>
            </a:r>
            <a:r>
              <a:rPr dirty="0" sz="1200" spc="120">
                <a:latin typeface="Calibri"/>
                <a:cs typeface="Calibri"/>
              </a:rPr>
              <a:t> </a:t>
            </a:r>
            <a:r>
              <a:rPr dirty="0" sz="1200" spc="-15">
                <a:latin typeface="Calibri"/>
                <a:cs typeface="Calibri"/>
              </a:rPr>
              <a:t>have</a:t>
            </a:r>
            <a:r>
              <a:rPr dirty="0" sz="1200" spc="114">
                <a:latin typeface="Calibri"/>
                <a:cs typeface="Calibri"/>
              </a:rPr>
              <a:t> </a:t>
            </a:r>
            <a:r>
              <a:rPr dirty="0" sz="1200" spc="15">
                <a:latin typeface="Calibri"/>
                <a:cs typeface="Calibri"/>
              </a:rPr>
              <a:t>already</a:t>
            </a:r>
            <a:r>
              <a:rPr dirty="0" sz="1200" spc="120">
                <a:latin typeface="Calibri"/>
                <a:cs typeface="Calibri"/>
              </a:rPr>
              <a:t> </a:t>
            </a:r>
            <a:r>
              <a:rPr dirty="0" sz="1200" spc="-25">
                <a:latin typeface="Calibri"/>
                <a:cs typeface="Calibri"/>
              </a:rPr>
              <a:t>been</a:t>
            </a:r>
            <a:r>
              <a:rPr dirty="0" sz="1200" spc="114">
                <a:latin typeface="Calibri"/>
                <a:cs typeface="Calibri"/>
              </a:rPr>
              <a:t> </a:t>
            </a:r>
            <a:r>
              <a:rPr dirty="0" sz="1200" spc="10">
                <a:latin typeface="Calibri"/>
                <a:cs typeface="Calibri"/>
              </a:rPr>
              <a:t>simplified/used.</a:t>
            </a:r>
            <a:endParaRPr sz="1200">
              <a:latin typeface="Calibri"/>
              <a:cs typeface="Calibri"/>
            </a:endParaRPr>
          </a:p>
        </p:txBody>
      </p:sp>
      <p:grpSp>
        <p:nvGrpSpPr>
          <p:cNvPr id="10" name="object 10" descr=""/>
          <p:cNvGrpSpPr/>
          <p:nvPr/>
        </p:nvGrpSpPr>
        <p:grpSpPr>
          <a:xfrm>
            <a:off x="591693" y="2636075"/>
            <a:ext cx="1121410" cy="271145"/>
            <a:chOff x="591693" y="2636075"/>
            <a:chExt cx="1121410" cy="271145"/>
          </a:xfrm>
        </p:grpSpPr>
        <p:sp>
          <p:nvSpPr>
            <p:cNvPr id="11" name="object 11" descr=""/>
            <p:cNvSpPr/>
            <p:nvPr/>
          </p:nvSpPr>
          <p:spPr>
            <a:xfrm>
              <a:off x="591693" y="2636075"/>
              <a:ext cx="1121410" cy="243204"/>
            </a:xfrm>
            <a:custGeom>
              <a:avLst/>
              <a:gdLst/>
              <a:ahLst/>
              <a:cxnLst/>
              <a:rect l="l" t="t" r="r" b="b"/>
              <a:pathLst>
                <a:path w="1121410" h="243205">
                  <a:moveTo>
                    <a:pt x="1121371" y="0"/>
                  </a:moveTo>
                  <a:lnTo>
                    <a:pt x="0" y="0"/>
                  </a:lnTo>
                  <a:lnTo>
                    <a:pt x="0" y="242925"/>
                  </a:lnTo>
                  <a:lnTo>
                    <a:pt x="1121371" y="242925"/>
                  </a:lnTo>
                  <a:lnTo>
                    <a:pt x="1121371" y="0"/>
                  </a:lnTo>
                  <a:close/>
                </a:path>
              </a:pathLst>
            </a:custGeom>
            <a:solidFill>
              <a:srgbClr val="FFF2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2" name="object 12" descr=""/>
            <p:cNvSpPr/>
            <p:nvPr/>
          </p:nvSpPr>
          <p:spPr>
            <a:xfrm>
              <a:off x="687463" y="2681630"/>
              <a:ext cx="117475" cy="0"/>
            </a:xfrm>
            <a:custGeom>
              <a:avLst/>
              <a:gdLst/>
              <a:ahLst/>
              <a:cxnLst/>
              <a:rect l="l" t="t" r="r" b="b"/>
              <a:pathLst>
                <a:path w="117475" h="0">
                  <a:moveTo>
                    <a:pt x="0" y="0"/>
                  </a:moveTo>
                  <a:lnTo>
                    <a:pt x="117271" y="0"/>
                  </a:lnTo>
                </a:path>
              </a:pathLst>
            </a:custGeom>
            <a:ln w="505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3" name="object 13" descr=""/>
            <p:cNvSpPr/>
            <p:nvPr/>
          </p:nvSpPr>
          <p:spPr>
            <a:xfrm>
              <a:off x="1027709" y="2904312"/>
              <a:ext cx="135890" cy="0"/>
            </a:xfrm>
            <a:custGeom>
              <a:avLst/>
              <a:gdLst/>
              <a:ahLst/>
              <a:cxnLst/>
              <a:rect l="l" t="t" r="r" b="b"/>
              <a:pathLst>
                <a:path w="135890" h="0">
                  <a:moveTo>
                    <a:pt x="0" y="0"/>
                  </a:moveTo>
                  <a:lnTo>
                    <a:pt x="135318" y="0"/>
                  </a:lnTo>
                </a:path>
              </a:pathLst>
            </a:custGeom>
            <a:ln w="505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4" name="object 14" descr=""/>
          <p:cNvSpPr txBox="1"/>
          <p:nvPr/>
        </p:nvSpPr>
        <p:spPr>
          <a:xfrm>
            <a:off x="535825" y="2598077"/>
            <a:ext cx="1398270" cy="654685"/>
          </a:xfrm>
          <a:prstGeom prst="rect">
            <a:avLst/>
          </a:prstGeom>
        </p:spPr>
        <p:txBody>
          <a:bodyPr wrap="square" lIns="0" tIns="52704" rIns="0" bIns="0" rtlCol="0" vert="horz">
            <a:spAutoFit/>
          </a:bodyPr>
          <a:lstStyle/>
          <a:p>
            <a:pPr marL="93345">
              <a:lnSpc>
                <a:spcPct val="100000"/>
              </a:lnSpc>
              <a:spcBef>
                <a:spcPts val="414"/>
              </a:spcBef>
            </a:pPr>
            <a:r>
              <a:rPr dirty="0" sz="1200" spc="145">
                <a:latin typeface="Calibri"/>
                <a:cs typeface="Calibri"/>
              </a:rPr>
              <a:t>(</a:t>
            </a:r>
            <a:r>
              <a:rPr dirty="0" sz="1200" spc="145" i="1">
                <a:latin typeface="Calibri"/>
                <a:cs typeface="Calibri"/>
              </a:rPr>
              <a:t>C</a:t>
            </a:r>
            <a:r>
              <a:rPr dirty="0" baseline="-13888" sz="1200" spc="217" i="1">
                <a:latin typeface="Calibri"/>
                <a:cs typeface="Calibri"/>
              </a:rPr>
              <a:t>in</a:t>
            </a:r>
            <a:r>
              <a:rPr dirty="0" baseline="-13888" sz="1200" spc="187" i="1">
                <a:latin typeface="Calibri"/>
                <a:cs typeface="Calibri"/>
              </a:rPr>
              <a:t> </a:t>
            </a:r>
            <a:r>
              <a:rPr dirty="0" sz="1200" spc="-170">
                <a:latin typeface="Lucida Sans Unicode"/>
                <a:cs typeface="Lucida Sans Unicode"/>
              </a:rPr>
              <a:t>∧</a:t>
            </a:r>
            <a:r>
              <a:rPr dirty="0" sz="1200" spc="-110">
                <a:latin typeface="Lucida Sans Unicode"/>
                <a:cs typeface="Lucida Sans Unicode"/>
              </a:rPr>
              <a:t> </a:t>
            </a:r>
            <a:r>
              <a:rPr dirty="0" sz="1200" spc="180" i="1">
                <a:latin typeface="Calibri"/>
                <a:cs typeface="Calibri"/>
              </a:rPr>
              <a:t>X</a:t>
            </a:r>
            <a:r>
              <a:rPr dirty="0" baseline="-13888" sz="1200" spc="270">
                <a:latin typeface="Calibri"/>
                <a:cs typeface="Calibri"/>
              </a:rPr>
              <a:t>1</a:t>
            </a:r>
            <a:r>
              <a:rPr dirty="0" baseline="-13888" sz="1200" spc="195">
                <a:latin typeface="Calibri"/>
                <a:cs typeface="Calibri"/>
              </a:rPr>
              <a:t> </a:t>
            </a:r>
            <a:r>
              <a:rPr dirty="0" sz="1200" spc="-170">
                <a:latin typeface="Lucida Sans Unicode"/>
                <a:cs typeface="Lucida Sans Unicode"/>
              </a:rPr>
              <a:t>∧</a:t>
            </a:r>
            <a:r>
              <a:rPr dirty="0" sz="1200" spc="-110">
                <a:latin typeface="Lucida Sans Unicode"/>
                <a:cs typeface="Lucida Sans Unicode"/>
              </a:rPr>
              <a:t> </a:t>
            </a:r>
            <a:r>
              <a:rPr dirty="0" sz="1200" spc="165" i="1">
                <a:latin typeface="Calibri"/>
                <a:cs typeface="Calibri"/>
              </a:rPr>
              <a:t>X</a:t>
            </a:r>
            <a:r>
              <a:rPr dirty="0" baseline="-13888" sz="1200" spc="247">
                <a:latin typeface="Calibri"/>
                <a:cs typeface="Calibri"/>
              </a:rPr>
              <a:t>2</a:t>
            </a:r>
            <a:r>
              <a:rPr dirty="0" sz="1200" spc="165">
                <a:latin typeface="Calibri"/>
                <a:cs typeface="Calibri"/>
              </a:rPr>
              <a:t>)</a:t>
            </a:r>
            <a:r>
              <a:rPr dirty="0" sz="1200" spc="480">
                <a:latin typeface="Calibri"/>
                <a:cs typeface="Calibri"/>
              </a:rPr>
              <a:t> </a:t>
            </a:r>
            <a:r>
              <a:rPr dirty="0" sz="1200" spc="-50">
                <a:latin typeface="Lucida Sans Unicode"/>
                <a:cs typeface="Lucida Sans Unicode"/>
              </a:rPr>
              <a:t>∨</a:t>
            </a:r>
            <a:endParaRPr sz="1200">
              <a:latin typeface="Lucida Sans Unicode"/>
              <a:cs typeface="Lucida Sans Unicode"/>
            </a:endParaRPr>
          </a:p>
          <a:p>
            <a:pPr marL="50800">
              <a:lnSpc>
                <a:spcPct val="100000"/>
              </a:lnSpc>
              <a:spcBef>
                <a:spcPts val="310"/>
              </a:spcBef>
              <a:tabLst>
                <a:tab pos="1245870" algn="l"/>
              </a:tabLst>
            </a:pPr>
            <a:r>
              <a:rPr dirty="0" sz="1200" spc="120">
                <a:latin typeface="Calibri"/>
                <a:cs typeface="Calibri"/>
              </a:rPr>
              <a:t>(</a:t>
            </a:r>
            <a:r>
              <a:rPr dirty="0" sz="1200" spc="120" i="1">
                <a:latin typeface="Calibri"/>
                <a:cs typeface="Calibri"/>
              </a:rPr>
              <a:t>C</a:t>
            </a:r>
            <a:r>
              <a:rPr dirty="0" baseline="-13888" sz="1200" spc="179" i="1">
                <a:latin typeface="Calibri"/>
                <a:cs typeface="Calibri"/>
              </a:rPr>
              <a:t>in</a:t>
            </a:r>
            <a:r>
              <a:rPr dirty="0" baseline="-13888" sz="1200" spc="195" i="1">
                <a:latin typeface="Calibri"/>
                <a:cs typeface="Calibri"/>
              </a:rPr>
              <a:t> </a:t>
            </a:r>
            <a:r>
              <a:rPr dirty="0" sz="1200" spc="-170">
                <a:latin typeface="Lucida Sans Unicode"/>
                <a:cs typeface="Lucida Sans Unicode"/>
              </a:rPr>
              <a:t>∧</a:t>
            </a:r>
            <a:r>
              <a:rPr dirty="0" sz="1200" spc="-105">
                <a:latin typeface="Lucida Sans Unicode"/>
                <a:cs typeface="Lucida Sans Unicode"/>
              </a:rPr>
              <a:t> </a:t>
            </a:r>
            <a:r>
              <a:rPr dirty="0" sz="1200" spc="225" i="1">
                <a:latin typeface="Calibri"/>
                <a:cs typeface="Calibri"/>
              </a:rPr>
              <a:t>X</a:t>
            </a:r>
            <a:r>
              <a:rPr dirty="0" baseline="-13888" sz="1200" spc="337">
                <a:latin typeface="Calibri"/>
                <a:cs typeface="Calibri"/>
              </a:rPr>
              <a:t>1</a:t>
            </a:r>
            <a:r>
              <a:rPr dirty="0" baseline="-13888" sz="1200" spc="202">
                <a:latin typeface="Calibri"/>
                <a:cs typeface="Calibri"/>
              </a:rPr>
              <a:t> </a:t>
            </a:r>
            <a:r>
              <a:rPr dirty="0" sz="1200" spc="-170">
                <a:latin typeface="Lucida Sans Unicode"/>
                <a:cs typeface="Lucida Sans Unicode"/>
              </a:rPr>
              <a:t>∧</a:t>
            </a:r>
            <a:r>
              <a:rPr dirty="0" sz="1200" spc="-105">
                <a:latin typeface="Lucida Sans Unicode"/>
                <a:cs typeface="Lucida Sans Unicode"/>
              </a:rPr>
              <a:t> </a:t>
            </a:r>
            <a:r>
              <a:rPr dirty="0" u="sng" sz="1200" spc="140" i="1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X</a:t>
            </a:r>
            <a:r>
              <a:rPr dirty="0" baseline="-13888" sz="1200" spc="209">
                <a:latin typeface="Calibri"/>
                <a:cs typeface="Calibri"/>
              </a:rPr>
              <a:t>2</a:t>
            </a:r>
            <a:r>
              <a:rPr dirty="0" sz="1200" spc="140">
                <a:latin typeface="Calibri"/>
                <a:cs typeface="Calibri"/>
              </a:rPr>
              <a:t>)</a:t>
            </a:r>
            <a:r>
              <a:rPr dirty="0" sz="1200">
                <a:latin typeface="Calibri"/>
                <a:cs typeface="Calibri"/>
              </a:rPr>
              <a:t>	</a:t>
            </a:r>
            <a:r>
              <a:rPr dirty="0" sz="1200" spc="-50">
                <a:latin typeface="Lucida Sans Unicode"/>
                <a:cs typeface="Lucida Sans Unicode"/>
              </a:rPr>
              <a:t>∨</a:t>
            </a:r>
            <a:endParaRPr sz="1200">
              <a:latin typeface="Lucida Sans Unicode"/>
              <a:cs typeface="Lucida Sans Unicode"/>
            </a:endParaRPr>
          </a:p>
          <a:p>
            <a:pPr marL="50800">
              <a:lnSpc>
                <a:spcPct val="100000"/>
              </a:lnSpc>
              <a:spcBef>
                <a:spcPts val="5"/>
              </a:spcBef>
              <a:tabLst>
                <a:tab pos="1245870" algn="l"/>
              </a:tabLst>
            </a:pPr>
            <a:r>
              <a:rPr dirty="0" sz="1200" spc="120">
                <a:latin typeface="Calibri"/>
                <a:cs typeface="Calibri"/>
              </a:rPr>
              <a:t>(</a:t>
            </a:r>
            <a:r>
              <a:rPr dirty="0" sz="1200" spc="120" i="1">
                <a:latin typeface="Calibri"/>
                <a:cs typeface="Calibri"/>
              </a:rPr>
              <a:t>C</a:t>
            </a:r>
            <a:r>
              <a:rPr dirty="0" baseline="-13888" sz="1200" spc="179" i="1">
                <a:latin typeface="Calibri"/>
                <a:cs typeface="Calibri"/>
              </a:rPr>
              <a:t>in</a:t>
            </a:r>
            <a:r>
              <a:rPr dirty="0" baseline="-13888" sz="1200" spc="195" i="1">
                <a:latin typeface="Calibri"/>
                <a:cs typeface="Calibri"/>
              </a:rPr>
              <a:t> </a:t>
            </a:r>
            <a:r>
              <a:rPr dirty="0" sz="1200" spc="-170">
                <a:latin typeface="Lucida Sans Unicode"/>
                <a:cs typeface="Lucida Sans Unicode"/>
              </a:rPr>
              <a:t>∧</a:t>
            </a:r>
            <a:r>
              <a:rPr dirty="0" sz="1200" spc="-105">
                <a:latin typeface="Lucida Sans Unicode"/>
                <a:cs typeface="Lucida Sans Unicode"/>
              </a:rPr>
              <a:t> </a:t>
            </a:r>
            <a:r>
              <a:rPr dirty="0" sz="1200" spc="180" i="1">
                <a:latin typeface="Calibri"/>
                <a:cs typeface="Calibri"/>
              </a:rPr>
              <a:t>X</a:t>
            </a:r>
            <a:r>
              <a:rPr dirty="0" baseline="-13888" sz="1200" spc="270">
                <a:latin typeface="Calibri"/>
                <a:cs typeface="Calibri"/>
              </a:rPr>
              <a:t>1</a:t>
            </a:r>
            <a:r>
              <a:rPr dirty="0" baseline="-13888" sz="1200" spc="202">
                <a:latin typeface="Calibri"/>
                <a:cs typeface="Calibri"/>
              </a:rPr>
              <a:t> </a:t>
            </a:r>
            <a:r>
              <a:rPr dirty="0" sz="1200" spc="-170">
                <a:latin typeface="Lucida Sans Unicode"/>
                <a:cs typeface="Lucida Sans Unicode"/>
              </a:rPr>
              <a:t>∧</a:t>
            </a:r>
            <a:r>
              <a:rPr dirty="0" sz="1200" spc="-105">
                <a:latin typeface="Lucida Sans Unicode"/>
                <a:cs typeface="Lucida Sans Unicode"/>
              </a:rPr>
              <a:t> </a:t>
            </a:r>
            <a:r>
              <a:rPr dirty="0" sz="1200" spc="170" i="1">
                <a:latin typeface="Calibri"/>
                <a:cs typeface="Calibri"/>
              </a:rPr>
              <a:t>X</a:t>
            </a:r>
            <a:r>
              <a:rPr dirty="0" baseline="-13888" sz="1200" spc="254">
                <a:latin typeface="Calibri"/>
                <a:cs typeface="Calibri"/>
              </a:rPr>
              <a:t>2</a:t>
            </a:r>
            <a:r>
              <a:rPr dirty="0" sz="1200" spc="170">
                <a:latin typeface="Calibri"/>
                <a:cs typeface="Calibri"/>
              </a:rPr>
              <a:t>)</a:t>
            </a:r>
            <a:r>
              <a:rPr dirty="0" sz="1200">
                <a:latin typeface="Calibri"/>
                <a:cs typeface="Calibri"/>
              </a:rPr>
              <a:t>	</a:t>
            </a:r>
            <a:r>
              <a:rPr dirty="0" sz="1200" spc="-50">
                <a:latin typeface="Lucida Sans Unicode"/>
                <a:cs typeface="Lucida Sans Unicode"/>
              </a:rPr>
              <a:t>∨</a:t>
            </a:r>
            <a:endParaRPr sz="1200">
              <a:latin typeface="Lucida Sans Unicode"/>
              <a:cs typeface="Lucida Sans Unicode"/>
            </a:endParaRPr>
          </a:p>
        </p:txBody>
      </p:sp>
      <p:sp>
        <p:nvSpPr>
          <p:cNvPr id="15" name="object 15" descr=""/>
          <p:cNvSpPr txBox="1"/>
          <p:nvPr/>
        </p:nvSpPr>
        <p:spPr>
          <a:xfrm>
            <a:off x="591693" y="3264903"/>
            <a:ext cx="1110615" cy="227965"/>
          </a:xfrm>
          <a:prstGeom prst="rect">
            <a:avLst/>
          </a:prstGeom>
          <a:solidFill>
            <a:srgbClr val="FFF200"/>
          </a:solidFill>
        </p:spPr>
        <p:txBody>
          <a:bodyPr wrap="square" lIns="0" tIns="0" rIns="0" bIns="0" rtlCol="0" vert="horz">
            <a:spAutoFit/>
          </a:bodyPr>
          <a:lstStyle/>
          <a:p>
            <a:pPr marL="37465">
              <a:lnSpc>
                <a:spcPts val="1435"/>
              </a:lnSpc>
            </a:pPr>
            <a:r>
              <a:rPr dirty="0" sz="1200" spc="120">
                <a:latin typeface="Calibri"/>
                <a:cs typeface="Calibri"/>
              </a:rPr>
              <a:t>(</a:t>
            </a:r>
            <a:r>
              <a:rPr dirty="0" sz="1200" spc="120" i="1">
                <a:latin typeface="Calibri"/>
                <a:cs typeface="Calibri"/>
              </a:rPr>
              <a:t>C</a:t>
            </a:r>
            <a:r>
              <a:rPr dirty="0" baseline="-13888" sz="1200" spc="179" i="1">
                <a:latin typeface="Calibri"/>
                <a:cs typeface="Calibri"/>
              </a:rPr>
              <a:t>in</a:t>
            </a:r>
            <a:r>
              <a:rPr dirty="0" baseline="-13888" sz="1200" spc="195" i="1">
                <a:latin typeface="Calibri"/>
                <a:cs typeface="Calibri"/>
              </a:rPr>
              <a:t> </a:t>
            </a:r>
            <a:r>
              <a:rPr dirty="0" sz="1200" spc="-170">
                <a:latin typeface="Lucida Sans Unicode"/>
                <a:cs typeface="Lucida Sans Unicode"/>
              </a:rPr>
              <a:t>∧</a:t>
            </a:r>
            <a:r>
              <a:rPr dirty="0" sz="1200" spc="-105">
                <a:latin typeface="Lucida Sans Unicode"/>
                <a:cs typeface="Lucida Sans Unicode"/>
              </a:rPr>
              <a:t> </a:t>
            </a:r>
            <a:r>
              <a:rPr dirty="0" sz="1200" spc="180" i="1">
                <a:latin typeface="Calibri"/>
                <a:cs typeface="Calibri"/>
              </a:rPr>
              <a:t>X</a:t>
            </a:r>
            <a:r>
              <a:rPr dirty="0" baseline="-13888" sz="1200" spc="270">
                <a:latin typeface="Calibri"/>
                <a:cs typeface="Calibri"/>
              </a:rPr>
              <a:t>1</a:t>
            </a:r>
            <a:r>
              <a:rPr dirty="0" baseline="-13888" sz="1200" spc="202">
                <a:latin typeface="Calibri"/>
                <a:cs typeface="Calibri"/>
              </a:rPr>
              <a:t> </a:t>
            </a:r>
            <a:r>
              <a:rPr dirty="0" sz="1200" spc="-170">
                <a:latin typeface="Lucida Sans Unicode"/>
                <a:cs typeface="Lucida Sans Unicode"/>
              </a:rPr>
              <a:t>∧</a:t>
            </a:r>
            <a:r>
              <a:rPr dirty="0" sz="1200" spc="-105">
                <a:latin typeface="Lucida Sans Unicode"/>
                <a:cs typeface="Lucida Sans Unicode"/>
              </a:rPr>
              <a:t> </a:t>
            </a:r>
            <a:r>
              <a:rPr dirty="0" sz="1200" spc="140" i="1">
                <a:latin typeface="Calibri"/>
                <a:cs typeface="Calibri"/>
              </a:rPr>
              <a:t>X</a:t>
            </a:r>
            <a:r>
              <a:rPr dirty="0" baseline="-13888" sz="1200" spc="209">
                <a:latin typeface="Calibri"/>
                <a:cs typeface="Calibri"/>
              </a:rPr>
              <a:t>2</a:t>
            </a:r>
            <a:r>
              <a:rPr dirty="0" sz="1200" spc="140">
                <a:latin typeface="Calibri"/>
                <a:cs typeface="Calibri"/>
              </a:rPr>
              <a:t>)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16" name="object 16" descr=""/>
          <p:cNvSpPr txBox="1"/>
          <p:nvPr/>
        </p:nvSpPr>
        <p:spPr>
          <a:xfrm>
            <a:off x="2733929" y="2937799"/>
            <a:ext cx="177165" cy="207645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200" spc="15">
                <a:latin typeface="Lucida Sans Unicode"/>
                <a:cs typeface="Lucida Sans Unicode"/>
              </a:rPr>
              <a:t>⇒</a:t>
            </a:r>
            <a:endParaRPr sz="1200">
              <a:latin typeface="Lucida Sans Unicode"/>
              <a:cs typeface="Lucida Sans Unicode"/>
            </a:endParaRPr>
          </a:p>
        </p:txBody>
      </p:sp>
      <p:sp>
        <p:nvSpPr>
          <p:cNvPr id="17" name="object 17" descr=""/>
          <p:cNvSpPr/>
          <p:nvPr/>
        </p:nvSpPr>
        <p:spPr>
          <a:xfrm>
            <a:off x="3749090" y="2771457"/>
            <a:ext cx="135890" cy="0"/>
          </a:xfrm>
          <a:custGeom>
            <a:avLst/>
            <a:gdLst/>
            <a:ahLst/>
            <a:cxnLst/>
            <a:rect l="l" t="t" r="r" b="b"/>
            <a:pathLst>
              <a:path w="135889" h="0">
                <a:moveTo>
                  <a:pt x="0" y="0"/>
                </a:moveTo>
                <a:lnTo>
                  <a:pt x="135318" y="0"/>
                </a:lnTo>
              </a:path>
            </a:pathLst>
          </a:custGeom>
          <a:ln w="505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8" name="object 18" descr=""/>
          <p:cNvSpPr/>
          <p:nvPr/>
        </p:nvSpPr>
        <p:spPr>
          <a:xfrm>
            <a:off x="4101274" y="2954921"/>
            <a:ext cx="135890" cy="0"/>
          </a:xfrm>
          <a:custGeom>
            <a:avLst/>
            <a:gdLst/>
            <a:ahLst/>
            <a:cxnLst/>
            <a:rect l="l" t="t" r="r" b="b"/>
            <a:pathLst>
              <a:path w="135889" h="0">
                <a:moveTo>
                  <a:pt x="0" y="0"/>
                </a:moveTo>
                <a:lnTo>
                  <a:pt x="135318" y="0"/>
                </a:lnTo>
              </a:path>
            </a:pathLst>
          </a:custGeom>
          <a:ln w="505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9" name="object 19" descr=""/>
          <p:cNvSpPr txBox="1"/>
          <p:nvPr/>
        </p:nvSpPr>
        <p:spPr>
          <a:xfrm>
            <a:off x="3257219" y="2728389"/>
            <a:ext cx="1385570" cy="39116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50800">
              <a:lnSpc>
                <a:spcPct val="100000"/>
              </a:lnSpc>
              <a:spcBef>
                <a:spcPts val="95"/>
              </a:spcBef>
              <a:tabLst>
                <a:tab pos="1245870" algn="l"/>
              </a:tabLst>
            </a:pPr>
            <a:r>
              <a:rPr dirty="0" sz="1200" spc="120">
                <a:latin typeface="Calibri"/>
                <a:cs typeface="Calibri"/>
              </a:rPr>
              <a:t>(</a:t>
            </a:r>
            <a:r>
              <a:rPr dirty="0" sz="1200" spc="120" i="1">
                <a:latin typeface="Calibri"/>
                <a:cs typeface="Calibri"/>
              </a:rPr>
              <a:t>C</a:t>
            </a:r>
            <a:r>
              <a:rPr dirty="0" baseline="-13888" sz="1200" spc="179" i="1">
                <a:latin typeface="Calibri"/>
                <a:cs typeface="Calibri"/>
              </a:rPr>
              <a:t>in</a:t>
            </a:r>
            <a:r>
              <a:rPr dirty="0" baseline="-13888" sz="1200" spc="195" i="1">
                <a:latin typeface="Calibri"/>
                <a:cs typeface="Calibri"/>
              </a:rPr>
              <a:t> </a:t>
            </a:r>
            <a:r>
              <a:rPr dirty="0" sz="1200" spc="-170">
                <a:latin typeface="Lucida Sans Unicode"/>
                <a:cs typeface="Lucida Sans Unicode"/>
              </a:rPr>
              <a:t>∧</a:t>
            </a:r>
            <a:r>
              <a:rPr dirty="0" sz="1200" spc="-105">
                <a:latin typeface="Lucida Sans Unicode"/>
                <a:cs typeface="Lucida Sans Unicode"/>
              </a:rPr>
              <a:t> </a:t>
            </a:r>
            <a:r>
              <a:rPr dirty="0" sz="1200" spc="225" i="1">
                <a:latin typeface="Calibri"/>
                <a:cs typeface="Calibri"/>
              </a:rPr>
              <a:t>X</a:t>
            </a:r>
            <a:r>
              <a:rPr dirty="0" baseline="-13888" sz="1200" spc="337">
                <a:latin typeface="Calibri"/>
                <a:cs typeface="Calibri"/>
              </a:rPr>
              <a:t>1</a:t>
            </a:r>
            <a:r>
              <a:rPr dirty="0" baseline="-13888" sz="1200" spc="202">
                <a:latin typeface="Calibri"/>
                <a:cs typeface="Calibri"/>
              </a:rPr>
              <a:t> </a:t>
            </a:r>
            <a:r>
              <a:rPr dirty="0" sz="1200" spc="-170">
                <a:latin typeface="Lucida Sans Unicode"/>
                <a:cs typeface="Lucida Sans Unicode"/>
              </a:rPr>
              <a:t>∧</a:t>
            </a:r>
            <a:r>
              <a:rPr dirty="0" sz="1200" spc="-105">
                <a:latin typeface="Lucida Sans Unicode"/>
                <a:cs typeface="Lucida Sans Unicode"/>
              </a:rPr>
              <a:t> </a:t>
            </a:r>
            <a:r>
              <a:rPr dirty="0" sz="1200" spc="140" i="1">
                <a:latin typeface="Calibri"/>
                <a:cs typeface="Calibri"/>
              </a:rPr>
              <a:t>X</a:t>
            </a:r>
            <a:r>
              <a:rPr dirty="0" baseline="-13888" sz="1200" spc="209">
                <a:latin typeface="Calibri"/>
                <a:cs typeface="Calibri"/>
              </a:rPr>
              <a:t>2</a:t>
            </a:r>
            <a:r>
              <a:rPr dirty="0" sz="1200" spc="140">
                <a:latin typeface="Calibri"/>
                <a:cs typeface="Calibri"/>
              </a:rPr>
              <a:t>)</a:t>
            </a:r>
            <a:r>
              <a:rPr dirty="0" sz="1200">
                <a:latin typeface="Calibri"/>
                <a:cs typeface="Calibri"/>
              </a:rPr>
              <a:t>	</a:t>
            </a:r>
            <a:r>
              <a:rPr dirty="0" sz="1200" spc="-50">
                <a:latin typeface="Lucida Sans Unicode"/>
                <a:cs typeface="Lucida Sans Unicode"/>
              </a:rPr>
              <a:t>∨</a:t>
            </a:r>
            <a:endParaRPr sz="1200">
              <a:latin typeface="Lucida Sans Unicode"/>
              <a:cs typeface="Lucida Sans Unicode"/>
            </a:endParaRPr>
          </a:p>
          <a:p>
            <a:pPr marL="50800">
              <a:lnSpc>
                <a:spcPct val="100000"/>
              </a:lnSpc>
              <a:spcBef>
                <a:spcPts val="5"/>
              </a:spcBef>
              <a:tabLst>
                <a:tab pos="1245870" algn="l"/>
              </a:tabLst>
            </a:pPr>
            <a:r>
              <a:rPr dirty="0" sz="1200" spc="120">
                <a:latin typeface="Calibri"/>
                <a:cs typeface="Calibri"/>
              </a:rPr>
              <a:t>(</a:t>
            </a:r>
            <a:r>
              <a:rPr dirty="0" sz="1200" spc="120" i="1">
                <a:latin typeface="Calibri"/>
                <a:cs typeface="Calibri"/>
              </a:rPr>
              <a:t>C</a:t>
            </a:r>
            <a:r>
              <a:rPr dirty="0" baseline="-13888" sz="1200" spc="179" i="1">
                <a:latin typeface="Calibri"/>
                <a:cs typeface="Calibri"/>
              </a:rPr>
              <a:t>in</a:t>
            </a:r>
            <a:r>
              <a:rPr dirty="0" baseline="-13888" sz="1200" spc="195" i="1">
                <a:latin typeface="Calibri"/>
                <a:cs typeface="Calibri"/>
              </a:rPr>
              <a:t> </a:t>
            </a:r>
            <a:r>
              <a:rPr dirty="0" sz="1200" spc="-170">
                <a:latin typeface="Lucida Sans Unicode"/>
                <a:cs typeface="Lucida Sans Unicode"/>
              </a:rPr>
              <a:t>∧</a:t>
            </a:r>
            <a:r>
              <a:rPr dirty="0" sz="1200" spc="-105">
                <a:latin typeface="Lucida Sans Unicode"/>
                <a:cs typeface="Lucida Sans Unicode"/>
              </a:rPr>
              <a:t> </a:t>
            </a:r>
            <a:r>
              <a:rPr dirty="0" sz="1200" spc="180" i="1">
                <a:latin typeface="Calibri"/>
                <a:cs typeface="Calibri"/>
              </a:rPr>
              <a:t>X</a:t>
            </a:r>
            <a:r>
              <a:rPr dirty="0" baseline="-13888" sz="1200" spc="270">
                <a:latin typeface="Calibri"/>
                <a:cs typeface="Calibri"/>
              </a:rPr>
              <a:t>1</a:t>
            </a:r>
            <a:r>
              <a:rPr dirty="0" baseline="-13888" sz="1200" spc="202">
                <a:latin typeface="Calibri"/>
                <a:cs typeface="Calibri"/>
              </a:rPr>
              <a:t> </a:t>
            </a:r>
            <a:r>
              <a:rPr dirty="0" sz="1200" spc="-170">
                <a:latin typeface="Lucida Sans Unicode"/>
                <a:cs typeface="Lucida Sans Unicode"/>
              </a:rPr>
              <a:t>∧</a:t>
            </a:r>
            <a:r>
              <a:rPr dirty="0" sz="1200" spc="-105">
                <a:latin typeface="Lucida Sans Unicode"/>
                <a:cs typeface="Lucida Sans Unicode"/>
              </a:rPr>
              <a:t> </a:t>
            </a:r>
            <a:r>
              <a:rPr dirty="0" sz="1200" spc="170" i="1">
                <a:latin typeface="Calibri"/>
                <a:cs typeface="Calibri"/>
              </a:rPr>
              <a:t>X</a:t>
            </a:r>
            <a:r>
              <a:rPr dirty="0" baseline="-13888" sz="1200" spc="254">
                <a:latin typeface="Calibri"/>
                <a:cs typeface="Calibri"/>
              </a:rPr>
              <a:t>2</a:t>
            </a:r>
            <a:r>
              <a:rPr dirty="0" sz="1200" spc="170">
                <a:latin typeface="Calibri"/>
                <a:cs typeface="Calibri"/>
              </a:rPr>
              <a:t>)</a:t>
            </a:r>
            <a:r>
              <a:rPr dirty="0" sz="1200">
                <a:latin typeface="Calibri"/>
                <a:cs typeface="Calibri"/>
              </a:rPr>
              <a:t>	</a:t>
            </a:r>
            <a:r>
              <a:rPr dirty="0" sz="1200" spc="-50">
                <a:latin typeface="Lucida Sans Unicode"/>
                <a:cs typeface="Lucida Sans Unicode"/>
              </a:rPr>
              <a:t>∨</a:t>
            </a:r>
            <a:endParaRPr sz="1200">
              <a:latin typeface="Lucida Sans Unicode"/>
              <a:cs typeface="Lucida Sans Unicode"/>
            </a:endParaRPr>
          </a:p>
        </p:txBody>
      </p:sp>
      <p:sp>
        <p:nvSpPr>
          <p:cNvPr id="20" name="object 20" descr=""/>
          <p:cNvSpPr txBox="1"/>
          <p:nvPr/>
        </p:nvSpPr>
        <p:spPr>
          <a:xfrm>
            <a:off x="3313074" y="3132048"/>
            <a:ext cx="727710" cy="227965"/>
          </a:xfrm>
          <a:prstGeom prst="rect">
            <a:avLst/>
          </a:prstGeom>
          <a:solidFill>
            <a:srgbClr val="FFF200"/>
          </a:solidFill>
        </p:spPr>
        <p:txBody>
          <a:bodyPr wrap="square" lIns="0" tIns="0" rIns="0" bIns="0" rtlCol="0" vert="horz">
            <a:spAutoFit/>
          </a:bodyPr>
          <a:lstStyle/>
          <a:p>
            <a:pPr marL="37465">
              <a:lnSpc>
                <a:spcPts val="1435"/>
              </a:lnSpc>
            </a:pPr>
            <a:r>
              <a:rPr dirty="0" sz="1200" spc="150">
                <a:latin typeface="Calibri"/>
                <a:cs typeface="Calibri"/>
              </a:rPr>
              <a:t>(</a:t>
            </a:r>
            <a:r>
              <a:rPr dirty="0" sz="1200" spc="150" i="1">
                <a:latin typeface="Calibri"/>
                <a:cs typeface="Calibri"/>
              </a:rPr>
              <a:t>X</a:t>
            </a:r>
            <a:r>
              <a:rPr dirty="0" baseline="-13888" sz="1200" spc="225">
                <a:latin typeface="Calibri"/>
                <a:cs typeface="Calibri"/>
              </a:rPr>
              <a:t>1</a:t>
            </a:r>
            <a:r>
              <a:rPr dirty="0" baseline="-13888" sz="1200" spc="195">
                <a:latin typeface="Calibri"/>
                <a:cs typeface="Calibri"/>
              </a:rPr>
              <a:t> </a:t>
            </a:r>
            <a:r>
              <a:rPr dirty="0" sz="1200" spc="-170">
                <a:latin typeface="Lucida Sans Unicode"/>
                <a:cs typeface="Lucida Sans Unicode"/>
              </a:rPr>
              <a:t>∧</a:t>
            </a:r>
            <a:r>
              <a:rPr dirty="0" sz="1200" spc="-110">
                <a:latin typeface="Lucida Sans Unicode"/>
                <a:cs typeface="Lucida Sans Unicode"/>
              </a:rPr>
              <a:t> </a:t>
            </a:r>
            <a:r>
              <a:rPr dirty="0" sz="1200" spc="140" i="1">
                <a:latin typeface="Calibri"/>
                <a:cs typeface="Calibri"/>
              </a:rPr>
              <a:t>X</a:t>
            </a:r>
            <a:r>
              <a:rPr dirty="0" baseline="-13888" sz="1200" spc="209">
                <a:latin typeface="Calibri"/>
                <a:cs typeface="Calibri"/>
              </a:rPr>
              <a:t>2</a:t>
            </a:r>
            <a:r>
              <a:rPr dirty="0" sz="1200" spc="140">
                <a:latin typeface="Calibri"/>
                <a:cs typeface="Calibri"/>
              </a:rPr>
              <a:t>)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21" name="object 21" descr=""/>
          <p:cNvSpPr/>
          <p:nvPr/>
        </p:nvSpPr>
        <p:spPr>
          <a:xfrm>
            <a:off x="2727363" y="3862438"/>
            <a:ext cx="117475" cy="0"/>
          </a:xfrm>
          <a:custGeom>
            <a:avLst/>
            <a:gdLst/>
            <a:ahLst/>
            <a:cxnLst/>
            <a:rect l="l" t="t" r="r" b="b"/>
            <a:pathLst>
              <a:path w="117475" h="0">
                <a:moveTo>
                  <a:pt x="0" y="0"/>
                </a:moveTo>
                <a:lnTo>
                  <a:pt x="117271" y="0"/>
                </a:lnTo>
              </a:path>
            </a:pathLst>
          </a:custGeom>
          <a:ln w="505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2" name="object 22" descr=""/>
          <p:cNvSpPr/>
          <p:nvPr/>
        </p:nvSpPr>
        <p:spPr>
          <a:xfrm>
            <a:off x="3698557" y="4482414"/>
            <a:ext cx="117475" cy="0"/>
          </a:xfrm>
          <a:custGeom>
            <a:avLst/>
            <a:gdLst/>
            <a:ahLst/>
            <a:cxnLst/>
            <a:rect l="l" t="t" r="r" b="b"/>
            <a:pathLst>
              <a:path w="117475" h="0">
                <a:moveTo>
                  <a:pt x="0" y="0"/>
                </a:moveTo>
                <a:lnTo>
                  <a:pt x="117271" y="0"/>
                </a:lnTo>
              </a:path>
            </a:pathLst>
          </a:custGeom>
          <a:ln w="505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3" name="object 23" descr=""/>
          <p:cNvSpPr/>
          <p:nvPr/>
        </p:nvSpPr>
        <p:spPr>
          <a:xfrm>
            <a:off x="3740823" y="5102390"/>
            <a:ext cx="117475" cy="0"/>
          </a:xfrm>
          <a:custGeom>
            <a:avLst/>
            <a:gdLst/>
            <a:ahLst/>
            <a:cxnLst/>
            <a:rect l="l" t="t" r="r" b="b"/>
            <a:pathLst>
              <a:path w="117475" h="0">
                <a:moveTo>
                  <a:pt x="0" y="0"/>
                </a:moveTo>
                <a:lnTo>
                  <a:pt x="117271" y="0"/>
                </a:lnTo>
              </a:path>
            </a:pathLst>
          </a:custGeom>
          <a:ln w="505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4" name="object 24" descr=""/>
          <p:cNvSpPr txBox="1"/>
          <p:nvPr/>
        </p:nvSpPr>
        <p:spPr>
          <a:xfrm>
            <a:off x="679437" y="3819369"/>
            <a:ext cx="3778885" cy="144780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278765" indent="-189865">
              <a:lnSpc>
                <a:spcPct val="100000"/>
              </a:lnSpc>
              <a:spcBef>
                <a:spcPts val="95"/>
              </a:spcBef>
              <a:buAutoNum type="arabicPeriod"/>
              <a:tabLst>
                <a:tab pos="278765" algn="l"/>
              </a:tabLst>
            </a:pPr>
            <a:r>
              <a:rPr dirty="0" sz="1200">
                <a:latin typeface="Calibri"/>
                <a:cs typeface="Calibri"/>
              </a:rPr>
              <a:t>Associative</a:t>
            </a:r>
            <a:r>
              <a:rPr dirty="0" sz="1200" spc="13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rule</a:t>
            </a:r>
            <a:r>
              <a:rPr dirty="0" sz="1200" spc="13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for</a:t>
            </a:r>
            <a:r>
              <a:rPr dirty="0" sz="1200" spc="13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row</a:t>
            </a:r>
            <a:r>
              <a:rPr dirty="0" sz="1200" spc="13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1:</a:t>
            </a:r>
            <a:r>
              <a:rPr dirty="0" sz="1200" spc="270">
                <a:latin typeface="Calibri"/>
                <a:cs typeface="Calibri"/>
              </a:rPr>
              <a:t> </a:t>
            </a:r>
            <a:r>
              <a:rPr dirty="0" sz="1200" spc="160" i="1">
                <a:latin typeface="Calibri"/>
                <a:cs typeface="Calibri"/>
              </a:rPr>
              <a:t>C</a:t>
            </a:r>
            <a:r>
              <a:rPr dirty="0" baseline="-13888" sz="1200" spc="240" i="1">
                <a:latin typeface="Calibri"/>
                <a:cs typeface="Calibri"/>
              </a:rPr>
              <a:t>in</a:t>
            </a:r>
            <a:r>
              <a:rPr dirty="0" baseline="-13888" sz="1200" spc="209" i="1">
                <a:latin typeface="Calibri"/>
                <a:cs typeface="Calibri"/>
              </a:rPr>
              <a:t> </a:t>
            </a:r>
            <a:r>
              <a:rPr dirty="0" sz="1200" spc="-170">
                <a:latin typeface="Lucida Sans Unicode"/>
                <a:cs typeface="Lucida Sans Unicode"/>
              </a:rPr>
              <a:t>∧</a:t>
            </a:r>
            <a:r>
              <a:rPr dirty="0" sz="1200" spc="-105">
                <a:latin typeface="Lucida Sans Unicode"/>
                <a:cs typeface="Lucida Sans Unicode"/>
              </a:rPr>
              <a:t> </a:t>
            </a:r>
            <a:r>
              <a:rPr dirty="0" sz="1200" spc="150">
                <a:latin typeface="Calibri"/>
                <a:cs typeface="Calibri"/>
              </a:rPr>
              <a:t>(</a:t>
            </a:r>
            <a:r>
              <a:rPr dirty="0" sz="1200" spc="150" i="1">
                <a:latin typeface="Calibri"/>
                <a:cs typeface="Calibri"/>
              </a:rPr>
              <a:t>X</a:t>
            </a:r>
            <a:r>
              <a:rPr dirty="0" baseline="-13888" sz="1200" spc="225">
                <a:latin typeface="Calibri"/>
                <a:cs typeface="Calibri"/>
              </a:rPr>
              <a:t>1</a:t>
            </a:r>
            <a:r>
              <a:rPr dirty="0" baseline="-13888" sz="1200" spc="209">
                <a:latin typeface="Calibri"/>
                <a:cs typeface="Calibri"/>
              </a:rPr>
              <a:t> </a:t>
            </a:r>
            <a:r>
              <a:rPr dirty="0" sz="1200" spc="-170">
                <a:latin typeface="Lucida Sans Unicode"/>
                <a:cs typeface="Lucida Sans Unicode"/>
              </a:rPr>
              <a:t>∧</a:t>
            </a:r>
            <a:r>
              <a:rPr dirty="0" sz="1200" spc="-105">
                <a:latin typeface="Lucida Sans Unicode"/>
                <a:cs typeface="Lucida Sans Unicode"/>
              </a:rPr>
              <a:t> </a:t>
            </a:r>
            <a:r>
              <a:rPr dirty="0" sz="1200" spc="140" i="1">
                <a:latin typeface="Calibri"/>
                <a:cs typeface="Calibri"/>
              </a:rPr>
              <a:t>X</a:t>
            </a:r>
            <a:r>
              <a:rPr dirty="0" baseline="-13888" sz="1200" spc="209">
                <a:latin typeface="Calibri"/>
                <a:cs typeface="Calibri"/>
              </a:rPr>
              <a:t>2</a:t>
            </a:r>
            <a:r>
              <a:rPr dirty="0" sz="1200" spc="140">
                <a:latin typeface="Calibri"/>
                <a:cs typeface="Calibri"/>
              </a:rPr>
              <a:t>)</a:t>
            </a:r>
            <a:endParaRPr sz="1200">
              <a:latin typeface="Calibri"/>
              <a:cs typeface="Calibri"/>
            </a:endParaRPr>
          </a:p>
          <a:p>
            <a:pPr marL="278765" indent="-189865">
              <a:lnSpc>
                <a:spcPct val="100000"/>
              </a:lnSpc>
              <a:spcBef>
                <a:spcPts val="1000"/>
              </a:spcBef>
              <a:buAutoNum type="arabicPeriod"/>
              <a:tabLst>
                <a:tab pos="278765" algn="l"/>
              </a:tabLst>
            </a:pPr>
            <a:r>
              <a:rPr dirty="0" sz="1200">
                <a:latin typeface="Calibri"/>
                <a:cs typeface="Calibri"/>
              </a:rPr>
              <a:t>Associative</a:t>
            </a:r>
            <a:r>
              <a:rPr dirty="0" sz="1200" spc="13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rule</a:t>
            </a:r>
            <a:r>
              <a:rPr dirty="0" sz="1200" spc="13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for</a:t>
            </a:r>
            <a:r>
              <a:rPr dirty="0" sz="1200" spc="13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row</a:t>
            </a:r>
            <a:r>
              <a:rPr dirty="0" sz="1200" spc="13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4:</a:t>
            </a:r>
            <a:r>
              <a:rPr dirty="0" sz="1200" spc="275">
                <a:latin typeface="Calibri"/>
                <a:cs typeface="Calibri"/>
              </a:rPr>
              <a:t> </a:t>
            </a:r>
            <a:r>
              <a:rPr dirty="0" sz="1200" spc="130" i="1">
                <a:latin typeface="Calibri"/>
                <a:cs typeface="Calibri"/>
              </a:rPr>
              <a:t>C</a:t>
            </a:r>
            <a:r>
              <a:rPr dirty="0" baseline="-13888" sz="1200" spc="195" i="1">
                <a:latin typeface="Calibri"/>
                <a:cs typeface="Calibri"/>
              </a:rPr>
              <a:t>in</a:t>
            </a:r>
            <a:r>
              <a:rPr dirty="0" baseline="-13888" sz="1200" spc="209" i="1">
                <a:latin typeface="Calibri"/>
                <a:cs typeface="Calibri"/>
              </a:rPr>
              <a:t> </a:t>
            </a:r>
            <a:r>
              <a:rPr dirty="0" sz="1200" spc="-170">
                <a:latin typeface="Lucida Sans Unicode"/>
                <a:cs typeface="Lucida Sans Unicode"/>
              </a:rPr>
              <a:t>∧</a:t>
            </a:r>
            <a:r>
              <a:rPr dirty="0" sz="1200" spc="-105">
                <a:latin typeface="Lucida Sans Unicode"/>
                <a:cs typeface="Lucida Sans Unicode"/>
              </a:rPr>
              <a:t> </a:t>
            </a:r>
            <a:r>
              <a:rPr dirty="0" sz="1200" spc="150">
                <a:latin typeface="Calibri"/>
                <a:cs typeface="Calibri"/>
              </a:rPr>
              <a:t>(</a:t>
            </a:r>
            <a:r>
              <a:rPr dirty="0" sz="1200" spc="150" i="1">
                <a:latin typeface="Calibri"/>
                <a:cs typeface="Calibri"/>
              </a:rPr>
              <a:t>X</a:t>
            </a:r>
            <a:r>
              <a:rPr dirty="0" baseline="-13888" sz="1200" spc="225">
                <a:latin typeface="Calibri"/>
                <a:cs typeface="Calibri"/>
              </a:rPr>
              <a:t>1</a:t>
            </a:r>
            <a:r>
              <a:rPr dirty="0" baseline="-13888" sz="1200" spc="202">
                <a:latin typeface="Calibri"/>
                <a:cs typeface="Calibri"/>
              </a:rPr>
              <a:t> </a:t>
            </a:r>
            <a:r>
              <a:rPr dirty="0" sz="1200" spc="-170">
                <a:latin typeface="Lucida Sans Unicode"/>
                <a:cs typeface="Lucida Sans Unicode"/>
              </a:rPr>
              <a:t>∧</a:t>
            </a:r>
            <a:r>
              <a:rPr dirty="0" sz="1200" spc="-100">
                <a:latin typeface="Lucida Sans Unicode"/>
                <a:cs typeface="Lucida Sans Unicode"/>
              </a:rPr>
              <a:t> </a:t>
            </a:r>
            <a:r>
              <a:rPr dirty="0" sz="1200" spc="140" i="1">
                <a:latin typeface="Calibri"/>
                <a:cs typeface="Calibri"/>
              </a:rPr>
              <a:t>X</a:t>
            </a:r>
            <a:r>
              <a:rPr dirty="0" baseline="-13888" sz="1200" spc="209">
                <a:latin typeface="Calibri"/>
                <a:cs typeface="Calibri"/>
              </a:rPr>
              <a:t>2</a:t>
            </a:r>
            <a:r>
              <a:rPr dirty="0" sz="1200" spc="140">
                <a:latin typeface="Calibri"/>
                <a:cs typeface="Calibri"/>
              </a:rPr>
              <a:t>)</a:t>
            </a:r>
            <a:endParaRPr sz="1200">
              <a:latin typeface="Calibri"/>
              <a:cs typeface="Calibri"/>
            </a:endParaRPr>
          </a:p>
          <a:p>
            <a:pPr marL="278765" indent="-189865">
              <a:lnSpc>
                <a:spcPct val="100000"/>
              </a:lnSpc>
              <a:spcBef>
                <a:spcPts val="1000"/>
              </a:spcBef>
              <a:buAutoNum type="arabicPeriod"/>
              <a:tabLst>
                <a:tab pos="278765" algn="l"/>
                <a:tab pos="3392804" algn="l"/>
              </a:tabLst>
            </a:pPr>
            <a:r>
              <a:rPr dirty="0" sz="1200">
                <a:latin typeface="Calibri"/>
                <a:cs typeface="Calibri"/>
              </a:rPr>
              <a:t>Commutative</a:t>
            </a:r>
            <a:r>
              <a:rPr dirty="0" sz="1200" spc="13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rule</a:t>
            </a:r>
            <a:r>
              <a:rPr dirty="0" sz="1200" spc="13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for</a:t>
            </a:r>
            <a:r>
              <a:rPr dirty="0" sz="1200" spc="14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row</a:t>
            </a:r>
            <a:r>
              <a:rPr dirty="0" sz="1200" spc="13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1:</a:t>
            </a:r>
            <a:r>
              <a:rPr dirty="0" sz="1200" spc="275">
                <a:latin typeface="Calibri"/>
                <a:cs typeface="Calibri"/>
              </a:rPr>
              <a:t> </a:t>
            </a:r>
            <a:r>
              <a:rPr dirty="0" sz="1200" spc="150">
                <a:latin typeface="Calibri"/>
                <a:cs typeface="Calibri"/>
              </a:rPr>
              <a:t>(</a:t>
            </a:r>
            <a:r>
              <a:rPr dirty="0" sz="1200" spc="150" i="1">
                <a:latin typeface="Calibri"/>
                <a:cs typeface="Calibri"/>
              </a:rPr>
              <a:t>X</a:t>
            </a:r>
            <a:r>
              <a:rPr dirty="0" baseline="-13888" sz="1200" spc="225">
                <a:latin typeface="Calibri"/>
                <a:cs typeface="Calibri"/>
              </a:rPr>
              <a:t>1</a:t>
            </a:r>
            <a:r>
              <a:rPr dirty="0" baseline="-13888" sz="1200" spc="209">
                <a:latin typeface="Calibri"/>
                <a:cs typeface="Calibri"/>
              </a:rPr>
              <a:t> </a:t>
            </a:r>
            <a:r>
              <a:rPr dirty="0" sz="1200" spc="-170">
                <a:latin typeface="Lucida Sans Unicode"/>
                <a:cs typeface="Lucida Sans Unicode"/>
              </a:rPr>
              <a:t>∧</a:t>
            </a:r>
            <a:r>
              <a:rPr dirty="0" sz="1200" spc="-105">
                <a:latin typeface="Lucida Sans Unicode"/>
                <a:cs typeface="Lucida Sans Unicode"/>
              </a:rPr>
              <a:t> </a:t>
            </a:r>
            <a:r>
              <a:rPr dirty="0" sz="1200" spc="165" i="1">
                <a:latin typeface="Calibri"/>
                <a:cs typeface="Calibri"/>
              </a:rPr>
              <a:t>X</a:t>
            </a:r>
            <a:r>
              <a:rPr dirty="0" baseline="-13888" sz="1200" spc="247">
                <a:latin typeface="Calibri"/>
                <a:cs typeface="Calibri"/>
              </a:rPr>
              <a:t>2</a:t>
            </a:r>
            <a:r>
              <a:rPr dirty="0" sz="1200" spc="165">
                <a:latin typeface="Calibri"/>
                <a:cs typeface="Calibri"/>
              </a:rPr>
              <a:t>)</a:t>
            </a:r>
            <a:r>
              <a:rPr dirty="0" sz="1200" spc="10">
                <a:latin typeface="Calibri"/>
                <a:cs typeface="Calibri"/>
              </a:rPr>
              <a:t> </a:t>
            </a:r>
            <a:r>
              <a:rPr dirty="0" sz="1200" spc="-170">
                <a:latin typeface="Lucida Sans Unicode"/>
                <a:cs typeface="Lucida Sans Unicode"/>
              </a:rPr>
              <a:t>∧</a:t>
            </a:r>
            <a:r>
              <a:rPr dirty="0" sz="1200" spc="-105">
                <a:latin typeface="Lucida Sans Unicode"/>
                <a:cs typeface="Lucida Sans Unicode"/>
              </a:rPr>
              <a:t> </a:t>
            </a:r>
            <a:r>
              <a:rPr dirty="0" sz="1200" spc="135" i="1">
                <a:latin typeface="Calibri"/>
                <a:cs typeface="Calibri"/>
              </a:rPr>
              <a:t>C</a:t>
            </a:r>
            <a:r>
              <a:rPr dirty="0" baseline="-13888" sz="1200" spc="202" i="1">
                <a:latin typeface="Calibri"/>
                <a:cs typeface="Calibri"/>
              </a:rPr>
              <a:t>in</a:t>
            </a:r>
            <a:r>
              <a:rPr dirty="0" baseline="-13888" sz="1200" i="1">
                <a:latin typeface="Calibri"/>
                <a:cs typeface="Calibri"/>
              </a:rPr>
              <a:t>	</a:t>
            </a:r>
            <a:r>
              <a:rPr dirty="0" sz="1200" spc="-50">
                <a:latin typeface="Lucida Sans Unicode"/>
                <a:cs typeface="Lucida Sans Unicode"/>
              </a:rPr>
              <a:t>∨</a:t>
            </a:r>
            <a:endParaRPr sz="1200">
              <a:latin typeface="Lucida Sans Unicode"/>
              <a:cs typeface="Lucida Sans Unicode"/>
            </a:endParaRPr>
          </a:p>
          <a:p>
            <a:pPr marL="278765" indent="-189865">
              <a:lnSpc>
                <a:spcPct val="100000"/>
              </a:lnSpc>
              <a:spcBef>
                <a:spcPts val="1000"/>
              </a:spcBef>
              <a:buAutoNum type="arabicPeriod"/>
              <a:tabLst>
                <a:tab pos="278765" algn="l"/>
              </a:tabLst>
            </a:pPr>
            <a:r>
              <a:rPr dirty="0" sz="1200">
                <a:latin typeface="Calibri"/>
                <a:cs typeface="Calibri"/>
              </a:rPr>
              <a:t>Commutative</a:t>
            </a:r>
            <a:r>
              <a:rPr dirty="0" sz="1200" spc="13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rule</a:t>
            </a:r>
            <a:r>
              <a:rPr dirty="0" sz="1200" spc="13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for</a:t>
            </a:r>
            <a:r>
              <a:rPr dirty="0" sz="1200" spc="14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row</a:t>
            </a:r>
            <a:r>
              <a:rPr dirty="0" sz="1200" spc="13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4:</a:t>
            </a:r>
            <a:r>
              <a:rPr dirty="0" sz="1200" spc="275">
                <a:latin typeface="Calibri"/>
                <a:cs typeface="Calibri"/>
              </a:rPr>
              <a:t> </a:t>
            </a:r>
            <a:r>
              <a:rPr dirty="0" sz="1200" spc="150">
                <a:latin typeface="Calibri"/>
                <a:cs typeface="Calibri"/>
              </a:rPr>
              <a:t>(</a:t>
            </a:r>
            <a:r>
              <a:rPr dirty="0" sz="1200" spc="150" i="1">
                <a:latin typeface="Calibri"/>
                <a:cs typeface="Calibri"/>
              </a:rPr>
              <a:t>X</a:t>
            </a:r>
            <a:r>
              <a:rPr dirty="0" baseline="-13888" sz="1200" spc="225">
                <a:latin typeface="Calibri"/>
                <a:cs typeface="Calibri"/>
              </a:rPr>
              <a:t>1</a:t>
            </a:r>
            <a:r>
              <a:rPr dirty="0" baseline="-13888" sz="1200" spc="209">
                <a:latin typeface="Calibri"/>
                <a:cs typeface="Calibri"/>
              </a:rPr>
              <a:t> </a:t>
            </a:r>
            <a:r>
              <a:rPr dirty="0" sz="1200" spc="-170">
                <a:latin typeface="Lucida Sans Unicode"/>
                <a:cs typeface="Lucida Sans Unicode"/>
              </a:rPr>
              <a:t>∧</a:t>
            </a:r>
            <a:r>
              <a:rPr dirty="0" sz="1200" spc="-105">
                <a:latin typeface="Lucida Sans Unicode"/>
                <a:cs typeface="Lucida Sans Unicode"/>
              </a:rPr>
              <a:t> </a:t>
            </a:r>
            <a:r>
              <a:rPr dirty="0" sz="1200" spc="165" i="1">
                <a:latin typeface="Calibri"/>
                <a:cs typeface="Calibri"/>
              </a:rPr>
              <a:t>X</a:t>
            </a:r>
            <a:r>
              <a:rPr dirty="0" baseline="-13888" sz="1200" spc="247">
                <a:latin typeface="Calibri"/>
                <a:cs typeface="Calibri"/>
              </a:rPr>
              <a:t>2</a:t>
            </a:r>
            <a:r>
              <a:rPr dirty="0" sz="1200" spc="165">
                <a:latin typeface="Calibri"/>
                <a:cs typeface="Calibri"/>
              </a:rPr>
              <a:t>)</a:t>
            </a:r>
            <a:r>
              <a:rPr dirty="0" sz="1200" spc="10">
                <a:latin typeface="Calibri"/>
                <a:cs typeface="Calibri"/>
              </a:rPr>
              <a:t> </a:t>
            </a:r>
            <a:r>
              <a:rPr dirty="0" sz="1200" spc="-170">
                <a:latin typeface="Lucida Sans Unicode"/>
                <a:cs typeface="Lucida Sans Unicode"/>
              </a:rPr>
              <a:t>∧</a:t>
            </a:r>
            <a:r>
              <a:rPr dirty="0" sz="1200" spc="-105">
                <a:latin typeface="Lucida Sans Unicode"/>
                <a:cs typeface="Lucida Sans Unicode"/>
              </a:rPr>
              <a:t> </a:t>
            </a:r>
            <a:r>
              <a:rPr dirty="0" sz="1200" spc="105" i="1">
                <a:latin typeface="Calibri"/>
                <a:cs typeface="Calibri"/>
              </a:rPr>
              <a:t>C</a:t>
            </a:r>
            <a:r>
              <a:rPr dirty="0" baseline="-13888" sz="1200" spc="157" i="1">
                <a:latin typeface="Calibri"/>
                <a:cs typeface="Calibri"/>
              </a:rPr>
              <a:t>in</a:t>
            </a:r>
            <a:endParaRPr baseline="-13888" sz="1200">
              <a:latin typeface="Calibri"/>
              <a:cs typeface="Calibri"/>
            </a:endParaRPr>
          </a:p>
          <a:p>
            <a:pPr marL="278765" indent="-189865">
              <a:lnSpc>
                <a:spcPct val="100000"/>
              </a:lnSpc>
              <a:spcBef>
                <a:spcPts val="1000"/>
              </a:spcBef>
              <a:buAutoNum type="arabicPeriod"/>
              <a:tabLst>
                <a:tab pos="278765" algn="l"/>
              </a:tabLst>
            </a:pPr>
            <a:r>
              <a:rPr dirty="0" sz="1200">
                <a:latin typeface="Calibri"/>
                <a:cs typeface="Calibri"/>
              </a:rPr>
              <a:t>Distributive</a:t>
            </a:r>
            <a:r>
              <a:rPr dirty="0" sz="1200" spc="14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rule</a:t>
            </a:r>
            <a:r>
              <a:rPr dirty="0" sz="1200" spc="15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rows</a:t>
            </a:r>
            <a:r>
              <a:rPr dirty="0" sz="1200" spc="14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1</a:t>
            </a:r>
            <a:r>
              <a:rPr dirty="0" sz="1200" spc="15">
                <a:latin typeface="Calibri"/>
                <a:cs typeface="Calibri"/>
              </a:rPr>
              <a:t> </a:t>
            </a:r>
            <a:r>
              <a:rPr dirty="0" sz="1200" spc="305">
                <a:latin typeface="Calibri"/>
                <a:cs typeface="Calibri"/>
              </a:rPr>
              <a:t>+</a:t>
            </a:r>
            <a:r>
              <a:rPr dirty="0" sz="1200" spc="1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2:</a:t>
            </a:r>
            <a:r>
              <a:rPr dirty="0" sz="1200" spc="295">
                <a:latin typeface="Calibri"/>
                <a:cs typeface="Calibri"/>
              </a:rPr>
              <a:t> </a:t>
            </a:r>
            <a:r>
              <a:rPr dirty="0" sz="1200" spc="150">
                <a:latin typeface="Calibri"/>
                <a:cs typeface="Calibri"/>
              </a:rPr>
              <a:t>(</a:t>
            </a:r>
            <a:r>
              <a:rPr dirty="0" sz="1200" spc="150" i="1">
                <a:latin typeface="Calibri"/>
                <a:cs typeface="Calibri"/>
              </a:rPr>
              <a:t>X</a:t>
            </a:r>
            <a:r>
              <a:rPr dirty="0" baseline="-13888" sz="1200" spc="225">
                <a:latin typeface="Calibri"/>
                <a:cs typeface="Calibri"/>
              </a:rPr>
              <a:t>1</a:t>
            </a:r>
            <a:r>
              <a:rPr dirty="0" baseline="-13888" sz="1200" spc="225">
                <a:latin typeface="Calibri"/>
                <a:cs typeface="Calibri"/>
              </a:rPr>
              <a:t> </a:t>
            </a:r>
            <a:r>
              <a:rPr dirty="0" sz="1200" spc="-170">
                <a:latin typeface="Lucida Sans Unicode"/>
                <a:cs typeface="Lucida Sans Unicode"/>
              </a:rPr>
              <a:t>∧</a:t>
            </a:r>
            <a:r>
              <a:rPr dirty="0" sz="1200" spc="-95">
                <a:latin typeface="Lucida Sans Unicode"/>
                <a:cs typeface="Lucida Sans Unicode"/>
              </a:rPr>
              <a:t> </a:t>
            </a:r>
            <a:r>
              <a:rPr dirty="0" sz="1200" spc="165" i="1">
                <a:latin typeface="Calibri"/>
                <a:cs typeface="Calibri"/>
              </a:rPr>
              <a:t>X</a:t>
            </a:r>
            <a:r>
              <a:rPr dirty="0" baseline="-13888" sz="1200" spc="247">
                <a:latin typeface="Calibri"/>
                <a:cs typeface="Calibri"/>
              </a:rPr>
              <a:t>2</a:t>
            </a:r>
            <a:r>
              <a:rPr dirty="0" sz="1200" spc="165">
                <a:latin typeface="Calibri"/>
                <a:cs typeface="Calibri"/>
              </a:rPr>
              <a:t>)</a:t>
            </a:r>
            <a:r>
              <a:rPr dirty="0" sz="1200" spc="20">
                <a:latin typeface="Calibri"/>
                <a:cs typeface="Calibri"/>
              </a:rPr>
              <a:t> </a:t>
            </a:r>
            <a:r>
              <a:rPr dirty="0" sz="1200" spc="-170">
                <a:latin typeface="Lucida Sans Unicode"/>
                <a:cs typeface="Lucida Sans Unicode"/>
              </a:rPr>
              <a:t>∧</a:t>
            </a:r>
            <a:r>
              <a:rPr dirty="0" sz="1200" spc="-95">
                <a:latin typeface="Lucida Sans Unicode"/>
                <a:cs typeface="Lucida Sans Unicode"/>
              </a:rPr>
              <a:t> </a:t>
            </a:r>
            <a:r>
              <a:rPr dirty="0" sz="1200" spc="145">
                <a:latin typeface="Calibri"/>
                <a:cs typeface="Calibri"/>
              </a:rPr>
              <a:t>(</a:t>
            </a:r>
            <a:r>
              <a:rPr dirty="0" sz="1200" spc="145" i="1">
                <a:latin typeface="Calibri"/>
                <a:cs typeface="Calibri"/>
              </a:rPr>
              <a:t>C</a:t>
            </a:r>
            <a:r>
              <a:rPr dirty="0" baseline="-13888" sz="1200" spc="217" i="1">
                <a:latin typeface="Calibri"/>
                <a:cs typeface="Calibri"/>
              </a:rPr>
              <a:t>in</a:t>
            </a:r>
            <a:r>
              <a:rPr dirty="0" baseline="-13888" sz="1200" spc="225" i="1">
                <a:latin typeface="Calibri"/>
                <a:cs typeface="Calibri"/>
              </a:rPr>
              <a:t> </a:t>
            </a:r>
            <a:r>
              <a:rPr dirty="0" sz="1200" spc="-170">
                <a:latin typeface="Lucida Sans Unicode"/>
                <a:cs typeface="Lucida Sans Unicode"/>
              </a:rPr>
              <a:t>∨</a:t>
            </a:r>
            <a:r>
              <a:rPr dirty="0" sz="1200" spc="-90">
                <a:latin typeface="Lucida Sans Unicode"/>
                <a:cs typeface="Lucida Sans Unicode"/>
              </a:rPr>
              <a:t> </a:t>
            </a:r>
            <a:r>
              <a:rPr dirty="0" sz="1200" spc="114" i="1">
                <a:latin typeface="Calibri"/>
                <a:cs typeface="Calibri"/>
              </a:rPr>
              <a:t>C</a:t>
            </a:r>
            <a:r>
              <a:rPr dirty="0" baseline="-13888" sz="1200" spc="172" i="1">
                <a:latin typeface="Calibri"/>
                <a:cs typeface="Calibri"/>
              </a:rPr>
              <a:t>in</a:t>
            </a:r>
            <a:r>
              <a:rPr dirty="0" sz="1200" spc="114">
                <a:latin typeface="Calibri"/>
                <a:cs typeface="Calibri"/>
              </a:rPr>
              <a:t>)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25" name="object 25" descr=""/>
          <p:cNvSpPr/>
          <p:nvPr/>
        </p:nvSpPr>
        <p:spPr>
          <a:xfrm>
            <a:off x="2903588" y="5412384"/>
            <a:ext cx="117475" cy="0"/>
          </a:xfrm>
          <a:custGeom>
            <a:avLst/>
            <a:gdLst/>
            <a:ahLst/>
            <a:cxnLst/>
            <a:rect l="l" t="t" r="r" b="b"/>
            <a:pathLst>
              <a:path w="117475" h="0">
                <a:moveTo>
                  <a:pt x="0" y="0"/>
                </a:moveTo>
                <a:lnTo>
                  <a:pt x="117271" y="0"/>
                </a:lnTo>
              </a:path>
            </a:pathLst>
          </a:custGeom>
          <a:ln w="505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6" name="object 26" descr=""/>
          <p:cNvSpPr txBox="1"/>
          <p:nvPr/>
        </p:nvSpPr>
        <p:spPr>
          <a:xfrm>
            <a:off x="730237" y="5369316"/>
            <a:ext cx="2891155" cy="207645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38100">
              <a:lnSpc>
                <a:spcPct val="100000"/>
              </a:lnSpc>
              <a:spcBef>
                <a:spcPts val="95"/>
              </a:spcBef>
            </a:pPr>
            <a:r>
              <a:rPr dirty="0" sz="1200">
                <a:latin typeface="Calibri"/>
                <a:cs typeface="Calibri"/>
              </a:rPr>
              <a:t>6.</a:t>
            </a:r>
            <a:r>
              <a:rPr dirty="0" sz="1200" spc="35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Reduction</a:t>
            </a:r>
            <a:r>
              <a:rPr dirty="0" sz="1200" spc="15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rule:</a:t>
            </a:r>
            <a:r>
              <a:rPr dirty="0" sz="1200" spc="290">
                <a:latin typeface="Calibri"/>
                <a:cs typeface="Calibri"/>
              </a:rPr>
              <a:t> </a:t>
            </a:r>
            <a:r>
              <a:rPr dirty="0" sz="1200" spc="210">
                <a:latin typeface="Calibri"/>
                <a:cs typeface="Calibri"/>
              </a:rPr>
              <a:t>(</a:t>
            </a:r>
            <a:r>
              <a:rPr dirty="0" sz="1200" spc="210" i="1">
                <a:latin typeface="Calibri"/>
                <a:cs typeface="Calibri"/>
              </a:rPr>
              <a:t>X</a:t>
            </a:r>
            <a:r>
              <a:rPr dirty="0" sz="1200" spc="130" i="1">
                <a:latin typeface="Calibri"/>
                <a:cs typeface="Calibri"/>
              </a:rPr>
              <a:t>  </a:t>
            </a:r>
            <a:r>
              <a:rPr dirty="0" sz="1200" spc="-170">
                <a:latin typeface="Lucida Sans Unicode"/>
                <a:cs typeface="Lucida Sans Unicode"/>
              </a:rPr>
              <a:t>∧</a:t>
            </a:r>
            <a:r>
              <a:rPr dirty="0" sz="1200" spc="-95">
                <a:latin typeface="Lucida Sans Unicode"/>
                <a:cs typeface="Lucida Sans Unicode"/>
              </a:rPr>
              <a:t> </a:t>
            </a:r>
            <a:r>
              <a:rPr dirty="0" sz="1200" spc="340" i="1">
                <a:latin typeface="Calibri"/>
                <a:cs typeface="Calibri"/>
              </a:rPr>
              <a:t>X</a:t>
            </a:r>
            <a:r>
              <a:rPr dirty="0" sz="1200" spc="240" i="1">
                <a:latin typeface="Calibri"/>
                <a:cs typeface="Calibri"/>
              </a:rPr>
              <a:t> </a:t>
            </a:r>
            <a:r>
              <a:rPr dirty="0" sz="1200" spc="90">
                <a:latin typeface="Calibri"/>
                <a:cs typeface="Calibri"/>
              </a:rPr>
              <a:t>)</a:t>
            </a:r>
            <a:r>
              <a:rPr dirty="0" sz="1200" spc="15">
                <a:latin typeface="Calibri"/>
                <a:cs typeface="Calibri"/>
              </a:rPr>
              <a:t> </a:t>
            </a:r>
            <a:r>
              <a:rPr dirty="0" sz="1200" spc="-170">
                <a:latin typeface="Lucida Sans Unicode"/>
                <a:cs typeface="Lucida Sans Unicode"/>
              </a:rPr>
              <a:t>∧</a:t>
            </a:r>
            <a:r>
              <a:rPr dirty="0" sz="1200" spc="-90">
                <a:latin typeface="Lucida Sans Unicode"/>
                <a:cs typeface="Lucida Sans Unicode"/>
              </a:rPr>
              <a:t> </a:t>
            </a:r>
            <a:r>
              <a:rPr dirty="0" sz="1200" spc="360">
                <a:latin typeface="Calibri"/>
                <a:cs typeface="Calibri"/>
              </a:rPr>
              <a:t>(</a:t>
            </a:r>
            <a:r>
              <a:rPr dirty="0" sz="1200" spc="360" i="1">
                <a:latin typeface="Calibri"/>
                <a:cs typeface="Calibri"/>
              </a:rPr>
              <a:t>C</a:t>
            </a:r>
            <a:r>
              <a:rPr dirty="0" baseline="-8333" sz="1500" spc="540" i="1">
                <a:latin typeface="Cambria"/>
                <a:cs typeface="Cambria"/>
              </a:rPr>
              <a:t>c</a:t>
            </a:r>
            <a:r>
              <a:rPr dirty="0" baseline="5555" sz="1500" spc="540" i="1">
                <a:latin typeface="Cambria"/>
                <a:cs typeface="Cambria"/>
              </a:rPr>
              <a:t>c</a:t>
            </a:r>
            <a:r>
              <a:rPr dirty="0" baseline="19444" sz="1500" spc="540" i="1">
                <a:latin typeface="Cambria"/>
                <a:cs typeface="Cambria"/>
              </a:rPr>
              <a:t>c</a:t>
            </a:r>
            <a:r>
              <a:rPr dirty="0" baseline="33333" sz="1500" spc="540" i="1">
                <a:latin typeface="Cambria"/>
                <a:cs typeface="Cambria"/>
              </a:rPr>
              <a:t>c</a:t>
            </a:r>
            <a:r>
              <a:rPr dirty="0" baseline="47222" sz="1500" spc="540" i="1">
                <a:latin typeface="Cambria"/>
                <a:cs typeface="Cambria"/>
              </a:rPr>
              <a:t>c</a:t>
            </a:r>
            <a:endParaRPr baseline="47222" sz="1500">
              <a:latin typeface="Cambria"/>
              <a:cs typeface="Cambria"/>
            </a:endParaRPr>
          </a:p>
        </p:txBody>
      </p:sp>
      <p:sp>
        <p:nvSpPr>
          <p:cNvPr id="27" name="object 27" descr=""/>
          <p:cNvSpPr txBox="1"/>
          <p:nvPr/>
        </p:nvSpPr>
        <p:spPr>
          <a:xfrm>
            <a:off x="730237" y="5287074"/>
            <a:ext cx="2878455" cy="60007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>
              <a:lnSpc>
                <a:spcPct val="100000"/>
              </a:lnSpc>
            </a:pPr>
            <a:endParaRPr sz="800">
              <a:latin typeface="Times New Roman"/>
              <a:cs typeface="Times New Roman"/>
            </a:endParaRPr>
          </a:p>
          <a:p>
            <a:pPr marL="1476375">
              <a:lnSpc>
                <a:spcPct val="100000"/>
              </a:lnSpc>
              <a:tabLst>
                <a:tab pos="1828800" algn="l"/>
                <a:tab pos="2102485" algn="l"/>
              </a:tabLst>
            </a:pPr>
            <a:r>
              <a:rPr dirty="0" sz="800" spc="-50">
                <a:latin typeface="Calibri"/>
                <a:cs typeface="Calibri"/>
              </a:rPr>
              <a:t>1</a:t>
            </a:r>
            <a:r>
              <a:rPr dirty="0" sz="800">
                <a:latin typeface="Calibri"/>
                <a:cs typeface="Calibri"/>
              </a:rPr>
              <a:t>	</a:t>
            </a:r>
            <a:r>
              <a:rPr dirty="0" sz="800" spc="-50">
                <a:latin typeface="Calibri"/>
                <a:cs typeface="Calibri"/>
              </a:rPr>
              <a:t>2</a:t>
            </a:r>
            <a:r>
              <a:rPr dirty="0" sz="800">
                <a:latin typeface="Calibri"/>
                <a:cs typeface="Calibri"/>
              </a:rPr>
              <a:t>	</a:t>
            </a:r>
            <a:r>
              <a:rPr dirty="0" baseline="-11111" sz="1500" spc="832" i="1">
                <a:latin typeface="Cambria"/>
                <a:cs typeface="Cambria"/>
              </a:rPr>
              <a:t>c</a:t>
            </a:r>
            <a:r>
              <a:rPr dirty="0" baseline="-11111" sz="1500" spc="405" i="1">
                <a:latin typeface="Cambria"/>
                <a:cs typeface="Cambria"/>
              </a:rPr>
              <a:t> </a:t>
            </a:r>
            <a:r>
              <a:rPr dirty="0" sz="800" spc="95" i="1">
                <a:latin typeface="Calibri"/>
                <a:cs typeface="Calibri"/>
              </a:rPr>
              <a:t>in</a:t>
            </a:r>
            <a:r>
              <a:rPr dirty="0" sz="800" spc="130" i="1">
                <a:latin typeface="Calibri"/>
                <a:cs typeface="Calibri"/>
              </a:rPr>
              <a:t> </a:t>
            </a:r>
            <a:r>
              <a:rPr dirty="0" baseline="9259" sz="1800" spc="-254">
                <a:latin typeface="Lucida Sans Unicode"/>
                <a:cs typeface="Lucida Sans Unicode"/>
              </a:rPr>
              <a:t>∨</a:t>
            </a:r>
            <a:r>
              <a:rPr dirty="0" baseline="9259" sz="1800" spc="-165">
                <a:latin typeface="Lucida Sans Unicode"/>
                <a:cs typeface="Lucida Sans Unicode"/>
              </a:rPr>
              <a:t> </a:t>
            </a:r>
            <a:r>
              <a:rPr dirty="0" baseline="9259" sz="1800" spc="172" i="1">
                <a:latin typeface="Calibri"/>
                <a:cs typeface="Calibri"/>
              </a:rPr>
              <a:t>C</a:t>
            </a:r>
            <a:r>
              <a:rPr dirty="0" sz="800" spc="114" i="1">
                <a:latin typeface="Calibri"/>
                <a:cs typeface="Calibri"/>
              </a:rPr>
              <a:t>in</a:t>
            </a:r>
            <a:r>
              <a:rPr dirty="0" baseline="9259" sz="1800" spc="172">
                <a:latin typeface="Calibri"/>
                <a:cs typeface="Calibri"/>
              </a:rPr>
              <a:t>)</a:t>
            </a:r>
            <a:endParaRPr baseline="9259" sz="1800">
              <a:latin typeface="Calibri"/>
              <a:cs typeface="Calibri"/>
            </a:endParaRPr>
          </a:p>
          <a:p>
            <a:pPr marL="38100">
              <a:lnSpc>
                <a:spcPct val="100000"/>
              </a:lnSpc>
              <a:spcBef>
                <a:spcPts val="819"/>
              </a:spcBef>
            </a:pPr>
            <a:r>
              <a:rPr dirty="0" sz="1200">
                <a:latin typeface="Calibri"/>
                <a:cs typeface="Calibri"/>
              </a:rPr>
              <a:t>7.</a:t>
            </a:r>
            <a:r>
              <a:rPr dirty="0" sz="1200" spc="31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Result</a:t>
            </a:r>
            <a:r>
              <a:rPr dirty="0" sz="1200" spc="12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of</a:t>
            </a:r>
            <a:r>
              <a:rPr dirty="0" sz="1200" spc="114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rows</a:t>
            </a:r>
            <a:r>
              <a:rPr dirty="0" sz="1200" spc="114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1</a:t>
            </a:r>
            <a:r>
              <a:rPr dirty="0" sz="1200" spc="-5">
                <a:latin typeface="Calibri"/>
                <a:cs typeface="Calibri"/>
              </a:rPr>
              <a:t> </a:t>
            </a:r>
            <a:r>
              <a:rPr dirty="0" sz="1200" spc="305">
                <a:latin typeface="Calibri"/>
                <a:cs typeface="Calibri"/>
              </a:rPr>
              <a:t>+</a:t>
            </a:r>
            <a:r>
              <a:rPr dirty="0" sz="1200" spc="-1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4:</a:t>
            </a:r>
            <a:r>
              <a:rPr dirty="0" sz="1200" spc="254">
                <a:latin typeface="Calibri"/>
                <a:cs typeface="Calibri"/>
              </a:rPr>
              <a:t> </a:t>
            </a:r>
            <a:r>
              <a:rPr dirty="0" sz="1200" spc="150">
                <a:latin typeface="Calibri"/>
                <a:cs typeface="Calibri"/>
              </a:rPr>
              <a:t>(</a:t>
            </a:r>
            <a:r>
              <a:rPr dirty="0" sz="1200" spc="150" i="1">
                <a:latin typeface="Calibri"/>
                <a:cs typeface="Calibri"/>
              </a:rPr>
              <a:t>X</a:t>
            </a:r>
            <a:r>
              <a:rPr dirty="0" baseline="-13888" sz="1200" spc="225">
                <a:latin typeface="Calibri"/>
                <a:cs typeface="Calibri"/>
              </a:rPr>
              <a:t>1</a:t>
            </a:r>
            <a:r>
              <a:rPr dirty="0" baseline="-13888" sz="1200" spc="187">
                <a:latin typeface="Calibri"/>
                <a:cs typeface="Calibri"/>
              </a:rPr>
              <a:t> </a:t>
            </a:r>
            <a:r>
              <a:rPr dirty="0" sz="1200" spc="-170">
                <a:latin typeface="Lucida Sans Unicode"/>
                <a:cs typeface="Lucida Sans Unicode"/>
              </a:rPr>
              <a:t>∧</a:t>
            </a:r>
            <a:r>
              <a:rPr dirty="0" sz="1200" spc="-114">
                <a:latin typeface="Lucida Sans Unicode"/>
                <a:cs typeface="Lucida Sans Unicode"/>
              </a:rPr>
              <a:t> </a:t>
            </a:r>
            <a:r>
              <a:rPr dirty="0" sz="1200" spc="140" i="1">
                <a:latin typeface="Calibri"/>
                <a:cs typeface="Calibri"/>
              </a:rPr>
              <a:t>X</a:t>
            </a:r>
            <a:r>
              <a:rPr dirty="0" baseline="-13888" sz="1200" spc="209">
                <a:latin typeface="Calibri"/>
                <a:cs typeface="Calibri"/>
              </a:rPr>
              <a:t>2</a:t>
            </a:r>
            <a:r>
              <a:rPr dirty="0" sz="1200" spc="140">
                <a:latin typeface="Calibri"/>
                <a:cs typeface="Calibri"/>
              </a:rPr>
              <a:t>)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28" name="object 28" descr=""/>
          <p:cNvSpPr txBox="1"/>
          <p:nvPr/>
        </p:nvSpPr>
        <p:spPr>
          <a:xfrm>
            <a:off x="573925" y="6207249"/>
            <a:ext cx="4191635" cy="39116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95"/>
              </a:spcBef>
            </a:pPr>
            <a:r>
              <a:rPr dirty="0" sz="1200" spc="65">
                <a:latin typeface="Calibri"/>
                <a:cs typeface="Calibri"/>
              </a:rPr>
              <a:t>The</a:t>
            </a:r>
            <a:r>
              <a:rPr dirty="0" sz="1200" spc="210">
                <a:latin typeface="Calibri"/>
                <a:cs typeface="Calibri"/>
              </a:rPr>
              <a:t> </a:t>
            </a:r>
            <a:r>
              <a:rPr dirty="0" sz="1200" spc="145">
                <a:latin typeface="Calibri"/>
                <a:cs typeface="Calibri"/>
              </a:rPr>
              <a:t>identical</a:t>
            </a:r>
            <a:r>
              <a:rPr dirty="0" sz="1200" spc="345">
                <a:latin typeface="Calibri"/>
                <a:cs typeface="Calibri"/>
              </a:rPr>
              <a:t> </a:t>
            </a:r>
            <a:r>
              <a:rPr dirty="0" sz="1200" spc="130">
                <a:latin typeface="Calibri"/>
                <a:cs typeface="Calibri"/>
              </a:rPr>
              <a:t>rule</a:t>
            </a:r>
            <a:r>
              <a:rPr dirty="0" sz="1200" spc="21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allows</a:t>
            </a:r>
            <a:r>
              <a:rPr dirty="0" sz="1200" spc="21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us</a:t>
            </a:r>
            <a:r>
              <a:rPr dirty="0" sz="1200" spc="21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to</a:t>
            </a:r>
            <a:r>
              <a:rPr dirty="0" sz="1200" spc="21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use</a:t>
            </a:r>
            <a:r>
              <a:rPr dirty="0" sz="1200" spc="21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a</a:t>
            </a:r>
            <a:r>
              <a:rPr dirty="0" sz="1200" spc="21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term</a:t>
            </a:r>
            <a:r>
              <a:rPr dirty="0" sz="1200" spc="21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more</a:t>
            </a:r>
            <a:r>
              <a:rPr dirty="0" sz="1200" spc="21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than</a:t>
            </a:r>
            <a:r>
              <a:rPr dirty="0" sz="1200" spc="215">
                <a:latin typeface="Calibri"/>
                <a:cs typeface="Calibri"/>
              </a:rPr>
              <a:t> </a:t>
            </a:r>
            <a:r>
              <a:rPr dirty="0" sz="1200" spc="-10">
                <a:latin typeface="Calibri"/>
                <a:cs typeface="Calibri"/>
              </a:rPr>
              <a:t>once. </a:t>
            </a:r>
            <a:r>
              <a:rPr dirty="0" sz="1200">
                <a:latin typeface="Calibri"/>
                <a:cs typeface="Calibri"/>
              </a:rPr>
              <a:t>cancel</a:t>
            </a:r>
            <a:r>
              <a:rPr dirty="0" sz="1200" spc="7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each</a:t>
            </a:r>
            <a:r>
              <a:rPr dirty="0" sz="1200" spc="8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other</a:t>
            </a:r>
            <a:r>
              <a:rPr dirty="0" sz="1200" spc="80">
                <a:latin typeface="Calibri"/>
                <a:cs typeface="Calibri"/>
              </a:rPr>
              <a:t> </a:t>
            </a:r>
            <a:r>
              <a:rPr dirty="0" sz="1200" spc="-20">
                <a:latin typeface="Calibri"/>
                <a:cs typeface="Calibri"/>
              </a:rPr>
              <a:t>out.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29" name="object 29" descr=""/>
          <p:cNvSpPr txBox="1"/>
          <p:nvPr/>
        </p:nvSpPr>
        <p:spPr>
          <a:xfrm>
            <a:off x="4840730" y="6207249"/>
            <a:ext cx="2238375" cy="207645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200">
                <a:latin typeface="Calibri"/>
                <a:cs typeface="Calibri"/>
              </a:rPr>
              <a:t>Always</a:t>
            </a:r>
            <a:r>
              <a:rPr dirty="0" sz="1200" spc="24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cross</a:t>
            </a:r>
            <a:r>
              <a:rPr dirty="0" sz="1200" spc="25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out</a:t>
            </a:r>
            <a:r>
              <a:rPr dirty="0" sz="1200" spc="25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the</a:t>
            </a:r>
            <a:r>
              <a:rPr dirty="0" sz="1200" spc="25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factors</a:t>
            </a:r>
            <a:r>
              <a:rPr dirty="0" sz="1200" spc="245">
                <a:latin typeface="Calibri"/>
                <a:cs typeface="Calibri"/>
              </a:rPr>
              <a:t> </a:t>
            </a:r>
            <a:r>
              <a:rPr dirty="0" sz="1200" spc="-20">
                <a:latin typeface="Calibri"/>
                <a:cs typeface="Calibri"/>
              </a:rPr>
              <a:t>that</a:t>
            </a:r>
            <a:endParaRPr sz="1200">
              <a:latin typeface="Calibri"/>
              <a:cs typeface="Calibri"/>
            </a:endParaRPr>
          </a:p>
        </p:txBody>
      </p:sp>
      <p:grpSp>
        <p:nvGrpSpPr>
          <p:cNvPr id="30" name="object 30" descr=""/>
          <p:cNvGrpSpPr/>
          <p:nvPr/>
        </p:nvGrpSpPr>
        <p:grpSpPr>
          <a:xfrm>
            <a:off x="591693" y="6752945"/>
            <a:ext cx="1121410" cy="261620"/>
            <a:chOff x="591693" y="6752945"/>
            <a:chExt cx="1121410" cy="261620"/>
          </a:xfrm>
        </p:grpSpPr>
        <p:sp>
          <p:nvSpPr>
            <p:cNvPr id="31" name="object 31" descr=""/>
            <p:cNvSpPr/>
            <p:nvPr/>
          </p:nvSpPr>
          <p:spPr>
            <a:xfrm>
              <a:off x="591693" y="6752945"/>
              <a:ext cx="1121410" cy="261620"/>
            </a:xfrm>
            <a:custGeom>
              <a:avLst/>
              <a:gdLst/>
              <a:ahLst/>
              <a:cxnLst/>
              <a:rect l="l" t="t" r="r" b="b"/>
              <a:pathLst>
                <a:path w="1121410" h="261620">
                  <a:moveTo>
                    <a:pt x="1121371" y="0"/>
                  </a:moveTo>
                  <a:lnTo>
                    <a:pt x="0" y="0"/>
                  </a:lnTo>
                  <a:lnTo>
                    <a:pt x="0" y="261010"/>
                  </a:lnTo>
                  <a:lnTo>
                    <a:pt x="1121371" y="261010"/>
                  </a:lnTo>
                  <a:lnTo>
                    <a:pt x="1121371" y="0"/>
                  </a:lnTo>
                  <a:close/>
                </a:path>
              </a:pathLst>
            </a:custGeom>
            <a:solidFill>
              <a:srgbClr val="FFF2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2" name="object 32" descr=""/>
            <p:cNvSpPr/>
            <p:nvPr/>
          </p:nvSpPr>
          <p:spPr>
            <a:xfrm>
              <a:off x="687463" y="6816572"/>
              <a:ext cx="117475" cy="0"/>
            </a:xfrm>
            <a:custGeom>
              <a:avLst/>
              <a:gdLst/>
              <a:ahLst/>
              <a:cxnLst/>
              <a:rect l="l" t="t" r="r" b="b"/>
              <a:pathLst>
                <a:path w="117475" h="0">
                  <a:moveTo>
                    <a:pt x="0" y="0"/>
                  </a:moveTo>
                  <a:lnTo>
                    <a:pt x="117271" y="0"/>
                  </a:lnTo>
                </a:path>
              </a:pathLst>
            </a:custGeom>
            <a:ln w="505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33" name="object 33" descr=""/>
          <p:cNvSpPr txBox="1"/>
          <p:nvPr/>
        </p:nvSpPr>
        <p:spPr>
          <a:xfrm>
            <a:off x="578853" y="6773504"/>
            <a:ext cx="1341120" cy="225425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50800">
              <a:lnSpc>
                <a:spcPts val="910"/>
              </a:lnSpc>
              <a:spcBef>
                <a:spcPts val="95"/>
              </a:spcBef>
            </a:pPr>
            <a:r>
              <a:rPr dirty="0" sz="1200" spc="285">
                <a:latin typeface="Calibri"/>
                <a:cs typeface="Calibri"/>
              </a:rPr>
              <a:t>(</a:t>
            </a:r>
            <a:r>
              <a:rPr dirty="0" sz="1200" spc="285" i="1">
                <a:latin typeface="Calibri"/>
                <a:cs typeface="Calibri"/>
              </a:rPr>
              <a:t>C</a:t>
            </a:r>
            <a:r>
              <a:rPr dirty="0" baseline="22222" sz="1500" spc="427" i="1">
                <a:latin typeface="Cambria"/>
                <a:cs typeface="Cambria"/>
              </a:rPr>
              <a:t>/</a:t>
            </a:r>
            <a:r>
              <a:rPr dirty="0" baseline="22222" sz="1500" spc="-82" i="1">
                <a:latin typeface="Cambria"/>
                <a:cs typeface="Cambria"/>
              </a:rPr>
              <a:t> </a:t>
            </a:r>
            <a:r>
              <a:rPr dirty="0" sz="1200" spc="-170">
                <a:latin typeface="Lucida Sans Unicode"/>
                <a:cs typeface="Lucida Sans Unicode"/>
              </a:rPr>
              <a:t>∧</a:t>
            </a:r>
            <a:r>
              <a:rPr dirty="0" sz="1200" spc="-110">
                <a:latin typeface="Lucida Sans Unicode"/>
                <a:cs typeface="Lucida Sans Unicode"/>
              </a:rPr>
              <a:t> </a:t>
            </a:r>
            <a:r>
              <a:rPr dirty="0" sz="1200" spc="340" i="1">
                <a:latin typeface="Calibri"/>
                <a:cs typeface="Calibri"/>
              </a:rPr>
              <a:t>X</a:t>
            </a:r>
            <a:r>
              <a:rPr dirty="0" sz="1200" spc="484" i="1">
                <a:latin typeface="Calibri"/>
                <a:cs typeface="Calibri"/>
              </a:rPr>
              <a:t> </a:t>
            </a:r>
            <a:r>
              <a:rPr dirty="0" sz="1200" spc="-170">
                <a:latin typeface="Lucida Sans Unicode"/>
                <a:cs typeface="Lucida Sans Unicode"/>
              </a:rPr>
              <a:t>∧</a:t>
            </a:r>
            <a:r>
              <a:rPr dirty="0" sz="1200" spc="-110">
                <a:latin typeface="Lucida Sans Unicode"/>
                <a:cs typeface="Lucida Sans Unicode"/>
              </a:rPr>
              <a:t> </a:t>
            </a:r>
            <a:r>
              <a:rPr dirty="0" sz="1200" spc="340" i="1">
                <a:latin typeface="Calibri"/>
                <a:cs typeface="Calibri"/>
              </a:rPr>
              <a:t>X</a:t>
            </a:r>
            <a:r>
              <a:rPr dirty="0" sz="1200" spc="210" i="1">
                <a:latin typeface="Calibri"/>
                <a:cs typeface="Calibri"/>
              </a:rPr>
              <a:t> </a:t>
            </a:r>
            <a:r>
              <a:rPr dirty="0" sz="1200" spc="90">
                <a:latin typeface="Calibri"/>
                <a:cs typeface="Calibri"/>
              </a:rPr>
              <a:t>)</a:t>
            </a:r>
            <a:r>
              <a:rPr dirty="0" sz="1200" spc="475">
                <a:latin typeface="Calibri"/>
                <a:cs typeface="Calibri"/>
              </a:rPr>
              <a:t> </a:t>
            </a:r>
            <a:r>
              <a:rPr dirty="0" sz="1200" spc="-50">
                <a:latin typeface="Lucida Sans Unicode"/>
                <a:cs typeface="Lucida Sans Unicode"/>
              </a:rPr>
              <a:t>∨</a:t>
            </a:r>
            <a:endParaRPr sz="1200">
              <a:latin typeface="Lucida Sans Unicode"/>
              <a:cs typeface="Lucida Sans Unicode"/>
            </a:endParaRPr>
          </a:p>
          <a:p>
            <a:pPr marL="95885">
              <a:lnSpc>
                <a:spcPts val="670"/>
              </a:lnSpc>
              <a:tabLst>
                <a:tab pos="625475" algn="l"/>
                <a:tab pos="977900" algn="l"/>
              </a:tabLst>
            </a:pPr>
            <a:r>
              <a:rPr dirty="0" baseline="-8333" sz="1500" spc="337" i="1">
                <a:latin typeface="Cambria"/>
                <a:cs typeface="Cambria"/>
              </a:rPr>
              <a:t>/</a:t>
            </a:r>
            <a:r>
              <a:rPr dirty="0" sz="800" spc="225" i="1">
                <a:latin typeface="Calibri"/>
                <a:cs typeface="Calibri"/>
              </a:rPr>
              <a:t>in</a:t>
            </a:r>
            <a:r>
              <a:rPr dirty="0" sz="800" i="1">
                <a:latin typeface="Calibri"/>
                <a:cs typeface="Calibri"/>
              </a:rPr>
              <a:t>	</a:t>
            </a:r>
            <a:r>
              <a:rPr dirty="0" sz="800" spc="-50">
                <a:latin typeface="Calibri"/>
                <a:cs typeface="Calibri"/>
              </a:rPr>
              <a:t>1</a:t>
            </a:r>
            <a:r>
              <a:rPr dirty="0" sz="800">
                <a:latin typeface="Calibri"/>
                <a:cs typeface="Calibri"/>
              </a:rPr>
              <a:t>	</a:t>
            </a:r>
            <a:r>
              <a:rPr dirty="0" sz="800" spc="-50">
                <a:latin typeface="Calibri"/>
                <a:cs typeface="Calibri"/>
              </a:rPr>
              <a:t>2</a:t>
            </a:r>
            <a:endParaRPr sz="800">
              <a:latin typeface="Calibri"/>
              <a:cs typeface="Calibri"/>
            </a:endParaRPr>
          </a:p>
        </p:txBody>
      </p:sp>
      <p:sp>
        <p:nvSpPr>
          <p:cNvPr id="34" name="object 34" descr=""/>
          <p:cNvSpPr/>
          <p:nvPr/>
        </p:nvSpPr>
        <p:spPr>
          <a:xfrm>
            <a:off x="1027709" y="7039267"/>
            <a:ext cx="135890" cy="0"/>
          </a:xfrm>
          <a:custGeom>
            <a:avLst/>
            <a:gdLst/>
            <a:ahLst/>
            <a:cxnLst/>
            <a:rect l="l" t="t" r="r" b="b"/>
            <a:pathLst>
              <a:path w="135890" h="0">
                <a:moveTo>
                  <a:pt x="0" y="0"/>
                </a:moveTo>
                <a:lnTo>
                  <a:pt x="135318" y="0"/>
                </a:lnTo>
              </a:path>
            </a:pathLst>
          </a:custGeom>
          <a:ln w="505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5" name="object 35" descr=""/>
          <p:cNvSpPr txBox="1"/>
          <p:nvPr/>
        </p:nvSpPr>
        <p:spPr>
          <a:xfrm>
            <a:off x="548525" y="6996199"/>
            <a:ext cx="1372870" cy="39116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38100">
              <a:lnSpc>
                <a:spcPct val="100000"/>
              </a:lnSpc>
              <a:spcBef>
                <a:spcPts val="95"/>
              </a:spcBef>
              <a:tabLst>
                <a:tab pos="1233170" algn="l"/>
              </a:tabLst>
            </a:pPr>
            <a:r>
              <a:rPr dirty="0" sz="1200" spc="120">
                <a:latin typeface="Calibri"/>
                <a:cs typeface="Calibri"/>
              </a:rPr>
              <a:t>(</a:t>
            </a:r>
            <a:r>
              <a:rPr dirty="0" sz="1200" spc="120" i="1">
                <a:latin typeface="Calibri"/>
                <a:cs typeface="Calibri"/>
              </a:rPr>
              <a:t>C</a:t>
            </a:r>
            <a:r>
              <a:rPr dirty="0" baseline="-13888" sz="1200" spc="179" i="1">
                <a:latin typeface="Calibri"/>
                <a:cs typeface="Calibri"/>
              </a:rPr>
              <a:t>in</a:t>
            </a:r>
            <a:r>
              <a:rPr dirty="0" baseline="-13888" sz="1200" spc="195" i="1">
                <a:latin typeface="Calibri"/>
                <a:cs typeface="Calibri"/>
              </a:rPr>
              <a:t> </a:t>
            </a:r>
            <a:r>
              <a:rPr dirty="0" sz="1200" spc="-170">
                <a:latin typeface="Lucida Sans Unicode"/>
                <a:cs typeface="Lucida Sans Unicode"/>
              </a:rPr>
              <a:t>∧</a:t>
            </a:r>
            <a:r>
              <a:rPr dirty="0" sz="1200" spc="-105">
                <a:latin typeface="Lucida Sans Unicode"/>
                <a:cs typeface="Lucida Sans Unicode"/>
              </a:rPr>
              <a:t> </a:t>
            </a:r>
            <a:r>
              <a:rPr dirty="0" sz="1200" spc="225" i="1">
                <a:latin typeface="Calibri"/>
                <a:cs typeface="Calibri"/>
              </a:rPr>
              <a:t>X</a:t>
            </a:r>
            <a:r>
              <a:rPr dirty="0" baseline="-13888" sz="1200" spc="337">
                <a:latin typeface="Calibri"/>
                <a:cs typeface="Calibri"/>
              </a:rPr>
              <a:t>1</a:t>
            </a:r>
            <a:r>
              <a:rPr dirty="0" baseline="-13888" sz="1200" spc="202">
                <a:latin typeface="Calibri"/>
                <a:cs typeface="Calibri"/>
              </a:rPr>
              <a:t> </a:t>
            </a:r>
            <a:r>
              <a:rPr dirty="0" sz="1200" spc="-170">
                <a:latin typeface="Lucida Sans Unicode"/>
                <a:cs typeface="Lucida Sans Unicode"/>
              </a:rPr>
              <a:t>∧</a:t>
            </a:r>
            <a:r>
              <a:rPr dirty="0" sz="1200" spc="-105">
                <a:latin typeface="Lucida Sans Unicode"/>
                <a:cs typeface="Lucida Sans Unicode"/>
              </a:rPr>
              <a:t> </a:t>
            </a:r>
            <a:r>
              <a:rPr dirty="0" u="sng" sz="1200" spc="140" i="1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X</a:t>
            </a:r>
            <a:r>
              <a:rPr dirty="0" baseline="-13888" sz="1200" spc="209">
                <a:latin typeface="Calibri"/>
                <a:cs typeface="Calibri"/>
              </a:rPr>
              <a:t>2</a:t>
            </a:r>
            <a:r>
              <a:rPr dirty="0" sz="1200" spc="140">
                <a:latin typeface="Calibri"/>
                <a:cs typeface="Calibri"/>
              </a:rPr>
              <a:t>)</a:t>
            </a:r>
            <a:r>
              <a:rPr dirty="0" sz="1200">
                <a:latin typeface="Calibri"/>
                <a:cs typeface="Calibri"/>
              </a:rPr>
              <a:t>	</a:t>
            </a:r>
            <a:r>
              <a:rPr dirty="0" sz="1200" spc="-50">
                <a:latin typeface="Lucida Sans Unicode"/>
                <a:cs typeface="Lucida Sans Unicode"/>
              </a:rPr>
              <a:t>∨</a:t>
            </a:r>
            <a:endParaRPr sz="1200">
              <a:latin typeface="Lucida Sans Unicode"/>
              <a:cs typeface="Lucida Sans Unicode"/>
            </a:endParaRPr>
          </a:p>
          <a:p>
            <a:pPr marL="38100">
              <a:lnSpc>
                <a:spcPct val="100000"/>
              </a:lnSpc>
              <a:spcBef>
                <a:spcPts val="5"/>
              </a:spcBef>
              <a:tabLst>
                <a:tab pos="1233170" algn="l"/>
              </a:tabLst>
            </a:pPr>
            <a:r>
              <a:rPr dirty="0" sz="1200" spc="120">
                <a:latin typeface="Calibri"/>
                <a:cs typeface="Calibri"/>
              </a:rPr>
              <a:t>(</a:t>
            </a:r>
            <a:r>
              <a:rPr dirty="0" sz="1200" spc="120" i="1">
                <a:latin typeface="Calibri"/>
                <a:cs typeface="Calibri"/>
              </a:rPr>
              <a:t>C</a:t>
            </a:r>
            <a:r>
              <a:rPr dirty="0" baseline="-13888" sz="1200" spc="179" i="1">
                <a:latin typeface="Calibri"/>
                <a:cs typeface="Calibri"/>
              </a:rPr>
              <a:t>in</a:t>
            </a:r>
            <a:r>
              <a:rPr dirty="0" baseline="-13888" sz="1200" spc="195" i="1">
                <a:latin typeface="Calibri"/>
                <a:cs typeface="Calibri"/>
              </a:rPr>
              <a:t> </a:t>
            </a:r>
            <a:r>
              <a:rPr dirty="0" sz="1200" spc="-170">
                <a:latin typeface="Lucida Sans Unicode"/>
                <a:cs typeface="Lucida Sans Unicode"/>
              </a:rPr>
              <a:t>∧</a:t>
            </a:r>
            <a:r>
              <a:rPr dirty="0" sz="1200" spc="-105">
                <a:latin typeface="Lucida Sans Unicode"/>
                <a:cs typeface="Lucida Sans Unicode"/>
              </a:rPr>
              <a:t> </a:t>
            </a:r>
            <a:r>
              <a:rPr dirty="0" sz="1200" spc="180" i="1">
                <a:latin typeface="Calibri"/>
                <a:cs typeface="Calibri"/>
              </a:rPr>
              <a:t>X</a:t>
            </a:r>
            <a:r>
              <a:rPr dirty="0" baseline="-13888" sz="1200" spc="270">
                <a:latin typeface="Calibri"/>
                <a:cs typeface="Calibri"/>
              </a:rPr>
              <a:t>1</a:t>
            </a:r>
            <a:r>
              <a:rPr dirty="0" baseline="-13888" sz="1200" spc="202">
                <a:latin typeface="Calibri"/>
                <a:cs typeface="Calibri"/>
              </a:rPr>
              <a:t> </a:t>
            </a:r>
            <a:r>
              <a:rPr dirty="0" sz="1200" spc="-170">
                <a:latin typeface="Lucida Sans Unicode"/>
                <a:cs typeface="Lucida Sans Unicode"/>
              </a:rPr>
              <a:t>∧</a:t>
            </a:r>
            <a:r>
              <a:rPr dirty="0" sz="1200" spc="-105">
                <a:latin typeface="Lucida Sans Unicode"/>
                <a:cs typeface="Lucida Sans Unicode"/>
              </a:rPr>
              <a:t> </a:t>
            </a:r>
            <a:r>
              <a:rPr dirty="0" sz="1200" spc="170" i="1">
                <a:latin typeface="Calibri"/>
                <a:cs typeface="Calibri"/>
              </a:rPr>
              <a:t>X</a:t>
            </a:r>
            <a:r>
              <a:rPr dirty="0" baseline="-13888" sz="1200" spc="254">
                <a:latin typeface="Calibri"/>
                <a:cs typeface="Calibri"/>
              </a:rPr>
              <a:t>2</a:t>
            </a:r>
            <a:r>
              <a:rPr dirty="0" sz="1200" spc="170">
                <a:latin typeface="Calibri"/>
                <a:cs typeface="Calibri"/>
              </a:rPr>
              <a:t>)</a:t>
            </a:r>
            <a:r>
              <a:rPr dirty="0" sz="1200">
                <a:latin typeface="Calibri"/>
                <a:cs typeface="Calibri"/>
              </a:rPr>
              <a:t>	</a:t>
            </a:r>
            <a:r>
              <a:rPr dirty="0" sz="1200" spc="-50">
                <a:latin typeface="Lucida Sans Unicode"/>
                <a:cs typeface="Lucida Sans Unicode"/>
              </a:rPr>
              <a:t>∨</a:t>
            </a:r>
            <a:endParaRPr sz="1200">
              <a:latin typeface="Lucida Sans Unicode"/>
              <a:cs typeface="Lucida Sans Unicode"/>
            </a:endParaRPr>
          </a:p>
        </p:txBody>
      </p:sp>
      <p:sp>
        <p:nvSpPr>
          <p:cNvPr id="36" name="object 36" descr=""/>
          <p:cNvSpPr/>
          <p:nvPr/>
        </p:nvSpPr>
        <p:spPr>
          <a:xfrm>
            <a:off x="591693" y="7399858"/>
            <a:ext cx="1110615" cy="227965"/>
          </a:xfrm>
          <a:custGeom>
            <a:avLst/>
            <a:gdLst/>
            <a:ahLst/>
            <a:cxnLst/>
            <a:rect l="l" t="t" r="r" b="b"/>
            <a:pathLst>
              <a:path w="1110614" h="227965">
                <a:moveTo>
                  <a:pt x="1110475" y="0"/>
                </a:moveTo>
                <a:lnTo>
                  <a:pt x="0" y="0"/>
                </a:lnTo>
                <a:lnTo>
                  <a:pt x="0" y="227749"/>
                </a:lnTo>
                <a:lnTo>
                  <a:pt x="1110475" y="227749"/>
                </a:lnTo>
                <a:lnTo>
                  <a:pt x="1110475" y="0"/>
                </a:lnTo>
                <a:close/>
              </a:path>
            </a:pathLst>
          </a:custGeom>
          <a:solidFill>
            <a:srgbClr val="FFF2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7" name="object 37" descr=""/>
          <p:cNvSpPr txBox="1"/>
          <p:nvPr/>
        </p:nvSpPr>
        <p:spPr>
          <a:xfrm>
            <a:off x="788149" y="7375301"/>
            <a:ext cx="139700" cy="17780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>
              <a:lnSpc>
                <a:spcPct val="100000"/>
              </a:lnSpc>
              <a:spcBef>
                <a:spcPts val="95"/>
              </a:spcBef>
            </a:pPr>
            <a:r>
              <a:rPr dirty="0" sz="1000" i="1">
                <a:latin typeface="Cambria"/>
                <a:cs typeface="Cambria"/>
              </a:rPr>
              <a:t> </a:t>
            </a:r>
            <a:endParaRPr sz="1000">
              <a:latin typeface="Cambria"/>
              <a:cs typeface="Cambria"/>
            </a:endParaRPr>
          </a:p>
        </p:txBody>
      </p:sp>
      <p:sp>
        <p:nvSpPr>
          <p:cNvPr id="38" name="object 38" descr=""/>
          <p:cNvSpPr txBox="1"/>
          <p:nvPr/>
        </p:nvSpPr>
        <p:spPr>
          <a:xfrm>
            <a:off x="793826" y="7460537"/>
            <a:ext cx="819150" cy="14732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>
              <a:lnSpc>
                <a:spcPct val="100000"/>
              </a:lnSpc>
              <a:spcBef>
                <a:spcPts val="95"/>
              </a:spcBef>
              <a:tabLst>
                <a:tab pos="400050" algn="l"/>
                <a:tab pos="751840" algn="l"/>
              </a:tabLst>
            </a:pPr>
            <a:r>
              <a:rPr dirty="0" sz="800" spc="70" i="1">
                <a:latin typeface="Calibri"/>
                <a:cs typeface="Calibri"/>
              </a:rPr>
              <a:t>in</a:t>
            </a:r>
            <a:r>
              <a:rPr dirty="0" sz="800" i="1">
                <a:latin typeface="Calibri"/>
                <a:cs typeface="Calibri"/>
              </a:rPr>
              <a:t>	</a:t>
            </a:r>
            <a:r>
              <a:rPr dirty="0" sz="800" spc="-50">
                <a:latin typeface="Calibri"/>
                <a:cs typeface="Calibri"/>
              </a:rPr>
              <a:t>1</a:t>
            </a:r>
            <a:r>
              <a:rPr dirty="0" sz="800">
                <a:latin typeface="Calibri"/>
                <a:cs typeface="Calibri"/>
              </a:rPr>
              <a:t>	</a:t>
            </a:r>
            <a:r>
              <a:rPr dirty="0" sz="800" spc="-50">
                <a:latin typeface="Calibri"/>
                <a:cs typeface="Calibri"/>
              </a:rPr>
              <a:t>2</a:t>
            </a:r>
            <a:endParaRPr sz="800">
              <a:latin typeface="Calibri"/>
              <a:cs typeface="Calibri"/>
            </a:endParaRPr>
          </a:p>
        </p:txBody>
      </p:sp>
      <p:sp>
        <p:nvSpPr>
          <p:cNvPr id="39" name="object 39" descr=""/>
          <p:cNvSpPr txBox="1"/>
          <p:nvPr/>
        </p:nvSpPr>
        <p:spPr>
          <a:xfrm>
            <a:off x="604253" y="7387156"/>
            <a:ext cx="1098550" cy="207645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25400">
              <a:lnSpc>
                <a:spcPct val="100000"/>
              </a:lnSpc>
              <a:spcBef>
                <a:spcPts val="95"/>
              </a:spcBef>
              <a:tabLst>
                <a:tab pos="330835" algn="l"/>
              </a:tabLst>
            </a:pPr>
            <a:r>
              <a:rPr dirty="0" sz="1200" spc="-10">
                <a:latin typeface="Calibri"/>
                <a:cs typeface="Calibri"/>
              </a:rPr>
              <a:t>(</a:t>
            </a:r>
            <a:r>
              <a:rPr dirty="0" baseline="-8333" sz="1500" spc="-195" i="1">
                <a:latin typeface="Cambria"/>
                <a:cs typeface="Cambria"/>
              </a:rPr>
              <a:t> </a:t>
            </a:r>
            <a:r>
              <a:rPr dirty="0" sz="1200" spc="155" i="1">
                <a:latin typeface="Calibri"/>
                <a:cs typeface="Calibri"/>
              </a:rPr>
              <a:t>C</a:t>
            </a:r>
            <a:r>
              <a:rPr dirty="0" sz="1200" i="1">
                <a:latin typeface="Calibri"/>
                <a:cs typeface="Calibri"/>
              </a:rPr>
              <a:t>	</a:t>
            </a:r>
            <a:r>
              <a:rPr dirty="0" sz="1200" spc="-170">
                <a:latin typeface="Lucida Sans Unicode"/>
                <a:cs typeface="Lucida Sans Unicode"/>
              </a:rPr>
              <a:t>∧</a:t>
            </a:r>
            <a:r>
              <a:rPr dirty="0" sz="1200" spc="-114">
                <a:latin typeface="Lucida Sans Unicode"/>
                <a:cs typeface="Lucida Sans Unicode"/>
              </a:rPr>
              <a:t> </a:t>
            </a:r>
            <a:r>
              <a:rPr dirty="0" sz="1200" spc="340" i="1">
                <a:latin typeface="Calibri"/>
                <a:cs typeface="Calibri"/>
              </a:rPr>
              <a:t>X</a:t>
            </a:r>
            <a:r>
              <a:rPr dirty="0" sz="1200" spc="484" i="1">
                <a:latin typeface="Calibri"/>
                <a:cs typeface="Calibri"/>
              </a:rPr>
              <a:t> </a:t>
            </a:r>
            <a:r>
              <a:rPr dirty="0" sz="1200" spc="-170">
                <a:latin typeface="Lucida Sans Unicode"/>
                <a:cs typeface="Lucida Sans Unicode"/>
              </a:rPr>
              <a:t>∧</a:t>
            </a:r>
            <a:r>
              <a:rPr dirty="0" sz="1200" spc="-110">
                <a:latin typeface="Lucida Sans Unicode"/>
                <a:cs typeface="Lucida Sans Unicode"/>
              </a:rPr>
              <a:t> </a:t>
            </a:r>
            <a:r>
              <a:rPr dirty="0" sz="1200" spc="340" i="1">
                <a:latin typeface="Calibri"/>
                <a:cs typeface="Calibri"/>
              </a:rPr>
              <a:t>X</a:t>
            </a:r>
            <a:r>
              <a:rPr dirty="0" sz="1200" spc="210" i="1">
                <a:latin typeface="Calibri"/>
                <a:cs typeface="Calibri"/>
              </a:rPr>
              <a:t> </a:t>
            </a:r>
            <a:r>
              <a:rPr dirty="0" sz="1200" spc="40">
                <a:latin typeface="Calibri"/>
                <a:cs typeface="Calibri"/>
              </a:rPr>
              <a:t>)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40" name="object 40" descr=""/>
          <p:cNvSpPr/>
          <p:nvPr/>
        </p:nvSpPr>
        <p:spPr>
          <a:xfrm>
            <a:off x="2853994" y="6760553"/>
            <a:ext cx="117475" cy="0"/>
          </a:xfrm>
          <a:custGeom>
            <a:avLst/>
            <a:gdLst/>
            <a:ahLst/>
            <a:cxnLst/>
            <a:rect l="l" t="t" r="r" b="b"/>
            <a:pathLst>
              <a:path w="117475" h="0">
                <a:moveTo>
                  <a:pt x="0" y="0"/>
                </a:moveTo>
                <a:lnTo>
                  <a:pt x="117271" y="0"/>
                </a:lnTo>
              </a:path>
            </a:pathLst>
          </a:custGeom>
          <a:ln w="505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1" name="object 41" descr=""/>
          <p:cNvSpPr/>
          <p:nvPr/>
        </p:nvSpPr>
        <p:spPr>
          <a:xfrm>
            <a:off x="2801239" y="6937692"/>
            <a:ext cx="1122680" cy="250190"/>
          </a:xfrm>
          <a:custGeom>
            <a:avLst/>
            <a:gdLst/>
            <a:ahLst/>
            <a:cxnLst/>
            <a:rect l="l" t="t" r="r" b="b"/>
            <a:pathLst>
              <a:path w="1122679" h="250190">
                <a:moveTo>
                  <a:pt x="1122413" y="0"/>
                </a:moveTo>
                <a:lnTo>
                  <a:pt x="0" y="0"/>
                </a:lnTo>
                <a:lnTo>
                  <a:pt x="0" y="249758"/>
                </a:lnTo>
                <a:lnTo>
                  <a:pt x="1122413" y="249758"/>
                </a:lnTo>
                <a:lnTo>
                  <a:pt x="1122413" y="0"/>
                </a:lnTo>
                <a:close/>
              </a:path>
            </a:pathLst>
          </a:custGeom>
          <a:solidFill>
            <a:srgbClr val="ABE1FA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2" name="object 42" descr=""/>
          <p:cNvSpPr txBox="1"/>
          <p:nvPr/>
        </p:nvSpPr>
        <p:spPr>
          <a:xfrm>
            <a:off x="2990684" y="7020380"/>
            <a:ext cx="127635" cy="14732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800" spc="70" i="1">
                <a:latin typeface="Calibri"/>
                <a:cs typeface="Calibri"/>
              </a:rPr>
              <a:t>in</a:t>
            </a:r>
            <a:endParaRPr sz="800">
              <a:latin typeface="Calibri"/>
              <a:cs typeface="Calibri"/>
            </a:endParaRPr>
          </a:p>
        </p:txBody>
      </p:sp>
      <p:sp>
        <p:nvSpPr>
          <p:cNvPr id="43" name="object 43" descr=""/>
          <p:cNvSpPr txBox="1"/>
          <p:nvPr/>
        </p:nvSpPr>
        <p:spPr>
          <a:xfrm>
            <a:off x="3349129" y="6931309"/>
            <a:ext cx="152400" cy="17780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000" spc="480" i="1">
                <a:latin typeface="Cambria"/>
                <a:cs typeface="Cambria"/>
              </a:rPr>
              <a:t>/</a:t>
            </a:r>
            <a:endParaRPr sz="1000">
              <a:latin typeface="Cambria"/>
              <a:cs typeface="Cambria"/>
            </a:endParaRPr>
          </a:p>
        </p:txBody>
      </p:sp>
      <p:sp>
        <p:nvSpPr>
          <p:cNvPr id="44" name="object 44" descr=""/>
          <p:cNvSpPr/>
          <p:nvPr/>
        </p:nvSpPr>
        <p:spPr>
          <a:xfrm>
            <a:off x="3280283" y="6990067"/>
            <a:ext cx="135890" cy="0"/>
          </a:xfrm>
          <a:custGeom>
            <a:avLst/>
            <a:gdLst/>
            <a:ahLst/>
            <a:cxnLst/>
            <a:rect l="l" t="t" r="r" b="b"/>
            <a:pathLst>
              <a:path w="135889" h="0">
                <a:moveTo>
                  <a:pt x="0" y="0"/>
                </a:moveTo>
                <a:lnTo>
                  <a:pt x="135318" y="0"/>
                </a:lnTo>
              </a:path>
            </a:pathLst>
          </a:custGeom>
          <a:ln w="505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5" name="object 45" descr=""/>
          <p:cNvSpPr txBox="1"/>
          <p:nvPr/>
        </p:nvSpPr>
        <p:spPr>
          <a:xfrm>
            <a:off x="3254921" y="7001909"/>
            <a:ext cx="227329" cy="17780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000" spc="530" i="1">
                <a:latin typeface="Cambria"/>
                <a:cs typeface="Cambria"/>
              </a:rPr>
              <a:t>/</a:t>
            </a:r>
            <a:r>
              <a:rPr dirty="0" sz="1000" spc="-55" i="1">
                <a:latin typeface="Cambria"/>
                <a:cs typeface="Cambria"/>
              </a:rPr>
              <a:t> </a:t>
            </a:r>
            <a:r>
              <a:rPr dirty="0" baseline="3472" sz="1200" spc="-75">
                <a:latin typeface="Calibri"/>
                <a:cs typeface="Calibri"/>
              </a:rPr>
              <a:t>1</a:t>
            </a:r>
            <a:endParaRPr baseline="3472" sz="1200">
              <a:latin typeface="Calibri"/>
              <a:cs typeface="Calibri"/>
            </a:endParaRPr>
          </a:p>
        </p:txBody>
      </p:sp>
      <p:sp>
        <p:nvSpPr>
          <p:cNvPr id="46" name="object 46" descr=""/>
          <p:cNvSpPr txBox="1"/>
          <p:nvPr/>
        </p:nvSpPr>
        <p:spPr>
          <a:xfrm>
            <a:off x="3755085" y="7020380"/>
            <a:ext cx="79375" cy="14732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800" spc="-50">
                <a:latin typeface="Calibri"/>
                <a:cs typeface="Calibri"/>
              </a:rPr>
              <a:t>2</a:t>
            </a:r>
            <a:endParaRPr sz="800">
              <a:latin typeface="Calibri"/>
              <a:cs typeface="Calibri"/>
            </a:endParaRPr>
          </a:p>
        </p:txBody>
      </p:sp>
      <p:sp>
        <p:nvSpPr>
          <p:cNvPr id="47" name="object 47" descr=""/>
          <p:cNvSpPr txBox="1"/>
          <p:nvPr/>
        </p:nvSpPr>
        <p:spPr>
          <a:xfrm>
            <a:off x="2826499" y="6946999"/>
            <a:ext cx="1071880" cy="207645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  <a:tabLst>
                <a:tab pos="318135" algn="l"/>
              </a:tabLst>
            </a:pPr>
            <a:r>
              <a:rPr dirty="0" sz="1200" spc="120">
                <a:latin typeface="Calibri"/>
                <a:cs typeface="Calibri"/>
              </a:rPr>
              <a:t>(</a:t>
            </a:r>
            <a:r>
              <a:rPr dirty="0" sz="1200" spc="120" i="1">
                <a:latin typeface="Calibri"/>
                <a:cs typeface="Calibri"/>
              </a:rPr>
              <a:t>C</a:t>
            </a:r>
            <a:r>
              <a:rPr dirty="0" sz="1200" i="1">
                <a:latin typeface="Calibri"/>
                <a:cs typeface="Calibri"/>
              </a:rPr>
              <a:t>	</a:t>
            </a:r>
            <a:r>
              <a:rPr dirty="0" sz="1200" spc="-170">
                <a:latin typeface="Lucida Sans Unicode"/>
                <a:cs typeface="Lucida Sans Unicode"/>
              </a:rPr>
              <a:t>∧</a:t>
            </a:r>
            <a:r>
              <a:rPr dirty="0" sz="1200" spc="-114">
                <a:latin typeface="Lucida Sans Unicode"/>
                <a:cs typeface="Lucida Sans Unicode"/>
              </a:rPr>
              <a:t> </a:t>
            </a:r>
            <a:r>
              <a:rPr dirty="0" sz="1200" spc="340" i="1">
                <a:latin typeface="Calibri"/>
                <a:cs typeface="Calibri"/>
              </a:rPr>
              <a:t>X</a:t>
            </a:r>
            <a:r>
              <a:rPr dirty="0" sz="1200" spc="150" i="1">
                <a:latin typeface="Calibri"/>
                <a:cs typeface="Calibri"/>
              </a:rPr>
              <a:t>  </a:t>
            </a:r>
            <a:r>
              <a:rPr dirty="0" sz="1200" spc="-170">
                <a:latin typeface="Lucida Sans Unicode"/>
                <a:cs typeface="Lucida Sans Unicode"/>
              </a:rPr>
              <a:t>∧</a:t>
            </a:r>
            <a:r>
              <a:rPr dirty="0" sz="1200" spc="-110">
                <a:latin typeface="Lucida Sans Unicode"/>
                <a:cs typeface="Lucida Sans Unicode"/>
              </a:rPr>
              <a:t> </a:t>
            </a:r>
            <a:r>
              <a:rPr dirty="0" sz="1200" spc="340" i="1">
                <a:latin typeface="Calibri"/>
                <a:cs typeface="Calibri"/>
              </a:rPr>
              <a:t>X</a:t>
            </a:r>
            <a:r>
              <a:rPr dirty="0" sz="1200" spc="210" i="1">
                <a:latin typeface="Calibri"/>
                <a:cs typeface="Calibri"/>
              </a:rPr>
              <a:t> </a:t>
            </a:r>
            <a:r>
              <a:rPr dirty="0" sz="1200" spc="40">
                <a:latin typeface="Calibri"/>
                <a:cs typeface="Calibri"/>
              </a:rPr>
              <a:t>)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48" name="object 48" descr=""/>
          <p:cNvSpPr/>
          <p:nvPr/>
        </p:nvSpPr>
        <p:spPr>
          <a:xfrm>
            <a:off x="3589439" y="7212749"/>
            <a:ext cx="135890" cy="0"/>
          </a:xfrm>
          <a:custGeom>
            <a:avLst/>
            <a:gdLst/>
            <a:ahLst/>
            <a:cxnLst/>
            <a:rect l="l" t="t" r="r" b="b"/>
            <a:pathLst>
              <a:path w="135889" h="0">
                <a:moveTo>
                  <a:pt x="0" y="0"/>
                </a:moveTo>
                <a:lnTo>
                  <a:pt x="135318" y="0"/>
                </a:lnTo>
              </a:path>
            </a:pathLst>
          </a:custGeom>
          <a:ln w="505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9" name="object 49" descr=""/>
          <p:cNvSpPr txBox="1"/>
          <p:nvPr/>
        </p:nvSpPr>
        <p:spPr>
          <a:xfrm>
            <a:off x="2758084" y="7169680"/>
            <a:ext cx="1122680" cy="207645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38100">
              <a:lnSpc>
                <a:spcPct val="100000"/>
              </a:lnSpc>
              <a:spcBef>
                <a:spcPts val="95"/>
              </a:spcBef>
            </a:pPr>
            <a:r>
              <a:rPr dirty="0" sz="1200" spc="120">
                <a:latin typeface="Calibri"/>
                <a:cs typeface="Calibri"/>
              </a:rPr>
              <a:t>(</a:t>
            </a:r>
            <a:r>
              <a:rPr dirty="0" sz="1200" spc="120" i="1">
                <a:latin typeface="Calibri"/>
                <a:cs typeface="Calibri"/>
              </a:rPr>
              <a:t>C</a:t>
            </a:r>
            <a:r>
              <a:rPr dirty="0" baseline="-13888" sz="1200" spc="179" i="1">
                <a:latin typeface="Calibri"/>
                <a:cs typeface="Calibri"/>
              </a:rPr>
              <a:t>in</a:t>
            </a:r>
            <a:r>
              <a:rPr dirty="0" baseline="-13888" sz="1200" spc="195" i="1">
                <a:latin typeface="Calibri"/>
                <a:cs typeface="Calibri"/>
              </a:rPr>
              <a:t> </a:t>
            </a:r>
            <a:r>
              <a:rPr dirty="0" sz="1200" spc="-170">
                <a:latin typeface="Lucida Sans Unicode"/>
                <a:cs typeface="Lucida Sans Unicode"/>
              </a:rPr>
              <a:t>∧</a:t>
            </a:r>
            <a:r>
              <a:rPr dirty="0" sz="1200" spc="-105">
                <a:latin typeface="Lucida Sans Unicode"/>
                <a:cs typeface="Lucida Sans Unicode"/>
              </a:rPr>
              <a:t> </a:t>
            </a:r>
            <a:r>
              <a:rPr dirty="0" sz="1200" spc="180" i="1">
                <a:latin typeface="Calibri"/>
                <a:cs typeface="Calibri"/>
              </a:rPr>
              <a:t>X</a:t>
            </a:r>
            <a:r>
              <a:rPr dirty="0" baseline="-13888" sz="1200" spc="270">
                <a:latin typeface="Calibri"/>
                <a:cs typeface="Calibri"/>
              </a:rPr>
              <a:t>1</a:t>
            </a:r>
            <a:r>
              <a:rPr dirty="0" baseline="-13888" sz="1200" spc="202">
                <a:latin typeface="Calibri"/>
                <a:cs typeface="Calibri"/>
              </a:rPr>
              <a:t> </a:t>
            </a:r>
            <a:r>
              <a:rPr dirty="0" sz="1200" spc="-170">
                <a:latin typeface="Lucida Sans Unicode"/>
                <a:cs typeface="Lucida Sans Unicode"/>
              </a:rPr>
              <a:t>∧</a:t>
            </a:r>
            <a:r>
              <a:rPr dirty="0" sz="1200" spc="-105">
                <a:latin typeface="Lucida Sans Unicode"/>
                <a:cs typeface="Lucida Sans Unicode"/>
              </a:rPr>
              <a:t> </a:t>
            </a:r>
            <a:r>
              <a:rPr dirty="0" sz="1200" spc="170" i="1">
                <a:latin typeface="Calibri"/>
                <a:cs typeface="Calibri"/>
              </a:rPr>
              <a:t>X</a:t>
            </a:r>
            <a:r>
              <a:rPr dirty="0" baseline="-13888" sz="1200" spc="254">
                <a:latin typeface="Calibri"/>
                <a:cs typeface="Calibri"/>
              </a:rPr>
              <a:t>2</a:t>
            </a:r>
            <a:r>
              <a:rPr dirty="0" sz="1200" spc="170">
                <a:latin typeface="Calibri"/>
                <a:cs typeface="Calibri"/>
              </a:rPr>
              <a:t>)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50" name="object 50" descr=""/>
          <p:cNvSpPr txBox="1"/>
          <p:nvPr/>
        </p:nvSpPr>
        <p:spPr>
          <a:xfrm>
            <a:off x="2745384" y="6670168"/>
            <a:ext cx="1385570" cy="707390"/>
          </a:xfrm>
          <a:prstGeom prst="rect">
            <a:avLst/>
          </a:prstGeom>
        </p:spPr>
        <p:txBody>
          <a:bodyPr wrap="square" lIns="0" tIns="59055" rIns="0" bIns="0" rtlCol="0" vert="horz">
            <a:spAutoFit/>
          </a:bodyPr>
          <a:lstStyle/>
          <a:p>
            <a:pPr marL="50800">
              <a:lnSpc>
                <a:spcPct val="100000"/>
              </a:lnSpc>
              <a:spcBef>
                <a:spcPts val="465"/>
              </a:spcBef>
              <a:tabLst>
                <a:tab pos="1244600" algn="l"/>
              </a:tabLst>
            </a:pPr>
            <a:r>
              <a:rPr dirty="0" sz="1200" spc="145">
                <a:latin typeface="Calibri"/>
                <a:cs typeface="Calibri"/>
              </a:rPr>
              <a:t>(</a:t>
            </a:r>
            <a:r>
              <a:rPr dirty="0" sz="1200" spc="145" i="1">
                <a:latin typeface="Calibri"/>
                <a:cs typeface="Calibri"/>
              </a:rPr>
              <a:t>C</a:t>
            </a:r>
            <a:r>
              <a:rPr dirty="0" baseline="-13888" sz="1200" spc="217" i="1">
                <a:latin typeface="Calibri"/>
                <a:cs typeface="Calibri"/>
              </a:rPr>
              <a:t>in</a:t>
            </a:r>
            <a:r>
              <a:rPr dirty="0" baseline="-13888" sz="1200" spc="195" i="1">
                <a:latin typeface="Calibri"/>
                <a:cs typeface="Calibri"/>
              </a:rPr>
              <a:t> </a:t>
            </a:r>
            <a:r>
              <a:rPr dirty="0" sz="1200" spc="-170">
                <a:latin typeface="Lucida Sans Unicode"/>
                <a:cs typeface="Lucida Sans Unicode"/>
              </a:rPr>
              <a:t>∧</a:t>
            </a:r>
            <a:r>
              <a:rPr dirty="0" sz="1200" spc="-110">
                <a:latin typeface="Lucida Sans Unicode"/>
                <a:cs typeface="Lucida Sans Unicode"/>
              </a:rPr>
              <a:t> </a:t>
            </a:r>
            <a:r>
              <a:rPr dirty="0" sz="1200" spc="180" i="1">
                <a:latin typeface="Calibri"/>
                <a:cs typeface="Calibri"/>
              </a:rPr>
              <a:t>X</a:t>
            </a:r>
            <a:r>
              <a:rPr dirty="0" baseline="-13888" sz="1200" spc="270">
                <a:latin typeface="Calibri"/>
                <a:cs typeface="Calibri"/>
              </a:rPr>
              <a:t>1</a:t>
            </a:r>
            <a:r>
              <a:rPr dirty="0" baseline="-13888" sz="1200" spc="195">
                <a:latin typeface="Calibri"/>
                <a:cs typeface="Calibri"/>
              </a:rPr>
              <a:t> </a:t>
            </a:r>
            <a:r>
              <a:rPr dirty="0" sz="1200" spc="-170">
                <a:latin typeface="Lucida Sans Unicode"/>
                <a:cs typeface="Lucida Sans Unicode"/>
              </a:rPr>
              <a:t>∧</a:t>
            </a:r>
            <a:r>
              <a:rPr dirty="0" sz="1200" spc="-110">
                <a:latin typeface="Lucida Sans Unicode"/>
                <a:cs typeface="Lucida Sans Unicode"/>
              </a:rPr>
              <a:t> </a:t>
            </a:r>
            <a:r>
              <a:rPr dirty="0" sz="1200" spc="140" i="1">
                <a:latin typeface="Calibri"/>
                <a:cs typeface="Calibri"/>
              </a:rPr>
              <a:t>X</a:t>
            </a:r>
            <a:r>
              <a:rPr dirty="0" baseline="-13888" sz="1200" spc="209">
                <a:latin typeface="Calibri"/>
                <a:cs typeface="Calibri"/>
              </a:rPr>
              <a:t>2</a:t>
            </a:r>
            <a:r>
              <a:rPr dirty="0" sz="1200" spc="140">
                <a:latin typeface="Calibri"/>
                <a:cs typeface="Calibri"/>
              </a:rPr>
              <a:t>)</a:t>
            </a:r>
            <a:r>
              <a:rPr dirty="0" sz="1200">
                <a:latin typeface="Calibri"/>
                <a:cs typeface="Calibri"/>
              </a:rPr>
              <a:t>	</a:t>
            </a:r>
            <a:r>
              <a:rPr dirty="0" sz="1200" spc="-50">
                <a:latin typeface="Lucida Sans Unicode"/>
                <a:cs typeface="Lucida Sans Unicode"/>
              </a:rPr>
              <a:t>∨</a:t>
            </a:r>
            <a:endParaRPr sz="1200">
              <a:latin typeface="Lucida Sans Unicode"/>
              <a:cs typeface="Lucida Sans Unicode"/>
            </a:endParaRPr>
          </a:p>
          <a:p>
            <a:pPr marL="1232535">
              <a:lnSpc>
                <a:spcPct val="100000"/>
              </a:lnSpc>
              <a:spcBef>
                <a:spcPts val="370"/>
              </a:spcBef>
            </a:pPr>
            <a:r>
              <a:rPr dirty="0" sz="1200" spc="-50">
                <a:latin typeface="Lucida Sans Unicode"/>
                <a:cs typeface="Lucida Sans Unicode"/>
              </a:rPr>
              <a:t>∨</a:t>
            </a:r>
            <a:endParaRPr sz="1200">
              <a:latin typeface="Lucida Sans Unicode"/>
              <a:cs typeface="Lucida Sans Unicode"/>
            </a:endParaRPr>
          </a:p>
          <a:p>
            <a:pPr marL="1245870">
              <a:lnSpc>
                <a:spcPct val="100000"/>
              </a:lnSpc>
              <a:spcBef>
                <a:spcPts val="310"/>
              </a:spcBef>
            </a:pPr>
            <a:r>
              <a:rPr dirty="0" sz="1200" spc="-50">
                <a:latin typeface="Lucida Sans Unicode"/>
                <a:cs typeface="Lucida Sans Unicode"/>
              </a:rPr>
              <a:t>∨</a:t>
            </a:r>
            <a:endParaRPr sz="1200">
              <a:latin typeface="Lucida Sans Unicode"/>
              <a:cs typeface="Lucida Sans Unicode"/>
            </a:endParaRPr>
          </a:p>
        </p:txBody>
      </p:sp>
      <p:sp>
        <p:nvSpPr>
          <p:cNvPr id="51" name="object 51" descr=""/>
          <p:cNvSpPr/>
          <p:nvPr/>
        </p:nvSpPr>
        <p:spPr>
          <a:xfrm>
            <a:off x="2801239" y="7389889"/>
            <a:ext cx="1110615" cy="233045"/>
          </a:xfrm>
          <a:custGeom>
            <a:avLst/>
            <a:gdLst/>
            <a:ahLst/>
            <a:cxnLst/>
            <a:rect l="l" t="t" r="r" b="b"/>
            <a:pathLst>
              <a:path w="1110614" h="233045">
                <a:moveTo>
                  <a:pt x="1110475" y="0"/>
                </a:moveTo>
                <a:lnTo>
                  <a:pt x="0" y="0"/>
                </a:lnTo>
                <a:lnTo>
                  <a:pt x="0" y="232651"/>
                </a:lnTo>
                <a:lnTo>
                  <a:pt x="1110475" y="232651"/>
                </a:lnTo>
                <a:lnTo>
                  <a:pt x="1110475" y="0"/>
                </a:lnTo>
                <a:close/>
              </a:path>
            </a:pathLst>
          </a:custGeom>
          <a:solidFill>
            <a:srgbClr val="ABE1FA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2" name="object 52" descr=""/>
          <p:cNvSpPr txBox="1"/>
          <p:nvPr/>
        </p:nvSpPr>
        <p:spPr>
          <a:xfrm>
            <a:off x="3267621" y="7445189"/>
            <a:ext cx="127000" cy="17780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>
              <a:lnSpc>
                <a:spcPct val="100000"/>
              </a:lnSpc>
              <a:spcBef>
                <a:spcPts val="95"/>
              </a:spcBef>
            </a:pPr>
            <a:r>
              <a:rPr dirty="0" sz="1000" spc="-420" i="1">
                <a:latin typeface="Cambria"/>
                <a:cs typeface="Cambria"/>
              </a:rPr>
              <a:t>/</a:t>
            </a:r>
            <a:endParaRPr sz="1000">
              <a:latin typeface="Cambria"/>
              <a:cs typeface="Cambria"/>
            </a:endParaRPr>
          </a:p>
        </p:txBody>
      </p:sp>
      <p:sp>
        <p:nvSpPr>
          <p:cNvPr id="53" name="object 53" descr=""/>
          <p:cNvSpPr txBox="1"/>
          <p:nvPr/>
        </p:nvSpPr>
        <p:spPr>
          <a:xfrm>
            <a:off x="3349891" y="7383518"/>
            <a:ext cx="139700" cy="17780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>
              <a:lnSpc>
                <a:spcPct val="100000"/>
              </a:lnSpc>
              <a:spcBef>
                <a:spcPts val="95"/>
              </a:spcBef>
            </a:pPr>
            <a:r>
              <a:rPr dirty="0" sz="1000" spc="480" i="1">
                <a:latin typeface="Cambria"/>
                <a:cs typeface="Cambria"/>
              </a:rPr>
              <a:t>/</a:t>
            </a:r>
            <a:endParaRPr sz="1000">
              <a:latin typeface="Cambria"/>
              <a:cs typeface="Cambria"/>
            </a:endParaRPr>
          </a:p>
        </p:txBody>
      </p:sp>
      <p:sp>
        <p:nvSpPr>
          <p:cNvPr id="54" name="object 54" descr=""/>
          <p:cNvSpPr txBox="1"/>
          <p:nvPr/>
        </p:nvSpPr>
        <p:spPr>
          <a:xfrm>
            <a:off x="3003384" y="7455470"/>
            <a:ext cx="819150" cy="14732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>
              <a:lnSpc>
                <a:spcPct val="100000"/>
              </a:lnSpc>
              <a:spcBef>
                <a:spcPts val="95"/>
              </a:spcBef>
              <a:tabLst>
                <a:tab pos="400050" algn="l"/>
                <a:tab pos="751840" algn="l"/>
              </a:tabLst>
            </a:pPr>
            <a:r>
              <a:rPr dirty="0" sz="800" spc="70" i="1">
                <a:latin typeface="Calibri"/>
                <a:cs typeface="Calibri"/>
              </a:rPr>
              <a:t>in</a:t>
            </a:r>
            <a:r>
              <a:rPr dirty="0" sz="800" i="1">
                <a:latin typeface="Calibri"/>
                <a:cs typeface="Calibri"/>
              </a:rPr>
              <a:t>	</a:t>
            </a:r>
            <a:r>
              <a:rPr dirty="0" sz="800" spc="-50">
                <a:latin typeface="Calibri"/>
                <a:cs typeface="Calibri"/>
              </a:rPr>
              <a:t>1</a:t>
            </a:r>
            <a:r>
              <a:rPr dirty="0" sz="800">
                <a:latin typeface="Calibri"/>
                <a:cs typeface="Calibri"/>
              </a:rPr>
              <a:t>	</a:t>
            </a:r>
            <a:r>
              <a:rPr dirty="0" sz="800" spc="-50">
                <a:latin typeface="Calibri"/>
                <a:cs typeface="Calibri"/>
              </a:rPr>
              <a:t>2</a:t>
            </a:r>
            <a:endParaRPr sz="800">
              <a:latin typeface="Calibri"/>
              <a:cs typeface="Calibri"/>
            </a:endParaRPr>
          </a:p>
        </p:txBody>
      </p:sp>
      <p:sp>
        <p:nvSpPr>
          <p:cNvPr id="55" name="object 55" descr=""/>
          <p:cNvSpPr txBox="1"/>
          <p:nvPr/>
        </p:nvSpPr>
        <p:spPr>
          <a:xfrm>
            <a:off x="2839199" y="7382088"/>
            <a:ext cx="1047750" cy="207645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>
              <a:lnSpc>
                <a:spcPct val="100000"/>
              </a:lnSpc>
              <a:spcBef>
                <a:spcPts val="95"/>
              </a:spcBef>
              <a:tabLst>
                <a:tab pos="305435" algn="l"/>
              </a:tabLst>
            </a:pPr>
            <a:r>
              <a:rPr dirty="0" sz="1200" spc="120">
                <a:latin typeface="Calibri"/>
                <a:cs typeface="Calibri"/>
              </a:rPr>
              <a:t>(</a:t>
            </a:r>
            <a:r>
              <a:rPr dirty="0" sz="1200" spc="120" i="1">
                <a:latin typeface="Calibri"/>
                <a:cs typeface="Calibri"/>
              </a:rPr>
              <a:t>C</a:t>
            </a:r>
            <a:r>
              <a:rPr dirty="0" sz="1200" i="1">
                <a:latin typeface="Calibri"/>
                <a:cs typeface="Calibri"/>
              </a:rPr>
              <a:t>	</a:t>
            </a:r>
            <a:r>
              <a:rPr dirty="0" sz="1200" spc="-170">
                <a:latin typeface="Lucida Sans Unicode"/>
                <a:cs typeface="Lucida Sans Unicode"/>
              </a:rPr>
              <a:t>∧</a:t>
            </a:r>
            <a:r>
              <a:rPr dirty="0" sz="1200" spc="-114">
                <a:latin typeface="Lucida Sans Unicode"/>
                <a:cs typeface="Lucida Sans Unicode"/>
              </a:rPr>
              <a:t> </a:t>
            </a:r>
            <a:r>
              <a:rPr dirty="0" sz="1200" spc="340" i="1">
                <a:latin typeface="Calibri"/>
                <a:cs typeface="Calibri"/>
              </a:rPr>
              <a:t>X</a:t>
            </a:r>
            <a:r>
              <a:rPr dirty="0" sz="1200" spc="484" i="1">
                <a:latin typeface="Calibri"/>
                <a:cs typeface="Calibri"/>
              </a:rPr>
              <a:t> </a:t>
            </a:r>
            <a:r>
              <a:rPr dirty="0" sz="1200" spc="-170">
                <a:latin typeface="Lucida Sans Unicode"/>
                <a:cs typeface="Lucida Sans Unicode"/>
              </a:rPr>
              <a:t>∧</a:t>
            </a:r>
            <a:r>
              <a:rPr dirty="0" sz="1200" spc="-110">
                <a:latin typeface="Lucida Sans Unicode"/>
                <a:cs typeface="Lucida Sans Unicode"/>
              </a:rPr>
              <a:t> </a:t>
            </a:r>
            <a:r>
              <a:rPr dirty="0" sz="1200" spc="340" i="1">
                <a:latin typeface="Calibri"/>
                <a:cs typeface="Calibri"/>
              </a:rPr>
              <a:t>X</a:t>
            </a:r>
            <a:r>
              <a:rPr dirty="0" sz="1200" spc="210" i="1">
                <a:latin typeface="Calibri"/>
                <a:cs typeface="Calibri"/>
              </a:rPr>
              <a:t> </a:t>
            </a:r>
            <a:r>
              <a:rPr dirty="0" sz="1200" spc="40">
                <a:latin typeface="Calibri"/>
                <a:cs typeface="Calibri"/>
              </a:rPr>
              <a:t>)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56" name="object 56" descr=""/>
          <p:cNvSpPr/>
          <p:nvPr/>
        </p:nvSpPr>
        <p:spPr>
          <a:xfrm>
            <a:off x="5063553" y="6758647"/>
            <a:ext cx="117475" cy="0"/>
          </a:xfrm>
          <a:custGeom>
            <a:avLst/>
            <a:gdLst/>
            <a:ahLst/>
            <a:cxnLst/>
            <a:rect l="l" t="t" r="r" b="b"/>
            <a:pathLst>
              <a:path w="117475" h="0">
                <a:moveTo>
                  <a:pt x="0" y="0"/>
                </a:moveTo>
                <a:lnTo>
                  <a:pt x="117271" y="0"/>
                </a:lnTo>
              </a:path>
            </a:pathLst>
          </a:custGeom>
          <a:ln w="505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7" name="object 57" descr=""/>
          <p:cNvSpPr/>
          <p:nvPr/>
        </p:nvSpPr>
        <p:spPr>
          <a:xfrm>
            <a:off x="5010797" y="7119252"/>
            <a:ext cx="1122680" cy="250190"/>
          </a:xfrm>
          <a:custGeom>
            <a:avLst/>
            <a:gdLst/>
            <a:ahLst/>
            <a:cxnLst/>
            <a:rect l="l" t="t" r="r" b="b"/>
            <a:pathLst>
              <a:path w="1122679" h="250190">
                <a:moveTo>
                  <a:pt x="1122413" y="0"/>
                </a:moveTo>
                <a:lnTo>
                  <a:pt x="0" y="0"/>
                </a:lnTo>
                <a:lnTo>
                  <a:pt x="0" y="249758"/>
                </a:lnTo>
                <a:lnTo>
                  <a:pt x="1122413" y="249758"/>
                </a:lnTo>
                <a:lnTo>
                  <a:pt x="1122413" y="0"/>
                </a:lnTo>
                <a:close/>
              </a:path>
            </a:pathLst>
          </a:custGeom>
          <a:solidFill>
            <a:srgbClr val="B2FFB2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8" name="object 58" descr=""/>
          <p:cNvSpPr txBox="1"/>
          <p:nvPr/>
        </p:nvSpPr>
        <p:spPr>
          <a:xfrm>
            <a:off x="5842012" y="7112881"/>
            <a:ext cx="220979" cy="17780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>
              <a:lnSpc>
                <a:spcPct val="100000"/>
              </a:lnSpc>
              <a:spcBef>
                <a:spcPts val="95"/>
              </a:spcBef>
            </a:pPr>
            <a:r>
              <a:rPr dirty="0" sz="1000" spc="-5" strike="sngStrike">
                <a:latin typeface="Times New Roman"/>
                <a:cs typeface="Times New Roman"/>
              </a:rPr>
              <a:t> </a:t>
            </a:r>
            <a:r>
              <a:rPr dirty="0" sz="1000" spc="390" strike="noStrike">
                <a:latin typeface="Times New Roman"/>
                <a:cs typeface="Times New Roman"/>
              </a:rPr>
              <a:t> </a:t>
            </a:r>
            <a:r>
              <a:rPr dirty="0" sz="1000" spc="280" i="1" strike="sngStrike">
                <a:latin typeface="Cambria"/>
                <a:cs typeface="Cambria"/>
              </a:rPr>
              <a:t>/</a:t>
            </a:r>
            <a:endParaRPr sz="1000">
              <a:latin typeface="Cambria"/>
              <a:cs typeface="Cambria"/>
            </a:endParaRPr>
          </a:p>
        </p:txBody>
      </p:sp>
      <p:sp>
        <p:nvSpPr>
          <p:cNvPr id="59" name="object 59" descr=""/>
          <p:cNvSpPr txBox="1"/>
          <p:nvPr/>
        </p:nvSpPr>
        <p:spPr>
          <a:xfrm>
            <a:off x="5212931" y="7183480"/>
            <a:ext cx="831215" cy="17780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>
              <a:lnSpc>
                <a:spcPct val="100000"/>
              </a:lnSpc>
              <a:spcBef>
                <a:spcPts val="95"/>
              </a:spcBef>
              <a:tabLst>
                <a:tab pos="400050" algn="l"/>
                <a:tab pos="615950" algn="l"/>
              </a:tabLst>
            </a:pPr>
            <a:r>
              <a:rPr dirty="0" baseline="3472" sz="1200" spc="104" i="1">
                <a:latin typeface="Calibri"/>
                <a:cs typeface="Calibri"/>
              </a:rPr>
              <a:t>in</a:t>
            </a:r>
            <a:r>
              <a:rPr dirty="0" baseline="3472" sz="1200" i="1">
                <a:latin typeface="Calibri"/>
                <a:cs typeface="Calibri"/>
              </a:rPr>
              <a:t>	</a:t>
            </a:r>
            <a:r>
              <a:rPr dirty="0" baseline="3472" sz="1200" spc="-75">
                <a:latin typeface="Calibri"/>
                <a:cs typeface="Calibri"/>
              </a:rPr>
              <a:t>1</a:t>
            </a:r>
            <a:r>
              <a:rPr dirty="0" baseline="3472" sz="1200">
                <a:latin typeface="Calibri"/>
                <a:cs typeface="Calibri"/>
              </a:rPr>
              <a:t>	</a:t>
            </a:r>
            <a:r>
              <a:rPr dirty="0" sz="1000" spc="530" i="1">
                <a:latin typeface="Cambria"/>
                <a:cs typeface="Cambria"/>
              </a:rPr>
              <a:t>/</a:t>
            </a:r>
            <a:r>
              <a:rPr dirty="0" sz="1000" spc="-55" i="1">
                <a:latin typeface="Cambria"/>
                <a:cs typeface="Cambria"/>
              </a:rPr>
              <a:t> </a:t>
            </a:r>
            <a:r>
              <a:rPr dirty="0" baseline="3472" sz="1200" spc="-89">
                <a:latin typeface="Calibri"/>
                <a:cs typeface="Calibri"/>
              </a:rPr>
              <a:t>2</a:t>
            </a:r>
            <a:endParaRPr baseline="3472" sz="1200">
              <a:latin typeface="Calibri"/>
              <a:cs typeface="Calibri"/>
            </a:endParaRPr>
          </a:p>
        </p:txBody>
      </p:sp>
      <p:sp>
        <p:nvSpPr>
          <p:cNvPr id="60" name="object 60" descr=""/>
          <p:cNvSpPr txBox="1"/>
          <p:nvPr/>
        </p:nvSpPr>
        <p:spPr>
          <a:xfrm>
            <a:off x="5048758" y="7128558"/>
            <a:ext cx="1059180" cy="207645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>
              <a:lnSpc>
                <a:spcPct val="100000"/>
              </a:lnSpc>
              <a:spcBef>
                <a:spcPts val="95"/>
              </a:spcBef>
              <a:tabLst>
                <a:tab pos="305435" algn="l"/>
              </a:tabLst>
            </a:pPr>
            <a:r>
              <a:rPr dirty="0" sz="1200" spc="120">
                <a:latin typeface="Calibri"/>
                <a:cs typeface="Calibri"/>
              </a:rPr>
              <a:t>(</a:t>
            </a:r>
            <a:r>
              <a:rPr dirty="0" sz="1200" spc="120" i="1">
                <a:latin typeface="Calibri"/>
                <a:cs typeface="Calibri"/>
              </a:rPr>
              <a:t>C</a:t>
            </a:r>
            <a:r>
              <a:rPr dirty="0" sz="1200" i="1">
                <a:latin typeface="Calibri"/>
                <a:cs typeface="Calibri"/>
              </a:rPr>
              <a:t>	</a:t>
            </a:r>
            <a:r>
              <a:rPr dirty="0" sz="1200" spc="-170">
                <a:latin typeface="Lucida Sans Unicode"/>
                <a:cs typeface="Lucida Sans Unicode"/>
              </a:rPr>
              <a:t>∧</a:t>
            </a:r>
            <a:r>
              <a:rPr dirty="0" sz="1200" spc="-114">
                <a:latin typeface="Lucida Sans Unicode"/>
                <a:cs typeface="Lucida Sans Unicode"/>
              </a:rPr>
              <a:t> </a:t>
            </a:r>
            <a:r>
              <a:rPr dirty="0" sz="1200" spc="340" i="1">
                <a:latin typeface="Calibri"/>
                <a:cs typeface="Calibri"/>
              </a:rPr>
              <a:t>X</a:t>
            </a:r>
            <a:r>
              <a:rPr dirty="0" sz="1200" spc="484" i="1">
                <a:latin typeface="Calibri"/>
                <a:cs typeface="Calibri"/>
              </a:rPr>
              <a:t> </a:t>
            </a:r>
            <a:r>
              <a:rPr dirty="0" sz="1200" spc="-170">
                <a:latin typeface="Lucida Sans Unicode"/>
                <a:cs typeface="Lucida Sans Unicode"/>
              </a:rPr>
              <a:t>∧</a:t>
            </a:r>
            <a:r>
              <a:rPr dirty="0" sz="1200" spc="-110">
                <a:latin typeface="Lucida Sans Unicode"/>
                <a:cs typeface="Lucida Sans Unicode"/>
              </a:rPr>
              <a:t> </a:t>
            </a:r>
            <a:r>
              <a:rPr dirty="0" sz="1200" spc="340" i="1">
                <a:latin typeface="Calibri"/>
                <a:cs typeface="Calibri"/>
              </a:rPr>
              <a:t>X</a:t>
            </a:r>
            <a:r>
              <a:rPr dirty="0" sz="1200" spc="305" i="1">
                <a:latin typeface="Calibri"/>
                <a:cs typeface="Calibri"/>
              </a:rPr>
              <a:t> </a:t>
            </a:r>
            <a:r>
              <a:rPr dirty="0" sz="1200" spc="40">
                <a:latin typeface="Calibri"/>
                <a:cs typeface="Calibri"/>
              </a:rPr>
              <a:t>)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61" name="object 61" descr=""/>
          <p:cNvSpPr txBox="1"/>
          <p:nvPr/>
        </p:nvSpPr>
        <p:spPr>
          <a:xfrm>
            <a:off x="4954943" y="6715580"/>
            <a:ext cx="1385570" cy="62103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50800">
              <a:lnSpc>
                <a:spcPct val="100000"/>
              </a:lnSpc>
              <a:spcBef>
                <a:spcPts val="95"/>
              </a:spcBef>
              <a:tabLst>
                <a:tab pos="1244600" algn="l"/>
              </a:tabLst>
            </a:pPr>
            <a:r>
              <a:rPr dirty="0" sz="1200" spc="145">
                <a:latin typeface="Calibri"/>
                <a:cs typeface="Calibri"/>
              </a:rPr>
              <a:t>(</a:t>
            </a:r>
            <a:r>
              <a:rPr dirty="0" sz="1200" spc="145" i="1">
                <a:latin typeface="Calibri"/>
                <a:cs typeface="Calibri"/>
              </a:rPr>
              <a:t>C</a:t>
            </a:r>
            <a:r>
              <a:rPr dirty="0" baseline="-13888" sz="1200" spc="217" i="1">
                <a:latin typeface="Calibri"/>
                <a:cs typeface="Calibri"/>
              </a:rPr>
              <a:t>in</a:t>
            </a:r>
            <a:r>
              <a:rPr dirty="0" baseline="-13888" sz="1200" spc="195" i="1">
                <a:latin typeface="Calibri"/>
                <a:cs typeface="Calibri"/>
              </a:rPr>
              <a:t> </a:t>
            </a:r>
            <a:r>
              <a:rPr dirty="0" sz="1200" spc="-170">
                <a:latin typeface="Lucida Sans Unicode"/>
                <a:cs typeface="Lucida Sans Unicode"/>
              </a:rPr>
              <a:t>∧</a:t>
            </a:r>
            <a:r>
              <a:rPr dirty="0" sz="1200" spc="-110">
                <a:latin typeface="Lucida Sans Unicode"/>
                <a:cs typeface="Lucida Sans Unicode"/>
              </a:rPr>
              <a:t> </a:t>
            </a:r>
            <a:r>
              <a:rPr dirty="0" u="sng" sz="1200" spc="180" i="1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X</a:t>
            </a:r>
            <a:r>
              <a:rPr dirty="0" baseline="-13888" sz="1200" spc="270">
                <a:latin typeface="Calibri"/>
                <a:cs typeface="Calibri"/>
              </a:rPr>
              <a:t>1</a:t>
            </a:r>
            <a:r>
              <a:rPr dirty="0" baseline="-13888" sz="1200" spc="195">
                <a:latin typeface="Calibri"/>
                <a:cs typeface="Calibri"/>
              </a:rPr>
              <a:t> </a:t>
            </a:r>
            <a:r>
              <a:rPr dirty="0" sz="1200" spc="-170">
                <a:latin typeface="Lucida Sans Unicode"/>
                <a:cs typeface="Lucida Sans Unicode"/>
              </a:rPr>
              <a:t>∧</a:t>
            </a:r>
            <a:r>
              <a:rPr dirty="0" sz="1200" spc="-110">
                <a:latin typeface="Lucida Sans Unicode"/>
                <a:cs typeface="Lucida Sans Unicode"/>
              </a:rPr>
              <a:t> </a:t>
            </a:r>
            <a:r>
              <a:rPr dirty="0" sz="1200" spc="140" i="1">
                <a:latin typeface="Calibri"/>
                <a:cs typeface="Calibri"/>
              </a:rPr>
              <a:t>X</a:t>
            </a:r>
            <a:r>
              <a:rPr dirty="0" baseline="-13888" sz="1200" spc="209">
                <a:latin typeface="Calibri"/>
                <a:cs typeface="Calibri"/>
              </a:rPr>
              <a:t>2</a:t>
            </a:r>
            <a:r>
              <a:rPr dirty="0" sz="1200" spc="140">
                <a:latin typeface="Calibri"/>
                <a:cs typeface="Calibri"/>
              </a:rPr>
              <a:t>)</a:t>
            </a:r>
            <a:r>
              <a:rPr dirty="0" sz="1200">
                <a:latin typeface="Calibri"/>
                <a:cs typeface="Calibri"/>
              </a:rPr>
              <a:t>	</a:t>
            </a:r>
            <a:r>
              <a:rPr dirty="0" sz="1200" spc="-50">
                <a:latin typeface="Lucida Sans Unicode"/>
                <a:cs typeface="Lucida Sans Unicode"/>
              </a:rPr>
              <a:t>∨</a:t>
            </a:r>
            <a:endParaRPr sz="1200">
              <a:latin typeface="Lucida Sans Unicode"/>
              <a:cs typeface="Lucida Sans Unicode"/>
            </a:endParaRPr>
          </a:p>
          <a:p>
            <a:pPr marL="50800">
              <a:lnSpc>
                <a:spcPct val="100000"/>
              </a:lnSpc>
              <a:spcBef>
                <a:spcPts val="5"/>
              </a:spcBef>
              <a:tabLst>
                <a:tab pos="1245870" algn="l"/>
              </a:tabLst>
            </a:pPr>
            <a:r>
              <a:rPr dirty="0" sz="1200" spc="120">
                <a:latin typeface="Calibri"/>
                <a:cs typeface="Calibri"/>
              </a:rPr>
              <a:t>(</a:t>
            </a:r>
            <a:r>
              <a:rPr dirty="0" sz="1200" spc="120" i="1">
                <a:latin typeface="Calibri"/>
                <a:cs typeface="Calibri"/>
              </a:rPr>
              <a:t>C</a:t>
            </a:r>
            <a:r>
              <a:rPr dirty="0" baseline="-13888" sz="1200" spc="179" i="1">
                <a:latin typeface="Calibri"/>
                <a:cs typeface="Calibri"/>
              </a:rPr>
              <a:t>in</a:t>
            </a:r>
            <a:r>
              <a:rPr dirty="0" baseline="-13888" sz="1200" spc="195" i="1">
                <a:latin typeface="Calibri"/>
                <a:cs typeface="Calibri"/>
              </a:rPr>
              <a:t> </a:t>
            </a:r>
            <a:r>
              <a:rPr dirty="0" sz="1200" spc="-170">
                <a:latin typeface="Lucida Sans Unicode"/>
                <a:cs typeface="Lucida Sans Unicode"/>
              </a:rPr>
              <a:t>∧</a:t>
            </a:r>
            <a:r>
              <a:rPr dirty="0" sz="1200" spc="-105">
                <a:latin typeface="Lucida Sans Unicode"/>
                <a:cs typeface="Lucida Sans Unicode"/>
              </a:rPr>
              <a:t> </a:t>
            </a:r>
            <a:r>
              <a:rPr dirty="0" sz="1200" spc="225" i="1">
                <a:latin typeface="Calibri"/>
                <a:cs typeface="Calibri"/>
              </a:rPr>
              <a:t>X</a:t>
            </a:r>
            <a:r>
              <a:rPr dirty="0" baseline="-13888" sz="1200" spc="337">
                <a:latin typeface="Calibri"/>
                <a:cs typeface="Calibri"/>
              </a:rPr>
              <a:t>1</a:t>
            </a:r>
            <a:r>
              <a:rPr dirty="0" baseline="-13888" sz="1200" spc="202">
                <a:latin typeface="Calibri"/>
                <a:cs typeface="Calibri"/>
              </a:rPr>
              <a:t> </a:t>
            </a:r>
            <a:r>
              <a:rPr dirty="0" sz="1200" spc="-170">
                <a:latin typeface="Lucida Sans Unicode"/>
                <a:cs typeface="Lucida Sans Unicode"/>
              </a:rPr>
              <a:t>∧</a:t>
            </a:r>
            <a:r>
              <a:rPr dirty="0" sz="1200" spc="-105">
                <a:latin typeface="Lucida Sans Unicode"/>
                <a:cs typeface="Lucida Sans Unicode"/>
              </a:rPr>
              <a:t> </a:t>
            </a:r>
            <a:r>
              <a:rPr dirty="0" sz="1200" spc="140" i="1">
                <a:latin typeface="Calibri"/>
                <a:cs typeface="Calibri"/>
              </a:rPr>
              <a:t>X</a:t>
            </a:r>
            <a:r>
              <a:rPr dirty="0" baseline="-13888" sz="1200" spc="209">
                <a:latin typeface="Calibri"/>
                <a:cs typeface="Calibri"/>
              </a:rPr>
              <a:t>2</a:t>
            </a:r>
            <a:r>
              <a:rPr dirty="0" sz="1200" spc="140">
                <a:latin typeface="Calibri"/>
                <a:cs typeface="Calibri"/>
              </a:rPr>
              <a:t>)</a:t>
            </a:r>
            <a:r>
              <a:rPr dirty="0" sz="1200">
                <a:latin typeface="Calibri"/>
                <a:cs typeface="Calibri"/>
              </a:rPr>
              <a:t>	</a:t>
            </a:r>
            <a:r>
              <a:rPr dirty="0" sz="1200" spc="-50">
                <a:latin typeface="Lucida Sans Unicode"/>
                <a:cs typeface="Lucida Sans Unicode"/>
              </a:rPr>
              <a:t>∨</a:t>
            </a:r>
            <a:endParaRPr sz="1200">
              <a:latin typeface="Lucida Sans Unicode"/>
              <a:cs typeface="Lucida Sans Unicode"/>
            </a:endParaRPr>
          </a:p>
          <a:p>
            <a:pPr algn="r" marR="43180">
              <a:lnSpc>
                <a:spcPct val="100000"/>
              </a:lnSpc>
              <a:spcBef>
                <a:spcPts val="365"/>
              </a:spcBef>
            </a:pPr>
            <a:r>
              <a:rPr dirty="0" sz="1200" spc="-50">
                <a:latin typeface="Lucida Sans Unicode"/>
                <a:cs typeface="Lucida Sans Unicode"/>
              </a:rPr>
              <a:t>∨</a:t>
            </a:r>
            <a:endParaRPr sz="1200">
              <a:latin typeface="Lucida Sans Unicode"/>
              <a:cs typeface="Lucida Sans Unicode"/>
            </a:endParaRPr>
          </a:p>
        </p:txBody>
      </p:sp>
      <p:sp>
        <p:nvSpPr>
          <p:cNvPr id="62" name="object 62" descr=""/>
          <p:cNvSpPr/>
          <p:nvPr/>
        </p:nvSpPr>
        <p:spPr>
          <a:xfrm>
            <a:off x="5010797" y="7391781"/>
            <a:ext cx="1110615" cy="233045"/>
          </a:xfrm>
          <a:custGeom>
            <a:avLst/>
            <a:gdLst/>
            <a:ahLst/>
            <a:cxnLst/>
            <a:rect l="l" t="t" r="r" b="b"/>
            <a:pathLst>
              <a:path w="1110614" h="233045">
                <a:moveTo>
                  <a:pt x="1110475" y="0"/>
                </a:moveTo>
                <a:lnTo>
                  <a:pt x="0" y="0"/>
                </a:lnTo>
                <a:lnTo>
                  <a:pt x="0" y="232651"/>
                </a:lnTo>
                <a:lnTo>
                  <a:pt x="1110475" y="232651"/>
                </a:lnTo>
                <a:lnTo>
                  <a:pt x="1110475" y="0"/>
                </a:lnTo>
                <a:close/>
              </a:path>
            </a:pathLst>
          </a:custGeom>
          <a:solidFill>
            <a:srgbClr val="B2FFB2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3" name="object 63" descr=""/>
          <p:cNvSpPr txBox="1"/>
          <p:nvPr/>
        </p:nvSpPr>
        <p:spPr>
          <a:xfrm>
            <a:off x="5829363" y="7447095"/>
            <a:ext cx="127000" cy="17780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>
              <a:lnSpc>
                <a:spcPct val="100000"/>
              </a:lnSpc>
              <a:spcBef>
                <a:spcPts val="95"/>
              </a:spcBef>
            </a:pPr>
            <a:r>
              <a:rPr dirty="0" sz="1000" spc="-420" i="1">
                <a:latin typeface="Cambria"/>
                <a:cs typeface="Cambria"/>
              </a:rPr>
              <a:t>/</a:t>
            </a:r>
            <a:endParaRPr sz="1000">
              <a:latin typeface="Cambria"/>
              <a:cs typeface="Cambria"/>
            </a:endParaRPr>
          </a:p>
        </p:txBody>
      </p:sp>
      <p:sp>
        <p:nvSpPr>
          <p:cNvPr id="64" name="object 64" descr=""/>
          <p:cNvSpPr txBox="1"/>
          <p:nvPr/>
        </p:nvSpPr>
        <p:spPr>
          <a:xfrm>
            <a:off x="5911621" y="7385411"/>
            <a:ext cx="139700" cy="17780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>
              <a:lnSpc>
                <a:spcPct val="100000"/>
              </a:lnSpc>
              <a:spcBef>
                <a:spcPts val="95"/>
              </a:spcBef>
            </a:pPr>
            <a:r>
              <a:rPr dirty="0" sz="1000" spc="480" i="1">
                <a:latin typeface="Cambria"/>
                <a:cs typeface="Cambria"/>
              </a:rPr>
              <a:t>/</a:t>
            </a:r>
            <a:endParaRPr sz="1000">
              <a:latin typeface="Cambria"/>
              <a:cs typeface="Cambria"/>
            </a:endParaRPr>
          </a:p>
        </p:txBody>
      </p:sp>
      <p:sp>
        <p:nvSpPr>
          <p:cNvPr id="65" name="object 65" descr=""/>
          <p:cNvSpPr txBox="1"/>
          <p:nvPr/>
        </p:nvSpPr>
        <p:spPr>
          <a:xfrm>
            <a:off x="5212931" y="7457375"/>
            <a:ext cx="819150" cy="14732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>
              <a:lnSpc>
                <a:spcPct val="100000"/>
              </a:lnSpc>
              <a:spcBef>
                <a:spcPts val="95"/>
              </a:spcBef>
              <a:tabLst>
                <a:tab pos="400050" algn="l"/>
                <a:tab pos="751840" algn="l"/>
              </a:tabLst>
            </a:pPr>
            <a:r>
              <a:rPr dirty="0" sz="800" spc="70" i="1">
                <a:latin typeface="Calibri"/>
                <a:cs typeface="Calibri"/>
              </a:rPr>
              <a:t>in</a:t>
            </a:r>
            <a:r>
              <a:rPr dirty="0" sz="800" i="1">
                <a:latin typeface="Calibri"/>
                <a:cs typeface="Calibri"/>
              </a:rPr>
              <a:t>	</a:t>
            </a:r>
            <a:r>
              <a:rPr dirty="0" sz="800" spc="-50">
                <a:latin typeface="Calibri"/>
                <a:cs typeface="Calibri"/>
              </a:rPr>
              <a:t>1</a:t>
            </a:r>
            <a:r>
              <a:rPr dirty="0" sz="800">
                <a:latin typeface="Calibri"/>
                <a:cs typeface="Calibri"/>
              </a:rPr>
              <a:t>	</a:t>
            </a:r>
            <a:r>
              <a:rPr dirty="0" sz="800" spc="-50">
                <a:latin typeface="Calibri"/>
                <a:cs typeface="Calibri"/>
              </a:rPr>
              <a:t>2</a:t>
            </a:r>
            <a:endParaRPr sz="800">
              <a:latin typeface="Calibri"/>
              <a:cs typeface="Calibri"/>
            </a:endParaRPr>
          </a:p>
        </p:txBody>
      </p:sp>
      <p:sp>
        <p:nvSpPr>
          <p:cNvPr id="66" name="object 66" descr=""/>
          <p:cNvSpPr txBox="1"/>
          <p:nvPr/>
        </p:nvSpPr>
        <p:spPr>
          <a:xfrm>
            <a:off x="5048758" y="7383981"/>
            <a:ext cx="1047750" cy="207645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>
              <a:lnSpc>
                <a:spcPct val="100000"/>
              </a:lnSpc>
              <a:spcBef>
                <a:spcPts val="95"/>
              </a:spcBef>
              <a:tabLst>
                <a:tab pos="305435" algn="l"/>
              </a:tabLst>
            </a:pPr>
            <a:r>
              <a:rPr dirty="0" sz="1200" spc="120">
                <a:latin typeface="Calibri"/>
                <a:cs typeface="Calibri"/>
              </a:rPr>
              <a:t>(</a:t>
            </a:r>
            <a:r>
              <a:rPr dirty="0" sz="1200" spc="120" i="1">
                <a:latin typeface="Calibri"/>
                <a:cs typeface="Calibri"/>
              </a:rPr>
              <a:t>C</a:t>
            </a:r>
            <a:r>
              <a:rPr dirty="0" sz="1200" i="1">
                <a:latin typeface="Calibri"/>
                <a:cs typeface="Calibri"/>
              </a:rPr>
              <a:t>	</a:t>
            </a:r>
            <a:r>
              <a:rPr dirty="0" sz="1200" spc="-170">
                <a:latin typeface="Lucida Sans Unicode"/>
                <a:cs typeface="Lucida Sans Unicode"/>
              </a:rPr>
              <a:t>∧</a:t>
            </a:r>
            <a:r>
              <a:rPr dirty="0" sz="1200" spc="-114">
                <a:latin typeface="Lucida Sans Unicode"/>
                <a:cs typeface="Lucida Sans Unicode"/>
              </a:rPr>
              <a:t> </a:t>
            </a:r>
            <a:r>
              <a:rPr dirty="0" sz="1200" spc="340" i="1">
                <a:latin typeface="Calibri"/>
                <a:cs typeface="Calibri"/>
              </a:rPr>
              <a:t>X</a:t>
            </a:r>
            <a:r>
              <a:rPr dirty="0" sz="1200" spc="484" i="1">
                <a:latin typeface="Calibri"/>
                <a:cs typeface="Calibri"/>
              </a:rPr>
              <a:t> </a:t>
            </a:r>
            <a:r>
              <a:rPr dirty="0" sz="1200" spc="-170">
                <a:latin typeface="Lucida Sans Unicode"/>
                <a:cs typeface="Lucida Sans Unicode"/>
              </a:rPr>
              <a:t>∧</a:t>
            </a:r>
            <a:r>
              <a:rPr dirty="0" sz="1200" spc="-110">
                <a:latin typeface="Lucida Sans Unicode"/>
                <a:cs typeface="Lucida Sans Unicode"/>
              </a:rPr>
              <a:t> </a:t>
            </a:r>
            <a:r>
              <a:rPr dirty="0" sz="1200" spc="340" i="1">
                <a:latin typeface="Calibri"/>
                <a:cs typeface="Calibri"/>
              </a:rPr>
              <a:t>X</a:t>
            </a:r>
            <a:r>
              <a:rPr dirty="0" sz="1200" spc="210" i="1">
                <a:latin typeface="Calibri"/>
                <a:cs typeface="Calibri"/>
              </a:rPr>
              <a:t> </a:t>
            </a:r>
            <a:r>
              <a:rPr dirty="0" sz="1200" spc="40">
                <a:latin typeface="Calibri"/>
                <a:cs typeface="Calibri"/>
              </a:rPr>
              <a:t>)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67" name="object 67" descr=""/>
          <p:cNvSpPr txBox="1"/>
          <p:nvPr/>
        </p:nvSpPr>
        <p:spPr>
          <a:xfrm>
            <a:off x="634707" y="7873390"/>
            <a:ext cx="727710" cy="227965"/>
          </a:xfrm>
          <a:prstGeom prst="rect">
            <a:avLst/>
          </a:prstGeom>
          <a:solidFill>
            <a:srgbClr val="FFF200"/>
          </a:solidFill>
        </p:spPr>
        <p:txBody>
          <a:bodyPr wrap="square" lIns="0" tIns="0" rIns="0" bIns="0" rtlCol="0" vert="horz">
            <a:spAutoFit/>
          </a:bodyPr>
          <a:lstStyle/>
          <a:p>
            <a:pPr marL="37465">
              <a:lnSpc>
                <a:spcPts val="1435"/>
              </a:lnSpc>
            </a:pPr>
            <a:r>
              <a:rPr dirty="0" sz="1200" spc="150">
                <a:latin typeface="Calibri"/>
                <a:cs typeface="Calibri"/>
              </a:rPr>
              <a:t>(</a:t>
            </a:r>
            <a:r>
              <a:rPr dirty="0" sz="1200" spc="150" i="1">
                <a:latin typeface="Calibri"/>
                <a:cs typeface="Calibri"/>
              </a:rPr>
              <a:t>X</a:t>
            </a:r>
            <a:r>
              <a:rPr dirty="0" baseline="-13888" sz="1200" spc="225">
                <a:latin typeface="Calibri"/>
                <a:cs typeface="Calibri"/>
              </a:rPr>
              <a:t>1</a:t>
            </a:r>
            <a:r>
              <a:rPr dirty="0" baseline="-13888" sz="1200" spc="195">
                <a:latin typeface="Calibri"/>
                <a:cs typeface="Calibri"/>
              </a:rPr>
              <a:t> </a:t>
            </a:r>
            <a:r>
              <a:rPr dirty="0" sz="1200" spc="-170">
                <a:latin typeface="Lucida Sans Unicode"/>
                <a:cs typeface="Lucida Sans Unicode"/>
              </a:rPr>
              <a:t>∧</a:t>
            </a:r>
            <a:r>
              <a:rPr dirty="0" sz="1200" spc="-110">
                <a:latin typeface="Lucida Sans Unicode"/>
                <a:cs typeface="Lucida Sans Unicode"/>
              </a:rPr>
              <a:t> </a:t>
            </a:r>
            <a:r>
              <a:rPr dirty="0" sz="1200" spc="140" i="1">
                <a:latin typeface="Calibri"/>
                <a:cs typeface="Calibri"/>
              </a:rPr>
              <a:t>X</a:t>
            </a:r>
            <a:r>
              <a:rPr dirty="0" baseline="-13888" sz="1200" spc="209">
                <a:latin typeface="Calibri"/>
                <a:cs typeface="Calibri"/>
              </a:rPr>
              <a:t>2</a:t>
            </a:r>
            <a:r>
              <a:rPr dirty="0" sz="1200" spc="140">
                <a:latin typeface="Calibri"/>
                <a:cs typeface="Calibri"/>
              </a:rPr>
              <a:t>)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68" name="object 68" descr=""/>
          <p:cNvSpPr txBox="1"/>
          <p:nvPr/>
        </p:nvSpPr>
        <p:spPr>
          <a:xfrm>
            <a:off x="1572374" y="7873390"/>
            <a:ext cx="758825" cy="227965"/>
          </a:xfrm>
          <a:prstGeom prst="rect">
            <a:avLst/>
          </a:prstGeom>
          <a:solidFill>
            <a:srgbClr val="ABE1FA"/>
          </a:solidFill>
        </p:spPr>
        <p:txBody>
          <a:bodyPr wrap="square" lIns="0" tIns="0" rIns="0" bIns="0" rtlCol="0" vert="horz">
            <a:spAutoFit/>
          </a:bodyPr>
          <a:lstStyle/>
          <a:p>
            <a:pPr marL="37465">
              <a:lnSpc>
                <a:spcPts val="1435"/>
              </a:lnSpc>
            </a:pPr>
            <a:r>
              <a:rPr dirty="0" sz="1200" spc="120">
                <a:latin typeface="Calibri"/>
                <a:cs typeface="Calibri"/>
              </a:rPr>
              <a:t>(</a:t>
            </a:r>
            <a:r>
              <a:rPr dirty="0" sz="1200" spc="120" i="1">
                <a:latin typeface="Calibri"/>
                <a:cs typeface="Calibri"/>
              </a:rPr>
              <a:t>C</a:t>
            </a:r>
            <a:r>
              <a:rPr dirty="0" baseline="-13888" sz="1200" spc="179" i="1">
                <a:latin typeface="Calibri"/>
                <a:cs typeface="Calibri"/>
              </a:rPr>
              <a:t>in</a:t>
            </a:r>
            <a:r>
              <a:rPr dirty="0" baseline="-13888" sz="1200" spc="202" i="1">
                <a:latin typeface="Calibri"/>
                <a:cs typeface="Calibri"/>
              </a:rPr>
              <a:t> </a:t>
            </a:r>
            <a:r>
              <a:rPr dirty="0" sz="1200" spc="-170">
                <a:latin typeface="Lucida Sans Unicode"/>
                <a:cs typeface="Lucida Sans Unicode"/>
              </a:rPr>
              <a:t>∧</a:t>
            </a:r>
            <a:r>
              <a:rPr dirty="0" sz="1200" spc="-105">
                <a:latin typeface="Lucida Sans Unicode"/>
                <a:cs typeface="Lucida Sans Unicode"/>
              </a:rPr>
              <a:t> </a:t>
            </a:r>
            <a:r>
              <a:rPr dirty="0" sz="1200" spc="140" i="1">
                <a:latin typeface="Calibri"/>
                <a:cs typeface="Calibri"/>
              </a:rPr>
              <a:t>X</a:t>
            </a:r>
            <a:r>
              <a:rPr dirty="0" baseline="-13888" sz="1200" spc="209">
                <a:latin typeface="Calibri"/>
                <a:cs typeface="Calibri"/>
              </a:rPr>
              <a:t>2</a:t>
            </a:r>
            <a:r>
              <a:rPr dirty="0" sz="1200" spc="140">
                <a:latin typeface="Calibri"/>
                <a:cs typeface="Calibri"/>
              </a:rPr>
              <a:t>)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69" name="object 69" descr=""/>
          <p:cNvSpPr txBox="1"/>
          <p:nvPr/>
        </p:nvSpPr>
        <p:spPr>
          <a:xfrm>
            <a:off x="589165" y="7827848"/>
            <a:ext cx="2805430" cy="319405"/>
          </a:xfrm>
          <a:prstGeom prst="rect">
            <a:avLst/>
          </a:prstGeom>
          <a:ln w="5054">
            <a:solidFill>
              <a:srgbClr val="000000"/>
            </a:solidFill>
          </a:ln>
        </p:spPr>
        <p:txBody>
          <a:bodyPr wrap="square" lIns="0" tIns="45085" rIns="0" bIns="0" rtlCol="0" vert="horz">
            <a:spAutoFit/>
          </a:bodyPr>
          <a:lstStyle/>
          <a:p>
            <a:pPr marL="826769">
              <a:lnSpc>
                <a:spcPct val="100000"/>
              </a:lnSpc>
              <a:spcBef>
                <a:spcPts val="355"/>
              </a:spcBef>
              <a:tabLst>
                <a:tab pos="1795780" algn="l"/>
              </a:tabLst>
            </a:pPr>
            <a:r>
              <a:rPr dirty="0" sz="1200" spc="-50">
                <a:latin typeface="Lucida Sans Unicode"/>
                <a:cs typeface="Lucida Sans Unicode"/>
              </a:rPr>
              <a:t>∨</a:t>
            </a:r>
            <a:r>
              <a:rPr dirty="0" sz="1200">
                <a:latin typeface="Lucida Sans Unicode"/>
                <a:cs typeface="Lucida Sans Unicode"/>
              </a:rPr>
              <a:t>	</a:t>
            </a:r>
            <a:r>
              <a:rPr dirty="0" sz="1200" spc="-50">
                <a:latin typeface="Lucida Sans Unicode"/>
                <a:cs typeface="Lucida Sans Unicode"/>
              </a:rPr>
              <a:t>∨</a:t>
            </a:r>
            <a:endParaRPr sz="1200">
              <a:latin typeface="Lucida Sans Unicode"/>
              <a:cs typeface="Lucida Sans Unicode"/>
            </a:endParaRPr>
          </a:p>
        </p:txBody>
      </p:sp>
      <p:sp>
        <p:nvSpPr>
          <p:cNvPr id="70" name="object 70" descr=""/>
          <p:cNvSpPr txBox="1"/>
          <p:nvPr/>
        </p:nvSpPr>
        <p:spPr>
          <a:xfrm>
            <a:off x="2541117" y="7873390"/>
            <a:ext cx="758825" cy="227965"/>
          </a:xfrm>
          <a:prstGeom prst="rect">
            <a:avLst/>
          </a:prstGeom>
          <a:solidFill>
            <a:srgbClr val="B2FFB2"/>
          </a:solidFill>
        </p:spPr>
        <p:txBody>
          <a:bodyPr wrap="square" lIns="0" tIns="0" rIns="0" bIns="0" rtlCol="0" vert="horz">
            <a:spAutoFit/>
          </a:bodyPr>
          <a:lstStyle/>
          <a:p>
            <a:pPr marL="37465">
              <a:lnSpc>
                <a:spcPts val="1435"/>
              </a:lnSpc>
            </a:pPr>
            <a:r>
              <a:rPr dirty="0" sz="1200" spc="120">
                <a:latin typeface="Calibri"/>
                <a:cs typeface="Calibri"/>
              </a:rPr>
              <a:t>(</a:t>
            </a:r>
            <a:r>
              <a:rPr dirty="0" sz="1200" spc="120" i="1">
                <a:latin typeface="Calibri"/>
                <a:cs typeface="Calibri"/>
              </a:rPr>
              <a:t>C</a:t>
            </a:r>
            <a:r>
              <a:rPr dirty="0" baseline="-13888" sz="1200" spc="179" i="1">
                <a:latin typeface="Calibri"/>
                <a:cs typeface="Calibri"/>
              </a:rPr>
              <a:t>in</a:t>
            </a:r>
            <a:r>
              <a:rPr dirty="0" baseline="-13888" sz="1200" spc="202" i="1">
                <a:latin typeface="Calibri"/>
                <a:cs typeface="Calibri"/>
              </a:rPr>
              <a:t> </a:t>
            </a:r>
            <a:r>
              <a:rPr dirty="0" sz="1200" spc="-170">
                <a:latin typeface="Lucida Sans Unicode"/>
                <a:cs typeface="Lucida Sans Unicode"/>
              </a:rPr>
              <a:t>∧</a:t>
            </a:r>
            <a:r>
              <a:rPr dirty="0" sz="1200" spc="-105">
                <a:latin typeface="Lucida Sans Unicode"/>
                <a:cs typeface="Lucida Sans Unicode"/>
              </a:rPr>
              <a:t> </a:t>
            </a:r>
            <a:r>
              <a:rPr dirty="0" sz="1200" spc="140" i="1">
                <a:latin typeface="Calibri"/>
                <a:cs typeface="Calibri"/>
              </a:rPr>
              <a:t>X</a:t>
            </a:r>
            <a:r>
              <a:rPr dirty="0" baseline="-13888" sz="1200" spc="209">
                <a:latin typeface="Calibri"/>
                <a:cs typeface="Calibri"/>
              </a:rPr>
              <a:t>1</a:t>
            </a:r>
            <a:r>
              <a:rPr dirty="0" sz="1200" spc="140">
                <a:latin typeface="Calibri"/>
                <a:cs typeface="Calibri"/>
              </a:rPr>
              <a:t>)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71" name="object 71" descr=""/>
          <p:cNvSpPr txBox="1"/>
          <p:nvPr/>
        </p:nvSpPr>
        <p:spPr>
          <a:xfrm>
            <a:off x="548525" y="8318205"/>
            <a:ext cx="3507740" cy="207645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38100">
              <a:lnSpc>
                <a:spcPct val="100000"/>
              </a:lnSpc>
              <a:spcBef>
                <a:spcPts val="95"/>
              </a:spcBef>
            </a:pPr>
            <a:r>
              <a:rPr dirty="0" sz="1200" spc="95">
                <a:latin typeface="Calibri"/>
                <a:cs typeface="Calibri"/>
              </a:rPr>
              <a:t>At </a:t>
            </a:r>
            <a:r>
              <a:rPr dirty="0" sz="1200">
                <a:latin typeface="Calibri"/>
                <a:cs typeface="Calibri"/>
              </a:rPr>
              <a:t>least</a:t>
            </a:r>
            <a:r>
              <a:rPr dirty="0" sz="1200" spc="9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2</a:t>
            </a:r>
            <a:r>
              <a:rPr dirty="0" sz="1200" spc="10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bits</a:t>
            </a:r>
            <a:r>
              <a:rPr dirty="0" sz="1200" spc="9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from</a:t>
            </a:r>
            <a:r>
              <a:rPr dirty="0" sz="1200" spc="9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the</a:t>
            </a:r>
            <a:r>
              <a:rPr dirty="0" sz="1200" spc="10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set</a:t>
            </a:r>
            <a:r>
              <a:rPr dirty="0" sz="1200" spc="95">
                <a:latin typeface="Calibri"/>
                <a:cs typeface="Calibri"/>
              </a:rPr>
              <a:t> </a:t>
            </a:r>
            <a:r>
              <a:rPr dirty="0" sz="1200" spc="160">
                <a:latin typeface="Lucida Sans Unicode"/>
                <a:cs typeface="Lucida Sans Unicode"/>
              </a:rPr>
              <a:t>{</a:t>
            </a:r>
            <a:r>
              <a:rPr dirty="0" sz="1200" spc="160" i="1">
                <a:latin typeface="Calibri"/>
                <a:cs typeface="Calibri"/>
              </a:rPr>
              <a:t>X</a:t>
            </a:r>
            <a:r>
              <a:rPr dirty="0" baseline="-13888" sz="1200" spc="240">
                <a:latin typeface="Calibri"/>
                <a:cs typeface="Calibri"/>
              </a:rPr>
              <a:t>1</a:t>
            </a:r>
            <a:r>
              <a:rPr dirty="0" sz="1200" spc="160" i="1">
                <a:latin typeface="Calibri"/>
                <a:cs typeface="Calibri"/>
              </a:rPr>
              <a:t>,</a:t>
            </a:r>
            <a:r>
              <a:rPr dirty="0" sz="1200" spc="-75" i="1">
                <a:latin typeface="Calibri"/>
                <a:cs typeface="Calibri"/>
              </a:rPr>
              <a:t> </a:t>
            </a:r>
            <a:r>
              <a:rPr dirty="0" sz="1200" spc="140" i="1">
                <a:latin typeface="Calibri"/>
                <a:cs typeface="Calibri"/>
              </a:rPr>
              <a:t>X</a:t>
            </a:r>
            <a:r>
              <a:rPr dirty="0" baseline="-13888" sz="1200" spc="209">
                <a:latin typeface="Calibri"/>
                <a:cs typeface="Calibri"/>
              </a:rPr>
              <a:t>2</a:t>
            </a:r>
            <a:r>
              <a:rPr dirty="0" sz="1200" spc="140" i="1">
                <a:latin typeface="Calibri"/>
                <a:cs typeface="Calibri"/>
              </a:rPr>
              <a:t>,</a:t>
            </a:r>
            <a:r>
              <a:rPr dirty="0" sz="1200" spc="-75" i="1">
                <a:latin typeface="Calibri"/>
                <a:cs typeface="Calibri"/>
              </a:rPr>
              <a:t> </a:t>
            </a:r>
            <a:r>
              <a:rPr dirty="0" sz="1200" spc="165" i="1">
                <a:latin typeface="Calibri"/>
                <a:cs typeface="Calibri"/>
              </a:rPr>
              <a:t>C</a:t>
            </a:r>
            <a:r>
              <a:rPr dirty="0" baseline="-13888" sz="1200" spc="247" i="1">
                <a:latin typeface="Calibri"/>
                <a:cs typeface="Calibri"/>
              </a:rPr>
              <a:t>in</a:t>
            </a:r>
            <a:r>
              <a:rPr dirty="0" sz="1200" spc="165">
                <a:latin typeface="Lucida Sans Unicode"/>
                <a:cs typeface="Lucida Sans Unicode"/>
              </a:rPr>
              <a:t>}</a:t>
            </a:r>
            <a:r>
              <a:rPr dirty="0" sz="1200" spc="-10">
                <a:latin typeface="Lucida Sans Unicode"/>
                <a:cs typeface="Lucida Sans Unicode"/>
              </a:rPr>
              <a:t> </a:t>
            </a:r>
            <a:r>
              <a:rPr dirty="0" sz="1200">
                <a:latin typeface="Calibri"/>
                <a:cs typeface="Calibri"/>
              </a:rPr>
              <a:t>must</a:t>
            </a:r>
            <a:r>
              <a:rPr dirty="0" sz="1200" spc="9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be</a:t>
            </a:r>
            <a:r>
              <a:rPr dirty="0" sz="1200" spc="95">
                <a:latin typeface="Calibri"/>
                <a:cs typeface="Calibri"/>
              </a:rPr>
              <a:t> </a:t>
            </a:r>
            <a:r>
              <a:rPr dirty="0" sz="1200" spc="-25">
                <a:latin typeface="Calibri"/>
                <a:cs typeface="Calibri"/>
              </a:rPr>
              <a:t>on</a:t>
            </a:r>
            <a:endParaRPr sz="1200">
              <a:latin typeface="Calibri"/>
              <a:cs typeface="Calibri"/>
            </a:endParaRPr>
          </a:p>
        </p:txBody>
      </p:sp>
      <p:grpSp>
        <p:nvGrpSpPr>
          <p:cNvPr id="72" name="object 72" descr=""/>
          <p:cNvGrpSpPr/>
          <p:nvPr/>
        </p:nvGrpSpPr>
        <p:grpSpPr>
          <a:xfrm>
            <a:off x="4064520" y="8341880"/>
            <a:ext cx="160655" cy="184150"/>
            <a:chOff x="4064520" y="8341880"/>
            <a:chExt cx="160655" cy="184150"/>
          </a:xfrm>
        </p:grpSpPr>
        <p:sp>
          <p:nvSpPr>
            <p:cNvPr id="73" name="object 73" descr=""/>
            <p:cNvSpPr/>
            <p:nvPr/>
          </p:nvSpPr>
          <p:spPr>
            <a:xfrm>
              <a:off x="4064520" y="8344408"/>
              <a:ext cx="160655" cy="0"/>
            </a:xfrm>
            <a:custGeom>
              <a:avLst/>
              <a:gdLst/>
              <a:ahLst/>
              <a:cxnLst/>
              <a:rect l="l" t="t" r="r" b="b"/>
              <a:pathLst>
                <a:path w="160654" h="0">
                  <a:moveTo>
                    <a:pt x="0" y="0"/>
                  </a:moveTo>
                  <a:lnTo>
                    <a:pt x="160375" y="0"/>
                  </a:lnTo>
                </a:path>
              </a:pathLst>
            </a:custGeom>
            <a:ln w="505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74" name="object 74" descr=""/>
            <p:cNvSpPr/>
            <p:nvPr/>
          </p:nvSpPr>
          <p:spPr>
            <a:xfrm>
              <a:off x="4067047" y="8344395"/>
              <a:ext cx="0" cy="179070"/>
            </a:xfrm>
            <a:custGeom>
              <a:avLst/>
              <a:gdLst/>
              <a:ahLst/>
              <a:cxnLst/>
              <a:rect l="l" t="t" r="r" b="b"/>
              <a:pathLst>
                <a:path w="0" h="179070">
                  <a:moveTo>
                    <a:pt x="0" y="178828"/>
                  </a:moveTo>
                  <a:lnTo>
                    <a:pt x="0" y="0"/>
                  </a:lnTo>
                </a:path>
              </a:pathLst>
            </a:custGeom>
            <a:ln w="505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75" name="object 75" descr=""/>
            <p:cNvSpPr/>
            <p:nvPr/>
          </p:nvSpPr>
          <p:spPr>
            <a:xfrm>
              <a:off x="4222368" y="8344395"/>
              <a:ext cx="0" cy="179070"/>
            </a:xfrm>
            <a:custGeom>
              <a:avLst/>
              <a:gdLst/>
              <a:ahLst/>
              <a:cxnLst/>
              <a:rect l="l" t="t" r="r" b="b"/>
              <a:pathLst>
                <a:path w="0" h="179070">
                  <a:moveTo>
                    <a:pt x="0" y="178828"/>
                  </a:moveTo>
                  <a:lnTo>
                    <a:pt x="0" y="0"/>
                  </a:lnTo>
                </a:path>
              </a:pathLst>
            </a:custGeom>
            <a:ln w="505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76" name="object 76" descr=""/>
            <p:cNvSpPr/>
            <p:nvPr/>
          </p:nvSpPr>
          <p:spPr>
            <a:xfrm>
              <a:off x="4064520" y="8523224"/>
              <a:ext cx="160655" cy="0"/>
            </a:xfrm>
            <a:custGeom>
              <a:avLst/>
              <a:gdLst/>
              <a:ahLst/>
              <a:cxnLst/>
              <a:rect l="l" t="t" r="r" b="b"/>
              <a:pathLst>
                <a:path w="160654" h="0">
                  <a:moveTo>
                    <a:pt x="0" y="0"/>
                  </a:moveTo>
                  <a:lnTo>
                    <a:pt x="160375" y="0"/>
                  </a:lnTo>
                </a:path>
              </a:pathLst>
            </a:custGeom>
            <a:ln w="505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77" name="object 77" descr=""/>
          <p:cNvSpPr txBox="1"/>
          <p:nvPr/>
        </p:nvSpPr>
        <p:spPr>
          <a:xfrm>
            <a:off x="4069545" y="8318205"/>
            <a:ext cx="2983230" cy="207645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38100">
              <a:lnSpc>
                <a:spcPct val="100000"/>
              </a:lnSpc>
              <a:spcBef>
                <a:spcPts val="95"/>
              </a:spcBef>
            </a:pPr>
            <a:r>
              <a:rPr dirty="0" sz="1200">
                <a:latin typeface="Calibri"/>
                <a:cs typeface="Calibri"/>
              </a:rPr>
              <a:t>1</a:t>
            </a:r>
            <a:r>
              <a:rPr dirty="0" sz="1200" spc="484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in</a:t>
            </a:r>
            <a:r>
              <a:rPr dirty="0" sz="1200" spc="12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order</a:t>
            </a:r>
            <a:r>
              <a:rPr dirty="0" sz="1200" spc="12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for</a:t>
            </a:r>
            <a:r>
              <a:rPr dirty="0" sz="1200" spc="12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a</a:t>
            </a:r>
            <a:r>
              <a:rPr dirty="0" sz="1200" spc="12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carry</a:t>
            </a:r>
            <a:r>
              <a:rPr dirty="0" sz="1200" spc="12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bit</a:t>
            </a:r>
            <a:r>
              <a:rPr dirty="0" sz="1200" spc="120">
                <a:latin typeface="Calibri"/>
                <a:cs typeface="Calibri"/>
              </a:rPr>
              <a:t> </a:t>
            </a:r>
            <a:r>
              <a:rPr dirty="0" sz="1200" spc="75" i="1">
                <a:latin typeface="Calibri"/>
                <a:cs typeface="Calibri"/>
              </a:rPr>
              <a:t>C</a:t>
            </a:r>
            <a:r>
              <a:rPr dirty="0" baseline="-13888" sz="1200" spc="112" i="1">
                <a:latin typeface="Calibri"/>
                <a:cs typeface="Calibri"/>
              </a:rPr>
              <a:t>out</a:t>
            </a:r>
            <a:r>
              <a:rPr dirty="0" baseline="-13888" sz="1200" spc="330" i="1">
                <a:latin typeface="Calibri"/>
                <a:cs typeface="Calibri"/>
              </a:rPr>
              <a:t> </a:t>
            </a:r>
            <a:r>
              <a:rPr dirty="0" sz="1200" spc="305">
                <a:latin typeface="Calibri"/>
                <a:cs typeface="Calibri"/>
              </a:rPr>
              <a:t>=</a:t>
            </a:r>
            <a:r>
              <a:rPr dirty="0" sz="1200" spc="80">
                <a:latin typeface="Calibri"/>
                <a:cs typeface="Calibri"/>
              </a:rPr>
              <a:t> </a:t>
            </a:r>
            <a:r>
              <a:rPr dirty="0" sz="1200" spc="215" i="1">
                <a:latin typeface="Calibri"/>
                <a:cs typeface="Calibri"/>
              </a:rPr>
              <a:t>H</a:t>
            </a:r>
            <a:r>
              <a:rPr dirty="0" sz="1200" spc="220" i="1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to</a:t>
            </a:r>
            <a:r>
              <a:rPr dirty="0" sz="1200" spc="120">
                <a:latin typeface="Calibri"/>
                <a:cs typeface="Calibri"/>
              </a:rPr>
              <a:t> </a:t>
            </a:r>
            <a:r>
              <a:rPr dirty="0" sz="1200" spc="-10">
                <a:latin typeface="Calibri"/>
                <a:cs typeface="Calibri"/>
              </a:rPr>
              <a:t>occur.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78" name="object 78" descr="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49530">
              <a:lnSpc>
                <a:spcPts val="1235"/>
              </a:lnSpc>
            </a:pPr>
            <a:fld id="{81D60167-4931-47E6-BA6A-407CBD079E47}" type="slidenum">
              <a:rPr dirty="0" spc="-25"/>
              <a:t>10</a:t>
            </a:fld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 txBox="1"/>
          <p:nvPr/>
        </p:nvSpPr>
        <p:spPr>
          <a:xfrm>
            <a:off x="5998895" y="411350"/>
            <a:ext cx="1080770" cy="207645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200" spc="-10" i="1">
                <a:latin typeface="Calibri"/>
                <a:cs typeface="Calibri"/>
              </a:rPr>
              <a:t>1-</a:t>
            </a:r>
            <a:r>
              <a:rPr dirty="0" sz="1200" i="1">
                <a:latin typeface="Calibri"/>
                <a:cs typeface="Calibri"/>
              </a:rPr>
              <a:t>bit</a:t>
            </a:r>
            <a:r>
              <a:rPr dirty="0" sz="1200" spc="110" i="1">
                <a:latin typeface="Calibri"/>
                <a:cs typeface="Calibri"/>
              </a:rPr>
              <a:t>  </a:t>
            </a:r>
            <a:r>
              <a:rPr dirty="0" sz="1200" i="1">
                <a:latin typeface="Calibri"/>
                <a:cs typeface="Calibri"/>
              </a:rPr>
              <a:t>Full-</a:t>
            </a:r>
            <a:r>
              <a:rPr dirty="0" sz="1200" spc="40" i="1">
                <a:latin typeface="Calibri"/>
                <a:cs typeface="Calibri"/>
              </a:rPr>
              <a:t>Adder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3" name="object 3" descr=""/>
          <p:cNvSpPr/>
          <p:nvPr/>
        </p:nvSpPr>
        <p:spPr>
          <a:xfrm>
            <a:off x="586625" y="633450"/>
            <a:ext cx="6480175" cy="0"/>
          </a:xfrm>
          <a:custGeom>
            <a:avLst/>
            <a:gdLst/>
            <a:ahLst/>
            <a:cxnLst/>
            <a:rect l="l" t="t" r="r" b="b"/>
            <a:pathLst>
              <a:path w="6480175" h="0">
                <a:moveTo>
                  <a:pt x="0" y="0"/>
                </a:moveTo>
                <a:lnTo>
                  <a:pt x="6479997" y="0"/>
                </a:lnTo>
              </a:path>
            </a:pathLst>
          </a:custGeom>
          <a:ln w="505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" name="object 4" descr=""/>
          <p:cNvSpPr txBox="1"/>
          <p:nvPr/>
        </p:nvSpPr>
        <p:spPr>
          <a:xfrm>
            <a:off x="573925" y="934527"/>
            <a:ext cx="2336165" cy="207645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200">
                <a:latin typeface="Calibri"/>
                <a:cs typeface="Calibri"/>
              </a:rPr>
              <a:t>For</a:t>
            </a:r>
            <a:r>
              <a:rPr dirty="0" sz="1200" spc="17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the</a:t>
            </a:r>
            <a:r>
              <a:rPr dirty="0" sz="1200" spc="17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logical</a:t>
            </a:r>
            <a:r>
              <a:rPr dirty="0" sz="1200" spc="17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circuit</a:t>
            </a:r>
            <a:r>
              <a:rPr dirty="0" sz="1200" spc="17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of</a:t>
            </a:r>
            <a:r>
              <a:rPr dirty="0" sz="1200" spc="17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the</a:t>
            </a:r>
            <a:r>
              <a:rPr dirty="0" sz="1200" spc="170">
                <a:latin typeface="Calibri"/>
                <a:cs typeface="Calibri"/>
              </a:rPr>
              <a:t> </a:t>
            </a:r>
            <a:r>
              <a:rPr dirty="0" sz="1200" spc="-10">
                <a:latin typeface="Calibri"/>
                <a:cs typeface="Calibri"/>
              </a:rPr>
              <a:t>output</a:t>
            </a:r>
            <a:endParaRPr sz="1200">
              <a:latin typeface="Calibri"/>
              <a:cs typeface="Calibri"/>
            </a:endParaRPr>
          </a:p>
        </p:txBody>
      </p:sp>
      <p:grpSp>
        <p:nvGrpSpPr>
          <p:cNvPr id="5" name="object 5" descr=""/>
          <p:cNvGrpSpPr/>
          <p:nvPr/>
        </p:nvGrpSpPr>
        <p:grpSpPr>
          <a:xfrm>
            <a:off x="2946679" y="952297"/>
            <a:ext cx="197485" cy="189865"/>
            <a:chOff x="2946679" y="952297"/>
            <a:chExt cx="197485" cy="189865"/>
          </a:xfrm>
        </p:grpSpPr>
        <p:sp>
          <p:nvSpPr>
            <p:cNvPr id="6" name="object 6" descr=""/>
            <p:cNvSpPr/>
            <p:nvPr/>
          </p:nvSpPr>
          <p:spPr>
            <a:xfrm>
              <a:off x="2946679" y="954824"/>
              <a:ext cx="197485" cy="0"/>
            </a:xfrm>
            <a:custGeom>
              <a:avLst/>
              <a:gdLst/>
              <a:ahLst/>
              <a:cxnLst/>
              <a:rect l="l" t="t" r="r" b="b"/>
              <a:pathLst>
                <a:path w="197485" h="0">
                  <a:moveTo>
                    <a:pt x="0" y="0"/>
                  </a:moveTo>
                  <a:lnTo>
                    <a:pt x="197485" y="0"/>
                  </a:lnTo>
                </a:path>
              </a:pathLst>
            </a:custGeom>
            <a:ln w="505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7" name="object 7" descr=""/>
            <p:cNvSpPr/>
            <p:nvPr/>
          </p:nvSpPr>
          <p:spPr>
            <a:xfrm>
              <a:off x="2949206" y="954824"/>
              <a:ext cx="0" cy="184785"/>
            </a:xfrm>
            <a:custGeom>
              <a:avLst/>
              <a:gdLst/>
              <a:ahLst/>
              <a:cxnLst/>
              <a:rect l="l" t="t" r="r" b="b"/>
              <a:pathLst>
                <a:path w="0" h="184784">
                  <a:moveTo>
                    <a:pt x="0" y="184721"/>
                  </a:moveTo>
                  <a:lnTo>
                    <a:pt x="0" y="0"/>
                  </a:lnTo>
                </a:path>
              </a:pathLst>
            </a:custGeom>
            <a:ln w="505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8" name="object 8" descr=""/>
            <p:cNvSpPr/>
            <p:nvPr/>
          </p:nvSpPr>
          <p:spPr>
            <a:xfrm>
              <a:off x="3141624" y="954824"/>
              <a:ext cx="0" cy="184785"/>
            </a:xfrm>
            <a:custGeom>
              <a:avLst/>
              <a:gdLst/>
              <a:ahLst/>
              <a:cxnLst/>
              <a:rect l="l" t="t" r="r" b="b"/>
              <a:pathLst>
                <a:path w="0" h="184784">
                  <a:moveTo>
                    <a:pt x="0" y="184721"/>
                  </a:moveTo>
                  <a:lnTo>
                    <a:pt x="0" y="0"/>
                  </a:lnTo>
                </a:path>
              </a:pathLst>
            </a:custGeom>
            <a:ln w="505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9" name="object 9" descr=""/>
            <p:cNvSpPr/>
            <p:nvPr/>
          </p:nvSpPr>
          <p:spPr>
            <a:xfrm>
              <a:off x="2946679" y="1139545"/>
              <a:ext cx="197485" cy="0"/>
            </a:xfrm>
            <a:custGeom>
              <a:avLst/>
              <a:gdLst/>
              <a:ahLst/>
              <a:cxnLst/>
              <a:rect l="l" t="t" r="r" b="b"/>
              <a:pathLst>
                <a:path w="197485" h="0">
                  <a:moveTo>
                    <a:pt x="0" y="0"/>
                  </a:moveTo>
                  <a:lnTo>
                    <a:pt x="197485" y="0"/>
                  </a:lnTo>
                </a:path>
              </a:pathLst>
            </a:custGeom>
            <a:ln w="505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0" name="object 10" descr=""/>
          <p:cNvSpPr txBox="1"/>
          <p:nvPr/>
        </p:nvSpPr>
        <p:spPr>
          <a:xfrm>
            <a:off x="2976894" y="934527"/>
            <a:ext cx="3740785" cy="207645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200" spc="285">
                <a:latin typeface="Calibri"/>
                <a:cs typeface="Calibri"/>
              </a:rPr>
              <a:t>Y</a:t>
            </a:r>
            <a:r>
              <a:rPr dirty="0" sz="1200" spc="6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,</a:t>
            </a:r>
            <a:r>
              <a:rPr dirty="0" sz="1200" spc="114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combine</a:t>
            </a:r>
            <a:r>
              <a:rPr dirty="0" sz="1200" spc="114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the</a:t>
            </a:r>
            <a:r>
              <a:rPr dirty="0" sz="1200" spc="11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blue</a:t>
            </a:r>
            <a:r>
              <a:rPr dirty="0" sz="1200" spc="114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rows</a:t>
            </a:r>
            <a:r>
              <a:rPr dirty="0" sz="1200" spc="114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of</a:t>
            </a:r>
            <a:r>
              <a:rPr dirty="0" sz="1200" spc="11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the</a:t>
            </a:r>
            <a:r>
              <a:rPr dirty="0" sz="1200" spc="114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logic</a:t>
            </a:r>
            <a:r>
              <a:rPr dirty="0" sz="1200" spc="114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table</a:t>
            </a:r>
            <a:r>
              <a:rPr dirty="0" sz="1200" spc="114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with</a:t>
            </a:r>
            <a:r>
              <a:rPr dirty="0" sz="1200" spc="114">
                <a:latin typeface="Calibri"/>
                <a:cs typeface="Calibri"/>
              </a:rPr>
              <a:t> </a:t>
            </a:r>
            <a:r>
              <a:rPr dirty="0" sz="1200" spc="75">
                <a:latin typeface="Calibri"/>
                <a:cs typeface="Calibri"/>
              </a:rPr>
              <a:t>OR=</a:t>
            </a:r>
            <a:r>
              <a:rPr dirty="0" sz="1200" spc="75">
                <a:latin typeface="Lucida Sans Unicode"/>
                <a:cs typeface="Lucida Sans Unicode"/>
              </a:rPr>
              <a:t>∨</a:t>
            </a:r>
            <a:r>
              <a:rPr dirty="0" sz="1200" spc="75">
                <a:latin typeface="Calibri"/>
                <a:cs typeface="Calibri"/>
              </a:rPr>
              <a:t>.</a:t>
            </a:r>
            <a:endParaRPr sz="1200">
              <a:latin typeface="Calibri"/>
              <a:cs typeface="Calibri"/>
            </a:endParaRPr>
          </a:p>
        </p:txBody>
      </p:sp>
      <p:graphicFrame>
        <p:nvGraphicFramePr>
          <p:cNvPr id="11" name="object 11" descr=""/>
          <p:cNvGraphicFramePr>
            <a:graphicFrameLocks noGrp="1"/>
          </p:cNvGraphicFramePr>
          <p:nvPr/>
        </p:nvGraphicFramePr>
        <p:xfrm>
          <a:off x="586625" y="1387812"/>
          <a:ext cx="3353435" cy="208661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63220"/>
                <a:gridCol w="335280"/>
                <a:gridCol w="340994"/>
                <a:gridCol w="420369"/>
                <a:gridCol w="271144"/>
                <a:gridCol w="567055"/>
                <a:gridCol w="979169"/>
              </a:tblGrid>
              <a:tr h="187325">
                <a:tc>
                  <a:txBody>
                    <a:bodyPr/>
                    <a:lstStyle/>
                    <a:p>
                      <a:pPr algn="ctr">
                        <a:lnSpc>
                          <a:spcPts val="1315"/>
                        </a:lnSpc>
                      </a:pPr>
                      <a:r>
                        <a:rPr dirty="0" baseline="9259" sz="1800" spc="157" i="1">
                          <a:latin typeface="Calibri"/>
                          <a:cs typeface="Calibri"/>
                        </a:rPr>
                        <a:t>C</a:t>
                      </a:r>
                      <a:r>
                        <a:rPr dirty="0" sz="800" spc="105" i="1">
                          <a:latin typeface="Calibri"/>
                          <a:cs typeface="Calibri"/>
                        </a:rPr>
                        <a:t>in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35"/>
                        </a:lnSpc>
                      </a:pPr>
                      <a:r>
                        <a:rPr dirty="0" sz="1200" spc="155" i="1">
                          <a:latin typeface="Calibri"/>
                          <a:cs typeface="Calibri"/>
                        </a:rPr>
                        <a:t>X</a:t>
                      </a:r>
                      <a:r>
                        <a:rPr dirty="0" baseline="-13888" sz="1200" spc="232">
                          <a:latin typeface="Calibri"/>
                          <a:cs typeface="Calibri"/>
                        </a:rPr>
                        <a:t>1</a:t>
                      </a:r>
                      <a:endParaRPr baseline="-13888" sz="12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35"/>
                        </a:lnSpc>
                      </a:pPr>
                      <a:r>
                        <a:rPr dirty="0" sz="1200" spc="155" i="1">
                          <a:latin typeface="Calibri"/>
                          <a:cs typeface="Calibri"/>
                        </a:rPr>
                        <a:t>X</a:t>
                      </a:r>
                      <a:r>
                        <a:rPr dirty="0" baseline="-13888" sz="1200" spc="232">
                          <a:latin typeface="Calibri"/>
                          <a:cs typeface="Calibri"/>
                        </a:rPr>
                        <a:t>2</a:t>
                      </a:r>
                      <a:endParaRPr baseline="-13888" sz="12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15"/>
                        </a:lnSpc>
                      </a:pPr>
                      <a:r>
                        <a:rPr dirty="0" baseline="9259" sz="1800" spc="82" i="1">
                          <a:latin typeface="Calibri"/>
                          <a:cs typeface="Calibri"/>
                        </a:rPr>
                        <a:t>C</a:t>
                      </a:r>
                      <a:r>
                        <a:rPr dirty="0" sz="800" spc="55" i="1">
                          <a:latin typeface="Calibri"/>
                          <a:cs typeface="Calibri"/>
                        </a:rPr>
                        <a:t>out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R="25400">
                        <a:lnSpc>
                          <a:spcPts val="1135"/>
                        </a:lnSpc>
                      </a:pPr>
                      <a:r>
                        <a:rPr dirty="0" sz="1200" spc="35" i="1">
                          <a:latin typeface="Calibri"/>
                          <a:cs typeface="Calibri"/>
                        </a:rPr>
                        <a:t>Y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 gridSpan="2" row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/>
                </a:tc>
                <a:tc rowSpan="2"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</a:tr>
              <a:tr h="4254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T w="6350">
                      <a:solidFill>
                        <a:srgbClr val="000000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T w="6350">
                      <a:solidFill>
                        <a:srgbClr val="000000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T w="6350">
                      <a:solidFill>
                        <a:srgbClr val="000000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T w="6350">
                      <a:solidFill>
                        <a:srgbClr val="000000"/>
                      </a:solidFill>
                      <a:prstDash val="solid"/>
                    </a:lnT>
                  </a:tcPr>
                </a:tc>
                <a:tc gridSpan="2"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</a:tr>
              <a:tr h="192405">
                <a:tc>
                  <a:txBody>
                    <a:bodyPr/>
                    <a:lstStyle/>
                    <a:p>
                      <a:pPr algn="ctr" marL="2540">
                        <a:lnSpc>
                          <a:spcPts val="1195"/>
                        </a:lnSpc>
                      </a:pPr>
                      <a:r>
                        <a:rPr dirty="0" sz="1200" spc="-50">
                          <a:latin typeface="Calibri"/>
                          <a:cs typeface="Calibri"/>
                        </a:rPr>
                        <a:t>0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algn="ctr" marL="5715">
                        <a:lnSpc>
                          <a:spcPts val="1195"/>
                        </a:lnSpc>
                      </a:pPr>
                      <a:r>
                        <a:rPr dirty="0" sz="1200" spc="-50">
                          <a:latin typeface="Calibri"/>
                          <a:cs typeface="Calibri"/>
                        </a:rPr>
                        <a:t>0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95"/>
                        </a:lnSpc>
                      </a:pPr>
                      <a:r>
                        <a:rPr dirty="0" sz="1200" spc="-50">
                          <a:latin typeface="Calibri"/>
                          <a:cs typeface="Calibri"/>
                        </a:rPr>
                        <a:t>0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R w="6350">
                      <a:solidFill>
                        <a:srgbClr val="00000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algn="ctr" marL="1905">
                        <a:lnSpc>
                          <a:spcPts val="1195"/>
                        </a:lnSpc>
                      </a:pPr>
                      <a:r>
                        <a:rPr dirty="0" sz="1200" spc="180">
                          <a:latin typeface="Calibri"/>
                          <a:cs typeface="Calibri"/>
                        </a:rPr>
                        <a:t>L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95"/>
                        </a:lnSpc>
                      </a:pPr>
                      <a:r>
                        <a:rPr dirty="0" sz="1200" spc="180">
                          <a:latin typeface="Calibri"/>
                          <a:cs typeface="Calibri"/>
                        </a:rPr>
                        <a:t>L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algn="ctr" marL="33655">
                        <a:lnSpc>
                          <a:spcPts val="1195"/>
                        </a:lnSpc>
                      </a:pPr>
                      <a:r>
                        <a:rPr dirty="0" sz="1200" spc="15">
                          <a:latin typeface="Lucida Sans Unicode"/>
                          <a:cs typeface="Lucida Sans Unicode"/>
                        </a:rPr>
                        <a:t>⇐</a:t>
                      </a:r>
                      <a:endParaRPr sz="1200">
                        <a:latin typeface="Lucida Sans Unicode"/>
                        <a:cs typeface="Lucida Sans Unicode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algn="ctr" marR="24130">
                        <a:lnSpc>
                          <a:spcPts val="1195"/>
                        </a:lnSpc>
                      </a:pPr>
                      <a:r>
                        <a:rPr dirty="0" sz="1200" spc="160" i="1">
                          <a:latin typeface="Calibri"/>
                          <a:cs typeface="Calibri"/>
                        </a:rPr>
                        <a:t>C</a:t>
                      </a:r>
                      <a:r>
                        <a:rPr dirty="0" baseline="-13888" sz="1200" spc="240" i="1">
                          <a:latin typeface="Calibri"/>
                          <a:cs typeface="Calibri"/>
                        </a:rPr>
                        <a:t>in</a:t>
                      </a:r>
                      <a:r>
                        <a:rPr dirty="0" baseline="-13888" sz="1200" spc="195" i="1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200" spc="-170">
                          <a:latin typeface="Lucida Sans Unicode"/>
                          <a:cs typeface="Lucida Sans Unicode"/>
                        </a:rPr>
                        <a:t>∧</a:t>
                      </a:r>
                      <a:r>
                        <a:rPr dirty="0" sz="1200" spc="-105"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dirty="0" sz="1200" spc="225" i="1">
                          <a:latin typeface="Calibri"/>
                          <a:cs typeface="Calibri"/>
                        </a:rPr>
                        <a:t>X</a:t>
                      </a:r>
                      <a:r>
                        <a:rPr dirty="0" baseline="-13888" sz="1200" spc="337">
                          <a:latin typeface="Calibri"/>
                          <a:cs typeface="Calibri"/>
                        </a:rPr>
                        <a:t>1</a:t>
                      </a:r>
                      <a:r>
                        <a:rPr dirty="0" baseline="-13888" sz="1200" spc="19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200" spc="-170">
                          <a:latin typeface="Lucida Sans Unicode"/>
                          <a:cs typeface="Lucida Sans Unicode"/>
                        </a:rPr>
                        <a:t>∧</a:t>
                      </a:r>
                      <a:r>
                        <a:rPr dirty="0" sz="1200" spc="-105"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dirty="0" sz="1200" spc="200" i="1">
                          <a:latin typeface="Calibri"/>
                          <a:cs typeface="Calibri"/>
                        </a:rPr>
                        <a:t>X</a:t>
                      </a:r>
                      <a:r>
                        <a:rPr dirty="0" baseline="-13888" sz="1200" spc="300">
                          <a:latin typeface="Calibri"/>
                          <a:cs typeface="Calibri"/>
                        </a:rPr>
                        <a:t>2</a:t>
                      </a:r>
                      <a:endParaRPr baseline="-13888" sz="1200">
                        <a:latin typeface="Calibri"/>
                        <a:cs typeface="Calibri"/>
                      </a:endParaRPr>
                    </a:p>
                  </a:txBody>
                  <a:tcPr marL="0" marR="0" marB="0" marT="0"/>
                </a:tc>
              </a:tr>
              <a:tr h="4508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R w="6350">
                      <a:solidFill>
                        <a:srgbClr val="00000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solidFill>
                      <a:srgbClr val="ABE1FA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/>
                </a:tc>
              </a:tr>
              <a:tr h="238125">
                <a:tc>
                  <a:txBody>
                    <a:bodyPr/>
                    <a:lstStyle/>
                    <a:p>
                      <a:pPr algn="ctr" marL="2540">
                        <a:lnSpc>
                          <a:spcPts val="1195"/>
                        </a:lnSpc>
                      </a:pPr>
                      <a:r>
                        <a:rPr dirty="0" sz="1200" spc="-50">
                          <a:latin typeface="Calibri"/>
                          <a:cs typeface="Calibri"/>
                        </a:rPr>
                        <a:t>0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algn="ctr" marL="5715">
                        <a:lnSpc>
                          <a:spcPts val="1195"/>
                        </a:lnSpc>
                      </a:pPr>
                      <a:r>
                        <a:rPr dirty="0" sz="1200" spc="-50">
                          <a:latin typeface="Calibri"/>
                          <a:cs typeface="Calibri"/>
                        </a:rPr>
                        <a:t>0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95"/>
                        </a:lnSpc>
                      </a:pPr>
                      <a:r>
                        <a:rPr dirty="0" sz="1200" spc="-50">
                          <a:latin typeface="Calibri"/>
                          <a:cs typeface="Calibri"/>
                        </a:rPr>
                        <a:t>1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R w="6350">
                      <a:solidFill>
                        <a:srgbClr val="00000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algn="ctr" marL="1905">
                        <a:lnSpc>
                          <a:spcPts val="1195"/>
                        </a:lnSpc>
                      </a:pPr>
                      <a:r>
                        <a:rPr dirty="0" sz="1200" spc="180">
                          <a:latin typeface="Calibri"/>
                          <a:cs typeface="Calibri"/>
                        </a:rPr>
                        <a:t>L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95"/>
                        </a:lnSpc>
                      </a:pPr>
                      <a:r>
                        <a:rPr dirty="0" sz="1200" spc="75">
                          <a:latin typeface="Calibri"/>
                          <a:cs typeface="Calibri"/>
                        </a:rPr>
                        <a:t>H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solidFill>
                      <a:srgbClr val="ABE1FA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33655">
                        <a:lnSpc>
                          <a:spcPts val="1195"/>
                        </a:lnSpc>
                      </a:pPr>
                      <a:r>
                        <a:rPr dirty="0" sz="1200" spc="15">
                          <a:latin typeface="Lucida Sans Unicode"/>
                          <a:cs typeface="Lucida Sans Unicode"/>
                        </a:rPr>
                        <a:t>⇐</a:t>
                      </a:r>
                      <a:endParaRPr sz="1200">
                        <a:latin typeface="Lucida Sans Unicode"/>
                        <a:cs typeface="Lucida Sans Unicode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algn="ctr" marR="35560">
                        <a:lnSpc>
                          <a:spcPts val="1195"/>
                        </a:lnSpc>
                      </a:pPr>
                      <a:r>
                        <a:rPr dirty="0" sz="1200" spc="160" i="1">
                          <a:latin typeface="Calibri"/>
                          <a:cs typeface="Calibri"/>
                        </a:rPr>
                        <a:t>C</a:t>
                      </a:r>
                      <a:r>
                        <a:rPr dirty="0" baseline="-13888" sz="1200" spc="240" i="1">
                          <a:latin typeface="Calibri"/>
                          <a:cs typeface="Calibri"/>
                        </a:rPr>
                        <a:t>in</a:t>
                      </a:r>
                      <a:r>
                        <a:rPr dirty="0" baseline="-13888" sz="1200" spc="195" i="1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200" spc="-170">
                          <a:latin typeface="Lucida Sans Unicode"/>
                          <a:cs typeface="Lucida Sans Unicode"/>
                        </a:rPr>
                        <a:t>∧</a:t>
                      </a:r>
                      <a:r>
                        <a:rPr dirty="0" sz="1200" spc="-105"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dirty="0" sz="1200" spc="225" i="1">
                          <a:latin typeface="Calibri"/>
                          <a:cs typeface="Calibri"/>
                        </a:rPr>
                        <a:t>X</a:t>
                      </a:r>
                      <a:r>
                        <a:rPr dirty="0" baseline="-13888" sz="1200" spc="337">
                          <a:latin typeface="Calibri"/>
                          <a:cs typeface="Calibri"/>
                        </a:rPr>
                        <a:t>1</a:t>
                      </a:r>
                      <a:r>
                        <a:rPr dirty="0" baseline="-13888" sz="1200" spc="19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200" spc="-170">
                          <a:latin typeface="Lucida Sans Unicode"/>
                          <a:cs typeface="Lucida Sans Unicode"/>
                        </a:rPr>
                        <a:t>∧</a:t>
                      </a:r>
                      <a:r>
                        <a:rPr dirty="0" sz="1200" spc="-105"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dirty="0" sz="1200" spc="155" i="1">
                          <a:latin typeface="Calibri"/>
                          <a:cs typeface="Calibri"/>
                        </a:rPr>
                        <a:t>X</a:t>
                      </a:r>
                      <a:r>
                        <a:rPr dirty="0" baseline="-13888" sz="1200" spc="232">
                          <a:latin typeface="Calibri"/>
                          <a:cs typeface="Calibri"/>
                        </a:rPr>
                        <a:t>2</a:t>
                      </a:r>
                      <a:endParaRPr baseline="-13888" sz="1200">
                        <a:latin typeface="Calibri"/>
                        <a:cs typeface="Calibri"/>
                      </a:endParaRPr>
                    </a:p>
                  </a:txBody>
                  <a:tcPr marL="0" marR="0" marB="0" marT="0"/>
                </a:tc>
              </a:tr>
              <a:tr h="192405">
                <a:tc>
                  <a:txBody>
                    <a:bodyPr/>
                    <a:lstStyle/>
                    <a:p>
                      <a:pPr algn="ctr" marL="2540">
                        <a:lnSpc>
                          <a:spcPts val="1195"/>
                        </a:lnSpc>
                      </a:pPr>
                      <a:r>
                        <a:rPr dirty="0" sz="1200" spc="-50">
                          <a:latin typeface="Calibri"/>
                          <a:cs typeface="Calibri"/>
                        </a:rPr>
                        <a:t>0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algn="ctr" marL="5715">
                        <a:lnSpc>
                          <a:spcPts val="1195"/>
                        </a:lnSpc>
                      </a:pPr>
                      <a:r>
                        <a:rPr dirty="0" sz="1200" spc="-50">
                          <a:latin typeface="Calibri"/>
                          <a:cs typeface="Calibri"/>
                        </a:rPr>
                        <a:t>1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95"/>
                        </a:lnSpc>
                      </a:pPr>
                      <a:r>
                        <a:rPr dirty="0" sz="1200" spc="-50">
                          <a:latin typeface="Calibri"/>
                          <a:cs typeface="Calibri"/>
                        </a:rPr>
                        <a:t>0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R w="6350">
                      <a:solidFill>
                        <a:srgbClr val="00000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algn="ctr" marL="1905">
                        <a:lnSpc>
                          <a:spcPts val="1195"/>
                        </a:lnSpc>
                      </a:pPr>
                      <a:r>
                        <a:rPr dirty="0" sz="1200" spc="180">
                          <a:latin typeface="Calibri"/>
                          <a:cs typeface="Calibri"/>
                        </a:rPr>
                        <a:t>L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95"/>
                        </a:lnSpc>
                      </a:pPr>
                      <a:r>
                        <a:rPr dirty="0" sz="1200" spc="75">
                          <a:latin typeface="Calibri"/>
                          <a:cs typeface="Calibri"/>
                        </a:rPr>
                        <a:t>H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solidFill>
                      <a:srgbClr val="ABE1FA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33655">
                        <a:lnSpc>
                          <a:spcPts val="1195"/>
                        </a:lnSpc>
                      </a:pPr>
                      <a:r>
                        <a:rPr dirty="0" sz="1200" spc="15">
                          <a:latin typeface="Lucida Sans Unicode"/>
                          <a:cs typeface="Lucida Sans Unicode"/>
                        </a:rPr>
                        <a:t>⇐</a:t>
                      </a:r>
                      <a:endParaRPr sz="1200">
                        <a:latin typeface="Lucida Sans Unicode"/>
                        <a:cs typeface="Lucida Sans Unicode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algn="ctr" marR="35560">
                        <a:lnSpc>
                          <a:spcPts val="1195"/>
                        </a:lnSpc>
                      </a:pPr>
                      <a:r>
                        <a:rPr dirty="0" sz="1200" spc="160" i="1">
                          <a:latin typeface="Calibri"/>
                          <a:cs typeface="Calibri"/>
                        </a:rPr>
                        <a:t>C</a:t>
                      </a:r>
                      <a:r>
                        <a:rPr dirty="0" baseline="-13888" sz="1200" spc="240" i="1">
                          <a:latin typeface="Calibri"/>
                          <a:cs typeface="Calibri"/>
                        </a:rPr>
                        <a:t>in</a:t>
                      </a:r>
                      <a:r>
                        <a:rPr dirty="0" baseline="-13888" sz="1200" spc="195" i="1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200" spc="-170">
                          <a:latin typeface="Lucida Sans Unicode"/>
                          <a:cs typeface="Lucida Sans Unicode"/>
                        </a:rPr>
                        <a:t>∧</a:t>
                      </a:r>
                      <a:r>
                        <a:rPr dirty="0" sz="1200" spc="-105"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dirty="0" sz="1200" spc="180" i="1">
                          <a:latin typeface="Calibri"/>
                          <a:cs typeface="Calibri"/>
                        </a:rPr>
                        <a:t>X</a:t>
                      </a:r>
                      <a:r>
                        <a:rPr dirty="0" baseline="-13888" sz="1200" spc="270">
                          <a:latin typeface="Calibri"/>
                          <a:cs typeface="Calibri"/>
                        </a:rPr>
                        <a:t>1</a:t>
                      </a:r>
                      <a:r>
                        <a:rPr dirty="0" baseline="-13888" sz="1200" spc="19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200" spc="-170">
                          <a:latin typeface="Lucida Sans Unicode"/>
                          <a:cs typeface="Lucida Sans Unicode"/>
                        </a:rPr>
                        <a:t>∧</a:t>
                      </a:r>
                      <a:r>
                        <a:rPr dirty="0" sz="1200" spc="-105"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dirty="0" sz="1200" spc="200" i="1">
                          <a:latin typeface="Calibri"/>
                          <a:cs typeface="Calibri"/>
                        </a:rPr>
                        <a:t>X</a:t>
                      </a:r>
                      <a:r>
                        <a:rPr dirty="0" baseline="-13888" sz="1200" spc="300">
                          <a:latin typeface="Calibri"/>
                          <a:cs typeface="Calibri"/>
                        </a:rPr>
                        <a:t>2</a:t>
                      </a:r>
                      <a:endParaRPr baseline="-13888" sz="1200">
                        <a:latin typeface="Calibri"/>
                        <a:cs typeface="Calibri"/>
                      </a:endParaRPr>
                    </a:p>
                  </a:txBody>
                  <a:tcPr marL="0" marR="0" marB="0" marT="0"/>
                </a:tc>
              </a:tr>
              <a:tr h="4508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R w="6350">
                      <a:solidFill>
                        <a:srgbClr val="00000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solidFill>
                      <a:srgbClr val="FFB2B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solidFill>
                      <a:srgbClr val="ABE1FA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/>
                </a:tc>
              </a:tr>
              <a:tr h="192405">
                <a:tc>
                  <a:txBody>
                    <a:bodyPr/>
                    <a:lstStyle/>
                    <a:p>
                      <a:pPr algn="ctr" marL="2540">
                        <a:lnSpc>
                          <a:spcPts val="1195"/>
                        </a:lnSpc>
                      </a:pPr>
                      <a:r>
                        <a:rPr dirty="0" sz="1200" spc="-50">
                          <a:latin typeface="Calibri"/>
                          <a:cs typeface="Calibri"/>
                        </a:rPr>
                        <a:t>0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algn="ctr" marL="5715">
                        <a:lnSpc>
                          <a:spcPts val="1195"/>
                        </a:lnSpc>
                      </a:pPr>
                      <a:r>
                        <a:rPr dirty="0" sz="1200" spc="-50">
                          <a:latin typeface="Calibri"/>
                          <a:cs typeface="Calibri"/>
                        </a:rPr>
                        <a:t>1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95"/>
                        </a:lnSpc>
                      </a:pPr>
                      <a:r>
                        <a:rPr dirty="0" sz="1200" spc="-50">
                          <a:latin typeface="Calibri"/>
                          <a:cs typeface="Calibri"/>
                        </a:rPr>
                        <a:t>1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R w="6350">
                      <a:solidFill>
                        <a:srgbClr val="00000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algn="ctr" marL="1905">
                        <a:lnSpc>
                          <a:spcPts val="1195"/>
                        </a:lnSpc>
                      </a:pPr>
                      <a:r>
                        <a:rPr dirty="0" sz="1200" spc="75">
                          <a:latin typeface="Calibri"/>
                          <a:cs typeface="Calibri"/>
                        </a:rPr>
                        <a:t>H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solidFill>
                      <a:srgbClr val="FFB2B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95"/>
                        </a:lnSpc>
                      </a:pPr>
                      <a:r>
                        <a:rPr dirty="0" sz="1200" spc="180">
                          <a:latin typeface="Calibri"/>
                          <a:cs typeface="Calibri"/>
                        </a:rPr>
                        <a:t>L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algn="ctr" marL="33655">
                        <a:lnSpc>
                          <a:spcPts val="1195"/>
                        </a:lnSpc>
                      </a:pPr>
                      <a:r>
                        <a:rPr dirty="0" sz="1200" spc="15">
                          <a:latin typeface="Lucida Sans Unicode"/>
                          <a:cs typeface="Lucida Sans Unicode"/>
                        </a:rPr>
                        <a:t>⇐</a:t>
                      </a:r>
                      <a:endParaRPr sz="1200">
                        <a:latin typeface="Lucida Sans Unicode"/>
                        <a:cs typeface="Lucida Sans Unicode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algn="ctr" marR="47625">
                        <a:lnSpc>
                          <a:spcPts val="1195"/>
                        </a:lnSpc>
                      </a:pPr>
                      <a:r>
                        <a:rPr dirty="0" sz="1200" spc="160" i="1">
                          <a:latin typeface="Calibri"/>
                          <a:cs typeface="Calibri"/>
                        </a:rPr>
                        <a:t>C</a:t>
                      </a:r>
                      <a:r>
                        <a:rPr dirty="0" baseline="-13888" sz="1200" spc="240" i="1">
                          <a:latin typeface="Calibri"/>
                          <a:cs typeface="Calibri"/>
                        </a:rPr>
                        <a:t>in</a:t>
                      </a:r>
                      <a:r>
                        <a:rPr dirty="0" baseline="-13888" sz="1200" spc="195" i="1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200" spc="-170">
                          <a:latin typeface="Lucida Sans Unicode"/>
                          <a:cs typeface="Lucida Sans Unicode"/>
                        </a:rPr>
                        <a:t>∧</a:t>
                      </a:r>
                      <a:r>
                        <a:rPr dirty="0" sz="1200" spc="-105"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dirty="0" sz="1200" spc="180" i="1">
                          <a:latin typeface="Calibri"/>
                          <a:cs typeface="Calibri"/>
                        </a:rPr>
                        <a:t>X</a:t>
                      </a:r>
                      <a:r>
                        <a:rPr dirty="0" baseline="-13888" sz="1200" spc="270">
                          <a:latin typeface="Calibri"/>
                          <a:cs typeface="Calibri"/>
                        </a:rPr>
                        <a:t>1</a:t>
                      </a:r>
                      <a:r>
                        <a:rPr dirty="0" baseline="-13888" sz="1200" spc="19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200" spc="-170">
                          <a:latin typeface="Lucida Sans Unicode"/>
                          <a:cs typeface="Lucida Sans Unicode"/>
                        </a:rPr>
                        <a:t>∧</a:t>
                      </a:r>
                      <a:r>
                        <a:rPr dirty="0" sz="1200" spc="-105"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dirty="0" sz="1200" spc="155" i="1">
                          <a:latin typeface="Calibri"/>
                          <a:cs typeface="Calibri"/>
                        </a:rPr>
                        <a:t>X</a:t>
                      </a:r>
                      <a:r>
                        <a:rPr dirty="0" baseline="-13888" sz="1200" spc="232">
                          <a:latin typeface="Calibri"/>
                          <a:cs typeface="Calibri"/>
                        </a:rPr>
                        <a:t>2</a:t>
                      </a:r>
                      <a:endParaRPr baseline="-13888" sz="1200">
                        <a:latin typeface="Calibri"/>
                        <a:cs typeface="Calibri"/>
                      </a:endParaRPr>
                    </a:p>
                  </a:txBody>
                  <a:tcPr marL="0" marR="0" marB="0" marT="0"/>
                </a:tc>
              </a:tr>
              <a:tr h="4508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R w="6350">
                      <a:solidFill>
                        <a:srgbClr val="00000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solidFill>
                      <a:srgbClr val="FFB2B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solidFill>
                      <a:srgbClr val="ABE1FA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/>
                </a:tc>
              </a:tr>
              <a:tr h="192405">
                <a:tc>
                  <a:txBody>
                    <a:bodyPr/>
                    <a:lstStyle/>
                    <a:p>
                      <a:pPr algn="ctr" marL="2540">
                        <a:lnSpc>
                          <a:spcPts val="1195"/>
                        </a:lnSpc>
                      </a:pPr>
                      <a:r>
                        <a:rPr dirty="0" sz="1200" spc="-50">
                          <a:latin typeface="Calibri"/>
                          <a:cs typeface="Calibri"/>
                        </a:rPr>
                        <a:t>1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algn="ctr" marL="5715">
                        <a:lnSpc>
                          <a:spcPts val="1195"/>
                        </a:lnSpc>
                      </a:pPr>
                      <a:r>
                        <a:rPr dirty="0" sz="1200" spc="-50">
                          <a:latin typeface="Calibri"/>
                          <a:cs typeface="Calibri"/>
                        </a:rPr>
                        <a:t>0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95"/>
                        </a:lnSpc>
                      </a:pPr>
                      <a:r>
                        <a:rPr dirty="0" sz="1200" spc="-50">
                          <a:latin typeface="Calibri"/>
                          <a:cs typeface="Calibri"/>
                        </a:rPr>
                        <a:t>0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R w="6350">
                      <a:solidFill>
                        <a:srgbClr val="00000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algn="ctr" marL="1905">
                        <a:lnSpc>
                          <a:spcPts val="1195"/>
                        </a:lnSpc>
                      </a:pPr>
                      <a:r>
                        <a:rPr dirty="0" sz="1200" spc="180">
                          <a:latin typeface="Calibri"/>
                          <a:cs typeface="Calibri"/>
                        </a:rPr>
                        <a:t>L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95"/>
                        </a:lnSpc>
                      </a:pPr>
                      <a:r>
                        <a:rPr dirty="0" sz="1200" spc="75">
                          <a:latin typeface="Calibri"/>
                          <a:cs typeface="Calibri"/>
                        </a:rPr>
                        <a:t>H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solidFill>
                      <a:srgbClr val="ABE1FA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33655">
                        <a:lnSpc>
                          <a:spcPts val="1195"/>
                        </a:lnSpc>
                      </a:pPr>
                      <a:r>
                        <a:rPr dirty="0" sz="1200" spc="15">
                          <a:latin typeface="Lucida Sans Unicode"/>
                          <a:cs typeface="Lucida Sans Unicode"/>
                        </a:rPr>
                        <a:t>⇐</a:t>
                      </a:r>
                      <a:endParaRPr sz="1200">
                        <a:latin typeface="Lucida Sans Unicode"/>
                        <a:cs typeface="Lucida Sans Unicode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algn="ctr" marR="34925">
                        <a:lnSpc>
                          <a:spcPts val="1195"/>
                        </a:lnSpc>
                      </a:pPr>
                      <a:r>
                        <a:rPr dirty="0" sz="1200" spc="130" i="1">
                          <a:latin typeface="Calibri"/>
                          <a:cs typeface="Calibri"/>
                        </a:rPr>
                        <a:t>C</a:t>
                      </a:r>
                      <a:r>
                        <a:rPr dirty="0" baseline="-13888" sz="1200" spc="195" i="1">
                          <a:latin typeface="Calibri"/>
                          <a:cs typeface="Calibri"/>
                        </a:rPr>
                        <a:t>in</a:t>
                      </a:r>
                      <a:r>
                        <a:rPr dirty="0" baseline="-13888" sz="1200" spc="195" i="1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200" spc="-170">
                          <a:latin typeface="Lucida Sans Unicode"/>
                          <a:cs typeface="Lucida Sans Unicode"/>
                        </a:rPr>
                        <a:t>∧</a:t>
                      </a:r>
                      <a:r>
                        <a:rPr dirty="0" sz="1200" spc="-105"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dirty="0" sz="1200" spc="225" i="1">
                          <a:latin typeface="Calibri"/>
                          <a:cs typeface="Calibri"/>
                        </a:rPr>
                        <a:t>X</a:t>
                      </a:r>
                      <a:r>
                        <a:rPr dirty="0" baseline="-13888" sz="1200" spc="337">
                          <a:latin typeface="Calibri"/>
                          <a:cs typeface="Calibri"/>
                        </a:rPr>
                        <a:t>1</a:t>
                      </a:r>
                      <a:r>
                        <a:rPr dirty="0" baseline="-13888" sz="1200" spc="202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200" spc="-170">
                          <a:latin typeface="Lucida Sans Unicode"/>
                          <a:cs typeface="Lucida Sans Unicode"/>
                        </a:rPr>
                        <a:t>∧</a:t>
                      </a:r>
                      <a:r>
                        <a:rPr dirty="0" sz="1200" spc="-105"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dirty="0" sz="1200" spc="200" i="1">
                          <a:latin typeface="Calibri"/>
                          <a:cs typeface="Calibri"/>
                        </a:rPr>
                        <a:t>X</a:t>
                      </a:r>
                      <a:r>
                        <a:rPr dirty="0" baseline="-13888" sz="1200" spc="300">
                          <a:latin typeface="Calibri"/>
                          <a:cs typeface="Calibri"/>
                        </a:rPr>
                        <a:t>2</a:t>
                      </a:r>
                      <a:endParaRPr baseline="-13888" sz="1200">
                        <a:latin typeface="Calibri"/>
                        <a:cs typeface="Calibri"/>
                      </a:endParaRPr>
                    </a:p>
                  </a:txBody>
                  <a:tcPr marL="0" marR="0" marB="0" marT="0"/>
                </a:tc>
              </a:tr>
              <a:tr h="4508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R w="6350">
                      <a:solidFill>
                        <a:srgbClr val="00000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solidFill>
                      <a:srgbClr val="FFB2B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solidFill>
                      <a:srgbClr val="ABE1FA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/>
                </a:tc>
              </a:tr>
              <a:tr h="238125">
                <a:tc>
                  <a:txBody>
                    <a:bodyPr/>
                    <a:lstStyle/>
                    <a:p>
                      <a:pPr algn="ctr" marL="2540">
                        <a:lnSpc>
                          <a:spcPts val="1195"/>
                        </a:lnSpc>
                      </a:pPr>
                      <a:r>
                        <a:rPr dirty="0" sz="1200" spc="-50">
                          <a:latin typeface="Calibri"/>
                          <a:cs typeface="Calibri"/>
                        </a:rPr>
                        <a:t>1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algn="ctr" marL="5715">
                        <a:lnSpc>
                          <a:spcPts val="1195"/>
                        </a:lnSpc>
                      </a:pPr>
                      <a:r>
                        <a:rPr dirty="0" sz="1200" spc="-50">
                          <a:latin typeface="Calibri"/>
                          <a:cs typeface="Calibri"/>
                        </a:rPr>
                        <a:t>0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95"/>
                        </a:lnSpc>
                      </a:pPr>
                      <a:r>
                        <a:rPr dirty="0" sz="1200" spc="-50">
                          <a:latin typeface="Calibri"/>
                          <a:cs typeface="Calibri"/>
                        </a:rPr>
                        <a:t>1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R w="6350">
                      <a:solidFill>
                        <a:srgbClr val="00000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algn="ctr" marL="1905">
                        <a:lnSpc>
                          <a:spcPts val="1195"/>
                        </a:lnSpc>
                      </a:pPr>
                      <a:r>
                        <a:rPr dirty="0" sz="1200" spc="75">
                          <a:latin typeface="Calibri"/>
                          <a:cs typeface="Calibri"/>
                        </a:rPr>
                        <a:t>H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solidFill>
                      <a:srgbClr val="FFB2B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95"/>
                        </a:lnSpc>
                      </a:pPr>
                      <a:r>
                        <a:rPr dirty="0" sz="1200" spc="180">
                          <a:latin typeface="Calibri"/>
                          <a:cs typeface="Calibri"/>
                        </a:rPr>
                        <a:t>L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algn="ctr" marL="33655">
                        <a:lnSpc>
                          <a:spcPts val="1195"/>
                        </a:lnSpc>
                      </a:pPr>
                      <a:r>
                        <a:rPr dirty="0" sz="1200" spc="15">
                          <a:latin typeface="Lucida Sans Unicode"/>
                          <a:cs typeface="Lucida Sans Unicode"/>
                        </a:rPr>
                        <a:t>⇐</a:t>
                      </a:r>
                      <a:endParaRPr sz="1200">
                        <a:latin typeface="Lucida Sans Unicode"/>
                        <a:cs typeface="Lucida Sans Unicode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algn="ctr" marR="46355">
                        <a:lnSpc>
                          <a:spcPts val="1195"/>
                        </a:lnSpc>
                      </a:pPr>
                      <a:r>
                        <a:rPr dirty="0" sz="1200" spc="130" i="1">
                          <a:latin typeface="Calibri"/>
                          <a:cs typeface="Calibri"/>
                        </a:rPr>
                        <a:t>C</a:t>
                      </a:r>
                      <a:r>
                        <a:rPr dirty="0" baseline="-13888" sz="1200" spc="195" i="1">
                          <a:latin typeface="Calibri"/>
                          <a:cs typeface="Calibri"/>
                        </a:rPr>
                        <a:t>in</a:t>
                      </a:r>
                      <a:r>
                        <a:rPr dirty="0" baseline="-13888" sz="1200" spc="195" i="1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200" spc="-170">
                          <a:latin typeface="Lucida Sans Unicode"/>
                          <a:cs typeface="Lucida Sans Unicode"/>
                        </a:rPr>
                        <a:t>∧</a:t>
                      </a:r>
                      <a:r>
                        <a:rPr dirty="0" sz="1200" spc="-105"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dirty="0" sz="1200" spc="225" i="1">
                          <a:latin typeface="Calibri"/>
                          <a:cs typeface="Calibri"/>
                        </a:rPr>
                        <a:t>X</a:t>
                      </a:r>
                      <a:r>
                        <a:rPr dirty="0" baseline="-13888" sz="1200" spc="337">
                          <a:latin typeface="Calibri"/>
                          <a:cs typeface="Calibri"/>
                        </a:rPr>
                        <a:t>1</a:t>
                      </a:r>
                      <a:r>
                        <a:rPr dirty="0" baseline="-13888" sz="1200" spc="202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200" spc="-170">
                          <a:latin typeface="Lucida Sans Unicode"/>
                          <a:cs typeface="Lucida Sans Unicode"/>
                        </a:rPr>
                        <a:t>∧</a:t>
                      </a:r>
                      <a:r>
                        <a:rPr dirty="0" sz="1200" spc="-105"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dirty="0" sz="1200" spc="155" i="1">
                          <a:latin typeface="Calibri"/>
                          <a:cs typeface="Calibri"/>
                        </a:rPr>
                        <a:t>X</a:t>
                      </a:r>
                      <a:r>
                        <a:rPr dirty="0" baseline="-13888" sz="1200" spc="232">
                          <a:latin typeface="Calibri"/>
                          <a:cs typeface="Calibri"/>
                        </a:rPr>
                        <a:t>2</a:t>
                      </a:r>
                      <a:endParaRPr baseline="-13888" sz="1200">
                        <a:latin typeface="Calibri"/>
                        <a:cs typeface="Calibri"/>
                      </a:endParaRPr>
                    </a:p>
                  </a:txBody>
                  <a:tcPr marL="0" marR="0" marB="0" marT="0"/>
                </a:tc>
              </a:tr>
              <a:tr h="192405">
                <a:tc>
                  <a:txBody>
                    <a:bodyPr/>
                    <a:lstStyle/>
                    <a:p>
                      <a:pPr algn="ctr" marL="2540">
                        <a:lnSpc>
                          <a:spcPts val="1195"/>
                        </a:lnSpc>
                      </a:pPr>
                      <a:r>
                        <a:rPr dirty="0" sz="1200" spc="-50">
                          <a:latin typeface="Calibri"/>
                          <a:cs typeface="Calibri"/>
                        </a:rPr>
                        <a:t>1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algn="ctr" marL="5715">
                        <a:lnSpc>
                          <a:spcPts val="1195"/>
                        </a:lnSpc>
                      </a:pPr>
                      <a:r>
                        <a:rPr dirty="0" sz="1200" spc="-50">
                          <a:latin typeface="Calibri"/>
                          <a:cs typeface="Calibri"/>
                        </a:rPr>
                        <a:t>1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95"/>
                        </a:lnSpc>
                      </a:pPr>
                      <a:r>
                        <a:rPr dirty="0" sz="1200" spc="-50">
                          <a:latin typeface="Calibri"/>
                          <a:cs typeface="Calibri"/>
                        </a:rPr>
                        <a:t>0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R w="6350">
                      <a:solidFill>
                        <a:srgbClr val="00000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algn="ctr" marL="1905">
                        <a:lnSpc>
                          <a:spcPts val="1195"/>
                        </a:lnSpc>
                      </a:pPr>
                      <a:r>
                        <a:rPr dirty="0" sz="1200" spc="75">
                          <a:latin typeface="Calibri"/>
                          <a:cs typeface="Calibri"/>
                        </a:rPr>
                        <a:t>H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solidFill>
                      <a:srgbClr val="FFB2B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95"/>
                        </a:lnSpc>
                      </a:pPr>
                      <a:r>
                        <a:rPr dirty="0" sz="1200" spc="180">
                          <a:latin typeface="Calibri"/>
                          <a:cs typeface="Calibri"/>
                        </a:rPr>
                        <a:t>L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algn="ctr" marL="33655">
                        <a:lnSpc>
                          <a:spcPts val="1195"/>
                        </a:lnSpc>
                      </a:pPr>
                      <a:r>
                        <a:rPr dirty="0" sz="1200" spc="15">
                          <a:latin typeface="Lucida Sans Unicode"/>
                          <a:cs typeface="Lucida Sans Unicode"/>
                        </a:rPr>
                        <a:t>⇐</a:t>
                      </a:r>
                      <a:endParaRPr sz="1200">
                        <a:latin typeface="Lucida Sans Unicode"/>
                        <a:cs typeface="Lucida Sans Unicode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algn="ctr" marR="46355">
                        <a:lnSpc>
                          <a:spcPts val="1195"/>
                        </a:lnSpc>
                      </a:pPr>
                      <a:r>
                        <a:rPr dirty="0" sz="1200" spc="130" i="1">
                          <a:latin typeface="Calibri"/>
                          <a:cs typeface="Calibri"/>
                        </a:rPr>
                        <a:t>C</a:t>
                      </a:r>
                      <a:r>
                        <a:rPr dirty="0" baseline="-13888" sz="1200" spc="195" i="1">
                          <a:latin typeface="Calibri"/>
                          <a:cs typeface="Calibri"/>
                        </a:rPr>
                        <a:t>in</a:t>
                      </a:r>
                      <a:r>
                        <a:rPr dirty="0" baseline="-13888" sz="1200" spc="195" i="1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200" spc="-170">
                          <a:latin typeface="Lucida Sans Unicode"/>
                          <a:cs typeface="Lucida Sans Unicode"/>
                        </a:rPr>
                        <a:t>∧</a:t>
                      </a:r>
                      <a:r>
                        <a:rPr dirty="0" sz="1200" spc="-105"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dirty="0" sz="1200" spc="180" i="1">
                          <a:latin typeface="Calibri"/>
                          <a:cs typeface="Calibri"/>
                        </a:rPr>
                        <a:t>X</a:t>
                      </a:r>
                      <a:r>
                        <a:rPr dirty="0" baseline="-13888" sz="1200" spc="270">
                          <a:latin typeface="Calibri"/>
                          <a:cs typeface="Calibri"/>
                        </a:rPr>
                        <a:t>1</a:t>
                      </a:r>
                      <a:r>
                        <a:rPr dirty="0" baseline="-13888" sz="1200" spc="202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200" spc="-170">
                          <a:latin typeface="Lucida Sans Unicode"/>
                          <a:cs typeface="Lucida Sans Unicode"/>
                        </a:rPr>
                        <a:t>∧</a:t>
                      </a:r>
                      <a:r>
                        <a:rPr dirty="0" sz="1200" spc="-105"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dirty="0" sz="1200" spc="200" i="1">
                          <a:latin typeface="Calibri"/>
                          <a:cs typeface="Calibri"/>
                        </a:rPr>
                        <a:t>X</a:t>
                      </a:r>
                      <a:r>
                        <a:rPr dirty="0" baseline="-13888" sz="1200" spc="300">
                          <a:latin typeface="Calibri"/>
                          <a:cs typeface="Calibri"/>
                        </a:rPr>
                        <a:t>2</a:t>
                      </a:r>
                      <a:endParaRPr baseline="-13888" sz="1200">
                        <a:latin typeface="Calibri"/>
                        <a:cs typeface="Calibri"/>
                      </a:endParaRPr>
                    </a:p>
                  </a:txBody>
                  <a:tcPr marL="0" marR="0" marB="0" marT="0"/>
                </a:tc>
              </a:tr>
              <a:tr h="238125">
                <a:tc>
                  <a:txBody>
                    <a:bodyPr/>
                    <a:lstStyle/>
                    <a:p>
                      <a:pPr algn="ctr" marL="2540">
                        <a:lnSpc>
                          <a:spcPct val="100000"/>
                        </a:lnSpc>
                        <a:spcBef>
                          <a:spcPts val="115"/>
                        </a:spcBef>
                      </a:pPr>
                      <a:r>
                        <a:rPr dirty="0" sz="1200" spc="-50">
                          <a:latin typeface="Calibri"/>
                          <a:cs typeface="Calibri"/>
                        </a:rPr>
                        <a:t>1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B="0" marT="14605"/>
                </a:tc>
                <a:tc>
                  <a:txBody>
                    <a:bodyPr/>
                    <a:lstStyle/>
                    <a:p>
                      <a:pPr algn="ctr" marL="5715">
                        <a:lnSpc>
                          <a:spcPct val="100000"/>
                        </a:lnSpc>
                        <a:spcBef>
                          <a:spcPts val="115"/>
                        </a:spcBef>
                      </a:pPr>
                      <a:r>
                        <a:rPr dirty="0" sz="1200" spc="-50">
                          <a:latin typeface="Calibri"/>
                          <a:cs typeface="Calibri"/>
                        </a:rPr>
                        <a:t>1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B="0" marT="14605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15"/>
                        </a:spcBef>
                      </a:pPr>
                      <a:r>
                        <a:rPr dirty="0" sz="1200" spc="-50">
                          <a:latin typeface="Calibri"/>
                          <a:cs typeface="Calibri"/>
                        </a:rPr>
                        <a:t>1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B="0" marT="14605">
                    <a:lnR w="6350">
                      <a:solidFill>
                        <a:srgbClr val="00000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algn="ctr" marL="1905">
                        <a:lnSpc>
                          <a:spcPct val="100000"/>
                        </a:lnSpc>
                        <a:spcBef>
                          <a:spcPts val="115"/>
                        </a:spcBef>
                      </a:pPr>
                      <a:r>
                        <a:rPr dirty="0" sz="1200" spc="75">
                          <a:latin typeface="Calibri"/>
                          <a:cs typeface="Calibri"/>
                        </a:rPr>
                        <a:t>H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B="0" marT="14605">
                    <a:lnL w="6350">
                      <a:solidFill>
                        <a:srgbClr val="000000"/>
                      </a:solidFill>
                      <a:prstDash val="solid"/>
                    </a:lnL>
                    <a:solidFill>
                      <a:srgbClr val="FFB2B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15"/>
                        </a:spcBef>
                      </a:pPr>
                      <a:r>
                        <a:rPr dirty="0" sz="1200" spc="75">
                          <a:latin typeface="Calibri"/>
                          <a:cs typeface="Calibri"/>
                        </a:rPr>
                        <a:t>H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B="0" marT="14605">
                    <a:solidFill>
                      <a:srgbClr val="ABE1FA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33655">
                        <a:lnSpc>
                          <a:spcPct val="100000"/>
                        </a:lnSpc>
                        <a:spcBef>
                          <a:spcPts val="115"/>
                        </a:spcBef>
                      </a:pPr>
                      <a:r>
                        <a:rPr dirty="0" sz="1200" spc="15">
                          <a:latin typeface="Lucida Sans Unicode"/>
                          <a:cs typeface="Lucida Sans Unicode"/>
                        </a:rPr>
                        <a:t>⇐</a:t>
                      </a:r>
                      <a:endParaRPr sz="1200">
                        <a:latin typeface="Lucida Sans Unicode"/>
                        <a:cs typeface="Lucida Sans Unicode"/>
                      </a:endParaRPr>
                    </a:p>
                  </a:txBody>
                  <a:tcPr marL="0" marR="0" marB="0" marT="14605"/>
                </a:tc>
                <a:tc>
                  <a:txBody>
                    <a:bodyPr/>
                    <a:lstStyle/>
                    <a:p>
                      <a:pPr algn="ctr" marR="58419">
                        <a:lnSpc>
                          <a:spcPct val="100000"/>
                        </a:lnSpc>
                        <a:spcBef>
                          <a:spcPts val="115"/>
                        </a:spcBef>
                      </a:pPr>
                      <a:r>
                        <a:rPr dirty="0" sz="1200" spc="130" i="1">
                          <a:latin typeface="Calibri"/>
                          <a:cs typeface="Calibri"/>
                        </a:rPr>
                        <a:t>C</a:t>
                      </a:r>
                      <a:r>
                        <a:rPr dirty="0" baseline="-13888" sz="1200" spc="195" i="1">
                          <a:latin typeface="Calibri"/>
                          <a:cs typeface="Calibri"/>
                        </a:rPr>
                        <a:t>in</a:t>
                      </a:r>
                      <a:r>
                        <a:rPr dirty="0" baseline="-13888" sz="1200" spc="195" i="1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200" spc="-170">
                          <a:latin typeface="Lucida Sans Unicode"/>
                          <a:cs typeface="Lucida Sans Unicode"/>
                        </a:rPr>
                        <a:t>∧</a:t>
                      </a:r>
                      <a:r>
                        <a:rPr dirty="0" sz="1200" spc="-105"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dirty="0" sz="1200" spc="180" i="1">
                          <a:latin typeface="Calibri"/>
                          <a:cs typeface="Calibri"/>
                        </a:rPr>
                        <a:t>X</a:t>
                      </a:r>
                      <a:r>
                        <a:rPr dirty="0" baseline="-13888" sz="1200" spc="270">
                          <a:latin typeface="Calibri"/>
                          <a:cs typeface="Calibri"/>
                        </a:rPr>
                        <a:t>1</a:t>
                      </a:r>
                      <a:r>
                        <a:rPr dirty="0" baseline="-13888" sz="1200" spc="202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200" spc="-170">
                          <a:latin typeface="Lucida Sans Unicode"/>
                          <a:cs typeface="Lucida Sans Unicode"/>
                        </a:rPr>
                        <a:t>∧</a:t>
                      </a:r>
                      <a:r>
                        <a:rPr dirty="0" sz="1200" spc="-105"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dirty="0" sz="1200" spc="155" i="1">
                          <a:latin typeface="Calibri"/>
                          <a:cs typeface="Calibri"/>
                        </a:rPr>
                        <a:t>X</a:t>
                      </a:r>
                      <a:r>
                        <a:rPr dirty="0" baseline="-13888" sz="1200" spc="232">
                          <a:latin typeface="Calibri"/>
                          <a:cs typeface="Calibri"/>
                        </a:rPr>
                        <a:t>2</a:t>
                      </a:r>
                      <a:endParaRPr baseline="-13888" sz="1200">
                        <a:latin typeface="Calibri"/>
                        <a:cs typeface="Calibri"/>
                      </a:endParaRPr>
                    </a:p>
                  </a:txBody>
                  <a:tcPr marL="0" marR="0" marB="0" marT="14605"/>
                </a:tc>
              </a:tr>
            </a:tbl>
          </a:graphicData>
        </a:graphic>
      </p:graphicFrame>
      <p:sp>
        <p:nvSpPr>
          <p:cNvPr id="12" name="object 12" descr=""/>
          <p:cNvSpPr/>
          <p:nvPr/>
        </p:nvSpPr>
        <p:spPr>
          <a:xfrm>
            <a:off x="1626184" y="1334732"/>
            <a:ext cx="0" cy="238760"/>
          </a:xfrm>
          <a:custGeom>
            <a:avLst/>
            <a:gdLst/>
            <a:ahLst/>
            <a:cxnLst/>
            <a:rect l="l" t="t" r="r" b="b"/>
            <a:pathLst>
              <a:path w="0" h="238759">
                <a:moveTo>
                  <a:pt x="0" y="238505"/>
                </a:moveTo>
                <a:lnTo>
                  <a:pt x="0" y="0"/>
                </a:lnTo>
              </a:path>
            </a:pathLst>
          </a:custGeom>
          <a:ln w="505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3" name="object 13" descr=""/>
          <p:cNvSpPr/>
          <p:nvPr/>
        </p:nvSpPr>
        <p:spPr>
          <a:xfrm>
            <a:off x="2884690" y="1618716"/>
            <a:ext cx="117475" cy="0"/>
          </a:xfrm>
          <a:custGeom>
            <a:avLst/>
            <a:gdLst/>
            <a:ahLst/>
            <a:cxnLst/>
            <a:rect l="l" t="t" r="r" b="b"/>
            <a:pathLst>
              <a:path w="117475" h="0">
                <a:moveTo>
                  <a:pt x="0" y="0"/>
                </a:moveTo>
                <a:lnTo>
                  <a:pt x="117271" y="0"/>
                </a:lnTo>
              </a:path>
            </a:pathLst>
          </a:custGeom>
          <a:ln w="505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4" name="object 14" descr=""/>
          <p:cNvSpPr/>
          <p:nvPr/>
        </p:nvSpPr>
        <p:spPr>
          <a:xfrm>
            <a:off x="3278860" y="1618716"/>
            <a:ext cx="135890" cy="0"/>
          </a:xfrm>
          <a:custGeom>
            <a:avLst/>
            <a:gdLst/>
            <a:ahLst/>
            <a:cxnLst/>
            <a:rect l="l" t="t" r="r" b="b"/>
            <a:pathLst>
              <a:path w="135889" h="0">
                <a:moveTo>
                  <a:pt x="0" y="0"/>
                </a:moveTo>
                <a:lnTo>
                  <a:pt x="135318" y="0"/>
                </a:lnTo>
              </a:path>
            </a:pathLst>
          </a:custGeom>
          <a:ln w="505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5" name="object 15" descr=""/>
          <p:cNvSpPr/>
          <p:nvPr/>
        </p:nvSpPr>
        <p:spPr>
          <a:xfrm>
            <a:off x="3642982" y="1618716"/>
            <a:ext cx="135890" cy="0"/>
          </a:xfrm>
          <a:custGeom>
            <a:avLst/>
            <a:gdLst/>
            <a:ahLst/>
            <a:cxnLst/>
            <a:rect l="l" t="t" r="r" b="b"/>
            <a:pathLst>
              <a:path w="135889" h="0">
                <a:moveTo>
                  <a:pt x="0" y="0"/>
                </a:moveTo>
                <a:lnTo>
                  <a:pt x="135318" y="0"/>
                </a:lnTo>
              </a:path>
            </a:pathLst>
          </a:custGeom>
          <a:ln w="505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6" name="object 16" descr=""/>
          <p:cNvSpPr/>
          <p:nvPr/>
        </p:nvSpPr>
        <p:spPr>
          <a:xfrm>
            <a:off x="2884690" y="1857222"/>
            <a:ext cx="117475" cy="0"/>
          </a:xfrm>
          <a:custGeom>
            <a:avLst/>
            <a:gdLst/>
            <a:ahLst/>
            <a:cxnLst/>
            <a:rect l="l" t="t" r="r" b="b"/>
            <a:pathLst>
              <a:path w="117475" h="0">
                <a:moveTo>
                  <a:pt x="0" y="0"/>
                </a:moveTo>
                <a:lnTo>
                  <a:pt x="117271" y="0"/>
                </a:lnTo>
              </a:path>
            </a:pathLst>
          </a:custGeom>
          <a:ln w="505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7" name="object 17" descr=""/>
          <p:cNvSpPr/>
          <p:nvPr/>
        </p:nvSpPr>
        <p:spPr>
          <a:xfrm>
            <a:off x="3278860" y="1857222"/>
            <a:ext cx="135890" cy="0"/>
          </a:xfrm>
          <a:custGeom>
            <a:avLst/>
            <a:gdLst/>
            <a:ahLst/>
            <a:cxnLst/>
            <a:rect l="l" t="t" r="r" b="b"/>
            <a:pathLst>
              <a:path w="135889" h="0">
                <a:moveTo>
                  <a:pt x="0" y="0"/>
                </a:moveTo>
                <a:lnTo>
                  <a:pt x="135318" y="0"/>
                </a:lnTo>
              </a:path>
            </a:pathLst>
          </a:custGeom>
          <a:ln w="505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8" name="object 18" descr=""/>
          <p:cNvSpPr/>
          <p:nvPr/>
        </p:nvSpPr>
        <p:spPr>
          <a:xfrm>
            <a:off x="2884690" y="2095716"/>
            <a:ext cx="117475" cy="0"/>
          </a:xfrm>
          <a:custGeom>
            <a:avLst/>
            <a:gdLst/>
            <a:ahLst/>
            <a:cxnLst/>
            <a:rect l="l" t="t" r="r" b="b"/>
            <a:pathLst>
              <a:path w="117475" h="0">
                <a:moveTo>
                  <a:pt x="0" y="0"/>
                </a:moveTo>
                <a:lnTo>
                  <a:pt x="117271" y="0"/>
                </a:lnTo>
              </a:path>
            </a:pathLst>
          </a:custGeom>
          <a:ln w="505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9" name="object 19" descr=""/>
          <p:cNvSpPr/>
          <p:nvPr/>
        </p:nvSpPr>
        <p:spPr>
          <a:xfrm>
            <a:off x="3631044" y="2095716"/>
            <a:ext cx="135890" cy="0"/>
          </a:xfrm>
          <a:custGeom>
            <a:avLst/>
            <a:gdLst/>
            <a:ahLst/>
            <a:cxnLst/>
            <a:rect l="l" t="t" r="r" b="b"/>
            <a:pathLst>
              <a:path w="135889" h="0">
                <a:moveTo>
                  <a:pt x="0" y="0"/>
                </a:moveTo>
                <a:lnTo>
                  <a:pt x="135318" y="0"/>
                </a:lnTo>
              </a:path>
            </a:pathLst>
          </a:custGeom>
          <a:ln w="505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0" name="object 20" descr=""/>
          <p:cNvSpPr/>
          <p:nvPr/>
        </p:nvSpPr>
        <p:spPr>
          <a:xfrm>
            <a:off x="2884690" y="2334222"/>
            <a:ext cx="117475" cy="0"/>
          </a:xfrm>
          <a:custGeom>
            <a:avLst/>
            <a:gdLst/>
            <a:ahLst/>
            <a:cxnLst/>
            <a:rect l="l" t="t" r="r" b="b"/>
            <a:pathLst>
              <a:path w="117475" h="0">
                <a:moveTo>
                  <a:pt x="0" y="0"/>
                </a:moveTo>
                <a:lnTo>
                  <a:pt x="117271" y="0"/>
                </a:lnTo>
              </a:path>
            </a:pathLst>
          </a:custGeom>
          <a:ln w="505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1" name="object 21" descr=""/>
          <p:cNvSpPr/>
          <p:nvPr/>
        </p:nvSpPr>
        <p:spPr>
          <a:xfrm>
            <a:off x="3267951" y="2572728"/>
            <a:ext cx="135890" cy="0"/>
          </a:xfrm>
          <a:custGeom>
            <a:avLst/>
            <a:gdLst/>
            <a:ahLst/>
            <a:cxnLst/>
            <a:rect l="l" t="t" r="r" b="b"/>
            <a:pathLst>
              <a:path w="135889" h="0">
                <a:moveTo>
                  <a:pt x="0" y="0"/>
                </a:moveTo>
                <a:lnTo>
                  <a:pt x="135318" y="0"/>
                </a:lnTo>
              </a:path>
            </a:pathLst>
          </a:custGeom>
          <a:ln w="505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2" name="object 22" descr=""/>
          <p:cNvSpPr/>
          <p:nvPr/>
        </p:nvSpPr>
        <p:spPr>
          <a:xfrm>
            <a:off x="3632072" y="2572728"/>
            <a:ext cx="135890" cy="0"/>
          </a:xfrm>
          <a:custGeom>
            <a:avLst/>
            <a:gdLst/>
            <a:ahLst/>
            <a:cxnLst/>
            <a:rect l="l" t="t" r="r" b="b"/>
            <a:pathLst>
              <a:path w="135889" h="0">
                <a:moveTo>
                  <a:pt x="0" y="0"/>
                </a:moveTo>
                <a:lnTo>
                  <a:pt x="135318" y="0"/>
                </a:lnTo>
              </a:path>
            </a:pathLst>
          </a:custGeom>
          <a:ln w="505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3" name="object 23" descr=""/>
          <p:cNvSpPr/>
          <p:nvPr/>
        </p:nvSpPr>
        <p:spPr>
          <a:xfrm>
            <a:off x="3267951" y="2811221"/>
            <a:ext cx="135890" cy="0"/>
          </a:xfrm>
          <a:custGeom>
            <a:avLst/>
            <a:gdLst/>
            <a:ahLst/>
            <a:cxnLst/>
            <a:rect l="l" t="t" r="r" b="b"/>
            <a:pathLst>
              <a:path w="135889" h="0">
                <a:moveTo>
                  <a:pt x="0" y="0"/>
                </a:moveTo>
                <a:lnTo>
                  <a:pt x="135318" y="0"/>
                </a:lnTo>
              </a:path>
            </a:pathLst>
          </a:custGeom>
          <a:ln w="505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4" name="object 24" descr=""/>
          <p:cNvSpPr/>
          <p:nvPr/>
        </p:nvSpPr>
        <p:spPr>
          <a:xfrm>
            <a:off x="3620134" y="3049727"/>
            <a:ext cx="135890" cy="0"/>
          </a:xfrm>
          <a:custGeom>
            <a:avLst/>
            <a:gdLst/>
            <a:ahLst/>
            <a:cxnLst/>
            <a:rect l="l" t="t" r="r" b="b"/>
            <a:pathLst>
              <a:path w="135889" h="0">
                <a:moveTo>
                  <a:pt x="0" y="0"/>
                </a:moveTo>
                <a:lnTo>
                  <a:pt x="135318" y="0"/>
                </a:lnTo>
              </a:path>
            </a:pathLst>
          </a:custGeom>
          <a:ln w="505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5" name="object 25" descr=""/>
          <p:cNvSpPr/>
          <p:nvPr/>
        </p:nvSpPr>
        <p:spPr>
          <a:xfrm>
            <a:off x="644448" y="3681488"/>
            <a:ext cx="117475" cy="0"/>
          </a:xfrm>
          <a:custGeom>
            <a:avLst/>
            <a:gdLst/>
            <a:ahLst/>
            <a:cxnLst/>
            <a:rect l="l" t="t" r="r" b="b"/>
            <a:pathLst>
              <a:path w="117475" h="0">
                <a:moveTo>
                  <a:pt x="0" y="0"/>
                </a:moveTo>
                <a:lnTo>
                  <a:pt x="117271" y="0"/>
                </a:lnTo>
              </a:path>
            </a:pathLst>
          </a:custGeom>
          <a:ln w="505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6" name="object 26" descr=""/>
          <p:cNvSpPr/>
          <p:nvPr/>
        </p:nvSpPr>
        <p:spPr>
          <a:xfrm>
            <a:off x="1038605" y="3681488"/>
            <a:ext cx="135890" cy="0"/>
          </a:xfrm>
          <a:custGeom>
            <a:avLst/>
            <a:gdLst/>
            <a:ahLst/>
            <a:cxnLst/>
            <a:rect l="l" t="t" r="r" b="b"/>
            <a:pathLst>
              <a:path w="135890" h="0">
                <a:moveTo>
                  <a:pt x="0" y="0"/>
                </a:moveTo>
                <a:lnTo>
                  <a:pt x="135318" y="0"/>
                </a:lnTo>
              </a:path>
            </a:pathLst>
          </a:custGeom>
          <a:ln w="505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7" name="object 27" descr=""/>
          <p:cNvSpPr/>
          <p:nvPr/>
        </p:nvSpPr>
        <p:spPr>
          <a:xfrm>
            <a:off x="2167877" y="3681488"/>
            <a:ext cx="117475" cy="0"/>
          </a:xfrm>
          <a:custGeom>
            <a:avLst/>
            <a:gdLst/>
            <a:ahLst/>
            <a:cxnLst/>
            <a:rect l="l" t="t" r="r" b="b"/>
            <a:pathLst>
              <a:path w="117475" h="0">
                <a:moveTo>
                  <a:pt x="0" y="0"/>
                </a:moveTo>
                <a:lnTo>
                  <a:pt x="117271" y="0"/>
                </a:lnTo>
              </a:path>
            </a:pathLst>
          </a:custGeom>
          <a:ln w="505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8" name="object 28" descr=""/>
          <p:cNvSpPr/>
          <p:nvPr/>
        </p:nvSpPr>
        <p:spPr>
          <a:xfrm>
            <a:off x="2914218" y="3681488"/>
            <a:ext cx="135890" cy="0"/>
          </a:xfrm>
          <a:custGeom>
            <a:avLst/>
            <a:gdLst/>
            <a:ahLst/>
            <a:cxnLst/>
            <a:rect l="l" t="t" r="r" b="b"/>
            <a:pathLst>
              <a:path w="135889" h="0">
                <a:moveTo>
                  <a:pt x="0" y="0"/>
                </a:moveTo>
                <a:lnTo>
                  <a:pt x="135318" y="0"/>
                </a:lnTo>
              </a:path>
            </a:pathLst>
          </a:custGeom>
          <a:ln w="505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9" name="object 29" descr=""/>
          <p:cNvSpPr/>
          <p:nvPr/>
        </p:nvSpPr>
        <p:spPr>
          <a:xfrm>
            <a:off x="4074566" y="3681488"/>
            <a:ext cx="135890" cy="0"/>
          </a:xfrm>
          <a:custGeom>
            <a:avLst/>
            <a:gdLst/>
            <a:ahLst/>
            <a:cxnLst/>
            <a:rect l="l" t="t" r="r" b="b"/>
            <a:pathLst>
              <a:path w="135889" h="0">
                <a:moveTo>
                  <a:pt x="0" y="0"/>
                </a:moveTo>
                <a:lnTo>
                  <a:pt x="135318" y="0"/>
                </a:lnTo>
              </a:path>
            </a:pathLst>
          </a:custGeom>
          <a:ln w="505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0" name="object 30" descr=""/>
          <p:cNvSpPr/>
          <p:nvPr/>
        </p:nvSpPr>
        <p:spPr>
          <a:xfrm>
            <a:off x="4438675" y="3681488"/>
            <a:ext cx="135890" cy="0"/>
          </a:xfrm>
          <a:custGeom>
            <a:avLst/>
            <a:gdLst/>
            <a:ahLst/>
            <a:cxnLst/>
            <a:rect l="l" t="t" r="r" b="b"/>
            <a:pathLst>
              <a:path w="135889" h="0">
                <a:moveTo>
                  <a:pt x="0" y="0"/>
                </a:moveTo>
                <a:lnTo>
                  <a:pt x="135318" y="0"/>
                </a:lnTo>
              </a:path>
            </a:pathLst>
          </a:custGeom>
          <a:ln w="505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1" name="object 31" descr=""/>
          <p:cNvSpPr txBox="1"/>
          <p:nvPr/>
        </p:nvSpPr>
        <p:spPr>
          <a:xfrm>
            <a:off x="446925" y="3638420"/>
            <a:ext cx="6670675" cy="1495425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39700">
              <a:lnSpc>
                <a:spcPct val="100000"/>
              </a:lnSpc>
              <a:spcBef>
                <a:spcPts val="95"/>
              </a:spcBef>
              <a:tabLst>
                <a:tab pos="1379220" algn="l"/>
                <a:tab pos="1663064" algn="l"/>
                <a:tab pos="2902585" algn="l"/>
                <a:tab pos="3186430" algn="l"/>
                <a:tab pos="4427220" algn="l"/>
                <a:tab pos="4710430" algn="l"/>
              </a:tabLst>
            </a:pPr>
            <a:r>
              <a:rPr dirty="0" sz="1200" spc="145">
                <a:latin typeface="Calibri"/>
                <a:cs typeface="Calibri"/>
              </a:rPr>
              <a:t>(</a:t>
            </a:r>
            <a:r>
              <a:rPr dirty="0" sz="1200" spc="145" i="1">
                <a:latin typeface="Calibri"/>
                <a:cs typeface="Calibri"/>
              </a:rPr>
              <a:t>C</a:t>
            </a:r>
            <a:r>
              <a:rPr dirty="0" baseline="-13888" sz="1200" spc="217" i="1">
                <a:latin typeface="Calibri"/>
                <a:cs typeface="Calibri"/>
              </a:rPr>
              <a:t>in</a:t>
            </a:r>
            <a:r>
              <a:rPr dirty="0" baseline="-13888" sz="1200" spc="195" i="1">
                <a:latin typeface="Calibri"/>
                <a:cs typeface="Calibri"/>
              </a:rPr>
              <a:t> </a:t>
            </a:r>
            <a:r>
              <a:rPr dirty="0" sz="1200" spc="-170">
                <a:latin typeface="Lucida Sans Unicode"/>
                <a:cs typeface="Lucida Sans Unicode"/>
              </a:rPr>
              <a:t>∧</a:t>
            </a:r>
            <a:r>
              <a:rPr dirty="0" sz="1200" spc="-110">
                <a:latin typeface="Lucida Sans Unicode"/>
                <a:cs typeface="Lucida Sans Unicode"/>
              </a:rPr>
              <a:t> </a:t>
            </a:r>
            <a:r>
              <a:rPr dirty="0" sz="1200" spc="225" i="1">
                <a:latin typeface="Calibri"/>
                <a:cs typeface="Calibri"/>
              </a:rPr>
              <a:t>X</a:t>
            </a:r>
            <a:r>
              <a:rPr dirty="0" baseline="-13888" sz="1200" spc="337">
                <a:latin typeface="Calibri"/>
                <a:cs typeface="Calibri"/>
              </a:rPr>
              <a:t>1</a:t>
            </a:r>
            <a:r>
              <a:rPr dirty="0" baseline="-13888" sz="1200" spc="195">
                <a:latin typeface="Calibri"/>
                <a:cs typeface="Calibri"/>
              </a:rPr>
              <a:t> </a:t>
            </a:r>
            <a:r>
              <a:rPr dirty="0" sz="1200" spc="-170">
                <a:latin typeface="Lucida Sans Unicode"/>
                <a:cs typeface="Lucida Sans Unicode"/>
              </a:rPr>
              <a:t>∧</a:t>
            </a:r>
            <a:r>
              <a:rPr dirty="0" sz="1200" spc="-110">
                <a:latin typeface="Lucida Sans Unicode"/>
                <a:cs typeface="Lucida Sans Unicode"/>
              </a:rPr>
              <a:t> </a:t>
            </a:r>
            <a:r>
              <a:rPr dirty="0" sz="1200" spc="140" i="1">
                <a:latin typeface="Calibri"/>
                <a:cs typeface="Calibri"/>
              </a:rPr>
              <a:t>X</a:t>
            </a:r>
            <a:r>
              <a:rPr dirty="0" baseline="-13888" sz="1200" spc="209">
                <a:latin typeface="Calibri"/>
                <a:cs typeface="Calibri"/>
              </a:rPr>
              <a:t>2</a:t>
            </a:r>
            <a:r>
              <a:rPr dirty="0" sz="1200" spc="140">
                <a:latin typeface="Calibri"/>
                <a:cs typeface="Calibri"/>
              </a:rPr>
              <a:t>)</a:t>
            </a:r>
            <a:r>
              <a:rPr dirty="0" sz="1200">
                <a:latin typeface="Calibri"/>
                <a:cs typeface="Calibri"/>
              </a:rPr>
              <a:t>	</a:t>
            </a:r>
            <a:r>
              <a:rPr dirty="0" sz="1200" spc="-50">
                <a:latin typeface="Lucida Sans Unicode"/>
                <a:cs typeface="Lucida Sans Unicode"/>
              </a:rPr>
              <a:t>∨</a:t>
            </a:r>
            <a:r>
              <a:rPr dirty="0" sz="1200">
                <a:latin typeface="Lucida Sans Unicode"/>
                <a:cs typeface="Lucida Sans Unicode"/>
              </a:rPr>
              <a:t>	</a:t>
            </a:r>
            <a:r>
              <a:rPr dirty="0" sz="1200" spc="145">
                <a:latin typeface="Calibri"/>
                <a:cs typeface="Calibri"/>
              </a:rPr>
              <a:t>(</a:t>
            </a:r>
            <a:r>
              <a:rPr dirty="0" sz="1200" spc="145" i="1">
                <a:latin typeface="Calibri"/>
                <a:cs typeface="Calibri"/>
              </a:rPr>
              <a:t>C</a:t>
            </a:r>
            <a:r>
              <a:rPr dirty="0" baseline="-13888" sz="1200" spc="217" i="1">
                <a:latin typeface="Calibri"/>
                <a:cs typeface="Calibri"/>
              </a:rPr>
              <a:t>in</a:t>
            </a:r>
            <a:r>
              <a:rPr dirty="0" baseline="-13888" sz="1200" spc="195" i="1">
                <a:latin typeface="Calibri"/>
                <a:cs typeface="Calibri"/>
              </a:rPr>
              <a:t> </a:t>
            </a:r>
            <a:r>
              <a:rPr dirty="0" sz="1200" spc="-170">
                <a:latin typeface="Lucida Sans Unicode"/>
                <a:cs typeface="Lucida Sans Unicode"/>
              </a:rPr>
              <a:t>∧</a:t>
            </a:r>
            <a:r>
              <a:rPr dirty="0" sz="1200" spc="-110">
                <a:latin typeface="Lucida Sans Unicode"/>
                <a:cs typeface="Lucida Sans Unicode"/>
              </a:rPr>
              <a:t> </a:t>
            </a:r>
            <a:r>
              <a:rPr dirty="0" sz="1200" spc="180" i="1">
                <a:latin typeface="Calibri"/>
                <a:cs typeface="Calibri"/>
              </a:rPr>
              <a:t>X</a:t>
            </a:r>
            <a:r>
              <a:rPr dirty="0" baseline="-13888" sz="1200" spc="270">
                <a:latin typeface="Calibri"/>
                <a:cs typeface="Calibri"/>
              </a:rPr>
              <a:t>1</a:t>
            </a:r>
            <a:r>
              <a:rPr dirty="0" baseline="-13888" sz="1200" spc="195">
                <a:latin typeface="Calibri"/>
                <a:cs typeface="Calibri"/>
              </a:rPr>
              <a:t> </a:t>
            </a:r>
            <a:r>
              <a:rPr dirty="0" sz="1200" spc="-170">
                <a:latin typeface="Lucida Sans Unicode"/>
                <a:cs typeface="Lucida Sans Unicode"/>
              </a:rPr>
              <a:t>∧</a:t>
            </a:r>
            <a:r>
              <a:rPr dirty="0" sz="1200" spc="-110">
                <a:latin typeface="Lucida Sans Unicode"/>
                <a:cs typeface="Lucida Sans Unicode"/>
              </a:rPr>
              <a:t> </a:t>
            </a:r>
            <a:r>
              <a:rPr dirty="0" sz="1200" spc="170" i="1">
                <a:latin typeface="Calibri"/>
                <a:cs typeface="Calibri"/>
              </a:rPr>
              <a:t>X</a:t>
            </a:r>
            <a:r>
              <a:rPr dirty="0" baseline="-13888" sz="1200" spc="254">
                <a:latin typeface="Calibri"/>
                <a:cs typeface="Calibri"/>
              </a:rPr>
              <a:t>2</a:t>
            </a:r>
            <a:r>
              <a:rPr dirty="0" sz="1200" spc="170">
                <a:latin typeface="Calibri"/>
                <a:cs typeface="Calibri"/>
              </a:rPr>
              <a:t>)</a:t>
            </a:r>
            <a:r>
              <a:rPr dirty="0" sz="1200">
                <a:latin typeface="Calibri"/>
                <a:cs typeface="Calibri"/>
              </a:rPr>
              <a:t>	</a:t>
            </a:r>
            <a:r>
              <a:rPr dirty="0" sz="1200" spc="-50">
                <a:latin typeface="Lucida Sans Unicode"/>
                <a:cs typeface="Lucida Sans Unicode"/>
              </a:rPr>
              <a:t>∨</a:t>
            </a:r>
            <a:r>
              <a:rPr dirty="0" sz="1200">
                <a:latin typeface="Lucida Sans Unicode"/>
                <a:cs typeface="Lucida Sans Unicode"/>
              </a:rPr>
              <a:t>	</a:t>
            </a:r>
            <a:r>
              <a:rPr dirty="0" sz="1200" spc="120">
                <a:latin typeface="Calibri"/>
                <a:cs typeface="Calibri"/>
              </a:rPr>
              <a:t>(</a:t>
            </a:r>
            <a:r>
              <a:rPr dirty="0" sz="1200" spc="120" i="1">
                <a:latin typeface="Calibri"/>
                <a:cs typeface="Calibri"/>
              </a:rPr>
              <a:t>C</a:t>
            </a:r>
            <a:r>
              <a:rPr dirty="0" baseline="-13888" sz="1200" spc="179" i="1">
                <a:latin typeface="Calibri"/>
                <a:cs typeface="Calibri"/>
              </a:rPr>
              <a:t>in</a:t>
            </a:r>
            <a:r>
              <a:rPr dirty="0" baseline="-13888" sz="1200" spc="195" i="1">
                <a:latin typeface="Calibri"/>
                <a:cs typeface="Calibri"/>
              </a:rPr>
              <a:t> </a:t>
            </a:r>
            <a:r>
              <a:rPr dirty="0" sz="1200" spc="-170">
                <a:latin typeface="Lucida Sans Unicode"/>
                <a:cs typeface="Lucida Sans Unicode"/>
              </a:rPr>
              <a:t>∧</a:t>
            </a:r>
            <a:r>
              <a:rPr dirty="0" sz="1200" spc="-105">
                <a:latin typeface="Lucida Sans Unicode"/>
                <a:cs typeface="Lucida Sans Unicode"/>
              </a:rPr>
              <a:t> </a:t>
            </a:r>
            <a:r>
              <a:rPr dirty="0" sz="1200" spc="225" i="1">
                <a:latin typeface="Calibri"/>
                <a:cs typeface="Calibri"/>
              </a:rPr>
              <a:t>X</a:t>
            </a:r>
            <a:r>
              <a:rPr dirty="0" baseline="-13888" sz="1200" spc="337">
                <a:latin typeface="Calibri"/>
                <a:cs typeface="Calibri"/>
              </a:rPr>
              <a:t>1</a:t>
            </a:r>
            <a:r>
              <a:rPr dirty="0" baseline="-13888" sz="1200" spc="202">
                <a:latin typeface="Calibri"/>
                <a:cs typeface="Calibri"/>
              </a:rPr>
              <a:t> </a:t>
            </a:r>
            <a:r>
              <a:rPr dirty="0" sz="1200" spc="-170">
                <a:latin typeface="Lucida Sans Unicode"/>
                <a:cs typeface="Lucida Sans Unicode"/>
              </a:rPr>
              <a:t>∧</a:t>
            </a:r>
            <a:r>
              <a:rPr dirty="0" sz="1200" spc="-105">
                <a:latin typeface="Lucida Sans Unicode"/>
                <a:cs typeface="Lucida Sans Unicode"/>
              </a:rPr>
              <a:t> </a:t>
            </a:r>
            <a:r>
              <a:rPr dirty="0" sz="1200" spc="170" i="1">
                <a:latin typeface="Calibri"/>
                <a:cs typeface="Calibri"/>
              </a:rPr>
              <a:t>X</a:t>
            </a:r>
            <a:r>
              <a:rPr dirty="0" baseline="-13888" sz="1200" spc="254">
                <a:latin typeface="Calibri"/>
                <a:cs typeface="Calibri"/>
              </a:rPr>
              <a:t>2</a:t>
            </a:r>
            <a:r>
              <a:rPr dirty="0" sz="1200" spc="170">
                <a:latin typeface="Calibri"/>
                <a:cs typeface="Calibri"/>
              </a:rPr>
              <a:t>)</a:t>
            </a:r>
            <a:r>
              <a:rPr dirty="0" sz="1200">
                <a:latin typeface="Calibri"/>
                <a:cs typeface="Calibri"/>
              </a:rPr>
              <a:t>	</a:t>
            </a:r>
            <a:r>
              <a:rPr dirty="0" sz="1200" spc="-50">
                <a:latin typeface="Lucida Sans Unicode"/>
                <a:cs typeface="Lucida Sans Unicode"/>
              </a:rPr>
              <a:t>∨</a:t>
            </a:r>
            <a:r>
              <a:rPr dirty="0" sz="1200">
                <a:latin typeface="Lucida Sans Unicode"/>
                <a:cs typeface="Lucida Sans Unicode"/>
              </a:rPr>
              <a:t>	</a:t>
            </a:r>
            <a:r>
              <a:rPr dirty="0" sz="1200" spc="120">
                <a:latin typeface="Calibri"/>
                <a:cs typeface="Calibri"/>
              </a:rPr>
              <a:t>(</a:t>
            </a:r>
            <a:r>
              <a:rPr dirty="0" sz="1200" spc="120" i="1">
                <a:latin typeface="Calibri"/>
                <a:cs typeface="Calibri"/>
              </a:rPr>
              <a:t>C</a:t>
            </a:r>
            <a:r>
              <a:rPr dirty="0" baseline="-13888" sz="1200" spc="179" i="1">
                <a:latin typeface="Calibri"/>
                <a:cs typeface="Calibri"/>
              </a:rPr>
              <a:t>in</a:t>
            </a:r>
            <a:r>
              <a:rPr dirty="0" baseline="-13888" sz="1200" spc="195" i="1">
                <a:latin typeface="Calibri"/>
                <a:cs typeface="Calibri"/>
              </a:rPr>
              <a:t> </a:t>
            </a:r>
            <a:r>
              <a:rPr dirty="0" sz="1200" spc="-170">
                <a:latin typeface="Lucida Sans Unicode"/>
                <a:cs typeface="Lucida Sans Unicode"/>
              </a:rPr>
              <a:t>∧</a:t>
            </a:r>
            <a:r>
              <a:rPr dirty="0" sz="1200" spc="-105">
                <a:latin typeface="Lucida Sans Unicode"/>
                <a:cs typeface="Lucida Sans Unicode"/>
              </a:rPr>
              <a:t> </a:t>
            </a:r>
            <a:r>
              <a:rPr dirty="0" sz="1200" spc="180" i="1">
                <a:latin typeface="Calibri"/>
                <a:cs typeface="Calibri"/>
              </a:rPr>
              <a:t>X</a:t>
            </a:r>
            <a:r>
              <a:rPr dirty="0" baseline="-13888" sz="1200" spc="270">
                <a:latin typeface="Calibri"/>
                <a:cs typeface="Calibri"/>
              </a:rPr>
              <a:t>1</a:t>
            </a:r>
            <a:r>
              <a:rPr dirty="0" baseline="-13888" sz="1200" spc="202">
                <a:latin typeface="Calibri"/>
                <a:cs typeface="Calibri"/>
              </a:rPr>
              <a:t> </a:t>
            </a:r>
            <a:r>
              <a:rPr dirty="0" sz="1200" spc="-170">
                <a:latin typeface="Lucida Sans Unicode"/>
                <a:cs typeface="Lucida Sans Unicode"/>
              </a:rPr>
              <a:t>∧</a:t>
            </a:r>
            <a:r>
              <a:rPr dirty="0" sz="1200" spc="-105">
                <a:latin typeface="Lucida Sans Unicode"/>
                <a:cs typeface="Lucida Sans Unicode"/>
              </a:rPr>
              <a:t> </a:t>
            </a:r>
            <a:r>
              <a:rPr dirty="0" sz="1200" spc="140" i="1">
                <a:latin typeface="Calibri"/>
                <a:cs typeface="Calibri"/>
              </a:rPr>
              <a:t>X</a:t>
            </a:r>
            <a:r>
              <a:rPr dirty="0" baseline="-13888" sz="1200" spc="209">
                <a:latin typeface="Calibri"/>
                <a:cs typeface="Calibri"/>
              </a:rPr>
              <a:t>2</a:t>
            </a:r>
            <a:r>
              <a:rPr dirty="0" sz="1200" spc="140">
                <a:latin typeface="Calibri"/>
                <a:cs typeface="Calibri"/>
              </a:rPr>
              <a:t>)</a:t>
            </a:r>
            <a:endParaRPr sz="1200">
              <a:latin typeface="Calibri"/>
              <a:cs typeface="Calibri"/>
            </a:endParaRPr>
          </a:p>
          <a:p>
            <a:pPr marL="139700" marR="43180">
              <a:lnSpc>
                <a:spcPct val="100000"/>
              </a:lnSpc>
              <a:spcBef>
                <a:spcPts val="1420"/>
              </a:spcBef>
            </a:pPr>
            <a:r>
              <a:rPr dirty="0" sz="1200" spc="50">
                <a:latin typeface="Calibri"/>
                <a:cs typeface="Calibri"/>
              </a:rPr>
              <a:t>You</a:t>
            </a:r>
            <a:r>
              <a:rPr dirty="0" sz="1200" spc="15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can</a:t>
            </a:r>
            <a:r>
              <a:rPr dirty="0" sz="1200" spc="15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no</a:t>
            </a:r>
            <a:r>
              <a:rPr dirty="0" sz="1200" spc="15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longer</a:t>
            </a:r>
            <a:r>
              <a:rPr dirty="0" sz="1200" spc="15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reduce</a:t>
            </a:r>
            <a:r>
              <a:rPr dirty="0" sz="1200" spc="15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anything.</a:t>
            </a:r>
            <a:r>
              <a:rPr dirty="0" sz="1200" spc="345">
                <a:latin typeface="Calibri"/>
                <a:cs typeface="Calibri"/>
              </a:rPr>
              <a:t> </a:t>
            </a:r>
            <a:r>
              <a:rPr dirty="0" sz="1200" spc="95">
                <a:latin typeface="Calibri"/>
                <a:cs typeface="Calibri"/>
              </a:rPr>
              <a:t>At</a:t>
            </a:r>
            <a:r>
              <a:rPr dirty="0" sz="1200" spc="15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least</a:t>
            </a:r>
            <a:r>
              <a:rPr dirty="0" sz="1200" spc="15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2</a:t>
            </a:r>
            <a:r>
              <a:rPr dirty="0" sz="1200" spc="15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values</a:t>
            </a:r>
            <a:r>
              <a:rPr dirty="0" sz="1200" spc="15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differ</a:t>
            </a:r>
            <a:r>
              <a:rPr dirty="0" sz="1200" spc="155">
                <a:latin typeface="Calibri"/>
                <a:cs typeface="Calibri"/>
              </a:rPr>
              <a:t> </a:t>
            </a:r>
            <a:r>
              <a:rPr dirty="0" sz="1200" spc="-20">
                <a:latin typeface="Calibri"/>
                <a:cs typeface="Calibri"/>
              </a:rPr>
              <a:t>between</a:t>
            </a:r>
            <a:r>
              <a:rPr dirty="0" sz="1200" spc="15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all</a:t>
            </a:r>
            <a:r>
              <a:rPr dirty="0" sz="1200" spc="15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the</a:t>
            </a:r>
            <a:r>
              <a:rPr dirty="0" sz="1200" spc="15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rows.</a:t>
            </a:r>
            <a:r>
              <a:rPr dirty="0" sz="1200" spc="345">
                <a:latin typeface="Calibri"/>
                <a:cs typeface="Calibri"/>
              </a:rPr>
              <a:t> </a:t>
            </a:r>
            <a:r>
              <a:rPr dirty="0" sz="1200" spc="75">
                <a:latin typeface="Calibri"/>
                <a:cs typeface="Calibri"/>
              </a:rPr>
              <a:t>This</a:t>
            </a:r>
            <a:r>
              <a:rPr dirty="0" sz="1200" spc="15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means</a:t>
            </a:r>
            <a:r>
              <a:rPr dirty="0" sz="1200" spc="150">
                <a:latin typeface="Calibri"/>
                <a:cs typeface="Calibri"/>
              </a:rPr>
              <a:t> </a:t>
            </a:r>
            <a:r>
              <a:rPr dirty="0" sz="1200" spc="-20">
                <a:latin typeface="Calibri"/>
                <a:cs typeface="Calibri"/>
              </a:rPr>
              <a:t>that </a:t>
            </a:r>
            <a:r>
              <a:rPr dirty="0" sz="1200">
                <a:latin typeface="Calibri"/>
                <a:cs typeface="Calibri"/>
              </a:rPr>
              <a:t>the</a:t>
            </a:r>
            <a:r>
              <a:rPr dirty="0" sz="1200" spc="14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result</a:t>
            </a:r>
            <a:r>
              <a:rPr dirty="0" sz="1200" spc="15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is</a:t>
            </a:r>
            <a:r>
              <a:rPr dirty="0" sz="1200" spc="14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already</a:t>
            </a:r>
            <a:r>
              <a:rPr dirty="0" sz="1200" spc="14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known</a:t>
            </a:r>
            <a:r>
              <a:rPr dirty="0" sz="1200" spc="14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after</a:t>
            </a:r>
            <a:r>
              <a:rPr dirty="0" sz="1200" spc="14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reading</a:t>
            </a:r>
            <a:r>
              <a:rPr dirty="0" sz="1200" spc="14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from</a:t>
            </a:r>
            <a:r>
              <a:rPr dirty="0" sz="1200" spc="14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the</a:t>
            </a:r>
            <a:r>
              <a:rPr dirty="0" sz="1200" spc="14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logic</a:t>
            </a:r>
            <a:r>
              <a:rPr dirty="0" sz="1200" spc="145">
                <a:latin typeface="Calibri"/>
                <a:cs typeface="Calibri"/>
              </a:rPr>
              <a:t> </a:t>
            </a:r>
            <a:r>
              <a:rPr dirty="0" sz="1200" spc="-10">
                <a:latin typeface="Calibri"/>
                <a:cs typeface="Calibri"/>
              </a:rPr>
              <a:t>table.</a:t>
            </a:r>
            <a:endParaRPr sz="1200">
              <a:latin typeface="Calibri"/>
              <a:cs typeface="Calibri"/>
            </a:endParaRPr>
          </a:p>
          <a:p>
            <a:pPr marL="189230" marR="559435" indent="-50165">
              <a:lnSpc>
                <a:spcPts val="2970"/>
              </a:lnSpc>
              <a:spcBef>
                <a:spcPts val="50"/>
              </a:spcBef>
              <a:tabLst>
                <a:tab pos="1628775" algn="l"/>
              </a:tabLst>
            </a:pPr>
            <a:r>
              <a:rPr dirty="0" sz="1200">
                <a:latin typeface="Calibri"/>
                <a:cs typeface="Calibri"/>
              </a:rPr>
              <a:t>These</a:t>
            </a:r>
            <a:r>
              <a:rPr dirty="0" sz="1200" spc="14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1-bit</a:t>
            </a:r>
            <a:r>
              <a:rPr dirty="0" sz="1200" spc="15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adders</a:t>
            </a:r>
            <a:r>
              <a:rPr dirty="0" sz="1200" spc="14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can</a:t>
            </a:r>
            <a:r>
              <a:rPr dirty="0" sz="1200" spc="14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be</a:t>
            </a:r>
            <a:r>
              <a:rPr dirty="0" sz="1200" spc="15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cascaded</a:t>
            </a:r>
            <a:r>
              <a:rPr dirty="0" sz="1200" spc="14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to</a:t>
            </a:r>
            <a:r>
              <a:rPr dirty="0" sz="1200" spc="15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create</a:t>
            </a:r>
            <a:r>
              <a:rPr dirty="0" sz="1200" spc="14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an</a:t>
            </a:r>
            <a:r>
              <a:rPr dirty="0" sz="1200" spc="150">
                <a:latin typeface="Calibri"/>
                <a:cs typeface="Calibri"/>
              </a:rPr>
              <a:t> </a:t>
            </a:r>
            <a:r>
              <a:rPr dirty="0" sz="1200" spc="55">
                <a:latin typeface="Calibri"/>
                <a:cs typeface="Calibri"/>
              </a:rPr>
              <a:t>N-</a:t>
            </a:r>
            <a:r>
              <a:rPr dirty="0" sz="1200">
                <a:latin typeface="Calibri"/>
                <a:cs typeface="Calibri"/>
              </a:rPr>
              <a:t>bit</a:t>
            </a:r>
            <a:r>
              <a:rPr dirty="0" sz="1200" spc="14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adder.</a:t>
            </a:r>
            <a:r>
              <a:rPr dirty="0" sz="1200" spc="295">
                <a:latin typeface="Calibri"/>
                <a:cs typeface="Calibri"/>
              </a:rPr>
              <a:t> </a:t>
            </a:r>
            <a:r>
              <a:rPr dirty="0" sz="1200" spc="65">
                <a:latin typeface="Calibri"/>
                <a:cs typeface="Calibri"/>
              </a:rPr>
              <a:t>In</a:t>
            </a:r>
            <a:r>
              <a:rPr dirty="0" sz="1200" spc="15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principle,</a:t>
            </a:r>
            <a:r>
              <a:rPr dirty="0" sz="1200" spc="150">
                <a:latin typeface="Calibri"/>
                <a:cs typeface="Calibri"/>
              </a:rPr>
              <a:t> </a:t>
            </a:r>
            <a:r>
              <a:rPr dirty="0" sz="1200" spc="50">
                <a:latin typeface="Calibri"/>
                <a:cs typeface="Calibri"/>
              </a:rPr>
              <a:t>it</a:t>
            </a:r>
            <a:r>
              <a:rPr dirty="0" sz="1200" spc="14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looks</a:t>
            </a:r>
            <a:r>
              <a:rPr dirty="0" sz="1200" spc="15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like</a:t>
            </a:r>
            <a:r>
              <a:rPr dirty="0" sz="1200" spc="145">
                <a:latin typeface="Calibri"/>
                <a:cs typeface="Calibri"/>
              </a:rPr>
              <a:t> </a:t>
            </a:r>
            <a:r>
              <a:rPr dirty="0" sz="1200" spc="-10">
                <a:latin typeface="Calibri"/>
                <a:cs typeface="Calibri"/>
              </a:rPr>
              <a:t>this: </a:t>
            </a:r>
            <a:r>
              <a:rPr dirty="0" sz="1200">
                <a:latin typeface="Calibri"/>
                <a:cs typeface="Calibri"/>
              </a:rPr>
              <a:t>Summand</a:t>
            </a:r>
            <a:r>
              <a:rPr dirty="0" sz="1200" spc="310">
                <a:latin typeface="Calibri"/>
                <a:cs typeface="Calibri"/>
              </a:rPr>
              <a:t> </a:t>
            </a:r>
            <a:r>
              <a:rPr dirty="0" sz="1200" spc="-50">
                <a:latin typeface="Calibri"/>
                <a:cs typeface="Calibri"/>
              </a:rPr>
              <a:t>1</a:t>
            </a:r>
            <a:r>
              <a:rPr dirty="0" sz="1200">
                <a:latin typeface="Calibri"/>
                <a:cs typeface="Calibri"/>
              </a:rPr>
              <a:t>	Summand</a:t>
            </a:r>
            <a:r>
              <a:rPr dirty="0" sz="1200" spc="310">
                <a:latin typeface="Calibri"/>
                <a:cs typeface="Calibri"/>
              </a:rPr>
              <a:t> </a:t>
            </a:r>
            <a:r>
              <a:rPr dirty="0" sz="1200" spc="-50">
                <a:latin typeface="Calibri"/>
                <a:cs typeface="Calibri"/>
              </a:rPr>
              <a:t>2</a:t>
            </a:r>
            <a:endParaRPr sz="1200">
              <a:latin typeface="Calibri"/>
              <a:cs typeface="Calibri"/>
            </a:endParaRPr>
          </a:p>
        </p:txBody>
      </p:sp>
      <p:grpSp>
        <p:nvGrpSpPr>
          <p:cNvPr id="32" name="object 32" descr=""/>
          <p:cNvGrpSpPr/>
          <p:nvPr/>
        </p:nvGrpSpPr>
        <p:grpSpPr>
          <a:xfrm>
            <a:off x="969247" y="5195067"/>
            <a:ext cx="1654810" cy="2025650"/>
            <a:chOff x="969247" y="5195067"/>
            <a:chExt cx="1654810" cy="2025650"/>
          </a:xfrm>
        </p:grpSpPr>
        <p:sp>
          <p:nvSpPr>
            <p:cNvPr id="33" name="object 33" descr=""/>
            <p:cNvSpPr/>
            <p:nvPr/>
          </p:nvSpPr>
          <p:spPr>
            <a:xfrm>
              <a:off x="971787" y="5197607"/>
              <a:ext cx="1649730" cy="2020570"/>
            </a:xfrm>
            <a:custGeom>
              <a:avLst/>
              <a:gdLst/>
              <a:ahLst/>
              <a:cxnLst/>
              <a:rect l="l" t="t" r="r" b="b"/>
              <a:pathLst>
                <a:path w="1649730" h="2020570">
                  <a:moveTo>
                    <a:pt x="108725" y="20156"/>
                  </a:moveTo>
                  <a:lnTo>
                    <a:pt x="107141" y="12310"/>
                  </a:lnTo>
                  <a:lnTo>
                    <a:pt x="102822" y="5903"/>
                  </a:lnTo>
                  <a:lnTo>
                    <a:pt x="96414" y="1583"/>
                  </a:lnTo>
                  <a:lnTo>
                    <a:pt x="88569" y="0"/>
                  </a:lnTo>
                  <a:lnTo>
                    <a:pt x="80723" y="1583"/>
                  </a:lnTo>
                  <a:lnTo>
                    <a:pt x="74316" y="5903"/>
                  </a:lnTo>
                  <a:lnTo>
                    <a:pt x="69996" y="12310"/>
                  </a:lnTo>
                  <a:lnTo>
                    <a:pt x="68412" y="20156"/>
                  </a:lnTo>
                  <a:lnTo>
                    <a:pt x="69996" y="28002"/>
                  </a:lnTo>
                  <a:lnTo>
                    <a:pt x="74316" y="34409"/>
                  </a:lnTo>
                  <a:lnTo>
                    <a:pt x="80723" y="38729"/>
                  </a:lnTo>
                  <a:lnTo>
                    <a:pt x="88569" y="40313"/>
                  </a:lnTo>
                  <a:lnTo>
                    <a:pt x="96414" y="38729"/>
                  </a:lnTo>
                  <a:lnTo>
                    <a:pt x="102822" y="34409"/>
                  </a:lnTo>
                  <a:lnTo>
                    <a:pt x="107141" y="28002"/>
                  </a:lnTo>
                  <a:lnTo>
                    <a:pt x="108725" y="20156"/>
                  </a:lnTo>
                  <a:close/>
                </a:path>
                <a:path w="1649730" h="2020570">
                  <a:moveTo>
                    <a:pt x="252725" y="20156"/>
                  </a:moveTo>
                  <a:lnTo>
                    <a:pt x="251141" y="12310"/>
                  </a:lnTo>
                  <a:lnTo>
                    <a:pt x="246821" y="5903"/>
                  </a:lnTo>
                  <a:lnTo>
                    <a:pt x="240414" y="1583"/>
                  </a:lnTo>
                  <a:lnTo>
                    <a:pt x="232568" y="0"/>
                  </a:lnTo>
                  <a:lnTo>
                    <a:pt x="224722" y="1583"/>
                  </a:lnTo>
                  <a:lnTo>
                    <a:pt x="218315" y="5903"/>
                  </a:lnTo>
                  <a:lnTo>
                    <a:pt x="213995" y="12310"/>
                  </a:lnTo>
                  <a:lnTo>
                    <a:pt x="212411" y="20156"/>
                  </a:lnTo>
                  <a:lnTo>
                    <a:pt x="213995" y="28002"/>
                  </a:lnTo>
                  <a:lnTo>
                    <a:pt x="218315" y="34409"/>
                  </a:lnTo>
                  <a:lnTo>
                    <a:pt x="224722" y="38729"/>
                  </a:lnTo>
                  <a:lnTo>
                    <a:pt x="232568" y="40313"/>
                  </a:lnTo>
                  <a:lnTo>
                    <a:pt x="240414" y="38729"/>
                  </a:lnTo>
                  <a:lnTo>
                    <a:pt x="246821" y="34409"/>
                  </a:lnTo>
                  <a:lnTo>
                    <a:pt x="251141" y="28002"/>
                  </a:lnTo>
                  <a:lnTo>
                    <a:pt x="252725" y="20156"/>
                  </a:lnTo>
                  <a:close/>
                </a:path>
                <a:path w="1649730" h="2020570">
                  <a:moveTo>
                    <a:pt x="1512740" y="20156"/>
                  </a:moveTo>
                  <a:lnTo>
                    <a:pt x="1511156" y="12310"/>
                  </a:lnTo>
                  <a:lnTo>
                    <a:pt x="1506837" y="5903"/>
                  </a:lnTo>
                  <a:lnTo>
                    <a:pt x="1500429" y="1583"/>
                  </a:lnTo>
                  <a:lnTo>
                    <a:pt x="1492583" y="0"/>
                  </a:lnTo>
                  <a:lnTo>
                    <a:pt x="1484738" y="1583"/>
                  </a:lnTo>
                  <a:lnTo>
                    <a:pt x="1478330" y="5903"/>
                  </a:lnTo>
                  <a:lnTo>
                    <a:pt x="1474011" y="12310"/>
                  </a:lnTo>
                  <a:lnTo>
                    <a:pt x="1472427" y="20156"/>
                  </a:lnTo>
                  <a:lnTo>
                    <a:pt x="1474011" y="28002"/>
                  </a:lnTo>
                  <a:lnTo>
                    <a:pt x="1478330" y="34409"/>
                  </a:lnTo>
                  <a:lnTo>
                    <a:pt x="1484738" y="38729"/>
                  </a:lnTo>
                  <a:lnTo>
                    <a:pt x="1492583" y="40313"/>
                  </a:lnTo>
                  <a:lnTo>
                    <a:pt x="1500429" y="38729"/>
                  </a:lnTo>
                  <a:lnTo>
                    <a:pt x="1506837" y="34409"/>
                  </a:lnTo>
                  <a:lnTo>
                    <a:pt x="1511156" y="28002"/>
                  </a:lnTo>
                  <a:lnTo>
                    <a:pt x="1512740" y="20156"/>
                  </a:lnTo>
                  <a:close/>
                </a:path>
                <a:path w="1649730" h="2020570">
                  <a:moveTo>
                    <a:pt x="1649544" y="20156"/>
                  </a:moveTo>
                  <a:lnTo>
                    <a:pt x="1647960" y="12310"/>
                  </a:lnTo>
                  <a:lnTo>
                    <a:pt x="1643640" y="5903"/>
                  </a:lnTo>
                  <a:lnTo>
                    <a:pt x="1637233" y="1583"/>
                  </a:lnTo>
                  <a:lnTo>
                    <a:pt x="1629387" y="0"/>
                  </a:lnTo>
                  <a:lnTo>
                    <a:pt x="1621541" y="1583"/>
                  </a:lnTo>
                  <a:lnTo>
                    <a:pt x="1615134" y="5903"/>
                  </a:lnTo>
                  <a:lnTo>
                    <a:pt x="1610814" y="12310"/>
                  </a:lnTo>
                  <a:lnTo>
                    <a:pt x="1609230" y="20156"/>
                  </a:lnTo>
                  <a:lnTo>
                    <a:pt x="1610814" y="28002"/>
                  </a:lnTo>
                  <a:lnTo>
                    <a:pt x="1615134" y="34409"/>
                  </a:lnTo>
                  <a:lnTo>
                    <a:pt x="1621541" y="38729"/>
                  </a:lnTo>
                  <a:lnTo>
                    <a:pt x="1629387" y="40313"/>
                  </a:lnTo>
                  <a:lnTo>
                    <a:pt x="1637233" y="38729"/>
                  </a:lnTo>
                  <a:lnTo>
                    <a:pt x="1643640" y="34409"/>
                  </a:lnTo>
                  <a:lnTo>
                    <a:pt x="1647960" y="28002"/>
                  </a:lnTo>
                  <a:lnTo>
                    <a:pt x="1649544" y="20156"/>
                  </a:lnTo>
                  <a:close/>
                </a:path>
                <a:path w="1649730" h="2020570">
                  <a:moveTo>
                    <a:pt x="0" y="1786965"/>
                  </a:moveTo>
                  <a:lnTo>
                    <a:pt x="177138" y="1786965"/>
                  </a:lnTo>
                </a:path>
                <a:path w="1649730" h="2020570">
                  <a:moveTo>
                    <a:pt x="29521" y="1820178"/>
                  </a:moveTo>
                  <a:lnTo>
                    <a:pt x="147616" y="1820178"/>
                  </a:lnTo>
                </a:path>
                <a:path w="1649730" h="2020570">
                  <a:moveTo>
                    <a:pt x="59042" y="1853392"/>
                  </a:moveTo>
                  <a:lnTo>
                    <a:pt x="118095" y="1853392"/>
                  </a:lnTo>
                </a:path>
                <a:path w="1649730" h="2020570">
                  <a:moveTo>
                    <a:pt x="1116733" y="2000180"/>
                  </a:moveTo>
                  <a:lnTo>
                    <a:pt x="1115149" y="1992335"/>
                  </a:lnTo>
                  <a:lnTo>
                    <a:pt x="1110829" y="1985928"/>
                  </a:lnTo>
                  <a:lnTo>
                    <a:pt x="1104422" y="1981608"/>
                  </a:lnTo>
                  <a:lnTo>
                    <a:pt x="1096576" y="1980024"/>
                  </a:lnTo>
                  <a:lnTo>
                    <a:pt x="1088730" y="1981608"/>
                  </a:lnTo>
                  <a:lnTo>
                    <a:pt x="1082323" y="1985928"/>
                  </a:lnTo>
                  <a:lnTo>
                    <a:pt x="1078004" y="1992335"/>
                  </a:lnTo>
                  <a:lnTo>
                    <a:pt x="1076420" y="2000180"/>
                  </a:lnTo>
                  <a:lnTo>
                    <a:pt x="1078004" y="2008026"/>
                  </a:lnTo>
                  <a:lnTo>
                    <a:pt x="1082323" y="2014434"/>
                  </a:lnTo>
                  <a:lnTo>
                    <a:pt x="1088730" y="2018753"/>
                  </a:lnTo>
                  <a:lnTo>
                    <a:pt x="1096576" y="2020337"/>
                  </a:lnTo>
                  <a:lnTo>
                    <a:pt x="1104422" y="2018753"/>
                  </a:lnTo>
                  <a:lnTo>
                    <a:pt x="1110829" y="2014434"/>
                  </a:lnTo>
                  <a:lnTo>
                    <a:pt x="1115149" y="2008026"/>
                  </a:lnTo>
                  <a:lnTo>
                    <a:pt x="1116733" y="2000180"/>
                  </a:lnTo>
                  <a:close/>
                </a:path>
                <a:path w="1649730" h="2020570">
                  <a:moveTo>
                    <a:pt x="1260738" y="2000180"/>
                  </a:moveTo>
                  <a:lnTo>
                    <a:pt x="1259154" y="1992335"/>
                  </a:lnTo>
                  <a:lnTo>
                    <a:pt x="1254834" y="1985928"/>
                  </a:lnTo>
                  <a:lnTo>
                    <a:pt x="1248427" y="1981608"/>
                  </a:lnTo>
                  <a:lnTo>
                    <a:pt x="1240581" y="1980024"/>
                  </a:lnTo>
                  <a:lnTo>
                    <a:pt x="1232735" y="1981608"/>
                  </a:lnTo>
                  <a:lnTo>
                    <a:pt x="1226328" y="1985928"/>
                  </a:lnTo>
                  <a:lnTo>
                    <a:pt x="1222009" y="1992335"/>
                  </a:lnTo>
                  <a:lnTo>
                    <a:pt x="1220425" y="2000180"/>
                  </a:lnTo>
                  <a:lnTo>
                    <a:pt x="1222009" y="2008026"/>
                  </a:lnTo>
                  <a:lnTo>
                    <a:pt x="1226328" y="2014434"/>
                  </a:lnTo>
                  <a:lnTo>
                    <a:pt x="1232735" y="2018753"/>
                  </a:lnTo>
                  <a:lnTo>
                    <a:pt x="1240581" y="2020337"/>
                  </a:lnTo>
                  <a:lnTo>
                    <a:pt x="1248427" y="2018753"/>
                  </a:lnTo>
                  <a:lnTo>
                    <a:pt x="1254834" y="2014434"/>
                  </a:lnTo>
                  <a:lnTo>
                    <a:pt x="1259154" y="2008026"/>
                  </a:lnTo>
                  <a:lnTo>
                    <a:pt x="1260738" y="2000180"/>
                  </a:lnTo>
                  <a:close/>
                </a:path>
              </a:pathLst>
            </a:custGeom>
            <a:ln w="506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4" name="object 34" descr=""/>
            <p:cNvSpPr/>
            <p:nvPr/>
          </p:nvSpPr>
          <p:spPr>
            <a:xfrm>
              <a:off x="1261958" y="5844169"/>
              <a:ext cx="605155" cy="907415"/>
            </a:xfrm>
            <a:custGeom>
              <a:avLst/>
              <a:gdLst/>
              <a:ahLst/>
              <a:cxnLst/>
              <a:rect l="l" t="t" r="r" b="b"/>
              <a:pathLst>
                <a:path w="605155" h="907415">
                  <a:moveTo>
                    <a:pt x="0" y="907216"/>
                  </a:moveTo>
                  <a:lnTo>
                    <a:pt x="604803" y="907216"/>
                  </a:lnTo>
                  <a:lnTo>
                    <a:pt x="604803" y="0"/>
                  </a:lnTo>
                  <a:lnTo>
                    <a:pt x="0" y="0"/>
                  </a:lnTo>
                  <a:lnTo>
                    <a:pt x="0" y="907216"/>
                  </a:lnTo>
                  <a:close/>
                </a:path>
              </a:pathLst>
            </a:custGeom>
            <a:ln w="10121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35" name="object 35" descr=""/>
          <p:cNvSpPr txBox="1"/>
          <p:nvPr/>
        </p:nvSpPr>
        <p:spPr>
          <a:xfrm>
            <a:off x="1270050" y="6511276"/>
            <a:ext cx="582930" cy="191770"/>
          </a:xfrm>
          <a:prstGeom prst="rect">
            <a:avLst/>
          </a:prstGeom>
        </p:spPr>
        <p:txBody>
          <a:bodyPr wrap="square" lIns="0" tIns="11430" rIns="0" bIns="0" rtlCol="0" vert="horz">
            <a:spAutoFit/>
          </a:bodyPr>
          <a:lstStyle/>
          <a:p>
            <a:pPr marL="38100">
              <a:lnSpc>
                <a:spcPct val="100000"/>
              </a:lnSpc>
              <a:spcBef>
                <a:spcPts val="90"/>
              </a:spcBef>
            </a:pPr>
            <a:r>
              <a:rPr dirty="0" baseline="7575" sz="1650" spc="195" i="1">
                <a:latin typeface="Calibri"/>
                <a:cs typeface="Calibri"/>
              </a:rPr>
              <a:t>C</a:t>
            </a:r>
            <a:r>
              <a:rPr dirty="0" sz="800" spc="130" i="1">
                <a:latin typeface="Calibri"/>
                <a:cs typeface="Calibri"/>
              </a:rPr>
              <a:t>in</a:t>
            </a:r>
            <a:r>
              <a:rPr dirty="0" sz="800" spc="235" i="1">
                <a:latin typeface="Calibri"/>
                <a:cs typeface="Calibri"/>
              </a:rPr>
              <a:t> </a:t>
            </a:r>
            <a:r>
              <a:rPr dirty="0" baseline="7575" sz="1650" spc="82" i="1">
                <a:latin typeface="Calibri"/>
                <a:cs typeface="Calibri"/>
              </a:rPr>
              <a:t>C</a:t>
            </a:r>
            <a:r>
              <a:rPr dirty="0" sz="800" spc="55" i="1">
                <a:latin typeface="Calibri"/>
                <a:cs typeface="Calibri"/>
              </a:rPr>
              <a:t>out</a:t>
            </a:r>
            <a:endParaRPr sz="800">
              <a:latin typeface="Calibri"/>
              <a:cs typeface="Calibri"/>
            </a:endParaRPr>
          </a:p>
        </p:txBody>
      </p:sp>
      <p:sp>
        <p:nvSpPr>
          <p:cNvPr id="36" name="object 36" descr=""/>
          <p:cNvSpPr/>
          <p:nvPr/>
        </p:nvSpPr>
        <p:spPr>
          <a:xfrm>
            <a:off x="1161159" y="5995372"/>
            <a:ext cx="806450" cy="605155"/>
          </a:xfrm>
          <a:custGeom>
            <a:avLst/>
            <a:gdLst/>
            <a:ahLst/>
            <a:cxnLst/>
            <a:rect l="l" t="t" r="r" b="b"/>
            <a:pathLst>
              <a:path w="806450" h="605154">
                <a:moveTo>
                  <a:pt x="100799" y="604810"/>
                </a:moveTo>
                <a:lnTo>
                  <a:pt x="0" y="604810"/>
                </a:lnTo>
              </a:path>
              <a:path w="806450" h="605154">
                <a:moveTo>
                  <a:pt x="705602" y="604810"/>
                </a:moveTo>
                <a:lnTo>
                  <a:pt x="806401" y="604810"/>
                </a:lnTo>
              </a:path>
              <a:path w="806450" h="605154">
                <a:moveTo>
                  <a:pt x="100799" y="302405"/>
                </a:moveTo>
                <a:lnTo>
                  <a:pt x="0" y="302405"/>
                </a:lnTo>
              </a:path>
              <a:path w="806450" h="605154">
                <a:moveTo>
                  <a:pt x="100799" y="0"/>
                </a:moveTo>
                <a:lnTo>
                  <a:pt x="0" y="0"/>
                </a:lnTo>
              </a:path>
              <a:path w="806450" h="605154">
                <a:moveTo>
                  <a:pt x="705602" y="0"/>
                </a:moveTo>
                <a:lnTo>
                  <a:pt x="806401" y="0"/>
                </a:lnTo>
              </a:path>
            </a:pathLst>
          </a:custGeom>
          <a:ln w="5060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7" name="object 37" descr=""/>
          <p:cNvSpPr txBox="1"/>
          <p:nvPr/>
        </p:nvSpPr>
        <p:spPr>
          <a:xfrm>
            <a:off x="1249210" y="5544331"/>
            <a:ext cx="630555" cy="835660"/>
          </a:xfrm>
          <a:prstGeom prst="rect">
            <a:avLst/>
          </a:prstGeom>
        </p:spPr>
        <p:txBody>
          <a:bodyPr wrap="square" lIns="0" tIns="9525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750"/>
              </a:spcBef>
            </a:pPr>
            <a:r>
              <a:rPr dirty="0" sz="1200" spc="60">
                <a:latin typeface="Calibri"/>
                <a:cs typeface="Calibri"/>
              </a:rPr>
              <a:t>Add-</a:t>
            </a:r>
            <a:r>
              <a:rPr dirty="0" sz="1200" spc="30">
                <a:latin typeface="Calibri"/>
                <a:cs typeface="Calibri"/>
              </a:rPr>
              <a:t>Bit1</a:t>
            </a:r>
            <a:endParaRPr sz="1200">
              <a:latin typeface="Calibri"/>
              <a:cs typeface="Calibri"/>
            </a:endParaRPr>
          </a:p>
          <a:p>
            <a:pPr marL="58419">
              <a:lnSpc>
                <a:spcPct val="100000"/>
              </a:lnSpc>
              <a:spcBef>
                <a:spcPts val="585"/>
              </a:spcBef>
              <a:tabLst>
                <a:tab pos="467359" algn="l"/>
              </a:tabLst>
            </a:pPr>
            <a:r>
              <a:rPr dirty="0" sz="1100" spc="80">
                <a:latin typeface="Calibri"/>
                <a:cs typeface="Calibri"/>
              </a:rPr>
              <a:t>X1</a:t>
            </a:r>
            <a:r>
              <a:rPr dirty="0" sz="1100">
                <a:latin typeface="Calibri"/>
                <a:cs typeface="Calibri"/>
              </a:rPr>
              <a:t>	</a:t>
            </a:r>
            <a:r>
              <a:rPr dirty="0" sz="1100" spc="225">
                <a:latin typeface="Calibri"/>
                <a:cs typeface="Calibri"/>
              </a:rPr>
              <a:t>Y</a:t>
            </a:r>
            <a:endParaRPr sz="1100">
              <a:latin typeface="Calibri"/>
              <a:cs typeface="Calibri"/>
            </a:endParaRPr>
          </a:p>
          <a:p>
            <a:pPr marL="58419">
              <a:lnSpc>
                <a:spcPct val="100000"/>
              </a:lnSpc>
              <a:spcBef>
                <a:spcPts val="1065"/>
              </a:spcBef>
            </a:pPr>
            <a:r>
              <a:rPr dirty="0" sz="1100" spc="80">
                <a:latin typeface="Calibri"/>
                <a:cs typeface="Calibri"/>
              </a:rPr>
              <a:t>X2</a:t>
            </a:r>
            <a:endParaRPr sz="1100">
              <a:latin typeface="Calibri"/>
              <a:cs typeface="Calibri"/>
            </a:endParaRPr>
          </a:p>
        </p:txBody>
      </p:sp>
      <p:sp>
        <p:nvSpPr>
          <p:cNvPr id="38" name="object 38" descr=""/>
          <p:cNvSpPr/>
          <p:nvPr/>
        </p:nvSpPr>
        <p:spPr>
          <a:xfrm>
            <a:off x="2701976" y="5844169"/>
            <a:ext cx="605155" cy="907415"/>
          </a:xfrm>
          <a:custGeom>
            <a:avLst/>
            <a:gdLst/>
            <a:ahLst/>
            <a:cxnLst/>
            <a:rect l="l" t="t" r="r" b="b"/>
            <a:pathLst>
              <a:path w="605154" h="907415">
                <a:moveTo>
                  <a:pt x="0" y="907216"/>
                </a:moveTo>
                <a:lnTo>
                  <a:pt x="604803" y="907216"/>
                </a:lnTo>
                <a:lnTo>
                  <a:pt x="604803" y="0"/>
                </a:lnTo>
                <a:lnTo>
                  <a:pt x="0" y="0"/>
                </a:lnTo>
                <a:lnTo>
                  <a:pt x="0" y="907216"/>
                </a:lnTo>
                <a:close/>
              </a:path>
            </a:pathLst>
          </a:custGeom>
          <a:ln w="10121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9" name="object 39" descr=""/>
          <p:cNvSpPr txBox="1"/>
          <p:nvPr/>
        </p:nvSpPr>
        <p:spPr>
          <a:xfrm>
            <a:off x="2710040" y="6511276"/>
            <a:ext cx="582930" cy="191770"/>
          </a:xfrm>
          <a:prstGeom prst="rect">
            <a:avLst/>
          </a:prstGeom>
        </p:spPr>
        <p:txBody>
          <a:bodyPr wrap="square" lIns="0" tIns="11430" rIns="0" bIns="0" rtlCol="0" vert="horz">
            <a:spAutoFit/>
          </a:bodyPr>
          <a:lstStyle/>
          <a:p>
            <a:pPr marL="38100">
              <a:lnSpc>
                <a:spcPct val="100000"/>
              </a:lnSpc>
              <a:spcBef>
                <a:spcPts val="90"/>
              </a:spcBef>
            </a:pPr>
            <a:r>
              <a:rPr dirty="0" baseline="7575" sz="1650" spc="195" i="1">
                <a:latin typeface="Calibri"/>
                <a:cs typeface="Calibri"/>
              </a:rPr>
              <a:t>C</a:t>
            </a:r>
            <a:r>
              <a:rPr dirty="0" sz="800" spc="130" i="1">
                <a:latin typeface="Calibri"/>
                <a:cs typeface="Calibri"/>
              </a:rPr>
              <a:t>in</a:t>
            </a:r>
            <a:r>
              <a:rPr dirty="0" sz="800" spc="235" i="1">
                <a:latin typeface="Calibri"/>
                <a:cs typeface="Calibri"/>
              </a:rPr>
              <a:t> </a:t>
            </a:r>
            <a:r>
              <a:rPr dirty="0" baseline="7575" sz="1650" spc="82" i="1">
                <a:latin typeface="Calibri"/>
                <a:cs typeface="Calibri"/>
              </a:rPr>
              <a:t>C</a:t>
            </a:r>
            <a:r>
              <a:rPr dirty="0" sz="800" spc="55" i="1">
                <a:latin typeface="Calibri"/>
                <a:cs typeface="Calibri"/>
              </a:rPr>
              <a:t>out</a:t>
            </a:r>
            <a:endParaRPr sz="800">
              <a:latin typeface="Calibri"/>
              <a:cs typeface="Calibri"/>
            </a:endParaRPr>
          </a:p>
        </p:txBody>
      </p:sp>
      <p:sp>
        <p:nvSpPr>
          <p:cNvPr id="40" name="object 40" descr=""/>
          <p:cNvSpPr/>
          <p:nvPr/>
        </p:nvSpPr>
        <p:spPr>
          <a:xfrm>
            <a:off x="2601177" y="5995372"/>
            <a:ext cx="806450" cy="605155"/>
          </a:xfrm>
          <a:custGeom>
            <a:avLst/>
            <a:gdLst/>
            <a:ahLst/>
            <a:cxnLst/>
            <a:rect l="l" t="t" r="r" b="b"/>
            <a:pathLst>
              <a:path w="806450" h="605154">
                <a:moveTo>
                  <a:pt x="100799" y="604810"/>
                </a:moveTo>
                <a:lnTo>
                  <a:pt x="0" y="604810"/>
                </a:lnTo>
              </a:path>
              <a:path w="806450" h="605154">
                <a:moveTo>
                  <a:pt x="705602" y="604810"/>
                </a:moveTo>
                <a:lnTo>
                  <a:pt x="806402" y="604810"/>
                </a:lnTo>
              </a:path>
              <a:path w="806450" h="605154">
                <a:moveTo>
                  <a:pt x="100799" y="302405"/>
                </a:moveTo>
                <a:lnTo>
                  <a:pt x="0" y="302405"/>
                </a:lnTo>
              </a:path>
              <a:path w="806450" h="605154">
                <a:moveTo>
                  <a:pt x="100799" y="0"/>
                </a:moveTo>
                <a:lnTo>
                  <a:pt x="0" y="0"/>
                </a:lnTo>
              </a:path>
              <a:path w="806450" h="605154">
                <a:moveTo>
                  <a:pt x="705602" y="0"/>
                </a:moveTo>
                <a:lnTo>
                  <a:pt x="806402" y="0"/>
                </a:lnTo>
              </a:path>
            </a:pathLst>
          </a:custGeom>
          <a:ln w="5060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1" name="object 41" descr=""/>
          <p:cNvSpPr txBox="1"/>
          <p:nvPr/>
        </p:nvSpPr>
        <p:spPr>
          <a:xfrm>
            <a:off x="2689199" y="5544331"/>
            <a:ext cx="630555" cy="835660"/>
          </a:xfrm>
          <a:prstGeom prst="rect">
            <a:avLst/>
          </a:prstGeom>
        </p:spPr>
        <p:txBody>
          <a:bodyPr wrap="square" lIns="0" tIns="9525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750"/>
              </a:spcBef>
            </a:pPr>
            <a:r>
              <a:rPr dirty="0" sz="1200" spc="60">
                <a:latin typeface="Calibri"/>
                <a:cs typeface="Calibri"/>
              </a:rPr>
              <a:t>Add-</a:t>
            </a:r>
            <a:r>
              <a:rPr dirty="0" sz="1200" spc="30">
                <a:latin typeface="Calibri"/>
                <a:cs typeface="Calibri"/>
              </a:rPr>
              <a:t>Bit2</a:t>
            </a:r>
            <a:endParaRPr sz="1200">
              <a:latin typeface="Calibri"/>
              <a:cs typeface="Calibri"/>
            </a:endParaRPr>
          </a:p>
          <a:p>
            <a:pPr marL="58419">
              <a:lnSpc>
                <a:spcPct val="100000"/>
              </a:lnSpc>
              <a:spcBef>
                <a:spcPts val="585"/>
              </a:spcBef>
              <a:tabLst>
                <a:tab pos="467359" algn="l"/>
              </a:tabLst>
            </a:pPr>
            <a:r>
              <a:rPr dirty="0" sz="1100" spc="80">
                <a:latin typeface="Calibri"/>
                <a:cs typeface="Calibri"/>
              </a:rPr>
              <a:t>X1</a:t>
            </a:r>
            <a:r>
              <a:rPr dirty="0" sz="1100">
                <a:latin typeface="Calibri"/>
                <a:cs typeface="Calibri"/>
              </a:rPr>
              <a:t>	</a:t>
            </a:r>
            <a:r>
              <a:rPr dirty="0" sz="1100" spc="225">
                <a:latin typeface="Calibri"/>
                <a:cs typeface="Calibri"/>
              </a:rPr>
              <a:t>Y</a:t>
            </a:r>
            <a:endParaRPr sz="1100">
              <a:latin typeface="Calibri"/>
              <a:cs typeface="Calibri"/>
            </a:endParaRPr>
          </a:p>
          <a:p>
            <a:pPr marL="58419">
              <a:lnSpc>
                <a:spcPct val="100000"/>
              </a:lnSpc>
              <a:spcBef>
                <a:spcPts val="1065"/>
              </a:spcBef>
            </a:pPr>
            <a:r>
              <a:rPr dirty="0" sz="1100" spc="80">
                <a:latin typeface="Calibri"/>
                <a:cs typeface="Calibri"/>
              </a:rPr>
              <a:t>X2</a:t>
            </a:r>
            <a:endParaRPr sz="1100">
              <a:latin typeface="Calibri"/>
              <a:cs typeface="Calibri"/>
            </a:endParaRPr>
          </a:p>
        </p:txBody>
      </p:sp>
      <p:sp>
        <p:nvSpPr>
          <p:cNvPr id="42" name="object 42" descr=""/>
          <p:cNvSpPr/>
          <p:nvPr/>
        </p:nvSpPr>
        <p:spPr>
          <a:xfrm>
            <a:off x="4141994" y="5844169"/>
            <a:ext cx="605155" cy="907415"/>
          </a:xfrm>
          <a:custGeom>
            <a:avLst/>
            <a:gdLst/>
            <a:ahLst/>
            <a:cxnLst/>
            <a:rect l="l" t="t" r="r" b="b"/>
            <a:pathLst>
              <a:path w="605154" h="907415">
                <a:moveTo>
                  <a:pt x="0" y="907216"/>
                </a:moveTo>
                <a:lnTo>
                  <a:pt x="604803" y="907216"/>
                </a:lnTo>
                <a:lnTo>
                  <a:pt x="604803" y="0"/>
                </a:lnTo>
                <a:lnTo>
                  <a:pt x="0" y="0"/>
                </a:lnTo>
                <a:lnTo>
                  <a:pt x="0" y="907216"/>
                </a:lnTo>
                <a:close/>
              </a:path>
            </a:pathLst>
          </a:custGeom>
          <a:ln w="10121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3" name="object 43" descr=""/>
          <p:cNvSpPr txBox="1"/>
          <p:nvPr/>
        </p:nvSpPr>
        <p:spPr>
          <a:xfrm>
            <a:off x="4150042" y="6511276"/>
            <a:ext cx="582930" cy="191770"/>
          </a:xfrm>
          <a:prstGeom prst="rect">
            <a:avLst/>
          </a:prstGeom>
        </p:spPr>
        <p:txBody>
          <a:bodyPr wrap="square" lIns="0" tIns="11430" rIns="0" bIns="0" rtlCol="0" vert="horz">
            <a:spAutoFit/>
          </a:bodyPr>
          <a:lstStyle/>
          <a:p>
            <a:pPr marL="38100">
              <a:lnSpc>
                <a:spcPct val="100000"/>
              </a:lnSpc>
              <a:spcBef>
                <a:spcPts val="90"/>
              </a:spcBef>
            </a:pPr>
            <a:r>
              <a:rPr dirty="0" baseline="7575" sz="1650" spc="195" i="1">
                <a:latin typeface="Calibri"/>
                <a:cs typeface="Calibri"/>
              </a:rPr>
              <a:t>C</a:t>
            </a:r>
            <a:r>
              <a:rPr dirty="0" sz="800" spc="130" i="1">
                <a:latin typeface="Calibri"/>
                <a:cs typeface="Calibri"/>
              </a:rPr>
              <a:t>in</a:t>
            </a:r>
            <a:r>
              <a:rPr dirty="0" sz="800" spc="235" i="1">
                <a:latin typeface="Calibri"/>
                <a:cs typeface="Calibri"/>
              </a:rPr>
              <a:t> </a:t>
            </a:r>
            <a:r>
              <a:rPr dirty="0" baseline="7575" sz="1650" spc="82" i="1">
                <a:latin typeface="Calibri"/>
                <a:cs typeface="Calibri"/>
              </a:rPr>
              <a:t>C</a:t>
            </a:r>
            <a:r>
              <a:rPr dirty="0" sz="800" spc="55" i="1">
                <a:latin typeface="Calibri"/>
                <a:cs typeface="Calibri"/>
              </a:rPr>
              <a:t>out</a:t>
            </a:r>
            <a:endParaRPr sz="800">
              <a:latin typeface="Calibri"/>
              <a:cs typeface="Calibri"/>
            </a:endParaRPr>
          </a:p>
        </p:txBody>
      </p:sp>
      <p:sp>
        <p:nvSpPr>
          <p:cNvPr id="44" name="object 44" descr=""/>
          <p:cNvSpPr/>
          <p:nvPr/>
        </p:nvSpPr>
        <p:spPr>
          <a:xfrm>
            <a:off x="4041195" y="5995372"/>
            <a:ext cx="806450" cy="605155"/>
          </a:xfrm>
          <a:custGeom>
            <a:avLst/>
            <a:gdLst/>
            <a:ahLst/>
            <a:cxnLst/>
            <a:rect l="l" t="t" r="r" b="b"/>
            <a:pathLst>
              <a:path w="806450" h="605154">
                <a:moveTo>
                  <a:pt x="100799" y="604810"/>
                </a:moveTo>
                <a:lnTo>
                  <a:pt x="0" y="604810"/>
                </a:lnTo>
              </a:path>
              <a:path w="806450" h="605154">
                <a:moveTo>
                  <a:pt x="705602" y="604810"/>
                </a:moveTo>
                <a:lnTo>
                  <a:pt x="806402" y="604810"/>
                </a:lnTo>
              </a:path>
              <a:path w="806450" h="605154">
                <a:moveTo>
                  <a:pt x="100799" y="302405"/>
                </a:moveTo>
                <a:lnTo>
                  <a:pt x="0" y="302405"/>
                </a:lnTo>
              </a:path>
              <a:path w="806450" h="605154">
                <a:moveTo>
                  <a:pt x="100799" y="0"/>
                </a:moveTo>
                <a:lnTo>
                  <a:pt x="0" y="0"/>
                </a:lnTo>
              </a:path>
              <a:path w="806450" h="605154">
                <a:moveTo>
                  <a:pt x="705602" y="0"/>
                </a:moveTo>
                <a:lnTo>
                  <a:pt x="806402" y="0"/>
                </a:lnTo>
              </a:path>
            </a:pathLst>
          </a:custGeom>
          <a:ln w="5060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5" name="object 45" descr=""/>
          <p:cNvSpPr txBox="1"/>
          <p:nvPr/>
        </p:nvSpPr>
        <p:spPr>
          <a:xfrm>
            <a:off x="4129201" y="5544331"/>
            <a:ext cx="630555" cy="835660"/>
          </a:xfrm>
          <a:prstGeom prst="rect">
            <a:avLst/>
          </a:prstGeom>
        </p:spPr>
        <p:txBody>
          <a:bodyPr wrap="square" lIns="0" tIns="9525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750"/>
              </a:spcBef>
            </a:pPr>
            <a:r>
              <a:rPr dirty="0" sz="1200" spc="60">
                <a:latin typeface="Calibri"/>
                <a:cs typeface="Calibri"/>
              </a:rPr>
              <a:t>Add-</a:t>
            </a:r>
            <a:r>
              <a:rPr dirty="0" sz="1200" spc="30">
                <a:latin typeface="Calibri"/>
                <a:cs typeface="Calibri"/>
              </a:rPr>
              <a:t>Bit3</a:t>
            </a:r>
            <a:endParaRPr sz="1200">
              <a:latin typeface="Calibri"/>
              <a:cs typeface="Calibri"/>
            </a:endParaRPr>
          </a:p>
          <a:p>
            <a:pPr marL="58419">
              <a:lnSpc>
                <a:spcPct val="100000"/>
              </a:lnSpc>
              <a:spcBef>
                <a:spcPts val="585"/>
              </a:spcBef>
              <a:tabLst>
                <a:tab pos="467359" algn="l"/>
              </a:tabLst>
            </a:pPr>
            <a:r>
              <a:rPr dirty="0" sz="1100" spc="80">
                <a:latin typeface="Calibri"/>
                <a:cs typeface="Calibri"/>
              </a:rPr>
              <a:t>X1</a:t>
            </a:r>
            <a:r>
              <a:rPr dirty="0" sz="1100">
                <a:latin typeface="Calibri"/>
                <a:cs typeface="Calibri"/>
              </a:rPr>
              <a:t>	</a:t>
            </a:r>
            <a:r>
              <a:rPr dirty="0" sz="1100" spc="225">
                <a:latin typeface="Calibri"/>
                <a:cs typeface="Calibri"/>
              </a:rPr>
              <a:t>Y</a:t>
            </a:r>
            <a:endParaRPr sz="1100">
              <a:latin typeface="Calibri"/>
              <a:cs typeface="Calibri"/>
            </a:endParaRPr>
          </a:p>
          <a:p>
            <a:pPr marL="58419">
              <a:lnSpc>
                <a:spcPct val="100000"/>
              </a:lnSpc>
              <a:spcBef>
                <a:spcPts val="1065"/>
              </a:spcBef>
            </a:pPr>
            <a:r>
              <a:rPr dirty="0" sz="1100" spc="80">
                <a:latin typeface="Calibri"/>
                <a:cs typeface="Calibri"/>
              </a:rPr>
              <a:t>X2</a:t>
            </a:r>
            <a:endParaRPr sz="1100">
              <a:latin typeface="Calibri"/>
              <a:cs typeface="Calibri"/>
            </a:endParaRPr>
          </a:p>
        </p:txBody>
      </p:sp>
      <p:grpSp>
        <p:nvGrpSpPr>
          <p:cNvPr id="46" name="object 46" descr=""/>
          <p:cNvGrpSpPr/>
          <p:nvPr/>
        </p:nvGrpSpPr>
        <p:grpSpPr>
          <a:xfrm>
            <a:off x="1057826" y="5217353"/>
            <a:ext cx="4008754" cy="2012314"/>
            <a:chOff x="1057826" y="5217353"/>
            <a:chExt cx="4008754" cy="2012314"/>
          </a:xfrm>
        </p:grpSpPr>
        <p:sp>
          <p:nvSpPr>
            <p:cNvPr id="47" name="object 47" descr=""/>
            <p:cNvSpPr/>
            <p:nvPr/>
          </p:nvSpPr>
          <p:spPr>
            <a:xfrm>
              <a:off x="1967561" y="6600183"/>
              <a:ext cx="633730" cy="0"/>
            </a:xfrm>
            <a:custGeom>
              <a:avLst/>
              <a:gdLst/>
              <a:ahLst/>
              <a:cxnLst/>
              <a:rect l="l" t="t" r="r" b="b"/>
              <a:pathLst>
                <a:path w="633730" h="0">
                  <a:moveTo>
                    <a:pt x="0" y="0"/>
                  </a:moveTo>
                  <a:lnTo>
                    <a:pt x="633615" y="0"/>
                  </a:lnTo>
                </a:path>
              </a:pathLst>
            </a:custGeom>
            <a:ln w="506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8" name="object 48" descr=""/>
            <p:cNvSpPr/>
            <p:nvPr/>
          </p:nvSpPr>
          <p:spPr>
            <a:xfrm>
              <a:off x="3407579" y="6600183"/>
              <a:ext cx="633730" cy="0"/>
            </a:xfrm>
            <a:custGeom>
              <a:avLst/>
              <a:gdLst/>
              <a:ahLst/>
              <a:cxnLst/>
              <a:rect l="l" t="t" r="r" b="b"/>
              <a:pathLst>
                <a:path w="633729" h="0">
                  <a:moveTo>
                    <a:pt x="0" y="0"/>
                  </a:moveTo>
                  <a:lnTo>
                    <a:pt x="633615" y="0"/>
                  </a:lnTo>
                </a:path>
              </a:pathLst>
            </a:custGeom>
            <a:ln w="5060">
              <a:solidFill>
                <a:srgbClr val="000000"/>
              </a:solidFill>
              <a:prstDash val="dash"/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9" name="object 49" descr=""/>
            <p:cNvSpPr/>
            <p:nvPr/>
          </p:nvSpPr>
          <p:spPr>
            <a:xfrm>
              <a:off x="1060356" y="5237921"/>
              <a:ext cx="2592070" cy="1939925"/>
            </a:xfrm>
            <a:custGeom>
              <a:avLst/>
              <a:gdLst/>
              <a:ahLst/>
              <a:cxnLst/>
              <a:rect l="l" t="t" r="r" b="b"/>
              <a:pathLst>
                <a:path w="2592070" h="1939925">
                  <a:moveTo>
                    <a:pt x="0" y="0"/>
                  </a:moveTo>
                  <a:lnTo>
                    <a:pt x="0" y="1059856"/>
                  </a:lnTo>
                  <a:lnTo>
                    <a:pt x="100802" y="1059856"/>
                  </a:lnTo>
                </a:path>
                <a:path w="2592070" h="1939925">
                  <a:moveTo>
                    <a:pt x="143999" y="0"/>
                  </a:moveTo>
                  <a:lnTo>
                    <a:pt x="143999" y="87845"/>
                  </a:lnTo>
                  <a:lnTo>
                    <a:pt x="1224012" y="87845"/>
                  </a:lnTo>
                  <a:lnTo>
                    <a:pt x="1224012" y="1059856"/>
                  </a:lnTo>
                  <a:lnTo>
                    <a:pt x="1540820" y="1059856"/>
                  </a:lnTo>
                </a:path>
                <a:path w="2592070" h="1939925">
                  <a:moveTo>
                    <a:pt x="1404014" y="0"/>
                  </a:moveTo>
                  <a:lnTo>
                    <a:pt x="1404014" y="339847"/>
                  </a:lnTo>
                  <a:lnTo>
                    <a:pt x="100802" y="339847"/>
                  </a:lnTo>
                  <a:lnTo>
                    <a:pt x="100802" y="757451"/>
                  </a:lnTo>
                </a:path>
                <a:path w="2592070" h="1939925">
                  <a:moveTo>
                    <a:pt x="1540818" y="0"/>
                  </a:moveTo>
                  <a:lnTo>
                    <a:pt x="1540818" y="339847"/>
                  </a:lnTo>
                  <a:lnTo>
                    <a:pt x="1540820" y="757451"/>
                  </a:lnTo>
                </a:path>
                <a:path w="2592070" h="1939925">
                  <a:moveTo>
                    <a:pt x="100802" y="1362261"/>
                  </a:moveTo>
                  <a:lnTo>
                    <a:pt x="0" y="1362261"/>
                  </a:lnTo>
                  <a:lnTo>
                    <a:pt x="0" y="1744121"/>
                  </a:lnTo>
                </a:path>
                <a:path w="2592070" h="1939925">
                  <a:moveTo>
                    <a:pt x="907204" y="757451"/>
                  </a:moveTo>
                  <a:lnTo>
                    <a:pt x="1008007" y="757451"/>
                  </a:lnTo>
                  <a:lnTo>
                    <a:pt x="1008007" y="1939710"/>
                  </a:lnTo>
                </a:path>
                <a:path w="2592070" h="1939925">
                  <a:moveTo>
                    <a:pt x="1152012" y="1939710"/>
                  </a:moveTo>
                  <a:lnTo>
                    <a:pt x="1152012" y="1743862"/>
                  </a:lnTo>
                  <a:lnTo>
                    <a:pt x="2592030" y="1743862"/>
                  </a:lnTo>
                  <a:lnTo>
                    <a:pt x="2592030" y="757451"/>
                  </a:lnTo>
                  <a:lnTo>
                    <a:pt x="2347222" y="757451"/>
                  </a:lnTo>
                </a:path>
              </a:pathLst>
            </a:custGeom>
            <a:ln w="506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0" name="object 50" descr=""/>
            <p:cNvSpPr/>
            <p:nvPr/>
          </p:nvSpPr>
          <p:spPr>
            <a:xfrm>
              <a:off x="3367147" y="5222003"/>
              <a:ext cx="537845" cy="824230"/>
            </a:xfrm>
            <a:custGeom>
              <a:avLst/>
              <a:gdLst/>
              <a:ahLst/>
              <a:cxnLst/>
              <a:rect l="l" t="t" r="r" b="b"/>
              <a:pathLst>
                <a:path w="537845" h="824229">
                  <a:moveTo>
                    <a:pt x="537242" y="823772"/>
                  </a:moveTo>
                  <a:lnTo>
                    <a:pt x="0" y="0"/>
                  </a:lnTo>
                </a:path>
              </a:pathLst>
            </a:custGeom>
            <a:ln w="5060">
              <a:solidFill>
                <a:srgbClr val="000000"/>
              </a:solidFill>
              <a:prstDash val="dash"/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1" name="object 51" descr=""/>
            <p:cNvSpPr/>
            <p:nvPr/>
          </p:nvSpPr>
          <p:spPr>
            <a:xfrm>
              <a:off x="3354706" y="5219883"/>
              <a:ext cx="51435" cy="38735"/>
            </a:xfrm>
            <a:custGeom>
              <a:avLst/>
              <a:gdLst/>
              <a:ahLst/>
              <a:cxnLst/>
              <a:rect l="l" t="t" r="r" b="b"/>
              <a:pathLst>
                <a:path w="51435" h="38735">
                  <a:moveTo>
                    <a:pt x="0" y="38630"/>
                  </a:moveTo>
                  <a:lnTo>
                    <a:pt x="7469" y="28240"/>
                  </a:lnTo>
                  <a:lnTo>
                    <a:pt x="11365" y="18188"/>
                  </a:lnTo>
                  <a:lnTo>
                    <a:pt x="12342" y="8700"/>
                  </a:lnTo>
                  <a:lnTo>
                    <a:pt x="11057" y="0"/>
                  </a:lnTo>
                  <a:lnTo>
                    <a:pt x="18502" y="4683"/>
                  </a:lnTo>
                  <a:lnTo>
                    <a:pt x="27579" y="7614"/>
                  </a:lnTo>
                  <a:lnTo>
                    <a:pt x="38347" y="8101"/>
                  </a:lnTo>
                  <a:lnTo>
                    <a:pt x="50867" y="5455"/>
                  </a:lnTo>
                </a:path>
              </a:pathLst>
            </a:custGeom>
            <a:ln w="506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2" name="object 52" descr=""/>
            <p:cNvSpPr/>
            <p:nvPr/>
          </p:nvSpPr>
          <p:spPr>
            <a:xfrm>
              <a:off x="2469426" y="5995372"/>
              <a:ext cx="2594610" cy="1202690"/>
            </a:xfrm>
            <a:custGeom>
              <a:avLst/>
              <a:gdLst/>
              <a:ahLst/>
              <a:cxnLst/>
              <a:rect l="l" t="t" r="r" b="b"/>
              <a:pathLst>
                <a:path w="2594610" h="1202690">
                  <a:moveTo>
                    <a:pt x="2378170" y="0"/>
                  </a:moveTo>
                  <a:lnTo>
                    <a:pt x="2594175" y="0"/>
                  </a:lnTo>
                  <a:lnTo>
                    <a:pt x="2594175" y="1080013"/>
                  </a:lnTo>
                  <a:lnTo>
                    <a:pt x="0" y="1202178"/>
                  </a:lnTo>
                </a:path>
              </a:pathLst>
            </a:custGeom>
            <a:ln w="5060">
              <a:solidFill>
                <a:srgbClr val="000000"/>
              </a:solidFill>
              <a:prstDash val="dash"/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3" name="object 53" descr=""/>
            <p:cNvSpPr/>
            <p:nvPr/>
          </p:nvSpPr>
          <p:spPr>
            <a:xfrm>
              <a:off x="2466899" y="7166101"/>
              <a:ext cx="27940" cy="60960"/>
            </a:xfrm>
            <a:custGeom>
              <a:avLst/>
              <a:gdLst/>
              <a:ahLst/>
              <a:cxnLst/>
              <a:rect l="l" t="t" r="r" b="b"/>
              <a:pathLst>
                <a:path w="27939" h="60959">
                  <a:moveTo>
                    <a:pt x="27715" y="60661"/>
                  </a:moveTo>
                  <a:lnTo>
                    <a:pt x="22536" y="48960"/>
                  </a:lnTo>
                  <a:lnTo>
                    <a:pt x="15841" y="40512"/>
                  </a:lnTo>
                  <a:lnTo>
                    <a:pt x="8153" y="34865"/>
                  </a:lnTo>
                  <a:lnTo>
                    <a:pt x="0" y="31568"/>
                  </a:lnTo>
                  <a:lnTo>
                    <a:pt x="7807" y="27520"/>
                  </a:lnTo>
                  <a:lnTo>
                    <a:pt x="14930" y="21176"/>
                  </a:lnTo>
                  <a:lnTo>
                    <a:pt x="20802" y="12136"/>
                  </a:lnTo>
                  <a:lnTo>
                    <a:pt x="24858" y="0"/>
                  </a:lnTo>
                </a:path>
              </a:pathLst>
            </a:custGeom>
            <a:ln w="506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4" name="object 54" descr=""/>
            <p:cNvSpPr/>
            <p:nvPr/>
          </p:nvSpPr>
          <p:spPr>
            <a:xfrm>
              <a:off x="2469421" y="6600183"/>
              <a:ext cx="2486660" cy="525780"/>
            </a:xfrm>
            <a:custGeom>
              <a:avLst/>
              <a:gdLst/>
              <a:ahLst/>
              <a:cxnLst/>
              <a:rect l="l" t="t" r="r" b="b"/>
              <a:pathLst>
                <a:path w="2486660" h="525779">
                  <a:moveTo>
                    <a:pt x="2378176" y="0"/>
                  </a:moveTo>
                  <a:lnTo>
                    <a:pt x="2486178" y="0"/>
                  </a:lnTo>
                  <a:lnTo>
                    <a:pt x="2486178" y="360004"/>
                  </a:lnTo>
                  <a:lnTo>
                    <a:pt x="0" y="525270"/>
                  </a:lnTo>
                </a:path>
              </a:pathLst>
            </a:custGeom>
            <a:ln w="5060">
              <a:solidFill>
                <a:srgbClr val="000000"/>
              </a:solidFill>
              <a:prstDash val="dash"/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5" name="object 55" descr=""/>
            <p:cNvSpPr/>
            <p:nvPr/>
          </p:nvSpPr>
          <p:spPr>
            <a:xfrm>
              <a:off x="2466896" y="7093578"/>
              <a:ext cx="28575" cy="60960"/>
            </a:xfrm>
            <a:custGeom>
              <a:avLst/>
              <a:gdLst/>
              <a:ahLst/>
              <a:cxnLst/>
              <a:rect l="l" t="t" r="r" b="b"/>
              <a:pathLst>
                <a:path w="28575" h="60959">
                  <a:moveTo>
                    <a:pt x="28272" y="60596"/>
                  </a:moveTo>
                  <a:lnTo>
                    <a:pt x="22868" y="48996"/>
                  </a:lnTo>
                  <a:lnTo>
                    <a:pt x="16011" y="40679"/>
                  </a:lnTo>
                  <a:lnTo>
                    <a:pt x="8215" y="35182"/>
                  </a:lnTo>
                  <a:lnTo>
                    <a:pt x="0" y="32043"/>
                  </a:lnTo>
                  <a:lnTo>
                    <a:pt x="7728" y="27844"/>
                  </a:lnTo>
                  <a:lnTo>
                    <a:pt x="14727" y="21364"/>
                  </a:lnTo>
                  <a:lnTo>
                    <a:pt x="20424" y="12212"/>
                  </a:lnTo>
                  <a:lnTo>
                    <a:pt x="24244" y="0"/>
                  </a:lnTo>
                </a:path>
              </a:pathLst>
            </a:custGeom>
            <a:ln w="506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56" name="object 56" descr=""/>
          <p:cNvSpPr txBox="1"/>
          <p:nvPr/>
        </p:nvSpPr>
        <p:spPr>
          <a:xfrm>
            <a:off x="1323505" y="7251202"/>
            <a:ext cx="1922145" cy="207645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200">
                <a:latin typeface="Calibri"/>
                <a:cs typeface="Calibri"/>
              </a:rPr>
              <a:t>Sum</a:t>
            </a:r>
            <a:r>
              <a:rPr dirty="0" sz="1200" spc="160">
                <a:latin typeface="Calibri"/>
                <a:cs typeface="Calibri"/>
              </a:rPr>
              <a:t> </a:t>
            </a:r>
            <a:r>
              <a:rPr dirty="0" sz="1200" spc="305">
                <a:latin typeface="Calibri"/>
                <a:cs typeface="Calibri"/>
              </a:rPr>
              <a:t>+</a:t>
            </a:r>
            <a:r>
              <a:rPr dirty="0" sz="1200" spc="16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highest</a:t>
            </a:r>
            <a:r>
              <a:rPr dirty="0" sz="1200" spc="16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forward</a:t>
            </a:r>
            <a:r>
              <a:rPr dirty="0" sz="1200" spc="160">
                <a:latin typeface="Calibri"/>
                <a:cs typeface="Calibri"/>
              </a:rPr>
              <a:t> </a:t>
            </a:r>
            <a:r>
              <a:rPr dirty="0" sz="1200" spc="-10">
                <a:latin typeface="Calibri"/>
                <a:cs typeface="Calibri"/>
              </a:rPr>
              <a:t>carry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57" name="object 57" descr="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49530">
              <a:lnSpc>
                <a:spcPts val="1235"/>
              </a:lnSpc>
            </a:pPr>
            <a:fld id="{81D60167-4931-47E6-BA6A-407CBD079E47}" type="slidenum">
              <a:rPr dirty="0" spc="-25"/>
              <a:t>10</a:t>
            </a:fld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/>
          <p:nvPr/>
        </p:nvSpPr>
        <p:spPr>
          <a:xfrm>
            <a:off x="1907032" y="1674876"/>
            <a:ext cx="118110" cy="0"/>
          </a:xfrm>
          <a:custGeom>
            <a:avLst/>
            <a:gdLst/>
            <a:ahLst/>
            <a:cxnLst/>
            <a:rect l="l" t="t" r="r" b="b"/>
            <a:pathLst>
              <a:path w="118110" h="0">
                <a:moveTo>
                  <a:pt x="0" y="0"/>
                </a:moveTo>
                <a:lnTo>
                  <a:pt x="117741" y="0"/>
                </a:lnTo>
              </a:path>
            </a:pathLst>
          </a:custGeom>
          <a:ln w="505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" name="object 3" descr=""/>
          <p:cNvSpPr txBox="1"/>
          <p:nvPr/>
        </p:nvSpPr>
        <p:spPr>
          <a:xfrm>
            <a:off x="573925" y="411350"/>
            <a:ext cx="6506845" cy="161163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algn="r" marR="5080">
              <a:lnSpc>
                <a:spcPct val="100000"/>
              </a:lnSpc>
              <a:spcBef>
                <a:spcPts val="95"/>
              </a:spcBef>
            </a:pPr>
            <a:r>
              <a:rPr dirty="0" sz="1200" spc="60" i="1">
                <a:latin typeface="Calibri"/>
                <a:cs typeface="Calibri"/>
              </a:rPr>
              <a:t>FlipFlops,</a:t>
            </a:r>
            <a:r>
              <a:rPr dirty="0" sz="1200" spc="200" i="1">
                <a:latin typeface="Calibri"/>
                <a:cs typeface="Calibri"/>
              </a:rPr>
              <a:t> </a:t>
            </a:r>
            <a:r>
              <a:rPr dirty="0" sz="1200" i="1">
                <a:latin typeface="Calibri"/>
                <a:cs typeface="Calibri"/>
              </a:rPr>
              <a:t>Register</a:t>
            </a:r>
            <a:r>
              <a:rPr dirty="0" sz="1200" spc="210" i="1">
                <a:latin typeface="Calibri"/>
                <a:cs typeface="Calibri"/>
              </a:rPr>
              <a:t> </a:t>
            </a:r>
            <a:r>
              <a:rPr dirty="0" sz="1200" i="1">
                <a:latin typeface="Calibri"/>
                <a:cs typeface="Calibri"/>
              </a:rPr>
              <a:t>and</a:t>
            </a:r>
            <a:r>
              <a:rPr dirty="0" sz="1200" spc="204" i="1">
                <a:latin typeface="Calibri"/>
                <a:cs typeface="Calibri"/>
              </a:rPr>
              <a:t> </a:t>
            </a:r>
            <a:r>
              <a:rPr dirty="0" sz="1200" spc="-10" i="1">
                <a:latin typeface="Calibri"/>
                <a:cs typeface="Calibri"/>
              </a:rPr>
              <a:t>Memory</a:t>
            </a:r>
            <a:endParaRPr sz="12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715"/>
              </a:spcBef>
            </a:pPr>
            <a:endParaRPr sz="12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tabLst>
                <a:tab pos="572770" algn="l"/>
              </a:tabLst>
            </a:pPr>
            <a:r>
              <a:rPr dirty="0" sz="1700" spc="65" b="1">
                <a:latin typeface="Calibri"/>
                <a:cs typeface="Calibri"/>
              </a:rPr>
              <a:t>4.5</a:t>
            </a:r>
            <a:r>
              <a:rPr dirty="0" sz="1700" b="1">
                <a:latin typeface="Calibri"/>
                <a:cs typeface="Calibri"/>
              </a:rPr>
              <a:t>	</a:t>
            </a:r>
            <a:r>
              <a:rPr dirty="0" sz="1700" spc="175" b="1">
                <a:latin typeface="Calibri"/>
                <a:cs typeface="Calibri"/>
              </a:rPr>
              <a:t>FlipFlops,</a:t>
            </a:r>
            <a:r>
              <a:rPr dirty="0" sz="1700" spc="280" b="1">
                <a:latin typeface="Calibri"/>
                <a:cs typeface="Calibri"/>
              </a:rPr>
              <a:t> </a:t>
            </a:r>
            <a:r>
              <a:rPr dirty="0" sz="1700" spc="155" b="1">
                <a:latin typeface="Calibri"/>
                <a:cs typeface="Calibri"/>
              </a:rPr>
              <a:t>Register</a:t>
            </a:r>
            <a:r>
              <a:rPr dirty="0" sz="1700" spc="285" b="1">
                <a:latin typeface="Calibri"/>
                <a:cs typeface="Calibri"/>
              </a:rPr>
              <a:t> </a:t>
            </a:r>
            <a:r>
              <a:rPr dirty="0" sz="1700" spc="140" b="1">
                <a:latin typeface="Calibri"/>
                <a:cs typeface="Calibri"/>
              </a:rPr>
              <a:t>and</a:t>
            </a:r>
            <a:r>
              <a:rPr dirty="0" sz="1700" spc="285" b="1">
                <a:latin typeface="Calibri"/>
                <a:cs typeface="Calibri"/>
              </a:rPr>
              <a:t> </a:t>
            </a:r>
            <a:r>
              <a:rPr dirty="0" sz="1700" spc="160" b="1">
                <a:latin typeface="Calibri"/>
                <a:cs typeface="Calibri"/>
              </a:rPr>
              <a:t>Memory</a:t>
            </a:r>
            <a:endParaRPr sz="17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430"/>
              </a:spcBef>
            </a:pPr>
            <a:endParaRPr sz="1700">
              <a:latin typeface="Calibri"/>
              <a:cs typeface="Calibri"/>
            </a:endParaRPr>
          </a:p>
          <a:p>
            <a:pPr algn="just" marL="12700" marR="5080">
              <a:lnSpc>
                <a:spcPct val="100000"/>
              </a:lnSpc>
            </a:pPr>
            <a:r>
              <a:rPr dirty="0" sz="1200" spc="65">
                <a:latin typeface="Calibri"/>
                <a:cs typeface="Calibri"/>
              </a:rPr>
              <a:t>The</a:t>
            </a:r>
            <a:r>
              <a:rPr dirty="0" sz="1200" spc="125">
                <a:latin typeface="Calibri"/>
                <a:cs typeface="Calibri"/>
              </a:rPr>
              <a:t> </a:t>
            </a:r>
            <a:r>
              <a:rPr dirty="0" sz="1200" spc="150">
                <a:latin typeface="Calibri"/>
                <a:cs typeface="Calibri"/>
              </a:rPr>
              <a:t>SR</a:t>
            </a:r>
            <a:r>
              <a:rPr dirty="0" sz="1200" spc="130">
                <a:latin typeface="Calibri"/>
                <a:cs typeface="Calibri"/>
              </a:rPr>
              <a:t> </a:t>
            </a:r>
            <a:r>
              <a:rPr dirty="0" sz="1200" spc="65">
                <a:latin typeface="Calibri"/>
                <a:cs typeface="Calibri"/>
              </a:rPr>
              <a:t>FlipFlop</a:t>
            </a:r>
            <a:r>
              <a:rPr dirty="0" sz="1200" spc="12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is</a:t>
            </a:r>
            <a:r>
              <a:rPr dirty="0" sz="1200" spc="12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the</a:t>
            </a:r>
            <a:r>
              <a:rPr dirty="0" sz="1200" spc="13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simplest</a:t>
            </a:r>
            <a:r>
              <a:rPr dirty="0" sz="1200" spc="12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1-bit</a:t>
            </a:r>
            <a:r>
              <a:rPr dirty="0" sz="1200" spc="13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memory</a:t>
            </a:r>
            <a:r>
              <a:rPr dirty="0" sz="1200" spc="13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cell.</a:t>
            </a:r>
            <a:r>
              <a:rPr dirty="0" sz="1200" spc="290">
                <a:latin typeface="Calibri"/>
                <a:cs typeface="Calibri"/>
              </a:rPr>
              <a:t> </a:t>
            </a:r>
            <a:r>
              <a:rPr dirty="0" sz="1200" spc="55">
                <a:latin typeface="Calibri"/>
                <a:cs typeface="Calibri"/>
              </a:rPr>
              <a:t>If</a:t>
            </a:r>
            <a:r>
              <a:rPr dirty="0" sz="1200" spc="12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both</a:t>
            </a:r>
            <a:r>
              <a:rPr dirty="0" sz="1200" spc="13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inputs,</a:t>
            </a:r>
            <a:r>
              <a:rPr dirty="0" sz="1200" spc="130">
                <a:latin typeface="Calibri"/>
                <a:cs typeface="Calibri"/>
              </a:rPr>
              <a:t> </a:t>
            </a:r>
            <a:r>
              <a:rPr dirty="0" sz="1200" spc="95">
                <a:latin typeface="Calibri"/>
                <a:cs typeface="Calibri"/>
              </a:rPr>
              <a:t>S</a:t>
            </a:r>
            <a:r>
              <a:rPr dirty="0" sz="1200" spc="12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and</a:t>
            </a:r>
            <a:r>
              <a:rPr dirty="0" sz="1200" spc="130">
                <a:latin typeface="Calibri"/>
                <a:cs typeface="Calibri"/>
              </a:rPr>
              <a:t> </a:t>
            </a:r>
            <a:r>
              <a:rPr dirty="0" sz="1200" spc="110">
                <a:latin typeface="Calibri"/>
                <a:cs typeface="Calibri"/>
              </a:rPr>
              <a:t>R,</a:t>
            </a:r>
            <a:r>
              <a:rPr dirty="0" sz="1200" spc="12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are</a:t>
            </a:r>
            <a:r>
              <a:rPr dirty="0" sz="1200" spc="13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set</a:t>
            </a:r>
            <a:r>
              <a:rPr dirty="0" sz="1200" spc="13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to</a:t>
            </a:r>
            <a:r>
              <a:rPr dirty="0" sz="1200" spc="12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“1”,</a:t>
            </a:r>
            <a:r>
              <a:rPr dirty="0" sz="1200" spc="13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then</a:t>
            </a:r>
            <a:r>
              <a:rPr dirty="0" sz="1200" spc="130">
                <a:latin typeface="Calibri"/>
                <a:cs typeface="Calibri"/>
              </a:rPr>
              <a:t> </a:t>
            </a:r>
            <a:r>
              <a:rPr dirty="0" sz="1200" spc="-25">
                <a:latin typeface="Calibri"/>
                <a:cs typeface="Calibri"/>
              </a:rPr>
              <a:t>the </a:t>
            </a:r>
            <a:r>
              <a:rPr dirty="0" sz="1200">
                <a:latin typeface="Calibri"/>
                <a:cs typeface="Calibri"/>
              </a:rPr>
              <a:t>last</a:t>
            </a:r>
            <a:r>
              <a:rPr dirty="0" sz="1200" spc="19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value</a:t>
            </a:r>
            <a:r>
              <a:rPr dirty="0" sz="1200" spc="20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in</a:t>
            </a:r>
            <a:r>
              <a:rPr dirty="0" sz="1200" spc="200">
                <a:latin typeface="Calibri"/>
                <a:cs typeface="Calibri"/>
              </a:rPr>
              <a:t> </a:t>
            </a:r>
            <a:r>
              <a:rPr dirty="0" sz="1200" spc="120" i="1">
                <a:latin typeface="Calibri"/>
                <a:cs typeface="Calibri"/>
              </a:rPr>
              <a:t>Q</a:t>
            </a:r>
            <a:r>
              <a:rPr dirty="0" sz="1200" spc="195" i="1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and</a:t>
            </a:r>
            <a:r>
              <a:rPr dirty="0" sz="1200" spc="200">
                <a:latin typeface="Calibri"/>
                <a:cs typeface="Calibri"/>
              </a:rPr>
              <a:t> </a:t>
            </a:r>
            <a:r>
              <a:rPr dirty="0" sz="1200" spc="120" i="1">
                <a:latin typeface="Calibri"/>
                <a:cs typeface="Calibri"/>
              </a:rPr>
              <a:t>Q</a:t>
            </a:r>
            <a:r>
              <a:rPr dirty="0" sz="1200" spc="200" i="1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is</a:t>
            </a:r>
            <a:r>
              <a:rPr dirty="0" sz="1200" spc="20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retained.</a:t>
            </a:r>
            <a:r>
              <a:rPr dirty="0" sz="1200" spc="425">
                <a:latin typeface="Calibri"/>
                <a:cs typeface="Calibri"/>
              </a:rPr>
              <a:t> </a:t>
            </a:r>
            <a:r>
              <a:rPr dirty="0" sz="1200" spc="65">
                <a:latin typeface="Calibri"/>
                <a:cs typeface="Calibri"/>
              </a:rPr>
              <a:t>With</a:t>
            </a:r>
            <a:r>
              <a:rPr dirty="0" sz="1200" spc="20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the</a:t>
            </a:r>
            <a:r>
              <a:rPr dirty="0" sz="1200" spc="200">
                <a:latin typeface="Calibri"/>
                <a:cs typeface="Calibri"/>
              </a:rPr>
              <a:t> </a:t>
            </a:r>
            <a:r>
              <a:rPr dirty="0" sz="1200" spc="80">
                <a:latin typeface="Calibri"/>
                <a:cs typeface="Calibri"/>
              </a:rPr>
              <a:t>RS-</a:t>
            </a:r>
            <a:r>
              <a:rPr dirty="0" sz="1200" spc="75">
                <a:latin typeface="Calibri"/>
                <a:cs typeface="Calibri"/>
              </a:rPr>
              <a:t>FlipFlop</a:t>
            </a:r>
            <a:r>
              <a:rPr dirty="0" sz="1200" spc="19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with</a:t>
            </a:r>
            <a:r>
              <a:rPr dirty="0" sz="1200" spc="200">
                <a:latin typeface="Calibri"/>
                <a:cs typeface="Calibri"/>
              </a:rPr>
              <a:t> </a:t>
            </a:r>
            <a:r>
              <a:rPr dirty="0" sz="1200" spc="130">
                <a:latin typeface="Calibri"/>
                <a:cs typeface="Calibri"/>
              </a:rPr>
              <a:t>NAND</a:t>
            </a:r>
            <a:r>
              <a:rPr dirty="0" sz="1200" spc="20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gates,</a:t>
            </a:r>
            <a:r>
              <a:rPr dirty="0" sz="1200" spc="21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both</a:t>
            </a:r>
            <a:r>
              <a:rPr dirty="0" sz="1200" spc="20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inputs</a:t>
            </a:r>
            <a:r>
              <a:rPr dirty="0" sz="1200" spc="19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must</a:t>
            </a:r>
            <a:r>
              <a:rPr dirty="0" sz="1200" spc="200">
                <a:latin typeface="Calibri"/>
                <a:cs typeface="Calibri"/>
              </a:rPr>
              <a:t> </a:t>
            </a:r>
            <a:r>
              <a:rPr dirty="0" sz="1200" spc="-25">
                <a:latin typeface="Calibri"/>
                <a:cs typeface="Calibri"/>
              </a:rPr>
              <a:t>not </a:t>
            </a:r>
            <a:r>
              <a:rPr dirty="0" sz="1200">
                <a:latin typeface="Calibri"/>
                <a:cs typeface="Calibri"/>
              </a:rPr>
              <a:t>be</a:t>
            </a:r>
            <a:r>
              <a:rPr dirty="0" sz="1200" spc="12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set</a:t>
            </a:r>
            <a:r>
              <a:rPr dirty="0" sz="1200" spc="12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to</a:t>
            </a:r>
            <a:r>
              <a:rPr dirty="0" sz="1200" spc="12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“0”</a:t>
            </a:r>
            <a:r>
              <a:rPr dirty="0" sz="1200" spc="13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at</a:t>
            </a:r>
            <a:r>
              <a:rPr dirty="0" sz="1200" spc="12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the</a:t>
            </a:r>
            <a:r>
              <a:rPr dirty="0" sz="1200" spc="12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same</a:t>
            </a:r>
            <a:r>
              <a:rPr dirty="0" sz="1200" spc="12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time.</a:t>
            </a:r>
            <a:r>
              <a:rPr dirty="0" sz="1200" spc="260">
                <a:latin typeface="Calibri"/>
                <a:cs typeface="Calibri"/>
              </a:rPr>
              <a:t> </a:t>
            </a:r>
            <a:r>
              <a:rPr dirty="0" sz="1200" spc="55">
                <a:latin typeface="Calibri"/>
                <a:cs typeface="Calibri"/>
              </a:rPr>
              <a:t>FlipFlops</a:t>
            </a:r>
            <a:r>
              <a:rPr dirty="0" sz="1200" spc="12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have</a:t>
            </a:r>
            <a:r>
              <a:rPr dirty="0" sz="1200" spc="12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their</a:t>
            </a:r>
            <a:r>
              <a:rPr dirty="0" sz="1200" spc="12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own</a:t>
            </a:r>
            <a:r>
              <a:rPr dirty="0" sz="1200" spc="12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logical</a:t>
            </a:r>
            <a:r>
              <a:rPr dirty="0" sz="1200" spc="125">
                <a:latin typeface="Calibri"/>
                <a:cs typeface="Calibri"/>
              </a:rPr>
              <a:t> </a:t>
            </a:r>
            <a:r>
              <a:rPr dirty="0" sz="1200" spc="-10">
                <a:latin typeface="Calibri"/>
                <a:cs typeface="Calibri"/>
              </a:rPr>
              <a:t>symbols.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4" name="object 4" descr=""/>
          <p:cNvSpPr/>
          <p:nvPr/>
        </p:nvSpPr>
        <p:spPr>
          <a:xfrm>
            <a:off x="2131966" y="2274028"/>
            <a:ext cx="268605" cy="354330"/>
          </a:xfrm>
          <a:custGeom>
            <a:avLst/>
            <a:gdLst/>
            <a:ahLst/>
            <a:cxnLst/>
            <a:rect l="l" t="t" r="r" b="b"/>
            <a:pathLst>
              <a:path w="268605" h="354330">
                <a:moveTo>
                  <a:pt x="0" y="354276"/>
                </a:moveTo>
                <a:lnTo>
                  <a:pt x="221422" y="354276"/>
                </a:lnTo>
                <a:lnTo>
                  <a:pt x="221422" y="0"/>
                </a:lnTo>
                <a:lnTo>
                  <a:pt x="0" y="0"/>
                </a:lnTo>
                <a:lnTo>
                  <a:pt x="0" y="354276"/>
                </a:lnTo>
                <a:close/>
              </a:path>
              <a:path w="268605" h="354330">
                <a:moveTo>
                  <a:pt x="268237" y="177138"/>
                </a:moveTo>
                <a:lnTo>
                  <a:pt x="266497" y="168519"/>
                </a:lnTo>
                <a:lnTo>
                  <a:pt x="261752" y="161481"/>
                </a:lnTo>
                <a:lnTo>
                  <a:pt x="254714" y="156735"/>
                </a:lnTo>
                <a:lnTo>
                  <a:pt x="246095" y="154995"/>
                </a:lnTo>
                <a:lnTo>
                  <a:pt x="237476" y="156735"/>
                </a:lnTo>
                <a:lnTo>
                  <a:pt x="230438" y="161481"/>
                </a:lnTo>
                <a:lnTo>
                  <a:pt x="225692" y="168519"/>
                </a:lnTo>
                <a:lnTo>
                  <a:pt x="223952" y="177138"/>
                </a:lnTo>
                <a:lnTo>
                  <a:pt x="225692" y="185756"/>
                </a:lnTo>
                <a:lnTo>
                  <a:pt x="230438" y="192794"/>
                </a:lnTo>
                <a:lnTo>
                  <a:pt x="237476" y="197540"/>
                </a:lnTo>
                <a:lnTo>
                  <a:pt x="246095" y="199280"/>
                </a:lnTo>
                <a:lnTo>
                  <a:pt x="254714" y="197540"/>
                </a:lnTo>
                <a:lnTo>
                  <a:pt x="261752" y="192794"/>
                </a:lnTo>
                <a:lnTo>
                  <a:pt x="266497" y="185756"/>
                </a:lnTo>
                <a:lnTo>
                  <a:pt x="268237" y="177138"/>
                </a:lnTo>
                <a:close/>
              </a:path>
            </a:pathLst>
          </a:custGeom>
          <a:ln w="5060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" name="object 5" descr=""/>
          <p:cNvSpPr txBox="1"/>
          <p:nvPr/>
        </p:nvSpPr>
        <p:spPr>
          <a:xfrm>
            <a:off x="2134497" y="2263088"/>
            <a:ext cx="216535" cy="14732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66040">
              <a:lnSpc>
                <a:spcPct val="100000"/>
              </a:lnSpc>
              <a:spcBef>
                <a:spcPts val="95"/>
              </a:spcBef>
            </a:pPr>
            <a:r>
              <a:rPr dirty="0" sz="800" spc="50">
                <a:latin typeface="Calibri"/>
                <a:cs typeface="Calibri"/>
              </a:rPr>
              <a:t>&amp;</a:t>
            </a:r>
            <a:endParaRPr sz="800">
              <a:latin typeface="Calibri"/>
              <a:cs typeface="Calibri"/>
            </a:endParaRPr>
          </a:p>
        </p:txBody>
      </p:sp>
      <p:sp>
        <p:nvSpPr>
          <p:cNvPr id="6" name="object 6" descr=""/>
          <p:cNvSpPr/>
          <p:nvPr/>
        </p:nvSpPr>
        <p:spPr>
          <a:xfrm>
            <a:off x="2131966" y="2994037"/>
            <a:ext cx="268605" cy="354330"/>
          </a:xfrm>
          <a:custGeom>
            <a:avLst/>
            <a:gdLst/>
            <a:ahLst/>
            <a:cxnLst/>
            <a:rect l="l" t="t" r="r" b="b"/>
            <a:pathLst>
              <a:path w="268605" h="354329">
                <a:moveTo>
                  <a:pt x="0" y="354276"/>
                </a:moveTo>
                <a:lnTo>
                  <a:pt x="221422" y="354276"/>
                </a:lnTo>
                <a:lnTo>
                  <a:pt x="221422" y="0"/>
                </a:lnTo>
                <a:lnTo>
                  <a:pt x="0" y="0"/>
                </a:lnTo>
                <a:lnTo>
                  <a:pt x="0" y="354276"/>
                </a:lnTo>
                <a:close/>
              </a:path>
              <a:path w="268605" h="354329">
                <a:moveTo>
                  <a:pt x="268237" y="177137"/>
                </a:moveTo>
                <a:lnTo>
                  <a:pt x="266497" y="168519"/>
                </a:lnTo>
                <a:lnTo>
                  <a:pt x="261752" y="161481"/>
                </a:lnTo>
                <a:lnTo>
                  <a:pt x="254714" y="156735"/>
                </a:lnTo>
                <a:lnTo>
                  <a:pt x="246095" y="154995"/>
                </a:lnTo>
                <a:lnTo>
                  <a:pt x="237476" y="156735"/>
                </a:lnTo>
                <a:lnTo>
                  <a:pt x="230438" y="161481"/>
                </a:lnTo>
                <a:lnTo>
                  <a:pt x="225692" y="168519"/>
                </a:lnTo>
                <a:lnTo>
                  <a:pt x="223952" y="177137"/>
                </a:lnTo>
                <a:lnTo>
                  <a:pt x="225692" y="185756"/>
                </a:lnTo>
                <a:lnTo>
                  <a:pt x="230438" y="192794"/>
                </a:lnTo>
                <a:lnTo>
                  <a:pt x="237476" y="197540"/>
                </a:lnTo>
                <a:lnTo>
                  <a:pt x="246095" y="199280"/>
                </a:lnTo>
                <a:lnTo>
                  <a:pt x="254714" y="197540"/>
                </a:lnTo>
                <a:lnTo>
                  <a:pt x="261752" y="192794"/>
                </a:lnTo>
                <a:lnTo>
                  <a:pt x="266497" y="185756"/>
                </a:lnTo>
                <a:lnTo>
                  <a:pt x="268237" y="177137"/>
                </a:lnTo>
                <a:close/>
              </a:path>
            </a:pathLst>
          </a:custGeom>
          <a:ln w="5060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7" name="object 7" descr=""/>
          <p:cNvSpPr txBox="1"/>
          <p:nvPr/>
        </p:nvSpPr>
        <p:spPr>
          <a:xfrm>
            <a:off x="2134497" y="2983089"/>
            <a:ext cx="216535" cy="14732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66040">
              <a:lnSpc>
                <a:spcPct val="100000"/>
              </a:lnSpc>
              <a:spcBef>
                <a:spcPts val="95"/>
              </a:spcBef>
            </a:pPr>
            <a:r>
              <a:rPr dirty="0" sz="800" spc="50">
                <a:latin typeface="Calibri"/>
                <a:cs typeface="Calibri"/>
              </a:rPr>
              <a:t>&amp;</a:t>
            </a:r>
            <a:endParaRPr sz="800">
              <a:latin typeface="Calibri"/>
              <a:cs typeface="Calibri"/>
            </a:endParaRPr>
          </a:p>
        </p:txBody>
      </p:sp>
      <p:grpSp>
        <p:nvGrpSpPr>
          <p:cNvPr id="8" name="object 8" descr=""/>
          <p:cNvGrpSpPr/>
          <p:nvPr/>
        </p:nvGrpSpPr>
        <p:grpSpPr>
          <a:xfrm>
            <a:off x="1880142" y="2383837"/>
            <a:ext cx="810895" cy="854710"/>
            <a:chOff x="1880142" y="2383837"/>
            <a:chExt cx="810895" cy="854710"/>
          </a:xfrm>
        </p:grpSpPr>
        <p:sp>
          <p:nvSpPr>
            <p:cNvPr id="9" name="object 9" descr=""/>
            <p:cNvSpPr/>
            <p:nvPr/>
          </p:nvSpPr>
          <p:spPr>
            <a:xfrm>
              <a:off x="1882673" y="2386368"/>
              <a:ext cx="808355" cy="725170"/>
            </a:xfrm>
            <a:custGeom>
              <a:avLst/>
              <a:gdLst/>
              <a:ahLst/>
              <a:cxnLst/>
              <a:rect l="l" t="t" r="r" b="b"/>
              <a:pathLst>
                <a:path w="808355" h="725169">
                  <a:moveTo>
                    <a:pt x="0" y="0"/>
                  </a:moveTo>
                  <a:lnTo>
                    <a:pt x="0" y="4908"/>
                  </a:lnTo>
                  <a:lnTo>
                    <a:pt x="246762" y="4908"/>
                  </a:lnTo>
                </a:path>
                <a:path w="808355" h="725169">
                  <a:moveTo>
                    <a:pt x="520061" y="64797"/>
                  </a:moveTo>
                  <a:lnTo>
                    <a:pt x="808064" y="64797"/>
                  </a:lnTo>
                </a:path>
                <a:path w="808355" h="725169">
                  <a:moveTo>
                    <a:pt x="520061" y="64797"/>
                  </a:moveTo>
                  <a:lnTo>
                    <a:pt x="628062" y="64797"/>
                  </a:lnTo>
                  <a:lnTo>
                    <a:pt x="628062" y="244800"/>
                  </a:lnTo>
                  <a:lnTo>
                    <a:pt x="108002" y="604804"/>
                  </a:lnTo>
                  <a:lnTo>
                    <a:pt x="108002" y="724917"/>
                  </a:lnTo>
                  <a:lnTo>
                    <a:pt x="246762" y="724917"/>
                  </a:lnTo>
                </a:path>
              </a:pathLst>
            </a:custGeom>
            <a:ln w="506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0" name="object 10" descr=""/>
            <p:cNvSpPr/>
            <p:nvPr/>
          </p:nvSpPr>
          <p:spPr>
            <a:xfrm>
              <a:off x="2488593" y="2429023"/>
              <a:ext cx="44450" cy="44450"/>
            </a:xfrm>
            <a:custGeom>
              <a:avLst/>
              <a:gdLst/>
              <a:ahLst/>
              <a:cxnLst/>
              <a:rect l="l" t="t" r="r" b="b"/>
              <a:pathLst>
                <a:path w="44450" h="44450">
                  <a:moveTo>
                    <a:pt x="22142" y="0"/>
                  </a:moveTo>
                  <a:lnTo>
                    <a:pt x="13523" y="1740"/>
                  </a:lnTo>
                  <a:lnTo>
                    <a:pt x="6485" y="6485"/>
                  </a:lnTo>
                  <a:lnTo>
                    <a:pt x="1740" y="13523"/>
                  </a:lnTo>
                  <a:lnTo>
                    <a:pt x="0" y="22142"/>
                  </a:lnTo>
                  <a:lnTo>
                    <a:pt x="1740" y="30761"/>
                  </a:lnTo>
                  <a:lnTo>
                    <a:pt x="6485" y="37799"/>
                  </a:lnTo>
                  <a:lnTo>
                    <a:pt x="13523" y="42544"/>
                  </a:lnTo>
                  <a:lnTo>
                    <a:pt x="22142" y="44284"/>
                  </a:lnTo>
                  <a:lnTo>
                    <a:pt x="30761" y="42544"/>
                  </a:lnTo>
                  <a:lnTo>
                    <a:pt x="37799" y="37799"/>
                  </a:lnTo>
                  <a:lnTo>
                    <a:pt x="42544" y="30761"/>
                  </a:lnTo>
                  <a:lnTo>
                    <a:pt x="44284" y="22142"/>
                  </a:lnTo>
                  <a:lnTo>
                    <a:pt x="42544" y="13523"/>
                  </a:lnTo>
                  <a:lnTo>
                    <a:pt x="37799" y="6485"/>
                  </a:lnTo>
                  <a:lnTo>
                    <a:pt x="30761" y="1740"/>
                  </a:lnTo>
                  <a:lnTo>
                    <a:pt x="22142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1" name="object 11" descr=""/>
            <p:cNvSpPr/>
            <p:nvPr/>
          </p:nvSpPr>
          <p:spPr>
            <a:xfrm>
              <a:off x="1882673" y="2429023"/>
              <a:ext cx="808355" cy="807085"/>
            </a:xfrm>
            <a:custGeom>
              <a:avLst/>
              <a:gdLst/>
              <a:ahLst/>
              <a:cxnLst/>
              <a:rect l="l" t="t" r="r" b="b"/>
              <a:pathLst>
                <a:path w="808355" h="807085">
                  <a:moveTo>
                    <a:pt x="650204" y="22142"/>
                  </a:moveTo>
                  <a:lnTo>
                    <a:pt x="648464" y="13523"/>
                  </a:lnTo>
                  <a:lnTo>
                    <a:pt x="643719" y="6485"/>
                  </a:lnTo>
                  <a:lnTo>
                    <a:pt x="636681" y="1740"/>
                  </a:lnTo>
                  <a:lnTo>
                    <a:pt x="628062" y="0"/>
                  </a:lnTo>
                  <a:lnTo>
                    <a:pt x="619443" y="1740"/>
                  </a:lnTo>
                  <a:lnTo>
                    <a:pt x="612405" y="6485"/>
                  </a:lnTo>
                  <a:lnTo>
                    <a:pt x="607660" y="13523"/>
                  </a:lnTo>
                  <a:lnTo>
                    <a:pt x="605920" y="22142"/>
                  </a:lnTo>
                  <a:lnTo>
                    <a:pt x="607660" y="30761"/>
                  </a:lnTo>
                  <a:lnTo>
                    <a:pt x="612405" y="37799"/>
                  </a:lnTo>
                  <a:lnTo>
                    <a:pt x="619443" y="42544"/>
                  </a:lnTo>
                  <a:lnTo>
                    <a:pt x="628062" y="44284"/>
                  </a:lnTo>
                  <a:lnTo>
                    <a:pt x="636681" y="42544"/>
                  </a:lnTo>
                  <a:lnTo>
                    <a:pt x="643719" y="37799"/>
                  </a:lnTo>
                  <a:lnTo>
                    <a:pt x="648464" y="30761"/>
                  </a:lnTo>
                  <a:lnTo>
                    <a:pt x="650204" y="22142"/>
                  </a:lnTo>
                  <a:close/>
                </a:path>
                <a:path w="808355" h="807085">
                  <a:moveTo>
                    <a:pt x="0" y="806948"/>
                  </a:moveTo>
                  <a:lnTo>
                    <a:pt x="0" y="802040"/>
                  </a:lnTo>
                  <a:lnTo>
                    <a:pt x="246762" y="802040"/>
                  </a:lnTo>
                </a:path>
                <a:path w="808355" h="807085">
                  <a:moveTo>
                    <a:pt x="520061" y="742151"/>
                  </a:moveTo>
                  <a:lnTo>
                    <a:pt x="808064" y="742151"/>
                  </a:lnTo>
                </a:path>
                <a:path w="808355" h="807085">
                  <a:moveTo>
                    <a:pt x="520061" y="742151"/>
                  </a:moveTo>
                  <a:lnTo>
                    <a:pt x="628062" y="742151"/>
                  </a:lnTo>
                  <a:lnTo>
                    <a:pt x="628062" y="562148"/>
                  </a:lnTo>
                  <a:lnTo>
                    <a:pt x="108002" y="202144"/>
                  </a:lnTo>
                  <a:lnTo>
                    <a:pt x="108002" y="82031"/>
                  </a:lnTo>
                  <a:lnTo>
                    <a:pt x="246762" y="82031"/>
                  </a:lnTo>
                </a:path>
              </a:pathLst>
            </a:custGeom>
            <a:ln w="506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2" name="object 12" descr=""/>
            <p:cNvSpPr/>
            <p:nvPr/>
          </p:nvSpPr>
          <p:spPr>
            <a:xfrm>
              <a:off x="2488593" y="3149032"/>
              <a:ext cx="44450" cy="44450"/>
            </a:xfrm>
            <a:custGeom>
              <a:avLst/>
              <a:gdLst/>
              <a:ahLst/>
              <a:cxnLst/>
              <a:rect l="l" t="t" r="r" b="b"/>
              <a:pathLst>
                <a:path w="44450" h="44450">
                  <a:moveTo>
                    <a:pt x="22142" y="0"/>
                  </a:moveTo>
                  <a:lnTo>
                    <a:pt x="13523" y="1740"/>
                  </a:lnTo>
                  <a:lnTo>
                    <a:pt x="6485" y="6485"/>
                  </a:lnTo>
                  <a:lnTo>
                    <a:pt x="1740" y="13523"/>
                  </a:lnTo>
                  <a:lnTo>
                    <a:pt x="0" y="22142"/>
                  </a:lnTo>
                  <a:lnTo>
                    <a:pt x="1740" y="30761"/>
                  </a:lnTo>
                  <a:lnTo>
                    <a:pt x="6485" y="37799"/>
                  </a:lnTo>
                  <a:lnTo>
                    <a:pt x="13523" y="42544"/>
                  </a:lnTo>
                  <a:lnTo>
                    <a:pt x="22142" y="44284"/>
                  </a:lnTo>
                  <a:lnTo>
                    <a:pt x="30761" y="42544"/>
                  </a:lnTo>
                  <a:lnTo>
                    <a:pt x="37799" y="37799"/>
                  </a:lnTo>
                  <a:lnTo>
                    <a:pt x="42544" y="30761"/>
                  </a:lnTo>
                  <a:lnTo>
                    <a:pt x="44284" y="22142"/>
                  </a:lnTo>
                  <a:lnTo>
                    <a:pt x="42544" y="13523"/>
                  </a:lnTo>
                  <a:lnTo>
                    <a:pt x="37799" y="6485"/>
                  </a:lnTo>
                  <a:lnTo>
                    <a:pt x="30761" y="1740"/>
                  </a:lnTo>
                  <a:lnTo>
                    <a:pt x="22142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3" name="object 13" descr=""/>
            <p:cNvSpPr/>
            <p:nvPr/>
          </p:nvSpPr>
          <p:spPr>
            <a:xfrm>
              <a:off x="2488593" y="3149032"/>
              <a:ext cx="44450" cy="44450"/>
            </a:xfrm>
            <a:custGeom>
              <a:avLst/>
              <a:gdLst/>
              <a:ahLst/>
              <a:cxnLst/>
              <a:rect l="l" t="t" r="r" b="b"/>
              <a:pathLst>
                <a:path w="44450" h="44450">
                  <a:moveTo>
                    <a:pt x="44284" y="22142"/>
                  </a:moveTo>
                  <a:lnTo>
                    <a:pt x="42544" y="13523"/>
                  </a:lnTo>
                  <a:lnTo>
                    <a:pt x="37799" y="6485"/>
                  </a:lnTo>
                  <a:lnTo>
                    <a:pt x="30761" y="1740"/>
                  </a:lnTo>
                  <a:lnTo>
                    <a:pt x="22142" y="0"/>
                  </a:lnTo>
                  <a:lnTo>
                    <a:pt x="13523" y="1740"/>
                  </a:lnTo>
                  <a:lnTo>
                    <a:pt x="6485" y="6485"/>
                  </a:lnTo>
                  <a:lnTo>
                    <a:pt x="1740" y="13523"/>
                  </a:lnTo>
                  <a:lnTo>
                    <a:pt x="0" y="22142"/>
                  </a:lnTo>
                  <a:lnTo>
                    <a:pt x="1740" y="30761"/>
                  </a:lnTo>
                  <a:lnTo>
                    <a:pt x="6485" y="37799"/>
                  </a:lnTo>
                  <a:lnTo>
                    <a:pt x="13523" y="42544"/>
                  </a:lnTo>
                  <a:lnTo>
                    <a:pt x="22142" y="44284"/>
                  </a:lnTo>
                  <a:lnTo>
                    <a:pt x="30761" y="42544"/>
                  </a:lnTo>
                  <a:lnTo>
                    <a:pt x="37799" y="37799"/>
                  </a:lnTo>
                  <a:lnTo>
                    <a:pt x="42544" y="30761"/>
                  </a:lnTo>
                  <a:lnTo>
                    <a:pt x="44284" y="22142"/>
                  </a:lnTo>
                  <a:close/>
                </a:path>
              </a:pathLst>
            </a:custGeom>
            <a:ln w="506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4" name="object 14" descr=""/>
          <p:cNvSpPr txBox="1"/>
          <p:nvPr/>
        </p:nvSpPr>
        <p:spPr>
          <a:xfrm>
            <a:off x="1717611" y="2273717"/>
            <a:ext cx="116839" cy="207645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200" spc="125" i="1">
                <a:latin typeface="Calibri"/>
                <a:cs typeface="Calibri"/>
              </a:rPr>
              <a:t>S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15" name="object 15" descr=""/>
          <p:cNvSpPr txBox="1"/>
          <p:nvPr/>
        </p:nvSpPr>
        <p:spPr>
          <a:xfrm>
            <a:off x="2730106" y="2323755"/>
            <a:ext cx="143510" cy="207645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200" spc="70" i="1">
                <a:latin typeface="Calibri"/>
                <a:cs typeface="Calibri"/>
              </a:rPr>
              <a:t>Q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16" name="object 16" descr=""/>
          <p:cNvSpPr txBox="1"/>
          <p:nvPr/>
        </p:nvSpPr>
        <p:spPr>
          <a:xfrm>
            <a:off x="1703476" y="3123308"/>
            <a:ext cx="139065" cy="207645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200" spc="190" i="1">
                <a:latin typeface="Calibri"/>
                <a:cs typeface="Calibri"/>
              </a:rPr>
              <a:t>R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17" name="object 17" descr=""/>
          <p:cNvSpPr/>
          <p:nvPr/>
        </p:nvSpPr>
        <p:spPr>
          <a:xfrm>
            <a:off x="2742806" y="3099473"/>
            <a:ext cx="118110" cy="0"/>
          </a:xfrm>
          <a:custGeom>
            <a:avLst/>
            <a:gdLst/>
            <a:ahLst/>
            <a:cxnLst/>
            <a:rect l="l" t="t" r="r" b="b"/>
            <a:pathLst>
              <a:path w="118110" h="0">
                <a:moveTo>
                  <a:pt x="0" y="0"/>
                </a:moveTo>
                <a:lnTo>
                  <a:pt x="117741" y="0"/>
                </a:lnTo>
              </a:path>
            </a:pathLst>
          </a:custGeom>
          <a:ln w="505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8" name="object 18" descr=""/>
          <p:cNvSpPr txBox="1"/>
          <p:nvPr/>
        </p:nvSpPr>
        <p:spPr>
          <a:xfrm>
            <a:off x="2730106" y="3056404"/>
            <a:ext cx="143510" cy="207645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200" spc="70" i="1">
                <a:latin typeface="Calibri"/>
                <a:cs typeface="Calibri"/>
              </a:rPr>
              <a:t>Q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19" name="object 19" descr=""/>
          <p:cNvSpPr/>
          <p:nvPr/>
        </p:nvSpPr>
        <p:spPr>
          <a:xfrm>
            <a:off x="4006301" y="2438562"/>
            <a:ext cx="605155" cy="907415"/>
          </a:xfrm>
          <a:custGeom>
            <a:avLst/>
            <a:gdLst/>
            <a:ahLst/>
            <a:cxnLst/>
            <a:rect l="l" t="t" r="r" b="b"/>
            <a:pathLst>
              <a:path w="605154" h="907414">
                <a:moveTo>
                  <a:pt x="0" y="907216"/>
                </a:moveTo>
                <a:lnTo>
                  <a:pt x="604803" y="907216"/>
                </a:lnTo>
                <a:lnTo>
                  <a:pt x="604803" y="0"/>
                </a:lnTo>
                <a:lnTo>
                  <a:pt x="0" y="0"/>
                </a:lnTo>
                <a:lnTo>
                  <a:pt x="0" y="907216"/>
                </a:lnTo>
                <a:close/>
              </a:path>
            </a:pathLst>
          </a:custGeom>
          <a:ln w="10121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0" name="object 20" descr=""/>
          <p:cNvSpPr txBox="1"/>
          <p:nvPr/>
        </p:nvSpPr>
        <p:spPr>
          <a:xfrm>
            <a:off x="4039780" y="3084892"/>
            <a:ext cx="127635" cy="191770"/>
          </a:xfrm>
          <a:prstGeom prst="rect">
            <a:avLst/>
          </a:prstGeom>
        </p:spPr>
        <p:txBody>
          <a:bodyPr wrap="square" lIns="0" tIns="1143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dirty="0" sz="1100" spc="145">
                <a:latin typeface="Calibri"/>
                <a:cs typeface="Calibri"/>
              </a:rPr>
              <a:t>R</a:t>
            </a:r>
            <a:endParaRPr sz="1100">
              <a:latin typeface="Calibri"/>
              <a:cs typeface="Calibri"/>
            </a:endParaRPr>
          </a:p>
        </p:txBody>
      </p:sp>
      <p:sp>
        <p:nvSpPr>
          <p:cNvPr id="21" name="object 21" descr=""/>
          <p:cNvSpPr/>
          <p:nvPr/>
        </p:nvSpPr>
        <p:spPr>
          <a:xfrm>
            <a:off x="4457166" y="3123755"/>
            <a:ext cx="107950" cy="0"/>
          </a:xfrm>
          <a:custGeom>
            <a:avLst/>
            <a:gdLst/>
            <a:ahLst/>
            <a:cxnLst/>
            <a:rect l="l" t="t" r="r" b="b"/>
            <a:pathLst>
              <a:path w="107950" h="0">
                <a:moveTo>
                  <a:pt x="0" y="0"/>
                </a:moveTo>
                <a:lnTo>
                  <a:pt x="107759" y="0"/>
                </a:lnTo>
              </a:path>
            </a:pathLst>
          </a:custGeom>
          <a:ln w="505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2" name="object 22" descr=""/>
          <p:cNvSpPr txBox="1"/>
          <p:nvPr/>
        </p:nvSpPr>
        <p:spPr>
          <a:xfrm>
            <a:off x="4444466" y="3084892"/>
            <a:ext cx="133350" cy="191770"/>
          </a:xfrm>
          <a:prstGeom prst="rect">
            <a:avLst/>
          </a:prstGeom>
        </p:spPr>
        <p:txBody>
          <a:bodyPr wrap="square" lIns="0" tIns="1143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dirty="0" sz="1100" spc="50">
                <a:latin typeface="Calibri"/>
                <a:cs typeface="Calibri"/>
              </a:rPr>
              <a:t>Q</a:t>
            </a:r>
            <a:endParaRPr sz="1100">
              <a:latin typeface="Calibri"/>
              <a:cs typeface="Calibri"/>
            </a:endParaRPr>
          </a:p>
        </p:txBody>
      </p:sp>
      <p:sp>
        <p:nvSpPr>
          <p:cNvPr id="23" name="object 23" descr=""/>
          <p:cNvSpPr/>
          <p:nvPr/>
        </p:nvSpPr>
        <p:spPr>
          <a:xfrm>
            <a:off x="3905502" y="2589765"/>
            <a:ext cx="806450" cy="605155"/>
          </a:xfrm>
          <a:custGeom>
            <a:avLst/>
            <a:gdLst/>
            <a:ahLst/>
            <a:cxnLst/>
            <a:rect l="l" t="t" r="r" b="b"/>
            <a:pathLst>
              <a:path w="806450" h="605155">
                <a:moveTo>
                  <a:pt x="100799" y="604810"/>
                </a:moveTo>
                <a:lnTo>
                  <a:pt x="0" y="604810"/>
                </a:lnTo>
              </a:path>
              <a:path w="806450" h="605155">
                <a:moveTo>
                  <a:pt x="705602" y="604810"/>
                </a:moveTo>
                <a:lnTo>
                  <a:pt x="806401" y="604810"/>
                </a:lnTo>
              </a:path>
              <a:path w="806450" h="605155">
                <a:moveTo>
                  <a:pt x="100799" y="0"/>
                </a:moveTo>
                <a:lnTo>
                  <a:pt x="0" y="0"/>
                </a:lnTo>
              </a:path>
              <a:path w="806450" h="605155">
                <a:moveTo>
                  <a:pt x="705602" y="0"/>
                </a:moveTo>
                <a:lnTo>
                  <a:pt x="806401" y="0"/>
                </a:lnTo>
              </a:path>
            </a:pathLst>
          </a:custGeom>
          <a:ln w="5060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4" name="object 24" descr=""/>
          <p:cNvSpPr txBox="1"/>
          <p:nvPr/>
        </p:nvSpPr>
        <p:spPr>
          <a:xfrm>
            <a:off x="3896499" y="2192436"/>
            <a:ext cx="825500" cy="479425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algn="ctr">
              <a:lnSpc>
                <a:spcPct val="100000"/>
              </a:lnSpc>
              <a:spcBef>
                <a:spcPts val="95"/>
              </a:spcBef>
            </a:pPr>
            <a:r>
              <a:rPr dirty="0" sz="1200" spc="80">
                <a:latin typeface="Calibri"/>
                <a:cs typeface="Calibri"/>
              </a:rPr>
              <a:t>SR-</a:t>
            </a:r>
            <a:r>
              <a:rPr dirty="0" sz="1200" spc="65">
                <a:latin typeface="Calibri"/>
                <a:cs typeface="Calibri"/>
              </a:rPr>
              <a:t>FlipFlop</a:t>
            </a:r>
            <a:endParaRPr sz="1200">
              <a:latin typeface="Calibri"/>
              <a:cs typeface="Calibri"/>
            </a:endParaRPr>
          </a:p>
          <a:p>
            <a:pPr algn="ctr">
              <a:lnSpc>
                <a:spcPct val="100000"/>
              </a:lnSpc>
              <a:spcBef>
                <a:spcPts val="819"/>
              </a:spcBef>
              <a:tabLst>
                <a:tab pos="404495" algn="l"/>
              </a:tabLst>
            </a:pPr>
            <a:r>
              <a:rPr dirty="0" sz="1100" spc="55">
                <a:latin typeface="Calibri"/>
                <a:cs typeface="Calibri"/>
              </a:rPr>
              <a:t>S</a:t>
            </a:r>
            <a:r>
              <a:rPr dirty="0" sz="1100">
                <a:latin typeface="Calibri"/>
                <a:cs typeface="Calibri"/>
              </a:rPr>
              <a:t>	</a:t>
            </a:r>
            <a:r>
              <a:rPr dirty="0" sz="1100" spc="50">
                <a:latin typeface="Calibri"/>
                <a:cs typeface="Calibri"/>
              </a:rPr>
              <a:t>Q</a:t>
            </a:r>
            <a:endParaRPr sz="1100">
              <a:latin typeface="Calibri"/>
              <a:cs typeface="Calibri"/>
            </a:endParaRPr>
          </a:p>
        </p:txBody>
      </p:sp>
      <p:sp>
        <p:nvSpPr>
          <p:cNvPr id="25" name="object 25" descr=""/>
          <p:cNvSpPr/>
          <p:nvPr/>
        </p:nvSpPr>
        <p:spPr>
          <a:xfrm>
            <a:off x="1698561" y="4899384"/>
            <a:ext cx="268605" cy="354330"/>
          </a:xfrm>
          <a:custGeom>
            <a:avLst/>
            <a:gdLst/>
            <a:ahLst/>
            <a:cxnLst/>
            <a:rect l="l" t="t" r="r" b="b"/>
            <a:pathLst>
              <a:path w="268605" h="354329">
                <a:moveTo>
                  <a:pt x="0" y="354276"/>
                </a:moveTo>
                <a:lnTo>
                  <a:pt x="221422" y="354276"/>
                </a:lnTo>
                <a:lnTo>
                  <a:pt x="221422" y="0"/>
                </a:lnTo>
                <a:lnTo>
                  <a:pt x="0" y="0"/>
                </a:lnTo>
                <a:lnTo>
                  <a:pt x="0" y="354276"/>
                </a:lnTo>
                <a:close/>
              </a:path>
              <a:path w="268605" h="354329">
                <a:moveTo>
                  <a:pt x="268237" y="177138"/>
                </a:moveTo>
                <a:lnTo>
                  <a:pt x="266497" y="168519"/>
                </a:lnTo>
                <a:lnTo>
                  <a:pt x="261752" y="161481"/>
                </a:lnTo>
                <a:lnTo>
                  <a:pt x="254714" y="156735"/>
                </a:lnTo>
                <a:lnTo>
                  <a:pt x="246095" y="154995"/>
                </a:lnTo>
                <a:lnTo>
                  <a:pt x="237476" y="156735"/>
                </a:lnTo>
                <a:lnTo>
                  <a:pt x="230438" y="161481"/>
                </a:lnTo>
                <a:lnTo>
                  <a:pt x="225692" y="168519"/>
                </a:lnTo>
                <a:lnTo>
                  <a:pt x="223952" y="177138"/>
                </a:lnTo>
                <a:lnTo>
                  <a:pt x="225692" y="185756"/>
                </a:lnTo>
                <a:lnTo>
                  <a:pt x="230438" y="192794"/>
                </a:lnTo>
                <a:lnTo>
                  <a:pt x="237476" y="197540"/>
                </a:lnTo>
                <a:lnTo>
                  <a:pt x="246095" y="199280"/>
                </a:lnTo>
                <a:lnTo>
                  <a:pt x="254714" y="197540"/>
                </a:lnTo>
                <a:lnTo>
                  <a:pt x="261752" y="192794"/>
                </a:lnTo>
                <a:lnTo>
                  <a:pt x="266497" y="185756"/>
                </a:lnTo>
                <a:lnTo>
                  <a:pt x="268237" y="177138"/>
                </a:lnTo>
                <a:close/>
              </a:path>
            </a:pathLst>
          </a:custGeom>
          <a:ln w="5060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6" name="object 26" descr=""/>
          <p:cNvSpPr txBox="1"/>
          <p:nvPr/>
        </p:nvSpPr>
        <p:spPr>
          <a:xfrm>
            <a:off x="1754733" y="4888445"/>
            <a:ext cx="109220" cy="14732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800" spc="50">
                <a:latin typeface="Calibri"/>
                <a:cs typeface="Calibri"/>
              </a:rPr>
              <a:t>&amp;</a:t>
            </a:r>
            <a:endParaRPr sz="800">
              <a:latin typeface="Calibri"/>
              <a:cs typeface="Calibri"/>
            </a:endParaRPr>
          </a:p>
        </p:txBody>
      </p:sp>
      <p:grpSp>
        <p:nvGrpSpPr>
          <p:cNvPr id="27" name="object 27" descr=""/>
          <p:cNvGrpSpPr/>
          <p:nvPr/>
        </p:nvGrpSpPr>
        <p:grpSpPr>
          <a:xfrm>
            <a:off x="1222441" y="4333817"/>
            <a:ext cx="747395" cy="1964055"/>
            <a:chOff x="1222441" y="4333817"/>
            <a:chExt cx="747395" cy="1964055"/>
          </a:xfrm>
        </p:grpSpPr>
        <p:sp>
          <p:nvSpPr>
            <p:cNvPr id="28" name="object 28" descr=""/>
            <p:cNvSpPr/>
            <p:nvPr/>
          </p:nvSpPr>
          <p:spPr>
            <a:xfrm>
              <a:off x="1224981" y="4356513"/>
              <a:ext cx="742315" cy="1617345"/>
            </a:xfrm>
            <a:custGeom>
              <a:avLst/>
              <a:gdLst/>
              <a:ahLst/>
              <a:cxnLst/>
              <a:rect l="l" t="t" r="r" b="b"/>
              <a:pathLst>
                <a:path w="742314" h="1617345">
                  <a:moveTo>
                    <a:pt x="473580" y="1617155"/>
                  </a:moveTo>
                  <a:lnTo>
                    <a:pt x="695002" y="1617155"/>
                  </a:lnTo>
                  <a:lnTo>
                    <a:pt x="695002" y="1262879"/>
                  </a:lnTo>
                  <a:lnTo>
                    <a:pt x="473580" y="1262879"/>
                  </a:lnTo>
                  <a:lnTo>
                    <a:pt x="473580" y="1617155"/>
                  </a:lnTo>
                  <a:close/>
                </a:path>
                <a:path w="742314" h="1617345">
                  <a:moveTo>
                    <a:pt x="741817" y="1440017"/>
                  </a:moveTo>
                  <a:lnTo>
                    <a:pt x="740077" y="1431398"/>
                  </a:lnTo>
                  <a:lnTo>
                    <a:pt x="735332" y="1424360"/>
                  </a:lnTo>
                  <a:lnTo>
                    <a:pt x="728294" y="1419615"/>
                  </a:lnTo>
                  <a:lnTo>
                    <a:pt x="719675" y="1417875"/>
                  </a:lnTo>
                  <a:lnTo>
                    <a:pt x="711056" y="1419615"/>
                  </a:lnTo>
                  <a:lnTo>
                    <a:pt x="704018" y="1424360"/>
                  </a:lnTo>
                  <a:lnTo>
                    <a:pt x="699273" y="1431398"/>
                  </a:lnTo>
                  <a:lnTo>
                    <a:pt x="697533" y="1440017"/>
                  </a:lnTo>
                  <a:lnTo>
                    <a:pt x="699273" y="1448636"/>
                  </a:lnTo>
                  <a:lnTo>
                    <a:pt x="704018" y="1455674"/>
                  </a:lnTo>
                  <a:lnTo>
                    <a:pt x="711056" y="1460419"/>
                  </a:lnTo>
                  <a:lnTo>
                    <a:pt x="719675" y="1462160"/>
                  </a:lnTo>
                  <a:lnTo>
                    <a:pt x="728294" y="1460419"/>
                  </a:lnTo>
                  <a:lnTo>
                    <a:pt x="735332" y="1455674"/>
                  </a:lnTo>
                  <a:lnTo>
                    <a:pt x="740077" y="1448636"/>
                  </a:lnTo>
                  <a:lnTo>
                    <a:pt x="741817" y="1440017"/>
                  </a:lnTo>
                  <a:close/>
                </a:path>
                <a:path w="742314" h="1617345">
                  <a:moveTo>
                    <a:pt x="88569" y="460459"/>
                  </a:moveTo>
                  <a:lnTo>
                    <a:pt x="88569" y="194752"/>
                  </a:lnTo>
                  <a:lnTo>
                    <a:pt x="0" y="194752"/>
                  </a:lnTo>
                  <a:lnTo>
                    <a:pt x="0" y="460459"/>
                  </a:lnTo>
                  <a:lnTo>
                    <a:pt x="88569" y="460459"/>
                  </a:lnTo>
                  <a:close/>
                </a:path>
                <a:path w="742314" h="1617345">
                  <a:moveTo>
                    <a:pt x="44284" y="0"/>
                  </a:moveTo>
                  <a:lnTo>
                    <a:pt x="44284" y="192221"/>
                  </a:lnTo>
                </a:path>
                <a:path w="742314" h="1617345">
                  <a:moveTo>
                    <a:pt x="44284" y="462989"/>
                  </a:moveTo>
                  <a:lnTo>
                    <a:pt x="44285" y="655211"/>
                  </a:lnTo>
                  <a:lnTo>
                    <a:pt x="44284" y="660119"/>
                  </a:lnTo>
                  <a:lnTo>
                    <a:pt x="471049" y="660119"/>
                  </a:lnTo>
                </a:path>
              </a:pathLst>
            </a:custGeom>
            <a:ln w="506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9" name="object 29" descr=""/>
            <p:cNvSpPr/>
            <p:nvPr/>
          </p:nvSpPr>
          <p:spPr>
            <a:xfrm>
              <a:off x="1249109" y="4336357"/>
              <a:ext cx="40640" cy="40640"/>
            </a:xfrm>
            <a:custGeom>
              <a:avLst/>
              <a:gdLst/>
              <a:ahLst/>
              <a:cxnLst/>
              <a:rect l="l" t="t" r="r" b="b"/>
              <a:pathLst>
                <a:path w="40640" h="40639">
                  <a:moveTo>
                    <a:pt x="20156" y="0"/>
                  </a:moveTo>
                  <a:lnTo>
                    <a:pt x="12310" y="1583"/>
                  </a:lnTo>
                  <a:lnTo>
                    <a:pt x="5903" y="5903"/>
                  </a:lnTo>
                  <a:lnTo>
                    <a:pt x="1583" y="12310"/>
                  </a:lnTo>
                  <a:lnTo>
                    <a:pt x="0" y="20156"/>
                  </a:lnTo>
                  <a:lnTo>
                    <a:pt x="1583" y="28002"/>
                  </a:lnTo>
                  <a:lnTo>
                    <a:pt x="5903" y="34409"/>
                  </a:lnTo>
                  <a:lnTo>
                    <a:pt x="12310" y="38729"/>
                  </a:lnTo>
                  <a:lnTo>
                    <a:pt x="20156" y="40313"/>
                  </a:lnTo>
                  <a:lnTo>
                    <a:pt x="28002" y="38729"/>
                  </a:lnTo>
                  <a:lnTo>
                    <a:pt x="34409" y="34409"/>
                  </a:lnTo>
                  <a:lnTo>
                    <a:pt x="38729" y="28002"/>
                  </a:lnTo>
                  <a:lnTo>
                    <a:pt x="40313" y="20156"/>
                  </a:lnTo>
                  <a:lnTo>
                    <a:pt x="38729" y="12310"/>
                  </a:lnTo>
                  <a:lnTo>
                    <a:pt x="34409" y="5903"/>
                  </a:lnTo>
                  <a:lnTo>
                    <a:pt x="28002" y="1583"/>
                  </a:lnTo>
                  <a:lnTo>
                    <a:pt x="20156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0" name="object 30" descr=""/>
            <p:cNvSpPr/>
            <p:nvPr/>
          </p:nvSpPr>
          <p:spPr>
            <a:xfrm>
              <a:off x="1249109" y="4336357"/>
              <a:ext cx="40640" cy="40640"/>
            </a:xfrm>
            <a:custGeom>
              <a:avLst/>
              <a:gdLst/>
              <a:ahLst/>
              <a:cxnLst/>
              <a:rect l="l" t="t" r="r" b="b"/>
              <a:pathLst>
                <a:path w="40640" h="40639">
                  <a:moveTo>
                    <a:pt x="40313" y="20156"/>
                  </a:moveTo>
                  <a:lnTo>
                    <a:pt x="38729" y="12310"/>
                  </a:lnTo>
                  <a:lnTo>
                    <a:pt x="34409" y="5903"/>
                  </a:lnTo>
                  <a:lnTo>
                    <a:pt x="28002" y="1583"/>
                  </a:lnTo>
                  <a:lnTo>
                    <a:pt x="20156" y="0"/>
                  </a:lnTo>
                  <a:lnTo>
                    <a:pt x="12310" y="1583"/>
                  </a:lnTo>
                  <a:lnTo>
                    <a:pt x="5903" y="5903"/>
                  </a:lnTo>
                  <a:lnTo>
                    <a:pt x="1583" y="12310"/>
                  </a:lnTo>
                  <a:lnTo>
                    <a:pt x="0" y="20156"/>
                  </a:lnTo>
                  <a:lnTo>
                    <a:pt x="1583" y="28002"/>
                  </a:lnTo>
                  <a:lnTo>
                    <a:pt x="5903" y="34409"/>
                  </a:lnTo>
                  <a:lnTo>
                    <a:pt x="12310" y="38729"/>
                  </a:lnTo>
                  <a:lnTo>
                    <a:pt x="20156" y="40313"/>
                  </a:lnTo>
                  <a:lnTo>
                    <a:pt x="28002" y="38729"/>
                  </a:lnTo>
                  <a:lnTo>
                    <a:pt x="34409" y="34409"/>
                  </a:lnTo>
                  <a:lnTo>
                    <a:pt x="38729" y="28002"/>
                  </a:lnTo>
                  <a:lnTo>
                    <a:pt x="40313" y="20156"/>
                  </a:lnTo>
                  <a:close/>
                </a:path>
              </a:pathLst>
            </a:custGeom>
            <a:ln w="506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1" name="object 31" descr=""/>
            <p:cNvSpPr/>
            <p:nvPr/>
          </p:nvSpPr>
          <p:spPr>
            <a:xfrm>
              <a:off x="1247123" y="4989582"/>
              <a:ext cx="44450" cy="44450"/>
            </a:xfrm>
            <a:custGeom>
              <a:avLst/>
              <a:gdLst/>
              <a:ahLst/>
              <a:cxnLst/>
              <a:rect l="l" t="t" r="r" b="b"/>
              <a:pathLst>
                <a:path w="44450" h="44450">
                  <a:moveTo>
                    <a:pt x="22142" y="0"/>
                  </a:moveTo>
                  <a:lnTo>
                    <a:pt x="13523" y="1740"/>
                  </a:lnTo>
                  <a:lnTo>
                    <a:pt x="6485" y="6485"/>
                  </a:lnTo>
                  <a:lnTo>
                    <a:pt x="1740" y="13523"/>
                  </a:lnTo>
                  <a:lnTo>
                    <a:pt x="0" y="22142"/>
                  </a:lnTo>
                  <a:lnTo>
                    <a:pt x="1740" y="30761"/>
                  </a:lnTo>
                  <a:lnTo>
                    <a:pt x="6485" y="37799"/>
                  </a:lnTo>
                  <a:lnTo>
                    <a:pt x="13523" y="42544"/>
                  </a:lnTo>
                  <a:lnTo>
                    <a:pt x="22142" y="44284"/>
                  </a:lnTo>
                  <a:lnTo>
                    <a:pt x="30761" y="42544"/>
                  </a:lnTo>
                  <a:lnTo>
                    <a:pt x="37799" y="37799"/>
                  </a:lnTo>
                  <a:lnTo>
                    <a:pt x="42544" y="30761"/>
                  </a:lnTo>
                  <a:lnTo>
                    <a:pt x="44284" y="22142"/>
                  </a:lnTo>
                  <a:lnTo>
                    <a:pt x="42544" y="13523"/>
                  </a:lnTo>
                  <a:lnTo>
                    <a:pt x="37799" y="6485"/>
                  </a:lnTo>
                  <a:lnTo>
                    <a:pt x="30761" y="1740"/>
                  </a:lnTo>
                  <a:lnTo>
                    <a:pt x="22142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2" name="object 32" descr=""/>
            <p:cNvSpPr/>
            <p:nvPr/>
          </p:nvSpPr>
          <p:spPr>
            <a:xfrm>
              <a:off x="1247123" y="4989582"/>
              <a:ext cx="44450" cy="44450"/>
            </a:xfrm>
            <a:custGeom>
              <a:avLst/>
              <a:gdLst/>
              <a:ahLst/>
              <a:cxnLst/>
              <a:rect l="l" t="t" r="r" b="b"/>
              <a:pathLst>
                <a:path w="44450" h="44450">
                  <a:moveTo>
                    <a:pt x="44284" y="22142"/>
                  </a:moveTo>
                  <a:lnTo>
                    <a:pt x="42544" y="13523"/>
                  </a:lnTo>
                  <a:lnTo>
                    <a:pt x="37799" y="6485"/>
                  </a:lnTo>
                  <a:lnTo>
                    <a:pt x="30761" y="1740"/>
                  </a:lnTo>
                  <a:lnTo>
                    <a:pt x="22142" y="0"/>
                  </a:lnTo>
                  <a:lnTo>
                    <a:pt x="13523" y="1740"/>
                  </a:lnTo>
                  <a:lnTo>
                    <a:pt x="6485" y="6485"/>
                  </a:lnTo>
                  <a:lnTo>
                    <a:pt x="1740" y="13523"/>
                  </a:lnTo>
                  <a:lnTo>
                    <a:pt x="0" y="22142"/>
                  </a:lnTo>
                  <a:lnTo>
                    <a:pt x="1740" y="30761"/>
                  </a:lnTo>
                  <a:lnTo>
                    <a:pt x="6485" y="37799"/>
                  </a:lnTo>
                  <a:lnTo>
                    <a:pt x="13523" y="42544"/>
                  </a:lnTo>
                  <a:lnTo>
                    <a:pt x="22142" y="44284"/>
                  </a:lnTo>
                  <a:lnTo>
                    <a:pt x="30761" y="42544"/>
                  </a:lnTo>
                  <a:lnTo>
                    <a:pt x="37799" y="37799"/>
                  </a:lnTo>
                  <a:lnTo>
                    <a:pt x="42544" y="30761"/>
                  </a:lnTo>
                  <a:lnTo>
                    <a:pt x="44284" y="22142"/>
                  </a:lnTo>
                  <a:close/>
                </a:path>
              </a:pathLst>
            </a:custGeom>
            <a:ln w="506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33" name="object 33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249022" y="6080122"/>
              <a:ext cx="111342" cy="217626"/>
            </a:xfrm>
            <a:prstGeom prst="rect">
              <a:avLst/>
            </a:prstGeom>
          </p:spPr>
        </p:pic>
      </p:grpSp>
      <p:sp>
        <p:nvSpPr>
          <p:cNvPr id="34" name="object 34" descr=""/>
          <p:cNvSpPr txBox="1"/>
          <p:nvPr/>
        </p:nvSpPr>
        <p:spPr>
          <a:xfrm>
            <a:off x="1355458" y="4588833"/>
            <a:ext cx="247015" cy="17780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000" spc="-25">
                <a:latin typeface="Calibri"/>
                <a:cs typeface="Calibri"/>
              </a:rPr>
              <a:t>1kΩ</a:t>
            </a:r>
            <a:endParaRPr sz="1000">
              <a:latin typeface="Calibri"/>
              <a:cs typeface="Calibri"/>
            </a:endParaRPr>
          </a:p>
        </p:txBody>
      </p:sp>
      <p:sp>
        <p:nvSpPr>
          <p:cNvPr id="35" name="object 35" descr=""/>
          <p:cNvSpPr txBox="1"/>
          <p:nvPr/>
        </p:nvSpPr>
        <p:spPr>
          <a:xfrm>
            <a:off x="1397203" y="6092931"/>
            <a:ext cx="103505" cy="17780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000" spc="105" i="1">
                <a:latin typeface="Calibri"/>
                <a:cs typeface="Calibri"/>
              </a:rPr>
              <a:t>S</a:t>
            </a:r>
            <a:endParaRPr sz="1000">
              <a:latin typeface="Calibri"/>
              <a:cs typeface="Calibri"/>
            </a:endParaRPr>
          </a:p>
        </p:txBody>
      </p:sp>
      <p:grpSp>
        <p:nvGrpSpPr>
          <p:cNvPr id="36" name="object 36" descr=""/>
          <p:cNvGrpSpPr/>
          <p:nvPr/>
        </p:nvGrpSpPr>
        <p:grpSpPr>
          <a:xfrm>
            <a:off x="1178156" y="4333817"/>
            <a:ext cx="1367790" cy="2218690"/>
            <a:chOff x="1178156" y="4333817"/>
            <a:chExt cx="1367790" cy="2218690"/>
          </a:xfrm>
        </p:grpSpPr>
        <p:sp>
          <p:nvSpPr>
            <p:cNvPr id="37" name="object 37" descr=""/>
            <p:cNvSpPr/>
            <p:nvPr/>
          </p:nvSpPr>
          <p:spPr>
            <a:xfrm>
              <a:off x="1180696" y="4457664"/>
              <a:ext cx="1213485" cy="2092325"/>
            </a:xfrm>
            <a:custGeom>
              <a:avLst/>
              <a:gdLst/>
              <a:ahLst/>
              <a:cxnLst/>
              <a:rect l="l" t="t" r="r" b="b"/>
              <a:pathLst>
                <a:path w="1213485" h="2092325">
                  <a:moveTo>
                    <a:pt x="88569" y="554060"/>
                  </a:moveTo>
                  <a:lnTo>
                    <a:pt x="88569" y="1403665"/>
                  </a:lnTo>
                  <a:lnTo>
                    <a:pt x="88569" y="1624988"/>
                  </a:lnTo>
                </a:path>
                <a:path w="1213485" h="2092325">
                  <a:moveTo>
                    <a:pt x="88569" y="1837553"/>
                  </a:moveTo>
                  <a:lnTo>
                    <a:pt x="88570" y="2058876"/>
                  </a:lnTo>
                  <a:lnTo>
                    <a:pt x="88570" y="2058876"/>
                  </a:lnTo>
                </a:path>
                <a:path w="1213485" h="2092325">
                  <a:moveTo>
                    <a:pt x="0" y="2025662"/>
                  </a:moveTo>
                  <a:lnTo>
                    <a:pt x="177138" y="2025662"/>
                  </a:lnTo>
                </a:path>
                <a:path w="1213485" h="2092325">
                  <a:moveTo>
                    <a:pt x="29521" y="2058876"/>
                  </a:moveTo>
                  <a:lnTo>
                    <a:pt x="147616" y="2058876"/>
                  </a:lnTo>
                </a:path>
                <a:path w="1213485" h="2092325">
                  <a:moveTo>
                    <a:pt x="59042" y="2092089"/>
                  </a:moveTo>
                  <a:lnTo>
                    <a:pt x="118095" y="2092089"/>
                  </a:lnTo>
                </a:path>
                <a:path w="1213485" h="2092325">
                  <a:moveTo>
                    <a:pt x="1212866" y="265707"/>
                  </a:moveTo>
                  <a:lnTo>
                    <a:pt x="1212866" y="0"/>
                  </a:lnTo>
                  <a:lnTo>
                    <a:pt x="1124297" y="0"/>
                  </a:lnTo>
                  <a:lnTo>
                    <a:pt x="1124297" y="265707"/>
                  </a:lnTo>
                  <a:lnTo>
                    <a:pt x="1212866" y="265707"/>
                  </a:lnTo>
                  <a:close/>
                </a:path>
              </a:pathLst>
            </a:custGeom>
            <a:ln w="506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8" name="object 38" descr=""/>
            <p:cNvSpPr/>
            <p:nvPr/>
          </p:nvSpPr>
          <p:spPr>
            <a:xfrm>
              <a:off x="2293925" y="4850167"/>
              <a:ext cx="111125" cy="108585"/>
            </a:xfrm>
            <a:custGeom>
              <a:avLst/>
              <a:gdLst/>
              <a:ahLst/>
              <a:cxnLst/>
              <a:rect l="l" t="t" r="r" b="b"/>
              <a:pathLst>
                <a:path w="111125" h="108585">
                  <a:moveTo>
                    <a:pt x="110711" y="0"/>
                  </a:moveTo>
                  <a:lnTo>
                    <a:pt x="0" y="0"/>
                  </a:lnTo>
                  <a:lnTo>
                    <a:pt x="55355" y="108180"/>
                  </a:lnTo>
                  <a:lnTo>
                    <a:pt x="110711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9" name="object 39" descr=""/>
            <p:cNvSpPr/>
            <p:nvPr/>
          </p:nvSpPr>
          <p:spPr>
            <a:xfrm>
              <a:off x="2293925" y="4850167"/>
              <a:ext cx="111125" cy="111125"/>
            </a:xfrm>
            <a:custGeom>
              <a:avLst/>
              <a:gdLst/>
              <a:ahLst/>
              <a:cxnLst/>
              <a:rect l="l" t="t" r="r" b="b"/>
              <a:pathLst>
                <a:path w="111125" h="111125">
                  <a:moveTo>
                    <a:pt x="0" y="0"/>
                  </a:moveTo>
                  <a:lnTo>
                    <a:pt x="110711" y="0"/>
                  </a:lnTo>
                  <a:lnTo>
                    <a:pt x="55355" y="108180"/>
                  </a:lnTo>
                  <a:lnTo>
                    <a:pt x="0" y="0"/>
                  </a:lnTo>
                  <a:close/>
                </a:path>
                <a:path w="111125" h="111125">
                  <a:moveTo>
                    <a:pt x="55355" y="0"/>
                  </a:moveTo>
                  <a:lnTo>
                    <a:pt x="55355" y="110711"/>
                  </a:lnTo>
                </a:path>
                <a:path w="111125" h="111125">
                  <a:moveTo>
                    <a:pt x="0" y="110711"/>
                  </a:moveTo>
                  <a:lnTo>
                    <a:pt x="110711" y="110711"/>
                  </a:lnTo>
                </a:path>
              </a:pathLst>
            </a:custGeom>
            <a:ln w="506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40" name="object 40" descr="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426778" y="4885278"/>
              <a:ext cx="118772" cy="118772"/>
            </a:xfrm>
            <a:prstGeom prst="rect">
              <a:avLst/>
            </a:prstGeom>
          </p:spPr>
        </p:pic>
        <p:sp>
          <p:nvSpPr>
            <p:cNvPr id="41" name="object 41" descr=""/>
            <p:cNvSpPr/>
            <p:nvPr/>
          </p:nvSpPr>
          <p:spPr>
            <a:xfrm>
              <a:off x="1969329" y="4356513"/>
              <a:ext cx="380365" cy="720090"/>
            </a:xfrm>
            <a:custGeom>
              <a:avLst/>
              <a:gdLst/>
              <a:ahLst/>
              <a:cxnLst/>
              <a:rect l="l" t="t" r="r" b="b"/>
              <a:pathLst>
                <a:path w="380364" h="720089">
                  <a:moveTo>
                    <a:pt x="379949" y="0"/>
                  </a:moveTo>
                  <a:lnTo>
                    <a:pt x="379949" y="98619"/>
                  </a:lnTo>
                </a:path>
                <a:path w="380364" h="720089">
                  <a:moveTo>
                    <a:pt x="379949" y="369387"/>
                  </a:moveTo>
                  <a:lnTo>
                    <a:pt x="379951" y="468007"/>
                  </a:lnTo>
                  <a:lnTo>
                    <a:pt x="379951" y="491122"/>
                  </a:lnTo>
                </a:path>
                <a:path w="380364" h="720089">
                  <a:moveTo>
                    <a:pt x="379951" y="606895"/>
                  </a:moveTo>
                  <a:lnTo>
                    <a:pt x="379951" y="630008"/>
                  </a:lnTo>
                  <a:lnTo>
                    <a:pt x="379949" y="720008"/>
                  </a:lnTo>
                  <a:lnTo>
                    <a:pt x="0" y="720008"/>
                  </a:lnTo>
                </a:path>
              </a:pathLst>
            </a:custGeom>
            <a:ln w="506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2" name="object 42" descr=""/>
            <p:cNvSpPr/>
            <p:nvPr/>
          </p:nvSpPr>
          <p:spPr>
            <a:xfrm>
              <a:off x="2329122" y="4336357"/>
              <a:ext cx="40640" cy="40640"/>
            </a:xfrm>
            <a:custGeom>
              <a:avLst/>
              <a:gdLst/>
              <a:ahLst/>
              <a:cxnLst/>
              <a:rect l="l" t="t" r="r" b="b"/>
              <a:pathLst>
                <a:path w="40639" h="40639">
                  <a:moveTo>
                    <a:pt x="20156" y="0"/>
                  </a:moveTo>
                  <a:lnTo>
                    <a:pt x="12310" y="1583"/>
                  </a:lnTo>
                  <a:lnTo>
                    <a:pt x="5903" y="5903"/>
                  </a:lnTo>
                  <a:lnTo>
                    <a:pt x="1584" y="12310"/>
                  </a:lnTo>
                  <a:lnTo>
                    <a:pt x="0" y="20156"/>
                  </a:lnTo>
                  <a:lnTo>
                    <a:pt x="1584" y="28002"/>
                  </a:lnTo>
                  <a:lnTo>
                    <a:pt x="5903" y="34409"/>
                  </a:lnTo>
                  <a:lnTo>
                    <a:pt x="12310" y="38729"/>
                  </a:lnTo>
                  <a:lnTo>
                    <a:pt x="20156" y="40313"/>
                  </a:lnTo>
                  <a:lnTo>
                    <a:pt x="28002" y="38729"/>
                  </a:lnTo>
                  <a:lnTo>
                    <a:pt x="34409" y="34409"/>
                  </a:lnTo>
                  <a:lnTo>
                    <a:pt x="38729" y="28002"/>
                  </a:lnTo>
                  <a:lnTo>
                    <a:pt x="40313" y="20156"/>
                  </a:lnTo>
                  <a:lnTo>
                    <a:pt x="38729" y="12310"/>
                  </a:lnTo>
                  <a:lnTo>
                    <a:pt x="34409" y="5903"/>
                  </a:lnTo>
                  <a:lnTo>
                    <a:pt x="28002" y="1583"/>
                  </a:lnTo>
                  <a:lnTo>
                    <a:pt x="20156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3" name="object 43" descr=""/>
            <p:cNvSpPr/>
            <p:nvPr/>
          </p:nvSpPr>
          <p:spPr>
            <a:xfrm>
              <a:off x="1557270" y="4336357"/>
              <a:ext cx="812165" cy="1400810"/>
            </a:xfrm>
            <a:custGeom>
              <a:avLst/>
              <a:gdLst/>
              <a:ahLst/>
              <a:cxnLst/>
              <a:rect l="l" t="t" r="r" b="b"/>
              <a:pathLst>
                <a:path w="812164" h="1400810">
                  <a:moveTo>
                    <a:pt x="812165" y="20156"/>
                  </a:moveTo>
                  <a:lnTo>
                    <a:pt x="810581" y="12310"/>
                  </a:lnTo>
                  <a:lnTo>
                    <a:pt x="806261" y="5903"/>
                  </a:lnTo>
                  <a:lnTo>
                    <a:pt x="799854" y="1583"/>
                  </a:lnTo>
                  <a:lnTo>
                    <a:pt x="792008" y="0"/>
                  </a:lnTo>
                  <a:lnTo>
                    <a:pt x="784162" y="1583"/>
                  </a:lnTo>
                  <a:lnTo>
                    <a:pt x="777755" y="5903"/>
                  </a:lnTo>
                  <a:lnTo>
                    <a:pt x="773435" y="12310"/>
                  </a:lnTo>
                  <a:lnTo>
                    <a:pt x="771851" y="20156"/>
                  </a:lnTo>
                  <a:lnTo>
                    <a:pt x="773435" y="28002"/>
                  </a:lnTo>
                  <a:lnTo>
                    <a:pt x="777755" y="34409"/>
                  </a:lnTo>
                  <a:lnTo>
                    <a:pt x="784162" y="38729"/>
                  </a:lnTo>
                  <a:lnTo>
                    <a:pt x="792008" y="40313"/>
                  </a:lnTo>
                  <a:lnTo>
                    <a:pt x="799854" y="38729"/>
                  </a:lnTo>
                  <a:lnTo>
                    <a:pt x="806261" y="34409"/>
                  </a:lnTo>
                  <a:lnTo>
                    <a:pt x="810581" y="28002"/>
                  </a:lnTo>
                  <a:lnTo>
                    <a:pt x="812165" y="20156"/>
                  </a:lnTo>
                  <a:close/>
                </a:path>
                <a:path w="812164" h="1400810">
                  <a:moveTo>
                    <a:pt x="412058" y="740165"/>
                  </a:moveTo>
                  <a:lnTo>
                    <a:pt x="520060" y="740165"/>
                  </a:lnTo>
                  <a:lnTo>
                    <a:pt x="520060" y="920167"/>
                  </a:lnTo>
                  <a:lnTo>
                    <a:pt x="0" y="1280172"/>
                  </a:lnTo>
                  <a:lnTo>
                    <a:pt x="0" y="1400284"/>
                  </a:lnTo>
                  <a:lnTo>
                    <a:pt x="138760" y="1400284"/>
                  </a:lnTo>
                </a:path>
              </a:pathLst>
            </a:custGeom>
            <a:ln w="506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4" name="object 44" descr=""/>
            <p:cNvSpPr/>
            <p:nvPr/>
          </p:nvSpPr>
          <p:spPr>
            <a:xfrm>
              <a:off x="2055188" y="5054380"/>
              <a:ext cx="44450" cy="44450"/>
            </a:xfrm>
            <a:custGeom>
              <a:avLst/>
              <a:gdLst/>
              <a:ahLst/>
              <a:cxnLst/>
              <a:rect l="l" t="t" r="r" b="b"/>
              <a:pathLst>
                <a:path w="44450" h="44450">
                  <a:moveTo>
                    <a:pt x="22142" y="0"/>
                  </a:moveTo>
                  <a:lnTo>
                    <a:pt x="13523" y="1740"/>
                  </a:lnTo>
                  <a:lnTo>
                    <a:pt x="6485" y="6485"/>
                  </a:lnTo>
                  <a:lnTo>
                    <a:pt x="1740" y="13523"/>
                  </a:lnTo>
                  <a:lnTo>
                    <a:pt x="0" y="22142"/>
                  </a:lnTo>
                  <a:lnTo>
                    <a:pt x="1740" y="30761"/>
                  </a:lnTo>
                  <a:lnTo>
                    <a:pt x="6485" y="37799"/>
                  </a:lnTo>
                  <a:lnTo>
                    <a:pt x="13523" y="42544"/>
                  </a:lnTo>
                  <a:lnTo>
                    <a:pt x="22142" y="44284"/>
                  </a:lnTo>
                  <a:lnTo>
                    <a:pt x="30761" y="42544"/>
                  </a:lnTo>
                  <a:lnTo>
                    <a:pt x="37799" y="37799"/>
                  </a:lnTo>
                  <a:lnTo>
                    <a:pt x="42544" y="30761"/>
                  </a:lnTo>
                  <a:lnTo>
                    <a:pt x="44284" y="22142"/>
                  </a:lnTo>
                  <a:lnTo>
                    <a:pt x="42544" y="13523"/>
                  </a:lnTo>
                  <a:lnTo>
                    <a:pt x="37799" y="6485"/>
                  </a:lnTo>
                  <a:lnTo>
                    <a:pt x="30761" y="1740"/>
                  </a:lnTo>
                  <a:lnTo>
                    <a:pt x="22142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5" name="object 45" descr=""/>
            <p:cNvSpPr/>
            <p:nvPr/>
          </p:nvSpPr>
          <p:spPr>
            <a:xfrm>
              <a:off x="2055188" y="5054380"/>
              <a:ext cx="44450" cy="44450"/>
            </a:xfrm>
            <a:custGeom>
              <a:avLst/>
              <a:gdLst/>
              <a:ahLst/>
              <a:cxnLst/>
              <a:rect l="l" t="t" r="r" b="b"/>
              <a:pathLst>
                <a:path w="44450" h="44450">
                  <a:moveTo>
                    <a:pt x="44284" y="22142"/>
                  </a:moveTo>
                  <a:lnTo>
                    <a:pt x="42544" y="13523"/>
                  </a:lnTo>
                  <a:lnTo>
                    <a:pt x="37799" y="6485"/>
                  </a:lnTo>
                  <a:lnTo>
                    <a:pt x="30761" y="1740"/>
                  </a:lnTo>
                  <a:lnTo>
                    <a:pt x="22142" y="0"/>
                  </a:lnTo>
                  <a:lnTo>
                    <a:pt x="13523" y="1740"/>
                  </a:lnTo>
                  <a:lnTo>
                    <a:pt x="6485" y="6485"/>
                  </a:lnTo>
                  <a:lnTo>
                    <a:pt x="1740" y="13523"/>
                  </a:lnTo>
                  <a:lnTo>
                    <a:pt x="0" y="22142"/>
                  </a:lnTo>
                  <a:lnTo>
                    <a:pt x="1740" y="30761"/>
                  </a:lnTo>
                  <a:lnTo>
                    <a:pt x="6485" y="37799"/>
                  </a:lnTo>
                  <a:lnTo>
                    <a:pt x="13523" y="42544"/>
                  </a:lnTo>
                  <a:lnTo>
                    <a:pt x="22142" y="44284"/>
                  </a:lnTo>
                  <a:lnTo>
                    <a:pt x="30761" y="42544"/>
                  </a:lnTo>
                  <a:lnTo>
                    <a:pt x="37799" y="37799"/>
                  </a:lnTo>
                  <a:lnTo>
                    <a:pt x="42544" y="30761"/>
                  </a:lnTo>
                  <a:lnTo>
                    <a:pt x="44284" y="22142"/>
                  </a:lnTo>
                  <a:close/>
                </a:path>
              </a:pathLst>
            </a:custGeom>
            <a:ln w="506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46" name="object 46" descr=""/>
          <p:cNvSpPr txBox="1"/>
          <p:nvPr/>
        </p:nvSpPr>
        <p:spPr>
          <a:xfrm>
            <a:off x="2015413" y="4837206"/>
            <a:ext cx="123825" cy="17780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000" spc="40">
                <a:latin typeface="Calibri"/>
                <a:cs typeface="Calibri"/>
              </a:rPr>
              <a:t>Q</a:t>
            </a:r>
            <a:endParaRPr sz="1000">
              <a:latin typeface="Calibri"/>
              <a:cs typeface="Calibri"/>
            </a:endParaRPr>
          </a:p>
        </p:txBody>
      </p:sp>
      <p:grpSp>
        <p:nvGrpSpPr>
          <p:cNvPr id="47" name="object 47" descr=""/>
          <p:cNvGrpSpPr/>
          <p:nvPr/>
        </p:nvGrpSpPr>
        <p:grpSpPr>
          <a:xfrm>
            <a:off x="682434" y="4333817"/>
            <a:ext cx="1016635" cy="1964055"/>
            <a:chOff x="682434" y="4333817"/>
            <a:chExt cx="1016635" cy="1964055"/>
          </a:xfrm>
        </p:grpSpPr>
        <p:sp>
          <p:nvSpPr>
            <p:cNvPr id="48" name="object 48" descr=""/>
            <p:cNvSpPr/>
            <p:nvPr/>
          </p:nvSpPr>
          <p:spPr>
            <a:xfrm>
              <a:off x="684974" y="4356513"/>
              <a:ext cx="1011555" cy="1504950"/>
            </a:xfrm>
            <a:custGeom>
              <a:avLst/>
              <a:gdLst/>
              <a:ahLst/>
              <a:cxnLst/>
              <a:rect l="l" t="t" r="r" b="b"/>
              <a:pathLst>
                <a:path w="1011555" h="1504950">
                  <a:moveTo>
                    <a:pt x="88569" y="460459"/>
                  </a:moveTo>
                  <a:lnTo>
                    <a:pt x="88569" y="194752"/>
                  </a:lnTo>
                  <a:lnTo>
                    <a:pt x="0" y="194752"/>
                  </a:lnTo>
                  <a:lnTo>
                    <a:pt x="0" y="460459"/>
                  </a:lnTo>
                  <a:lnTo>
                    <a:pt x="88569" y="460459"/>
                  </a:lnTo>
                  <a:close/>
                </a:path>
                <a:path w="1011555" h="1504950">
                  <a:moveTo>
                    <a:pt x="44284" y="0"/>
                  </a:moveTo>
                  <a:lnTo>
                    <a:pt x="44284" y="192221"/>
                  </a:lnTo>
                </a:path>
                <a:path w="1011555" h="1504950">
                  <a:moveTo>
                    <a:pt x="44284" y="462989"/>
                  </a:moveTo>
                  <a:lnTo>
                    <a:pt x="44285" y="655211"/>
                  </a:lnTo>
                  <a:lnTo>
                    <a:pt x="44284" y="1504815"/>
                  </a:lnTo>
                  <a:lnTo>
                    <a:pt x="44284" y="1499907"/>
                  </a:lnTo>
                  <a:lnTo>
                    <a:pt x="1011056" y="1499907"/>
                  </a:lnTo>
                </a:path>
              </a:pathLst>
            </a:custGeom>
            <a:ln w="506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9" name="object 49" descr=""/>
            <p:cNvSpPr/>
            <p:nvPr/>
          </p:nvSpPr>
          <p:spPr>
            <a:xfrm>
              <a:off x="709102" y="4336357"/>
              <a:ext cx="40640" cy="40640"/>
            </a:xfrm>
            <a:custGeom>
              <a:avLst/>
              <a:gdLst/>
              <a:ahLst/>
              <a:cxnLst/>
              <a:rect l="l" t="t" r="r" b="b"/>
              <a:pathLst>
                <a:path w="40640" h="40639">
                  <a:moveTo>
                    <a:pt x="20156" y="0"/>
                  </a:moveTo>
                  <a:lnTo>
                    <a:pt x="12310" y="1583"/>
                  </a:lnTo>
                  <a:lnTo>
                    <a:pt x="5903" y="5903"/>
                  </a:lnTo>
                  <a:lnTo>
                    <a:pt x="1583" y="12310"/>
                  </a:lnTo>
                  <a:lnTo>
                    <a:pt x="0" y="20156"/>
                  </a:lnTo>
                  <a:lnTo>
                    <a:pt x="1583" y="28002"/>
                  </a:lnTo>
                  <a:lnTo>
                    <a:pt x="5903" y="34409"/>
                  </a:lnTo>
                  <a:lnTo>
                    <a:pt x="12310" y="38729"/>
                  </a:lnTo>
                  <a:lnTo>
                    <a:pt x="20156" y="40313"/>
                  </a:lnTo>
                  <a:lnTo>
                    <a:pt x="28002" y="38729"/>
                  </a:lnTo>
                  <a:lnTo>
                    <a:pt x="34409" y="34409"/>
                  </a:lnTo>
                  <a:lnTo>
                    <a:pt x="38729" y="28002"/>
                  </a:lnTo>
                  <a:lnTo>
                    <a:pt x="40313" y="20156"/>
                  </a:lnTo>
                  <a:lnTo>
                    <a:pt x="38729" y="12310"/>
                  </a:lnTo>
                  <a:lnTo>
                    <a:pt x="34409" y="5903"/>
                  </a:lnTo>
                  <a:lnTo>
                    <a:pt x="28002" y="1583"/>
                  </a:lnTo>
                  <a:lnTo>
                    <a:pt x="20156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0" name="object 50" descr=""/>
            <p:cNvSpPr/>
            <p:nvPr/>
          </p:nvSpPr>
          <p:spPr>
            <a:xfrm>
              <a:off x="709102" y="4336357"/>
              <a:ext cx="40640" cy="40640"/>
            </a:xfrm>
            <a:custGeom>
              <a:avLst/>
              <a:gdLst/>
              <a:ahLst/>
              <a:cxnLst/>
              <a:rect l="l" t="t" r="r" b="b"/>
              <a:pathLst>
                <a:path w="40640" h="40639">
                  <a:moveTo>
                    <a:pt x="40313" y="20156"/>
                  </a:moveTo>
                  <a:lnTo>
                    <a:pt x="38729" y="12310"/>
                  </a:lnTo>
                  <a:lnTo>
                    <a:pt x="34409" y="5903"/>
                  </a:lnTo>
                  <a:lnTo>
                    <a:pt x="28002" y="1583"/>
                  </a:lnTo>
                  <a:lnTo>
                    <a:pt x="20156" y="0"/>
                  </a:lnTo>
                  <a:lnTo>
                    <a:pt x="12310" y="1583"/>
                  </a:lnTo>
                  <a:lnTo>
                    <a:pt x="5903" y="5903"/>
                  </a:lnTo>
                  <a:lnTo>
                    <a:pt x="1583" y="12310"/>
                  </a:lnTo>
                  <a:lnTo>
                    <a:pt x="0" y="20156"/>
                  </a:lnTo>
                  <a:lnTo>
                    <a:pt x="1583" y="28002"/>
                  </a:lnTo>
                  <a:lnTo>
                    <a:pt x="5903" y="34409"/>
                  </a:lnTo>
                  <a:lnTo>
                    <a:pt x="12310" y="38729"/>
                  </a:lnTo>
                  <a:lnTo>
                    <a:pt x="20156" y="40313"/>
                  </a:lnTo>
                  <a:lnTo>
                    <a:pt x="28002" y="38729"/>
                  </a:lnTo>
                  <a:lnTo>
                    <a:pt x="34409" y="34409"/>
                  </a:lnTo>
                  <a:lnTo>
                    <a:pt x="38729" y="28002"/>
                  </a:lnTo>
                  <a:lnTo>
                    <a:pt x="40313" y="20156"/>
                  </a:lnTo>
                  <a:close/>
                </a:path>
              </a:pathLst>
            </a:custGeom>
            <a:ln w="506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1" name="object 51" descr=""/>
            <p:cNvSpPr/>
            <p:nvPr/>
          </p:nvSpPr>
          <p:spPr>
            <a:xfrm>
              <a:off x="707117" y="5839187"/>
              <a:ext cx="44450" cy="44450"/>
            </a:xfrm>
            <a:custGeom>
              <a:avLst/>
              <a:gdLst/>
              <a:ahLst/>
              <a:cxnLst/>
              <a:rect l="l" t="t" r="r" b="b"/>
              <a:pathLst>
                <a:path w="44450" h="44450">
                  <a:moveTo>
                    <a:pt x="22142" y="0"/>
                  </a:moveTo>
                  <a:lnTo>
                    <a:pt x="13523" y="1740"/>
                  </a:lnTo>
                  <a:lnTo>
                    <a:pt x="6485" y="6485"/>
                  </a:lnTo>
                  <a:lnTo>
                    <a:pt x="1740" y="13523"/>
                  </a:lnTo>
                  <a:lnTo>
                    <a:pt x="0" y="22142"/>
                  </a:lnTo>
                  <a:lnTo>
                    <a:pt x="1740" y="30761"/>
                  </a:lnTo>
                  <a:lnTo>
                    <a:pt x="6485" y="37799"/>
                  </a:lnTo>
                  <a:lnTo>
                    <a:pt x="13523" y="42544"/>
                  </a:lnTo>
                  <a:lnTo>
                    <a:pt x="22142" y="44284"/>
                  </a:lnTo>
                  <a:lnTo>
                    <a:pt x="30760" y="42544"/>
                  </a:lnTo>
                  <a:lnTo>
                    <a:pt x="37799" y="37799"/>
                  </a:lnTo>
                  <a:lnTo>
                    <a:pt x="42544" y="30761"/>
                  </a:lnTo>
                  <a:lnTo>
                    <a:pt x="44284" y="22142"/>
                  </a:lnTo>
                  <a:lnTo>
                    <a:pt x="42544" y="13523"/>
                  </a:lnTo>
                  <a:lnTo>
                    <a:pt x="37799" y="6485"/>
                  </a:lnTo>
                  <a:lnTo>
                    <a:pt x="30760" y="1740"/>
                  </a:lnTo>
                  <a:lnTo>
                    <a:pt x="22142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2" name="object 52" descr=""/>
            <p:cNvSpPr/>
            <p:nvPr/>
          </p:nvSpPr>
          <p:spPr>
            <a:xfrm>
              <a:off x="707117" y="5839187"/>
              <a:ext cx="44450" cy="44450"/>
            </a:xfrm>
            <a:custGeom>
              <a:avLst/>
              <a:gdLst/>
              <a:ahLst/>
              <a:cxnLst/>
              <a:rect l="l" t="t" r="r" b="b"/>
              <a:pathLst>
                <a:path w="44450" h="44450">
                  <a:moveTo>
                    <a:pt x="44284" y="22142"/>
                  </a:moveTo>
                  <a:lnTo>
                    <a:pt x="42544" y="13523"/>
                  </a:lnTo>
                  <a:lnTo>
                    <a:pt x="37799" y="6485"/>
                  </a:lnTo>
                  <a:lnTo>
                    <a:pt x="30760" y="1740"/>
                  </a:lnTo>
                  <a:lnTo>
                    <a:pt x="22142" y="0"/>
                  </a:lnTo>
                  <a:lnTo>
                    <a:pt x="13523" y="1740"/>
                  </a:lnTo>
                  <a:lnTo>
                    <a:pt x="6485" y="6485"/>
                  </a:lnTo>
                  <a:lnTo>
                    <a:pt x="1740" y="13523"/>
                  </a:lnTo>
                  <a:lnTo>
                    <a:pt x="0" y="22142"/>
                  </a:lnTo>
                  <a:lnTo>
                    <a:pt x="1740" y="30761"/>
                  </a:lnTo>
                  <a:lnTo>
                    <a:pt x="6485" y="37799"/>
                  </a:lnTo>
                  <a:lnTo>
                    <a:pt x="13523" y="42544"/>
                  </a:lnTo>
                  <a:lnTo>
                    <a:pt x="22142" y="44284"/>
                  </a:lnTo>
                  <a:lnTo>
                    <a:pt x="30760" y="42544"/>
                  </a:lnTo>
                  <a:lnTo>
                    <a:pt x="37799" y="37799"/>
                  </a:lnTo>
                  <a:lnTo>
                    <a:pt x="42544" y="30761"/>
                  </a:lnTo>
                  <a:lnTo>
                    <a:pt x="44284" y="22142"/>
                  </a:lnTo>
                  <a:close/>
                </a:path>
              </a:pathLst>
            </a:custGeom>
            <a:ln w="506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3" name="object 53" descr=""/>
            <p:cNvSpPr/>
            <p:nvPr/>
          </p:nvSpPr>
          <p:spPr>
            <a:xfrm>
              <a:off x="711546" y="6082652"/>
              <a:ext cx="106680" cy="212725"/>
            </a:xfrm>
            <a:custGeom>
              <a:avLst/>
              <a:gdLst/>
              <a:ahLst/>
              <a:cxnLst/>
              <a:rect l="l" t="t" r="r" b="b"/>
              <a:pathLst>
                <a:path w="106680" h="212725">
                  <a:moveTo>
                    <a:pt x="17712" y="35425"/>
                  </a:moveTo>
                  <a:lnTo>
                    <a:pt x="27494" y="35425"/>
                  </a:lnTo>
                  <a:lnTo>
                    <a:pt x="35424" y="27494"/>
                  </a:lnTo>
                  <a:lnTo>
                    <a:pt x="35424" y="17712"/>
                  </a:lnTo>
                  <a:lnTo>
                    <a:pt x="35424" y="7930"/>
                  </a:lnTo>
                  <a:lnTo>
                    <a:pt x="27494" y="0"/>
                  </a:lnTo>
                  <a:lnTo>
                    <a:pt x="17712" y="0"/>
                  </a:lnTo>
                  <a:lnTo>
                    <a:pt x="7930" y="0"/>
                  </a:lnTo>
                  <a:lnTo>
                    <a:pt x="0" y="7930"/>
                  </a:lnTo>
                  <a:lnTo>
                    <a:pt x="0" y="17712"/>
                  </a:lnTo>
                  <a:lnTo>
                    <a:pt x="0" y="27494"/>
                  </a:lnTo>
                  <a:lnTo>
                    <a:pt x="7930" y="35425"/>
                  </a:lnTo>
                  <a:lnTo>
                    <a:pt x="17712" y="35425"/>
                  </a:lnTo>
                  <a:close/>
                </a:path>
                <a:path w="106680" h="212725">
                  <a:moveTo>
                    <a:pt x="25041" y="33836"/>
                  </a:moveTo>
                  <a:lnTo>
                    <a:pt x="106281" y="212565"/>
                  </a:lnTo>
                </a:path>
              </a:pathLst>
            </a:custGeom>
            <a:ln w="506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54" name="object 54" descr=""/>
          <p:cNvSpPr txBox="1"/>
          <p:nvPr/>
        </p:nvSpPr>
        <p:spPr>
          <a:xfrm>
            <a:off x="815454" y="4588833"/>
            <a:ext cx="247015" cy="17780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000" spc="-25">
                <a:latin typeface="Calibri"/>
                <a:cs typeface="Calibri"/>
              </a:rPr>
              <a:t>1kΩ</a:t>
            </a:r>
            <a:endParaRPr sz="1000">
              <a:latin typeface="Calibri"/>
              <a:cs typeface="Calibri"/>
            </a:endParaRPr>
          </a:p>
        </p:txBody>
      </p:sp>
      <p:sp>
        <p:nvSpPr>
          <p:cNvPr id="55" name="object 55" descr=""/>
          <p:cNvSpPr txBox="1"/>
          <p:nvPr/>
        </p:nvSpPr>
        <p:spPr>
          <a:xfrm>
            <a:off x="857211" y="6092931"/>
            <a:ext cx="121920" cy="17780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000" spc="165" i="1">
                <a:latin typeface="Calibri"/>
                <a:cs typeface="Calibri"/>
              </a:rPr>
              <a:t>R</a:t>
            </a:r>
            <a:endParaRPr sz="1000">
              <a:latin typeface="Calibri"/>
              <a:cs typeface="Calibri"/>
            </a:endParaRPr>
          </a:p>
        </p:txBody>
      </p:sp>
      <p:sp>
        <p:nvSpPr>
          <p:cNvPr id="56" name="object 56" descr=""/>
          <p:cNvSpPr/>
          <p:nvPr/>
        </p:nvSpPr>
        <p:spPr>
          <a:xfrm>
            <a:off x="640690" y="4457664"/>
            <a:ext cx="2292985" cy="2092325"/>
          </a:xfrm>
          <a:custGeom>
            <a:avLst/>
            <a:gdLst/>
            <a:ahLst/>
            <a:cxnLst/>
            <a:rect l="l" t="t" r="r" b="b"/>
            <a:pathLst>
              <a:path w="2292985" h="2092325">
                <a:moveTo>
                  <a:pt x="88569" y="1403665"/>
                </a:moveTo>
                <a:lnTo>
                  <a:pt x="88569" y="1624988"/>
                </a:lnTo>
              </a:path>
              <a:path w="2292985" h="2092325">
                <a:moveTo>
                  <a:pt x="88569" y="1837553"/>
                </a:moveTo>
                <a:lnTo>
                  <a:pt x="88570" y="2058876"/>
                </a:lnTo>
                <a:lnTo>
                  <a:pt x="88570" y="2058876"/>
                </a:lnTo>
              </a:path>
              <a:path w="2292985" h="2092325">
                <a:moveTo>
                  <a:pt x="0" y="2025662"/>
                </a:moveTo>
                <a:lnTo>
                  <a:pt x="177138" y="2025662"/>
                </a:lnTo>
              </a:path>
              <a:path w="2292985" h="2092325">
                <a:moveTo>
                  <a:pt x="29521" y="2058876"/>
                </a:moveTo>
                <a:lnTo>
                  <a:pt x="147616" y="2058876"/>
                </a:lnTo>
              </a:path>
              <a:path w="2292985" h="2092325">
                <a:moveTo>
                  <a:pt x="59042" y="2092089"/>
                </a:moveTo>
                <a:lnTo>
                  <a:pt x="118095" y="2092089"/>
                </a:lnTo>
              </a:path>
              <a:path w="2292985" h="2092325">
                <a:moveTo>
                  <a:pt x="2292880" y="265707"/>
                </a:moveTo>
                <a:lnTo>
                  <a:pt x="2292880" y="0"/>
                </a:lnTo>
                <a:lnTo>
                  <a:pt x="2204311" y="0"/>
                </a:lnTo>
                <a:lnTo>
                  <a:pt x="2204311" y="265707"/>
                </a:lnTo>
                <a:lnTo>
                  <a:pt x="2292880" y="265707"/>
                </a:lnTo>
                <a:close/>
              </a:path>
            </a:pathLst>
          </a:custGeom>
          <a:ln w="5060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7" name="object 57" descr=""/>
          <p:cNvSpPr txBox="1"/>
          <p:nvPr/>
        </p:nvSpPr>
        <p:spPr>
          <a:xfrm>
            <a:off x="2435453" y="4495234"/>
            <a:ext cx="787400" cy="17780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  <a:tabLst>
                <a:tab pos="552450" algn="l"/>
              </a:tabLst>
            </a:pPr>
            <a:r>
              <a:rPr dirty="0" sz="1000" spc="-25">
                <a:latin typeface="Calibri"/>
                <a:cs typeface="Calibri"/>
              </a:rPr>
              <a:t>1kΩ</a:t>
            </a:r>
            <a:r>
              <a:rPr dirty="0" sz="1000">
                <a:latin typeface="Calibri"/>
                <a:cs typeface="Calibri"/>
              </a:rPr>
              <a:t>	</a:t>
            </a:r>
            <a:r>
              <a:rPr dirty="0" sz="1000" spc="-25">
                <a:latin typeface="Calibri"/>
                <a:cs typeface="Calibri"/>
              </a:rPr>
              <a:t>1kΩ</a:t>
            </a:r>
            <a:endParaRPr sz="1000">
              <a:latin typeface="Calibri"/>
              <a:cs typeface="Calibri"/>
            </a:endParaRPr>
          </a:p>
        </p:txBody>
      </p:sp>
      <p:grpSp>
        <p:nvGrpSpPr>
          <p:cNvPr id="58" name="object 58" descr=""/>
          <p:cNvGrpSpPr/>
          <p:nvPr/>
        </p:nvGrpSpPr>
        <p:grpSpPr>
          <a:xfrm>
            <a:off x="1966789" y="4353973"/>
            <a:ext cx="1118870" cy="1445260"/>
            <a:chOff x="1966789" y="4353973"/>
            <a:chExt cx="1118870" cy="1445260"/>
          </a:xfrm>
        </p:grpSpPr>
        <p:sp>
          <p:nvSpPr>
            <p:cNvPr id="59" name="object 59" descr=""/>
            <p:cNvSpPr/>
            <p:nvPr/>
          </p:nvSpPr>
          <p:spPr>
            <a:xfrm>
              <a:off x="2833931" y="4850167"/>
              <a:ext cx="111125" cy="108585"/>
            </a:xfrm>
            <a:custGeom>
              <a:avLst/>
              <a:gdLst/>
              <a:ahLst/>
              <a:cxnLst/>
              <a:rect l="l" t="t" r="r" b="b"/>
              <a:pathLst>
                <a:path w="111125" h="108585">
                  <a:moveTo>
                    <a:pt x="110711" y="0"/>
                  </a:moveTo>
                  <a:lnTo>
                    <a:pt x="0" y="0"/>
                  </a:lnTo>
                  <a:lnTo>
                    <a:pt x="55355" y="108180"/>
                  </a:lnTo>
                  <a:lnTo>
                    <a:pt x="110711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0" name="object 60" descr=""/>
            <p:cNvSpPr/>
            <p:nvPr/>
          </p:nvSpPr>
          <p:spPr>
            <a:xfrm>
              <a:off x="2833931" y="4850167"/>
              <a:ext cx="111125" cy="111125"/>
            </a:xfrm>
            <a:custGeom>
              <a:avLst/>
              <a:gdLst/>
              <a:ahLst/>
              <a:cxnLst/>
              <a:rect l="l" t="t" r="r" b="b"/>
              <a:pathLst>
                <a:path w="111125" h="111125">
                  <a:moveTo>
                    <a:pt x="0" y="0"/>
                  </a:moveTo>
                  <a:lnTo>
                    <a:pt x="110711" y="0"/>
                  </a:lnTo>
                  <a:lnTo>
                    <a:pt x="55355" y="108180"/>
                  </a:lnTo>
                  <a:lnTo>
                    <a:pt x="0" y="0"/>
                  </a:lnTo>
                  <a:close/>
                </a:path>
                <a:path w="111125" h="111125">
                  <a:moveTo>
                    <a:pt x="55355" y="0"/>
                  </a:moveTo>
                  <a:lnTo>
                    <a:pt x="55355" y="110711"/>
                  </a:lnTo>
                </a:path>
                <a:path w="111125" h="111125">
                  <a:moveTo>
                    <a:pt x="0" y="110711"/>
                  </a:moveTo>
                  <a:lnTo>
                    <a:pt x="110711" y="110711"/>
                  </a:lnTo>
                </a:path>
              </a:pathLst>
            </a:custGeom>
            <a:ln w="506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61" name="object 61" descr="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2966785" y="4885278"/>
              <a:ext cx="118772" cy="118772"/>
            </a:xfrm>
            <a:prstGeom prst="rect">
              <a:avLst/>
            </a:prstGeom>
          </p:spPr>
        </p:pic>
        <p:sp>
          <p:nvSpPr>
            <p:cNvPr id="62" name="object 62" descr=""/>
            <p:cNvSpPr/>
            <p:nvPr/>
          </p:nvSpPr>
          <p:spPr>
            <a:xfrm>
              <a:off x="1969329" y="4356513"/>
              <a:ext cx="920115" cy="1440180"/>
            </a:xfrm>
            <a:custGeom>
              <a:avLst/>
              <a:gdLst/>
              <a:ahLst/>
              <a:cxnLst/>
              <a:rect l="l" t="t" r="r" b="b"/>
              <a:pathLst>
                <a:path w="920114" h="1440179">
                  <a:moveTo>
                    <a:pt x="919956" y="0"/>
                  </a:moveTo>
                  <a:lnTo>
                    <a:pt x="919956" y="98619"/>
                  </a:lnTo>
                </a:path>
                <a:path w="920114" h="1440179">
                  <a:moveTo>
                    <a:pt x="919956" y="369387"/>
                  </a:moveTo>
                  <a:lnTo>
                    <a:pt x="919958" y="468007"/>
                  </a:lnTo>
                  <a:lnTo>
                    <a:pt x="919958" y="491122"/>
                  </a:lnTo>
                </a:path>
                <a:path w="920114" h="1440179">
                  <a:moveTo>
                    <a:pt x="919958" y="606895"/>
                  </a:moveTo>
                  <a:lnTo>
                    <a:pt x="919958" y="630008"/>
                  </a:lnTo>
                  <a:lnTo>
                    <a:pt x="919956" y="1440017"/>
                  </a:lnTo>
                  <a:lnTo>
                    <a:pt x="0" y="1440017"/>
                  </a:lnTo>
                </a:path>
              </a:pathLst>
            </a:custGeom>
            <a:ln w="506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63" name="object 63" descr=""/>
          <p:cNvSpPr txBox="1"/>
          <p:nvPr/>
        </p:nvSpPr>
        <p:spPr>
          <a:xfrm>
            <a:off x="547281" y="3549761"/>
            <a:ext cx="6557009" cy="798195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38735" marR="30480">
              <a:lnSpc>
                <a:spcPct val="100000"/>
              </a:lnSpc>
              <a:spcBef>
                <a:spcPts val="95"/>
              </a:spcBef>
            </a:pPr>
            <a:r>
              <a:rPr dirty="0" sz="1200" spc="50">
                <a:latin typeface="Calibri"/>
                <a:cs typeface="Calibri"/>
              </a:rPr>
              <a:t>You</a:t>
            </a:r>
            <a:r>
              <a:rPr dirty="0" sz="1200" spc="18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can</a:t>
            </a:r>
            <a:r>
              <a:rPr dirty="0" sz="1200" spc="18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easily</a:t>
            </a:r>
            <a:r>
              <a:rPr dirty="0" sz="1200" spc="19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build</a:t>
            </a:r>
            <a:r>
              <a:rPr dirty="0" sz="1200" spc="18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an</a:t>
            </a:r>
            <a:r>
              <a:rPr dirty="0" sz="1200" spc="190">
                <a:latin typeface="Calibri"/>
                <a:cs typeface="Calibri"/>
              </a:rPr>
              <a:t> </a:t>
            </a:r>
            <a:r>
              <a:rPr dirty="0" sz="1200" spc="80">
                <a:latin typeface="Calibri"/>
                <a:cs typeface="Calibri"/>
              </a:rPr>
              <a:t>RS-</a:t>
            </a:r>
            <a:r>
              <a:rPr dirty="0" sz="1200" spc="75">
                <a:latin typeface="Calibri"/>
                <a:cs typeface="Calibri"/>
              </a:rPr>
              <a:t>FlipFlop</a:t>
            </a:r>
            <a:r>
              <a:rPr dirty="0" sz="1200" spc="18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with</a:t>
            </a:r>
            <a:r>
              <a:rPr dirty="0" sz="1200" spc="19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electronic</a:t>
            </a:r>
            <a:r>
              <a:rPr dirty="0" sz="1200" spc="18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basic</a:t>
            </a:r>
            <a:r>
              <a:rPr dirty="0" sz="1200" spc="19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circuits</a:t>
            </a:r>
            <a:r>
              <a:rPr dirty="0" sz="1200" spc="18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and</a:t>
            </a:r>
            <a:r>
              <a:rPr dirty="0" sz="1200" spc="19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analyze</a:t>
            </a:r>
            <a:r>
              <a:rPr dirty="0" sz="1200" spc="18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its</a:t>
            </a:r>
            <a:r>
              <a:rPr dirty="0" sz="1200" spc="19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function.</a:t>
            </a:r>
            <a:r>
              <a:rPr dirty="0" sz="1200" spc="34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Use</a:t>
            </a:r>
            <a:r>
              <a:rPr dirty="0" sz="1200" spc="190">
                <a:latin typeface="Calibri"/>
                <a:cs typeface="Calibri"/>
              </a:rPr>
              <a:t> </a:t>
            </a:r>
            <a:r>
              <a:rPr dirty="0" sz="1200" spc="-25">
                <a:latin typeface="Calibri"/>
                <a:cs typeface="Calibri"/>
              </a:rPr>
              <a:t>the </a:t>
            </a:r>
            <a:r>
              <a:rPr dirty="0" sz="1200">
                <a:latin typeface="Calibri"/>
                <a:cs typeface="Calibri"/>
              </a:rPr>
              <a:t>following</a:t>
            </a:r>
            <a:r>
              <a:rPr dirty="0" sz="1200" spc="17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electronic</a:t>
            </a:r>
            <a:r>
              <a:rPr dirty="0" sz="1200" spc="17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circuit</a:t>
            </a:r>
            <a:r>
              <a:rPr dirty="0" sz="1200" spc="17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for</a:t>
            </a:r>
            <a:r>
              <a:rPr dirty="0" sz="1200" spc="18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this</a:t>
            </a:r>
            <a:r>
              <a:rPr dirty="0" sz="1200" spc="175">
                <a:latin typeface="Calibri"/>
                <a:cs typeface="Calibri"/>
              </a:rPr>
              <a:t> </a:t>
            </a:r>
            <a:r>
              <a:rPr dirty="0" sz="1200" spc="-10">
                <a:latin typeface="Calibri"/>
                <a:cs typeface="Calibri"/>
              </a:rPr>
              <a:t>(74LS00):</a:t>
            </a:r>
            <a:endParaRPr sz="12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300"/>
              </a:spcBef>
            </a:pPr>
            <a:endParaRPr sz="1200">
              <a:latin typeface="Calibri"/>
              <a:cs typeface="Calibri"/>
            </a:endParaRPr>
          </a:p>
          <a:p>
            <a:pPr marL="88900">
              <a:lnSpc>
                <a:spcPct val="100000"/>
              </a:lnSpc>
              <a:tabLst>
                <a:tab pos="628650" algn="l"/>
                <a:tab pos="1708785" algn="l"/>
                <a:tab pos="2248535" algn="l"/>
              </a:tabLst>
            </a:pPr>
            <a:r>
              <a:rPr dirty="0" baseline="9259" sz="1800" spc="-37" i="1">
                <a:latin typeface="Calibri"/>
                <a:cs typeface="Calibri"/>
              </a:rPr>
              <a:t>V</a:t>
            </a:r>
            <a:r>
              <a:rPr dirty="0" sz="800" spc="-25" i="1">
                <a:latin typeface="Calibri"/>
                <a:cs typeface="Calibri"/>
              </a:rPr>
              <a:t>cc</a:t>
            </a:r>
            <a:r>
              <a:rPr dirty="0" sz="800" i="1">
                <a:latin typeface="Calibri"/>
                <a:cs typeface="Calibri"/>
              </a:rPr>
              <a:t>	</a:t>
            </a:r>
            <a:r>
              <a:rPr dirty="0" baseline="9259" sz="1800" spc="-37" i="1">
                <a:latin typeface="Calibri"/>
                <a:cs typeface="Calibri"/>
              </a:rPr>
              <a:t>V</a:t>
            </a:r>
            <a:r>
              <a:rPr dirty="0" sz="800" spc="-25" i="1">
                <a:latin typeface="Calibri"/>
                <a:cs typeface="Calibri"/>
              </a:rPr>
              <a:t>cc</a:t>
            </a:r>
            <a:r>
              <a:rPr dirty="0" sz="800" i="1">
                <a:latin typeface="Calibri"/>
                <a:cs typeface="Calibri"/>
              </a:rPr>
              <a:t>	</a:t>
            </a:r>
            <a:r>
              <a:rPr dirty="0" baseline="9259" sz="1800" spc="-37" i="1">
                <a:latin typeface="Calibri"/>
                <a:cs typeface="Calibri"/>
              </a:rPr>
              <a:t>V</a:t>
            </a:r>
            <a:r>
              <a:rPr dirty="0" sz="800" spc="-25" i="1">
                <a:latin typeface="Calibri"/>
                <a:cs typeface="Calibri"/>
              </a:rPr>
              <a:t>cc</a:t>
            </a:r>
            <a:r>
              <a:rPr dirty="0" sz="800" i="1">
                <a:latin typeface="Calibri"/>
                <a:cs typeface="Calibri"/>
              </a:rPr>
              <a:t>	</a:t>
            </a:r>
            <a:r>
              <a:rPr dirty="0" baseline="9259" sz="1800" spc="-37" i="1">
                <a:latin typeface="Calibri"/>
                <a:cs typeface="Calibri"/>
              </a:rPr>
              <a:t>V</a:t>
            </a:r>
            <a:r>
              <a:rPr dirty="0" sz="800" spc="-25" i="1">
                <a:latin typeface="Calibri"/>
                <a:cs typeface="Calibri"/>
              </a:rPr>
              <a:t>cc</a:t>
            </a:r>
            <a:endParaRPr sz="800">
              <a:latin typeface="Calibri"/>
              <a:cs typeface="Calibri"/>
            </a:endParaRPr>
          </a:p>
        </p:txBody>
      </p:sp>
      <p:grpSp>
        <p:nvGrpSpPr>
          <p:cNvPr id="64" name="object 64" descr=""/>
          <p:cNvGrpSpPr/>
          <p:nvPr/>
        </p:nvGrpSpPr>
        <p:grpSpPr>
          <a:xfrm>
            <a:off x="1554730" y="4333817"/>
            <a:ext cx="1357630" cy="1548765"/>
            <a:chOff x="1554730" y="4333817"/>
            <a:chExt cx="1357630" cy="1548765"/>
          </a:xfrm>
        </p:grpSpPr>
        <p:sp>
          <p:nvSpPr>
            <p:cNvPr id="65" name="object 65" descr=""/>
            <p:cNvSpPr/>
            <p:nvPr/>
          </p:nvSpPr>
          <p:spPr>
            <a:xfrm>
              <a:off x="2869129" y="4336357"/>
              <a:ext cx="40640" cy="40640"/>
            </a:xfrm>
            <a:custGeom>
              <a:avLst/>
              <a:gdLst/>
              <a:ahLst/>
              <a:cxnLst/>
              <a:rect l="l" t="t" r="r" b="b"/>
              <a:pathLst>
                <a:path w="40639" h="40639">
                  <a:moveTo>
                    <a:pt x="20156" y="0"/>
                  </a:moveTo>
                  <a:lnTo>
                    <a:pt x="12310" y="1583"/>
                  </a:lnTo>
                  <a:lnTo>
                    <a:pt x="5903" y="5903"/>
                  </a:lnTo>
                  <a:lnTo>
                    <a:pt x="1584" y="12310"/>
                  </a:lnTo>
                  <a:lnTo>
                    <a:pt x="0" y="20156"/>
                  </a:lnTo>
                  <a:lnTo>
                    <a:pt x="1584" y="28002"/>
                  </a:lnTo>
                  <a:lnTo>
                    <a:pt x="5903" y="34409"/>
                  </a:lnTo>
                  <a:lnTo>
                    <a:pt x="12310" y="38729"/>
                  </a:lnTo>
                  <a:lnTo>
                    <a:pt x="20156" y="40313"/>
                  </a:lnTo>
                  <a:lnTo>
                    <a:pt x="28002" y="38729"/>
                  </a:lnTo>
                  <a:lnTo>
                    <a:pt x="34409" y="34409"/>
                  </a:lnTo>
                  <a:lnTo>
                    <a:pt x="38729" y="28002"/>
                  </a:lnTo>
                  <a:lnTo>
                    <a:pt x="40313" y="20156"/>
                  </a:lnTo>
                  <a:lnTo>
                    <a:pt x="38729" y="12310"/>
                  </a:lnTo>
                  <a:lnTo>
                    <a:pt x="34409" y="5903"/>
                  </a:lnTo>
                  <a:lnTo>
                    <a:pt x="28002" y="1583"/>
                  </a:lnTo>
                  <a:lnTo>
                    <a:pt x="20156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6" name="object 66" descr=""/>
            <p:cNvSpPr/>
            <p:nvPr/>
          </p:nvSpPr>
          <p:spPr>
            <a:xfrm>
              <a:off x="1557270" y="4336357"/>
              <a:ext cx="1352550" cy="1460500"/>
            </a:xfrm>
            <a:custGeom>
              <a:avLst/>
              <a:gdLst/>
              <a:ahLst/>
              <a:cxnLst/>
              <a:rect l="l" t="t" r="r" b="b"/>
              <a:pathLst>
                <a:path w="1352550" h="1460500">
                  <a:moveTo>
                    <a:pt x="1352172" y="20156"/>
                  </a:moveTo>
                  <a:lnTo>
                    <a:pt x="1350588" y="12310"/>
                  </a:lnTo>
                  <a:lnTo>
                    <a:pt x="1346268" y="5903"/>
                  </a:lnTo>
                  <a:lnTo>
                    <a:pt x="1339861" y="1583"/>
                  </a:lnTo>
                  <a:lnTo>
                    <a:pt x="1332015" y="0"/>
                  </a:lnTo>
                  <a:lnTo>
                    <a:pt x="1324169" y="1583"/>
                  </a:lnTo>
                  <a:lnTo>
                    <a:pt x="1317762" y="5903"/>
                  </a:lnTo>
                  <a:lnTo>
                    <a:pt x="1313442" y="12310"/>
                  </a:lnTo>
                  <a:lnTo>
                    <a:pt x="1311858" y="20156"/>
                  </a:lnTo>
                  <a:lnTo>
                    <a:pt x="1313442" y="28002"/>
                  </a:lnTo>
                  <a:lnTo>
                    <a:pt x="1317762" y="34409"/>
                  </a:lnTo>
                  <a:lnTo>
                    <a:pt x="1324169" y="38729"/>
                  </a:lnTo>
                  <a:lnTo>
                    <a:pt x="1332015" y="40313"/>
                  </a:lnTo>
                  <a:lnTo>
                    <a:pt x="1339861" y="38729"/>
                  </a:lnTo>
                  <a:lnTo>
                    <a:pt x="1346268" y="34409"/>
                  </a:lnTo>
                  <a:lnTo>
                    <a:pt x="1350588" y="28002"/>
                  </a:lnTo>
                  <a:lnTo>
                    <a:pt x="1352172" y="20156"/>
                  </a:lnTo>
                  <a:close/>
                </a:path>
                <a:path w="1352550" h="1460500">
                  <a:moveTo>
                    <a:pt x="412058" y="1460174"/>
                  </a:moveTo>
                  <a:lnTo>
                    <a:pt x="520060" y="1460174"/>
                  </a:lnTo>
                  <a:lnTo>
                    <a:pt x="520060" y="1280172"/>
                  </a:lnTo>
                  <a:lnTo>
                    <a:pt x="0" y="920167"/>
                  </a:lnTo>
                  <a:lnTo>
                    <a:pt x="0" y="800055"/>
                  </a:lnTo>
                  <a:lnTo>
                    <a:pt x="138760" y="800055"/>
                  </a:lnTo>
                </a:path>
              </a:pathLst>
            </a:custGeom>
            <a:ln w="506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7" name="object 67" descr=""/>
            <p:cNvSpPr/>
            <p:nvPr/>
          </p:nvSpPr>
          <p:spPr>
            <a:xfrm>
              <a:off x="2055188" y="5774389"/>
              <a:ext cx="44450" cy="44450"/>
            </a:xfrm>
            <a:custGeom>
              <a:avLst/>
              <a:gdLst/>
              <a:ahLst/>
              <a:cxnLst/>
              <a:rect l="l" t="t" r="r" b="b"/>
              <a:pathLst>
                <a:path w="44450" h="44450">
                  <a:moveTo>
                    <a:pt x="22142" y="0"/>
                  </a:moveTo>
                  <a:lnTo>
                    <a:pt x="13523" y="1740"/>
                  </a:lnTo>
                  <a:lnTo>
                    <a:pt x="6485" y="6485"/>
                  </a:lnTo>
                  <a:lnTo>
                    <a:pt x="1740" y="13523"/>
                  </a:lnTo>
                  <a:lnTo>
                    <a:pt x="0" y="22142"/>
                  </a:lnTo>
                  <a:lnTo>
                    <a:pt x="1740" y="30761"/>
                  </a:lnTo>
                  <a:lnTo>
                    <a:pt x="6485" y="37799"/>
                  </a:lnTo>
                  <a:lnTo>
                    <a:pt x="13523" y="42544"/>
                  </a:lnTo>
                  <a:lnTo>
                    <a:pt x="22142" y="44284"/>
                  </a:lnTo>
                  <a:lnTo>
                    <a:pt x="30761" y="42544"/>
                  </a:lnTo>
                  <a:lnTo>
                    <a:pt x="37799" y="37799"/>
                  </a:lnTo>
                  <a:lnTo>
                    <a:pt x="42544" y="30761"/>
                  </a:lnTo>
                  <a:lnTo>
                    <a:pt x="44284" y="22142"/>
                  </a:lnTo>
                  <a:lnTo>
                    <a:pt x="42544" y="13523"/>
                  </a:lnTo>
                  <a:lnTo>
                    <a:pt x="37799" y="6485"/>
                  </a:lnTo>
                  <a:lnTo>
                    <a:pt x="30761" y="1740"/>
                  </a:lnTo>
                  <a:lnTo>
                    <a:pt x="22142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8" name="object 68" descr=""/>
            <p:cNvSpPr/>
            <p:nvPr/>
          </p:nvSpPr>
          <p:spPr>
            <a:xfrm>
              <a:off x="2055188" y="5774389"/>
              <a:ext cx="44450" cy="44450"/>
            </a:xfrm>
            <a:custGeom>
              <a:avLst/>
              <a:gdLst/>
              <a:ahLst/>
              <a:cxnLst/>
              <a:rect l="l" t="t" r="r" b="b"/>
              <a:pathLst>
                <a:path w="44450" h="44450">
                  <a:moveTo>
                    <a:pt x="44284" y="22142"/>
                  </a:moveTo>
                  <a:lnTo>
                    <a:pt x="42544" y="13523"/>
                  </a:lnTo>
                  <a:lnTo>
                    <a:pt x="37799" y="6485"/>
                  </a:lnTo>
                  <a:lnTo>
                    <a:pt x="30761" y="1740"/>
                  </a:lnTo>
                  <a:lnTo>
                    <a:pt x="22142" y="0"/>
                  </a:lnTo>
                  <a:lnTo>
                    <a:pt x="13523" y="1740"/>
                  </a:lnTo>
                  <a:lnTo>
                    <a:pt x="6485" y="6485"/>
                  </a:lnTo>
                  <a:lnTo>
                    <a:pt x="1740" y="13523"/>
                  </a:lnTo>
                  <a:lnTo>
                    <a:pt x="0" y="22142"/>
                  </a:lnTo>
                  <a:lnTo>
                    <a:pt x="1740" y="30761"/>
                  </a:lnTo>
                  <a:lnTo>
                    <a:pt x="6485" y="37799"/>
                  </a:lnTo>
                  <a:lnTo>
                    <a:pt x="13523" y="42544"/>
                  </a:lnTo>
                  <a:lnTo>
                    <a:pt x="22142" y="44284"/>
                  </a:lnTo>
                  <a:lnTo>
                    <a:pt x="30761" y="42544"/>
                  </a:lnTo>
                  <a:lnTo>
                    <a:pt x="37799" y="37799"/>
                  </a:lnTo>
                  <a:lnTo>
                    <a:pt x="42544" y="30761"/>
                  </a:lnTo>
                  <a:lnTo>
                    <a:pt x="44284" y="22142"/>
                  </a:lnTo>
                  <a:close/>
                </a:path>
              </a:pathLst>
            </a:custGeom>
            <a:ln w="506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9" name="object 69" descr=""/>
            <p:cNvSpPr/>
            <p:nvPr/>
          </p:nvSpPr>
          <p:spPr>
            <a:xfrm>
              <a:off x="2027300" y="5879604"/>
              <a:ext cx="100330" cy="0"/>
            </a:xfrm>
            <a:custGeom>
              <a:avLst/>
              <a:gdLst/>
              <a:ahLst/>
              <a:cxnLst/>
              <a:rect l="l" t="t" r="r" b="b"/>
              <a:pathLst>
                <a:path w="100330" h="0">
                  <a:moveTo>
                    <a:pt x="0" y="0"/>
                  </a:moveTo>
                  <a:lnTo>
                    <a:pt x="100025" y="0"/>
                  </a:lnTo>
                </a:path>
              </a:pathLst>
            </a:custGeom>
            <a:ln w="505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70" name="object 70" descr=""/>
          <p:cNvSpPr txBox="1"/>
          <p:nvPr/>
        </p:nvSpPr>
        <p:spPr>
          <a:xfrm>
            <a:off x="1754733" y="5608446"/>
            <a:ext cx="385445" cy="413384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800" spc="50">
                <a:latin typeface="Calibri"/>
                <a:cs typeface="Calibri"/>
              </a:rPr>
              <a:t>&amp;</a:t>
            </a:r>
            <a:endParaRPr sz="800">
              <a:latin typeface="Calibri"/>
              <a:cs typeface="Calibri"/>
            </a:endParaRPr>
          </a:p>
          <a:p>
            <a:pPr algn="r" marR="5080">
              <a:lnSpc>
                <a:spcPct val="100000"/>
              </a:lnSpc>
              <a:spcBef>
                <a:spcPts val="900"/>
              </a:spcBef>
            </a:pPr>
            <a:r>
              <a:rPr dirty="0" sz="1000" spc="65" i="1">
                <a:latin typeface="Calibri"/>
                <a:cs typeface="Calibri"/>
              </a:rPr>
              <a:t>Q</a:t>
            </a:r>
            <a:endParaRPr sz="1000">
              <a:latin typeface="Calibri"/>
              <a:cs typeface="Calibri"/>
            </a:endParaRPr>
          </a:p>
        </p:txBody>
      </p:sp>
      <p:sp>
        <p:nvSpPr>
          <p:cNvPr id="71" name="object 71" descr=""/>
          <p:cNvSpPr/>
          <p:nvPr/>
        </p:nvSpPr>
        <p:spPr>
          <a:xfrm>
            <a:off x="3011968" y="6142958"/>
            <a:ext cx="3694429" cy="2762250"/>
          </a:xfrm>
          <a:custGeom>
            <a:avLst/>
            <a:gdLst/>
            <a:ahLst/>
            <a:cxnLst/>
            <a:rect l="l" t="t" r="r" b="b"/>
            <a:pathLst>
              <a:path w="3694429" h="2762250">
                <a:moveTo>
                  <a:pt x="166313" y="20156"/>
                </a:moveTo>
                <a:lnTo>
                  <a:pt x="164729" y="12310"/>
                </a:lnTo>
                <a:lnTo>
                  <a:pt x="160410" y="5903"/>
                </a:lnTo>
                <a:lnTo>
                  <a:pt x="154003" y="1583"/>
                </a:lnTo>
                <a:lnTo>
                  <a:pt x="146157" y="0"/>
                </a:lnTo>
                <a:lnTo>
                  <a:pt x="138311" y="1583"/>
                </a:lnTo>
                <a:lnTo>
                  <a:pt x="131904" y="5903"/>
                </a:lnTo>
                <a:lnTo>
                  <a:pt x="127584" y="12310"/>
                </a:lnTo>
                <a:lnTo>
                  <a:pt x="126000" y="20156"/>
                </a:lnTo>
                <a:lnTo>
                  <a:pt x="127584" y="28002"/>
                </a:lnTo>
                <a:lnTo>
                  <a:pt x="131904" y="34409"/>
                </a:lnTo>
                <a:lnTo>
                  <a:pt x="138311" y="38729"/>
                </a:lnTo>
                <a:lnTo>
                  <a:pt x="146157" y="40313"/>
                </a:lnTo>
                <a:lnTo>
                  <a:pt x="154003" y="38729"/>
                </a:lnTo>
                <a:lnTo>
                  <a:pt x="160410" y="34409"/>
                </a:lnTo>
                <a:lnTo>
                  <a:pt x="164729" y="28002"/>
                </a:lnTo>
                <a:lnTo>
                  <a:pt x="166313" y="20156"/>
                </a:lnTo>
                <a:close/>
              </a:path>
              <a:path w="3694429" h="2762250">
                <a:moveTo>
                  <a:pt x="166313" y="246956"/>
                </a:moveTo>
                <a:lnTo>
                  <a:pt x="164729" y="239111"/>
                </a:lnTo>
                <a:lnTo>
                  <a:pt x="160410" y="232704"/>
                </a:lnTo>
                <a:lnTo>
                  <a:pt x="154003" y="228384"/>
                </a:lnTo>
                <a:lnTo>
                  <a:pt x="146157" y="226800"/>
                </a:lnTo>
                <a:lnTo>
                  <a:pt x="138311" y="228384"/>
                </a:lnTo>
                <a:lnTo>
                  <a:pt x="131904" y="232704"/>
                </a:lnTo>
                <a:lnTo>
                  <a:pt x="127584" y="239111"/>
                </a:lnTo>
                <a:lnTo>
                  <a:pt x="126000" y="246956"/>
                </a:lnTo>
                <a:lnTo>
                  <a:pt x="127584" y="254802"/>
                </a:lnTo>
                <a:lnTo>
                  <a:pt x="131904" y="261209"/>
                </a:lnTo>
                <a:lnTo>
                  <a:pt x="138311" y="265529"/>
                </a:lnTo>
                <a:lnTo>
                  <a:pt x="146157" y="267113"/>
                </a:lnTo>
                <a:lnTo>
                  <a:pt x="154003" y="265529"/>
                </a:lnTo>
                <a:lnTo>
                  <a:pt x="160410" y="261209"/>
                </a:lnTo>
                <a:lnTo>
                  <a:pt x="164729" y="254802"/>
                </a:lnTo>
                <a:lnTo>
                  <a:pt x="166313" y="246956"/>
                </a:lnTo>
                <a:close/>
              </a:path>
              <a:path w="3694429" h="2762250">
                <a:moveTo>
                  <a:pt x="166313" y="2514974"/>
                </a:moveTo>
                <a:lnTo>
                  <a:pt x="164729" y="2507128"/>
                </a:lnTo>
                <a:lnTo>
                  <a:pt x="160410" y="2500721"/>
                </a:lnTo>
                <a:lnTo>
                  <a:pt x="154003" y="2496402"/>
                </a:lnTo>
                <a:lnTo>
                  <a:pt x="146157" y="2494818"/>
                </a:lnTo>
                <a:lnTo>
                  <a:pt x="138311" y="2496402"/>
                </a:lnTo>
                <a:lnTo>
                  <a:pt x="131904" y="2500721"/>
                </a:lnTo>
                <a:lnTo>
                  <a:pt x="127584" y="2507128"/>
                </a:lnTo>
                <a:lnTo>
                  <a:pt x="126000" y="2514974"/>
                </a:lnTo>
                <a:lnTo>
                  <a:pt x="127584" y="2522820"/>
                </a:lnTo>
                <a:lnTo>
                  <a:pt x="131904" y="2529227"/>
                </a:lnTo>
                <a:lnTo>
                  <a:pt x="138311" y="2533547"/>
                </a:lnTo>
                <a:lnTo>
                  <a:pt x="146157" y="2535131"/>
                </a:lnTo>
                <a:lnTo>
                  <a:pt x="154003" y="2533547"/>
                </a:lnTo>
                <a:lnTo>
                  <a:pt x="160410" y="2529227"/>
                </a:lnTo>
                <a:lnTo>
                  <a:pt x="164729" y="2522820"/>
                </a:lnTo>
                <a:lnTo>
                  <a:pt x="166313" y="2514974"/>
                </a:lnTo>
                <a:close/>
              </a:path>
              <a:path w="3694429" h="2762250">
                <a:moveTo>
                  <a:pt x="166313" y="2741775"/>
                </a:moveTo>
                <a:lnTo>
                  <a:pt x="164729" y="2733929"/>
                </a:lnTo>
                <a:lnTo>
                  <a:pt x="160410" y="2727522"/>
                </a:lnTo>
                <a:lnTo>
                  <a:pt x="154003" y="2723202"/>
                </a:lnTo>
                <a:lnTo>
                  <a:pt x="146157" y="2721618"/>
                </a:lnTo>
                <a:lnTo>
                  <a:pt x="138311" y="2723202"/>
                </a:lnTo>
                <a:lnTo>
                  <a:pt x="131904" y="2727522"/>
                </a:lnTo>
                <a:lnTo>
                  <a:pt x="127584" y="2733929"/>
                </a:lnTo>
                <a:lnTo>
                  <a:pt x="126000" y="2741775"/>
                </a:lnTo>
                <a:lnTo>
                  <a:pt x="127584" y="2749620"/>
                </a:lnTo>
                <a:lnTo>
                  <a:pt x="131904" y="2756028"/>
                </a:lnTo>
                <a:lnTo>
                  <a:pt x="138311" y="2760347"/>
                </a:lnTo>
                <a:lnTo>
                  <a:pt x="146157" y="2761931"/>
                </a:lnTo>
                <a:lnTo>
                  <a:pt x="154003" y="2760347"/>
                </a:lnTo>
                <a:lnTo>
                  <a:pt x="160410" y="2756028"/>
                </a:lnTo>
                <a:lnTo>
                  <a:pt x="164729" y="2749620"/>
                </a:lnTo>
                <a:lnTo>
                  <a:pt x="166313" y="2741775"/>
                </a:lnTo>
                <a:close/>
              </a:path>
              <a:path w="3694429" h="2762250">
                <a:moveTo>
                  <a:pt x="292315" y="20156"/>
                </a:moveTo>
                <a:lnTo>
                  <a:pt x="290731" y="12310"/>
                </a:lnTo>
                <a:lnTo>
                  <a:pt x="286411" y="5903"/>
                </a:lnTo>
                <a:lnTo>
                  <a:pt x="280004" y="1583"/>
                </a:lnTo>
                <a:lnTo>
                  <a:pt x="272158" y="0"/>
                </a:lnTo>
                <a:lnTo>
                  <a:pt x="264312" y="1583"/>
                </a:lnTo>
                <a:lnTo>
                  <a:pt x="257905" y="5903"/>
                </a:lnTo>
                <a:lnTo>
                  <a:pt x="253585" y="12310"/>
                </a:lnTo>
                <a:lnTo>
                  <a:pt x="252001" y="20156"/>
                </a:lnTo>
                <a:lnTo>
                  <a:pt x="253585" y="28002"/>
                </a:lnTo>
                <a:lnTo>
                  <a:pt x="257905" y="34409"/>
                </a:lnTo>
                <a:lnTo>
                  <a:pt x="264312" y="38729"/>
                </a:lnTo>
                <a:lnTo>
                  <a:pt x="272158" y="40313"/>
                </a:lnTo>
                <a:lnTo>
                  <a:pt x="280004" y="38729"/>
                </a:lnTo>
                <a:lnTo>
                  <a:pt x="286411" y="34409"/>
                </a:lnTo>
                <a:lnTo>
                  <a:pt x="290731" y="28002"/>
                </a:lnTo>
                <a:lnTo>
                  <a:pt x="292315" y="20156"/>
                </a:lnTo>
                <a:close/>
              </a:path>
              <a:path w="3694429" h="2762250">
                <a:moveTo>
                  <a:pt x="292315" y="246956"/>
                </a:moveTo>
                <a:lnTo>
                  <a:pt x="290731" y="239111"/>
                </a:lnTo>
                <a:lnTo>
                  <a:pt x="286411" y="232704"/>
                </a:lnTo>
                <a:lnTo>
                  <a:pt x="280004" y="228384"/>
                </a:lnTo>
                <a:lnTo>
                  <a:pt x="272158" y="226800"/>
                </a:lnTo>
                <a:lnTo>
                  <a:pt x="264312" y="228384"/>
                </a:lnTo>
                <a:lnTo>
                  <a:pt x="257905" y="232704"/>
                </a:lnTo>
                <a:lnTo>
                  <a:pt x="253585" y="239111"/>
                </a:lnTo>
                <a:lnTo>
                  <a:pt x="252001" y="246956"/>
                </a:lnTo>
                <a:lnTo>
                  <a:pt x="253585" y="254802"/>
                </a:lnTo>
                <a:lnTo>
                  <a:pt x="257905" y="261209"/>
                </a:lnTo>
                <a:lnTo>
                  <a:pt x="264312" y="265529"/>
                </a:lnTo>
                <a:lnTo>
                  <a:pt x="272158" y="267113"/>
                </a:lnTo>
                <a:lnTo>
                  <a:pt x="280004" y="265529"/>
                </a:lnTo>
                <a:lnTo>
                  <a:pt x="286411" y="261209"/>
                </a:lnTo>
                <a:lnTo>
                  <a:pt x="290731" y="254802"/>
                </a:lnTo>
                <a:lnTo>
                  <a:pt x="292315" y="246956"/>
                </a:lnTo>
                <a:close/>
              </a:path>
              <a:path w="3694429" h="2762250">
                <a:moveTo>
                  <a:pt x="292315" y="2514974"/>
                </a:moveTo>
                <a:lnTo>
                  <a:pt x="290731" y="2507128"/>
                </a:lnTo>
                <a:lnTo>
                  <a:pt x="286411" y="2500721"/>
                </a:lnTo>
                <a:lnTo>
                  <a:pt x="280004" y="2496402"/>
                </a:lnTo>
                <a:lnTo>
                  <a:pt x="272158" y="2494818"/>
                </a:lnTo>
                <a:lnTo>
                  <a:pt x="264312" y="2496402"/>
                </a:lnTo>
                <a:lnTo>
                  <a:pt x="257905" y="2500721"/>
                </a:lnTo>
                <a:lnTo>
                  <a:pt x="253585" y="2507128"/>
                </a:lnTo>
                <a:lnTo>
                  <a:pt x="252001" y="2514974"/>
                </a:lnTo>
                <a:lnTo>
                  <a:pt x="253585" y="2522820"/>
                </a:lnTo>
                <a:lnTo>
                  <a:pt x="257905" y="2529227"/>
                </a:lnTo>
                <a:lnTo>
                  <a:pt x="264312" y="2533547"/>
                </a:lnTo>
                <a:lnTo>
                  <a:pt x="272158" y="2535131"/>
                </a:lnTo>
                <a:lnTo>
                  <a:pt x="280004" y="2533547"/>
                </a:lnTo>
                <a:lnTo>
                  <a:pt x="286411" y="2529227"/>
                </a:lnTo>
                <a:lnTo>
                  <a:pt x="290731" y="2522820"/>
                </a:lnTo>
                <a:lnTo>
                  <a:pt x="292315" y="2514974"/>
                </a:lnTo>
                <a:close/>
              </a:path>
              <a:path w="3694429" h="2762250">
                <a:moveTo>
                  <a:pt x="292315" y="2741775"/>
                </a:moveTo>
                <a:lnTo>
                  <a:pt x="290731" y="2733929"/>
                </a:lnTo>
                <a:lnTo>
                  <a:pt x="286411" y="2727522"/>
                </a:lnTo>
                <a:lnTo>
                  <a:pt x="280004" y="2723202"/>
                </a:lnTo>
                <a:lnTo>
                  <a:pt x="272158" y="2721618"/>
                </a:lnTo>
                <a:lnTo>
                  <a:pt x="264312" y="2723202"/>
                </a:lnTo>
                <a:lnTo>
                  <a:pt x="257905" y="2727522"/>
                </a:lnTo>
                <a:lnTo>
                  <a:pt x="253585" y="2733929"/>
                </a:lnTo>
                <a:lnTo>
                  <a:pt x="252001" y="2741775"/>
                </a:lnTo>
                <a:lnTo>
                  <a:pt x="253585" y="2749620"/>
                </a:lnTo>
                <a:lnTo>
                  <a:pt x="257905" y="2756028"/>
                </a:lnTo>
                <a:lnTo>
                  <a:pt x="264312" y="2760347"/>
                </a:lnTo>
                <a:lnTo>
                  <a:pt x="272158" y="2761931"/>
                </a:lnTo>
                <a:lnTo>
                  <a:pt x="280004" y="2760347"/>
                </a:lnTo>
                <a:lnTo>
                  <a:pt x="286411" y="2756028"/>
                </a:lnTo>
                <a:lnTo>
                  <a:pt x="290731" y="2749620"/>
                </a:lnTo>
                <a:lnTo>
                  <a:pt x="292315" y="2741775"/>
                </a:lnTo>
                <a:close/>
              </a:path>
              <a:path w="3694429" h="2762250">
                <a:moveTo>
                  <a:pt x="418316" y="20156"/>
                </a:moveTo>
                <a:lnTo>
                  <a:pt x="416732" y="12310"/>
                </a:lnTo>
                <a:lnTo>
                  <a:pt x="412412" y="5903"/>
                </a:lnTo>
                <a:lnTo>
                  <a:pt x="406005" y="1583"/>
                </a:lnTo>
                <a:lnTo>
                  <a:pt x="398159" y="0"/>
                </a:lnTo>
                <a:lnTo>
                  <a:pt x="390313" y="1583"/>
                </a:lnTo>
                <a:lnTo>
                  <a:pt x="383906" y="5903"/>
                </a:lnTo>
                <a:lnTo>
                  <a:pt x="379586" y="12310"/>
                </a:lnTo>
                <a:lnTo>
                  <a:pt x="378002" y="20156"/>
                </a:lnTo>
                <a:lnTo>
                  <a:pt x="379586" y="28002"/>
                </a:lnTo>
                <a:lnTo>
                  <a:pt x="383906" y="34409"/>
                </a:lnTo>
                <a:lnTo>
                  <a:pt x="390313" y="38729"/>
                </a:lnTo>
                <a:lnTo>
                  <a:pt x="398159" y="40313"/>
                </a:lnTo>
                <a:lnTo>
                  <a:pt x="406005" y="38729"/>
                </a:lnTo>
                <a:lnTo>
                  <a:pt x="412412" y="34409"/>
                </a:lnTo>
                <a:lnTo>
                  <a:pt x="416732" y="28002"/>
                </a:lnTo>
                <a:lnTo>
                  <a:pt x="418316" y="20156"/>
                </a:lnTo>
                <a:close/>
              </a:path>
              <a:path w="3694429" h="2762250">
                <a:moveTo>
                  <a:pt x="418316" y="246956"/>
                </a:moveTo>
                <a:lnTo>
                  <a:pt x="416732" y="239111"/>
                </a:lnTo>
                <a:lnTo>
                  <a:pt x="412412" y="232704"/>
                </a:lnTo>
                <a:lnTo>
                  <a:pt x="406005" y="228384"/>
                </a:lnTo>
                <a:lnTo>
                  <a:pt x="398159" y="226800"/>
                </a:lnTo>
                <a:lnTo>
                  <a:pt x="390313" y="228384"/>
                </a:lnTo>
                <a:lnTo>
                  <a:pt x="383906" y="232704"/>
                </a:lnTo>
                <a:lnTo>
                  <a:pt x="379586" y="239111"/>
                </a:lnTo>
                <a:lnTo>
                  <a:pt x="378002" y="246956"/>
                </a:lnTo>
                <a:lnTo>
                  <a:pt x="379586" y="254802"/>
                </a:lnTo>
                <a:lnTo>
                  <a:pt x="383906" y="261209"/>
                </a:lnTo>
                <a:lnTo>
                  <a:pt x="390313" y="265529"/>
                </a:lnTo>
                <a:lnTo>
                  <a:pt x="398159" y="267113"/>
                </a:lnTo>
                <a:lnTo>
                  <a:pt x="406005" y="265529"/>
                </a:lnTo>
                <a:lnTo>
                  <a:pt x="412412" y="261209"/>
                </a:lnTo>
                <a:lnTo>
                  <a:pt x="416732" y="254802"/>
                </a:lnTo>
                <a:lnTo>
                  <a:pt x="418316" y="246956"/>
                </a:lnTo>
                <a:close/>
              </a:path>
              <a:path w="3694429" h="2762250">
                <a:moveTo>
                  <a:pt x="418316" y="2514974"/>
                </a:moveTo>
                <a:lnTo>
                  <a:pt x="416732" y="2507128"/>
                </a:lnTo>
                <a:lnTo>
                  <a:pt x="412412" y="2500721"/>
                </a:lnTo>
                <a:lnTo>
                  <a:pt x="406005" y="2496402"/>
                </a:lnTo>
                <a:lnTo>
                  <a:pt x="398159" y="2494818"/>
                </a:lnTo>
                <a:lnTo>
                  <a:pt x="390313" y="2496402"/>
                </a:lnTo>
                <a:lnTo>
                  <a:pt x="383906" y="2500721"/>
                </a:lnTo>
                <a:lnTo>
                  <a:pt x="379586" y="2507128"/>
                </a:lnTo>
                <a:lnTo>
                  <a:pt x="378002" y="2514974"/>
                </a:lnTo>
                <a:lnTo>
                  <a:pt x="379586" y="2522820"/>
                </a:lnTo>
                <a:lnTo>
                  <a:pt x="383906" y="2529227"/>
                </a:lnTo>
                <a:lnTo>
                  <a:pt x="390313" y="2533547"/>
                </a:lnTo>
                <a:lnTo>
                  <a:pt x="398159" y="2535131"/>
                </a:lnTo>
                <a:lnTo>
                  <a:pt x="406005" y="2533547"/>
                </a:lnTo>
                <a:lnTo>
                  <a:pt x="412412" y="2529227"/>
                </a:lnTo>
                <a:lnTo>
                  <a:pt x="416732" y="2522820"/>
                </a:lnTo>
                <a:lnTo>
                  <a:pt x="418316" y="2514974"/>
                </a:lnTo>
                <a:close/>
              </a:path>
              <a:path w="3694429" h="2762250">
                <a:moveTo>
                  <a:pt x="418316" y="2741775"/>
                </a:moveTo>
                <a:lnTo>
                  <a:pt x="416732" y="2733929"/>
                </a:lnTo>
                <a:lnTo>
                  <a:pt x="412412" y="2727522"/>
                </a:lnTo>
                <a:lnTo>
                  <a:pt x="406005" y="2723202"/>
                </a:lnTo>
                <a:lnTo>
                  <a:pt x="398159" y="2721618"/>
                </a:lnTo>
                <a:lnTo>
                  <a:pt x="390313" y="2723202"/>
                </a:lnTo>
                <a:lnTo>
                  <a:pt x="383906" y="2727522"/>
                </a:lnTo>
                <a:lnTo>
                  <a:pt x="379586" y="2733929"/>
                </a:lnTo>
                <a:lnTo>
                  <a:pt x="378002" y="2741775"/>
                </a:lnTo>
                <a:lnTo>
                  <a:pt x="379586" y="2749620"/>
                </a:lnTo>
                <a:lnTo>
                  <a:pt x="383906" y="2756028"/>
                </a:lnTo>
                <a:lnTo>
                  <a:pt x="390313" y="2760347"/>
                </a:lnTo>
                <a:lnTo>
                  <a:pt x="398159" y="2761931"/>
                </a:lnTo>
                <a:lnTo>
                  <a:pt x="406005" y="2760347"/>
                </a:lnTo>
                <a:lnTo>
                  <a:pt x="412412" y="2756028"/>
                </a:lnTo>
                <a:lnTo>
                  <a:pt x="416732" y="2749620"/>
                </a:lnTo>
                <a:lnTo>
                  <a:pt x="418316" y="2741775"/>
                </a:lnTo>
                <a:close/>
              </a:path>
              <a:path w="3694429" h="2762250">
                <a:moveTo>
                  <a:pt x="544317" y="20156"/>
                </a:moveTo>
                <a:lnTo>
                  <a:pt x="542733" y="12310"/>
                </a:lnTo>
                <a:lnTo>
                  <a:pt x="538413" y="5903"/>
                </a:lnTo>
                <a:lnTo>
                  <a:pt x="532006" y="1583"/>
                </a:lnTo>
                <a:lnTo>
                  <a:pt x="524160" y="0"/>
                </a:lnTo>
                <a:lnTo>
                  <a:pt x="516314" y="1583"/>
                </a:lnTo>
                <a:lnTo>
                  <a:pt x="509907" y="5903"/>
                </a:lnTo>
                <a:lnTo>
                  <a:pt x="505587" y="12310"/>
                </a:lnTo>
                <a:lnTo>
                  <a:pt x="504003" y="20156"/>
                </a:lnTo>
                <a:lnTo>
                  <a:pt x="505587" y="28002"/>
                </a:lnTo>
                <a:lnTo>
                  <a:pt x="509907" y="34409"/>
                </a:lnTo>
                <a:lnTo>
                  <a:pt x="516314" y="38729"/>
                </a:lnTo>
                <a:lnTo>
                  <a:pt x="524160" y="40313"/>
                </a:lnTo>
                <a:lnTo>
                  <a:pt x="532006" y="38729"/>
                </a:lnTo>
                <a:lnTo>
                  <a:pt x="538413" y="34409"/>
                </a:lnTo>
                <a:lnTo>
                  <a:pt x="542733" y="28002"/>
                </a:lnTo>
                <a:lnTo>
                  <a:pt x="544317" y="20156"/>
                </a:lnTo>
                <a:close/>
              </a:path>
              <a:path w="3694429" h="2762250">
                <a:moveTo>
                  <a:pt x="544317" y="246956"/>
                </a:moveTo>
                <a:lnTo>
                  <a:pt x="542733" y="239111"/>
                </a:lnTo>
                <a:lnTo>
                  <a:pt x="538413" y="232704"/>
                </a:lnTo>
                <a:lnTo>
                  <a:pt x="532006" y="228384"/>
                </a:lnTo>
                <a:lnTo>
                  <a:pt x="524160" y="226800"/>
                </a:lnTo>
                <a:lnTo>
                  <a:pt x="516314" y="228384"/>
                </a:lnTo>
                <a:lnTo>
                  <a:pt x="509907" y="232704"/>
                </a:lnTo>
                <a:lnTo>
                  <a:pt x="505587" y="239111"/>
                </a:lnTo>
                <a:lnTo>
                  <a:pt x="504003" y="246956"/>
                </a:lnTo>
                <a:lnTo>
                  <a:pt x="505587" y="254802"/>
                </a:lnTo>
                <a:lnTo>
                  <a:pt x="509907" y="261209"/>
                </a:lnTo>
                <a:lnTo>
                  <a:pt x="516314" y="265529"/>
                </a:lnTo>
                <a:lnTo>
                  <a:pt x="524160" y="267113"/>
                </a:lnTo>
                <a:lnTo>
                  <a:pt x="532006" y="265529"/>
                </a:lnTo>
                <a:lnTo>
                  <a:pt x="538413" y="261209"/>
                </a:lnTo>
                <a:lnTo>
                  <a:pt x="542733" y="254802"/>
                </a:lnTo>
                <a:lnTo>
                  <a:pt x="544317" y="246956"/>
                </a:lnTo>
                <a:close/>
              </a:path>
              <a:path w="3694429" h="2762250">
                <a:moveTo>
                  <a:pt x="544317" y="2514974"/>
                </a:moveTo>
                <a:lnTo>
                  <a:pt x="542733" y="2507128"/>
                </a:lnTo>
                <a:lnTo>
                  <a:pt x="538413" y="2500721"/>
                </a:lnTo>
                <a:lnTo>
                  <a:pt x="532006" y="2496402"/>
                </a:lnTo>
                <a:lnTo>
                  <a:pt x="524160" y="2494818"/>
                </a:lnTo>
                <a:lnTo>
                  <a:pt x="516314" y="2496402"/>
                </a:lnTo>
                <a:lnTo>
                  <a:pt x="509907" y="2500721"/>
                </a:lnTo>
                <a:lnTo>
                  <a:pt x="505587" y="2507128"/>
                </a:lnTo>
                <a:lnTo>
                  <a:pt x="504003" y="2514974"/>
                </a:lnTo>
                <a:lnTo>
                  <a:pt x="505587" y="2522820"/>
                </a:lnTo>
                <a:lnTo>
                  <a:pt x="509907" y="2529227"/>
                </a:lnTo>
                <a:lnTo>
                  <a:pt x="516314" y="2533547"/>
                </a:lnTo>
                <a:lnTo>
                  <a:pt x="524160" y="2535131"/>
                </a:lnTo>
                <a:lnTo>
                  <a:pt x="532006" y="2533547"/>
                </a:lnTo>
                <a:lnTo>
                  <a:pt x="538413" y="2529227"/>
                </a:lnTo>
                <a:lnTo>
                  <a:pt x="542733" y="2522820"/>
                </a:lnTo>
                <a:lnTo>
                  <a:pt x="544317" y="2514974"/>
                </a:lnTo>
                <a:close/>
              </a:path>
              <a:path w="3694429" h="2762250">
                <a:moveTo>
                  <a:pt x="544317" y="2741775"/>
                </a:moveTo>
                <a:lnTo>
                  <a:pt x="542733" y="2733929"/>
                </a:lnTo>
                <a:lnTo>
                  <a:pt x="538413" y="2727522"/>
                </a:lnTo>
                <a:lnTo>
                  <a:pt x="532006" y="2723202"/>
                </a:lnTo>
                <a:lnTo>
                  <a:pt x="524160" y="2721618"/>
                </a:lnTo>
                <a:lnTo>
                  <a:pt x="516314" y="2723202"/>
                </a:lnTo>
                <a:lnTo>
                  <a:pt x="509907" y="2727522"/>
                </a:lnTo>
                <a:lnTo>
                  <a:pt x="505587" y="2733929"/>
                </a:lnTo>
                <a:lnTo>
                  <a:pt x="504003" y="2741775"/>
                </a:lnTo>
                <a:lnTo>
                  <a:pt x="505587" y="2749620"/>
                </a:lnTo>
                <a:lnTo>
                  <a:pt x="509907" y="2756028"/>
                </a:lnTo>
                <a:lnTo>
                  <a:pt x="516314" y="2760347"/>
                </a:lnTo>
                <a:lnTo>
                  <a:pt x="524160" y="2761931"/>
                </a:lnTo>
                <a:lnTo>
                  <a:pt x="532006" y="2760347"/>
                </a:lnTo>
                <a:lnTo>
                  <a:pt x="538413" y="2756028"/>
                </a:lnTo>
                <a:lnTo>
                  <a:pt x="542733" y="2749620"/>
                </a:lnTo>
                <a:lnTo>
                  <a:pt x="544317" y="2741775"/>
                </a:lnTo>
                <a:close/>
              </a:path>
              <a:path w="3694429" h="2762250">
                <a:moveTo>
                  <a:pt x="670318" y="20156"/>
                </a:moveTo>
                <a:lnTo>
                  <a:pt x="668734" y="12310"/>
                </a:lnTo>
                <a:lnTo>
                  <a:pt x="664414" y="5903"/>
                </a:lnTo>
                <a:lnTo>
                  <a:pt x="658007" y="1583"/>
                </a:lnTo>
                <a:lnTo>
                  <a:pt x="650161" y="0"/>
                </a:lnTo>
                <a:lnTo>
                  <a:pt x="642315" y="1583"/>
                </a:lnTo>
                <a:lnTo>
                  <a:pt x="635908" y="5903"/>
                </a:lnTo>
                <a:lnTo>
                  <a:pt x="631588" y="12310"/>
                </a:lnTo>
                <a:lnTo>
                  <a:pt x="630004" y="20156"/>
                </a:lnTo>
                <a:lnTo>
                  <a:pt x="631588" y="28002"/>
                </a:lnTo>
                <a:lnTo>
                  <a:pt x="635908" y="34409"/>
                </a:lnTo>
                <a:lnTo>
                  <a:pt x="642315" y="38729"/>
                </a:lnTo>
                <a:lnTo>
                  <a:pt x="650161" y="40313"/>
                </a:lnTo>
                <a:lnTo>
                  <a:pt x="658007" y="38729"/>
                </a:lnTo>
                <a:lnTo>
                  <a:pt x="664414" y="34409"/>
                </a:lnTo>
                <a:lnTo>
                  <a:pt x="668734" y="28002"/>
                </a:lnTo>
                <a:lnTo>
                  <a:pt x="670318" y="20156"/>
                </a:lnTo>
                <a:close/>
              </a:path>
              <a:path w="3694429" h="2762250">
                <a:moveTo>
                  <a:pt x="670318" y="246956"/>
                </a:moveTo>
                <a:lnTo>
                  <a:pt x="668734" y="239111"/>
                </a:lnTo>
                <a:lnTo>
                  <a:pt x="664414" y="232704"/>
                </a:lnTo>
                <a:lnTo>
                  <a:pt x="658007" y="228384"/>
                </a:lnTo>
                <a:lnTo>
                  <a:pt x="650161" y="226800"/>
                </a:lnTo>
                <a:lnTo>
                  <a:pt x="642315" y="228384"/>
                </a:lnTo>
                <a:lnTo>
                  <a:pt x="635908" y="232704"/>
                </a:lnTo>
                <a:lnTo>
                  <a:pt x="631588" y="239111"/>
                </a:lnTo>
                <a:lnTo>
                  <a:pt x="630004" y="246956"/>
                </a:lnTo>
                <a:lnTo>
                  <a:pt x="631588" y="254802"/>
                </a:lnTo>
                <a:lnTo>
                  <a:pt x="635908" y="261209"/>
                </a:lnTo>
                <a:lnTo>
                  <a:pt x="642315" y="265529"/>
                </a:lnTo>
                <a:lnTo>
                  <a:pt x="650161" y="267113"/>
                </a:lnTo>
                <a:lnTo>
                  <a:pt x="658007" y="265529"/>
                </a:lnTo>
                <a:lnTo>
                  <a:pt x="664414" y="261209"/>
                </a:lnTo>
                <a:lnTo>
                  <a:pt x="668734" y="254802"/>
                </a:lnTo>
                <a:lnTo>
                  <a:pt x="670318" y="246956"/>
                </a:lnTo>
                <a:close/>
              </a:path>
              <a:path w="3694429" h="2762250">
                <a:moveTo>
                  <a:pt x="670318" y="2514974"/>
                </a:moveTo>
                <a:lnTo>
                  <a:pt x="668734" y="2507128"/>
                </a:lnTo>
                <a:lnTo>
                  <a:pt x="664414" y="2500721"/>
                </a:lnTo>
                <a:lnTo>
                  <a:pt x="658007" y="2496402"/>
                </a:lnTo>
                <a:lnTo>
                  <a:pt x="650161" y="2494818"/>
                </a:lnTo>
                <a:lnTo>
                  <a:pt x="642315" y="2496402"/>
                </a:lnTo>
                <a:lnTo>
                  <a:pt x="635908" y="2500721"/>
                </a:lnTo>
                <a:lnTo>
                  <a:pt x="631588" y="2507128"/>
                </a:lnTo>
                <a:lnTo>
                  <a:pt x="630004" y="2514974"/>
                </a:lnTo>
                <a:lnTo>
                  <a:pt x="631588" y="2522820"/>
                </a:lnTo>
                <a:lnTo>
                  <a:pt x="635908" y="2529227"/>
                </a:lnTo>
                <a:lnTo>
                  <a:pt x="642315" y="2533547"/>
                </a:lnTo>
                <a:lnTo>
                  <a:pt x="650161" y="2535131"/>
                </a:lnTo>
                <a:lnTo>
                  <a:pt x="658007" y="2533547"/>
                </a:lnTo>
                <a:lnTo>
                  <a:pt x="664414" y="2529227"/>
                </a:lnTo>
                <a:lnTo>
                  <a:pt x="668734" y="2522820"/>
                </a:lnTo>
                <a:lnTo>
                  <a:pt x="670318" y="2514974"/>
                </a:lnTo>
                <a:close/>
              </a:path>
              <a:path w="3694429" h="2762250">
                <a:moveTo>
                  <a:pt x="670318" y="2741775"/>
                </a:moveTo>
                <a:lnTo>
                  <a:pt x="668734" y="2733929"/>
                </a:lnTo>
                <a:lnTo>
                  <a:pt x="664414" y="2727522"/>
                </a:lnTo>
                <a:lnTo>
                  <a:pt x="658007" y="2723202"/>
                </a:lnTo>
                <a:lnTo>
                  <a:pt x="650161" y="2721618"/>
                </a:lnTo>
                <a:lnTo>
                  <a:pt x="642315" y="2723202"/>
                </a:lnTo>
                <a:lnTo>
                  <a:pt x="635908" y="2727522"/>
                </a:lnTo>
                <a:lnTo>
                  <a:pt x="631588" y="2733929"/>
                </a:lnTo>
                <a:lnTo>
                  <a:pt x="630004" y="2741775"/>
                </a:lnTo>
                <a:lnTo>
                  <a:pt x="631588" y="2749620"/>
                </a:lnTo>
                <a:lnTo>
                  <a:pt x="635908" y="2756028"/>
                </a:lnTo>
                <a:lnTo>
                  <a:pt x="642315" y="2760347"/>
                </a:lnTo>
                <a:lnTo>
                  <a:pt x="650161" y="2761931"/>
                </a:lnTo>
                <a:lnTo>
                  <a:pt x="658007" y="2760347"/>
                </a:lnTo>
                <a:lnTo>
                  <a:pt x="664414" y="2756028"/>
                </a:lnTo>
                <a:lnTo>
                  <a:pt x="668734" y="2749620"/>
                </a:lnTo>
                <a:lnTo>
                  <a:pt x="670318" y="2741775"/>
                </a:lnTo>
                <a:close/>
              </a:path>
              <a:path w="3694429" h="2762250">
                <a:moveTo>
                  <a:pt x="922320" y="20156"/>
                </a:moveTo>
                <a:lnTo>
                  <a:pt x="920736" y="12310"/>
                </a:lnTo>
                <a:lnTo>
                  <a:pt x="916416" y="5903"/>
                </a:lnTo>
                <a:lnTo>
                  <a:pt x="910009" y="1583"/>
                </a:lnTo>
                <a:lnTo>
                  <a:pt x="902163" y="0"/>
                </a:lnTo>
                <a:lnTo>
                  <a:pt x="894317" y="1583"/>
                </a:lnTo>
                <a:lnTo>
                  <a:pt x="887910" y="5903"/>
                </a:lnTo>
                <a:lnTo>
                  <a:pt x="883590" y="12310"/>
                </a:lnTo>
                <a:lnTo>
                  <a:pt x="882006" y="20156"/>
                </a:lnTo>
                <a:lnTo>
                  <a:pt x="883590" y="28002"/>
                </a:lnTo>
                <a:lnTo>
                  <a:pt x="887910" y="34409"/>
                </a:lnTo>
                <a:lnTo>
                  <a:pt x="894317" y="38729"/>
                </a:lnTo>
                <a:lnTo>
                  <a:pt x="902163" y="40313"/>
                </a:lnTo>
                <a:lnTo>
                  <a:pt x="910009" y="38729"/>
                </a:lnTo>
                <a:lnTo>
                  <a:pt x="916416" y="34409"/>
                </a:lnTo>
                <a:lnTo>
                  <a:pt x="920736" y="28002"/>
                </a:lnTo>
                <a:lnTo>
                  <a:pt x="922320" y="20156"/>
                </a:lnTo>
                <a:close/>
              </a:path>
              <a:path w="3694429" h="2762250">
                <a:moveTo>
                  <a:pt x="922320" y="246956"/>
                </a:moveTo>
                <a:lnTo>
                  <a:pt x="920736" y="239111"/>
                </a:lnTo>
                <a:lnTo>
                  <a:pt x="916416" y="232704"/>
                </a:lnTo>
                <a:lnTo>
                  <a:pt x="910009" y="228384"/>
                </a:lnTo>
                <a:lnTo>
                  <a:pt x="902163" y="226800"/>
                </a:lnTo>
                <a:lnTo>
                  <a:pt x="894317" y="228384"/>
                </a:lnTo>
                <a:lnTo>
                  <a:pt x="887910" y="232704"/>
                </a:lnTo>
                <a:lnTo>
                  <a:pt x="883590" y="239111"/>
                </a:lnTo>
                <a:lnTo>
                  <a:pt x="882006" y="246956"/>
                </a:lnTo>
                <a:lnTo>
                  <a:pt x="883590" y="254802"/>
                </a:lnTo>
                <a:lnTo>
                  <a:pt x="887910" y="261209"/>
                </a:lnTo>
                <a:lnTo>
                  <a:pt x="894317" y="265529"/>
                </a:lnTo>
                <a:lnTo>
                  <a:pt x="902163" y="267113"/>
                </a:lnTo>
                <a:lnTo>
                  <a:pt x="910009" y="265529"/>
                </a:lnTo>
                <a:lnTo>
                  <a:pt x="916416" y="261209"/>
                </a:lnTo>
                <a:lnTo>
                  <a:pt x="920736" y="254802"/>
                </a:lnTo>
                <a:lnTo>
                  <a:pt x="922320" y="246956"/>
                </a:lnTo>
                <a:close/>
              </a:path>
              <a:path w="3694429" h="2762250">
                <a:moveTo>
                  <a:pt x="922320" y="2514974"/>
                </a:moveTo>
                <a:lnTo>
                  <a:pt x="920736" y="2507128"/>
                </a:lnTo>
                <a:lnTo>
                  <a:pt x="916416" y="2500721"/>
                </a:lnTo>
                <a:lnTo>
                  <a:pt x="910009" y="2496402"/>
                </a:lnTo>
                <a:lnTo>
                  <a:pt x="902163" y="2494818"/>
                </a:lnTo>
                <a:lnTo>
                  <a:pt x="894317" y="2496402"/>
                </a:lnTo>
                <a:lnTo>
                  <a:pt x="887910" y="2500721"/>
                </a:lnTo>
                <a:lnTo>
                  <a:pt x="883590" y="2507128"/>
                </a:lnTo>
                <a:lnTo>
                  <a:pt x="882006" y="2514974"/>
                </a:lnTo>
                <a:lnTo>
                  <a:pt x="883590" y="2522820"/>
                </a:lnTo>
                <a:lnTo>
                  <a:pt x="887910" y="2529227"/>
                </a:lnTo>
                <a:lnTo>
                  <a:pt x="894317" y="2533547"/>
                </a:lnTo>
                <a:lnTo>
                  <a:pt x="902163" y="2535131"/>
                </a:lnTo>
                <a:lnTo>
                  <a:pt x="910009" y="2533547"/>
                </a:lnTo>
                <a:lnTo>
                  <a:pt x="916416" y="2529227"/>
                </a:lnTo>
                <a:lnTo>
                  <a:pt x="920736" y="2522820"/>
                </a:lnTo>
                <a:lnTo>
                  <a:pt x="922320" y="2514974"/>
                </a:lnTo>
                <a:close/>
              </a:path>
              <a:path w="3694429" h="2762250">
                <a:moveTo>
                  <a:pt x="922320" y="2741775"/>
                </a:moveTo>
                <a:lnTo>
                  <a:pt x="920736" y="2733929"/>
                </a:lnTo>
                <a:lnTo>
                  <a:pt x="916416" y="2727522"/>
                </a:lnTo>
                <a:lnTo>
                  <a:pt x="910009" y="2723202"/>
                </a:lnTo>
                <a:lnTo>
                  <a:pt x="902163" y="2721618"/>
                </a:lnTo>
                <a:lnTo>
                  <a:pt x="894317" y="2723202"/>
                </a:lnTo>
                <a:lnTo>
                  <a:pt x="887910" y="2727522"/>
                </a:lnTo>
                <a:lnTo>
                  <a:pt x="883590" y="2733929"/>
                </a:lnTo>
                <a:lnTo>
                  <a:pt x="882006" y="2741775"/>
                </a:lnTo>
                <a:lnTo>
                  <a:pt x="883590" y="2749620"/>
                </a:lnTo>
                <a:lnTo>
                  <a:pt x="887910" y="2756028"/>
                </a:lnTo>
                <a:lnTo>
                  <a:pt x="894317" y="2760347"/>
                </a:lnTo>
                <a:lnTo>
                  <a:pt x="902163" y="2761931"/>
                </a:lnTo>
                <a:lnTo>
                  <a:pt x="910009" y="2760347"/>
                </a:lnTo>
                <a:lnTo>
                  <a:pt x="916416" y="2756028"/>
                </a:lnTo>
                <a:lnTo>
                  <a:pt x="920736" y="2749620"/>
                </a:lnTo>
                <a:lnTo>
                  <a:pt x="922320" y="2741775"/>
                </a:lnTo>
                <a:close/>
              </a:path>
              <a:path w="3694429" h="2762250">
                <a:moveTo>
                  <a:pt x="1048321" y="20156"/>
                </a:moveTo>
                <a:lnTo>
                  <a:pt x="1046737" y="12310"/>
                </a:lnTo>
                <a:lnTo>
                  <a:pt x="1042417" y="5903"/>
                </a:lnTo>
                <a:lnTo>
                  <a:pt x="1036010" y="1583"/>
                </a:lnTo>
                <a:lnTo>
                  <a:pt x="1028164" y="0"/>
                </a:lnTo>
                <a:lnTo>
                  <a:pt x="1020318" y="1583"/>
                </a:lnTo>
                <a:lnTo>
                  <a:pt x="1013911" y="5903"/>
                </a:lnTo>
                <a:lnTo>
                  <a:pt x="1009591" y="12310"/>
                </a:lnTo>
                <a:lnTo>
                  <a:pt x="1008007" y="20156"/>
                </a:lnTo>
                <a:lnTo>
                  <a:pt x="1009591" y="28002"/>
                </a:lnTo>
                <a:lnTo>
                  <a:pt x="1013911" y="34409"/>
                </a:lnTo>
                <a:lnTo>
                  <a:pt x="1020318" y="38729"/>
                </a:lnTo>
                <a:lnTo>
                  <a:pt x="1028164" y="40313"/>
                </a:lnTo>
                <a:lnTo>
                  <a:pt x="1036010" y="38729"/>
                </a:lnTo>
                <a:lnTo>
                  <a:pt x="1042417" y="34409"/>
                </a:lnTo>
                <a:lnTo>
                  <a:pt x="1046737" y="28002"/>
                </a:lnTo>
                <a:lnTo>
                  <a:pt x="1048321" y="20156"/>
                </a:lnTo>
                <a:close/>
              </a:path>
              <a:path w="3694429" h="2762250">
                <a:moveTo>
                  <a:pt x="1048321" y="246956"/>
                </a:moveTo>
                <a:lnTo>
                  <a:pt x="1046737" y="239111"/>
                </a:lnTo>
                <a:lnTo>
                  <a:pt x="1042417" y="232704"/>
                </a:lnTo>
                <a:lnTo>
                  <a:pt x="1036010" y="228384"/>
                </a:lnTo>
                <a:lnTo>
                  <a:pt x="1028164" y="226800"/>
                </a:lnTo>
                <a:lnTo>
                  <a:pt x="1020318" y="228384"/>
                </a:lnTo>
                <a:lnTo>
                  <a:pt x="1013911" y="232704"/>
                </a:lnTo>
                <a:lnTo>
                  <a:pt x="1009591" y="239111"/>
                </a:lnTo>
                <a:lnTo>
                  <a:pt x="1008007" y="246956"/>
                </a:lnTo>
                <a:lnTo>
                  <a:pt x="1009591" y="254802"/>
                </a:lnTo>
                <a:lnTo>
                  <a:pt x="1013911" y="261209"/>
                </a:lnTo>
                <a:lnTo>
                  <a:pt x="1020318" y="265529"/>
                </a:lnTo>
                <a:lnTo>
                  <a:pt x="1028164" y="267113"/>
                </a:lnTo>
                <a:lnTo>
                  <a:pt x="1036010" y="265529"/>
                </a:lnTo>
                <a:lnTo>
                  <a:pt x="1042417" y="261209"/>
                </a:lnTo>
                <a:lnTo>
                  <a:pt x="1046737" y="254802"/>
                </a:lnTo>
                <a:lnTo>
                  <a:pt x="1048321" y="246956"/>
                </a:lnTo>
                <a:close/>
              </a:path>
              <a:path w="3694429" h="2762250">
                <a:moveTo>
                  <a:pt x="1048321" y="2514974"/>
                </a:moveTo>
                <a:lnTo>
                  <a:pt x="1046737" y="2507128"/>
                </a:lnTo>
                <a:lnTo>
                  <a:pt x="1042417" y="2500721"/>
                </a:lnTo>
                <a:lnTo>
                  <a:pt x="1036010" y="2496402"/>
                </a:lnTo>
                <a:lnTo>
                  <a:pt x="1028164" y="2494818"/>
                </a:lnTo>
                <a:lnTo>
                  <a:pt x="1020318" y="2496402"/>
                </a:lnTo>
                <a:lnTo>
                  <a:pt x="1013911" y="2500721"/>
                </a:lnTo>
                <a:lnTo>
                  <a:pt x="1009591" y="2507128"/>
                </a:lnTo>
                <a:lnTo>
                  <a:pt x="1008007" y="2514974"/>
                </a:lnTo>
                <a:lnTo>
                  <a:pt x="1009591" y="2522820"/>
                </a:lnTo>
                <a:lnTo>
                  <a:pt x="1013911" y="2529227"/>
                </a:lnTo>
                <a:lnTo>
                  <a:pt x="1020318" y="2533547"/>
                </a:lnTo>
                <a:lnTo>
                  <a:pt x="1028164" y="2535131"/>
                </a:lnTo>
                <a:lnTo>
                  <a:pt x="1036010" y="2533547"/>
                </a:lnTo>
                <a:lnTo>
                  <a:pt x="1042417" y="2529227"/>
                </a:lnTo>
                <a:lnTo>
                  <a:pt x="1046737" y="2522820"/>
                </a:lnTo>
                <a:lnTo>
                  <a:pt x="1048321" y="2514974"/>
                </a:lnTo>
                <a:close/>
              </a:path>
              <a:path w="3694429" h="2762250">
                <a:moveTo>
                  <a:pt x="1048321" y="2741775"/>
                </a:moveTo>
                <a:lnTo>
                  <a:pt x="1046737" y="2733929"/>
                </a:lnTo>
                <a:lnTo>
                  <a:pt x="1042417" y="2727522"/>
                </a:lnTo>
                <a:lnTo>
                  <a:pt x="1036010" y="2723202"/>
                </a:lnTo>
                <a:lnTo>
                  <a:pt x="1028164" y="2721618"/>
                </a:lnTo>
                <a:lnTo>
                  <a:pt x="1020318" y="2723202"/>
                </a:lnTo>
                <a:lnTo>
                  <a:pt x="1013911" y="2727522"/>
                </a:lnTo>
                <a:lnTo>
                  <a:pt x="1009591" y="2733929"/>
                </a:lnTo>
                <a:lnTo>
                  <a:pt x="1008007" y="2741775"/>
                </a:lnTo>
                <a:lnTo>
                  <a:pt x="1009591" y="2749620"/>
                </a:lnTo>
                <a:lnTo>
                  <a:pt x="1013911" y="2756028"/>
                </a:lnTo>
                <a:lnTo>
                  <a:pt x="1020318" y="2760347"/>
                </a:lnTo>
                <a:lnTo>
                  <a:pt x="1028164" y="2761931"/>
                </a:lnTo>
                <a:lnTo>
                  <a:pt x="1036010" y="2760347"/>
                </a:lnTo>
                <a:lnTo>
                  <a:pt x="1042417" y="2756028"/>
                </a:lnTo>
                <a:lnTo>
                  <a:pt x="1046737" y="2749620"/>
                </a:lnTo>
                <a:lnTo>
                  <a:pt x="1048321" y="2741775"/>
                </a:lnTo>
                <a:close/>
              </a:path>
              <a:path w="3694429" h="2762250">
                <a:moveTo>
                  <a:pt x="1174322" y="20156"/>
                </a:moveTo>
                <a:lnTo>
                  <a:pt x="1172738" y="12310"/>
                </a:lnTo>
                <a:lnTo>
                  <a:pt x="1168418" y="5903"/>
                </a:lnTo>
                <a:lnTo>
                  <a:pt x="1162011" y="1583"/>
                </a:lnTo>
                <a:lnTo>
                  <a:pt x="1154165" y="0"/>
                </a:lnTo>
                <a:lnTo>
                  <a:pt x="1146319" y="1583"/>
                </a:lnTo>
                <a:lnTo>
                  <a:pt x="1139912" y="5903"/>
                </a:lnTo>
                <a:lnTo>
                  <a:pt x="1135592" y="12310"/>
                </a:lnTo>
                <a:lnTo>
                  <a:pt x="1134008" y="20156"/>
                </a:lnTo>
                <a:lnTo>
                  <a:pt x="1135592" y="28002"/>
                </a:lnTo>
                <a:lnTo>
                  <a:pt x="1139912" y="34409"/>
                </a:lnTo>
                <a:lnTo>
                  <a:pt x="1146319" y="38729"/>
                </a:lnTo>
                <a:lnTo>
                  <a:pt x="1154165" y="40313"/>
                </a:lnTo>
                <a:lnTo>
                  <a:pt x="1162011" y="38729"/>
                </a:lnTo>
                <a:lnTo>
                  <a:pt x="1168418" y="34409"/>
                </a:lnTo>
                <a:lnTo>
                  <a:pt x="1172738" y="28002"/>
                </a:lnTo>
                <a:lnTo>
                  <a:pt x="1174322" y="20156"/>
                </a:lnTo>
                <a:close/>
              </a:path>
              <a:path w="3694429" h="2762250">
                <a:moveTo>
                  <a:pt x="1174322" y="246956"/>
                </a:moveTo>
                <a:lnTo>
                  <a:pt x="1172738" y="239111"/>
                </a:lnTo>
                <a:lnTo>
                  <a:pt x="1168418" y="232704"/>
                </a:lnTo>
                <a:lnTo>
                  <a:pt x="1162011" y="228384"/>
                </a:lnTo>
                <a:lnTo>
                  <a:pt x="1154165" y="226800"/>
                </a:lnTo>
                <a:lnTo>
                  <a:pt x="1146319" y="228384"/>
                </a:lnTo>
                <a:lnTo>
                  <a:pt x="1139912" y="232704"/>
                </a:lnTo>
                <a:lnTo>
                  <a:pt x="1135592" y="239111"/>
                </a:lnTo>
                <a:lnTo>
                  <a:pt x="1134008" y="246956"/>
                </a:lnTo>
                <a:lnTo>
                  <a:pt x="1135592" y="254802"/>
                </a:lnTo>
                <a:lnTo>
                  <a:pt x="1139912" y="261209"/>
                </a:lnTo>
                <a:lnTo>
                  <a:pt x="1146319" y="265529"/>
                </a:lnTo>
                <a:lnTo>
                  <a:pt x="1154165" y="267113"/>
                </a:lnTo>
                <a:lnTo>
                  <a:pt x="1162011" y="265529"/>
                </a:lnTo>
                <a:lnTo>
                  <a:pt x="1168418" y="261209"/>
                </a:lnTo>
                <a:lnTo>
                  <a:pt x="1172738" y="254802"/>
                </a:lnTo>
                <a:lnTo>
                  <a:pt x="1174322" y="246956"/>
                </a:lnTo>
                <a:close/>
              </a:path>
              <a:path w="3694429" h="2762250">
                <a:moveTo>
                  <a:pt x="1174322" y="2514974"/>
                </a:moveTo>
                <a:lnTo>
                  <a:pt x="1172738" y="2507128"/>
                </a:lnTo>
                <a:lnTo>
                  <a:pt x="1168418" y="2500721"/>
                </a:lnTo>
                <a:lnTo>
                  <a:pt x="1162011" y="2496402"/>
                </a:lnTo>
                <a:lnTo>
                  <a:pt x="1154165" y="2494818"/>
                </a:lnTo>
                <a:lnTo>
                  <a:pt x="1146319" y="2496402"/>
                </a:lnTo>
                <a:lnTo>
                  <a:pt x="1139912" y="2500721"/>
                </a:lnTo>
                <a:lnTo>
                  <a:pt x="1135592" y="2507128"/>
                </a:lnTo>
                <a:lnTo>
                  <a:pt x="1134008" y="2514974"/>
                </a:lnTo>
                <a:lnTo>
                  <a:pt x="1135592" y="2522820"/>
                </a:lnTo>
                <a:lnTo>
                  <a:pt x="1139912" y="2529227"/>
                </a:lnTo>
                <a:lnTo>
                  <a:pt x="1146319" y="2533547"/>
                </a:lnTo>
                <a:lnTo>
                  <a:pt x="1154165" y="2535131"/>
                </a:lnTo>
                <a:lnTo>
                  <a:pt x="1162011" y="2533547"/>
                </a:lnTo>
                <a:lnTo>
                  <a:pt x="1168418" y="2529227"/>
                </a:lnTo>
                <a:lnTo>
                  <a:pt x="1172738" y="2522820"/>
                </a:lnTo>
                <a:lnTo>
                  <a:pt x="1174322" y="2514974"/>
                </a:lnTo>
                <a:close/>
              </a:path>
              <a:path w="3694429" h="2762250">
                <a:moveTo>
                  <a:pt x="1174322" y="2741775"/>
                </a:moveTo>
                <a:lnTo>
                  <a:pt x="1172738" y="2733929"/>
                </a:lnTo>
                <a:lnTo>
                  <a:pt x="1168418" y="2727522"/>
                </a:lnTo>
                <a:lnTo>
                  <a:pt x="1162011" y="2723202"/>
                </a:lnTo>
                <a:lnTo>
                  <a:pt x="1154165" y="2721618"/>
                </a:lnTo>
                <a:lnTo>
                  <a:pt x="1146319" y="2723202"/>
                </a:lnTo>
                <a:lnTo>
                  <a:pt x="1139912" y="2727522"/>
                </a:lnTo>
                <a:lnTo>
                  <a:pt x="1135592" y="2733929"/>
                </a:lnTo>
                <a:lnTo>
                  <a:pt x="1134008" y="2741775"/>
                </a:lnTo>
                <a:lnTo>
                  <a:pt x="1135592" y="2749620"/>
                </a:lnTo>
                <a:lnTo>
                  <a:pt x="1139912" y="2756028"/>
                </a:lnTo>
                <a:lnTo>
                  <a:pt x="1146319" y="2760347"/>
                </a:lnTo>
                <a:lnTo>
                  <a:pt x="1154165" y="2761931"/>
                </a:lnTo>
                <a:lnTo>
                  <a:pt x="1162011" y="2760347"/>
                </a:lnTo>
                <a:lnTo>
                  <a:pt x="1168418" y="2756028"/>
                </a:lnTo>
                <a:lnTo>
                  <a:pt x="1172738" y="2749620"/>
                </a:lnTo>
                <a:lnTo>
                  <a:pt x="1174322" y="2741775"/>
                </a:lnTo>
                <a:close/>
              </a:path>
              <a:path w="3694429" h="2762250">
                <a:moveTo>
                  <a:pt x="1300323" y="20156"/>
                </a:moveTo>
                <a:lnTo>
                  <a:pt x="1298739" y="12310"/>
                </a:lnTo>
                <a:lnTo>
                  <a:pt x="1294419" y="5903"/>
                </a:lnTo>
                <a:lnTo>
                  <a:pt x="1288012" y="1583"/>
                </a:lnTo>
                <a:lnTo>
                  <a:pt x="1280166" y="0"/>
                </a:lnTo>
                <a:lnTo>
                  <a:pt x="1272320" y="1583"/>
                </a:lnTo>
                <a:lnTo>
                  <a:pt x="1265913" y="5903"/>
                </a:lnTo>
                <a:lnTo>
                  <a:pt x="1261593" y="12310"/>
                </a:lnTo>
                <a:lnTo>
                  <a:pt x="1260009" y="20156"/>
                </a:lnTo>
                <a:lnTo>
                  <a:pt x="1261593" y="28002"/>
                </a:lnTo>
                <a:lnTo>
                  <a:pt x="1265913" y="34409"/>
                </a:lnTo>
                <a:lnTo>
                  <a:pt x="1272320" y="38729"/>
                </a:lnTo>
                <a:lnTo>
                  <a:pt x="1280166" y="40313"/>
                </a:lnTo>
                <a:lnTo>
                  <a:pt x="1288012" y="38729"/>
                </a:lnTo>
                <a:lnTo>
                  <a:pt x="1294419" y="34409"/>
                </a:lnTo>
                <a:lnTo>
                  <a:pt x="1298739" y="28002"/>
                </a:lnTo>
                <a:lnTo>
                  <a:pt x="1300323" y="20156"/>
                </a:lnTo>
                <a:close/>
              </a:path>
              <a:path w="3694429" h="2762250">
                <a:moveTo>
                  <a:pt x="1300323" y="246956"/>
                </a:moveTo>
                <a:lnTo>
                  <a:pt x="1298739" y="239111"/>
                </a:lnTo>
                <a:lnTo>
                  <a:pt x="1294419" y="232704"/>
                </a:lnTo>
                <a:lnTo>
                  <a:pt x="1288012" y="228384"/>
                </a:lnTo>
                <a:lnTo>
                  <a:pt x="1280166" y="226800"/>
                </a:lnTo>
                <a:lnTo>
                  <a:pt x="1272320" y="228384"/>
                </a:lnTo>
                <a:lnTo>
                  <a:pt x="1265913" y="232704"/>
                </a:lnTo>
                <a:lnTo>
                  <a:pt x="1261593" y="239111"/>
                </a:lnTo>
                <a:lnTo>
                  <a:pt x="1260009" y="246956"/>
                </a:lnTo>
                <a:lnTo>
                  <a:pt x="1261593" y="254802"/>
                </a:lnTo>
                <a:lnTo>
                  <a:pt x="1265913" y="261209"/>
                </a:lnTo>
                <a:lnTo>
                  <a:pt x="1272320" y="265529"/>
                </a:lnTo>
                <a:lnTo>
                  <a:pt x="1280166" y="267113"/>
                </a:lnTo>
                <a:lnTo>
                  <a:pt x="1288012" y="265529"/>
                </a:lnTo>
                <a:lnTo>
                  <a:pt x="1294419" y="261209"/>
                </a:lnTo>
                <a:lnTo>
                  <a:pt x="1298739" y="254802"/>
                </a:lnTo>
                <a:lnTo>
                  <a:pt x="1300323" y="246956"/>
                </a:lnTo>
                <a:close/>
              </a:path>
              <a:path w="3694429" h="2762250">
                <a:moveTo>
                  <a:pt x="1300323" y="2514974"/>
                </a:moveTo>
                <a:lnTo>
                  <a:pt x="1298739" y="2507128"/>
                </a:lnTo>
                <a:lnTo>
                  <a:pt x="1294419" y="2500721"/>
                </a:lnTo>
                <a:lnTo>
                  <a:pt x="1288012" y="2496402"/>
                </a:lnTo>
                <a:lnTo>
                  <a:pt x="1280166" y="2494818"/>
                </a:lnTo>
                <a:lnTo>
                  <a:pt x="1272320" y="2496402"/>
                </a:lnTo>
                <a:lnTo>
                  <a:pt x="1265913" y="2500721"/>
                </a:lnTo>
                <a:lnTo>
                  <a:pt x="1261593" y="2507128"/>
                </a:lnTo>
                <a:lnTo>
                  <a:pt x="1260009" y="2514974"/>
                </a:lnTo>
                <a:lnTo>
                  <a:pt x="1261593" y="2522820"/>
                </a:lnTo>
                <a:lnTo>
                  <a:pt x="1265913" y="2529227"/>
                </a:lnTo>
                <a:lnTo>
                  <a:pt x="1272320" y="2533547"/>
                </a:lnTo>
                <a:lnTo>
                  <a:pt x="1280166" y="2535131"/>
                </a:lnTo>
                <a:lnTo>
                  <a:pt x="1288012" y="2533547"/>
                </a:lnTo>
                <a:lnTo>
                  <a:pt x="1294419" y="2529227"/>
                </a:lnTo>
                <a:lnTo>
                  <a:pt x="1298739" y="2522820"/>
                </a:lnTo>
                <a:lnTo>
                  <a:pt x="1300323" y="2514974"/>
                </a:lnTo>
                <a:close/>
              </a:path>
              <a:path w="3694429" h="2762250">
                <a:moveTo>
                  <a:pt x="1300323" y="2741775"/>
                </a:moveTo>
                <a:lnTo>
                  <a:pt x="1298739" y="2733929"/>
                </a:lnTo>
                <a:lnTo>
                  <a:pt x="1294419" y="2727522"/>
                </a:lnTo>
                <a:lnTo>
                  <a:pt x="1288012" y="2723202"/>
                </a:lnTo>
                <a:lnTo>
                  <a:pt x="1280166" y="2721618"/>
                </a:lnTo>
                <a:lnTo>
                  <a:pt x="1272320" y="2723202"/>
                </a:lnTo>
                <a:lnTo>
                  <a:pt x="1265913" y="2727522"/>
                </a:lnTo>
                <a:lnTo>
                  <a:pt x="1261593" y="2733929"/>
                </a:lnTo>
                <a:lnTo>
                  <a:pt x="1260009" y="2741775"/>
                </a:lnTo>
                <a:lnTo>
                  <a:pt x="1261593" y="2749620"/>
                </a:lnTo>
                <a:lnTo>
                  <a:pt x="1265913" y="2756028"/>
                </a:lnTo>
                <a:lnTo>
                  <a:pt x="1272320" y="2760347"/>
                </a:lnTo>
                <a:lnTo>
                  <a:pt x="1280166" y="2761931"/>
                </a:lnTo>
                <a:lnTo>
                  <a:pt x="1288012" y="2760347"/>
                </a:lnTo>
                <a:lnTo>
                  <a:pt x="1294419" y="2756028"/>
                </a:lnTo>
                <a:lnTo>
                  <a:pt x="1298739" y="2749620"/>
                </a:lnTo>
                <a:lnTo>
                  <a:pt x="1300323" y="2741775"/>
                </a:lnTo>
                <a:close/>
              </a:path>
              <a:path w="3694429" h="2762250">
                <a:moveTo>
                  <a:pt x="1426324" y="20156"/>
                </a:moveTo>
                <a:lnTo>
                  <a:pt x="1424740" y="12310"/>
                </a:lnTo>
                <a:lnTo>
                  <a:pt x="1420420" y="5903"/>
                </a:lnTo>
                <a:lnTo>
                  <a:pt x="1414013" y="1583"/>
                </a:lnTo>
                <a:lnTo>
                  <a:pt x="1406167" y="0"/>
                </a:lnTo>
                <a:lnTo>
                  <a:pt x="1398321" y="1583"/>
                </a:lnTo>
                <a:lnTo>
                  <a:pt x="1391914" y="5903"/>
                </a:lnTo>
                <a:lnTo>
                  <a:pt x="1387594" y="12310"/>
                </a:lnTo>
                <a:lnTo>
                  <a:pt x="1386010" y="20156"/>
                </a:lnTo>
                <a:lnTo>
                  <a:pt x="1387594" y="28002"/>
                </a:lnTo>
                <a:lnTo>
                  <a:pt x="1391914" y="34409"/>
                </a:lnTo>
                <a:lnTo>
                  <a:pt x="1398321" y="38729"/>
                </a:lnTo>
                <a:lnTo>
                  <a:pt x="1406167" y="40313"/>
                </a:lnTo>
                <a:lnTo>
                  <a:pt x="1414013" y="38729"/>
                </a:lnTo>
                <a:lnTo>
                  <a:pt x="1420420" y="34409"/>
                </a:lnTo>
                <a:lnTo>
                  <a:pt x="1424740" y="28002"/>
                </a:lnTo>
                <a:lnTo>
                  <a:pt x="1426324" y="20156"/>
                </a:lnTo>
                <a:close/>
              </a:path>
              <a:path w="3694429" h="2762250">
                <a:moveTo>
                  <a:pt x="1426324" y="246956"/>
                </a:moveTo>
                <a:lnTo>
                  <a:pt x="1424740" y="239111"/>
                </a:lnTo>
                <a:lnTo>
                  <a:pt x="1420420" y="232704"/>
                </a:lnTo>
                <a:lnTo>
                  <a:pt x="1414013" y="228384"/>
                </a:lnTo>
                <a:lnTo>
                  <a:pt x="1406167" y="226800"/>
                </a:lnTo>
                <a:lnTo>
                  <a:pt x="1398321" y="228384"/>
                </a:lnTo>
                <a:lnTo>
                  <a:pt x="1391914" y="232704"/>
                </a:lnTo>
                <a:lnTo>
                  <a:pt x="1387594" y="239111"/>
                </a:lnTo>
                <a:lnTo>
                  <a:pt x="1386010" y="246956"/>
                </a:lnTo>
                <a:lnTo>
                  <a:pt x="1387594" y="254802"/>
                </a:lnTo>
                <a:lnTo>
                  <a:pt x="1391914" y="261209"/>
                </a:lnTo>
                <a:lnTo>
                  <a:pt x="1398321" y="265529"/>
                </a:lnTo>
                <a:lnTo>
                  <a:pt x="1406167" y="267113"/>
                </a:lnTo>
                <a:lnTo>
                  <a:pt x="1414013" y="265529"/>
                </a:lnTo>
                <a:lnTo>
                  <a:pt x="1420420" y="261209"/>
                </a:lnTo>
                <a:lnTo>
                  <a:pt x="1424740" y="254802"/>
                </a:lnTo>
                <a:lnTo>
                  <a:pt x="1426324" y="246956"/>
                </a:lnTo>
                <a:close/>
              </a:path>
              <a:path w="3694429" h="2762250">
                <a:moveTo>
                  <a:pt x="1426324" y="2514974"/>
                </a:moveTo>
                <a:lnTo>
                  <a:pt x="1424740" y="2507128"/>
                </a:lnTo>
                <a:lnTo>
                  <a:pt x="1420420" y="2500721"/>
                </a:lnTo>
                <a:lnTo>
                  <a:pt x="1414013" y="2496402"/>
                </a:lnTo>
                <a:lnTo>
                  <a:pt x="1406167" y="2494818"/>
                </a:lnTo>
                <a:lnTo>
                  <a:pt x="1398321" y="2496402"/>
                </a:lnTo>
                <a:lnTo>
                  <a:pt x="1391914" y="2500721"/>
                </a:lnTo>
                <a:lnTo>
                  <a:pt x="1387594" y="2507128"/>
                </a:lnTo>
                <a:lnTo>
                  <a:pt x="1386010" y="2514974"/>
                </a:lnTo>
                <a:lnTo>
                  <a:pt x="1387594" y="2522820"/>
                </a:lnTo>
                <a:lnTo>
                  <a:pt x="1391914" y="2529227"/>
                </a:lnTo>
                <a:lnTo>
                  <a:pt x="1398321" y="2533547"/>
                </a:lnTo>
                <a:lnTo>
                  <a:pt x="1406167" y="2535131"/>
                </a:lnTo>
                <a:lnTo>
                  <a:pt x="1414013" y="2533547"/>
                </a:lnTo>
                <a:lnTo>
                  <a:pt x="1420420" y="2529227"/>
                </a:lnTo>
                <a:lnTo>
                  <a:pt x="1424740" y="2522820"/>
                </a:lnTo>
                <a:lnTo>
                  <a:pt x="1426324" y="2514974"/>
                </a:lnTo>
                <a:close/>
              </a:path>
              <a:path w="3694429" h="2762250">
                <a:moveTo>
                  <a:pt x="1426324" y="2741775"/>
                </a:moveTo>
                <a:lnTo>
                  <a:pt x="1424740" y="2733929"/>
                </a:lnTo>
                <a:lnTo>
                  <a:pt x="1420420" y="2727522"/>
                </a:lnTo>
                <a:lnTo>
                  <a:pt x="1414013" y="2723202"/>
                </a:lnTo>
                <a:lnTo>
                  <a:pt x="1406167" y="2721618"/>
                </a:lnTo>
                <a:lnTo>
                  <a:pt x="1398321" y="2723202"/>
                </a:lnTo>
                <a:lnTo>
                  <a:pt x="1391914" y="2727522"/>
                </a:lnTo>
                <a:lnTo>
                  <a:pt x="1387594" y="2733929"/>
                </a:lnTo>
                <a:lnTo>
                  <a:pt x="1386010" y="2741775"/>
                </a:lnTo>
                <a:lnTo>
                  <a:pt x="1387594" y="2749620"/>
                </a:lnTo>
                <a:lnTo>
                  <a:pt x="1391914" y="2756028"/>
                </a:lnTo>
                <a:lnTo>
                  <a:pt x="1398321" y="2760347"/>
                </a:lnTo>
                <a:lnTo>
                  <a:pt x="1406167" y="2761931"/>
                </a:lnTo>
                <a:lnTo>
                  <a:pt x="1414013" y="2760347"/>
                </a:lnTo>
                <a:lnTo>
                  <a:pt x="1420420" y="2756028"/>
                </a:lnTo>
                <a:lnTo>
                  <a:pt x="1424740" y="2749620"/>
                </a:lnTo>
                <a:lnTo>
                  <a:pt x="1426324" y="2741775"/>
                </a:lnTo>
                <a:close/>
              </a:path>
              <a:path w="3694429" h="2762250">
                <a:moveTo>
                  <a:pt x="1678326" y="20156"/>
                </a:moveTo>
                <a:lnTo>
                  <a:pt x="1676742" y="12310"/>
                </a:lnTo>
                <a:lnTo>
                  <a:pt x="1672422" y="5903"/>
                </a:lnTo>
                <a:lnTo>
                  <a:pt x="1666015" y="1583"/>
                </a:lnTo>
                <a:lnTo>
                  <a:pt x="1658169" y="0"/>
                </a:lnTo>
                <a:lnTo>
                  <a:pt x="1650323" y="1583"/>
                </a:lnTo>
                <a:lnTo>
                  <a:pt x="1643916" y="5903"/>
                </a:lnTo>
                <a:lnTo>
                  <a:pt x="1639596" y="12310"/>
                </a:lnTo>
                <a:lnTo>
                  <a:pt x="1638012" y="20156"/>
                </a:lnTo>
                <a:lnTo>
                  <a:pt x="1639596" y="28002"/>
                </a:lnTo>
                <a:lnTo>
                  <a:pt x="1643916" y="34409"/>
                </a:lnTo>
                <a:lnTo>
                  <a:pt x="1650323" y="38729"/>
                </a:lnTo>
                <a:lnTo>
                  <a:pt x="1658169" y="40313"/>
                </a:lnTo>
                <a:lnTo>
                  <a:pt x="1666015" y="38729"/>
                </a:lnTo>
                <a:lnTo>
                  <a:pt x="1672422" y="34409"/>
                </a:lnTo>
                <a:lnTo>
                  <a:pt x="1676742" y="28002"/>
                </a:lnTo>
                <a:lnTo>
                  <a:pt x="1678326" y="20156"/>
                </a:lnTo>
                <a:close/>
              </a:path>
              <a:path w="3694429" h="2762250">
                <a:moveTo>
                  <a:pt x="1678326" y="246956"/>
                </a:moveTo>
                <a:lnTo>
                  <a:pt x="1676742" y="239111"/>
                </a:lnTo>
                <a:lnTo>
                  <a:pt x="1672422" y="232704"/>
                </a:lnTo>
                <a:lnTo>
                  <a:pt x="1666015" y="228384"/>
                </a:lnTo>
                <a:lnTo>
                  <a:pt x="1658169" y="226800"/>
                </a:lnTo>
                <a:lnTo>
                  <a:pt x="1650323" y="228384"/>
                </a:lnTo>
                <a:lnTo>
                  <a:pt x="1643916" y="232704"/>
                </a:lnTo>
                <a:lnTo>
                  <a:pt x="1639596" y="239111"/>
                </a:lnTo>
                <a:lnTo>
                  <a:pt x="1638012" y="246956"/>
                </a:lnTo>
                <a:lnTo>
                  <a:pt x="1639596" y="254802"/>
                </a:lnTo>
                <a:lnTo>
                  <a:pt x="1643916" y="261209"/>
                </a:lnTo>
                <a:lnTo>
                  <a:pt x="1650323" y="265529"/>
                </a:lnTo>
                <a:lnTo>
                  <a:pt x="1658169" y="267113"/>
                </a:lnTo>
                <a:lnTo>
                  <a:pt x="1666015" y="265529"/>
                </a:lnTo>
                <a:lnTo>
                  <a:pt x="1672422" y="261209"/>
                </a:lnTo>
                <a:lnTo>
                  <a:pt x="1676742" y="254802"/>
                </a:lnTo>
                <a:lnTo>
                  <a:pt x="1678326" y="246956"/>
                </a:lnTo>
                <a:close/>
              </a:path>
              <a:path w="3694429" h="2762250">
                <a:moveTo>
                  <a:pt x="1678326" y="2514974"/>
                </a:moveTo>
                <a:lnTo>
                  <a:pt x="1676742" y="2507128"/>
                </a:lnTo>
                <a:lnTo>
                  <a:pt x="1672422" y="2500721"/>
                </a:lnTo>
                <a:lnTo>
                  <a:pt x="1666015" y="2496402"/>
                </a:lnTo>
                <a:lnTo>
                  <a:pt x="1658169" y="2494818"/>
                </a:lnTo>
                <a:lnTo>
                  <a:pt x="1650323" y="2496402"/>
                </a:lnTo>
                <a:lnTo>
                  <a:pt x="1643916" y="2500721"/>
                </a:lnTo>
                <a:lnTo>
                  <a:pt x="1639596" y="2507128"/>
                </a:lnTo>
                <a:lnTo>
                  <a:pt x="1638012" y="2514974"/>
                </a:lnTo>
                <a:lnTo>
                  <a:pt x="1639596" y="2522820"/>
                </a:lnTo>
                <a:lnTo>
                  <a:pt x="1643916" y="2529227"/>
                </a:lnTo>
                <a:lnTo>
                  <a:pt x="1650323" y="2533547"/>
                </a:lnTo>
                <a:lnTo>
                  <a:pt x="1658169" y="2535131"/>
                </a:lnTo>
                <a:lnTo>
                  <a:pt x="1666015" y="2533547"/>
                </a:lnTo>
                <a:lnTo>
                  <a:pt x="1672422" y="2529227"/>
                </a:lnTo>
                <a:lnTo>
                  <a:pt x="1676742" y="2522820"/>
                </a:lnTo>
                <a:lnTo>
                  <a:pt x="1678326" y="2514974"/>
                </a:lnTo>
                <a:close/>
              </a:path>
              <a:path w="3694429" h="2762250">
                <a:moveTo>
                  <a:pt x="1678326" y="2741775"/>
                </a:moveTo>
                <a:lnTo>
                  <a:pt x="1676742" y="2733929"/>
                </a:lnTo>
                <a:lnTo>
                  <a:pt x="1672422" y="2727522"/>
                </a:lnTo>
                <a:lnTo>
                  <a:pt x="1666015" y="2723202"/>
                </a:lnTo>
                <a:lnTo>
                  <a:pt x="1658169" y="2721618"/>
                </a:lnTo>
                <a:lnTo>
                  <a:pt x="1650323" y="2723202"/>
                </a:lnTo>
                <a:lnTo>
                  <a:pt x="1643916" y="2727522"/>
                </a:lnTo>
                <a:lnTo>
                  <a:pt x="1639596" y="2733929"/>
                </a:lnTo>
                <a:lnTo>
                  <a:pt x="1638012" y="2741775"/>
                </a:lnTo>
                <a:lnTo>
                  <a:pt x="1639596" y="2749620"/>
                </a:lnTo>
                <a:lnTo>
                  <a:pt x="1643916" y="2756028"/>
                </a:lnTo>
                <a:lnTo>
                  <a:pt x="1650323" y="2760347"/>
                </a:lnTo>
                <a:lnTo>
                  <a:pt x="1658169" y="2761931"/>
                </a:lnTo>
                <a:lnTo>
                  <a:pt x="1666015" y="2760347"/>
                </a:lnTo>
                <a:lnTo>
                  <a:pt x="1672422" y="2756028"/>
                </a:lnTo>
                <a:lnTo>
                  <a:pt x="1676742" y="2749620"/>
                </a:lnTo>
                <a:lnTo>
                  <a:pt x="1678326" y="2741775"/>
                </a:lnTo>
                <a:close/>
              </a:path>
              <a:path w="3694429" h="2762250">
                <a:moveTo>
                  <a:pt x="1804327" y="20156"/>
                </a:moveTo>
                <a:lnTo>
                  <a:pt x="1802743" y="12310"/>
                </a:lnTo>
                <a:lnTo>
                  <a:pt x="1798423" y="5903"/>
                </a:lnTo>
                <a:lnTo>
                  <a:pt x="1792016" y="1583"/>
                </a:lnTo>
                <a:lnTo>
                  <a:pt x="1784170" y="0"/>
                </a:lnTo>
                <a:lnTo>
                  <a:pt x="1776324" y="1583"/>
                </a:lnTo>
                <a:lnTo>
                  <a:pt x="1769917" y="5903"/>
                </a:lnTo>
                <a:lnTo>
                  <a:pt x="1765597" y="12310"/>
                </a:lnTo>
                <a:lnTo>
                  <a:pt x="1764013" y="20156"/>
                </a:lnTo>
                <a:lnTo>
                  <a:pt x="1765597" y="28002"/>
                </a:lnTo>
                <a:lnTo>
                  <a:pt x="1769917" y="34409"/>
                </a:lnTo>
                <a:lnTo>
                  <a:pt x="1776324" y="38729"/>
                </a:lnTo>
                <a:lnTo>
                  <a:pt x="1784170" y="40313"/>
                </a:lnTo>
                <a:lnTo>
                  <a:pt x="1792016" y="38729"/>
                </a:lnTo>
                <a:lnTo>
                  <a:pt x="1798423" y="34409"/>
                </a:lnTo>
                <a:lnTo>
                  <a:pt x="1802743" y="28002"/>
                </a:lnTo>
                <a:lnTo>
                  <a:pt x="1804327" y="20156"/>
                </a:lnTo>
                <a:close/>
              </a:path>
              <a:path w="3694429" h="2762250">
                <a:moveTo>
                  <a:pt x="1804327" y="246956"/>
                </a:moveTo>
                <a:lnTo>
                  <a:pt x="1802743" y="239111"/>
                </a:lnTo>
                <a:lnTo>
                  <a:pt x="1798423" y="232704"/>
                </a:lnTo>
                <a:lnTo>
                  <a:pt x="1792016" y="228384"/>
                </a:lnTo>
                <a:lnTo>
                  <a:pt x="1784170" y="226800"/>
                </a:lnTo>
                <a:lnTo>
                  <a:pt x="1776324" y="228384"/>
                </a:lnTo>
                <a:lnTo>
                  <a:pt x="1769917" y="232704"/>
                </a:lnTo>
                <a:lnTo>
                  <a:pt x="1765597" y="239111"/>
                </a:lnTo>
                <a:lnTo>
                  <a:pt x="1764013" y="246956"/>
                </a:lnTo>
                <a:lnTo>
                  <a:pt x="1765597" y="254802"/>
                </a:lnTo>
                <a:lnTo>
                  <a:pt x="1769917" y="261209"/>
                </a:lnTo>
                <a:lnTo>
                  <a:pt x="1776324" y="265529"/>
                </a:lnTo>
                <a:lnTo>
                  <a:pt x="1784170" y="267113"/>
                </a:lnTo>
                <a:lnTo>
                  <a:pt x="1792016" y="265529"/>
                </a:lnTo>
                <a:lnTo>
                  <a:pt x="1798423" y="261209"/>
                </a:lnTo>
                <a:lnTo>
                  <a:pt x="1802743" y="254802"/>
                </a:lnTo>
                <a:lnTo>
                  <a:pt x="1804327" y="246956"/>
                </a:lnTo>
                <a:close/>
              </a:path>
              <a:path w="3694429" h="2762250">
                <a:moveTo>
                  <a:pt x="1804327" y="2514974"/>
                </a:moveTo>
                <a:lnTo>
                  <a:pt x="1802743" y="2507128"/>
                </a:lnTo>
                <a:lnTo>
                  <a:pt x="1798423" y="2500721"/>
                </a:lnTo>
                <a:lnTo>
                  <a:pt x="1792016" y="2496402"/>
                </a:lnTo>
                <a:lnTo>
                  <a:pt x="1784170" y="2494818"/>
                </a:lnTo>
                <a:lnTo>
                  <a:pt x="1776324" y="2496402"/>
                </a:lnTo>
                <a:lnTo>
                  <a:pt x="1769917" y="2500721"/>
                </a:lnTo>
                <a:lnTo>
                  <a:pt x="1765597" y="2507128"/>
                </a:lnTo>
                <a:lnTo>
                  <a:pt x="1764013" y="2514974"/>
                </a:lnTo>
                <a:lnTo>
                  <a:pt x="1765597" y="2522820"/>
                </a:lnTo>
                <a:lnTo>
                  <a:pt x="1769917" y="2529227"/>
                </a:lnTo>
                <a:lnTo>
                  <a:pt x="1776324" y="2533547"/>
                </a:lnTo>
                <a:lnTo>
                  <a:pt x="1784170" y="2535131"/>
                </a:lnTo>
                <a:lnTo>
                  <a:pt x="1792016" y="2533547"/>
                </a:lnTo>
                <a:lnTo>
                  <a:pt x="1798423" y="2529227"/>
                </a:lnTo>
                <a:lnTo>
                  <a:pt x="1802743" y="2522820"/>
                </a:lnTo>
                <a:lnTo>
                  <a:pt x="1804327" y="2514974"/>
                </a:lnTo>
                <a:close/>
              </a:path>
              <a:path w="3694429" h="2762250">
                <a:moveTo>
                  <a:pt x="1804327" y="2741775"/>
                </a:moveTo>
                <a:lnTo>
                  <a:pt x="1802743" y="2733929"/>
                </a:lnTo>
                <a:lnTo>
                  <a:pt x="1798423" y="2727522"/>
                </a:lnTo>
                <a:lnTo>
                  <a:pt x="1792016" y="2723202"/>
                </a:lnTo>
                <a:lnTo>
                  <a:pt x="1784170" y="2721618"/>
                </a:lnTo>
                <a:lnTo>
                  <a:pt x="1776324" y="2723202"/>
                </a:lnTo>
                <a:lnTo>
                  <a:pt x="1769917" y="2727522"/>
                </a:lnTo>
                <a:lnTo>
                  <a:pt x="1765597" y="2733929"/>
                </a:lnTo>
                <a:lnTo>
                  <a:pt x="1764013" y="2741775"/>
                </a:lnTo>
                <a:lnTo>
                  <a:pt x="1765597" y="2749620"/>
                </a:lnTo>
                <a:lnTo>
                  <a:pt x="1769917" y="2756028"/>
                </a:lnTo>
                <a:lnTo>
                  <a:pt x="1776324" y="2760347"/>
                </a:lnTo>
                <a:lnTo>
                  <a:pt x="1784170" y="2761931"/>
                </a:lnTo>
                <a:lnTo>
                  <a:pt x="1792016" y="2760347"/>
                </a:lnTo>
                <a:lnTo>
                  <a:pt x="1798423" y="2756028"/>
                </a:lnTo>
                <a:lnTo>
                  <a:pt x="1802743" y="2749620"/>
                </a:lnTo>
                <a:lnTo>
                  <a:pt x="1804327" y="2741775"/>
                </a:lnTo>
                <a:close/>
              </a:path>
              <a:path w="3694429" h="2762250">
                <a:moveTo>
                  <a:pt x="1930328" y="20156"/>
                </a:moveTo>
                <a:lnTo>
                  <a:pt x="1928744" y="12310"/>
                </a:lnTo>
                <a:lnTo>
                  <a:pt x="1924424" y="5903"/>
                </a:lnTo>
                <a:lnTo>
                  <a:pt x="1918017" y="1583"/>
                </a:lnTo>
                <a:lnTo>
                  <a:pt x="1910171" y="0"/>
                </a:lnTo>
                <a:lnTo>
                  <a:pt x="1902325" y="1583"/>
                </a:lnTo>
                <a:lnTo>
                  <a:pt x="1895918" y="5903"/>
                </a:lnTo>
                <a:lnTo>
                  <a:pt x="1891598" y="12310"/>
                </a:lnTo>
                <a:lnTo>
                  <a:pt x="1890014" y="20156"/>
                </a:lnTo>
                <a:lnTo>
                  <a:pt x="1891598" y="28002"/>
                </a:lnTo>
                <a:lnTo>
                  <a:pt x="1895918" y="34409"/>
                </a:lnTo>
                <a:lnTo>
                  <a:pt x="1902325" y="38729"/>
                </a:lnTo>
                <a:lnTo>
                  <a:pt x="1910171" y="40313"/>
                </a:lnTo>
                <a:lnTo>
                  <a:pt x="1918017" y="38729"/>
                </a:lnTo>
                <a:lnTo>
                  <a:pt x="1924424" y="34409"/>
                </a:lnTo>
                <a:lnTo>
                  <a:pt x="1928744" y="28002"/>
                </a:lnTo>
                <a:lnTo>
                  <a:pt x="1930328" y="20156"/>
                </a:lnTo>
                <a:close/>
              </a:path>
              <a:path w="3694429" h="2762250">
                <a:moveTo>
                  <a:pt x="1930328" y="246956"/>
                </a:moveTo>
                <a:lnTo>
                  <a:pt x="1928744" y="239111"/>
                </a:lnTo>
                <a:lnTo>
                  <a:pt x="1924424" y="232704"/>
                </a:lnTo>
                <a:lnTo>
                  <a:pt x="1918017" y="228384"/>
                </a:lnTo>
                <a:lnTo>
                  <a:pt x="1910171" y="226800"/>
                </a:lnTo>
                <a:lnTo>
                  <a:pt x="1902325" y="228384"/>
                </a:lnTo>
                <a:lnTo>
                  <a:pt x="1895918" y="232704"/>
                </a:lnTo>
                <a:lnTo>
                  <a:pt x="1891598" y="239111"/>
                </a:lnTo>
                <a:lnTo>
                  <a:pt x="1890014" y="246956"/>
                </a:lnTo>
                <a:lnTo>
                  <a:pt x="1891598" y="254802"/>
                </a:lnTo>
                <a:lnTo>
                  <a:pt x="1895918" y="261209"/>
                </a:lnTo>
                <a:lnTo>
                  <a:pt x="1902325" y="265529"/>
                </a:lnTo>
                <a:lnTo>
                  <a:pt x="1910171" y="267113"/>
                </a:lnTo>
                <a:lnTo>
                  <a:pt x="1918017" y="265529"/>
                </a:lnTo>
                <a:lnTo>
                  <a:pt x="1924424" y="261209"/>
                </a:lnTo>
                <a:lnTo>
                  <a:pt x="1928744" y="254802"/>
                </a:lnTo>
                <a:lnTo>
                  <a:pt x="1930328" y="246956"/>
                </a:lnTo>
                <a:close/>
              </a:path>
              <a:path w="3694429" h="2762250">
                <a:moveTo>
                  <a:pt x="1930328" y="2514974"/>
                </a:moveTo>
                <a:lnTo>
                  <a:pt x="1928744" y="2507128"/>
                </a:lnTo>
                <a:lnTo>
                  <a:pt x="1924424" y="2500721"/>
                </a:lnTo>
                <a:lnTo>
                  <a:pt x="1918017" y="2496402"/>
                </a:lnTo>
                <a:lnTo>
                  <a:pt x="1910171" y="2494818"/>
                </a:lnTo>
                <a:lnTo>
                  <a:pt x="1902325" y="2496402"/>
                </a:lnTo>
                <a:lnTo>
                  <a:pt x="1895918" y="2500721"/>
                </a:lnTo>
                <a:lnTo>
                  <a:pt x="1891598" y="2507128"/>
                </a:lnTo>
                <a:lnTo>
                  <a:pt x="1890014" y="2514974"/>
                </a:lnTo>
                <a:lnTo>
                  <a:pt x="1891598" y="2522820"/>
                </a:lnTo>
                <a:lnTo>
                  <a:pt x="1895918" y="2529227"/>
                </a:lnTo>
                <a:lnTo>
                  <a:pt x="1902325" y="2533547"/>
                </a:lnTo>
                <a:lnTo>
                  <a:pt x="1910171" y="2535131"/>
                </a:lnTo>
                <a:lnTo>
                  <a:pt x="1918017" y="2533547"/>
                </a:lnTo>
                <a:lnTo>
                  <a:pt x="1924424" y="2529227"/>
                </a:lnTo>
                <a:lnTo>
                  <a:pt x="1928744" y="2522820"/>
                </a:lnTo>
                <a:lnTo>
                  <a:pt x="1930328" y="2514974"/>
                </a:lnTo>
                <a:close/>
              </a:path>
              <a:path w="3694429" h="2762250">
                <a:moveTo>
                  <a:pt x="1930328" y="2741775"/>
                </a:moveTo>
                <a:lnTo>
                  <a:pt x="1928744" y="2733929"/>
                </a:lnTo>
                <a:lnTo>
                  <a:pt x="1924424" y="2727522"/>
                </a:lnTo>
                <a:lnTo>
                  <a:pt x="1918017" y="2723202"/>
                </a:lnTo>
                <a:lnTo>
                  <a:pt x="1910171" y="2721618"/>
                </a:lnTo>
                <a:lnTo>
                  <a:pt x="1902325" y="2723202"/>
                </a:lnTo>
                <a:lnTo>
                  <a:pt x="1895918" y="2727522"/>
                </a:lnTo>
                <a:lnTo>
                  <a:pt x="1891598" y="2733929"/>
                </a:lnTo>
                <a:lnTo>
                  <a:pt x="1890014" y="2741775"/>
                </a:lnTo>
                <a:lnTo>
                  <a:pt x="1891598" y="2749620"/>
                </a:lnTo>
                <a:lnTo>
                  <a:pt x="1895918" y="2756028"/>
                </a:lnTo>
                <a:lnTo>
                  <a:pt x="1902325" y="2760347"/>
                </a:lnTo>
                <a:lnTo>
                  <a:pt x="1910171" y="2761931"/>
                </a:lnTo>
                <a:lnTo>
                  <a:pt x="1918017" y="2760347"/>
                </a:lnTo>
                <a:lnTo>
                  <a:pt x="1924424" y="2756028"/>
                </a:lnTo>
                <a:lnTo>
                  <a:pt x="1928744" y="2749620"/>
                </a:lnTo>
                <a:lnTo>
                  <a:pt x="1930328" y="2741775"/>
                </a:lnTo>
                <a:close/>
              </a:path>
              <a:path w="3694429" h="2762250">
                <a:moveTo>
                  <a:pt x="2056329" y="20156"/>
                </a:moveTo>
                <a:lnTo>
                  <a:pt x="2054745" y="12310"/>
                </a:lnTo>
                <a:lnTo>
                  <a:pt x="2050425" y="5903"/>
                </a:lnTo>
                <a:lnTo>
                  <a:pt x="2044018" y="1583"/>
                </a:lnTo>
                <a:lnTo>
                  <a:pt x="2036172" y="0"/>
                </a:lnTo>
                <a:lnTo>
                  <a:pt x="2028326" y="1583"/>
                </a:lnTo>
                <a:lnTo>
                  <a:pt x="2021919" y="5903"/>
                </a:lnTo>
                <a:lnTo>
                  <a:pt x="2017600" y="12310"/>
                </a:lnTo>
                <a:lnTo>
                  <a:pt x="2016016" y="20156"/>
                </a:lnTo>
                <a:lnTo>
                  <a:pt x="2017600" y="28002"/>
                </a:lnTo>
                <a:lnTo>
                  <a:pt x="2021919" y="34409"/>
                </a:lnTo>
                <a:lnTo>
                  <a:pt x="2028326" y="38729"/>
                </a:lnTo>
                <a:lnTo>
                  <a:pt x="2036172" y="40313"/>
                </a:lnTo>
                <a:lnTo>
                  <a:pt x="2044018" y="38729"/>
                </a:lnTo>
                <a:lnTo>
                  <a:pt x="2050425" y="34409"/>
                </a:lnTo>
                <a:lnTo>
                  <a:pt x="2054745" y="28002"/>
                </a:lnTo>
                <a:lnTo>
                  <a:pt x="2056329" y="20156"/>
                </a:lnTo>
                <a:close/>
              </a:path>
              <a:path w="3694429" h="2762250">
                <a:moveTo>
                  <a:pt x="2056329" y="246956"/>
                </a:moveTo>
                <a:lnTo>
                  <a:pt x="2054745" y="239111"/>
                </a:lnTo>
                <a:lnTo>
                  <a:pt x="2050425" y="232704"/>
                </a:lnTo>
                <a:lnTo>
                  <a:pt x="2044018" y="228384"/>
                </a:lnTo>
                <a:lnTo>
                  <a:pt x="2036172" y="226800"/>
                </a:lnTo>
                <a:lnTo>
                  <a:pt x="2028326" y="228384"/>
                </a:lnTo>
                <a:lnTo>
                  <a:pt x="2021919" y="232704"/>
                </a:lnTo>
                <a:lnTo>
                  <a:pt x="2017600" y="239111"/>
                </a:lnTo>
                <a:lnTo>
                  <a:pt x="2016016" y="246956"/>
                </a:lnTo>
                <a:lnTo>
                  <a:pt x="2017600" y="254802"/>
                </a:lnTo>
                <a:lnTo>
                  <a:pt x="2021919" y="261209"/>
                </a:lnTo>
                <a:lnTo>
                  <a:pt x="2028326" y="265529"/>
                </a:lnTo>
                <a:lnTo>
                  <a:pt x="2036172" y="267113"/>
                </a:lnTo>
                <a:lnTo>
                  <a:pt x="2044018" y="265529"/>
                </a:lnTo>
                <a:lnTo>
                  <a:pt x="2050425" y="261209"/>
                </a:lnTo>
                <a:lnTo>
                  <a:pt x="2054745" y="254802"/>
                </a:lnTo>
                <a:lnTo>
                  <a:pt x="2056329" y="246956"/>
                </a:lnTo>
                <a:close/>
              </a:path>
              <a:path w="3694429" h="2762250">
                <a:moveTo>
                  <a:pt x="2056329" y="2514974"/>
                </a:moveTo>
                <a:lnTo>
                  <a:pt x="2054745" y="2507128"/>
                </a:lnTo>
                <a:lnTo>
                  <a:pt x="2050425" y="2500721"/>
                </a:lnTo>
                <a:lnTo>
                  <a:pt x="2044018" y="2496402"/>
                </a:lnTo>
                <a:lnTo>
                  <a:pt x="2036172" y="2494818"/>
                </a:lnTo>
                <a:lnTo>
                  <a:pt x="2028326" y="2496402"/>
                </a:lnTo>
                <a:lnTo>
                  <a:pt x="2021919" y="2500721"/>
                </a:lnTo>
                <a:lnTo>
                  <a:pt x="2017600" y="2507128"/>
                </a:lnTo>
                <a:lnTo>
                  <a:pt x="2016016" y="2514974"/>
                </a:lnTo>
                <a:lnTo>
                  <a:pt x="2017600" y="2522820"/>
                </a:lnTo>
                <a:lnTo>
                  <a:pt x="2021919" y="2529227"/>
                </a:lnTo>
                <a:lnTo>
                  <a:pt x="2028326" y="2533547"/>
                </a:lnTo>
                <a:lnTo>
                  <a:pt x="2036172" y="2535131"/>
                </a:lnTo>
                <a:lnTo>
                  <a:pt x="2044018" y="2533547"/>
                </a:lnTo>
                <a:lnTo>
                  <a:pt x="2050425" y="2529227"/>
                </a:lnTo>
                <a:lnTo>
                  <a:pt x="2054745" y="2522820"/>
                </a:lnTo>
                <a:lnTo>
                  <a:pt x="2056329" y="2514974"/>
                </a:lnTo>
                <a:close/>
              </a:path>
              <a:path w="3694429" h="2762250">
                <a:moveTo>
                  <a:pt x="2056329" y="2741775"/>
                </a:moveTo>
                <a:lnTo>
                  <a:pt x="2054745" y="2733929"/>
                </a:lnTo>
                <a:lnTo>
                  <a:pt x="2050425" y="2727522"/>
                </a:lnTo>
                <a:lnTo>
                  <a:pt x="2044018" y="2723202"/>
                </a:lnTo>
                <a:lnTo>
                  <a:pt x="2036172" y="2721618"/>
                </a:lnTo>
                <a:lnTo>
                  <a:pt x="2028326" y="2723202"/>
                </a:lnTo>
                <a:lnTo>
                  <a:pt x="2021919" y="2727522"/>
                </a:lnTo>
                <a:lnTo>
                  <a:pt x="2017600" y="2733929"/>
                </a:lnTo>
                <a:lnTo>
                  <a:pt x="2016016" y="2741775"/>
                </a:lnTo>
                <a:lnTo>
                  <a:pt x="2017600" y="2749620"/>
                </a:lnTo>
                <a:lnTo>
                  <a:pt x="2021919" y="2756028"/>
                </a:lnTo>
                <a:lnTo>
                  <a:pt x="2028326" y="2760347"/>
                </a:lnTo>
                <a:lnTo>
                  <a:pt x="2036172" y="2761931"/>
                </a:lnTo>
                <a:lnTo>
                  <a:pt x="2044018" y="2760347"/>
                </a:lnTo>
                <a:lnTo>
                  <a:pt x="2050425" y="2756028"/>
                </a:lnTo>
                <a:lnTo>
                  <a:pt x="2054745" y="2749620"/>
                </a:lnTo>
                <a:lnTo>
                  <a:pt x="2056329" y="2741775"/>
                </a:lnTo>
                <a:close/>
              </a:path>
              <a:path w="3694429" h="2762250">
                <a:moveTo>
                  <a:pt x="2182330" y="20156"/>
                </a:moveTo>
                <a:lnTo>
                  <a:pt x="2180746" y="12310"/>
                </a:lnTo>
                <a:lnTo>
                  <a:pt x="2176426" y="5903"/>
                </a:lnTo>
                <a:lnTo>
                  <a:pt x="2170019" y="1583"/>
                </a:lnTo>
                <a:lnTo>
                  <a:pt x="2162173" y="0"/>
                </a:lnTo>
                <a:lnTo>
                  <a:pt x="2154327" y="1583"/>
                </a:lnTo>
                <a:lnTo>
                  <a:pt x="2147920" y="5903"/>
                </a:lnTo>
                <a:lnTo>
                  <a:pt x="2143600" y="12310"/>
                </a:lnTo>
                <a:lnTo>
                  <a:pt x="2142016" y="20156"/>
                </a:lnTo>
                <a:lnTo>
                  <a:pt x="2143600" y="28002"/>
                </a:lnTo>
                <a:lnTo>
                  <a:pt x="2147920" y="34409"/>
                </a:lnTo>
                <a:lnTo>
                  <a:pt x="2154327" y="38729"/>
                </a:lnTo>
                <a:lnTo>
                  <a:pt x="2162173" y="40313"/>
                </a:lnTo>
                <a:lnTo>
                  <a:pt x="2170019" y="38729"/>
                </a:lnTo>
                <a:lnTo>
                  <a:pt x="2176426" y="34409"/>
                </a:lnTo>
                <a:lnTo>
                  <a:pt x="2180746" y="28002"/>
                </a:lnTo>
                <a:lnTo>
                  <a:pt x="2182330" y="20156"/>
                </a:lnTo>
                <a:close/>
              </a:path>
              <a:path w="3694429" h="2762250">
                <a:moveTo>
                  <a:pt x="2182330" y="246956"/>
                </a:moveTo>
                <a:lnTo>
                  <a:pt x="2180746" y="239111"/>
                </a:lnTo>
                <a:lnTo>
                  <a:pt x="2176426" y="232704"/>
                </a:lnTo>
                <a:lnTo>
                  <a:pt x="2170019" y="228384"/>
                </a:lnTo>
                <a:lnTo>
                  <a:pt x="2162173" y="226800"/>
                </a:lnTo>
                <a:lnTo>
                  <a:pt x="2154327" y="228384"/>
                </a:lnTo>
                <a:lnTo>
                  <a:pt x="2147920" y="232704"/>
                </a:lnTo>
                <a:lnTo>
                  <a:pt x="2143600" y="239111"/>
                </a:lnTo>
                <a:lnTo>
                  <a:pt x="2142016" y="246956"/>
                </a:lnTo>
                <a:lnTo>
                  <a:pt x="2143600" y="254802"/>
                </a:lnTo>
                <a:lnTo>
                  <a:pt x="2147920" y="261209"/>
                </a:lnTo>
                <a:lnTo>
                  <a:pt x="2154327" y="265529"/>
                </a:lnTo>
                <a:lnTo>
                  <a:pt x="2162173" y="267113"/>
                </a:lnTo>
                <a:lnTo>
                  <a:pt x="2170019" y="265529"/>
                </a:lnTo>
                <a:lnTo>
                  <a:pt x="2176426" y="261209"/>
                </a:lnTo>
                <a:lnTo>
                  <a:pt x="2180746" y="254802"/>
                </a:lnTo>
                <a:lnTo>
                  <a:pt x="2182330" y="246956"/>
                </a:lnTo>
                <a:close/>
              </a:path>
              <a:path w="3694429" h="2762250">
                <a:moveTo>
                  <a:pt x="2182330" y="2514974"/>
                </a:moveTo>
                <a:lnTo>
                  <a:pt x="2180746" y="2507128"/>
                </a:lnTo>
                <a:lnTo>
                  <a:pt x="2176426" y="2500721"/>
                </a:lnTo>
                <a:lnTo>
                  <a:pt x="2170019" y="2496402"/>
                </a:lnTo>
                <a:lnTo>
                  <a:pt x="2162173" y="2494818"/>
                </a:lnTo>
                <a:lnTo>
                  <a:pt x="2154327" y="2496402"/>
                </a:lnTo>
                <a:lnTo>
                  <a:pt x="2147920" y="2500721"/>
                </a:lnTo>
                <a:lnTo>
                  <a:pt x="2143600" y="2507128"/>
                </a:lnTo>
                <a:lnTo>
                  <a:pt x="2142016" y="2514974"/>
                </a:lnTo>
                <a:lnTo>
                  <a:pt x="2143600" y="2522820"/>
                </a:lnTo>
                <a:lnTo>
                  <a:pt x="2147920" y="2529227"/>
                </a:lnTo>
                <a:lnTo>
                  <a:pt x="2154327" y="2533547"/>
                </a:lnTo>
                <a:lnTo>
                  <a:pt x="2162173" y="2535131"/>
                </a:lnTo>
                <a:lnTo>
                  <a:pt x="2170019" y="2533547"/>
                </a:lnTo>
                <a:lnTo>
                  <a:pt x="2176426" y="2529227"/>
                </a:lnTo>
                <a:lnTo>
                  <a:pt x="2180746" y="2522820"/>
                </a:lnTo>
                <a:lnTo>
                  <a:pt x="2182330" y="2514974"/>
                </a:lnTo>
                <a:close/>
              </a:path>
              <a:path w="3694429" h="2762250">
                <a:moveTo>
                  <a:pt x="2182330" y="2741775"/>
                </a:moveTo>
                <a:lnTo>
                  <a:pt x="2180746" y="2733929"/>
                </a:lnTo>
                <a:lnTo>
                  <a:pt x="2176426" y="2727522"/>
                </a:lnTo>
                <a:lnTo>
                  <a:pt x="2170019" y="2723202"/>
                </a:lnTo>
                <a:lnTo>
                  <a:pt x="2162173" y="2721618"/>
                </a:lnTo>
                <a:lnTo>
                  <a:pt x="2154327" y="2723202"/>
                </a:lnTo>
                <a:lnTo>
                  <a:pt x="2147920" y="2727522"/>
                </a:lnTo>
                <a:lnTo>
                  <a:pt x="2143600" y="2733929"/>
                </a:lnTo>
                <a:lnTo>
                  <a:pt x="2142016" y="2741775"/>
                </a:lnTo>
                <a:lnTo>
                  <a:pt x="2143600" y="2749620"/>
                </a:lnTo>
                <a:lnTo>
                  <a:pt x="2147920" y="2756028"/>
                </a:lnTo>
                <a:lnTo>
                  <a:pt x="2154327" y="2760347"/>
                </a:lnTo>
                <a:lnTo>
                  <a:pt x="2162173" y="2761931"/>
                </a:lnTo>
                <a:lnTo>
                  <a:pt x="2170019" y="2760347"/>
                </a:lnTo>
                <a:lnTo>
                  <a:pt x="2176426" y="2756028"/>
                </a:lnTo>
                <a:lnTo>
                  <a:pt x="2180746" y="2749620"/>
                </a:lnTo>
                <a:lnTo>
                  <a:pt x="2182330" y="2741775"/>
                </a:lnTo>
                <a:close/>
              </a:path>
              <a:path w="3694429" h="2762250">
                <a:moveTo>
                  <a:pt x="2434332" y="20156"/>
                </a:moveTo>
                <a:lnTo>
                  <a:pt x="2432748" y="12310"/>
                </a:lnTo>
                <a:lnTo>
                  <a:pt x="2428428" y="5903"/>
                </a:lnTo>
                <a:lnTo>
                  <a:pt x="2422021" y="1583"/>
                </a:lnTo>
                <a:lnTo>
                  <a:pt x="2414175" y="0"/>
                </a:lnTo>
                <a:lnTo>
                  <a:pt x="2406329" y="1583"/>
                </a:lnTo>
                <a:lnTo>
                  <a:pt x="2399922" y="5903"/>
                </a:lnTo>
                <a:lnTo>
                  <a:pt x="2395602" y="12310"/>
                </a:lnTo>
                <a:lnTo>
                  <a:pt x="2394018" y="20156"/>
                </a:lnTo>
                <a:lnTo>
                  <a:pt x="2395602" y="28002"/>
                </a:lnTo>
                <a:lnTo>
                  <a:pt x="2399922" y="34409"/>
                </a:lnTo>
                <a:lnTo>
                  <a:pt x="2406329" y="38729"/>
                </a:lnTo>
                <a:lnTo>
                  <a:pt x="2414175" y="40313"/>
                </a:lnTo>
                <a:lnTo>
                  <a:pt x="2422021" y="38729"/>
                </a:lnTo>
                <a:lnTo>
                  <a:pt x="2428428" y="34409"/>
                </a:lnTo>
                <a:lnTo>
                  <a:pt x="2432748" y="28002"/>
                </a:lnTo>
                <a:lnTo>
                  <a:pt x="2434332" y="20156"/>
                </a:lnTo>
                <a:close/>
              </a:path>
              <a:path w="3694429" h="2762250">
                <a:moveTo>
                  <a:pt x="2434332" y="246956"/>
                </a:moveTo>
                <a:lnTo>
                  <a:pt x="2432748" y="239111"/>
                </a:lnTo>
                <a:lnTo>
                  <a:pt x="2428428" y="232704"/>
                </a:lnTo>
                <a:lnTo>
                  <a:pt x="2422021" y="228384"/>
                </a:lnTo>
                <a:lnTo>
                  <a:pt x="2414175" y="226800"/>
                </a:lnTo>
                <a:lnTo>
                  <a:pt x="2406329" y="228384"/>
                </a:lnTo>
                <a:lnTo>
                  <a:pt x="2399922" y="232704"/>
                </a:lnTo>
                <a:lnTo>
                  <a:pt x="2395602" y="239111"/>
                </a:lnTo>
                <a:lnTo>
                  <a:pt x="2394018" y="246956"/>
                </a:lnTo>
                <a:lnTo>
                  <a:pt x="2395602" y="254802"/>
                </a:lnTo>
                <a:lnTo>
                  <a:pt x="2399922" y="261209"/>
                </a:lnTo>
                <a:lnTo>
                  <a:pt x="2406329" y="265529"/>
                </a:lnTo>
                <a:lnTo>
                  <a:pt x="2414175" y="267113"/>
                </a:lnTo>
                <a:lnTo>
                  <a:pt x="2422021" y="265529"/>
                </a:lnTo>
                <a:lnTo>
                  <a:pt x="2428428" y="261209"/>
                </a:lnTo>
                <a:lnTo>
                  <a:pt x="2432748" y="254802"/>
                </a:lnTo>
                <a:lnTo>
                  <a:pt x="2434332" y="246956"/>
                </a:lnTo>
                <a:close/>
              </a:path>
              <a:path w="3694429" h="2762250">
                <a:moveTo>
                  <a:pt x="2434332" y="2514974"/>
                </a:moveTo>
                <a:lnTo>
                  <a:pt x="2432748" y="2507128"/>
                </a:lnTo>
                <a:lnTo>
                  <a:pt x="2428428" y="2500721"/>
                </a:lnTo>
                <a:lnTo>
                  <a:pt x="2422021" y="2496402"/>
                </a:lnTo>
                <a:lnTo>
                  <a:pt x="2414175" y="2494818"/>
                </a:lnTo>
                <a:lnTo>
                  <a:pt x="2406329" y="2496402"/>
                </a:lnTo>
                <a:lnTo>
                  <a:pt x="2399922" y="2500721"/>
                </a:lnTo>
                <a:lnTo>
                  <a:pt x="2395602" y="2507128"/>
                </a:lnTo>
                <a:lnTo>
                  <a:pt x="2394018" y="2514974"/>
                </a:lnTo>
                <a:lnTo>
                  <a:pt x="2395602" y="2522820"/>
                </a:lnTo>
                <a:lnTo>
                  <a:pt x="2399922" y="2529227"/>
                </a:lnTo>
                <a:lnTo>
                  <a:pt x="2406329" y="2533547"/>
                </a:lnTo>
                <a:lnTo>
                  <a:pt x="2414175" y="2535131"/>
                </a:lnTo>
                <a:lnTo>
                  <a:pt x="2422021" y="2533547"/>
                </a:lnTo>
                <a:lnTo>
                  <a:pt x="2428428" y="2529227"/>
                </a:lnTo>
                <a:lnTo>
                  <a:pt x="2432748" y="2522820"/>
                </a:lnTo>
                <a:lnTo>
                  <a:pt x="2434332" y="2514974"/>
                </a:lnTo>
                <a:close/>
              </a:path>
              <a:path w="3694429" h="2762250">
                <a:moveTo>
                  <a:pt x="2434332" y="2741775"/>
                </a:moveTo>
                <a:lnTo>
                  <a:pt x="2432748" y="2733929"/>
                </a:lnTo>
                <a:lnTo>
                  <a:pt x="2428428" y="2727522"/>
                </a:lnTo>
                <a:lnTo>
                  <a:pt x="2422021" y="2723202"/>
                </a:lnTo>
                <a:lnTo>
                  <a:pt x="2414175" y="2721618"/>
                </a:lnTo>
                <a:lnTo>
                  <a:pt x="2406329" y="2723202"/>
                </a:lnTo>
                <a:lnTo>
                  <a:pt x="2399922" y="2727522"/>
                </a:lnTo>
                <a:lnTo>
                  <a:pt x="2395602" y="2733929"/>
                </a:lnTo>
                <a:lnTo>
                  <a:pt x="2394018" y="2741775"/>
                </a:lnTo>
                <a:lnTo>
                  <a:pt x="2395602" y="2749620"/>
                </a:lnTo>
                <a:lnTo>
                  <a:pt x="2399922" y="2756028"/>
                </a:lnTo>
                <a:lnTo>
                  <a:pt x="2406329" y="2760347"/>
                </a:lnTo>
                <a:lnTo>
                  <a:pt x="2414175" y="2761931"/>
                </a:lnTo>
                <a:lnTo>
                  <a:pt x="2422021" y="2760347"/>
                </a:lnTo>
                <a:lnTo>
                  <a:pt x="2428428" y="2756028"/>
                </a:lnTo>
                <a:lnTo>
                  <a:pt x="2432748" y="2749620"/>
                </a:lnTo>
                <a:lnTo>
                  <a:pt x="2434332" y="2741775"/>
                </a:lnTo>
                <a:close/>
              </a:path>
              <a:path w="3694429" h="2762250">
                <a:moveTo>
                  <a:pt x="2560333" y="20156"/>
                </a:moveTo>
                <a:lnTo>
                  <a:pt x="2558749" y="12310"/>
                </a:lnTo>
                <a:lnTo>
                  <a:pt x="2554430" y="5903"/>
                </a:lnTo>
                <a:lnTo>
                  <a:pt x="2548022" y="1583"/>
                </a:lnTo>
                <a:lnTo>
                  <a:pt x="2540176" y="0"/>
                </a:lnTo>
                <a:lnTo>
                  <a:pt x="2532330" y="1583"/>
                </a:lnTo>
                <a:lnTo>
                  <a:pt x="2525923" y="5903"/>
                </a:lnTo>
                <a:lnTo>
                  <a:pt x="2521604" y="12310"/>
                </a:lnTo>
                <a:lnTo>
                  <a:pt x="2520020" y="20156"/>
                </a:lnTo>
                <a:lnTo>
                  <a:pt x="2521604" y="28002"/>
                </a:lnTo>
                <a:lnTo>
                  <a:pt x="2525923" y="34409"/>
                </a:lnTo>
                <a:lnTo>
                  <a:pt x="2532330" y="38729"/>
                </a:lnTo>
                <a:lnTo>
                  <a:pt x="2540176" y="40313"/>
                </a:lnTo>
                <a:lnTo>
                  <a:pt x="2548022" y="38729"/>
                </a:lnTo>
                <a:lnTo>
                  <a:pt x="2554430" y="34409"/>
                </a:lnTo>
                <a:lnTo>
                  <a:pt x="2558749" y="28002"/>
                </a:lnTo>
                <a:lnTo>
                  <a:pt x="2560333" y="20156"/>
                </a:lnTo>
                <a:close/>
              </a:path>
              <a:path w="3694429" h="2762250">
                <a:moveTo>
                  <a:pt x="2560333" y="246956"/>
                </a:moveTo>
                <a:lnTo>
                  <a:pt x="2558749" y="239111"/>
                </a:lnTo>
                <a:lnTo>
                  <a:pt x="2554430" y="232704"/>
                </a:lnTo>
                <a:lnTo>
                  <a:pt x="2548022" y="228384"/>
                </a:lnTo>
                <a:lnTo>
                  <a:pt x="2540176" y="226800"/>
                </a:lnTo>
                <a:lnTo>
                  <a:pt x="2532330" y="228384"/>
                </a:lnTo>
                <a:lnTo>
                  <a:pt x="2525923" y="232704"/>
                </a:lnTo>
                <a:lnTo>
                  <a:pt x="2521604" y="239111"/>
                </a:lnTo>
                <a:lnTo>
                  <a:pt x="2520020" y="246956"/>
                </a:lnTo>
                <a:lnTo>
                  <a:pt x="2521604" y="254802"/>
                </a:lnTo>
                <a:lnTo>
                  <a:pt x="2525923" y="261209"/>
                </a:lnTo>
                <a:lnTo>
                  <a:pt x="2532330" y="265529"/>
                </a:lnTo>
                <a:lnTo>
                  <a:pt x="2540176" y="267113"/>
                </a:lnTo>
                <a:lnTo>
                  <a:pt x="2548022" y="265529"/>
                </a:lnTo>
                <a:lnTo>
                  <a:pt x="2554430" y="261209"/>
                </a:lnTo>
                <a:lnTo>
                  <a:pt x="2558749" y="254802"/>
                </a:lnTo>
                <a:lnTo>
                  <a:pt x="2560333" y="246956"/>
                </a:lnTo>
                <a:close/>
              </a:path>
              <a:path w="3694429" h="2762250">
                <a:moveTo>
                  <a:pt x="2560333" y="2514974"/>
                </a:moveTo>
                <a:lnTo>
                  <a:pt x="2558749" y="2507128"/>
                </a:lnTo>
                <a:lnTo>
                  <a:pt x="2554430" y="2500721"/>
                </a:lnTo>
                <a:lnTo>
                  <a:pt x="2548022" y="2496402"/>
                </a:lnTo>
                <a:lnTo>
                  <a:pt x="2540176" y="2494818"/>
                </a:lnTo>
                <a:lnTo>
                  <a:pt x="2532330" y="2496402"/>
                </a:lnTo>
                <a:lnTo>
                  <a:pt x="2525923" y="2500721"/>
                </a:lnTo>
                <a:lnTo>
                  <a:pt x="2521604" y="2507128"/>
                </a:lnTo>
                <a:lnTo>
                  <a:pt x="2520020" y="2514974"/>
                </a:lnTo>
                <a:lnTo>
                  <a:pt x="2521604" y="2522820"/>
                </a:lnTo>
                <a:lnTo>
                  <a:pt x="2525923" y="2529227"/>
                </a:lnTo>
                <a:lnTo>
                  <a:pt x="2532330" y="2533547"/>
                </a:lnTo>
                <a:lnTo>
                  <a:pt x="2540176" y="2535131"/>
                </a:lnTo>
                <a:lnTo>
                  <a:pt x="2548022" y="2533547"/>
                </a:lnTo>
                <a:lnTo>
                  <a:pt x="2554430" y="2529227"/>
                </a:lnTo>
                <a:lnTo>
                  <a:pt x="2558749" y="2522820"/>
                </a:lnTo>
                <a:lnTo>
                  <a:pt x="2560333" y="2514974"/>
                </a:lnTo>
                <a:close/>
              </a:path>
              <a:path w="3694429" h="2762250">
                <a:moveTo>
                  <a:pt x="2560333" y="2741775"/>
                </a:moveTo>
                <a:lnTo>
                  <a:pt x="2558749" y="2733929"/>
                </a:lnTo>
                <a:lnTo>
                  <a:pt x="2554430" y="2727522"/>
                </a:lnTo>
                <a:lnTo>
                  <a:pt x="2548022" y="2723202"/>
                </a:lnTo>
                <a:lnTo>
                  <a:pt x="2540176" y="2721618"/>
                </a:lnTo>
                <a:lnTo>
                  <a:pt x="2532330" y="2723202"/>
                </a:lnTo>
                <a:lnTo>
                  <a:pt x="2525923" y="2727522"/>
                </a:lnTo>
                <a:lnTo>
                  <a:pt x="2521604" y="2733929"/>
                </a:lnTo>
                <a:lnTo>
                  <a:pt x="2520020" y="2741775"/>
                </a:lnTo>
                <a:lnTo>
                  <a:pt x="2521604" y="2749620"/>
                </a:lnTo>
                <a:lnTo>
                  <a:pt x="2525923" y="2756028"/>
                </a:lnTo>
                <a:lnTo>
                  <a:pt x="2532330" y="2760347"/>
                </a:lnTo>
                <a:lnTo>
                  <a:pt x="2540176" y="2761931"/>
                </a:lnTo>
                <a:lnTo>
                  <a:pt x="2548022" y="2760347"/>
                </a:lnTo>
                <a:lnTo>
                  <a:pt x="2554430" y="2756028"/>
                </a:lnTo>
                <a:lnTo>
                  <a:pt x="2558749" y="2749620"/>
                </a:lnTo>
                <a:lnTo>
                  <a:pt x="2560333" y="2741775"/>
                </a:lnTo>
                <a:close/>
              </a:path>
              <a:path w="3694429" h="2762250">
                <a:moveTo>
                  <a:pt x="2686334" y="20156"/>
                </a:moveTo>
                <a:lnTo>
                  <a:pt x="2684750" y="12310"/>
                </a:lnTo>
                <a:lnTo>
                  <a:pt x="2680430" y="5903"/>
                </a:lnTo>
                <a:lnTo>
                  <a:pt x="2674023" y="1583"/>
                </a:lnTo>
                <a:lnTo>
                  <a:pt x="2666177" y="0"/>
                </a:lnTo>
                <a:lnTo>
                  <a:pt x="2658331" y="1583"/>
                </a:lnTo>
                <a:lnTo>
                  <a:pt x="2651924" y="5903"/>
                </a:lnTo>
                <a:lnTo>
                  <a:pt x="2647604" y="12310"/>
                </a:lnTo>
                <a:lnTo>
                  <a:pt x="2646020" y="20156"/>
                </a:lnTo>
                <a:lnTo>
                  <a:pt x="2647604" y="28002"/>
                </a:lnTo>
                <a:lnTo>
                  <a:pt x="2651924" y="34409"/>
                </a:lnTo>
                <a:lnTo>
                  <a:pt x="2658331" y="38729"/>
                </a:lnTo>
                <a:lnTo>
                  <a:pt x="2666177" y="40313"/>
                </a:lnTo>
                <a:lnTo>
                  <a:pt x="2674023" y="38729"/>
                </a:lnTo>
                <a:lnTo>
                  <a:pt x="2680430" y="34409"/>
                </a:lnTo>
                <a:lnTo>
                  <a:pt x="2684750" y="28002"/>
                </a:lnTo>
                <a:lnTo>
                  <a:pt x="2686334" y="20156"/>
                </a:lnTo>
                <a:close/>
              </a:path>
              <a:path w="3694429" h="2762250">
                <a:moveTo>
                  <a:pt x="2686334" y="246956"/>
                </a:moveTo>
                <a:lnTo>
                  <a:pt x="2684750" y="239111"/>
                </a:lnTo>
                <a:lnTo>
                  <a:pt x="2680430" y="232704"/>
                </a:lnTo>
                <a:lnTo>
                  <a:pt x="2674023" y="228384"/>
                </a:lnTo>
                <a:lnTo>
                  <a:pt x="2666177" y="226800"/>
                </a:lnTo>
                <a:lnTo>
                  <a:pt x="2658331" y="228384"/>
                </a:lnTo>
                <a:lnTo>
                  <a:pt x="2651924" y="232704"/>
                </a:lnTo>
                <a:lnTo>
                  <a:pt x="2647604" y="239111"/>
                </a:lnTo>
                <a:lnTo>
                  <a:pt x="2646020" y="246956"/>
                </a:lnTo>
                <a:lnTo>
                  <a:pt x="2647604" y="254802"/>
                </a:lnTo>
                <a:lnTo>
                  <a:pt x="2651924" y="261209"/>
                </a:lnTo>
                <a:lnTo>
                  <a:pt x="2658331" y="265529"/>
                </a:lnTo>
                <a:lnTo>
                  <a:pt x="2666177" y="267113"/>
                </a:lnTo>
                <a:lnTo>
                  <a:pt x="2674023" y="265529"/>
                </a:lnTo>
                <a:lnTo>
                  <a:pt x="2680430" y="261209"/>
                </a:lnTo>
                <a:lnTo>
                  <a:pt x="2684750" y="254802"/>
                </a:lnTo>
                <a:lnTo>
                  <a:pt x="2686334" y="246956"/>
                </a:lnTo>
                <a:close/>
              </a:path>
              <a:path w="3694429" h="2762250">
                <a:moveTo>
                  <a:pt x="2686334" y="2514974"/>
                </a:moveTo>
                <a:lnTo>
                  <a:pt x="2684750" y="2507128"/>
                </a:lnTo>
                <a:lnTo>
                  <a:pt x="2680430" y="2500721"/>
                </a:lnTo>
                <a:lnTo>
                  <a:pt x="2674023" y="2496402"/>
                </a:lnTo>
                <a:lnTo>
                  <a:pt x="2666177" y="2494818"/>
                </a:lnTo>
                <a:lnTo>
                  <a:pt x="2658331" y="2496402"/>
                </a:lnTo>
                <a:lnTo>
                  <a:pt x="2651924" y="2500721"/>
                </a:lnTo>
                <a:lnTo>
                  <a:pt x="2647604" y="2507128"/>
                </a:lnTo>
                <a:lnTo>
                  <a:pt x="2646020" y="2514974"/>
                </a:lnTo>
                <a:lnTo>
                  <a:pt x="2647604" y="2522820"/>
                </a:lnTo>
                <a:lnTo>
                  <a:pt x="2651924" y="2529227"/>
                </a:lnTo>
                <a:lnTo>
                  <a:pt x="2658331" y="2533547"/>
                </a:lnTo>
                <a:lnTo>
                  <a:pt x="2666177" y="2535131"/>
                </a:lnTo>
                <a:lnTo>
                  <a:pt x="2674023" y="2533547"/>
                </a:lnTo>
                <a:lnTo>
                  <a:pt x="2680430" y="2529227"/>
                </a:lnTo>
                <a:lnTo>
                  <a:pt x="2684750" y="2522820"/>
                </a:lnTo>
                <a:lnTo>
                  <a:pt x="2686334" y="2514974"/>
                </a:lnTo>
                <a:close/>
              </a:path>
              <a:path w="3694429" h="2762250">
                <a:moveTo>
                  <a:pt x="2686334" y="2741775"/>
                </a:moveTo>
                <a:lnTo>
                  <a:pt x="2684750" y="2733929"/>
                </a:lnTo>
                <a:lnTo>
                  <a:pt x="2680430" y="2727522"/>
                </a:lnTo>
                <a:lnTo>
                  <a:pt x="2674023" y="2723202"/>
                </a:lnTo>
                <a:lnTo>
                  <a:pt x="2666177" y="2721618"/>
                </a:lnTo>
                <a:lnTo>
                  <a:pt x="2658331" y="2723202"/>
                </a:lnTo>
                <a:lnTo>
                  <a:pt x="2651924" y="2727522"/>
                </a:lnTo>
                <a:lnTo>
                  <a:pt x="2647604" y="2733929"/>
                </a:lnTo>
                <a:lnTo>
                  <a:pt x="2646020" y="2741775"/>
                </a:lnTo>
                <a:lnTo>
                  <a:pt x="2647604" y="2749620"/>
                </a:lnTo>
                <a:lnTo>
                  <a:pt x="2651924" y="2756028"/>
                </a:lnTo>
                <a:lnTo>
                  <a:pt x="2658331" y="2760347"/>
                </a:lnTo>
                <a:lnTo>
                  <a:pt x="2666177" y="2761931"/>
                </a:lnTo>
                <a:lnTo>
                  <a:pt x="2674023" y="2760347"/>
                </a:lnTo>
                <a:lnTo>
                  <a:pt x="2680430" y="2756028"/>
                </a:lnTo>
                <a:lnTo>
                  <a:pt x="2684750" y="2749620"/>
                </a:lnTo>
                <a:lnTo>
                  <a:pt x="2686334" y="2741775"/>
                </a:lnTo>
                <a:close/>
              </a:path>
              <a:path w="3694429" h="2762250">
                <a:moveTo>
                  <a:pt x="2812335" y="20156"/>
                </a:moveTo>
                <a:lnTo>
                  <a:pt x="2810751" y="12310"/>
                </a:lnTo>
                <a:lnTo>
                  <a:pt x="2806431" y="5903"/>
                </a:lnTo>
                <a:lnTo>
                  <a:pt x="2800024" y="1583"/>
                </a:lnTo>
                <a:lnTo>
                  <a:pt x="2792178" y="0"/>
                </a:lnTo>
                <a:lnTo>
                  <a:pt x="2784332" y="1583"/>
                </a:lnTo>
                <a:lnTo>
                  <a:pt x="2777925" y="5903"/>
                </a:lnTo>
                <a:lnTo>
                  <a:pt x="2773606" y="12310"/>
                </a:lnTo>
                <a:lnTo>
                  <a:pt x="2772022" y="20156"/>
                </a:lnTo>
                <a:lnTo>
                  <a:pt x="2773606" y="28002"/>
                </a:lnTo>
                <a:lnTo>
                  <a:pt x="2777925" y="34409"/>
                </a:lnTo>
                <a:lnTo>
                  <a:pt x="2784332" y="38729"/>
                </a:lnTo>
                <a:lnTo>
                  <a:pt x="2792178" y="40313"/>
                </a:lnTo>
                <a:lnTo>
                  <a:pt x="2800024" y="38729"/>
                </a:lnTo>
                <a:lnTo>
                  <a:pt x="2806431" y="34409"/>
                </a:lnTo>
                <a:lnTo>
                  <a:pt x="2810751" y="28002"/>
                </a:lnTo>
                <a:lnTo>
                  <a:pt x="2812335" y="20156"/>
                </a:lnTo>
                <a:close/>
              </a:path>
              <a:path w="3694429" h="2762250">
                <a:moveTo>
                  <a:pt x="2812335" y="246956"/>
                </a:moveTo>
                <a:lnTo>
                  <a:pt x="2810751" y="239111"/>
                </a:lnTo>
                <a:lnTo>
                  <a:pt x="2806431" y="232704"/>
                </a:lnTo>
                <a:lnTo>
                  <a:pt x="2800024" y="228384"/>
                </a:lnTo>
                <a:lnTo>
                  <a:pt x="2792178" y="226800"/>
                </a:lnTo>
                <a:lnTo>
                  <a:pt x="2784332" y="228384"/>
                </a:lnTo>
                <a:lnTo>
                  <a:pt x="2777925" y="232704"/>
                </a:lnTo>
                <a:lnTo>
                  <a:pt x="2773606" y="239111"/>
                </a:lnTo>
                <a:lnTo>
                  <a:pt x="2772022" y="246956"/>
                </a:lnTo>
                <a:lnTo>
                  <a:pt x="2773606" y="254802"/>
                </a:lnTo>
                <a:lnTo>
                  <a:pt x="2777925" y="261209"/>
                </a:lnTo>
                <a:lnTo>
                  <a:pt x="2784332" y="265529"/>
                </a:lnTo>
                <a:lnTo>
                  <a:pt x="2792178" y="267113"/>
                </a:lnTo>
                <a:lnTo>
                  <a:pt x="2800024" y="265529"/>
                </a:lnTo>
                <a:lnTo>
                  <a:pt x="2806431" y="261209"/>
                </a:lnTo>
                <a:lnTo>
                  <a:pt x="2810751" y="254802"/>
                </a:lnTo>
                <a:lnTo>
                  <a:pt x="2812335" y="246956"/>
                </a:lnTo>
                <a:close/>
              </a:path>
              <a:path w="3694429" h="2762250">
                <a:moveTo>
                  <a:pt x="2812335" y="2514974"/>
                </a:moveTo>
                <a:lnTo>
                  <a:pt x="2810751" y="2507128"/>
                </a:lnTo>
                <a:lnTo>
                  <a:pt x="2806431" y="2500721"/>
                </a:lnTo>
                <a:lnTo>
                  <a:pt x="2800024" y="2496402"/>
                </a:lnTo>
                <a:lnTo>
                  <a:pt x="2792178" y="2494818"/>
                </a:lnTo>
                <a:lnTo>
                  <a:pt x="2784332" y="2496402"/>
                </a:lnTo>
                <a:lnTo>
                  <a:pt x="2777925" y="2500721"/>
                </a:lnTo>
                <a:lnTo>
                  <a:pt x="2773606" y="2507128"/>
                </a:lnTo>
                <a:lnTo>
                  <a:pt x="2772022" y="2514974"/>
                </a:lnTo>
                <a:lnTo>
                  <a:pt x="2773606" y="2522820"/>
                </a:lnTo>
                <a:lnTo>
                  <a:pt x="2777925" y="2529227"/>
                </a:lnTo>
                <a:lnTo>
                  <a:pt x="2784332" y="2533547"/>
                </a:lnTo>
                <a:lnTo>
                  <a:pt x="2792178" y="2535131"/>
                </a:lnTo>
                <a:lnTo>
                  <a:pt x="2800024" y="2533547"/>
                </a:lnTo>
                <a:lnTo>
                  <a:pt x="2806431" y="2529227"/>
                </a:lnTo>
                <a:lnTo>
                  <a:pt x="2810751" y="2522820"/>
                </a:lnTo>
                <a:lnTo>
                  <a:pt x="2812335" y="2514974"/>
                </a:lnTo>
                <a:close/>
              </a:path>
              <a:path w="3694429" h="2762250">
                <a:moveTo>
                  <a:pt x="2812335" y="2741775"/>
                </a:moveTo>
                <a:lnTo>
                  <a:pt x="2810751" y="2733929"/>
                </a:lnTo>
                <a:lnTo>
                  <a:pt x="2806431" y="2727522"/>
                </a:lnTo>
                <a:lnTo>
                  <a:pt x="2800024" y="2723202"/>
                </a:lnTo>
                <a:lnTo>
                  <a:pt x="2792178" y="2721618"/>
                </a:lnTo>
                <a:lnTo>
                  <a:pt x="2784332" y="2723202"/>
                </a:lnTo>
                <a:lnTo>
                  <a:pt x="2777925" y="2727522"/>
                </a:lnTo>
                <a:lnTo>
                  <a:pt x="2773606" y="2733929"/>
                </a:lnTo>
                <a:lnTo>
                  <a:pt x="2772022" y="2741775"/>
                </a:lnTo>
                <a:lnTo>
                  <a:pt x="2773606" y="2749620"/>
                </a:lnTo>
                <a:lnTo>
                  <a:pt x="2777925" y="2756028"/>
                </a:lnTo>
                <a:lnTo>
                  <a:pt x="2784332" y="2760347"/>
                </a:lnTo>
                <a:lnTo>
                  <a:pt x="2792178" y="2761931"/>
                </a:lnTo>
                <a:lnTo>
                  <a:pt x="2800024" y="2760347"/>
                </a:lnTo>
                <a:lnTo>
                  <a:pt x="2806431" y="2756028"/>
                </a:lnTo>
                <a:lnTo>
                  <a:pt x="2810751" y="2749620"/>
                </a:lnTo>
                <a:lnTo>
                  <a:pt x="2812335" y="2741775"/>
                </a:lnTo>
                <a:close/>
              </a:path>
              <a:path w="3694429" h="2762250">
                <a:moveTo>
                  <a:pt x="2938336" y="20156"/>
                </a:moveTo>
                <a:lnTo>
                  <a:pt x="2936752" y="12310"/>
                </a:lnTo>
                <a:lnTo>
                  <a:pt x="2932432" y="5903"/>
                </a:lnTo>
                <a:lnTo>
                  <a:pt x="2926025" y="1583"/>
                </a:lnTo>
                <a:lnTo>
                  <a:pt x="2918179" y="0"/>
                </a:lnTo>
                <a:lnTo>
                  <a:pt x="2910334" y="1583"/>
                </a:lnTo>
                <a:lnTo>
                  <a:pt x="2903927" y="5903"/>
                </a:lnTo>
                <a:lnTo>
                  <a:pt x="2899607" y="12310"/>
                </a:lnTo>
                <a:lnTo>
                  <a:pt x="2898023" y="20156"/>
                </a:lnTo>
                <a:lnTo>
                  <a:pt x="2899607" y="28002"/>
                </a:lnTo>
                <a:lnTo>
                  <a:pt x="2903927" y="34409"/>
                </a:lnTo>
                <a:lnTo>
                  <a:pt x="2910334" y="38729"/>
                </a:lnTo>
                <a:lnTo>
                  <a:pt x="2918179" y="40313"/>
                </a:lnTo>
                <a:lnTo>
                  <a:pt x="2926025" y="38729"/>
                </a:lnTo>
                <a:lnTo>
                  <a:pt x="2932432" y="34409"/>
                </a:lnTo>
                <a:lnTo>
                  <a:pt x="2936752" y="28002"/>
                </a:lnTo>
                <a:lnTo>
                  <a:pt x="2938336" y="20156"/>
                </a:lnTo>
                <a:close/>
              </a:path>
              <a:path w="3694429" h="2762250">
                <a:moveTo>
                  <a:pt x="2938336" y="246956"/>
                </a:moveTo>
                <a:lnTo>
                  <a:pt x="2936752" y="239111"/>
                </a:lnTo>
                <a:lnTo>
                  <a:pt x="2932432" y="232704"/>
                </a:lnTo>
                <a:lnTo>
                  <a:pt x="2926025" y="228384"/>
                </a:lnTo>
                <a:lnTo>
                  <a:pt x="2918179" y="226800"/>
                </a:lnTo>
                <a:lnTo>
                  <a:pt x="2910334" y="228384"/>
                </a:lnTo>
                <a:lnTo>
                  <a:pt x="2903927" y="232704"/>
                </a:lnTo>
                <a:lnTo>
                  <a:pt x="2899607" y="239111"/>
                </a:lnTo>
                <a:lnTo>
                  <a:pt x="2898023" y="246956"/>
                </a:lnTo>
                <a:lnTo>
                  <a:pt x="2899607" y="254802"/>
                </a:lnTo>
                <a:lnTo>
                  <a:pt x="2903927" y="261209"/>
                </a:lnTo>
                <a:lnTo>
                  <a:pt x="2910334" y="265529"/>
                </a:lnTo>
                <a:lnTo>
                  <a:pt x="2918179" y="267113"/>
                </a:lnTo>
                <a:lnTo>
                  <a:pt x="2926025" y="265529"/>
                </a:lnTo>
                <a:lnTo>
                  <a:pt x="2932432" y="261209"/>
                </a:lnTo>
                <a:lnTo>
                  <a:pt x="2936752" y="254802"/>
                </a:lnTo>
                <a:lnTo>
                  <a:pt x="2938336" y="246956"/>
                </a:lnTo>
                <a:close/>
              </a:path>
              <a:path w="3694429" h="2762250">
                <a:moveTo>
                  <a:pt x="2938336" y="2514974"/>
                </a:moveTo>
                <a:lnTo>
                  <a:pt x="2936752" y="2507128"/>
                </a:lnTo>
                <a:lnTo>
                  <a:pt x="2932432" y="2500721"/>
                </a:lnTo>
                <a:lnTo>
                  <a:pt x="2926025" y="2496402"/>
                </a:lnTo>
                <a:lnTo>
                  <a:pt x="2918179" y="2494818"/>
                </a:lnTo>
                <a:lnTo>
                  <a:pt x="2910334" y="2496402"/>
                </a:lnTo>
                <a:lnTo>
                  <a:pt x="2903927" y="2500721"/>
                </a:lnTo>
                <a:lnTo>
                  <a:pt x="2899607" y="2507128"/>
                </a:lnTo>
                <a:lnTo>
                  <a:pt x="2898023" y="2514974"/>
                </a:lnTo>
                <a:lnTo>
                  <a:pt x="2899607" y="2522820"/>
                </a:lnTo>
                <a:lnTo>
                  <a:pt x="2903927" y="2529227"/>
                </a:lnTo>
                <a:lnTo>
                  <a:pt x="2910334" y="2533547"/>
                </a:lnTo>
                <a:lnTo>
                  <a:pt x="2918179" y="2535131"/>
                </a:lnTo>
                <a:lnTo>
                  <a:pt x="2926025" y="2533547"/>
                </a:lnTo>
                <a:lnTo>
                  <a:pt x="2932432" y="2529227"/>
                </a:lnTo>
                <a:lnTo>
                  <a:pt x="2936752" y="2522820"/>
                </a:lnTo>
                <a:lnTo>
                  <a:pt x="2938336" y="2514974"/>
                </a:lnTo>
                <a:close/>
              </a:path>
              <a:path w="3694429" h="2762250">
                <a:moveTo>
                  <a:pt x="2938336" y="2741775"/>
                </a:moveTo>
                <a:lnTo>
                  <a:pt x="2936752" y="2733929"/>
                </a:lnTo>
                <a:lnTo>
                  <a:pt x="2932432" y="2727522"/>
                </a:lnTo>
                <a:lnTo>
                  <a:pt x="2926025" y="2723202"/>
                </a:lnTo>
                <a:lnTo>
                  <a:pt x="2918179" y="2721618"/>
                </a:lnTo>
                <a:lnTo>
                  <a:pt x="2910334" y="2723202"/>
                </a:lnTo>
                <a:lnTo>
                  <a:pt x="2903927" y="2727522"/>
                </a:lnTo>
                <a:lnTo>
                  <a:pt x="2899607" y="2733929"/>
                </a:lnTo>
                <a:lnTo>
                  <a:pt x="2898023" y="2741775"/>
                </a:lnTo>
                <a:lnTo>
                  <a:pt x="2899607" y="2749620"/>
                </a:lnTo>
                <a:lnTo>
                  <a:pt x="2903927" y="2756028"/>
                </a:lnTo>
                <a:lnTo>
                  <a:pt x="2910334" y="2760347"/>
                </a:lnTo>
                <a:lnTo>
                  <a:pt x="2918179" y="2761931"/>
                </a:lnTo>
                <a:lnTo>
                  <a:pt x="2926025" y="2760347"/>
                </a:lnTo>
                <a:lnTo>
                  <a:pt x="2932432" y="2756028"/>
                </a:lnTo>
                <a:lnTo>
                  <a:pt x="2936752" y="2749620"/>
                </a:lnTo>
                <a:lnTo>
                  <a:pt x="2938336" y="2741775"/>
                </a:lnTo>
                <a:close/>
              </a:path>
              <a:path w="3694429" h="2762250">
                <a:moveTo>
                  <a:pt x="3190338" y="20156"/>
                </a:moveTo>
                <a:lnTo>
                  <a:pt x="3188754" y="12310"/>
                </a:lnTo>
                <a:lnTo>
                  <a:pt x="3184434" y="5903"/>
                </a:lnTo>
                <a:lnTo>
                  <a:pt x="3178027" y="1583"/>
                </a:lnTo>
                <a:lnTo>
                  <a:pt x="3170181" y="0"/>
                </a:lnTo>
                <a:lnTo>
                  <a:pt x="3162335" y="1583"/>
                </a:lnTo>
                <a:lnTo>
                  <a:pt x="3155928" y="5903"/>
                </a:lnTo>
                <a:lnTo>
                  <a:pt x="3151609" y="12310"/>
                </a:lnTo>
                <a:lnTo>
                  <a:pt x="3150025" y="20156"/>
                </a:lnTo>
                <a:lnTo>
                  <a:pt x="3151609" y="28002"/>
                </a:lnTo>
                <a:lnTo>
                  <a:pt x="3155928" y="34409"/>
                </a:lnTo>
                <a:lnTo>
                  <a:pt x="3162335" y="38729"/>
                </a:lnTo>
                <a:lnTo>
                  <a:pt x="3170181" y="40313"/>
                </a:lnTo>
                <a:lnTo>
                  <a:pt x="3178027" y="38729"/>
                </a:lnTo>
                <a:lnTo>
                  <a:pt x="3184434" y="34409"/>
                </a:lnTo>
                <a:lnTo>
                  <a:pt x="3188754" y="28002"/>
                </a:lnTo>
                <a:lnTo>
                  <a:pt x="3190338" y="20156"/>
                </a:lnTo>
                <a:close/>
              </a:path>
              <a:path w="3694429" h="2762250">
                <a:moveTo>
                  <a:pt x="3190338" y="246956"/>
                </a:moveTo>
                <a:lnTo>
                  <a:pt x="3188754" y="239111"/>
                </a:lnTo>
                <a:lnTo>
                  <a:pt x="3184434" y="232704"/>
                </a:lnTo>
                <a:lnTo>
                  <a:pt x="3178027" y="228384"/>
                </a:lnTo>
                <a:lnTo>
                  <a:pt x="3170181" y="226800"/>
                </a:lnTo>
                <a:lnTo>
                  <a:pt x="3162335" y="228384"/>
                </a:lnTo>
                <a:lnTo>
                  <a:pt x="3155928" y="232704"/>
                </a:lnTo>
                <a:lnTo>
                  <a:pt x="3151609" y="239111"/>
                </a:lnTo>
                <a:lnTo>
                  <a:pt x="3150025" y="246956"/>
                </a:lnTo>
                <a:lnTo>
                  <a:pt x="3151609" y="254802"/>
                </a:lnTo>
                <a:lnTo>
                  <a:pt x="3155928" y="261209"/>
                </a:lnTo>
                <a:lnTo>
                  <a:pt x="3162335" y="265529"/>
                </a:lnTo>
                <a:lnTo>
                  <a:pt x="3170181" y="267113"/>
                </a:lnTo>
                <a:lnTo>
                  <a:pt x="3178027" y="265529"/>
                </a:lnTo>
                <a:lnTo>
                  <a:pt x="3184434" y="261209"/>
                </a:lnTo>
                <a:lnTo>
                  <a:pt x="3188754" y="254802"/>
                </a:lnTo>
                <a:lnTo>
                  <a:pt x="3190338" y="246956"/>
                </a:lnTo>
                <a:close/>
              </a:path>
              <a:path w="3694429" h="2762250">
                <a:moveTo>
                  <a:pt x="3190338" y="2514974"/>
                </a:moveTo>
                <a:lnTo>
                  <a:pt x="3188754" y="2507128"/>
                </a:lnTo>
                <a:lnTo>
                  <a:pt x="3184434" y="2500721"/>
                </a:lnTo>
                <a:lnTo>
                  <a:pt x="3178027" y="2496402"/>
                </a:lnTo>
                <a:lnTo>
                  <a:pt x="3170181" y="2494818"/>
                </a:lnTo>
                <a:lnTo>
                  <a:pt x="3162335" y="2496402"/>
                </a:lnTo>
                <a:lnTo>
                  <a:pt x="3155928" y="2500721"/>
                </a:lnTo>
                <a:lnTo>
                  <a:pt x="3151609" y="2507128"/>
                </a:lnTo>
                <a:lnTo>
                  <a:pt x="3150025" y="2514974"/>
                </a:lnTo>
                <a:lnTo>
                  <a:pt x="3151609" y="2522820"/>
                </a:lnTo>
                <a:lnTo>
                  <a:pt x="3155928" y="2529227"/>
                </a:lnTo>
                <a:lnTo>
                  <a:pt x="3162335" y="2533547"/>
                </a:lnTo>
                <a:lnTo>
                  <a:pt x="3170181" y="2535131"/>
                </a:lnTo>
                <a:lnTo>
                  <a:pt x="3178027" y="2533547"/>
                </a:lnTo>
                <a:lnTo>
                  <a:pt x="3184434" y="2529227"/>
                </a:lnTo>
                <a:lnTo>
                  <a:pt x="3188754" y="2522820"/>
                </a:lnTo>
                <a:lnTo>
                  <a:pt x="3190338" y="2514974"/>
                </a:lnTo>
                <a:close/>
              </a:path>
              <a:path w="3694429" h="2762250">
                <a:moveTo>
                  <a:pt x="3190338" y="2741775"/>
                </a:moveTo>
                <a:lnTo>
                  <a:pt x="3188754" y="2733929"/>
                </a:lnTo>
                <a:lnTo>
                  <a:pt x="3184434" y="2727522"/>
                </a:lnTo>
                <a:lnTo>
                  <a:pt x="3178027" y="2723202"/>
                </a:lnTo>
                <a:lnTo>
                  <a:pt x="3170181" y="2721618"/>
                </a:lnTo>
                <a:lnTo>
                  <a:pt x="3162335" y="2723202"/>
                </a:lnTo>
                <a:lnTo>
                  <a:pt x="3155928" y="2727522"/>
                </a:lnTo>
                <a:lnTo>
                  <a:pt x="3151609" y="2733929"/>
                </a:lnTo>
                <a:lnTo>
                  <a:pt x="3150025" y="2741775"/>
                </a:lnTo>
                <a:lnTo>
                  <a:pt x="3151609" y="2749620"/>
                </a:lnTo>
                <a:lnTo>
                  <a:pt x="3155928" y="2756028"/>
                </a:lnTo>
                <a:lnTo>
                  <a:pt x="3162335" y="2760347"/>
                </a:lnTo>
                <a:lnTo>
                  <a:pt x="3170181" y="2761931"/>
                </a:lnTo>
                <a:lnTo>
                  <a:pt x="3178027" y="2760347"/>
                </a:lnTo>
                <a:lnTo>
                  <a:pt x="3184434" y="2756028"/>
                </a:lnTo>
                <a:lnTo>
                  <a:pt x="3188754" y="2749620"/>
                </a:lnTo>
                <a:lnTo>
                  <a:pt x="3190338" y="2741775"/>
                </a:lnTo>
                <a:close/>
              </a:path>
              <a:path w="3694429" h="2762250">
                <a:moveTo>
                  <a:pt x="3316339" y="20156"/>
                </a:moveTo>
                <a:lnTo>
                  <a:pt x="3314755" y="12310"/>
                </a:lnTo>
                <a:lnTo>
                  <a:pt x="3310436" y="5903"/>
                </a:lnTo>
                <a:lnTo>
                  <a:pt x="3304028" y="1583"/>
                </a:lnTo>
                <a:lnTo>
                  <a:pt x="3296182" y="0"/>
                </a:lnTo>
                <a:lnTo>
                  <a:pt x="3288336" y="1583"/>
                </a:lnTo>
                <a:lnTo>
                  <a:pt x="3281929" y="5903"/>
                </a:lnTo>
                <a:lnTo>
                  <a:pt x="3277610" y="12310"/>
                </a:lnTo>
                <a:lnTo>
                  <a:pt x="3276026" y="20156"/>
                </a:lnTo>
                <a:lnTo>
                  <a:pt x="3277610" y="28002"/>
                </a:lnTo>
                <a:lnTo>
                  <a:pt x="3281929" y="34409"/>
                </a:lnTo>
                <a:lnTo>
                  <a:pt x="3288336" y="38729"/>
                </a:lnTo>
                <a:lnTo>
                  <a:pt x="3296182" y="40313"/>
                </a:lnTo>
                <a:lnTo>
                  <a:pt x="3304028" y="38729"/>
                </a:lnTo>
                <a:lnTo>
                  <a:pt x="3310436" y="34409"/>
                </a:lnTo>
                <a:lnTo>
                  <a:pt x="3314755" y="28002"/>
                </a:lnTo>
                <a:lnTo>
                  <a:pt x="3316339" y="20156"/>
                </a:lnTo>
                <a:close/>
              </a:path>
              <a:path w="3694429" h="2762250">
                <a:moveTo>
                  <a:pt x="3316339" y="246956"/>
                </a:moveTo>
                <a:lnTo>
                  <a:pt x="3314755" y="239111"/>
                </a:lnTo>
                <a:lnTo>
                  <a:pt x="3310436" y="232704"/>
                </a:lnTo>
                <a:lnTo>
                  <a:pt x="3304028" y="228384"/>
                </a:lnTo>
                <a:lnTo>
                  <a:pt x="3296182" y="226800"/>
                </a:lnTo>
                <a:lnTo>
                  <a:pt x="3288336" y="228384"/>
                </a:lnTo>
                <a:lnTo>
                  <a:pt x="3281929" y="232704"/>
                </a:lnTo>
                <a:lnTo>
                  <a:pt x="3277610" y="239111"/>
                </a:lnTo>
                <a:lnTo>
                  <a:pt x="3276026" y="246956"/>
                </a:lnTo>
                <a:lnTo>
                  <a:pt x="3277610" y="254802"/>
                </a:lnTo>
                <a:lnTo>
                  <a:pt x="3281929" y="261209"/>
                </a:lnTo>
                <a:lnTo>
                  <a:pt x="3288336" y="265529"/>
                </a:lnTo>
                <a:lnTo>
                  <a:pt x="3296182" y="267113"/>
                </a:lnTo>
                <a:lnTo>
                  <a:pt x="3304028" y="265529"/>
                </a:lnTo>
                <a:lnTo>
                  <a:pt x="3310436" y="261209"/>
                </a:lnTo>
                <a:lnTo>
                  <a:pt x="3314755" y="254802"/>
                </a:lnTo>
                <a:lnTo>
                  <a:pt x="3316339" y="246956"/>
                </a:lnTo>
                <a:close/>
              </a:path>
              <a:path w="3694429" h="2762250">
                <a:moveTo>
                  <a:pt x="3316339" y="2514974"/>
                </a:moveTo>
                <a:lnTo>
                  <a:pt x="3314755" y="2507128"/>
                </a:lnTo>
                <a:lnTo>
                  <a:pt x="3310436" y="2500721"/>
                </a:lnTo>
                <a:lnTo>
                  <a:pt x="3304028" y="2496402"/>
                </a:lnTo>
                <a:lnTo>
                  <a:pt x="3296182" y="2494818"/>
                </a:lnTo>
                <a:lnTo>
                  <a:pt x="3288336" y="2496402"/>
                </a:lnTo>
                <a:lnTo>
                  <a:pt x="3281929" y="2500721"/>
                </a:lnTo>
                <a:lnTo>
                  <a:pt x="3277610" y="2507128"/>
                </a:lnTo>
                <a:lnTo>
                  <a:pt x="3276026" y="2514974"/>
                </a:lnTo>
                <a:lnTo>
                  <a:pt x="3277610" y="2522820"/>
                </a:lnTo>
                <a:lnTo>
                  <a:pt x="3281929" y="2529227"/>
                </a:lnTo>
                <a:lnTo>
                  <a:pt x="3288336" y="2533547"/>
                </a:lnTo>
                <a:lnTo>
                  <a:pt x="3296182" y="2535131"/>
                </a:lnTo>
                <a:lnTo>
                  <a:pt x="3304028" y="2533547"/>
                </a:lnTo>
                <a:lnTo>
                  <a:pt x="3310436" y="2529227"/>
                </a:lnTo>
                <a:lnTo>
                  <a:pt x="3314755" y="2522820"/>
                </a:lnTo>
                <a:lnTo>
                  <a:pt x="3316339" y="2514974"/>
                </a:lnTo>
                <a:close/>
              </a:path>
              <a:path w="3694429" h="2762250">
                <a:moveTo>
                  <a:pt x="3316339" y="2741775"/>
                </a:moveTo>
                <a:lnTo>
                  <a:pt x="3314755" y="2733929"/>
                </a:lnTo>
                <a:lnTo>
                  <a:pt x="3310436" y="2727522"/>
                </a:lnTo>
                <a:lnTo>
                  <a:pt x="3304028" y="2723202"/>
                </a:lnTo>
                <a:lnTo>
                  <a:pt x="3296182" y="2721618"/>
                </a:lnTo>
                <a:lnTo>
                  <a:pt x="3288336" y="2723202"/>
                </a:lnTo>
                <a:lnTo>
                  <a:pt x="3281929" y="2727522"/>
                </a:lnTo>
                <a:lnTo>
                  <a:pt x="3277610" y="2733929"/>
                </a:lnTo>
                <a:lnTo>
                  <a:pt x="3276026" y="2741775"/>
                </a:lnTo>
                <a:lnTo>
                  <a:pt x="3277610" y="2749620"/>
                </a:lnTo>
                <a:lnTo>
                  <a:pt x="3281929" y="2756028"/>
                </a:lnTo>
                <a:lnTo>
                  <a:pt x="3288336" y="2760347"/>
                </a:lnTo>
                <a:lnTo>
                  <a:pt x="3296182" y="2761931"/>
                </a:lnTo>
                <a:lnTo>
                  <a:pt x="3304028" y="2760347"/>
                </a:lnTo>
                <a:lnTo>
                  <a:pt x="3310436" y="2756028"/>
                </a:lnTo>
                <a:lnTo>
                  <a:pt x="3314755" y="2749620"/>
                </a:lnTo>
                <a:lnTo>
                  <a:pt x="3316339" y="2741775"/>
                </a:lnTo>
                <a:close/>
              </a:path>
              <a:path w="3694429" h="2762250">
                <a:moveTo>
                  <a:pt x="3442340" y="20156"/>
                </a:moveTo>
                <a:lnTo>
                  <a:pt x="3440756" y="12310"/>
                </a:lnTo>
                <a:lnTo>
                  <a:pt x="3436437" y="5903"/>
                </a:lnTo>
                <a:lnTo>
                  <a:pt x="3430029" y="1583"/>
                </a:lnTo>
                <a:lnTo>
                  <a:pt x="3422183" y="0"/>
                </a:lnTo>
                <a:lnTo>
                  <a:pt x="3414337" y="1583"/>
                </a:lnTo>
                <a:lnTo>
                  <a:pt x="3407930" y="5903"/>
                </a:lnTo>
                <a:lnTo>
                  <a:pt x="3403611" y="12310"/>
                </a:lnTo>
                <a:lnTo>
                  <a:pt x="3402027" y="20156"/>
                </a:lnTo>
                <a:lnTo>
                  <a:pt x="3403611" y="28002"/>
                </a:lnTo>
                <a:lnTo>
                  <a:pt x="3407930" y="34409"/>
                </a:lnTo>
                <a:lnTo>
                  <a:pt x="3414337" y="38729"/>
                </a:lnTo>
                <a:lnTo>
                  <a:pt x="3422183" y="40313"/>
                </a:lnTo>
                <a:lnTo>
                  <a:pt x="3430029" y="38729"/>
                </a:lnTo>
                <a:lnTo>
                  <a:pt x="3436437" y="34409"/>
                </a:lnTo>
                <a:lnTo>
                  <a:pt x="3440756" y="28002"/>
                </a:lnTo>
                <a:lnTo>
                  <a:pt x="3442340" y="20156"/>
                </a:lnTo>
                <a:close/>
              </a:path>
              <a:path w="3694429" h="2762250">
                <a:moveTo>
                  <a:pt x="3442340" y="246956"/>
                </a:moveTo>
                <a:lnTo>
                  <a:pt x="3440756" y="239111"/>
                </a:lnTo>
                <a:lnTo>
                  <a:pt x="3436437" y="232704"/>
                </a:lnTo>
                <a:lnTo>
                  <a:pt x="3430029" y="228384"/>
                </a:lnTo>
                <a:lnTo>
                  <a:pt x="3422183" y="226800"/>
                </a:lnTo>
                <a:lnTo>
                  <a:pt x="3414337" y="228384"/>
                </a:lnTo>
                <a:lnTo>
                  <a:pt x="3407930" y="232704"/>
                </a:lnTo>
                <a:lnTo>
                  <a:pt x="3403611" y="239111"/>
                </a:lnTo>
                <a:lnTo>
                  <a:pt x="3402027" y="246956"/>
                </a:lnTo>
                <a:lnTo>
                  <a:pt x="3403611" y="254802"/>
                </a:lnTo>
                <a:lnTo>
                  <a:pt x="3407930" y="261209"/>
                </a:lnTo>
                <a:lnTo>
                  <a:pt x="3414337" y="265529"/>
                </a:lnTo>
                <a:lnTo>
                  <a:pt x="3422183" y="267113"/>
                </a:lnTo>
                <a:lnTo>
                  <a:pt x="3430029" y="265529"/>
                </a:lnTo>
                <a:lnTo>
                  <a:pt x="3436437" y="261209"/>
                </a:lnTo>
                <a:lnTo>
                  <a:pt x="3440756" y="254802"/>
                </a:lnTo>
                <a:lnTo>
                  <a:pt x="3442340" y="246956"/>
                </a:lnTo>
                <a:close/>
              </a:path>
              <a:path w="3694429" h="2762250">
                <a:moveTo>
                  <a:pt x="3442340" y="2514974"/>
                </a:moveTo>
                <a:lnTo>
                  <a:pt x="3440756" y="2507128"/>
                </a:lnTo>
                <a:lnTo>
                  <a:pt x="3436437" y="2500721"/>
                </a:lnTo>
                <a:lnTo>
                  <a:pt x="3430029" y="2496402"/>
                </a:lnTo>
                <a:lnTo>
                  <a:pt x="3422183" y="2494818"/>
                </a:lnTo>
                <a:lnTo>
                  <a:pt x="3414337" y="2496402"/>
                </a:lnTo>
                <a:lnTo>
                  <a:pt x="3407930" y="2500721"/>
                </a:lnTo>
                <a:lnTo>
                  <a:pt x="3403611" y="2507128"/>
                </a:lnTo>
                <a:lnTo>
                  <a:pt x="3402027" y="2514974"/>
                </a:lnTo>
                <a:lnTo>
                  <a:pt x="3403611" y="2522820"/>
                </a:lnTo>
                <a:lnTo>
                  <a:pt x="3407930" y="2529227"/>
                </a:lnTo>
                <a:lnTo>
                  <a:pt x="3414337" y="2533547"/>
                </a:lnTo>
                <a:lnTo>
                  <a:pt x="3422183" y="2535131"/>
                </a:lnTo>
                <a:lnTo>
                  <a:pt x="3430029" y="2533547"/>
                </a:lnTo>
                <a:lnTo>
                  <a:pt x="3436437" y="2529227"/>
                </a:lnTo>
                <a:lnTo>
                  <a:pt x="3440756" y="2522820"/>
                </a:lnTo>
                <a:lnTo>
                  <a:pt x="3442340" y="2514974"/>
                </a:lnTo>
                <a:close/>
              </a:path>
              <a:path w="3694429" h="2762250">
                <a:moveTo>
                  <a:pt x="3442340" y="2741775"/>
                </a:moveTo>
                <a:lnTo>
                  <a:pt x="3440756" y="2733929"/>
                </a:lnTo>
                <a:lnTo>
                  <a:pt x="3436437" y="2727522"/>
                </a:lnTo>
                <a:lnTo>
                  <a:pt x="3430029" y="2723202"/>
                </a:lnTo>
                <a:lnTo>
                  <a:pt x="3422183" y="2721618"/>
                </a:lnTo>
                <a:lnTo>
                  <a:pt x="3414337" y="2723202"/>
                </a:lnTo>
                <a:lnTo>
                  <a:pt x="3407930" y="2727522"/>
                </a:lnTo>
                <a:lnTo>
                  <a:pt x="3403611" y="2733929"/>
                </a:lnTo>
                <a:lnTo>
                  <a:pt x="3402027" y="2741775"/>
                </a:lnTo>
                <a:lnTo>
                  <a:pt x="3403611" y="2749620"/>
                </a:lnTo>
                <a:lnTo>
                  <a:pt x="3407930" y="2756028"/>
                </a:lnTo>
                <a:lnTo>
                  <a:pt x="3414337" y="2760347"/>
                </a:lnTo>
                <a:lnTo>
                  <a:pt x="3422183" y="2761931"/>
                </a:lnTo>
                <a:lnTo>
                  <a:pt x="3430029" y="2760347"/>
                </a:lnTo>
                <a:lnTo>
                  <a:pt x="3436437" y="2756028"/>
                </a:lnTo>
                <a:lnTo>
                  <a:pt x="3440756" y="2749620"/>
                </a:lnTo>
                <a:lnTo>
                  <a:pt x="3442340" y="2741775"/>
                </a:lnTo>
                <a:close/>
              </a:path>
              <a:path w="3694429" h="2762250">
                <a:moveTo>
                  <a:pt x="3568341" y="20156"/>
                </a:moveTo>
                <a:lnTo>
                  <a:pt x="3566757" y="12310"/>
                </a:lnTo>
                <a:lnTo>
                  <a:pt x="3562438" y="5903"/>
                </a:lnTo>
                <a:lnTo>
                  <a:pt x="3556031" y="1583"/>
                </a:lnTo>
                <a:lnTo>
                  <a:pt x="3548185" y="0"/>
                </a:lnTo>
                <a:lnTo>
                  <a:pt x="3540339" y="1583"/>
                </a:lnTo>
                <a:lnTo>
                  <a:pt x="3533932" y="5903"/>
                </a:lnTo>
                <a:lnTo>
                  <a:pt x="3529612" y="12310"/>
                </a:lnTo>
                <a:lnTo>
                  <a:pt x="3528028" y="20156"/>
                </a:lnTo>
                <a:lnTo>
                  <a:pt x="3529612" y="28002"/>
                </a:lnTo>
                <a:lnTo>
                  <a:pt x="3533932" y="34409"/>
                </a:lnTo>
                <a:lnTo>
                  <a:pt x="3540339" y="38729"/>
                </a:lnTo>
                <a:lnTo>
                  <a:pt x="3548185" y="40313"/>
                </a:lnTo>
                <a:lnTo>
                  <a:pt x="3556031" y="38729"/>
                </a:lnTo>
                <a:lnTo>
                  <a:pt x="3562438" y="34409"/>
                </a:lnTo>
                <a:lnTo>
                  <a:pt x="3566757" y="28002"/>
                </a:lnTo>
                <a:lnTo>
                  <a:pt x="3568341" y="20156"/>
                </a:lnTo>
                <a:close/>
              </a:path>
              <a:path w="3694429" h="2762250">
                <a:moveTo>
                  <a:pt x="3568341" y="246956"/>
                </a:moveTo>
                <a:lnTo>
                  <a:pt x="3566757" y="239111"/>
                </a:lnTo>
                <a:lnTo>
                  <a:pt x="3562438" y="232704"/>
                </a:lnTo>
                <a:lnTo>
                  <a:pt x="3556031" y="228384"/>
                </a:lnTo>
                <a:lnTo>
                  <a:pt x="3548185" y="226800"/>
                </a:lnTo>
                <a:lnTo>
                  <a:pt x="3540339" y="228384"/>
                </a:lnTo>
                <a:lnTo>
                  <a:pt x="3533932" y="232704"/>
                </a:lnTo>
                <a:lnTo>
                  <a:pt x="3529612" y="239111"/>
                </a:lnTo>
                <a:lnTo>
                  <a:pt x="3528028" y="246956"/>
                </a:lnTo>
                <a:lnTo>
                  <a:pt x="3529612" y="254802"/>
                </a:lnTo>
                <a:lnTo>
                  <a:pt x="3533932" y="261209"/>
                </a:lnTo>
                <a:lnTo>
                  <a:pt x="3540339" y="265529"/>
                </a:lnTo>
                <a:lnTo>
                  <a:pt x="3548185" y="267113"/>
                </a:lnTo>
                <a:lnTo>
                  <a:pt x="3556031" y="265529"/>
                </a:lnTo>
                <a:lnTo>
                  <a:pt x="3562438" y="261209"/>
                </a:lnTo>
                <a:lnTo>
                  <a:pt x="3566757" y="254802"/>
                </a:lnTo>
                <a:lnTo>
                  <a:pt x="3568341" y="246956"/>
                </a:lnTo>
                <a:close/>
              </a:path>
              <a:path w="3694429" h="2762250">
                <a:moveTo>
                  <a:pt x="3568341" y="2741775"/>
                </a:moveTo>
                <a:lnTo>
                  <a:pt x="3566757" y="2733929"/>
                </a:lnTo>
                <a:lnTo>
                  <a:pt x="3562438" y="2727522"/>
                </a:lnTo>
                <a:lnTo>
                  <a:pt x="3556031" y="2723202"/>
                </a:lnTo>
                <a:lnTo>
                  <a:pt x="3548185" y="2721618"/>
                </a:lnTo>
                <a:lnTo>
                  <a:pt x="3540339" y="2723202"/>
                </a:lnTo>
                <a:lnTo>
                  <a:pt x="3533932" y="2727522"/>
                </a:lnTo>
                <a:lnTo>
                  <a:pt x="3529612" y="2733929"/>
                </a:lnTo>
                <a:lnTo>
                  <a:pt x="3528028" y="2741775"/>
                </a:lnTo>
                <a:lnTo>
                  <a:pt x="3529612" y="2749620"/>
                </a:lnTo>
                <a:lnTo>
                  <a:pt x="3533932" y="2756028"/>
                </a:lnTo>
                <a:lnTo>
                  <a:pt x="3540339" y="2760347"/>
                </a:lnTo>
                <a:lnTo>
                  <a:pt x="3548185" y="2761931"/>
                </a:lnTo>
                <a:lnTo>
                  <a:pt x="3556031" y="2760347"/>
                </a:lnTo>
                <a:lnTo>
                  <a:pt x="3562438" y="2756028"/>
                </a:lnTo>
                <a:lnTo>
                  <a:pt x="3566757" y="2749620"/>
                </a:lnTo>
                <a:lnTo>
                  <a:pt x="3568341" y="2741775"/>
                </a:lnTo>
                <a:close/>
              </a:path>
              <a:path w="3694429" h="2762250">
                <a:moveTo>
                  <a:pt x="3694342" y="20156"/>
                </a:moveTo>
                <a:lnTo>
                  <a:pt x="3692758" y="12310"/>
                </a:lnTo>
                <a:lnTo>
                  <a:pt x="3688438" y="5903"/>
                </a:lnTo>
                <a:lnTo>
                  <a:pt x="3682031" y="1583"/>
                </a:lnTo>
                <a:lnTo>
                  <a:pt x="3674185" y="0"/>
                </a:lnTo>
                <a:lnTo>
                  <a:pt x="3666339" y="1583"/>
                </a:lnTo>
                <a:lnTo>
                  <a:pt x="3659932" y="5903"/>
                </a:lnTo>
                <a:lnTo>
                  <a:pt x="3655613" y="12310"/>
                </a:lnTo>
                <a:lnTo>
                  <a:pt x="3654029" y="20156"/>
                </a:lnTo>
                <a:lnTo>
                  <a:pt x="3655613" y="28002"/>
                </a:lnTo>
                <a:lnTo>
                  <a:pt x="3659932" y="34409"/>
                </a:lnTo>
                <a:lnTo>
                  <a:pt x="3666339" y="38729"/>
                </a:lnTo>
                <a:lnTo>
                  <a:pt x="3674185" y="40313"/>
                </a:lnTo>
                <a:lnTo>
                  <a:pt x="3682031" y="38729"/>
                </a:lnTo>
                <a:lnTo>
                  <a:pt x="3688438" y="34409"/>
                </a:lnTo>
                <a:lnTo>
                  <a:pt x="3692758" y="28002"/>
                </a:lnTo>
                <a:lnTo>
                  <a:pt x="3694342" y="20156"/>
                </a:lnTo>
                <a:close/>
              </a:path>
              <a:path w="3694429" h="2762250">
                <a:moveTo>
                  <a:pt x="3694342" y="246956"/>
                </a:moveTo>
                <a:lnTo>
                  <a:pt x="3692758" y="239111"/>
                </a:lnTo>
                <a:lnTo>
                  <a:pt x="3688438" y="232704"/>
                </a:lnTo>
                <a:lnTo>
                  <a:pt x="3682031" y="228384"/>
                </a:lnTo>
                <a:lnTo>
                  <a:pt x="3674185" y="226800"/>
                </a:lnTo>
                <a:lnTo>
                  <a:pt x="3666339" y="228384"/>
                </a:lnTo>
                <a:lnTo>
                  <a:pt x="3659932" y="232704"/>
                </a:lnTo>
                <a:lnTo>
                  <a:pt x="3655613" y="239111"/>
                </a:lnTo>
                <a:lnTo>
                  <a:pt x="3654029" y="246956"/>
                </a:lnTo>
                <a:lnTo>
                  <a:pt x="3655613" y="254802"/>
                </a:lnTo>
                <a:lnTo>
                  <a:pt x="3659932" y="261209"/>
                </a:lnTo>
                <a:lnTo>
                  <a:pt x="3666339" y="265529"/>
                </a:lnTo>
                <a:lnTo>
                  <a:pt x="3674185" y="267113"/>
                </a:lnTo>
                <a:lnTo>
                  <a:pt x="3682031" y="265529"/>
                </a:lnTo>
                <a:lnTo>
                  <a:pt x="3688438" y="261209"/>
                </a:lnTo>
                <a:lnTo>
                  <a:pt x="3692758" y="254802"/>
                </a:lnTo>
                <a:lnTo>
                  <a:pt x="3694342" y="246956"/>
                </a:lnTo>
                <a:close/>
              </a:path>
              <a:path w="3694429" h="2762250">
                <a:moveTo>
                  <a:pt x="3694342" y="2514974"/>
                </a:moveTo>
                <a:lnTo>
                  <a:pt x="3692758" y="2507128"/>
                </a:lnTo>
                <a:lnTo>
                  <a:pt x="3688438" y="2500721"/>
                </a:lnTo>
                <a:lnTo>
                  <a:pt x="3682031" y="2496402"/>
                </a:lnTo>
                <a:lnTo>
                  <a:pt x="3674185" y="2494818"/>
                </a:lnTo>
                <a:lnTo>
                  <a:pt x="3666339" y="2496402"/>
                </a:lnTo>
                <a:lnTo>
                  <a:pt x="3659932" y="2500721"/>
                </a:lnTo>
                <a:lnTo>
                  <a:pt x="3655613" y="2507128"/>
                </a:lnTo>
                <a:lnTo>
                  <a:pt x="3654029" y="2514974"/>
                </a:lnTo>
                <a:lnTo>
                  <a:pt x="3655613" y="2522820"/>
                </a:lnTo>
                <a:lnTo>
                  <a:pt x="3659932" y="2529227"/>
                </a:lnTo>
                <a:lnTo>
                  <a:pt x="3666339" y="2533547"/>
                </a:lnTo>
                <a:lnTo>
                  <a:pt x="3674185" y="2535131"/>
                </a:lnTo>
                <a:lnTo>
                  <a:pt x="3682031" y="2533547"/>
                </a:lnTo>
                <a:lnTo>
                  <a:pt x="3688438" y="2529227"/>
                </a:lnTo>
                <a:lnTo>
                  <a:pt x="3692758" y="2522820"/>
                </a:lnTo>
                <a:lnTo>
                  <a:pt x="3694342" y="2514974"/>
                </a:lnTo>
                <a:close/>
              </a:path>
              <a:path w="3694429" h="2762250">
                <a:moveTo>
                  <a:pt x="3694342" y="2741775"/>
                </a:moveTo>
                <a:lnTo>
                  <a:pt x="3692758" y="2733929"/>
                </a:lnTo>
                <a:lnTo>
                  <a:pt x="3688438" y="2727522"/>
                </a:lnTo>
                <a:lnTo>
                  <a:pt x="3682031" y="2723202"/>
                </a:lnTo>
                <a:lnTo>
                  <a:pt x="3674185" y="2721618"/>
                </a:lnTo>
                <a:lnTo>
                  <a:pt x="3666339" y="2723202"/>
                </a:lnTo>
                <a:lnTo>
                  <a:pt x="3659932" y="2727522"/>
                </a:lnTo>
                <a:lnTo>
                  <a:pt x="3655613" y="2733929"/>
                </a:lnTo>
                <a:lnTo>
                  <a:pt x="3654029" y="2741775"/>
                </a:lnTo>
                <a:lnTo>
                  <a:pt x="3655613" y="2749620"/>
                </a:lnTo>
                <a:lnTo>
                  <a:pt x="3659932" y="2756028"/>
                </a:lnTo>
                <a:lnTo>
                  <a:pt x="3666339" y="2760347"/>
                </a:lnTo>
                <a:lnTo>
                  <a:pt x="3674185" y="2761931"/>
                </a:lnTo>
                <a:lnTo>
                  <a:pt x="3682031" y="2760347"/>
                </a:lnTo>
                <a:lnTo>
                  <a:pt x="3688438" y="2756028"/>
                </a:lnTo>
                <a:lnTo>
                  <a:pt x="3692758" y="2749620"/>
                </a:lnTo>
                <a:lnTo>
                  <a:pt x="3694342" y="2741775"/>
                </a:lnTo>
                <a:close/>
              </a:path>
              <a:path w="3694429" h="2762250">
                <a:moveTo>
                  <a:pt x="40313" y="624960"/>
                </a:moveTo>
                <a:lnTo>
                  <a:pt x="38729" y="617114"/>
                </a:lnTo>
                <a:lnTo>
                  <a:pt x="34409" y="610706"/>
                </a:lnTo>
                <a:lnTo>
                  <a:pt x="28002" y="606387"/>
                </a:lnTo>
                <a:lnTo>
                  <a:pt x="20156" y="604803"/>
                </a:lnTo>
                <a:lnTo>
                  <a:pt x="12310" y="606387"/>
                </a:lnTo>
                <a:lnTo>
                  <a:pt x="5903" y="610706"/>
                </a:lnTo>
                <a:lnTo>
                  <a:pt x="1583" y="617114"/>
                </a:lnTo>
                <a:lnTo>
                  <a:pt x="0" y="624960"/>
                </a:lnTo>
                <a:lnTo>
                  <a:pt x="1583" y="632805"/>
                </a:lnTo>
                <a:lnTo>
                  <a:pt x="5903" y="639213"/>
                </a:lnTo>
                <a:lnTo>
                  <a:pt x="12310" y="643532"/>
                </a:lnTo>
                <a:lnTo>
                  <a:pt x="20156" y="645116"/>
                </a:lnTo>
                <a:lnTo>
                  <a:pt x="28002" y="643532"/>
                </a:lnTo>
                <a:lnTo>
                  <a:pt x="34409" y="639213"/>
                </a:lnTo>
                <a:lnTo>
                  <a:pt x="38729" y="632805"/>
                </a:lnTo>
                <a:lnTo>
                  <a:pt x="40313" y="624960"/>
                </a:lnTo>
                <a:close/>
              </a:path>
              <a:path w="3694429" h="2762250">
                <a:moveTo>
                  <a:pt x="40313" y="750961"/>
                </a:moveTo>
                <a:lnTo>
                  <a:pt x="38729" y="743115"/>
                </a:lnTo>
                <a:lnTo>
                  <a:pt x="34409" y="736708"/>
                </a:lnTo>
                <a:lnTo>
                  <a:pt x="28002" y="732388"/>
                </a:lnTo>
                <a:lnTo>
                  <a:pt x="20156" y="730804"/>
                </a:lnTo>
                <a:lnTo>
                  <a:pt x="12310" y="732388"/>
                </a:lnTo>
                <a:lnTo>
                  <a:pt x="5903" y="736708"/>
                </a:lnTo>
                <a:lnTo>
                  <a:pt x="1583" y="743115"/>
                </a:lnTo>
                <a:lnTo>
                  <a:pt x="0" y="750961"/>
                </a:lnTo>
                <a:lnTo>
                  <a:pt x="1583" y="758807"/>
                </a:lnTo>
                <a:lnTo>
                  <a:pt x="5903" y="765214"/>
                </a:lnTo>
                <a:lnTo>
                  <a:pt x="12310" y="769533"/>
                </a:lnTo>
                <a:lnTo>
                  <a:pt x="20156" y="771117"/>
                </a:lnTo>
                <a:lnTo>
                  <a:pt x="28002" y="769533"/>
                </a:lnTo>
                <a:lnTo>
                  <a:pt x="34409" y="765214"/>
                </a:lnTo>
                <a:lnTo>
                  <a:pt x="38729" y="758807"/>
                </a:lnTo>
                <a:lnTo>
                  <a:pt x="40313" y="750961"/>
                </a:lnTo>
                <a:close/>
              </a:path>
              <a:path w="3694429" h="2762250">
                <a:moveTo>
                  <a:pt x="40313" y="876961"/>
                </a:moveTo>
                <a:lnTo>
                  <a:pt x="38729" y="869116"/>
                </a:lnTo>
                <a:lnTo>
                  <a:pt x="34409" y="862709"/>
                </a:lnTo>
                <a:lnTo>
                  <a:pt x="28002" y="858389"/>
                </a:lnTo>
                <a:lnTo>
                  <a:pt x="20156" y="856805"/>
                </a:lnTo>
                <a:lnTo>
                  <a:pt x="12310" y="858389"/>
                </a:lnTo>
                <a:lnTo>
                  <a:pt x="5903" y="862709"/>
                </a:lnTo>
                <a:lnTo>
                  <a:pt x="1583" y="869116"/>
                </a:lnTo>
                <a:lnTo>
                  <a:pt x="0" y="876961"/>
                </a:lnTo>
                <a:lnTo>
                  <a:pt x="1583" y="884807"/>
                </a:lnTo>
                <a:lnTo>
                  <a:pt x="5903" y="891214"/>
                </a:lnTo>
                <a:lnTo>
                  <a:pt x="12310" y="895534"/>
                </a:lnTo>
                <a:lnTo>
                  <a:pt x="20156" y="897118"/>
                </a:lnTo>
                <a:lnTo>
                  <a:pt x="28002" y="895534"/>
                </a:lnTo>
                <a:lnTo>
                  <a:pt x="34409" y="891214"/>
                </a:lnTo>
                <a:lnTo>
                  <a:pt x="38729" y="884807"/>
                </a:lnTo>
                <a:lnTo>
                  <a:pt x="40313" y="876961"/>
                </a:lnTo>
                <a:close/>
              </a:path>
              <a:path w="3694429" h="2762250">
                <a:moveTo>
                  <a:pt x="40313" y="1002963"/>
                </a:moveTo>
                <a:lnTo>
                  <a:pt x="38729" y="995117"/>
                </a:lnTo>
                <a:lnTo>
                  <a:pt x="34409" y="988710"/>
                </a:lnTo>
                <a:lnTo>
                  <a:pt x="28002" y="984390"/>
                </a:lnTo>
                <a:lnTo>
                  <a:pt x="20156" y="982806"/>
                </a:lnTo>
                <a:lnTo>
                  <a:pt x="12310" y="984390"/>
                </a:lnTo>
                <a:lnTo>
                  <a:pt x="5903" y="988710"/>
                </a:lnTo>
                <a:lnTo>
                  <a:pt x="1583" y="995117"/>
                </a:lnTo>
                <a:lnTo>
                  <a:pt x="0" y="1002963"/>
                </a:lnTo>
                <a:lnTo>
                  <a:pt x="1583" y="1010808"/>
                </a:lnTo>
                <a:lnTo>
                  <a:pt x="5903" y="1017215"/>
                </a:lnTo>
                <a:lnTo>
                  <a:pt x="12310" y="1021535"/>
                </a:lnTo>
                <a:lnTo>
                  <a:pt x="20156" y="1023119"/>
                </a:lnTo>
                <a:lnTo>
                  <a:pt x="28002" y="1021535"/>
                </a:lnTo>
                <a:lnTo>
                  <a:pt x="34409" y="1017215"/>
                </a:lnTo>
                <a:lnTo>
                  <a:pt x="38729" y="1010808"/>
                </a:lnTo>
                <a:lnTo>
                  <a:pt x="40313" y="1002963"/>
                </a:lnTo>
                <a:close/>
              </a:path>
              <a:path w="3694429" h="2762250">
                <a:moveTo>
                  <a:pt x="40313" y="1128964"/>
                </a:moveTo>
                <a:lnTo>
                  <a:pt x="38729" y="1121118"/>
                </a:lnTo>
                <a:lnTo>
                  <a:pt x="34409" y="1114711"/>
                </a:lnTo>
                <a:lnTo>
                  <a:pt x="28002" y="1110391"/>
                </a:lnTo>
                <a:lnTo>
                  <a:pt x="20156" y="1108807"/>
                </a:lnTo>
                <a:lnTo>
                  <a:pt x="12310" y="1110391"/>
                </a:lnTo>
                <a:lnTo>
                  <a:pt x="5903" y="1114711"/>
                </a:lnTo>
                <a:lnTo>
                  <a:pt x="1583" y="1121118"/>
                </a:lnTo>
                <a:lnTo>
                  <a:pt x="0" y="1128964"/>
                </a:lnTo>
                <a:lnTo>
                  <a:pt x="1583" y="1136810"/>
                </a:lnTo>
                <a:lnTo>
                  <a:pt x="5903" y="1143217"/>
                </a:lnTo>
                <a:lnTo>
                  <a:pt x="12310" y="1147536"/>
                </a:lnTo>
                <a:lnTo>
                  <a:pt x="20156" y="1149120"/>
                </a:lnTo>
                <a:lnTo>
                  <a:pt x="28002" y="1147536"/>
                </a:lnTo>
                <a:lnTo>
                  <a:pt x="34409" y="1143217"/>
                </a:lnTo>
                <a:lnTo>
                  <a:pt x="38729" y="1136810"/>
                </a:lnTo>
                <a:lnTo>
                  <a:pt x="40313" y="1128964"/>
                </a:lnTo>
                <a:close/>
              </a:path>
              <a:path w="3694429" h="2762250">
                <a:moveTo>
                  <a:pt x="40313" y="1632967"/>
                </a:moveTo>
                <a:lnTo>
                  <a:pt x="38729" y="1625121"/>
                </a:lnTo>
                <a:lnTo>
                  <a:pt x="34409" y="1618714"/>
                </a:lnTo>
                <a:lnTo>
                  <a:pt x="28002" y="1614394"/>
                </a:lnTo>
                <a:lnTo>
                  <a:pt x="20156" y="1612810"/>
                </a:lnTo>
                <a:lnTo>
                  <a:pt x="12310" y="1614394"/>
                </a:lnTo>
                <a:lnTo>
                  <a:pt x="5903" y="1618714"/>
                </a:lnTo>
                <a:lnTo>
                  <a:pt x="1583" y="1625121"/>
                </a:lnTo>
                <a:lnTo>
                  <a:pt x="0" y="1632967"/>
                </a:lnTo>
                <a:lnTo>
                  <a:pt x="1583" y="1640813"/>
                </a:lnTo>
                <a:lnTo>
                  <a:pt x="5903" y="1647220"/>
                </a:lnTo>
                <a:lnTo>
                  <a:pt x="12310" y="1651540"/>
                </a:lnTo>
                <a:lnTo>
                  <a:pt x="20156" y="1653124"/>
                </a:lnTo>
                <a:lnTo>
                  <a:pt x="28002" y="1651540"/>
                </a:lnTo>
                <a:lnTo>
                  <a:pt x="34409" y="1647220"/>
                </a:lnTo>
                <a:lnTo>
                  <a:pt x="38729" y="1640813"/>
                </a:lnTo>
                <a:lnTo>
                  <a:pt x="40313" y="1632967"/>
                </a:lnTo>
                <a:close/>
              </a:path>
              <a:path w="3694429" h="2762250">
                <a:moveTo>
                  <a:pt x="40313" y="1758968"/>
                </a:moveTo>
                <a:lnTo>
                  <a:pt x="38729" y="1751122"/>
                </a:lnTo>
                <a:lnTo>
                  <a:pt x="34409" y="1744715"/>
                </a:lnTo>
                <a:lnTo>
                  <a:pt x="28002" y="1740396"/>
                </a:lnTo>
                <a:lnTo>
                  <a:pt x="20156" y="1738811"/>
                </a:lnTo>
                <a:lnTo>
                  <a:pt x="12310" y="1740396"/>
                </a:lnTo>
                <a:lnTo>
                  <a:pt x="5903" y="1744715"/>
                </a:lnTo>
                <a:lnTo>
                  <a:pt x="1583" y="1751122"/>
                </a:lnTo>
                <a:lnTo>
                  <a:pt x="0" y="1758968"/>
                </a:lnTo>
                <a:lnTo>
                  <a:pt x="1583" y="1766814"/>
                </a:lnTo>
                <a:lnTo>
                  <a:pt x="5903" y="1773221"/>
                </a:lnTo>
                <a:lnTo>
                  <a:pt x="12310" y="1777541"/>
                </a:lnTo>
                <a:lnTo>
                  <a:pt x="20156" y="1779125"/>
                </a:lnTo>
                <a:lnTo>
                  <a:pt x="28002" y="1777541"/>
                </a:lnTo>
                <a:lnTo>
                  <a:pt x="34409" y="1773221"/>
                </a:lnTo>
                <a:lnTo>
                  <a:pt x="38729" y="1766814"/>
                </a:lnTo>
                <a:lnTo>
                  <a:pt x="40313" y="1758968"/>
                </a:lnTo>
                <a:close/>
              </a:path>
              <a:path w="3694429" h="2762250">
                <a:moveTo>
                  <a:pt x="40313" y="1884969"/>
                </a:moveTo>
                <a:lnTo>
                  <a:pt x="38729" y="1877123"/>
                </a:lnTo>
                <a:lnTo>
                  <a:pt x="34409" y="1870716"/>
                </a:lnTo>
                <a:lnTo>
                  <a:pt x="28002" y="1866397"/>
                </a:lnTo>
                <a:lnTo>
                  <a:pt x="20156" y="1864813"/>
                </a:lnTo>
                <a:lnTo>
                  <a:pt x="12310" y="1866397"/>
                </a:lnTo>
                <a:lnTo>
                  <a:pt x="5903" y="1870716"/>
                </a:lnTo>
                <a:lnTo>
                  <a:pt x="1583" y="1877123"/>
                </a:lnTo>
                <a:lnTo>
                  <a:pt x="0" y="1884969"/>
                </a:lnTo>
                <a:lnTo>
                  <a:pt x="1583" y="1892815"/>
                </a:lnTo>
                <a:lnTo>
                  <a:pt x="5903" y="1899222"/>
                </a:lnTo>
                <a:lnTo>
                  <a:pt x="12310" y="1903542"/>
                </a:lnTo>
                <a:lnTo>
                  <a:pt x="20156" y="1905126"/>
                </a:lnTo>
                <a:lnTo>
                  <a:pt x="28002" y="1903542"/>
                </a:lnTo>
                <a:lnTo>
                  <a:pt x="34409" y="1899222"/>
                </a:lnTo>
                <a:lnTo>
                  <a:pt x="38729" y="1892815"/>
                </a:lnTo>
                <a:lnTo>
                  <a:pt x="40313" y="1884969"/>
                </a:lnTo>
                <a:close/>
              </a:path>
              <a:path w="3694429" h="2762250">
                <a:moveTo>
                  <a:pt x="40313" y="2010970"/>
                </a:moveTo>
                <a:lnTo>
                  <a:pt x="38729" y="2003124"/>
                </a:lnTo>
                <a:lnTo>
                  <a:pt x="34409" y="1996717"/>
                </a:lnTo>
                <a:lnTo>
                  <a:pt x="28002" y="1992397"/>
                </a:lnTo>
                <a:lnTo>
                  <a:pt x="20156" y="1990813"/>
                </a:lnTo>
                <a:lnTo>
                  <a:pt x="12310" y="1992397"/>
                </a:lnTo>
                <a:lnTo>
                  <a:pt x="5903" y="1996717"/>
                </a:lnTo>
                <a:lnTo>
                  <a:pt x="1583" y="2003124"/>
                </a:lnTo>
                <a:lnTo>
                  <a:pt x="0" y="2010970"/>
                </a:lnTo>
                <a:lnTo>
                  <a:pt x="1583" y="2018816"/>
                </a:lnTo>
                <a:lnTo>
                  <a:pt x="5903" y="2025223"/>
                </a:lnTo>
                <a:lnTo>
                  <a:pt x="12310" y="2029543"/>
                </a:lnTo>
                <a:lnTo>
                  <a:pt x="20156" y="2031127"/>
                </a:lnTo>
                <a:lnTo>
                  <a:pt x="28002" y="2029543"/>
                </a:lnTo>
                <a:lnTo>
                  <a:pt x="34409" y="2025223"/>
                </a:lnTo>
                <a:lnTo>
                  <a:pt x="38729" y="2018816"/>
                </a:lnTo>
                <a:lnTo>
                  <a:pt x="40313" y="2010970"/>
                </a:lnTo>
                <a:close/>
              </a:path>
              <a:path w="3694429" h="2762250">
                <a:moveTo>
                  <a:pt x="40313" y="2136971"/>
                </a:moveTo>
                <a:lnTo>
                  <a:pt x="38729" y="2129125"/>
                </a:lnTo>
                <a:lnTo>
                  <a:pt x="34409" y="2122718"/>
                </a:lnTo>
                <a:lnTo>
                  <a:pt x="28002" y="2118398"/>
                </a:lnTo>
                <a:lnTo>
                  <a:pt x="20156" y="2116814"/>
                </a:lnTo>
                <a:lnTo>
                  <a:pt x="12310" y="2118398"/>
                </a:lnTo>
                <a:lnTo>
                  <a:pt x="5903" y="2122718"/>
                </a:lnTo>
                <a:lnTo>
                  <a:pt x="1583" y="2129125"/>
                </a:lnTo>
                <a:lnTo>
                  <a:pt x="0" y="2136971"/>
                </a:lnTo>
                <a:lnTo>
                  <a:pt x="1583" y="2144817"/>
                </a:lnTo>
                <a:lnTo>
                  <a:pt x="5903" y="2151224"/>
                </a:lnTo>
                <a:lnTo>
                  <a:pt x="12310" y="2155544"/>
                </a:lnTo>
                <a:lnTo>
                  <a:pt x="20156" y="2157128"/>
                </a:lnTo>
                <a:lnTo>
                  <a:pt x="28002" y="2155544"/>
                </a:lnTo>
                <a:lnTo>
                  <a:pt x="34409" y="2151224"/>
                </a:lnTo>
                <a:lnTo>
                  <a:pt x="38729" y="2144817"/>
                </a:lnTo>
                <a:lnTo>
                  <a:pt x="40313" y="2136971"/>
                </a:lnTo>
                <a:close/>
              </a:path>
              <a:path w="3694429" h="2762250">
                <a:moveTo>
                  <a:pt x="166313" y="624960"/>
                </a:moveTo>
                <a:lnTo>
                  <a:pt x="164729" y="617114"/>
                </a:lnTo>
                <a:lnTo>
                  <a:pt x="160410" y="610706"/>
                </a:lnTo>
                <a:lnTo>
                  <a:pt x="154003" y="606387"/>
                </a:lnTo>
                <a:lnTo>
                  <a:pt x="146157" y="604803"/>
                </a:lnTo>
                <a:lnTo>
                  <a:pt x="138311" y="606387"/>
                </a:lnTo>
                <a:lnTo>
                  <a:pt x="131904" y="610706"/>
                </a:lnTo>
                <a:lnTo>
                  <a:pt x="127584" y="617114"/>
                </a:lnTo>
                <a:lnTo>
                  <a:pt x="126000" y="624960"/>
                </a:lnTo>
                <a:lnTo>
                  <a:pt x="127584" y="632805"/>
                </a:lnTo>
                <a:lnTo>
                  <a:pt x="131904" y="639213"/>
                </a:lnTo>
                <a:lnTo>
                  <a:pt x="138311" y="643532"/>
                </a:lnTo>
                <a:lnTo>
                  <a:pt x="146157" y="645116"/>
                </a:lnTo>
                <a:lnTo>
                  <a:pt x="154003" y="643532"/>
                </a:lnTo>
                <a:lnTo>
                  <a:pt x="160410" y="639213"/>
                </a:lnTo>
                <a:lnTo>
                  <a:pt x="164729" y="632805"/>
                </a:lnTo>
                <a:lnTo>
                  <a:pt x="166313" y="624960"/>
                </a:lnTo>
                <a:close/>
              </a:path>
              <a:path w="3694429" h="2762250">
                <a:moveTo>
                  <a:pt x="166313" y="750961"/>
                </a:moveTo>
                <a:lnTo>
                  <a:pt x="164729" y="743115"/>
                </a:lnTo>
                <a:lnTo>
                  <a:pt x="160410" y="736708"/>
                </a:lnTo>
                <a:lnTo>
                  <a:pt x="154003" y="732388"/>
                </a:lnTo>
                <a:lnTo>
                  <a:pt x="146157" y="730804"/>
                </a:lnTo>
                <a:lnTo>
                  <a:pt x="138311" y="732388"/>
                </a:lnTo>
                <a:lnTo>
                  <a:pt x="131904" y="736708"/>
                </a:lnTo>
                <a:lnTo>
                  <a:pt x="127584" y="743115"/>
                </a:lnTo>
                <a:lnTo>
                  <a:pt x="126000" y="750961"/>
                </a:lnTo>
                <a:lnTo>
                  <a:pt x="127584" y="758807"/>
                </a:lnTo>
                <a:lnTo>
                  <a:pt x="131904" y="765214"/>
                </a:lnTo>
                <a:lnTo>
                  <a:pt x="138311" y="769533"/>
                </a:lnTo>
                <a:lnTo>
                  <a:pt x="146157" y="771117"/>
                </a:lnTo>
                <a:lnTo>
                  <a:pt x="154003" y="769533"/>
                </a:lnTo>
                <a:lnTo>
                  <a:pt x="160410" y="765214"/>
                </a:lnTo>
                <a:lnTo>
                  <a:pt x="164729" y="758807"/>
                </a:lnTo>
                <a:lnTo>
                  <a:pt x="166313" y="750961"/>
                </a:lnTo>
                <a:close/>
              </a:path>
              <a:path w="3694429" h="2762250">
                <a:moveTo>
                  <a:pt x="166313" y="876961"/>
                </a:moveTo>
                <a:lnTo>
                  <a:pt x="164729" y="869116"/>
                </a:lnTo>
                <a:lnTo>
                  <a:pt x="160410" y="862709"/>
                </a:lnTo>
                <a:lnTo>
                  <a:pt x="154003" y="858389"/>
                </a:lnTo>
                <a:lnTo>
                  <a:pt x="146157" y="856805"/>
                </a:lnTo>
                <a:lnTo>
                  <a:pt x="138311" y="858389"/>
                </a:lnTo>
                <a:lnTo>
                  <a:pt x="131904" y="862709"/>
                </a:lnTo>
                <a:lnTo>
                  <a:pt x="127584" y="869116"/>
                </a:lnTo>
                <a:lnTo>
                  <a:pt x="126000" y="876961"/>
                </a:lnTo>
                <a:lnTo>
                  <a:pt x="127584" y="884807"/>
                </a:lnTo>
                <a:lnTo>
                  <a:pt x="131904" y="891214"/>
                </a:lnTo>
                <a:lnTo>
                  <a:pt x="138311" y="895534"/>
                </a:lnTo>
                <a:lnTo>
                  <a:pt x="146157" y="897118"/>
                </a:lnTo>
                <a:lnTo>
                  <a:pt x="154003" y="895534"/>
                </a:lnTo>
                <a:lnTo>
                  <a:pt x="160410" y="891214"/>
                </a:lnTo>
                <a:lnTo>
                  <a:pt x="164729" y="884807"/>
                </a:lnTo>
                <a:lnTo>
                  <a:pt x="166313" y="876961"/>
                </a:lnTo>
                <a:close/>
              </a:path>
              <a:path w="3694429" h="2762250">
                <a:moveTo>
                  <a:pt x="166313" y="1002963"/>
                </a:moveTo>
                <a:lnTo>
                  <a:pt x="164729" y="995117"/>
                </a:lnTo>
                <a:lnTo>
                  <a:pt x="160410" y="988710"/>
                </a:lnTo>
                <a:lnTo>
                  <a:pt x="154003" y="984390"/>
                </a:lnTo>
                <a:lnTo>
                  <a:pt x="146157" y="982806"/>
                </a:lnTo>
                <a:lnTo>
                  <a:pt x="138311" y="984390"/>
                </a:lnTo>
                <a:lnTo>
                  <a:pt x="131904" y="988710"/>
                </a:lnTo>
                <a:lnTo>
                  <a:pt x="127584" y="995117"/>
                </a:lnTo>
                <a:lnTo>
                  <a:pt x="126000" y="1002963"/>
                </a:lnTo>
                <a:lnTo>
                  <a:pt x="127584" y="1010808"/>
                </a:lnTo>
                <a:lnTo>
                  <a:pt x="131904" y="1017215"/>
                </a:lnTo>
                <a:lnTo>
                  <a:pt x="138311" y="1021535"/>
                </a:lnTo>
                <a:lnTo>
                  <a:pt x="146157" y="1023119"/>
                </a:lnTo>
                <a:lnTo>
                  <a:pt x="154003" y="1021535"/>
                </a:lnTo>
                <a:lnTo>
                  <a:pt x="160410" y="1017215"/>
                </a:lnTo>
                <a:lnTo>
                  <a:pt x="164729" y="1010808"/>
                </a:lnTo>
                <a:lnTo>
                  <a:pt x="166313" y="1002963"/>
                </a:lnTo>
                <a:close/>
              </a:path>
              <a:path w="3694429" h="2762250">
                <a:moveTo>
                  <a:pt x="166313" y="1128964"/>
                </a:moveTo>
                <a:lnTo>
                  <a:pt x="164729" y="1121118"/>
                </a:lnTo>
                <a:lnTo>
                  <a:pt x="160410" y="1114711"/>
                </a:lnTo>
                <a:lnTo>
                  <a:pt x="154003" y="1110391"/>
                </a:lnTo>
                <a:lnTo>
                  <a:pt x="146157" y="1108807"/>
                </a:lnTo>
                <a:lnTo>
                  <a:pt x="138311" y="1110391"/>
                </a:lnTo>
                <a:lnTo>
                  <a:pt x="131904" y="1114711"/>
                </a:lnTo>
                <a:lnTo>
                  <a:pt x="127584" y="1121118"/>
                </a:lnTo>
                <a:lnTo>
                  <a:pt x="126000" y="1128964"/>
                </a:lnTo>
                <a:lnTo>
                  <a:pt x="127584" y="1136810"/>
                </a:lnTo>
                <a:lnTo>
                  <a:pt x="131904" y="1143217"/>
                </a:lnTo>
                <a:lnTo>
                  <a:pt x="138311" y="1147536"/>
                </a:lnTo>
                <a:lnTo>
                  <a:pt x="146157" y="1149120"/>
                </a:lnTo>
                <a:lnTo>
                  <a:pt x="154003" y="1147536"/>
                </a:lnTo>
                <a:lnTo>
                  <a:pt x="160410" y="1143217"/>
                </a:lnTo>
                <a:lnTo>
                  <a:pt x="164729" y="1136810"/>
                </a:lnTo>
                <a:lnTo>
                  <a:pt x="166313" y="1128964"/>
                </a:lnTo>
                <a:close/>
              </a:path>
              <a:path w="3694429" h="2762250">
                <a:moveTo>
                  <a:pt x="166313" y="1632967"/>
                </a:moveTo>
                <a:lnTo>
                  <a:pt x="164729" y="1625121"/>
                </a:lnTo>
                <a:lnTo>
                  <a:pt x="160410" y="1618714"/>
                </a:lnTo>
                <a:lnTo>
                  <a:pt x="154003" y="1614394"/>
                </a:lnTo>
                <a:lnTo>
                  <a:pt x="146157" y="1612810"/>
                </a:lnTo>
                <a:lnTo>
                  <a:pt x="138311" y="1614394"/>
                </a:lnTo>
                <a:lnTo>
                  <a:pt x="131904" y="1618714"/>
                </a:lnTo>
                <a:lnTo>
                  <a:pt x="127584" y="1625121"/>
                </a:lnTo>
                <a:lnTo>
                  <a:pt x="126000" y="1632967"/>
                </a:lnTo>
                <a:lnTo>
                  <a:pt x="127584" y="1640813"/>
                </a:lnTo>
                <a:lnTo>
                  <a:pt x="131904" y="1647220"/>
                </a:lnTo>
                <a:lnTo>
                  <a:pt x="138311" y="1651540"/>
                </a:lnTo>
                <a:lnTo>
                  <a:pt x="146157" y="1653124"/>
                </a:lnTo>
                <a:lnTo>
                  <a:pt x="154003" y="1651540"/>
                </a:lnTo>
                <a:lnTo>
                  <a:pt x="160410" y="1647220"/>
                </a:lnTo>
                <a:lnTo>
                  <a:pt x="164729" y="1640813"/>
                </a:lnTo>
                <a:lnTo>
                  <a:pt x="166313" y="1632967"/>
                </a:lnTo>
                <a:close/>
              </a:path>
              <a:path w="3694429" h="2762250">
                <a:moveTo>
                  <a:pt x="166313" y="1758968"/>
                </a:moveTo>
                <a:lnTo>
                  <a:pt x="164729" y="1751122"/>
                </a:lnTo>
                <a:lnTo>
                  <a:pt x="160410" y="1744715"/>
                </a:lnTo>
                <a:lnTo>
                  <a:pt x="154003" y="1740396"/>
                </a:lnTo>
                <a:lnTo>
                  <a:pt x="146157" y="1738811"/>
                </a:lnTo>
                <a:lnTo>
                  <a:pt x="138311" y="1740396"/>
                </a:lnTo>
                <a:lnTo>
                  <a:pt x="131904" y="1744715"/>
                </a:lnTo>
                <a:lnTo>
                  <a:pt x="127584" y="1751122"/>
                </a:lnTo>
                <a:lnTo>
                  <a:pt x="126000" y="1758968"/>
                </a:lnTo>
                <a:lnTo>
                  <a:pt x="127584" y="1766814"/>
                </a:lnTo>
                <a:lnTo>
                  <a:pt x="131904" y="1773221"/>
                </a:lnTo>
                <a:lnTo>
                  <a:pt x="138311" y="1777541"/>
                </a:lnTo>
                <a:lnTo>
                  <a:pt x="146157" y="1779125"/>
                </a:lnTo>
                <a:lnTo>
                  <a:pt x="154003" y="1777541"/>
                </a:lnTo>
                <a:lnTo>
                  <a:pt x="160410" y="1773221"/>
                </a:lnTo>
                <a:lnTo>
                  <a:pt x="164729" y="1766814"/>
                </a:lnTo>
                <a:lnTo>
                  <a:pt x="166313" y="1758968"/>
                </a:lnTo>
                <a:close/>
              </a:path>
              <a:path w="3694429" h="2762250">
                <a:moveTo>
                  <a:pt x="166313" y="1884969"/>
                </a:moveTo>
                <a:lnTo>
                  <a:pt x="164729" y="1877123"/>
                </a:lnTo>
                <a:lnTo>
                  <a:pt x="160410" y="1870716"/>
                </a:lnTo>
                <a:lnTo>
                  <a:pt x="154003" y="1866397"/>
                </a:lnTo>
                <a:lnTo>
                  <a:pt x="146157" y="1864813"/>
                </a:lnTo>
                <a:lnTo>
                  <a:pt x="138311" y="1866397"/>
                </a:lnTo>
                <a:lnTo>
                  <a:pt x="131904" y="1870716"/>
                </a:lnTo>
                <a:lnTo>
                  <a:pt x="127584" y="1877123"/>
                </a:lnTo>
                <a:lnTo>
                  <a:pt x="126000" y="1884969"/>
                </a:lnTo>
                <a:lnTo>
                  <a:pt x="127584" y="1892815"/>
                </a:lnTo>
                <a:lnTo>
                  <a:pt x="131904" y="1899222"/>
                </a:lnTo>
                <a:lnTo>
                  <a:pt x="138311" y="1903542"/>
                </a:lnTo>
                <a:lnTo>
                  <a:pt x="146157" y="1905126"/>
                </a:lnTo>
                <a:lnTo>
                  <a:pt x="154003" y="1903542"/>
                </a:lnTo>
                <a:lnTo>
                  <a:pt x="160410" y="1899222"/>
                </a:lnTo>
                <a:lnTo>
                  <a:pt x="164729" y="1892815"/>
                </a:lnTo>
                <a:lnTo>
                  <a:pt x="166313" y="1884969"/>
                </a:lnTo>
                <a:close/>
              </a:path>
              <a:path w="3694429" h="2762250">
                <a:moveTo>
                  <a:pt x="166313" y="2010970"/>
                </a:moveTo>
                <a:lnTo>
                  <a:pt x="164729" y="2003124"/>
                </a:lnTo>
                <a:lnTo>
                  <a:pt x="160410" y="1996717"/>
                </a:lnTo>
                <a:lnTo>
                  <a:pt x="154003" y="1992397"/>
                </a:lnTo>
                <a:lnTo>
                  <a:pt x="146157" y="1990813"/>
                </a:lnTo>
                <a:lnTo>
                  <a:pt x="138311" y="1992397"/>
                </a:lnTo>
                <a:lnTo>
                  <a:pt x="131904" y="1996717"/>
                </a:lnTo>
                <a:lnTo>
                  <a:pt x="127584" y="2003124"/>
                </a:lnTo>
                <a:lnTo>
                  <a:pt x="126000" y="2010970"/>
                </a:lnTo>
                <a:lnTo>
                  <a:pt x="127584" y="2018816"/>
                </a:lnTo>
                <a:lnTo>
                  <a:pt x="131904" y="2025223"/>
                </a:lnTo>
                <a:lnTo>
                  <a:pt x="138311" y="2029543"/>
                </a:lnTo>
                <a:lnTo>
                  <a:pt x="146157" y="2031127"/>
                </a:lnTo>
                <a:lnTo>
                  <a:pt x="154003" y="2029543"/>
                </a:lnTo>
                <a:lnTo>
                  <a:pt x="160410" y="2025223"/>
                </a:lnTo>
                <a:lnTo>
                  <a:pt x="164729" y="2018816"/>
                </a:lnTo>
                <a:lnTo>
                  <a:pt x="166313" y="2010970"/>
                </a:lnTo>
                <a:close/>
              </a:path>
              <a:path w="3694429" h="2762250">
                <a:moveTo>
                  <a:pt x="166313" y="2136971"/>
                </a:moveTo>
                <a:lnTo>
                  <a:pt x="164729" y="2129125"/>
                </a:lnTo>
                <a:lnTo>
                  <a:pt x="160410" y="2122718"/>
                </a:lnTo>
                <a:lnTo>
                  <a:pt x="154003" y="2118398"/>
                </a:lnTo>
                <a:lnTo>
                  <a:pt x="146157" y="2116814"/>
                </a:lnTo>
                <a:lnTo>
                  <a:pt x="138311" y="2118398"/>
                </a:lnTo>
                <a:lnTo>
                  <a:pt x="131904" y="2122718"/>
                </a:lnTo>
                <a:lnTo>
                  <a:pt x="127584" y="2129125"/>
                </a:lnTo>
                <a:lnTo>
                  <a:pt x="126000" y="2136971"/>
                </a:lnTo>
                <a:lnTo>
                  <a:pt x="127584" y="2144817"/>
                </a:lnTo>
                <a:lnTo>
                  <a:pt x="131904" y="2151224"/>
                </a:lnTo>
                <a:lnTo>
                  <a:pt x="138311" y="2155544"/>
                </a:lnTo>
                <a:lnTo>
                  <a:pt x="146157" y="2157128"/>
                </a:lnTo>
                <a:lnTo>
                  <a:pt x="154003" y="2155544"/>
                </a:lnTo>
                <a:lnTo>
                  <a:pt x="160410" y="2151224"/>
                </a:lnTo>
                <a:lnTo>
                  <a:pt x="164729" y="2144817"/>
                </a:lnTo>
                <a:lnTo>
                  <a:pt x="166313" y="2136971"/>
                </a:lnTo>
                <a:close/>
              </a:path>
              <a:path w="3694429" h="2762250">
                <a:moveTo>
                  <a:pt x="292315" y="624960"/>
                </a:moveTo>
                <a:lnTo>
                  <a:pt x="290731" y="617114"/>
                </a:lnTo>
                <a:lnTo>
                  <a:pt x="286411" y="610706"/>
                </a:lnTo>
                <a:lnTo>
                  <a:pt x="280004" y="606387"/>
                </a:lnTo>
                <a:lnTo>
                  <a:pt x="272158" y="604803"/>
                </a:lnTo>
                <a:lnTo>
                  <a:pt x="264312" y="606387"/>
                </a:lnTo>
                <a:lnTo>
                  <a:pt x="257905" y="610706"/>
                </a:lnTo>
                <a:lnTo>
                  <a:pt x="253585" y="617114"/>
                </a:lnTo>
                <a:lnTo>
                  <a:pt x="252001" y="624960"/>
                </a:lnTo>
                <a:lnTo>
                  <a:pt x="253585" y="632805"/>
                </a:lnTo>
                <a:lnTo>
                  <a:pt x="257905" y="639213"/>
                </a:lnTo>
                <a:lnTo>
                  <a:pt x="264312" y="643532"/>
                </a:lnTo>
                <a:lnTo>
                  <a:pt x="272158" y="645116"/>
                </a:lnTo>
                <a:lnTo>
                  <a:pt x="280004" y="643532"/>
                </a:lnTo>
                <a:lnTo>
                  <a:pt x="286411" y="639213"/>
                </a:lnTo>
                <a:lnTo>
                  <a:pt x="290731" y="632805"/>
                </a:lnTo>
                <a:lnTo>
                  <a:pt x="292315" y="624960"/>
                </a:lnTo>
                <a:close/>
              </a:path>
              <a:path w="3694429" h="2762250">
                <a:moveTo>
                  <a:pt x="292315" y="750961"/>
                </a:moveTo>
                <a:lnTo>
                  <a:pt x="290731" y="743115"/>
                </a:lnTo>
                <a:lnTo>
                  <a:pt x="286411" y="736708"/>
                </a:lnTo>
                <a:lnTo>
                  <a:pt x="280004" y="732388"/>
                </a:lnTo>
                <a:lnTo>
                  <a:pt x="272158" y="730804"/>
                </a:lnTo>
                <a:lnTo>
                  <a:pt x="264312" y="732388"/>
                </a:lnTo>
                <a:lnTo>
                  <a:pt x="257905" y="736708"/>
                </a:lnTo>
                <a:lnTo>
                  <a:pt x="253585" y="743115"/>
                </a:lnTo>
                <a:lnTo>
                  <a:pt x="252001" y="750961"/>
                </a:lnTo>
                <a:lnTo>
                  <a:pt x="253585" y="758807"/>
                </a:lnTo>
                <a:lnTo>
                  <a:pt x="257905" y="765214"/>
                </a:lnTo>
                <a:lnTo>
                  <a:pt x="264312" y="769533"/>
                </a:lnTo>
                <a:lnTo>
                  <a:pt x="272158" y="771117"/>
                </a:lnTo>
                <a:lnTo>
                  <a:pt x="280004" y="769533"/>
                </a:lnTo>
                <a:lnTo>
                  <a:pt x="286411" y="765214"/>
                </a:lnTo>
                <a:lnTo>
                  <a:pt x="290731" y="758807"/>
                </a:lnTo>
                <a:lnTo>
                  <a:pt x="292315" y="750961"/>
                </a:lnTo>
                <a:close/>
              </a:path>
              <a:path w="3694429" h="2762250">
                <a:moveTo>
                  <a:pt x="292315" y="876961"/>
                </a:moveTo>
                <a:lnTo>
                  <a:pt x="290731" y="869116"/>
                </a:lnTo>
                <a:lnTo>
                  <a:pt x="286411" y="862709"/>
                </a:lnTo>
                <a:lnTo>
                  <a:pt x="280004" y="858389"/>
                </a:lnTo>
                <a:lnTo>
                  <a:pt x="272158" y="856805"/>
                </a:lnTo>
                <a:lnTo>
                  <a:pt x="264312" y="858389"/>
                </a:lnTo>
                <a:lnTo>
                  <a:pt x="257905" y="862709"/>
                </a:lnTo>
                <a:lnTo>
                  <a:pt x="253585" y="869116"/>
                </a:lnTo>
                <a:lnTo>
                  <a:pt x="252001" y="876961"/>
                </a:lnTo>
                <a:lnTo>
                  <a:pt x="253585" y="884807"/>
                </a:lnTo>
                <a:lnTo>
                  <a:pt x="257905" y="891214"/>
                </a:lnTo>
                <a:lnTo>
                  <a:pt x="264312" y="895534"/>
                </a:lnTo>
                <a:lnTo>
                  <a:pt x="272158" y="897118"/>
                </a:lnTo>
                <a:lnTo>
                  <a:pt x="280004" y="895534"/>
                </a:lnTo>
                <a:lnTo>
                  <a:pt x="286411" y="891214"/>
                </a:lnTo>
                <a:lnTo>
                  <a:pt x="290731" y="884807"/>
                </a:lnTo>
                <a:lnTo>
                  <a:pt x="292315" y="876961"/>
                </a:lnTo>
                <a:close/>
              </a:path>
              <a:path w="3694429" h="2762250">
                <a:moveTo>
                  <a:pt x="292315" y="1002963"/>
                </a:moveTo>
                <a:lnTo>
                  <a:pt x="290731" y="995117"/>
                </a:lnTo>
                <a:lnTo>
                  <a:pt x="286411" y="988710"/>
                </a:lnTo>
                <a:lnTo>
                  <a:pt x="280004" y="984390"/>
                </a:lnTo>
                <a:lnTo>
                  <a:pt x="272158" y="982806"/>
                </a:lnTo>
                <a:lnTo>
                  <a:pt x="264312" y="984390"/>
                </a:lnTo>
                <a:lnTo>
                  <a:pt x="257905" y="988710"/>
                </a:lnTo>
                <a:lnTo>
                  <a:pt x="253585" y="995117"/>
                </a:lnTo>
                <a:lnTo>
                  <a:pt x="252001" y="1002963"/>
                </a:lnTo>
                <a:lnTo>
                  <a:pt x="253585" y="1010808"/>
                </a:lnTo>
                <a:lnTo>
                  <a:pt x="257905" y="1017215"/>
                </a:lnTo>
                <a:lnTo>
                  <a:pt x="264312" y="1021535"/>
                </a:lnTo>
                <a:lnTo>
                  <a:pt x="272158" y="1023119"/>
                </a:lnTo>
                <a:lnTo>
                  <a:pt x="280004" y="1021535"/>
                </a:lnTo>
                <a:lnTo>
                  <a:pt x="286411" y="1017215"/>
                </a:lnTo>
                <a:lnTo>
                  <a:pt x="290731" y="1010808"/>
                </a:lnTo>
                <a:lnTo>
                  <a:pt x="292315" y="1002963"/>
                </a:lnTo>
                <a:close/>
              </a:path>
              <a:path w="3694429" h="2762250">
                <a:moveTo>
                  <a:pt x="292315" y="1128964"/>
                </a:moveTo>
                <a:lnTo>
                  <a:pt x="290731" y="1121118"/>
                </a:lnTo>
                <a:lnTo>
                  <a:pt x="286411" y="1114711"/>
                </a:lnTo>
                <a:lnTo>
                  <a:pt x="280004" y="1110391"/>
                </a:lnTo>
                <a:lnTo>
                  <a:pt x="272158" y="1108807"/>
                </a:lnTo>
                <a:lnTo>
                  <a:pt x="264312" y="1110391"/>
                </a:lnTo>
                <a:lnTo>
                  <a:pt x="257905" y="1114711"/>
                </a:lnTo>
                <a:lnTo>
                  <a:pt x="253585" y="1121118"/>
                </a:lnTo>
                <a:lnTo>
                  <a:pt x="252001" y="1128964"/>
                </a:lnTo>
                <a:lnTo>
                  <a:pt x="253585" y="1136810"/>
                </a:lnTo>
                <a:lnTo>
                  <a:pt x="257905" y="1143217"/>
                </a:lnTo>
                <a:lnTo>
                  <a:pt x="264312" y="1147536"/>
                </a:lnTo>
                <a:lnTo>
                  <a:pt x="272158" y="1149120"/>
                </a:lnTo>
                <a:lnTo>
                  <a:pt x="280004" y="1147536"/>
                </a:lnTo>
                <a:lnTo>
                  <a:pt x="286411" y="1143217"/>
                </a:lnTo>
                <a:lnTo>
                  <a:pt x="290731" y="1136810"/>
                </a:lnTo>
                <a:lnTo>
                  <a:pt x="292315" y="1128964"/>
                </a:lnTo>
                <a:close/>
              </a:path>
              <a:path w="3694429" h="2762250">
                <a:moveTo>
                  <a:pt x="292315" y="1632967"/>
                </a:moveTo>
                <a:lnTo>
                  <a:pt x="290731" y="1625121"/>
                </a:lnTo>
                <a:lnTo>
                  <a:pt x="286411" y="1618714"/>
                </a:lnTo>
                <a:lnTo>
                  <a:pt x="280004" y="1614394"/>
                </a:lnTo>
                <a:lnTo>
                  <a:pt x="272158" y="1612810"/>
                </a:lnTo>
                <a:lnTo>
                  <a:pt x="264312" y="1614394"/>
                </a:lnTo>
                <a:lnTo>
                  <a:pt x="257905" y="1618714"/>
                </a:lnTo>
                <a:lnTo>
                  <a:pt x="253585" y="1625121"/>
                </a:lnTo>
                <a:lnTo>
                  <a:pt x="252001" y="1632967"/>
                </a:lnTo>
                <a:lnTo>
                  <a:pt x="253585" y="1640813"/>
                </a:lnTo>
                <a:lnTo>
                  <a:pt x="257905" y="1647220"/>
                </a:lnTo>
                <a:lnTo>
                  <a:pt x="264312" y="1651540"/>
                </a:lnTo>
                <a:lnTo>
                  <a:pt x="272158" y="1653124"/>
                </a:lnTo>
                <a:lnTo>
                  <a:pt x="280004" y="1651540"/>
                </a:lnTo>
                <a:lnTo>
                  <a:pt x="286411" y="1647220"/>
                </a:lnTo>
                <a:lnTo>
                  <a:pt x="290731" y="1640813"/>
                </a:lnTo>
                <a:lnTo>
                  <a:pt x="292315" y="1632967"/>
                </a:lnTo>
                <a:close/>
              </a:path>
              <a:path w="3694429" h="2762250">
                <a:moveTo>
                  <a:pt x="292315" y="1758968"/>
                </a:moveTo>
                <a:lnTo>
                  <a:pt x="290731" y="1751122"/>
                </a:lnTo>
                <a:lnTo>
                  <a:pt x="286411" y="1744715"/>
                </a:lnTo>
                <a:lnTo>
                  <a:pt x="280004" y="1740396"/>
                </a:lnTo>
                <a:lnTo>
                  <a:pt x="272158" y="1738811"/>
                </a:lnTo>
                <a:lnTo>
                  <a:pt x="264312" y="1740396"/>
                </a:lnTo>
                <a:lnTo>
                  <a:pt x="257905" y="1744715"/>
                </a:lnTo>
                <a:lnTo>
                  <a:pt x="253585" y="1751122"/>
                </a:lnTo>
                <a:lnTo>
                  <a:pt x="252001" y="1758968"/>
                </a:lnTo>
                <a:lnTo>
                  <a:pt x="253585" y="1766814"/>
                </a:lnTo>
                <a:lnTo>
                  <a:pt x="257905" y="1773221"/>
                </a:lnTo>
                <a:lnTo>
                  <a:pt x="264312" y="1777541"/>
                </a:lnTo>
                <a:lnTo>
                  <a:pt x="272158" y="1779125"/>
                </a:lnTo>
                <a:lnTo>
                  <a:pt x="280004" y="1777541"/>
                </a:lnTo>
                <a:lnTo>
                  <a:pt x="286411" y="1773221"/>
                </a:lnTo>
                <a:lnTo>
                  <a:pt x="290731" y="1766814"/>
                </a:lnTo>
                <a:lnTo>
                  <a:pt x="292315" y="1758968"/>
                </a:lnTo>
                <a:close/>
              </a:path>
              <a:path w="3694429" h="2762250">
                <a:moveTo>
                  <a:pt x="292315" y="1884969"/>
                </a:moveTo>
                <a:lnTo>
                  <a:pt x="290731" y="1877123"/>
                </a:lnTo>
                <a:lnTo>
                  <a:pt x="286411" y="1870716"/>
                </a:lnTo>
                <a:lnTo>
                  <a:pt x="280004" y="1866397"/>
                </a:lnTo>
                <a:lnTo>
                  <a:pt x="272158" y="1864813"/>
                </a:lnTo>
                <a:lnTo>
                  <a:pt x="264312" y="1866397"/>
                </a:lnTo>
                <a:lnTo>
                  <a:pt x="257905" y="1870716"/>
                </a:lnTo>
                <a:lnTo>
                  <a:pt x="253585" y="1877123"/>
                </a:lnTo>
                <a:lnTo>
                  <a:pt x="252001" y="1884969"/>
                </a:lnTo>
                <a:lnTo>
                  <a:pt x="253585" y="1892815"/>
                </a:lnTo>
                <a:lnTo>
                  <a:pt x="257905" y="1899222"/>
                </a:lnTo>
                <a:lnTo>
                  <a:pt x="264312" y="1903542"/>
                </a:lnTo>
                <a:lnTo>
                  <a:pt x="272158" y="1905126"/>
                </a:lnTo>
                <a:lnTo>
                  <a:pt x="280004" y="1903542"/>
                </a:lnTo>
                <a:lnTo>
                  <a:pt x="286411" y="1899222"/>
                </a:lnTo>
                <a:lnTo>
                  <a:pt x="290731" y="1892815"/>
                </a:lnTo>
                <a:lnTo>
                  <a:pt x="292315" y="1884969"/>
                </a:lnTo>
                <a:close/>
              </a:path>
              <a:path w="3694429" h="2762250">
                <a:moveTo>
                  <a:pt x="292315" y="2010970"/>
                </a:moveTo>
                <a:lnTo>
                  <a:pt x="290731" y="2003124"/>
                </a:lnTo>
                <a:lnTo>
                  <a:pt x="286411" y="1996717"/>
                </a:lnTo>
                <a:lnTo>
                  <a:pt x="280004" y="1992397"/>
                </a:lnTo>
                <a:lnTo>
                  <a:pt x="272158" y="1990813"/>
                </a:lnTo>
                <a:lnTo>
                  <a:pt x="264312" y="1992397"/>
                </a:lnTo>
                <a:lnTo>
                  <a:pt x="257905" y="1996717"/>
                </a:lnTo>
                <a:lnTo>
                  <a:pt x="253585" y="2003124"/>
                </a:lnTo>
                <a:lnTo>
                  <a:pt x="252001" y="2010970"/>
                </a:lnTo>
                <a:lnTo>
                  <a:pt x="253585" y="2018816"/>
                </a:lnTo>
                <a:lnTo>
                  <a:pt x="257905" y="2025223"/>
                </a:lnTo>
                <a:lnTo>
                  <a:pt x="264312" y="2029543"/>
                </a:lnTo>
                <a:lnTo>
                  <a:pt x="272158" y="2031127"/>
                </a:lnTo>
                <a:lnTo>
                  <a:pt x="280004" y="2029543"/>
                </a:lnTo>
                <a:lnTo>
                  <a:pt x="286411" y="2025223"/>
                </a:lnTo>
                <a:lnTo>
                  <a:pt x="290731" y="2018816"/>
                </a:lnTo>
                <a:lnTo>
                  <a:pt x="292315" y="2010970"/>
                </a:lnTo>
                <a:close/>
              </a:path>
              <a:path w="3694429" h="2762250">
                <a:moveTo>
                  <a:pt x="292315" y="2136971"/>
                </a:moveTo>
                <a:lnTo>
                  <a:pt x="290731" y="2129125"/>
                </a:lnTo>
                <a:lnTo>
                  <a:pt x="286411" y="2122718"/>
                </a:lnTo>
                <a:lnTo>
                  <a:pt x="280004" y="2118398"/>
                </a:lnTo>
                <a:lnTo>
                  <a:pt x="272158" y="2116814"/>
                </a:lnTo>
                <a:lnTo>
                  <a:pt x="264312" y="2118398"/>
                </a:lnTo>
                <a:lnTo>
                  <a:pt x="257905" y="2122718"/>
                </a:lnTo>
                <a:lnTo>
                  <a:pt x="253585" y="2129125"/>
                </a:lnTo>
                <a:lnTo>
                  <a:pt x="252001" y="2136971"/>
                </a:lnTo>
                <a:lnTo>
                  <a:pt x="253585" y="2144817"/>
                </a:lnTo>
                <a:lnTo>
                  <a:pt x="257905" y="2151224"/>
                </a:lnTo>
                <a:lnTo>
                  <a:pt x="264312" y="2155544"/>
                </a:lnTo>
                <a:lnTo>
                  <a:pt x="272158" y="2157128"/>
                </a:lnTo>
                <a:lnTo>
                  <a:pt x="280004" y="2155544"/>
                </a:lnTo>
                <a:lnTo>
                  <a:pt x="286411" y="2151224"/>
                </a:lnTo>
                <a:lnTo>
                  <a:pt x="290731" y="2144817"/>
                </a:lnTo>
                <a:lnTo>
                  <a:pt x="292315" y="2136971"/>
                </a:lnTo>
                <a:close/>
              </a:path>
              <a:path w="3694429" h="2762250">
                <a:moveTo>
                  <a:pt x="418316" y="624960"/>
                </a:moveTo>
                <a:lnTo>
                  <a:pt x="416732" y="617114"/>
                </a:lnTo>
                <a:lnTo>
                  <a:pt x="412412" y="610706"/>
                </a:lnTo>
                <a:lnTo>
                  <a:pt x="406005" y="606387"/>
                </a:lnTo>
                <a:lnTo>
                  <a:pt x="398159" y="604803"/>
                </a:lnTo>
                <a:lnTo>
                  <a:pt x="390313" y="606387"/>
                </a:lnTo>
                <a:lnTo>
                  <a:pt x="383906" y="610706"/>
                </a:lnTo>
                <a:lnTo>
                  <a:pt x="379586" y="617114"/>
                </a:lnTo>
                <a:lnTo>
                  <a:pt x="378002" y="624960"/>
                </a:lnTo>
                <a:lnTo>
                  <a:pt x="379586" y="632805"/>
                </a:lnTo>
                <a:lnTo>
                  <a:pt x="383906" y="639213"/>
                </a:lnTo>
                <a:lnTo>
                  <a:pt x="390313" y="643532"/>
                </a:lnTo>
                <a:lnTo>
                  <a:pt x="398159" y="645116"/>
                </a:lnTo>
                <a:lnTo>
                  <a:pt x="406005" y="643532"/>
                </a:lnTo>
                <a:lnTo>
                  <a:pt x="412412" y="639213"/>
                </a:lnTo>
                <a:lnTo>
                  <a:pt x="416732" y="632805"/>
                </a:lnTo>
                <a:lnTo>
                  <a:pt x="418316" y="624960"/>
                </a:lnTo>
                <a:close/>
              </a:path>
              <a:path w="3694429" h="2762250">
                <a:moveTo>
                  <a:pt x="418316" y="750961"/>
                </a:moveTo>
                <a:lnTo>
                  <a:pt x="416732" y="743115"/>
                </a:lnTo>
                <a:lnTo>
                  <a:pt x="412412" y="736708"/>
                </a:lnTo>
                <a:lnTo>
                  <a:pt x="406005" y="732388"/>
                </a:lnTo>
                <a:lnTo>
                  <a:pt x="398159" y="730804"/>
                </a:lnTo>
                <a:lnTo>
                  <a:pt x="390313" y="732388"/>
                </a:lnTo>
                <a:lnTo>
                  <a:pt x="383906" y="736708"/>
                </a:lnTo>
                <a:lnTo>
                  <a:pt x="379586" y="743115"/>
                </a:lnTo>
                <a:lnTo>
                  <a:pt x="378002" y="750961"/>
                </a:lnTo>
                <a:lnTo>
                  <a:pt x="379586" y="758807"/>
                </a:lnTo>
                <a:lnTo>
                  <a:pt x="383906" y="765214"/>
                </a:lnTo>
                <a:lnTo>
                  <a:pt x="390313" y="769533"/>
                </a:lnTo>
                <a:lnTo>
                  <a:pt x="398159" y="771117"/>
                </a:lnTo>
                <a:lnTo>
                  <a:pt x="406005" y="769533"/>
                </a:lnTo>
                <a:lnTo>
                  <a:pt x="412412" y="765214"/>
                </a:lnTo>
                <a:lnTo>
                  <a:pt x="416732" y="758807"/>
                </a:lnTo>
                <a:lnTo>
                  <a:pt x="418316" y="750961"/>
                </a:lnTo>
                <a:close/>
              </a:path>
              <a:path w="3694429" h="2762250">
                <a:moveTo>
                  <a:pt x="418316" y="876961"/>
                </a:moveTo>
                <a:lnTo>
                  <a:pt x="416732" y="869116"/>
                </a:lnTo>
                <a:lnTo>
                  <a:pt x="412412" y="862709"/>
                </a:lnTo>
                <a:lnTo>
                  <a:pt x="406005" y="858389"/>
                </a:lnTo>
                <a:lnTo>
                  <a:pt x="398159" y="856805"/>
                </a:lnTo>
                <a:lnTo>
                  <a:pt x="390313" y="858389"/>
                </a:lnTo>
                <a:lnTo>
                  <a:pt x="383906" y="862709"/>
                </a:lnTo>
                <a:lnTo>
                  <a:pt x="379586" y="869116"/>
                </a:lnTo>
                <a:lnTo>
                  <a:pt x="378002" y="876961"/>
                </a:lnTo>
                <a:lnTo>
                  <a:pt x="379586" y="884807"/>
                </a:lnTo>
                <a:lnTo>
                  <a:pt x="383906" y="891214"/>
                </a:lnTo>
                <a:lnTo>
                  <a:pt x="390313" y="895534"/>
                </a:lnTo>
                <a:lnTo>
                  <a:pt x="398159" y="897118"/>
                </a:lnTo>
                <a:lnTo>
                  <a:pt x="406005" y="895534"/>
                </a:lnTo>
                <a:lnTo>
                  <a:pt x="412412" y="891214"/>
                </a:lnTo>
                <a:lnTo>
                  <a:pt x="416732" y="884807"/>
                </a:lnTo>
                <a:lnTo>
                  <a:pt x="418316" y="876961"/>
                </a:lnTo>
                <a:close/>
              </a:path>
              <a:path w="3694429" h="2762250">
                <a:moveTo>
                  <a:pt x="418316" y="1002963"/>
                </a:moveTo>
                <a:lnTo>
                  <a:pt x="416732" y="995117"/>
                </a:lnTo>
                <a:lnTo>
                  <a:pt x="412412" y="988710"/>
                </a:lnTo>
                <a:lnTo>
                  <a:pt x="406005" y="984390"/>
                </a:lnTo>
                <a:lnTo>
                  <a:pt x="398159" y="982806"/>
                </a:lnTo>
                <a:lnTo>
                  <a:pt x="390313" y="984390"/>
                </a:lnTo>
                <a:lnTo>
                  <a:pt x="383906" y="988710"/>
                </a:lnTo>
                <a:lnTo>
                  <a:pt x="379586" y="995117"/>
                </a:lnTo>
                <a:lnTo>
                  <a:pt x="378002" y="1002963"/>
                </a:lnTo>
                <a:lnTo>
                  <a:pt x="379586" y="1010808"/>
                </a:lnTo>
                <a:lnTo>
                  <a:pt x="383906" y="1017215"/>
                </a:lnTo>
                <a:lnTo>
                  <a:pt x="390313" y="1021535"/>
                </a:lnTo>
                <a:lnTo>
                  <a:pt x="398159" y="1023119"/>
                </a:lnTo>
                <a:lnTo>
                  <a:pt x="406005" y="1021535"/>
                </a:lnTo>
                <a:lnTo>
                  <a:pt x="412412" y="1017215"/>
                </a:lnTo>
                <a:lnTo>
                  <a:pt x="416732" y="1010808"/>
                </a:lnTo>
                <a:lnTo>
                  <a:pt x="418316" y="1002963"/>
                </a:lnTo>
                <a:close/>
              </a:path>
              <a:path w="3694429" h="2762250">
                <a:moveTo>
                  <a:pt x="418316" y="1128964"/>
                </a:moveTo>
                <a:lnTo>
                  <a:pt x="416732" y="1121118"/>
                </a:lnTo>
                <a:lnTo>
                  <a:pt x="412412" y="1114711"/>
                </a:lnTo>
                <a:lnTo>
                  <a:pt x="406005" y="1110391"/>
                </a:lnTo>
                <a:lnTo>
                  <a:pt x="398159" y="1108807"/>
                </a:lnTo>
                <a:lnTo>
                  <a:pt x="390313" y="1110391"/>
                </a:lnTo>
                <a:lnTo>
                  <a:pt x="383906" y="1114711"/>
                </a:lnTo>
                <a:lnTo>
                  <a:pt x="379586" y="1121118"/>
                </a:lnTo>
                <a:lnTo>
                  <a:pt x="378002" y="1128964"/>
                </a:lnTo>
                <a:lnTo>
                  <a:pt x="379586" y="1136810"/>
                </a:lnTo>
                <a:lnTo>
                  <a:pt x="383906" y="1143217"/>
                </a:lnTo>
                <a:lnTo>
                  <a:pt x="390313" y="1147536"/>
                </a:lnTo>
                <a:lnTo>
                  <a:pt x="398159" y="1149120"/>
                </a:lnTo>
                <a:lnTo>
                  <a:pt x="406005" y="1147536"/>
                </a:lnTo>
                <a:lnTo>
                  <a:pt x="412412" y="1143217"/>
                </a:lnTo>
                <a:lnTo>
                  <a:pt x="416732" y="1136810"/>
                </a:lnTo>
                <a:lnTo>
                  <a:pt x="418316" y="1128964"/>
                </a:lnTo>
                <a:close/>
              </a:path>
              <a:path w="3694429" h="2762250">
                <a:moveTo>
                  <a:pt x="418316" y="1632967"/>
                </a:moveTo>
                <a:lnTo>
                  <a:pt x="416732" y="1625121"/>
                </a:lnTo>
                <a:lnTo>
                  <a:pt x="412412" y="1618714"/>
                </a:lnTo>
                <a:lnTo>
                  <a:pt x="406005" y="1614394"/>
                </a:lnTo>
                <a:lnTo>
                  <a:pt x="398159" y="1612810"/>
                </a:lnTo>
                <a:lnTo>
                  <a:pt x="390313" y="1614394"/>
                </a:lnTo>
                <a:lnTo>
                  <a:pt x="383906" y="1618714"/>
                </a:lnTo>
                <a:lnTo>
                  <a:pt x="379586" y="1625121"/>
                </a:lnTo>
                <a:lnTo>
                  <a:pt x="378002" y="1632967"/>
                </a:lnTo>
                <a:lnTo>
                  <a:pt x="379586" y="1640813"/>
                </a:lnTo>
                <a:lnTo>
                  <a:pt x="383906" y="1647220"/>
                </a:lnTo>
                <a:lnTo>
                  <a:pt x="390313" y="1651540"/>
                </a:lnTo>
                <a:lnTo>
                  <a:pt x="398159" y="1653124"/>
                </a:lnTo>
                <a:lnTo>
                  <a:pt x="406005" y="1651540"/>
                </a:lnTo>
                <a:lnTo>
                  <a:pt x="412412" y="1647220"/>
                </a:lnTo>
                <a:lnTo>
                  <a:pt x="416732" y="1640813"/>
                </a:lnTo>
                <a:lnTo>
                  <a:pt x="418316" y="1632967"/>
                </a:lnTo>
                <a:close/>
              </a:path>
              <a:path w="3694429" h="2762250">
                <a:moveTo>
                  <a:pt x="418316" y="1758968"/>
                </a:moveTo>
                <a:lnTo>
                  <a:pt x="416732" y="1751122"/>
                </a:lnTo>
                <a:lnTo>
                  <a:pt x="412412" y="1744715"/>
                </a:lnTo>
                <a:lnTo>
                  <a:pt x="406005" y="1740396"/>
                </a:lnTo>
                <a:lnTo>
                  <a:pt x="398159" y="1738811"/>
                </a:lnTo>
                <a:lnTo>
                  <a:pt x="390313" y="1740396"/>
                </a:lnTo>
                <a:lnTo>
                  <a:pt x="383906" y="1744715"/>
                </a:lnTo>
                <a:lnTo>
                  <a:pt x="379586" y="1751122"/>
                </a:lnTo>
                <a:lnTo>
                  <a:pt x="378002" y="1758968"/>
                </a:lnTo>
                <a:lnTo>
                  <a:pt x="379586" y="1766814"/>
                </a:lnTo>
                <a:lnTo>
                  <a:pt x="383906" y="1773221"/>
                </a:lnTo>
                <a:lnTo>
                  <a:pt x="390313" y="1777541"/>
                </a:lnTo>
                <a:lnTo>
                  <a:pt x="398159" y="1779125"/>
                </a:lnTo>
                <a:lnTo>
                  <a:pt x="406005" y="1777541"/>
                </a:lnTo>
                <a:lnTo>
                  <a:pt x="412412" y="1773221"/>
                </a:lnTo>
                <a:lnTo>
                  <a:pt x="416732" y="1766814"/>
                </a:lnTo>
                <a:lnTo>
                  <a:pt x="418316" y="1758968"/>
                </a:lnTo>
                <a:close/>
              </a:path>
              <a:path w="3694429" h="2762250">
                <a:moveTo>
                  <a:pt x="418316" y="1884969"/>
                </a:moveTo>
                <a:lnTo>
                  <a:pt x="416732" y="1877123"/>
                </a:lnTo>
                <a:lnTo>
                  <a:pt x="412412" y="1870716"/>
                </a:lnTo>
                <a:lnTo>
                  <a:pt x="406005" y="1866397"/>
                </a:lnTo>
                <a:lnTo>
                  <a:pt x="398159" y="1864813"/>
                </a:lnTo>
                <a:lnTo>
                  <a:pt x="390313" y="1866397"/>
                </a:lnTo>
                <a:lnTo>
                  <a:pt x="383906" y="1870716"/>
                </a:lnTo>
                <a:lnTo>
                  <a:pt x="379586" y="1877123"/>
                </a:lnTo>
                <a:lnTo>
                  <a:pt x="378002" y="1884969"/>
                </a:lnTo>
                <a:lnTo>
                  <a:pt x="379586" y="1892815"/>
                </a:lnTo>
                <a:lnTo>
                  <a:pt x="383906" y="1899222"/>
                </a:lnTo>
                <a:lnTo>
                  <a:pt x="390313" y="1903542"/>
                </a:lnTo>
                <a:lnTo>
                  <a:pt x="398159" y="1905126"/>
                </a:lnTo>
                <a:lnTo>
                  <a:pt x="406005" y="1903542"/>
                </a:lnTo>
                <a:lnTo>
                  <a:pt x="412412" y="1899222"/>
                </a:lnTo>
                <a:lnTo>
                  <a:pt x="416732" y="1892815"/>
                </a:lnTo>
                <a:lnTo>
                  <a:pt x="418316" y="1884969"/>
                </a:lnTo>
                <a:close/>
              </a:path>
              <a:path w="3694429" h="2762250">
                <a:moveTo>
                  <a:pt x="418316" y="2010970"/>
                </a:moveTo>
                <a:lnTo>
                  <a:pt x="416732" y="2003124"/>
                </a:lnTo>
                <a:lnTo>
                  <a:pt x="412412" y="1996717"/>
                </a:lnTo>
                <a:lnTo>
                  <a:pt x="406005" y="1992397"/>
                </a:lnTo>
                <a:lnTo>
                  <a:pt x="398159" y="1990813"/>
                </a:lnTo>
                <a:lnTo>
                  <a:pt x="390313" y="1992397"/>
                </a:lnTo>
                <a:lnTo>
                  <a:pt x="383906" y="1996717"/>
                </a:lnTo>
                <a:lnTo>
                  <a:pt x="379586" y="2003124"/>
                </a:lnTo>
                <a:lnTo>
                  <a:pt x="378002" y="2010970"/>
                </a:lnTo>
                <a:lnTo>
                  <a:pt x="379586" y="2018816"/>
                </a:lnTo>
                <a:lnTo>
                  <a:pt x="383906" y="2025223"/>
                </a:lnTo>
                <a:lnTo>
                  <a:pt x="390313" y="2029543"/>
                </a:lnTo>
                <a:lnTo>
                  <a:pt x="398159" y="2031127"/>
                </a:lnTo>
                <a:lnTo>
                  <a:pt x="406005" y="2029543"/>
                </a:lnTo>
                <a:lnTo>
                  <a:pt x="412412" y="2025223"/>
                </a:lnTo>
                <a:lnTo>
                  <a:pt x="416732" y="2018816"/>
                </a:lnTo>
                <a:lnTo>
                  <a:pt x="418316" y="2010970"/>
                </a:lnTo>
                <a:close/>
              </a:path>
              <a:path w="3694429" h="2762250">
                <a:moveTo>
                  <a:pt x="418316" y="2136971"/>
                </a:moveTo>
                <a:lnTo>
                  <a:pt x="416732" y="2129125"/>
                </a:lnTo>
                <a:lnTo>
                  <a:pt x="412412" y="2122718"/>
                </a:lnTo>
                <a:lnTo>
                  <a:pt x="406005" y="2118398"/>
                </a:lnTo>
                <a:lnTo>
                  <a:pt x="398159" y="2116814"/>
                </a:lnTo>
                <a:lnTo>
                  <a:pt x="390313" y="2118398"/>
                </a:lnTo>
                <a:lnTo>
                  <a:pt x="383906" y="2122718"/>
                </a:lnTo>
                <a:lnTo>
                  <a:pt x="379586" y="2129125"/>
                </a:lnTo>
                <a:lnTo>
                  <a:pt x="378002" y="2136971"/>
                </a:lnTo>
                <a:lnTo>
                  <a:pt x="379586" y="2144817"/>
                </a:lnTo>
                <a:lnTo>
                  <a:pt x="383906" y="2151224"/>
                </a:lnTo>
                <a:lnTo>
                  <a:pt x="390313" y="2155544"/>
                </a:lnTo>
                <a:lnTo>
                  <a:pt x="398159" y="2157128"/>
                </a:lnTo>
                <a:lnTo>
                  <a:pt x="406005" y="2155544"/>
                </a:lnTo>
                <a:lnTo>
                  <a:pt x="412412" y="2151224"/>
                </a:lnTo>
                <a:lnTo>
                  <a:pt x="416732" y="2144817"/>
                </a:lnTo>
                <a:lnTo>
                  <a:pt x="418316" y="2136971"/>
                </a:lnTo>
                <a:close/>
              </a:path>
              <a:path w="3694429" h="2762250">
                <a:moveTo>
                  <a:pt x="544317" y="624960"/>
                </a:moveTo>
                <a:lnTo>
                  <a:pt x="542733" y="617114"/>
                </a:lnTo>
                <a:lnTo>
                  <a:pt x="538413" y="610706"/>
                </a:lnTo>
                <a:lnTo>
                  <a:pt x="532006" y="606387"/>
                </a:lnTo>
                <a:lnTo>
                  <a:pt x="524160" y="604803"/>
                </a:lnTo>
                <a:lnTo>
                  <a:pt x="516314" y="606387"/>
                </a:lnTo>
                <a:lnTo>
                  <a:pt x="509907" y="610706"/>
                </a:lnTo>
                <a:lnTo>
                  <a:pt x="505587" y="617114"/>
                </a:lnTo>
                <a:lnTo>
                  <a:pt x="504003" y="624960"/>
                </a:lnTo>
                <a:lnTo>
                  <a:pt x="505587" y="632805"/>
                </a:lnTo>
                <a:lnTo>
                  <a:pt x="509907" y="639213"/>
                </a:lnTo>
                <a:lnTo>
                  <a:pt x="516314" y="643532"/>
                </a:lnTo>
                <a:lnTo>
                  <a:pt x="524160" y="645116"/>
                </a:lnTo>
                <a:lnTo>
                  <a:pt x="532006" y="643532"/>
                </a:lnTo>
                <a:lnTo>
                  <a:pt x="538413" y="639213"/>
                </a:lnTo>
                <a:lnTo>
                  <a:pt x="542733" y="632805"/>
                </a:lnTo>
                <a:lnTo>
                  <a:pt x="544317" y="624960"/>
                </a:lnTo>
                <a:close/>
              </a:path>
              <a:path w="3694429" h="2762250">
                <a:moveTo>
                  <a:pt x="544317" y="750961"/>
                </a:moveTo>
                <a:lnTo>
                  <a:pt x="542733" y="743115"/>
                </a:lnTo>
                <a:lnTo>
                  <a:pt x="538413" y="736708"/>
                </a:lnTo>
                <a:lnTo>
                  <a:pt x="532006" y="732388"/>
                </a:lnTo>
                <a:lnTo>
                  <a:pt x="524160" y="730804"/>
                </a:lnTo>
                <a:lnTo>
                  <a:pt x="516314" y="732388"/>
                </a:lnTo>
                <a:lnTo>
                  <a:pt x="509907" y="736708"/>
                </a:lnTo>
                <a:lnTo>
                  <a:pt x="505587" y="743115"/>
                </a:lnTo>
                <a:lnTo>
                  <a:pt x="504003" y="750961"/>
                </a:lnTo>
                <a:lnTo>
                  <a:pt x="505587" y="758807"/>
                </a:lnTo>
                <a:lnTo>
                  <a:pt x="509907" y="765214"/>
                </a:lnTo>
                <a:lnTo>
                  <a:pt x="516314" y="769533"/>
                </a:lnTo>
                <a:lnTo>
                  <a:pt x="524160" y="771117"/>
                </a:lnTo>
                <a:lnTo>
                  <a:pt x="532006" y="769533"/>
                </a:lnTo>
                <a:lnTo>
                  <a:pt x="538413" y="765214"/>
                </a:lnTo>
                <a:lnTo>
                  <a:pt x="542733" y="758807"/>
                </a:lnTo>
                <a:lnTo>
                  <a:pt x="544317" y="750961"/>
                </a:lnTo>
                <a:close/>
              </a:path>
              <a:path w="3694429" h="2762250">
                <a:moveTo>
                  <a:pt x="544317" y="876961"/>
                </a:moveTo>
                <a:lnTo>
                  <a:pt x="542733" y="869116"/>
                </a:lnTo>
                <a:lnTo>
                  <a:pt x="538413" y="862709"/>
                </a:lnTo>
                <a:lnTo>
                  <a:pt x="532006" y="858389"/>
                </a:lnTo>
                <a:lnTo>
                  <a:pt x="524160" y="856805"/>
                </a:lnTo>
                <a:lnTo>
                  <a:pt x="516314" y="858389"/>
                </a:lnTo>
                <a:lnTo>
                  <a:pt x="509907" y="862709"/>
                </a:lnTo>
                <a:lnTo>
                  <a:pt x="505587" y="869116"/>
                </a:lnTo>
                <a:lnTo>
                  <a:pt x="504003" y="876961"/>
                </a:lnTo>
                <a:lnTo>
                  <a:pt x="505587" y="884807"/>
                </a:lnTo>
                <a:lnTo>
                  <a:pt x="509907" y="891214"/>
                </a:lnTo>
                <a:lnTo>
                  <a:pt x="516314" y="895534"/>
                </a:lnTo>
                <a:lnTo>
                  <a:pt x="524160" y="897118"/>
                </a:lnTo>
                <a:lnTo>
                  <a:pt x="532006" y="895534"/>
                </a:lnTo>
                <a:lnTo>
                  <a:pt x="538413" y="891214"/>
                </a:lnTo>
                <a:lnTo>
                  <a:pt x="542733" y="884807"/>
                </a:lnTo>
                <a:lnTo>
                  <a:pt x="544317" y="876961"/>
                </a:lnTo>
                <a:close/>
              </a:path>
              <a:path w="3694429" h="2762250">
                <a:moveTo>
                  <a:pt x="544317" y="1002963"/>
                </a:moveTo>
                <a:lnTo>
                  <a:pt x="542733" y="995117"/>
                </a:lnTo>
                <a:lnTo>
                  <a:pt x="538413" y="988710"/>
                </a:lnTo>
                <a:lnTo>
                  <a:pt x="532006" y="984390"/>
                </a:lnTo>
                <a:lnTo>
                  <a:pt x="524160" y="982806"/>
                </a:lnTo>
                <a:lnTo>
                  <a:pt x="516314" y="984390"/>
                </a:lnTo>
                <a:lnTo>
                  <a:pt x="509907" y="988710"/>
                </a:lnTo>
                <a:lnTo>
                  <a:pt x="505587" y="995117"/>
                </a:lnTo>
                <a:lnTo>
                  <a:pt x="504003" y="1002963"/>
                </a:lnTo>
                <a:lnTo>
                  <a:pt x="505587" y="1010808"/>
                </a:lnTo>
                <a:lnTo>
                  <a:pt x="509907" y="1017215"/>
                </a:lnTo>
                <a:lnTo>
                  <a:pt x="516314" y="1021535"/>
                </a:lnTo>
                <a:lnTo>
                  <a:pt x="524160" y="1023119"/>
                </a:lnTo>
                <a:lnTo>
                  <a:pt x="532006" y="1021535"/>
                </a:lnTo>
                <a:lnTo>
                  <a:pt x="538413" y="1017215"/>
                </a:lnTo>
                <a:lnTo>
                  <a:pt x="542733" y="1010808"/>
                </a:lnTo>
                <a:lnTo>
                  <a:pt x="544317" y="1002963"/>
                </a:lnTo>
                <a:close/>
              </a:path>
              <a:path w="3694429" h="2762250">
                <a:moveTo>
                  <a:pt x="544317" y="1128964"/>
                </a:moveTo>
                <a:lnTo>
                  <a:pt x="542733" y="1121118"/>
                </a:lnTo>
                <a:lnTo>
                  <a:pt x="538413" y="1114711"/>
                </a:lnTo>
                <a:lnTo>
                  <a:pt x="532006" y="1110391"/>
                </a:lnTo>
                <a:lnTo>
                  <a:pt x="524160" y="1108807"/>
                </a:lnTo>
                <a:lnTo>
                  <a:pt x="516314" y="1110391"/>
                </a:lnTo>
                <a:lnTo>
                  <a:pt x="509907" y="1114711"/>
                </a:lnTo>
                <a:lnTo>
                  <a:pt x="505587" y="1121118"/>
                </a:lnTo>
                <a:lnTo>
                  <a:pt x="504003" y="1128964"/>
                </a:lnTo>
                <a:lnTo>
                  <a:pt x="505587" y="1136810"/>
                </a:lnTo>
                <a:lnTo>
                  <a:pt x="509907" y="1143217"/>
                </a:lnTo>
                <a:lnTo>
                  <a:pt x="516314" y="1147536"/>
                </a:lnTo>
                <a:lnTo>
                  <a:pt x="524160" y="1149120"/>
                </a:lnTo>
                <a:lnTo>
                  <a:pt x="532006" y="1147536"/>
                </a:lnTo>
                <a:lnTo>
                  <a:pt x="538413" y="1143217"/>
                </a:lnTo>
                <a:lnTo>
                  <a:pt x="542733" y="1136810"/>
                </a:lnTo>
                <a:lnTo>
                  <a:pt x="544317" y="1128964"/>
                </a:lnTo>
                <a:close/>
              </a:path>
              <a:path w="3694429" h="2762250">
                <a:moveTo>
                  <a:pt x="544317" y="1632967"/>
                </a:moveTo>
                <a:lnTo>
                  <a:pt x="542733" y="1625121"/>
                </a:lnTo>
                <a:lnTo>
                  <a:pt x="538413" y="1618714"/>
                </a:lnTo>
                <a:lnTo>
                  <a:pt x="532006" y="1614394"/>
                </a:lnTo>
                <a:lnTo>
                  <a:pt x="524160" y="1612810"/>
                </a:lnTo>
                <a:lnTo>
                  <a:pt x="516314" y="1614394"/>
                </a:lnTo>
                <a:lnTo>
                  <a:pt x="509907" y="1618714"/>
                </a:lnTo>
                <a:lnTo>
                  <a:pt x="505587" y="1625121"/>
                </a:lnTo>
                <a:lnTo>
                  <a:pt x="504003" y="1632967"/>
                </a:lnTo>
                <a:lnTo>
                  <a:pt x="505587" y="1640813"/>
                </a:lnTo>
                <a:lnTo>
                  <a:pt x="509907" y="1647220"/>
                </a:lnTo>
                <a:lnTo>
                  <a:pt x="516314" y="1651540"/>
                </a:lnTo>
                <a:lnTo>
                  <a:pt x="524160" y="1653124"/>
                </a:lnTo>
                <a:lnTo>
                  <a:pt x="532006" y="1651540"/>
                </a:lnTo>
                <a:lnTo>
                  <a:pt x="538413" y="1647220"/>
                </a:lnTo>
                <a:lnTo>
                  <a:pt x="542733" y="1640813"/>
                </a:lnTo>
                <a:lnTo>
                  <a:pt x="544317" y="1632967"/>
                </a:lnTo>
                <a:close/>
              </a:path>
              <a:path w="3694429" h="2762250">
                <a:moveTo>
                  <a:pt x="544317" y="1758968"/>
                </a:moveTo>
                <a:lnTo>
                  <a:pt x="542733" y="1751122"/>
                </a:lnTo>
                <a:lnTo>
                  <a:pt x="538413" y="1744715"/>
                </a:lnTo>
                <a:lnTo>
                  <a:pt x="532006" y="1740396"/>
                </a:lnTo>
                <a:lnTo>
                  <a:pt x="524160" y="1738811"/>
                </a:lnTo>
                <a:lnTo>
                  <a:pt x="516314" y="1740396"/>
                </a:lnTo>
                <a:lnTo>
                  <a:pt x="509907" y="1744715"/>
                </a:lnTo>
                <a:lnTo>
                  <a:pt x="505587" y="1751122"/>
                </a:lnTo>
                <a:lnTo>
                  <a:pt x="504003" y="1758968"/>
                </a:lnTo>
                <a:lnTo>
                  <a:pt x="505587" y="1766814"/>
                </a:lnTo>
                <a:lnTo>
                  <a:pt x="509907" y="1773221"/>
                </a:lnTo>
                <a:lnTo>
                  <a:pt x="516314" y="1777541"/>
                </a:lnTo>
                <a:lnTo>
                  <a:pt x="524160" y="1779125"/>
                </a:lnTo>
                <a:lnTo>
                  <a:pt x="532006" y="1777541"/>
                </a:lnTo>
                <a:lnTo>
                  <a:pt x="538413" y="1773221"/>
                </a:lnTo>
                <a:lnTo>
                  <a:pt x="542733" y="1766814"/>
                </a:lnTo>
                <a:lnTo>
                  <a:pt x="544317" y="1758968"/>
                </a:lnTo>
                <a:close/>
              </a:path>
              <a:path w="3694429" h="2762250">
                <a:moveTo>
                  <a:pt x="544317" y="1884969"/>
                </a:moveTo>
                <a:lnTo>
                  <a:pt x="542733" y="1877123"/>
                </a:lnTo>
                <a:lnTo>
                  <a:pt x="538413" y="1870716"/>
                </a:lnTo>
                <a:lnTo>
                  <a:pt x="532006" y="1866397"/>
                </a:lnTo>
                <a:lnTo>
                  <a:pt x="524160" y="1864813"/>
                </a:lnTo>
                <a:lnTo>
                  <a:pt x="516314" y="1866397"/>
                </a:lnTo>
                <a:lnTo>
                  <a:pt x="509907" y="1870716"/>
                </a:lnTo>
                <a:lnTo>
                  <a:pt x="505587" y="1877123"/>
                </a:lnTo>
                <a:lnTo>
                  <a:pt x="504003" y="1884969"/>
                </a:lnTo>
                <a:lnTo>
                  <a:pt x="505587" y="1892815"/>
                </a:lnTo>
                <a:lnTo>
                  <a:pt x="509907" y="1899222"/>
                </a:lnTo>
                <a:lnTo>
                  <a:pt x="516314" y="1903542"/>
                </a:lnTo>
                <a:lnTo>
                  <a:pt x="524160" y="1905126"/>
                </a:lnTo>
                <a:lnTo>
                  <a:pt x="532006" y="1903542"/>
                </a:lnTo>
                <a:lnTo>
                  <a:pt x="538413" y="1899222"/>
                </a:lnTo>
                <a:lnTo>
                  <a:pt x="542733" y="1892815"/>
                </a:lnTo>
                <a:lnTo>
                  <a:pt x="544317" y="1884969"/>
                </a:lnTo>
                <a:close/>
              </a:path>
              <a:path w="3694429" h="2762250">
                <a:moveTo>
                  <a:pt x="544317" y="2010970"/>
                </a:moveTo>
                <a:lnTo>
                  <a:pt x="542733" y="2003124"/>
                </a:lnTo>
                <a:lnTo>
                  <a:pt x="538413" y="1996717"/>
                </a:lnTo>
                <a:lnTo>
                  <a:pt x="532006" y="1992397"/>
                </a:lnTo>
                <a:lnTo>
                  <a:pt x="524160" y="1990813"/>
                </a:lnTo>
                <a:lnTo>
                  <a:pt x="516314" y="1992397"/>
                </a:lnTo>
                <a:lnTo>
                  <a:pt x="509907" y="1996717"/>
                </a:lnTo>
                <a:lnTo>
                  <a:pt x="505587" y="2003124"/>
                </a:lnTo>
                <a:lnTo>
                  <a:pt x="504003" y="2010970"/>
                </a:lnTo>
                <a:lnTo>
                  <a:pt x="505587" y="2018816"/>
                </a:lnTo>
                <a:lnTo>
                  <a:pt x="509907" y="2025223"/>
                </a:lnTo>
                <a:lnTo>
                  <a:pt x="516314" y="2029543"/>
                </a:lnTo>
                <a:lnTo>
                  <a:pt x="524160" y="2031127"/>
                </a:lnTo>
                <a:lnTo>
                  <a:pt x="532006" y="2029543"/>
                </a:lnTo>
                <a:lnTo>
                  <a:pt x="538413" y="2025223"/>
                </a:lnTo>
                <a:lnTo>
                  <a:pt x="542733" y="2018816"/>
                </a:lnTo>
                <a:lnTo>
                  <a:pt x="544317" y="2010970"/>
                </a:lnTo>
                <a:close/>
              </a:path>
              <a:path w="3694429" h="2762250">
                <a:moveTo>
                  <a:pt x="544317" y="2136971"/>
                </a:moveTo>
                <a:lnTo>
                  <a:pt x="542733" y="2129125"/>
                </a:lnTo>
                <a:lnTo>
                  <a:pt x="538413" y="2122718"/>
                </a:lnTo>
                <a:lnTo>
                  <a:pt x="532006" y="2118398"/>
                </a:lnTo>
                <a:lnTo>
                  <a:pt x="524160" y="2116814"/>
                </a:lnTo>
                <a:lnTo>
                  <a:pt x="516314" y="2118398"/>
                </a:lnTo>
                <a:lnTo>
                  <a:pt x="509907" y="2122718"/>
                </a:lnTo>
                <a:lnTo>
                  <a:pt x="505587" y="2129125"/>
                </a:lnTo>
                <a:lnTo>
                  <a:pt x="504003" y="2136971"/>
                </a:lnTo>
                <a:lnTo>
                  <a:pt x="505587" y="2144817"/>
                </a:lnTo>
                <a:lnTo>
                  <a:pt x="509907" y="2151224"/>
                </a:lnTo>
                <a:lnTo>
                  <a:pt x="516314" y="2155544"/>
                </a:lnTo>
                <a:lnTo>
                  <a:pt x="524160" y="2157128"/>
                </a:lnTo>
                <a:lnTo>
                  <a:pt x="532006" y="2155544"/>
                </a:lnTo>
                <a:lnTo>
                  <a:pt x="538413" y="2151224"/>
                </a:lnTo>
                <a:lnTo>
                  <a:pt x="542733" y="2144817"/>
                </a:lnTo>
                <a:lnTo>
                  <a:pt x="544317" y="2136971"/>
                </a:lnTo>
                <a:close/>
              </a:path>
              <a:path w="3694429" h="2762250">
                <a:moveTo>
                  <a:pt x="670318" y="624960"/>
                </a:moveTo>
                <a:lnTo>
                  <a:pt x="668734" y="617114"/>
                </a:lnTo>
                <a:lnTo>
                  <a:pt x="664414" y="610706"/>
                </a:lnTo>
                <a:lnTo>
                  <a:pt x="658007" y="606387"/>
                </a:lnTo>
                <a:lnTo>
                  <a:pt x="650161" y="604803"/>
                </a:lnTo>
                <a:lnTo>
                  <a:pt x="642315" y="606387"/>
                </a:lnTo>
                <a:lnTo>
                  <a:pt x="635908" y="610706"/>
                </a:lnTo>
                <a:lnTo>
                  <a:pt x="631588" y="617114"/>
                </a:lnTo>
                <a:lnTo>
                  <a:pt x="630004" y="624960"/>
                </a:lnTo>
                <a:lnTo>
                  <a:pt x="631588" y="632805"/>
                </a:lnTo>
                <a:lnTo>
                  <a:pt x="635908" y="639213"/>
                </a:lnTo>
                <a:lnTo>
                  <a:pt x="642315" y="643532"/>
                </a:lnTo>
                <a:lnTo>
                  <a:pt x="650161" y="645116"/>
                </a:lnTo>
                <a:lnTo>
                  <a:pt x="658007" y="643532"/>
                </a:lnTo>
                <a:lnTo>
                  <a:pt x="664414" y="639213"/>
                </a:lnTo>
                <a:lnTo>
                  <a:pt x="668734" y="632805"/>
                </a:lnTo>
                <a:lnTo>
                  <a:pt x="670318" y="624960"/>
                </a:lnTo>
                <a:close/>
              </a:path>
              <a:path w="3694429" h="2762250">
                <a:moveTo>
                  <a:pt x="670318" y="750961"/>
                </a:moveTo>
                <a:lnTo>
                  <a:pt x="668734" y="743115"/>
                </a:lnTo>
                <a:lnTo>
                  <a:pt x="664414" y="736708"/>
                </a:lnTo>
                <a:lnTo>
                  <a:pt x="658007" y="732388"/>
                </a:lnTo>
                <a:lnTo>
                  <a:pt x="650161" y="730804"/>
                </a:lnTo>
                <a:lnTo>
                  <a:pt x="642315" y="732388"/>
                </a:lnTo>
                <a:lnTo>
                  <a:pt x="635908" y="736708"/>
                </a:lnTo>
                <a:lnTo>
                  <a:pt x="631588" y="743115"/>
                </a:lnTo>
                <a:lnTo>
                  <a:pt x="630004" y="750961"/>
                </a:lnTo>
                <a:lnTo>
                  <a:pt x="631588" y="758807"/>
                </a:lnTo>
                <a:lnTo>
                  <a:pt x="635908" y="765214"/>
                </a:lnTo>
                <a:lnTo>
                  <a:pt x="642315" y="769533"/>
                </a:lnTo>
                <a:lnTo>
                  <a:pt x="650161" y="771117"/>
                </a:lnTo>
                <a:lnTo>
                  <a:pt x="658007" y="769533"/>
                </a:lnTo>
                <a:lnTo>
                  <a:pt x="664414" y="765214"/>
                </a:lnTo>
                <a:lnTo>
                  <a:pt x="668734" y="758807"/>
                </a:lnTo>
                <a:lnTo>
                  <a:pt x="670318" y="750961"/>
                </a:lnTo>
                <a:close/>
              </a:path>
              <a:path w="3694429" h="2762250">
                <a:moveTo>
                  <a:pt x="670318" y="876961"/>
                </a:moveTo>
                <a:lnTo>
                  <a:pt x="668734" y="869116"/>
                </a:lnTo>
                <a:lnTo>
                  <a:pt x="664414" y="862709"/>
                </a:lnTo>
                <a:lnTo>
                  <a:pt x="658007" y="858389"/>
                </a:lnTo>
                <a:lnTo>
                  <a:pt x="650161" y="856805"/>
                </a:lnTo>
                <a:lnTo>
                  <a:pt x="642315" y="858389"/>
                </a:lnTo>
                <a:lnTo>
                  <a:pt x="635908" y="862709"/>
                </a:lnTo>
                <a:lnTo>
                  <a:pt x="631588" y="869116"/>
                </a:lnTo>
                <a:lnTo>
                  <a:pt x="630004" y="876961"/>
                </a:lnTo>
                <a:lnTo>
                  <a:pt x="631588" y="884807"/>
                </a:lnTo>
                <a:lnTo>
                  <a:pt x="635908" y="891214"/>
                </a:lnTo>
                <a:lnTo>
                  <a:pt x="642315" y="895534"/>
                </a:lnTo>
                <a:lnTo>
                  <a:pt x="650161" y="897118"/>
                </a:lnTo>
                <a:lnTo>
                  <a:pt x="658007" y="895534"/>
                </a:lnTo>
                <a:lnTo>
                  <a:pt x="664414" y="891214"/>
                </a:lnTo>
                <a:lnTo>
                  <a:pt x="668734" y="884807"/>
                </a:lnTo>
                <a:lnTo>
                  <a:pt x="670318" y="876961"/>
                </a:lnTo>
                <a:close/>
              </a:path>
              <a:path w="3694429" h="2762250">
                <a:moveTo>
                  <a:pt x="670318" y="1002963"/>
                </a:moveTo>
                <a:lnTo>
                  <a:pt x="668734" y="995117"/>
                </a:lnTo>
                <a:lnTo>
                  <a:pt x="664414" y="988710"/>
                </a:lnTo>
                <a:lnTo>
                  <a:pt x="658007" y="984390"/>
                </a:lnTo>
                <a:lnTo>
                  <a:pt x="650161" y="982806"/>
                </a:lnTo>
                <a:lnTo>
                  <a:pt x="642315" y="984390"/>
                </a:lnTo>
                <a:lnTo>
                  <a:pt x="635908" y="988710"/>
                </a:lnTo>
                <a:lnTo>
                  <a:pt x="631588" y="995117"/>
                </a:lnTo>
                <a:lnTo>
                  <a:pt x="630004" y="1002963"/>
                </a:lnTo>
                <a:lnTo>
                  <a:pt x="631588" y="1010808"/>
                </a:lnTo>
                <a:lnTo>
                  <a:pt x="635908" y="1017215"/>
                </a:lnTo>
                <a:lnTo>
                  <a:pt x="642315" y="1021535"/>
                </a:lnTo>
                <a:lnTo>
                  <a:pt x="650161" y="1023119"/>
                </a:lnTo>
                <a:lnTo>
                  <a:pt x="658007" y="1021535"/>
                </a:lnTo>
                <a:lnTo>
                  <a:pt x="664414" y="1017215"/>
                </a:lnTo>
                <a:lnTo>
                  <a:pt x="668734" y="1010808"/>
                </a:lnTo>
                <a:lnTo>
                  <a:pt x="670318" y="1002963"/>
                </a:lnTo>
                <a:close/>
              </a:path>
              <a:path w="3694429" h="2762250">
                <a:moveTo>
                  <a:pt x="670318" y="1128964"/>
                </a:moveTo>
                <a:lnTo>
                  <a:pt x="668734" y="1121118"/>
                </a:lnTo>
                <a:lnTo>
                  <a:pt x="664414" y="1114711"/>
                </a:lnTo>
                <a:lnTo>
                  <a:pt x="658007" y="1110391"/>
                </a:lnTo>
                <a:lnTo>
                  <a:pt x="650161" y="1108807"/>
                </a:lnTo>
                <a:lnTo>
                  <a:pt x="642315" y="1110391"/>
                </a:lnTo>
                <a:lnTo>
                  <a:pt x="635908" y="1114711"/>
                </a:lnTo>
                <a:lnTo>
                  <a:pt x="631588" y="1121118"/>
                </a:lnTo>
                <a:lnTo>
                  <a:pt x="630004" y="1128964"/>
                </a:lnTo>
                <a:lnTo>
                  <a:pt x="631588" y="1136810"/>
                </a:lnTo>
                <a:lnTo>
                  <a:pt x="635908" y="1143217"/>
                </a:lnTo>
                <a:lnTo>
                  <a:pt x="642315" y="1147536"/>
                </a:lnTo>
                <a:lnTo>
                  <a:pt x="650161" y="1149120"/>
                </a:lnTo>
                <a:lnTo>
                  <a:pt x="658007" y="1147536"/>
                </a:lnTo>
                <a:lnTo>
                  <a:pt x="664414" y="1143217"/>
                </a:lnTo>
                <a:lnTo>
                  <a:pt x="668734" y="1136810"/>
                </a:lnTo>
                <a:lnTo>
                  <a:pt x="670318" y="1128964"/>
                </a:lnTo>
                <a:close/>
              </a:path>
              <a:path w="3694429" h="2762250">
                <a:moveTo>
                  <a:pt x="670318" y="1632967"/>
                </a:moveTo>
                <a:lnTo>
                  <a:pt x="668734" y="1625121"/>
                </a:lnTo>
                <a:lnTo>
                  <a:pt x="664414" y="1618714"/>
                </a:lnTo>
                <a:lnTo>
                  <a:pt x="658007" y="1614394"/>
                </a:lnTo>
                <a:lnTo>
                  <a:pt x="650161" y="1612810"/>
                </a:lnTo>
                <a:lnTo>
                  <a:pt x="642315" y="1614394"/>
                </a:lnTo>
                <a:lnTo>
                  <a:pt x="635908" y="1618714"/>
                </a:lnTo>
                <a:lnTo>
                  <a:pt x="631588" y="1625121"/>
                </a:lnTo>
                <a:lnTo>
                  <a:pt x="630004" y="1632967"/>
                </a:lnTo>
                <a:lnTo>
                  <a:pt x="631588" y="1640813"/>
                </a:lnTo>
                <a:lnTo>
                  <a:pt x="635908" y="1647220"/>
                </a:lnTo>
                <a:lnTo>
                  <a:pt x="642315" y="1651540"/>
                </a:lnTo>
                <a:lnTo>
                  <a:pt x="650161" y="1653124"/>
                </a:lnTo>
                <a:lnTo>
                  <a:pt x="658007" y="1651540"/>
                </a:lnTo>
                <a:lnTo>
                  <a:pt x="664414" y="1647220"/>
                </a:lnTo>
                <a:lnTo>
                  <a:pt x="668734" y="1640813"/>
                </a:lnTo>
                <a:lnTo>
                  <a:pt x="670318" y="1632967"/>
                </a:lnTo>
                <a:close/>
              </a:path>
              <a:path w="3694429" h="2762250">
                <a:moveTo>
                  <a:pt x="670318" y="1758968"/>
                </a:moveTo>
                <a:lnTo>
                  <a:pt x="668734" y="1751122"/>
                </a:lnTo>
                <a:lnTo>
                  <a:pt x="664414" y="1744715"/>
                </a:lnTo>
                <a:lnTo>
                  <a:pt x="658007" y="1740396"/>
                </a:lnTo>
                <a:lnTo>
                  <a:pt x="650161" y="1738811"/>
                </a:lnTo>
                <a:lnTo>
                  <a:pt x="642315" y="1740396"/>
                </a:lnTo>
                <a:lnTo>
                  <a:pt x="635908" y="1744715"/>
                </a:lnTo>
                <a:lnTo>
                  <a:pt x="631588" y="1751122"/>
                </a:lnTo>
                <a:lnTo>
                  <a:pt x="630004" y="1758968"/>
                </a:lnTo>
                <a:lnTo>
                  <a:pt x="631588" y="1766814"/>
                </a:lnTo>
                <a:lnTo>
                  <a:pt x="635908" y="1773221"/>
                </a:lnTo>
                <a:lnTo>
                  <a:pt x="642315" y="1777541"/>
                </a:lnTo>
                <a:lnTo>
                  <a:pt x="650161" y="1779125"/>
                </a:lnTo>
                <a:lnTo>
                  <a:pt x="658007" y="1777541"/>
                </a:lnTo>
                <a:lnTo>
                  <a:pt x="664414" y="1773221"/>
                </a:lnTo>
                <a:lnTo>
                  <a:pt x="668734" y="1766814"/>
                </a:lnTo>
                <a:lnTo>
                  <a:pt x="670318" y="1758968"/>
                </a:lnTo>
                <a:close/>
              </a:path>
              <a:path w="3694429" h="2762250">
                <a:moveTo>
                  <a:pt x="670318" y="1884969"/>
                </a:moveTo>
                <a:lnTo>
                  <a:pt x="668734" y="1877123"/>
                </a:lnTo>
                <a:lnTo>
                  <a:pt x="664414" y="1870716"/>
                </a:lnTo>
                <a:lnTo>
                  <a:pt x="658007" y="1866397"/>
                </a:lnTo>
                <a:lnTo>
                  <a:pt x="650161" y="1864813"/>
                </a:lnTo>
                <a:lnTo>
                  <a:pt x="642315" y="1866397"/>
                </a:lnTo>
                <a:lnTo>
                  <a:pt x="635908" y="1870716"/>
                </a:lnTo>
                <a:lnTo>
                  <a:pt x="631588" y="1877123"/>
                </a:lnTo>
                <a:lnTo>
                  <a:pt x="630004" y="1884969"/>
                </a:lnTo>
                <a:lnTo>
                  <a:pt x="631588" y="1892815"/>
                </a:lnTo>
                <a:lnTo>
                  <a:pt x="635908" y="1899222"/>
                </a:lnTo>
                <a:lnTo>
                  <a:pt x="642315" y="1903542"/>
                </a:lnTo>
                <a:lnTo>
                  <a:pt x="650161" y="1905126"/>
                </a:lnTo>
                <a:lnTo>
                  <a:pt x="658007" y="1903542"/>
                </a:lnTo>
                <a:lnTo>
                  <a:pt x="664414" y="1899222"/>
                </a:lnTo>
                <a:lnTo>
                  <a:pt x="668734" y="1892815"/>
                </a:lnTo>
                <a:lnTo>
                  <a:pt x="670318" y="1884969"/>
                </a:lnTo>
                <a:close/>
              </a:path>
              <a:path w="3694429" h="2762250">
                <a:moveTo>
                  <a:pt x="670318" y="2010970"/>
                </a:moveTo>
                <a:lnTo>
                  <a:pt x="668734" y="2003124"/>
                </a:lnTo>
                <a:lnTo>
                  <a:pt x="664414" y="1996717"/>
                </a:lnTo>
                <a:lnTo>
                  <a:pt x="658007" y="1992397"/>
                </a:lnTo>
                <a:lnTo>
                  <a:pt x="650161" y="1990813"/>
                </a:lnTo>
                <a:lnTo>
                  <a:pt x="642315" y="1992397"/>
                </a:lnTo>
                <a:lnTo>
                  <a:pt x="635908" y="1996717"/>
                </a:lnTo>
                <a:lnTo>
                  <a:pt x="631588" y="2003124"/>
                </a:lnTo>
                <a:lnTo>
                  <a:pt x="630004" y="2010970"/>
                </a:lnTo>
                <a:lnTo>
                  <a:pt x="631588" y="2018816"/>
                </a:lnTo>
                <a:lnTo>
                  <a:pt x="635908" y="2025223"/>
                </a:lnTo>
                <a:lnTo>
                  <a:pt x="642315" y="2029543"/>
                </a:lnTo>
                <a:lnTo>
                  <a:pt x="650161" y="2031127"/>
                </a:lnTo>
                <a:lnTo>
                  <a:pt x="658007" y="2029543"/>
                </a:lnTo>
                <a:lnTo>
                  <a:pt x="664414" y="2025223"/>
                </a:lnTo>
                <a:lnTo>
                  <a:pt x="668734" y="2018816"/>
                </a:lnTo>
                <a:lnTo>
                  <a:pt x="670318" y="2010970"/>
                </a:lnTo>
                <a:close/>
              </a:path>
              <a:path w="3694429" h="2762250">
                <a:moveTo>
                  <a:pt x="670318" y="2136971"/>
                </a:moveTo>
                <a:lnTo>
                  <a:pt x="668734" y="2129125"/>
                </a:lnTo>
                <a:lnTo>
                  <a:pt x="664414" y="2122718"/>
                </a:lnTo>
                <a:lnTo>
                  <a:pt x="658007" y="2118398"/>
                </a:lnTo>
                <a:lnTo>
                  <a:pt x="650161" y="2116814"/>
                </a:lnTo>
                <a:lnTo>
                  <a:pt x="642315" y="2118398"/>
                </a:lnTo>
                <a:lnTo>
                  <a:pt x="635908" y="2122718"/>
                </a:lnTo>
                <a:lnTo>
                  <a:pt x="631588" y="2129125"/>
                </a:lnTo>
                <a:lnTo>
                  <a:pt x="630004" y="2136971"/>
                </a:lnTo>
                <a:lnTo>
                  <a:pt x="631588" y="2144817"/>
                </a:lnTo>
                <a:lnTo>
                  <a:pt x="635908" y="2151224"/>
                </a:lnTo>
                <a:lnTo>
                  <a:pt x="642315" y="2155544"/>
                </a:lnTo>
                <a:lnTo>
                  <a:pt x="650161" y="2157128"/>
                </a:lnTo>
                <a:lnTo>
                  <a:pt x="658007" y="2155544"/>
                </a:lnTo>
                <a:lnTo>
                  <a:pt x="664414" y="2151224"/>
                </a:lnTo>
                <a:lnTo>
                  <a:pt x="668734" y="2144817"/>
                </a:lnTo>
                <a:lnTo>
                  <a:pt x="670318" y="2136971"/>
                </a:lnTo>
                <a:close/>
              </a:path>
              <a:path w="3694429" h="2762250">
                <a:moveTo>
                  <a:pt x="796319" y="624960"/>
                </a:moveTo>
                <a:lnTo>
                  <a:pt x="794735" y="617114"/>
                </a:lnTo>
                <a:lnTo>
                  <a:pt x="790415" y="610706"/>
                </a:lnTo>
                <a:lnTo>
                  <a:pt x="784008" y="606387"/>
                </a:lnTo>
                <a:lnTo>
                  <a:pt x="776162" y="604803"/>
                </a:lnTo>
                <a:lnTo>
                  <a:pt x="768316" y="606387"/>
                </a:lnTo>
                <a:lnTo>
                  <a:pt x="761909" y="610706"/>
                </a:lnTo>
                <a:lnTo>
                  <a:pt x="757589" y="617114"/>
                </a:lnTo>
                <a:lnTo>
                  <a:pt x="756005" y="624960"/>
                </a:lnTo>
                <a:lnTo>
                  <a:pt x="757589" y="632805"/>
                </a:lnTo>
                <a:lnTo>
                  <a:pt x="761909" y="639213"/>
                </a:lnTo>
                <a:lnTo>
                  <a:pt x="768316" y="643532"/>
                </a:lnTo>
                <a:lnTo>
                  <a:pt x="776162" y="645116"/>
                </a:lnTo>
                <a:lnTo>
                  <a:pt x="784008" y="643532"/>
                </a:lnTo>
                <a:lnTo>
                  <a:pt x="790415" y="639213"/>
                </a:lnTo>
                <a:lnTo>
                  <a:pt x="794735" y="632805"/>
                </a:lnTo>
                <a:lnTo>
                  <a:pt x="796319" y="624960"/>
                </a:lnTo>
                <a:close/>
              </a:path>
              <a:path w="3694429" h="2762250">
                <a:moveTo>
                  <a:pt x="796319" y="750961"/>
                </a:moveTo>
                <a:lnTo>
                  <a:pt x="794735" y="743115"/>
                </a:lnTo>
                <a:lnTo>
                  <a:pt x="790415" y="736708"/>
                </a:lnTo>
                <a:lnTo>
                  <a:pt x="784008" y="732388"/>
                </a:lnTo>
                <a:lnTo>
                  <a:pt x="776162" y="730804"/>
                </a:lnTo>
                <a:lnTo>
                  <a:pt x="768316" y="732388"/>
                </a:lnTo>
                <a:lnTo>
                  <a:pt x="761909" y="736708"/>
                </a:lnTo>
                <a:lnTo>
                  <a:pt x="757589" y="743115"/>
                </a:lnTo>
                <a:lnTo>
                  <a:pt x="756005" y="750961"/>
                </a:lnTo>
                <a:lnTo>
                  <a:pt x="757589" y="758807"/>
                </a:lnTo>
                <a:lnTo>
                  <a:pt x="761909" y="765214"/>
                </a:lnTo>
                <a:lnTo>
                  <a:pt x="768316" y="769533"/>
                </a:lnTo>
                <a:lnTo>
                  <a:pt x="776162" y="771117"/>
                </a:lnTo>
                <a:lnTo>
                  <a:pt x="784008" y="769533"/>
                </a:lnTo>
                <a:lnTo>
                  <a:pt x="790415" y="765214"/>
                </a:lnTo>
                <a:lnTo>
                  <a:pt x="794735" y="758807"/>
                </a:lnTo>
                <a:lnTo>
                  <a:pt x="796319" y="750961"/>
                </a:lnTo>
                <a:close/>
              </a:path>
              <a:path w="3694429" h="2762250">
                <a:moveTo>
                  <a:pt x="796319" y="876961"/>
                </a:moveTo>
                <a:lnTo>
                  <a:pt x="794735" y="869116"/>
                </a:lnTo>
                <a:lnTo>
                  <a:pt x="790415" y="862709"/>
                </a:lnTo>
                <a:lnTo>
                  <a:pt x="784008" y="858389"/>
                </a:lnTo>
                <a:lnTo>
                  <a:pt x="776162" y="856805"/>
                </a:lnTo>
                <a:lnTo>
                  <a:pt x="768316" y="858389"/>
                </a:lnTo>
                <a:lnTo>
                  <a:pt x="761909" y="862709"/>
                </a:lnTo>
                <a:lnTo>
                  <a:pt x="757589" y="869116"/>
                </a:lnTo>
                <a:lnTo>
                  <a:pt x="756005" y="876961"/>
                </a:lnTo>
                <a:lnTo>
                  <a:pt x="757589" y="884807"/>
                </a:lnTo>
                <a:lnTo>
                  <a:pt x="761909" y="891214"/>
                </a:lnTo>
                <a:lnTo>
                  <a:pt x="768316" y="895534"/>
                </a:lnTo>
                <a:lnTo>
                  <a:pt x="776162" y="897118"/>
                </a:lnTo>
                <a:lnTo>
                  <a:pt x="784008" y="895534"/>
                </a:lnTo>
                <a:lnTo>
                  <a:pt x="790415" y="891214"/>
                </a:lnTo>
                <a:lnTo>
                  <a:pt x="794735" y="884807"/>
                </a:lnTo>
                <a:lnTo>
                  <a:pt x="796319" y="876961"/>
                </a:lnTo>
                <a:close/>
              </a:path>
              <a:path w="3694429" h="2762250">
                <a:moveTo>
                  <a:pt x="796319" y="1002963"/>
                </a:moveTo>
                <a:lnTo>
                  <a:pt x="794735" y="995117"/>
                </a:lnTo>
                <a:lnTo>
                  <a:pt x="790415" y="988710"/>
                </a:lnTo>
                <a:lnTo>
                  <a:pt x="784008" y="984390"/>
                </a:lnTo>
                <a:lnTo>
                  <a:pt x="776162" y="982806"/>
                </a:lnTo>
                <a:lnTo>
                  <a:pt x="768316" y="984390"/>
                </a:lnTo>
                <a:lnTo>
                  <a:pt x="761909" y="988710"/>
                </a:lnTo>
                <a:lnTo>
                  <a:pt x="757589" y="995117"/>
                </a:lnTo>
                <a:lnTo>
                  <a:pt x="756005" y="1002963"/>
                </a:lnTo>
                <a:lnTo>
                  <a:pt x="757589" y="1010808"/>
                </a:lnTo>
                <a:lnTo>
                  <a:pt x="761909" y="1017215"/>
                </a:lnTo>
                <a:lnTo>
                  <a:pt x="768316" y="1021535"/>
                </a:lnTo>
                <a:lnTo>
                  <a:pt x="776162" y="1023119"/>
                </a:lnTo>
                <a:lnTo>
                  <a:pt x="784008" y="1021535"/>
                </a:lnTo>
                <a:lnTo>
                  <a:pt x="790415" y="1017215"/>
                </a:lnTo>
                <a:lnTo>
                  <a:pt x="794735" y="1010808"/>
                </a:lnTo>
                <a:lnTo>
                  <a:pt x="796319" y="1002963"/>
                </a:lnTo>
                <a:close/>
              </a:path>
              <a:path w="3694429" h="2762250">
                <a:moveTo>
                  <a:pt x="796319" y="1128964"/>
                </a:moveTo>
                <a:lnTo>
                  <a:pt x="794735" y="1121118"/>
                </a:lnTo>
                <a:lnTo>
                  <a:pt x="790415" y="1114711"/>
                </a:lnTo>
                <a:lnTo>
                  <a:pt x="784008" y="1110391"/>
                </a:lnTo>
                <a:lnTo>
                  <a:pt x="776162" y="1108807"/>
                </a:lnTo>
                <a:lnTo>
                  <a:pt x="768316" y="1110391"/>
                </a:lnTo>
                <a:lnTo>
                  <a:pt x="761909" y="1114711"/>
                </a:lnTo>
                <a:lnTo>
                  <a:pt x="757589" y="1121118"/>
                </a:lnTo>
                <a:lnTo>
                  <a:pt x="756005" y="1128964"/>
                </a:lnTo>
                <a:lnTo>
                  <a:pt x="757589" y="1136810"/>
                </a:lnTo>
                <a:lnTo>
                  <a:pt x="761909" y="1143217"/>
                </a:lnTo>
                <a:lnTo>
                  <a:pt x="768316" y="1147536"/>
                </a:lnTo>
                <a:lnTo>
                  <a:pt x="776162" y="1149120"/>
                </a:lnTo>
                <a:lnTo>
                  <a:pt x="784008" y="1147536"/>
                </a:lnTo>
                <a:lnTo>
                  <a:pt x="790415" y="1143217"/>
                </a:lnTo>
                <a:lnTo>
                  <a:pt x="794735" y="1136810"/>
                </a:lnTo>
                <a:lnTo>
                  <a:pt x="796319" y="1128964"/>
                </a:lnTo>
                <a:close/>
              </a:path>
              <a:path w="3694429" h="2762250">
                <a:moveTo>
                  <a:pt x="796319" y="1632967"/>
                </a:moveTo>
                <a:lnTo>
                  <a:pt x="794735" y="1625121"/>
                </a:lnTo>
                <a:lnTo>
                  <a:pt x="790415" y="1618714"/>
                </a:lnTo>
                <a:lnTo>
                  <a:pt x="784008" y="1614394"/>
                </a:lnTo>
                <a:lnTo>
                  <a:pt x="776162" y="1612810"/>
                </a:lnTo>
                <a:lnTo>
                  <a:pt x="768316" y="1614394"/>
                </a:lnTo>
                <a:lnTo>
                  <a:pt x="761909" y="1618714"/>
                </a:lnTo>
                <a:lnTo>
                  <a:pt x="757589" y="1625121"/>
                </a:lnTo>
                <a:lnTo>
                  <a:pt x="756005" y="1632967"/>
                </a:lnTo>
                <a:lnTo>
                  <a:pt x="757589" y="1640813"/>
                </a:lnTo>
                <a:lnTo>
                  <a:pt x="761909" y="1647220"/>
                </a:lnTo>
                <a:lnTo>
                  <a:pt x="768316" y="1651540"/>
                </a:lnTo>
                <a:lnTo>
                  <a:pt x="776162" y="1653124"/>
                </a:lnTo>
                <a:lnTo>
                  <a:pt x="784008" y="1651540"/>
                </a:lnTo>
                <a:lnTo>
                  <a:pt x="790415" y="1647220"/>
                </a:lnTo>
                <a:lnTo>
                  <a:pt x="794735" y="1640813"/>
                </a:lnTo>
                <a:lnTo>
                  <a:pt x="796319" y="1632967"/>
                </a:lnTo>
                <a:close/>
              </a:path>
              <a:path w="3694429" h="2762250">
                <a:moveTo>
                  <a:pt x="796319" y="1758968"/>
                </a:moveTo>
                <a:lnTo>
                  <a:pt x="794735" y="1751122"/>
                </a:lnTo>
                <a:lnTo>
                  <a:pt x="790415" y="1744715"/>
                </a:lnTo>
                <a:lnTo>
                  <a:pt x="784008" y="1740396"/>
                </a:lnTo>
                <a:lnTo>
                  <a:pt x="776162" y="1738811"/>
                </a:lnTo>
                <a:lnTo>
                  <a:pt x="768316" y="1740396"/>
                </a:lnTo>
                <a:lnTo>
                  <a:pt x="761909" y="1744715"/>
                </a:lnTo>
                <a:lnTo>
                  <a:pt x="757589" y="1751122"/>
                </a:lnTo>
                <a:lnTo>
                  <a:pt x="756005" y="1758968"/>
                </a:lnTo>
                <a:lnTo>
                  <a:pt x="757589" y="1766814"/>
                </a:lnTo>
                <a:lnTo>
                  <a:pt x="761909" y="1773221"/>
                </a:lnTo>
                <a:lnTo>
                  <a:pt x="768316" y="1777541"/>
                </a:lnTo>
                <a:lnTo>
                  <a:pt x="776162" y="1779125"/>
                </a:lnTo>
                <a:lnTo>
                  <a:pt x="784008" y="1777541"/>
                </a:lnTo>
                <a:lnTo>
                  <a:pt x="790415" y="1773221"/>
                </a:lnTo>
                <a:lnTo>
                  <a:pt x="794735" y="1766814"/>
                </a:lnTo>
                <a:lnTo>
                  <a:pt x="796319" y="1758968"/>
                </a:lnTo>
                <a:close/>
              </a:path>
              <a:path w="3694429" h="2762250">
                <a:moveTo>
                  <a:pt x="796319" y="1884969"/>
                </a:moveTo>
                <a:lnTo>
                  <a:pt x="794735" y="1877123"/>
                </a:lnTo>
                <a:lnTo>
                  <a:pt x="790415" y="1870716"/>
                </a:lnTo>
                <a:lnTo>
                  <a:pt x="784008" y="1866397"/>
                </a:lnTo>
                <a:lnTo>
                  <a:pt x="776162" y="1864813"/>
                </a:lnTo>
                <a:lnTo>
                  <a:pt x="768316" y="1866397"/>
                </a:lnTo>
                <a:lnTo>
                  <a:pt x="761909" y="1870716"/>
                </a:lnTo>
                <a:lnTo>
                  <a:pt x="757589" y="1877123"/>
                </a:lnTo>
                <a:lnTo>
                  <a:pt x="756005" y="1884969"/>
                </a:lnTo>
                <a:lnTo>
                  <a:pt x="757589" y="1892815"/>
                </a:lnTo>
                <a:lnTo>
                  <a:pt x="761909" y="1899222"/>
                </a:lnTo>
                <a:lnTo>
                  <a:pt x="768316" y="1903542"/>
                </a:lnTo>
                <a:lnTo>
                  <a:pt x="776162" y="1905126"/>
                </a:lnTo>
                <a:lnTo>
                  <a:pt x="784008" y="1903542"/>
                </a:lnTo>
                <a:lnTo>
                  <a:pt x="790415" y="1899222"/>
                </a:lnTo>
                <a:lnTo>
                  <a:pt x="794735" y="1892815"/>
                </a:lnTo>
                <a:lnTo>
                  <a:pt x="796319" y="1884969"/>
                </a:lnTo>
                <a:close/>
              </a:path>
              <a:path w="3694429" h="2762250">
                <a:moveTo>
                  <a:pt x="796319" y="2010970"/>
                </a:moveTo>
                <a:lnTo>
                  <a:pt x="794735" y="2003124"/>
                </a:lnTo>
                <a:lnTo>
                  <a:pt x="790415" y="1996717"/>
                </a:lnTo>
                <a:lnTo>
                  <a:pt x="784008" y="1992397"/>
                </a:lnTo>
                <a:lnTo>
                  <a:pt x="776162" y="1990813"/>
                </a:lnTo>
                <a:lnTo>
                  <a:pt x="768316" y="1992397"/>
                </a:lnTo>
                <a:lnTo>
                  <a:pt x="761909" y="1996717"/>
                </a:lnTo>
                <a:lnTo>
                  <a:pt x="757589" y="2003124"/>
                </a:lnTo>
                <a:lnTo>
                  <a:pt x="756005" y="2010970"/>
                </a:lnTo>
                <a:lnTo>
                  <a:pt x="757589" y="2018816"/>
                </a:lnTo>
                <a:lnTo>
                  <a:pt x="761909" y="2025223"/>
                </a:lnTo>
                <a:lnTo>
                  <a:pt x="768316" y="2029543"/>
                </a:lnTo>
                <a:lnTo>
                  <a:pt x="776162" y="2031127"/>
                </a:lnTo>
                <a:lnTo>
                  <a:pt x="784008" y="2029543"/>
                </a:lnTo>
                <a:lnTo>
                  <a:pt x="790415" y="2025223"/>
                </a:lnTo>
                <a:lnTo>
                  <a:pt x="794735" y="2018816"/>
                </a:lnTo>
                <a:lnTo>
                  <a:pt x="796319" y="2010970"/>
                </a:lnTo>
                <a:close/>
              </a:path>
              <a:path w="3694429" h="2762250">
                <a:moveTo>
                  <a:pt x="796319" y="2136971"/>
                </a:moveTo>
                <a:lnTo>
                  <a:pt x="794735" y="2129125"/>
                </a:lnTo>
                <a:lnTo>
                  <a:pt x="790415" y="2122718"/>
                </a:lnTo>
                <a:lnTo>
                  <a:pt x="784008" y="2118398"/>
                </a:lnTo>
                <a:lnTo>
                  <a:pt x="776162" y="2116814"/>
                </a:lnTo>
                <a:lnTo>
                  <a:pt x="768316" y="2118398"/>
                </a:lnTo>
                <a:lnTo>
                  <a:pt x="761909" y="2122718"/>
                </a:lnTo>
                <a:lnTo>
                  <a:pt x="757589" y="2129125"/>
                </a:lnTo>
                <a:lnTo>
                  <a:pt x="756005" y="2136971"/>
                </a:lnTo>
                <a:lnTo>
                  <a:pt x="757589" y="2144817"/>
                </a:lnTo>
                <a:lnTo>
                  <a:pt x="761909" y="2151224"/>
                </a:lnTo>
                <a:lnTo>
                  <a:pt x="768316" y="2155544"/>
                </a:lnTo>
                <a:lnTo>
                  <a:pt x="776162" y="2157128"/>
                </a:lnTo>
                <a:lnTo>
                  <a:pt x="784008" y="2155544"/>
                </a:lnTo>
                <a:lnTo>
                  <a:pt x="790415" y="2151224"/>
                </a:lnTo>
                <a:lnTo>
                  <a:pt x="794735" y="2144817"/>
                </a:lnTo>
                <a:lnTo>
                  <a:pt x="796319" y="2136971"/>
                </a:lnTo>
                <a:close/>
              </a:path>
              <a:path w="3694429" h="2762250">
                <a:moveTo>
                  <a:pt x="922320" y="624960"/>
                </a:moveTo>
                <a:lnTo>
                  <a:pt x="920736" y="617114"/>
                </a:lnTo>
                <a:lnTo>
                  <a:pt x="916416" y="610706"/>
                </a:lnTo>
                <a:lnTo>
                  <a:pt x="910009" y="606387"/>
                </a:lnTo>
                <a:lnTo>
                  <a:pt x="902163" y="604803"/>
                </a:lnTo>
                <a:lnTo>
                  <a:pt x="894317" y="606387"/>
                </a:lnTo>
                <a:lnTo>
                  <a:pt x="887910" y="610706"/>
                </a:lnTo>
                <a:lnTo>
                  <a:pt x="883590" y="617114"/>
                </a:lnTo>
                <a:lnTo>
                  <a:pt x="882006" y="624960"/>
                </a:lnTo>
                <a:lnTo>
                  <a:pt x="883590" y="632805"/>
                </a:lnTo>
                <a:lnTo>
                  <a:pt x="887910" y="639213"/>
                </a:lnTo>
                <a:lnTo>
                  <a:pt x="894317" y="643532"/>
                </a:lnTo>
                <a:lnTo>
                  <a:pt x="902163" y="645116"/>
                </a:lnTo>
                <a:lnTo>
                  <a:pt x="910009" y="643532"/>
                </a:lnTo>
                <a:lnTo>
                  <a:pt x="916416" y="639213"/>
                </a:lnTo>
                <a:lnTo>
                  <a:pt x="920736" y="632805"/>
                </a:lnTo>
                <a:lnTo>
                  <a:pt x="922320" y="624960"/>
                </a:lnTo>
                <a:close/>
              </a:path>
              <a:path w="3694429" h="2762250">
                <a:moveTo>
                  <a:pt x="922320" y="750961"/>
                </a:moveTo>
                <a:lnTo>
                  <a:pt x="920736" y="743115"/>
                </a:lnTo>
                <a:lnTo>
                  <a:pt x="916416" y="736708"/>
                </a:lnTo>
                <a:lnTo>
                  <a:pt x="910009" y="732388"/>
                </a:lnTo>
                <a:lnTo>
                  <a:pt x="902163" y="730804"/>
                </a:lnTo>
                <a:lnTo>
                  <a:pt x="894317" y="732388"/>
                </a:lnTo>
                <a:lnTo>
                  <a:pt x="887910" y="736708"/>
                </a:lnTo>
                <a:lnTo>
                  <a:pt x="883590" y="743115"/>
                </a:lnTo>
                <a:lnTo>
                  <a:pt x="882006" y="750961"/>
                </a:lnTo>
                <a:lnTo>
                  <a:pt x="883590" y="758807"/>
                </a:lnTo>
                <a:lnTo>
                  <a:pt x="887910" y="765214"/>
                </a:lnTo>
                <a:lnTo>
                  <a:pt x="894317" y="769533"/>
                </a:lnTo>
                <a:lnTo>
                  <a:pt x="902163" y="771117"/>
                </a:lnTo>
                <a:lnTo>
                  <a:pt x="910009" y="769533"/>
                </a:lnTo>
                <a:lnTo>
                  <a:pt x="916416" y="765214"/>
                </a:lnTo>
                <a:lnTo>
                  <a:pt x="920736" y="758807"/>
                </a:lnTo>
                <a:lnTo>
                  <a:pt x="922320" y="750961"/>
                </a:lnTo>
                <a:close/>
              </a:path>
              <a:path w="3694429" h="2762250">
                <a:moveTo>
                  <a:pt x="922320" y="876961"/>
                </a:moveTo>
                <a:lnTo>
                  <a:pt x="920736" y="869116"/>
                </a:lnTo>
                <a:lnTo>
                  <a:pt x="916416" y="862709"/>
                </a:lnTo>
                <a:lnTo>
                  <a:pt x="910009" y="858389"/>
                </a:lnTo>
                <a:lnTo>
                  <a:pt x="902163" y="856805"/>
                </a:lnTo>
                <a:lnTo>
                  <a:pt x="894317" y="858389"/>
                </a:lnTo>
                <a:lnTo>
                  <a:pt x="887910" y="862709"/>
                </a:lnTo>
                <a:lnTo>
                  <a:pt x="883590" y="869116"/>
                </a:lnTo>
                <a:lnTo>
                  <a:pt x="882006" y="876961"/>
                </a:lnTo>
                <a:lnTo>
                  <a:pt x="883590" y="884807"/>
                </a:lnTo>
                <a:lnTo>
                  <a:pt x="887910" y="891214"/>
                </a:lnTo>
                <a:lnTo>
                  <a:pt x="894317" y="895534"/>
                </a:lnTo>
                <a:lnTo>
                  <a:pt x="902163" y="897118"/>
                </a:lnTo>
                <a:lnTo>
                  <a:pt x="910009" y="895534"/>
                </a:lnTo>
                <a:lnTo>
                  <a:pt x="916416" y="891214"/>
                </a:lnTo>
                <a:lnTo>
                  <a:pt x="920736" y="884807"/>
                </a:lnTo>
                <a:lnTo>
                  <a:pt x="922320" y="876961"/>
                </a:lnTo>
                <a:close/>
              </a:path>
              <a:path w="3694429" h="2762250">
                <a:moveTo>
                  <a:pt x="922320" y="1002963"/>
                </a:moveTo>
                <a:lnTo>
                  <a:pt x="920736" y="995117"/>
                </a:lnTo>
                <a:lnTo>
                  <a:pt x="916416" y="988710"/>
                </a:lnTo>
                <a:lnTo>
                  <a:pt x="910009" y="984390"/>
                </a:lnTo>
                <a:lnTo>
                  <a:pt x="902163" y="982806"/>
                </a:lnTo>
                <a:lnTo>
                  <a:pt x="894317" y="984390"/>
                </a:lnTo>
                <a:lnTo>
                  <a:pt x="887910" y="988710"/>
                </a:lnTo>
                <a:lnTo>
                  <a:pt x="883590" y="995117"/>
                </a:lnTo>
                <a:lnTo>
                  <a:pt x="882006" y="1002963"/>
                </a:lnTo>
                <a:lnTo>
                  <a:pt x="883590" y="1010808"/>
                </a:lnTo>
                <a:lnTo>
                  <a:pt x="887910" y="1017215"/>
                </a:lnTo>
                <a:lnTo>
                  <a:pt x="894317" y="1021535"/>
                </a:lnTo>
                <a:lnTo>
                  <a:pt x="902163" y="1023119"/>
                </a:lnTo>
                <a:lnTo>
                  <a:pt x="910009" y="1021535"/>
                </a:lnTo>
                <a:lnTo>
                  <a:pt x="916416" y="1017215"/>
                </a:lnTo>
                <a:lnTo>
                  <a:pt x="920736" y="1010808"/>
                </a:lnTo>
                <a:lnTo>
                  <a:pt x="922320" y="1002963"/>
                </a:lnTo>
                <a:close/>
              </a:path>
              <a:path w="3694429" h="2762250">
                <a:moveTo>
                  <a:pt x="922320" y="1128964"/>
                </a:moveTo>
                <a:lnTo>
                  <a:pt x="920736" y="1121118"/>
                </a:lnTo>
                <a:lnTo>
                  <a:pt x="916416" y="1114711"/>
                </a:lnTo>
                <a:lnTo>
                  <a:pt x="910009" y="1110391"/>
                </a:lnTo>
                <a:lnTo>
                  <a:pt x="902163" y="1108807"/>
                </a:lnTo>
                <a:lnTo>
                  <a:pt x="894317" y="1110391"/>
                </a:lnTo>
                <a:lnTo>
                  <a:pt x="887910" y="1114711"/>
                </a:lnTo>
                <a:lnTo>
                  <a:pt x="883590" y="1121118"/>
                </a:lnTo>
                <a:lnTo>
                  <a:pt x="882006" y="1128964"/>
                </a:lnTo>
                <a:lnTo>
                  <a:pt x="883590" y="1136810"/>
                </a:lnTo>
                <a:lnTo>
                  <a:pt x="887910" y="1143217"/>
                </a:lnTo>
                <a:lnTo>
                  <a:pt x="894317" y="1147536"/>
                </a:lnTo>
                <a:lnTo>
                  <a:pt x="902163" y="1149120"/>
                </a:lnTo>
                <a:lnTo>
                  <a:pt x="910009" y="1147536"/>
                </a:lnTo>
                <a:lnTo>
                  <a:pt x="916416" y="1143217"/>
                </a:lnTo>
                <a:lnTo>
                  <a:pt x="920736" y="1136810"/>
                </a:lnTo>
                <a:lnTo>
                  <a:pt x="922320" y="1128964"/>
                </a:lnTo>
                <a:close/>
              </a:path>
              <a:path w="3694429" h="2762250">
                <a:moveTo>
                  <a:pt x="922320" y="1632967"/>
                </a:moveTo>
                <a:lnTo>
                  <a:pt x="920736" y="1625121"/>
                </a:lnTo>
                <a:lnTo>
                  <a:pt x="916416" y="1618714"/>
                </a:lnTo>
                <a:lnTo>
                  <a:pt x="910009" y="1614394"/>
                </a:lnTo>
                <a:lnTo>
                  <a:pt x="902163" y="1612810"/>
                </a:lnTo>
                <a:lnTo>
                  <a:pt x="894317" y="1614394"/>
                </a:lnTo>
                <a:lnTo>
                  <a:pt x="887910" y="1618714"/>
                </a:lnTo>
                <a:lnTo>
                  <a:pt x="883590" y="1625121"/>
                </a:lnTo>
                <a:lnTo>
                  <a:pt x="882006" y="1632967"/>
                </a:lnTo>
                <a:lnTo>
                  <a:pt x="883590" y="1640813"/>
                </a:lnTo>
                <a:lnTo>
                  <a:pt x="887910" y="1647220"/>
                </a:lnTo>
                <a:lnTo>
                  <a:pt x="894317" y="1651540"/>
                </a:lnTo>
                <a:lnTo>
                  <a:pt x="902163" y="1653124"/>
                </a:lnTo>
                <a:lnTo>
                  <a:pt x="910009" y="1651540"/>
                </a:lnTo>
                <a:lnTo>
                  <a:pt x="916416" y="1647220"/>
                </a:lnTo>
                <a:lnTo>
                  <a:pt x="920736" y="1640813"/>
                </a:lnTo>
                <a:lnTo>
                  <a:pt x="922320" y="1632967"/>
                </a:lnTo>
                <a:close/>
              </a:path>
              <a:path w="3694429" h="2762250">
                <a:moveTo>
                  <a:pt x="922320" y="1758968"/>
                </a:moveTo>
                <a:lnTo>
                  <a:pt x="920736" y="1751122"/>
                </a:lnTo>
                <a:lnTo>
                  <a:pt x="916416" y="1744715"/>
                </a:lnTo>
                <a:lnTo>
                  <a:pt x="910009" y="1740396"/>
                </a:lnTo>
                <a:lnTo>
                  <a:pt x="902163" y="1738811"/>
                </a:lnTo>
                <a:lnTo>
                  <a:pt x="894317" y="1740396"/>
                </a:lnTo>
                <a:lnTo>
                  <a:pt x="887910" y="1744715"/>
                </a:lnTo>
                <a:lnTo>
                  <a:pt x="883590" y="1751122"/>
                </a:lnTo>
                <a:lnTo>
                  <a:pt x="882006" y="1758968"/>
                </a:lnTo>
                <a:lnTo>
                  <a:pt x="883590" y="1766814"/>
                </a:lnTo>
                <a:lnTo>
                  <a:pt x="887910" y="1773221"/>
                </a:lnTo>
                <a:lnTo>
                  <a:pt x="894317" y="1777541"/>
                </a:lnTo>
                <a:lnTo>
                  <a:pt x="902163" y="1779125"/>
                </a:lnTo>
                <a:lnTo>
                  <a:pt x="910009" y="1777541"/>
                </a:lnTo>
                <a:lnTo>
                  <a:pt x="916416" y="1773221"/>
                </a:lnTo>
                <a:lnTo>
                  <a:pt x="920736" y="1766814"/>
                </a:lnTo>
                <a:lnTo>
                  <a:pt x="922320" y="1758968"/>
                </a:lnTo>
                <a:close/>
              </a:path>
              <a:path w="3694429" h="2762250">
                <a:moveTo>
                  <a:pt x="922320" y="1884969"/>
                </a:moveTo>
                <a:lnTo>
                  <a:pt x="920736" y="1877123"/>
                </a:lnTo>
                <a:lnTo>
                  <a:pt x="916416" y="1870716"/>
                </a:lnTo>
                <a:lnTo>
                  <a:pt x="910009" y="1866397"/>
                </a:lnTo>
                <a:lnTo>
                  <a:pt x="902163" y="1864813"/>
                </a:lnTo>
                <a:lnTo>
                  <a:pt x="894317" y="1866397"/>
                </a:lnTo>
                <a:lnTo>
                  <a:pt x="887910" y="1870716"/>
                </a:lnTo>
                <a:lnTo>
                  <a:pt x="883590" y="1877123"/>
                </a:lnTo>
                <a:lnTo>
                  <a:pt x="882006" y="1884969"/>
                </a:lnTo>
                <a:lnTo>
                  <a:pt x="883590" y="1892815"/>
                </a:lnTo>
                <a:lnTo>
                  <a:pt x="887910" y="1899222"/>
                </a:lnTo>
                <a:lnTo>
                  <a:pt x="894317" y="1903542"/>
                </a:lnTo>
                <a:lnTo>
                  <a:pt x="902163" y="1905126"/>
                </a:lnTo>
                <a:lnTo>
                  <a:pt x="910009" y="1903542"/>
                </a:lnTo>
                <a:lnTo>
                  <a:pt x="916416" y="1899222"/>
                </a:lnTo>
                <a:lnTo>
                  <a:pt x="920736" y="1892815"/>
                </a:lnTo>
                <a:lnTo>
                  <a:pt x="922320" y="1884969"/>
                </a:lnTo>
                <a:close/>
              </a:path>
              <a:path w="3694429" h="2762250">
                <a:moveTo>
                  <a:pt x="922320" y="2010970"/>
                </a:moveTo>
                <a:lnTo>
                  <a:pt x="920736" y="2003124"/>
                </a:lnTo>
                <a:lnTo>
                  <a:pt x="916416" y="1996717"/>
                </a:lnTo>
                <a:lnTo>
                  <a:pt x="910009" y="1992397"/>
                </a:lnTo>
                <a:lnTo>
                  <a:pt x="902163" y="1990813"/>
                </a:lnTo>
                <a:lnTo>
                  <a:pt x="894317" y="1992397"/>
                </a:lnTo>
                <a:lnTo>
                  <a:pt x="887910" y="1996717"/>
                </a:lnTo>
                <a:lnTo>
                  <a:pt x="883590" y="2003124"/>
                </a:lnTo>
                <a:lnTo>
                  <a:pt x="882006" y="2010970"/>
                </a:lnTo>
                <a:lnTo>
                  <a:pt x="883590" y="2018816"/>
                </a:lnTo>
                <a:lnTo>
                  <a:pt x="887910" y="2025223"/>
                </a:lnTo>
                <a:lnTo>
                  <a:pt x="894317" y="2029543"/>
                </a:lnTo>
                <a:lnTo>
                  <a:pt x="902163" y="2031127"/>
                </a:lnTo>
                <a:lnTo>
                  <a:pt x="910009" y="2029543"/>
                </a:lnTo>
                <a:lnTo>
                  <a:pt x="916416" y="2025223"/>
                </a:lnTo>
                <a:lnTo>
                  <a:pt x="920736" y="2018816"/>
                </a:lnTo>
                <a:lnTo>
                  <a:pt x="922320" y="2010970"/>
                </a:lnTo>
                <a:close/>
              </a:path>
              <a:path w="3694429" h="2762250">
                <a:moveTo>
                  <a:pt x="922320" y="2136971"/>
                </a:moveTo>
                <a:lnTo>
                  <a:pt x="920736" y="2129125"/>
                </a:lnTo>
                <a:lnTo>
                  <a:pt x="916416" y="2122718"/>
                </a:lnTo>
                <a:lnTo>
                  <a:pt x="910009" y="2118398"/>
                </a:lnTo>
                <a:lnTo>
                  <a:pt x="902163" y="2116814"/>
                </a:lnTo>
                <a:lnTo>
                  <a:pt x="894317" y="2118398"/>
                </a:lnTo>
                <a:lnTo>
                  <a:pt x="887910" y="2122718"/>
                </a:lnTo>
                <a:lnTo>
                  <a:pt x="883590" y="2129125"/>
                </a:lnTo>
                <a:lnTo>
                  <a:pt x="882006" y="2136971"/>
                </a:lnTo>
                <a:lnTo>
                  <a:pt x="883590" y="2144817"/>
                </a:lnTo>
                <a:lnTo>
                  <a:pt x="887910" y="2151224"/>
                </a:lnTo>
                <a:lnTo>
                  <a:pt x="894317" y="2155544"/>
                </a:lnTo>
                <a:lnTo>
                  <a:pt x="902163" y="2157128"/>
                </a:lnTo>
                <a:lnTo>
                  <a:pt x="910009" y="2155544"/>
                </a:lnTo>
                <a:lnTo>
                  <a:pt x="916416" y="2151224"/>
                </a:lnTo>
                <a:lnTo>
                  <a:pt x="920736" y="2144817"/>
                </a:lnTo>
                <a:lnTo>
                  <a:pt x="922320" y="2136971"/>
                </a:lnTo>
                <a:close/>
              </a:path>
              <a:path w="3694429" h="2762250">
                <a:moveTo>
                  <a:pt x="1048321" y="624960"/>
                </a:moveTo>
                <a:lnTo>
                  <a:pt x="1046737" y="617114"/>
                </a:lnTo>
                <a:lnTo>
                  <a:pt x="1042417" y="610706"/>
                </a:lnTo>
                <a:lnTo>
                  <a:pt x="1036010" y="606387"/>
                </a:lnTo>
                <a:lnTo>
                  <a:pt x="1028164" y="604803"/>
                </a:lnTo>
                <a:lnTo>
                  <a:pt x="1020318" y="606387"/>
                </a:lnTo>
                <a:lnTo>
                  <a:pt x="1013911" y="610706"/>
                </a:lnTo>
                <a:lnTo>
                  <a:pt x="1009591" y="617114"/>
                </a:lnTo>
                <a:lnTo>
                  <a:pt x="1008007" y="624960"/>
                </a:lnTo>
                <a:lnTo>
                  <a:pt x="1009591" y="632805"/>
                </a:lnTo>
                <a:lnTo>
                  <a:pt x="1013911" y="639213"/>
                </a:lnTo>
                <a:lnTo>
                  <a:pt x="1020318" y="643532"/>
                </a:lnTo>
                <a:lnTo>
                  <a:pt x="1028164" y="645116"/>
                </a:lnTo>
                <a:lnTo>
                  <a:pt x="1036010" y="643532"/>
                </a:lnTo>
                <a:lnTo>
                  <a:pt x="1042417" y="639213"/>
                </a:lnTo>
                <a:lnTo>
                  <a:pt x="1046737" y="632805"/>
                </a:lnTo>
                <a:lnTo>
                  <a:pt x="1048321" y="624960"/>
                </a:lnTo>
                <a:close/>
              </a:path>
              <a:path w="3694429" h="2762250">
                <a:moveTo>
                  <a:pt x="1048321" y="750961"/>
                </a:moveTo>
                <a:lnTo>
                  <a:pt x="1046737" y="743115"/>
                </a:lnTo>
                <a:lnTo>
                  <a:pt x="1042417" y="736708"/>
                </a:lnTo>
                <a:lnTo>
                  <a:pt x="1036010" y="732388"/>
                </a:lnTo>
                <a:lnTo>
                  <a:pt x="1028164" y="730804"/>
                </a:lnTo>
                <a:lnTo>
                  <a:pt x="1020318" y="732388"/>
                </a:lnTo>
                <a:lnTo>
                  <a:pt x="1013911" y="736708"/>
                </a:lnTo>
                <a:lnTo>
                  <a:pt x="1009591" y="743115"/>
                </a:lnTo>
                <a:lnTo>
                  <a:pt x="1008007" y="750961"/>
                </a:lnTo>
                <a:lnTo>
                  <a:pt x="1009591" y="758807"/>
                </a:lnTo>
                <a:lnTo>
                  <a:pt x="1013911" y="765214"/>
                </a:lnTo>
                <a:lnTo>
                  <a:pt x="1020318" y="769533"/>
                </a:lnTo>
                <a:lnTo>
                  <a:pt x="1028164" y="771117"/>
                </a:lnTo>
                <a:lnTo>
                  <a:pt x="1036010" y="769533"/>
                </a:lnTo>
                <a:lnTo>
                  <a:pt x="1042417" y="765214"/>
                </a:lnTo>
                <a:lnTo>
                  <a:pt x="1046737" y="758807"/>
                </a:lnTo>
                <a:lnTo>
                  <a:pt x="1048321" y="750961"/>
                </a:lnTo>
                <a:close/>
              </a:path>
              <a:path w="3694429" h="2762250">
                <a:moveTo>
                  <a:pt x="1048321" y="876961"/>
                </a:moveTo>
                <a:lnTo>
                  <a:pt x="1046737" y="869116"/>
                </a:lnTo>
                <a:lnTo>
                  <a:pt x="1042417" y="862709"/>
                </a:lnTo>
                <a:lnTo>
                  <a:pt x="1036010" y="858389"/>
                </a:lnTo>
                <a:lnTo>
                  <a:pt x="1028164" y="856805"/>
                </a:lnTo>
                <a:lnTo>
                  <a:pt x="1020318" y="858389"/>
                </a:lnTo>
                <a:lnTo>
                  <a:pt x="1013911" y="862709"/>
                </a:lnTo>
                <a:lnTo>
                  <a:pt x="1009591" y="869116"/>
                </a:lnTo>
                <a:lnTo>
                  <a:pt x="1008007" y="876961"/>
                </a:lnTo>
                <a:lnTo>
                  <a:pt x="1009591" y="884807"/>
                </a:lnTo>
                <a:lnTo>
                  <a:pt x="1013911" y="891214"/>
                </a:lnTo>
                <a:lnTo>
                  <a:pt x="1020318" y="895534"/>
                </a:lnTo>
                <a:lnTo>
                  <a:pt x="1028164" y="897118"/>
                </a:lnTo>
                <a:lnTo>
                  <a:pt x="1036010" y="895534"/>
                </a:lnTo>
                <a:lnTo>
                  <a:pt x="1042417" y="891214"/>
                </a:lnTo>
                <a:lnTo>
                  <a:pt x="1046737" y="884807"/>
                </a:lnTo>
                <a:lnTo>
                  <a:pt x="1048321" y="876961"/>
                </a:lnTo>
                <a:close/>
              </a:path>
              <a:path w="3694429" h="2762250">
                <a:moveTo>
                  <a:pt x="1048321" y="1002963"/>
                </a:moveTo>
                <a:lnTo>
                  <a:pt x="1046737" y="995117"/>
                </a:lnTo>
                <a:lnTo>
                  <a:pt x="1042417" y="988710"/>
                </a:lnTo>
                <a:lnTo>
                  <a:pt x="1036010" y="984390"/>
                </a:lnTo>
                <a:lnTo>
                  <a:pt x="1028164" y="982806"/>
                </a:lnTo>
                <a:lnTo>
                  <a:pt x="1020318" y="984390"/>
                </a:lnTo>
                <a:lnTo>
                  <a:pt x="1013911" y="988710"/>
                </a:lnTo>
                <a:lnTo>
                  <a:pt x="1009591" y="995117"/>
                </a:lnTo>
                <a:lnTo>
                  <a:pt x="1008007" y="1002963"/>
                </a:lnTo>
                <a:lnTo>
                  <a:pt x="1009591" y="1010808"/>
                </a:lnTo>
                <a:lnTo>
                  <a:pt x="1013911" y="1017215"/>
                </a:lnTo>
                <a:lnTo>
                  <a:pt x="1020318" y="1021535"/>
                </a:lnTo>
                <a:lnTo>
                  <a:pt x="1028164" y="1023119"/>
                </a:lnTo>
                <a:lnTo>
                  <a:pt x="1036010" y="1021535"/>
                </a:lnTo>
                <a:lnTo>
                  <a:pt x="1042417" y="1017215"/>
                </a:lnTo>
                <a:lnTo>
                  <a:pt x="1046737" y="1010808"/>
                </a:lnTo>
                <a:lnTo>
                  <a:pt x="1048321" y="1002963"/>
                </a:lnTo>
                <a:close/>
              </a:path>
              <a:path w="3694429" h="2762250">
                <a:moveTo>
                  <a:pt x="1048321" y="1128964"/>
                </a:moveTo>
                <a:lnTo>
                  <a:pt x="1046737" y="1121118"/>
                </a:lnTo>
                <a:lnTo>
                  <a:pt x="1042417" y="1114711"/>
                </a:lnTo>
                <a:lnTo>
                  <a:pt x="1036010" y="1110391"/>
                </a:lnTo>
                <a:lnTo>
                  <a:pt x="1028164" y="1108807"/>
                </a:lnTo>
                <a:lnTo>
                  <a:pt x="1020318" y="1110391"/>
                </a:lnTo>
                <a:lnTo>
                  <a:pt x="1013911" y="1114711"/>
                </a:lnTo>
                <a:lnTo>
                  <a:pt x="1009591" y="1121118"/>
                </a:lnTo>
                <a:lnTo>
                  <a:pt x="1008007" y="1128964"/>
                </a:lnTo>
                <a:lnTo>
                  <a:pt x="1009591" y="1136810"/>
                </a:lnTo>
                <a:lnTo>
                  <a:pt x="1013911" y="1143217"/>
                </a:lnTo>
                <a:lnTo>
                  <a:pt x="1020318" y="1147536"/>
                </a:lnTo>
                <a:lnTo>
                  <a:pt x="1028164" y="1149120"/>
                </a:lnTo>
                <a:lnTo>
                  <a:pt x="1036010" y="1147536"/>
                </a:lnTo>
                <a:lnTo>
                  <a:pt x="1042417" y="1143217"/>
                </a:lnTo>
                <a:lnTo>
                  <a:pt x="1046737" y="1136810"/>
                </a:lnTo>
                <a:lnTo>
                  <a:pt x="1048321" y="1128964"/>
                </a:lnTo>
                <a:close/>
              </a:path>
              <a:path w="3694429" h="2762250">
                <a:moveTo>
                  <a:pt x="1048321" y="1632967"/>
                </a:moveTo>
                <a:lnTo>
                  <a:pt x="1046737" y="1625121"/>
                </a:lnTo>
                <a:lnTo>
                  <a:pt x="1042417" y="1618714"/>
                </a:lnTo>
                <a:lnTo>
                  <a:pt x="1036010" y="1614394"/>
                </a:lnTo>
                <a:lnTo>
                  <a:pt x="1028164" y="1612810"/>
                </a:lnTo>
                <a:lnTo>
                  <a:pt x="1020318" y="1614394"/>
                </a:lnTo>
                <a:lnTo>
                  <a:pt x="1013911" y="1618714"/>
                </a:lnTo>
                <a:lnTo>
                  <a:pt x="1009591" y="1625121"/>
                </a:lnTo>
                <a:lnTo>
                  <a:pt x="1008007" y="1632967"/>
                </a:lnTo>
                <a:lnTo>
                  <a:pt x="1009591" y="1640813"/>
                </a:lnTo>
                <a:lnTo>
                  <a:pt x="1013911" y="1647220"/>
                </a:lnTo>
                <a:lnTo>
                  <a:pt x="1020318" y="1651540"/>
                </a:lnTo>
                <a:lnTo>
                  <a:pt x="1028164" y="1653124"/>
                </a:lnTo>
                <a:lnTo>
                  <a:pt x="1036010" y="1651540"/>
                </a:lnTo>
                <a:lnTo>
                  <a:pt x="1042417" y="1647220"/>
                </a:lnTo>
                <a:lnTo>
                  <a:pt x="1046737" y="1640813"/>
                </a:lnTo>
                <a:lnTo>
                  <a:pt x="1048321" y="1632967"/>
                </a:lnTo>
                <a:close/>
              </a:path>
              <a:path w="3694429" h="2762250">
                <a:moveTo>
                  <a:pt x="1048321" y="1758968"/>
                </a:moveTo>
                <a:lnTo>
                  <a:pt x="1046737" y="1751122"/>
                </a:lnTo>
                <a:lnTo>
                  <a:pt x="1042417" y="1744715"/>
                </a:lnTo>
                <a:lnTo>
                  <a:pt x="1036010" y="1740396"/>
                </a:lnTo>
                <a:lnTo>
                  <a:pt x="1028164" y="1738811"/>
                </a:lnTo>
                <a:lnTo>
                  <a:pt x="1020318" y="1740396"/>
                </a:lnTo>
                <a:lnTo>
                  <a:pt x="1013911" y="1744715"/>
                </a:lnTo>
                <a:lnTo>
                  <a:pt x="1009591" y="1751122"/>
                </a:lnTo>
                <a:lnTo>
                  <a:pt x="1008007" y="1758968"/>
                </a:lnTo>
                <a:lnTo>
                  <a:pt x="1009591" y="1766814"/>
                </a:lnTo>
                <a:lnTo>
                  <a:pt x="1013911" y="1773221"/>
                </a:lnTo>
                <a:lnTo>
                  <a:pt x="1020318" y="1777541"/>
                </a:lnTo>
                <a:lnTo>
                  <a:pt x="1028164" y="1779125"/>
                </a:lnTo>
                <a:lnTo>
                  <a:pt x="1036010" y="1777541"/>
                </a:lnTo>
                <a:lnTo>
                  <a:pt x="1042417" y="1773221"/>
                </a:lnTo>
                <a:lnTo>
                  <a:pt x="1046737" y="1766814"/>
                </a:lnTo>
                <a:lnTo>
                  <a:pt x="1048321" y="1758968"/>
                </a:lnTo>
                <a:close/>
              </a:path>
              <a:path w="3694429" h="2762250">
                <a:moveTo>
                  <a:pt x="1048321" y="1884969"/>
                </a:moveTo>
                <a:lnTo>
                  <a:pt x="1046737" y="1877123"/>
                </a:lnTo>
                <a:lnTo>
                  <a:pt x="1042417" y="1870716"/>
                </a:lnTo>
                <a:lnTo>
                  <a:pt x="1036010" y="1866397"/>
                </a:lnTo>
                <a:lnTo>
                  <a:pt x="1028164" y="1864813"/>
                </a:lnTo>
                <a:lnTo>
                  <a:pt x="1020318" y="1866397"/>
                </a:lnTo>
                <a:lnTo>
                  <a:pt x="1013911" y="1870716"/>
                </a:lnTo>
                <a:lnTo>
                  <a:pt x="1009591" y="1877123"/>
                </a:lnTo>
                <a:lnTo>
                  <a:pt x="1008007" y="1884969"/>
                </a:lnTo>
                <a:lnTo>
                  <a:pt x="1009591" y="1892815"/>
                </a:lnTo>
                <a:lnTo>
                  <a:pt x="1013911" y="1899222"/>
                </a:lnTo>
                <a:lnTo>
                  <a:pt x="1020318" y="1903542"/>
                </a:lnTo>
                <a:lnTo>
                  <a:pt x="1028164" y="1905126"/>
                </a:lnTo>
                <a:lnTo>
                  <a:pt x="1036010" y="1903542"/>
                </a:lnTo>
                <a:lnTo>
                  <a:pt x="1042417" y="1899222"/>
                </a:lnTo>
                <a:lnTo>
                  <a:pt x="1046737" y="1892815"/>
                </a:lnTo>
                <a:lnTo>
                  <a:pt x="1048321" y="1884969"/>
                </a:lnTo>
                <a:close/>
              </a:path>
              <a:path w="3694429" h="2762250">
                <a:moveTo>
                  <a:pt x="1048321" y="2010970"/>
                </a:moveTo>
                <a:lnTo>
                  <a:pt x="1046737" y="2003124"/>
                </a:lnTo>
                <a:lnTo>
                  <a:pt x="1042417" y="1996717"/>
                </a:lnTo>
                <a:lnTo>
                  <a:pt x="1036010" y="1992397"/>
                </a:lnTo>
                <a:lnTo>
                  <a:pt x="1028164" y="1990813"/>
                </a:lnTo>
                <a:lnTo>
                  <a:pt x="1020318" y="1992397"/>
                </a:lnTo>
                <a:lnTo>
                  <a:pt x="1013911" y="1996717"/>
                </a:lnTo>
                <a:lnTo>
                  <a:pt x="1009591" y="2003124"/>
                </a:lnTo>
                <a:lnTo>
                  <a:pt x="1008007" y="2010970"/>
                </a:lnTo>
                <a:lnTo>
                  <a:pt x="1009591" y="2018816"/>
                </a:lnTo>
                <a:lnTo>
                  <a:pt x="1013911" y="2025223"/>
                </a:lnTo>
                <a:lnTo>
                  <a:pt x="1020318" y="2029543"/>
                </a:lnTo>
                <a:lnTo>
                  <a:pt x="1028164" y="2031127"/>
                </a:lnTo>
                <a:lnTo>
                  <a:pt x="1036010" y="2029543"/>
                </a:lnTo>
                <a:lnTo>
                  <a:pt x="1042417" y="2025223"/>
                </a:lnTo>
                <a:lnTo>
                  <a:pt x="1046737" y="2018816"/>
                </a:lnTo>
                <a:lnTo>
                  <a:pt x="1048321" y="2010970"/>
                </a:lnTo>
                <a:close/>
              </a:path>
              <a:path w="3694429" h="2762250">
                <a:moveTo>
                  <a:pt x="1048321" y="2136971"/>
                </a:moveTo>
                <a:lnTo>
                  <a:pt x="1046737" y="2129125"/>
                </a:lnTo>
                <a:lnTo>
                  <a:pt x="1042417" y="2122718"/>
                </a:lnTo>
                <a:lnTo>
                  <a:pt x="1036010" y="2118398"/>
                </a:lnTo>
                <a:lnTo>
                  <a:pt x="1028164" y="2116814"/>
                </a:lnTo>
                <a:lnTo>
                  <a:pt x="1020318" y="2118398"/>
                </a:lnTo>
                <a:lnTo>
                  <a:pt x="1013911" y="2122718"/>
                </a:lnTo>
                <a:lnTo>
                  <a:pt x="1009591" y="2129125"/>
                </a:lnTo>
                <a:lnTo>
                  <a:pt x="1008007" y="2136971"/>
                </a:lnTo>
                <a:lnTo>
                  <a:pt x="1009591" y="2144817"/>
                </a:lnTo>
                <a:lnTo>
                  <a:pt x="1013911" y="2151224"/>
                </a:lnTo>
                <a:lnTo>
                  <a:pt x="1020318" y="2155544"/>
                </a:lnTo>
                <a:lnTo>
                  <a:pt x="1028164" y="2157128"/>
                </a:lnTo>
                <a:lnTo>
                  <a:pt x="1036010" y="2155544"/>
                </a:lnTo>
                <a:lnTo>
                  <a:pt x="1042417" y="2151224"/>
                </a:lnTo>
                <a:lnTo>
                  <a:pt x="1046737" y="2144817"/>
                </a:lnTo>
                <a:lnTo>
                  <a:pt x="1048321" y="2136971"/>
                </a:lnTo>
                <a:close/>
              </a:path>
              <a:path w="3694429" h="2762250">
                <a:moveTo>
                  <a:pt x="1174322" y="624960"/>
                </a:moveTo>
                <a:lnTo>
                  <a:pt x="1172738" y="617114"/>
                </a:lnTo>
                <a:lnTo>
                  <a:pt x="1168418" y="610706"/>
                </a:lnTo>
                <a:lnTo>
                  <a:pt x="1162011" y="606387"/>
                </a:lnTo>
                <a:lnTo>
                  <a:pt x="1154165" y="604803"/>
                </a:lnTo>
                <a:lnTo>
                  <a:pt x="1146319" y="606387"/>
                </a:lnTo>
                <a:lnTo>
                  <a:pt x="1139912" y="610706"/>
                </a:lnTo>
                <a:lnTo>
                  <a:pt x="1135592" y="617114"/>
                </a:lnTo>
                <a:lnTo>
                  <a:pt x="1134008" y="624960"/>
                </a:lnTo>
                <a:lnTo>
                  <a:pt x="1135592" y="632805"/>
                </a:lnTo>
                <a:lnTo>
                  <a:pt x="1139912" y="639213"/>
                </a:lnTo>
                <a:lnTo>
                  <a:pt x="1146319" y="643532"/>
                </a:lnTo>
                <a:lnTo>
                  <a:pt x="1154165" y="645116"/>
                </a:lnTo>
                <a:lnTo>
                  <a:pt x="1162011" y="643532"/>
                </a:lnTo>
                <a:lnTo>
                  <a:pt x="1168418" y="639213"/>
                </a:lnTo>
                <a:lnTo>
                  <a:pt x="1172738" y="632805"/>
                </a:lnTo>
                <a:lnTo>
                  <a:pt x="1174322" y="624960"/>
                </a:lnTo>
                <a:close/>
              </a:path>
              <a:path w="3694429" h="2762250">
                <a:moveTo>
                  <a:pt x="1174322" y="750961"/>
                </a:moveTo>
                <a:lnTo>
                  <a:pt x="1172738" y="743115"/>
                </a:lnTo>
                <a:lnTo>
                  <a:pt x="1168418" y="736708"/>
                </a:lnTo>
                <a:lnTo>
                  <a:pt x="1162011" y="732388"/>
                </a:lnTo>
                <a:lnTo>
                  <a:pt x="1154165" y="730804"/>
                </a:lnTo>
                <a:lnTo>
                  <a:pt x="1146319" y="732388"/>
                </a:lnTo>
                <a:lnTo>
                  <a:pt x="1139912" y="736708"/>
                </a:lnTo>
                <a:lnTo>
                  <a:pt x="1135592" y="743115"/>
                </a:lnTo>
                <a:lnTo>
                  <a:pt x="1134008" y="750961"/>
                </a:lnTo>
                <a:lnTo>
                  <a:pt x="1135592" y="758807"/>
                </a:lnTo>
                <a:lnTo>
                  <a:pt x="1139912" y="765214"/>
                </a:lnTo>
                <a:lnTo>
                  <a:pt x="1146319" y="769533"/>
                </a:lnTo>
                <a:lnTo>
                  <a:pt x="1154165" y="771117"/>
                </a:lnTo>
                <a:lnTo>
                  <a:pt x="1162011" y="769533"/>
                </a:lnTo>
                <a:lnTo>
                  <a:pt x="1168418" y="765214"/>
                </a:lnTo>
                <a:lnTo>
                  <a:pt x="1172738" y="758807"/>
                </a:lnTo>
                <a:lnTo>
                  <a:pt x="1174322" y="750961"/>
                </a:lnTo>
                <a:close/>
              </a:path>
              <a:path w="3694429" h="2762250">
                <a:moveTo>
                  <a:pt x="1174322" y="876961"/>
                </a:moveTo>
                <a:lnTo>
                  <a:pt x="1172738" y="869116"/>
                </a:lnTo>
                <a:lnTo>
                  <a:pt x="1168418" y="862709"/>
                </a:lnTo>
                <a:lnTo>
                  <a:pt x="1162011" y="858389"/>
                </a:lnTo>
                <a:lnTo>
                  <a:pt x="1154165" y="856805"/>
                </a:lnTo>
                <a:lnTo>
                  <a:pt x="1146319" y="858389"/>
                </a:lnTo>
                <a:lnTo>
                  <a:pt x="1139912" y="862709"/>
                </a:lnTo>
                <a:lnTo>
                  <a:pt x="1135592" y="869116"/>
                </a:lnTo>
                <a:lnTo>
                  <a:pt x="1134008" y="876961"/>
                </a:lnTo>
                <a:lnTo>
                  <a:pt x="1135592" y="884807"/>
                </a:lnTo>
                <a:lnTo>
                  <a:pt x="1139912" y="891214"/>
                </a:lnTo>
                <a:lnTo>
                  <a:pt x="1146319" y="895534"/>
                </a:lnTo>
                <a:lnTo>
                  <a:pt x="1154165" y="897118"/>
                </a:lnTo>
                <a:lnTo>
                  <a:pt x="1162011" y="895534"/>
                </a:lnTo>
                <a:lnTo>
                  <a:pt x="1168418" y="891214"/>
                </a:lnTo>
                <a:lnTo>
                  <a:pt x="1172738" y="884807"/>
                </a:lnTo>
                <a:lnTo>
                  <a:pt x="1174322" y="876961"/>
                </a:lnTo>
                <a:close/>
              </a:path>
              <a:path w="3694429" h="2762250">
                <a:moveTo>
                  <a:pt x="1174322" y="1002963"/>
                </a:moveTo>
                <a:lnTo>
                  <a:pt x="1172738" y="995117"/>
                </a:lnTo>
                <a:lnTo>
                  <a:pt x="1168418" y="988710"/>
                </a:lnTo>
                <a:lnTo>
                  <a:pt x="1162011" y="984390"/>
                </a:lnTo>
                <a:lnTo>
                  <a:pt x="1154165" y="982806"/>
                </a:lnTo>
                <a:lnTo>
                  <a:pt x="1146319" y="984390"/>
                </a:lnTo>
                <a:lnTo>
                  <a:pt x="1139912" y="988710"/>
                </a:lnTo>
                <a:lnTo>
                  <a:pt x="1135592" y="995117"/>
                </a:lnTo>
                <a:lnTo>
                  <a:pt x="1134008" y="1002963"/>
                </a:lnTo>
                <a:lnTo>
                  <a:pt x="1135592" y="1010808"/>
                </a:lnTo>
                <a:lnTo>
                  <a:pt x="1139912" y="1017215"/>
                </a:lnTo>
                <a:lnTo>
                  <a:pt x="1146319" y="1021535"/>
                </a:lnTo>
                <a:lnTo>
                  <a:pt x="1154165" y="1023119"/>
                </a:lnTo>
                <a:lnTo>
                  <a:pt x="1162011" y="1021535"/>
                </a:lnTo>
                <a:lnTo>
                  <a:pt x="1168418" y="1017215"/>
                </a:lnTo>
                <a:lnTo>
                  <a:pt x="1172738" y="1010808"/>
                </a:lnTo>
                <a:lnTo>
                  <a:pt x="1174322" y="1002963"/>
                </a:lnTo>
                <a:close/>
              </a:path>
              <a:path w="3694429" h="2762250">
                <a:moveTo>
                  <a:pt x="1174322" y="1128964"/>
                </a:moveTo>
                <a:lnTo>
                  <a:pt x="1172738" y="1121118"/>
                </a:lnTo>
                <a:lnTo>
                  <a:pt x="1168418" y="1114711"/>
                </a:lnTo>
                <a:lnTo>
                  <a:pt x="1162011" y="1110391"/>
                </a:lnTo>
                <a:lnTo>
                  <a:pt x="1154165" y="1108807"/>
                </a:lnTo>
                <a:lnTo>
                  <a:pt x="1146319" y="1110391"/>
                </a:lnTo>
                <a:lnTo>
                  <a:pt x="1139912" y="1114711"/>
                </a:lnTo>
                <a:lnTo>
                  <a:pt x="1135592" y="1121118"/>
                </a:lnTo>
                <a:lnTo>
                  <a:pt x="1134008" y="1128964"/>
                </a:lnTo>
                <a:lnTo>
                  <a:pt x="1135592" y="1136810"/>
                </a:lnTo>
                <a:lnTo>
                  <a:pt x="1139912" y="1143217"/>
                </a:lnTo>
                <a:lnTo>
                  <a:pt x="1146319" y="1147536"/>
                </a:lnTo>
                <a:lnTo>
                  <a:pt x="1154165" y="1149120"/>
                </a:lnTo>
                <a:lnTo>
                  <a:pt x="1162011" y="1147536"/>
                </a:lnTo>
                <a:lnTo>
                  <a:pt x="1168418" y="1143217"/>
                </a:lnTo>
                <a:lnTo>
                  <a:pt x="1172738" y="1136810"/>
                </a:lnTo>
                <a:lnTo>
                  <a:pt x="1174322" y="1128964"/>
                </a:lnTo>
                <a:close/>
              </a:path>
              <a:path w="3694429" h="2762250">
                <a:moveTo>
                  <a:pt x="1174322" y="1632967"/>
                </a:moveTo>
                <a:lnTo>
                  <a:pt x="1172738" y="1625121"/>
                </a:lnTo>
                <a:lnTo>
                  <a:pt x="1168418" y="1618714"/>
                </a:lnTo>
                <a:lnTo>
                  <a:pt x="1162011" y="1614394"/>
                </a:lnTo>
                <a:lnTo>
                  <a:pt x="1154165" y="1612810"/>
                </a:lnTo>
                <a:lnTo>
                  <a:pt x="1146319" y="1614394"/>
                </a:lnTo>
                <a:lnTo>
                  <a:pt x="1139912" y="1618714"/>
                </a:lnTo>
                <a:lnTo>
                  <a:pt x="1135592" y="1625121"/>
                </a:lnTo>
                <a:lnTo>
                  <a:pt x="1134008" y="1632967"/>
                </a:lnTo>
                <a:lnTo>
                  <a:pt x="1135592" y="1640813"/>
                </a:lnTo>
                <a:lnTo>
                  <a:pt x="1139912" y="1647220"/>
                </a:lnTo>
                <a:lnTo>
                  <a:pt x="1146319" y="1651540"/>
                </a:lnTo>
                <a:lnTo>
                  <a:pt x="1154165" y="1653124"/>
                </a:lnTo>
                <a:lnTo>
                  <a:pt x="1162011" y="1651540"/>
                </a:lnTo>
                <a:lnTo>
                  <a:pt x="1168418" y="1647220"/>
                </a:lnTo>
                <a:lnTo>
                  <a:pt x="1172738" y="1640813"/>
                </a:lnTo>
                <a:lnTo>
                  <a:pt x="1174322" y="1632967"/>
                </a:lnTo>
                <a:close/>
              </a:path>
              <a:path w="3694429" h="2762250">
                <a:moveTo>
                  <a:pt x="1174322" y="1758968"/>
                </a:moveTo>
                <a:lnTo>
                  <a:pt x="1172738" y="1751122"/>
                </a:lnTo>
                <a:lnTo>
                  <a:pt x="1168418" y="1744715"/>
                </a:lnTo>
                <a:lnTo>
                  <a:pt x="1162011" y="1740396"/>
                </a:lnTo>
                <a:lnTo>
                  <a:pt x="1154165" y="1738811"/>
                </a:lnTo>
                <a:lnTo>
                  <a:pt x="1146319" y="1740396"/>
                </a:lnTo>
                <a:lnTo>
                  <a:pt x="1139912" y="1744715"/>
                </a:lnTo>
                <a:lnTo>
                  <a:pt x="1135592" y="1751122"/>
                </a:lnTo>
                <a:lnTo>
                  <a:pt x="1134008" y="1758968"/>
                </a:lnTo>
                <a:lnTo>
                  <a:pt x="1135592" y="1766814"/>
                </a:lnTo>
                <a:lnTo>
                  <a:pt x="1139912" y="1773221"/>
                </a:lnTo>
                <a:lnTo>
                  <a:pt x="1146319" y="1777541"/>
                </a:lnTo>
                <a:lnTo>
                  <a:pt x="1154165" y="1779125"/>
                </a:lnTo>
                <a:lnTo>
                  <a:pt x="1162011" y="1777541"/>
                </a:lnTo>
                <a:lnTo>
                  <a:pt x="1168418" y="1773221"/>
                </a:lnTo>
                <a:lnTo>
                  <a:pt x="1172738" y="1766814"/>
                </a:lnTo>
                <a:lnTo>
                  <a:pt x="1174322" y="1758968"/>
                </a:lnTo>
                <a:close/>
              </a:path>
              <a:path w="3694429" h="2762250">
                <a:moveTo>
                  <a:pt x="1174322" y="1884969"/>
                </a:moveTo>
                <a:lnTo>
                  <a:pt x="1172738" y="1877123"/>
                </a:lnTo>
                <a:lnTo>
                  <a:pt x="1168418" y="1870716"/>
                </a:lnTo>
                <a:lnTo>
                  <a:pt x="1162011" y="1866397"/>
                </a:lnTo>
                <a:lnTo>
                  <a:pt x="1154165" y="1864813"/>
                </a:lnTo>
                <a:lnTo>
                  <a:pt x="1146319" y="1866397"/>
                </a:lnTo>
                <a:lnTo>
                  <a:pt x="1139912" y="1870716"/>
                </a:lnTo>
                <a:lnTo>
                  <a:pt x="1135592" y="1877123"/>
                </a:lnTo>
                <a:lnTo>
                  <a:pt x="1134008" y="1884969"/>
                </a:lnTo>
                <a:lnTo>
                  <a:pt x="1135592" y="1892815"/>
                </a:lnTo>
                <a:lnTo>
                  <a:pt x="1139912" y="1899222"/>
                </a:lnTo>
                <a:lnTo>
                  <a:pt x="1146319" y="1903542"/>
                </a:lnTo>
                <a:lnTo>
                  <a:pt x="1154165" y="1905126"/>
                </a:lnTo>
                <a:lnTo>
                  <a:pt x="1162011" y="1903542"/>
                </a:lnTo>
                <a:lnTo>
                  <a:pt x="1168418" y="1899222"/>
                </a:lnTo>
                <a:lnTo>
                  <a:pt x="1172738" y="1892815"/>
                </a:lnTo>
                <a:lnTo>
                  <a:pt x="1174322" y="1884969"/>
                </a:lnTo>
                <a:close/>
              </a:path>
              <a:path w="3694429" h="2762250">
                <a:moveTo>
                  <a:pt x="1174322" y="2010970"/>
                </a:moveTo>
                <a:lnTo>
                  <a:pt x="1172738" y="2003124"/>
                </a:lnTo>
                <a:lnTo>
                  <a:pt x="1168418" y="1996717"/>
                </a:lnTo>
                <a:lnTo>
                  <a:pt x="1162011" y="1992397"/>
                </a:lnTo>
                <a:lnTo>
                  <a:pt x="1154165" y="1990813"/>
                </a:lnTo>
                <a:lnTo>
                  <a:pt x="1146319" y="1992397"/>
                </a:lnTo>
                <a:lnTo>
                  <a:pt x="1139912" y="1996717"/>
                </a:lnTo>
                <a:lnTo>
                  <a:pt x="1135592" y="2003124"/>
                </a:lnTo>
                <a:lnTo>
                  <a:pt x="1134008" y="2010970"/>
                </a:lnTo>
                <a:lnTo>
                  <a:pt x="1135592" y="2018816"/>
                </a:lnTo>
                <a:lnTo>
                  <a:pt x="1139912" y="2025223"/>
                </a:lnTo>
                <a:lnTo>
                  <a:pt x="1146319" y="2029543"/>
                </a:lnTo>
                <a:lnTo>
                  <a:pt x="1154165" y="2031127"/>
                </a:lnTo>
                <a:lnTo>
                  <a:pt x="1162011" y="2029543"/>
                </a:lnTo>
                <a:lnTo>
                  <a:pt x="1168418" y="2025223"/>
                </a:lnTo>
                <a:lnTo>
                  <a:pt x="1172738" y="2018816"/>
                </a:lnTo>
                <a:lnTo>
                  <a:pt x="1174322" y="2010970"/>
                </a:lnTo>
                <a:close/>
              </a:path>
              <a:path w="3694429" h="2762250">
                <a:moveTo>
                  <a:pt x="1174322" y="2136971"/>
                </a:moveTo>
                <a:lnTo>
                  <a:pt x="1172738" y="2129125"/>
                </a:lnTo>
                <a:lnTo>
                  <a:pt x="1168418" y="2122718"/>
                </a:lnTo>
                <a:lnTo>
                  <a:pt x="1162011" y="2118398"/>
                </a:lnTo>
                <a:lnTo>
                  <a:pt x="1154165" y="2116814"/>
                </a:lnTo>
                <a:lnTo>
                  <a:pt x="1146319" y="2118398"/>
                </a:lnTo>
                <a:lnTo>
                  <a:pt x="1139912" y="2122718"/>
                </a:lnTo>
                <a:lnTo>
                  <a:pt x="1135592" y="2129125"/>
                </a:lnTo>
                <a:lnTo>
                  <a:pt x="1134008" y="2136971"/>
                </a:lnTo>
                <a:lnTo>
                  <a:pt x="1135592" y="2144817"/>
                </a:lnTo>
                <a:lnTo>
                  <a:pt x="1139912" y="2151224"/>
                </a:lnTo>
                <a:lnTo>
                  <a:pt x="1146319" y="2155544"/>
                </a:lnTo>
                <a:lnTo>
                  <a:pt x="1154165" y="2157128"/>
                </a:lnTo>
                <a:lnTo>
                  <a:pt x="1162011" y="2155544"/>
                </a:lnTo>
                <a:lnTo>
                  <a:pt x="1168418" y="2151224"/>
                </a:lnTo>
                <a:lnTo>
                  <a:pt x="1172738" y="2144817"/>
                </a:lnTo>
                <a:lnTo>
                  <a:pt x="1174322" y="2136971"/>
                </a:lnTo>
                <a:close/>
              </a:path>
              <a:path w="3694429" h="2762250">
                <a:moveTo>
                  <a:pt x="1300323" y="624960"/>
                </a:moveTo>
                <a:lnTo>
                  <a:pt x="1298739" y="617114"/>
                </a:lnTo>
                <a:lnTo>
                  <a:pt x="1294419" y="610706"/>
                </a:lnTo>
                <a:lnTo>
                  <a:pt x="1288012" y="606387"/>
                </a:lnTo>
                <a:lnTo>
                  <a:pt x="1280166" y="604803"/>
                </a:lnTo>
                <a:lnTo>
                  <a:pt x="1272320" y="606387"/>
                </a:lnTo>
                <a:lnTo>
                  <a:pt x="1265913" y="610706"/>
                </a:lnTo>
                <a:lnTo>
                  <a:pt x="1261593" y="617114"/>
                </a:lnTo>
                <a:lnTo>
                  <a:pt x="1260009" y="624960"/>
                </a:lnTo>
                <a:lnTo>
                  <a:pt x="1261593" y="632805"/>
                </a:lnTo>
                <a:lnTo>
                  <a:pt x="1265913" y="639213"/>
                </a:lnTo>
                <a:lnTo>
                  <a:pt x="1272320" y="643532"/>
                </a:lnTo>
                <a:lnTo>
                  <a:pt x="1280166" y="645116"/>
                </a:lnTo>
                <a:lnTo>
                  <a:pt x="1288012" y="643532"/>
                </a:lnTo>
                <a:lnTo>
                  <a:pt x="1294419" y="639213"/>
                </a:lnTo>
                <a:lnTo>
                  <a:pt x="1298739" y="632805"/>
                </a:lnTo>
                <a:lnTo>
                  <a:pt x="1300323" y="624960"/>
                </a:lnTo>
                <a:close/>
              </a:path>
              <a:path w="3694429" h="2762250">
                <a:moveTo>
                  <a:pt x="1300323" y="750961"/>
                </a:moveTo>
                <a:lnTo>
                  <a:pt x="1298739" y="743115"/>
                </a:lnTo>
                <a:lnTo>
                  <a:pt x="1294419" y="736708"/>
                </a:lnTo>
                <a:lnTo>
                  <a:pt x="1288012" y="732388"/>
                </a:lnTo>
                <a:lnTo>
                  <a:pt x="1280166" y="730804"/>
                </a:lnTo>
                <a:lnTo>
                  <a:pt x="1272320" y="732388"/>
                </a:lnTo>
                <a:lnTo>
                  <a:pt x="1265913" y="736708"/>
                </a:lnTo>
                <a:lnTo>
                  <a:pt x="1261593" y="743115"/>
                </a:lnTo>
                <a:lnTo>
                  <a:pt x="1260009" y="750961"/>
                </a:lnTo>
                <a:lnTo>
                  <a:pt x="1261593" y="758807"/>
                </a:lnTo>
                <a:lnTo>
                  <a:pt x="1265913" y="765214"/>
                </a:lnTo>
                <a:lnTo>
                  <a:pt x="1272320" y="769533"/>
                </a:lnTo>
                <a:lnTo>
                  <a:pt x="1280166" y="771117"/>
                </a:lnTo>
                <a:lnTo>
                  <a:pt x="1288012" y="769533"/>
                </a:lnTo>
                <a:lnTo>
                  <a:pt x="1294419" y="765214"/>
                </a:lnTo>
                <a:lnTo>
                  <a:pt x="1298739" y="758807"/>
                </a:lnTo>
                <a:lnTo>
                  <a:pt x="1300323" y="750961"/>
                </a:lnTo>
                <a:close/>
              </a:path>
              <a:path w="3694429" h="2762250">
                <a:moveTo>
                  <a:pt x="1300323" y="876961"/>
                </a:moveTo>
                <a:lnTo>
                  <a:pt x="1298739" y="869116"/>
                </a:lnTo>
                <a:lnTo>
                  <a:pt x="1294419" y="862709"/>
                </a:lnTo>
                <a:lnTo>
                  <a:pt x="1288012" y="858389"/>
                </a:lnTo>
                <a:lnTo>
                  <a:pt x="1280166" y="856805"/>
                </a:lnTo>
                <a:lnTo>
                  <a:pt x="1272320" y="858389"/>
                </a:lnTo>
                <a:lnTo>
                  <a:pt x="1265913" y="862709"/>
                </a:lnTo>
                <a:lnTo>
                  <a:pt x="1261593" y="869116"/>
                </a:lnTo>
                <a:lnTo>
                  <a:pt x="1260009" y="876961"/>
                </a:lnTo>
                <a:lnTo>
                  <a:pt x="1261593" y="884807"/>
                </a:lnTo>
                <a:lnTo>
                  <a:pt x="1265913" y="891214"/>
                </a:lnTo>
                <a:lnTo>
                  <a:pt x="1272320" y="895534"/>
                </a:lnTo>
                <a:lnTo>
                  <a:pt x="1280166" y="897118"/>
                </a:lnTo>
                <a:lnTo>
                  <a:pt x="1288012" y="895534"/>
                </a:lnTo>
                <a:lnTo>
                  <a:pt x="1294419" y="891214"/>
                </a:lnTo>
                <a:lnTo>
                  <a:pt x="1298739" y="884807"/>
                </a:lnTo>
                <a:lnTo>
                  <a:pt x="1300323" y="876961"/>
                </a:lnTo>
                <a:close/>
              </a:path>
              <a:path w="3694429" h="2762250">
                <a:moveTo>
                  <a:pt x="1300323" y="1002963"/>
                </a:moveTo>
                <a:lnTo>
                  <a:pt x="1298739" y="995117"/>
                </a:lnTo>
                <a:lnTo>
                  <a:pt x="1294419" y="988710"/>
                </a:lnTo>
                <a:lnTo>
                  <a:pt x="1288012" y="984390"/>
                </a:lnTo>
                <a:lnTo>
                  <a:pt x="1280166" y="982806"/>
                </a:lnTo>
                <a:lnTo>
                  <a:pt x="1272320" y="984390"/>
                </a:lnTo>
                <a:lnTo>
                  <a:pt x="1265913" y="988710"/>
                </a:lnTo>
                <a:lnTo>
                  <a:pt x="1261593" y="995117"/>
                </a:lnTo>
                <a:lnTo>
                  <a:pt x="1260009" y="1002963"/>
                </a:lnTo>
                <a:lnTo>
                  <a:pt x="1261593" y="1010808"/>
                </a:lnTo>
                <a:lnTo>
                  <a:pt x="1265913" y="1017215"/>
                </a:lnTo>
                <a:lnTo>
                  <a:pt x="1272320" y="1021535"/>
                </a:lnTo>
                <a:lnTo>
                  <a:pt x="1280166" y="1023119"/>
                </a:lnTo>
                <a:lnTo>
                  <a:pt x="1288012" y="1021535"/>
                </a:lnTo>
                <a:lnTo>
                  <a:pt x="1294419" y="1017215"/>
                </a:lnTo>
                <a:lnTo>
                  <a:pt x="1298739" y="1010808"/>
                </a:lnTo>
                <a:lnTo>
                  <a:pt x="1300323" y="1002963"/>
                </a:lnTo>
                <a:close/>
              </a:path>
              <a:path w="3694429" h="2762250">
                <a:moveTo>
                  <a:pt x="1300323" y="1128964"/>
                </a:moveTo>
                <a:lnTo>
                  <a:pt x="1298739" y="1121118"/>
                </a:lnTo>
                <a:lnTo>
                  <a:pt x="1294419" y="1114711"/>
                </a:lnTo>
                <a:lnTo>
                  <a:pt x="1288012" y="1110391"/>
                </a:lnTo>
                <a:lnTo>
                  <a:pt x="1280166" y="1108807"/>
                </a:lnTo>
                <a:lnTo>
                  <a:pt x="1272320" y="1110391"/>
                </a:lnTo>
                <a:lnTo>
                  <a:pt x="1265913" y="1114711"/>
                </a:lnTo>
                <a:lnTo>
                  <a:pt x="1261593" y="1121118"/>
                </a:lnTo>
                <a:lnTo>
                  <a:pt x="1260009" y="1128964"/>
                </a:lnTo>
                <a:lnTo>
                  <a:pt x="1261593" y="1136810"/>
                </a:lnTo>
                <a:lnTo>
                  <a:pt x="1265913" y="1143217"/>
                </a:lnTo>
                <a:lnTo>
                  <a:pt x="1272320" y="1147536"/>
                </a:lnTo>
                <a:lnTo>
                  <a:pt x="1280166" y="1149120"/>
                </a:lnTo>
                <a:lnTo>
                  <a:pt x="1288012" y="1147536"/>
                </a:lnTo>
                <a:lnTo>
                  <a:pt x="1294419" y="1143217"/>
                </a:lnTo>
                <a:lnTo>
                  <a:pt x="1298739" y="1136810"/>
                </a:lnTo>
                <a:lnTo>
                  <a:pt x="1300323" y="1128964"/>
                </a:lnTo>
                <a:close/>
              </a:path>
              <a:path w="3694429" h="2762250">
                <a:moveTo>
                  <a:pt x="1300323" y="1632967"/>
                </a:moveTo>
                <a:lnTo>
                  <a:pt x="1298739" y="1625121"/>
                </a:lnTo>
                <a:lnTo>
                  <a:pt x="1294419" y="1618714"/>
                </a:lnTo>
                <a:lnTo>
                  <a:pt x="1288012" y="1614394"/>
                </a:lnTo>
                <a:lnTo>
                  <a:pt x="1280166" y="1612810"/>
                </a:lnTo>
                <a:lnTo>
                  <a:pt x="1272320" y="1614394"/>
                </a:lnTo>
                <a:lnTo>
                  <a:pt x="1265913" y="1618714"/>
                </a:lnTo>
                <a:lnTo>
                  <a:pt x="1261593" y="1625121"/>
                </a:lnTo>
                <a:lnTo>
                  <a:pt x="1260009" y="1632967"/>
                </a:lnTo>
                <a:lnTo>
                  <a:pt x="1261593" y="1640813"/>
                </a:lnTo>
                <a:lnTo>
                  <a:pt x="1265913" y="1647220"/>
                </a:lnTo>
                <a:lnTo>
                  <a:pt x="1272320" y="1651540"/>
                </a:lnTo>
                <a:lnTo>
                  <a:pt x="1280166" y="1653124"/>
                </a:lnTo>
                <a:lnTo>
                  <a:pt x="1288012" y="1651540"/>
                </a:lnTo>
                <a:lnTo>
                  <a:pt x="1294419" y="1647220"/>
                </a:lnTo>
                <a:lnTo>
                  <a:pt x="1298739" y="1640813"/>
                </a:lnTo>
                <a:lnTo>
                  <a:pt x="1300323" y="1632967"/>
                </a:lnTo>
                <a:close/>
              </a:path>
              <a:path w="3694429" h="2762250">
                <a:moveTo>
                  <a:pt x="1300323" y="1758968"/>
                </a:moveTo>
                <a:lnTo>
                  <a:pt x="1298739" y="1751122"/>
                </a:lnTo>
                <a:lnTo>
                  <a:pt x="1294419" y="1744715"/>
                </a:lnTo>
                <a:lnTo>
                  <a:pt x="1288012" y="1740396"/>
                </a:lnTo>
                <a:lnTo>
                  <a:pt x="1280166" y="1738811"/>
                </a:lnTo>
                <a:lnTo>
                  <a:pt x="1272320" y="1740396"/>
                </a:lnTo>
                <a:lnTo>
                  <a:pt x="1265913" y="1744715"/>
                </a:lnTo>
                <a:lnTo>
                  <a:pt x="1261593" y="1751122"/>
                </a:lnTo>
                <a:lnTo>
                  <a:pt x="1260009" y="1758968"/>
                </a:lnTo>
                <a:lnTo>
                  <a:pt x="1261593" y="1766814"/>
                </a:lnTo>
                <a:lnTo>
                  <a:pt x="1265913" y="1773221"/>
                </a:lnTo>
                <a:lnTo>
                  <a:pt x="1272320" y="1777541"/>
                </a:lnTo>
                <a:lnTo>
                  <a:pt x="1280166" y="1779125"/>
                </a:lnTo>
                <a:lnTo>
                  <a:pt x="1288012" y="1777541"/>
                </a:lnTo>
                <a:lnTo>
                  <a:pt x="1294419" y="1773221"/>
                </a:lnTo>
                <a:lnTo>
                  <a:pt x="1298739" y="1766814"/>
                </a:lnTo>
                <a:lnTo>
                  <a:pt x="1300323" y="1758968"/>
                </a:lnTo>
                <a:close/>
              </a:path>
              <a:path w="3694429" h="2762250">
                <a:moveTo>
                  <a:pt x="1300323" y="1884969"/>
                </a:moveTo>
                <a:lnTo>
                  <a:pt x="1298739" y="1877123"/>
                </a:lnTo>
                <a:lnTo>
                  <a:pt x="1294419" y="1870716"/>
                </a:lnTo>
                <a:lnTo>
                  <a:pt x="1288012" y="1866397"/>
                </a:lnTo>
                <a:lnTo>
                  <a:pt x="1280166" y="1864813"/>
                </a:lnTo>
                <a:lnTo>
                  <a:pt x="1272320" y="1866397"/>
                </a:lnTo>
                <a:lnTo>
                  <a:pt x="1265913" y="1870716"/>
                </a:lnTo>
                <a:lnTo>
                  <a:pt x="1261593" y="1877123"/>
                </a:lnTo>
                <a:lnTo>
                  <a:pt x="1260009" y="1884969"/>
                </a:lnTo>
                <a:lnTo>
                  <a:pt x="1261593" y="1892815"/>
                </a:lnTo>
                <a:lnTo>
                  <a:pt x="1265913" y="1899222"/>
                </a:lnTo>
                <a:lnTo>
                  <a:pt x="1272320" y="1903542"/>
                </a:lnTo>
                <a:lnTo>
                  <a:pt x="1280166" y="1905126"/>
                </a:lnTo>
                <a:lnTo>
                  <a:pt x="1288012" y="1903542"/>
                </a:lnTo>
                <a:lnTo>
                  <a:pt x="1294419" y="1899222"/>
                </a:lnTo>
                <a:lnTo>
                  <a:pt x="1298739" y="1892815"/>
                </a:lnTo>
                <a:lnTo>
                  <a:pt x="1300323" y="1884969"/>
                </a:lnTo>
                <a:close/>
              </a:path>
              <a:path w="3694429" h="2762250">
                <a:moveTo>
                  <a:pt x="1300323" y="2010970"/>
                </a:moveTo>
                <a:lnTo>
                  <a:pt x="1298739" y="2003124"/>
                </a:lnTo>
                <a:lnTo>
                  <a:pt x="1294419" y="1996717"/>
                </a:lnTo>
                <a:lnTo>
                  <a:pt x="1288012" y="1992397"/>
                </a:lnTo>
                <a:lnTo>
                  <a:pt x="1280166" y="1990813"/>
                </a:lnTo>
                <a:lnTo>
                  <a:pt x="1272320" y="1992397"/>
                </a:lnTo>
                <a:lnTo>
                  <a:pt x="1265913" y="1996717"/>
                </a:lnTo>
                <a:lnTo>
                  <a:pt x="1261593" y="2003124"/>
                </a:lnTo>
                <a:lnTo>
                  <a:pt x="1260009" y="2010970"/>
                </a:lnTo>
                <a:lnTo>
                  <a:pt x="1261593" y="2018816"/>
                </a:lnTo>
                <a:lnTo>
                  <a:pt x="1265913" y="2025223"/>
                </a:lnTo>
                <a:lnTo>
                  <a:pt x="1272320" y="2029543"/>
                </a:lnTo>
                <a:lnTo>
                  <a:pt x="1280166" y="2031127"/>
                </a:lnTo>
                <a:lnTo>
                  <a:pt x="1288012" y="2029543"/>
                </a:lnTo>
                <a:lnTo>
                  <a:pt x="1294419" y="2025223"/>
                </a:lnTo>
                <a:lnTo>
                  <a:pt x="1298739" y="2018816"/>
                </a:lnTo>
                <a:lnTo>
                  <a:pt x="1300323" y="2010970"/>
                </a:lnTo>
                <a:close/>
              </a:path>
              <a:path w="3694429" h="2762250">
                <a:moveTo>
                  <a:pt x="1300323" y="2136971"/>
                </a:moveTo>
                <a:lnTo>
                  <a:pt x="1298739" y="2129125"/>
                </a:lnTo>
                <a:lnTo>
                  <a:pt x="1294419" y="2122718"/>
                </a:lnTo>
                <a:lnTo>
                  <a:pt x="1288012" y="2118398"/>
                </a:lnTo>
                <a:lnTo>
                  <a:pt x="1280166" y="2116814"/>
                </a:lnTo>
                <a:lnTo>
                  <a:pt x="1272320" y="2118398"/>
                </a:lnTo>
                <a:lnTo>
                  <a:pt x="1265913" y="2122718"/>
                </a:lnTo>
                <a:lnTo>
                  <a:pt x="1261593" y="2129125"/>
                </a:lnTo>
                <a:lnTo>
                  <a:pt x="1260009" y="2136971"/>
                </a:lnTo>
                <a:lnTo>
                  <a:pt x="1261593" y="2144817"/>
                </a:lnTo>
                <a:lnTo>
                  <a:pt x="1265913" y="2151224"/>
                </a:lnTo>
                <a:lnTo>
                  <a:pt x="1272320" y="2155544"/>
                </a:lnTo>
                <a:lnTo>
                  <a:pt x="1280166" y="2157128"/>
                </a:lnTo>
                <a:lnTo>
                  <a:pt x="1288012" y="2155544"/>
                </a:lnTo>
                <a:lnTo>
                  <a:pt x="1294419" y="2151224"/>
                </a:lnTo>
                <a:lnTo>
                  <a:pt x="1298739" y="2144817"/>
                </a:lnTo>
                <a:lnTo>
                  <a:pt x="1300323" y="2136971"/>
                </a:lnTo>
                <a:close/>
              </a:path>
              <a:path w="3694429" h="2762250">
                <a:moveTo>
                  <a:pt x="1426324" y="624960"/>
                </a:moveTo>
                <a:lnTo>
                  <a:pt x="1424740" y="617114"/>
                </a:lnTo>
                <a:lnTo>
                  <a:pt x="1420420" y="610706"/>
                </a:lnTo>
                <a:lnTo>
                  <a:pt x="1414013" y="606387"/>
                </a:lnTo>
                <a:lnTo>
                  <a:pt x="1406167" y="604803"/>
                </a:lnTo>
                <a:lnTo>
                  <a:pt x="1398321" y="606387"/>
                </a:lnTo>
                <a:lnTo>
                  <a:pt x="1391914" y="610706"/>
                </a:lnTo>
                <a:lnTo>
                  <a:pt x="1387594" y="617114"/>
                </a:lnTo>
                <a:lnTo>
                  <a:pt x="1386010" y="624960"/>
                </a:lnTo>
                <a:lnTo>
                  <a:pt x="1387594" y="632805"/>
                </a:lnTo>
                <a:lnTo>
                  <a:pt x="1391914" y="639213"/>
                </a:lnTo>
                <a:lnTo>
                  <a:pt x="1398321" y="643532"/>
                </a:lnTo>
                <a:lnTo>
                  <a:pt x="1406167" y="645116"/>
                </a:lnTo>
                <a:lnTo>
                  <a:pt x="1414013" y="643532"/>
                </a:lnTo>
                <a:lnTo>
                  <a:pt x="1420420" y="639213"/>
                </a:lnTo>
                <a:lnTo>
                  <a:pt x="1424740" y="632805"/>
                </a:lnTo>
                <a:lnTo>
                  <a:pt x="1426324" y="624960"/>
                </a:lnTo>
                <a:close/>
              </a:path>
              <a:path w="3694429" h="2762250">
                <a:moveTo>
                  <a:pt x="1426324" y="750961"/>
                </a:moveTo>
                <a:lnTo>
                  <a:pt x="1424740" y="743115"/>
                </a:lnTo>
                <a:lnTo>
                  <a:pt x="1420420" y="736708"/>
                </a:lnTo>
                <a:lnTo>
                  <a:pt x="1414013" y="732388"/>
                </a:lnTo>
                <a:lnTo>
                  <a:pt x="1406167" y="730804"/>
                </a:lnTo>
                <a:lnTo>
                  <a:pt x="1398321" y="732388"/>
                </a:lnTo>
                <a:lnTo>
                  <a:pt x="1391914" y="736708"/>
                </a:lnTo>
                <a:lnTo>
                  <a:pt x="1387594" y="743115"/>
                </a:lnTo>
                <a:lnTo>
                  <a:pt x="1386010" y="750961"/>
                </a:lnTo>
                <a:lnTo>
                  <a:pt x="1387594" y="758807"/>
                </a:lnTo>
                <a:lnTo>
                  <a:pt x="1391914" y="765214"/>
                </a:lnTo>
                <a:lnTo>
                  <a:pt x="1398321" y="769533"/>
                </a:lnTo>
                <a:lnTo>
                  <a:pt x="1406167" y="771117"/>
                </a:lnTo>
                <a:lnTo>
                  <a:pt x="1414013" y="769533"/>
                </a:lnTo>
                <a:lnTo>
                  <a:pt x="1420420" y="765214"/>
                </a:lnTo>
                <a:lnTo>
                  <a:pt x="1424740" y="758807"/>
                </a:lnTo>
                <a:lnTo>
                  <a:pt x="1426324" y="750961"/>
                </a:lnTo>
                <a:close/>
              </a:path>
              <a:path w="3694429" h="2762250">
                <a:moveTo>
                  <a:pt x="1426324" y="876961"/>
                </a:moveTo>
                <a:lnTo>
                  <a:pt x="1424740" y="869116"/>
                </a:lnTo>
                <a:lnTo>
                  <a:pt x="1420420" y="862709"/>
                </a:lnTo>
                <a:lnTo>
                  <a:pt x="1414013" y="858389"/>
                </a:lnTo>
                <a:lnTo>
                  <a:pt x="1406167" y="856805"/>
                </a:lnTo>
                <a:lnTo>
                  <a:pt x="1398321" y="858389"/>
                </a:lnTo>
                <a:lnTo>
                  <a:pt x="1391914" y="862709"/>
                </a:lnTo>
                <a:lnTo>
                  <a:pt x="1387594" y="869116"/>
                </a:lnTo>
                <a:lnTo>
                  <a:pt x="1386010" y="876961"/>
                </a:lnTo>
                <a:lnTo>
                  <a:pt x="1387594" y="884807"/>
                </a:lnTo>
                <a:lnTo>
                  <a:pt x="1391914" y="891214"/>
                </a:lnTo>
                <a:lnTo>
                  <a:pt x="1398321" y="895534"/>
                </a:lnTo>
                <a:lnTo>
                  <a:pt x="1406167" y="897118"/>
                </a:lnTo>
                <a:lnTo>
                  <a:pt x="1414013" y="895534"/>
                </a:lnTo>
                <a:lnTo>
                  <a:pt x="1420420" y="891214"/>
                </a:lnTo>
                <a:lnTo>
                  <a:pt x="1424740" y="884807"/>
                </a:lnTo>
                <a:lnTo>
                  <a:pt x="1426324" y="876961"/>
                </a:lnTo>
                <a:close/>
              </a:path>
              <a:path w="3694429" h="2762250">
                <a:moveTo>
                  <a:pt x="1426324" y="1002963"/>
                </a:moveTo>
                <a:lnTo>
                  <a:pt x="1424740" y="995117"/>
                </a:lnTo>
                <a:lnTo>
                  <a:pt x="1420420" y="988710"/>
                </a:lnTo>
                <a:lnTo>
                  <a:pt x="1414013" y="984390"/>
                </a:lnTo>
                <a:lnTo>
                  <a:pt x="1406167" y="982806"/>
                </a:lnTo>
                <a:lnTo>
                  <a:pt x="1398321" y="984390"/>
                </a:lnTo>
                <a:lnTo>
                  <a:pt x="1391914" y="988710"/>
                </a:lnTo>
                <a:lnTo>
                  <a:pt x="1387594" y="995117"/>
                </a:lnTo>
                <a:lnTo>
                  <a:pt x="1386010" y="1002963"/>
                </a:lnTo>
                <a:lnTo>
                  <a:pt x="1387594" y="1010808"/>
                </a:lnTo>
                <a:lnTo>
                  <a:pt x="1391914" y="1017215"/>
                </a:lnTo>
                <a:lnTo>
                  <a:pt x="1398321" y="1021535"/>
                </a:lnTo>
                <a:lnTo>
                  <a:pt x="1406167" y="1023119"/>
                </a:lnTo>
                <a:lnTo>
                  <a:pt x="1414013" y="1021535"/>
                </a:lnTo>
                <a:lnTo>
                  <a:pt x="1420420" y="1017215"/>
                </a:lnTo>
                <a:lnTo>
                  <a:pt x="1424740" y="1010808"/>
                </a:lnTo>
                <a:lnTo>
                  <a:pt x="1426324" y="1002963"/>
                </a:lnTo>
                <a:close/>
              </a:path>
              <a:path w="3694429" h="2762250">
                <a:moveTo>
                  <a:pt x="1426324" y="1128964"/>
                </a:moveTo>
                <a:lnTo>
                  <a:pt x="1424740" y="1121118"/>
                </a:lnTo>
                <a:lnTo>
                  <a:pt x="1420420" y="1114711"/>
                </a:lnTo>
                <a:lnTo>
                  <a:pt x="1414013" y="1110391"/>
                </a:lnTo>
                <a:lnTo>
                  <a:pt x="1406167" y="1108807"/>
                </a:lnTo>
                <a:lnTo>
                  <a:pt x="1398321" y="1110391"/>
                </a:lnTo>
                <a:lnTo>
                  <a:pt x="1391914" y="1114711"/>
                </a:lnTo>
                <a:lnTo>
                  <a:pt x="1387594" y="1121118"/>
                </a:lnTo>
                <a:lnTo>
                  <a:pt x="1386010" y="1128964"/>
                </a:lnTo>
                <a:lnTo>
                  <a:pt x="1387594" y="1136810"/>
                </a:lnTo>
                <a:lnTo>
                  <a:pt x="1391914" y="1143217"/>
                </a:lnTo>
                <a:lnTo>
                  <a:pt x="1398321" y="1147536"/>
                </a:lnTo>
                <a:lnTo>
                  <a:pt x="1406167" y="1149120"/>
                </a:lnTo>
                <a:lnTo>
                  <a:pt x="1414013" y="1147536"/>
                </a:lnTo>
                <a:lnTo>
                  <a:pt x="1420420" y="1143217"/>
                </a:lnTo>
                <a:lnTo>
                  <a:pt x="1424740" y="1136810"/>
                </a:lnTo>
                <a:lnTo>
                  <a:pt x="1426324" y="1128964"/>
                </a:lnTo>
                <a:close/>
              </a:path>
              <a:path w="3694429" h="2762250">
                <a:moveTo>
                  <a:pt x="1426324" y="1632967"/>
                </a:moveTo>
                <a:lnTo>
                  <a:pt x="1424740" y="1625121"/>
                </a:lnTo>
                <a:lnTo>
                  <a:pt x="1420420" y="1618714"/>
                </a:lnTo>
                <a:lnTo>
                  <a:pt x="1414013" y="1614394"/>
                </a:lnTo>
                <a:lnTo>
                  <a:pt x="1406167" y="1612810"/>
                </a:lnTo>
                <a:lnTo>
                  <a:pt x="1398321" y="1614394"/>
                </a:lnTo>
                <a:lnTo>
                  <a:pt x="1391914" y="1618714"/>
                </a:lnTo>
                <a:lnTo>
                  <a:pt x="1387594" y="1625121"/>
                </a:lnTo>
                <a:lnTo>
                  <a:pt x="1386010" y="1632967"/>
                </a:lnTo>
                <a:lnTo>
                  <a:pt x="1387594" y="1640813"/>
                </a:lnTo>
                <a:lnTo>
                  <a:pt x="1391914" y="1647220"/>
                </a:lnTo>
                <a:lnTo>
                  <a:pt x="1398321" y="1651540"/>
                </a:lnTo>
                <a:lnTo>
                  <a:pt x="1406167" y="1653124"/>
                </a:lnTo>
                <a:lnTo>
                  <a:pt x="1414013" y="1651540"/>
                </a:lnTo>
                <a:lnTo>
                  <a:pt x="1420420" y="1647220"/>
                </a:lnTo>
                <a:lnTo>
                  <a:pt x="1424740" y="1640813"/>
                </a:lnTo>
                <a:lnTo>
                  <a:pt x="1426324" y="1632967"/>
                </a:lnTo>
                <a:close/>
              </a:path>
              <a:path w="3694429" h="2762250">
                <a:moveTo>
                  <a:pt x="1426324" y="1758968"/>
                </a:moveTo>
                <a:lnTo>
                  <a:pt x="1424740" y="1751122"/>
                </a:lnTo>
                <a:lnTo>
                  <a:pt x="1420420" y="1744715"/>
                </a:lnTo>
                <a:lnTo>
                  <a:pt x="1414013" y="1740396"/>
                </a:lnTo>
                <a:lnTo>
                  <a:pt x="1406167" y="1738811"/>
                </a:lnTo>
                <a:lnTo>
                  <a:pt x="1398321" y="1740396"/>
                </a:lnTo>
                <a:lnTo>
                  <a:pt x="1391914" y="1744715"/>
                </a:lnTo>
                <a:lnTo>
                  <a:pt x="1387594" y="1751122"/>
                </a:lnTo>
                <a:lnTo>
                  <a:pt x="1386010" y="1758968"/>
                </a:lnTo>
                <a:lnTo>
                  <a:pt x="1387594" y="1766814"/>
                </a:lnTo>
                <a:lnTo>
                  <a:pt x="1391914" y="1773221"/>
                </a:lnTo>
                <a:lnTo>
                  <a:pt x="1398321" y="1777541"/>
                </a:lnTo>
                <a:lnTo>
                  <a:pt x="1406167" y="1779125"/>
                </a:lnTo>
                <a:lnTo>
                  <a:pt x="1414013" y="1777541"/>
                </a:lnTo>
                <a:lnTo>
                  <a:pt x="1420420" y="1773221"/>
                </a:lnTo>
                <a:lnTo>
                  <a:pt x="1424740" y="1766814"/>
                </a:lnTo>
                <a:lnTo>
                  <a:pt x="1426324" y="1758968"/>
                </a:lnTo>
                <a:close/>
              </a:path>
              <a:path w="3694429" h="2762250">
                <a:moveTo>
                  <a:pt x="1426324" y="1884969"/>
                </a:moveTo>
                <a:lnTo>
                  <a:pt x="1424740" y="1877123"/>
                </a:lnTo>
                <a:lnTo>
                  <a:pt x="1420420" y="1870716"/>
                </a:lnTo>
                <a:lnTo>
                  <a:pt x="1414013" y="1866397"/>
                </a:lnTo>
                <a:lnTo>
                  <a:pt x="1406167" y="1864813"/>
                </a:lnTo>
                <a:lnTo>
                  <a:pt x="1398321" y="1866397"/>
                </a:lnTo>
                <a:lnTo>
                  <a:pt x="1391914" y="1870716"/>
                </a:lnTo>
                <a:lnTo>
                  <a:pt x="1387594" y="1877123"/>
                </a:lnTo>
                <a:lnTo>
                  <a:pt x="1386010" y="1884969"/>
                </a:lnTo>
                <a:lnTo>
                  <a:pt x="1387594" y="1892815"/>
                </a:lnTo>
                <a:lnTo>
                  <a:pt x="1391914" y="1899222"/>
                </a:lnTo>
                <a:lnTo>
                  <a:pt x="1398321" y="1903542"/>
                </a:lnTo>
                <a:lnTo>
                  <a:pt x="1406167" y="1905126"/>
                </a:lnTo>
                <a:lnTo>
                  <a:pt x="1414013" y="1903542"/>
                </a:lnTo>
                <a:lnTo>
                  <a:pt x="1420420" y="1899222"/>
                </a:lnTo>
                <a:lnTo>
                  <a:pt x="1424740" y="1892815"/>
                </a:lnTo>
                <a:lnTo>
                  <a:pt x="1426324" y="1884969"/>
                </a:lnTo>
                <a:close/>
              </a:path>
              <a:path w="3694429" h="2762250">
                <a:moveTo>
                  <a:pt x="1426324" y="2010970"/>
                </a:moveTo>
                <a:lnTo>
                  <a:pt x="1424740" y="2003124"/>
                </a:lnTo>
                <a:lnTo>
                  <a:pt x="1420420" y="1996717"/>
                </a:lnTo>
                <a:lnTo>
                  <a:pt x="1414013" y="1992397"/>
                </a:lnTo>
                <a:lnTo>
                  <a:pt x="1406167" y="1990813"/>
                </a:lnTo>
                <a:lnTo>
                  <a:pt x="1398321" y="1992397"/>
                </a:lnTo>
                <a:lnTo>
                  <a:pt x="1391914" y="1996717"/>
                </a:lnTo>
                <a:lnTo>
                  <a:pt x="1387594" y="2003124"/>
                </a:lnTo>
                <a:lnTo>
                  <a:pt x="1386010" y="2010970"/>
                </a:lnTo>
                <a:lnTo>
                  <a:pt x="1387594" y="2018816"/>
                </a:lnTo>
                <a:lnTo>
                  <a:pt x="1391914" y="2025223"/>
                </a:lnTo>
                <a:lnTo>
                  <a:pt x="1398321" y="2029543"/>
                </a:lnTo>
                <a:lnTo>
                  <a:pt x="1406167" y="2031127"/>
                </a:lnTo>
                <a:lnTo>
                  <a:pt x="1414013" y="2029543"/>
                </a:lnTo>
                <a:lnTo>
                  <a:pt x="1420420" y="2025223"/>
                </a:lnTo>
                <a:lnTo>
                  <a:pt x="1424740" y="2018816"/>
                </a:lnTo>
                <a:lnTo>
                  <a:pt x="1426324" y="2010970"/>
                </a:lnTo>
                <a:close/>
              </a:path>
              <a:path w="3694429" h="2762250">
                <a:moveTo>
                  <a:pt x="1426324" y="2136971"/>
                </a:moveTo>
                <a:lnTo>
                  <a:pt x="1424740" y="2129125"/>
                </a:lnTo>
                <a:lnTo>
                  <a:pt x="1420420" y="2122718"/>
                </a:lnTo>
                <a:lnTo>
                  <a:pt x="1414013" y="2118398"/>
                </a:lnTo>
                <a:lnTo>
                  <a:pt x="1406167" y="2116814"/>
                </a:lnTo>
                <a:lnTo>
                  <a:pt x="1398321" y="2118398"/>
                </a:lnTo>
                <a:lnTo>
                  <a:pt x="1391914" y="2122718"/>
                </a:lnTo>
                <a:lnTo>
                  <a:pt x="1387594" y="2129125"/>
                </a:lnTo>
                <a:lnTo>
                  <a:pt x="1386010" y="2136971"/>
                </a:lnTo>
                <a:lnTo>
                  <a:pt x="1387594" y="2144817"/>
                </a:lnTo>
                <a:lnTo>
                  <a:pt x="1391914" y="2151224"/>
                </a:lnTo>
                <a:lnTo>
                  <a:pt x="1398321" y="2155544"/>
                </a:lnTo>
                <a:lnTo>
                  <a:pt x="1406167" y="2157128"/>
                </a:lnTo>
                <a:lnTo>
                  <a:pt x="1414013" y="2155544"/>
                </a:lnTo>
                <a:lnTo>
                  <a:pt x="1420420" y="2151224"/>
                </a:lnTo>
                <a:lnTo>
                  <a:pt x="1424740" y="2144817"/>
                </a:lnTo>
                <a:lnTo>
                  <a:pt x="1426324" y="2136971"/>
                </a:lnTo>
                <a:close/>
              </a:path>
              <a:path w="3694429" h="2762250">
                <a:moveTo>
                  <a:pt x="1552325" y="624960"/>
                </a:moveTo>
                <a:lnTo>
                  <a:pt x="1550741" y="617114"/>
                </a:lnTo>
                <a:lnTo>
                  <a:pt x="1546421" y="610706"/>
                </a:lnTo>
                <a:lnTo>
                  <a:pt x="1540014" y="606387"/>
                </a:lnTo>
                <a:lnTo>
                  <a:pt x="1532168" y="604803"/>
                </a:lnTo>
                <a:lnTo>
                  <a:pt x="1524322" y="606387"/>
                </a:lnTo>
                <a:lnTo>
                  <a:pt x="1517915" y="610706"/>
                </a:lnTo>
                <a:lnTo>
                  <a:pt x="1513595" y="617114"/>
                </a:lnTo>
                <a:lnTo>
                  <a:pt x="1512011" y="624960"/>
                </a:lnTo>
                <a:lnTo>
                  <a:pt x="1513595" y="632805"/>
                </a:lnTo>
                <a:lnTo>
                  <a:pt x="1517915" y="639213"/>
                </a:lnTo>
                <a:lnTo>
                  <a:pt x="1524322" y="643532"/>
                </a:lnTo>
                <a:lnTo>
                  <a:pt x="1532168" y="645116"/>
                </a:lnTo>
                <a:lnTo>
                  <a:pt x="1540014" y="643532"/>
                </a:lnTo>
                <a:lnTo>
                  <a:pt x="1546421" y="639213"/>
                </a:lnTo>
                <a:lnTo>
                  <a:pt x="1550741" y="632805"/>
                </a:lnTo>
                <a:lnTo>
                  <a:pt x="1552325" y="624960"/>
                </a:lnTo>
                <a:close/>
              </a:path>
              <a:path w="3694429" h="2762250">
                <a:moveTo>
                  <a:pt x="1552325" y="750961"/>
                </a:moveTo>
                <a:lnTo>
                  <a:pt x="1550741" y="743115"/>
                </a:lnTo>
                <a:lnTo>
                  <a:pt x="1546421" y="736708"/>
                </a:lnTo>
                <a:lnTo>
                  <a:pt x="1540014" y="732388"/>
                </a:lnTo>
                <a:lnTo>
                  <a:pt x="1532168" y="730804"/>
                </a:lnTo>
                <a:lnTo>
                  <a:pt x="1524322" y="732388"/>
                </a:lnTo>
                <a:lnTo>
                  <a:pt x="1517915" y="736708"/>
                </a:lnTo>
                <a:lnTo>
                  <a:pt x="1513595" y="743115"/>
                </a:lnTo>
                <a:lnTo>
                  <a:pt x="1512011" y="750961"/>
                </a:lnTo>
                <a:lnTo>
                  <a:pt x="1513595" y="758807"/>
                </a:lnTo>
                <a:lnTo>
                  <a:pt x="1517915" y="765214"/>
                </a:lnTo>
                <a:lnTo>
                  <a:pt x="1524322" y="769533"/>
                </a:lnTo>
                <a:lnTo>
                  <a:pt x="1532168" y="771117"/>
                </a:lnTo>
                <a:lnTo>
                  <a:pt x="1540014" y="769533"/>
                </a:lnTo>
                <a:lnTo>
                  <a:pt x="1546421" y="765214"/>
                </a:lnTo>
                <a:lnTo>
                  <a:pt x="1550741" y="758807"/>
                </a:lnTo>
                <a:lnTo>
                  <a:pt x="1552325" y="750961"/>
                </a:lnTo>
                <a:close/>
              </a:path>
              <a:path w="3694429" h="2762250">
                <a:moveTo>
                  <a:pt x="1552325" y="876961"/>
                </a:moveTo>
                <a:lnTo>
                  <a:pt x="1550741" y="869116"/>
                </a:lnTo>
                <a:lnTo>
                  <a:pt x="1546421" y="862709"/>
                </a:lnTo>
                <a:lnTo>
                  <a:pt x="1540014" y="858389"/>
                </a:lnTo>
                <a:lnTo>
                  <a:pt x="1532168" y="856805"/>
                </a:lnTo>
                <a:lnTo>
                  <a:pt x="1524322" y="858389"/>
                </a:lnTo>
                <a:lnTo>
                  <a:pt x="1517915" y="862709"/>
                </a:lnTo>
                <a:lnTo>
                  <a:pt x="1513595" y="869116"/>
                </a:lnTo>
                <a:lnTo>
                  <a:pt x="1512011" y="876961"/>
                </a:lnTo>
                <a:lnTo>
                  <a:pt x="1513595" y="884807"/>
                </a:lnTo>
                <a:lnTo>
                  <a:pt x="1517915" y="891214"/>
                </a:lnTo>
                <a:lnTo>
                  <a:pt x="1524322" y="895534"/>
                </a:lnTo>
                <a:lnTo>
                  <a:pt x="1532168" y="897118"/>
                </a:lnTo>
                <a:lnTo>
                  <a:pt x="1540014" y="895534"/>
                </a:lnTo>
                <a:lnTo>
                  <a:pt x="1546421" y="891214"/>
                </a:lnTo>
                <a:lnTo>
                  <a:pt x="1550741" y="884807"/>
                </a:lnTo>
                <a:lnTo>
                  <a:pt x="1552325" y="876961"/>
                </a:lnTo>
                <a:close/>
              </a:path>
              <a:path w="3694429" h="2762250">
                <a:moveTo>
                  <a:pt x="1552325" y="1002963"/>
                </a:moveTo>
                <a:lnTo>
                  <a:pt x="1550741" y="995117"/>
                </a:lnTo>
                <a:lnTo>
                  <a:pt x="1546421" y="988710"/>
                </a:lnTo>
                <a:lnTo>
                  <a:pt x="1540014" y="984390"/>
                </a:lnTo>
                <a:lnTo>
                  <a:pt x="1532168" y="982806"/>
                </a:lnTo>
                <a:lnTo>
                  <a:pt x="1524322" y="984390"/>
                </a:lnTo>
                <a:lnTo>
                  <a:pt x="1517915" y="988710"/>
                </a:lnTo>
                <a:lnTo>
                  <a:pt x="1513595" y="995117"/>
                </a:lnTo>
                <a:lnTo>
                  <a:pt x="1512011" y="1002963"/>
                </a:lnTo>
                <a:lnTo>
                  <a:pt x="1513595" y="1010808"/>
                </a:lnTo>
                <a:lnTo>
                  <a:pt x="1517915" y="1017215"/>
                </a:lnTo>
                <a:lnTo>
                  <a:pt x="1524322" y="1021535"/>
                </a:lnTo>
                <a:lnTo>
                  <a:pt x="1532168" y="1023119"/>
                </a:lnTo>
                <a:lnTo>
                  <a:pt x="1540014" y="1021535"/>
                </a:lnTo>
                <a:lnTo>
                  <a:pt x="1546421" y="1017215"/>
                </a:lnTo>
                <a:lnTo>
                  <a:pt x="1550741" y="1010808"/>
                </a:lnTo>
                <a:lnTo>
                  <a:pt x="1552325" y="1002963"/>
                </a:lnTo>
                <a:close/>
              </a:path>
              <a:path w="3694429" h="2762250">
                <a:moveTo>
                  <a:pt x="1552325" y="1128964"/>
                </a:moveTo>
                <a:lnTo>
                  <a:pt x="1550741" y="1121118"/>
                </a:lnTo>
                <a:lnTo>
                  <a:pt x="1546421" y="1114711"/>
                </a:lnTo>
                <a:lnTo>
                  <a:pt x="1540014" y="1110391"/>
                </a:lnTo>
                <a:lnTo>
                  <a:pt x="1532168" y="1108807"/>
                </a:lnTo>
                <a:lnTo>
                  <a:pt x="1524322" y="1110391"/>
                </a:lnTo>
                <a:lnTo>
                  <a:pt x="1517915" y="1114711"/>
                </a:lnTo>
                <a:lnTo>
                  <a:pt x="1513595" y="1121118"/>
                </a:lnTo>
                <a:lnTo>
                  <a:pt x="1512011" y="1128964"/>
                </a:lnTo>
                <a:lnTo>
                  <a:pt x="1513595" y="1136810"/>
                </a:lnTo>
                <a:lnTo>
                  <a:pt x="1517915" y="1143217"/>
                </a:lnTo>
                <a:lnTo>
                  <a:pt x="1524322" y="1147536"/>
                </a:lnTo>
                <a:lnTo>
                  <a:pt x="1532168" y="1149120"/>
                </a:lnTo>
                <a:lnTo>
                  <a:pt x="1540014" y="1147536"/>
                </a:lnTo>
                <a:lnTo>
                  <a:pt x="1546421" y="1143217"/>
                </a:lnTo>
                <a:lnTo>
                  <a:pt x="1550741" y="1136810"/>
                </a:lnTo>
                <a:lnTo>
                  <a:pt x="1552325" y="1128964"/>
                </a:lnTo>
                <a:close/>
              </a:path>
              <a:path w="3694429" h="2762250">
                <a:moveTo>
                  <a:pt x="1552325" y="1632967"/>
                </a:moveTo>
                <a:lnTo>
                  <a:pt x="1550741" y="1625121"/>
                </a:lnTo>
                <a:lnTo>
                  <a:pt x="1546421" y="1618714"/>
                </a:lnTo>
                <a:lnTo>
                  <a:pt x="1540014" y="1614394"/>
                </a:lnTo>
                <a:lnTo>
                  <a:pt x="1532168" y="1612810"/>
                </a:lnTo>
                <a:lnTo>
                  <a:pt x="1524322" y="1614394"/>
                </a:lnTo>
                <a:lnTo>
                  <a:pt x="1517915" y="1618714"/>
                </a:lnTo>
                <a:lnTo>
                  <a:pt x="1513595" y="1625121"/>
                </a:lnTo>
                <a:lnTo>
                  <a:pt x="1512011" y="1632967"/>
                </a:lnTo>
                <a:lnTo>
                  <a:pt x="1513595" y="1640813"/>
                </a:lnTo>
                <a:lnTo>
                  <a:pt x="1517915" y="1647220"/>
                </a:lnTo>
                <a:lnTo>
                  <a:pt x="1524322" y="1651540"/>
                </a:lnTo>
                <a:lnTo>
                  <a:pt x="1532168" y="1653124"/>
                </a:lnTo>
                <a:lnTo>
                  <a:pt x="1540014" y="1651540"/>
                </a:lnTo>
                <a:lnTo>
                  <a:pt x="1546421" y="1647220"/>
                </a:lnTo>
                <a:lnTo>
                  <a:pt x="1550741" y="1640813"/>
                </a:lnTo>
                <a:lnTo>
                  <a:pt x="1552325" y="1632967"/>
                </a:lnTo>
                <a:close/>
              </a:path>
              <a:path w="3694429" h="2762250">
                <a:moveTo>
                  <a:pt x="1552325" y="1758968"/>
                </a:moveTo>
                <a:lnTo>
                  <a:pt x="1550741" y="1751122"/>
                </a:lnTo>
                <a:lnTo>
                  <a:pt x="1546421" y="1744715"/>
                </a:lnTo>
                <a:lnTo>
                  <a:pt x="1540014" y="1740396"/>
                </a:lnTo>
                <a:lnTo>
                  <a:pt x="1532168" y="1738811"/>
                </a:lnTo>
                <a:lnTo>
                  <a:pt x="1524322" y="1740396"/>
                </a:lnTo>
                <a:lnTo>
                  <a:pt x="1517915" y="1744715"/>
                </a:lnTo>
                <a:lnTo>
                  <a:pt x="1513595" y="1751122"/>
                </a:lnTo>
                <a:lnTo>
                  <a:pt x="1512011" y="1758968"/>
                </a:lnTo>
                <a:lnTo>
                  <a:pt x="1513595" y="1766814"/>
                </a:lnTo>
                <a:lnTo>
                  <a:pt x="1517915" y="1773221"/>
                </a:lnTo>
                <a:lnTo>
                  <a:pt x="1524322" y="1777541"/>
                </a:lnTo>
                <a:lnTo>
                  <a:pt x="1532168" y="1779125"/>
                </a:lnTo>
                <a:lnTo>
                  <a:pt x="1540014" y="1777541"/>
                </a:lnTo>
                <a:lnTo>
                  <a:pt x="1546421" y="1773221"/>
                </a:lnTo>
                <a:lnTo>
                  <a:pt x="1550741" y="1766814"/>
                </a:lnTo>
                <a:lnTo>
                  <a:pt x="1552325" y="1758968"/>
                </a:lnTo>
                <a:close/>
              </a:path>
              <a:path w="3694429" h="2762250">
                <a:moveTo>
                  <a:pt x="1552325" y="1884969"/>
                </a:moveTo>
                <a:lnTo>
                  <a:pt x="1550741" y="1877123"/>
                </a:lnTo>
                <a:lnTo>
                  <a:pt x="1546421" y="1870716"/>
                </a:lnTo>
                <a:lnTo>
                  <a:pt x="1540014" y="1866397"/>
                </a:lnTo>
                <a:lnTo>
                  <a:pt x="1532168" y="1864813"/>
                </a:lnTo>
                <a:lnTo>
                  <a:pt x="1524322" y="1866397"/>
                </a:lnTo>
                <a:lnTo>
                  <a:pt x="1517915" y="1870716"/>
                </a:lnTo>
                <a:lnTo>
                  <a:pt x="1513595" y="1877123"/>
                </a:lnTo>
                <a:lnTo>
                  <a:pt x="1512011" y="1884969"/>
                </a:lnTo>
                <a:lnTo>
                  <a:pt x="1513595" y="1892815"/>
                </a:lnTo>
                <a:lnTo>
                  <a:pt x="1517915" y="1899222"/>
                </a:lnTo>
                <a:lnTo>
                  <a:pt x="1524322" y="1903542"/>
                </a:lnTo>
                <a:lnTo>
                  <a:pt x="1532168" y="1905126"/>
                </a:lnTo>
                <a:lnTo>
                  <a:pt x="1540014" y="1903542"/>
                </a:lnTo>
                <a:lnTo>
                  <a:pt x="1546421" y="1899222"/>
                </a:lnTo>
                <a:lnTo>
                  <a:pt x="1550741" y="1892815"/>
                </a:lnTo>
                <a:lnTo>
                  <a:pt x="1552325" y="1884969"/>
                </a:lnTo>
                <a:close/>
              </a:path>
              <a:path w="3694429" h="2762250">
                <a:moveTo>
                  <a:pt x="1552325" y="2010970"/>
                </a:moveTo>
                <a:lnTo>
                  <a:pt x="1550741" y="2003124"/>
                </a:lnTo>
                <a:lnTo>
                  <a:pt x="1546421" y="1996717"/>
                </a:lnTo>
                <a:lnTo>
                  <a:pt x="1540014" y="1992397"/>
                </a:lnTo>
                <a:lnTo>
                  <a:pt x="1532168" y="1990813"/>
                </a:lnTo>
                <a:lnTo>
                  <a:pt x="1524322" y="1992397"/>
                </a:lnTo>
                <a:lnTo>
                  <a:pt x="1517915" y="1996717"/>
                </a:lnTo>
                <a:lnTo>
                  <a:pt x="1513595" y="2003124"/>
                </a:lnTo>
                <a:lnTo>
                  <a:pt x="1512011" y="2010970"/>
                </a:lnTo>
                <a:lnTo>
                  <a:pt x="1513595" y="2018816"/>
                </a:lnTo>
                <a:lnTo>
                  <a:pt x="1517915" y="2025223"/>
                </a:lnTo>
                <a:lnTo>
                  <a:pt x="1524322" y="2029543"/>
                </a:lnTo>
                <a:lnTo>
                  <a:pt x="1532168" y="2031127"/>
                </a:lnTo>
                <a:lnTo>
                  <a:pt x="1540014" y="2029543"/>
                </a:lnTo>
                <a:lnTo>
                  <a:pt x="1546421" y="2025223"/>
                </a:lnTo>
                <a:lnTo>
                  <a:pt x="1550741" y="2018816"/>
                </a:lnTo>
                <a:lnTo>
                  <a:pt x="1552325" y="2010970"/>
                </a:lnTo>
                <a:close/>
              </a:path>
              <a:path w="3694429" h="2762250">
                <a:moveTo>
                  <a:pt x="1552325" y="2136971"/>
                </a:moveTo>
                <a:lnTo>
                  <a:pt x="1550741" y="2129125"/>
                </a:lnTo>
                <a:lnTo>
                  <a:pt x="1546421" y="2122718"/>
                </a:lnTo>
                <a:lnTo>
                  <a:pt x="1540014" y="2118398"/>
                </a:lnTo>
                <a:lnTo>
                  <a:pt x="1532168" y="2116814"/>
                </a:lnTo>
                <a:lnTo>
                  <a:pt x="1524322" y="2118398"/>
                </a:lnTo>
                <a:lnTo>
                  <a:pt x="1517915" y="2122718"/>
                </a:lnTo>
                <a:lnTo>
                  <a:pt x="1513595" y="2129125"/>
                </a:lnTo>
                <a:lnTo>
                  <a:pt x="1512011" y="2136971"/>
                </a:lnTo>
                <a:lnTo>
                  <a:pt x="1513595" y="2144817"/>
                </a:lnTo>
                <a:lnTo>
                  <a:pt x="1517915" y="2151224"/>
                </a:lnTo>
                <a:lnTo>
                  <a:pt x="1524322" y="2155544"/>
                </a:lnTo>
                <a:lnTo>
                  <a:pt x="1532168" y="2157128"/>
                </a:lnTo>
                <a:lnTo>
                  <a:pt x="1540014" y="2155544"/>
                </a:lnTo>
                <a:lnTo>
                  <a:pt x="1546421" y="2151224"/>
                </a:lnTo>
                <a:lnTo>
                  <a:pt x="1550741" y="2144817"/>
                </a:lnTo>
                <a:lnTo>
                  <a:pt x="1552325" y="2136971"/>
                </a:lnTo>
                <a:close/>
              </a:path>
              <a:path w="3694429" h="2762250">
                <a:moveTo>
                  <a:pt x="1678326" y="624960"/>
                </a:moveTo>
                <a:lnTo>
                  <a:pt x="1676742" y="617114"/>
                </a:lnTo>
                <a:lnTo>
                  <a:pt x="1672422" y="610706"/>
                </a:lnTo>
                <a:lnTo>
                  <a:pt x="1666015" y="606387"/>
                </a:lnTo>
                <a:lnTo>
                  <a:pt x="1658169" y="604803"/>
                </a:lnTo>
                <a:lnTo>
                  <a:pt x="1650323" y="606387"/>
                </a:lnTo>
                <a:lnTo>
                  <a:pt x="1643916" y="610706"/>
                </a:lnTo>
                <a:lnTo>
                  <a:pt x="1639596" y="617114"/>
                </a:lnTo>
                <a:lnTo>
                  <a:pt x="1638012" y="624960"/>
                </a:lnTo>
                <a:lnTo>
                  <a:pt x="1639596" y="632805"/>
                </a:lnTo>
                <a:lnTo>
                  <a:pt x="1643916" y="639213"/>
                </a:lnTo>
                <a:lnTo>
                  <a:pt x="1650323" y="643532"/>
                </a:lnTo>
                <a:lnTo>
                  <a:pt x="1658169" y="645116"/>
                </a:lnTo>
                <a:lnTo>
                  <a:pt x="1666015" y="643532"/>
                </a:lnTo>
                <a:lnTo>
                  <a:pt x="1672422" y="639213"/>
                </a:lnTo>
                <a:lnTo>
                  <a:pt x="1676742" y="632805"/>
                </a:lnTo>
                <a:lnTo>
                  <a:pt x="1678326" y="624960"/>
                </a:lnTo>
                <a:close/>
              </a:path>
              <a:path w="3694429" h="2762250">
                <a:moveTo>
                  <a:pt x="1678326" y="750961"/>
                </a:moveTo>
                <a:lnTo>
                  <a:pt x="1676742" y="743115"/>
                </a:lnTo>
                <a:lnTo>
                  <a:pt x="1672422" y="736708"/>
                </a:lnTo>
                <a:lnTo>
                  <a:pt x="1666015" y="732388"/>
                </a:lnTo>
                <a:lnTo>
                  <a:pt x="1658169" y="730804"/>
                </a:lnTo>
                <a:lnTo>
                  <a:pt x="1650323" y="732388"/>
                </a:lnTo>
                <a:lnTo>
                  <a:pt x="1643916" y="736708"/>
                </a:lnTo>
                <a:lnTo>
                  <a:pt x="1639596" y="743115"/>
                </a:lnTo>
                <a:lnTo>
                  <a:pt x="1638012" y="750961"/>
                </a:lnTo>
                <a:lnTo>
                  <a:pt x="1639596" y="758807"/>
                </a:lnTo>
                <a:lnTo>
                  <a:pt x="1643916" y="765214"/>
                </a:lnTo>
                <a:lnTo>
                  <a:pt x="1650323" y="769533"/>
                </a:lnTo>
                <a:lnTo>
                  <a:pt x="1658169" y="771117"/>
                </a:lnTo>
                <a:lnTo>
                  <a:pt x="1666015" y="769533"/>
                </a:lnTo>
                <a:lnTo>
                  <a:pt x="1672422" y="765214"/>
                </a:lnTo>
                <a:lnTo>
                  <a:pt x="1676742" y="758807"/>
                </a:lnTo>
                <a:lnTo>
                  <a:pt x="1678326" y="750961"/>
                </a:lnTo>
                <a:close/>
              </a:path>
              <a:path w="3694429" h="2762250">
                <a:moveTo>
                  <a:pt x="1678326" y="876961"/>
                </a:moveTo>
                <a:lnTo>
                  <a:pt x="1676742" y="869116"/>
                </a:lnTo>
                <a:lnTo>
                  <a:pt x="1672422" y="862709"/>
                </a:lnTo>
                <a:lnTo>
                  <a:pt x="1666015" y="858389"/>
                </a:lnTo>
                <a:lnTo>
                  <a:pt x="1658169" y="856805"/>
                </a:lnTo>
                <a:lnTo>
                  <a:pt x="1650323" y="858389"/>
                </a:lnTo>
                <a:lnTo>
                  <a:pt x="1643916" y="862709"/>
                </a:lnTo>
                <a:lnTo>
                  <a:pt x="1639596" y="869116"/>
                </a:lnTo>
                <a:lnTo>
                  <a:pt x="1638012" y="876961"/>
                </a:lnTo>
                <a:lnTo>
                  <a:pt x="1639596" y="884807"/>
                </a:lnTo>
                <a:lnTo>
                  <a:pt x="1643916" y="891214"/>
                </a:lnTo>
                <a:lnTo>
                  <a:pt x="1650323" y="895534"/>
                </a:lnTo>
                <a:lnTo>
                  <a:pt x="1658169" y="897118"/>
                </a:lnTo>
                <a:lnTo>
                  <a:pt x="1666015" y="895534"/>
                </a:lnTo>
                <a:lnTo>
                  <a:pt x="1672422" y="891214"/>
                </a:lnTo>
                <a:lnTo>
                  <a:pt x="1676742" y="884807"/>
                </a:lnTo>
                <a:lnTo>
                  <a:pt x="1678326" y="876961"/>
                </a:lnTo>
                <a:close/>
              </a:path>
              <a:path w="3694429" h="2762250">
                <a:moveTo>
                  <a:pt x="1678326" y="1002963"/>
                </a:moveTo>
                <a:lnTo>
                  <a:pt x="1676742" y="995117"/>
                </a:lnTo>
                <a:lnTo>
                  <a:pt x="1672422" y="988710"/>
                </a:lnTo>
                <a:lnTo>
                  <a:pt x="1666015" y="984390"/>
                </a:lnTo>
                <a:lnTo>
                  <a:pt x="1658169" y="982806"/>
                </a:lnTo>
                <a:lnTo>
                  <a:pt x="1650323" y="984390"/>
                </a:lnTo>
                <a:lnTo>
                  <a:pt x="1643916" y="988710"/>
                </a:lnTo>
                <a:lnTo>
                  <a:pt x="1639596" y="995117"/>
                </a:lnTo>
                <a:lnTo>
                  <a:pt x="1638012" y="1002963"/>
                </a:lnTo>
                <a:lnTo>
                  <a:pt x="1639596" y="1010808"/>
                </a:lnTo>
                <a:lnTo>
                  <a:pt x="1643916" y="1017215"/>
                </a:lnTo>
                <a:lnTo>
                  <a:pt x="1650323" y="1021535"/>
                </a:lnTo>
                <a:lnTo>
                  <a:pt x="1658169" y="1023119"/>
                </a:lnTo>
                <a:lnTo>
                  <a:pt x="1666015" y="1021535"/>
                </a:lnTo>
                <a:lnTo>
                  <a:pt x="1672422" y="1017215"/>
                </a:lnTo>
                <a:lnTo>
                  <a:pt x="1676742" y="1010808"/>
                </a:lnTo>
                <a:lnTo>
                  <a:pt x="1678326" y="1002963"/>
                </a:lnTo>
                <a:close/>
              </a:path>
              <a:path w="3694429" h="2762250">
                <a:moveTo>
                  <a:pt x="1678326" y="1128964"/>
                </a:moveTo>
                <a:lnTo>
                  <a:pt x="1676742" y="1121118"/>
                </a:lnTo>
                <a:lnTo>
                  <a:pt x="1672422" y="1114711"/>
                </a:lnTo>
                <a:lnTo>
                  <a:pt x="1666015" y="1110391"/>
                </a:lnTo>
                <a:lnTo>
                  <a:pt x="1658169" y="1108807"/>
                </a:lnTo>
                <a:lnTo>
                  <a:pt x="1650323" y="1110391"/>
                </a:lnTo>
                <a:lnTo>
                  <a:pt x="1643916" y="1114711"/>
                </a:lnTo>
                <a:lnTo>
                  <a:pt x="1639596" y="1121118"/>
                </a:lnTo>
                <a:lnTo>
                  <a:pt x="1638012" y="1128964"/>
                </a:lnTo>
                <a:lnTo>
                  <a:pt x="1639596" y="1136810"/>
                </a:lnTo>
                <a:lnTo>
                  <a:pt x="1643916" y="1143217"/>
                </a:lnTo>
                <a:lnTo>
                  <a:pt x="1650323" y="1147536"/>
                </a:lnTo>
                <a:lnTo>
                  <a:pt x="1658169" y="1149120"/>
                </a:lnTo>
                <a:lnTo>
                  <a:pt x="1666015" y="1147536"/>
                </a:lnTo>
                <a:lnTo>
                  <a:pt x="1672422" y="1143217"/>
                </a:lnTo>
                <a:lnTo>
                  <a:pt x="1676742" y="1136810"/>
                </a:lnTo>
                <a:lnTo>
                  <a:pt x="1678326" y="1128964"/>
                </a:lnTo>
                <a:close/>
              </a:path>
              <a:path w="3694429" h="2762250">
                <a:moveTo>
                  <a:pt x="1678326" y="1632967"/>
                </a:moveTo>
                <a:lnTo>
                  <a:pt x="1676742" y="1625121"/>
                </a:lnTo>
                <a:lnTo>
                  <a:pt x="1672422" y="1618714"/>
                </a:lnTo>
                <a:lnTo>
                  <a:pt x="1666015" y="1614394"/>
                </a:lnTo>
                <a:lnTo>
                  <a:pt x="1658169" y="1612810"/>
                </a:lnTo>
                <a:lnTo>
                  <a:pt x="1650323" y="1614394"/>
                </a:lnTo>
                <a:lnTo>
                  <a:pt x="1643916" y="1618714"/>
                </a:lnTo>
                <a:lnTo>
                  <a:pt x="1639596" y="1625121"/>
                </a:lnTo>
                <a:lnTo>
                  <a:pt x="1638012" y="1632967"/>
                </a:lnTo>
                <a:lnTo>
                  <a:pt x="1639596" y="1640813"/>
                </a:lnTo>
                <a:lnTo>
                  <a:pt x="1643916" y="1647220"/>
                </a:lnTo>
                <a:lnTo>
                  <a:pt x="1650323" y="1651540"/>
                </a:lnTo>
                <a:lnTo>
                  <a:pt x="1658169" y="1653124"/>
                </a:lnTo>
                <a:lnTo>
                  <a:pt x="1666015" y="1651540"/>
                </a:lnTo>
                <a:lnTo>
                  <a:pt x="1672422" y="1647220"/>
                </a:lnTo>
                <a:lnTo>
                  <a:pt x="1676742" y="1640813"/>
                </a:lnTo>
                <a:lnTo>
                  <a:pt x="1678326" y="1632967"/>
                </a:lnTo>
                <a:close/>
              </a:path>
              <a:path w="3694429" h="2762250">
                <a:moveTo>
                  <a:pt x="1678326" y="1758968"/>
                </a:moveTo>
                <a:lnTo>
                  <a:pt x="1676742" y="1751122"/>
                </a:lnTo>
                <a:lnTo>
                  <a:pt x="1672422" y="1744715"/>
                </a:lnTo>
                <a:lnTo>
                  <a:pt x="1666015" y="1740396"/>
                </a:lnTo>
                <a:lnTo>
                  <a:pt x="1658169" y="1738811"/>
                </a:lnTo>
                <a:lnTo>
                  <a:pt x="1650323" y="1740396"/>
                </a:lnTo>
                <a:lnTo>
                  <a:pt x="1643916" y="1744715"/>
                </a:lnTo>
                <a:lnTo>
                  <a:pt x="1639596" y="1751122"/>
                </a:lnTo>
                <a:lnTo>
                  <a:pt x="1638012" y="1758968"/>
                </a:lnTo>
                <a:lnTo>
                  <a:pt x="1639596" y="1766814"/>
                </a:lnTo>
                <a:lnTo>
                  <a:pt x="1643916" y="1773221"/>
                </a:lnTo>
                <a:lnTo>
                  <a:pt x="1650323" y="1777541"/>
                </a:lnTo>
                <a:lnTo>
                  <a:pt x="1658169" y="1779125"/>
                </a:lnTo>
                <a:lnTo>
                  <a:pt x="1666015" y="1777541"/>
                </a:lnTo>
                <a:lnTo>
                  <a:pt x="1672422" y="1773221"/>
                </a:lnTo>
                <a:lnTo>
                  <a:pt x="1676742" y="1766814"/>
                </a:lnTo>
                <a:lnTo>
                  <a:pt x="1678326" y="1758968"/>
                </a:lnTo>
                <a:close/>
              </a:path>
              <a:path w="3694429" h="2762250">
                <a:moveTo>
                  <a:pt x="1678326" y="1884969"/>
                </a:moveTo>
                <a:lnTo>
                  <a:pt x="1676742" y="1877123"/>
                </a:lnTo>
                <a:lnTo>
                  <a:pt x="1672422" y="1870716"/>
                </a:lnTo>
                <a:lnTo>
                  <a:pt x="1666015" y="1866397"/>
                </a:lnTo>
                <a:lnTo>
                  <a:pt x="1658169" y="1864813"/>
                </a:lnTo>
                <a:lnTo>
                  <a:pt x="1650323" y="1866397"/>
                </a:lnTo>
                <a:lnTo>
                  <a:pt x="1643916" y="1870716"/>
                </a:lnTo>
                <a:lnTo>
                  <a:pt x="1639596" y="1877123"/>
                </a:lnTo>
                <a:lnTo>
                  <a:pt x="1638012" y="1884969"/>
                </a:lnTo>
                <a:lnTo>
                  <a:pt x="1639596" y="1892815"/>
                </a:lnTo>
                <a:lnTo>
                  <a:pt x="1643916" y="1899222"/>
                </a:lnTo>
                <a:lnTo>
                  <a:pt x="1650323" y="1903542"/>
                </a:lnTo>
                <a:lnTo>
                  <a:pt x="1658169" y="1905126"/>
                </a:lnTo>
                <a:lnTo>
                  <a:pt x="1666015" y="1903542"/>
                </a:lnTo>
                <a:lnTo>
                  <a:pt x="1672422" y="1899222"/>
                </a:lnTo>
                <a:lnTo>
                  <a:pt x="1676742" y="1892815"/>
                </a:lnTo>
                <a:lnTo>
                  <a:pt x="1678326" y="1884969"/>
                </a:lnTo>
                <a:close/>
              </a:path>
              <a:path w="3694429" h="2762250">
                <a:moveTo>
                  <a:pt x="1678326" y="2010970"/>
                </a:moveTo>
                <a:lnTo>
                  <a:pt x="1676742" y="2003124"/>
                </a:lnTo>
                <a:lnTo>
                  <a:pt x="1672422" y="1996717"/>
                </a:lnTo>
                <a:lnTo>
                  <a:pt x="1666015" y="1992397"/>
                </a:lnTo>
                <a:lnTo>
                  <a:pt x="1658169" y="1990813"/>
                </a:lnTo>
                <a:lnTo>
                  <a:pt x="1650323" y="1992397"/>
                </a:lnTo>
                <a:lnTo>
                  <a:pt x="1643916" y="1996717"/>
                </a:lnTo>
                <a:lnTo>
                  <a:pt x="1639596" y="2003124"/>
                </a:lnTo>
                <a:lnTo>
                  <a:pt x="1638012" y="2010970"/>
                </a:lnTo>
                <a:lnTo>
                  <a:pt x="1639596" y="2018816"/>
                </a:lnTo>
                <a:lnTo>
                  <a:pt x="1643916" y="2025223"/>
                </a:lnTo>
                <a:lnTo>
                  <a:pt x="1650323" y="2029543"/>
                </a:lnTo>
                <a:lnTo>
                  <a:pt x="1658169" y="2031127"/>
                </a:lnTo>
                <a:lnTo>
                  <a:pt x="1666015" y="2029543"/>
                </a:lnTo>
                <a:lnTo>
                  <a:pt x="1672422" y="2025223"/>
                </a:lnTo>
                <a:lnTo>
                  <a:pt x="1676742" y="2018816"/>
                </a:lnTo>
                <a:lnTo>
                  <a:pt x="1678326" y="2010970"/>
                </a:lnTo>
                <a:close/>
              </a:path>
              <a:path w="3694429" h="2762250">
                <a:moveTo>
                  <a:pt x="1678326" y="2136971"/>
                </a:moveTo>
                <a:lnTo>
                  <a:pt x="1676742" y="2129125"/>
                </a:lnTo>
                <a:lnTo>
                  <a:pt x="1672422" y="2122718"/>
                </a:lnTo>
                <a:lnTo>
                  <a:pt x="1666015" y="2118398"/>
                </a:lnTo>
                <a:lnTo>
                  <a:pt x="1658169" y="2116814"/>
                </a:lnTo>
                <a:lnTo>
                  <a:pt x="1650323" y="2118398"/>
                </a:lnTo>
                <a:lnTo>
                  <a:pt x="1643916" y="2122718"/>
                </a:lnTo>
                <a:lnTo>
                  <a:pt x="1639596" y="2129125"/>
                </a:lnTo>
                <a:lnTo>
                  <a:pt x="1638012" y="2136971"/>
                </a:lnTo>
                <a:lnTo>
                  <a:pt x="1639596" y="2144817"/>
                </a:lnTo>
                <a:lnTo>
                  <a:pt x="1643916" y="2151224"/>
                </a:lnTo>
                <a:lnTo>
                  <a:pt x="1650323" y="2155544"/>
                </a:lnTo>
                <a:lnTo>
                  <a:pt x="1658169" y="2157128"/>
                </a:lnTo>
                <a:lnTo>
                  <a:pt x="1666015" y="2155544"/>
                </a:lnTo>
                <a:lnTo>
                  <a:pt x="1672422" y="2151224"/>
                </a:lnTo>
                <a:lnTo>
                  <a:pt x="1676742" y="2144817"/>
                </a:lnTo>
                <a:lnTo>
                  <a:pt x="1678326" y="2136971"/>
                </a:lnTo>
                <a:close/>
              </a:path>
              <a:path w="3694429" h="2762250">
                <a:moveTo>
                  <a:pt x="1804327" y="624960"/>
                </a:moveTo>
                <a:lnTo>
                  <a:pt x="1802743" y="617114"/>
                </a:lnTo>
                <a:lnTo>
                  <a:pt x="1798423" y="610706"/>
                </a:lnTo>
                <a:lnTo>
                  <a:pt x="1792016" y="606387"/>
                </a:lnTo>
                <a:lnTo>
                  <a:pt x="1784170" y="604803"/>
                </a:lnTo>
                <a:lnTo>
                  <a:pt x="1776324" y="606387"/>
                </a:lnTo>
                <a:lnTo>
                  <a:pt x="1769917" y="610706"/>
                </a:lnTo>
                <a:lnTo>
                  <a:pt x="1765597" y="617114"/>
                </a:lnTo>
                <a:lnTo>
                  <a:pt x="1764013" y="624960"/>
                </a:lnTo>
                <a:lnTo>
                  <a:pt x="1765597" y="632805"/>
                </a:lnTo>
                <a:lnTo>
                  <a:pt x="1769917" y="639213"/>
                </a:lnTo>
                <a:lnTo>
                  <a:pt x="1776324" y="643532"/>
                </a:lnTo>
                <a:lnTo>
                  <a:pt x="1784170" y="645116"/>
                </a:lnTo>
                <a:lnTo>
                  <a:pt x="1792016" y="643532"/>
                </a:lnTo>
                <a:lnTo>
                  <a:pt x="1798423" y="639213"/>
                </a:lnTo>
                <a:lnTo>
                  <a:pt x="1802743" y="632805"/>
                </a:lnTo>
                <a:lnTo>
                  <a:pt x="1804327" y="624960"/>
                </a:lnTo>
                <a:close/>
              </a:path>
              <a:path w="3694429" h="2762250">
                <a:moveTo>
                  <a:pt x="1804327" y="750961"/>
                </a:moveTo>
                <a:lnTo>
                  <a:pt x="1802743" y="743115"/>
                </a:lnTo>
                <a:lnTo>
                  <a:pt x="1798423" y="736708"/>
                </a:lnTo>
                <a:lnTo>
                  <a:pt x="1792016" y="732388"/>
                </a:lnTo>
                <a:lnTo>
                  <a:pt x="1784170" y="730804"/>
                </a:lnTo>
                <a:lnTo>
                  <a:pt x="1776324" y="732388"/>
                </a:lnTo>
                <a:lnTo>
                  <a:pt x="1769917" y="736708"/>
                </a:lnTo>
                <a:lnTo>
                  <a:pt x="1765597" y="743115"/>
                </a:lnTo>
                <a:lnTo>
                  <a:pt x="1764013" y="750961"/>
                </a:lnTo>
                <a:lnTo>
                  <a:pt x="1765597" y="758807"/>
                </a:lnTo>
                <a:lnTo>
                  <a:pt x="1769917" y="765214"/>
                </a:lnTo>
                <a:lnTo>
                  <a:pt x="1776324" y="769533"/>
                </a:lnTo>
                <a:lnTo>
                  <a:pt x="1784170" y="771117"/>
                </a:lnTo>
                <a:lnTo>
                  <a:pt x="1792016" y="769533"/>
                </a:lnTo>
                <a:lnTo>
                  <a:pt x="1798423" y="765214"/>
                </a:lnTo>
                <a:lnTo>
                  <a:pt x="1802743" y="758807"/>
                </a:lnTo>
                <a:lnTo>
                  <a:pt x="1804327" y="750961"/>
                </a:lnTo>
                <a:close/>
              </a:path>
              <a:path w="3694429" h="2762250">
                <a:moveTo>
                  <a:pt x="1804327" y="876961"/>
                </a:moveTo>
                <a:lnTo>
                  <a:pt x="1802743" y="869116"/>
                </a:lnTo>
                <a:lnTo>
                  <a:pt x="1798423" y="862709"/>
                </a:lnTo>
                <a:lnTo>
                  <a:pt x="1792016" y="858389"/>
                </a:lnTo>
                <a:lnTo>
                  <a:pt x="1784170" y="856805"/>
                </a:lnTo>
                <a:lnTo>
                  <a:pt x="1776324" y="858389"/>
                </a:lnTo>
                <a:lnTo>
                  <a:pt x="1769917" y="862709"/>
                </a:lnTo>
                <a:lnTo>
                  <a:pt x="1765597" y="869116"/>
                </a:lnTo>
                <a:lnTo>
                  <a:pt x="1764013" y="876961"/>
                </a:lnTo>
                <a:lnTo>
                  <a:pt x="1765597" y="884807"/>
                </a:lnTo>
                <a:lnTo>
                  <a:pt x="1769917" y="891214"/>
                </a:lnTo>
                <a:lnTo>
                  <a:pt x="1776324" y="895534"/>
                </a:lnTo>
                <a:lnTo>
                  <a:pt x="1784170" y="897118"/>
                </a:lnTo>
                <a:lnTo>
                  <a:pt x="1792016" y="895534"/>
                </a:lnTo>
                <a:lnTo>
                  <a:pt x="1798423" y="891214"/>
                </a:lnTo>
                <a:lnTo>
                  <a:pt x="1802743" y="884807"/>
                </a:lnTo>
                <a:lnTo>
                  <a:pt x="1804327" y="876961"/>
                </a:lnTo>
                <a:close/>
              </a:path>
              <a:path w="3694429" h="2762250">
                <a:moveTo>
                  <a:pt x="1804327" y="1002963"/>
                </a:moveTo>
                <a:lnTo>
                  <a:pt x="1802743" y="995117"/>
                </a:lnTo>
                <a:lnTo>
                  <a:pt x="1798423" y="988710"/>
                </a:lnTo>
                <a:lnTo>
                  <a:pt x="1792016" y="984390"/>
                </a:lnTo>
                <a:lnTo>
                  <a:pt x="1784170" y="982806"/>
                </a:lnTo>
                <a:lnTo>
                  <a:pt x="1776324" y="984390"/>
                </a:lnTo>
                <a:lnTo>
                  <a:pt x="1769917" y="988710"/>
                </a:lnTo>
                <a:lnTo>
                  <a:pt x="1765597" y="995117"/>
                </a:lnTo>
                <a:lnTo>
                  <a:pt x="1764013" y="1002963"/>
                </a:lnTo>
                <a:lnTo>
                  <a:pt x="1765597" y="1010808"/>
                </a:lnTo>
                <a:lnTo>
                  <a:pt x="1769917" y="1017215"/>
                </a:lnTo>
                <a:lnTo>
                  <a:pt x="1776324" y="1021535"/>
                </a:lnTo>
                <a:lnTo>
                  <a:pt x="1784170" y="1023119"/>
                </a:lnTo>
                <a:lnTo>
                  <a:pt x="1792016" y="1021535"/>
                </a:lnTo>
                <a:lnTo>
                  <a:pt x="1798423" y="1017215"/>
                </a:lnTo>
                <a:lnTo>
                  <a:pt x="1802743" y="1010808"/>
                </a:lnTo>
                <a:lnTo>
                  <a:pt x="1804327" y="1002963"/>
                </a:lnTo>
                <a:close/>
              </a:path>
              <a:path w="3694429" h="2762250">
                <a:moveTo>
                  <a:pt x="1804327" y="1128964"/>
                </a:moveTo>
                <a:lnTo>
                  <a:pt x="1802743" y="1121118"/>
                </a:lnTo>
                <a:lnTo>
                  <a:pt x="1798423" y="1114711"/>
                </a:lnTo>
                <a:lnTo>
                  <a:pt x="1792016" y="1110391"/>
                </a:lnTo>
                <a:lnTo>
                  <a:pt x="1784170" y="1108807"/>
                </a:lnTo>
                <a:lnTo>
                  <a:pt x="1776324" y="1110391"/>
                </a:lnTo>
                <a:lnTo>
                  <a:pt x="1769917" y="1114711"/>
                </a:lnTo>
                <a:lnTo>
                  <a:pt x="1765597" y="1121118"/>
                </a:lnTo>
                <a:lnTo>
                  <a:pt x="1764013" y="1128964"/>
                </a:lnTo>
                <a:lnTo>
                  <a:pt x="1765597" y="1136810"/>
                </a:lnTo>
                <a:lnTo>
                  <a:pt x="1769917" y="1143217"/>
                </a:lnTo>
                <a:lnTo>
                  <a:pt x="1776324" y="1147536"/>
                </a:lnTo>
                <a:lnTo>
                  <a:pt x="1784170" y="1149120"/>
                </a:lnTo>
                <a:lnTo>
                  <a:pt x="1792016" y="1147536"/>
                </a:lnTo>
                <a:lnTo>
                  <a:pt x="1798423" y="1143217"/>
                </a:lnTo>
                <a:lnTo>
                  <a:pt x="1802743" y="1136810"/>
                </a:lnTo>
                <a:lnTo>
                  <a:pt x="1804327" y="1128964"/>
                </a:lnTo>
                <a:close/>
              </a:path>
              <a:path w="3694429" h="2762250">
                <a:moveTo>
                  <a:pt x="1804327" y="1632967"/>
                </a:moveTo>
                <a:lnTo>
                  <a:pt x="1802743" y="1625121"/>
                </a:lnTo>
                <a:lnTo>
                  <a:pt x="1798423" y="1618714"/>
                </a:lnTo>
                <a:lnTo>
                  <a:pt x="1792016" y="1614394"/>
                </a:lnTo>
                <a:lnTo>
                  <a:pt x="1784170" y="1612810"/>
                </a:lnTo>
                <a:lnTo>
                  <a:pt x="1776324" y="1614394"/>
                </a:lnTo>
                <a:lnTo>
                  <a:pt x="1769917" y="1618714"/>
                </a:lnTo>
                <a:lnTo>
                  <a:pt x="1765597" y="1625121"/>
                </a:lnTo>
                <a:lnTo>
                  <a:pt x="1764013" y="1632967"/>
                </a:lnTo>
                <a:lnTo>
                  <a:pt x="1765597" y="1640813"/>
                </a:lnTo>
                <a:lnTo>
                  <a:pt x="1769917" y="1647220"/>
                </a:lnTo>
                <a:lnTo>
                  <a:pt x="1776324" y="1651540"/>
                </a:lnTo>
                <a:lnTo>
                  <a:pt x="1784170" y="1653124"/>
                </a:lnTo>
                <a:lnTo>
                  <a:pt x="1792016" y="1651540"/>
                </a:lnTo>
                <a:lnTo>
                  <a:pt x="1798423" y="1647220"/>
                </a:lnTo>
                <a:lnTo>
                  <a:pt x="1802743" y="1640813"/>
                </a:lnTo>
                <a:lnTo>
                  <a:pt x="1804327" y="1632967"/>
                </a:lnTo>
                <a:close/>
              </a:path>
              <a:path w="3694429" h="2762250">
                <a:moveTo>
                  <a:pt x="1804327" y="1758968"/>
                </a:moveTo>
                <a:lnTo>
                  <a:pt x="1802743" y="1751122"/>
                </a:lnTo>
                <a:lnTo>
                  <a:pt x="1798423" y="1744715"/>
                </a:lnTo>
                <a:lnTo>
                  <a:pt x="1792016" y="1740396"/>
                </a:lnTo>
                <a:lnTo>
                  <a:pt x="1784170" y="1738811"/>
                </a:lnTo>
                <a:lnTo>
                  <a:pt x="1776324" y="1740396"/>
                </a:lnTo>
                <a:lnTo>
                  <a:pt x="1769917" y="1744715"/>
                </a:lnTo>
                <a:lnTo>
                  <a:pt x="1765597" y="1751122"/>
                </a:lnTo>
                <a:lnTo>
                  <a:pt x="1764013" y="1758968"/>
                </a:lnTo>
                <a:lnTo>
                  <a:pt x="1765597" y="1766814"/>
                </a:lnTo>
                <a:lnTo>
                  <a:pt x="1769917" y="1773221"/>
                </a:lnTo>
                <a:lnTo>
                  <a:pt x="1776324" y="1777541"/>
                </a:lnTo>
                <a:lnTo>
                  <a:pt x="1784170" y="1779125"/>
                </a:lnTo>
                <a:lnTo>
                  <a:pt x="1792016" y="1777541"/>
                </a:lnTo>
                <a:lnTo>
                  <a:pt x="1798423" y="1773221"/>
                </a:lnTo>
                <a:lnTo>
                  <a:pt x="1802743" y="1766814"/>
                </a:lnTo>
                <a:lnTo>
                  <a:pt x="1804327" y="1758968"/>
                </a:lnTo>
                <a:close/>
              </a:path>
              <a:path w="3694429" h="2762250">
                <a:moveTo>
                  <a:pt x="1804327" y="1884969"/>
                </a:moveTo>
                <a:lnTo>
                  <a:pt x="1802743" y="1877123"/>
                </a:lnTo>
                <a:lnTo>
                  <a:pt x="1798423" y="1870716"/>
                </a:lnTo>
                <a:lnTo>
                  <a:pt x="1792016" y="1866397"/>
                </a:lnTo>
                <a:lnTo>
                  <a:pt x="1784170" y="1864813"/>
                </a:lnTo>
                <a:lnTo>
                  <a:pt x="1776324" y="1866397"/>
                </a:lnTo>
                <a:lnTo>
                  <a:pt x="1769917" y="1870716"/>
                </a:lnTo>
                <a:lnTo>
                  <a:pt x="1765597" y="1877123"/>
                </a:lnTo>
                <a:lnTo>
                  <a:pt x="1764013" y="1884969"/>
                </a:lnTo>
                <a:lnTo>
                  <a:pt x="1765597" y="1892815"/>
                </a:lnTo>
                <a:lnTo>
                  <a:pt x="1769917" y="1899222"/>
                </a:lnTo>
                <a:lnTo>
                  <a:pt x="1776324" y="1903542"/>
                </a:lnTo>
                <a:lnTo>
                  <a:pt x="1784170" y="1905126"/>
                </a:lnTo>
                <a:lnTo>
                  <a:pt x="1792016" y="1903542"/>
                </a:lnTo>
                <a:lnTo>
                  <a:pt x="1798423" y="1899222"/>
                </a:lnTo>
                <a:lnTo>
                  <a:pt x="1802743" y="1892815"/>
                </a:lnTo>
                <a:lnTo>
                  <a:pt x="1804327" y="1884969"/>
                </a:lnTo>
                <a:close/>
              </a:path>
              <a:path w="3694429" h="2762250">
                <a:moveTo>
                  <a:pt x="1804327" y="2010970"/>
                </a:moveTo>
                <a:lnTo>
                  <a:pt x="1802743" y="2003124"/>
                </a:lnTo>
                <a:lnTo>
                  <a:pt x="1798423" y="1996717"/>
                </a:lnTo>
                <a:lnTo>
                  <a:pt x="1792016" y="1992397"/>
                </a:lnTo>
                <a:lnTo>
                  <a:pt x="1784170" y="1990813"/>
                </a:lnTo>
                <a:lnTo>
                  <a:pt x="1776324" y="1992397"/>
                </a:lnTo>
                <a:lnTo>
                  <a:pt x="1769917" y="1996717"/>
                </a:lnTo>
                <a:lnTo>
                  <a:pt x="1765597" y="2003124"/>
                </a:lnTo>
                <a:lnTo>
                  <a:pt x="1764013" y="2010970"/>
                </a:lnTo>
                <a:lnTo>
                  <a:pt x="1765597" y="2018816"/>
                </a:lnTo>
                <a:lnTo>
                  <a:pt x="1769917" y="2025223"/>
                </a:lnTo>
                <a:lnTo>
                  <a:pt x="1776324" y="2029543"/>
                </a:lnTo>
                <a:lnTo>
                  <a:pt x="1784170" y="2031127"/>
                </a:lnTo>
                <a:lnTo>
                  <a:pt x="1792016" y="2029543"/>
                </a:lnTo>
                <a:lnTo>
                  <a:pt x="1798423" y="2025223"/>
                </a:lnTo>
                <a:lnTo>
                  <a:pt x="1802743" y="2018816"/>
                </a:lnTo>
                <a:lnTo>
                  <a:pt x="1804327" y="2010970"/>
                </a:lnTo>
                <a:close/>
              </a:path>
              <a:path w="3694429" h="2762250">
                <a:moveTo>
                  <a:pt x="1804327" y="2136971"/>
                </a:moveTo>
                <a:lnTo>
                  <a:pt x="1802743" y="2129125"/>
                </a:lnTo>
                <a:lnTo>
                  <a:pt x="1798423" y="2122718"/>
                </a:lnTo>
                <a:lnTo>
                  <a:pt x="1792016" y="2118398"/>
                </a:lnTo>
                <a:lnTo>
                  <a:pt x="1784170" y="2116814"/>
                </a:lnTo>
                <a:lnTo>
                  <a:pt x="1776324" y="2118398"/>
                </a:lnTo>
                <a:lnTo>
                  <a:pt x="1769917" y="2122718"/>
                </a:lnTo>
                <a:lnTo>
                  <a:pt x="1765597" y="2129125"/>
                </a:lnTo>
                <a:lnTo>
                  <a:pt x="1764013" y="2136971"/>
                </a:lnTo>
                <a:lnTo>
                  <a:pt x="1765597" y="2144817"/>
                </a:lnTo>
                <a:lnTo>
                  <a:pt x="1769917" y="2151224"/>
                </a:lnTo>
                <a:lnTo>
                  <a:pt x="1776324" y="2155544"/>
                </a:lnTo>
                <a:lnTo>
                  <a:pt x="1784170" y="2157128"/>
                </a:lnTo>
                <a:lnTo>
                  <a:pt x="1792016" y="2155544"/>
                </a:lnTo>
                <a:lnTo>
                  <a:pt x="1798423" y="2151224"/>
                </a:lnTo>
                <a:lnTo>
                  <a:pt x="1802743" y="2144817"/>
                </a:lnTo>
                <a:lnTo>
                  <a:pt x="1804327" y="2136971"/>
                </a:lnTo>
                <a:close/>
              </a:path>
              <a:path w="3694429" h="2762250">
                <a:moveTo>
                  <a:pt x="1930328" y="624960"/>
                </a:moveTo>
                <a:lnTo>
                  <a:pt x="1928744" y="617114"/>
                </a:lnTo>
                <a:lnTo>
                  <a:pt x="1924424" y="610706"/>
                </a:lnTo>
                <a:lnTo>
                  <a:pt x="1918017" y="606387"/>
                </a:lnTo>
                <a:lnTo>
                  <a:pt x="1910171" y="604803"/>
                </a:lnTo>
                <a:lnTo>
                  <a:pt x="1902325" y="606387"/>
                </a:lnTo>
                <a:lnTo>
                  <a:pt x="1895918" y="610706"/>
                </a:lnTo>
                <a:lnTo>
                  <a:pt x="1891598" y="617114"/>
                </a:lnTo>
                <a:lnTo>
                  <a:pt x="1890014" y="624960"/>
                </a:lnTo>
                <a:lnTo>
                  <a:pt x="1891598" y="632805"/>
                </a:lnTo>
                <a:lnTo>
                  <a:pt x="1895918" y="639213"/>
                </a:lnTo>
                <a:lnTo>
                  <a:pt x="1902325" y="643532"/>
                </a:lnTo>
                <a:lnTo>
                  <a:pt x="1910171" y="645116"/>
                </a:lnTo>
                <a:lnTo>
                  <a:pt x="1918017" y="643532"/>
                </a:lnTo>
                <a:lnTo>
                  <a:pt x="1924424" y="639213"/>
                </a:lnTo>
                <a:lnTo>
                  <a:pt x="1928744" y="632805"/>
                </a:lnTo>
                <a:lnTo>
                  <a:pt x="1930328" y="624960"/>
                </a:lnTo>
                <a:close/>
              </a:path>
              <a:path w="3694429" h="2762250">
                <a:moveTo>
                  <a:pt x="1930328" y="750961"/>
                </a:moveTo>
                <a:lnTo>
                  <a:pt x="1928744" y="743115"/>
                </a:lnTo>
                <a:lnTo>
                  <a:pt x="1924424" y="736708"/>
                </a:lnTo>
                <a:lnTo>
                  <a:pt x="1918017" y="732388"/>
                </a:lnTo>
                <a:lnTo>
                  <a:pt x="1910171" y="730804"/>
                </a:lnTo>
                <a:lnTo>
                  <a:pt x="1902325" y="732388"/>
                </a:lnTo>
                <a:lnTo>
                  <a:pt x="1895918" y="736708"/>
                </a:lnTo>
                <a:lnTo>
                  <a:pt x="1891598" y="743115"/>
                </a:lnTo>
                <a:lnTo>
                  <a:pt x="1890014" y="750961"/>
                </a:lnTo>
                <a:lnTo>
                  <a:pt x="1891598" y="758807"/>
                </a:lnTo>
                <a:lnTo>
                  <a:pt x="1895918" y="765214"/>
                </a:lnTo>
                <a:lnTo>
                  <a:pt x="1902325" y="769533"/>
                </a:lnTo>
                <a:lnTo>
                  <a:pt x="1910171" y="771117"/>
                </a:lnTo>
                <a:lnTo>
                  <a:pt x="1918017" y="769533"/>
                </a:lnTo>
                <a:lnTo>
                  <a:pt x="1924424" y="765214"/>
                </a:lnTo>
                <a:lnTo>
                  <a:pt x="1928744" y="758807"/>
                </a:lnTo>
                <a:lnTo>
                  <a:pt x="1930328" y="750961"/>
                </a:lnTo>
                <a:close/>
              </a:path>
              <a:path w="3694429" h="2762250">
                <a:moveTo>
                  <a:pt x="1930328" y="876961"/>
                </a:moveTo>
                <a:lnTo>
                  <a:pt x="1928744" y="869116"/>
                </a:lnTo>
                <a:lnTo>
                  <a:pt x="1924424" y="862709"/>
                </a:lnTo>
                <a:lnTo>
                  <a:pt x="1918017" y="858389"/>
                </a:lnTo>
                <a:lnTo>
                  <a:pt x="1910171" y="856805"/>
                </a:lnTo>
                <a:lnTo>
                  <a:pt x="1902325" y="858389"/>
                </a:lnTo>
                <a:lnTo>
                  <a:pt x="1895918" y="862709"/>
                </a:lnTo>
                <a:lnTo>
                  <a:pt x="1891598" y="869116"/>
                </a:lnTo>
                <a:lnTo>
                  <a:pt x="1890014" y="876961"/>
                </a:lnTo>
                <a:lnTo>
                  <a:pt x="1891598" y="884807"/>
                </a:lnTo>
                <a:lnTo>
                  <a:pt x="1895918" y="891214"/>
                </a:lnTo>
                <a:lnTo>
                  <a:pt x="1902325" y="895534"/>
                </a:lnTo>
                <a:lnTo>
                  <a:pt x="1910171" y="897118"/>
                </a:lnTo>
                <a:lnTo>
                  <a:pt x="1918017" y="895534"/>
                </a:lnTo>
                <a:lnTo>
                  <a:pt x="1924424" y="891214"/>
                </a:lnTo>
                <a:lnTo>
                  <a:pt x="1928744" y="884807"/>
                </a:lnTo>
                <a:lnTo>
                  <a:pt x="1930328" y="876961"/>
                </a:lnTo>
                <a:close/>
              </a:path>
              <a:path w="3694429" h="2762250">
                <a:moveTo>
                  <a:pt x="1930328" y="1002963"/>
                </a:moveTo>
                <a:lnTo>
                  <a:pt x="1928744" y="995117"/>
                </a:lnTo>
                <a:lnTo>
                  <a:pt x="1924424" y="988710"/>
                </a:lnTo>
                <a:lnTo>
                  <a:pt x="1918017" y="984390"/>
                </a:lnTo>
                <a:lnTo>
                  <a:pt x="1910171" y="982806"/>
                </a:lnTo>
                <a:lnTo>
                  <a:pt x="1902325" y="984390"/>
                </a:lnTo>
                <a:lnTo>
                  <a:pt x="1895918" y="988710"/>
                </a:lnTo>
                <a:lnTo>
                  <a:pt x="1891598" y="995117"/>
                </a:lnTo>
                <a:lnTo>
                  <a:pt x="1890014" y="1002963"/>
                </a:lnTo>
                <a:lnTo>
                  <a:pt x="1891598" y="1010808"/>
                </a:lnTo>
                <a:lnTo>
                  <a:pt x="1895918" y="1017215"/>
                </a:lnTo>
                <a:lnTo>
                  <a:pt x="1902325" y="1021535"/>
                </a:lnTo>
                <a:lnTo>
                  <a:pt x="1910171" y="1023119"/>
                </a:lnTo>
                <a:lnTo>
                  <a:pt x="1918017" y="1021535"/>
                </a:lnTo>
                <a:lnTo>
                  <a:pt x="1924424" y="1017215"/>
                </a:lnTo>
                <a:lnTo>
                  <a:pt x="1928744" y="1010808"/>
                </a:lnTo>
                <a:lnTo>
                  <a:pt x="1930328" y="1002963"/>
                </a:lnTo>
                <a:close/>
              </a:path>
              <a:path w="3694429" h="2762250">
                <a:moveTo>
                  <a:pt x="1930328" y="1128964"/>
                </a:moveTo>
                <a:lnTo>
                  <a:pt x="1928744" y="1121118"/>
                </a:lnTo>
                <a:lnTo>
                  <a:pt x="1924424" y="1114711"/>
                </a:lnTo>
                <a:lnTo>
                  <a:pt x="1918017" y="1110391"/>
                </a:lnTo>
                <a:lnTo>
                  <a:pt x="1910171" y="1108807"/>
                </a:lnTo>
                <a:lnTo>
                  <a:pt x="1902325" y="1110391"/>
                </a:lnTo>
                <a:lnTo>
                  <a:pt x="1895918" y="1114711"/>
                </a:lnTo>
                <a:lnTo>
                  <a:pt x="1891598" y="1121118"/>
                </a:lnTo>
                <a:lnTo>
                  <a:pt x="1890014" y="1128964"/>
                </a:lnTo>
                <a:lnTo>
                  <a:pt x="1891598" y="1136810"/>
                </a:lnTo>
                <a:lnTo>
                  <a:pt x="1895918" y="1143217"/>
                </a:lnTo>
                <a:lnTo>
                  <a:pt x="1902325" y="1147536"/>
                </a:lnTo>
                <a:lnTo>
                  <a:pt x="1910171" y="1149120"/>
                </a:lnTo>
                <a:lnTo>
                  <a:pt x="1918017" y="1147536"/>
                </a:lnTo>
                <a:lnTo>
                  <a:pt x="1924424" y="1143217"/>
                </a:lnTo>
                <a:lnTo>
                  <a:pt x="1928744" y="1136810"/>
                </a:lnTo>
                <a:lnTo>
                  <a:pt x="1930328" y="1128964"/>
                </a:lnTo>
                <a:close/>
              </a:path>
              <a:path w="3694429" h="2762250">
                <a:moveTo>
                  <a:pt x="1930328" y="1632967"/>
                </a:moveTo>
                <a:lnTo>
                  <a:pt x="1928744" y="1625121"/>
                </a:lnTo>
                <a:lnTo>
                  <a:pt x="1924424" y="1618714"/>
                </a:lnTo>
                <a:lnTo>
                  <a:pt x="1918017" y="1614394"/>
                </a:lnTo>
                <a:lnTo>
                  <a:pt x="1910171" y="1612810"/>
                </a:lnTo>
                <a:lnTo>
                  <a:pt x="1902325" y="1614394"/>
                </a:lnTo>
                <a:lnTo>
                  <a:pt x="1895918" y="1618714"/>
                </a:lnTo>
                <a:lnTo>
                  <a:pt x="1891598" y="1625121"/>
                </a:lnTo>
                <a:lnTo>
                  <a:pt x="1890014" y="1632967"/>
                </a:lnTo>
                <a:lnTo>
                  <a:pt x="1891598" y="1640813"/>
                </a:lnTo>
                <a:lnTo>
                  <a:pt x="1895918" y="1647220"/>
                </a:lnTo>
                <a:lnTo>
                  <a:pt x="1902325" y="1651540"/>
                </a:lnTo>
                <a:lnTo>
                  <a:pt x="1910171" y="1653124"/>
                </a:lnTo>
                <a:lnTo>
                  <a:pt x="1918017" y="1651540"/>
                </a:lnTo>
                <a:lnTo>
                  <a:pt x="1924424" y="1647220"/>
                </a:lnTo>
                <a:lnTo>
                  <a:pt x="1928744" y="1640813"/>
                </a:lnTo>
                <a:lnTo>
                  <a:pt x="1930328" y="1632967"/>
                </a:lnTo>
                <a:close/>
              </a:path>
              <a:path w="3694429" h="2762250">
                <a:moveTo>
                  <a:pt x="1930328" y="1758968"/>
                </a:moveTo>
                <a:lnTo>
                  <a:pt x="1928744" y="1751122"/>
                </a:lnTo>
                <a:lnTo>
                  <a:pt x="1924424" y="1744715"/>
                </a:lnTo>
                <a:lnTo>
                  <a:pt x="1918017" y="1740396"/>
                </a:lnTo>
                <a:lnTo>
                  <a:pt x="1910171" y="1738811"/>
                </a:lnTo>
                <a:lnTo>
                  <a:pt x="1902325" y="1740396"/>
                </a:lnTo>
                <a:lnTo>
                  <a:pt x="1895918" y="1744715"/>
                </a:lnTo>
                <a:lnTo>
                  <a:pt x="1891598" y="1751122"/>
                </a:lnTo>
                <a:lnTo>
                  <a:pt x="1890014" y="1758968"/>
                </a:lnTo>
                <a:lnTo>
                  <a:pt x="1891598" y="1766814"/>
                </a:lnTo>
                <a:lnTo>
                  <a:pt x="1895918" y="1773221"/>
                </a:lnTo>
                <a:lnTo>
                  <a:pt x="1902325" y="1777541"/>
                </a:lnTo>
                <a:lnTo>
                  <a:pt x="1910171" y="1779125"/>
                </a:lnTo>
                <a:lnTo>
                  <a:pt x="1918017" y="1777541"/>
                </a:lnTo>
                <a:lnTo>
                  <a:pt x="1924424" y="1773221"/>
                </a:lnTo>
                <a:lnTo>
                  <a:pt x="1928744" y="1766814"/>
                </a:lnTo>
                <a:lnTo>
                  <a:pt x="1930328" y="1758968"/>
                </a:lnTo>
                <a:close/>
              </a:path>
              <a:path w="3694429" h="2762250">
                <a:moveTo>
                  <a:pt x="1930328" y="1884969"/>
                </a:moveTo>
                <a:lnTo>
                  <a:pt x="1928744" y="1877123"/>
                </a:lnTo>
                <a:lnTo>
                  <a:pt x="1924424" y="1870716"/>
                </a:lnTo>
                <a:lnTo>
                  <a:pt x="1918017" y="1866397"/>
                </a:lnTo>
                <a:lnTo>
                  <a:pt x="1910171" y="1864813"/>
                </a:lnTo>
                <a:lnTo>
                  <a:pt x="1902325" y="1866397"/>
                </a:lnTo>
                <a:lnTo>
                  <a:pt x="1895918" y="1870716"/>
                </a:lnTo>
                <a:lnTo>
                  <a:pt x="1891598" y="1877123"/>
                </a:lnTo>
                <a:lnTo>
                  <a:pt x="1890014" y="1884969"/>
                </a:lnTo>
                <a:lnTo>
                  <a:pt x="1891598" y="1892815"/>
                </a:lnTo>
                <a:lnTo>
                  <a:pt x="1895918" y="1899222"/>
                </a:lnTo>
                <a:lnTo>
                  <a:pt x="1902325" y="1903542"/>
                </a:lnTo>
                <a:lnTo>
                  <a:pt x="1910171" y="1905126"/>
                </a:lnTo>
                <a:lnTo>
                  <a:pt x="1918017" y="1903542"/>
                </a:lnTo>
                <a:lnTo>
                  <a:pt x="1924424" y="1899222"/>
                </a:lnTo>
                <a:lnTo>
                  <a:pt x="1928744" y="1892815"/>
                </a:lnTo>
                <a:lnTo>
                  <a:pt x="1930328" y="1884969"/>
                </a:lnTo>
                <a:close/>
              </a:path>
              <a:path w="3694429" h="2762250">
                <a:moveTo>
                  <a:pt x="1930328" y="2010970"/>
                </a:moveTo>
                <a:lnTo>
                  <a:pt x="1928744" y="2003124"/>
                </a:lnTo>
                <a:lnTo>
                  <a:pt x="1924424" y="1996717"/>
                </a:lnTo>
                <a:lnTo>
                  <a:pt x="1918017" y="1992397"/>
                </a:lnTo>
                <a:lnTo>
                  <a:pt x="1910171" y="1990813"/>
                </a:lnTo>
                <a:lnTo>
                  <a:pt x="1902325" y="1992397"/>
                </a:lnTo>
                <a:lnTo>
                  <a:pt x="1895918" y="1996717"/>
                </a:lnTo>
                <a:lnTo>
                  <a:pt x="1891598" y="2003124"/>
                </a:lnTo>
                <a:lnTo>
                  <a:pt x="1890014" y="2010970"/>
                </a:lnTo>
                <a:lnTo>
                  <a:pt x="1891598" y="2018816"/>
                </a:lnTo>
                <a:lnTo>
                  <a:pt x="1895918" y="2025223"/>
                </a:lnTo>
                <a:lnTo>
                  <a:pt x="1902325" y="2029543"/>
                </a:lnTo>
                <a:lnTo>
                  <a:pt x="1910171" y="2031127"/>
                </a:lnTo>
                <a:lnTo>
                  <a:pt x="1918017" y="2029543"/>
                </a:lnTo>
                <a:lnTo>
                  <a:pt x="1924424" y="2025223"/>
                </a:lnTo>
                <a:lnTo>
                  <a:pt x="1928744" y="2018816"/>
                </a:lnTo>
                <a:lnTo>
                  <a:pt x="1930328" y="2010970"/>
                </a:lnTo>
                <a:close/>
              </a:path>
              <a:path w="3694429" h="2762250">
                <a:moveTo>
                  <a:pt x="1930328" y="2136971"/>
                </a:moveTo>
                <a:lnTo>
                  <a:pt x="1928744" y="2129125"/>
                </a:lnTo>
                <a:lnTo>
                  <a:pt x="1924424" y="2122718"/>
                </a:lnTo>
                <a:lnTo>
                  <a:pt x="1918017" y="2118398"/>
                </a:lnTo>
                <a:lnTo>
                  <a:pt x="1910171" y="2116814"/>
                </a:lnTo>
                <a:lnTo>
                  <a:pt x="1902325" y="2118398"/>
                </a:lnTo>
                <a:lnTo>
                  <a:pt x="1895918" y="2122718"/>
                </a:lnTo>
                <a:lnTo>
                  <a:pt x="1891598" y="2129125"/>
                </a:lnTo>
                <a:lnTo>
                  <a:pt x="1890014" y="2136971"/>
                </a:lnTo>
                <a:lnTo>
                  <a:pt x="1891598" y="2144817"/>
                </a:lnTo>
                <a:lnTo>
                  <a:pt x="1895918" y="2151224"/>
                </a:lnTo>
                <a:lnTo>
                  <a:pt x="1902325" y="2155544"/>
                </a:lnTo>
                <a:lnTo>
                  <a:pt x="1910171" y="2157128"/>
                </a:lnTo>
                <a:lnTo>
                  <a:pt x="1918017" y="2155544"/>
                </a:lnTo>
                <a:lnTo>
                  <a:pt x="1924424" y="2151224"/>
                </a:lnTo>
                <a:lnTo>
                  <a:pt x="1928744" y="2144817"/>
                </a:lnTo>
                <a:lnTo>
                  <a:pt x="1930328" y="2136971"/>
                </a:lnTo>
                <a:close/>
              </a:path>
              <a:path w="3694429" h="2762250">
                <a:moveTo>
                  <a:pt x="2056329" y="624960"/>
                </a:moveTo>
                <a:lnTo>
                  <a:pt x="2054745" y="617114"/>
                </a:lnTo>
                <a:lnTo>
                  <a:pt x="2050425" y="610706"/>
                </a:lnTo>
                <a:lnTo>
                  <a:pt x="2044018" y="606387"/>
                </a:lnTo>
                <a:lnTo>
                  <a:pt x="2036172" y="604803"/>
                </a:lnTo>
                <a:lnTo>
                  <a:pt x="2028326" y="606387"/>
                </a:lnTo>
                <a:lnTo>
                  <a:pt x="2021919" y="610706"/>
                </a:lnTo>
                <a:lnTo>
                  <a:pt x="2017600" y="617114"/>
                </a:lnTo>
                <a:lnTo>
                  <a:pt x="2016016" y="624960"/>
                </a:lnTo>
                <a:lnTo>
                  <a:pt x="2017600" y="632805"/>
                </a:lnTo>
                <a:lnTo>
                  <a:pt x="2021919" y="639213"/>
                </a:lnTo>
                <a:lnTo>
                  <a:pt x="2028326" y="643532"/>
                </a:lnTo>
                <a:lnTo>
                  <a:pt x="2036172" y="645116"/>
                </a:lnTo>
                <a:lnTo>
                  <a:pt x="2044018" y="643532"/>
                </a:lnTo>
                <a:lnTo>
                  <a:pt x="2050425" y="639213"/>
                </a:lnTo>
                <a:lnTo>
                  <a:pt x="2054745" y="632805"/>
                </a:lnTo>
                <a:lnTo>
                  <a:pt x="2056329" y="624960"/>
                </a:lnTo>
                <a:close/>
              </a:path>
              <a:path w="3694429" h="2762250">
                <a:moveTo>
                  <a:pt x="2056329" y="750961"/>
                </a:moveTo>
                <a:lnTo>
                  <a:pt x="2054745" y="743115"/>
                </a:lnTo>
                <a:lnTo>
                  <a:pt x="2050425" y="736708"/>
                </a:lnTo>
                <a:lnTo>
                  <a:pt x="2044018" y="732388"/>
                </a:lnTo>
                <a:lnTo>
                  <a:pt x="2036172" y="730804"/>
                </a:lnTo>
                <a:lnTo>
                  <a:pt x="2028326" y="732388"/>
                </a:lnTo>
                <a:lnTo>
                  <a:pt x="2021919" y="736708"/>
                </a:lnTo>
                <a:lnTo>
                  <a:pt x="2017600" y="743115"/>
                </a:lnTo>
                <a:lnTo>
                  <a:pt x="2016016" y="750961"/>
                </a:lnTo>
                <a:lnTo>
                  <a:pt x="2017600" y="758807"/>
                </a:lnTo>
                <a:lnTo>
                  <a:pt x="2021919" y="765214"/>
                </a:lnTo>
                <a:lnTo>
                  <a:pt x="2028326" y="769533"/>
                </a:lnTo>
                <a:lnTo>
                  <a:pt x="2036172" y="771117"/>
                </a:lnTo>
                <a:lnTo>
                  <a:pt x="2044018" y="769533"/>
                </a:lnTo>
                <a:lnTo>
                  <a:pt x="2050425" y="765214"/>
                </a:lnTo>
                <a:lnTo>
                  <a:pt x="2054745" y="758807"/>
                </a:lnTo>
                <a:lnTo>
                  <a:pt x="2056329" y="750961"/>
                </a:lnTo>
                <a:close/>
              </a:path>
              <a:path w="3694429" h="2762250">
                <a:moveTo>
                  <a:pt x="2056329" y="876961"/>
                </a:moveTo>
                <a:lnTo>
                  <a:pt x="2054745" y="869116"/>
                </a:lnTo>
                <a:lnTo>
                  <a:pt x="2050425" y="862709"/>
                </a:lnTo>
                <a:lnTo>
                  <a:pt x="2044018" y="858389"/>
                </a:lnTo>
                <a:lnTo>
                  <a:pt x="2036172" y="856805"/>
                </a:lnTo>
                <a:lnTo>
                  <a:pt x="2028326" y="858389"/>
                </a:lnTo>
                <a:lnTo>
                  <a:pt x="2021919" y="862709"/>
                </a:lnTo>
                <a:lnTo>
                  <a:pt x="2017600" y="869116"/>
                </a:lnTo>
                <a:lnTo>
                  <a:pt x="2016016" y="876961"/>
                </a:lnTo>
                <a:lnTo>
                  <a:pt x="2017600" y="884807"/>
                </a:lnTo>
                <a:lnTo>
                  <a:pt x="2021919" y="891214"/>
                </a:lnTo>
                <a:lnTo>
                  <a:pt x="2028326" y="895534"/>
                </a:lnTo>
                <a:lnTo>
                  <a:pt x="2036172" y="897118"/>
                </a:lnTo>
                <a:lnTo>
                  <a:pt x="2044018" y="895534"/>
                </a:lnTo>
                <a:lnTo>
                  <a:pt x="2050425" y="891214"/>
                </a:lnTo>
                <a:lnTo>
                  <a:pt x="2054745" y="884807"/>
                </a:lnTo>
                <a:lnTo>
                  <a:pt x="2056329" y="876961"/>
                </a:lnTo>
                <a:close/>
              </a:path>
              <a:path w="3694429" h="2762250">
                <a:moveTo>
                  <a:pt x="2056329" y="1002963"/>
                </a:moveTo>
                <a:lnTo>
                  <a:pt x="2054745" y="995117"/>
                </a:lnTo>
                <a:lnTo>
                  <a:pt x="2050425" y="988710"/>
                </a:lnTo>
                <a:lnTo>
                  <a:pt x="2044018" y="984390"/>
                </a:lnTo>
                <a:lnTo>
                  <a:pt x="2036172" y="982806"/>
                </a:lnTo>
                <a:lnTo>
                  <a:pt x="2028326" y="984390"/>
                </a:lnTo>
                <a:lnTo>
                  <a:pt x="2021919" y="988710"/>
                </a:lnTo>
                <a:lnTo>
                  <a:pt x="2017600" y="995117"/>
                </a:lnTo>
                <a:lnTo>
                  <a:pt x="2016016" y="1002963"/>
                </a:lnTo>
                <a:lnTo>
                  <a:pt x="2017600" y="1010808"/>
                </a:lnTo>
                <a:lnTo>
                  <a:pt x="2021919" y="1017215"/>
                </a:lnTo>
                <a:lnTo>
                  <a:pt x="2028326" y="1021535"/>
                </a:lnTo>
                <a:lnTo>
                  <a:pt x="2036172" y="1023119"/>
                </a:lnTo>
                <a:lnTo>
                  <a:pt x="2044018" y="1021535"/>
                </a:lnTo>
                <a:lnTo>
                  <a:pt x="2050425" y="1017215"/>
                </a:lnTo>
                <a:lnTo>
                  <a:pt x="2054745" y="1010808"/>
                </a:lnTo>
                <a:lnTo>
                  <a:pt x="2056329" y="1002963"/>
                </a:lnTo>
                <a:close/>
              </a:path>
              <a:path w="3694429" h="2762250">
                <a:moveTo>
                  <a:pt x="2056329" y="1128964"/>
                </a:moveTo>
                <a:lnTo>
                  <a:pt x="2054745" y="1121118"/>
                </a:lnTo>
                <a:lnTo>
                  <a:pt x="2050425" y="1114711"/>
                </a:lnTo>
                <a:lnTo>
                  <a:pt x="2044018" y="1110391"/>
                </a:lnTo>
                <a:lnTo>
                  <a:pt x="2036172" y="1108807"/>
                </a:lnTo>
                <a:lnTo>
                  <a:pt x="2028326" y="1110391"/>
                </a:lnTo>
                <a:lnTo>
                  <a:pt x="2021919" y="1114711"/>
                </a:lnTo>
                <a:lnTo>
                  <a:pt x="2017600" y="1121118"/>
                </a:lnTo>
                <a:lnTo>
                  <a:pt x="2016016" y="1128964"/>
                </a:lnTo>
                <a:lnTo>
                  <a:pt x="2017600" y="1136810"/>
                </a:lnTo>
                <a:lnTo>
                  <a:pt x="2021919" y="1143217"/>
                </a:lnTo>
                <a:lnTo>
                  <a:pt x="2028326" y="1147536"/>
                </a:lnTo>
                <a:lnTo>
                  <a:pt x="2036172" y="1149120"/>
                </a:lnTo>
                <a:lnTo>
                  <a:pt x="2044018" y="1147536"/>
                </a:lnTo>
                <a:lnTo>
                  <a:pt x="2050425" y="1143217"/>
                </a:lnTo>
                <a:lnTo>
                  <a:pt x="2054745" y="1136810"/>
                </a:lnTo>
                <a:lnTo>
                  <a:pt x="2056329" y="1128964"/>
                </a:lnTo>
                <a:close/>
              </a:path>
              <a:path w="3694429" h="2762250">
                <a:moveTo>
                  <a:pt x="2056329" y="1632967"/>
                </a:moveTo>
                <a:lnTo>
                  <a:pt x="2054745" y="1625121"/>
                </a:lnTo>
                <a:lnTo>
                  <a:pt x="2050425" y="1618714"/>
                </a:lnTo>
                <a:lnTo>
                  <a:pt x="2044018" y="1614394"/>
                </a:lnTo>
                <a:lnTo>
                  <a:pt x="2036172" y="1612810"/>
                </a:lnTo>
                <a:lnTo>
                  <a:pt x="2028326" y="1614394"/>
                </a:lnTo>
                <a:lnTo>
                  <a:pt x="2021919" y="1618714"/>
                </a:lnTo>
                <a:lnTo>
                  <a:pt x="2017600" y="1625121"/>
                </a:lnTo>
                <a:lnTo>
                  <a:pt x="2016016" y="1632967"/>
                </a:lnTo>
                <a:lnTo>
                  <a:pt x="2017600" y="1640813"/>
                </a:lnTo>
                <a:lnTo>
                  <a:pt x="2021919" y="1647220"/>
                </a:lnTo>
                <a:lnTo>
                  <a:pt x="2028326" y="1651540"/>
                </a:lnTo>
                <a:lnTo>
                  <a:pt x="2036172" y="1653124"/>
                </a:lnTo>
                <a:lnTo>
                  <a:pt x="2044018" y="1651540"/>
                </a:lnTo>
                <a:lnTo>
                  <a:pt x="2050425" y="1647220"/>
                </a:lnTo>
                <a:lnTo>
                  <a:pt x="2054745" y="1640813"/>
                </a:lnTo>
                <a:lnTo>
                  <a:pt x="2056329" y="1632967"/>
                </a:lnTo>
                <a:close/>
              </a:path>
              <a:path w="3694429" h="2762250">
                <a:moveTo>
                  <a:pt x="2056329" y="1758968"/>
                </a:moveTo>
                <a:lnTo>
                  <a:pt x="2054745" y="1751122"/>
                </a:lnTo>
                <a:lnTo>
                  <a:pt x="2050425" y="1744715"/>
                </a:lnTo>
                <a:lnTo>
                  <a:pt x="2044018" y="1740396"/>
                </a:lnTo>
                <a:lnTo>
                  <a:pt x="2036172" y="1738811"/>
                </a:lnTo>
                <a:lnTo>
                  <a:pt x="2028326" y="1740396"/>
                </a:lnTo>
                <a:lnTo>
                  <a:pt x="2021919" y="1744715"/>
                </a:lnTo>
                <a:lnTo>
                  <a:pt x="2017600" y="1751122"/>
                </a:lnTo>
                <a:lnTo>
                  <a:pt x="2016016" y="1758968"/>
                </a:lnTo>
                <a:lnTo>
                  <a:pt x="2017600" y="1766814"/>
                </a:lnTo>
                <a:lnTo>
                  <a:pt x="2021919" y="1773221"/>
                </a:lnTo>
                <a:lnTo>
                  <a:pt x="2028326" y="1777541"/>
                </a:lnTo>
                <a:lnTo>
                  <a:pt x="2036172" y="1779125"/>
                </a:lnTo>
                <a:lnTo>
                  <a:pt x="2044018" y="1777541"/>
                </a:lnTo>
                <a:lnTo>
                  <a:pt x="2050425" y="1773221"/>
                </a:lnTo>
                <a:lnTo>
                  <a:pt x="2054745" y="1766814"/>
                </a:lnTo>
                <a:lnTo>
                  <a:pt x="2056329" y="1758968"/>
                </a:lnTo>
                <a:close/>
              </a:path>
              <a:path w="3694429" h="2762250">
                <a:moveTo>
                  <a:pt x="2056329" y="1884969"/>
                </a:moveTo>
                <a:lnTo>
                  <a:pt x="2054745" y="1877123"/>
                </a:lnTo>
                <a:lnTo>
                  <a:pt x="2050425" y="1870716"/>
                </a:lnTo>
                <a:lnTo>
                  <a:pt x="2044018" y="1866397"/>
                </a:lnTo>
                <a:lnTo>
                  <a:pt x="2036172" y="1864813"/>
                </a:lnTo>
                <a:lnTo>
                  <a:pt x="2028326" y="1866397"/>
                </a:lnTo>
                <a:lnTo>
                  <a:pt x="2021919" y="1870716"/>
                </a:lnTo>
                <a:lnTo>
                  <a:pt x="2017600" y="1877123"/>
                </a:lnTo>
                <a:lnTo>
                  <a:pt x="2016016" y="1884969"/>
                </a:lnTo>
                <a:lnTo>
                  <a:pt x="2017600" y="1892815"/>
                </a:lnTo>
                <a:lnTo>
                  <a:pt x="2021919" y="1899222"/>
                </a:lnTo>
                <a:lnTo>
                  <a:pt x="2028326" y="1903542"/>
                </a:lnTo>
                <a:lnTo>
                  <a:pt x="2036172" y="1905126"/>
                </a:lnTo>
                <a:lnTo>
                  <a:pt x="2044018" y="1903542"/>
                </a:lnTo>
                <a:lnTo>
                  <a:pt x="2050425" y="1899222"/>
                </a:lnTo>
                <a:lnTo>
                  <a:pt x="2054745" y="1892815"/>
                </a:lnTo>
                <a:lnTo>
                  <a:pt x="2056329" y="1884969"/>
                </a:lnTo>
                <a:close/>
              </a:path>
              <a:path w="3694429" h="2762250">
                <a:moveTo>
                  <a:pt x="2056329" y="2010970"/>
                </a:moveTo>
                <a:lnTo>
                  <a:pt x="2054745" y="2003124"/>
                </a:lnTo>
                <a:lnTo>
                  <a:pt x="2050425" y="1996717"/>
                </a:lnTo>
                <a:lnTo>
                  <a:pt x="2044018" y="1992397"/>
                </a:lnTo>
                <a:lnTo>
                  <a:pt x="2036172" y="1990813"/>
                </a:lnTo>
                <a:lnTo>
                  <a:pt x="2028326" y="1992397"/>
                </a:lnTo>
                <a:lnTo>
                  <a:pt x="2021919" y="1996717"/>
                </a:lnTo>
                <a:lnTo>
                  <a:pt x="2017600" y="2003124"/>
                </a:lnTo>
                <a:lnTo>
                  <a:pt x="2016016" y="2010970"/>
                </a:lnTo>
                <a:lnTo>
                  <a:pt x="2017600" y="2018816"/>
                </a:lnTo>
                <a:lnTo>
                  <a:pt x="2021919" y="2025223"/>
                </a:lnTo>
                <a:lnTo>
                  <a:pt x="2028326" y="2029543"/>
                </a:lnTo>
                <a:lnTo>
                  <a:pt x="2036172" y="2031127"/>
                </a:lnTo>
                <a:lnTo>
                  <a:pt x="2044018" y="2029543"/>
                </a:lnTo>
                <a:lnTo>
                  <a:pt x="2050425" y="2025223"/>
                </a:lnTo>
                <a:lnTo>
                  <a:pt x="2054745" y="2018816"/>
                </a:lnTo>
                <a:lnTo>
                  <a:pt x="2056329" y="2010970"/>
                </a:lnTo>
                <a:close/>
              </a:path>
              <a:path w="3694429" h="2762250">
                <a:moveTo>
                  <a:pt x="2056329" y="2136971"/>
                </a:moveTo>
                <a:lnTo>
                  <a:pt x="2054745" y="2129125"/>
                </a:lnTo>
                <a:lnTo>
                  <a:pt x="2050425" y="2122718"/>
                </a:lnTo>
                <a:lnTo>
                  <a:pt x="2044018" y="2118398"/>
                </a:lnTo>
                <a:lnTo>
                  <a:pt x="2036172" y="2116814"/>
                </a:lnTo>
                <a:lnTo>
                  <a:pt x="2028326" y="2118398"/>
                </a:lnTo>
                <a:lnTo>
                  <a:pt x="2021919" y="2122718"/>
                </a:lnTo>
                <a:lnTo>
                  <a:pt x="2017600" y="2129125"/>
                </a:lnTo>
                <a:lnTo>
                  <a:pt x="2016016" y="2136971"/>
                </a:lnTo>
                <a:lnTo>
                  <a:pt x="2017600" y="2144817"/>
                </a:lnTo>
                <a:lnTo>
                  <a:pt x="2021919" y="2151224"/>
                </a:lnTo>
                <a:lnTo>
                  <a:pt x="2028326" y="2155544"/>
                </a:lnTo>
                <a:lnTo>
                  <a:pt x="2036172" y="2157128"/>
                </a:lnTo>
                <a:lnTo>
                  <a:pt x="2044018" y="2155544"/>
                </a:lnTo>
                <a:lnTo>
                  <a:pt x="2050425" y="2151224"/>
                </a:lnTo>
                <a:lnTo>
                  <a:pt x="2054745" y="2144817"/>
                </a:lnTo>
                <a:lnTo>
                  <a:pt x="2056329" y="2136971"/>
                </a:lnTo>
                <a:close/>
              </a:path>
              <a:path w="3694429" h="2762250">
                <a:moveTo>
                  <a:pt x="2182330" y="624960"/>
                </a:moveTo>
                <a:lnTo>
                  <a:pt x="2180746" y="617114"/>
                </a:lnTo>
                <a:lnTo>
                  <a:pt x="2176426" y="610706"/>
                </a:lnTo>
                <a:lnTo>
                  <a:pt x="2170019" y="606387"/>
                </a:lnTo>
                <a:lnTo>
                  <a:pt x="2162173" y="604803"/>
                </a:lnTo>
                <a:lnTo>
                  <a:pt x="2154327" y="606387"/>
                </a:lnTo>
                <a:lnTo>
                  <a:pt x="2147920" y="610706"/>
                </a:lnTo>
                <a:lnTo>
                  <a:pt x="2143600" y="617114"/>
                </a:lnTo>
                <a:lnTo>
                  <a:pt x="2142016" y="624960"/>
                </a:lnTo>
                <a:lnTo>
                  <a:pt x="2143600" y="632805"/>
                </a:lnTo>
                <a:lnTo>
                  <a:pt x="2147920" y="639213"/>
                </a:lnTo>
                <a:lnTo>
                  <a:pt x="2154327" y="643532"/>
                </a:lnTo>
                <a:lnTo>
                  <a:pt x="2162173" y="645116"/>
                </a:lnTo>
                <a:lnTo>
                  <a:pt x="2170019" y="643532"/>
                </a:lnTo>
                <a:lnTo>
                  <a:pt x="2176426" y="639213"/>
                </a:lnTo>
                <a:lnTo>
                  <a:pt x="2180746" y="632805"/>
                </a:lnTo>
                <a:lnTo>
                  <a:pt x="2182330" y="624960"/>
                </a:lnTo>
                <a:close/>
              </a:path>
              <a:path w="3694429" h="2762250">
                <a:moveTo>
                  <a:pt x="2182330" y="750961"/>
                </a:moveTo>
                <a:lnTo>
                  <a:pt x="2180746" y="743115"/>
                </a:lnTo>
                <a:lnTo>
                  <a:pt x="2176426" y="736708"/>
                </a:lnTo>
                <a:lnTo>
                  <a:pt x="2170019" y="732388"/>
                </a:lnTo>
                <a:lnTo>
                  <a:pt x="2162173" y="730804"/>
                </a:lnTo>
                <a:lnTo>
                  <a:pt x="2154327" y="732388"/>
                </a:lnTo>
                <a:lnTo>
                  <a:pt x="2147920" y="736708"/>
                </a:lnTo>
                <a:lnTo>
                  <a:pt x="2143600" y="743115"/>
                </a:lnTo>
                <a:lnTo>
                  <a:pt x="2142016" y="750961"/>
                </a:lnTo>
                <a:lnTo>
                  <a:pt x="2143600" y="758807"/>
                </a:lnTo>
                <a:lnTo>
                  <a:pt x="2147920" y="765214"/>
                </a:lnTo>
                <a:lnTo>
                  <a:pt x="2154327" y="769533"/>
                </a:lnTo>
                <a:lnTo>
                  <a:pt x="2162173" y="771117"/>
                </a:lnTo>
                <a:lnTo>
                  <a:pt x="2170019" y="769533"/>
                </a:lnTo>
                <a:lnTo>
                  <a:pt x="2176426" y="765214"/>
                </a:lnTo>
                <a:lnTo>
                  <a:pt x="2180746" y="758807"/>
                </a:lnTo>
                <a:lnTo>
                  <a:pt x="2182330" y="750961"/>
                </a:lnTo>
                <a:close/>
              </a:path>
              <a:path w="3694429" h="2762250">
                <a:moveTo>
                  <a:pt x="2182330" y="876961"/>
                </a:moveTo>
                <a:lnTo>
                  <a:pt x="2180746" y="869116"/>
                </a:lnTo>
                <a:lnTo>
                  <a:pt x="2176426" y="862709"/>
                </a:lnTo>
                <a:lnTo>
                  <a:pt x="2170019" y="858389"/>
                </a:lnTo>
                <a:lnTo>
                  <a:pt x="2162173" y="856805"/>
                </a:lnTo>
                <a:lnTo>
                  <a:pt x="2154327" y="858389"/>
                </a:lnTo>
                <a:lnTo>
                  <a:pt x="2147920" y="862709"/>
                </a:lnTo>
                <a:lnTo>
                  <a:pt x="2143600" y="869116"/>
                </a:lnTo>
                <a:lnTo>
                  <a:pt x="2142016" y="876961"/>
                </a:lnTo>
                <a:lnTo>
                  <a:pt x="2143600" y="884807"/>
                </a:lnTo>
                <a:lnTo>
                  <a:pt x="2147920" y="891214"/>
                </a:lnTo>
                <a:lnTo>
                  <a:pt x="2154327" y="895534"/>
                </a:lnTo>
                <a:lnTo>
                  <a:pt x="2162173" y="897118"/>
                </a:lnTo>
                <a:lnTo>
                  <a:pt x="2170019" y="895534"/>
                </a:lnTo>
                <a:lnTo>
                  <a:pt x="2176426" y="891214"/>
                </a:lnTo>
                <a:lnTo>
                  <a:pt x="2180746" y="884807"/>
                </a:lnTo>
                <a:lnTo>
                  <a:pt x="2182330" y="876961"/>
                </a:lnTo>
                <a:close/>
              </a:path>
              <a:path w="3694429" h="2762250">
                <a:moveTo>
                  <a:pt x="2182330" y="1002963"/>
                </a:moveTo>
                <a:lnTo>
                  <a:pt x="2180746" y="995117"/>
                </a:lnTo>
                <a:lnTo>
                  <a:pt x="2176426" y="988710"/>
                </a:lnTo>
                <a:lnTo>
                  <a:pt x="2170019" y="984390"/>
                </a:lnTo>
                <a:lnTo>
                  <a:pt x="2162173" y="982806"/>
                </a:lnTo>
                <a:lnTo>
                  <a:pt x="2154327" y="984390"/>
                </a:lnTo>
                <a:lnTo>
                  <a:pt x="2147920" y="988710"/>
                </a:lnTo>
                <a:lnTo>
                  <a:pt x="2143600" y="995117"/>
                </a:lnTo>
                <a:lnTo>
                  <a:pt x="2142016" y="1002963"/>
                </a:lnTo>
                <a:lnTo>
                  <a:pt x="2143600" y="1010808"/>
                </a:lnTo>
                <a:lnTo>
                  <a:pt x="2147920" y="1017215"/>
                </a:lnTo>
                <a:lnTo>
                  <a:pt x="2154327" y="1021535"/>
                </a:lnTo>
                <a:lnTo>
                  <a:pt x="2162173" y="1023119"/>
                </a:lnTo>
                <a:lnTo>
                  <a:pt x="2170019" y="1021535"/>
                </a:lnTo>
                <a:lnTo>
                  <a:pt x="2176426" y="1017215"/>
                </a:lnTo>
                <a:lnTo>
                  <a:pt x="2180746" y="1010808"/>
                </a:lnTo>
                <a:lnTo>
                  <a:pt x="2182330" y="1002963"/>
                </a:lnTo>
                <a:close/>
              </a:path>
              <a:path w="3694429" h="2762250">
                <a:moveTo>
                  <a:pt x="2182330" y="1128964"/>
                </a:moveTo>
                <a:lnTo>
                  <a:pt x="2180746" y="1121118"/>
                </a:lnTo>
                <a:lnTo>
                  <a:pt x="2176426" y="1114711"/>
                </a:lnTo>
                <a:lnTo>
                  <a:pt x="2170019" y="1110391"/>
                </a:lnTo>
                <a:lnTo>
                  <a:pt x="2162173" y="1108807"/>
                </a:lnTo>
                <a:lnTo>
                  <a:pt x="2154327" y="1110391"/>
                </a:lnTo>
                <a:lnTo>
                  <a:pt x="2147920" y="1114711"/>
                </a:lnTo>
                <a:lnTo>
                  <a:pt x="2143600" y="1121118"/>
                </a:lnTo>
                <a:lnTo>
                  <a:pt x="2142016" y="1128964"/>
                </a:lnTo>
                <a:lnTo>
                  <a:pt x="2143600" y="1136810"/>
                </a:lnTo>
                <a:lnTo>
                  <a:pt x="2147920" y="1143217"/>
                </a:lnTo>
                <a:lnTo>
                  <a:pt x="2154327" y="1147536"/>
                </a:lnTo>
                <a:lnTo>
                  <a:pt x="2162173" y="1149120"/>
                </a:lnTo>
                <a:lnTo>
                  <a:pt x="2170019" y="1147536"/>
                </a:lnTo>
                <a:lnTo>
                  <a:pt x="2176426" y="1143217"/>
                </a:lnTo>
                <a:lnTo>
                  <a:pt x="2180746" y="1136810"/>
                </a:lnTo>
                <a:lnTo>
                  <a:pt x="2182330" y="1128964"/>
                </a:lnTo>
                <a:close/>
              </a:path>
              <a:path w="3694429" h="2762250">
                <a:moveTo>
                  <a:pt x="2182330" y="1632967"/>
                </a:moveTo>
                <a:lnTo>
                  <a:pt x="2180746" y="1625121"/>
                </a:lnTo>
                <a:lnTo>
                  <a:pt x="2176426" y="1618714"/>
                </a:lnTo>
                <a:lnTo>
                  <a:pt x="2170019" y="1614394"/>
                </a:lnTo>
                <a:lnTo>
                  <a:pt x="2162173" y="1612810"/>
                </a:lnTo>
                <a:lnTo>
                  <a:pt x="2154327" y="1614394"/>
                </a:lnTo>
                <a:lnTo>
                  <a:pt x="2147920" y="1618714"/>
                </a:lnTo>
                <a:lnTo>
                  <a:pt x="2143600" y="1625121"/>
                </a:lnTo>
                <a:lnTo>
                  <a:pt x="2142016" y="1632967"/>
                </a:lnTo>
                <a:lnTo>
                  <a:pt x="2143600" y="1640813"/>
                </a:lnTo>
                <a:lnTo>
                  <a:pt x="2147920" y="1647220"/>
                </a:lnTo>
                <a:lnTo>
                  <a:pt x="2154327" y="1651540"/>
                </a:lnTo>
                <a:lnTo>
                  <a:pt x="2162173" y="1653124"/>
                </a:lnTo>
                <a:lnTo>
                  <a:pt x="2170019" y="1651540"/>
                </a:lnTo>
                <a:lnTo>
                  <a:pt x="2176426" y="1647220"/>
                </a:lnTo>
                <a:lnTo>
                  <a:pt x="2180746" y="1640813"/>
                </a:lnTo>
                <a:lnTo>
                  <a:pt x="2182330" y="1632967"/>
                </a:lnTo>
                <a:close/>
              </a:path>
              <a:path w="3694429" h="2762250">
                <a:moveTo>
                  <a:pt x="2182330" y="1758968"/>
                </a:moveTo>
                <a:lnTo>
                  <a:pt x="2180746" y="1751122"/>
                </a:lnTo>
                <a:lnTo>
                  <a:pt x="2176426" y="1744715"/>
                </a:lnTo>
                <a:lnTo>
                  <a:pt x="2170019" y="1740396"/>
                </a:lnTo>
                <a:lnTo>
                  <a:pt x="2162173" y="1738811"/>
                </a:lnTo>
                <a:lnTo>
                  <a:pt x="2154327" y="1740396"/>
                </a:lnTo>
                <a:lnTo>
                  <a:pt x="2147920" y="1744715"/>
                </a:lnTo>
                <a:lnTo>
                  <a:pt x="2143600" y="1751122"/>
                </a:lnTo>
                <a:lnTo>
                  <a:pt x="2142016" y="1758968"/>
                </a:lnTo>
                <a:lnTo>
                  <a:pt x="2143600" y="1766814"/>
                </a:lnTo>
                <a:lnTo>
                  <a:pt x="2147920" y="1773221"/>
                </a:lnTo>
                <a:lnTo>
                  <a:pt x="2154327" y="1777541"/>
                </a:lnTo>
                <a:lnTo>
                  <a:pt x="2162173" y="1779125"/>
                </a:lnTo>
                <a:lnTo>
                  <a:pt x="2170019" y="1777541"/>
                </a:lnTo>
                <a:lnTo>
                  <a:pt x="2176426" y="1773221"/>
                </a:lnTo>
                <a:lnTo>
                  <a:pt x="2180746" y="1766814"/>
                </a:lnTo>
                <a:lnTo>
                  <a:pt x="2182330" y="1758968"/>
                </a:lnTo>
                <a:close/>
              </a:path>
              <a:path w="3694429" h="2762250">
                <a:moveTo>
                  <a:pt x="2182330" y="1884969"/>
                </a:moveTo>
                <a:lnTo>
                  <a:pt x="2180746" y="1877123"/>
                </a:lnTo>
                <a:lnTo>
                  <a:pt x="2176426" y="1870716"/>
                </a:lnTo>
                <a:lnTo>
                  <a:pt x="2170019" y="1866397"/>
                </a:lnTo>
                <a:lnTo>
                  <a:pt x="2162173" y="1864813"/>
                </a:lnTo>
                <a:lnTo>
                  <a:pt x="2154327" y="1866397"/>
                </a:lnTo>
                <a:lnTo>
                  <a:pt x="2147920" y="1870716"/>
                </a:lnTo>
                <a:lnTo>
                  <a:pt x="2143600" y="1877123"/>
                </a:lnTo>
                <a:lnTo>
                  <a:pt x="2142016" y="1884969"/>
                </a:lnTo>
                <a:lnTo>
                  <a:pt x="2143600" y="1892815"/>
                </a:lnTo>
                <a:lnTo>
                  <a:pt x="2147920" y="1899222"/>
                </a:lnTo>
                <a:lnTo>
                  <a:pt x="2154327" y="1903542"/>
                </a:lnTo>
                <a:lnTo>
                  <a:pt x="2162173" y="1905126"/>
                </a:lnTo>
                <a:lnTo>
                  <a:pt x="2170019" y="1903542"/>
                </a:lnTo>
                <a:lnTo>
                  <a:pt x="2176426" y="1899222"/>
                </a:lnTo>
                <a:lnTo>
                  <a:pt x="2180746" y="1892815"/>
                </a:lnTo>
                <a:lnTo>
                  <a:pt x="2182330" y="1884969"/>
                </a:lnTo>
                <a:close/>
              </a:path>
              <a:path w="3694429" h="2762250">
                <a:moveTo>
                  <a:pt x="2182330" y="2010970"/>
                </a:moveTo>
                <a:lnTo>
                  <a:pt x="2180746" y="2003124"/>
                </a:lnTo>
                <a:lnTo>
                  <a:pt x="2176426" y="1996717"/>
                </a:lnTo>
                <a:lnTo>
                  <a:pt x="2170019" y="1992397"/>
                </a:lnTo>
                <a:lnTo>
                  <a:pt x="2162173" y="1990813"/>
                </a:lnTo>
                <a:lnTo>
                  <a:pt x="2154327" y="1992397"/>
                </a:lnTo>
                <a:lnTo>
                  <a:pt x="2147920" y="1996717"/>
                </a:lnTo>
                <a:lnTo>
                  <a:pt x="2143600" y="2003124"/>
                </a:lnTo>
                <a:lnTo>
                  <a:pt x="2142016" y="2010970"/>
                </a:lnTo>
                <a:lnTo>
                  <a:pt x="2143600" y="2018816"/>
                </a:lnTo>
                <a:lnTo>
                  <a:pt x="2147920" y="2025223"/>
                </a:lnTo>
                <a:lnTo>
                  <a:pt x="2154327" y="2029543"/>
                </a:lnTo>
                <a:lnTo>
                  <a:pt x="2162173" y="2031127"/>
                </a:lnTo>
                <a:lnTo>
                  <a:pt x="2170019" y="2029543"/>
                </a:lnTo>
                <a:lnTo>
                  <a:pt x="2176426" y="2025223"/>
                </a:lnTo>
                <a:lnTo>
                  <a:pt x="2180746" y="2018816"/>
                </a:lnTo>
                <a:lnTo>
                  <a:pt x="2182330" y="2010970"/>
                </a:lnTo>
                <a:close/>
              </a:path>
              <a:path w="3694429" h="2762250">
                <a:moveTo>
                  <a:pt x="2182330" y="2136971"/>
                </a:moveTo>
                <a:lnTo>
                  <a:pt x="2180746" y="2129125"/>
                </a:lnTo>
                <a:lnTo>
                  <a:pt x="2176426" y="2122718"/>
                </a:lnTo>
                <a:lnTo>
                  <a:pt x="2170019" y="2118398"/>
                </a:lnTo>
                <a:lnTo>
                  <a:pt x="2162173" y="2116814"/>
                </a:lnTo>
                <a:lnTo>
                  <a:pt x="2154327" y="2118398"/>
                </a:lnTo>
                <a:lnTo>
                  <a:pt x="2147920" y="2122718"/>
                </a:lnTo>
                <a:lnTo>
                  <a:pt x="2143600" y="2129125"/>
                </a:lnTo>
                <a:lnTo>
                  <a:pt x="2142016" y="2136971"/>
                </a:lnTo>
                <a:lnTo>
                  <a:pt x="2143600" y="2144817"/>
                </a:lnTo>
                <a:lnTo>
                  <a:pt x="2147920" y="2151224"/>
                </a:lnTo>
                <a:lnTo>
                  <a:pt x="2154327" y="2155544"/>
                </a:lnTo>
                <a:lnTo>
                  <a:pt x="2162173" y="2157128"/>
                </a:lnTo>
                <a:lnTo>
                  <a:pt x="2170019" y="2155544"/>
                </a:lnTo>
                <a:lnTo>
                  <a:pt x="2176426" y="2151224"/>
                </a:lnTo>
                <a:lnTo>
                  <a:pt x="2180746" y="2144817"/>
                </a:lnTo>
                <a:lnTo>
                  <a:pt x="2182330" y="2136971"/>
                </a:lnTo>
                <a:close/>
              </a:path>
              <a:path w="3694429" h="2762250">
                <a:moveTo>
                  <a:pt x="2308331" y="624960"/>
                </a:moveTo>
                <a:lnTo>
                  <a:pt x="2306747" y="617114"/>
                </a:lnTo>
                <a:lnTo>
                  <a:pt x="2302427" y="610706"/>
                </a:lnTo>
                <a:lnTo>
                  <a:pt x="2296020" y="606387"/>
                </a:lnTo>
                <a:lnTo>
                  <a:pt x="2288174" y="604803"/>
                </a:lnTo>
                <a:lnTo>
                  <a:pt x="2280328" y="606387"/>
                </a:lnTo>
                <a:lnTo>
                  <a:pt x="2273921" y="610706"/>
                </a:lnTo>
                <a:lnTo>
                  <a:pt x="2269601" y="617114"/>
                </a:lnTo>
                <a:lnTo>
                  <a:pt x="2268017" y="624960"/>
                </a:lnTo>
                <a:lnTo>
                  <a:pt x="2269601" y="632805"/>
                </a:lnTo>
                <a:lnTo>
                  <a:pt x="2273921" y="639213"/>
                </a:lnTo>
                <a:lnTo>
                  <a:pt x="2280328" y="643532"/>
                </a:lnTo>
                <a:lnTo>
                  <a:pt x="2288174" y="645116"/>
                </a:lnTo>
                <a:lnTo>
                  <a:pt x="2296020" y="643532"/>
                </a:lnTo>
                <a:lnTo>
                  <a:pt x="2302427" y="639213"/>
                </a:lnTo>
                <a:lnTo>
                  <a:pt x="2306747" y="632805"/>
                </a:lnTo>
                <a:lnTo>
                  <a:pt x="2308331" y="624960"/>
                </a:lnTo>
                <a:close/>
              </a:path>
              <a:path w="3694429" h="2762250">
                <a:moveTo>
                  <a:pt x="2308331" y="750961"/>
                </a:moveTo>
                <a:lnTo>
                  <a:pt x="2306747" y="743115"/>
                </a:lnTo>
                <a:lnTo>
                  <a:pt x="2302427" y="736708"/>
                </a:lnTo>
                <a:lnTo>
                  <a:pt x="2296020" y="732388"/>
                </a:lnTo>
                <a:lnTo>
                  <a:pt x="2288174" y="730804"/>
                </a:lnTo>
                <a:lnTo>
                  <a:pt x="2280328" y="732388"/>
                </a:lnTo>
                <a:lnTo>
                  <a:pt x="2273921" y="736708"/>
                </a:lnTo>
                <a:lnTo>
                  <a:pt x="2269601" y="743115"/>
                </a:lnTo>
                <a:lnTo>
                  <a:pt x="2268017" y="750961"/>
                </a:lnTo>
                <a:lnTo>
                  <a:pt x="2269601" y="758807"/>
                </a:lnTo>
                <a:lnTo>
                  <a:pt x="2273921" y="765214"/>
                </a:lnTo>
                <a:lnTo>
                  <a:pt x="2280328" y="769533"/>
                </a:lnTo>
                <a:lnTo>
                  <a:pt x="2288174" y="771117"/>
                </a:lnTo>
                <a:lnTo>
                  <a:pt x="2296020" y="769533"/>
                </a:lnTo>
                <a:lnTo>
                  <a:pt x="2302427" y="765214"/>
                </a:lnTo>
                <a:lnTo>
                  <a:pt x="2306747" y="758807"/>
                </a:lnTo>
                <a:lnTo>
                  <a:pt x="2308331" y="750961"/>
                </a:lnTo>
                <a:close/>
              </a:path>
              <a:path w="3694429" h="2762250">
                <a:moveTo>
                  <a:pt x="2308331" y="876961"/>
                </a:moveTo>
                <a:lnTo>
                  <a:pt x="2306747" y="869116"/>
                </a:lnTo>
                <a:lnTo>
                  <a:pt x="2302427" y="862709"/>
                </a:lnTo>
                <a:lnTo>
                  <a:pt x="2296020" y="858389"/>
                </a:lnTo>
                <a:lnTo>
                  <a:pt x="2288174" y="856805"/>
                </a:lnTo>
                <a:lnTo>
                  <a:pt x="2280328" y="858389"/>
                </a:lnTo>
                <a:lnTo>
                  <a:pt x="2273921" y="862709"/>
                </a:lnTo>
                <a:lnTo>
                  <a:pt x="2269601" y="869116"/>
                </a:lnTo>
                <a:lnTo>
                  <a:pt x="2268017" y="876961"/>
                </a:lnTo>
                <a:lnTo>
                  <a:pt x="2269601" y="884807"/>
                </a:lnTo>
                <a:lnTo>
                  <a:pt x="2273921" y="891214"/>
                </a:lnTo>
                <a:lnTo>
                  <a:pt x="2280328" y="895534"/>
                </a:lnTo>
                <a:lnTo>
                  <a:pt x="2288174" y="897118"/>
                </a:lnTo>
                <a:lnTo>
                  <a:pt x="2296020" y="895534"/>
                </a:lnTo>
                <a:lnTo>
                  <a:pt x="2302427" y="891214"/>
                </a:lnTo>
                <a:lnTo>
                  <a:pt x="2306747" y="884807"/>
                </a:lnTo>
                <a:lnTo>
                  <a:pt x="2308331" y="876961"/>
                </a:lnTo>
                <a:close/>
              </a:path>
              <a:path w="3694429" h="2762250">
                <a:moveTo>
                  <a:pt x="2308331" y="1002963"/>
                </a:moveTo>
                <a:lnTo>
                  <a:pt x="2306747" y="995117"/>
                </a:lnTo>
                <a:lnTo>
                  <a:pt x="2302427" y="988710"/>
                </a:lnTo>
                <a:lnTo>
                  <a:pt x="2296020" y="984390"/>
                </a:lnTo>
                <a:lnTo>
                  <a:pt x="2288174" y="982806"/>
                </a:lnTo>
                <a:lnTo>
                  <a:pt x="2280328" y="984390"/>
                </a:lnTo>
                <a:lnTo>
                  <a:pt x="2273921" y="988710"/>
                </a:lnTo>
                <a:lnTo>
                  <a:pt x="2269601" y="995117"/>
                </a:lnTo>
                <a:lnTo>
                  <a:pt x="2268017" y="1002963"/>
                </a:lnTo>
                <a:lnTo>
                  <a:pt x="2269601" y="1010808"/>
                </a:lnTo>
                <a:lnTo>
                  <a:pt x="2273921" y="1017215"/>
                </a:lnTo>
                <a:lnTo>
                  <a:pt x="2280328" y="1021535"/>
                </a:lnTo>
                <a:lnTo>
                  <a:pt x="2288174" y="1023119"/>
                </a:lnTo>
                <a:lnTo>
                  <a:pt x="2296020" y="1021535"/>
                </a:lnTo>
                <a:lnTo>
                  <a:pt x="2302427" y="1017215"/>
                </a:lnTo>
                <a:lnTo>
                  <a:pt x="2306747" y="1010808"/>
                </a:lnTo>
                <a:lnTo>
                  <a:pt x="2308331" y="1002963"/>
                </a:lnTo>
                <a:close/>
              </a:path>
              <a:path w="3694429" h="2762250">
                <a:moveTo>
                  <a:pt x="2308331" y="1128964"/>
                </a:moveTo>
                <a:lnTo>
                  <a:pt x="2306747" y="1121118"/>
                </a:lnTo>
                <a:lnTo>
                  <a:pt x="2302427" y="1114711"/>
                </a:lnTo>
                <a:lnTo>
                  <a:pt x="2296020" y="1110391"/>
                </a:lnTo>
                <a:lnTo>
                  <a:pt x="2288174" y="1108807"/>
                </a:lnTo>
                <a:lnTo>
                  <a:pt x="2280328" y="1110391"/>
                </a:lnTo>
                <a:lnTo>
                  <a:pt x="2273921" y="1114711"/>
                </a:lnTo>
                <a:lnTo>
                  <a:pt x="2269601" y="1121118"/>
                </a:lnTo>
                <a:lnTo>
                  <a:pt x="2268017" y="1128964"/>
                </a:lnTo>
                <a:lnTo>
                  <a:pt x="2269601" y="1136810"/>
                </a:lnTo>
                <a:lnTo>
                  <a:pt x="2273921" y="1143217"/>
                </a:lnTo>
                <a:lnTo>
                  <a:pt x="2280328" y="1147536"/>
                </a:lnTo>
                <a:lnTo>
                  <a:pt x="2288174" y="1149120"/>
                </a:lnTo>
                <a:lnTo>
                  <a:pt x="2296020" y="1147536"/>
                </a:lnTo>
                <a:lnTo>
                  <a:pt x="2302427" y="1143217"/>
                </a:lnTo>
                <a:lnTo>
                  <a:pt x="2306747" y="1136810"/>
                </a:lnTo>
                <a:lnTo>
                  <a:pt x="2308331" y="1128964"/>
                </a:lnTo>
                <a:close/>
              </a:path>
              <a:path w="3694429" h="2762250">
                <a:moveTo>
                  <a:pt x="2308331" y="1632967"/>
                </a:moveTo>
                <a:lnTo>
                  <a:pt x="2306747" y="1625121"/>
                </a:lnTo>
                <a:lnTo>
                  <a:pt x="2302427" y="1618714"/>
                </a:lnTo>
                <a:lnTo>
                  <a:pt x="2296020" y="1614394"/>
                </a:lnTo>
                <a:lnTo>
                  <a:pt x="2288174" y="1612810"/>
                </a:lnTo>
                <a:lnTo>
                  <a:pt x="2280328" y="1614394"/>
                </a:lnTo>
                <a:lnTo>
                  <a:pt x="2273921" y="1618714"/>
                </a:lnTo>
                <a:lnTo>
                  <a:pt x="2269601" y="1625121"/>
                </a:lnTo>
                <a:lnTo>
                  <a:pt x="2268017" y="1632967"/>
                </a:lnTo>
                <a:lnTo>
                  <a:pt x="2269601" y="1640813"/>
                </a:lnTo>
                <a:lnTo>
                  <a:pt x="2273921" y="1647220"/>
                </a:lnTo>
                <a:lnTo>
                  <a:pt x="2280328" y="1651540"/>
                </a:lnTo>
                <a:lnTo>
                  <a:pt x="2288174" y="1653124"/>
                </a:lnTo>
                <a:lnTo>
                  <a:pt x="2296020" y="1651540"/>
                </a:lnTo>
                <a:lnTo>
                  <a:pt x="2302427" y="1647220"/>
                </a:lnTo>
                <a:lnTo>
                  <a:pt x="2306747" y="1640813"/>
                </a:lnTo>
                <a:lnTo>
                  <a:pt x="2308331" y="1632967"/>
                </a:lnTo>
                <a:close/>
              </a:path>
              <a:path w="3694429" h="2762250">
                <a:moveTo>
                  <a:pt x="2308331" y="1758968"/>
                </a:moveTo>
                <a:lnTo>
                  <a:pt x="2306747" y="1751122"/>
                </a:lnTo>
                <a:lnTo>
                  <a:pt x="2302427" y="1744715"/>
                </a:lnTo>
                <a:lnTo>
                  <a:pt x="2296020" y="1740396"/>
                </a:lnTo>
                <a:lnTo>
                  <a:pt x="2288174" y="1738811"/>
                </a:lnTo>
                <a:lnTo>
                  <a:pt x="2280328" y="1740396"/>
                </a:lnTo>
                <a:lnTo>
                  <a:pt x="2273921" y="1744715"/>
                </a:lnTo>
                <a:lnTo>
                  <a:pt x="2269601" y="1751122"/>
                </a:lnTo>
                <a:lnTo>
                  <a:pt x="2268017" y="1758968"/>
                </a:lnTo>
                <a:lnTo>
                  <a:pt x="2269601" y="1766814"/>
                </a:lnTo>
                <a:lnTo>
                  <a:pt x="2273921" y="1773221"/>
                </a:lnTo>
                <a:lnTo>
                  <a:pt x="2280328" y="1777541"/>
                </a:lnTo>
                <a:lnTo>
                  <a:pt x="2288174" y="1779125"/>
                </a:lnTo>
                <a:lnTo>
                  <a:pt x="2296020" y="1777541"/>
                </a:lnTo>
                <a:lnTo>
                  <a:pt x="2302427" y="1773221"/>
                </a:lnTo>
                <a:lnTo>
                  <a:pt x="2306747" y="1766814"/>
                </a:lnTo>
                <a:lnTo>
                  <a:pt x="2308331" y="1758968"/>
                </a:lnTo>
                <a:close/>
              </a:path>
              <a:path w="3694429" h="2762250">
                <a:moveTo>
                  <a:pt x="2308331" y="1884969"/>
                </a:moveTo>
                <a:lnTo>
                  <a:pt x="2306747" y="1877123"/>
                </a:lnTo>
                <a:lnTo>
                  <a:pt x="2302427" y="1870716"/>
                </a:lnTo>
                <a:lnTo>
                  <a:pt x="2296020" y="1866397"/>
                </a:lnTo>
                <a:lnTo>
                  <a:pt x="2288174" y="1864813"/>
                </a:lnTo>
                <a:lnTo>
                  <a:pt x="2280328" y="1866397"/>
                </a:lnTo>
                <a:lnTo>
                  <a:pt x="2273921" y="1870716"/>
                </a:lnTo>
                <a:lnTo>
                  <a:pt x="2269601" y="1877123"/>
                </a:lnTo>
                <a:lnTo>
                  <a:pt x="2268017" y="1884969"/>
                </a:lnTo>
                <a:lnTo>
                  <a:pt x="2269601" y="1892815"/>
                </a:lnTo>
                <a:lnTo>
                  <a:pt x="2273921" y="1899222"/>
                </a:lnTo>
                <a:lnTo>
                  <a:pt x="2280328" y="1903542"/>
                </a:lnTo>
                <a:lnTo>
                  <a:pt x="2288174" y="1905126"/>
                </a:lnTo>
                <a:lnTo>
                  <a:pt x="2296020" y="1903542"/>
                </a:lnTo>
                <a:lnTo>
                  <a:pt x="2302427" y="1899222"/>
                </a:lnTo>
                <a:lnTo>
                  <a:pt x="2306747" y="1892815"/>
                </a:lnTo>
                <a:lnTo>
                  <a:pt x="2308331" y="1884969"/>
                </a:lnTo>
                <a:close/>
              </a:path>
              <a:path w="3694429" h="2762250">
                <a:moveTo>
                  <a:pt x="2308331" y="2010970"/>
                </a:moveTo>
                <a:lnTo>
                  <a:pt x="2306747" y="2003124"/>
                </a:lnTo>
                <a:lnTo>
                  <a:pt x="2302427" y="1996717"/>
                </a:lnTo>
                <a:lnTo>
                  <a:pt x="2296020" y="1992397"/>
                </a:lnTo>
                <a:lnTo>
                  <a:pt x="2288174" y="1990813"/>
                </a:lnTo>
                <a:lnTo>
                  <a:pt x="2280328" y="1992397"/>
                </a:lnTo>
                <a:lnTo>
                  <a:pt x="2273921" y="1996717"/>
                </a:lnTo>
                <a:lnTo>
                  <a:pt x="2269601" y="2003124"/>
                </a:lnTo>
                <a:lnTo>
                  <a:pt x="2268017" y="2010970"/>
                </a:lnTo>
                <a:lnTo>
                  <a:pt x="2269601" y="2018816"/>
                </a:lnTo>
                <a:lnTo>
                  <a:pt x="2273921" y="2025223"/>
                </a:lnTo>
                <a:lnTo>
                  <a:pt x="2280328" y="2029543"/>
                </a:lnTo>
                <a:lnTo>
                  <a:pt x="2288174" y="2031127"/>
                </a:lnTo>
                <a:lnTo>
                  <a:pt x="2296020" y="2029543"/>
                </a:lnTo>
                <a:lnTo>
                  <a:pt x="2302427" y="2025223"/>
                </a:lnTo>
                <a:lnTo>
                  <a:pt x="2306747" y="2018816"/>
                </a:lnTo>
                <a:lnTo>
                  <a:pt x="2308331" y="2010970"/>
                </a:lnTo>
                <a:close/>
              </a:path>
              <a:path w="3694429" h="2762250">
                <a:moveTo>
                  <a:pt x="2308331" y="2136971"/>
                </a:moveTo>
                <a:lnTo>
                  <a:pt x="2306747" y="2129125"/>
                </a:lnTo>
                <a:lnTo>
                  <a:pt x="2302427" y="2122718"/>
                </a:lnTo>
                <a:lnTo>
                  <a:pt x="2296020" y="2118398"/>
                </a:lnTo>
                <a:lnTo>
                  <a:pt x="2288174" y="2116814"/>
                </a:lnTo>
                <a:lnTo>
                  <a:pt x="2280328" y="2118398"/>
                </a:lnTo>
                <a:lnTo>
                  <a:pt x="2273921" y="2122718"/>
                </a:lnTo>
                <a:lnTo>
                  <a:pt x="2269601" y="2129125"/>
                </a:lnTo>
                <a:lnTo>
                  <a:pt x="2268017" y="2136971"/>
                </a:lnTo>
                <a:lnTo>
                  <a:pt x="2269601" y="2144817"/>
                </a:lnTo>
                <a:lnTo>
                  <a:pt x="2273921" y="2151224"/>
                </a:lnTo>
                <a:lnTo>
                  <a:pt x="2280328" y="2155544"/>
                </a:lnTo>
                <a:lnTo>
                  <a:pt x="2288174" y="2157128"/>
                </a:lnTo>
                <a:lnTo>
                  <a:pt x="2296020" y="2155544"/>
                </a:lnTo>
                <a:lnTo>
                  <a:pt x="2302427" y="2151224"/>
                </a:lnTo>
                <a:lnTo>
                  <a:pt x="2306747" y="2144817"/>
                </a:lnTo>
                <a:lnTo>
                  <a:pt x="2308331" y="2136971"/>
                </a:lnTo>
                <a:close/>
              </a:path>
              <a:path w="3694429" h="2762250">
                <a:moveTo>
                  <a:pt x="2434332" y="624960"/>
                </a:moveTo>
                <a:lnTo>
                  <a:pt x="2432748" y="617114"/>
                </a:lnTo>
                <a:lnTo>
                  <a:pt x="2428428" y="610706"/>
                </a:lnTo>
                <a:lnTo>
                  <a:pt x="2422021" y="606387"/>
                </a:lnTo>
                <a:lnTo>
                  <a:pt x="2414175" y="604803"/>
                </a:lnTo>
                <a:lnTo>
                  <a:pt x="2406329" y="606387"/>
                </a:lnTo>
                <a:lnTo>
                  <a:pt x="2399922" y="610706"/>
                </a:lnTo>
                <a:lnTo>
                  <a:pt x="2395602" y="617114"/>
                </a:lnTo>
                <a:lnTo>
                  <a:pt x="2394018" y="624960"/>
                </a:lnTo>
                <a:lnTo>
                  <a:pt x="2395602" y="632805"/>
                </a:lnTo>
                <a:lnTo>
                  <a:pt x="2399922" y="639213"/>
                </a:lnTo>
                <a:lnTo>
                  <a:pt x="2406329" y="643532"/>
                </a:lnTo>
                <a:lnTo>
                  <a:pt x="2414175" y="645116"/>
                </a:lnTo>
                <a:lnTo>
                  <a:pt x="2422021" y="643532"/>
                </a:lnTo>
                <a:lnTo>
                  <a:pt x="2428428" y="639213"/>
                </a:lnTo>
                <a:lnTo>
                  <a:pt x="2432748" y="632805"/>
                </a:lnTo>
                <a:lnTo>
                  <a:pt x="2434332" y="624960"/>
                </a:lnTo>
                <a:close/>
              </a:path>
              <a:path w="3694429" h="2762250">
                <a:moveTo>
                  <a:pt x="2434332" y="750961"/>
                </a:moveTo>
                <a:lnTo>
                  <a:pt x="2432748" y="743115"/>
                </a:lnTo>
                <a:lnTo>
                  <a:pt x="2428428" y="736708"/>
                </a:lnTo>
                <a:lnTo>
                  <a:pt x="2422021" y="732388"/>
                </a:lnTo>
                <a:lnTo>
                  <a:pt x="2414175" y="730804"/>
                </a:lnTo>
                <a:lnTo>
                  <a:pt x="2406329" y="732388"/>
                </a:lnTo>
                <a:lnTo>
                  <a:pt x="2399922" y="736708"/>
                </a:lnTo>
                <a:lnTo>
                  <a:pt x="2395602" y="743115"/>
                </a:lnTo>
                <a:lnTo>
                  <a:pt x="2394018" y="750961"/>
                </a:lnTo>
                <a:lnTo>
                  <a:pt x="2395602" y="758807"/>
                </a:lnTo>
                <a:lnTo>
                  <a:pt x="2399922" y="765214"/>
                </a:lnTo>
                <a:lnTo>
                  <a:pt x="2406329" y="769533"/>
                </a:lnTo>
                <a:lnTo>
                  <a:pt x="2414175" y="771117"/>
                </a:lnTo>
                <a:lnTo>
                  <a:pt x="2422021" y="769533"/>
                </a:lnTo>
                <a:lnTo>
                  <a:pt x="2428428" y="765214"/>
                </a:lnTo>
                <a:lnTo>
                  <a:pt x="2432748" y="758807"/>
                </a:lnTo>
                <a:lnTo>
                  <a:pt x="2434332" y="750961"/>
                </a:lnTo>
                <a:close/>
              </a:path>
              <a:path w="3694429" h="2762250">
                <a:moveTo>
                  <a:pt x="2434332" y="876961"/>
                </a:moveTo>
                <a:lnTo>
                  <a:pt x="2432748" y="869116"/>
                </a:lnTo>
                <a:lnTo>
                  <a:pt x="2428428" y="862709"/>
                </a:lnTo>
                <a:lnTo>
                  <a:pt x="2422021" y="858389"/>
                </a:lnTo>
                <a:lnTo>
                  <a:pt x="2414175" y="856805"/>
                </a:lnTo>
                <a:lnTo>
                  <a:pt x="2406329" y="858389"/>
                </a:lnTo>
                <a:lnTo>
                  <a:pt x="2399922" y="862709"/>
                </a:lnTo>
                <a:lnTo>
                  <a:pt x="2395602" y="869116"/>
                </a:lnTo>
                <a:lnTo>
                  <a:pt x="2394018" y="876961"/>
                </a:lnTo>
                <a:lnTo>
                  <a:pt x="2395602" y="884807"/>
                </a:lnTo>
                <a:lnTo>
                  <a:pt x="2399922" y="891214"/>
                </a:lnTo>
                <a:lnTo>
                  <a:pt x="2406329" y="895534"/>
                </a:lnTo>
                <a:lnTo>
                  <a:pt x="2414175" y="897118"/>
                </a:lnTo>
                <a:lnTo>
                  <a:pt x="2422021" y="895534"/>
                </a:lnTo>
                <a:lnTo>
                  <a:pt x="2428428" y="891214"/>
                </a:lnTo>
                <a:lnTo>
                  <a:pt x="2432748" y="884807"/>
                </a:lnTo>
                <a:lnTo>
                  <a:pt x="2434332" y="876961"/>
                </a:lnTo>
                <a:close/>
              </a:path>
              <a:path w="3694429" h="2762250">
                <a:moveTo>
                  <a:pt x="2434332" y="1002963"/>
                </a:moveTo>
                <a:lnTo>
                  <a:pt x="2432748" y="995117"/>
                </a:lnTo>
                <a:lnTo>
                  <a:pt x="2428428" y="988710"/>
                </a:lnTo>
                <a:lnTo>
                  <a:pt x="2422021" y="984390"/>
                </a:lnTo>
                <a:lnTo>
                  <a:pt x="2414175" y="982806"/>
                </a:lnTo>
                <a:lnTo>
                  <a:pt x="2406329" y="984390"/>
                </a:lnTo>
                <a:lnTo>
                  <a:pt x="2399922" y="988710"/>
                </a:lnTo>
                <a:lnTo>
                  <a:pt x="2395602" y="995117"/>
                </a:lnTo>
                <a:lnTo>
                  <a:pt x="2394018" y="1002963"/>
                </a:lnTo>
                <a:lnTo>
                  <a:pt x="2395602" y="1010808"/>
                </a:lnTo>
                <a:lnTo>
                  <a:pt x="2399922" y="1017215"/>
                </a:lnTo>
                <a:lnTo>
                  <a:pt x="2406329" y="1021535"/>
                </a:lnTo>
                <a:lnTo>
                  <a:pt x="2414175" y="1023119"/>
                </a:lnTo>
                <a:lnTo>
                  <a:pt x="2422021" y="1021535"/>
                </a:lnTo>
                <a:lnTo>
                  <a:pt x="2428428" y="1017215"/>
                </a:lnTo>
                <a:lnTo>
                  <a:pt x="2432748" y="1010808"/>
                </a:lnTo>
                <a:lnTo>
                  <a:pt x="2434332" y="1002963"/>
                </a:lnTo>
                <a:close/>
              </a:path>
              <a:path w="3694429" h="2762250">
                <a:moveTo>
                  <a:pt x="2434332" y="1128964"/>
                </a:moveTo>
                <a:lnTo>
                  <a:pt x="2432748" y="1121118"/>
                </a:lnTo>
                <a:lnTo>
                  <a:pt x="2428428" y="1114711"/>
                </a:lnTo>
                <a:lnTo>
                  <a:pt x="2422021" y="1110391"/>
                </a:lnTo>
                <a:lnTo>
                  <a:pt x="2414175" y="1108807"/>
                </a:lnTo>
                <a:lnTo>
                  <a:pt x="2406329" y="1110391"/>
                </a:lnTo>
                <a:lnTo>
                  <a:pt x="2399922" y="1114711"/>
                </a:lnTo>
                <a:lnTo>
                  <a:pt x="2395602" y="1121118"/>
                </a:lnTo>
                <a:lnTo>
                  <a:pt x="2394018" y="1128964"/>
                </a:lnTo>
                <a:lnTo>
                  <a:pt x="2395602" y="1136810"/>
                </a:lnTo>
                <a:lnTo>
                  <a:pt x="2399922" y="1143217"/>
                </a:lnTo>
                <a:lnTo>
                  <a:pt x="2406329" y="1147536"/>
                </a:lnTo>
                <a:lnTo>
                  <a:pt x="2414175" y="1149120"/>
                </a:lnTo>
                <a:lnTo>
                  <a:pt x="2422021" y="1147536"/>
                </a:lnTo>
                <a:lnTo>
                  <a:pt x="2428428" y="1143217"/>
                </a:lnTo>
                <a:lnTo>
                  <a:pt x="2432748" y="1136810"/>
                </a:lnTo>
                <a:lnTo>
                  <a:pt x="2434332" y="1128964"/>
                </a:lnTo>
                <a:close/>
              </a:path>
              <a:path w="3694429" h="2762250">
                <a:moveTo>
                  <a:pt x="2434332" y="1632967"/>
                </a:moveTo>
                <a:lnTo>
                  <a:pt x="2432748" y="1625121"/>
                </a:lnTo>
                <a:lnTo>
                  <a:pt x="2428428" y="1618714"/>
                </a:lnTo>
                <a:lnTo>
                  <a:pt x="2422021" y="1614394"/>
                </a:lnTo>
                <a:lnTo>
                  <a:pt x="2414175" y="1612810"/>
                </a:lnTo>
                <a:lnTo>
                  <a:pt x="2406329" y="1614394"/>
                </a:lnTo>
                <a:lnTo>
                  <a:pt x="2399922" y="1618714"/>
                </a:lnTo>
                <a:lnTo>
                  <a:pt x="2395602" y="1625121"/>
                </a:lnTo>
                <a:lnTo>
                  <a:pt x="2394018" y="1632967"/>
                </a:lnTo>
                <a:lnTo>
                  <a:pt x="2395602" y="1640813"/>
                </a:lnTo>
                <a:lnTo>
                  <a:pt x="2399922" y="1647220"/>
                </a:lnTo>
                <a:lnTo>
                  <a:pt x="2406329" y="1651540"/>
                </a:lnTo>
                <a:lnTo>
                  <a:pt x="2414175" y="1653124"/>
                </a:lnTo>
                <a:lnTo>
                  <a:pt x="2422021" y="1651540"/>
                </a:lnTo>
                <a:lnTo>
                  <a:pt x="2428428" y="1647220"/>
                </a:lnTo>
                <a:lnTo>
                  <a:pt x="2432748" y="1640813"/>
                </a:lnTo>
                <a:lnTo>
                  <a:pt x="2434332" y="1632967"/>
                </a:lnTo>
                <a:close/>
              </a:path>
              <a:path w="3694429" h="2762250">
                <a:moveTo>
                  <a:pt x="2434332" y="1758968"/>
                </a:moveTo>
                <a:lnTo>
                  <a:pt x="2432748" y="1751122"/>
                </a:lnTo>
                <a:lnTo>
                  <a:pt x="2428428" y="1744715"/>
                </a:lnTo>
                <a:lnTo>
                  <a:pt x="2422021" y="1740396"/>
                </a:lnTo>
                <a:lnTo>
                  <a:pt x="2414175" y="1738811"/>
                </a:lnTo>
                <a:lnTo>
                  <a:pt x="2406329" y="1740396"/>
                </a:lnTo>
                <a:lnTo>
                  <a:pt x="2399922" y="1744715"/>
                </a:lnTo>
                <a:lnTo>
                  <a:pt x="2395602" y="1751122"/>
                </a:lnTo>
                <a:lnTo>
                  <a:pt x="2394018" y="1758968"/>
                </a:lnTo>
                <a:lnTo>
                  <a:pt x="2395602" y="1766814"/>
                </a:lnTo>
                <a:lnTo>
                  <a:pt x="2399922" y="1773221"/>
                </a:lnTo>
                <a:lnTo>
                  <a:pt x="2406329" y="1777541"/>
                </a:lnTo>
                <a:lnTo>
                  <a:pt x="2414175" y="1779125"/>
                </a:lnTo>
                <a:lnTo>
                  <a:pt x="2422021" y="1777541"/>
                </a:lnTo>
                <a:lnTo>
                  <a:pt x="2428428" y="1773221"/>
                </a:lnTo>
                <a:lnTo>
                  <a:pt x="2432748" y="1766814"/>
                </a:lnTo>
                <a:lnTo>
                  <a:pt x="2434332" y="1758968"/>
                </a:lnTo>
                <a:close/>
              </a:path>
              <a:path w="3694429" h="2762250">
                <a:moveTo>
                  <a:pt x="2434332" y="1884969"/>
                </a:moveTo>
                <a:lnTo>
                  <a:pt x="2432748" y="1877123"/>
                </a:lnTo>
                <a:lnTo>
                  <a:pt x="2428428" y="1870716"/>
                </a:lnTo>
                <a:lnTo>
                  <a:pt x="2422021" y="1866397"/>
                </a:lnTo>
                <a:lnTo>
                  <a:pt x="2414175" y="1864813"/>
                </a:lnTo>
                <a:lnTo>
                  <a:pt x="2406329" y="1866397"/>
                </a:lnTo>
                <a:lnTo>
                  <a:pt x="2399922" y="1870716"/>
                </a:lnTo>
                <a:lnTo>
                  <a:pt x="2395602" y="1877123"/>
                </a:lnTo>
                <a:lnTo>
                  <a:pt x="2394018" y="1884969"/>
                </a:lnTo>
                <a:lnTo>
                  <a:pt x="2395602" y="1892815"/>
                </a:lnTo>
                <a:lnTo>
                  <a:pt x="2399922" y="1899222"/>
                </a:lnTo>
                <a:lnTo>
                  <a:pt x="2406329" y="1903542"/>
                </a:lnTo>
                <a:lnTo>
                  <a:pt x="2414175" y="1905126"/>
                </a:lnTo>
                <a:lnTo>
                  <a:pt x="2422021" y="1903542"/>
                </a:lnTo>
                <a:lnTo>
                  <a:pt x="2428428" y="1899222"/>
                </a:lnTo>
                <a:lnTo>
                  <a:pt x="2432748" y="1892815"/>
                </a:lnTo>
                <a:lnTo>
                  <a:pt x="2434332" y="1884969"/>
                </a:lnTo>
                <a:close/>
              </a:path>
              <a:path w="3694429" h="2762250">
                <a:moveTo>
                  <a:pt x="2434332" y="2010970"/>
                </a:moveTo>
                <a:lnTo>
                  <a:pt x="2432748" y="2003124"/>
                </a:lnTo>
                <a:lnTo>
                  <a:pt x="2428428" y="1996717"/>
                </a:lnTo>
                <a:lnTo>
                  <a:pt x="2422021" y="1992397"/>
                </a:lnTo>
                <a:lnTo>
                  <a:pt x="2414175" y="1990813"/>
                </a:lnTo>
                <a:lnTo>
                  <a:pt x="2406329" y="1992397"/>
                </a:lnTo>
                <a:lnTo>
                  <a:pt x="2399922" y="1996717"/>
                </a:lnTo>
                <a:lnTo>
                  <a:pt x="2395602" y="2003124"/>
                </a:lnTo>
                <a:lnTo>
                  <a:pt x="2394018" y="2010970"/>
                </a:lnTo>
                <a:lnTo>
                  <a:pt x="2395602" y="2018816"/>
                </a:lnTo>
                <a:lnTo>
                  <a:pt x="2399922" y="2025223"/>
                </a:lnTo>
                <a:lnTo>
                  <a:pt x="2406329" y="2029543"/>
                </a:lnTo>
                <a:lnTo>
                  <a:pt x="2414175" y="2031127"/>
                </a:lnTo>
                <a:lnTo>
                  <a:pt x="2422021" y="2029543"/>
                </a:lnTo>
                <a:lnTo>
                  <a:pt x="2428428" y="2025223"/>
                </a:lnTo>
                <a:lnTo>
                  <a:pt x="2432748" y="2018816"/>
                </a:lnTo>
                <a:lnTo>
                  <a:pt x="2434332" y="2010970"/>
                </a:lnTo>
                <a:close/>
              </a:path>
              <a:path w="3694429" h="2762250">
                <a:moveTo>
                  <a:pt x="2434332" y="2136971"/>
                </a:moveTo>
                <a:lnTo>
                  <a:pt x="2432748" y="2129125"/>
                </a:lnTo>
                <a:lnTo>
                  <a:pt x="2428428" y="2122718"/>
                </a:lnTo>
                <a:lnTo>
                  <a:pt x="2422021" y="2118398"/>
                </a:lnTo>
                <a:lnTo>
                  <a:pt x="2414175" y="2116814"/>
                </a:lnTo>
                <a:lnTo>
                  <a:pt x="2406329" y="2118398"/>
                </a:lnTo>
                <a:lnTo>
                  <a:pt x="2399922" y="2122718"/>
                </a:lnTo>
                <a:lnTo>
                  <a:pt x="2395602" y="2129125"/>
                </a:lnTo>
                <a:lnTo>
                  <a:pt x="2394018" y="2136971"/>
                </a:lnTo>
                <a:lnTo>
                  <a:pt x="2395602" y="2144817"/>
                </a:lnTo>
                <a:lnTo>
                  <a:pt x="2399922" y="2151224"/>
                </a:lnTo>
                <a:lnTo>
                  <a:pt x="2406329" y="2155544"/>
                </a:lnTo>
                <a:lnTo>
                  <a:pt x="2414175" y="2157128"/>
                </a:lnTo>
                <a:lnTo>
                  <a:pt x="2422021" y="2155544"/>
                </a:lnTo>
                <a:lnTo>
                  <a:pt x="2428428" y="2151224"/>
                </a:lnTo>
                <a:lnTo>
                  <a:pt x="2432748" y="2144817"/>
                </a:lnTo>
                <a:lnTo>
                  <a:pt x="2434332" y="2136971"/>
                </a:lnTo>
                <a:close/>
              </a:path>
              <a:path w="3694429" h="2762250">
                <a:moveTo>
                  <a:pt x="2560333" y="624960"/>
                </a:moveTo>
                <a:lnTo>
                  <a:pt x="2558749" y="617114"/>
                </a:lnTo>
                <a:lnTo>
                  <a:pt x="2554430" y="610706"/>
                </a:lnTo>
                <a:lnTo>
                  <a:pt x="2548022" y="606387"/>
                </a:lnTo>
                <a:lnTo>
                  <a:pt x="2540176" y="604803"/>
                </a:lnTo>
                <a:lnTo>
                  <a:pt x="2532330" y="606387"/>
                </a:lnTo>
                <a:lnTo>
                  <a:pt x="2525923" y="610706"/>
                </a:lnTo>
                <a:lnTo>
                  <a:pt x="2521604" y="617114"/>
                </a:lnTo>
                <a:lnTo>
                  <a:pt x="2520020" y="624960"/>
                </a:lnTo>
                <a:lnTo>
                  <a:pt x="2521604" y="632805"/>
                </a:lnTo>
                <a:lnTo>
                  <a:pt x="2525923" y="639213"/>
                </a:lnTo>
                <a:lnTo>
                  <a:pt x="2532330" y="643532"/>
                </a:lnTo>
                <a:lnTo>
                  <a:pt x="2540176" y="645116"/>
                </a:lnTo>
                <a:lnTo>
                  <a:pt x="2548022" y="643532"/>
                </a:lnTo>
                <a:lnTo>
                  <a:pt x="2554430" y="639213"/>
                </a:lnTo>
                <a:lnTo>
                  <a:pt x="2558749" y="632805"/>
                </a:lnTo>
                <a:lnTo>
                  <a:pt x="2560333" y="624960"/>
                </a:lnTo>
                <a:close/>
              </a:path>
              <a:path w="3694429" h="2762250">
                <a:moveTo>
                  <a:pt x="2560333" y="750961"/>
                </a:moveTo>
                <a:lnTo>
                  <a:pt x="2558749" y="743115"/>
                </a:lnTo>
                <a:lnTo>
                  <a:pt x="2554430" y="736708"/>
                </a:lnTo>
                <a:lnTo>
                  <a:pt x="2548022" y="732388"/>
                </a:lnTo>
                <a:lnTo>
                  <a:pt x="2540176" y="730804"/>
                </a:lnTo>
                <a:lnTo>
                  <a:pt x="2532330" y="732388"/>
                </a:lnTo>
                <a:lnTo>
                  <a:pt x="2525923" y="736708"/>
                </a:lnTo>
                <a:lnTo>
                  <a:pt x="2521604" y="743115"/>
                </a:lnTo>
                <a:lnTo>
                  <a:pt x="2520020" y="750961"/>
                </a:lnTo>
                <a:lnTo>
                  <a:pt x="2521604" y="758807"/>
                </a:lnTo>
                <a:lnTo>
                  <a:pt x="2525923" y="765214"/>
                </a:lnTo>
                <a:lnTo>
                  <a:pt x="2532330" y="769533"/>
                </a:lnTo>
                <a:lnTo>
                  <a:pt x="2540176" y="771117"/>
                </a:lnTo>
                <a:lnTo>
                  <a:pt x="2548022" y="769533"/>
                </a:lnTo>
                <a:lnTo>
                  <a:pt x="2554430" y="765214"/>
                </a:lnTo>
                <a:lnTo>
                  <a:pt x="2558749" y="758807"/>
                </a:lnTo>
                <a:lnTo>
                  <a:pt x="2560333" y="750961"/>
                </a:lnTo>
                <a:close/>
              </a:path>
              <a:path w="3694429" h="2762250">
                <a:moveTo>
                  <a:pt x="2560333" y="876961"/>
                </a:moveTo>
                <a:lnTo>
                  <a:pt x="2558749" y="869116"/>
                </a:lnTo>
                <a:lnTo>
                  <a:pt x="2554430" y="862709"/>
                </a:lnTo>
                <a:lnTo>
                  <a:pt x="2548022" y="858389"/>
                </a:lnTo>
                <a:lnTo>
                  <a:pt x="2540176" y="856805"/>
                </a:lnTo>
                <a:lnTo>
                  <a:pt x="2532330" y="858389"/>
                </a:lnTo>
                <a:lnTo>
                  <a:pt x="2525923" y="862709"/>
                </a:lnTo>
                <a:lnTo>
                  <a:pt x="2521604" y="869116"/>
                </a:lnTo>
                <a:lnTo>
                  <a:pt x="2520020" y="876961"/>
                </a:lnTo>
                <a:lnTo>
                  <a:pt x="2521604" y="884807"/>
                </a:lnTo>
                <a:lnTo>
                  <a:pt x="2525923" y="891214"/>
                </a:lnTo>
                <a:lnTo>
                  <a:pt x="2532330" y="895534"/>
                </a:lnTo>
                <a:lnTo>
                  <a:pt x="2540176" y="897118"/>
                </a:lnTo>
                <a:lnTo>
                  <a:pt x="2548022" y="895534"/>
                </a:lnTo>
                <a:lnTo>
                  <a:pt x="2554430" y="891214"/>
                </a:lnTo>
                <a:lnTo>
                  <a:pt x="2558749" y="884807"/>
                </a:lnTo>
                <a:lnTo>
                  <a:pt x="2560333" y="876961"/>
                </a:lnTo>
                <a:close/>
              </a:path>
              <a:path w="3694429" h="2762250">
                <a:moveTo>
                  <a:pt x="2560333" y="1002963"/>
                </a:moveTo>
                <a:lnTo>
                  <a:pt x="2558749" y="995117"/>
                </a:lnTo>
                <a:lnTo>
                  <a:pt x="2554430" y="988710"/>
                </a:lnTo>
                <a:lnTo>
                  <a:pt x="2548022" y="984390"/>
                </a:lnTo>
                <a:lnTo>
                  <a:pt x="2540176" y="982806"/>
                </a:lnTo>
                <a:lnTo>
                  <a:pt x="2532330" y="984390"/>
                </a:lnTo>
                <a:lnTo>
                  <a:pt x="2525923" y="988710"/>
                </a:lnTo>
                <a:lnTo>
                  <a:pt x="2521604" y="995117"/>
                </a:lnTo>
                <a:lnTo>
                  <a:pt x="2520020" y="1002963"/>
                </a:lnTo>
                <a:lnTo>
                  <a:pt x="2521604" y="1010808"/>
                </a:lnTo>
                <a:lnTo>
                  <a:pt x="2525923" y="1017215"/>
                </a:lnTo>
                <a:lnTo>
                  <a:pt x="2532330" y="1021535"/>
                </a:lnTo>
                <a:lnTo>
                  <a:pt x="2540176" y="1023119"/>
                </a:lnTo>
                <a:lnTo>
                  <a:pt x="2548022" y="1021535"/>
                </a:lnTo>
                <a:lnTo>
                  <a:pt x="2554430" y="1017215"/>
                </a:lnTo>
                <a:lnTo>
                  <a:pt x="2558749" y="1010808"/>
                </a:lnTo>
                <a:lnTo>
                  <a:pt x="2560333" y="1002963"/>
                </a:lnTo>
                <a:close/>
              </a:path>
              <a:path w="3694429" h="2762250">
                <a:moveTo>
                  <a:pt x="2560333" y="1128964"/>
                </a:moveTo>
                <a:lnTo>
                  <a:pt x="2558749" y="1121118"/>
                </a:lnTo>
                <a:lnTo>
                  <a:pt x="2554430" y="1114711"/>
                </a:lnTo>
                <a:lnTo>
                  <a:pt x="2548022" y="1110391"/>
                </a:lnTo>
                <a:lnTo>
                  <a:pt x="2540176" y="1108807"/>
                </a:lnTo>
                <a:lnTo>
                  <a:pt x="2532330" y="1110391"/>
                </a:lnTo>
                <a:lnTo>
                  <a:pt x="2525923" y="1114711"/>
                </a:lnTo>
                <a:lnTo>
                  <a:pt x="2521604" y="1121118"/>
                </a:lnTo>
                <a:lnTo>
                  <a:pt x="2520020" y="1128964"/>
                </a:lnTo>
                <a:lnTo>
                  <a:pt x="2521604" y="1136810"/>
                </a:lnTo>
                <a:lnTo>
                  <a:pt x="2525923" y="1143217"/>
                </a:lnTo>
                <a:lnTo>
                  <a:pt x="2532330" y="1147536"/>
                </a:lnTo>
                <a:lnTo>
                  <a:pt x="2540176" y="1149120"/>
                </a:lnTo>
                <a:lnTo>
                  <a:pt x="2548022" y="1147536"/>
                </a:lnTo>
                <a:lnTo>
                  <a:pt x="2554430" y="1143217"/>
                </a:lnTo>
                <a:lnTo>
                  <a:pt x="2558749" y="1136810"/>
                </a:lnTo>
                <a:lnTo>
                  <a:pt x="2560333" y="1128964"/>
                </a:lnTo>
                <a:close/>
              </a:path>
              <a:path w="3694429" h="2762250">
                <a:moveTo>
                  <a:pt x="2560333" y="1632967"/>
                </a:moveTo>
                <a:lnTo>
                  <a:pt x="2558749" y="1625121"/>
                </a:lnTo>
                <a:lnTo>
                  <a:pt x="2554430" y="1618714"/>
                </a:lnTo>
                <a:lnTo>
                  <a:pt x="2548022" y="1614394"/>
                </a:lnTo>
                <a:lnTo>
                  <a:pt x="2540176" y="1612810"/>
                </a:lnTo>
                <a:lnTo>
                  <a:pt x="2532330" y="1614394"/>
                </a:lnTo>
                <a:lnTo>
                  <a:pt x="2525923" y="1618714"/>
                </a:lnTo>
                <a:lnTo>
                  <a:pt x="2521604" y="1625121"/>
                </a:lnTo>
                <a:lnTo>
                  <a:pt x="2520020" y="1632967"/>
                </a:lnTo>
                <a:lnTo>
                  <a:pt x="2521604" y="1640813"/>
                </a:lnTo>
                <a:lnTo>
                  <a:pt x="2525923" y="1647220"/>
                </a:lnTo>
                <a:lnTo>
                  <a:pt x="2532330" y="1651540"/>
                </a:lnTo>
                <a:lnTo>
                  <a:pt x="2540176" y="1653124"/>
                </a:lnTo>
                <a:lnTo>
                  <a:pt x="2548022" y="1651540"/>
                </a:lnTo>
                <a:lnTo>
                  <a:pt x="2554430" y="1647220"/>
                </a:lnTo>
                <a:lnTo>
                  <a:pt x="2558749" y="1640813"/>
                </a:lnTo>
                <a:lnTo>
                  <a:pt x="2560333" y="1632967"/>
                </a:lnTo>
                <a:close/>
              </a:path>
              <a:path w="3694429" h="2762250">
                <a:moveTo>
                  <a:pt x="2560333" y="1758968"/>
                </a:moveTo>
                <a:lnTo>
                  <a:pt x="2558749" y="1751122"/>
                </a:lnTo>
                <a:lnTo>
                  <a:pt x="2554430" y="1744715"/>
                </a:lnTo>
                <a:lnTo>
                  <a:pt x="2548022" y="1740396"/>
                </a:lnTo>
                <a:lnTo>
                  <a:pt x="2540176" y="1738811"/>
                </a:lnTo>
                <a:lnTo>
                  <a:pt x="2532330" y="1740396"/>
                </a:lnTo>
                <a:lnTo>
                  <a:pt x="2525923" y="1744715"/>
                </a:lnTo>
                <a:lnTo>
                  <a:pt x="2521604" y="1751122"/>
                </a:lnTo>
                <a:lnTo>
                  <a:pt x="2520020" y="1758968"/>
                </a:lnTo>
                <a:lnTo>
                  <a:pt x="2521604" y="1766814"/>
                </a:lnTo>
                <a:lnTo>
                  <a:pt x="2525923" y="1773221"/>
                </a:lnTo>
                <a:lnTo>
                  <a:pt x="2532330" y="1777541"/>
                </a:lnTo>
                <a:lnTo>
                  <a:pt x="2540176" y="1779125"/>
                </a:lnTo>
                <a:lnTo>
                  <a:pt x="2548022" y="1777541"/>
                </a:lnTo>
                <a:lnTo>
                  <a:pt x="2554430" y="1773221"/>
                </a:lnTo>
                <a:lnTo>
                  <a:pt x="2558749" y="1766814"/>
                </a:lnTo>
                <a:lnTo>
                  <a:pt x="2560333" y="1758968"/>
                </a:lnTo>
                <a:close/>
              </a:path>
              <a:path w="3694429" h="2762250">
                <a:moveTo>
                  <a:pt x="2560333" y="1884969"/>
                </a:moveTo>
                <a:lnTo>
                  <a:pt x="2558749" y="1877123"/>
                </a:lnTo>
                <a:lnTo>
                  <a:pt x="2554430" y="1870716"/>
                </a:lnTo>
                <a:lnTo>
                  <a:pt x="2548022" y="1866397"/>
                </a:lnTo>
                <a:lnTo>
                  <a:pt x="2540176" y="1864813"/>
                </a:lnTo>
                <a:lnTo>
                  <a:pt x="2532330" y="1866397"/>
                </a:lnTo>
                <a:lnTo>
                  <a:pt x="2525923" y="1870716"/>
                </a:lnTo>
                <a:lnTo>
                  <a:pt x="2521604" y="1877123"/>
                </a:lnTo>
                <a:lnTo>
                  <a:pt x="2520020" y="1884969"/>
                </a:lnTo>
                <a:lnTo>
                  <a:pt x="2521604" y="1892815"/>
                </a:lnTo>
                <a:lnTo>
                  <a:pt x="2525923" y="1899222"/>
                </a:lnTo>
                <a:lnTo>
                  <a:pt x="2532330" y="1903542"/>
                </a:lnTo>
                <a:lnTo>
                  <a:pt x="2540176" y="1905126"/>
                </a:lnTo>
                <a:lnTo>
                  <a:pt x="2548022" y="1903542"/>
                </a:lnTo>
                <a:lnTo>
                  <a:pt x="2554430" y="1899222"/>
                </a:lnTo>
                <a:lnTo>
                  <a:pt x="2558749" y="1892815"/>
                </a:lnTo>
                <a:lnTo>
                  <a:pt x="2560333" y="1884969"/>
                </a:lnTo>
                <a:close/>
              </a:path>
              <a:path w="3694429" h="2762250">
                <a:moveTo>
                  <a:pt x="2560333" y="2010970"/>
                </a:moveTo>
                <a:lnTo>
                  <a:pt x="2558749" y="2003124"/>
                </a:lnTo>
                <a:lnTo>
                  <a:pt x="2554430" y="1996717"/>
                </a:lnTo>
                <a:lnTo>
                  <a:pt x="2548022" y="1992397"/>
                </a:lnTo>
                <a:lnTo>
                  <a:pt x="2540176" y="1990813"/>
                </a:lnTo>
                <a:lnTo>
                  <a:pt x="2532330" y="1992397"/>
                </a:lnTo>
                <a:lnTo>
                  <a:pt x="2525923" y="1996717"/>
                </a:lnTo>
                <a:lnTo>
                  <a:pt x="2521604" y="2003124"/>
                </a:lnTo>
                <a:lnTo>
                  <a:pt x="2520020" y="2010970"/>
                </a:lnTo>
                <a:lnTo>
                  <a:pt x="2521604" y="2018816"/>
                </a:lnTo>
                <a:lnTo>
                  <a:pt x="2525923" y="2025223"/>
                </a:lnTo>
                <a:lnTo>
                  <a:pt x="2532330" y="2029543"/>
                </a:lnTo>
                <a:lnTo>
                  <a:pt x="2540176" y="2031127"/>
                </a:lnTo>
                <a:lnTo>
                  <a:pt x="2548022" y="2029543"/>
                </a:lnTo>
                <a:lnTo>
                  <a:pt x="2554430" y="2025223"/>
                </a:lnTo>
                <a:lnTo>
                  <a:pt x="2558749" y="2018816"/>
                </a:lnTo>
                <a:lnTo>
                  <a:pt x="2560333" y="2010970"/>
                </a:lnTo>
                <a:close/>
              </a:path>
              <a:path w="3694429" h="2762250">
                <a:moveTo>
                  <a:pt x="2560333" y="2136971"/>
                </a:moveTo>
                <a:lnTo>
                  <a:pt x="2558749" y="2129125"/>
                </a:lnTo>
                <a:lnTo>
                  <a:pt x="2554430" y="2122718"/>
                </a:lnTo>
                <a:lnTo>
                  <a:pt x="2548022" y="2118398"/>
                </a:lnTo>
                <a:lnTo>
                  <a:pt x="2540176" y="2116814"/>
                </a:lnTo>
                <a:lnTo>
                  <a:pt x="2532330" y="2118398"/>
                </a:lnTo>
                <a:lnTo>
                  <a:pt x="2525923" y="2122718"/>
                </a:lnTo>
                <a:lnTo>
                  <a:pt x="2521604" y="2129125"/>
                </a:lnTo>
                <a:lnTo>
                  <a:pt x="2520020" y="2136971"/>
                </a:lnTo>
                <a:lnTo>
                  <a:pt x="2521604" y="2144817"/>
                </a:lnTo>
                <a:lnTo>
                  <a:pt x="2525923" y="2151224"/>
                </a:lnTo>
                <a:lnTo>
                  <a:pt x="2532330" y="2155544"/>
                </a:lnTo>
                <a:lnTo>
                  <a:pt x="2540176" y="2157128"/>
                </a:lnTo>
                <a:lnTo>
                  <a:pt x="2548022" y="2155544"/>
                </a:lnTo>
                <a:lnTo>
                  <a:pt x="2554430" y="2151224"/>
                </a:lnTo>
                <a:lnTo>
                  <a:pt x="2558749" y="2144817"/>
                </a:lnTo>
                <a:lnTo>
                  <a:pt x="2560333" y="2136971"/>
                </a:lnTo>
                <a:close/>
              </a:path>
              <a:path w="3694429" h="2762250">
                <a:moveTo>
                  <a:pt x="2686334" y="624960"/>
                </a:moveTo>
                <a:lnTo>
                  <a:pt x="2684750" y="617114"/>
                </a:lnTo>
                <a:lnTo>
                  <a:pt x="2680430" y="610706"/>
                </a:lnTo>
                <a:lnTo>
                  <a:pt x="2674023" y="606387"/>
                </a:lnTo>
                <a:lnTo>
                  <a:pt x="2666177" y="604803"/>
                </a:lnTo>
                <a:lnTo>
                  <a:pt x="2658331" y="606387"/>
                </a:lnTo>
                <a:lnTo>
                  <a:pt x="2651924" y="610706"/>
                </a:lnTo>
                <a:lnTo>
                  <a:pt x="2647604" y="617114"/>
                </a:lnTo>
                <a:lnTo>
                  <a:pt x="2646020" y="624960"/>
                </a:lnTo>
                <a:lnTo>
                  <a:pt x="2647604" y="632805"/>
                </a:lnTo>
                <a:lnTo>
                  <a:pt x="2651924" y="639213"/>
                </a:lnTo>
                <a:lnTo>
                  <a:pt x="2658331" y="643532"/>
                </a:lnTo>
                <a:lnTo>
                  <a:pt x="2666177" y="645116"/>
                </a:lnTo>
                <a:lnTo>
                  <a:pt x="2674023" y="643532"/>
                </a:lnTo>
                <a:lnTo>
                  <a:pt x="2680430" y="639213"/>
                </a:lnTo>
                <a:lnTo>
                  <a:pt x="2684750" y="632805"/>
                </a:lnTo>
                <a:lnTo>
                  <a:pt x="2686334" y="624960"/>
                </a:lnTo>
                <a:close/>
              </a:path>
              <a:path w="3694429" h="2762250">
                <a:moveTo>
                  <a:pt x="2686334" y="750961"/>
                </a:moveTo>
                <a:lnTo>
                  <a:pt x="2684750" y="743115"/>
                </a:lnTo>
                <a:lnTo>
                  <a:pt x="2680430" y="736708"/>
                </a:lnTo>
                <a:lnTo>
                  <a:pt x="2674023" y="732388"/>
                </a:lnTo>
                <a:lnTo>
                  <a:pt x="2666177" y="730804"/>
                </a:lnTo>
                <a:lnTo>
                  <a:pt x="2658331" y="732388"/>
                </a:lnTo>
                <a:lnTo>
                  <a:pt x="2651924" y="736708"/>
                </a:lnTo>
                <a:lnTo>
                  <a:pt x="2647604" y="743115"/>
                </a:lnTo>
                <a:lnTo>
                  <a:pt x="2646020" y="750961"/>
                </a:lnTo>
                <a:lnTo>
                  <a:pt x="2647604" y="758807"/>
                </a:lnTo>
                <a:lnTo>
                  <a:pt x="2651924" y="765214"/>
                </a:lnTo>
                <a:lnTo>
                  <a:pt x="2658331" y="769533"/>
                </a:lnTo>
                <a:lnTo>
                  <a:pt x="2666177" y="771117"/>
                </a:lnTo>
                <a:lnTo>
                  <a:pt x="2674023" y="769533"/>
                </a:lnTo>
                <a:lnTo>
                  <a:pt x="2680430" y="765214"/>
                </a:lnTo>
                <a:lnTo>
                  <a:pt x="2684750" y="758807"/>
                </a:lnTo>
                <a:lnTo>
                  <a:pt x="2686334" y="750961"/>
                </a:lnTo>
                <a:close/>
              </a:path>
              <a:path w="3694429" h="2762250">
                <a:moveTo>
                  <a:pt x="2686334" y="876961"/>
                </a:moveTo>
                <a:lnTo>
                  <a:pt x="2684750" y="869116"/>
                </a:lnTo>
                <a:lnTo>
                  <a:pt x="2680430" y="862709"/>
                </a:lnTo>
                <a:lnTo>
                  <a:pt x="2674023" y="858389"/>
                </a:lnTo>
                <a:lnTo>
                  <a:pt x="2666177" y="856805"/>
                </a:lnTo>
                <a:lnTo>
                  <a:pt x="2658331" y="858389"/>
                </a:lnTo>
                <a:lnTo>
                  <a:pt x="2651924" y="862709"/>
                </a:lnTo>
                <a:lnTo>
                  <a:pt x="2647604" y="869116"/>
                </a:lnTo>
                <a:lnTo>
                  <a:pt x="2646020" y="876961"/>
                </a:lnTo>
                <a:lnTo>
                  <a:pt x="2647604" y="884807"/>
                </a:lnTo>
                <a:lnTo>
                  <a:pt x="2651924" y="891214"/>
                </a:lnTo>
                <a:lnTo>
                  <a:pt x="2658331" y="895534"/>
                </a:lnTo>
                <a:lnTo>
                  <a:pt x="2666177" y="897118"/>
                </a:lnTo>
                <a:lnTo>
                  <a:pt x="2674023" y="895534"/>
                </a:lnTo>
                <a:lnTo>
                  <a:pt x="2680430" y="891214"/>
                </a:lnTo>
                <a:lnTo>
                  <a:pt x="2684750" y="884807"/>
                </a:lnTo>
                <a:lnTo>
                  <a:pt x="2686334" y="876961"/>
                </a:lnTo>
                <a:close/>
              </a:path>
              <a:path w="3694429" h="2762250">
                <a:moveTo>
                  <a:pt x="2686334" y="1002963"/>
                </a:moveTo>
                <a:lnTo>
                  <a:pt x="2684750" y="995117"/>
                </a:lnTo>
                <a:lnTo>
                  <a:pt x="2680430" y="988710"/>
                </a:lnTo>
                <a:lnTo>
                  <a:pt x="2674023" y="984390"/>
                </a:lnTo>
                <a:lnTo>
                  <a:pt x="2666177" y="982806"/>
                </a:lnTo>
                <a:lnTo>
                  <a:pt x="2658331" y="984390"/>
                </a:lnTo>
                <a:lnTo>
                  <a:pt x="2651924" y="988710"/>
                </a:lnTo>
                <a:lnTo>
                  <a:pt x="2647604" y="995117"/>
                </a:lnTo>
                <a:lnTo>
                  <a:pt x="2646020" y="1002963"/>
                </a:lnTo>
                <a:lnTo>
                  <a:pt x="2647604" y="1010808"/>
                </a:lnTo>
                <a:lnTo>
                  <a:pt x="2651924" y="1017215"/>
                </a:lnTo>
                <a:lnTo>
                  <a:pt x="2658331" y="1021535"/>
                </a:lnTo>
                <a:lnTo>
                  <a:pt x="2666177" y="1023119"/>
                </a:lnTo>
                <a:lnTo>
                  <a:pt x="2674023" y="1021535"/>
                </a:lnTo>
                <a:lnTo>
                  <a:pt x="2680430" y="1017215"/>
                </a:lnTo>
                <a:lnTo>
                  <a:pt x="2684750" y="1010808"/>
                </a:lnTo>
                <a:lnTo>
                  <a:pt x="2686334" y="1002963"/>
                </a:lnTo>
                <a:close/>
              </a:path>
              <a:path w="3694429" h="2762250">
                <a:moveTo>
                  <a:pt x="2686334" y="1128964"/>
                </a:moveTo>
                <a:lnTo>
                  <a:pt x="2684750" y="1121118"/>
                </a:lnTo>
                <a:lnTo>
                  <a:pt x="2680430" y="1114711"/>
                </a:lnTo>
                <a:lnTo>
                  <a:pt x="2674023" y="1110391"/>
                </a:lnTo>
                <a:lnTo>
                  <a:pt x="2666177" y="1108807"/>
                </a:lnTo>
                <a:lnTo>
                  <a:pt x="2658331" y="1110391"/>
                </a:lnTo>
                <a:lnTo>
                  <a:pt x="2651924" y="1114711"/>
                </a:lnTo>
                <a:lnTo>
                  <a:pt x="2647604" y="1121118"/>
                </a:lnTo>
                <a:lnTo>
                  <a:pt x="2646020" y="1128964"/>
                </a:lnTo>
                <a:lnTo>
                  <a:pt x="2647604" y="1136810"/>
                </a:lnTo>
                <a:lnTo>
                  <a:pt x="2651924" y="1143217"/>
                </a:lnTo>
                <a:lnTo>
                  <a:pt x="2658331" y="1147536"/>
                </a:lnTo>
                <a:lnTo>
                  <a:pt x="2666177" y="1149120"/>
                </a:lnTo>
                <a:lnTo>
                  <a:pt x="2674023" y="1147536"/>
                </a:lnTo>
                <a:lnTo>
                  <a:pt x="2680430" y="1143217"/>
                </a:lnTo>
                <a:lnTo>
                  <a:pt x="2684750" y="1136810"/>
                </a:lnTo>
                <a:lnTo>
                  <a:pt x="2686334" y="1128964"/>
                </a:lnTo>
                <a:close/>
              </a:path>
              <a:path w="3694429" h="2762250">
                <a:moveTo>
                  <a:pt x="2686334" y="1632967"/>
                </a:moveTo>
                <a:lnTo>
                  <a:pt x="2684750" y="1625121"/>
                </a:lnTo>
                <a:lnTo>
                  <a:pt x="2680430" y="1618714"/>
                </a:lnTo>
                <a:lnTo>
                  <a:pt x="2674023" y="1614394"/>
                </a:lnTo>
                <a:lnTo>
                  <a:pt x="2666177" y="1612810"/>
                </a:lnTo>
                <a:lnTo>
                  <a:pt x="2658331" y="1614394"/>
                </a:lnTo>
                <a:lnTo>
                  <a:pt x="2651924" y="1618714"/>
                </a:lnTo>
                <a:lnTo>
                  <a:pt x="2647604" y="1625121"/>
                </a:lnTo>
                <a:lnTo>
                  <a:pt x="2646020" y="1632967"/>
                </a:lnTo>
                <a:lnTo>
                  <a:pt x="2647604" y="1640813"/>
                </a:lnTo>
                <a:lnTo>
                  <a:pt x="2651924" y="1647220"/>
                </a:lnTo>
                <a:lnTo>
                  <a:pt x="2658331" y="1651540"/>
                </a:lnTo>
                <a:lnTo>
                  <a:pt x="2666177" y="1653124"/>
                </a:lnTo>
                <a:lnTo>
                  <a:pt x="2674023" y="1651540"/>
                </a:lnTo>
                <a:lnTo>
                  <a:pt x="2680430" y="1647220"/>
                </a:lnTo>
                <a:lnTo>
                  <a:pt x="2684750" y="1640813"/>
                </a:lnTo>
                <a:lnTo>
                  <a:pt x="2686334" y="1632967"/>
                </a:lnTo>
                <a:close/>
              </a:path>
              <a:path w="3694429" h="2762250">
                <a:moveTo>
                  <a:pt x="2686334" y="1758968"/>
                </a:moveTo>
                <a:lnTo>
                  <a:pt x="2684750" y="1751122"/>
                </a:lnTo>
                <a:lnTo>
                  <a:pt x="2680430" y="1744715"/>
                </a:lnTo>
                <a:lnTo>
                  <a:pt x="2674023" y="1740396"/>
                </a:lnTo>
                <a:lnTo>
                  <a:pt x="2666177" y="1738811"/>
                </a:lnTo>
                <a:lnTo>
                  <a:pt x="2658331" y="1740396"/>
                </a:lnTo>
                <a:lnTo>
                  <a:pt x="2651924" y="1744715"/>
                </a:lnTo>
                <a:lnTo>
                  <a:pt x="2647604" y="1751122"/>
                </a:lnTo>
                <a:lnTo>
                  <a:pt x="2646020" y="1758968"/>
                </a:lnTo>
                <a:lnTo>
                  <a:pt x="2647604" y="1766814"/>
                </a:lnTo>
                <a:lnTo>
                  <a:pt x="2651924" y="1773221"/>
                </a:lnTo>
                <a:lnTo>
                  <a:pt x="2658331" y="1777541"/>
                </a:lnTo>
                <a:lnTo>
                  <a:pt x="2666177" y="1779125"/>
                </a:lnTo>
                <a:lnTo>
                  <a:pt x="2674023" y="1777541"/>
                </a:lnTo>
                <a:lnTo>
                  <a:pt x="2680430" y="1773221"/>
                </a:lnTo>
                <a:lnTo>
                  <a:pt x="2684750" y="1766814"/>
                </a:lnTo>
                <a:lnTo>
                  <a:pt x="2686334" y="1758968"/>
                </a:lnTo>
                <a:close/>
              </a:path>
              <a:path w="3694429" h="2762250">
                <a:moveTo>
                  <a:pt x="2686334" y="1884969"/>
                </a:moveTo>
                <a:lnTo>
                  <a:pt x="2684750" y="1877123"/>
                </a:lnTo>
                <a:lnTo>
                  <a:pt x="2680430" y="1870716"/>
                </a:lnTo>
                <a:lnTo>
                  <a:pt x="2674023" y="1866397"/>
                </a:lnTo>
                <a:lnTo>
                  <a:pt x="2666177" y="1864813"/>
                </a:lnTo>
                <a:lnTo>
                  <a:pt x="2658331" y="1866397"/>
                </a:lnTo>
                <a:lnTo>
                  <a:pt x="2651924" y="1870716"/>
                </a:lnTo>
                <a:lnTo>
                  <a:pt x="2647604" y="1877123"/>
                </a:lnTo>
                <a:lnTo>
                  <a:pt x="2646020" y="1884969"/>
                </a:lnTo>
                <a:lnTo>
                  <a:pt x="2647604" y="1892815"/>
                </a:lnTo>
                <a:lnTo>
                  <a:pt x="2651924" y="1899222"/>
                </a:lnTo>
                <a:lnTo>
                  <a:pt x="2658331" y="1903542"/>
                </a:lnTo>
                <a:lnTo>
                  <a:pt x="2666177" y="1905126"/>
                </a:lnTo>
                <a:lnTo>
                  <a:pt x="2674023" y="1903542"/>
                </a:lnTo>
                <a:lnTo>
                  <a:pt x="2680430" y="1899222"/>
                </a:lnTo>
                <a:lnTo>
                  <a:pt x="2684750" y="1892815"/>
                </a:lnTo>
                <a:lnTo>
                  <a:pt x="2686334" y="1884969"/>
                </a:lnTo>
                <a:close/>
              </a:path>
              <a:path w="3694429" h="2762250">
                <a:moveTo>
                  <a:pt x="2686334" y="2010970"/>
                </a:moveTo>
                <a:lnTo>
                  <a:pt x="2684750" y="2003124"/>
                </a:lnTo>
                <a:lnTo>
                  <a:pt x="2680430" y="1996717"/>
                </a:lnTo>
                <a:lnTo>
                  <a:pt x="2674023" y="1992397"/>
                </a:lnTo>
                <a:lnTo>
                  <a:pt x="2666177" y="1990813"/>
                </a:lnTo>
                <a:lnTo>
                  <a:pt x="2658331" y="1992397"/>
                </a:lnTo>
                <a:lnTo>
                  <a:pt x="2651924" y="1996717"/>
                </a:lnTo>
                <a:lnTo>
                  <a:pt x="2647604" y="2003124"/>
                </a:lnTo>
                <a:lnTo>
                  <a:pt x="2646020" y="2010970"/>
                </a:lnTo>
                <a:lnTo>
                  <a:pt x="2647604" y="2018816"/>
                </a:lnTo>
                <a:lnTo>
                  <a:pt x="2651924" y="2025223"/>
                </a:lnTo>
                <a:lnTo>
                  <a:pt x="2658331" y="2029543"/>
                </a:lnTo>
                <a:lnTo>
                  <a:pt x="2666177" y="2031127"/>
                </a:lnTo>
                <a:lnTo>
                  <a:pt x="2674023" y="2029543"/>
                </a:lnTo>
                <a:lnTo>
                  <a:pt x="2680430" y="2025223"/>
                </a:lnTo>
                <a:lnTo>
                  <a:pt x="2684750" y="2018816"/>
                </a:lnTo>
                <a:lnTo>
                  <a:pt x="2686334" y="2010970"/>
                </a:lnTo>
                <a:close/>
              </a:path>
              <a:path w="3694429" h="2762250">
                <a:moveTo>
                  <a:pt x="2686334" y="2136971"/>
                </a:moveTo>
                <a:lnTo>
                  <a:pt x="2684750" y="2129125"/>
                </a:lnTo>
                <a:lnTo>
                  <a:pt x="2680430" y="2122718"/>
                </a:lnTo>
                <a:lnTo>
                  <a:pt x="2674023" y="2118398"/>
                </a:lnTo>
                <a:lnTo>
                  <a:pt x="2666177" y="2116814"/>
                </a:lnTo>
                <a:lnTo>
                  <a:pt x="2658331" y="2118398"/>
                </a:lnTo>
                <a:lnTo>
                  <a:pt x="2651924" y="2122718"/>
                </a:lnTo>
                <a:lnTo>
                  <a:pt x="2647604" y="2129125"/>
                </a:lnTo>
                <a:lnTo>
                  <a:pt x="2646020" y="2136971"/>
                </a:lnTo>
                <a:lnTo>
                  <a:pt x="2647604" y="2144817"/>
                </a:lnTo>
                <a:lnTo>
                  <a:pt x="2651924" y="2151224"/>
                </a:lnTo>
                <a:lnTo>
                  <a:pt x="2658331" y="2155544"/>
                </a:lnTo>
                <a:lnTo>
                  <a:pt x="2666177" y="2157128"/>
                </a:lnTo>
                <a:lnTo>
                  <a:pt x="2674023" y="2155544"/>
                </a:lnTo>
                <a:lnTo>
                  <a:pt x="2680430" y="2151224"/>
                </a:lnTo>
                <a:lnTo>
                  <a:pt x="2684750" y="2144817"/>
                </a:lnTo>
                <a:lnTo>
                  <a:pt x="2686334" y="2136971"/>
                </a:lnTo>
                <a:close/>
              </a:path>
              <a:path w="3694429" h="2762250">
                <a:moveTo>
                  <a:pt x="2812335" y="624960"/>
                </a:moveTo>
                <a:lnTo>
                  <a:pt x="2810751" y="617114"/>
                </a:lnTo>
                <a:lnTo>
                  <a:pt x="2806431" y="610706"/>
                </a:lnTo>
                <a:lnTo>
                  <a:pt x="2800024" y="606387"/>
                </a:lnTo>
                <a:lnTo>
                  <a:pt x="2792178" y="604803"/>
                </a:lnTo>
                <a:lnTo>
                  <a:pt x="2784332" y="606387"/>
                </a:lnTo>
                <a:lnTo>
                  <a:pt x="2777925" y="610706"/>
                </a:lnTo>
                <a:lnTo>
                  <a:pt x="2773606" y="617114"/>
                </a:lnTo>
                <a:lnTo>
                  <a:pt x="2772022" y="624960"/>
                </a:lnTo>
                <a:lnTo>
                  <a:pt x="2773606" y="632805"/>
                </a:lnTo>
                <a:lnTo>
                  <a:pt x="2777925" y="639213"/>
                </a:lnTo>
                <a:lnTo>
                  <a:pt x="2784332" y="643532"/>
                </a:lnTo>
                <a:lnTo>
                  <a:pt x="2792178" y="645116"/>
                </a:lnTo>
                <a:lnTo>
                  <a:pt x="2800024" y="643532"/>
                </a:lnTo>
                <a:lnTo>
                  <a:pt x="2806431" y="639213"/>
                </a:lnTo>
                <a:lnTo>
                  <a:pt x="2810751" y="632805"/>
                </a:lnTo>
                <a:lnTo>
                  <a:pt x="2812335" y="624960"/>
                </a:lnTo>
                <a:close/>
              </a:path>
              <a:path w="3694429" h="2762250">
                <a:moveTo>
                  <a:pt x="2812335" y="750961"/>
                </a:moveTo>
                <a:lnTo>
                  <a:pt x="2810751" y="743115"/>
                </a:lnTo>
                <a:lnTo>
                  <a:pt x="2806431" y="736708"/>
                </a:lnTo>
                <a:lnTo>
                  <a:pt x="2800024" y="732388"/>
                </a:lnTo>
                <a:lnTo>
                  <a:pt x="2792178" y="730804"/>
                </a:lnTo>
                <a:lnTo>
                  <a:pt x="2784332" y="732388"/>
                </a:lnTo>
                <a:lnTo>
                  <a:pt x="2777925" y="736708"/>
                </a:lnTo>
                <a:lnTo>
                  <a:pt x="2773606" y="743115"/>
                </a:lnTo>
                <a:lnTo>
                  <a:pt x="2772022" y="750961"/>
                </a:lnTo>
                <a:lnTo>
                  <a:pt x="2773606" y="758807"/>
                </a:lnTo>
                <a:lnTo>
                  <a:pt x="2777925" y="765214"/>
                </a:lnTo>
                <a:lnTo>
                  <a:pt x="2784332" y="769533"/>
                </a:lnTo>
                <a:lnTo>
                  <a:pt x="2792178" y="771117"/>
                </a:lnTo>
                <a:lnTo>
                  <a:pt x="2800024" y="769533"/>
                </a:lnTo>
                <a:lnTo>
                  <a:pt x="2806431" y="765214"/>
                </a:lnTo>
                <a:lnTo>
                  <a:pt x="2810751" y="758807"/>
                </a:lnTo>
                <a:lnTo>
                  <a:pt x="2812335" y="750961"/>
                </a:lnTo>
                <a:close/>
              </a:path>
              <a:path w="3694429" h="2762250">
                <a:moveTo>
                  <a:pt x="2812335" y="876961"/>
                </a:moveTo>
                <a:lnTo>
                  <a:pt x="2810751" y="869116"/>
                </a:lnTo>
                <a:lnTo>
                  <a:pt x="2806431" y="862709"/>
                </a:lnTo>
                <a:lnTo>
                  <a:pt x="2800024" y="858389"/>
                </a:lnTo>
                <a:lnTo>
                  <a:pt x="2792178" y="856805"/>
                </a:lnTo>
                <a:lnTo>
                  <a:pt x="2784332" y="858389"/>
                </a:lnTo>
                <a:lnTo>
                  <a:pt x="2777925" y="862709"/>
                </a:lnTo>
                <a:lnTo>
                  <a:pt x="2773606" y="869116"/>
                </a:lnTo>
                <a:lnTo>
                  <a:pt x="2772022" y="876961"/>
                </a:lnTo>
                <a:lnTo>
                  <a:pt x="2773606" y="884807"/>
                </a:lnTo>
                <a:lnTo>
                  <a:pt x="2777925" y="891214"/>
                </a:lnTo>
                <a:lnTo>
                  <a:pt x="2784332" y="895534"/>
                </a:lnTo>
                <a:lnTo>
                  <a:pt x="2792178" y="897118"/>
                </a:lnTo>
                <a:lnTo>
                  <a:pt x="2800024" y="895534"/>
                </a:lnTo>
                <a:lnTo>
                  <a:pt x="2806431" y="891214"/>
                </a:lnTo>
                <a:lnTo>
                  <a:pt x="2810751" y="884807"/>
                </a:lnTo>
                <a:lnTo>
                  <a:pt x="2812335" y="876961"/>
                </a:lnTo>
                <a:close/>
              </a:path>
              <a:path w="3694429" h="2762250">
                <a:moveTo>
                  <a:pt x="2812335" y="1002963"/>
                </a:moveTo>
                <a:lnTo>
                  <a:pt x="2810751" y="995117"/>
                </a:lnTo>
                <a:lnTo>
                  <a:pt x="2806431" y="988710"/>
                </a:lnTo>
                <a:lnTo>
                  <a:pt x="2800024" y="984390"/>
                </a:lnTo>
                <a:lnTo>
                  <a:pt x="2792178" y="982806"/>
                </a:lnTo>
                <a:lnTo>
                  <a:pt x="2784332" y="984390"/>
                </a:lnTo>
                <a:lnTo>
                  <a:pt x="2777925" y="988710"/>
                </a:lnTo>
                <a:lnTo>
                  <a:pt x="2773606" y="995117"/>
                </a:lnTo>
                <a:lnTo>
                  <a:pt x="2772022" y="1002963"/>
                </a:lnTo>
                <a:lnTo>
                  <a:pt x="2773606" y="1010808"/>
                </a:lnTo>
                <a:lnTo>
                  <a:pt x="2777925" y="1017215"/>
                </a:lnTo>
                <a:lnTo>
                  <a:pt x="2784332" y="1021535"/>
                </a:lnTo>
                <a:lnTo>
                  <a:pt x="2792178" y="1023119"/>
                </a:lnTo>
                <a:lnTo>
                  <a:pt x="2800024" y="1021535"/>
                </a:lnTo>
                <a:lnTo>
                  <a:pt x="2806431" y="1017215"/>
                </a:lnTo>
                <a:lnTo>
                  <a:pt x="2810751" y="1010808"/>
                </a:lnTo>
                <a:lnTo>
                  <a:pt x="2812335" y="1002963"/>
                </a:lnTo>
                <a:close/>
              </a:path>
              <a:path w="3694429" h="2762250">
                <a:moveTo>
                  <a:pt x="2812335" y="1128964"/>
                </a:moveTo>
                <a:lnTo>
                  <a:pt x="2810751" y="1121118"/>
                </a:lnTo>
                <a:lnTo>
                  <a:pt x="2806431" y="1114711"/>
                </a:lnTo>
                <a:lnTo>
                  <a:pt x="2800024" y="1110391"/>
                </a:lnTo>
                <a:lnTo>
                  <a:pt x="2792178" y="1108807"/>
                </a:lnTo>
                <a:lnTo>
                  <a:pt x="2784332" y="1110391"/>
                </a:lnTo>
                <a:lnTo>
                  <a:pt x="2777925" y="1114711"/>
                </a:lnTo>
                <a:lnTo>
                  <a:pt x="2773606" y="1121118"/>
                </a:lnTo>
                <a:lnTo>
                  <a:pt x="2772022" y="1128964"/>
                </a:lnTo>
                <a:lnTo>
                  <a:pt x="2773606" y="1136810"/>
                </a:lnTo>
                <a:lnTo>
                  <a:pt x="2777925" y="1143217"/>
                </a:lnTo>
                <a:lnTo>
                  <a:pt x="2784332" y="1147536"/>
                </a:lnTo>
                <a:lnTo>
                  <a:pt x="2792178" y="1149120"/>
                </a:lnTo>
                <a:lnTo>
                  <a:pt x="2800024" y="1147536"/>
                </a:lnTo>
                <a:lnTo>
                  <a:pt x="2806431" y="1143217"/>
                </a:lnTo>
                <a:lnTo>
                  <a:pt x="2810751" y="1136810"/>
                </a:lnTo>
                <a:lnTo>
                  <a:pt x="2812335" y="1128964"/>
                </a:lnTo>
                <a:close/>
              </a:path>
              <a:path w="3694429" h="2762250">
                <a:moveTo>
                  <a:pt x="2812335" y="1632967"/>
                </a:moveTo>
                <a:lnTo>
                  <a:pt x="2810751" y="1625121"/>
                </a:lnTo>
                <a:lnTo>
                  <a:pt x="2806431" y="1618714"/>
                </a:lnTo>
                <a:lnTo>
                  <a:pt x="2800024" y="1614394"/>
                </a:lnTo>
                <a:lnTo>
                  <a:pt x="2792178" y="1612810"/>
                </a:lnTo>
                <a:lnTo>
                  <a:pt x="2784332" y="1614394"/>
                </a:lnTo>
                <a:lnTo>
                  <a:pt x="2777925" y="1618714"/>
                </a:lnTo>
                <a:lnTo>
                  <a:pt x="2773606" y="1625121"/>
                </a:lnTo>
                <a:lnTo>
                  <a:pt x="2772022" y="1632967"/>
                </a:lnTo>
                <a:lnTo>
                  <a:pt x="2773606" y="1640813"/>
                </a:lnTo>
                <a:lnTo>
                  <a:pt x="2777925" y="1647220"/>
                </a:lnTo>
                <a:lnTo>
                  <a:pt x="2784332" y="1651540"/>
                </a:lnTo>
                <a:lnTo>
                  <a:pt x="2792178" y="1653124"/>
                </a:lnTo>
                <a:lnTo>
                  <a:pt x="2800024" y="1651540"/>
                </a:lnTo>
                <a:lnTo>
                  <a:pt x="2806431" y="1647220"/>
                </a:lnTo>
                <a:lnTo>
                  <a:pt x="2810751" y="1640813"/>
                </a:lnTo>
                <a:lnTo>
                  <a:pt x="2812335" y="1632967"/>
                </a:lnTo>
                <a:close/>
              </a:path>
              <a:path w="3694429" h="2762250">
                <a:moveTo>
                  <a:pt x="2812335" y="1758968"/>
                </a:moveTo>
                <a:lnTo>
                  <a:pt x="2810751" y="1751122"/>
                </a:lnTo>
                <a:lnTo>
                  <a:pt x="2806431" y="1744715"/>
                </a:lnTo>
                <a:lnTo>
                  <a:pt x="2800024" y="1740396"/>
                </a:lnTo>
                <a:lnTo>
                  <a:pt x="2792178" y="1738811"/>
                </a:lnTo>
                <a:lnTo>
                  <a:pt x="2784332" y="1740396"/>
                </a:lnTo>
                <a:lnTo>
                  <a:pt x="2777925" y="1744715"/>
                </a:lnTo>
                <a:lnTo>
                  <a:pt x="2773606" y="1751122"/>
                </a:lnTo>
                <a:lnTo>
                  <a:pt x="2772022" y="1758968"/>
                </a:lnTo>
                <a:lnTo>
                  <a:pt x="2773606" y="1766814"/>
                </a:lnTo>
                <a:lnTo>
                  <a:pt x="2777925" y="1773221"/>
                </a:lnTo>
                <a:lnTo>
                  <a:pt x="2784332" y="1777541"/>
                </a:lnTo>
                <a:lnTo>
                  <a:pt x="2792178" y="1779125"/>
                </a:lnTo>
                <a:lnTo>
                  <a:pt x="2800024" y="1777541"/>
                </a:lnTo>
                <a:lnTo>
                  <a:pt x="2806431" y="1773221"/>
                </a:lnTo>
                <a:lnTo>
                  <a:pt x="2810751" y="1766814"/>
                </a:lnTo>
                <a:lnTo>
                  <a:pt x="2812335" y="1758968"/>
                </a:lnTo>
                <a:close/>
              </a:path>
              <a:path w="3694429" h="2762250">
                <a:moveTo>
                  <a:pt x="2812335" y="1884969"/>
                </a:moveTo>
                <a:lnTo>
                  <a:pt x="2810751" y="1877123"/>
                </a:lnTo>
                <a:lnTo>
                  <a:pt x="2806431" y="1870716"/>
                </a:lnTo>
                <a:lnTo>
                  <a:pt x="2800024" y="1866397"/>
                </a:lnTo>
                <a:lnTo>
                  <a:pt x="2792178" y="1864813"/>
                </a:lnTo>
                <a:lnTo>
                  <a:pt x="2784332" y="1866397"/>
                </a:lnTo>
                <a:lnTo>
                  <a:pt x="2777925" y="1870716"/>
                </a:lnTo>
                <a:lnTo>
                  <a:pt x="2773606" y="1877123"/>
                </a:lnTo>
                <a:lnTo>
                  <a:pt x="2772022" y="1884969"/>
                </a:lnTo>
                <a:lnTo>
                  <a:pt x="2773606" y="1892815"/>
                </a:lnTo>
                <a:lnTo>
                  <a:pt x="2777925" y="1899222"/>
                </a:lnTo>
                <a:lnTo>
                  <a:pt x="2784332" y="1903542"/>
                </a:lnTo>
                <a:lnTo>
                  <a:pt x="2792178" y="1905126"/>
                </a:lnTo>
                <a:lnTo>
                  <a:pt x="2800024" y="1903542"/>
                </a:lnTo>
                <a:lnTo>
                  <a:pt x="2806431" y="1899222"/>
                </a:lnTo>
                <a:lnTo>
                  <a:pt x="2810751" y="1892815"/>
                </a:lnTo>
                <a:lnTo>
                  <a:pt x="2812335" y="1884969"/>
                </a:lnTo>
                <a:close/>
              </a:path>
              <a:path w="3694429" h="2762250">
                <a:moveTo>
                  <a:pt x="2812335" y="2010970"/>
                </a:moveTo>
                <a:lnTo>
                  <a:pt x="2810751" y="2003124"/>
                </a:lnTo>
                <a:lnTo>
                  <a:pt x="2806431" y="1996717"/>
                </a:lnTo>
                <a:lnTo>
                  <a:pt x="2800024" y="1992397"/>
                </a:lnTo>
                <a:lnTo>
                  <a:pt x="2792178" y="1990813"/>
                </a:lnTo>
                <a:lnTo>
                  <a:pt x="2784332" y="1992397"/>
                </a:lnTo>
                <a:lnTo>
                  <a:pt x="2777925" y="1996717"/>
                </a:lnTo>
                <a:lnTo>
                  <a:pt x="2773606" y="2003124"/>
                </a:lnTo>
                <a:lnTo>
                  <a:pt x="2772022" y="2010970"/>
                </a:lnTo>
                <a:lnTo>
                  <a:pt x="2773606" y="2018816"/>
                </a:lnTo>
                <a:lnTo>
                  <a:pt x="2777925" y="2025223"/>
                </a:lnTo>
                <a:lnTo>
                  <a:pt x="2784332" y="2029543"/>
                </a:lnTo>
                <a:lnTo>
                  <a:pt x="2792178" y="2031127"/>
                </a:lnTo>
                <a:lnTo>
                  <a:pt x="2800024" y="2029543"/>
                </a:lnTo>
                <a:lnTo>
                  <a:pt x="2806431" y="2025223"/>
                </a:lnTo>
                <a:lnTo>
                  <a:pt x="2810751" y="2018816"/>
                </a:lnTo>
                <a:lnTo>
                  <a:pt x="2812335" y="2010970"/>
                </a:lnTo>
                <a:close/>
              </a:path>
              <a:path w="3694429" h="2762250">
                <a:moveTo>
                  <a:pt x="2812335" y="2136971"/>
                </a:moveTo>
                <a:lnTo>
                  <a:pt x="2810751" y="2129125"/>
                </a:lnTo>
                <a:lnTo>
                  <a:pt x="2806431" y="2122718"/>
                </a:lnTo>
                <a:lnTo>
                  <a:pt x="2800024" y="2118398"/>
                </a:lnTo>
                <a:lnTo>
                  <a:pt x="2792178" y="2116814"/>
                </a:lnTo>
                <a:lnTo>
                  <a:pt x="2784332" y="2118398"/>
                </a:lnTo>
                <a:lnTo>
                  <a:pt x="2777925" y="2122718"/>
                </a:lnTo>
                <a:lnTo>
                  <a:pt x="2773606" y="2129125"/>
                </a:lnTo>
                <a:lnTo>
                  <a:pt x="2772022" y="2136971"/>
                </a:lnTo>
                <a:lnTo>
                  <a:pt x="2773606" y="2144817"/>
                </a:lnTo>
                <a:lnTo>
                  <a:pt x="2777925" y="2151224"/>
                </a:lnTo>
                <a:lnTo>
                  <a:pt x="2784332" y="2155544"/>
                </a:lnTo>
                <a:lnTo>
                  <a:pt x="2792178" y="2157128"/>
                </a:lnTo>
                <a:lnTo>
                  <a:pt x="2800024" y="2155544"/>
                </a:lnTo>
                <a:lnTo>
                  <a:pt x="2806431" y="2151224"/>
                </a:lnTo>
                <a:lnTo>
                  <a:pt x="2810751" y="2144817"/>
                </a:lnTo>
                <a:lnTo>
                  <a:pt x="2812335" y="2136971"/>
                </a:lnTo>
                <a:close/>
              </a:path>
              <a:path w="3694429" h="2762250">
                <a:moveTo>
                  <a:pt x="2938336" y="624960"/>
                </a:moveTo>
                <a:lnTo>
                  <a:pt x="2936752" y="617114"/>
                </a:lnTo>
                <a:lnTo>
                  <a:pt x="2932432" y="610706"/>
                </a:lnTo>
                <a:lnTo>
                  <a:pt x="2926025" y="606387"/>
                </a:lnTo>
                <a:lnTo>
                  <a:pt x="2918179" y="604803"/>
                </a:lnTo>
                <a:lnTo>
                  <a:pt x="2910334" y="606387"/>
                </a:lnTo>
                <a:lnTo>
                  <a:pt x="2903927" y="610706"/>
                </a:lnTo>
                <a:lnTo>
                  <a:pt x="2899607" y="617114"/>
                </a:lnTo>
                <a:lnTo>
                  <a:pt x="2898023" y="624960"/>
                </a:lnTo>
                <a:lnTo>
                  <a:pt x="2899607" y="632805"/>
                </a:lnTo>
                <a:lnTo>
                  <a:pt x="2903927" y="639213"/>
                </a:lnTo>
                <a:lnTo>
                  <a:pt x="2910334" y="643532"/>
                </a:lnTo>
                <a:lnTo>
                  <a:pt x="2918179" y="645116"/>
                </a:lnTo>
                <a:lnTo>
                  <a:pt x="2926025" y="643532"/>
                </a:lnTo>
                <a:lnTo>
                  <a:pt x="2932432" y="639213"/>
                </a:lnTo>
                <a:lnTo>
                  <a:pt x="2936752" y="632805"/>
                </a:lnTo>
                <a:lnTo>
                  <a:pt x="2938336" y="624960"/>
                </a:lnTo>
                <a:close/>
              </a:path>
              <a:path w="3694429" h="2762250">
                <a:moveTo>
                  <a:pt x="2938336" y="750961"/>
                </a:moveTo>
                <a:lnTo>
                  <a:pt x="2936752" y="743115"/>
                </a:lnTo>
                <a:lnTo>
                  <a:pt x="2932432" y="736708"/>
                </a:lnTo>
                <a:lnTo>
                  <a:pt x="2926025" y="732388"/>
                </a:lnTo>
                <a:lnTo>
                  <a:pt x="2918179" y="730804"/>
                </a:lnTo>
                <a:lnTo>
                  <a:pt x="2910334" y="732388"/>
                </a:lnTo>
                <a:lnTo>
                  <a:pt x="2903927" y="736708"/>
                </a:lnTo>
                <a:lnTo>
                  <a:pt x="2899607" y="743115"/>
                </a:lnTo>
                <a:lnTo>
                  <a:pt x="2898023" y="750961"/>
                </a:lnTo>
                <a:lnTo>
                  <a:pt x="2899607" y="758807"/>
                </a:lnTo>
                <a:lnTo>
                  <a:pt x="2903927" y="765214"/>
                </a:lnTo>
                <a:lnTo>
                  <a:pt x="2910334" y="769533"/>
                </a:lnTo>
                <a:lnTo>
                  <a:pt x="2918179" y="771117"/>
                </a:lnTo>
                <a:lnTo>
                  <a:pt x="2926025" y="769533"/>
                </a:lnTo>
                <a:lnTo>
                  <a:pt x="2932432" y="765214"/>
                </a:lnTo>
                <a:lnTo>
                  <a:pt x="2936752" y="758807"/>
                </a:lnTo>
                <a:lnTo>
                  <a:pt x="2938336" y="750961"/>
                </a:lnTo>
                <a:close/>
              </a:path>
              <a:path w="3694429" h="2762250">
                <a:moveTo>
                  <a:pt x="2938336" y="876961"/>
                </a:moveTo>
                <a:lnTo>
                  <a:pt x="2936752" y="869116"/>
                </a:lnTo>
                <a:lnTo>
                  <a:pt x="2932432" y="862709"/>
                </a:lnTo>
                <a:lnTo>
                  <a:pt x="2926025" y="858389"/>
                </a:lnTo>
                <a:lnTo>
                  <a:pt x="2918179" y="856805"/>
                </a:lnTo>
                <a:lnTo>
                  <a:pt x="2910334" y="858389"/>
                </a:lnTo>
                <a:lnTo>
                  <a:pt x="2903927" y="862709"/>
                </a:lnTo>
                <a:lnTo>
                  <a:pt x="2899607" y="869116"/>
                </a:lnTo>
                <a:lnTo>
                  <a:pt x="2898023" y="876961"/>
                </a:lnTo>
                <a:lnTo>
                  <a:pt x="2899607" y="884807"/>
                </a:lnTo>
                <a:lnTo>
                  <a:pt x="2903927" y="891214"/>
                </a:lnTo>
                <a:lnTo>
                  <a:pt x="2910334" y="895534"/>
                </a:lnTo>
                <a:lnTo>
                  <a:pt x="2918179" y="897118"/>
                </a:lnTo>
                <a:lnTo>
                  <a:pt x="2926025" y="895534"/>
                </a:lnTo>
                <a:lnTo>
                  <a:pt x="2932432" y="891214"/>
                </a:lnTo>
                <a:lnTo>
                  <a:pt x="2936752" y="884807"/>
                </a:lnTo>
                <a:lnTo>
                  <a:pt x="2938336" y="876961"/>
                </a:lnTo>
                <a:close/>
              </a:path>
              <a:path w="3694429" h="2762250">
                <a:moveTo>
                  <a:pt x="2938336" y="1002963"/>
                </a:moveTo>
                <a:lnTo>
                  <a:pt x="2936752" y="995117"/>
                </a:lnTo>
                <a:lnTo>
                  <a:pt x="2932432" y="988710"/>
                </a:lnTo>
                <a:lnTo>
                  <a:pt x="2926025" y="984390"/>
                </a:lnTo>
                <a:lnTo>
                  <a:pt x="2918179" y="982806"/>
                </a:lnTo>
                <a:lnTo>
                  <a:pt x="2910334" y="984390"/>
                </a:lnTo>
                <a:lnTo>
                  <a:pt x="2903927" y="988710"/>
                </a:lnTo>
                <a:lnTo>
                  <a:pt x="2899607" y="995117"/>
                </a:lnTo>
                <a:lnTo>
                  <a:pt x="2898023" y="1002963"/>
                </a:lnTo>
                <a:lnTo>
                  <a:pt x="2899607" y="1010808"/>
                </a:lnTo>
                <a:lnTo>
                  <a:pt x="2903927" y="1017215"/>
                </a:lnTo>
                <a:lnTo>
                  <a:pt x="2910334" y="1021535"/>
                </a:lnTo>
                <a:lnTo>
                  <a:pt x="2918179" y="1023119"/>
                </a:lnTo>
                <a:lnTo>
                  <a:pt x="2926025" y="1021535"/>
                </a:lnTo>
                <a:lnTo>
                  <a:pt x="2932432" y="1017215"/>
                </a:lnTo>
                <a:lnTo>
                  <a:pt x="2936752" y="1010808"/>
                </a:lnTo>
                <a:lnTo>
                  <a:pt x="2938336" y="1002963"/>
                </a:lnTo>
                <a:close/>
              </a:path>
              <a:path w="3694429" h="2762250">
                <a:moveTo>
                  <a:pt x="2938336" y="1128964"/>
                </a:moveTo>
                <a:lnTo>
                  <a:pt x="2936752" y="1121118"/>
                </a:lnTo>
                <a:lnTo>
                  <a:pt x="2932432" y="1114711"/>
                </a:lnTo>
                <a:lnTo>
                  <a:pt x="2926025" y="1110391"/>
                </a:lnTo>
                <a:lnTo>
                  <a:pt x="2918179" y="1108807"/>
                </a:lnTo>
                <a:lnTo>
                  <a:pt x="2910334" y="1110391"/>
                </a:lnTo>
                <a:lnTo>
                  <a:pt x="2903927" y="1114711"/>
                </a:lnTo>
                <a:lnTo>
                  <a:pt x="2899607" y="1121118"/>
                </a:lnTo>
                <a:lnTo>
                  <a:pt x="2898023" y="1128964"/>
                </a:lnTo>
                <a:lnTo>
                  <a:pt x="2899607" y="1136810"/>
                </a:lnTo>
                <a:lnTo>
                  <a:pt x="2903927" y="1143217"/>
                </a:lnTo>
                <a:lnTo>
                  <a:pt x="2910334" y="1147536"/>
                </a:lnTo>
                <a:lnTo>
                  <a:pt x="2918179" y="1149120"/>
                </a:lnTo>
                <a:lnTo>
                  <a:pt x="2926025" y="1147536"/>
                </a:lnTo>
                <a:lnTo>
                  <a:pt x="2932432" y="1143217"/>
                </a:lnTo>
                <a:lnTo>
                  <a:pt x="2936752" y="1136810"/>
                </a:lnTo>
                <a:lnTo>
                  <a:pt x="2938336" y="1128964"/>
                </a:lnTo>
                <a:close/>
              </a:path>
              <a:path w="3694429" h="2762250">
                <a:moveTo>
                  <a:pt x="2938336" y="1632967"/>
                </a:moveTo>
                <a:lnTo>
                  <a:pt x="2936752" y="1625121"/>
                </a:lnTo>
                <a:lnTo>
                  <a:pt x="2932432" y="1618714"/>
                </a:lnTo>
                <a:lnTo>
                  <a:pt x="2926025" y="1614394"/>
                </a:lnTo>
                <a:lnTo>
                  <a:pt x="2918179" y="1612810"/>
                </a:lnTo>
                <a:lnTo>
                  <a:pt x="2910334" y="1614394"/>
                </a:lnTo>
                <a:lnTo>
                  <a:pt x="2903927" y="1618714"/>
                </a:lnTo>
                <a:lnTo>
                  <a:pt x="2899607" y="1625121"/>
                </a:lnTo>
                <a:lnTo>
                  <a:pt x="2898023" y="1632967"/>
                </a:lnTo>
                <a:lnTo>
                  <a:pt x="2899607" y="1640813"/>
                </a:lnTo>
                <a:lnTo>
                  <a:pt x="2903927" y="1647220"/>
                </a:lnTo>
                <a:lnTo>
                  <a:pt x="2910334" y="1651540"/>
                </a:lnTo>
                <a:lnTo>
                  <a:pt x="2918179" y="1653124"/>
                </a:lnTo>
                <a:lnTo>
                  <a:pt x="2926025" y="1651540"/>
                </a:lnTo>
                <a:lnTo>
                  <a:pt x="2932432" y="1647220"/>
                </a:lnTo>
                <a:lnTo>
                  <a:pt x="2936752" y="1640813"/>
                </a:lnTo>
                <a:lnTo>
                  <a:pt x="2938336" y="1632967"/>
                </a:lnTo>
                <a:close/>
              </a:path>
              <a:path w="3694429" h="2762250">
                <a:moveTo>
                  <a:pt x="2938336" y="1758968"/>
                </a:moveTo>
                <a:lnTo>
                  <a:pt x="2936752" y="1751122"/>
                </a:lnTo>
                <a:lnTo>
                  <a:pt x="2932432" y="1744715"/>
                </a:lnTo>
                <a:lnTo>
                  <a:pt x="2926025" y="1740396"/>
                </a:lnTo>
                <a:lnTo>
                  <a:pt x="2918179" y="1738811"/>
                </a:lnTo>
                <a:lnTo>
                  <a:pt x="2910334" y="1740396"/>
                </a:lnTo>
                <a:lnTo>
                  <a:pt x="2903927" y="1744715"/>
                </a:lnTo>
                <a:lnTo>
                  <a:pt x="2899607" y="1751122"/>
                </a:lnTo>
                <a:lnTo>
                  <a:pt x="2898023" y="1758968"/>
                </a:lnTo>
                <a:lnTo>
                  <a:pt x="2899607" y="1766814"/>
                </a:lnTo>
                <a:lnTo>
                  <a:pt x="2903927" y="1773221"/>
                </a:lnTo>
                <a:lnTo>
                  <a:pt x="2910334" y="1777541"/>
                </a:lnTo>
                <a:lnTo>
                  <a:pt x="2918179" y="1779125"/>
                </a:lnTo>
                <a:lnTo>
                  <a:pt x="2926025" y="1777541"/>
                </a:lnTo>
                <a:lnTo>
                  <a:pt x="2932432" y="1773221"/>
                </a:lnTo>
                <a:lnTo>
                  <a:pt x="2936752" y="1766814"/>
                </a:lnTo>
                <a:lnTo>
                  <a:pt x="2938336" y="1758968"/>
                </a:lnTo>
                <a:close/>
              </a:path>
              <a:path w="3694429" h="2762250">
                <a:moveTo>
                  <a:pt x="2938336" y="1884969"/>
                </a:moveTo>
                <a:lnTo>
                  <a:pt x="2936752" y="1877123"/>
                </a:lnTo>
                <a:lnTo>
                  <a:pt x="2932432" y="1870716"/>
                </a:lnTo>
                <a:lnTo>
                  <a:pt x="2926025" y="1866397"/>
                </a:lnTo>
                <a:lnTo>
                  <a:pt x="2918179" y="1864813"/>
                </a:lnTo>
                <a:lnTo>
                  <a:pt x="2910334" y="1866397"/>
                </a:lnTo>
                <a:lnTo>
                  <a:pt x="2903927" y="1870716"/>
                </a:lnTo>
                <a:lnTo>
                  <a:pt x="2899607" y="1877123"/>
                </a:lnTo>
                <a:lnTo>
                  <a:pt x="2898023" y="1884969"/>
                </a:lnTo>
                <a:lnTo>
                  <a:pt x="2899607" y="1892815"/>
                </a:lnTo>
                <a:lnTo>
                  <a:pt x="2903927" y="1899222"/>
                </a:lnTo>
                <a:lnTo>
                  <a:pt x="2910334" y="1903542"/>
                </a:lnTo>
                <a:lnTo>
                  <a:pt x="2918179" y="1905126"/>
                </a:lnTo>
                <a:lnTo>
                  <a:pt x="2926025" y="1903542"/>
                </a:lnTo>
                <a:lnTo>
                  <a:pt x="2932432" y="1899222"/>
                </a:lnTo>
                <a:lnTo>
                  <a:pt x="2936752" y="1892815"/>
                </a:lnTo>
                <a:lnTo>
                  <a:pt x="2938336" y="1884969"/>
                </a:lnTo>
                <a:close/>
              </a:path>
              <a:path w="3694429" h="2762250">
                <a:moveTo>
                  <a:pt x="2938336" y="2010970"/>
                </a:moveTo>
                <a:lnTo>
                  <a:pt x="2936752" y="2003124"/>
                </a:lnTo>
                <a:lnTo>
                  <a:pt x="2932432" y="1996717"/>
                </a:lnTo>
                <a:lnTo>
                  <a:pt x="2926025" y="1992397"/>
                </a:lnTo>
                <a:lnTo>
                  <a:pt x="2918179" y="1990813"/>
                </a:lnTo>
                <a:lnTo>
                  <a:pt x="2910334" y="1992397"/>
                </a:lnTo>
                <a:lnTo>
                  <a:pt x="2903927" y="1996717"/>
                </a:lnTo>
                <a:lnTo>
                  <a:pt x="2899607" y="2003124"/>
                </a:lnTo>
                <a:lnTo>
                  <a:pt x="2898023" y="2010970"/>
                </a:lnTo>
                <a:lnTo>
                  <a:pt x="2899607" y="2018816"/>
                </a:lnTo>
                <a:lnTo>
                  <a:pt x="2903927" y="2025223"/>
                </a:lnTo>
                <a:lnTo>
                  <a:pt x="2910334" y="2029543"/>
                </a:lnTo>
                <a:lnTo>
                  <a:pt x="2918179" y="2031127"/>
                </a:lnTo>
                <a:lnTo>
                  <a:pt x="2926025" y="2029543"/>
                </a:lnTo>
                <a:lnTo>
                  <a:pt x="2932432" y="2025223"/>
                </a:lnTo>
                <a:lnTo>
                  <a:pt x="2936752" y="2018816"/>
                </a:lnTo>
                <a:lnTo>
                  <a:pt x="2938336" y="2010970"/>
                </a:lnTo>
                <a:close/>
              </a:path>
              <a:path w="3694429" h="2762250">
                <a:moveTo>
                  <a:pt x="2938336" y="2136971"/>
                </a:moveTo>
                <a:lnTo>
                  <a:pt x="2936752" y="2129125"/>
                </a:lnTo>
                <a:lnTo>
                  <a:pt x="2932432" y="2122718"/>
                </a:lnTo>
                <a:lnTo>
                  <a:pt x="2926025" y="2118398"/>
                </a:lnTo>
                <a:lnTo>
                  <a:pt x="2918179" y="2116814"/>
                </a:lnTo>
                <a:lnTo>
                  <a:pt x="2910334" y="2118398"/>
                </a:lnTo>
                <a:lnTo>
                  <a:pt x="2903927" y="2122718"/>
                </a:lnTo>
                <a:lnTo>
                  <a:pt x="2899607" y="2129125"/>
                </a:lnTo>
                <a:lnTo>
                  <a:pt x="2898023" y="2136971"/>
                </a:lnTo>
                <a:lnTo>
                  <a:pt x="2899607" y="2144817"/>
                </a:lnTo>
                <a:lnTo>
                  <a:pt x="2903927" y="2151224"/>
                </a:lnTo>
                <a:lnTo>
                  <a:pt x="2910334" y="2155544"/>
                </a:lnTo>
                <a:lnTo>
                  <a:pt x="2918179" y="2157128"/>
                </a:lnTo>
                <a:lnTo>
                  <a:pt x="2926025" y="2155544"/>
                </a:lnTo>
                <a:lnTo>
                  <a:pt x="2932432" y="2151224"/>
                </a:lnTo>
                <a:lnTo>
                  <a:pt x="2936752" y="2144817"/>
                </a:lnTo>
                <a:lnTo>
                  <a:pt x="2938336" y="2136971"/>
                </a:lnTo>
                <a:close/>
              </a:path>
              <a:path w="3694429" h="2762250">
                <a:moveTo>
                  <a:pt x="3064337" y="624960"/>
                </a:moveTo>
                <a:lnTo>
                  <a:pt x="3062753" y="617114"/>
                </a:lnTo>
                <a:lnTo>
                  <a:pt x="3058434" y="610706"/>
                </a:lnTo>
                <a:lnTo>
                  <a:pt x="3052026" y="606387"/>
                </a:lnTo>
                <a:lnTo>
                  <a:pt x="3044180" y="604803"/>
                </a:lnTo>
                <a:lnTo>
                  <a:pt x="3036335" y="606387"/>
                </a:lnTo>
                <a:lnTo>
                  <a:pt x="3029928" y="610706"/>
                </a:lnTo>
                <a:lnTo>
                  <a:pt x="3025608" y="617114"/>
                </a:lnTo>
                <a:lnTo>
                  <a:pt x="3024024" y="624960"/>
                </a:lnTo>
                <a:lnTo>
                  <a:pt x="3025608" y="632805"/>
                </a:lnTo>
                <a:lnTo>
                  <a:pt x="3029928" y="639213"/>
                </a:lnTo>
                <a:lnTo>
                  <a:pt x="3036335" y="643532"/>
                </a:lnTo>
                <a:lnTo>
                  <a:pt x="3044180" y="645116"/>
                </a:lnTo>
                <a:lnTo>
                  <a:pt x="3052026" y="643532"/>
                </a:lnTo>
                <a:lnTo>
                  <a:pt x="3058434" y="639213"/>
                </a:lnTo>
                <a:lnTo>
                  <a:pt x="3062753" y="632805"/>
                </a:lnTo>
                <a:lnTo>
                  <a:pt x="3064337" y="624960"/>
                </a:lnTo>
                <a:close/>
              </a:path>
              <a:path w="3694429" h="2762250">
                <a:moveTo>
                  <a:pt x="3064337" y="750961"/>
                </a:moveTo>
                <a:lnTo>
                  <a:pt x="3062753" y="743115"/>
                </a:lnTo>
                <a:lnTo>
                  <a:pt x="3058434" y="736708"/>
                </a:lnTo>
                <a:lnTo>
                  <a:pt x="3052026" y="732388"/>
                </a:lnTo>
                <a:lnTo>
                  <a:pt x="3044180" y="730804"/>
                </a:lnTo>
                <a:lnTo>
                  <a:pt x="3036335" y="732388"/>
                </a:lnTo>
                <a:lnTo>
                  <a:pt x="3029928" y="736708"/>
                </a:lnTo>
                <a:lnTo>
                  <a:pt x="3025608" y="743115"/>
                </a:lnTo>
                <a:lnTo>
                  <a:pt x="3024024" y="750961"/>
                </a:lnTo>
                <a:lnTo>
                  <a:pt x="3025608" y="758807"/>
                </a:lnTo>
                <a:lnTo>
                  <a:pt x="3029928" y="765214"/>
                </a:lnTo>
                <a:lnTo>
                  <a:pt x="3036335" y="769533"/>
                </a:lnTo>
                <a:lnTo>
                  <a:pt x="3044180" y="771117"/>
                </a:lnTo>
                <a:lnTo>
                  <a:pt x="3052026" y="769533"/>
                </a:lnTo>
                <a:lnTo>
                  <a:pt x="3058434" y="765214"/>
                </a:lnTo>
                <a:lnTo>
                  <a:pt x="3062753" y="758807"/>
                </a:lnTo>
                <a:lnTo>
                  <a:pt x="3064337" y="750961"/>
                </a:lnTo>
                <a:close/>
              </a:path>
              <a:path w="3694429" h="2762250">
                <a:moveTo>
                  <a:pt x="3064337" y="876961"/>
                </a:moveTo>
                <a:lnTo>
                  <a:pt x="3062753" y="869116"/>
                </a:lnTo>
                <a:lnTo>
                  <a:pt x="3058434" y="862709"/>
                </a:lnTo>
                <a:lnTo>
                  <a:pt x="3052026" y="858389"/>
                </a:lnTo>
                <a:lnTo>
                  <a:pt x="3044180" y="856805"/>
                </a:lnTo>
                <a:lnTo>
                  <a:pt x="3036335" y="858389"/>
                </a:lnTo>
                <a:lnTo>
                  <a:pt x="3029928" y="862709"/>
                </a:lnTo>
                <a:lnTo>
                  <a:pt x="3025608" y="869116"/>
                </a:lnTo>
                <a:lnTo>
                  <a:pt x="3024024" y="876961"/>
                </a:lnTo>
                <a:lnTo>
                  <a:pt x="3025608" y="884807"/>
                </a:lnTo>
                <a:lnTo>
                  <a:pt x="3029928" y="891214"/>
                </a:lnTo>
                <a:lnTo>
                  <a:pt x="3036335" y="895534"/>
                </a:lnTo>
                <a:lnTo>
                  <a:pt x="3044180" y="897118"/>
                </a:lnTo>
                <a:lnTo>
                  <a:pt x="3052026" y="895534"/>
                </a:lnTo>
                <a:lnTo>
                  <a:pt x="3058434" y="891214"/>
                </a:lnTo>
                <a:lnTo>
                  <a:pt x="3062753" y="884807"/>
                </a:lnTo>
                <a:lnTo>
                  <a:pt x="3064337" y="876961"/>
                </a:lnTo>
                <a:close/>
              </a:path>
              <a:path w="3694429" h="2762250">
                <a:moveTo>
                  <a:pt x="3064337" y="1002963"/>
                </a:moveTo>
                <a:lnTo>
                  <a:pt x="3062753" y="995117"/>
                </a:lnTo>
                <a:lnTo>
                  <a:pt x="3058434" y="988710"/>
                </a:lnTo>
                <a:lnTo>
                  <a:pt x="3052026" y="984390"/>
                </a:lnTo>
                <a:lnTo>
                  <a:pt x="3044180" y="982806"/>
                </a:lnTo>
                <a:lnTo>
                  <a:pt x="3036335" y="984390"/>
                </a:lnTo>
                <a:lnTo>
                  <a:pt x="3029928" y="988710"/>
                </a:lnTo>
                <a:lnTo>
                  <a:pt x="3025608" y="995117"/>
                </a:lnTo>
                <a:lnTo>
                  <a:pt x="3024024" y="1002963"/>
                </a:lnTo>
                <a:lnTo>
                  <a:pt x="3025608" y="1010808"/>
                </a:lnTo>
                <a:lnTo>
                  <a:pt x="3029928" y="1017215"/>
                </a:lnTo>
                <a:lnTo>
                  <a:pt x="3036335" y="1021535"/>
                </a:lnTo>
                <a:lnTo>
                  <a:pt x="3044180" y="1023119"/>
                </a:lnTo>
                <a:lnTo>
                  <a:pt x="3052026" y="1021535"/>
                </a:lnTo>
                <a:lnTo>
                  <a:pt x="3058434" y="1017215"/>
                </a:lnTo>
                <a:lnTo>
                  <a:pt x="3062753" y="1010808"/>
                </a:lnTo>
                <a:lnTo>
                  <a:pt x="3064337" y="1002963"/>
                </a:lnTo>
                <a:close/>
              </a:path>
              <a:path w="3694429" h="2762250">
                <a:moveTo>
                  <a:pt x="3064337" y="1128964"/>
                </a:moveTo>
                <a:lnTo>
                  <a:pt x="3062753" y="1121118"/>
                </a:lnTo>
                <a:lnTo>
                  <a:pt x="3058434" y="1114711"/>
                </a:lnTo>
                <a:lnTo>
                  <a:pt x="3052026" y="1110391"/>
                </a:lnTo>
                <a:lnTo>
                  <a:pt x="3044180" y="1108807"/>
                </a:lnTo>
                <a:lnTo>
                  <a:pt x="3036335" y="1110391"/>
                </a:lnTo>
                <a:lnTo>
                  <a:pt x="3029928" y="1114711"/>
                </a:lnTo>
                <a:lnTo>
                  <a:pt x="3025608" y="1121118"/>
                </a:lnTo>
                <a:lnTo>
                  <a:pt x="3024024" y="1128964"/>
                </a:lnTo>
                <a:lnTo>
                  <a:pt x="3025608" y="1136810"/>
                </a:lnTo>
                <a:lnTo>
                  <a:pt x="3029928" y="1143217"/>
                </a:lnTo>
                <a:lnTo>
                  <a:pt x="3036335" y="1147536"/>
                </a:lnTo>
                <a:lnTo>
                  <a:pt x="3044180" y="1149120"/>
                </a:lnTo>
                <a:lnTo>
                  <a:pt x="3052026" y="1147536"/>
                </a:lnTo>
                <a:lnTo>
                  <a:pt x="3058434" y="1143217"/>
                </a:lnTo>
                <a:lnTo>
                  <a:pt x="3062753" y="1136810"/>
                </a:lnTo>
                <a:lnTo>
                  <a:pt x="3064337" y="1128964"/>
                </a:lnTo>
                <a:close/>
              </a:path>
              <a:path w="3694429" h="2762250">
                <a:moveTo>
                  <a:pt x="3064337" y="1632967"/>
                </a:moveTo>
                <a:lnTo>
                  <a:pt x="3062753" y="1625121"/>
                </a:lnTo>
                <a:lnTo>
                  <a:pt x="3058434" y="1618714"/>
                </a:lnTo>
                <a:lnTo>
                  <a:pt x="3052026" y="1614394"/>
                </a:lnTo>
                <a:lnTo>
                  <a:pt x="3044180" y="1612810"/>
                </a:lnTo>
                <a:lnTo>
                  <a:pt x="3036335" y="1614394"/>
                </a:lnTo>
                <a:lnTo>
                  <a:pt x="3029928" y="1618714"/>
                </a:lnTo>
                <a:lnTo>
                  <a:pt x="3025608" y="1625121"/>
                </a:lnTo>
                <a:lnTo>
                  <a:pt x="3024024" y="1632967"/>
                </a:lnTo>
                <a:lnTo>
                  <a:pt x="3025608" y="1640813"/>
                </a:lnTo>
                <a:lnTo>
                  <a:pt x="3029928" y="1647220"/>
                </a:lnTo>
                <a:lnTo>
                  <a:pt x="3036335" y="1651540"/>
                </a:lnTo>
                <a:lnTo>
                  <a:pt x="3044180" y="1653124"/>
                </a:lnTo>
                <a:lnTo>
                  <a:pt x="3052026" y="1651540"/>
                </a:lnTo>
                <a:lnTo>
                  <a:pt x="3058434" y="1647220"/>
                </a:lnTo>
                <a:lnTo>
                  <a:pt x="3062753" y="1640813"/>
                </a:lnTo>
                <a:lnTo>
                  <a:pt x="3064337" y="1632967"/>
                </a:lnTo>
                <a:close/>
              </a:path>
              <a:path w="3694429" h="2762250">
                <a:moveTo>
                  <a:pt x="3064337" y="1758968"/>
                </a:moveTo>
                <a:lnTo>
                  <a:pt x="3062753" y="1751122"/>
                </a:lnTo>
                <a:lnTo>
                  <a:pt x="3058434" y="1744715"/>
                </a:lnTo>
                <a:lnTo>
                  <a:pt x="3052026" y="1740396"/>
                </a:lnTo>
                <a:lnTo>
                  <a:pt x="3044180" y="1738811"/>
                </a:lnTo>
                <a:lnTo>
                  <a:pt x="3036335" y="1740396"/>
                </a:lnTo>
                <a:lnTo>
                  <a:pt x="3029928" y="1744715"/>
                </a:lnTo>
                <a:lnTo>
                  <a:pt x="3025608" y="1751122"/>
                </a:lnTo>
                <a:lnTo>
                  <a:pt x="3024024" y="1758968"/>
                </a:lnTo>
                <a:lnTo>
                  <a:pt x="3025608" y="1766814"/>
                </a:lnTo>
                <a:lnTo>
                  <a:pt x="3029928" y="1773221"/>
                </a:lnTo>
                <a:lnTo>
                  <a:pt x="3036335" y="1777541"/>
                </a:lnTo>
                <a:lnTo>
                  <a:pt x="3044180" y="1779125"/>
                </a:lnTo>
                <a:lnTo>
                  <a:pt x="3052026" y="1777541"/>
                </a:lnTo>
                <a:lnTo>
                  <a:pt x="3058434" y="1773221"/>
                </a:lnTo>
                <a:lnTo>
                  <a:pt x="3062753" y="1766814"/>
                </a:lnTo>
                <a:lnTo>
                  <a:pt x="3064337" y="1758968"/>
                </a:lnTo>
                <a:close/>
              </a:path>
              <a:path w="3694429" h="2762250">
                <a:moveTo>
                  <a:pt x="3064337" y="1884969"/>
                </a:moveTo>
                <a:lnTo>
                  <a:pt x="3062753" y="1877123"/>
                </a:lnTo>
                <a:lnTo>
                  <a:pt x="3058434" y="1870716"/>
                </a:lnTo>
                <a:lnTo>
                  <a:pt x="3052026" y="1866397"/>
                </a:lnTo>
                <a:lnTo>
                  <a:pt x="3044180" y="1864813"/>
                </a:lnTo>
                <a:lnTo>
                  <a:pt x="3036335" y="1866397"/>
                </a:lnTo>
                <a:lnTo>
                  <a:pt x="3029928" y="1870716"/>
                </a:lnTo>
                <a:lnTo>
                  <a:pt x="3025608" y="1877123"/>
                </a:lnTo>
                <a:lnTo>
                  <a:pt x="3024024" y="1884969"/>
                </a:lnTo>
                <a:lnTo>
                  <a:pt x="3025608" y="1892815"/>
                </a:lnTo>
                <a:lnTo>
                  <a:pt x="3029928" y="1899222"/>
                </a:lnTo>
                <a:lnTo>
                  <a:pt x="3036335" y="1903542"/>
                </a:lnTo>
                <a:lnTo>
                  <a:pt x="3044180" y="1905126"/>
                </a:lnTo>
                <a:lnTo>
                  <a:pt x="3052026" y="1903542"/>
                </a:lnTo>
                <a:lnTo>
                  <a:pt x="3058434" y="1899222"/>
                </a:lnTo>
                <a:lnTo>
                  <a:pt x="3062753" y="1892815"/>
                </a:lnTo>
                <a:lnTo>
                  <a:pt x="3064337" y="1884969"/>
                </a:lnTo>
                <a:close/>
              </a:path>
              <a:path w="3694429" h="2762250">
                <a:moveTo>
                  <a:pt x="3064337" y="2010970"/>
                </a:moveTo>
                <a:lnTo>
                  <a:pt x="3062753" y="2003124"/>
                </a:lnTo>
                <a:lnTo>
                  <a:pt x="3058434" y="1996717"/>
                </a:lnTo>
                <a:lnTo>
                  <a:pt x="3052026" y="1992397"/>
                </a:lnTo>
                <a:lnTo>
                  <a:pt x="3044180" y="1990813"/>
                </a:lnTo>
                <a:lnTo>
                  <a:pt x="3036335" y="1992397"/>
                </a:lnTo>
                <a:lnTo>
                  <a:pt x="3029928" y="1996717"/>
                </a:lnTo>
                <a:lnTo>
                  <a:pt x="3025608" y="2003124"/>
                </a:lnTo>
                <a:lnTo>
                  <a:pt x="3024024" y="2010970"/>
                </a:lnTo>
                <a:lnTo>
                  <a:pt x="3025608" y="2018816"/>
                </a:lnTo>
                <a:lnTo>
                  <a:pt x="3029928" y="2025223"/>
                </a:lnTo>
                <a:lnTo>
                  <a:pt x="3036335" y="2029543"/>
                </a:lnTo>
                <a:lnTo>
                  <a:pt x="3044180" y="2031127"/>
                </a:lnTo>
                <a:lnTo>
                  <a:pt x="3052026" y="2029543"/>
                </a:lnTo>
                <a:lnTo>
                  <a:pt x="3058434" y="2025223"/>
                </a:lnTo>
                <a:lnTo>
                  <a:pt x="3062753" y="2018816"/>
                </a:lnTo>
                <a:lnTo>
                  <a:pt x="3064337" y="2010970"/>
                </a:lnTo>
                <a:close/>
              </a:path>
              <a:path w="3694429" h="2762250">
                <a:moveTo>
                  <a:pt x="3064337" y="2136971"/>
                </a:moveTo>
                <a:lnTo>
                  <a:pt x="3062753" y="2129125"/>
                </a:lnTo>
                <a:lnTo>
                  <a:pt x="3058434" y="2122718"/>
                </a:lnTo>
                <a:lnTo>
                  <a:pt x="3052026" y="2118398"/>
                </a:lnTo>
                <a:lnTo>
                  <a:pt x="3044180" y="2116814"/>
                </a:lnTo>
                <a:lnTo>
                  <a:pt x="3036335" y="2118398"/>
                </a:lnTo>
                <a:lnTo>
                  <a:pt x="3029928" y="2122718"/>
                </a:lnTo>
                <a:lnTo>
                  <a:pt x="3025608" y="2129125"/>
                </a:lnTo>
                <a:lnTo>
                  <a:pt x="3024024" y="2136971"/>
                </a:lnTo>
                <a:lnTo>
                  <a:pt x="3025608" y="2144817"/>
                </a:lnTo>
                <a:lnTo>
                  <a:pt x="3029928" y="2151224"/>
                </a:lnTo>
                <a:lnTo>
                  <a:pt x="3036335" y="2155544"/>
                </a:lnTo>
                <a:lnTo>
                  <a:pt x="3044180" y="2157128"/>
                </a:lnTo>
                <a:lnTo>
                  <a:pt x="3052026" y="2155544"/>
                </a:lnTo>
                <a:lnTo>
                  <a:pt x="3058434" y="2151224"/>
                </a:lnTo>
                <a:lnTo>
                  <a:pt x="3062753" y="2144817"/>
                </a:lnTo>
                <a:lnTo>
                  <a:pt x="3064337" y="2136971"/>
                </a:lnTo>
                <a:close/>
              </a:path>
              <a:path w="3694429" h="2762250">
                <a:moveTo>
                  <a:pt x="3190338" y="624960"/>
                </a:moveTo>
                <a:lnTo>
                  <a:pt x="3188754" y="617114"/>
                </a:lnTo>
                <a:lnTo>
                  <a:pt x="3184434" y="610706"/>
                </a:lnTo>
                <a:lnTo>
                  <a:pt x="3178027" y="606387"/>
                </a:lnTo>
                <a:lnTo>
                  <a:pt x="3170181" y="604803"/>
                </a:lnTo>
                <a:lnTo>
                  <a:pt x="3162335" y="606387"/>
                </a:lnTo>
                <a:lnTo>
                  <a:pt x="3155928" y="610706"/>
                </a:lnTo>
                <a:lnTo>
                  <a:pt x="3151609" y="617114"/>
                </a:lnTo>
                <a:lnTo>
                  <a:pt x="3150025" y="624960"/>
                </a:lnTo>
                <a:lnTo>
                  <a:pt x="3151609" y="632805"/>
                </a:lnTo>
                <a:lnTo>
                  <a:pt x="3155928" y="639213"/>
                </a:lnTo>
                <a:lnTo>
                  <a:pt x="3162335" y="643532"/>
                </a:lnTo>
                <a:lnTo>
                  <a:pt x="3170181" y="645116"/>
                </a:lnTo>
                <a:lnTo>
                  <a:pt x="3178027" y="643532"/>
                </a:lnTo>
                <a:lnTo>
                  <a:pt x="3184434" y="639213"/>
                </a:lnTo>
                <a:lnTo>
                  <a:pt x="3188754" y="632805"/>
                </a:lnTo>
                <a:lnTo>
                  <a:pt x="3190338" y="624960"/>
                </a:lnTo>
                <a:close/>
              </a:path>
              <a:path w="3694429" h="2762250">
                <a:moveTo>
                  <a:pt x="3190338" y="750961"/>
                </a:moveTo>
                <a:lnTo>
                  <a:pt x="3188754" y="743115"/>
                </a:lnTo>
                <a:lnTo>
                  <a:pt x="3184434" y="736708"/>
                </a:lnTo>
                <a:lnTo>
                  <a:pt x="3178027" y="732388"/>
                </a:lnTo>
                <a:lnTo>
                  <a:pt x="3170181" y="730804"/>
                </a:lnTo>
                <a:lnTo>
                  <a:pt x="3162335" y="732388"/>
                </a:lnTo>
                <a:lnTo>
                  <a:pt x="3155928" y="736708"/>
                </a:lnTo>
                <a:lnTo>
                  <a:pt x="3151609" y="743115"/>
                </a:lnTo>
                <a:lnTo>
                  <a:pt x="3150025" y="750961"/>
                </a:lnTo>
                <a:lnTo>
                  <a:pt x="3151609" y="758807"/>
                </a:lnTo>
                <a:lnTo>
                  <a:pt x="3155928" y="765214"/>
                </a:lnTo>
                <a:lnTo>
                  <a:pt x="3162335" y="769533"/>
                </a:lnTo>
                <a:lnTo>
                  <a:pt x="3170181" y="771117"/>
                </a:lnTo>
                <a:lnTo>
                  <a:pt x="3178027" y="769533"/>
                </a:lnTo>
                <a:lnTo>
                  <a:pt x="3184434" y="765214"/>
                </a:lnTo>
                <a:lnTo>
                  <a:pt x="3188754" y="758807"/>
                </a:lnTo>
                <a:lnTo>
                  <a:pt x="3190338" y="750961"/>
                </a:lnTo>
                <a:close/>
              </a:path>
              <a:path w="3694429" h="2762250">
                <a:moveTo>
                  <a:pt x="3190338" y="876961"/>
                </a:moveTo>
                <a:lnTo>
                  <a:pt x="3188754" y="869116"/>
                </a:lnTo>
                <a:lnTo>
                  <a:pt x="3184434" y="862709"/>
                </a:lnTo>
                <a:lnTo>
                  <a:pt x="3178027" y="858389"/>
                </a:lnTo>
                <a:lnTo>
                  <a:pt x="3170181" y="856805"/>
                </a:lnTo>
                <a:lnTo>
                  <a:pt x="3162335" y="858389"/>
                </a:lnTo>
                <a:lnTo>
                  <a:pt x="3155928" y="862709"/>
                </a:lnTo>
                <a:lnTo>
                  <a:pt x="3151609" y="869116"/>
                </a:lnTo>
                <a:lnTo>
                  <a:pt x="3150025" y="876961"/>
                </a:lnTo>
                <a:lnTo>
                  <a:pt x="3151609" y="884807"/>
                </a:lnTo>
                <a:lnTo>
                  <a:pt x="3155928" y="891214"/>
                </a:lnTo>
                <a:lnTo>
                  <a:pt x="3162335" y="895534"/>
                </a:lnTo>
                <a:lnTo>
                  <a:pt x="3170181" y="897118"/>
                </a:lnTo>
                <a:lnTo>
                  <a:pt x="3178027" y="895534"/>
                </a:lnTo>
                <a:lnTo>
                  <a:pt x="3184434" y="891214"/>
                </a:lnTo>
                <a:lnTo>
                  <a:pt x="3188754" y="884807"/>
                </a:lnTo>
                <a:lnTo>
                  <a:pt x="3190338" y="876961"/>
                </a:lnTo>
                <a:close/>
              </a:path>
              <a:path w="3694429" h="2762250">
                <a:moveTo>
                  <a:pt x="3190338" y="1002963"/>
                </a:moveTo>
                <a:lnTo>
                  <a:pt x="3188754" y="995117"/>
                </a:lnTo>
                <a:lnTo>
                  <a:pt x="3184434" y="988710"/>
                </a:lnTo>
                <a:lnTo>
                  <a:pt x="3178027" y="984390"/>
                </a:lnTo>
                <a:lnTo>
                  <a:pt x="3170181" y="982806"/>
                </a:lnTo>
                <a:lnTo>
                  <a:pt x="3162335" y="984390"/>
                </a:lnTo>
                <a:lnTo>
                  <a:pt x="3155928" y="988710"/>
                </a:lnTo>
                <a:lnTo>
                  <a:pt x="3151609" y="995117"/>
                </a:lnTo>
                <a:lnTo>
                  <a:pt x="3150025" y="1002963"/>
                </a:lnTo>
                <a:lnTo>
                  <a:pt x="3151609" y="1010808"/>
                </a:lnTo>
                <a:lnTo>
                  <a:pt x="3155928" y="1017215"/>
                </a:lnTo>
                <a:lnTo>
                  <a:pt x="3162335" y="1021535"/>
                </a:lnTo>
                <a:lnTo>
                  <a:pt x="3170181" y="1023119"/>
                </a:lnTo>
                <a:lnTo>
                  <a:pt x="3178027" y="1021535"/>
                </a:lnTo>
                <a:lnTo>
                  <a:pt x="3184434" y="1017215"/>
                </a:lnTo>
                <a:lnTo>
                  <a:pt x="3188754" y="1010808"/>
                </a:lnTo>
                <a:lnTo>
                  <a:pt x="3190338" y="1002963"/>
                </a:lnTo>
                <a:close/>
              </a:path>
              <a:path w="3694429" h="2762250">
                <a:moveTo>
                  <a:pt x="3190338" y="1128964"/>
                </a:moveTo>
                <a:lnTo>
                  <a:pt x="3188754" y="1121118"/>
                </a:lnTo>
                <a:lnTo>
                  <a:pt x="3184434" y="1114711"/>
                </a:lnTo>
                <a:lnTo>
                  <a:pt x="3178027" y="1110391"/>
                </a:lnTo>
                <a:lnTo>
                  <a:pt x="3170181" y="1108807"/>
                </a:lnTo>
                <a:lnTo>
                  <a:pt x="3162335" y="1110391"/>
                </a:lnTo>
                <a:lnTo>
                  <a:pt x="3155928" y="1114711"/>
                </a:lnTo>
                <a:lnTo>
                  <a:pt x="3151609" y="1121118"/>
                </a:lnTo>
                <a:lnTo>
                  <a:pt x="3150025" y="1128964"/>
                </a:lnTo>
                <a:lnTo>
                  <a:pt x="3151609" y="1136810"/>
                </a:lnTo>
                <a:lnTo>
                  <a:pt x="3155928" y="1143217"/>
                </a:lnTo>
                <a:lnTo>
                  <a:pt x="3162335" y="1147536"/>
                </a:lnTo>
                <a:lnTo>
                  <a:pt x="3170181" y="1149120"/>
                </a:lnTo>
                <a:lnTo>
                  <a:pt x="3178027" y="1147536"/>
                </a:lnTo>
                <a:lnTo>
                  <a:pt x="3184434" y="1143217"/>
                </a:lnTo>
                <a:lnTo>
                  <a:pt x="3188754" y="1136810"/>
                </a:lnTo>
                <a:lnTo>
                  <a:pt x="3190338" y="1128964"/>
                </a:lnTo>
                <a:close/>
              </a:path>
              <a:path w="3694429" h="2762250">
                <a:moveTo>
                  <a:pt x="3190338" y="1632967"/>
                </a:moveTo>
                <a:lnTo>
                  <a:pt x="3188754" y="1625121"/>
                </a:lnTo>
                <a:lnTo>
                  <a:pt x="3184434" y="1618714"/>
                </a:lnTo>
                <a:lnTo>
                  <a:pt x="3178027" y="1614394"/>
                </a:lnTo>
                <a:lnTo>
                  <a:pt x="3170181" y="1612810"/>
                </a:lnTo>
                <a:lnTo>
                  <a:pt x="3162335" y="1614394"/>
                </a:lnTo>
                <a:lnTo>
                  <a:pt x="3155928" y="1618714"/>
                </a:lnTo>
                <a:lnTo>
                  <a:pt x="3151609" y="1625121"/>
                </a:lnTo>
                <a:lnTo>
                  <a:pt x="3150025" y="1632967"/>
                </a:lnTo>
                <a:lnTo>
                  <a:pt x="3151609" y="1640813"/>
                </a:lnTo>
                <a:lnTo>
                  <a:pt x="3155928" y="1647220"/>
                </a:lnTo>
                <a:lnTo>
                  <a:pt x="3162335" y="1651540"/>
                </a:lnTo>
                <a:lnTo>
                  <a:pt x="3170181" y="1653124"/>
                </a:lnTo>
                <a:lnTo>
                  <a:pt x="3178027" y="1651540"/>
                </a:lnTo>
                <a:lnTo>
                  <a:pt x="3184434" y="1647220"/>
                </a:lnTo>
                <a:lnTo>
                  <a:pt x="3188754" y="1640813"/>
                </a:lnTo>
                <a:lnTo>
                  <a:pt x="3190338" y="1632967"/>
                </a:lnTo>
                <a:close/>
              </a:path>
              <a:path w="3694429" h="2762250">
                <a:moveTo>
                  <a:pt x="3190338" y="1758968"/>
                </a:moveTo>
                <a:lnTo>
                  <a:pt x="3188754" y="1751122"/>
                </a:lnTo>
                <a:lnTo>
                  <a:pt x="3184434" y="1744715"/>
                </a:lnTo>
                <a:lnTo>
                  <a:pt x="3178027" y="1740396"/>
                </a:lnTo>
                <a:lnTo>
                  <a:pt x="3170181" y="1738811"/>
                </a:lnTo>
                <a:lnTo>
                  <a:pt x="3162335" y="1740396"/>
                </a:lnTo>
                <a:lnTo>
                  <a:pt x="3155928" y="1744715"/>
                </a:lnTo>
                <a:lnTo>
                  <a:pt x="3151609" y="1751122"/>
                </a:lnTo>
                <a:lnTo>
                  <a:pt x="3150025" y="1758968"/>
                </a:lnTo>
                <a:lnTo>
                  <a:pt x="3151609" y="1766814"/>
                </a:lnTo>
                <a:lnTo>
                  <a:pt x="3155928" y="1773221"/>
                </a:lnTo>
                <a:lnTo>
                  <a:pt x="3162335" y="1777541"/>
                </a:lnTo>
                <a:lnTo>
                  <a:pt x="3170181" y="1779125"/>
                </a:lnTo>
                <a:lnTo>
                  <a:pt x="3178027" y="1777541"/>
                </a:lnTo>
                <a:lnTo>
                  <a:pt x="3184434" y="1773221"/>
                </a:lnTo>
                <a:lnTo>
                  <a:pt x="3188754" y="1766814"/>
                </a:lnTo>
                <a:lnTo>
                  <a:pt x="3190338" y="1758968"/>
                </a:lnTo>
                <a:close/>
              </a:path>
              <a:path w="3694429" h="2762250">
                <a:moveTo>
                  <a:pt x="3190338" y="1884969"/>
                </a:moveTo>
                <a:lnTo>
                  <a:pt x="3188754" y="1877123"/>
                </a:lnTo>
                <a:lnTo>
                  <a:pt x="3184434" y="1870716"/>
                </a:lnTo>
                <a:lnTo>
                  <a:pt x="3178027" y="1866397"/>
                </a:lnTo>
                <a:lnTo>
                  <a:pt x="3170181" y="1864813"/>
                </a:lnTo>
                <a:lnTo>
                  <a:pt x="3162335" y="1866397"/>
                </a:lnTo>
                <a:lnTo>
                  <a:pt x="3155928" y="1870716"/>
                </a:lnTo>
                <a:lnTo>
                  <a:pt x="3151609" y="1877123"/>
                </a:lnTo>
                <a:lnTo>
                  <a:pt x="3150025" y="1884969"/>
                </a:lnTo>
                <a:lnTo>
                  <a:pt x="3151609" y="1892815"/>
                </a:lnTo>
                <a:lnTo>
                  <a:pt x="3155928" y="1899222"/>
                </a:lnTo>
                <a:lnTo>
                  <a:pt x="3162335" y="1903542"/>
                </a:lnTo>
                <a:lnTo>
                  <a:pt x="3170181" y="1905126"/>
                </a:lnTo>
                <a:lnTo>
                  <a:pt x="3178027" y="1903542"/>
                </a:lnTo>
                <a:lnTo>
                  <a:pt x="3184434" y="1899222"/>
                </a:lnTo>
                <a:lnTo>
                  <a:pt x="3188754" y="1892815"/>
                </a:lnTo>
                <a:lnTo>
                  <a:pt x="3190338" y="1884969"/>
                </a:lnTo>
                <a:close/>
              </a:path>
              <a:path w="3694429" h="2762250">
                <a:moveTo>
                  <a:pt x="3190338" y="2010970"/>
                </a:moveTo>
                <a:lnTo>
                  <a:pt x="3188754" y="2003124"/>
                </a:lnTo>
                <a:lnTo>
                  <a:pt x="3184434" y="1996717"/>
                </a:lnTo>
                <a:lnTo>
                  <a:pt x="3178027" y="1992397"/>
                </a:lnTo>
                <a:lnTo>
                  <a:pt x="3170181" y="1990813"/>
                </a:lnTo>
                <a:lnTo>
                  <a:pt x="3162335" y="1992397"/>
                </a:lnTo>
                <a:lnTo>
                  <a:pt x="3155928" y="1996717"/>
                </a:lnTo>
                <a:lnTo>
                  <a:pt x="3151609" y="2003124"/>
                </a:lnTo>
                <a:lnTo>
                  <a:pt x="3150025" y="2010970"/>
                </a:lnTo>
                <a:lnTo>
                  <a:pt x="3151609" y="2018816"/>
                </a:lnTo>
                <a:lnTo>
                  <a:pt x="3155928" y="2025223"/>
                </a:lnTo>
                <a:lnTo>
                  <a:pt x="3162335" y="2029543"/>
                </a:lnTo>
                <a:lnTo>
                  <a:pt x="3170181" y="2031127"/>
                </a:lnTo>
                <a:lnTo>
                  <a:pt x="3178027" y="2029543"/>
                </a:lnTo>
                <a:lnTo>
                  <a:pt x="3184434" y="2025223"/>
                </a:lnTo>
                <a:lnTo>
                  <a:pt x="3188754" y="2018816"/>
                </a:lnTo>
                <a:lnTo>
                  <a:pt x="3190338" y="2010970"/>
                </a:lnTo>
                <a:close/>
              </a:path>
              <a:path w="3694429" h="2762250">
                <a:moveTo>
                  <a:pt x="3190338" y="2136971"/>
                </a:moveTo>
                <a:lnTo>
                  <a:pt x="3188754" y="2129125"/>
                </a:lnTo>
                <a:lnTo>
                  <a:pt x="3184434" y="2122718"/>
                </a:lnTo>
                <a:lnTo>
                  <a:pt x="3178027" y="2118398"/>
                </a:lnTo>
                <a:lnTo>
                  <a:pt x="3170181" y="2116814"/>
                </a:lnTo>
                <a:lnTo>
                  <a:pt x="3162335" y="2118398"/>
                </a:lnTo>
                <a:lnTo>
                  <a:pt x="3155928" y="2122718"/>
                </a:lnTo>
                <a:lnTo>
                  <a:pt x="3151609" y="2129125"/>
                </a:lnTo>
                <a:lnTo>
                  <a:pt x="3150025" y="2136971"/>
                </a:lnTo>
                <a:lnTo>
                  <a:pt x="3151609" y="2144817"/>
                </a:lnTo>
                <a:lnTo>
                  <a:pt x="3155928" y="2151224"/>
                </a:lnTo>
                <a:lnTo>
                  <a:pt x="3162335" y="2155544"/>
                </a:lnTo>
                <a:lnTo>
                  <a:pt x="3170181" y="2157128"/>
                </a:lnTo>
                <a:lnTo>
                  <a:pt x="3178027" y="2155544"/>
                </a:lnTo>
                <a:lnTo>
                  <a:pt x="3184434" y="2151224"/>
                </a:lnTo>
                <a:lnTo>
                  <a:pt x="3188754" y="2144817"/>
                </a:lnTo>
                <a:lnTo>
                  <a:pt x="3190338" y="2136971"/>
                </a:lnTo>
                <a:close/>
              </a:path>
              <a:path w="3694429" h="2762250">
                <a:moveTo>
                  <a:pt x="3316339" y="624960"/>
                </a:moveTo>
                <a:lnTo>
                  <a:pt x="3314755" y="617114"/>
                </a:lnTo>
                <a:lnTo>
                  <a:pt x="3310436" y="610706"/>
                </a:lnTo>
                <a:lnTo>
                  <a:pt x="3304028" y="606387"/>
                </a:lnTo>
                <a:lnTo>
                  <a:pt x="3296182" y="604803"/>
                </a:lnTo>
                <a:lnTo>
                  <a:pt x="3288336" y="606387"/>
                </a:lnTo>
                <a:lnTo>
                  <a:pt x="3281929" y="610706"/>
                </a:lnTo>
                <a:lnTo>
                  <a:pt x="3277610" y="617114"/>
                </a:lnTo>
                <a:lnTo>
                  <a:pt x="3276026" y="624960"/>
                </a:lnTo>
                <a:lnTo>
                  <a:pt x="3277610" y="632805"/>
                </a:lnTo>
                <a:lnTo>
                  <a:pt x="3281929" y="639213"/>
                </a:lnTo>
                <a:lnTo>
                  <a:pt x="3288336" y="643532"/>
                </a:lnTo>
                <a:lnTo>
                  <a:pt x="3296182" y="645116"/>
                </a:lnTo>
                <a:lnTo>
                  <a:pt x="3304028" y="643532"/>
                </a:lnTo>
                <a:lnTo>
                  <a:pt x="3310436" y="639213"/>
                </a:lnTo>
                <a:lnTo>
                  <a:pt x="3314755" y="632805"/>
                </a:lnTo>
                <a:lnTo>
                  <a:pt x="3316339" y="624960"/>
                </a:lnTo>
                <a:close/>
              </a:path>
              <a:path w="3694429" h="2762250">
                <a:moveTo>
                  <a:pt x="3316339" y="750961"/>
                </a:moveTo>
                <a:lnTo>
                  <a:pt x="3314755" y="743115"/>
                </a:lnTo>
                <a:lnTo>
                  <a:pt x="3310436" y="736708"/>
                </a:lnTo>
                <a:lnTo>
                  <a:pt x="3304028" y="732388"/>
                </a:lnTo>
                <a:lnTo>
                  <a:pt x="3296182" y="730804"/>
                </a:lnTo>
                <a:lnTo>
                  <a:pt x="3288336" y="732388"/>
                </a:lnTo>
                <a:lnTo>
                  <a:pt x="3281929" y="736708"/>
                </a:lnTo>
                <a:lnTo>
                  <a:pt x="3277610" y="743115"/>
                </a:lnTo>
                <a:lnTo>
                  <a:pt x="3276026" y="750961"/>
                </a:lnTo>
                <a:lnTo>
                  <a:pt x="3277610" y="758807"/>
                </a:lnTo>
                <a:lnTo>
                  <a:pt x="3281929" y="765214"/>
                </a:lnTo>
                <a:lnTo>
                  <a:pt x="3288336" y="769533"/>
                </a:lnTo>
                <a:lnTo>
                  <a:pt x="3296182" y="771117"/>
                </a:lnTo>
                <a:lnTo>
                  <a:pt x="3304028" y="769533"/>
                </a:lnTo>
                <a:lnTo>
                  <a:pt x="3310436" y="765214"/>
                </a:lnTo>
                <a:lnTo>
                  <a:pt x="3314755" y="758807"/>
                </a:lnTo>
                <a:lnTo>
                  <a:pt x="3316339" y="750961"/>
                </a:lnTo>
                <a:close/>
              </a:path>
              <a:path w="3694429" h="2762250">
                <a:moveTo>
                  <a:pt x="3316339" y="876961"/>
                </a:moveTo>
                <a:lnTo>
                  <a:pt x="3314755" y="869116"/>
                </a:lnTo>
                <a:lnTo>
                  <a:pt x="3310436" y="862709"/>
                </a:lnTo>
                <a:lnTo>
                  <a:pt x="3304028" y="858389"/>
                </a:lnTo>
                <a:lnTo>
                  <a:pt x="3296182" y="856805"/>
                </a:lnTo>
                <a:lnTo>
                  <a:pt x="3288336" y="858389"/>
                </a:lnTo>
                <a:lnTo>
                  <a:pt x="3281929" y="862709"/>
                </a:lnTo>
                <a:lnTo>
                  <a:pt x="3277610" y="869116"/>
                </a:lnTo>
                <a:lnTo>
                  <a:pt x="3276026" y="876961"/>
                </a:lnTo>
                <a:lnTo>
                  <a:pt x="3277610" y="884807"/>
                </a:lnTo>
                <a:lnTo>
                  <a:pt x="3281929" y="891214"/>
                </a:lnTo>
                <a:lnTo>
                  <a:pt x="3288336" y="895534"/>
                </a:lnTo>
                <a:lnTo>
                  <a:pt x="3296182" y="897118"/>
                </a:lnTo>
                <a:lnTo>
                  <a:pt x="3304028" y="895534"/>
                </a:lnTo>
                <a:lnTo>
                  <a:pt x="3310436" y="891214"/>
                </a:lnTo>
                <a:lnTo>
                  <a:pt x="3314755" y="884807"/>
                </a:lnTo>
                <a:lnTo>
                  <a:pt x="3316339" y="876961"/>
                </a:lnTo>
                <a:close/>
              </a:path>
              <a:path w="3694429" h="2762250">
                <a:moveTo>
                  <a:pt x="3316339" y="1002963"/>
                </a:moveTo>
                <a:lnTo>
                  <a:pt x="3314755" y="995117"/>
                </a:lnTo>
                <a:lnTo>
                  <a:pt x="3310436" y="988710"/>
                </a:lnTo>
                <a:lnTo>
                  <a:pt x="3304028" y="984390"/>
                </a:lnTo>
                <a:lnTo>
                  <a:pt x="3296182" y="982806"/>
                </a:lnTo>
                <a:lnTo>
                  <a:pt x="3288336" y="984390"/>
                </a:lnTo>
                <a:lnTo>
                  <a:pt x="3281929" y="988710"/>
                </a:lnTo>
                <a:lnTo>
                  <a:pt x="3277610" y="995117"/>
                </a:lnTo>
                <a:lnTo>
                  <a:pt x="3276026" y="1002963"/>
                </a:lnTo>
                <a:lnTo>
                  <a:pt x="3277610" y="1010808"/>
                </a:lnTo>
                <a:lnTo>
                  <a:pt x="3281929" y="1017215"/>
                </a:lnTo>
                <a:lnTo>
                  <a:pt x="3288336" y="1021535"/>
                </a:lnTo>
                <a:lnTo>
                  <a:pt x="3296182" y="1023119"/>
                </a:lnTo>
                <a:lnTo>
                  <a:pt x="3304028" y="1021535"/>
                </a:lnTo>
                <a:lnTo>
                  <a:pt x="3310436" y="1017215"/>
                </a:lnTo>
                <a:lnTo>
                  <a:pt x="3314755" y="1010808"/>
                </a:lnTo>
                <a:lnTo>
                  <a:pt x="3316339" y="1002963"/>
                </a:lnTo>
                <a:close/>
              </a:path>
              <a:path w="3694429" h="2762250">
                <a:moveTo>
                  <a:pt x="3316339" y="1128964"/>
                </a:moveTo>
                <a:lnTo>
                  <a:pt x="3314755" y="1121118"/>
                </a:lnTo>
                <a:lnTo>
                  <a:pt x="3310436" y="1114711"/>
                </a:lnTo>
                <a:lnTo>
                  <a:pt x="3304028" y="1110391"/>
                </a:lnTo>
                <a:lnTo>
                  <a:pt x="3296182" y="1108807"/>
                </a:lnTo>
                <a:lnTo>
                  <a:pt x="3288336" y="1110391"/>
                </a:lnTo>
                <a:lnTo>
                  <a:pt x="3281929" y="1114711"/>
                </a:lnTo>
                <a:lnTo>
                  <a:pt x="3277610" y="1121118"/>
                </a:lnTo>
                <a:lnTo>
                  <a:pt x="3276026" y="1128964"/>
                </a:lnTo>
                <a:lnTo>
                  <a:pt x="3277610" y="1136810"/>
                </a:lnTo>
                <a:lnTo>
                  <a:pt x="3281929" y="1143217"/>
                </a:lnTo>
                <a:lnTo>
                  <a:pt x="3288336" y="1147536"/>
                </a:lnTo>
                <a:lnTo>
                  <a:pt x="3296182" y="1149120"/>
                </a:lnTo>
                <a:lnTo>
                  <a:pt x="3304028" y="1147536"/>
                </a:lnTo>
                <a:lnTo>
                  <a:pt x="3310436" y="1143217"/>
                </a:lnTo>
                <a:lnTo>
                  <a:pt x="3314755" y="1136810"/>
                </a:lnTo>
                <a:lnTo>
                  <a:pt x="3316339" y="1128964"/>
                </a:lnTo>
                <a:close/>
              </a:path>
              <a:path w="3694429" h="2762250">
                <a:moveTo>
                  <a:pt x="3316339" y="1632967"/>
                </a:moveTo>
                <a:lnTo>
                  <a:pt x="3314755" y="1625121"/>
                </a:lnTo>
                <a:lnTo>
                  <a:pt x="3310436" y="1618714"/>
                </a:lnTo>
                <a:lnTo>
                  <a:pt x="3304028" y="1614394"/>
                </a:lnTo>
                <a:lnTo>
                  <a:pt x="3296182" y="1612810"/>
                </a:lnTo>
                <a:lnTo>
                  <a:pt x="3288336" y="1614394"/>
                </a:lnTo>
                <a:lnTo>
                  <a:pt x="3281929" y="1618714"/>
                </a:lnTo>
                <a:lnTo>
                  <a:pt x="3277610" y="1625121"/>
                </a:lnTo>
                <a:lnTo>
                  <a:pt x="3276026" y="1632967"/>
                </a:lnTo>
                <a:lnTo>
                  <a:pt x="3277610" y="1640813"/>
                </a:lnTo>
                <a:lnTo>
                  <a:pt x="3281929" y="1647220"/>
                </a:lnTo>
                <a:lnTo>
                  <a:pt x="3288336" y="1651540"/>
                </a:lnTo>
                <a:lnTo>
                  <a:pt x="3296182" y="1653124"/>
                </a:lnTo>
                <a:lnTo>
                  <a:pt x="3304028" y="1651540"/>
                </a:lnTo>
                <a:lnTo>
                  <a:pt x="3310436" y="1647220"/>
                </a:lnTo>
                <a:lnTo>
                  <a:pt x="3314755" y="1640813"/>
                </a:lnTo>
                <a:lnTo>
                  <a:pt x="3316339" y="1632967"/>
                </a:lnTo>
                <a:close/>
              </a:path>
              <a:path w="3694429" h="2762250">
                <a:moveTo>
                  <a:pt x="3316339" y="1758968"/>
                </a:moveTo>
                <a:lnTo>
                  <a:pt x="3314755" y="1751122"/>
                </a:lnTo>
                <a:lnTo>
                  <a:pt x="3310436" y="1744715"/>
                </a:lnTo>
                <a:lnTo>
                  <a:pt x="3304028" y="1740396"/>
                </a:lnTo>
                <a:lnTo>
                  <a:pt x="3296182" y="1738811"/>
                </a:lnTo>
                <a:lnTo>
                  <a:pt x="3288336" y="1740396"/>
                </a:lnTo>
                <a:lnTo>
                  <a:pt x="3281929" y="1744715"/>
                </a:lnTo>
                <a:lnTo>
                  <a:pt x="3277610" y="1751122"/>
                </a:lnTo>
                <a:lnTo>
                  <a:pt x="3276026" y="1758968"/>
                </a:lnTo>
                <a:lnTo>
                  <a:pt x="3277610" y="1766814"/>
                </a:lnTo>
                <a:lnTo>
                  <a:pt x="3281929" y="1773221"/>
                </a:lnTo>
                <a:lnTo>
                  <a:pt x="3288336" y="1777541"/>
                </a:lnTo>
                <a:lnTo>
                  <a:pt x="3296182" y="1779125"/>
                </a:lnTo>
                <a:lnTo>
                  <a:pt x="3304028" y="1777541"/>
                </a:lnTo>
                <a:lnTo>
                  <a:pt x="3310436" y="1773221"/>
                </a:lnTo>
                <a:lnTo>
                  <a:pt x="3314755" y="1766814"/>
                </a:lnTo>
                <a:lnTo>
                  <a:pt x="3316339" y="1758968"/>
                </a:lnTo>
                <a:close/>
              </a:path>
              <a:path w="3694429" h="2762250">
                <a:moveTo>
                  <a:pt x="3316339" y="1884969"/>
                </a:moveTo>
                <a:lnTo>
                  <a:pt x="3314755" y="1877123"/>
                </a:lnTo>
                <a:lnTo>
                  <a:pt x="3310436" y="1870716"/>
                </a:lnTo>
                <a:lnTo>
                  <a:pt x="3304028" y="1866397"/>
                </a:lnTo>
                <a:lnTo>
                  <a:pt x="3296182" y="1864813"/>
                </a:lnTo>
                <a:lnTo>
                  <a:pt x="3288336" y="1866397"/>
                </a:lnTo>
                <a:lnTo>
                  <a:pt x="3281929" y="1870716"/>
                </a:lnTo>
                <a:lnTo>
                  <a:pt x="3277610" y="1877123"/>
                </a:lnTo>
                <a:lnTo>
                  <a:pt x="3276026" y="1884969"/>
                </a:lnTo>
                <a:lnTo>
                  <a:pt x="3277610" y="1892815"/>
                </a:lnTo>
                <a:lnTo>
                  <a:pt x="3281929" y="1899222"/>
                </a:lnTo>
                <a:lnTo>
                  <a:pt x="3288336" y="1903542"/>
                </a:lnTo>
                <a:lnTo>
                  <a:pt x="3296182" y="1905126"/>
                </a:lnTo>
                <a:lnTo>
                  <a:pt x="3304028" y="1903542"/>
                </a:lnTo>
                <a:lnTo>
                  <a:pt x="3310436" y="1899222"/>
                </a:lnTo>
                <a:lnTo>
                  <a:pt x="3314755" y="1892815"/>
                </a:lnTo>
                <a:lnTo>
                  <a:pt x="3316339" y="1884969"/>
                </a:lnTo>
                <a:close/>
              </a:path>
              <a:path w="3694429" h="2762250">
                <a:moveTo>
                  <a:pt x="3316339" y="2010970"/>
                </a:moveTo>
                <a:lnTo>
                  <a:pt x="3314755" y="2003124"/>
                </a:lnTo>
                <a:lnTo>
                  <a:pt x="3310436" y="1996717"/>
                </a:lnTo>
                <a:lnTo>
                  <a:pt x="3304028" y="1992397"/>
                </a:lnTo>
                <a:lnTo>
                  <a:pt x="3296182" y="1990813"/>
                </a:lnTo>
                <a:lnTo>
                  <a:pt x="3288336" y="1992397"/>
                </a:lnTo>
                <a:lnTo>
                  <a:pt x="3281929" y="1996717"/>
                </a:lnTo>
                <a:lnTo>
                  <a:pt x="3277610" y="2003124"/>
                </a:lnTo>
                <a:lnTo>
                  <a:pt x="3276026" y="2010970"/>
                </a:lnTo>
                <a:lnTo>
                  <a:pt x="3277610" y="2018816"/>
                </a:lnTo>
                <a:lnTo>
                  <a:pt x="3281929" y="2025223"/>
                </a:lnTo>
                <a:lnTo>
                  <a:pt x="3288336" y="2029543"/>
                </a:lnTo>
                <a:lnTo>
                  <a:pt x="3296182" y="2031127"/>
                </a:lnTo>
                <a:lnTo>
                  <a:pt x="3304028" y="2029543"/>
                </a:lnTo>
                <a:lnTo>
                  <a:pt x="3310436" y="2025223"/>
                </a:lnTo>
                <a:lnTo>
                  <a:pt x="3314755" y="2018816"/>
                </a:lnTo>
                <a:lnTo>
                  <a:pt x="3316339" y="2010970"/>
                </a:lnTo>
                <a:close/>
              </a:path>
              <a:path w="3694429" h="2762250">
                <a:moveTo>
                  <a:pt x="3316339" y="2136971"/>
                </a:moveTo>
                <a:lnTo>
                  <a:pt x="3314755" y="2129125"/>
                </a:lnTo>
                <a:lnTo>
                  <a:pt x="3310436" y="2122718"/>
                </a:lnTo>
                <a:lnTo>
                  <a:pt x="3304028" y="2118398"/>
                </a:lnTo>
                <a:lnTo>
                  <a:pt x="3296182" y="2116814"/>
                </a:lnTo>
                <a:lnTo>
                  <a:pt x="3288336" y="2118398"/>
                </a:lnTo>
                <a:lnTo>
                  <a:pt x="3281929" y="2122718"/>
                </a:lnTo>
                <a:lnTo>
                  <a:pt x="3277610" y="2129125"/>
                </a:lnTo>
                <a:lnTo>
                  <a:pt x="3276026" y="2136971"/>
                </a:lnTo>
                <a:lnTo>
                  <a:pt x="3277610" y="2144817"/>
                </a:lnTo>
                <a:lnTo>
                  <a:pt x="3281929" y="2151224"/>
                </a:lnTo>
                <a:lnTo>
                  <a:pt x="3288336" y="2155544"/>
                </a:lnTo>
                <a:lnTo>
                  <a:pt x="3296182" y="2157128"/>
                </a:lnTo>
                <a:lnTo>
                  <a:pt x="3304028" y="2155544"/>
                </a:lnTo>
                <a:lnTo>
                  <a:pt x="3310436" y="2151224"/>
                </a:lnTo>
                <a:lnTo>
                  <a:pt x="3314755" y="2144817"/>
                </a:lnTo>
                <a:lnTo>
                  <a:pt x="3316339" y="2136971"/>
                </a:lnTo>
                <a:close/>
              </a:path>
              <a:path w="3694429" h="2762250">
                <a:moveTo>
                  <a:pt x="3442340" y="624960"/>
                </a:moveTo>
                <a:lnTo>
                  <a:pt x="3440756" y="617114"/>
                </a:lnTo>
                <a:lnTo>
                  <a:pt x="3436437" y="610706"/>
                </a:lnTo>
                <a:lnTo>
                  <a:pt x="3430029" y="606387"/>
                </a:lnTo>
                <a:lnTo>
                  <a:pt x="3422183" y="604803"/>
                </a:lnTo>
                <a:lnTo>
                  <a:pt x="3414337" y="606387"/>
                </a:lnTo>
                <a:lnTo>
                  <a:pt x="3407930" y="610706"/>
                </a:lnTo>
                <a:lnTo>
                  <a:pt x="3403611" y="617114"/>
                </a:lnTo>
                <a:lnTo>
                  <a:pt x="3402027" y="624960"/>
                </a:lnTo>
                <a:lnTo>
                  <a:pt x="3403611" y="632805"/>
                </a:lnTo>
                <a:lnTo>
                  <a:pt x="3407930" y="639213"/>
                </a:lnTo>
                <a:lnTo>
                  <a:pt x="3414337" y="643532"/>
                </a:lnTo>
                <a:lnTo>
                  <a:pt x="3422183" y="645116"/>
                </a:lnTo>
                <a:lnTo>
                  <a:pt x="3430029" y="643532"/>
                </a:lnTo>
                <a:lnTo>
                  <a:pt x="3436437" y="639213"/>
                </a:lnTo>
                <a:lnTo>
                  <a:pt x="3440756" y="632805"/>
                </a:lnTo>
                <a:lnTo>
                  <a:pt x="3442340" y="624960"/>
                </a:lnTo>
                <a:close/>
              </a:path>
              <a:path w="3694429" h="2762250">
                <a:moveTo>
                  <a:pt x="3442340" y="750961"/>
                </a:moveTo>
                <a:lnTo>
                  <a:pt x="3440756" y="743115"/>
                </a:lnTo>
                <a:lnTo>
                  <a:pt x="3436437" y="736708"/>
                </a:lnTo>
                <a:lnTo>
                  <a:pt x="3430029" y="732388"/>
                </a:lnTo>
                <a:lnTo>
                  <a:pt x="3422183" y="730804"/>
                </a:lnTo>
                <a:lnTo>
                  <a:pt x="3414337" y="732388"/>
                </a:lnTo>
                <a:lnTo>
                  <a:pt x="3407930" y="736708"/>
                </a:lnTo>
                <a:lnTo>
                  <a:pt x="3403611" y="743115"/>
                </a:lnTo>
                <a:lnTo>
                  <a:pt x="3402027" y="750961"/>
                </a:lnTo>
                <a:lnTo>
                  <a:pt x="3403611" y="758807"/>
                </a:lnTo>
                <a:lnTo>
                  <a:pt x="3407930" y="765214"/>
                </a:lnTo>
                <a:lnTo>
                  <a:pt x="3414337" y="769533"/>
                </a:lnTo>
                <a:lnTo>
                  <a:pt x="3422183" y="771117"/>
                </a:lnTo>
                <a:lnTo>
                  <a:pt x="3430029" y="769533"/>
                </a:lnTo>
                <a:lnTo>
                  <a:pt x="3436437" y="765214"/>
                </a:lnTo>
                <a:lnTo>
                  <a:pt x="3440756" y="758807"/>
                </a:lnTo>
                <a:lnTo>
                  <a:pt x="3442340" y="750961"/>
                </a:lnTo>
                <a:close/>
              </a:path>
              <a:path w="3694429" h="2762250">
                <a:moveTo>
                  <a:pt x="3442340" y="876961"/>
                </a:moveTo>
                <a:lnTo>
                  <a:pt x="3440756" y="869116"/>
                </a:lnTo>
                <a:lnTo>
                  <a:pt x="3436437" y="862709"/>
                </a:lnTo>
                <a:lnTo>
                  <a:pt x="3430029" y="858389"/>
                </a:lnTo>
                <a:lnTo>
                  <a:pt x="3422183" y="856805"/>
                </a:lnTo>
                <a:lnTo>
                  <a:pt x="3414337" y="858389"/>
                </a:lnTo>
                <a:lnTo>
                  <a:pt x="3407930" y="862709"/>
                </a:lnTo>
                <a:lnTo>
                  <a:pt x="3403611" y="869116"/>
                </a:lnTo>
                <a:lnTo>
                  <a:pt x="3402027" y="876961"/>
                </a:lnTo>
                <a:lnTo>
                  <a:pt x="3403611" y="884807"/>
                </a:lnTo>
                <a:lnTo>
                  <a:pt x="3407930" y="891214"/>
                </a:lnTo>
                <a:lnTo>
                  <a:pt x="3414337" y="895534"/>
                </a:lnTo>
                <a:lnTo>
                  <a:pt x="3422183" y="897118"/>
                </a:lnTo>
                <a:lnTo>
                  <a:pt x="3430029" y="895534"/>
                </a:lnTo>
                <a:lnTo>
                  <a:pt x="3436437" y="891214"/>
                </a:lnTo>
                <a:lnTo>
                  <a:pt x="3440756" y="884807"/>
                </a:lnTo>
                <a:lnTo>
                  <a:pt x="3442340" y="876961"/>
                </a:lnTo>
                <a:close/>
              </a:path>
              <a:path w="3694429" h="2762250">
                <a:moveTo>
                  <a:pt x="3442340" y="1002963"/>
                </a:moveTo>
                <a:lnTo>
                  <a:pt x="3440756" y="995117"/>
                </a:lnTo>
                <a:lnTo>
                  <a:pt x="3436437" y="988710"/>
                </a:lnTo>
                <a:lnTo>
                  <a:pt x="3430029" y="984390"/>
                </a:lnTo>
                <a:lnTo>
                  <a:pt x="3422183" y="982806"/>
                </a:lnTo>
                <a:lnTo>
                  <a:pt x="3414337" y="984390"/>
                </a:lnTo>
                <a:lnTo>
                  <a:pt x="3407930" y="988710"/>
                </a:lnTo>
                <a:lnTo>
                  <a:pt x="3403611" y="995117"/>
                </a:lnTo>
                <a:lnTo>
                  <a:pt x="3402027" y="1002963"/>
                </a:lnTo>
                <a:lnTo>
                  <a:pt x="3403611" y="1010808"/>
                </a:lnTo>
                <a:lnTo>
                  <a:pt x="3407930" y="1017215"/>
                </a:lnTo>
                <a:lnTo>
                  <a:pt x="3414337" y="1021535"/>
                </a:lnTo>
                <a:lnTo>
                  <a:pt x="3422183" y="1023119"/>
                </a:lnTo>
                <a:lnTo>
                  <a:pt x="3430029" y="1021535"/>
                </a:lnTo>
                <a:lnTo>
                  <a:pt x="3436437" y="1017215"/>
                </a:lnTo>
                <a:lnTo>
                  <a:pt x="3440756" y="1010808"/>
                </a:lnTo>
                <a:lnTo>
                  <a:pt x="3442340" y="1002963"/>
                </a:lnTo>
                <a:close/>
              </a:path>
              <a:path w="3694429" h="2762250">
                <a:moveTo>
                  <a:pt x="3442340" y="1128964"/>
                </a:moveTo>
                <a:lnTo>
                  <a:pt x="3440756" y="1121118"/>
                </a:lnTo>
                <a:lnTo>
                  <a:pt x="3436437" y="1114711"/>
                </a:lnTo>
                <a:lnTo>
                  <a:pt x="3430029" y="1110391"/>
                </a:lnTo>
                <a:lnTo>
                  <a:pt x="3422183" y="1108807"/>
                </a:lnTo>
                <a:lnTo>
                  <a:pt x="3414337" y="1110391"/>
                </a:lnTo>
                <a:lnTo>
                  <a:pt x="3407930" y="1114711"/>
                </a:lnTo>
                <a:lnTo>
                  <a:pt x="3403611" y="1121118"/>
                </a:lnTo>
                <a:lnTo>
                  <a:pt x="3402027" y="1128964"/>
                </a:lnTo>
                <a:lnTo>
                  <a:pt x="3403611" y="1136810"/>
                </a:lnTo>
                <a:lnTo>
                  <a:pt x="3407930" y="1143217"/>
                </a:lnTo>
                <a:lnTo>
                  <a:pt x="3414337" y="1147536"/>
                </a:lnTo>
                <a:lnTo>
                  <a:pt x="3422183" y="1149120"/>
                </a:lnTo>
                <a:lnTo>
                  <a:pt x="3430029" y="1147536"/>
                </a:lnTo>
                <a:lnTo>
                  <a:pt x="3436437" y="1143217"/>
                </a:lnTo>
                <a:lnTo>
                  <a:pt x="3440756" y="1136810"/>
                </a:lnTo>
                <a:lnTo>
                  <a:pt x="3442340" y="1128964"/>
                </a:lnTo>
                <a:close/>
              </a:path>
              <a:path w="3694429" h="2762250">
                <a:moveTo>
                  <a:pt x="3442340" y="1632967"/>
                </a:moveTo>
                <a:lnTo>
                  <a:pt x="3440756" y="1625121"/>
                </a:lnTo>
                <a:lnTo>
                  <a:pt x="3436437" y="1618714"/>
                </a:lnTo>
                <a:lnTo>
                  <a:pt x="3430029" y="1614394"/>
                </a:lnTo>
                <a:lnTo>
                  <a:pt x="3422183" y="1612810"/>
                </a:lnTo>
                <a:lnTo>
                  <a:pt x="3414337" y="1614394"/>
                </a:lnTo>
                <a:lnTo>
                  <a:pt x="3407930" y="1618714"/>
                </a:lnTo>
                <a:lnTo>
                  <a:pt x="3403611" y="1625121"/>
                </a:lnTo>
                <a:lnTo>
                  <a:pt x="3402027" y="1632967"/>
                </a:lnTo>
                <a:lnTo>
                  <a:pt x="3403611" y="1640813"/>
                </a:lnTo>
                <a:lnTo>
                  <a:pt x="3407930" y="1647220"/>
                </a:lnTo>
                <a:lnTo>
                  <a:pt x="3414337" y="1651540"/>
                </a:lnTo>
                <a:lnTo>
                  <a:pt x="3422183" y="1653124"/>
                </a:lnTo>
                <a:lnTo>
                  <a:pt x="3430029" y="1651540"/>
                </a:lnTo>
                <a:lnTo>
                  <a:pt x="3436437" y="1647220"/>
                </a:lnTo>
                <a:lnTo>
                  <a:pt x="3440756" y="1640813"/>
                </a:lnTo>
                <a:lnTo>
                  <a:pt x="3442340" y="1632967"/>
                </a:lnTo>
                <a:close/>
              </a:path>
              <a:path w="3694429" h="2762250">
                <a:moveTo>
                  <a:pt x="3442340" y="1758968"/>
                </a:moveTo>
                <a:lnTo>
                  <a:pt x="3440756" y="1751122"/>
                </a:lnTo>
                <a:lnTo>
                  <a:pt x="3436437" y="1744715"/>
                </a:lnTo>
                <a:lnTo>
                  <a:pt x="3430029" y="1740396"/>
                </a:lnTo>
                <a:lnTo>
                  <a:pt x="3422183" y="1738811"/>
                </a:lnTo>
                <a:lnTo>
                  <a:pt x="3414337" y="1740396"/>
                </a:lnTo>
                <a:lnTo>
                  <a:pt x="3407930" y="1744715"/>
                </a:lnTo>
                <a:lnTo>
                  <a:pt x="3403611" y="1751122"/>
                </a:lnTo>
                <a:lnTo>
                  <a:pt x="3402027" y="1758968"/>
                </a:lnTo>
                <a:lnTo>
                  <a:pt x="3403611" y="1766814"/>
                </a:lnTo>
                <a:lnTo>
                  <a:pt x="3407930" y="1773221"/>
                </a:lnTo>
                <a:lnTo>
                  <a:pt x="3414337" y="1777541"/>
                </a:lnTo>
                <a:lnTo>
                  <a:pt x="3422183" y="1779125"/>
                </a:lnTo>
                <a:lnTo>
                  <a:pt x="3430029" y="1777541"/>
                </a:lnTo>
                <a:lnTo>
                  <a:pt x="3436437" y="1773221"/>
                </a:lnTo>
                <a:lnTo>
                  <a:pt x="3440756" y="1766814"/>
                </a:lnTo>
                <a:lnTo>
                  <a:pt x="3442340" y="1758968"/>
                </a:lnTo>
                <a:close/>
              </a:path>
              <a:path w="3694429" h="2762250">
                <a:moveTo>
                  <a:pt x="3442340" y="1884969"/>
                </a:moveTo>
                <a:lnTo>
                  <a:pt x="3440756" y="1877123"/>
                </a:lnTo>
                <a:lnTo>
                  <a:pt x="3436437" y="1870716"/>
                </a:lnTo>
                <a:lnTo>
                  <a:pt x="3430029" y="1866397"/>
                </a:lnTo>
                <a:lnTo>
                  <a:pt x="3422183" y="1864813"/>
                </a:lnTo>
                <a:lnTo>
                  <a:pt x="3414337" y="1866397"/>
                </a:lnTo>
                <a:lnTo>
                  <a:pt x="3407930" y="1870716"/>
                </a:lnTo>
                <a:lnTo>
                  <a:pt x="3403611" y="1877123"/>
                </a:lnTo>
                <a:lnTo>
                  <a:pt x="3402027" y="1884969"/>
                </a:lnTo>
                <a:lnTo>
                  <a:pt x="3403611" y="1892815"/>
                </a:lnTo>
                <a:lnTo>
                  <a:pt x="3407930" y="1899222"/>
                </a:lnTo>
                <a:lnTo>
                  <a:pt x="3414337" y="1903542"/>
                </a:lnTo>
                <a:lnTo>
                  <a:pt x="3422183" y="1905126"/>
                </a:lnTo>
                <a:lnTo>
                  <a:pt x="3430029" y="1903542"/>
                </a:lnTo>
                <a:lnTo>
                  <a:pt x="3436437" y="1899222"/>
                </a:lnTo>
                <a:lnTo>
                  <a:pt x="3440756" y="1892815"/>
                </a:lnTo>
                <a:lnTo>
                  <a:pt x="3442340" y="1884969"/>
                </a:lnTo>
                <a:close/>
              </a:path>
              <a:path w="3694429" h="2762250">
                <a:moveTo>
                  <a:pt x="3442340" y="2010970"/>
                </a:moveTo>
                <a:lnTo>
                  <a:pt x="3440756" y="2003124"/>
                </a:lnTo>
                <a:lnTo>
                  <a:pt x="3436437" y="1996717"/>
                </a:lnTo>
                <a:lnTo>
                  <a:pt x="3430029" y="1992397"/>
                </a:lnTo>
                <a:lnTo>
                  <a:pt x="3422183" y="1990813"/>
                </a:lnTo>
                <a:lnTo>
                  <a:pt x="3414337" y="1992397"/>
                </a:lnTo>
                <a:lnTo>
                  <a:pt x="3407930" y="1996717"/>
                </a:lnTo>
                <a:lnTo>
                  <a:pt x="3403611" y="2003124"/>
                </a:lnTo>
                <a:lnTo>
                  <a:pt x="3402027" y="2010970"/>
                </a:lnTo>
                <a:lnTo>
                  <a:pt x="3403611" y="2018816"/>
                </a:lnTo>
                <a:lnTo>
                  <a:pt x="3407930" y="2025223"/>
                </a:lnTo>
                <a:lnTo>
                  <a:pt x="3414337" y="2029543"/>
                </a:lnTo>
                <a:lnTo>
                  <a:pt x="3422183" y="2031127"/>
                </a:lnTo>
                <a:lnTo>
                  <a:pt x="3430029" y="2029543"/>
                </a:lnTo>
                <a:lnTo>
                  <a:pt x="3436437" y="2025223"/>
                </a:lnTo>
                <a:lnTo>
                  <a:pt x="3440756" y="2018816"/>
                </a:lnTo>
                <a:lnTo>
                  <a:pt x="3442340" y="2010970"/>
                </a:lnTo>
                <a:close/>
              </a:path>
              <a:path w="3694429" h="2762250">
                <a:moveTo>
                  <a:pt x="3442340" y="2136971"/>
                </a:moveTo>
                <a:lnTo>
                  <a:pt x="3440756" y="2129125"/>
                </a:lnTo>
                <a:lnTo>
                  <a:pt x="3436437" y="2122718"/>
                </a:lnTo>
                <a:lnTo>
                  <a:pt x="3430029" y="2118398"/>
                </a:lnTo>
                <a:lnTo>
                  <a:pt x="3422183" y="2116814"/>
                </a:lnTo>
                <a:lnTo>
                  <a:pt x="3414337" y="2118398"/>
                </a:lnTo>
                <a:lnTo>
                  <a:pt x="3407930" y="2122718"/>
                </a:lnTo>
                <a:lnTo>
                  <a:pt x="3403611" y="2129125"/>
                </a:lnTo>
                <a:lnTo>
                  <a:pt x="3402027" y="2136971"/>
                </a:lnTo>
                <a:lnTo>
                  <a:pt x="3403611" y="2144817"/>
                </a:lnTo>
                <a:lnTo>
                  <a:pt x="3407930" y="2151224"/>
                </a:lnTo>
                <a:lnTo>
                  <a:pt x="3414337" y="2155544"/>
                </a:lnTo>
                <a:lnTo>
                  <a:pt x="3422183" y="2157128"/>
                </a:lnTo>
                <a:lnTo>
                  <a:pt x="3430029" y="2155544"/>
                </a:lnTo>
                <a:lnTo>
                  <a:pt x="3436437" y="2151224"/>
                </a:lnTo>
                <a:lnTo>
                  <a:pt x="3440756" y="2144817"/>
                </a:lnTo>
                <a:lnTo>
                  <a:pt x="3442340" y="2136971"/>
                </a:lnTo>
                <a:close/>
              </a:path>
            </a:pathLst>
          </a:custGeom>
          <a:ln w="5060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72" name="object 72" descr=""/>
          <p:cNvSpPr txBox="1"/>
          <p:nvPr/>
        </p:nvSpPr>
        <p:spPr>
          <a:xfrm>
            <a:off x="2986948" y="8372033"/>
            <a:ext cx="3503929" cy="118745"/>
          </a:xfrm>
          <a:prstGeom prst="rect">
            <a:avLst/>
          </a:prstGeom>
        </p:spPr>
        <p:txBody>
          <a:bodyPr wrap="square" lIns="0" tIns="0" rIns="0" bIns="0" rtlCol="0" vert="vert270">
            <a:spAutoFit/>
          </a:bodyPr>
          <a:lstStyle/>
          <a:p>
            <a:pPr marL="35560">
              <a:lnSpc>
                <a:spcPts val="670"/>
              </a:lnSpc>
            </a:pPr>
            <a:r>
              <a:rPr dirty="0" sz="600" spc="-50">
                <a:latin typeface="Lucida Console"/>
                <a:cs typeface="Lucida Console"/>
              </a:rPr>
              <a:t>0</a:t>
            </a:r>
            <a:endParaRPr sz="600">
              <a:latin typeface="Lucida Console"/>
              <a:cs typeface="Lucida Console"/>
            </a:endParaRPr>
          </a:p>
          <a:p>
            <a:pPr marL="35560">
              <a:lnSpc>
                <a:spcPct val="100000"/>
              </a:lnSpc>
              <a:spcBef>
                <a:spcPts val="270"/>
              </a:spcBef>
            </a:pPr>
            <a:r>
              <a:rPr dirty="0" sz="600" spc="-50">
                <a:latin typeface="Lucida Console"/>
                <a:cs typeface="Lucida Console"/>
              </a:rPr>
              <a:t>1</a:t>
            </a:r>
            <a:endParaRPr sz="600">
              <a:latin typeface="Lucida Console"/>
              <a:cs typeface="Lucida Console"/>
            </a:endParaRPr>
          </a:p>
          <a:p>
            <a:pPr marL="35560">
              <a:lnSpc>
                <a:spcPct val="100000"/>
              </a:lnSpc>
              <a:spcBef>
                <a:spcPts val="275"/>
              </a:spcBef>
            </a:pPr>
            <a:r>
              <a:rPr dirty="0" sz="600" spc="-50">
                <a:latin typeface="Lucida Console"/>
                <a:cs typeface="Lucida Console"/>
              </a:rPr>
              <a:t>2</a:t>
            </a:r>
            <a:endParaRPr sz="600">
              <a:latin typeface="Lucida Console"/>
              <a:cs typeface="Lucida Console"/>
            </a:endParaRPr>
          </a:p>
          <a:p>
            <a:pPr marL="35560">
              <a:lnSpc>
                <a:spcPct val="100000"/>
              </a:lnSpc>
              <a:spcBef>
                <a:spcPts val="270"/>
              </a:spcBef>
            </a:pPr>
            <a:r>
              <a:rPr dirty="0" sz="600" spc="-50">
                <a:latin typeface="Lucida Console"/>
                <a:cs typeface="Lucida Console"/>
              </a:rPr>
              <a:t>3</a:t>
            </a:r>
            <a:endParaRPr sz="600">
              <a:latin typeface="Lucida Console"/>
              <a:cs typeface="Lucida Console"/>
            </a:endParaRPr>
          </a:p>
          <a:p>
            <a:pPr marL="35560">
              <a:lnSpc>
                <a:spcPct val="100000"/>
              </a:lnSpc>
              <a:spcBef>
                <a:spcPts val="270"/>
              </a:spcBef>
            </a:pPr>
            <a:r>
              <a:rPr dirty="0" sz="600" spc="-50">
                <a:latin typeface="Lucida Console"/>
                <a:cs typeface="Lucida Console"/>
              </a:rPr>
              <a:t>4</a:t>
            </a:r>
            <a:endParaRPr sz="600">
              <a:latin typeface="Lucida Console"/>
              <a:cs typeface="Lucida Console"/>
            </a:endParaRPr>
          </a:p>
          <a:p>
            <a:pPr marL="35560">
              <a:lnSpc>
                <a:spcPct val="100000"/>
              </a:lnSpc>
              <a:spcBef>
                <a:spcPts val="275"/>
              </a:spcBef>
            </a:pPr>
            <a:r>
              <a:rPr dirty="0" sz="600" spc="-50">
                <a:latin typeface="Lucida Console"/>
                <a:cs typeface="Lucida Console"/>
              </a:rPr>
              <a:t>5</a:t>
            </a:r>
            <a:endParaRPr sz="600">
              <a:latin typeface="Lucida Console"/>
              <a:cs typeface="Lucida Console"/>
            </a:endParaRPr>
          </a:p>
          <a:p>
            <a:pPr marL="35560">
              <a:lnSpc>
                <a:spcPct val="100000"/>
              </a:lnSpc>
              <a:spcBef>
                <a:spcPts val="270"/>
              </a:spcBef>
            </a:pPr>
            <a:r>
              <a:rPr dirty="0" sz="600" spc="-50">
                <a:latin typeface="Lucida Console"/>
                <a:cs typeface="Lucida Console"/>
              </a:rPr>
              <a:t>6</a:t>
            </a:r>
            <a:endParaRPr sz="600">
              <a:latin typeface="Lucida Console"/>
              <a:cs typeface="Lucida Console"/>
            </a:endParaRPr>
          </a:p>
          <a:p>
            <a:pPr marL="35560">
              <a:lnSpc>
                <a:spcPct val="100000"/>
              </a:lnSpc>
              <a:spcBef>
                <a:spcPts val="275"/>
              </a:spcBef>
            </a:pPr>
            <a:r>
              <a:rPr dirty="0" sz="600" spc="-50">
                <a:latin typeface="Lucida Console"/>
                <a:cs typeface="Lucida Console"/>
              </a:rPr>
              <a:t>7</a:t>
            </a:r>
            <a:endParaRPr sz="600">
              <a:latin typeface="Lucida Console"/>
              <a:cs typeface="Lucida Console"/>
            </a:endParaRPr>
          </a:p>
          <a:p>
            <a:pPr marL="35560">
              <a:lnSpc>
                <a:spcPct val="100000"/>
              </a:lnSpc>
              <a:spcBef>
                <a:spcPts val="270"/>
              </a:spcBef>
            </a:pPr>
            <a:r>
              <a:rPr dirty="0" sz="600" spc="-50">
                <a:latin typeface="Lucida Console"/>
                <a:cs typeface="Lucida Console"/>
              </a:rPr>
              <a:t>8</a:t>
            </a:r>
            <a:endParaRPr sz="600">
              <a:latin typeface="Lucida Console"/>
              <a:cs typeface="Lucida Console"/>
            </a:endParaRPr>
          </a:p>
          <a:p>
            <a:pPr marL="35560">
              <a:lnSpc>
                <a:spcPct val="100000"/>
              </a:lnSpc>
              <a:spcBef>
                <a:spcPts val="275"/>
              </a:spcBef>
            </a:pPr>
            <a:r>
              <a:rPr dirty="0" sz="600" spc="-50">
                <a:latin typeface="Lucida Console"/>
                <a:cs typeface="Lucida Console"/>
              </a:rPr>
              <a:t>9</a:t>
            </a:r>
            <a:endParaRPr sz="600">
              <a:latin typeface="Lucida Console"/>
              <a:cs typeface="Lucida Console"/>
            </a:endParaRPr>
          </a:p>
          <a:p>
            <a:pPr marL="12700">
              <a:lnSpc>
                <a:spcPct val="100000"/>
              </a:lnSpc>
              <a:spcBef>
                <a:spcPts val="270"/>
              </a:spcBef>
            </a:pPr>
            <a:r>
              <a:rPr dirty="0" sz="600" spc="-25">
                <a:latin typeface="Lucida Console"/>
                <a:cs typeface="Lucida Console"/>
              </a:rPr>
              <a:t>10</a:t>
            </a:r>
            <a:endParaRPr sz="600">
              <a:latin typeface="Lucida Console"/>
              <a:cs typeface="Lucida Console"/>
            </a:endParaRPr>
          </a:p>
          <a:p>
            <a:pPr marL="12700">
              <a:lnSpc>
                <a:spcPct val="100000"/>
              </a:lnSpc>
              <a:spcBef>
                <a:spcPts val="270"/>
              </a:spcBef>
            </a:pPr>
            <a:r>
              <a:rPr dirty="0" sz="600" spc="-25">
                <a:latin typeface="Lucida Console"/>
                <a:cs typeface="Lucida Console"/>
              </a:rPr>
              <a:t>11</a:t>
            </a:r>
            <a:endParaRPr sz="600">
              <a:latin typeface="Lucida Console"/>
              <a:cs typeface="Lucida Console"/>
            </a:endParaRPr>
          </a:p>
          <a:p>
            <a:pPr marL="12700">
              <a:lnSpc>
                <a:spcPct val="100000"/>
              </a:lnSpc>
              <a:spcBef>
                <a:spcPts val="275"/>
              </a:spcBef>
            </a:pPr>
            <a:r>
              <a:rPr dirty="0" sz="600" spc="-25">
                <a:latin typeface="Lucida Console"/>
                <a:cs typeface="Lucida Console"/>
              </a:rPr>
              <a:t>12</a:t>
            </a:r>
            <a:endParaRPr sz="600">
              <a:latin typeface="Lucida Console"/>
              <a:cs typeface="Lucida Console"/>
            </a:endParaRPr>
          </a:p>
          <a:p>
            <a:pPr marL="12700">
              <a:lnSpc>
                <a:spcPct val="100000"/>
              </a:lnSpc>
              <a:spcBef>
                <a:spcPts val="270"/>
              </a:spcBef>
            </a:pPr>
            <a:r>
              <a:rPr dirty="0" sz="600" spc="-25">
                <a:latin typeface="Lucida Console"/>
                <a:cs typeface="Lucida Console"/>
              </a:rPr>
              <a:t>13</a:t>
            </a:r>
            <a:endParaRPr sz="600">
              <a:latin typeface="Lucida Console"/>
              <a:cs typeface="Lucida Console"/>
            </a:endParaRPr>
          </a:p>
          <a:p>
            <a:pPr marL="12700">
              <a:lnSpc>
                <a:spcPct val="100000"/>
              </a:lnSpc>
              <a:spcBef>
                <a:spcPts val="275"/>
              </a:spcBef>
            </a:pPr>
            <a:r>
              <a:rPr dirty="0" sz="600" spc="-25">
                <a:latin typeface="Lucida Console"/>
                <a:cs typeface="Lucida Console"/>
              </a:rPr>
              <a:t>14</a:t>
            </a:r>
            <a:endParaRPr sz="600">
              <a:latin typeface="Lucida Console"/>
              <a:cs typeface="Lucida Console"/>
            </a:endParaRPr>
          </a:p>
          <a:p>
            <a:pPr marL="12700">
              <a:lnSpc>
                <a:spcPct val="100000"/>
              </a:lnSpc>
              <a:spcBef>
                <a:spcPts val="270"/>
              </a:spcBef>
            </a:pPr>
            <a:r>
              <a:rPr dirty="0" sz="600" spc="-25">
                <a:latin typeface="Lucida Console"/>
                <a:cs typeface="Lucida Console"/>
              </a:rPr>
              <a:t>15</a:t>
            </a:r>
            <a:endParaRPr sz="600">
              <a:latin typeface="Lucida Console"/>
              <a:cs typeface="Lucida Console"/>
            </a:endParaRPr>
          </a:p>
          <a:p>
            <a:pPr marL="12700">
              <a:lnSpc>
                <a:spcPct val="100000"/>
              </a:lnSpc>
              <a:spcBef>
                <a:spcPts val="270"/>
              </a:spcBef>
            </a:pPr>
            <a:r>
              <a:rPr dirty="0" sz="600" spc="-25">
                <a:latin typeface="Lucida Console"/>
                <a:cs typeface="Lucida Console"/>
              </a:rPr>
              <a:t>16</a:t>
            </a:r>
            <a:endParaRPr sz="600">
              <a:latin typeface="Lucida Console"/>
              <a:cs typeface="Lucida Console"/>
            </a:endParaRPr>
          </a:p>
          <a:p>
            <a:pPr marL="12700">
              <a:lnSpc>
                <a:spcPct val="100000"/>
              </a:lnSpc>
              <a:spcBef>
                <a:spcPts val="275"/>
              </a:spcBef>
            </a:pPr>
            <a:r>
              <a:rPr dirty="0" sz="600" spc="-25">
                <a:latin typeface="Lucida Console"/>
                <a:cs typeface="Lucida Console"/>
              </a:rPr>
              <a:t>17</a:t>
            </a:r>
            <a:endParaRPr sz="600">
              <a:latin typeface="Lucida Console"/>
              <a:cs typeface="Lucida Console"/>
            </a:endParaRPr>
          </a:p>
          <a:p>
            <a:pPr marL="12700">
              <a:lnSpc>
                <a:spcPct val="100000"/>
              </a:lnSpc>
              <a:spcBef>
                <a:spcPts val="270"/>
              </a:spcBef>
            </a:pPr>
            <a:r>
              <a:rPr dirty="0" sz="600" spc="-25">
                <a:latin typeface="Lucida Console"/>
                <a:cs typeface="Lucida Console"/>
              </a:rPr>
              <a:t>18</a:t>
            </a:r>
            <a:endParaRPr sz="600">
              <a:latin typeface="Lucida Console"/>
              <a:cs typeface="Lucida Console"/>
            </a:endParaRPr>
          </a:p>
          <a:p>
            <a:pPr marL="12700">
              <a:lnSpc>
                <a:spcPct val="100000"/>
              </a:lnSpc>
              <a:spcBef>
                <a:spcPts val="275"/>
              </a:spcBef>
            </a:pPr>
            <a:r>
              <a:rPr dirty="0" sz="600" spc="-25">
                <a:latin typeface="Lucida Console"/>
                <a:cs typeface="Lucida Console"/>
              </a:rPr>
              <a:t>19</a:t>
            </a:r>
            <a:endParaRPr sz="600">
              <a:latin typeface="Lucida Console"/>
              <a:cs typeface="Lucida Console"/>
            </a:endParaRPr>
          </a:p>
          <a:p>
            <a:pPr marL="12700">
              <a:lnSpc>
                <a:spcPct val="100000"/>
              </a:lnSpc>
              <a:spcBef>
                <a:spcPts val="270"/>
              </a:spcBef>
            </a:pPr>
            <a:r>
              <a:rPr dirty="0" sz="600" spc="-25">
                <a:latin typeface="Lucida Console"/>
                <a:cs typeface="Lucida Console"/>
              </a:rPr>
              <a:t>20</a:t>
            </a:r>
            <a:endParaRPr sz="600">
              <a:latin typeface="Lucida Console"/>
              <a:cs typeface="Lucida Console"/>
            </a:endParaRPr>
          </a:p>
          <a:p>
            <a:pPr marL="12700">
              <a:lnSpc>
                <a:spcPct val="100000"/>
              </a:lnSpc>
              <a:spcBef>
                <a:spcPts val="275"/>
              </a:spcBef>
            </a:pPr>
            <a:r>
              <a:rPr dirty="0" sz="600" spc="-25">
                <a:latin typeface="Lucida Console"/>
                <a:cs typeface="Lucida Console"/>
              </a:rPr>
              <a:t>21</a:t>
            </a:r>
            <a:endParaRPr sz="600">
              <a:latin typeface="Lucida Console"/>
              <a:cs typeface="Lucida Console"/>
            </a:endParaRPr>
          </a:p>
          <a:p>
            <a:pPr marL="12700">
              <a:lnSpc>
                <a:spcPct val="100000"/>
              </a:lnSpc>
              <a:spcBef>
                <a:spcPts val="270"/>
              </a:spcBef>
            </a:pPr>
            <a:r>
              <a:rPr dirty="0" sz="600" spc="-25">
                <a:latin typeface="Lucida Console"/>
                <a:cs typeface="Lucida Console"/>
              </a:rPr>
              <a:t>22</a:t>
            </a:r>
            <a:endParaRPr sz="600">
              <a:latin typeface="Lucida Console"/>
              <a:cs typeface="Lucida Console"/>
            </a:endParaRPr>
          </a:p>
          <a:p>
            <a:pPr marL="12700">
              <a:lnSpc>
                <a:spcPct val="100000"/>
              </a:lnSpc>
              <a:spcBef>
                <a:spcPts val="270"/>
              </a:spcBef>
            </a:pPr>
            <a:r>
              <a:rPr dirty="0" sz="600" spc="-25">
                <a:latin typeface="Lucida Console"/>
                <a:cs typeface="Lucida Console"/>
              </a:rPr>
              <a:t>23</a:t>
            </a:r>
            <a:endParaRPr sz="600">
              <a:latin typeface="Lucida Console"/>
              <a:cs typeface="Lucida Console"/>
            </a:endParaRPr>
          </a:p>
          <a:p>
            <a:pPr marL="12700">
              <a:lnSpc>
                <a:spcPct val="100000"/>
              </a:lnSpc>
              <a:spcBef>
                <a:spcPts val="275"/>
              </a:spcBef>
            </a:pPr>
            <a:r>
              <a:rPr dirty="0" sz="600" spc="-25">
                <a:latin typeface="Lucida Console"/>
                <a:cs typeface="Lucida Console"/>
              </a:rPr>
              <a:t>24</a:t>
            </a:r>
            <a:endParaRPr sz="600">
              <a:latin typeface="Lucida Console"/>
              <a:cs typeface="Lucida Console"/>
            </a:endParaRPr>
          </a:p>
          <a:p>
            <a:pPr marL="12700">
              <a:lnSpc>
                <a:spcPct val="100000"/>
              </a:lnSpc>
              <a:spcBef>
                <a:spcPts val="270"/>
              </a:spcBef>
            </a:pPr>
            <a:r>
              <a:rPr dirty="0" sz="600" spc="-25">
                <a:latin typeface="Lucida Console"/>
                <a:cs typeface="Lucida Console"/>
              </a:rPr>
              <a:t>25</a:t>
            </a:r>
            <a:endParaRPr sz="600">
              <a:latin typeface="Lucida Console"/>
              <a:cs typeface="Lucida Console"/>
            </a:endParaRPr>
          </a:p>
          <a:p>
            <a:pPr marL="12700">
              <a:lnSpc>
                <a:spcPct val="100000"/>
              </a:lnSpc>
              <a:spcBef>
                <a:spcPts val="275"/>
              </a:spcBef>
            </a:pPr>
            <a:r>
              <a:rPr dirty="0" sz="600" spc="-25">
                <a:latin typeface="Lucida Console"/>
                <a:cs typeface="Lucida Console"/>
              </a:rPr>
              <a:t>26</a:t>
            </a:r>
            <a:endParaRPr sz="600">
              <a:latin typeface="Lucida Console"/>
              <a:cs typeface="Lucida Console"/>
            </a:endParaRPr>
          </a:p>
          <a:p>
            <a:pPr marL="12700">
              <a:lnSpc>
                <a:spcPct val="100000"/>
              </a:lnSpc>
              <a:spcBef>
                <a:spcPts val="270"/>
              </a:spcBef>
            </a:pPr>
            <a:r>
              <a:rPr dirty="0" sz="600" spc="-25">
                <a:latin typeface="Lucida Console"/>
                <a:cs typeface="Lucida Console"/>
              </a:rPr>
              <a:t>27</a:t>
            </a:r>
            <a:endParaRPr sz="600">
              <a:latin typeface="Lucida Console"/>
              <a:cs typeface="Lucida Console"/>
            </a:endParaRPr>
          </a:p>
        </p:txBody>
      </p:sp>
      <p:sp>
        <p:nvSpPr>
          <p:cNvPr id="73" name="object 73" descr=""/>
          <p:cNvSpPr/>
          <p:nvPr/>
        </p:nvSpPr>
        <p:spPr>
          <a:xfrm>
            <a:off x="6539996" y="6747761"/>
            <a:ext cx="40640" cy="1552575"/>
          </a:xfrm>
          <a:custGeom>
            <a:avLst/>
            <a:gdLst/>
            <a:ahLst/>
            <a:cxnLst/>
            <a:rect l="l" t="t" r="r" b="b"/>
            <a:pathLst>
              <a:path w="40640" h="1552575">
                <a:moveTo>
                  <a:pt x="40313" y="20156"/>
                </a:moveTo>
                <a:lnTo>
                  <a:pt x="38729" y="12310"/>
                </a:lnTo>
                <a:lnTo>
                  <a:pt x="34409" y="5903"/>
                </a:lnTo>
                <a:lnTo>
                  <a:pt x="28002" y="1584"/>
                </a:lnTo>
                <a:lnTo>
                  <a:pt x="20156" y="0"/>
                </a:lnTo>
                <a:lnTo>
                  <a:pt x="12310" y="1584"/>
                </a:lnTo>
                <a:lnTo>
                  <a:pt x="5903" y="5903"/>
                </a:lnTo>
                <a:lnTo>
                  <a:pt x="1584" y="12310"/>
                </a:lnTo>
                <a:lnTo>
                  <a:pt x="0" y="20156"/>
                </a:lnTo>
                <a:lnTo>
                  <a:pt x="1584" y="28002"/>
                </a:lnTo>
                <a:lnTo>
                  <a:pt x="5903" y="34409"/>
                </a:lnTo>
                <a:lnTo>
                  <a:pt x="12310" y="38729"/>
                </a:lnTo>
                <a:lnTo>
                  <a:pt x="20156" y="40313"/>
                </a:lnTo>
                <a:lnTo>
                  <a:pt x="28002" y="38729"/>
                </a:lnTo>
                <a:lnTo>
                  <a:pt x="34409" y="34409"/>
                </a:lnTo>
                <a:lnTo>
                  <a:pt x="38729" y="28002"/>
                </a:lnTo>
                <a:lnTo>
                  <a:pt x="40313" y="20156"/>
                </a:lnTo>
                <a:close/>
              </a:path>
              <a:path w="40640" h="1552575">
                <a:moveTo>
                  <a:pt x="40313" y="146158"/>
                </a:moveTo>
                <a:lnTo>
                  <a:pt x="38729" y="138312"/>
                </a:lnTo>
                <a:lnTo>
                  <a:pt x="34409" y="131904"/>
                </a:lnTo>
                <a:lnTo>
                  <a:pt x="28002" y="127585"/>
                </a:lnTo>
                <a:lnTo>
                  <a:pt x="20156" y="126001"/>
                </a:lnTo>
                <a:lnTo>
                  <a:pt x="12310" y="127585"/>
                </a:lnTo>
                <a:lnTo>
                  <a:pt x="5903" y="131904"/>
                </a:lnTo>
                <a:lnTo>
                  <a:pt x="1584" y="138312"/>
                </a:lnTo>
                <a:lnTo>
                  <a:pt x="0" y="146158"/>
                </a:lnTo>
                <a:lnTo>
                  <a:pt x="1584" y="154004"/>
                </a:lnTo>
                <a:lnTo>
                  <a:pt x="5903" y="160411"/>
                </a:lnTo>
                <a:lnTo>
                  <a:pt x="12310" y="164730"/>
                </a:lnTo>
                <a:lnTo>
                  <a:pt x="20156" y="166314"/>
                </a:lnTo>
                <a:lnTo>
                  <a:pt x="28002" y="164730"/>
                </a:lnTo>
                <a:lnTo>
                  <a:pt x="34409" y="160411"/>
                </a:lnTo>
                <a:lnTo>
                  <a:pt x="38729" y="154004"/>
                </a:lnTo>
                <a:lnTo>
                  <a:pt x="40313" y="146158"/>
                </a:lnTo>
                <a:close/>
              </a:path>
              <a:path w="40640" h="1552575">
                <a:moveTo>
                  <a:pt x="40313" y="272158"/>
                </a:moveTo>
                <a:lnTo>
                  <a:pt x="38729" y="264312"/>
                </a:lnTo>
                <a:lnTo>
                  <a:pt x="34409" y="257905"/>
                </a:lnTo>
                <a:lnTo>
                  <a:pt x="28002" y="253586"/>
                </a:lnTo>
                <a:lnTo>
                  <a:pt x="20156" y="252002"/>
                </a:lnTo>
                <a:lnTo>
                  <a:pt x="12310" y="253586"/>
                </a:lnTo>
                <a:lnTo>
                  <a:pt x="5903" y="257905"/>
                </a:lnTo>
                <a:lnTo>
                  <a:pt x="1584" y="264312"/>
                </a:lnTo>
                <a:lnTo>
                  <a:pt x="0" y="272158"/>
                </a:lnTo>
                <a:lnTo>
                  <a:pt x="1584" y="280004"/>
                </a:lnTo>
                <a:lnTo>
                  <a:pt x="5903" y="286411"/>
                </a:lnTo>
                <a:lnTo>
                  <a:pt x="12310" y="290731"/>
                </a:lnTo>
                <a:lnTo>
                  <a:pt x="20156" y="292315"/>
                </a:lnTo>
                <a:lnTo>
                  <a:pt x="28002" y="290731"/>
                </a:lnTo>
                <a:lnTo>
                  <a:pt x="34409" y="286411"/>
                </a:lnTo>
                <a:lnTo>
                  <a:pt x="38729" y="280004"/>
                </a:lnTo>
                <a:lnTo>
                  <a:pt x="40313" y="272158"/>
                </a:lnTo>
                <a:close/>
              </a:path>
              <a:path w="40640" h="1552575">
                <a:moveTo>
                  <a:pt x="40313" y="398159"/>
                </a:moveTo>
                <a:lnTo>
                  <a:pt x="38729" y="390313"/>
                </a:lnTo>
                <a:lnTo>
                  <a:pt x="34409" y="383906"/>
                </a:lnTo>
                <a:lnTo>
                  <a:pt x="28002" y="379587"/>
                </a:lnTo>
                <a:lnTo>
                  <a:pt x="20156" y="378003"/>
                </a:lnTo>
                <a:lnTo>
                  <a:pt x="12310" y="379587"/>
                </a:lnTo>
                <a:lnTo>
                  <a:pt x="5903" y="383906"/>
                </a:lnTo>
                <a:lnTo>
                  <a:pt x="1584" y="390313"/>
                </a:lnTo>
                <a:lnTo>
                  <a:pt x="0" y="398159"/>
                </a:lnTo>
                <a:lnTo>
                  <a:pt x="1584" y="406005"/>
                </a:lnTo>
                <a:lnTo>
                  <a:pt x="5903" y="412412"/>
                </a:lnTo>
                <a:lnTo>
                  <a:pt x="12310" y="416732"/>
                </a:lnTo>
                <a:lnTo>
                  <a:pt x="20156" y="418316"/>
                </a:lnTo>
                <a:lnTo>
                  <a:pt x="28002" y="416732"/>
                </a:lnTo>
                <a:lnTo>
                  <a:pt x="34409" y="412412"/>
                </a:lnTo>
                <a:lnTo>
                  <a:pt x="38729" y="406005"/>
                </a:lnTo>
                <a:lnTo>
                  <a:pt x="40313" y="398159"/>
                </a:lnTo>
                <a:close/>
              </a:path>
              <a:path w="40640" h="1552575">
                <a:moveTo>
                  <a:pt x="40313" y="524161"/>
                </a:moveTo>
                <a:lnTo>
                  <a:pt x="38729" y="516315"/>
                </a:lnTo>
                <a:lnTo>
                  <a:pt x="34409" y="509907"/>
                </a:lnTo>
                <a:lnTo>
                  <a:pt x="28002" y="505588"/>
                </a:lnTo>
                <a:lnTo>
                  <a:pt x="20156" y="504004"/>
                </a:lnTo>
                <a:lnTo>
                  <a:pt x="12310" y="505588"/>
                </a:lnTo>
                <a:lnTo>
                  <a:pt x="5903" y="509907"/>
                </a:lnTo>
                <a:lnTo>
                  <a:pt x="1584" y="516315"/>
                </a:lnTo>
                <a:lnTo>
                  <a:pt x="0" y="524161"/>
                </a:lnTo>
                <a:lnTo>
                  <a:pt x="1584" y="532006"/>
                </a:lnTo>
                <a:lnTo>
                  <a:pt x="5903" y="538414"/>
                </a:lnTo>
                <a:lnTo>
                  <a:pt x="12310" y="542733"/>
                </a:lnTo>
                <a:lnTo>
                  <a:pt x="20156" y="544317"/>
                </a:lnTo>
                <a:lnTo>
                  <a:pt x="28002" y="542733"/>
                </a:lnTo>
                <a:lnTo>
                  <a:pt x="34409" y="538414"/>
                </a:lnTo>
                <a:lnTo>
                  <a:pt x="38729" y="532006"/>
                </a:lnTo>
                <a:lnTo>
                  <a:pt x="40313" y="524161"/>
                </a:lnTo>
                <a:close/>
              </a:path>
              <a:path w="40640" h="1552575">
                <a:moveTo>
                  <a:pt x="40313" y="1028164"/>
                </a:moveTo>
                <a:lnTo>
                  <a:pt x="38729" y="1020318"/>
                </a:lnTo>
                <a:lnTo>
                  <a:pt x="34409" y="1013911"/>
                </a:lnTo>
                <a:lnTo>
                  <a:pt x="28002" y="1009591"/>
                </a:lnTo>
                <a:lnTo>
                  <a:pt x="20156" y="1008007"/>
                </a:lnTo>
                <a:lnTo>
                  <a:pt x="12310" y="1009591"/>
                </a:lnTo>
                <a:lnTo>
                  <a:pt x="5903" y="1013911"/>
                </a:lnTo>
                <a:lnTo>
                  <a:pt x="1584" y="1020318"/>
                </a:lnTo>
                <a:lnTo>
                  <a:pt x="0" y="1028164"/>
                </a:lnTo>
                <a:lnTo>
                  <a:pt x="1584" y="1036010"/>
                </a:lnTo>
                <a:lnTo>
                  <a:pt x="5903" y="1042417"/>
                </a:lnTo>
                <a:lnTo>
                  <a:pt x="12310" y="1046737"/>
                </a:lnTo>
                <a:lnTo>
                  <a:pt x="20156" y="1048321"/>
                </a:lnTo>
                <a:lnTo>
                  <a:pt x="28002" y="1046737"/>
                </a:lnTo>
                <a:lnTo>
                  <a:pt x="34409" y="1042417"/>
                </a:lnTo>
                <a:lnTo>
                  <a:pt x="38729" y="1036010"/>
                </a:lnTo>
                <a:lnTo>
                  <a:pt x="40313" y="1028164"/>
                </a:lnTo>
                <a:close/>
              </a:path>
              <a:path w="40640" h="1552575">
                <a:moveTo>
                  <a:pt x="40313" y="1154165"/>
                </a:moveTo>
                <a:lnTo>
                  <a:pt x="38729" y="1146319"/>
                </a:lnTo>
                <a:lnTo>
                  <a:pt x="34409" y="1139912"/>
                </a:lnTo>
                <a:lnTo>
                  <a:pt x="28002" y="1135592"/>
                </a:lnTo>
                <a:lnTo>
                  <a:pt x="20156" y="1134008"/>
                </a:lnTo>
                <a:lnTo>
                  <a:pt x="12310" y="1135592"/>
                </a:lnTo>
                <a:lnTo>
                  <a:pt x="5903" y="1139912"/>
                </a:lnTo>
                <a:lnTo>
                  <a:pt x="1584" y="1146319"/>
                </a:lnTo>
                <a:lnTo>
                  <a:pt x="0" y="1154165"/>
                </a:lnTo>
                <a:lnTo>
                  <a:pt x="1584" y="1162011"/>
                </a:lnTo>
                <a:lnTo>
                  <a:pt x="5903" y="1168418"/>
                </a:lnTo>
                <a:lnTo>
                  <a:pt x="12310" y="1172738"/>
                </a:lnTo>
                <a:lnTo>
                  <a:pt x="20156" y="1174322"/>
                </a:lnTo>
                <a:lnTo>
                  <a:pt x="28002" y="1172738"/>
                </a:lnTo>
                <a:lnTo>
                  <a:pt x="34409" y="1168418"/>
                </a:lnTo>
                <a:lnTo>
                  <a:pt x="38729" y="1162011"/>
                </a:lnTo>
                <a:lnTo>
                  <a:pt x="40313" y="1154165"/>
                </a:lnTo>
                <a:close/>
              </a:path>
              <a:path w="40640" h="1552575">
                <a:moveTo>
                  <a:pt x="40313" y="1280166"/>
                </a:moveTo>
                <a:lnTo>
                  <a:pt x="38729" y="1272320"/>
                </a:lnTo>
                <a:lnTo>
                  <a:pt x="34409" y="1265913"/>
                </a:lnTo>
                <a:lnTo>
                  <a:pt x="28002" y="1261593"/>
                </a:lnTo>
                <a:lnTo>
                  <a:pt x="20156" y="1260009"/>
                </a:lnTo>
                <a:lnTo>
                  <a:pt x="12310" y="1261593"/>
                </a:lnTo>
                <a:lnTo>
                  <a:pt x="5903" y="1265913"/>
                </a:lnTo>
                <a:lnTo>
                  <a:pt x="1584" y="1272320"/>
                </a:lnTo>
                <a:lnTo>
                  <a:pt x="0" y="1280166"/>
                </a:lnTo>
                <a:lnTo>
                  <a:pt x="1584" y="1288012"/>
                </a:lnTo>
                <a:lnTo>
                  <a:pt x="5903" y="1294419"/>
                </a:lnTo>
                <a:lnTo>
                  <a:pt x="12310" y="1298739"/>
                </a:lnTo>
                <a:lnTo>
                  <a:pt x="20156" y="1300323"/>
                </a:lnTo>
                <a:lnTo>
                  <a:pt x="28002" y="1298739"/>
                </a:lnTo>
                <a:lnTo>
                  <a:pt x="34409" y="1294419"/>
                </a:lnTo>
                <a:lnTo>
                  <a:pt x="38729" y="1288012"/>
                </a:lnTo>
                <a:lnTo>
                  <a:pt x="40313" y="1280166"/>
                </a:lnTo>
                <a:close/>
              </a:path>
              <a:path w="40640" h="1552575">
                <a:moveTo>
                  <a:pt x="40313" y="1406167"/>
                </a:moveTo>
                <a:lnTo>
                  <a:pt x="38729" y="1398321"/>
                </a:lnTo>
                <a:lnTo>
                  <a:pt x="34409" y="1391914"/>
                </a:lnTo>
                <a:lnTo>
                  <a:pt x="28002" y="1387594"/>
                </a:lnTo>
                <a:lnTo>
                  <a:pt x="20156" y="1386010"/>
                </a:lnTo>
                <a:lnTo>
                  <a:pt x="12310" y="1387594"/>
                </a:lnTo>
                <a:lnTo>
                  <a:pt x="5903" y="1391914"/>
                </a:lnTo>
                <a:lnTo>
                  <a:pt x="1584" y="1398321"/>
                </a:lnTo>
                <a:lnTo>
                  <a:pt x="0" y="1406167"/>
                </a:lnTo>
                <a:lnTo>
                  <a:pt x="1584" y="1414013"/>
                </a:lnTo>
                <a:lnTo>
                  <a:pt x="5903" y="1420420"/>
                </a:lnTo>
                <a:lnTo>
                  <a:pt x="12310" y="1424740"/>
                </a:lnTo>
                <a:lnTo>
                  <a:pt x="20156" y="1426324"/>
                </a:lnTo>
                <a:lnTo>
                  <a:pt x="28002" y="1424740"/>
                </a:lnTo>
                <a:lnTo>
                  <a:pt x="34409" y="1420420"/>
                </a:lnTo>
                <a:lnTo>
                  <a:pt x="38729" y="1414013"/>
                </a:lnTo>
                <a:lnTo>
                  <a:pt x="40313" y="1406167"/>
                </a:lnTo>
                <a:close/>
              </a:path>
              <a:path w="40640" h="1552575">
                <a:moveTo>
                  <a:pt x="40313" y="1532168"/>
                </a:moveTo>
                <a:lnTo>
                  <a:pt x="38729" y="1524322"/>
                </a:lnTo>
                <a:lnTo>
                  <a:pt x="34409" y="1517915"/>
                </a:lnTo>
                <a:lnTo>
                  <a:pt x="28002" y="1513595"/>
                </a:lnTo>
                <a:lnTo>
                  <a:pt x="20156" y="1512011"/>
                </a:lnTo>
                <a:lnTo>
                  <a:pt x="12310" y="1513595"/>
                </a:lnTo>
                <a:lnTo>
                  <a:pt x="5903" y="1517915"/>
                </a:lnTo>
                <a:lnTo>
                  <a:pt x="1584" y="1524322"/>
                </a:lnTo>
                <a:lnTo>
                  <a:pt x="0" y="1532168"/>
                </a:lnTo>
                <a:lnTo>
                  <a:pt x="1584" y="1540014"/>
                </a:lnTo>
                <a:lnTo>
                  <a:pt x="5903" y="1546421"/>
                </a:lnTo>
                <a:lnTo>
                  <a:pt x="12310" y="1550741"/>
                </a:lnTo>
                <a:lnTo>
                  <a:pt x="20156" y="1552325"/>
                </a:lnTo>
                <a:lnTo>
                  <a:pt x="28002" y="1550741"/>
                </a:lnTo>
                <a:lnTo>
                  <a:pt x="34409" y="1546421"/>
                </a:lnTo>
                <a:lnTo>
                  <a:pt x="38729" y="1540014"/>
                </a:lnTo>
                <a:lnTo>
                  <a:pt x="40313" y="1532168"/>
                </a:lnTo>
                <a:close/>
              </a:path>
            </a:pathLst>
          </a:custGeom>
          <a:ln w="5060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74" name="object 74" descr=""/>
          <p:cNvSpPr txBox="1"/>
          <p:nvPr/>
        </p:nvSpPr>
        <p:spPr>
          <a:xfrm>
            <a:off x="6527632" y="8384733"/>
            <a:ext cx="76200" cy="93345"/>
          </a:xfrm>
          <a:prstGeom prst="rect">
            <a:avLst/>
          </a:prstGeom>
        </p:spPr>
        <p:txBody>
          <a:bodyPr wrap="square" lIns="0" tIns="0" rIns="0" bIns="0" rtlCol="0" vert="vert270">
            <a:spAutoFit/>
          </a:bodyPr>
          <a:lstStyle/>
          <a:p>
            <a:pPr>
              <a:lnSpc>
                <a:spcPts val="570"/>
              </a:lnSpc>
            </a:pPr>
            <a:r>
              <a:rPr dirty="0" sz="600" spc="-25">
                <a:latin typeface="Lucida Console"/>
                <a:cs typeface="Lucida Console"/>
              </a:rPr>
              <a:t>28</a:t>
            </a:r>
            <a:endParaRPr sz="600">
              <a:latin typeface="Lucida Console"/>
              <a:cs typeface="Lucida Console"/>
            </a:endParaRPr>
          </a:p>
        </p:txBody>
      </p:sp>
      <p:sp>
        <p:nvSpPr>
          <p:cNvPr id="75" name="object 75" descr=""/>
          <p:cNvSpPr/>
          <p:nvPr/>
        </p:nvSpPr>
        <p:spPr>
          <a:xfrm>
            <a:off x="6665996" y="6747761"/>
            <a:ext cx="40640" cy="1552575"/>
          </a:xfrm>
          <a:custGeom>
            <a:avLst/>
            <a:gdLst/>
            <a:ahLst/>
            <a:cxnLst/>
            <a:rect l="l" t="t" r="r" b="b"/>
            <a:pathLst>
              <a:path w="40640" h="1552575">
                <a:moveTo>
                  <a:pt x="40313" y="20156"/>
                </a:moveTo>
                <a:lnTo>
                  <a:pt x="38729" y="12310"/>
                </a:lnTo>
                <a:lnTo>
                  <a:pt x="34409" y="5903"/>
                </a:lnTo>
                <a:lnTo>
                  <a:pt x="28002" y="1584"/>
                </a:lnTo>
                <a:lnTo>
                  <a:pt x="20156" y="0"/>
                </a:lnTo>
                <a:lnTo>
                  <a:pt x="12310" y="1584"/>
                </a:lnTo>
                <a:lnTo>
                  <a:pt x="5903" y="5903"/>
                </a:lnTo>
                <a:lnTo>
                  <a:pt x="1584" y="12310"/>
                </a:lnTo>
                <a:lnTo>
                  <a:pt x="0" y="20156"/>
                </a:lnTo>
                <a:lnTo>
                  <a:pt x="1584" y="28002"/>
                </a:lnTo>
                <a:lnTo>
                  <a:pt x="5903" y="34409"/>
                </a:lnTo>
                <a:lnTo>
                  <a:pt x="12310" y="38729"/>
                </a:lnTo>
                <a:lnTo>
                  <a:pt x="20156" y="40313"/>
                </a:lnTo>
                <a:lnTo>
                  <a:pt x="28002" y="38729"/>
                </a:lnTo>
                <a:lnTo>
                  <a:pt x="34409" y="34409"/>
                </a:lnTo>
                <a:lnTo>
                  <a:pt x="38729" y="28002"/>
                </a:lnTo>
                <a:lnTo>
                  <a:pt x="40313" y="20156"/>
                </a:lnTo>
                <a:close/>
              </a:path>
              <a:path w="40640" h="1552575">
                <a:moveTo>
                  <a:pt x="40313" y="146158"/>
                </a:moveTo>
                <a:lnTo>
                  <a:pt x="38729" y="138312"/>
                </a:lnTo>
                <a:lnTo>
                  <a:pt x="34409" y="131904"/>
                </a:lnTo>
                <a:lnTo>
                  <a:pt x="28002" y="127585"/>
                </a:lnTo>
                <a:lnTo>
                  <a:pt x="20156" y="126001"/>
                </a:lnTo>
                <a:lnTo>
                  <a:pt x="12310" y="127585"/>
                </a:lnTo>
                <a:lnTo>
                  <a:pt x="5903" y="131904"/>
                </a:lnTo>
                <a:lnTo>
                  <a:pt x="1584" y="138312"/>
                </a:lnTo>
                <a:lnTo>
                  <a:pt x="0" y="146158"/>
                </a:lnTo>
                <a:lnTo>
                  <a:pt x="1584" y="154004"/>
                </a:lnTo>
                <a:lnTo>
                  <a:pt x="5903" y="160411"/>
                </a:lnTo>
                <a:lnTo>
                  <a:pt x="12310" y="164730"/>
                </a:lnTo>
                <a:lnTo>
                  <a:pt x="20156" y="166314"/>
                </a:lnTo>
                <a:lnTo>
                  <a:pt x="28002" y="164730"/>
                </a:lnTo>
                <a:lnTo>
                  <a:pt x="34409" y="160411"/>
                </a:lnTo>
                <a:lnTo>
                  <a:pt x="38729" y="154004"/>
                </a:lnTo>
                <a:lnTo>
                  <a:pt x="40313" y="146158"/>
                </a:lnTo>
                <a:close/>
              </a:path>
              <a:path w="40640" h="1552575">
                <a:moveTo>
                  <a:pt x="40313" y="272158"/>
                </a:moveTo>
                <a:lnTo>
                  <a:pt x="38729" y="264312"/>
                </a:lnTo>
                <a:lnTo>
                  <a:pt x="34409" y="257905"/>
                </a:lnTo>
                <a:lnTo>
                  <a:pt x="28002" y="253586"/>
                </a:lnTo>
                <a:lnTo>
                  <a:pt x="20156" y="252002"/>
                </a:lnTo>
                <a:lnTo>
                  <a:pt x="12310" y="253586"/>
                </a:lnTo>
                <a:lnTo>
                  <a:pt x="5903" y="257905"/>
                </a:lnTo>
                <a:lnTo>
                  <a:pt x="1584" y="264312"/>
                </a:lnTo>
                <a:lnTo>
                  <a:pt x="0" y="272158"/>
                </a:lnTo>
                <a:lnTo>
                  <a:pt x="1584" y="280004"/>
                </a:lnTo>
                <a:lnTo>
                  <a:pt x="5903" y="286411"/>
                </a:lnTo>
                <a:lnTo>
                  <a:pt x="12310" y="290731"/>
                </a:lnTo>
                <a:lnTo>
                  <a:pt x="20156" y="292315"/>
                </a:lnTo>
                <a:lnTo>
                  <a:pt x="28002" y="290731"/>
                </a:lnTo>
                <a:lnTo>
                  <a:pt x="34409" y="286411"/>
                </a:lnTo>
                <a:lnTo>
                  <a:pt x="38729" y="280004"/>
                </a:lnTo>
                <a:lnTo>
                  <a:pt x="40313" y="272158"/>
                </a:lnTo>
                <a:close/>
              </a:path>
              <a:path w="40640" h="1552575">
                <a:moveTo>
                  <a:pt x="40313" y="398159"/>
                </a:moveTo>
                <a:lnTo>
                  <a:pt x="38729" y="390313"/>
                </a:lnTo>
                <a:lnTo>
                  <a:pt x="34409" y="383906"/>
                </a:lnTo>
                <a:lnTo>
                  <a:pt x="28002" y="379587"/>
                </a:lnTo>
                <a:lnTo>
                  <a:pt x="20156" y="378003"/>
                </a:lnTo>
                <a:lnTo>
                  <a:pt x="12310" y="379587"/>
                </a:lnTo>
                <a:lnTo>
                  <a:pt x="5903" y="383906"/>
                </a:lnTo>
                <a:lnTo>
                  <a:pt x="1584" y="390313"/>
                </a:lnTo>
                <a:lnTo>
                  <a:pt x="0" y="398159"/>
                </a:lnTo>
                <a:lnTo>
                  <a:pt x="1584" y="406005"/>
                </a:lnTo>
                <a:lnTo>
                  <a:pt x="5903" y="412412"/>
                </a:lnTo>
                <a:lnTo>
                  <a:pt x="12310" y="416732"/>
                </a:lnTo>
                <a:lnTo>
                  <a:pt x="20156" y="418316"/>
                </a:lnTo>
                <a:lnTo>
                  <a:pt x="28002" y="416732"/>
                </a:lnTo>
                <a:lnTo>
                  <a:pt x="34409" y="412412"/>
                </a:lnTo>
                <a:lnTo>
                  <a:pt x="38729" y="406005"/>
                </a:lnTo>
                <a:lnTo>
                  <a:pt x="40313" y="398159"/>
                </a:lnTo>
                <a:close/>
              </a:path>
              <a:path w="40640" h="1552575">
                <a:moveTo>
                  <a:pt x="40313" y="524161"/>
                </a:moveTo>
                <a:lnTo>
                  <a:pt x="38729" y="516315"/>
                </a:lnTo>
                <a:lnTo>
                  <a:pt x="34409" y="509907"/>
                </a:lnTo>
                <a:lnTo>
                  <a:pt x="28002" y="505588"/>
                </a:lnTo>
                <a:lnTo>
                  <a:pt x="20156" y="504004"/>
                </a:lnTo>
                <a:lnTo>
                  <a:pt x="12310" y="505588"/>
                </a:lnTo>
                <a:lnTo>
                  <a:pt x="5903" y="509907"/>
                </a:lnTo>
                <a:lnTo>
                  <a:pt x="1584" y="516315"/>
                </a:lnTo>
                <a:lnTo>
                  <a:pt x="0" y="524161"/>
                </a:lnTo>
                <a:lnTo>
                  <a:pt x="1584" y="532006"/>
                </a:lnTo>
                <a:lnTo>
                  <a:pt x="5903" y="538414"/>
                </a:lnTo>
                <a:lnTo>
                  <a:pt x="12310" y="542733"/>
                </a:lnTo>
                <a:lnTo>
                  <a:pt x="20156" y="544317"/>
                </a:lnTo>
                <a:lnTo>
                  <a:pt x="28002" y="542733"/>
                </a:lnTo>
                <a:lnTo>
                  <a:pt x="34409" y="538414"/>
                </a:lnTo>
                <a:lnTo>
                  <a:pt x="38729" y="532006"/>
                </a:lnTo>
                <a:lnTo>
                  <a:pt x="40313" y="524161"/>
                </a:lnTo>
                <a:close/>
              </a:path>
              <a:path w="40640" h="1552575">
                <a:moveTo>
                  <a:pt x="40313" y="1028164"/>
                </a:moveTo>
                <a:lnTo>
                  <a:pt x="38729" y="1020318"/>
                </a:lnTo>
                <a:lnTo>
                  <a:pt x="34409" y="1013911"/>
                </a:lnTo>
                <a:lnTo>
                  <a:pt x="28002" y="1009591"/>
                </a:lnTo>
                <a:lnTo>
                  <a:pt x="20156" y="1008007"/>
                </a:lnTo>
                <a:lnTo>
                  <a:pt x="12310" y="1009591"/>
                </a:lnTo>
                <a:lnTo>
                  <a:pt x="5903" y="1013911"/>
                </a:lnTo>
                <a:lnTo>
                  <a:pt x="1584" y="1020318"/>
                </a:lnTo>
                <a:lnTo>
                  <a:pt x="0" y="1028164"/>
                </a:lnTo>
                <a:lnTo>
                  <a:pt x="1584" y="1036010"/>
                </a:lnTo>
                <a:lnTo>
                  <a:pt x="5903" y="1042417"/>
                </a:lnTo>
                <a:lnTo>
                  <a:pt x="12310" y="1046737"/>
                </a:lnTo>
                <a:lnTo>
                  <a:pt x="20156" y="1048321"/>
                </a:lnTo>
                <a:lnTo>
                  <a:pt x="28002" y="1046737"/>
                </a:lnTo>
                <a:lnTo>
                  <a:pt x="34409" y="1042417"/>
                </a:lnTo>
                <a:lnTo>
                  <a:pt x="38729" y="1036010"/>
                </a:lnTo>
                <a:lnTo>
                  <a:pt x="40313" y="1028164"/>
                </a:lnTo>
                <a:close/>
              </a:path>
              <a:path w="40640" h="1552575">
                <a:moveTo>
                  <a:pt x="40313" y="1154165"/>
                </a:moveTo>
                <a:lnTo>
                  <a:pt x="38729" y="1146319"/>
                </a:lnTo>
                <a:lnTo>
                  <a:pt x="34409" y="1139912"/>
                </a:lnTo>
                <a:lnTo>
                  <a:pt x="28002" y="1135592"/>
                </a:lnTo>
                <a:lnTo>
                  <a:pt x="20156" y="1134008"/>
                </a:lnTo>
                <a:lnTo>
                  <a:pt x="12310" y="1135592"/>
                </a:lnTo>
                <a:lnTo>
                  <a:pt x="5903" y="1139912"/>
                </a:lnTo>
                <a:lnTo>
                  <a:pt x="1584" y="1146319"/>
                </a:lnTo>
                <a:lnTo>
                  <a:pt x="0" y="1154165"/>
                </a:lnTo>
                <a:lnTo>
                  <a:pt x="1584" y="1162011"/>
                </a:lnTo>
                <a:lnTo>
                  <a:pt x="5903" y="1168418"/>
                </a:lnTo>
                <a:lnTo>
                  <a:pt x="12310" y="1172738"/>
                </a:lnTo>
                <a:lnTo>
                  <a:pt x="20156" y="1174322"/>
                </a:lnTo>
                <a:lnTo>
                  <a:pt x="28002" y="1172738"/>
                </a:lnTo>
                <a:lnTo>
                  <a:pt x="34409" y="1168418"/>
                </a:lnTo>
                <a:lnTo>
                  <a:pt x="38729" y="1162011"/>
                </a:lnTo>
                <a:lnTo>
                  <a:pt x="40313" y="1154165"/>
                </a:lnTo>
                <a:close/>
              </a:path>
              <a:path w="40640" h="1552575">
                <a:moveTo>
                  <a:pt x="40313" y="1280166"/>
                </a:moveTo>
                <a:lnTo>
                  <a:pt x="38729" y="1272320"/>
                </a:lnTo>
                <a:lnTo>
                  <a:pt x="34409" y="1265913"/>
                </a:lnTo>
                <a:lnTo>
                  <a:pt x="28002" y="1261593"/>
                </a:lnTo>
                <a:lnTo>
                  <a:pt x="20156" y="1260009"/>
                </a:lnTo>
                <a:lnTo>
                  <a:pt x="12310" y="1261593"/>
                </a:lnTo>
                <a:lnTo>
                  <a:pt x="5903" y="1265913"/>
                </a:lnTo>
                <a:lnTo>
                  <a:pt x="1584" y="1272320"/>
                </a:lnTo>
                <a:lnTo>
                  <a:pt x="0" y="1280166"/>
                </a:lnTo>
                <a:lnTo>
                  <a:pt x="1584" y="1288012"/>
                </a:lnTo>
                <a:lnTo>
                  <a:pt x="5903" y="1294419"/>
                </a:lnTo>
                <a:lnTo>
                  <a:pt x="12310" y="1298739"/>
                </a:lnTo>
                <a:lnTo>
                  <a:pt x="20156" y="1300323"/>
                </a:lnTo>
                <a:lnTo>
                  <a:pt x="28002" y="1298739"/>
                </a:lnTo>
                <a:lnTo>
                  <a:pt x="34409" y="1294419"/>
                </a:lnTo>
                <a:lnTo>
                  <a:pt x="38729" y="1288012"/>
                </a:lnTo>
                <a:lnTo>
                  <a:pt x="40313" y="1280166"/>
                </a:lnTo>
                <a:close/>
              </a:path>
              <a:path w="40640" h="1552575">
                <a:moveTo>
                  <a:pt x="40313" y="1406167"/>
                </a:moveTo>
                <a:lnTo>
                  <a:pt x="38729" y="1398321"/>
                </a:lnTo>
                <a:lnTo>
                  <a:pt x="34409" y="1391914"/>
                </a:lnTo>
                <a:lnTo>
                  <a:pt x="28002" y="1387594"/>
                </a:lnTo>
                <a:lnTo>
                  <a:pt x="20156" y="1386010"/>
                </a:lnTo>
                <a:lnTo>
                  <a:pt x="12310" y="1387594"/>
                </a:lnTo>
                <a:lnTo>
                  <a:pt x="5903" y="1391914"/>
                </a:lnTo>
                <a:lnTo>
                  <a:pt x="1584" y="1398321"/>
                </a:lnTo>
                <a:lnTo>
                  <a:pt x="0" y="1406167"/>
                </a:lnTo>
                <a:lnTo>
                  <a:pt x="1584" y="1414013"/>
                </a:lnTo>
                <a:lnTo>
                  <a:pt x="5903" y="1420420"/>
                </a:lnTo>
                <a:lnTo>
                  <a:pt x="12310" y="1424740"/>
                </a:lnTo>
                <a:lnTo>
                  <a:pt x="20156" y="1426324"/>
                </a:lnTo>
                <a:lnTo>
                  <a:pt x="28002" y="1424740"/>
                </a:lnTo>
                <a:lnTo>
                  <a:pt x="34409" y="1420420"/>
                </a:lnTo>
                <a:lnTo>
                  <a:pt x="38729" y="1414013"/>
                </a:lnTo>
                <a:lnTo>
                  <a:pt x="40313" y="1406167"/>
                </a:lnTo>
                <a:close/>
              </a:path>
              <a:path w="40640" h="1552575">
                <a:moveTo>
                  <a:pt x="40313" y="1532168"/>
                </a:moveTo>
                <a:lnTo>
                  <a:pt x="38729" y="1524322"/>
                </a:lnTo>
                <a:lnTo>
                  <a:pt x="34409" y="1517915"/>
                </a:lnTo>
                <a:lnTo>
                  <a:pt x="28002" y="1513595"/>
                </a:lnTo>
                <a:lnTo>
                  <a:pt x="20156" y="1512011"/>
                </a:lnTo>
                <a:lnTo>
                  <a:pt x="12310" y="1513595"/>
                </a:lnTo>
                <a:lnTo>
                  <a:pt x="5903" y="1517915"/>
                </a:lnTo>
                <a:lnTo>
                  <a:pt x="1584" y="1524322"/>
                </a:lnTo>
                <a:lnTo>
                  <a:pt x="0" y="1532168"/>
                </a:lnTo>
                <a:lnTo>
                  <a:pt x="1584" y="1540014"/>
                </a:lnTo>
                <a:lnTo>
                  <a:pt x="5903" y="1546421"/>
                </a:lnTo>
                <a:lnTo>
                  <a:pt x="12310" y="1550741"/>
                </a:lnTo>
                <a:lnTo>
                  <a:pt x="20156" y="1552325"/>
                </a:lnTo>
                <a:lnTo>
                  <a:pt x="28002" y="1550741"/>
                </a:lnTo>
                <a:lnTo>
                  <a:pt x="34409" y="1546421"/>
                </a:lnTo>
                <a:lnTo>
                  <a:pt x="38729" y="1540014"/>
                </a:lnTo>
                <a:lnTo>
                  <a:pt x="40313" y="1532168"/>
                </a:lnTo>
                <a:close/>
              </a:path>
            </a:pathLst>
          </a:custGeom>
          <a:ln w="5060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76" name="object 76" descr=""/>
          <p:cNvSpPr txBox="1"/>
          <p:nvPr/>
        </p:nvSpPr>
        <p:spPr>
          <a:xfrm>
            <a:off x="2986948" y="6557634"/>
            <a:ext cx="3881754" cy="118745"/>
          </a:xfrm>
          <a:prstGeom prst="rect">
            <a:avLst/>
          </a:prstGeom>
        </p:spPr>
        <p:txBody>
          <a:bodyPr wrap="square" lIns="0" tIns="0" rIns="0" bIns="0" rtlCol="0" vert="vert270">
            <a:spAutoFit/>
          </a:bodyPr>
          <a:lstStyle/>
          <a:p>
            <a:pPr marL="35560">
              <a:lnSpc>
                <a:spcPts val="670"/>
              </a:lnSpc>
            </a:pPr>
            <a:r>
              <a:rPr dirty="0" sz="600" spc="-50">
                <a:latin typeface="Lucida Console"/>
                <a:cs typeface="Lucida Console"/>
              </a:rPr>
              <a:t>0</a:t>
            </a:r>
            <a:endParaRPr sz="600">
              <a:latin typeface="Lucida Console"/>
              <a:cs typeface="Lucida Console"/>
            </a:endParaRPr>
          </a:p>
          <a:p>
            <a:pPr marL="35560">
              <a:lnSpc>
                <a:spcPct val="100000"/>
              </a:lnSpc>
              <a:spcBef>
                <a:spcPts val="270"/>
              </a:spcBef>
            </a:pPr>
            <a:r>
              <a:rPr dirty="0" sz="600" spc="-50">
                <a:latin typeface="Lucida Console"/>
                <a:cs typeface="Lucida Console"/>
              </a:rPr>
              <a:t>1</a:t>
            </a:r>
            <a:endParaRPr sz="600">
              <a:latin typeface="Lucida Console"/>
              <a:cs typeface="Lucida Console"/>
            </a:endParaRPr>
          </a:p>
          <a:p>
            <a:pPr marL="35560">
              <a:lnSpc>
                <a:spcPct val="100000"/>
              </a:lnSpc>
              <a:spcBef>
                <a:spcPts val="275"/>
              </a:spcBef>
            </a:pPr>
            <a:r>
              <a:rPr dirty="0" sz="600" spc="-50">
                <a:latin typeface="Lucida Console"/>
                <a:cs typeface="Lucida Console"/>
              </a:rPr>
              <a:t>2</a:t>
            </a:r>
            <a:endParaRPr sz="600">
              <a:latin typeface="Lucida Console"/>
              <a:cs typeface="Lucida Console"/>
            </a:endParaRPr>
          </a:p>
          <a:p>
            <a:pPr marL="35560">
              <a:lnSpc>
                <a:spcPct val="100000"/>
              </a:lnSpc>
              <a:spcBef>
                <a:spcPts val="270"/>
              </a:spcBef>
            </a:pPr>
            <a:r>
              <a:rPr dirty="0" sz="600" spc="-50">
                <a:latin typeface="Lucida Console"/>
                <a:cs typeface="Lucida Console"/>
              </a:rPr>
              <a:t>3</a:t>
            </a:r>
            <a:endParaRPr sz="600">
              <a:latin typeface="Lucida Console"/>
              <a:cs typeface="Lucida Console"/>
            </a:endParaRPr>
          </a:p>
          <a:p>
            <a:pPr marL="35560">
              <a:lnSpc>
                <a:spcPct val="100000"/>
              </a:lnSpc>
              <a:spcBef>
                <a:spcPts val="270"/>
              </a:spcBef>
            </a:pPr>
            <a:r>
              <a:rPr dirty="0" sz="600" spc="-50">
                <a:latin typeface="Lucida Console"/>
                <a:cs typeface="Lucida Console"/>
              </a:rPr>
              <a:t>4</a:t>
            </a:r>
            <a:endParaRPr sz="600">
              <a:latin typeface="Lucida Console"/>
              <a:cs typeface="Lucida Console"/>
            </a:endParaRPr>
          </a:p>
          <a:p>
            <a:pPr marL="35560">
              <a:lnSpc>
                <a:spcPct val="100000"/>
              </a:lnSpc>
              <a:spcBef>
                <a:spcPts val="275"/>
              </a:spcBef>
            </a:pPr>
            <a:r>
              <a:rPr dirty="0" sz="600" spc="-50">
                <a:latin typeface="Lucida Console"/>
                <a:cs typeface="Lucida Console"/>
              </a:rPr>
              <a:t>5</a:t>
            </a:r>
            <a:endParaRPr sz="600">
              <a:latin typeface="Lucida Console"/>
              <a:cs typeface="Lucida Console"/>
            </a:endParaRPr>
          </a:p>
          <a:p>
            <a:pPr marL="35560">
              <a:lnSpc>
                <a:spcPct val="100000"/>
              </a:lnSpc>
              <a:spcBef>
                <a:spcPts val="270"/>
              </a:spcBef>
            </a:pPr>
            <a:r>
              <a:rPr dirty="0" sz="600" spc="-50">
                <a:latin typeface="Lucida Console"/>
                <a:cs typeface="Lucida Console"/>
              </a:rPr>
              <a:t>6</a:t>
            </a:r>
            <a:endParaRPr sz="600">
              <a:latin typeface="Lucida Console"/>
              <a:cs typeface="Lucida Console"/>
            </a:endParaRPr>
          </a:p>
          <a:p>
            <a:pPr marL="35560">
              <a:lnSpc>
                <a:spcPct val="100000"/>
              </a:lnSpc>
              <a:spcBef>
                <a:spcPts val="275"/>
              </a:spcBef>
            </a:pPr>
            <a:r>
              <a:rPr dirty="0" sz="600" spc="-50">
                <a:latin typeface="Lucida Console"/>
                <a:cs typeface="Lucida Console"/>
              </a:rPr>
              <a:t>7</a:t>
            </a:r>
            <a:endParaRPr sz="600">
              <a:latin typeface="Lucida Console"/>
              <a:cs typeface="Lucida Console"/>
            </a:endParaRPr>
          </a:p>
          <a:p>
            <a:pPr marL="35560">
              <a:lnSpc>
                <a:spcPct val="100000"/>
              </a:lnSpc>
              <a:spcBef>
                <a:spcPts val="270"/>
              </a:spcBef>
            </a:pPr>
            <a:r>
              <a:rPr dirty="0" sz="600" spc="-50">
                <a:latin typeface="Lucida Console"/>
                <a:cs typeface="Lucida Console"/>
              </a:rPr>
              <a:t>8</a:t>
            </a:r>
            <a:endParaRPr sz="600">
              <a:latin typeface="Lucida Console"/>
              <a:cs typeface="Lucida Console"/>
            </a:endParaRPr>
          </a:p>
          <a:p>
            <a:pPr marL="35560">
              <a:lnSpc>
                <a:spcPct val="100000"/>
              </a:lnSpc>
              <a:spcBef>
                <a:spcPts val="275"/>
              </a:spcBef>
            </a:pPr>
            <a:r>
              <a:rPr dirty="0" sz="600" spc="-50">
                <a:latin typeface="Lucida Console"/>
                <a:cs typeface="Lucida Console"/>
              </a:rPr>
              <a:t>9</a:t>
            </a:r>
            <a:endParaRPr sz="600">
              <a:latin typeface="Lucida Console"/>
              <a:cs typeface="Lucida Console"/>
            </a:endParaRPr>
          </a:p>
          <a:p>
            <a:pPr marL="12700">
              <a:lnSpc>
                <a:spcPct val="100000"/>
              </a:lnSpc>
              <a:spcBef>
                <a:spcPts val="270"/>
              </a:spcBef>
            </a:pPr>
            <a:r>
              <a:rPr dirty="0" sz="600" spc="-25">
                <a:latin typeface="Lucida Console"/>
                <a:cs typeface="Lucida Console"/>
              </a:rPr>
              <a:t>10</a:t>
            </a:r>
            <a:endParaRPr sz="600">
              <a:latin typeface="Lucida Console"/>
              <a:cs typeface="Lucida Console"/>
            </a:endParaRPr>
          </a:p>
          <a:p>
            <a:pPr marL="12700">
              <a:lnSpc>
                <a:spcPct val="100000"/>
              </a:lnSpc>
              <a:spcBef>
                <a:spcPts val="270"/>
              </a:spcBef>
            </a:pPr>
            <a:r>
              <a:rPr dirty="0" sz="600" spc="-25">
                <a:latin typeface="Lucida Console"/>
                <a:cs typeface="Lucida Console"/>
              </a:rPr>
              <a:t>11</a:t>
            </a:r>
            <a:endParaRPr sz="600">
              <a:latin typeface="Lucida Console"/>
              <a:cs typeface="Lucida Console"/>
            </a:endParaRPr>
          </a:p>
          <a:p>
            <a:pPr marL="12700">
              <a:lnSpc>
                <a:spcPct val="100000"/>
              </a:lnSpc>
              <a:spcBef>
                <a:spcPts val="275"/>
              </a:spcBef>
            </a:pPr>
            <a:r>
              <a:rPr dirty="0" sz="600" spc="-25">
                <a:latin typeface="Lucida Console"/>
                <a:cs typeface="Lucida Console"/>
              </a:rPr>
              <a:t>12</a:t>
            </a:r>
            <a:endParaRPr sz="600">
              <a:latin typeface="Lucida Console"/>
              <a:cs typeface="Lucida Console"/>
            </a:endParaRPr>
          </a:p>
          <a:p>
            <a:pPr marL="12700">
              <a:lnSpc>
                <a:spcPct val="100000"/>
              </a:lnSpc>
              <a:spcBef>
                <a:spcPts val="270"/>
              </a:spcBef>
            </a:pPr>
            <a:r>
              <a:rPr dirty="0" sz="600" spc="-25">
                <a:latin typeface="Lucida Console"/>
                <a:cs typeface="Lucida Console"/>
              </a:rPr>
              <a:t>13</a:t>
            </a:r>
            <a:endParaRPr sz="600">
              <a:latin typeface="Lucida Console"/>
              <a:cs typeface="Lucida Console"/>
            </a:endParaRPr>
          </a:p>
          <a:p>
            <a:pPr marL="12700">
              <a:lnSpc>
                <a:spcPct val="100000"/>
              </a:lnSpc>
              <a:spcBef>
                <a:spcPts val="275"/>
              </a:spcBef>
            </a:pPr>
            <a:r>
              <a:rPr dirty="0" sz="600" spc="-25">
                <a:latin typeface="Lucida Console"/>
                <a:cs typeface="Lucida Console"/>
              </a:rPr>
              <a:t>14</a:t>
            </a:r>
            <a:endParaRPr sz="600">
              <a:latin typeface="Lucida Console"/>
              <a:cs typeface="Lucida Console"/>
            </a:endParaRPr>
          </a:p>
          <a:p>
            <a:pPr marL="12700">
              <a:lnSpc>
                <a:spcPct val="100000"/>
              </a:lnSpc>
              <a:spcBef>
                <a:spcPts val="270"/>
              </a:spcBef>
            </a:pPr>
            <a:r>
              <a:rPr dirty="0" sz="600" spc="-25">
                <a:latin typeface="Lucida Console"/>
                <a:cs typeface="Lucida Console"/>
              </a:rPr>
              <a:t>15</a:t>
            </a:r>
            <a:endParaRPr sz="600">
              <a:latin typeface="Lucida Console"/>
              <a:cs typeface="Lucida Console"/>
            </a:endParaRPr>
          </a:p>
          <a:p>
            <a:pPr marL="12700">
              <a:lnSpc>
                <a:spcPct val="100000"/>
              </a:lnSpc>
              <a:spcBef>
                <a:spcPts val="270"/>
              </a:spcBef>
            </a:pPr>
            <a:r>
              <a:rPr dirty="0" sz="600" spc="-25">
                <a:latin typeface="Lucida Console"/>
                <a:cs typeface="Lucida Console"/>
              </a:rPr>
              <a:t>16</a:t>
            </a:r>
            <a:endParaRPr sz="600">
              <a:latin typeface="Lucida Console"/>
              <a:cs typeface="Lucida Console"/>
            </a:endParaRPr>
          </a:p>
          <a:p>
            <a:pPr marL="12700">
              <a:lnSpc>
                <a:spcPct val="100000"/>
              </a:lnSpc>
              <a:spcBef>
                <a:spcPts val="275"/>
              </a:spcBef>
            </a:pPr>
            <a:r>
              <a:rPr dirty="0" sz="600" spc="-25">
                <a:latin typeface="Lucida Console"/>
                <a:cs typeface="Lucida Console"/>
              </a:rPr>
              <a:t>17</a:t>
            </a:r>
            <a:endParaRPr sz="600">
              <a:latin typeface="Lucida Console"/>
              <a:cs typeface="Lucida Console"/>
            </a:endParaRPr>
          </a:p>
          <a:p>
            <a:pPr marL="12700">
              <a:lnSpc>
                <a:spcPct val="100000"/>
              </a:lnSpc>
              <a:spcBef>
                <a:spcPts val="270"/>
              </a:spcBef>
            </a:pPr>
            <a:r>
              <a:rPr dirty="0" sz="600" spc="-25">
                <a:latin typeface="Lucida Console"/>
                <a:cs typeface="Lucida Console"/>
              </a:rPr>
              <a:t>18</a:t>
            </a:r>
            <a:endParaRPr sz="600">
              <a:latin typeface="Lucida Console"/>
              <a:cs typeface="Lucida Console"/>
            </a:endParaRPr>
          </a:p>
          <a:p>
            <a:pPr marL="12700">
              <a:lnSpc>
                <a:spcPct val="100000"/>
              </a:lnSpc>
              <a:spcBef>
                <a:spcPts val="275"/>
              </a:spcBef>
            </a:pPr>
            <a:r>
              <a:rPr dirty="0" sz="600" spc="-25">
                <a:latin typeface="Lucida Console"/>
                <a:cs typeface="Lucida Console"/>
              </a:rPr>
              <a:t>19</a:t>
            </a:r>
            <a:endParaRPr sz="600">
              <a:latin typeface="Lucida Console"/>
              <a:cs typeface="Lucida Console"/>
            </a:endParaRPr>
          </a:p>
          <a:p>
            <a:pPr marL="12700">
              <a:lnSpc>
                <a:spcPct val="100000"/>
              </a:lnSpc>
              <a:spcBef>
                <a:spcPts val="270"/>
              </a:spcBef>
            </a:pPr>
            <a:r>
              <a:rPr dirty="0" sz="600" spc="-25">
                <a:latin typeface="Lucida Console"/>
                <a:cs typeface="Lucida Console"/>
              </a:rPr>
              <a:t>20</a:t>
            </a:r>
            <a:endParaRPr sz="600">
              <a:latin typeface="Lucida Console"/>
              <a:cs typeface="Lucida Console"/>
            </a:endParaRPr>
          </a:p>
          <a:p>
            <a:pPr marL="12700">
              <a:lnSpc>
                <a:spcPct val="100000"/>
              </a:lnSpc>
              <a:spcBef>
                <a:spcPts val="275"/>
              </a:spcBef>
            </a:pPr>
            <a:r>
              <a:rPr dirty="0" sz="600" spc="-25">
                <a:latin typeface="Lucida Console"/>
                <a:cs typeface="Lucida Console"/>
              </a:rPr>
              <a:t>21</a:t>
            </a:r>
            <a:endParaRPr sz="600">
              <a:latin typeface="Lucida Console"/>
              <a:cs typeface="Lucida Console"/>
            </a:endParaRPr>
          </a:p>
          <a:p>
            <a:pPr marL="12700">
              <a:lnSpc>
                <a:spcPct val="100000"/>
              </a:lnSpc>
              <a:spcBef>
                <a:spcPts val="270"/>
              </a:spcBef>
            </a:pPr>
            <a:r>
              <a:rPr dirty="0" sz="600" spc="-25">
                <a:latin typeface="Lucida Console"/>
                <a:cs typeface="Lucida Console"/>
              </a:rPr>
              <a:t>22</a:t>
            </a:r>
            <a:endParaRPr sz="600">
              <a:latin typeface="Lucida Console"/>
              <a:cs typeface="Lucida Console"/>
            </a:endParaRPr>
          </a:p>
          <a:p>
            <a:pPr marL="12700">
              <a:lnSpc>
                <a:spcPct val="100000"/>
              </a:lnSpc>
              <a:spcBef>
                <a:spcPts val="270"/>
              </a:spcBef>
            </a:pPr>
            <a:r>
              <a:rPr dirty="0" sz="600" spc="-25">
                <a:latin typeface="Lucida Console"/>
                <a:cs typeface="Lucida Console"/>
              </a:rPr>
              <a:t>23</a:t>
            </a:r>
            <a:endParaRPr sz="600">
              <a:latin typeface="Lucida Console"/>
              <a:cs typeface="Lucida Console"/>
            </a:endParaRPr>
          </a:p>
          <a:p>
            <a:pPr marL="12700">
              <a:lnSpc>
                <a:spcPct val="100000"/>
              </a:lnSpc>
              <a:spcBef>
                <a:spcPts val="275"/>
              </a:spcBef>
            </a:pPr>
            <a:r>
              <a:rPr dirty="0" sz="600" spc="-25">
                <a:latin typeface="Lucida Console"/>
                <a:cs typeface="Lucida Console"/>
              </a:rPr>
              <a:t>24</a:t>
            </a:r>
            <a:endParaRPr sz="600">
              <a:latin typeface="Lucida Console"/>
              <a:cs typeface="Lucida Console"/>
            </a:endParaRPr>
          </a:p>
          <a:p>
            <a:pPr marL="12700">
              <a:lnSpc>
                <a:spcPct val="100000"/>
              </a:lnSpc>
              <a:spcBef>
                <a:spcPts val="270"/>
              </a:spcBef>
            </a:pPr>
            <a:r>
              <a:rPr dirty="0" sz="600" spc="-25">
                <a:latin typeface="Lucida Console"/>
                <a:cs typeface="Lucida Console"/>
              </a:rPr>
              <a:t>25</a:t>
            </a:r>
            <a:endParaRPr sz="600">
              <a:latin typeface="Lucida Console"/>
              <a:cs typeface="Lucida Console"/>
            </a:endParaRPr>
          </a:p>
          <a:p>
            <a:pPr marL="12700">
              <a:lnSpc>
                <a:spcPct val="100000"/>
              </a:lnSpc>
              <a:spcBef>
                <a:spcPts val="275"/>
              </a:spcBef>
            </a:pPr>
            <a:r>
              <a:rPr dirty="0" sz="600" spc="-25">
                <a:latin typeface="Lucida Console"/>
                <a:cs typeface="Lucida Console"/>
              </a:rPr>
              <a:t>26</a:t>
            </a:r>
            <a:endParaRPr sz="600">
              <a:latin typeface="Lucida Console"/>
              <a:cs typeface="Lucida Console"/>
            </a:endParaRPr>
          </a:p>
          <a:p>
            <a:pPr marL="12700">
              <a:lnSpc>
                <a:spcPct val="100000"/>
              </a:lnSpc>
              <a:spcBef>
                <a:spcPts val="270"/>
              </a:spcBef>
            </a:pPr>
            <a:r>
              <a:rPr dirty="0" sz="600" spc="-25">
                <a:latin typeface="Lucida Console"/>
                <a:cs typeface="Lucida Console"/>
              </a:rPr>
              <a:t>27</a:t>
            </a:r>
            <a:endParaRPr sz="600">
              <a:latin typeface="Lucida Console"/>
              <a:cs typeface="Lucida Console"/>
            </a:endParaRPr>
          </a:p>
          <a:p>
            <a:pPr marL="12700">
              <a:lnSpc>
                <a:spcPct val="100000"/>
              </a:lnSpc>
              <a:spcBef>
                <a:spcPts val="275"/>
              </a:spcBef>
            </a:pPr>
            <a:r>
              <a:rPr dirty="0" sz="600" spc="-25">
                <a:latin typeface="Lucida Console"/>
                <a:cs typeface="Lucida Console"/>
              </a:rPr>
              <a:t>28</a:t>
            </a:r>
            <a:endParaRPr sz="600">
              <a:latin typeface="Lucida Console"/>
              <a:cs typeface="Lucida Console"/>
            </a:endParaRPr>
          </a:p>
          <a:p>
            <a:pPr marL="12700">
              <a:lnSpc>
                <a:spcPct val="100000"/>
              </a:lnSpc>
              <a:spcBef>
                <a:spcPts val="270"/>
              </a:spcBef>
            </a:pPr>
            <a:r>
              <a:rPr dirty="0" sz="600" spc="-25">
                <a:latin typeface="Lucida Console"/>
                <a:cs typeface="Lucida Console"/>
              </a:rPr>
              <a:t>29</a:t>
            </a:r>
            <a:endParaRPr sz="600">
              <a:latin typeface="Lucida Console"/>
              <a:cs typeface="Lucida Console"/>
            </a:endParaRPr>
          </a:p>
          <a:p>
            <a:pPr marL="12700">
              <a:lnSpc>
                <a:spcPct val="100000"/>
              </a:lnSpc>
              <a:spcBef>
                <a:spcPts val="270"/>
              </a:spcBef>
            </a:pPr>
            <a:r>
              <a:rPr dirty="0" sz="600" spc="-25">
                <a:latin typeface="Lucida Console"/>
                <a:cs typeface="Lucida Console"/>
              </a:rPr>
              <a:t>30</a:t>
            </a:r>
            <a:endParaRPr sz="600">
              <a:latin typeface="Lucida Console"/>
              <a:cs typeface="Lucida Console"/>
            </a:endParaRPr>
          </a:p>
        </p:txBody>
      </p:sp>
      <p:sp>
        <p:nvSpPr>
          <p:cNvPr id="77" name="object 77" descr=""/>
          <p:cNvSpPr/>
          <p:nvPr/>
        </p:nvSpPr>
        <p:spPr>
          <a:xfrm>
            <a:off x="6791998" y="6747761"/>
            <a:ext cx="40640" cy="1552575"/>
          </a:xfrm>
          <a:custGeom>
            <a:avLst/>
            <a:gdLst/>
            <a:ahLst/>
            <a:cxnLst/>
            <a:rect l="l" t="t" r="r" b="b"/>
            <a:pathLst>
              <a:path w="40640" h="1552575">
                <a:moveTo>
                  <a:pt x="40313" y="20156"/>
                </a:moveTo>
                <a:lnTo>
                  <a:pt x="38729" y="12310"/>
                </a:lnTo>
                <a:lnTo>
                  <a:pt x="34409" y="5903"/>
                </a:lnTo>
                <a:lnTo>
                  <a:pt x="28002" y="1584"/>
                </a:lnTo>
                <a:lnTo>
                  <a:pt x="20156" y="0"/>
                </a:lnTo>
                <a:lnTo>
                  <a:pt x="12310" y="1584"/>
                </a:lnTo>
                <a:lnTo>
                  <a:pt x="5903" y="5903"/>
                </a:lnTo>
                <a:lnTo>
                  <a:pt x="1584" y="12310"/>
                </a:lnTo>
                <a:lnTo>
                  <a:pt x="0" y="20156"/>
                </a:lnTo>
                <a:lnTo>
                  <a:pt x="1584" y="28002"/>
                </a:lnTo>
                <a:lnTo>
                  <a:pt x="5903" y="34409"/>
                </a:lnTo>
                <a:lnTo>
                  <a:pt x="12310" y="38729"/>
                </a:lnTo>
                <a:lnTo>
                  <a:pt x="20156" y="40313"/>
                </a:lnTo>
                <a:lnTo>
                  <a:pt x="28002" y="38729"/>
                </a:lnTo>
                <a:lnTo>
                  <a:pt x="34409" y="34409"/>
                </a:lnTo>
                <a:lnTo>
                  <a:pt x="38729" y="28002"/>
                </a:lnTo>
                <a:lnTo>
                  <a:pt x="40313" y="20156"/>
                </a:lnTo>
                <a:close/>
              </a:path>
              <a:path w="40640" h="1552575">
                <a:moveTo>
                  <a:pt x="40313" y="146158"/>
                </a:moveTo>
                <a:lnTo>
                  <a:pt x="38729" y="138312"/>
                </a:lnTo>
                <a:lnTo>
                  <a:pt x="34409" y="131904"/>
                </a:lnTo>
                <a:lnTo>
                  <a:pt x="28002" y="127585"/>
                </a:lnTo>
                <a:lnTo>
                  <a:pt x="20156" y="126001"/>
                </a:lnTo>
                <a:lnTo>
                  <a:pt x="12310" y="127585"/>
                </a:lnTo>
                <a:lnTo>
                  <a:pt x="5903" y="131904"/>
                </a:lnTo>
                <a:lnTo>
                  <a:pt x="1584" y="138312"/>
                </a:lnTo>
                <a:lnTo>
                  <a:pt x="0" y="146158"/>
                </a:lnTo>
                <a:lnTo>
                  <a:pt x="1584" y="154004"/>
                </a:lnTo>
                <a:lnTo>
                  <a:pt x="5903" y="160411"/>
                </a:lnTo>
                <a:lnTo>
                  <a:pt x="12310" y="164730"/>
                </a:lnTo>
                <a:lnTo>
                  <a:pt x="20156" y="166314"/>
                </a:lnTo>
                <a:lnTo>
                  <a:pt x="28002" y="164730"/>
                </a:lnTo>
                <a:lnTo>
                  <a:pt x="34409" y="160411"/>
                </a:lnTo>
                <a:lnTo>
                  <a:pt x="38729" y="154004"/>
                </a:lnTo>
                <a:lnTo>
                  <a:pt x="40313" y="146158"/>
                </a:lnTo>
                <a:close/>
              </a:path>
              <a:path w="40640" h="1552575">
                <a:moveTo>
                  <a:pt x="40313" y="272158"/>
                </a:moveTo>
                <a:lnTo>
                  <a:pt x="38729" y="264312"/>
                </a:lnTo>
                <a:lnTo>
                  <a:pt x="34409" y="257905"/>
                </a:lnTo>
                <a:lnTo>
                  <a:pt x="28002" y="253586"/>
                </a:lnTo>
                <a:lnTo>
                  <a:pt x="20156" y="252002"/>
                </a:lnTo>
                <a:lnTo>
                  <a:pt x="12310" y="253586"/>
                </a:lnTo>
                <a:lnTo>
                  <a:pt x="5903" y="257905"/>
                </a:lnTo>
                <a:lnTo>
                  <a:pt x="1584" y="264312"/>
                </a:lnTo>
                <a:lnTo>
                  <a:pt x="0" y="272158"/>
                </a:lnTo>
                <a:lnTo>
                  <a:pt x="1584" y="280004"/>
                </a:lnTo>
                <a:lnTo>
                  <a:pt x="5903" y="286411"/>
                </a:lnTo>
                <a:lnTo>
                  <a:pt x="12310" y="290731"/>
                </a:lnTo>
                <a:lnTo>
                  <a:pt x="20156" y="292315"/>
                </a:lnTo>
                <a:lnTo>
                  <a:pt x="28002" y="290731"/>
                </a:lnTo>
                <a:lnTo>
                  <a:pt x="34409" y="286411"/>
                </a:lnTo>
                <a:lnTo>
                  <a:pt x="38729" y="280004"/>
                </a:lnTo>
                <a:lnTo>
                  <a:pt x="40313" y="272158"/>
                </a:lnTo>
                <a:close/>
              </a:path>
              <a:path w="40640" h="1552575">
                <a:moveTo>
                  <a:pt x="40313" y="398159"/>
                </a:moveTo>
                <a:lnTo>
                  <a:pt x="38729" y="390313"/>
                </a:lnTo>
                <a:lnTo>
                  <a:pt x="34409" y="383906"/>
                </a:lnTo>
                <a:lnTo>
                  <a:pt x="28002" y="379587"/>
                </a:lnTo>
                <a:lnTo>
                  <a:pt x="20156" y="378003"/>
                </a:lnTo>
                <a:lnTo>
                  <a:pt x="12310" y="379587"/>
                </a:lnTo>
                <a:lnTo>
                  <a:pt x="5903" y="383906"/>
                </a:lnTo>
                <a:lnTo>
                  <a:pt x="1584" y="390313"/>
                </a:lnTo>
                <a:lnTo>
                  <a:pt x="0" y="398159"/>
                </a:lnTo>
                <a:lnTo>
                  <a:pt x="1584" y="406005"/>
                </a:lnTo>
                <a:lnTo>
                  <a:pt x="5903" y="412412"/>
                </a:lnTo>
                <a:lnTo>
                  <a:pt x="12310" y="416732"/>
                </a:lnTo>
                <a:lnTo>
                  <a:pt x="20156" y="418316"/>
                </a:lnTo>
                <a:lnTo>
                  <a:pt x="28002" y="416732"/>
                </a:lnTo>
                <a:lnTo>
                  <a:pt x="34409" y="412412"/>
                </a:lnTo>
                <a:lnTo>
                  <a:pt x="38729" y="406005"/>
                </a:lnTo>
                <a:lnTo>
                  <a:pt x="40313" y="398159"/>
                </a:lnTo>
                <a:close/>
              </a:path>
              <a:path w="40640" h="1552575">
                <a:moveTo>
                  <a:pt x="40313" y="524161"/>
                </a:moveTo>
                <a:lnTo>
                  <a:pt x="38729" y="516315"/>
                </a:lnTo>
                <a:lnTo>
                  <a:pt x="34409" y="509907"/>
                </a:lnTo>
                <a:lnTo>
                  <a:pt x="28002" y="505588"/>
                </a:lnTo>
                <a:lnTo>
                  <a:pt x="20156" y="504004"/>
                </a:lnTo>
                <a:lnTo>
                  <a:pt x="12310" y="505588"/>
                </a:lnTo>
                <a:lnTo>
                  <a:pt x="5903" y="509907"/>
                </a:lnTo>
                <a:lnTo>
                  <a:pt x="1584" y="516315"/>
                </a:lnTo>
                <a:lnTo>
                  <a:pt x="0" y="524161"/>
                </a:lnTo>
                <a:lnTo>
                  <a:pt x="1584" y="532006"/>
                </a:lnTo>
                <a:lnTo>
                  <a:pt x="5903" y="538414"/>
                </a:lnTo>
                <a:lnTo>
                  <a:pt x="12310" y="542733"/>
                </a:lnTo>
                <a:lnTo>
                  <a:pt x="20156" y="544317"/>
                </a:lnTo>
                <a:lnTo>
                  <a:pt x="28002" y="542733"/>
                </a:lnTo>
                <a:lnTo>
                  <a:pt x="34409" y="538414"/>
                </a:lnTo>
                <a:lnTo>
                  <a:pt x="38729" y="532006"/>
                </a:lnTo>
                <a:lnTo>
                  <a:pt x="40313" y="524161"/>
                </a:lnTo>
                <a:close/>
              </a:path>
              <a:path w="40640" h="1552575">
                <a:moveTo>
                  <a:pt x="40313" y="1028164"/>
                </a:moveTo>
                <a:lnTo>
                  <a:pt x="38729" y="1020318"/>
                </a:lnTo>
                <a:lnTo>
                  <a:pt x="34409" y="1013911"/>
                </a:lnTo>
                <a:lnTo>
                  <a:pt x="28002" y="1009591"/>
                </a:lnTo>
                <a:lnTo>
                  <a:pt x="20156" y="1008007"/>
                </a:lnTo>
                <a:lnTo>
                  <a:pt x="12310" y="1009591"/>
                </a:lnTo>
                <a:lnTo>
                  <a:pt x="5903" y="1013911"/>
                </a:lnTo>
                <a:lnTo>
                  <a:pt x="1584" y="1020318"/>
                </a:lnTo>
                <a:lnTo>
                  <a:pt x="0" y="1028164"/>
                </a:lnTo>
                <a:lnTo>
                  <a:pt x="1584" y="1036010"/>
                </a:lnTo>
                <a:lnTo>
                  <a:pt x="5903" y="1042417"/>
                </a:lnTo>
                <a:lnTo>
                  <a:pt x="12310" y="1046737"/>
                </a:lnTo>
                <a:lnTo>
                  <a:pt x="20156" y="1048321"/>
                </a:lnTo>
                <a:lnTo>
                  <a:pt x="28002" y="1046737"/>
                </a:lnTo>
                <a:lnTo>
                  <a:pt x="34409" y="1042417"/>
                </a:lnTo>
                <a:lnTo>
                  <a:pt x="38729" y="1036010"/>
                </a:lnTo>
                <a:lnTo>
                  <a:pt x="40313" y="1028164"/>
                </a:lnTo>
                <a:close/>
              </a:path>
              <a:path w="40640" h="1552575">
                <a:moveTo>
                  <a:pt x="40313" y="1154165"/>
                </a:moveTo>
                <a:lnTo>
                  <a:pt x="38729" y="1146319"/>
                </a:lnTo>
                <a:lnTo>
                  <a:pt x="34409" y="1139912"/>
                </a:lnTo>
                <a:lnTo>
                  <a:pt x="28002" y="1135592"/>
                </a:lnTo>
                <a:lnTo>
                  <a:pt x="20156" y="1134008"/>
                </a:lnTo>
                <a:lnTo>
                  <a:pt x="12310" y="1135592"/>
                </a:lnTo>
                <a:lnTo>
                  <a:pt x="5903" y="1139912"/>
                </a:lnTo>
                <a:lnTo>
                  <a:pt x="1584" y="1146319"/>
                </a:lnTo>
                <a:lnTo>
                  <a:pt x="0" y="1154165"/>
                </a:lnTo>
                <a:lnTo>
                  <a:pt x="1584" y="1162011"/>
                </a:lnTo>
                <a:lnTo>
                  <a:pt x="5903" y="1168418"/>
                </a:lnTo>
                <a:lnTo>
                  <a:pt x="12310" y="1172738"/>
                </a:lnTo>
                <a:lnTo>
                  <a:pt x="20156" y="1174322"/>
                </a:lnTo>
                <a:lnTo>
                  <a:pt x="28002" y="1172738"/>
                </a:lnTo>
                <a:lnTo>
                  <a:pt x="34409" y="1168418"/>
                </a:lnTo>
                <a:lnTo>
                  <a:pt x="38729" y="1162011"/>
                </a:lnTo>
                <a:lnTo>
                  <a:pt x="40313" y="1154165"/>
                </a:lnTo>
                <a:close/>
              </a:path>
              <a:path w="40640" h="1552575">
                <a:moveTo>
                  <a:pt x="40313" y="1280166"/>
                </a:moveTo>
                <a:lnTo>
                  <a:pt x="38729" y="1272320"/>
                </a:lnTo>
                <a:lnTo>
                  <a:pt x="34409" y="1265913"/>
                </a:lnTo>
                <a:lnTo>
                  <a:pt x="28002" y="1261593"/>
                </a:lnTo>
                <a:lnTo>
                  <a:pt x="20156" y="1260009"/>
                </a:lnTo>
                <a:lnTo>
                  <a:pt x="12310" y="1261593"/>
                </a:lnTo>
                <a:lnTo>
                  <a:pt x="5903" y="1265913"/>
                </a:lnTo>
                <a:lnTo>
                  <a:pt x="1584" y="1272320"/>
                </a:lnTo>
                <a:lnTo>
                  <a:pt x="0" y="1280166"/>
                </a:lnTo>
                <a:lnTo>
                  <a:pt x="1584" y="1288012"/>
                </a:lnTo>
                <a:lnTo>
                  <a:pt x="5903" y="1294419"/>
                </a:lnTo>
                <a:lnTo>
                  <a:pt x="12310" y="1298739"/>
                </a:lnTo>
                <a:lnTo>
                  <a:pt x="20156" y="1300323"/>
                </a:lnTo>
                <a:lnTo>
                  <a:pt x="28002" y="1298739"/>
                </a:lnTo>
                <a:lnTo>
                  <a:pt x="34409" y="1294419"/>
                </a:lnTo>
                <a:lnTo>
                  <a:pt x="38729" y="1288012"/>
                </a:lnTo>
                <a:lnTo>
                  <a:pt x="40313" y="1280166"/>
                </a:lnTo>
                <a:close/>
              </a:path>
              <a:path w="40640" h="1552575">
                <a:moveTo>
                  <a:pt x="40313" y="1406167"/>
                </a:moveTo>
                <a:lnTo>
                  <a:pt x="38729" y="1398321"/>
                </a:lnTo>
                <a:lnTo>
                  <a:pt x="34409" y="1391914"/>
                </a:lnTo>
                <a:lnTo>
                  <a:pt x="28002" y="1387594"/>
                </a:lnTo>
                <a:lnTo>
                  <a:pt x="20156" y="1386010"/>
                </a:lnTo>
                <a:lnTo>
                  <a:pt x="12310" y="1387594"/>
                </a:lnTo>
                <a:lnTo>
                  <a:pt x="5903" y="1391914"/>
                </a:lnTo>
                <a:lnTo>
                  <a:pt x="1584" y="1398321"/>
                </a:lnTo>
                <a:lnTo>
                  <a:pt x="0" y="1406167"/>
                </a:lnTo>
                <a:lnTo>
                  <a:pt x="1584" y="1414013"/>
                </a:lnTo>
                <a:lnTo>
                  <a:pt x="5903" y="1420420"/>
                </a:lnTo>
                <a:lnTo>
                  <a:pt x="12310" y="1424740"/>
                </a:lnTo>
                <a:lnTo>
                  <a:pt x="20156" y="1426324"/>
                </a:lnTo>
                <a:lnTo>
                  <a:pt x="28002" y="1424740"/>
                </a:lnTo>
                <a:lnTo>
                  <a:pt x="34409" y="1420420"/>
                </a:lnTo>
                <a:lnTo>
                  <a:pt x="38729" y="1414013"/>
                </a:lnTo>
                <a:lnTo>
                  <a:pt x="40313" y="1406167"/>
                </a:lnTo>
                <a:close/>
              </a:path>
              <a:path w="40640" h="1552575">
                <a:moveTo>
                  <a:pt x="40313" y="1532168"/>
                </a:moveTo>
                <a:lnTo>
                  <a:pt x="38729" y="1524322"/>
                </a:lnTo>
                <a:lnTo>
                  <a:pt x="34409" y="1517915"/>
                </a:lnTo>
                <a:lnTo>
                  <a:pt x="28002" y="1513595"/>
                </a:lnTo>
                <a:lnTo>
                  <a:pt x="20156" y="1512011"/>
                </a:lnTo>
                <a:lnTo>
                  <a:pt x="12310" y="1513595"/>
                </a:lnTo>
                <a:lnTo>
                  <a:pt x="5903" y="1517915"/>
                </a:lnTo>
                <a:lnTo>
                  <a:pt x="1584" y="1524322"/>
                </a:lnTo>
                <a:lnTo>
                  <a:pt x="0" y="1532168"/>
                </a:lnTo>
                <a:lnTo>
                  <a:pt x="1584" y="1540014"/>
                </a:lnTo>
                <a:lnTo>
                  <a:pt x="5903" y="1546421"/>
                </a:lnTo>
                <a:lnTo>
                  <a:pt x="12310" y="1550741"/>
                </a:lnTo>
                <a:lnTo>
                  <a:pt x="20156" y="1552325"/>
                </a:lnTo>
                <a:lnTo>
                  <a:pt x="28002" y="1550741"/>
                </a:lnTo>
                <a:lnTo>
                  <a:pt x="34409" y="1546421"/>
                </a:lnTo>
                <a:lnTo>
                  <a:pt x="38729" y="1540014"/>
                </a:lnTo>
                <a:lnTo>
                  <a:pt x="40313" y="1532168"/>
                </a:lnTo>
                <a:close/>
              </a:path>
            </a:pathLst>
          </a:custGeom>
          <a:ln w="5060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78" name="object 78" descr=""/>
          <p:cNvSpPr txBox="1"/>
          <p:nvPr/>
        </p:nvSpPr>
        <p:spPr>
          <a:xfrm>
            <a:off x="6640928" y="8372033"/>
            <a:ext cx="227329" cy="118745"/>
          </a:xfrm>
          <a:prstGeom prst="rect">
            <a:avLst/>
          </a:prstGeom>
        </p:spPr>
        <p:txBody>
          <a:bodyPr wrap="square" lIns="0" tIns="0" rIns="0" bIns="0" rtlCol="0" vert="vert270">
            <a:spAutoFit/>
          </a:bodyPr>
          <a:lstStyle/>
          <a:p>
            <a:pPr marL="12700">
              <a:lnSpc>
                <a:spcPts val="670"/>
              </a:lnSpc>
            </a:pPr>
            <a:r>
              <a:rPr dirty="0" sz="600" spc="-25">
                <a:latin typeface="Lucida Console"/>
                <a:cs typeface="Lucida Console"/>
              </a:rPr>
              <a:t>29</a:t>
            </a:r>
            <a:endParaRPr sz="600">
              <a:latin typeface="Lucida Console"/>
              <a:cs typeface="Lucida Console"/>
            </a:endParaRPr>
          </a:p>
          <a:p>
            <a:pPr marL="12700">
              <a:lnSpc>
                <a:spcPct val="100000"/>
              </a:lnSpc>
              <a:spcBef>
                <a:spcPts val="270"/>
              </a:spcBef>
            </a:pPr>
            <a:r>
              <a:rPr dirty="0" sz="600" spc="-25">
                <a:latin typeface="Lucida Console"/>
                <a:cs typeface="Lucida Console"/>
              </a:rPr>
              <a:t>30</a:t>
            </a:r>
            <a:endParaRPr sz="600">
              <a:latin typeface="Lucida Console"/>
              <a:cs typeface="Lucida Console"/>
            </a:endParaRPr>
          </a:p>
        </p:txBody>
      </p:sp>
      <p:grpSp>
        <p:nvGrpSpPr>
          <p:cNvPr id="79" name="object 79" descr=""/>
          <p:cNvGrpSpPr/>
          <p:nvPr/>
        </p:nvGrpSpPr>
        <p:grpSpPr>
          <a:xfrm>
            <a:off x="2777583" y="6009372"/>
            <a:ext cx="4289425" cy="3029585"/>
            <a:chOff x="2777583" y="6009372"/>
            <a:chExt cx="4289425" cy="3029585"/>
          </a:xfrm>
        </p:grpSpPr>
        <p:sp>
          <p:nvSpPr>
            <p:cNvPr id="80" name="object 80" descr=""/>
            <p:cNvSpPr/>
            <p:nvPr/>
          </p:nvSpPr>
          <p:spPr>
            <a:xfrm>
              <a:off x="2780123" y="6011912"/>
              <a:ext cx="4284345" cy="3024505"/>
            </a:xfrm>
            <a:custGeom>
              <a:avLst/>
              <a:gdLst/>
              <a:ahLst/>
              <a:cxnLst/>
              <a:rect l="l" t="t" r="r" b="b"/>
              <a:pathLst>
                <a:path w="4284345" h="3024504">
                  <a:moveTo>
                    <a:pt x="0" y="3024023"/>
                  </a:moveTo>
                  <a:lnTo>
                    <a:pt x="0" y="0"/>
                  </a:lnTo>
                  <a:lnTo>
                    <a:pt x="4284033" y="0"/>
                  </a:lnTo>
                  <a:lnTo>
                    <a:pt x="4284033" y="3024023"/>
                  </a:lnTo>
                  <a:lnTo>
                    <a:pt x="0" y="3024023"/>
                  </a:lnTo>
                  <a:close/>
                </a:path>
              </a:pathLst>
            </a:custGeom>
            <a:ln w="506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81" name="object 81" descr=""/>
            <p:cNvSpPr/>
            <p:nvPr/>
          </p:nvSpPr>
          <p:spPr>
            <a:xfrm>
              <a:off x="3178298" y="6389785"/>
              <a:ext cx="3488690" cy="0"/>
            </a:xfrm>
            <a:custGeom>
              <a:avLst/>
              <a:gdLst/>
              <a:ahLst/>
              <a:cxnLst/>
              <a:rect l="l" t="t" r="r" b="b"/>
              <a:pathLst>
                <a:path w="3488690" h="0">
                  <a:moveTo>
                    <a:pt x="0" y="0"/>
                  </a:moveTo>
                  <a:lnTo>
                    <a:pt x="3488115" y="0"/>
                  </a:lnTo>
                </a:path>
              </a:pathLst>
            </a:custGeom>
            <a:ln w="5060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82" name="object 82" descr=""/>
            <p:cNvSpPr/>
            <p:nvPr/>
          </p:nvSpPr>
          <p:spPr>
            <a:xfrm>
              <a:off x="3178298" y="6162958"/>
              <a:ext cx="3488690" cy="0"/>
            </a:xfrm>
            <a:custGeom>
              <a:avLst/>
              <a:gdLst/>
              <a:ahLst/>
              <a:cxnLst/>
              <a:rect l="l" t="t" r="r" b="b"/>
              <a:pathLst>
                <a:path w="3488690" h="0">
                  <a:moveTo>
                    <a:pt x="0" y="0"/>
                  </a:moveTo>
                  <a:lnTo>
                    <a:pt x="3488115" y="0"/>
                  </a:lnTo>
                </a:path>
              </a:pathLst>
            </a:custGeom>
            <a:ln w="5060">
              <a:solidFill>
                <a:srgbClr val="0000FF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83" name="object 83" descr=""/>
          <p:cNvSpPr txBox="1"/>
          <p:nvPr/>
        </p:nvSpPr>
        <p:spPr>
          <a:xfrm>
            <a:off x="2975267" y="5991784"/>
            <a:ext cx="143510" cy="479425"/>
          </a:xfrm>
          <a:prstGeom prst="rect">
            <a:avLst/>
          </a:prstGeom>
        </p:spPr>
        <p:txBody>
          <a:bodyPr wrap="square" lIns="0" tIns="5651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445"/>
              </a:spcBef>
            </a:pPr>
            <a:r>
              <a:rPr dirty="0" sz="1200" spc="-330">
                <a:solidFill>
                  <a:srgbClr val="0000FF"/>
                </a:solidFill>
                <a:latin typeface="Lucida Sans Unicode"/>
                <a:cs typeface="Lucida Sans Unicode"/>
              </a:rPr>
              <a:t>—</a:t>
            </a:r>
            <a:endParaRPr sz="1200">
              <a:latin typeface="Lucida Sans Unicode"/>
              <a:cs typeface="Lucida Sans Unicode"/>
            </a:endParaRPr>
          </a:p>
          <a:p>
            <a:pPr marL="14604">
              <a:lnSpc>
                <a:spcPct val="100000"/>
              </a:lnSpc>
              <a:spcBef>
                <a:spcPts val="345"/>
              </a:spcBef>
            </a:pPr>
            <a:r>
              <a:rPr dirty="0" sz="1200" spc="254">
                <a:solidFill>
                  <a:srgbClr val="FF0000"/>
                </a:solidFill>
                <a:latin typeface="Calibri"/>
                <a:cs typeface="Calibri"/>
              </a:rPr>
              <a:t>+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84" name="object 84" descr=""/>
          <p:cNvSpPr txBox="1"/>
          <p:nvPr/>
        </p:nvSpPr>
        <p:spPr>
          <a:xfrm>
            <a:off x="6725907" y="5991784"/>
            <a:ext cx="143510" cy="479425"/>
          </a:xfrm>
          <a:prstGeom prst="rect">
            <a:avLst/>
          </a:prstGeom>
        </p:spPr>
        <p:txBody>
          <a:bodyPr wrap="square" lIns="0" tIns="5651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445"/>
              </a:spcBef>
            </a:pPr>
            <a:r>
              <a:rPr dirty="0" sz="1200" spc="-330">
                <a:solidFill>
                  <a:srgbClr val="0000FF"/>
                </a:solidFill>
                <a:latin typeface="Lucida Sans Unicode"/>
                <a:cs typeface="Lucida Sans Unicode"/>
              </a:rPr>
              <a:t>—</a:t>
            </a:r>
            <a:endParaRPr sz="1200">
              <a:latin typeface="Lucida Sans Unicode"/>
              <a:cs typeface="Lucida Sans Unicode"/>
            </a:endParaRPr>
          </a:p>
          <a:p>
            <a:pPr marL="12700">
              <a:lnSpc>
                <a:spcPct val="100000"/>
              </a:lnSpc>
              <a:spcBef>
                <a:spcPts val="345"/>
              </a:spcBef>
            </a:pPr>
            <a:r>
              <a:rPr dirty="0" sz="1200" spc="254">
                <a:solidFill>
                  <a:srgbClr val="FF0000"/>
                </a:solidFill>
                <a:latin typeface="Calibri"/>
                <a:cs typeface="Calibri"/>
              </a:rPr>
              <a:t>+</a:t>
            </a:r>
            <a:endParaRPr sz="1200">
              <a:latin typeface="Calibri"/>
              <a:cs typeface="Calibri"/>
            </a:endParaRPr>
          </a:p>
        </p:txBody>
      </p:sp>
      <p:grpSp>
        <p:nvGrpSpPr>
          <p:cNvPr id="85" name="object 85" descr=""/>
          <p:cNvGrpSpPr/>
          <p:nvPr/>
        </p:nvGrpSpPr>
        <p:grpSpPr>
          <a:xfrm>
            <a:off x="3175758" y="8655523"/>
            <a:ext cx="3493770" cy="232410"/>
            <a:chOff x="3175758" y="8655523"/>
            <a:chExt cx="3493770" cy="232410"/>
          </a:xfrm>
        </p:grpSpPr>
        <p:sp>
          <p:nvSpPr>
            <p:cNvPr id="86" name="object 86" descr=""/>
            <p:cNvSpPr/>
            <p:nvPr/>
          </p:nvSpPr>
          <p:spPr>
            <a:xfrm>
              <a:off x="3178298" y="8884890"/>
              <a:ext cx="3488690" cy="0"/>
            </a:xfrm>
            <a:custGeom>
              <a:avLst/>
              <a:gdLst/>
              <a:ahLst/>
              <a:cxnLst/>
              <a:rect l="l" t="t" r="r" b="b"/>
              <a:pathLst>
                <a:path w="3488690" h="0">
                  <a:moveTo>
                    <a:pt x="0" y="0"/>
                  </a:moveTo>
                  <a:lnTo>
                    <a:pt x="3488115" y="0"/>
                  </a:lnTo>
                </a:path>
              </a:pathLst>
            </a:custGeom>
            <a:ln w="5060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87" name="object 87" descr=""/>
            <p:cNvSpPr/>
            <p:nvPr/>
          </p:nvSpPr>
          <p:spPr>
            <a:xfrm>
              <a:off x="3178298" y="8658063"/>
              <a:ext cx="3338195" cy="0"/>
            </a:xfrm>
            <a:custGeom>
              <a:avLst/>
              <a:gdLst/>
              <a:ahLst/>
              <a:cxnLst/>
              <a:rect l="l" t="t" r="r" b="b"/>
              <a:pathLst>
                <a:path w="3338195" h="0">
                  <a:moveTo>
                    <a:pt x="0" y="0"/>
                  </a:moveTo>
                  <a:lnTo>
                    <a:pt x="3337989" y="0"/>
                  </a:lnTo>
                </a:path>
              </a:pathLst>
            </a:custGeom>
            <a:ln w="5060">
              <a:solidFill>
                <a:srgbClr val="0000FF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88" name="object 88" descr=""/>
          <p:cNvSpPr txBox="1"/>
          <p:nvPr/>
        </p:nvSpPr>
        <p:spPr>
          <a:xfrm>
            <a:off x="6725907" y="8758298"/>
            <a:ext cx="140970" cy="207645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200" spc="254">
                <a:solidFill>
                  <a:srgbClr val="FF0000"/>
                </a:solidFill>
                <a:latin typeface="Calibri"/>
                <a:cs typeface="Calibri"/>
              </a:rPr>
              <a:t>+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89" name="object 89" descr=""/>
          <p:cNvSpPr txBox="1"/>
          <p:nvPr/>
        </p:nvSpPr>
        <p:spPr>
          <a:xfrm>
            <a:off x="2975267" y="8486851"/>
            <a:ext cx="143510" cy="479425"/>
          </a:xfrm>
          <a:prstGeom prst="rect">
            <a:avLst/>
          </a:prstGeom>
        </p:spPr>
        <p:txBody>
          <a:bodyPr wrap="square" lIns="0" tIns="5651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445"/>
              </a:spcBef>
            </a:pPr>
            <a:r>
              <a:rPr dirty="0" sz="1200" spc="-330">
                <a:solidFill>
                  <a:srgbClr val="0000FF"/>
                </a:solidFill>
                <a:latin typeface="Lucida Sans Unicode"/>
                <a:cs typeface="Lucida Sans Unicode"/>
              </a:rPr>
              <a:t>—</a:t>
            </a:r>
            <a:endParaRPr sz="1200">
              <a:latin typeface="Lucida Sans Unicode"/>
              <a:cs typeface="Lucida Sans Unicode"/>
            </a:endParaRPr>
          </a:p>
          <a:p>
            <a:pPr marL="14604">
              <a:lnSpc>
                <a:spcPct val="100000"/>
              </a:lnSpc>
              <a:spcBef>
                <a:spcPts val="345"/>
              </a:spcBef>
            </a:pPr>
            <a:r>
              <a:rPr dirty="0" sz="1200" spc="254">
                <a:solidFill>
                  <a:srgbClr val="FF0000"/>
                </a:solidFill>
                <a:latin typeface="Calibri"/>
                <a:cs typeface="Calibri"/>
              </a:rPr>
              <a:t>+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90" name="object 90" descr=""/>
          <p:cNvSpPr txBox="1"/>
          <p:nvPr/>
        </p:nvSpPr>
        <p:spPr>
          <a:xfrm>
            <a:off x="2856255" y="8148165"/>
            <a:ext cx="99695" cy="207645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200" spc="-50">
                <a:latin typeface="Calibri"/>
                <a:cs typeface="Calibri"/>
              </a:rPr>
              <a:t>a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91" name="object 91" descr=""/>
          <p:cNvSpPr txBox="1"/>
          <p:nvPr/>
        </p:nvSpPr>
        <p:spPr>
          <a:xfrm>
            <a:off x="2852127" y="8042183"/>
            <a:ext cx="107950" cy="207645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200" spc="-50">
                <a:latin typeface="Calibri"/>
                <a:cs typeface="Calibri"/>
              </a:rPr>
              <a:t>b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92" name="object 92" descr=""/>
          <p:cNvSpPr txBox="1"/>
          <p:nvPr/>
        </p:nvSpPr>
        <p:spPr>
          <a:xfrm>
            <a:off x="2860395" y="7896133"/>
            <a:ext cx="92075" cy="207645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200" spc="-50">
                <a:latin typeface="Calibri"/>
                <a:cs typeface="Calibri"/>
              </a:rPr>
              <a:t>c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93" name="object 93" descr=""/>
          <p:cNvSpPr txBox="1"/>
          <p:nvPr/>
        </p:nvSpPr>
        <p:spPr>
          <a:xfrm>
            <a:off x="2852127" y="7790152"/>
            <a:ext cx="107950" cy="207645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200" spc="-50">
                <a:latin typeface="Calibri"/>
                <a:cs typeface="Calibri"/>
              </a:rPr>
              <a:t>d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94" name="object 94" descr=""/>
          <p:cNvSpPr txBox="1"/>
          <p:nvPr/>
        </p:nvSpPr>
        <p:spPr>
          <a:xfrm>
            <a:off x="2860395" y="7644102"/>
            <a:ext cx="92075" cy="207645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200" spc="-50">
                <a:latin typeface="Calibri"/>
                <a:cs typeface="Calibri"/>
              </a:rPr>
              <a:t>e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95" name="object 95" descr=""/>
          <p:cNvSpPr txBox="1"/>
          <p:nvPr/>
        </p:nvSpPr>
        <p:spPr>
          <a:xfrm>
            <a:off x="2856255" y="6999272"/>
            <a:ext cx="99695" cy="368935"/>
          </a:xfrm>
          <a:prstGeom prst="rect">
            <a:avLst/>
          </a:prstGeom>
        </p:spPr>
        <p:txBody>
          <a:bodyPr wrap="square" lIns="0" tIns="35560" rIns="0" bIns="0" rtlCol="0" vert="horz">
            <a:spAutoFit/>
          </a:bodyPr>
          <a:lstStyle/>
          <a:p>
            <a:pPr marL="26670" marR="5080" indent="-14604">
              <a:lnSpc>
                <a:spcPts val="1270"/>
              </a:lnSpc>
              <a:spcBef>
                <a:spcPts val="280"/>
              </a:spcBef>
            </a:pPr>
            <a:r>
              <a:rPr dirty="0" sz="1200" spc="-50">
                <a:latin typeface="Calibri"/>
                <a:cs typeface="Calibri"/>
              </a:rPr>
              <a:t>g f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96" name="object 96" descr=""/>
          <p:cNvSpPr txBox="1"/>
          <p:nvPr/>
        </p:nvSpPr>
        <p:spPr>
          <a:xfrm>
            <a:off x="2852127" y="6908061"/>
            <a:ext cx="107950" cy="207645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200" spc="-50">
                <a:latin typeface="Calibri"/>
                <a:cs typeface="Calibri"/>
              </a:rPr>
              <a:t>h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97" name="object 97" descr=""/>
          <p:cNvSpPr txBox="1"/>
          <p:nvPr/>
        </p:nvSpPr>
        <p:spPr>
          <a:xfrm>
            <a:off x="2870707" y="6638935"/>
            <a:ext cx="71120" cy="348615"/>
          </a:xfrm>
          <a:prstGeom prst="rect">
            <a:avLst/>
          </a:prstGeom>
        </p:spPr>
        <p:txBody>
          <a:bodyPr wrap="square" lIns="0" tIns="53975" rIns="0" bIns="0" rtlCol="0" vert="horz">
            <a:spAutoFit/>
          </a:bodyPr>
          <a:lstStyle/>
          <a:p>
            <a:pPr marL="14604" marR="5080" indent="-2540">
              <a:lnSpc>
                <a:spcPct val="77000"/>
              </a:lnSpc>
              <a:spcBef>
                <a:spcPts val="425"/>
              </a:spcBef>
            </a:pPr>
            <a:r>
              <a:rPr dirty="0" sz="1200" spc="15">
                <a:latin typeface="Calibri"/>
                <a:cs typeface="Calibri"/>
              </a:rPr>
              <a:t>j </a:t>
            </a:r>
            <a:r>
              <a:rPr dirty="0" sz="1200" spc="-50">
                <a:latin typeface="Calibri"/>
                <a:cs typeface="Calibri"/>
              </a:rPr>
              <a:t>i</a:t>
            </a:r>
            <a:endParaRPr sz="1200">
              <a:latin typeface="Calibri"/>
              <a:cs typeface="Calibri"/>
            </a:endParaRPr>
          </a:p>
        </p:txBody>
      </p:sp>
      <p:pic>
        <p:nvPicPr>
          <p:cNvPr id="98" name="object 98" descr="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3432856" y="6404022"/>
            <a:ext cx="3237124" cy="2516871"/>
          </a:xfrm>
          <a:prstGeom prst="rect">
            <a:avLst/>
          </a:prstGeom>
        </p:spPr>
      </p:pic>
      <p:sp>
        <p:nvSpPr>
          <p:cNvPr id="99" name="object 99" descr=""/>
          <p:cNvSpPr txBox="1"/>
          <p:nvPr/>
        </p:nvSpPr>
        <p:spPr>
          <a:xfrm>
            <a:off x="5481891" y="7271382"/>
            <a:ext cx="140970" cy="207645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200" spc="254">
                <a:latin typeface="Calibri"/>
                <a:cs typeface="Calibri"/>
              </a:rPr>
              <a:t>+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100" name="object 100" descr=""/>
          <p:cNvSpPr txBox="1"/>
          <p:nvPr/>
        </p:nvSpPr>
        <p:spPr>
          <a:xfrm>
            <a:off x="6236652" y="7548585"/>
            <a:ext cx="143510" cy="207645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200" spc="-330">
                <a:latin typeface="Lucida Sans Unicode"/>
                <a:cs typeface="Lucida Sans Unicode"/>
              </a:rPr>
              <a:t>—</a:t>
            </a:r>
            <a:endParaRPr sz="1200">
              <a:latin typeface="Lucida Sans Unicode"/>
              <a:cs typeface="Lucida Sans Unicode"/>
            </a:endParaRPr>
          </a:p>
        </p:txBody>
      </p:sp>
      <p:grpSp>
        <p:nvGrpSpPr>
          <p:cNvPr id="101" name="object 101" descr=""/>
          <p:cNvGrpSpPr/>
          <p:nvPr/>
        </p:nvGrpSpPr>
        <p:grpSpPr>
          <a:xfrm>
            <a:off x="3094281" y="6372533"/>
            <a:ext cx="3630295" cy="2788285"/>
            <a:chOff x="3094281" y="6372533"/>
            <a:chExt cx="3630295" cy="2788285"/>
          </a:xfrm>
        </p:grpSpPr>
        <p:sp>
          <p:nvSpPr>
            <p:cNvPr id="102" name="object 102" descr=""/>
            <p:cNvSpPr/>
            <p:nvPr/>
          </p:nvSpPr>
          <p:spPr>
            <a:xfrm>
              <a:off x="3130476" y="6408728"/>
              <a:ext cx="154305" cy="2715895"/>
            </a:xfrm>
            <a:custGeom>
              <a:avLst/>
              <a:gdLst/>
              <a:ahLst/>
              <a:cxnLst/>
              <a:rect l="l" t="t" r="r" b="b"/>
              <a:pathLst>
                <a:path w="154304" h="2715895">
                  <a:moveTo>
                    <a:pt x="146783" y="0"/>
                  </a:moveTo>
                  <a:lnTo>
                    <a:pt x="125260" y="64333"/>
                  </a:lnTo>
                  <a:lnTo>
                    <a:pt x="105715" y="133274"/>
                  </a:lnTo>
                  <a:lnTo>
                    <a:pt x="88078" y="206470"/>
                  </a:lnTo>
                  <a:lnTo>
                    <a:pt x="79953" y="244554"/>
                  </a:lnTo>
                  <a:lnTo>
                    <a:pt x="72279" y="283570"/>
                  </a:lnTo>
                  <a:lnTo>
                    <a:pt x="65048" y="323474"/>
                  </a:lnTo>
                  <a:lnTo>
                    <a:pt x="58250" y="364222"/>
                  </a:lnTo>
                  <a:lnTo>
                    <a:pt x="51878" y="405770"/>
                  </a:lnTo>
                  <a:lnTo>
                    <a:pt x="45922" y="448074"/>
                  </a:lnTo>
                  <a:lnTo>
                    <a:pt x="40373" y="491090"/>
                  </a:lnTo>
                  <a:lnTo>
                    <a:pt x="35224" y="534774"/>
                  </a:lnTo>
                  <a:lnTo>
                    <a:pt x="30465" y="579081"/>
                  </a:lnTo>
                  <a:lnTo>
                    <a:pt x="26089" y="623969"/>
                  </a:lnTo>
                  <a:lnTo>
                    <a:pt x="22085" y="669393"/>
                  </a:lnTo>
                  <a:lnTo>
                    <a:pt x="18446" y="715308"/>
                  </a:lnTo>
                  <a:lnTo>
                    <a:pt x="15162" y="761672"/>
                  </a:lnTo>
                  <a:lnTo>
                    <a:pt x="12226" y="808439"/>
                  </a:lnTo>
                  <a:lnTo>
                    <a:pt x="9629" y="855567"/>
                  </a:lnTo>
                  <a:lnTo>
                    <a:pt x="7361" y="903010"/>
                  </a:lnTo>
                  <a:lnTo>
                    <a:pt x="5415" y="950726"/>
                  </a:lnTo>
                  <a:lnTo>
                    <a:pt x="3781" y="998669"/>
                  </a:lnTo>
                  <a:lnTo>
                    <a:pt x="2452" y="1046796"/>
                  </a:lnTo>
                  <a:lnTo>
                    <a:pt x="1417" y="1095064"/>
                  </a:lnTo>
                  <a:lnTo>
                    <a:pt x="670" y="1143427"/>
                  </a:lnTo>
                  <a:lnTo>
                    <a:pt x="200" y="1191843"/>
                  </a:lnTo>
                  <a:lnTo>
                    <a:pt x="0" y="1240266"/>
                  </a:lnTo>
                  <a:lnTo>
                    <a:pt x="60" y="1288653"/>
                  </a:lnTo>
                  <a:lnTo>
                    <a:pt x="372" y="1336961"/>
                  </a:lnTo>
                  <a:lnTo>
                    <a:pt x="928" y="1385144"/>
                  </a:lnTo>
                  <a:lnTo>
                    <a:pt x="1719" y="1433159"/>
                  </a:lnTo>
                  <a:lnTo>
                    <a:pt x="2735" y="1480963"/>
                  </a:lnTo>
                  <a:lnTo>
                    <a:pt x="3969" y="1528510"/>
                  </a:lnTo>
                  <a:lnTo>
                    <a:pt x="5412" y="1575757"/>
                  </a:lnTo>
                  <a:lnTo>
                    <a:pt x="7055" y="1622661"/>
                  </a:lnTo>
                  <a:lnTo>
                    <a:pt x="8890" y="1669176"/>
                  </a:lnTo>
                  <a:lnTo>
                    <a:pt x="10907" y="1715259"/>
                  </a:lnTo>
                  <a:lnTo>
                    <a:pt x="13098" y="1760867"/>
                  </a:lnTo>
                  <a:lnTo>
                    <a:pt x="15455" y="1805954"/>
                  </a:lnTo>
                  <a:lnTo>
                    <a:pt x="17969" y="1850478"/>
                  </a:lnTo>
                  <a:lnTo>
                    <a:pt x="20631" y="1894393"/>
                  </a:lnTo>
                  <a:lnTo>
                    <a:pt x="23433" y="1937657"/>
                  </a:lnTo>
                  <a:lnTo>
                    <a:pt x="26366" y="1980225"/>
                  </a:lnTo>
                  <a:lnTo>
                    <a:pt x="29421" y="2022052"/>
                  </a:lnTo>
                  <a:lnTo>
                    <a:pt x="32589" y="2063096"/>
                  </a:lnTo>
                  <a:lnTo>
                    <a:pt x="35863" y="2103312"/>
                  </a:lnTo>
                  <a:lnTo>
                    <a:pt x="39232" y="2142655"/>
                  </a:lnTo>
                  <a:lnTo>
                    <a:pt x="42690" y="2181083"/>
                  </a:lnTo>
                  <a:lnTo>
                    <a:pt x="49833" y="2255015"/>
                  </a:lnTo>
                  <a:lnTo>
                    <a:pt x="57223" y="2324755"/>
                  </a:lnTo>
                  <a:lnTo>
                    <a:pt x="64791" y="2389951"/>
                  </a:lnTo>
                  <a:lnTo>
                    <a:pt x="72467" y="2450252"/>
                  </a:lnTo>
                  <a:lnTo>
                    <a:pt x="80183" y="2505305"/>
                  </a:lnTo>
                  <a:lnTo>
                    <a:pt x="87868" y="2554758"/>
                  </a:lnTo>
                  <a:lnTo>
                    <a:pt x="95454" y="2598260"/>
                  </a:lnTo>
                  <a:lnTo>
                    <a:pt x="106496" y="2651583"/>
                  </a:lnTo>
                  <a:lnTo>
                    <a:pt x="116924" y="2689535"/>
                  </a:lnTo>
                  <a:lnTo>
                    <a:pt x="132310" y="2715404"/>
                  </a:lnTo>
                  <a:lnTo>
                    <a:pt x="135010" y="2714574"/>
                  </a:lnTo>
                  <a:lnTo>
                    <a:pt x="146147" y="2677987"/>
                  </a:lnTo>
                  <a:lnTo>
                    <a:pt x="150628" y="2628500"/>
                  </a:lnTo>
                  <a:lnTo>
                    <a:pt x="152554" y="2583303"/>
                  </a:lnTo>
                  <a:lnTo>
                    <a:pt x="153550" y="2527931"/>
                  </a:lnTo>
                  <a:lnTo>
                    <a:pt x="153678" y="2496319"/>
                  </a:lnTo>
                </a:path>
              </a:pathLst>
            </a:custGeom>
            <a:ln w="72000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03" name="object 103" descr=""/>
            <p:cNvSpPr/>
            <p:nvPr/>
          </p:nvSpPr>
          <p:spPr>
            <a:xfrm>
              <a:off x="6525575" y="6396786"/>
              <a:ext cx="196215" cy="364490"/>
            </a:xfrm>
            <a:custGeom>
              <a:avLst/>
              <a:gdLst/>
              <a:ahLst/>
              <a:cxnLst/>
              <a:rect l="l" t="t" r="r" b="b"/>
              <a:pathLst>
                <a:path w="196215" h="364490">
                  <a:moveTo>
                    <a:pt x="84020" y="0"/>
                  </a:moveTo>
                  <a:lnTo>
                    <a:pt x="0" y="28006"/>
                  </a:lnTo>
                  <a:lnTo>
                    <a:pt x="112024" y="364085"/>
                  </a:lnTo>
                  <a:lnTo>
                    <a:pt x="196044" y="336079"/>
                  </a:lnTo>
                  <a:lnTo>
                    <a:pt x="84020" y="0"/>
                  </a:lnTo>
                  <a:close/>
                </a:path>
              </a:pathLst>
            </a:custGeom>
            <a:solidFill>
              <a:srgbClr val="00FF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04" name="object 104" descr=""/>
            <p:cNvSpPr/>
            <p:nvPr/>
          </p:nvSpPr>
          <p:spPr>
            <a:xfrm>
              <a:off x="6525575" y="6396786"/>
              <a:ext cx="196215" cy="364490"/>
            </a:xfrm>
            <a:custGeom>
              <a:avLst/>
              <a:gdLst/>
              <a:ahLst/>
              <a:cxnLst/>
              <a:rect l="l" t="t" r="r" b="b"/>
              <a:pathLst>
                <a:path w="196215" h="364490">
                  <a:moveTo>
                    <a:pt x="0" y="28006"/>
                  </a:moveTo>
                  <a:lnTo>
                    <a:pt x="112024" y="364085"/>
                  </a:lnTo>
                  <a:lnTo>
                    <a:pt x="196044" y="336079"/>
                  </a:lnTo>
                  <a:lnTo>
                    <a:pt x="84020" y="0"/>
                  </a:lnTo>
                  <a:lnTo>
                    <a:pt x="0" y="28006"/>
                  </a:lnTo>
                  <a:close/>
                </a:path>
              </a:pathLst>
            </a:custGeom>
            <a:ln w="506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05" name="object 105" descr=""/>
          <p:cNvSpPr txBox="1"/>
          <p:nvPr/>
        </p:nvSpPr>
        <p:spPr>
          <a:xfrm>
            <a:off x="6621322" y="8461842"/>
            <a:ext cx="297815" cy="207645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38100">
              <a:lnSpc>
                <a:spcPct val="100000"/>
              </a:lnSpc>
              <a:spcBef>
                <a:spcPts val="95"/>
              </a:spcBef>
            </a:pPr>
            <a:r>
              <a:rPr dirty="0" sz="1000" spc="70">
                <a:latin typeface="Calibri"/>
                <a:cs typeface="Calibri"/>
              </a:rPr>
              <a:t>1</a:t>
            </a:r>
            <a:r>
              <a:rPr dirty="0" sz="1000" spc="-275">
                <a:latin typeface="Calibri"/>
                <a:cs typeface="Calibri"/>
              </a:rPr>
              <a:t>k</a:t>
            </a:r>
            <a:r>
              <a:rPr dirty="0" baseline="-25462" sz="1800" spc="-719">
                <a:solidFill>
                  <a:srgbClr val="0000FF"/>
                </a:solidFill>
                <a:latin typeface="Lucida Sans Unicode"/>
                <a:cs typeface="Lucida Sans Unicode"/>
              </a:rPr>
              <a:t>−</a:t>
            </a:r>
            <a:r>
              <a:rPr dirty="0" sz="1000" spc="70">
                <a:latin typeface="Calibri"/>
                <a:cs typeface="Calibri"/>
              </a:rPr>
              <a:t>Ω</a:t>
            </a:r>
            <a:endParaRPr sz="1000">
              <a:latin typeface="Calibri"/>
              <a:cs typeface="Calibri"/>
            </a:endParaRPr>
          </a:p>
        </p:txBody>
      </p:sp>
      <p:sp>
        <p:nvSpPr>
          <p:cNvPr id="106" name="object 106" descr=""/>
          <p:cNvSpPr txBox="1"/>
          <p:nvPr/>
        </p:nvSpPr>
        <p:spPr>
          <a:xfrm>
            <a:off x="6204661" y="8381522"/>
            <a:ext cx="247015" cy="17780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000" spc="-25">
                <a:latin typeface="Calibri"/>
                <a:cs typeface="Calibri"/>
              </a:rPr>
              <a:t>1kΩ</a:t>
            </a:r>
            <a:endParaRPr sz="1000">
              <a:latin typeface="Calibri"/>
              <a:cs typeface="Calibri"/>
            </a:endParaRPr>
          </a:p>
        </p:txBody>
      </p:sp>
      <p:sp>
        <p:nvSpPr>
          <p:cNvPr id="107" name="object 107" descr=""/>
          <p:cNvSpPr txBox="1"/>
          <p:nvPr/>
        </p:nvSpPr>
        <p:spPr>
          <a:xfrm>
            <a:off x="6292938" y="6594365"/>
            <a:ext cx="247015" cy="17780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000" spc="-25">
                <a:latin typeface="Calibri"/>
                <a:cs typeface="Calibri"/>
              </a:rPr>
              <a:t>1kΩ</a:t>
            </a:r>
            <a:endParaRPr sz="1000">
              <a:latin typeface="Calibri"/>
              <a:cs typeface="Calibri"/>
            </a:endParaRPr>
          </a:p>
        </p:txBody>
      </p:sp>
      <p:sp>
        <p:nvSpPr>
          <p:cNvPr id="108" name="object 108" descr=""/>
          <p:cNvSpPr/>
          <p:nvPr/>
        </p:nvSpPr>
        <p:spPr>
          <a:xfrm>
            <a:off x="6566780" y="6408395"/>
            <a:ext cx="113664" cy="340995"/>
          </a:xfrm>
          <a:custGeom>
            <a:avLst/>
            <a:gdLst/>
            <a:ahLst/>
            <a:cxnLst/>
            <a:rect l="l" t="t" r="r" b="b"/>
            <a:pathLst>
              <a:path w="113665" h="340995">
                <a:moveTo>
                  <a:pt x="113440" y="340305"/>
                </a:moveTo>
                <a:lnTo>
                  <a:pt x="113630" y="340871"/>
                </a:lnTo>
              </a:path>
              <a:path w="113665" h="340995">
                <a:moveTo>
                  <a:pt x="0" y="0"/>
                </a:moveTo>
                <a:lnTo>
                  <a:pt x="170" y="515"/>
                </a:lnTo>
                <a:lnTo>
                  <a:pt x="170" y="515"/>
                </a:lnTo>
              </a:path>
            </a:pathLst>
          </a:custGeom>
          <a:ln w="5060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09" name="object 109" descr=""/>
          <p:cNvSpPr txBox="1"/>
          <p:nvPr/>
        </p:nvSpPr>
        <p:spPr>
          <a:xfrm>
            <a:off x="5605348" y="6605554"/>
            <a:ext cx="247015" cy="17780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000" spc="-25">
                <a:latin typeface="Calibri"/>
                <a:cs typeface="Calibri"/>
              </a:rPr>
              <a:t>1kΩ</a:t>
            </a:r>
            <a:endParaRPr sz="1000">
              <a:latin typeface="Calibri"/>
              <a:cs typeface="Calibri"/>
            </a:endParaRPr>
          </a:p>
        </p:txBody>
      </p:sp>
      <p:sp>
        <p:nvSpPr>
          <p:cNvPr id="110" name="object 110" descr="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49530">
              <a:lnSpc>
                <a:spcPts val="1235"/>
              </a:lnSpc>
            </a:pPr>
            <a:fld id="{81D60167-4931-47E6-BA6A-407CBD079E47}" type="slidenum">
              <a:rPr dirty="0" spc="-25"/>
              <a:t>10</a:t>
            </a:fld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 descr=""/>
          <p:cNvGrpSpPr/>
          <p:nvPr/>
        </p:nvGrpSpPr>
        <p:grpSpPr>
          <a:xfrm>
            <a:off x="1471015" y="1141666"/>
            <a:ext cx="160655" cy="184150"/>
            <a:chOff x="1471015" y="1141666"/>
            <a:chExt cx="160655" cy="184150"/>
          </a:xfrm>
        </p:grpSpPr>
        <p:sp>
          <p:nvSpPr>
            <p:cNvPr id="3" name="object 3" descr=""/>
            <p:cNvSpPr/>
            <p:nvPr/>
          </p:nvSpPr>
          <p:spPr>
            <a:xfrm>
              <a:off x="1471015" y="1144193"/>
              <a:ext cx="160655" cy="0"/>
            </a:xfrm>
            <a:custGeom>
              <a:avLst/>
              <a:gdLst/>
              <a:ahLst/>
              <a:cxnLst/>
              <a:rect l="l" t="t" r="r" b="b"/>
              <a:pathLst>
                <a:path w="160655" h="0">
                  <a:moveTo>
                    <a:pt x="0" y="0"/>
                  </a:moveTo>
                  <a:lnTo>
                    <a:pt x="160375" y="0"/>
                  </a:lnTo>
                </a:path>
              </a:pathLst>
            </a:custGeom>
            <a:ln w="505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" name="object 4" descr=""/>
            <p:cNvSpPr/>
            <p:nvPr/>
          </p:nvSpPr>
          <p:spPr>
            <a:xfrm>
              <a:off x="1473542" y="1144181"/>
              <a:ext cx="0" cy="179070"/>
            </a:xfrm>
            <a:custGeom>
              <a:avLst/>
              <a:gdLst/>
              <a:ahLst/>
              <a:cxnLst/>
              <a:rect l="l" t="t" r="r" b="b"/>
              <a:pathLst>
                <a:path w="0" h="179069">
                  <a:moveTo>
                    <a:pt x="0" y="178828"/>
                  </a:moveTo>
                  <a:lnTo>
                    <a:pt x="0" y="0"/>
                  </a:lnTo>
                </a:path>
              </a:pathLst>
            </a:custGeom>
            <a:ln w="505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 descr=""/>
            <p:cNvSpPr/>
            <p:nvPr/>
          </p:nvSpPr>
          <p:spPr>
            <a:xfrm>
              <a:off x="1628851" y="1144181"/>
              <a:ext cx="0" cy="179070"/>
            </a:xfrm>
            <a:custGeom>
              <a:avLst/>
              <a:gdLst/>
              <a:ahLst/>
              <a:cxnLst/>
              <a:rect l="l" t="t" r="r" b="b"/>
              <a:pathLst>
                <a:path w="0" h="179069">
                  <a:moveTo>
                    <a:pt x="0" y="178828"/>
                  </a:moveTo>
                  <a:lnTo>
                    <a:pt x="0" y="0"/>
                  </a:lnTo>
                </a:path>
              </a:pathLst>
            </a:custGeom>
            <a:ln w="505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 descr=""/>
            <p:cNvSpPr/>
            <p:nvPr/>
          </p:nvSpPr>
          <p:spPr>
            <a:xfrm>
              <a:off x="1471015" y="1323009"/>
              <a:ext cx="160655" cy="0"/>
            </a:xfrm>
            <a:custGeom>
              <a:avLst/>
              <a:gdLst/>
              <a:ahLst/>
              <a:cxnLst/>
              <a:rect l="l" t="t" r="r" b="b"/>
              <a:pathLst>
                <a:path w="160655" h="0">
                  <a:moveTo>
                    <a:pt x="0" y="0"/>
                  </a:moveTo>
                  <a:lnTo>
                    <a:pt x="160375" y="0"/>
                  </a:lnTo>
                </a:path>
              </a:pathLst>
            </a:custGeom>
            <a:ln w="505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7" name="object 7" descr=""/>
          <p:cNvGrpSpPr/>
          <p:nvPr/>
        </p:nvGrpSpPr>
        <p:grpSpPr>
          <a:xfrm>
            <a:off x="4726292" y="1135761"/>
            <a:ext cx="197485" cy="189865"/>
            <a:chOff x="4726292" y="1135761"/>
            <a:chExt cx="197485" cy="189865"/>
          </a:xfrm>
        </p:grpSpPr>
        <p:sp>
          <p:nvSpPr>
            <p:cNvPr id="8" name="object 8" descr=""/>
            <p:cNvSpPr/>
            <p:nvPr/>
          </p:nvSpPr>
          <p:spPr>
            <a:xfrm>
              <a:off x="4726292" y="1138288"/>
              <a:ext cx="197485" cy="0"/>
            </a:xfrm>
            <a:custGeom>
              <a:avLst/>
              <a:gdLst/>
              <a:ahLst/>
              <a:cxnLst/>
              <a:rect l="l" t="t" r="r" b="b"/>
              <a:pathLst>
                <a:path w="197485" h="0">
                  <a:moveTo>
                    <a:pt x="0" y="0"/>
                  </a:moveTo>
                  <a:lnTo>
                    <a:pt x="197485" y="0"/>
                  </a:lnTo>
                </a:path>
              </a:pathLst>
            </a:custGeom>
            <a:ln w="505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9" name="object 9" descr=""/>
            <p:cNvSpPr/>
            <p:nvPr/>
          </p:nvSpPr>
          <p:spPr>
            <a:xfrm>
              <a:off x="4728832" y="1138288"/>
              <a:ext cx="0" cy="184785"/>
            </a:xfrm>
            <a:custGeom>
              <a:avLst/>
              <a:gdLst/>
              <a:ahLst/>
              <a:cxnLst/>
              <a:rect l="l" t="t" r="r" b="b"/>
              <a:pathLst>
                <a:path w="0" h="184784">
                  <a:moveTo>
                    <a:pt x="0" y="184721"/>
                  </a:moveTo>
                  <a:lnTo>
                    <a:pt x="0" y="0"/>
                  </a:lnTo>
                </a:path>
              </a:pathLst>
            </a:custGeom>
            <a:ln w="505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0" name="object 10" descr=""/>
            <p:cNvSpPr/>
            <p:nvPr/>
          </p:nvSpPr>
          <p:spPr>
            <a:xfrm>
              <a:off x="4921249" y="1138288"/>
              <a:ext cx="0" cy="184785"/>
            </a:xfrm>
            <a:custGeom>
              <a:avLst/>
              <a:gdLst/>
              <a:ahLst/>
              <a:cxnLst/>
              <a:rect l="l" t="t" r="r" b="b"/>
              <a:pathLst>
                <a:path w="0" h="184784">
                  <a:moveTo>
                    <a:pt x="0" y="184721"/>
                  </a:moveTo>
                  <a:lnTo>
                    <a:pt x="0" y="0"/>
                  </a:lnTo>
                </a:path>
              </a:pathLst>
            </a:custGeom>
            <a:ln w="505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1" name="object 11" descr=""/>
            <p:cNvSpPr/>
            <p:nvPr/>
          </p:nvSpPr>
          <p:spPr>
            <a:xfrm>
              <a:off x="4726292" y="1323010"/>
              <a:ext cx="197485" cy="0"/>
            </a:xfrm>
            <a:custGeom>
              <a:avLst/>
              <a:gdLst/>
              <a:ahLst/>
              <a:cxnLst/>
              <a:rect l="l" t="t" r="r" b="b"/>
              <a:pathLst>
                <a:path w="197485" h="0">
                  <a:moveTo>
                    <a:pt x="0" y="0"/>
                  </a:moveTo>
                  <a:lnTo>
                    <a:pt x="197485" y="0"/>
                  </a:lnTo>
                </a:path>
              </a:pathLst>
            </a:custGeom>
            <a:ln w="505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12" name="object 12" descr=""/>
          <p:cNvGrpSpPr/>
          <p:nvPr/>
        </p:nvGrpSpPr>
        <p:grpSpPr>
          <a:xfrm>
            <a:off x="6206502" y="1338199"/>
            <a:ext cx="160655" cy="184150"/>
            <a:chOff x="6206502" y="1338199"/>
            <a:chExt cx="160655" cy="184150"/>
          </a:xfrm>
        </p:grpSpPr>
        <p:sp>
          <p:nvSpPr>
            <p:cNvPr id="13" name="object 13" descr=""/>
            <p:cNvSpPr/>
            <p:nvPr/>
          </p:nvSpPr>
          <p:spPr>
            <a:xfrm>
              <a:off x="6206502" y="1340726"/>
              <a:ext cx="160655" cy="0"/>
            </a:xfrm>
            <a:custGeom>
              <a:avLst/>
              <a:gdLst/>
              <a:ahLst/>
              <a:cxnLst/>
              <a:rect l="l" t="t" r="r" b="b"/>
              <a:pathLst>
                <a:path w="160654" h="0">
                  <a:moveTo>
                    <a:pt x="0" y="0"/>
                  </a:moveTo>
                  <a:lnTo>
                    <a:pt x="160375" y="0"/>
                  </a:lnTo>
                </a:path>
              </a:pathLst>
            </a:custGeom>
            <a:ln w="505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4" name="object 14" descr=""/>
            <p:cNvSpPr/>
            <p:nvPr/>
          </p:nvSpPr>
          <p:spPr>
            <a:xfrm>
              <a:off x="6209029" y="1340713"/>
              <a:ext cx="0" cy="179070"/>
            </a:xfrm>
            <a:custGeom>
              <a:avLst/>
              <a:gdLst/>
              <a:ahLst/>
              <a:cxnLst/>
              <a:rect l="l" t="t" r="r" b="b"/>
              <a:pathLst>
                <a:path w="0" h="179069">
                  <a:moveTo>
                    <a:pt x="0" y="178828"/>
                  </a:moveTo>
                  <a:lnTo>
                    <a:pt x="0" y="0"/>
                  </a:lnTo>
                </a:path>
              </a:pathLst>
            </a:custGeom>
            <a:ln w="505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5" name="object 15" descr=""/>
            <p:cNvSpPr/>
            <p:nvPr/>
          </p:nvSpPr>
          <p:spPr>
            <a:xfrm>
              <a:off x="6364338" y="1340713"/>
              <a:ext cx="0" cy="179070"/>
            </a:xfrm>
            <a:custGeom>
              <a:avLst/>
              <a:gdLst/>
              <a:ahLst/>
              <a:cxnLst/>
              <a:rect l="l" t="t" r="r" b="b"/>
              <a:pathLst>
                <a:path w="0" h="179069">
                  <a:moveTo>
                    <a:pt x="0" y="178828"/>
                  </a:moveTo>
                  <a:lnTo>
                    <a:pt x="0" y="0"/>
                  </a:lnTo>
                </a:path>
              </a:pathLst>
            </a:custGeom>
            <a:ln w="505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6" name="object 16" descr=""/>
            <p:cNvSpPr/>
            <p:nvPr/>
          </p:nvSpPr>
          <p:spPr>
            <a:xfrm>
              <a:off x="6206502" y="1519542"/>
              <a:ext cx="160655" cy="0"/>
            </a:xfrm>
            <a:custGeom>
              <a:avLst/>
              <a:gdLst/>
              <a:ahLst/>
              <a:cxnLst/>
              <a:rect l="l" t="t" r="r" b="b"/>
              <a:pathLst>
                <a:path w="160654" h="0">
                  <a:moveTo>
                    <a:pt x="0" y="0"/>
                  </a:moveTo>
                  <a:lnTo>
                    <a:pt x="160375" y="0"/>
                  </a:lnTo>
                </a:path>
              </a:pathLst>
            </a:custGeom>
            <a:ln w="505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17" name="object 17" descr=""/>
          <p:cNvGrpSpPr/>
          <p:nvPr/>
        </p:nvGrpSpPr>
        <p:grpSpPr>
          <a:xfrm>
            <a:off x="2603271" y="1534731"/>
            <a:ext cx="160655" cy="184150"/>
            <a:chOff x="2603271" y="1534731"/>
            <a:chExt cx="160655" cy="184150"/>
          </a:xfrm>
        </p:grpSpPr>
        <p:sp>
          <p:nvSpPr>
            <p:cNvPr id="18" name="object 18" descr=""/>
            <p:cNvSpPr/>
            <p:nvPr/>
          </p:nvSpPr>
          <p:spPr>
            <a:xfrm>
              <a:off x="2603271" y="1537259"/>
              <a:ext cx="160655" cy="0"/>
            </a:xfrm>
            <a:custGeom>
              <a:avLst/>
              <a:gdLst/>
              <a:ahLst/>
              <a:cxnLst/>
              <a:rect l="l" t="t" r="r" b="b"/>
              <a:pathLst>
                <a:path w="160655" h="0">
                  <a:moveTo>
                    <a:pt x="0" y="0"/>
                  </a:moveTo>
                  <a:lnTo>
                    <a:pt x="160375" y="0"/>
                  </a:lnTo>
                </a:path>
              </a:pathLst>
            </a:custGeom>
            <a:ln w="505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9" name="object 19" descr=""/>
            <p:cNvSpPr/>
            <p:nvPr/>
          </p:nvSpPr>
          <p:spPr>
            <a:xfrm>
              <a:off x="2605811" y="1537259"/>
              <a:ext cx="0" cy="179070"/>
            </a:xfrm>
            <a:custGeom>
              <a:avLst/>
              <a:gdLst/>
              <a:ahLst/>
              <a:cxnLst/>
              <a:rect l="l" t="t" r="r" b="b"/>
              <a:pathLst>
                <a:path w="0" h="179069">
                  <a:moveTo>
                    <a:pt x="0" y="178828"/>
                  </a:moveTo>
                  <a:lnTo>
                    <a:pt x="0" y="0"/>
                  </a:lnTo>
                </a:path>
              </a:pathLst>
            </a:custGeom>
            <a:ln w="505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0" name="object 20" descr=""/>
            <p:cNvSpPr/>
            <p:nvPr/>
          </p:nvSpPr>
          <p:spPr>
            <a:xfrm>
              <a:off x="2761119" y="1537259"/>
              <a:ext cx="0" cy="179070"/>
            </a:xfrm>
            <a:custGeom>
              <a:avLst/>
              <a:gdLst/>
              <a:ahLst/>
              <a:cxnLst/>
              <a:rect l="l" t="t" r="r" b="b"/>
              <a:pathLst>
                <a:path w="0" h="179069">
                  <a:moveTo>
                    <a:pt x="0" y="178828"/>
                  </a:moveTo>
                  <a:lnTo>
                    <a:pt x="0" y="0"/>
                  </a:lnTo>
                </a:path>
              </a:pathLst>
            </a:custGeom>
            <a:ln w="505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1" name="object 21" descr=""/>
            <p:cNvSpPr/>
            <p:nvPr/>
          </p:nvSpPr>
          <p:spPr>
            <a:xfrm>
              <a:off x="2603271" y="1716087"/>
              <a:ext cx="160655" cy="0"/>
            </a:xfrm>
            <a:custGeom>
              <a:avLst/>
              <a:gdLst/>
              <a:ahLst/>
              <a:cxnLst/>
              <a:rect l="l" t="t" r="r" b="b"/>
              <a:pathLst>
                <a:path w="160655" h="0">
                  <a:moveTo>
                    <a:pt x="0" y="0"/>
                  </a:moveTo>
                  <a:lnTo>
                    <a:pt x="160375" y="0"/>
                  </a:lnTo>
                </a:path>
              </a:pathLst>
            </a:custGeom>
            <a:ln w="505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22" name="object 22" descr=""/>
          <p:cNvSpPr/>
          <p:nvPr/>
        </p:nvSpPr>
        <p:spPr>
          <a:xfrm>
            <a:off x="6510083" y="1554137"/>
            <a:ext cx="118110" cy="0"/>
          </a:xfrm>
          <a:custGeom>
            <a:avLst/>
            <a:gdLst/>
            <a:ahLst/>
            <a:cxnLst/>
            <a:rect l="l" t="t" r="r" b="b"/>
            <a:pathLst>
              <a:path w="118109" h="0">
                <a:moveTo>
                  <a:pt x="0" y="0"/>
                </a:moveTo>
                <a:lnTo>
                  <a:pt x="117741" y="0"/>
                </a:lnTo>
              </a:path>
            </a:pathLst>
          </a:custGeom>
          <a:ln w="505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grpSp>
        <p:nvGrpSpPr>
          <p:cNvPr id="23" name="object 23" descr=""/>
          <p:cNvGrpSpPr/>
          <p:nvPr/>
        </p:nvGrpSpPr>
        <p:grpSpPr>
          <a:xfrm>
            <a:off x="5549265" y="1731264"/>
            <a:ext cx="160655" cy="184150"/>
            <a:chOff x="5549265" y="1731264"/>
            <a:chExt cx="160655" cy="184150"/>
          </a:xfrm>
        </p:grpSpPr>
        <p:sp>
          <p:nvSpPr>
            <p:cNvPr id="24" name="object 24" descr=""/>
            <p:cNvSpPr/>
            <p:nvPr/>
          </p:nvSpPr>
          <p:spPr>
            <a:xfrm>
              <a:off x="5549265" y="1733791"/>
              <a:ext cx="160655" cy="0"/>
            </a:xfrm>
            <a:custGeom>
              <a:avLst/>
              <a:gdLst/>
              <a:ahLst/>
              <a:cxnLst/>
              <a:rect l="l" t="t" r="r" b="b"/>
              <a:pathLst>
                <a:path w="160654" h="0">
                  <a:moveTo>
                    <a:pt x="0" y="0"/>
                  </a:moveTo>
                  <a:lnTo>
                    <a:pt x="160375" y="0"/>
                  </a:lnTo>
                </a:path>
              </a:pathLst>
            </a:custGeom>
            <a:ln w="505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5" name="object 25" descr=""/>
            <p:cNvSpPr/>
            <p:nvPr/>
          </p:nvSpPr>
          <p:spPr>
            <a:xfrm>
              <a:off x="5551792" y="1733791"/>
              <a:ext cx="0" cy="179070"/>
            </a:xfrm>
            <a:custGeom>
              <a:avLst/>
              <a:gdLst/>
              <a:ahLst/>
              <a:cxnLst/>
              <a:rect l="l" t="t" r="r" b="b"/>
              <a:pathLst>
                <a:path w="0" h="179069">
                  <a:moveTo>
                    <a:pt x="0" y="178828"/>
                  </a:moveTo>
                  <a:lnTo>
                    <a:pt x="0" y="0"/>
                  </a:lnTo>
                </a:path>
              </a:pathLst>
            </a:custGeom>
            <a:ln w="505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6" name="object 26" descr=""/>
            <p:cNvSpPr/>
            <p:nvPr/>
          </p:nvSpPr>
          <p:spPr>
            <a:xfrm>
              <a:off x="5707100" y="1733791"/>
              <a:ext cx="0" cy="179070"/>
            </a:xfrm>
            <a:custGeom>
              <a:avLst/>
              <a:gdLst/>
              <a:ahLst/>
              <a:cxnLst/>
              <a:rect l="l" t="t" r="r" b="b"/>
              <a:pathLst>
                <a:path w="0" h="179069">
                  <a:moveTo>
                    <a:pt x="0" y="178828"/>
                  </a:moveTo>
                  <a:lnTo>
                    <a:pt x="0" y="0"/>
                  </a:lnTo>
                </a:path>
              </a:pathLst>
            </a:custGeom>
            <a:ln w="505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7" name="object 27" descr=""/>
            <p:cNvSpPr/>
            <p:nvPr/>
          </p:nvSpPr>
          <p:spPr>
            <a:xfrm>
              <a:off x="5549265" y="1912620"/>
              <a:ext cx="160655" cy="0"/>
            </a:xfrm>
            <a:custGeom>
              <a:avLst/>
              <a:gdLst/>
              <a:ahLst/>
              <a:cxnLst/>
              <a:rect l="l" t="t" r="r" b="b"/>
              <a:pathLst>
                <a:path w="160654" h="0">
                  <a:moveTo>
                    <a:pt x="0" y="0"/>
                  </a:moveTo>
                  <a:lnTo>
                    <a:pt x="160375" y="0"/>
                  </a:lnTo>
                </a:path>
              </a:pathLst>
            </a:custGeom>
            <a:ln w="505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28" name="object 28" descr=""/>
          <p:cNvSpPr/>
          <p:nvPr/>
        </p:nvSpPr>
        <p:spPr>
          <a:xfrm>
            <a:off x="2218651" y="1934134"/>
            <a:ext cx="118110" cy="0"/>
          </a:xfrm>
          <a:custGeom>
            <a:avLst/>
            <a:gdLst/>
            <a:ahLst/>
            <a:cxnLst/>
            <a:rect l="l" t="t" r="r" b="b"/>
            <a:pathLst>
              <a:path w="118110" h="0">
                <a:moveTo>
                  <a:pt x="0" y="0"/>
                </a:moveTo>
                <a:lnTo>
                  <a:pt x="117741" y="0"/>
                </a:lnTo>
              </a:path>
            </a:pathLst>
          </a:custGeom>
          <a:ln w="505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9" name="object 29" descr=""/>
          <p:cNvSpPr txBox="1"/>
          <p:nvPr/>
        </p:nvSpPr>
        <p:spPr>
          <a:xfrm>
            <a:off x="573925" y="411350"/>
            <a:ext cx="6506845" cy="2234565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algn="r" marR="5080">
              <a:lnSpc>
                <a:spcPct val="100000"/>
              </a:lnSpc>
              <a:spcBef>
                <a:spcPts val="95"/>
              </a:spcBef>
            </a:pPr>
            <a:r>
              <a:rPr dirty="0" sz="1200" spc="60" i="1">
                <a:latin typeface="Calibri"/>
                <a:cs typeface="Calibri"/>
              </a:rPr>
              <a:t>FlipFlops,</a:t>
            </a:r>
            <a:r>
              <a:rPr dirty="0" sz="1200" spc="200" i="1">
                <a:latin typeface="Calibri"/>
                <a:cs typeface="Calibri"/>
              </a:rPr>
              <a:t> </a:t>
            </a:r>
            <a:r>
              <a:rPr dirty="0" sz="1200" i="1">
                <a:latin typeface="Calibri"/>
                <a:cs typeface="Calibri"/>
              </a:rPr>
              <a:t>Register</a:t>
            </a:r>
            <a:r>
              <a:rPr dirty="0" sz="1200" spc="210" i="1">
                <a:latin typeface="Calibri"/>
                <a:cs typeface="Calibri"/>
              </a:rPr>
              <a:t> </a:t>
            </a:r>
            <a:r>
              <a:rPr dirty="0" sz="1200" i="1">
                <a:latin typeface="Calibri"/>
                <a:cs typeface="Calibri"/>
              </a:rPr>
              <a:t>and</a:t>
            </a:r>
            <a:r>
              <a:rPr dirty="0" sz="1200" spc="204" i="1">
                <a:latin typeface="Calibri"/>
                <a:cs typeface="Calibri"/>
              </a:rPr>
              <a:t> </a:t>
            </a:r>
            <a:r>
              <a:rPr dirty="0" sz="1200" spc="-10" i="1">
                <a:latin typeface="Calibri"/>
                <a:cs typeface="Calibri"/>
              </a:rPr>
              <a:t>Memory</a:t>
            </a:r>
            <a:endParaRPr sz="12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1145"/>
              </a:spcBef>
            </a:pPr>
            <a:endParaRPr sz="1200">
              <a:latin typeface="Calibri"/>
              <a:cs typeface="Calibri"/>
            </a:endParaRPr>
          </a:p>
          <a:p>
            <a:pPr algn="just" marL="12700" marR="5080">
              <a:lnSpc>
                <a:spcPct val="104600"/>
              </a:lnSpc>
            </a:pPr>
            <a:r>
              <a:rPr dirty="0" sz="1200" spc="95">
                <a:latin typeface="Calibri"/>
                <a:cs typeface="Calibri"/>
              </a:rPr>
              <a:t>An</a:t>
            </a:r>
            <a:r>
              <a:rPr dirty="0" sz="1200" spc="5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important</a:t>
            </a:r>
            <a:r>
              <a:rPr dirty="0" sz="1200" spc="6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extension</a:t>
            </a:r>
            <a:r>
              <a:rPr dirty="0" sz="1200" spc="6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of</a:t>
            </a:r>
            <a:r>
              <a:rPr dirty="0" sz="1200" spc="6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the</a:t>
            </a:r>
            <a:r>
              <a:rPr dirty="0" sz="1200" spc="60">
                <a:latin typeface="Calibri"/>
                <a:cs typeface="Calibri"/>
              </a:rPr>
              <a:t> </a:t>
            </a:r>
            <a:r>
              <a:rPr dirty="0" sz="1200" spc="150">
                <a:latin typeface="Calibri"/>
                <a:cs typeface="Calibri"/>
              </a:rPr>
              <a:t>RS</a:t>
            </a:r>
            <a:r>
              <a:rPr dirty="0" sz="1200" spc="55">
                <a:latin typeface="Calibri"/>
                <a:cs typeface="Calibri"/>
              </a:rPr>
              <a:t> </a:t>
            </a:r>
            <a:r>
              <a:rPr dirty="0" sz="1200" spc="65">
                <a:latin typeface="Calibri"/>
                <a:cs typeface="Calibri"/>
              </a:rPr>
              <a:t>FlipFlop</a:t>
            </a:r>
            <a:r>
              <a:rPr dirty="0" sz="1200" spc="6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is</a:t>
            </a:r>
            <a:r>
              <a:rPr dirty="0" sz="1200" spc="6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obtained.</a:t>
            </a:r>
            <a:r>
              <a:rPr dirty="0" sz="1200" spc="270">
                <a:latin typeface="Calibri"/>
                <a:cs typeface="Calibri"/>
              </a:rPr>
              <a:t> </a:t>
            </a:r>
            <a:r>
              <a:rPr dirty="0" sz="1200" spc="55">
                <a:latin typeface="Calibri"/>
                <a:cs typeface="Calibri"/>
              </a:rPr>
              <a:t>If</a:t>
            </a:r>
            <a:r>
              <a:rPr dirty="0" sz="1200" spc="6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both</a:t>
            </a:r>
            <a:r>
              <a:rPr dirty="0" sz="1200" spc="6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inputs</a:t>
            </a:r>
            <a:r>
              <a:rPr dirty="0" sz="1200" spc="6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of</a:t>
            </a:r>
            <a:r>
              <a:rPr dirty="0" sz="1200" spc="6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an</a:t>
            </a:r>
            <a:r>
              <a:rPr dirty="0" sz="1200" spc="55">
                <a:latin typeface="Calibri"/>
                <a:cs typeface="Calibri"/>
              </a:rPr>
              <a:t> </a:t>
            </a:r>
            <a:r>
              <a:rPr dirty="0" sz="1200" spc="150">
                <a:latin typeface="Calibri"/>
                <a:cs typeface="Calibri"/>
              </a:rPr>
              <a:t>RS</a:t>
            </a:r>
            <a:r>
              <a:rPr dirty="0" sz="1200" spc="60">
                <a:latin typeface="Calibri"/>
                <a:cs typeface="Calibri"/>
              </a:rPr>
              <a:t> </a:t>
            </a:r>
            <a:r>
              <a:rPr dirty="0" sz="1200" spc="65">
                <a:latin typeface="Calibri"/>
                <a:cs typeface="Calibri"/>
              </a:rPr>
              <a:t>FlipFlop</a:t>
            </a:r>
            <a:r>
              <a:rPr dirty="0" sz="1200" spc="6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with</a:t>
            </a:r>
            <a:r>
              <a:rPr dirty="0" sz="1200" spc="60">
                <a:latin typeface="Calibri"/>
                <a:cs typeface="Calibri"/>
              </a:rPr>
              <a:t> </a:t>
            </a:r>
            <a:r>
              <a:rPr dirty="0" sz="1200" spc="110">
                <a:latin typeface="Calibri"/>
                <a:cs typeface="Calibri"/>
              </a:rPr>
              <a:t>NAND </a:t>
            </a:r>
            <a:r>
              <a:rPr dirty="0" sz="1200">
                <a:latin typeface="Calibri"/>
                <a:cs typeface="Calibri"/>
              </a:rPr>
              <a:t>gates</a:t>
            </a:r>
            <a:r>
              <a:rPr dirty="0" sz="1200" spc="24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have</a:t>
            </a:r>
            <a:r>
              <a:rPr dirty="0" sz="1200" spc="25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a</a:t>
            </a:r>
            <a:r>
              <a:rPr dirty="0" sz="1200" spc="170">
                <a:latin typeface="Calibri"/>
                <a:cs typeface="Calibri"/>
              </a:rPr>
              <a:t>  </a:t>
            </a:r>
            <a:r>
              <a:rPr dirty="0" sz="1200">
                <a:latin typeface="Calibri"/>
                <a:cs typeface="Calibri"/>
              </a:rPr>
              <a:t>0</a:t>
            </a:r>
            <a:r>
              <a:rPr dirty="0" sz="1200" spc="165">
                <a:latin typeface="Calibri"/>
                <a:cs typeface="Calibri"/>
              </a:rPr>
              <a:t>  </a:t>
            </a:r>
            <a:r>
              <a:rPr dirty="0" sz="1200">
                <a:latin typeface="Calibri"/>
                <a:cs typeface="Calibri"/>
              </a:rPr>
              <a:t>signal,</a:t>
            </a:r>
            <a:r>
              <a:rPr dirty="0" sz="1200" spc="28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then</a:t>
            </a:r>
            <a:r>
              <a:rPr dirty="0" sz="1200" spc="25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both</a:t>
            </a:r>
            <a:r>
              <a:rPr dirty="0" sz="1200" spc="25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outputs</a:t>
            </a:r>
            <a:r>
              <a:rPr dirty="0" sz="1200" spc="24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are</a:t>
            </a:r>
            <a:r>
              <a:rPr dirty="0" sz="1200" spc="25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simultaneously</a:t>
            </a:r>
            <a:r>
              <a:rPr dirty="0" sz="1200" spc="165">
                <a:latin typeface="Calibri"/>
                <a:cs typeface="Calibri"/>
              </a:rPr>
              <a:t>  </a:t>
            </a:r>
            <a:r>
              <a:rPr dirty="0" sz="1200" spc="125">
                <a:latin typeface="Calibri"/>
                <a:cs typeface="Calibri"/>
              </a:rPr>
              <a:t>H</a:t>
            </a:r>
            <a:r>
              <a:rPr dirty="0" sz="1200" spc="9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.</a:t>
            </a:r>
            <a:r>
              <a:rPr dirty="0" sz="1200" spc="160">
                <a:latin typeface="Calibri"/>
                <a:cs typeface="Calibri"/>
              </a:rPr>
              <a:t>  </a:t>
            </a:r>
            <a:r>
              <a:rPr dirty="0" sz="1200" spc="75">
                <a:latin typeface="Calibri"/>
                <a:cs typeface="Calibri"/>
              </a:rPr>
              <a:t>This</a:t>
            </a:r>
            <a:r>
              <a:rPr dirty="0" sz="1200" spc="24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is</a:t>
            </a:r>
            <a:r>
              <a:rPr dirty="0" sz="1200" spc="25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an</a:t>
            </a:r>
            <a:r>
              <a:rPr dirty="0" sz="1200" spc="25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impermissible</a:t>
            </a:r>
            <a:r>
              <a:rPr dirty="0" sz="1200" spc="245">
                <a:latin typeface="Calibri"/>
                <a:cs typeface="Calibri"/>
              </a:rPr>
              <a:t> </a:t>
            </a:r>
            <a:r>
              <a:rPr dirty="0" sz="1200" spc="-10">
                <a:latin typeface="Calibri"/>
                <a:cs typeface="Calibri"/>
              </a:rPr>
              <a:t>state </a:t>
            </a:r>
            <a:r>
              <a:rPr dirty="0" sz="1200">
                <a:latin typeface="Calibri"/>
                <a:cs typeface="Calibri"/>
              </a:rPr>
              <a:t>for</a:t>
            </a:r>
            <a:r>
              <a:rPr dirty="0" sz="1200" spc="17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an</a:t>
            </a:r>
            <a:r>
              <a:rPr dirty="0" sz="1200" spc="175">
                <a:latin typeface="Calibri"/>
                <a:cs typeface="Calibri"/>
              </a:rPr>
              <a:t> </a:t>
            </a:r>
            <a:r>
              <a:rPr dirty="0" sz="1200" spc="150">
                <a:latin typeface="Calibri"/>
                <a:cs typeface="Calibri"/>
              </a:rPr>
              <a:t>RS</a:t>
            </a:r>
            <a:r>
              <a:rPr dirty="0" sz="1200" spc="175">
                <a:latin typeface="Calibri"/>
                <a:cs typeface="Calibri"/>
              </a:rPr>
              <a:t> </a:t>
            </a:r>
            <a:r>
              <a:rPr dirty="0" sz="1200" spc="60">
                <a:latin typeface="Calibri"/>
                <a:cs typeface="Calibri"/>
              </a:rPr>
              <a:t>FlipFlop.</a:t>
            </a:r>
            <a:r>
              <a:rPr dirty="0" sz="1200" spc="390">
                <a:latin typeface="Calibri"/>
                <a:cs typeface="Calibri"/>
              </a:rPr>
              <a:t> </a:t>
            </a:r>
            <a:r>
              <a:rPr dirty="0" sz="1200" spc="65">
                <a:latin typeface="Calibri"/>
                <a:cs typeface="Calibri"/>
              </a:rPr>
              <a:t>In</a:t>
            </a:r>
            <a:r>
              <a:rPr dirty="0" sz="1200" spc="17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the</a:t>
            </a:r>
            <a:r>
              <a:rPr dirty="0" sz="1200" spc="17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circuit</a:t>
            </a:r>
            <a:r>
              <a:rPr dirty="0" sz="1200" spc="17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shown</a:t>
            </a:r>
            <a:r>
              <a:rPr dirty="0" sz="1200" spc="17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below,</a:t>
            </a:r>
            <a:r>
              <a:rPr dirty="0" sz="1200" spc="18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if</a:t>
            </a:r>
            <a:r>
              <a:rPr dirty="0" sz="1200" spc="17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the</a:t>
            </a:r>
            <a:r>
              <a:rPr dirty="0" sz="1200" spc="175">
                <a:latin typeface="Calibri"/>
                <a:cs typeface="Calibri"/>
              </a:rPr>
              <a:t> </a:t>
            </a:r>
            <a:r>
              <a:rPr dirty="0" sz="1200" spc="140">
                <a:latin typeface="Calibri"/>
                <a:cs typeface="Calibri"/>
              </a:rPr>
              <a:t>CLK=Clock</a:t>
            </a:r>
            <a:r>
              <a:rPr dirty="0" sz="1200" spc="17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input</a:t>
            </a:r>
            <a:r>
              <a:rPr dirty="0" sz="1200" spc="17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is</a:t>
            </a:r>
            <a:r>
              <a:rPr dirty="0" sz="1200" spc="17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assigned</a:t>
            </a:r>
            <a:r>
              <a:rPr dirty="0" sz="1200" spc="130">
                <a:latin typeface="Calibri"/>
                <a:cs typeface="Calibri"/>
              </a:rPr>
              <a:t>  </a:t>
            </a:r>
            <a:r>
              <a:rPr dirty="0" sz="1200">
                <a:latin typeface="Calibri"/>
                <a:cs typeface="Calibri"/>
              </a:rPr>
              <a:t>1</a:t>
            </a:r>
            <a:r>
              <a:rPr dirty="0" sz="1200" spc="120">
                <a:latin typeface="Calibri"/>
                <a:cs typeface="Calibri"/>
              </a:rPr>
              <a:t>  </a:t>
            </a:r>
            <a:r>
              <a:rPr dirty="0" sz="1200">
                <a:latin typeface="Calibri"/>
                <a:cs typeface="Calibri"/>
              </a:rPr>
              <a:t>then</a:t>
            </a:r>
            <a:r>
              <a:rPr dirty="0" sz="1200" spc="180">
                <a:latin typeface="Calibri"/>
                <a:cs typeface="Calibri"/>
              </a:rPr>
              <a:t> </a:t>
            </a:r>
            <a:r>
              <a:rPr dirty="0" sz="1200" spc="-20">
                <a:latin typeface="Calibri"/>
                <a:cs typeface="Calibri"/>
              </a:rPr>
              <a:t>both </a:t>
            </a:r>
            <a:r>
              <a:rPr dirty="0" sz="1200" spc="130">
                <a:latin typeface="Calibri"/>
                <a:cs typeface="Calibri"/>
              </a:rPr>
              <a:t>NAND</a:t>
            </a:r>
            <a:r>
              <a:rPr dirty="0" sz="1200" spc="20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inputs</a:t>
            </a:r>
            <a:r>
              <a:rPr dirty="0" sz="1200" spc="204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are</a:t>
            </a:r>
            <a:r>
              <a:rPr dirty="0" sz="1200" spc="20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assigned</a:t>
            </a:r>
            <a:r>
              <a:rPr dirty="0" sz="1200" spc="204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to</a:t>
            </a:r>
            <a:r>
              <a:rPr dirty="0" sz="1200" spc="135">
                <a:latin typeface="Calibri"/>
                <a:cs typeface="Calibri"/>
              </a:rPr>
              <a:t>  </a:t>
            </a:r>
            <a:r>
              <a:rPr dirty="0" sz="1200">
                <a:latin typeface="Calibri"/>
                <a:cs typeface="Calibri"/>
              </a:rPr>
              <a:t>1</a:t>
            </a:r>
            <a:r>
              <a:rPr dirty="0" sz="1200" spc="135">
                <a:latin typeface="Calibri"/>
                <a:cs typeface="Calibri"/>
              </a:rPr>
              <a:t>  </a:t>
            </a:r>
            <a:r>
              <a:rPr dirty="0" sz="1200">
                <a:latin typeface="Calibri"/>
                <a:cs typeface="Calibri"/>
              </a:rPr>
              <a:t>too.</a:t>
            </a:r>
            <a:r>
              <a:rPr dirty="0" sz="1200" spc="495">
                <a:latin typeface="Calibri"/>
                <a:cs typeface="Calibri"/>
              </a:rPr>
              <a:t> </a:t>
            </a:r>
            <a:r>
              <a:rPr dirty="0" sz="1200" spc="75">
                <a:latin typeface="Calibri"/>
                <a:cs typeface="Calibri"/>
              </a:rPr>
              <a:t>This</a:t>
            </a:r>
            <a:r>
              <a:rPr dirty="0" sz="1200" spc="204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is</a:t>
            </a:r>
            <a:r>
              <a:rPr dirty="0" sz="1200" spc="20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the</a:t>
            </a:r>
            <a:r>
              <a:rPr dirty="0" sz="1200" spc="204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memory</a:t>
            </a:r>
            <a:r>
              <a:rPr dirty="0" sz="1200" spc="20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state</a:t>
            </a:r>
            <a:r>
              <a:rPr dirty="0" sz="1200" spc="204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of</a:t>
            </a:r>
            <a:r>
              <a:rPr dirty="0" sz="1200" spc="204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the</a:t>
            </a:r>
            <a:r>
              <a:rPr dirty="0" sz="1200" spc="200">
                <a:latin typeface="Calibri"/>
                <a:cs typeface="Calibri"/>
              </a:rPr>
              <a:t> </a:t>
            </a:r>
            <a:r>
              <a:rPr dirty="0" sz="1200" spc="60">
                <a:latin typeface="Calibri"/>
                <a:cs typeface="Calibri"/>
              </a:rPr>
              <a:t>FlipFlop.</a:t>
            </a:r>
            <a:r>
              <a:rPr dirty="0" sz="1200" spc="495">
                <a:latin typeface="Calibri"/>
                <a:cs typeface="Calibri"/>
              </a:rPr>
              <a:t> </a:t>
            </a:r>
            <a:r>
              <a:rPr dirty="0" sz="1200" spc="120" i="1">
                <a:latin typeface="Calibri"/>
                <a:cs typeface="Calibri"/>
              </a:rPr>
              <a:t>Q</a:t>
            </a:r>
            <a:r>
              <a:rPr dirty="0" sz="1200" spc="200" i="1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and</a:t>
            </a:r>
            <a:r>
              <a:rPr dirty="0" sz="1200" spc="204">
                <a:latin typeface="Calibri"/>
                <a:cs typeface="Calibri"/>
              </a:rPr>
              <a:t> </a:t>
            </a:r>
            <a:r>
              <a:rPr dirty="0" sz="1200" spc="120" i="1">
                <a:latin typeface="Calibri"/>
                <a:cs typeface="Calibri"/>
              </a:rPr>
              <a:t>Q</a:t>
            </a:r>
            <a:r>
              <a:rPr dirty="0" sz="1200" spc="204" i="1">
                <a:latin typeface="Calibri"/>
                <a:cs typeface="Calibri"/>
              </a:rPr>
              <a:t> </a:t>
            </a:r>
            <a:r>
              <a:rPr dirty="0" sz="1200" spc="-10">
                <a:latin typeface="Calibri"/>
                <a:cs typeface="Calibri"/>
              </a:rPr>
              <a:t>retain </a:t>
            </a:r>
            <a:r>
              <a:rPr dirty="0" sz="1200">
                <a:latin typeface="Calibri"/>
                <a:cs typeface="Calibri"/>
              </a:rPr>
              <a:t>their</a:t>
            </a:r>
            <a:r>
              <a:rPr dirty="0" sz="1200" spc="17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last</a:t>
            </a:r>
            <a:r>
              <a:rPr dirty="0" sz="1200" spc="18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state,</a:t>
            </a:r>
            <a:r>
              <a:rPr dirty="0" sz="1200" spc="18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regardless</a:t>
            </a:r>
            <a:r>
              <a:rPr dirty="0" sz="1200" spc="18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of</a:t>
            </a:r>
            <a:r>
              <a:rPr dirty="0" sz="1200" spc="17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the</a:t>
            </a:r>
            <a:r>
              <a:rPr dirty="0" sz="1200" spc="18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signal</a:t>
            </a:r>
            <a:r>
              <a:rPr dirty="0" sz="1200" spc="17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supplied</a:t>
            </a:r>
            <a:r>
              <a:rPr dirty="0" sz="1200" spc="18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by</a:t>
            </a:r>
            <a:r>
              <a:rPr dirty="0" sz="1200" spc="17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the</a:t>
            </a:r>
            <a:r>
              <a:rPr dirty="0" sz="1200" spc="180">
                <a:latin typeface="Calibri"/>
                <a:cs typeface="Calibri"/>
              </a:rPr>
              <a:t> </a:t>
            </a:r>
            <a:r>
              <a:rPr dirty="0" sz="1200" spc="150">
                <a:latin typeface="Calibri"/>
                <a:cs typeface="Calibri"/>
              </a:rPr>
              <a:t>D</a:t>
            </a:r>
            <a:r>
              <a:rPr dirty="0" sz="1200" spc="17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input.</a:t>
            </a:r>
            <a:r>
              <a:rPr dirty="0" sz="1200" spc="360">
                <a:latin typeface="Calibri"/>
                <a:cs typeface="Calibri"/>
              </a:rPr>
              <a:t> </a:t>
            </a:r>
            <a:r>
              <a:rPr dirty="0" sz="1200" spc="55">
                <a:latin typeface="Calibri"/>
                <a:cs typeface="Calibri"/>
              </a:rPr>
              <a:t>If</a:t>
            </a:r>
            <a:r>
              <a:rPr dirty="0" sz="1200" spc="175">
                <a:latin typeface="Calibri"/>
                <a:cs typeface="Calibri"/>
              </a:rPr>
              <a:t> </a:t>
            </a:r>
            <a:r>
              <a:rPr dirty="0" sz="1200" spc="240">
                <a:latin typeface="Calibri"/>
                <a:cs typeface="Calibri"/>
              </a:rPr>
              <a:t>CLK</a:t>
            </a:r>
            <a:r>
              <a:rPr dirty="0" sz="1200" spc="180">
                <a:latin typeface="Calibri"/>
                <a:cs typeface="Calibri"/>
              </a:rPr>
              <a:t> </a:t>
            </a:r>
            <a:r>
              <a:rPr dirty="0" sz="1200" spc="305">
                <a:latin typeface="Calibri"/>
                <a:cs typeface="Calibri"/>
              </a:rPr>
              <a:t>=</a:t>
            </a:r>
            <a:r>
              <a:rPr dirty="0" sz="1200" spc="135">
                <a:latin typeface="Calibri"/>
                <a:cs typeface="Calibri"/>
              </a:rPr>
              <a:t>  </a:t>
            </a:r>
            <a:r>
              <a:rPr dirty="0" sz="1200">
                <a:latin typeface="Calibri"/>
                <a:cs typeface="Calibri"/>
              </a:rPr>
              <a:t>0</a:t>
            </a:r>
            <a:r>
              <a:rPr dirty="0" sz="1200" spc="9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,</a:t>
            </a:r>
            <a:r>
              <a:rPr dirty="0" sz="1200" spc="18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then</a:t>
            </a:r>
            <a:r>
              <a:rPr dirty="0" sz="1200" spc="17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input</a:t>
            </a:r>
            <a:r>
              <a:rPr dirty="0" sz="1200" spc="18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pin</a:t>
            </a:r>
            <a:r>
              <a:rPr dirty="0" sz="1200" spc="175">
                <a:latin typeface="Calibri"/>
                <a:cs typeface="Calibri"/>
              </a:rPr>
              <a:t> </a:t>
            </a:r>
            <a:r>
              <a:rPr dirty="0" sz="1200" spc="150">
                <a:latin typeface="Calibri"/>
                <a:cs typeface="Calibri"/>
              </a:rPr>
              <a:t>D</a:t>
            </a:r>
            <a:r>
              <a:rPr dirty="0" sz="1200" spc="180">
                <a:latin typeface="Calibri"/>
                <a:cs typeface="Calibri"/>
              </a:rPr>
              <a:t> </a:t>
            </a:r>
            <a:r>
              <a:rPr dirty="0" sz="1200" spc="-25">
                <a:latin typeface="Calibri"/>
                <a:cs typeface="Calibri"/>
              </a:rPr>
              <a:t>is </a:t>
            </a:r>
            <a:r>
              <a:rPr dirty="0" sz="1200">
                <a:latin typeface="Calibri"/>
                <a:cs typeface="Calibri"/>
              </a:rPr>
              <a:t>effectively</a:t>
            </a:r>
            <a:r>
              <a:rPr dirty="0" sz="1200" spc="14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transferred</a:t>
            </a:r>
            <a:r>
              <a:rPr dirty="0" sz="1200" spc="14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to</a:t>
            </a:r>
            <a:r>
              <a:rPr dirty="0" sz="1200" spc="135">
                <a:latin typeface="Calibri"/>
                <a:cs typeface="Calibri"/>
              </a:rPr>
              <a:t> </a:t>
            </a:r>
            <a:r>
              <a:rPr dirty="0" sz="1200" spc="120" i="1">
                <a:latin typeface="Calibri"/>
                <a:cs typeface="Calibri"/>
              </a:rPr>
              <a:t>Q</a:t>
            </a:r>
            <a:r>
              <a:rPr dirty="0" sz="1200" spc="140" i="1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and</a:t>
            </a:r>
            <a:r>
              <a:rPr dirty="0" sz="1200" spc="140">
                <a:latin typeface="Calibri"/>
                <a:cs typeface="Calibri"/>
              </a:rPr>
              <a:t> </a:t>
            </a:r>
            <a:r>
              <a:rPr dirty="0" sz="1200" spc="70" i="1">
                <a:latin typeface="Calibri"/>
                <a:cs typeface="Calibri"/>
              </a:rPr>
              <a:t>Q</a:t>
            </a:r>
            <a:r>
              <a:rPr dirty="0" sz="1200" spc="70">
                <a:latin typeface="Calibri"/>
                <a:cs typeface="Calibri"/>
              </a:rPr>
              <a:t>.</a:t>
            </a:r>
            <a:r>
              <a:rPr dirty="0" sz="1200" spc="285">
                <a:latin typeface="Calibri"/>
                <a:cs typeface="Calibri"/>
              </a:rPr>
              <a:t> </a:t>
            </a:r>
            <a:r>
              <a:rPr dirty="0" sz="1200" spc="175">
                <a:latin typeface="Calibri"/>
                <a:cs typeface="Calibri"/>
              </a:rPr>
              <a:t>A</a:t>
            </a:r>
            <a:r>
              <a:rPr dirty="0" sz="1200" spc="140">
                <a:latin typeface="Calibri"/>
                <a:cs typeface="Calibri"/>
              </a:rPr>
              <a:t> </a:t>
            </a:r>
            <a:r>
              <a:rPr dirty="0" sz="1200" spc="95">
                <a:latin typeface="Calibri"/>
                <a:cs typeface="Calibri"/>
              </a:rPr>
              <a:t>D-</a:t>
            </a:r>
            <a:r>
              <a:rPr dirty="0" sz="1200" spc="65">
                <a:latin typeface="Calibri"/>
                <a:cs typeface="Calibri"/>
              </a:rPr>
              <a:t>FlipFlop</a:t>
            </a:r>
            <a:r>
              <a:rPr dirty="0" sz="1200" spc="14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can</a:t>
            </a:r>
            <a:r>
              <a:rPr dirty="0" sz="1200" spc="14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never</a:t>
            </a:r>
            <a:r>
              <a:rPr dirty="0" sz="1200" spc="14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run</a:t>
            </a:r>
            <a:r>
              <a:rPr dirty="0" sz="1200" spc="14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in</a:t>
            </a:r>
            <a:r>
              <a:rPr dirty="0" sz="1200" spc="14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an</a:t>
            </a:r>
            <a:r>
              <a:rPr dirty="0" sz="1200" spc="14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impermissible</a:t>
            </a:r>
            <a:r>
              <a:rPr dirty="0" sz="1200" spc="140">
                <a:latin typeface="Calibri"/>
                <a:cs typeface="Calibri"/>
              </a:rPr>
              <a:t> </a:t>
            </a:r>
            <a:r>
              <a:rPr dirty="0" sz="1200" spc="-10">
                <a:latin typeface="Calibri"/>
                <a:cs typeface="Calibri"/>
              </a:rPr>
              <a:t>state.</a:t>
            </a:r>
            <a:endParaRPr sz="1200">
              <a:latin typeface="Calibri"/>
              <a:cs typeface="Calibri"/>
            </a:endParaRPr>
          </a:p>
          <a:p>
            <a:pPr algn="just" marL="12700" marR="7620">
              <a:lnSpc>
                <a:spcPct val="100000"/>
              </a:lnSpc>
              <a:spcBef>
                <a:spcPts val="1425"/>
              </a:spcBef>
            </a:pPr>
            <a:r>
              <a:rPr dirty="0" sz="1200" spc="65">
                <a:latin typeface="Calibri"/>
                <a:cs typeface="Calibri"/>
              </a:rPr>
              <a:t>The</a:t>
            </a:r>
            <a:r>
              <a:rPr dirty="0" sz="1200" spc="175">
                <a:latin typeface="Calibri"/>
                <a:cs typeface="Calibri"/>
              </a:rPr>
              <a:t> </a:t>
            </a:r>
            <a:r>
              <a:rPr dirty="0" sz="1200" spc="80">
                <a:latin typeface="Calibri"/>
                <a:cs typeface="Calibri"/>
              </a:rPr>
              <a:t>D-</a:t>
            </a:r>
            <a:r>
              <a:rPr dirty="0" sz="1200" spc="70">
                <a:latin typeface="Calibri"/>
                <a:cs typeface="Calibri"/>
              </a:rPr>
              <a:t>FlipFlop</a:t>
            </a:r>
            <a:r>
              <a:rPr dirty="0" sz="1200" spc="18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is</a:t>
            </a:r>
            <a:r>
              <a:rPr dirty="0" sz="1200" spc="18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a</a:t>
            </a:r>
            <a:r>
              <a:rPr dirty="0" sz="1200" spc="18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clocked</a:t>
            </a:r>
            <a:r>
              <a:rPr dirty="0" sz="1200" spc="18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1-bit</a:t>
            </a:r>
            <a:r>
              <a:rPr dirty="0" sz="1200" spc="18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memory,</a:t>
            </a:r>
            <a:r>
              <a:rPr dirty="0" sz="1200" spc="19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as</a:t>
            </a:r>
            <a:r>
              <a:rPr dirty="0" sz="1200" spc="180">
                <a:latin typeface="Calibri"/>
                <a:cs typeface="Calibri"/>
              </a:rPr>
              <a:t> </a:t>
            </a:r>
            <a:r>
              <a:rPr dirty="0" sz="1200" spc="50">
                <a:latin typeface="Calibri"/>
                <a:cs typeface="Calibri"/>
              </a:rPr>
              <a:t>it</a:t>
            </a:r>
            <a:r>
              <a:rPr dirty="0" sz="1200" spc="18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is</a:t>
            </a:r>
            <a:r>
              <a:rPr dirty="0" sz="1200" spc="18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installed</a:t>
            </a:r>
            <a:r>
              <a:rPr dirty="0" sz="1200" spc="18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as</a:t>
            </a:r>
            <a:r>
              <a:rPr dirty="0" sz="1200" spc="180">
                <a:latin typeface="Calibri"/>
                <a:cs typeface="Calibri"/>
              </a:rPr>
              <a:t> </a:t>
            </a:r>
            <a:r>
              <a:rPr dirty="0" sz="1200" spc="140">
                <a:latin typeface="Calibri"/>
                <a:cs typeface="Calibri"/>
              </a:rPr>
              <a:t>RAM</a:t>
            </a:r>
            <a:r>
              <a:rPr dirty="0" sz="1200" spc="17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(random-access</a:t>
            </a:r>
            <a:r>
              <a:rPr dirty="0" sz="1200" spc="18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memory)</a:t>
            </a:r>
            <a:r>
              <a:rPr dirty="0" sz="1200" spc="18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in</a:t>
            </a:r>
            <a:r>
              <a:rPr dirty="0" sz="1200" spc="185">
                <a:latin typeface="Calibri"/>
                <a:cs typeface="Calibri"/>
              </a:rPr>
              <a:t> </a:t>
            </a:r>
            <a:r>
              <a:rPr dirty="0" sz="1200" spc="-60">
                <a:latin typeface="Calibri"/>
                <a:cs typeface="Calibri"/>
              </a:rPr>
              <a:t>a </a:t>
            </a:r>
            <a:r>
              <a:rPr dirty="0" sz="1200" spc="-10">
                <a:latin typeface="Calibri"/>
                <a:cs typeface="Calibri"/>
              </a:rPr>
              <a:t>computer.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30" name="object 30" descr=""/>
          <p:cNvSpPr txBox="1"/>
          <p:nvPr/>
        </p:nvSpPr>
        <p:spPr>
          <a:xfrm>
            <a:off x="1653351" y="2896734"/>
            <a:ext cx="221615" cy="354330"/>
          </a:xfrm>
          <a:prstGeom prst="rect">
            <a:avLst/>
          </a:prstGeom>
          <a:ln w="5060">
            <a:solidFill>
              <a:srgbClr val="000000"/>
            </a:solidFill>
          </a:ln>
        </p:spPr>
        <p:txBody>
          <a:bodyPr wrap="square" lIns="0" tIns="0" rIns="0" bIns="0" rtlCol="0" vert="horz">
            <a:spAutoFit/>
          </a:bodyPr>
          <a:lstStyle/>
          <a:p>
            <a:pPr marL="41910">
              <a:lnSpc>
                <a:spcPts val="950"/>
              </a:lnSpc>
            </a:pPr>
            <a:r>
              <a:rPr dirty="0" sz="800" spc="-25" i="1">
                <a:latin typeface="Verdana"/>
                <a:cs typeface="Verdana"/>
              </a:rPr>
              <a:t>≥</a:t>
            </a:r>
            <a:r>
              <a:rPr dirty="0" sz="800" spc="-25">
                <a:latin typeface="Calibri"/>
                <a:cs typeface="Calibri"/>
              </a:rPr>
              <a:t>1</a:t>
            </a:r>
            <a:endParaRPr sz="800">
              <a:latin typeface="Calibri"/>
              <a:cs typeface="Calibri"/>
            </a:endParaRPr>
          </a:p>
        </p:txBody>
      </p:sp>
      <p:grpSp>
        <p:nvGrpSpPr>
          <p:cNvPr id="31" name="object 31" descr=""/>
          <p:cNvGrpSpPr/>
          <p:nvPr/>
        </p:nvGrpSpPr>
        <p:grpSpPr>
          <a:xfrm>
            <a:off x="1041523" y="2995201"/>
            <a:ext cx="612140" cy="883285"/>
            <a:chOff x="1041523" y="2995201"/>
            <a:chExt cx="612140" cy="883285"/>
          </a:xfrm>
        </p:grpSpPr>
        <p:sp>
          <p:nvSpPr>
            <p:cNvPr id="32" name="object 32" descr=""/>
            <p:cNvSpPr/>
            <p:nvPr/>
          </p:nvSpPr>
          <p:spPr>
            <a:xfrm>
              <a:off x="1044054" y="3133762"/>
              <a:ext cx="607060" cy="742315"/>
            </a:xfrm>
            <a:custGeom>
              <a:avLst/>
              <a:gdLst/>
              <a:ahLst/>
              <a:cxnLst/>
              <a:rect l="l" t="t" r="r" b="b"/>
              <a:pathLst>
                <a:path w="607060" h="742314">
                  <a:moveTo>
                    <a:pt x="606767" y="720008"/>
                  </a:moveTo>
                  <a:lnTo>
                    <a:pt x="605027" y="711389"/>
                  </a:lnTo>
                  <a:lnTo>
                    <a:pt x="600281" y="704351"/>
                  </a:lnTo>
                  <a:lnTo>
                    <a:pt x="593243" y="699606"/>
                  </a:lnTo>
                  <a:lnTo>
                    <a:pt x="584624" y="697866"/>
                  </a:lnTo>
                  <a:lnTo>
                    <a:pt x="576005" y="699606"/>
                  </a:lnTo>
                  <a:lnTo>
                    <a:pt x="568967" y="704351"/>
                  </a:lnTo>
                  <a:lnTo>
                    <a:pt x="564222" y="711389"/>
                  </a:lnTo>
                  <a:lnTo>
                    <a:pt x="562482" y="720008"/>
                  </a:lnTo>
                  <a:lnTo>
                    <a:pt x="564222" y="728627"/>
                  </a:lnTo>
                  <a:lnTo>
                    <a:pt x="568967" y="735665"/>
                  </a:lnTo>
                  <a:lnTo>
                    <a:pt x="576005" y="740410"/>
                  </a:lnTo>
                  <a:lnTo>
                    <a:pt x="584624" y="742150"/>
                  </a:lnTo>
                  <a:lnTo>
                    <a:pt x="593243" y="740410"/>
                  </a:lnTo>
                  <a:lnTo>
                    <a:pt x="600281" y="735665"/>
                  </a:lnTo>
                  <a:lnTo>
                    <a:pt x="605027" y="728627"/>
                  </a:lnTo>
                  <a:lnTo>
                    <a:pt x="606767" y="720008"/>
                  </a:lnTo>
                  <a:close/>
                </a:path>
                <a:path w="607060" h="742314">
                  <a:moveTo>
                    <a:pt x="0" y="300114"/>
                  </a:moveTo>
                  <a:lnTo>
                    <a:pt x="360004" y="300114"/>
                  </a:lnTo>
                  <a:lnTo>
                    <a:pt x="360004" y="0"/>
                  </a:lnTo>
                  <a:lnTo>
                    <a:pt x="606767" y="0"/>
                  </a:lnTo>
                </a:path>
                <a:path w="607060" h="742314">
                  <a:moveTo>
                    <a:pt x="0" y="300114"/>
                  </a:moveTo>
                  <a:lnTo>
                    <a:pt x="360004" y="300114"/>
                  </a:lnTo>
                  <a:lnTo>
                    <a:pt x="360004" y="600229"/>
                  </a:lnTo>
                  <a:lnTo>
                    <a:pt x="606767" y="600229"/>
                  </a:lnTo>
                </a:path>
              </a:pathLst>
            </a:custGeom>
            <a:ln w="506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3" name="object 33" descr=""/>
            <p:cNvSpPr/>
            <p:nvPr/>
          </p:nvSpPr>
          <p:spPr>
            <a:xfrm>
              <a:off x="1381916" y="3411734"/>
              <a:ext cx="44450" cy="44450"/>
            </a:xfrm>
            <a:custGeom>
              <a:avLst/>
              <a:gdLst/>
              <a:ahLst/>
              <a:cxnLst/>
              <a:rect l="l" t="t" r="r" b="b"/>
              <a:pathLst>
                <a:path w="44450" h="44450">
                  <a:moveTo>
                    <a:pt x="22142" y="0"/>
                  </a:moveTo>
                  <a:lnTo>
                    <a:pt x="13523" y="1740"/>
                  </a:lnTo>
                  <a:lnTo>
                    <a:pt x="6485" y="6485"/>
                  </a:lnTo>
                  <a:lnTo>
                    <a:pt x="1740" y="13523"/>
                  </a:lnTo>
                  <a:lnTo>
                    <a:pt x="0" y="22142"/>
                  </a:lnTo>
                  <a:lnTo>
                    <a:pt x="1740" y="30760"/>
                  </a:lnTo>
                  <a:lnTo>
                    <a:pt x="6485" y="37799"/>
                  </a:lnTo>
                  <a:lnTo>
                    <a:pt x="13523" y="42544"/>
                  </a:lnTo>
                  <a:lnTo>
                    <a:pt x="22142" y="44284"/>
                  </a:lnTo>
                  <a:lnTo>
                    <a:pt x="30761" y="42544"/>
                  </a:lnTo>
                  <a:lnTo>
                    <a:pt x="37799" y="37799"/>
                  </a:lnTo>
                  <a:lnTo>
                    <a:pt x="42544" y="30760"/>
                  </a:lnTo>
                  <a:lnTo>
                    <a:pt x="44284" y="22142"/>
                  </a:lnTo>
                  <a:lnTo>
                    <a:pt x="42544" y="13523"/>
                  </a:lnTo>
                  <a:lnTo>
                    <a:pt x="37799" y="6485"/>
                  </a:lnTo>
                  <a:lnTo>
                    <a:pt x="30761" y="1740"/>
                  </a:lnTo>
                  <a:lnTo>
                    <a:pt x="22142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4" name="object 34" descr=""/>
            <p:cNvSpPr/>
            <p:nvPr/>
          </p:nvSpPr>
          <p:spPr>
            <a:xfrm>
              <a:off x="1044054" y="3013983"/>
              <a:ext cx="607060" cy="840105"/>
            </a:xfrm>
            <a:custGeom>
              <a:avLst/>
              <a:gdLst/>
              <a:ahLst/>
              <a:cxnLst/>
              <a:rect l="l" t="t" r="r" b="b"/>
              <a:pathLst>
                <a:path w="607060" h="840104">
                  <a:moveTo>
                    <a:pt x="382146" y="419894"/>
                  </a:moveTo>
                  <a:lnTo>
                    <a:pt x="380406" y="411275"/>
                  </a:lnTo>
                  <a:lnTo>
                    <a:pt x="375661" y="404237"/>
                  </a:lnTo>
                  <a:lnTo>
                    <a:pt x="368623" y="399491"/>
                  </a:lnTo>
                  <a:lnTo>
                    <a:pt x="360004" y="397751"/>
                  </a:lnTo>
                  <a:lnTo>
                    <a:pt x="351385" y="399491"/>
                  </a:lnTo>
                  <a:lnTo>
                    <a:pt x="344347" y="404237"/>
                  </a:lnTo>
                  <a:lnTo>
                    <a:pt x="339602" y="411275"/>
                  </a:lnTo>
                  <a:lnTo>
                    <a:pt x="337862" y="419894"/>
                  </a:lnTo>
                  <a:lnTo>
                    <a:pt x="339602" y="428512"/>
                  </a:lnTo>
                  <a:lnTo>
                    <a:pt x="344347" y="435550"/>
                  </a:lnTo>
                  <a:lnTo>
                    <a:pt x="351385" y="440296"/>
                  </a:lnTo>
                  <a:lnTo>
                    <a:pt x="360004" y="442036"/>
                  </a:lnTo>
                  <a:lnTo>
                    <a:pt x="368623" y="440296"/>
                  </a:lnTo>
                  <a:lnTo>
                    <a:pt x="375661" y="435550"/>
                  </a:lnTo>
                  <a:lnTo>
                    <a:pt x="380406" y="428512"/>
                  </a:lnTo>
                  <a:lnTo>
                    <a:pt x="382146" y="419894"/>
                  </a:lnTo>
                  <a:close/>
                </a:path>
                <a:path w="607060" h="840104">
                  <a:moveTo>
                    <a:pt x="0" y="5891"/>
                  </a:moveTo>
                  <a:lnTo>
                    <a:pt x="180002" y="5891"/>
                  </a:lnTo>
                  <a:lnTo>
                    <a:pt x="180002" y="0"/>
                  </a:lnTo>
                  <a:lnTo>
                    <a:pt x="606767" y="0"/>
                  </a:lnTo>
                </a:path>
                <a:path w="607060" h="840104">
                  <a:moveTo>
                    <a:pt x="0" y="5891"/>
                  </a:moveTo>
                  <a:lnTo>
                    <a:pt x="180002" y="5891"/>
                  </a:lnTo>
                  <a:lnTo>
                    <a:pt x="180002" y="839787"/>
                  </a:lnTo>
                  <a:lnTo>
                    <a:pt x="559952" y="839787"/>
                  </a:lnTo>
                </a:path>
              </a:pathLst>
            </a:custGeom>
            <a:ln w="506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5" name="object 35" descr=""/>
            <p:cNvSpPr/>
            <p:nvPr/>
          </p:nvSpPr>
          <p:spPr>
            <a:xfrm>
              <a:off x="1201914" y="2997731"/>
              <a:ext cx="44450" cy="44450"/>
            </a:xfrm>
            <a:custGeom>
              <a:avLst/>
              <a:gdLst/>
              <a:ahLst/>
              <a:cxnLst/>
              <a:rect l="l" t="t" r="r" b="b"/>
              <a:pathLst>
                <a:path w="44450" h="44450">
                  <a:moveTo>
                    <a:pt x="22142" y="0"/>
                  </a:moveTo>
                  <a:lnTo>
                    <a:pt x="13523" y="1740"/>
                  </a:lnTo>
                  <a:lnTo>
                    <a:pt x="6485" y="6485"/>
                  </a:lnTo>
                  <a:lnTo>
                    <a:pt x="1740" y="13523"/>
                  </a:lnTo>
                  <a:lnTo>
                    <a:pt x="0" y="22142"/>
                  </a:lnTo>
                  <a:lnTo>
                    <a:pt x="1740" y="30761"/>
                  </a:lnTo>
                  <a:lnTo>
                    <a:pt x="6485" y="37799"/>
                  </a:lnTo>
                  <a:lnTo>
                    <a:pt x="13523" y="42544"/>
                  </a:lnTo>
                  <a:lnTo>
                    <a:pt x="22142" y="44284"/>
                  </a:lnTo>
                  <a:lnTo>
                    <a:pt x="30761" y="42544"/>
                  </a:lnTo>
                  <a:lnTo>
                    <a:pt x="37799" y="37799"/>
                  </a:lnTo>
                  <a:lnTo>
                    <a:pt x="42544" y="30761"/>
                  </a:lnTo>
                  <a:lnTo>
                    <a:pt x="44284" y="22142"/>
                  </a:lnTo>
                  <a:lnTo>
                    <a:pt x="42544" y="13523"/>
                  </a:lnTo>
                  <a:lnTo>
                    <a:pt x="37799" y="6485"/>
                  </a:lnTo>
                  <a:lnTo>
                    <a:pt x="30761" y="1740"/>
                  </a:lnTo>
                  <a:lnTo>
                    <a:pt x="22142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6" name="object 36" descr=""/>
            <p:cNvSpPr/>
            <p:nvPr/>
          </p:nvSpPr>
          <p:spPr>
            <a:xfrm>
              <a:off x="1201914" y="2997731"/>
              <a:ext cx="44450" cy="44450"/>
            </a:xfrm>
            <a:custGeom>
              <a:avLst/>
              <a:gdLst/>
              <a:ahLst/>
              <a:cxnLst/>
              <a:rect l="l" t="t" r="r" b="b"/>
              <a:pathLst>
                <a:path w="44450" h="44450">
                  <a:moveTo>
                    <a:pt x="44284" y="22142"/>
                  </a:moveTo>
                  <a:lnTo>
                    <a:pt x="42544" y="13523"/>
                  </a:lnTo>
                  <a:lnTo>
                    <a:pt x="37799" y="6485"/>
                  </a:lnTo>
                  <a:lnTo>
                    <a:pt x="30761" y="1740"/>
                  </a:lnTo>
                  <a:lnTo>
                    <a:pt x="22142" y="0"/>
                  </a:lnTo>
                  <a:lnTo>
                    <a:pt x="13523" y="1740"/>
                  </a:lnTo>
                  <a:lnTo>
                    <a:pt x="6485" y="6485"/>
                  </a:lnTo>
                  <a:lnTo>
                    <a:pt x="1740" y="13523"/>
                  </a:lnTo>
                  <a:lnTo>
                    <a:pt x="0" y="22142"/>
                  </a:lnTo>
                  <a:lnTo>
                    <a:pt x="1740" y="30761"/>
                  </a:lnTo>
                  <a:lnTo>
                    <a:pt x="6485" y="37799"/>
                  </a:lnTo>
                  <a:lnTo>
                    <a:pt x="13523" y="42544"/>
                  </a:lnTo>
                  <a:lnTo>
                    <a:pt x="22142" y="44284"/>
                  </a:lnTo>
                  <a:lnTo>
                    <a:pt x="30761" y="42544"/>
                  </a:lnTo>
                  <a:lnTo>
                    <a:pt x="37799" y="37799"/>
                  </a:lnTo>
                  <a:lnTo>
                    <a:pt x="42544" y="30761"/>
                  </a:lnTo>
                  <a:lnTo>
                    <a:pt x="44284" y="22142"/>
                  </a:lnTo>
                  <a:close/>
                </a:path>
              </a:pathLst>
            </a:custGeom>
            <a:ln w="506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37" name="object 37" descr=""/>
          <p:cNvSpPr txBox="1"/>
          <p:nvPr/>
        </p:nvSpPr>
        <p:spPr>
          <a:xfrm>
            <a:off x="1653351" y="3616743"/>
            <a:ext cx="221615" cy="354330"/>
          </a:xfrm>
          <a:prstGeom prst="rect">
            <a:avLst/>
          </a:prstGeom>
          <a:ln w="5060">
            <a:solidFill>
              <a:srgbClr val="000000"/>
            </a:solidFill>
          </a:ln>
        </p:spPr>
        <p:txBody>
          <a:bodyPr wrap="square" lIns="0" tIns="0" rIns="0" bIns="0" rtlCol="0" vert="horz">
            <a:spAutoFit/>
          </a:bodyPr>
          <a:lstStyle/>
          <a:p>
            <a:pPr marL="41910">
              <a:lnSpc>
                <a:spcPts val="950"/>
              </a:lnSpc>
            </a:pPr>
            <a:r>
              <a:rPr dirty="0" sz="800" spc="-25" i="1">
                <a:latin typeface="Verdana"/>
                <a:cs typeface="Verdana"/>
              </a:rPr>
              <a:t>≥</a:t>
            </a:r>
            <a:r>
              <a:rPr dirty="0" sz="800" spc="-25">
                <a:latin typeface="Calibri"/>
                <a:cs typeface="Calibri"/>
              </a:rPr>
              <a:t>1</a:t>
            </a:r>
            <a:endParaRPr sz="800">
              <a:latin typeface="Calibri"/>
              <a:cs typeface="Calibri"/>
            </a:endParaRPr>
          </a:p>
        </p:txBody>
      </p:sp>
      <p:sp>
        <p:nvSpPr>
          <p:cNvPr id="38" name="object 38" descr=""/>
          <p:cNvSpPr/>
          <p:nvPr/>
        </p:nvSpPr>
        <p:spPr>
          <a:xfrm>
            <a:off x="2373360" y="2896734"/>
            <a:ext cx="268605" cy="354330"/>
          </a:xfrm>
          <a:custGeom>
            <a:avLst/>
            <a:gdLst/>
            <a:ahLst/>
            <a:cxnLst/>
            <a:rect l="l" t="t" r="r" b="b"/>
            <a:pathLst>
              <a:path w="268605" h="354330">
                <a:moveTo>
                  <a:pt x="0" y="354276"/>
                </a:moveTo>
                <a:lnTo>
                  <a:pt x="221422" y="354276"/>
                </a:lnTo>
                <a:lnTo>
                  <a:pt x="221422" y="0"/>
                </a:lnTo>
                <a:lnTo>
                  <a:pt x="0" y="0"/>
                </a:lnTo>
                <a:lnTo>
                  <a:pt x="0" y="354276"/>
                </a:lnTo>
                <a:close/>
              </a:path>
              <a:path w="268605" h="354330">
                <a:moveTo>
                  <a:pt x="268237" y="177138"/>
                </a:moveTo>
                <a:lnTo>
                  <a:pt x="266497" y="168519"/>
                </a:lnTo>
                <a:lnTo>
                  <a:pt x="261752" y="161481"/>
                </a:lnTo>
                <a:lnTo>
                  <a:pt x="254714" y="156735"/>
                </a:lnTo>
                <a:lnTo>
                  <a:pt x="246095" y="154995"/>
                </a:lnTo>
                <a:lnTo>
                  <a:pt x="237476" y="156735"/>
                </a:lnTo>
                <a:lnTo>
                  <a:pt x="230438" y="161481"/>
                </a:lnTo>
                <a:lnTo>
                  <a:pt x="225692" y="168519"/>
                </a:lnTo>
                <a:lnTo>
                  <a:pt x="223952" y="177138"/>
                </a:lnTo>
                <a:lnTo>
                  <a:pt x="225692" y="185756"/>
                </a:lnTo>
                <a:lnTo>
                  <a:pt x="230438" y="192794"/>
                </a:lnTo>
                <a:lnTo>
                  <a:pt x="237476" y="197540"/>
                </a:lnTo>
                <a:lnTo>
                  <a:pt x="246095" y="199280"/>
                </a:lnTo>
                <a:lnTo>
                  <a:pt x="254714" y="197540"/>
                </a:lnTo>
                <a:lnTo>
                  <a:pt x="261752" y="192794"/>
                </a:lnTo>
                <a:lnTo>
                  <a:pt x="266497" y="185756"/>
                </a:lnTo>
                <a:lnTo>
                  <a:pt x="268237" y="177138"/>
                </a:lnTo>
                <a:close/>
              </a:path>
            </a:pathLst>
          </a:custGeom>
          <a:ln w="5060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9" name="object 39" descr=""/>
          <p:cNvSpPr txBox="1"/>
          <p:nvPr/>
        </p:nvSpPr>
        <p:spPr>
          <a:xfrm>
            <a:off x="2375891" y="2885807"/>
            <a:ext cx="216535" cy="14732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66040">
              <a:lnSpc>
                <a:spcPct val="100000"/>
              </a:lnSpc>
              <a:spcBef>
                <a:spcPts val="95"/>
              </a:spcBef>
            </a:pPr>
            <a:r>
              <a:rPr dirty="0" sz="800" spc="50">
                <a:latin typeface="Calibri"/>
                <a:cs typeface="Calibri"/>
              </a:rPr>
              <a:t>&amp;</a:t>
            </a:r>
            <a:endParaRPr sz="800">
              <a:latin typeface="Calibri"/>
              <a:cs typeface="Calibri"/>
            </a:endParaRPr>
          </a:p>
        </p:txBody>
      </p:sp>
      <p:sp>
        <p:nvSpPr>
          <p:cNvPr id="40" name="object 40" descr=""/>
          <p:cNvSpPr/>
          <p:nvPr/>
        </p:nvSpPr>
        <p:spPr>
          <a:xfrm>
            <a:off x="2373360" y="3616743"/>
            <a:ext cx="268605" cy="354330"/>
          </a:xfrm>
          <a:custGeom>
            <a:avLst/>
            <a:gdLst/>
            <a:ahLst/>
            <a:cxnLst/>
            <a:rect l="l" t="t" r="r" b="b"/>
            <a:pathLst>
              <a:path w="268605" h="354329">
                <a:moveTo>
                  <a:pt x="0" y="354276"/>
                </a:moveTo>
                <a:lnTo>
                  <a:pt x="221422" y="354276"/>
                </a:lnTo>
                <a:lnTo>
                  <a:pt x="221422" y="0"/>
                </a:lnTo>
                <a:lnTo>
                  <a:pt x="0" y="0"/>
                </a:lnTo>
                <a:lnTo>
                  <a:pt x="0" y="354276"/>
                </a:lnTo>
                <a:close/>
              </a:path>
              <a:path w="268605" h="354329">
                <a:moveTo>
                  <a:pt x="268237" y="177137"/>
                </a:moveTo>
                <a:lnTo>
                  <a:pt x="266497" y="168519"/>
                </a:lnTo>
                <a:lnTo>
                  <a:pt x="261752" y="161481"/>
                </a:lnTo>
                <a:lnTo>
                  <a:pt x="254714" y="156735"/>
                </a:lnTo>
                <a:lnTo>
                  <a:pt x="246095" y="154995"/>
                </a:lnTo>
                <a:lnTo>
                  <a:pt x="237476" y="156735"/>
                </a:lnTo>
                <a:lnTo>
                  <a:pt x="230438" y="161481"/>
                </a:lnTo>
                <a:lnTo>
                  <a:pt x="225692" y="168519"/>
                </a:lnTo>
                <a:lnTo>
                  <a:pt x="223952" y="177137"/>
                </a:lnTo>
                <a:lnTo>
                  <a:pt x="225692" y="185756"/>
                </a:lnTo>
                <a:lnTo>
                  <a:pt x="230438" y="192794"/>
                </a:lnTo>
                <a:lnTo>
                  <a:pt x="237476" y="197540"/>
                </a:lnTo>
                <a:lnTo>
                  <a:pt x="246095" y="199280"/>
                </a:lnTo>
                <a:lnTo>
                  <a:pt x="254714" y="197540"/>
                </a:lnTo>
                <a:lnTo>
                  <a:pt x="261752" y="192794"/>
                </a:lnTo>
                <a:lnTo>
                  <a:pt x="266497" y="185756"/>
                </a:lnTo>
                <a:lnTo>
                  <a:pt x="268237" y="177137"/>
                </a:lnTo>
                <a:close/>
              </a:path>
            </a:pathLst>
          </a:custGeom>
          <a:ln w="5060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1" name="object 41" descr=""/>
          <p:cNvSpPr txBox="1"/>
          <p:nvPr/>
        </p:nvSpPr>
        <p:spPr>
          <a:xfrm>
            <a:off x="2375891" y="3605808"/>
            <a:ext cx="216535" cy="14732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66040">
              <a:lnSpc>
                <a:spcPct val="100000"/>
              </a:lnSpc>
              <a:spcBef>
                <a:spcPts val="95"/>
              </a:spcBef>
            </a:pPr>
            <a:r>
              <a:rPr dirty="0" sz="800" spc="50">
                <a:latin typeface="Calibri"/>
                <a:cs typeface="Calibri"/>
              </a:rPr>
              <a:t>&amp;</a:t>
            </a:r>
            <a:endParaRPr sz="800">
              <a:latin typeface="Calibri"/>
              <a:cs typeface="Calibri"/>
            </a:endParaRPr>
          </a:p>
        </p:txBody>
      </p:sp>
      <p:sp>
        <p:nvSpPr>
          <p:cNvPr id="42" name="object 42" descr=""/>
          <p:cNvSpPr txBox="1"/>
          <p:nvPr/>
        </p:nvSpPr>
        <p:spPr>
          <a:xfrm>
            <a:off x="623481" y="3321225"/>
            <a:ext cx="370840" cy="207645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200" spc="290" i="1">
                <a:latin typeface="Calibri"/>
                <a:cs typeface="Calibri"/>
              </a:rPr>
              <a:t>CLK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43" name="object 43" descr=""/>
          <p:cNvSpPr txBox="1"/>
          <p:nvPr/>
        </p:nvSpPr>
        <p:spPr>
          <a:xfrm>
            <a:off x="851712" y="2907231"/>
            <a:ext cx="149225" cy="207645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200" spc="175" i="1">
                <a:latin typeface="Calibri"/>
                <a:cs typeface="Calibri"/>
              </a:rPr>
              <a:t>D</a:t>
            </a:r>
            <a:endParaRPr sz="1200">
              <a:latin typeface="Calibri"/>
              <a:cs typeface="Calibri"/>
            </a:endParaRPr>
          </a:p>
        </p:txBody>
      </p:sp>
      <p:grpSp>
        <p:nvGrpSpPr>
          <p:cNvPr id="44" name="object 44" descr=""/>
          <p:cNvGrpSpPr/>
          <p:nvPr/>
        </p:nvGrpSpPr>
        <p:grpSpPr>
          <a:xfrm>
            <a:off x="1874774" y="3011452"/>
            <a:ext cx="1057910" cy="845185"/>
            <a:chOff x="1874774" y="3011452"/>
            <a:chExt cx="1057910" cy="845185"/>
          </a:xfrm>
        </p:grpSpPr>
        <p:sp>
          <p:nvSpPr>
            <p:cNvPr id="45" name="object 45" descr=""/>
            <p:cNvSpPr/>
            <p:nvPr/>
          </p:nvSpPr>
          <p:spPr>
            <a:xfrm>
              <a:off x="1877304" y="3013982"/>
              <a:ext cx="1055370" cy="840105"/>
            </a:xfrm>
            <a:custGeom>
              <a:avLst/>
              <a:gdLst/>
              <a:ahLst/>
              <a:cxnLst/>
              <a:rect l="l" t="t" r="r" b="b"/>
              <a:pathLst>
                <a:path w="1055370" h="840104">
                  <a:moveTo>
                    <a:pt x="0" y="59889"/>
                  </a:moveTo>
                  <a:lnTo>
                    <a:pt x="252003" y="59889"/>
                  </a:lnTo>
                  <a:lnTo>
                    <a:pt x="252003" y="0"/>
                  </a:lnTo>
                  <a:lnTo>
                    <a:pt x="493525" y="0"/>
                  </a:lnTo>
                </a:path>
                <a:path w="1055370" h="840104">
                  <a:moveTo>
                    <a:pt x="0" y="779898"/>
                  </a:moveTo>
                  <a:lnTo>
                    <a:pt x="252003" y="779898"/>
                  </a:lnTo>
                  <a:lnTo>
                    <a:pt x="252003" y="839787"/>
                  </a:lnTo>
                  <a:lnTo>
                    <a:pt x="493525" y="839787"/>
                  </a:lnTo>
                </a:path>
                <a:path w="1055370" h="840104">
                  <a:moveTo>
                    <a:pt x="766823" y="59889"/>
                  </a:moveTo>
                  <a:lnTo>
                    <a:pt x="1054827" y="59889"/>
                  </a:lnTo>
                </a:path>
                <a:path w="1055370" h="840104">
                  <a:moveTo>
                    <a:pt x="766823" y="59889"/>
                  </a:moveTo>
                  <a:lnTo>
                    <a:pt x="874825" y="59889"/>
                  </a:lnTo>
                  <a:lnTo>
                    <a:pt x="874825" y="239891"/>
                  </a:lnTo>
                  <a:lnTo>
                    <a:pt x="354764" y="599896"/>
                  </a:lnTo>
                  <a:lnTo>
                    <a:pt x="354764" y="720008"/>
                  </a:lnTo>
                  <a:lnTo>
                    <a:pt x="493525" y="720008"/>
                  </a:lnTo>
                </a:path>
              </a:pathLst>
            </a:custGeom>
            <a:ln w="506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6" name="object 46" descr=""/>
            <p:cNvSpPr/>
            <p:nvPr/>
          </p:nvSpPr>
          <p:spPr>
            <a:xfrm>
              <a:off x="2729987" y="3051730"/>
              <a:ext cx="44450" cy="44450"/>
            </a:xfrm>
            <a:custGeom>
              <a:avLst/>
              <a:gdLst/>
              <a:ahLst/>
              <a:cxnLst/>
              <a:rect l="l" t="t" r="r" b="b"/>
              <a:pathLst>
                <a:path w="44450" h="44450">
                  <a:moveTo>
                    <a:pt x="22142" y="0"/>
                  </a:moveTo>
                  <a:lnTo>
                    <a:pt x="13523" y="1740"/>
                  </a:lnTo>
                  <a:lnTo>
                    <a:pt x="6485" y="6485"/>
                  </a:lnTo>
                  <a:lnTo>
                    <a:pt x="1740" y="13523"/>
                  </a:lnTo>
                  <a:lnTo>
                    <a:pt x="0" y="22142"/>
                  </a:lnTo>
                  <a:lnTo>
                    <a:pt x="1740" y="30761"/>
                  </a:lnTo>
                  <a:lnTo>
                    <a:pt x="6485" y="37799"/>
                  </a:lnTo>
                  <a:lnTo>
                    <a:pt x="13523" y="42544"/>
                  </a:lnTo>
                  <a:lnTo>
                    <a:pt x="22142" y="44284"/>
                  </a:lnTo>
                  <a:lnTo>
                    <a:pt x="30761" y="42544"/>
                  </a:lnTo>
                  <a:lnTo>
                    <a:pt x="37799" y="37799"/>
                  </a:lnTo>
                  <a:lnTo>
                    <a:pt x="42544" y="30761"/>
                  </a:lnTo>
                  <a:lnTo>
                    <a:pt x="44284" y="22142"/>
                  </a:lnTo>
                  <a:lnTo>
                    <a:pt x="42544" y="13523"/>
                  </a:lnTo>
                  <a:lnTo>
                    <a:pt x="37799" y="6485"/>
                  </a:lnTo>
                  <a:lnTo>
                    <a:pt x="30761" y="1740"/>
                  </a:lnTo>
                  <a:lnTo>
                    <a:pt x="22142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7" name="object 47" descr=""/>
            <p:cNvSpPr/>
            <p:nvPr/>
          </p:nvSpPr>
          <p:spPr>
            <a:xfrm>
              <a:off x="2232069" y="3051730"/>
              <a:ext cx="700405" cy="742315"/>
            </a:xfrm>
            <a:custGeom>
              <a:avLst/>
              <a:gdLst/>
              <a:ahLst/>
              <a:cxnLst/>
              <a:rect l="l" t="t" r="r" b="b"/>
              <a:pathLst>
                <a:path w="700405" h="742314">
                  <a:moveTo>
                    <a:pt x="542202" y="22142"/>
                  </a:moveTo>
                  <a:lnTo>
                    <a:pt x="540462" y="13523"/>
                  </a:lnTo>
                  <a:lnTo>
                    <a:pt x="535717" y="6485"/>
                  </a:lnTo>
                  <a:lnTo>
                    <a:pt x="528678" y="1740"/>
                  </a:lnTo>
                  <a:lnTo>
                    <a:pt x="520060" y="0"/>
                  </a:lnTo>
                  <a:lnTo>
                    <a:pt x="511441" y="1740"/>
                  </a:lnTo>
                  <a:lnTo>
                    <a:pt x="504403" y="6485"/>
                  </a:lnTo>
                  <a:lnTo>
                    <a:pt x="499657" y="13523"/>
                  </a:lnTo>
                  <a:lnTo>
                    <a:pt x="497917" y="22142"/>
                  </a:lnTo>
                  <a:lnTo>
                    <a:pt x="499657" y="30761"/>
                  </a:lnTo>
                  <a:lnTo>
                    <a:pt x="504403" y="37799"/>
                  </a:lnTo>
                  <a:lnTo>
                    <a:pt x="511441" y="42544"/>
                  </a:lnTo>
                  <a:lnTo>
                    <a:pt x="520060" y="44284"/>
                  </a:lnTo>
                  <a:lnTo>
                    <a:pt x="528678" y="42544"/>
                  </a:lnTo>
                  <a:lnTo>
                    <a:pt x="535717" y="37799"/>
                  </a:lnTo>
                  <a:lnTo>
                    <a:pt x="540462" y="30761"/>
                  </a:lnTo>
                  <a:lnTo>
                    <a:pt x="542202" y="22142"/>
                  </a:lnTo>
                  <a:close/>
                </a:path>
                <a:path w="700405" h="742314">
                  <a:moveTo>
                    <a:pt x="412058" y="742151"/>
                  </a:moveTo>
                  <a:lnTo>
                    <a:pt x="700062" y="742151"/>
                  </a:lnTo>
                </a:path>
                <a:path w="700405" h="742314">
                  <a:moveTo>
                    <a:pt x="412058" y="742151"/>
                  </a:moveTo>
                  <a:lnTo>
                    <a:pt x="520060" y="742151"/>
                  </a:lnTo>
                  <a:lnTo>
                    <a:pt x="520060" y="562148"/>
                  </a:lnTo>
                  <a:lnTo>
                    <a:pt x="0" y="202144"/>
                  </a:lnTo>
                  <a:lnTo>
                    <a:pt x="0" y="82031"/>
                  </a:lnTo>
                  <a:lnTo>
                    <a:pt x="138760" y="82031"/>
                  </a:lnTo>
                </a:path>
              </a:pathLst>
            </a:custGeom>
            <a:ln w="506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8" name="object 48" descr=""/>
            <p:cNvSpPr/>
            <p:nvPr/>
          </p:nvSpPr>
          <p:spPr>
            <a:xfrm>
              <a:off x="2729987" y="3771739"/>
              <a:ext cx="44450" cy="44450"/>
            </a:xfrm>
            <a:custGeom>
              <a:avLst/>
              <a:gdLst/>
              <a:ahLst/>
              <a:cxnLst/>
              <a:rect l="l" t="t" r="r" b="b"/>
              <a:pathLst>
                <a:path w="44450" h="44450">
                  <a:moveTo>
                    <a:pt x="22142" y="0"/>
                  </a:moveTo>
                  <a:lnTo>
                    <a:pt x="13523" y="1740"/>
                  </a:lnTo>
                  <a:lnTo>
                    <a:pt x="6485" y="6485"/>
                  </a:lnTo>
                  <a:lnTo>
                    <a:pt x="1740" y="13523"/>
                  </a:lnTo>
                  <a:lnTo>
                    <a:pt x="0" y="22142"/>
                  </a:lnTo>
                  <a:lnTo>
                    <a:pt x="1740" y="30761"/>
                  </a:lnTo>
                  <a:lnTo>
                    <a:pt x="6485" y="37799"/>
                  </a:lnTo>
                  <a:lnTo>
                    <a:pt x="13523" y="42544"/>
                  </a:lnTo>
                  <a:lnTo>
                    <a:pt x="22142" y="44284"/>
                  </a:lnTo>
                  <a:lnTo>
                    <a:pt x="30761" y="42544"/>
                  </a:lnTo>
                  <a:lnTo>
                    <a:pt x="37799" y="37799"/>
                  </a:lnTo>
                  <a:lnTo>
                    <a:pt x="42544" y="30761"/>
                  </a:lnTo>
                  <a:lnTo>
                    <a:pt x="44284" y="22142"/>
                  </a:lnTo>
                  <a:lnTo>
                    <a:pt x="42544" y="13523"/>
                  </a:lnTo>
                  <a:lnTo>
                    <a:pt x="37799" y="6485"/>
                  </a:lnTo>
                  <a:lnTo>
                    <a:pt x="30761" y="1740"/>
                  </a:lnTo>
                  <a:lnTo>
                    <a:pt x="22142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9" name="object 49" descr=""/>
            <p:cNvSpPr/>
            <p:nvPr/>
          </p:nvSpPr>
          <p:spPr>
            <a:xfrm>
              <a:off x="2729987" y="3771739"/>
              <a:ext cx="44450" cy="44450"/>
            </a:xfrm>
            <a:custGeom>
              <a:avLst/>
              <a:gdLst/>
              <a:ahLst/>
              <a:cxnLst/>
              <a:rect l="l" t="t" r="r" b="b"/>
              <a:pathLst>
                <a:path w="44450" h="44450">
                  <a:moveTo>
                    <a:pt x="44284" y="22142"/>
                  </a:moveTo>
                  <a:lnTo>
                    <a:pt x="42544" y="13523"/>
                  </a:lnTo>
                  <a:lnTo>
                    <a:pt x="37799" y="6485"/>
                  </a:lnTo>
                  <a:lnTo>
                    <a:pt x="30761" y="1740"/>
                  </a:lnTo>
                  <a:lnTo>
                    <a:pt x="22142" y="0"/>
                  </a:lnTo>
                  <a:lnTo>
                    <a:pt x="13523" y="1740"/>
                  </a:lnTo>
                  <a:lnTo>
                    <a:pt x="6485" y="6485"/>
                  </a:lnTo>
                  <a:lnTo>
                    <a:pt x="1740" y="13523"/>
                  </a:lnTo>
                  <a:lnTo>
                    <a:pt x="0" y="22142"/>
                  </a:lnTo>
                  <a:lnTo>
                    <a:pt x="1740" y="30761"/>
                  </a:lnTo>
                  <a:lnTo>
                    <a:pt x="6485" y="37799"/>
                  </a:lnTo>
                  <a:lnTo>
                    <a:pt x="13523" y="42544"/>
                  </a:lnTo>
                  <a:lnTo>
                    <a:pt x="22142" y="44284"/>
                  </a:lnTo>
                  <a:lnTo>
                    <a:pt x="30761" y="42544"/>
                  </a:lnTo>
                  <a:lnTo>
                    <a:pt x="37799" y="37799"/>
                  </a:lnTo>
                  <a:lnTo>
                    <a:pt x="42544" y="30761"/>
                  </a:lnTo>
                  <a:lnTo>
                    <a:pt x="44284" y="22142"/>
                  </a:lnTo>
                  <a:close/>
                </a:path>
              </a:pathLst>
            </a:custGeom>
            <a:ln w="506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50" name="object 50" descr=""/>
          <p:cNvSpPr txBox="1"/>
          <p:nvPr/>
        </p:nvSpPr>
        <p:spPr>
          <a:xfrm>
            <a:off x="2971495" y="2946461"/>
            <a:ext cx="143510" cy="207645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200" spc="70" i="1">
                <a:latin typeface="Calibri"/>
                <a:cs typeface="Calibri"/>
              </a:rPr>
              <a:t>Q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51" name="object 51" descr=""/>
          <p:cNvSpPr/>
          <p:nvPr/>
        </p:nvSpPr>
        <p:spPr>
          <a:xfrm>
            <a:off x="2984195" y="3722179"/>
            <a:ext cx="118110" cy="0"/>
          </a:xfrm>
          <a:custGeom>
            <a:avLst/>
            <a:gdLst/>
            <a:ahLst/>
            <a:cxnLst/>
            <a:rect l="l" t="t" r="r" b="b"/>
            <a:pathLst>
              <a:path w="118110" h="0">
                <a:moveTo>
                  <a:pt x="0" y="0"/>
                </a:moveTo>
                <a:lnTo>
                  <a:pt x="117741" y="0"/>
                </a:lnTo>
              </a:path>
            </a:pathLst>
          </a:custGeom>
          <a:ln w="505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2" name="object 52" descr=""/>
          <p:cNvSpPr txBox="1"/>
          <p:nvPr/>
        </p:nvSpPr>
        <p:spPr>
          <a:xfrm>
            <a:off x="2971495" y="3679111"/>
            <a:ext cx="143510" cy="207645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200" spc="70" i="1">
                <a:latin typeface="Calibri"/>
                <a:cs typeface="Calibri"/>
              </a:rPr>
              <a:t>Q</a:t>
            </a:r>
            <a:endParaRPr sz="1200">
              <a:latin typeface="Calibri"/>
              <a:cs typeface="Calibri"/>
            </a:endParaRPr>
          </a:p>
        </p:txBody>
      </p:sp>
      <p:grpSp>
        <p:nvGrpSpPr>
          <p:cNvPr id="53" name="object 53" descr=""/>
          <p:cNvGrpSpPr/>
          <p:nvPr/>
        </p:nvGrpSpPr>
        <p:grpSpPr>
          <a:xfrm>
            <a:off x="4023383" y="3056189"/>
            <a:ext cx="615315" cy="917575"/>
            <a:chOff x="4023383" y="3056189"/>
            <a:chExt cx="615315" cy="917575"/>
          </a:xfrm>
        </p:grpSpPr>
        <p:sp>
          <p:nvSpPr>
            <p:cNvPr id="54" name="object 54" descr=""/>
            <p:cNvSpPr/>
            <p:nvPr/>
          </p:nvSpPr>
          <p:spPr>
            <a:xfrm>
              <a:off x="4028463" y="3061269"/>
              <a:ext cx="605155" cy="907415"/>
            </a:xfrm>
            <a:custGeom>
              <a:avLst/>
              <a:gdLst/>
              <a:ahLst/>
              <a:cxnLst/>
              <a:rect l="l" t="t" r="r" b="b"/>
              <a:pathLst>
                <a:path w="605154" h="907414">
                  <a:moveTo>
                    <a:pt x="0" y="907216"/>
                  </a:moveTo>
                  <a:lnTo>
                    <a:pt x="604803" y="907216"/>
                  </a:lnTo>
                  <a:lnTo>
                    <a:pt x="604803" y="0"/>
                  </a:lnTo>
                  <a:lnTo>
                    <a:pt x="0" y="0"/>
                  </a:lnTo>
                  <a:lnTo>
                    <a:pt x="0" y="907216"/>
                  </a:lnTo>
                  <a:close/>
                </a:path>
              </a:pathLst>
            </a:custGeom>
            <a:ln w="10121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5" name="object 55" descr=""/>
            <p:cNvSpPr/>
            <p:nvPr/>
          </p:nvSpPr>
          <p:spPr>
            <a:xfrm>
              <a:off x="4028463" y="3756802"/>
              <a:ext cx="60960" cy="121285"/>
            </a:xfrm>
            <a:custGeom>
              <a:avLst/>
              <a:gdLst/>
              <a:ahLst/>
              <a:cxnLst/>
              <a:rect l="l" t="t" r="r" b="b"/>
              <a:pathLst>
                <a:path w="60960" h="121285">
                  <a:moveTo>
                    <a:pt x="0" y="0"/>
                  </a:moveTo>
                  <a:lnTo>
                    <a:pt x="60480" y="60480"/>
                  </a:lnTo>
                  <a:lnTo>
                    <a:pt x="0" y="120960"/>
                  </a:lnTo>
                </a:path>
              </a:pathLst>
            </a:custGeom>
            <a:ln w="506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6" name="object 56" descr=""/>
            <p:cNvSpPr/>
            <p:nvPr/>
          </p:nvSpPr>
          <p:spPr>
            <a:xfrm>
              <a:off x="4479315" y="3746462"/>
              <a:ext cx="107950" cy="0"/>
            </a:xfrm>
            <a:custGeom>
              <a:avLst/>
              <a:gdLst/>
              <a:ahLst/>
              <a:cxnLst/>
              <a:rect l="l" t="t" r="r" b="b"/>
              <a:pathLst>
                <a:path w="107950" h="0">
                  <a:moveTo>
                    <a:pt x="0" y="0"/>
                  </a:moveTo>
                  <a:lnTo>
                    <a:pt x="107759" y="0"/>
                  </a:lnTo>
                </a:path>
              </a:pathLst>
            </a:custGeom>
            <a:ln w="505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57" name="object 57" descr=""/>
          <p:cNvSpPr txBox="1"/>
          <p:nvPr/>
        </p:nvSpPr>
        <p:spPr>
          <a:xfrm>
            <a:off x="4466615" y="3707598"/>
            <a:ext cx="133350" cy="191770"/>
          </a:xfrm>
          <a:prstGeom prst="rect">
            <a:avLst/>
          </a:prstGeom>
        </p:spPr>
        <p:txBody>
          <a:bodyPr wrap="square" lIns="0" tIns="1143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dirty="0" sz="1100" spc="50">
                <a:latin typeface="Calibri"/>
                <a:cs typeface="Calibri"/>
              </a:rPr>
              <a:t>Q</a:t>
            </a:r>
            <a:endParaRPr sz="1100">
              <a:latin typeface="Calibri"/>
              <a:cs typeface="Calibri"/>
            </a:endParaRPr>
          </a:p>
        </p:txBody>
      </p:sp>
      <p:sp>
        <p:nvSpPr>
          <p:cNvPr id="58" name="object 58" descr=""/>
          <p:cNvSpPr/>
          <p:nvPr/>
        </p:nvSpPr>
        <p:spPr>
          <a:xfrm>
            <a:off x="3927664" y="3212472"/>
            <a:ext cx="806450" cy="605155"/>
          </a:xfrm>
          <a:custGeom>
            <a:avLst/>
            <a:gdLst/>
            <a:ahLst/>
            <a:cxnLst/>
            <a:rect l="l" t="t" r="r" b="b"/>
            <a:pathLst>
              <a:path w="806450" h="605154">
                <a:moveTo>
                  <a:pt x="100799" y="604810"/>
                </a:moveTo>
                <a:lnTo>
                  <a:pt x="0" y="604810"/>
                </a:lnTo>
              </a:path>
              <a:path w="806450" h="605154">
                <a:moveTo>
                  <a:pt x="705602" y="604810"/>
                </a:moveTo>
                <a:lnTo>
                  <a:pt x="806401" y="604810"/>
                </a:lnTo>
              </a:path>
              <a:path w="806450" h="605154">
                <a:moveTo>
                  <a:pt x="100799" y="0"/>
                </a:moveTo>
                <a:lnTo>
                  <a:pt x="0" y="0"/>
                </a:lnTo>
              </a:path>
              <a:path w="806450" h="605154">
                <a:moveTo>
                  <a:pt x="705602" y="0"/>
                </a:moveTo>
                <a:lnTo>
                  <a:pt x="806401" y="0"/>
                </a:lnTo>
              </a:path>
            </a:pathLst>
          </a:custGeom>
          <a:ln w="5060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9" name="object 59" descr=""/>
          <p:cNvSpPr txBox="1"/>
          <p:nvPr/>
        </p:nvSpPr>
        <p:spPr>
          <a:xfrm>
            <a:off x="3957891" y="2815142"/>
            <a:ext cx="746760" cy="479425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algn="ctr">
              <a:lnSpc>
                <a:spcPct val="100000"/>
              </a:lnSpc>
              <a:spcBef>
                <a:spcPts val="95"/>
              </a:spcBef>
            </a:pPr>
            <a:r>
              <a:rPr dirty="0" sz="1200" spc="85">
                <a:latin typeface="Calibri"/>
                <a:cs typeface="Calibri"/>
              </a:rPr>
              <a:t>D-</a:t>
            </a:r>
            <a:r>
              <a:rPr dirty="0" sz="1200" spc="55">
                <a:latin typeface="Calibri"/>
                <a:cs typeface="Calibri"/>
              </a:rPr>
              <a:t>FlipFlop</a:t>
            </a:r>
            <a:endParaRPr sz="1200">
              <a:latin typeface="Calibri"/>
              <a:cs typeface="Calibri"/>
            </a:endParaRPr>
          </a:p>
          <a:p>
            <a:pPr algn="ctr">
              <a:lnSpc>
                <a:spcPct val="100000"/>
              </a:lnSpc>
              <a:spcBef>
                <a:spcPts val="819"/>
              </a:spcBef>
              <a:tabLst>
                <a:tab pos="404495" algn="l"/>
              </a:tabLst>
            </a:pPr>
            <a:r>
              <a:rPr dirty="0" sz="1100" spc="105">
                <a:latin typeface="Calibri"/>
                <a:cs typeface="Calibri"/>
              </a:rPr>
              <a:t>D</a:t>
            </a:r>
            <a:r>
              <a:rPr dirty="0" sz="1100">
                <a:latin typeface="Calibri"/>
                <a:cs typeface="Calibri"/>
              </a:rPr>
              <a:t>	</a:t>
            </a:r>
            <a:r>
              <a:rPr dirty="0" sz="1100" spc="50">
                <a:latin typeface="Calibri"/>
                <a:cs typeface="Calibri"/>
              </a:rPr>
              <a:t>Q</a:t>
            </a:r>
            <a:endParaRPr sz="1100">
              <a:latin typeface="Calibri"/>
              <a:cs typeface="Calibri"/>
            </a:endParaRPr>
          </a:p>
        </p:txBody>
      </p:sp>
      <p:sp>
        <p:nvSpPr>
          <p:cNvPr id="60" name="object 60" descr="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49530">
              <a:lnSpc>
                <a:spcPts val="1235"/>
              </a:lnSpc>
            </a:pPr>
            <a:fld id="{81D60167-4931-47E6-BA6A-407CBD079E47}" type="slidenum">
              <a:rPr dirty="0" spc="-25"/>
              <a:t>10</a:t>
            </a:fld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 txBox="1"/>
          <p:nvPr/>
        </p:nvSpPr>
        <p:spPr>
          <a:xfrm>
            <a:off x="573925" y="411350"/>
            <a:ext cx="6506845" cy="2643505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algn="r" marR="6985">
              <a:lnSpc>
                <a:spcPct val="100000"/>
              </a:lnSpc>
              <a:spcBef>
                <a:spcPts val="95"/>
              </a:spcBef>
            </a:pPr>
            <a:r>
              <a:rPr dirty="0" sz="1200" i="1">
                <a:latin typeface="Calibri"/>
                <a:cs typeface="Calibri"/>
              </a:rPr>
              <a:t>Synchronous</a:t>
            </a:r>
            <a:r>
              <a:rPr dirty="0" sz="1200" spc="229" i="1">
                <a:latin typeface="Calibri"/>
                <a:cs typeface="Calibri"/>
              </a:rPr>
              <a:t> </a:t>
            </a:r>
            <a:r>
              <a:rPr dirty="0" sz="1200" i="1">
                <a:latin typeface="Calibri"/>
                <a:cs typeface="Calibri"/>
              </a:rPr>
              <a:t>feedback</a:t>
            </a:r>
            <a:r>
              <a:rPr dirty="0" sz="1200" spc="235" i="1">
                <a:latin typeface="Calibri"/>
                <a:cs typeface="Calibri"/>
              </a:rPr>
              <a:t> </a:t>
            </a:r>
            <a:r>
              <a:rPr dirty="0" sz="1200" spc="-10" i="1">
                <a:latin typeface="Calibri"/>
                <a:cs typeface="Calibri"/>
              </a:rPr>
              <a:t>circuit</a:t>
            </a:r>
            <a:endParaRPr sz="12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715"/>
              </a:spcBef>
            </a:pPr>
            <a:endParaRPr sz="1200">
              <a:latin typeface="Calibri"/>
              <a:cs typeface="Calibri"/>
            </a:endParaRPr>
          </a:p>
          <a:p>
            <a:pPr lvl="1" marL="572770" indent="-560070">
              <a:lnSpc>
                <a:spcPct val="100000"/>
              </a:lnSpc>
              <a:buFont typeface="Calibri"/>
              <a:buAutoNum type="arabicPeriod" startAt="6"/>
              <a:tabLst>
                <a:tab pos="572770" algn="l"/>
              </a:tabLst>
            </a:pPr>
            <a:r>
              <a:rPr dirty="0" sz="1700" spc="145" b="1">
                <a:latin typeface="Calibri"/>
                <a:cs typeface="Calibri"/>
              </a:rPr>
              <a:t>Synchronous</a:t>
            </a:r>
            <a:r>
              <a:rPr dirty="0" sz="1700" spc="280" b="1">
                <a:latin typeface="Calibri"/>
                <a:cs typeface="Calibri"/>
              </a:rPr>
              <a:t> </a:t>
            </a:r>
            <a:r>
              <a:rPr dirty="0" sz="1700" spc="100" b="1">
                <a:latin typeface="Calibri"/>
                <a:cs typeface="Calibri"/>
              </a:rPr>
              <a:t>feedback</a:t>
            </a:r>
            <a:r>
              <a:rPr dirty="0" sz="1700" spc="285" b="1">
                <a:latin typeface="Calibri"/>
                <a:cs typeface="Calibri"/>
              </a:rPr>
              <a:t> </a:t>
            </a:r>
            <a:r>
              <a:rPr dirty="0" sz="1700" spc="135" b="1">
                <a:latin typeface="Calibri"/>
                <a:cs typeface="Calibri"/>
              </a:rPr>
              <a:t>circuit</a:t>
            </a:r>
            <a:endParaRPr sz="1700">
              <a:latin typeface="Calibri"/>
              <a:cs typeface="Calibri"/>
            </a:endParaRPr>
          </a:p>
          <a:p>
            <a:pPr lvl="1">
              <a:lnSpc>
                <a:spcPct val="100000"/>
              </a:lnSpc>
              <a:spcBef>
                <a:spcPts val="430"/>
              </a:spcBef>
              <a:buFont typeface="Calibri"/>
              <a:buAutoNum type="arabicPeriod" startAt="6"/>
            </a:pPr>
            <a:endParaRPr sz="1700">
              <a:latin typeface="Calibri"/>
              <a:cs typeface="Calibri"/>
            </a:endParaRPr>
          </a:p>
          <a:p>
            <a:pPr algn="just" marL="12700" marR="5080">
              <a:lnSpc>
                <a:spcPct val="100000"/>
              </a:lnSpc>
            </a:pPr>
            <a:r>
              <a:rPr dirty="0" sz="1200" spc="60">
                <a:latin typeface="Calibri"/>
                <a:cs typeface="Calibri"/>
              </a:rPr>
              <a:t>Up</a:t>
            </a:r>
            <a:r>
              <a:rPr dirty="0" sz="1200" spc="16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to</a:t>
            </a:r>
            <a:r>
              <a:rPr dirty="0" sz="1200" spc="16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the</a:t>
            </a:r>
            <a:r>
              <a:rPr dirty="0" sz="1200" spc="16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chapter</a:t>
            </a:r>
            <a:r>
              <a:rPr dirty="0" sz="1200" spc="16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  <a:hlinkClick r:id="rId2" action="ppaction://hlinksldjump"/>
              </a:rPr>
              <a:t>4.4</a:t>
            </a:r>
            <a:r>
              <a:rPr dirty="0" sz="1200" spc="16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only</a:t>
            </a:r>
            <a:r>
              <a:rPr dirty="0" sz="1200" spc="16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logical</a:t>
            </a:r>
            <a:r>
              <a:rPr dirty="0" sz="1200" spc="16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algebra</a:t>
            </a:r>
            <a:r>
              <a:rPr dirty="0" sz="1200" spc="16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without</a:t>
            </a:r>
            <a:r>
              <a:rPr dirty="0" sz="1200" spc="16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memory</a:t>
            </a:r>
            <a:r>
              <a:rPr dirty="0" sz="1200" spc="16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effects</a:t>
            </a:r>
            <a:r>
              <a:rPr dirty="0" sz="1200" spc="16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have</a:t>
            </a:r>
            <a:r>
              <a:rPr dirty="0" sz="1200" spc="16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been</a:t>
            </a:r>
            <a:r>
              <a:rPr dirty="0" sz="1200" spc="16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considered.</a:t>
            </a:r>
            <a:r>
              <a:rPr dirty="0" sz="1200" spc="37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Now</a:t>
            </a:r>
            <a:r>
              <a:rPr dirty="0" sz="1200" spc="160">
                <a:latin typeface="Calibri"/>
                <a:cs typeface="Calibri"/>
              </a:rPr>
              <a:t> </a:t>
            </a:r>
            <a:r>
              <a:rPr dirty="0" sz="1200" spc="-25">
                <a:latin typeface="Calibri"/>
                <a:cs typeface="Calibri"/>
              </a:rPr>
              <a:t>you </a:t>
            </a:r>
            <a:r>
              <a:rPr dirty="0" sz="1200">
                <a:latin typeface="Calibri"/>
                <a:cs typeface="Calibri"/>
              </a:rPr>
              <a:t>will</a:t>
            </a:r>
            <a:r>
              <a:rPr dirty="0" sz="1200" spc="34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connect</a:t>
            </a:r>
            <a:r>
              <a:rPr dirty="0" sz="1200" spc="35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an</a:t>
            </a:r>
            <a:r>
              <a:rPr dirty="0" sz="1200" spc="35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algebraic/logic</a:t>
            </a:r>
            <a:r>
              <a:rPr dirty="0" sz="1200" spc="35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structure</a:t>
            </a:r>
            <a:r>
              <a:rPr dirty="0" sz="1200" spc="35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with</a:t>
            </a:r>
            <a:r>
              <a:rPr dirty="0" sz="1200" spc="35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memories/registers.</a:t>
            </a:r>
            <a:r>
              <a:rPr dirty="0" sz="1200" spc="300">
                <a:latin typeface="Calibri"/>
                <a:cs typeface="Calibri"/>
              </a:rPr>
              <a:t>  </a:t>
            </a:r>
            <a:r>
              <a:rPr dirty="0" sz="1200" spc="65">
                <a:latin typeface="Calibri"/>
                <a:cs typeface="Calibri"/>
              </a:rPr>
              <a:t>The</a:t>
            </a:r>
            <a:r>
              <a:rPr dirty="0" sz="1200" spc="35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outputs</a:t>
            </a:r>
            <a:r>
              <a:rPr dirty="0" sz="1200" spc="35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are</a:t>
            </a:r>
            <a:r>
              <a:rPr dirty="0" sz="1200" spc="35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clocked</a:t>
            </a:r>
            <a:r>
              <a:rPr dirty="0" sz="1200" spc="350">
                <a:latin typeface="Calibri"/>
                <a:cs typeface="Calibri"/>
              </a:rPr>
              <a:t> </a:t>
            </a:r>
            <a:r>
              <a:rPr dirty="0" sz="1200" spc="-25">
                <a:latin typeface="Calibri"/>
                <a:cs typeface="Calibri"/>
              </a:rPr>
              <a:t>and </a:t>
            </a:r>
            <a:r>
              <a:rPr dirty="0" sz="1200">
                <a:latin typeface="Calibri"/>
                <a:cs typeface="Calibri"/>
              </a:rPr>
              <a:t>coupled</a:t>
            </a:r>
            <a:r>
              <a:rPr dirty="0" sz="1200" spc="8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back</a:t>
            </a:r>
            <a:r>
              <a:rPr dirty="0" sz="1200" spc="8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to</a:t>
            </a:r>
            <a:r>
              <a:rPr dirty="0" sz="1200" spc="8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the</a:t>
            </a:r>
            <a:r>
              <a:rPr dirty="0" sz="1200" spc="8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inputs.</a:t>
            </a:r>
            <a:r>
              <a:rPr dirty="0" sz="1200" spc="270">
                <a:latin typeface="Calibri"/>
                <a:cs typeface="Calibri"/>
              </a:rPr>
              <a:t> </a:t>
            </a:r>
            <a:r>
              <a:rPr dirty="0" sz="1200" spc="65">
                <a:latin typeface="Calibri"/>
                <a:cs typeface="Calibri"/>
              </a:rPr>
              <a:t>The</a:t>
            </a:r>
            <a:r>
              <a:rPr dirty="0" sz="1200" spc="8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logical</a:t>
            </a:r>
            <a:r>
              <a:rPr dirty="0" sz="1200" spc="8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structure</a:t>
            </a:r>
            <a:r>
              <a:rPr dirty="0" sz="1200" spc="8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with</a:t>
            </a:r>
            <a:r>
              <a:rPr dirty="0" sz="1200" spc="9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memory</a:t>
            </a:r>
            <a:r>
              <a:rPr dirty="0" sz="1200" spc="85">
                <a:latin typeface="Calibri"/>
                <a:cs typeface="Calibri"/>
              </a:rPr>
              <a:t> </a:t>
            </a:r>
            <a:r>
              <a:rPr dirty="0" sz="1200" spc="-10">
                <a:latin typeface="Calibri"/>
                <a:cs typeface="Calibri"/>
              </a:rPr>
              <a:t>effect</a:t>
            </a:r>
            <a:r>
              <a:rPr dirty="0" sz="1200" spc="8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has</a:t>
            </a:r>
            <a:r>
              <a:rPr dirty="0" sz="1200" spc="8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got</a:t>
            </a:r>
            <a:r>
              <a:rPr dirty="0" sz="1200" spc="9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a</a:t>
            </a:r>
            <a:r>
              <a:rPr dirty="0" sz="1200" spc="8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new</a:t>
            </a:r>
            <a:r>
              <a:rPr dirty="0" sz="1200" spc="8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name:</a:t>
            </a:r>
            <a:r>
              <a:rPr dirty="0" sz="1200" spc="254">
                <a:latin typeface="Calibri"/>
                <a:cs typeface="Calibri"/>
              </a:rPr>
              <a:t> </a:t>
            </a:r>
            <a:r>
              <a:rPr dirty="0" sz="1200" spc="-10">
                <a:latin typeface="Calibri"/>
                <a:cs typeface="Calibri"/>
              </a:rPr>
              <a:t>Feedback </a:t>
            </a:r>
            <a:r>
              <a:rPr dirty="0" sz="1200" spc="150">
                <a:latin typeface="Calibri"/>
                <a:cs typeface="Calibri"/>
              </a:rPr>
              <a:t>circuit.</a:t>
            </a:r>
            <a:endParaRPr sz="1200">
              <a:latin typeface="Calibri"/>
              <a:cs typeface="Calibri"/>
            </a:endParaRPr>
          </a:p>
          <a:p>
            <a:pPr algn="just" marL="12700">
              <a:lnSpc>
                <a:spcPct val="100000"/>
              </a:lnSpc>
              <a:spcBef>
                <a:spcPts val="1435"/>
              </a:spcBef>
            </a:pPr>
            <a:r>
              <a:rPr dirty="0" sz="1200" spc="85">
                <a:latin typeface="Calibri"/>
                <a:cs typeface="Calibri"/>
              </a:rPr>
              <a:t>It</a:t>
            </a:r>
            <a:r>
              <a:rPr dirty="0" sz="1200" spc="16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is</a:t>
            </a:r>
            <a:r>
              <a:rPr dirty="0" sz="1200" spc="17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a</a:t>
            </a:r>
            <a:r>
              <a:rPr dirty="0" sz="1200" spc="170">
                <a:latin typeface="Calibri"/>
                <a:cs typeface="Calibri"/>
              </a:rPr>
              <a:t> </a:t>
            </a:r>
            <a:r>
              <a:rPr dirty="0" sz="1200" spc="75" b="1">
                <a:latin typeface="Calibri"/>
                <a:cs typeface="Calibri"/>
              </a:rPr>
              <a:t>synchronous</a:t>
            </a:r>
            <a:r>
              <a:rPr dirty="0" sz="1200" spc="170" b="1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back-coupled</a:t>
            </a:r>
            <a:r>
              <a:rPr dirty="0" sz="1200" spc="17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circuit</a:t>
            </a:r>
            <a:r>
              <a:rPr dirty="0" sz="1200" spc="170">
                <a:latin typeface="Calibri"/>
                <a:cs typeface="Calibri"/>
              </a:rPr>
              <a:t> </a:t>
            </a:r>
            <a:r>
              <a:rPr dirty="0" sz="1200" spc="-25">
                <a:latin typeface="Calibri"/>
                <a:cs typeface="Calibri"/>
              </a:rPr>
              <a:t>if:</a:t>
            </a:r>
            <a:endParaRPr sz="1200">
              <a:latin typeface="Calibri"/>
              <a:cs typeface="Calibri"/>
            </a:endParaRPr>
          </a:p>
          <a:p>
            <a:pPr lvl="2" marL="384175" indent="-148590">
              <a:lnSpc>
                <a:spcPct val="100000"/>
              </a:lnSpc>
              <a:spcBef>
                <a:spcPts val="755"/>
              </a:spcBef>
              <a:buFont typeface="Arial MT"/>
              <a:buChar char="•"/>
              <a:tabLst>
                <a:tab pos="384175" algn="l"/>
              </a:tabLst>
            </a:pPr>
            <a:r>
              <a:rPr dirty="0" sz="1200">
                <a:latin typeface="Calibri"/>
                <a:cs typeface="Calibri"/>
              </a:rPr>
              <a:t>all</a:t>
            </a:r>
            <a:r>
              <a:rPr dirty="0" sz="1200" spc="114">
                <a:latin typeface="Calibri"/>
                <a:cs typeface="Calibri"/>
              </a:rPr>
              <a:t> </a:t>
            </a:r>
            <a:r>
              <a:rPr dirty="0" sz="1200" spc="-10">
                <a:latin typeface="Calibri"/>
                <a:cs typeface="Calibri"/>
              </a:rPr>
              <a:t>memories</a:t>
            </a:r>
            <a:r>
              <a:rPr dirty="0" sz="1200" spc="114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are</a:t>
            </a:r>
            <a:r>
              <a:rPr dirty="0" sz="1200" spc="114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served</a:t>
            </a:r>
            <a:r>
              <a:rPr dirty="0" sz="1200" spc="114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with</a:t>
            </a:r>
            <a:r>
              <a:rPr dirty="0" sz="1200" spc="114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the</a:t>
            </a:r>
            <a:r>
              <a:rPr dirty="0" sz="1200" spc="114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same</a:t>
            </a:r>
            <a:r>
              <a:rPr dirty="0" sz="1200" spc="114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clock</a:t>
            </a:r>
            <a:r>
              <a:rPr dirty="0" sz="1200" spc="120">
                <a:latin typeface="Calibri"/>
                <a:cs typeface="Calibri"/>
              </a:rPr>
              <a:t> </a:t>
            </a:r>
            <a:r>
              <a:rPr dirty="0" sz="1200" spc="-25">
                <a:latin typeface="Calibri"/>
                <a:cs typeface="Calibri"/>
              </a:rPr>
              <a:t>and</a:t>
            </a:r>
            <a:endParaRPr sz="1200">
              <a:latin typeface="Calibri"/>
              <a:cs typeface="Calibri"/>
            </a:endParaRPr>
          </a:p>
          <a:p>
            <a:pPr lvl="2" marL="384175" indent="-148590">
              <a:lnSpc>
                <a:spcPct val="100000"/>
              </a:lnSpc>
              <a:spcBef>
                <a:spcPts val="180"/>
              </a:spcBef>
              <a:buFont typeface="Arial MT"/>
              <a:buChar char="•"/>
              <a:tabLst>
                <a:tab pos="384175" algn="l"/>
              </a:tabLst>
            </a:pPr>
            <a:r>
              <a:rPr dirty="0" sz="1200">
                <a:latin typeface="Calibri"/>
                <a:cs typeface="Calibri"/>
              </a:rPr>
              <a:t>no</a:t>
            </a:r>
            <a:r>
              <a:rPr dirty="0" sz="1200" spc="80">
                <a:latin typeface="Calibri"/>
                <a:cs typeface="Calibri"/>
              </a:rPr>
              <a:t> </a:t>
            </a:r>
            <a:r>
              <a:rPr dirty="0" sz="1200" spc="-10">
                <a:latin typeface="Calibri"/>
                <a:cs typeface="Calibri"/>
              </a:rPr>
              <a:t>memories</a:t>
            </a:r>
            <a:r>
              <a:rPr dirty="0" sz="1200" spc="8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are</a:t>
            </a:r>
            <a:r>
              <a:rPr dirty="0" sz="1200" spc="8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connected</a:t>
            </a:r>
            <a:r>
              <a:rPr dirty="0" sz="1200" spc="8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in</a:t>
            </a:r>
            <a:r>
              <a:rPr dirty="0" sz="1200" spc="80">
                <a:latin typeface="Calibri"/>
                <a:cs typeface="Calibri"/>
              </a:rPr>
              <a:t> </a:t>
            </a:r>
            <a:r>
              <a:rPr dirty="0" sz="1200" spc="-10">
                <a:latin typeface="Calibri"/>
                <a:cs typeface="Calibri"/>
              </a:rPr>
              <a:t>series.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3" name="object 3" descr=""/>
          <p:cNvSpPr/>
          <p:nvPr/>
        </p:nvSpPr>
        <p:spPr>
          <a:xfrm>
            <a:off x="2753283" y="3245259"/>
            <a:ext cx="1800225" cy="3240405"/>
          </a:xfrm>
          <a:custGeom>
            <a:avLst/>
            <a:gdLst/>
            <a:ahLst/>
            <a:cxnLst/>
            <a:rect l="l" t="t" r="r" b="b"/>
            <a:pathLst>
              <a:path w="1800225" h="3240404">
                <a:moveTo>
                  <a:pt x="0" y="3240040"/>
                </a:moveTo>
                <a:lnTo>
                  <a:pt x="0" y="0"/>
                </a:lnTo>
                <a:lnTo>
                  <a:pt x="1800022" y="0"/>
                </a:lnTo>
                <a:lnTo>
                  <a:pt x="1800022" y="3240040"/>
                </a:lnTo>
                <a:lnTo>
                  <a:pt x="0" y="3240040"/>
                </a:lnTo>
                <a:close/>
              </a:path>
            </a:pathLst>
          </a:custGeom>
          <a:ln w="5060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" name="object 4" descr=""/>
          <p:cNvSpPr txBox="1"/>
          <p:nvPr/>
        </p:nvSpPr>
        <p:spPr>
          <a:xfrm>
            <a:off x="2755814" y="3298771"/>
            <a:ext cx="1795145" cy="207645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75895">
              <a:lnSpc>
                <a:spcPct val="100000"/>
              </a:lnSpc>
              <a:spcBef>
                <a:spcPts val="95"/>
              </a:spcBef>
            </a:pPr>
            <a:r>
              <a:rPr dirty="0" sz="1200" spc="114">
                <a:latin typeface="Calibri"/>
                <a:cs typeface="Calibri"/>
              </a:rPr>
              <a:t>AND/OR/NOT-</a:t>
            </a:r>
            <a:r>
              <a:rPr dirty="0" sz="1200" spc="75">
                <a:latin typeface="Calibri"/>
                <a:cs typeface="Calibri"/>
              </a:rPr>
              <a:t>Logic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5" name="object 5" descr=""/>
          <p:cNvSpPr txBox="1"/>
          <p:nvPr/>
        </p:nvSpPr>
        <p:spPr>
          <a:xfrm>
            <a:off x="2845361" y="3743706"/>
            <a:ext cx="177800" cy="443230"/>
          </a:xfrm>
          <a:prstGeom prst="rect">
            <a:avLst/>
          </a:prstGeom>
        </p:spPr>
        <p:txBody>
          <a:bodyPr wrap="square" lIns="0" tIns="0" rIns="0" bIns="0" rtlCol="0" vert="vert">
            <a:spAutoFit/>
          </a:bodyPr>
          <a:lstStyle/>
          <a:p>
            <a:pPr marL="12700">
              <a:lnSpc>
                <a:spcPts val="1235"/>
              </a:lnSpc>
            </a:pPr>
            <a:r>
              <a:rPr dirty="0" sz="1200" spc="-10">
                <a:latin typeface="Calibri"/>
                <a:cs typeface="Calibri"/>
              </a:rPr>
              <a:t>Inputs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6" name="object 6" descr=""/>
          <p:cNvSpPr txBox="1"/>
          <p:nvPr/>
        </p:nvSpPr>
        <p:spPr>
          <a:xfrm>
            <a:off x="2845361" y="5454281"/>
            <a:ext cx="342265" cy="621665"/>
          </a:xfrm>
          <a:prstGeom prst="rect">
            <a:avLst/>
          </a:prstGeom>
        </p:spPr>
        <p:txBody>
          <a:bodyPr wrap="square" lIns="0" tIns="0" rIns="0" bIns="0" rtlCol="0" vert="vert">
            <a:spAutoFit/>
          </a:bodyPr>
          <a:lstStyle/>
          <a:p>
            <a:pPr algn="ctr">
              <a:lnSpc>
                <a:spcPts val="1165"/>
              </a:lnSpc>
            </a:pPr>
            <a:r>
              <a:rPr dirty="0" sz="1200" spc="-10">
                <a:latin typeface="Calibri"/>
                <a:cs typeface="Calibri"/>
              </a:rPr>
              <a:t>Feedback</a:t>
            </a:r>
            <a:endParaRPr sz="1200">
              <a:latin typeface="Calibri"/>
              <a:cs typeface="Calibri"/>
            </a:endParaRPr>
          </a:p>
          <a:p>
            <a:pPr algn="ctr">
              <a:lnSpc>
                <a:spcPts val="1365"/>
              </a:lnSpc>
            </a:pPr>
            <a:r>
              <a:rPr dirty="0" sz="1200" spc="-10">
                <a:latin typeface="Calibri"/>
                <a:cs typeface="Calibri"/>
              </a:rPr>
              <a:t>Inputs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7" name="object 7" descr=""/>
          <p:cNvSpPr txBox="1"/>
          <p:nvPr/>
        </p:nvSpPr>
        <p:spPr>
          <a:xfrm>
            <a:off x="4283831" y="5484389"/>
            <a:ext cx="177800" cy="562610"/>
          </a:xfrm>
          <a:prstGeom prst="rect">
            <a:avLst/>
          </a:prstGeom>
        </p:spPr>
        <p:txBody>
          <a:bodyPr wrap="square" lIns="0" tIns="0" rIns="0" bIns="0" rtlCol="0" vert="vert270">
            <a:spAutoFit/>
          </a:bodyPr>
          <a:lstStyle/>
          <a:p>
            <a:pPr marL="12700">
              <a:lnSpc>
                <a:spcPts val="1235"/>
              </a:lnSpc>
            </a:pPr>
            <a:r>
              <a:rPr dirty="0" sz="1200" spc="-10">
                <a:latin typeface="Calibri"/>
                <a:cs typeface="Calibri"/>
              </a:rPr>
              <a:t>Outputs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8" name="object 8" descr=""/>
          <p:cNvSpPr/>
          <p:nvPr/>
        </p:nvSpPr>
        <p:spPr>
          <a:xfrm>
            <a:off x="2373122" y="3405104"/>
            <a:ext cx="40640" cy="40640"/>
          </a:xfrm>
          <a:custGeom>
            <a:avLst/>
            <a:gdLst/>
            <a:ahLst/>
            <a:cxnLst/>
            <a:rect l="l" t="t" r="r" b="b"/>
            <a:pathLst>
              <a:path w="40639" h="40639">
                <a:moveTo>
                  <a:pt x="40313" y="20156"/>
                </a:moveTo>
                <a:lnTo>
                  <a:pt x="38729" y="12310"/>
                </a:lnTo>
                <a:lnTo>
                  <a:pt x="34409" y="5903"/>
                </a:lnTo>
                <a:lnTo>
                  <a:pt x="28002" y="1584"/>
                </a:lnTo>
                <a:lnTo>
                  <a:pt x="20156" y="0"/>
                </a:lnTo>
                <a:lnTo>
                  <a:pt x="12310" y="1584"/>
                </a:lnTo>
                <a:lnTo>
                  <a:pt x="5903" y="5903"/>
                </a:lnTo>
                <a:lnTo>
                  <a:pt x="1583" y="12310"/>
                </a:lnTo>
                <a:lnTo>
                  <a:pt x="0" y="20156"/>
                </a:lnTo>
                <a:lnTo>
                  <a:pt x="1583" y="28002"/>
                </a:lnTo>
                <a:lnTo>
                  <a:pt x="5903" y="34409"/>
                </a:lnTo>
                <a:lnTo>
                  <a:pt x="12310" y="38729"/>
                </a:lnTo>
                <a:lnTo>
                  <a:pt x="20156" y="40313"/>
                </a:lnTo>
                <a:lnTo>
                  <a:pt x="28002" y="38729"/>
                </a:lnTo>
                <a:lnTo>
                  <a:pt x="34409" y="34409"/>
                </a:lnTo>
                <a:lnTo>
                  <a:pt x="38729" y="28002"/>
                </a:lnTo>
                <a:lnTo>
                  <a:pt x="40313" y="20156"/>
                </a:lnTo>
                <a:close/>
              </a:path>
            </a:pathLst>
          </a:custGeom>
          <a:ln w="5060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9" name="object 9" descr=""/>
          <p:cNvSpPr/>
          <p:nvPr/>
        </p:nvSpPr>
        <p:spPr>
          <a:xfrm>
            <a:off x="2033274" y="5025125"/>
            <a:ext cx="720090" cy="40640"/>
          </a:xfrm>
          <a:custGeom>
            <a:avLst/>
            <a:gdLst/>
            <a:ahLst/>
            <a:cxnLst/>
            <a:rect l="l" t="t" r="r" b="b"/>
            <a:pathLst>
              <a:path w="720089" h="40639">
                <a:moveTo>
                  <a:pt x="380161" y="20156"/>
                </a:moveTo>
                <a:lnTo>
                  <a:pt x="378577" y="12310"/>
                </a:lnTo>
                <a:lnTo>
                  <a:pt x="374257" y="5903"/>
                </a:lnTo>
                <a:lnTo>
                  <a:pt x="367850" y="1584"/>
                </a:lnTo>
                <a:lnTo>
                  <a:pt x="360004" y="0"/>
                </a:lnTo>
                <a:lnTo>
                  <a:pt x="352158" y="1584"/>
                </a:lnTo>
                <a:lnTo>
                  <a:pt x="345751" y="5903"/>
                </a:lnTo>
                <a:lnTo>
                  <a:pt x="341431" y="12310"/>
                </a:lnTo>
                <a:lnTo>
                  <a:pt x="339847" y="20156"/>
                </a:lnTo>
                <a:lnTo>
                  <a:pt x="341431" y="28002"/>
                </a:lnTo>
                <a:lnTo>
                  <a:pt x="345751" y="34409"/>
                </a:lnTo>
                <a:lnTo>
                  <a:pt x="352158" y="38729"/>
                </a:lnTo>
                <a:lnTo>
                  <a:pt x="360004" y="40313"/>
                </a:lnTo>
                <a:lnTo>
                  <a:pt x="367850" y="38729"/>
                </a:lnTo>
                <a:lnTo>
                  <a:pt x="374257" y="34409"/>
                </a:lnTo>
                <a:lnTo>
                  <a:pt x="378577" y="28002"/>
                </a:lnTo>
                <a:lnTo>
                  <a:pt x="380161" y="20156"/>
                </a:lnTo>
                <a:close/>
              </a:path>
              <a:path w="720089" h="40639">
                <a:moveTo>
                  <a:pt x="0" y="20156"/>
                </a:moveTo>
                <a:lnTo>
                  <a:pt x="720008" y="20156"/>
                </a:lnTo>
              </a:path>
            </a:pathLst>
          </a:custGeom>
          <a:ln w="5060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0" name="object 10" descr=""/>
          <p:cNvSpPr txBox="1"/>
          <p:nvPr/>
        </p:nvSpPr>
        <p:spPr>
          <a:xfrm>
            <a:off x="2397315" y="3272039"/>
            <a:ext cx="368935" cy="14732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  <a:tabLst>
                <a:tab pos="355600" algn="l"/>
              </a:tabLst>
            </a:pPr>
            <a:r>
              <a:rPr dirty="0" u="sng" sz="800" spc="3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x8</a:t>
            </a:r>
            <a:r>
              <a:rPr dirty="0" u="sng" sz="80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	</a:t>
            </a:r>
            <a:endParaRPr sz="800">
              <a:latin typeface="Calibri"/>
              <a:cs typeface="Calibri"/>
            </a:endParaRPr>
          </a:p>
        </p:txBody>
      </p:sp>
      <p:sp>
        <p:nvSpPr>
          <p:cNvPr id="11" name="object 11" descr=""/>
          <p:cNvSpPr txBox="1"/>
          <p:nvPr/>
        </p:nvSpPr>
        <p:spPr>
          <a:xfrm>
            <a:off x="2397315" y="4882196"/>
            <a:ext cx="135890" cy="14732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800" spc="25">
                <a:latin typeface="Calibri"/>
                <a:cs typeface="Calibri"/>
              </a:rPr>
              <a:t>y8</a:t>
            </a:r>
            <a:endParaRPr sz="800">
              <a:latin typeface="Calibri"/>
              <a:cs typeface="Calibri"/>
            </a:endParaRPr>
          </a:p>
        </p:txBody>
      </p:sp>
      <p:grpSp>
        <p:nvGrpSpPr>
          <p:cNvPr id="12" name="object 12" descr=""/>
          <p:cNvGrpSpPr/>
          <p:nvPr/>
        </p:nvGrpSpPr>
        <p:grpSpPr>
          <a:xfrm>
            <a:off x="4550766" y="5022585"/>
            <a:ext cx="1105535" cy="45720"/>
            <a:chOff x="4550766" y="5022585"/>
            <a:chExt cx="1105535" cy="45720"/>
          </a:xfrm>
        </p:grpSpPr>
        <p:sp>
          <p:nvSpPr>
            <p:cNvPr id="13" name="object 13" descr=""/>
            <p:cNvSpPr/>
            <p:nvPr/>
          </p:nvSpPr>
          <p:spPr>
            <a:xfrm>
              <a:off x="4553306" y="5025125"/>
              <a:ext cx="1080135" cy="40640"/>
            </a:xfrm>
            <a:custGeom>
              <a:avLst/>
              <a:gdLst/>
              <a:ahLst/>
              <a:cxnLst/>
              <a:rect l="l" t="t" r="r" b="b"/>
              <a:pathLst>
                <a:path w="1080135" h="40639">
                  <a:moveTo>
                    <a:pt x="380161" y="20156"/>
                  </a:moveTo>
                  <a:lnTo>
                    <a:pt x="378577" y="12310"/>
                  </a:lnTo>
                  <a:lnTo>
                    <a:pt x="374257" y="5903"/>
                  </a:lnTo>
                  <a:lnTo>
                    <a:pt x="367850" y="1584"/>
                  </a:lnTo>
                  <a:lnTo>
                    <a:pt x="360004" y="0"/>
                  </a:lnTo>
                  <a:lnTo>
                    <a:pt x="352158" y="1584"/>
                  </a:lnTo>
                  <a:lnTo>
                    <a:pt x="345751" y="5903"/>
                  </a:lnTo>
                  <a:lnTo>
                    <a:pt x="341431" y="12310"/>
                  </a:lnTo>
                  <a:lnTo>
                    <a:pt x="339847" y="20156"/>
                  </a:lnTo>
                  <a:lnTo>
                    <a:pt x="341431" y="28002"/>
                  </a:lnTo>
                  <a:lnTo>
                    <a:pt x="345751" y="34409"/>
                  </a:lnTo>
                  <a:lnTo>
                    <a:pt x="352158" y="38729"/>
                  </a:lnTo>
                  <a:lnTo>
                    <a:pt x="360004" y="40313"/>
                  </a:lnTo>
                  <a:lnTo>
                    <a:pt x="367850" y="38729"/>
                  </a:lnTo>
                  <a:lnTo>
                    <a:pt x="374257" y="34409"/>
                  </a:lnTo>
                  <a:lnTo>
                    <a:pt x="378577" y="28002"/>
                  </a:lnTo>
                  <a:lnTo>
                    <a:pt x="380161" y="20156"/>
                  </a:lnTo>
                  <a:close/>
                </a:path>
                <a:path w="1080135" h="40639">
                  <a:moveTo>
                    <a:pt x="1080013" y="20156"/>
                  </a:moveTo>
                  <a:lnTo>
                    <a:pt x="0" y="20156"/>
                  </a:lnTo>
                </a:path>
              </a:pathLst>
            </a:custGeom>
            <a:ln w="506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4" name="object 14" descr=""/>
            <p:cNvSpPr/>
            <p:nvPr/>
          </p:nvSpPr>
          <p:spPr>
            <a:xfrm>
              <a:off x="5613162" y="5025125"/>
              <a:ext cx="40640" cy="40640"/>
            </a:xfrm>
            <a:custGeom>
              <a:avLst/>
              <a:gdLst/>
              <a:ahLst/>
              <a:cxnLst/>
              <a:rect l="l" t="t" r="r" b="b"/>
              <a:pathLst>
                <a:path w="40639" h="40639">
                  <a:moveTo>
                    <a:pt x="20156" y="0"/>
                  </a:moveTo>
                  <a:lnTo>
                    <a:pt x="12310" y="1584"/>
                  </a:lnTo>
                  <a:lnTo>
                    <a:pt x="5903" y="5903"/>
                  </a:lnTo>
                  <a:lnTo>
                    <a:pt x="1584" y="12310"/>
                  </a:lnTo>
                  <a:lnTo>
                    <a:pt x="0" y="20156"/>
                  </a:lnTo>
                  <a:lnTo>
                    <a:pt x="1584" y="28002"/>
                  </a:lnTo>
                  <a:lnTo>
                    <a:pt x="5903" y="34409"/>
                  </a:lnTo>
                  <a:lnTo>
                    <a:pt x="12310" y="38729"/>
                  </a:lnTo>
                  <a:lnTo>
                    <a:pt x="20156" y="40313"/>
                  </a:lnTo>
                  <a:lnTo>
                    <a:pt x="28002" y="38729"/>
                  </a:lnTo>
                  <a:lnTo>
                    <a:pt x="34409" y="34409"/>
                  </a:lnTo>
                  <a:lnTo>
                    <a:pt x="38729" y="28002"/>
                  </a:lnTo>
                  <a:lnTo>
                    <a:pt x="40313" y="20156"/>
                  </a:lnTo>
                  <a:lnTo>
                    <a:pt x="38729" y="12310"/>
                  </a:lnTo>
                  <a:lnTo>
                    <a:pt x="34409" y="5903"/>
                  </a:lnTo>
                  <a:lnTo>
                    <a:pt x="28002" y="1584"/>
                  </a:lnTo>
                  <a:lnTo>
                    <a:pt x="20156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5" name="object 15" descr=""/>
            <p:cNvSpPr/>
            <p:nvPr/>
          </p:nvSpPr>
          <p:spPr>
            <a:xfrm>
              <a:off x="5613162" y="5025125"/>
              <a:ext cx="40640" cy="40640"/>
            </a:xfrm>
            <a:custGeom>
              <a:avLst/>
              <a:gdLst/>
              <a:ahLst/>
              <a:cxnLst/>
              <a:rect l="l" t="t" r="r" b="b"/>
              <a:pathLst>
                <a:path w="40639" h="40639">
                  <a:moveTo>
                    <a:pt x="40313" y="20156"/>
                  </a:moveTo>
                  <a:lnTo>
                    <a:pt x="38729" y="12310"/>
                  </a:lnTo>
                  <a:lnTo>
                    <a:pt x="34409" y="5903"/>
                  </a:lnTo>
                  <a:lnTo>
                    <a:pt x="28002" y="1584"/>
                  </a:lnTo>
                  <a:lnTo>
                    <a:pt x="20156" y="0"/>
                  </a:lnTo>
                  <a:lnTo>
                    <a:pt x="12310" y="1584"/>
                  </a:lnTo>
                  <a:lnTo>
                    <a:pt x="5903" y="5903"/>
                  </a:lnTo>
                  <a:lnTo>
                    <a:pt x="1584" y="12310"/>
                  </a:lnTo>
                  <a:lnTo>
                    <a:pt x="0" y="20156"/>
                  </a:lnTo>
                  <a:lnTo>
                    <a:pt x="1584" y="28002"/>
                  </a:lnTo>
                  <a:lnTo>
                    <a:pt x="5903" y="34409"/>
                  </a:lnTo>
                  <a:lnTo>
                    <a:pt x="12310" y="38729"/>
                  </a:lnTo>
                  <a:lnTo>
                    <a:pt x="20156" y="40313"/>
                  </a:lnTo>
                  <a:lnTo>
                    <a:pt x="28002" y="38729"/>
                  </a:lnTo>
                  <a:lnTo>
                    <a:pt x="34409" y="34409"/>
                  </a:lnTo>
                  <a:lnTo>
                    <a:pt x="38729" y="28002"/>
                  </a:lnTo>
                  <a:lnTo>
                    <a:pt x="40313" y="20156"/>
                  </a:lnTo>
                  <a:close/>
                </a:path>
              </a:pathLst>
            </a:custGeom>
            <a:ln w="506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6" name="object 16" descr=""/>
          <p:cNvSpPr txBox="1"/>
          <p:nvPr/>
        </p:nvSpPr>
        <p:spPr>
          <a:xfrm>
            <a:off x="4725415" y="4894007"/>
            <a:ext cx="160020" cy="14732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800" spc="105">
                <a:latin typeface="Calibri"/>
                <a:cs typeface="Calibri"/>
              </a:rPr>
              <a:t>Y8</a:t>
            </a:r>
            <a:endParaRPr sz="800">
              <a:latin typeface="Calibri"/>
              <a:cs typeface="Calibri"/>
            </a:endParaRPr>
          </a:p>
        </p:txBody>
      </p:sp>
      <p:sp>
        <p:nvSpPr>
          <p:cNvPr id="17" name="object 17" descr=""/>
          <p:cNvSpPr/>
          <p:nvPr/>
        </p:nvSpPr>
        <p:spPr>
          <a:xfrm>
            <a:off x="2033274" y="3585107"/>
            <a:ext cx="720090" cy="1660525"/>
          </a:xfrm>
          <a:custGeom>
            <a:avLst/>
            <a:gdLst/>
            <a:ahLst/>
            <a:cxnLst/>
            <a:rect l="l" t="t" r="r" b="b"/>
            <a:pathLst>
              <a:path w="720089" h="1660525">
                <a:moveTo>
                  <a:pt x="380161" y="20156"/>
                </a:moveTo>
                <a:lnTo>
                  <a:pt x="378577" y="12310"/>
                </a:lnTo>
                <a:lnTo>
                  <a:pt x="374257" y="5903"/>
                </a:lnTo>
                <a:lnTo>
                  <a:pt x="367850" y="1584"/>
                </a:lnTo>
                <a:lnTo>
                  <a:pt x="360004" y="0"/>
                </a:lnTo>
                <a:lnTo>
                  <a:pt x="352158" y="1584"/>
                </a:lnTo>
                <a:lnTo>
                  <a:pt x="345751" y="5903"/>
                </a:lnTo>
                <a:lnTo>
                  <a:pt x="341431" y="12310"/>
                </a:lnTo>
                <a:lnTo>
                  <a:pt x="339847" y="20156"/>
                </a:lnTo>
                <a:lnTo>
                  <a:pt x="341431" y="28002"/>
                </a:lnTo>
                <a:lnTo>
                  <a:pt x="345751" y="34409"/>
                </a:lnTo>
                <a:lnTo>
                  <a:pt x="352158" y="38729"/>
                </a:lnTo>
                <a:lnTo>
                  <a:pt x="360004" y="40313"/>
                </a:lnTo>
                <a:lnTo>
                  <a:pt x="367850" y="38729"/>
                </a:lnTo>
                <a:lnTo>
                  <a:pt x="374257" y="34409"/>
                </a:lnTo>
                <a:lnTo>
                  <a:pt x="378577" y="28002"/>
                </a:lnTo>
                <a:lnTo>
                  <a:pt x="380161" y="20156"/>
                </a:lnTo>
                <a:close/>
              </a:path>
              <a:path w="720089" h="1660525">
                <a:moveTo>
                  <a:pt x="380161" y="20156"/>
                </a:moveTo>
                <a:lnTo>
                  <a:pt x="720008" y="20156"/>
                </a:lnTo>
              </a:path>
              <a:path w="720089" h="1660525">
                <a:moveTo>
                  <a:pt x="380161" y="1640177"/>
                </a:moveTo>
                <a:lnTo>
                  <a:pt x="378577" y="1632331"/>
                </a:lnTo>
                <a:lnTo>
                  <a:pt x="374257" y="1625924"/>
                </a:lnTo>
                <a:lnTo>
                  <a:pt x="367850" y="1621604"/>
                </a:lnTo>
                <a:lnTo>
                  <a:pt x="360004" y="1620020"/>
                </a:lnTo>
                <a:lnTo>
                  <a:pt x="352158" y="1621604"/>
                </a:lnTo>
                <a:lnTo>
                  <a:pt x="345751" y="1625924"/>
                </a:lnTo>
                <a:lnTo>
                  <a:pt x="341431" y="1632331"/>
                </a:lnTo>
                <a:lnTo>
                  <a:pt x="339847" y="1640177"/>
                </a:lnTo>
                <a:lnTo>
                  <a:pt x="341431" y="1648023"/>
                </a:lnTo>
                <a:lnTo>
                  <a:pt x="345751" y="1654430"/>
                </a:lnTo>
                <a:lnTo>
                  <a:pt x="352158" y="1658749"/>
                </a:lnTo>
                <a:lnTo>
                  <a:pt x="360004" y="1660333"/>
                </a:lnTo>
                <a:lnTo>
                  <a:pt x="367850" y="1658749"/>
                </a:lnTo>
                <a:lnTo>
                  <a:pt x="374257" y="1654430"/>
                </a:lnTo>
                <a:lnTo>
                  <a:pt x="378577" y="1648023"/>
                </a:lnTo>
                <a:lnTo>
                  <a:pt x="380161" y="1640177"/>
                </a:lnTo>
                <a:close/>
              </a:path>
              <a:path w="720089" h="1660525">
                <a:moveTo>
                  <a:pt x="0" y="1640177"/>
                </a:moveTo>
                <a:lnTo>
                  <a:pt x="720008" y="1640177"/>
                </a:lnTo>
              </a:path>
            </a:pathLst>
          </a:custGeom>
          <a:ln w="5060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8" name="object 18" descr=""/>
          <p:cNvSpPr txBox="1"/>
          <p:nvPr/>
        </p:nvSpPr>
        <p:spPr>
          <a:xfrm>
            <a:off x="2069275" y="5062193"/>
            <a:ext cx="681990" cy="14732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algn="ctr" marL="110489">
              <a:lnSpc>
                <a:spcPct val="100000"/>
              </a:lnSpc>
              <a:spcBef>
                <a:spcPts val="95"/>
              </a:spcBef>
            </a:pPr>
            <a:r>
              <a:rPr dirty="0" sz="800" spc="25">
                <a:latin typeface="Calibri"/>
                <a:cs typeface="Calibri"/>
              </a:rPr>
              <a:t>y7</a:t>
            </a:r>
            <a:endParaRPr sz="800">
              <a:latin typeface="Calibri"/>
              <a:cs typeface="Calibri"/>
            </a:endParaRPr>
          </a:p>
        </p:txBody>
      </p:sp>
      <p:grpSp>
        <p:nvGrpSpPr>
          <p:cNvPr id="19" name="object 19" descr=""/>
          <p:cNvGrpSpPr/>
          <p:nvPr/>
        </p:nvGrpSpPr>
        <p:grpSpPr>
          <a:xfrm>
            <a:off x="4550766" y="5202587"/>
            <a:ext cx="1105535" cy="45720"/>
            <a:chOff x="4550766" y="5202587"/>
            <a:chExt cx="1105535" cy="45720"/>
          </a:xfrm>
        </p:grpSpPr>
        <p:sp>
          <p:nvSpPr>
            <p:cNvPr id="20" name="object 20" descr=""/>
            <p:cNvSpPr/>
            <p:nvPr/>
          </p:nvSpPr>
          <p:spPr>
            <a:xfrm>
              <a:off x="4553306" y="5205127"/>
              <a:ext cx="1080135" cy="40640"/>
            </a:xfrm>
            <a:custGeom>
              <a:avLst/>
              <a:gdLst/>
              <a:ahLst/>
              <a:cxnLst/>
              <a:rect l="l" t="t" r="r" b="b"/>
              <a:pathLst>
                <a:path w="1080135" h="40639">
                  <a:moveTo>
                    <a:pt x="380161" y="20156"/>
                  </a:moveTo>
                  <a:lnTo>
                    <a:pt x="378577" y="12310"/>
                  </a:lnTo>
                  <a:lnTo>
                    <a:pt x="374257" y="5903"/>
                  </a:lnTo>
                  <a:lnTo>
                    <a:pt x="367850" y="1584"/>
                  </a:lnTo>
                  <a:lnTo>
                    <a:pt x="360004" y="0"/>
                  </a:lnTo>
                  <a:lnTo>
                    <a:pt x="352158" y="1584"/>
                  </a:lnTo>
                  <a:lnTo>
                    <a:pt x="345751" y="5903"/>
                  </a:lnTo>
                  <a:lnTo>
                    <a:pt x="341431" y="12310"/>
                  </a:lnTo>
                  <a:lnTo>
                    <a:pt x="339847" y="20156"/>
                  </a:lnTo>
                  <a:lnTo>
                    <a:pt x="341431" y="28002"/>
                  </a:lnTo>
                  <a:lnTo>
                    <a:pt x="345751" y="34409"/>
                  </a:lnTo>
                  <a:lnTo>
                    <a:pt x="352158" y="38729"/>
                  </a:lnTo>
                  <a:lnTo>
                    <a:pt x="360004" y="40313"/>
                  </a:lnTo>
                  <a:lnTo>
                    <a:pt x="367850" y="38729"/>
                  </a:lnTo>
                  <a:lnTo>
                    <a:pt x="374257" y="34409"/>
                  </a:lnTo>
                  <a:lnTo>
                    <a:pt x="378577" y="28002"/>
                  </a:lnTo>
                  <a:lnTo>
                    <a:pt x="380161" y="20156"/>
                  </a:lnTo>
                  <a:close/>
                </a:path>
                <a:path w="1080135" h="40639">
                  <a:moveTo>
                    <a:pt x="1080013" y="20156"/>
                  </a:moveTo>
                  <a:lnTo>
                    <a:pt x="0" y="20156"/>
                  </a:lnTo>
                </a:path>
              </a:pathLst>
            </a:custGeom>
            <a:ln w="506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1" name="object 21" descr=""/>
            <p:cNvSpPr/>
            <p:nvPr/>
          </p:nvSpPr>
          <p:spPr>
            <a:xfrm>
              <a:off x="5613162" y="5205127"/>
              <a:ext cx="40640" cy="40640"/>
            </a:xfrm>
            <a:custGeom>
              <a:avLst/>
              <a:gdLst/>
              <a:ahLst/>
              <a:cxnLst/>
              <a:rect l="l" t="t" r="r" b="b"/>
              <a:pathLst>
                <a:path w="40639" h="40639">
                  <a:moveTo>
                    <a:pt x="20156" y="0"/>
                  </a:moveTo>
                  <a:lnTo>
                    <a:pt x="12310" y="1584"/>
                  </a:lnTo>
                  <a:lnTo>
                    <a:pt x="5903" y="5903"/>
                  </a:lnTo>
                  <a:lnTo>
                    <a:pt x="1584" y="12310"/>
                  </a:lnTo>
                  <a:lnTo>
                    <a:pt x="0" y="20156"/>
                  </a:lnTo>
                  <a:lnTo>
                    <a:pt x="1584" y="28002"/>
                  </a:lnTo>
                  <a:lnTo>
                    <a:pt x="5903" y="34409"/>
                  </a:lnTo>
                  <a:lnTo>
                    <a:pt x="12310" y="38729"/>
                  </a:lnTo>
                  <a:lnTo>
                    <a:pt x="20156" y="40313"/>
                  </a:lnTo>
                  <a:lnTo>
                    <a:pt x="28002" y="38729"/>
                  </a:lnTo>
                  <a:lnTo>
                    <a:pt x="34409" y="34409"/>
                  </a:lnTo>
                  <a:lnTo>
                    <a:pt x="38729" y="28002"/>
                  </a:lnTo>
                  <a:lnTo>
                    <a:pt x="40313" y="20156"/>
                  </a:lnTo>
                  <a:lnTo>
                    <a:pt x="38729" y="12310"/>
                  </a:lnTo>
                  <a:lnTo>
                    <a:pt x="34409" y="5903"/>
                  </a:lnTo>
                  <a:lnTo>
                    <a:pt x="28002" y="1584"/>
                  </a:lnTo>
                  <a:lnTo>
                    <a:pt x="20156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2" name="object 22" descr=""/>
            <p:cNvSpPr/>
            <p:nvPr/>
          </p:nvSpPr>
          <p:spPr>
            <a:xfrm>
              <a:off x="5613162" y="5205127"/>
              <a:ext cx="40640" cy="40640"/>
            </a:xfrm>
            <a:custGeom>
              <a:avLst/>
              <a:gdLst/>
              <a:ahLst/>
              <a:cxnLst/>
              <a:rect l="l" t="t" r="r" b="b"/>
              <a:pathLst>
                <a:path w="40639" h="40639">
                  <a:moveTo>
                    <a:pt x="40313" y="20156"/>
                  </a:moveTo>
                  <a:lnTo>
                    <a:pt x="38729" y="12310"/>
                  </a:lnTo>
                  <a:lnTo>
                    <a:pt x="34409" y="5903"/>
                  </a:lnTo>
                  <a:lnTo>
                    <a:pt x="28002" y="1584"/>
                  </a:lnTo>
                  <a:lnTo>
                    <a:pt x="20156" y="0"/>
                  </a:lnTo>
                  <a:lnTo>
                    <a:pt x="12310" y="1584"/>
                  </a:lnTo>
                  <a:lnTo>
                    <a:pt x="5903" y="5903"/>
                  </a:lnTo>
                  <a:lnTo>
                    <a:pt x="1584" y="12310"/>
                  </a:lnTo>
                  <a:lnTo>
                    <a:pt x="0" y="20156"/>
                  </a:lnTo>
                  <a:lnTo>
                    <a:pt x="1584" y="28002"/>
                  </a:lnTo>
                  <a:lnTo>
                    <a:pt x="5903" y="34409"/>
                  </a:lnTo>
                  <a:lnTo>
                    <a:pt x="12310" y="38729"/>
                  </a:lnTo>
                  <a:lnTo>
                    <a:pt x="20156" y="40313"/>
                  </a:lnTo>
                  <a:lnTo>
                    <a:pt x="28002" y="38729"/>
                  </a:lnTo>
                  <a:lnTo>
                    <a:pt x="34409" y="34409"/>
                  </a:lnTo>
                  <a:lnTo>
                    <a:pt x="38729" y="28002"/>
                  </a:lnTo>
                  <a:lnTo>
                    <a:pt x="40313" y="20156"/>
                  </a:lnTo>
                  <a:close/>
                </a:path>
              </a:pathLst>
            </a:custGeom>
            <a:ln w="506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23" name="object 23" descr=""/>
          <p:cNvSpPr txBox="1"/>
          <p:nvPr/>
        </p:nvSpPr>
        <p:spPr>
          <a:xfrm>
            <a:off x="4555836" y="5074004"/>
            <a:ext cx="681990" cy="14732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82245">
              <a:lnSpc>
                <a:spcPct val="100000"/>
              </a:lnSpc>
              <a:spcBef>
                <a:spcPts val="95"/>
              </a:spcBef>
            </a:pPr>
            <a:r>
              <a:rPr dirty="0" sz="800" spc="105">
                <a:latin typeface="Calibri"/>
                <a:cs typeface="Calibri"/>
              </a:rPr>
              <a:t>Y7</a:t>
            </a:r>
            <a:endParaRPr sz="800">
              <a:latin typeface="Calibri"/>
              <a:cs typeface="Calibri"/>
            </a:endParaRPr>
          </a:p>
        </p:txBody>
      </p:sp>
      <p:sp>
        <p:nvSpPr>
          <p:cNvPr id="24" name="object 24" descr=""/>
          <p:cNvSpPr/>
          <p:nvPr/>
        </p:nvSpPr>
        <p:spPr>
          <a:xfrm>
            <a:off x="2033274" y="3765109"/>
            <a:ext cx="720090" cy="1660525"/>
          </a:xfrm>
          <a:custGeom>
            <a:avLst/>
            <a:gdLst/>
            <a:ahLst/>
            <a:cxnLst/>
            <a:rect l="l" t="t" r="r" b="b"/>
            <a:pathLst>
              <a:path w="720089" h="1660525">
                <a:moveTo>
                  <a:pt x="380161" y="20156"/>
                </a:moveTo>
                <a:lnTo>
                  <a:pt x="378577" y="12310"/>
                </a:lnTo>
                <a:lnTo>
                  <a:pt x="374257" y="5903"/>
                </a:lnTo>
                <a:lnTo>
                  <a:pt x="367850" y="1584"/>
                </a:lnTo>
                <a:lnTo>
                  <a:pt x="360004" y="0"/>
                </a:lnTo>
                <a:lnTo>
                  <a:pt x="352158" y="1584"/>
                </a:lnTo>
                <a:lnTo>
                  <a:pt x="345751" y="5903"/>
                </a:lnTo>
                <a:lnTo>
                  <a:pt x="341431" y="12310"/>
                </a:lnTo>
                <a:lnTo>
                  <a:pt x="339847" y="20156"/>
                </a:lnTo>
                <a:lnTo>
                  <a:pt x="341431" y="28002"/>
                </a:lnTo>
                <a:lnTo>
                  <a:pt x="345751" y="34409"/>
                </a:lnTo>
                <a:lnTo>
                  <a:pt x="352158" y="38729"/>
                </a:lnTo>
                <a:lnTo>
                  <a:pt x="360004" y="40313"/>
                </a:lnTo>
                <a:lnTo>
                  <a:pt x="367850" y="38729"/>
                </a:lnTo>
                <a:lnTo>
                  <a:pt x="374257" y="34409"/>
                </a:lnTo>
                <a:lnTo>
                  <a:pt x="378577" y="28002"/>
                </a:lnTo>
                <a:lnTo>
                  <a:pt x="380161" y="20156"/>
                </a:lnTo>
                <a:close/>
              </a:path>
              <a:path w="720089" h="1660525">
                <a:moveTo>
                  <a:pt x="380161" y="20156"/>
                </a:moveTo>
                <a:lnTo>
                  <a:pt x="720008" y="20156"/>
                </a:lnTo>
              </a:path>
              <a:path w="720089" h="1660525">
                <a:moveTo>
                  <a:pt x="380161" y="1640176"/>
                </a:moveTo>
                <a:lnTo>
                  <a:pt x="378577" y="1632330"/>
                </a:lnTo>
                <a:lnTo>
                  <a:pt x="374257" y="1625923"/>
                </a:lnTo>
                <a:lnTo>
                  <a:pt x="367850" y="1621604"/>
                </a:lnTo>
                <a:lnTo>
                  <a:pt x="360004" y="1620020"/>
                </a:lnTo>
                <a:lnTo>
                  <a:pt x="352158" y="1621604"/>
                </a:lnTo>
                <a:lnTo>
                  <a:pt x="345751" y="1625923"/>
                </a:lnTo>
                <a:lnTo>
                  <a:pt x="341431" y="1632330"/>
                </a:lnTo>
                <a:lnTo>
                  <a:pt x="339847" y="1640176"/>
                </a:lnTo>
                <a:lnTo>
                  <a:pt x="341431" y="1648022"/>
                </a:lnTo>
                <a:lnTo>
                  <a:pt x="345751" y="1654429"/>
                </a:lnTo>
                <a:lnTo>
                  <a:pt x="352158" y="1658749"/>
                </a:lnTo>
                <a:lnTo>
                  <a:pt x="360004" y="1660333"/>
                </a:lnTo>
                <a:lnTo>
                  <a:pt x="367850" y="1658749"/>
                </a:lnTo>
                <a:lnTo>
                  <a:pt x="374257" y="1654429"/>
                </a:lnTo>
                <a:lnTo>
                  <a:pt x="378577" y="1648022"/>
                </a:lnTo>
                <a:lnTo>
                  <a:pt x="380161" y="1640176"/>
                </a:lnTo>
                <a:close/>
              </a:path>
              <a:path w="720089" h="1660525">
                <a:moveTo>
                  <a:pt x="0" y="1640176"/>
                </a:moveTo>
                <a:lnTo>
                  <a:pt x="720008" y="1640176"/>
                </a:lnTo>
              </a:path>
            </a:pathLst>
          </a:custGeom>
          <a:ln w="5060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5" name="object 25" descr=""/>
          <p:cNvSpPr txBox="1"/>
          <p:nvPr/>
        </p:nvSpPr>
        <p:spPr>
          <a:xfrm>
            <a:off x="2397315" y="3393503"/>
            <a:ext cx="135890" cy="38544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5080">
              <a:lnSpc>
                <a:spcPct val="147600"/>
              </a:lnSpc>
              <a:spcBef>
                <a:spcPts val="100"/>
              </a:spcBef>
            </a:pPr>
            <a:r>
              <a:rPr dirty="0" sz="800" spc="30">
                <a:latin typeface="Calibri"/>
                <a:cs typeface="Calibri"/>
              </a:rPr>
              <a:t>x7 x6</a:t>
            </a:r>
            <a:endParaRPr sz="800">
              <a:latin typeface="Calibri"/>
              <a:cs typeface="Calibri"/>
            </a:endParaRPr>
          </a:p>
        </p:txBody>
      </p:sp>
      <p:sp>
        <p:nvSpPr>
          <p:cNvPr id="26" name="object 26" descr=""/>
          <p:cNvSpPr txBox="1"/>
          <p:nvPr/>
        </p:nvSpPr>
        <p:spPr>
          <a:xfrm>
            <a:off x="2069275" y="5242190"/>
            <a:ext cx="681990" cy="14732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algn="ctr" marL="110489">
              <a:lnSpc>
                <a:spcPct val="100000"/>
              </a:lnSpc>
              <a:spcBef>
                <a:spcPts val="95"/>
              </a:spcBef>
            </a:pPr>
            <a:r>
              <a:rPr dirty="0" sz="800" spc="25">
                <a:latin typeface="Calibri"/>
                <a:cs typeface="Calibri"/>
              </a:rPr>
              <a:t>y6</a:t>
            </a:r>
            <a:endParaRPr sz="800">
              <a:latin typeface="Calibri"/>
              <a:cs typeface="Calibri"/>
            </a:endParaRPr>
          </a:p>
        </p:txBody>
      </p:sp>
      <p:grpSp>
        <p:nvGrpSpPr>
          <p:cNvPr id="27" name="object 27" descr=""/>
          <p:cNvGrpSpPr/>
          <p:nvPr/>
        </p:nvGrpSpPr>
        <p:grpSpPr>
          <a:xfrm>
            <a:off x="4550766" y="5382589"/>
            <a:ext cx="1105535" cy="45720"/>
            <a:chOff x="4550766" y="5382589"/>
            <a:chExt cx="1105535" cy="45720"/>
          </a:xfrm>
        </p:grpSpPr>
        <p:sp>
          <p:nvSpPr>
            <p:cNvPr id="28" name="object 28" descr=""/>
            <p:cNvSpPr/>
            <p:nvPr/>
          </p:nvSpPr>
          <p:spPr>
            <a:xfrm>
              <a:off x="4553306" y="5385129"/>
              <a:ext cx="1080135" cy="40640"/>
            </a:xfrm>
            <a:custGeom>
              <a:avLst/>
              <a:gdLst/>
              <a:ahLst/>
              <a:cxnLst/>
              <a:rect l="l" t="t" r="r" b="b"/>
              <a:pathLst>
                <a:path w="1080135" h="40639">
                  <a:moveTo>
                    <a:pt x="380161" y="20156"/>
                  </a:moveTo>
                  <a:lnTo>
                    <a:pt x="378577" y="12310"/>
                  </a:lnTo>
                  <a:lnTo>
                    <a:pt x="374257" y="5903"/>
                  </a:lnTo>
                  <a:lnTo>
                    <a:pt x="367850" y="1584"/>
                  </a:lnTo>
                  <a:lnTo>
                    <a:pt x="360004" y="0"/>
                  </a:lnTo>
                  <a:lnTo>
                    <a:pt x="352158" y="1584"/>
                  </a:lnTo>
                  <a:lnTo>
                    <a:pt x="345751" y="5903"/>
                  </a:lnTo>
                  <a:lnTo>
                    <a:pt x="341431" y="12310"/>
                  </a:lnTo>
                  <a:lnTo>
                    <a:pt x="339847" y="20156"/>
                  </a:lnTo>
                  <a:lnTo>
                    <a:pt x="341431" y="28002"/>
                  </a:lnTo>
                  <a:lnTo>
                    <a:pt x="345751" y="34409"/>
                  </a:lnTo>
                  <a:lnTo>
                    <a:pt x="352158" y="38729"/>
                  </a:lnTo>
                  <a:lnTo>
                    <a:pt x="360004" y="40313"/>
                  </a:lnTo>
                  <a:lnTo>
                    <a:pt x="367850" y="38729"/>
                  </a:lnTo>
                  <a:lnTo>
                    <a:pt x="374257" y="34409"/>
                  </a:lnTo>
                  <a:lnTo>
                    <a:pt x="378577" y="28002"/>
                  </a:lnTo>
                  <a:lnTo>
                    <a:pt x="380161" y="20156"/>
                  </a:lnTo>
                  <a:close/>
                </a:path>
                <a:path w="1080135" h="40639">
                  <a:moveTo>
                    <a:pt x="1080013" y="20156"/>
                  </a:moveTo>
                  <a:lnTo>
                    <a:pt x="0" y="20156"/>
                  </a:lnTo>
                </a:path>
              </a:pathLst>
            </a:custGeom>
            <a:ln w="506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9" name="object 29" descr=""/>
            <p:cNvSpPr/>
            <p:nvPr/>
          </p:nvSpPr>
          <p:spPr>
            <a:xfrm>
              <a:off x="5613162" y="5385129"/>
              <a:ext cx="40640" cy="40640"/>
            </a:xfrm>
            <a:custGeom>
              <a:avLst/>
              <a:gdLst/>
              <a:ahLst/>
              <a:cxnLst/>
              <a:rect l="l" t="t" r="r" b="b"/>
              <a:pathLst>
                <a:path w="40639" h="40639">
                  <a:moveTo>
                    <a:pt x="20156" y="0"/>
                  </a:moveTo>
                  <a:lnTo>
                    <a:pt x="12310" y="1584"/>
                  </a:lnTo>
                  <a:lnTo>
                    <a:pt x="5903" y="5903"/>
                  </a:lnTo>
                  <a:lnTo>
                    <a:pt x="1584" y="12310"/>
                  </a:lnTo>
                  <a:lnTo>
                    <a:pt x="0" y="20156"/>
                  </a:lnTo>
                  <a:lnTo>
                    <a:pt x="1584" y="28002"/>
                  </a:lnTo>
                  <a:lnTo>
                    <a:pt x="5903" y="34409"/>
                  </a:lnTo>
                  <a:lnTo>
                    <a:pt x="12310" y="38729"/>
                  </a:lnTo>
                  <a:lnTo>
                    <a:pt x="20156" y="40313"/>
                  </a:lnTo>
                  <a:lnTo>
                    <a:pt x="28002" y="38729"/>
                  </a:lnTo>
                  <a:lnTo>
                    <a:pt x="34409" y="34409"/>
                  </a:lnTo>
                  <a:lnTo>
                    <a:pt x="38729" y="28002"/>
                  </a:lnTo>
                  <a:lnTo>
                    <a:pt x="40313" y="20156"/>
                  </a:lnTo>
                  <a:lnTo>
                    <a:pt x="38729" y="12310"/>
                  </a:lnTo>
                  <a:lnTo>
                    <a:pt x="34409" y="5903"/>
                  </a:lnTo>
                  <a:lnTo>
                    <a:pt x="28002" y="1584"/>
                  </a:lnTo>
                  <a:lnTo>
                    <a:pt x="20156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0" name="object 30" descr=""/>
            <p:cNvSpPr/>
            <p:nvPr/>
          </p:nvSpPr>
          <p:spPr>
            <a:xfrm>
              <a:off x="5613162" y="5385129"/>
              <a:ext cx="40640" cy="40640"/>
            </a:xfrm>
            <a:custGeom>
              <a:avLst/>
              <a:gdLst/>
              <a:ahLst/>
              <a:cxnLst/>
              <a:rect l="l" t="t" r="r" b="b"/>
              <a:pathLst>
                <a:path w="40639" h="40639">
                  <a:moveTo>
                    <a:pt x="40313" y="20156"/>
                  </a:moveTo>
                  <a:lnTo>
                    <a:pt x="38729" y="12310"/>
                  </a:lnTo>
                  <a:lnTo>
                    <a:pt x="34409" y="5903"/>
                  </a:lnTo>
                  <a:lnTo>
                    <a:pt x="28002" y="1584"/>
                  </a:lnTo>
                  <a:lnTo>
                    <a:pt x="20156" y="0"/>
                  </a:lnTo>
                  <a:lnTo>
                    <a:pt x="12310" y="1584"/>
                  </a:lnTo>
                  <a:lnTo>
                    <a:pt x="5903" y="5903"/>
                  </a:lnTo>
                  <a:lnTo>
                    <a:pt x="1584" y="12310"/>
                  </a:lnTo>
                  <a:lnTo>
                    <a:pt x="0" y="20156"/>
                  </a:lnTo>
                  <a:lnTo>
                    <a:pt x="1584" y="28002"/>
                  </a:lnTo>
                  <a:lnTo>
                    <a:pt x="5903" y="34409"/>
                  </a:lnTo>
                  <a:lnTo>
                    <a:pt x="12310" y="38729"/>
                  </a:lnTo>
                  <a:lnTo>
                    <a:pt x="20156" y="40313"/>
                  </a:lnTo>
                  <a:lnTo>
                    <a:pt x="28002" y="38729"/>
                  </a:lnTo>
                  <a:lnTo>
                    <a:pt x="34409" y="34409"/>
                  </a:lnTo>
                  <a:lnTo>
                    <a:pt x="38729" y="28002"/>
                  </a:lnTo>
                  <a:lnTo>
                    <a:pt x="40313" y="20156"/>
                  </a:lnTo>
                  <a:close/>
                </a:path>
              </a:pathLst>
            </a:custGeom>
            <a:ln w="506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31" name="object 31" descr=""/>
          <p:cNvSpPr txBox="1"/>
          <p:nvPr/>
        </p:nvSpPr>
        <p:spPr>
          <a:xfrm>
            <a:off x="4555836" y="5254001"/>
            <a:ext cx="681990" cy="14732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82245">
              <a:lnSpc>
                <a:spcPct val="100000"/>
              </a:lnSpc>
              <a:spcBef>
                <a:spcPts val="95"/>
              </a:spcBef>
            </a:pPr>
            <a:r>
              <a:rPr dirty="0" sz="800" spc="105">
                <a:latin typeface="Calibri"/>
                <a:cs typeface="Calibri"/>
              </a:rPr>
              <a:t>Y6</a:t>
            </a:r>
            <a:endParaRPr sz="800">
              <a:latin typeface="Calibri"/>
              <a:cs typeface="Calibri"/>
            </a:endParaRPr>
          </a:p>
        </p:txBody>
      </p:sp>
      <p:sp>
        <p:nvSpPr>
          <p:cNvPr id="32" name="object 32" descr=""/>
          <p:cNvSpPr/>
          <p:nvPr/>
        </p:nvSpPr>
        <p:spPr>
          <a:xfrm>
            <a:off x="2033274" y="3945111"/>
            <a:ext cx="720090" cy="1660525"/>
          </a:xfrm>
          <a:custGeom>
            <a:avLst/>
            <a:gdLst/>
            <a:ahLst/>
            <a:cxnLst/>
            <a:rect l="l" t="t" r="r" b="b"/>
            <a:pathLst>
              <a:path w="720089" h="1660525">
                <a:moveTo>
                  <a:pt x="380161" y="20156"/>
                </a:moveTo>
                <a:lnTo>
                  <a:pt x="378577" y="12310"/>
                </a:lnTo>
                <a:lnTo>
                  <a:pt x="374257" y="5903"/>
                </a:lnTo>
                <a:lnTo>
                  <a:pt x="367850" y="1584"/>
                </a:lnTo>
                <a:lnTo>
                  <a:pt x="360004" y="0"/>
                </a:lnTo>
                <a:lnTo>
                  <a:pt x="352158" y="1584"/>
                </a:lnTo>
                <a:lnTo>
                  <a:pt x="345751" y="5903"/>
                </a:lnTo>
                <a:lnTo>
                  <a:pt x="341431" y="12310"/>
                </a:lnTo>
                <a:lnTo>
                  <a:pt x="339847" y="20156"/>
                </a:lnTo>
                <a:lnTo>
                  <a:pt x="341431" y="28002"/>
                </a:lnTo>
                <a:lnTo>
                  <a:pt x="345751" y="34409"/>
                </a:lnTo>
                <a:lnTo>
                  <a:pt x="352158" y="38729"/>
                </a:lnTo>
                <a:lnTo>
                  <a:pt x="360004" y="40313"/>
                </a:lnTo>
                <a:lnTo>
                  <a:pt x="367850" y="38729"/>
                </a:lnTo>
                <a:lnTo>
                  <a:pt x="374257" y="34409"/>
                </a:lnTo>
                <a:lnTo>
                  <a:pt x="378577" y="28002"/>
                </a:lnTo>
                <a:lnTo>
                  <a:pt x="380161" y="20156"/>
                </a:lnTo>
                <a:close/>
              </a:path>
              <a:path w="720089" h="1660525">
                <a:moveTo>
                  <a:pt x="380161" y="20156"/>
                </a:moveTo>
                <a:lnTo>
                  <a:pt x="720008" y="20156"/>
                </a:lnTo>
              </a:path>
              <a:path w="720089" h="1660525">
                <a:moveTo>
                  <a:pt x="380161" y="1640176"/>
                </a:moveTo>
                <a:lnTo>
                  <a:pt x="378577" y="1632331"/>
                </a:lnTo>
                <a:lnTo>
                  <a:pt x="374257" y="1625924"/>
                </a:lnTo>
                <a:lnTo>
                  <a:pt x="367850" y="1621604"/>
                </a:lnTo>
                <a:lnTo>
                  <a:pt x="360004" y="1620020"/>
                </a:lnTo>
                <a:lnTo>
                  <a:pt x="352158" y="1621604"/>
                </a:lnTo>
                <a:lnTo>
                  <a:pt x="345751" y="1625924"/>
                </a:lnTo>
                <a:lnTo>
                  <a:pt x="341431" y="1632331"/>
                </a:lnTo>
                <a:lnTo>
                  <a:pt x="339847" y="1640176"/>
                </a:lnTo>
                <a:lnTo>
                  <a:pt x="341431" y="1648023"/>
                </a:lnTo>
                <a:lnTo>
                  <a:pt x="345751" y="1654430"/>
                </a:lnTo>
                <a:lnTo>
                  <a:pt x="352158" y="1658749"/>
                </a:lnTo>
                <a:lnTo>
                  <a:pt x="360004" y="1660333"/>
                </a:lnTo>
                <a:lnTo>
                  <a:pt x="367850" y="1658749"/>
                </a:lnTo>
                <a:lnTo>
                  <a:pt x="374257" y="1654430"/>
                </a:lnTo>
                <a:lnTo>
                  <a:pt x="378577" y="1648023"/>
                </a:lnTo>
                <a:lnTo>
                  <a:pt x="380161" y="1640176"/>
                </a:lnTo>
                <a:close/>
              </a:path>
              <a:path w="720089" h="1660525">
                <a:moveTo>
                  <a:pt x="0" y="1640176"/>
                </a:moveTo>
                <a:lnTo>
                  <a:pt x="720008" y="1640176"/>
                </a:lnTo>
              </a:path>
            </a:pathLst>
          </a:custGeom>
          <a:ln w="5060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3" name="object 33" descr=""/>
          <p:cNvSpPr txBox="1"/>
          <p:nvPr/>
        </p:nvSpPr>
        <p:spPr>
          <a:xfrm>
            <a:off x="2069275" y="5422187"/>
            <a:ext cx="681990" cy="14732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algn="ctr" marL="110489">
              <a:lnSpc>
                <a:spcPct val="100000"/>
              </a:lnSpc>
              <a:spcBef>
                <a:spcPts val="95"/>
              </a:spcBef>
            </a:pPr>
            <a:r>
              <a:rPr dirty="0" sz="800" spc="25">
                <a:latin typeface="Calibri"/>
                <a:cs typeface="Calibri"/>
              </a:rPr>
              <a:t>y5</a:t>
            </a:r>
            <a:endParaRPr sz="800">
              <a:latin typeface="Calibri"/>
              <a:cs typeface="Calibri"/>
            </a:endParaRPr>
          </a:p>
        </p:txBody>
      </p:sp>
      <p:grpSp>
        <p:nvGrpSpPr>
          <p:cNvPr id="34" name="object 34" descr=""/>
          <p:cNvGrpSpPr/>
          <p:nvPr/>
        </p:nvGrpSpPr>
        <p:grpSpPr>
          <a:xfrm>
            <a:off x="4550766" y="5562592"/>
            <a:ext cx="1105535" cy="45720"/>
            <a:chOff x="4550766" y="5562592"/>
            <a:chExt cx="1105535" cy="45720"/>
          </a:xfrm>
        </p:grpSpPr>
        <p:sp>
          <p:nvSpPr>
            <p:cNvPr id="35" name="object 35" descr=""/>
            <p:cNvSpPr/>
            <p:nvPr/>
          </p:nvSpPr>
          <p:spPr>
            <a:xfrm>
              <a:off x="4553306" y="5565132"/>
              <a:ext cx="1080135" cy="40640"/>
            </a:xfrm>
            <a:custGeom>
              <a:avLst/>
              <a:gdLst/>
              <a:ahLst/>
              <a:cxnLst/>
              <a:rect l="l" t="t" r="r" b="b"/>
              <a:pathLst>
                <a:path w="1080135" h="40639">
                  <a:moveTo>
                    <a:pt x="380161" y="20156"/>
                  </a:moveTo>
                  <a:lnTo>
                    <a:pt x="378577" y="12310"/>
                  </a:lnTo>
                  <a:lnTo>
                    <a:pt x="374257" y="5903"/>
                  </a:lnTo>
                  <a:lnTo>
                    <a:pt x="367850" y="1584"/>
                  </a:lnTo>
                  <a:lnTo>
                    <a:pt x="360004" y="0"/>
                  </a:lnTo>
                  <a:lnTo>
                    <a:pt x="352158" y="1584"/>
                  </a:lnTo>
                  <a:lnTo>
                    <a:pt x="345751" y="5903"/>
                  </a:lnTo>
                  <a:lnTo>
                    <a:pt x="341431" y="12310"/>
                  </a:lnTo>
                  <a:lnTo>
                    <a:pt x="339847" y="20156"/>
                  </a:lnTo>
                  <a:lnTo>
                    <a:pt x="341431" y="28002"/>
                  </a:lnTo>
                  <a:lnTo>
                    <a:pt x="345751" y="34409"/>
                  </a:lnTo>
                  <a:lnTo>
                    <a:pt x="352158" y="38729"/>
                  </a:lnTo>
                  <a:lnTo>
                    <a:pt x="360004" y="40313"/>
                  </a:lnTo>
                  <a:lnTo>
                    <a:pt x="367850" y="38729"/>
                  </a:lnTo>
                  <a:lnTo>
                    <a:pt x="374257" y="34409"/>
                  </a:lnTo>
                  <a:lnTo>
                    <a:pt x="378577" y="28002"/>
                  </a:lnTo>
                  <a:lnTo>
                    <a:pt x="380161" y="20156"/>
                  </a:lnTo>
                  <a:close/>
                </a:path>
                <a:path w="1080135" h="40639">
                  <a:moveTo>
                    <a:pt x="1080013" y="20156"/>
                  </a:moveTo>
                  <a:lnTo>
                    <a:pt x="0" y="20156"/>
                  </a:lnTo>
                </a:path>
              </a:pathLst>
            </a:custGeom>
            <a:ln w="506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6" name="object 36" descr=""/>
            <p:cNvSpPr/>
            <p:nvPr/>
          </p:nvSpPr>
          <p:spPr>
            <a:xfrm>
              <a:off x="5613162" y="5565132"/>
              <a:ext cx="40640" cy="40640"/>
            </a:xfrm>
            <a:custGeom>
              <a:avLst/>
              <a:gdLst/>
              <a:ahLst/>
              <a:cxnLst/>
              <a:rect l="l" t="t" r="r" b="b"/>
              <a:pathLst>
                <a:path w="40639" h="40639">
                  <a:moveTo>
                    <a:pt x="20156" y="0"/>
                  </a:moveTo>
                  <a:lnTo>
                    <a:pt x="12310" y="1584"/>
                  </a:lnTo>
                  <a:lnTo>
                    <a:pt x="5903" y="5903"/>
                  </a:lnTo>
                  <a:lnTo>
                    <a:pt x="1584" y="12310"/>
                  </a:lnTo>
                  <a:lnTo>
                    <a:pt x="0" y="20156"/>
                  </a:lnTo>
                  <a:lnTo>
                    <a:pt x="1584" y="28002"/>
                  </a:lnTo>
                  <a:lnTo>
                    <a:pt x="5903" y="34409"/>
                  </a:lnTo>
                  <a:lnTo>
                    <a:pt x="12310" y="38729"/>
                  </a:lnTo>
                  <a:lnTo>
                    <a:pt x="20156" y="40313"/>
                  </a:lnTo>
                  <a:lnTo>
                    <a:pt x="28002" y="38729"/>
                  </a:lnTo>
                  <a:lnTo>
                    <a:pt x="34409" y="34409"/>
                  </a:lnTo>
                  <a:lnTo>
                    <a:pt x="38729" y="28002"/>
                  </a:lnTo>
                  <a:lnTo>
                    <a:pt x="40313" y="20156"/>
                  </a:lnTo>
                  <a:lnTo>
                    <a:pt x="38729" y="12310"/>
                  </a:lnTo>
                  <a:lnTo>
                    <a:pt x="34409" y="5903"/>
                  </a:lnTo>
                  <a:lnTo>
                    <a:pt x="28002" y="1584"/>
                  </a:lnTo>
                  <a:lnTo>
                    <a:pt x="20156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7" name="object 37" descr=""/>
            <p:cNvSpPr/>
            <p:nvPr/>
          </p:nvSpPr>
          <p:spPr>
            <a:xfrm>
              <a:off x="5613162" y="5565132"/>
              <a:ext cx="40640" cy="40640"/>
            </a:xfrm>
            <a:custGeom>
              <a:avLst/>
              <a:gdLst/>
              <a:ahLst/>
              <a:cxnLst/>
              <a:rect l="l" t="t" r="r" b="b"/>
              <a:pathLst>
                <a:path w="40639" h="40639">
                  <a:moveTo>
                    <a:pt x="40313" y="20156"/>
                  </a:moveTo>
                  <a:lnTo>
                    <a:pt x="38729" y="12310"/>
                  </a:lnTo>
                  <a:lnTo>
                    <a:pt x="34409" y="5903"/>
                  </a:lnTo>
                  <a:lnTo>
                    <a:pt x="28002" y="1584"/>
                  </a:lnTo>
                  <a:lnTo>
                    <a:pt x="20156" y="0"/>
                  </a:lnTo>
                  <a:lnTo>
                    <a:pt x="12310" y="1584"/>
                  </a:lnTo>
                  <a:lnTo>
                    <a:pt x="5903" y="5903"/>
                  </a:lnTo>
                  <a:lnTo>
                    <a:pt x="1584" y="12310"/>
                  </a:lnTo>
                  <a:lnTo>
                    <a:pt x="0" y="20156"/>
                  </a:lnTo>
                  <a:lnTo>
                    <a:pt x="1584" y="28002"/>
                  </a:lnTo>
                  <a:lnTo>
                    <a:pt x="5903" y="34409"/>
                  </a:lnTo>
                  <a:lnTo>
                    <a:pt x="12310" y="38729"/>
                  </a:lnTo>
                  <a:lnTo>
                    <a:pt x="20156" y="40313"/>
                  </a:lnTo>
                  <a:lnTo>
                    <a:pt x="28002" y="38729"/>
                  </a:lnTo>
                  <a:lnTo>
                    <a:pt x="34409" y="34409"/>
                  </a:lnTo>
                  <a:lnTo>
                    <a:pt x="38729" y="28002"/>
                  </a:lnTo>
                  <a:lnTo>
                    <a:pt x="40313" y="20156"/>
                  </a:lnTo>
                  <a:close/>
                </a:path>
              </a:pathLst>
            </a:custGeom>
            <a:ln w="506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38" name="object 38" descr=""/>
          <p:cNvSpPr txBox="1"/>
          <p:nvPr/>
        </p:nvSpPr>
        <p:spPr>
          <a:xfrm>
            <a:off x="4555836" y="5433998"/>
            <a:ext cx="681990" cy="14732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82245">
              <a:lnSpc>
                <a:spcPct val="100000"/>
              </a:lnSpc>
              <a:spcBef>
                <a:spcPts val="95"/>
              </a:spcBef>
            </a:pPr>
            <a:r>
              <a:rPr dirty="0" sz="800" spc="105">
                <a:latin typeface="Calibri"/>
                <a:cs typeface="Calibri"/>
              </a:rPr>
              <a:t>Y5</a:t>
            </a:r>
            <a:endParaRPr sz="800">
              <a:latin typeface="Calibri"/>
              <a:cs typeface="Calibri"/>
            </a:endParaRPr>
          </a:p>
        </p:txBody>
      </p:sp>
      <p:sp>
        <p:nvSpPr>
          <p:cNvPr id="39" name="object 39" descr=""/>
          <p:cNvSpPr/>
          <p:nvPr/>
        </p:nvSpPr>
        <p:spPr>
          <a:xfrm>
            <a:off x="2033274" y="4125114"/>
            <a:ext cx="720090" cy="1660525"/>
          </a:xfrm>
          <a:custGeom>
            <a:avLst/>
            <a:gdLst/>
            <a:ahLst/>
            <a:cxnLst/>
            <a:rect l="l" t="t" r="r" b="b"/>
            <a:pathLst>
              <a:path w="720089" h="1660525">
                <a:moveTo>
                  <a:pt x="380161" y="20156"/>
                </a:moveTo>
                <a:lnTo>
                  <a:pt x="378577" y="12310"/>
                </a:lnTo>
                <a:lnTo>
                  <a:pt x="374257" y="5903"/>
                </a:lnTo>
                <a:lnTo>
                  <a:pt x="367850" y="1584"/>
                </a:lnTo>
                <a:lnTo>
                  <a:pt x="360004" y="0"/>
                </a:lnTo>
                <a:lnTo>
                  <a:pt x="352158" y="1584"/>
                </a:lnTo>
                <a:lnTo>
                  <a:pt x="345751" y="5903"/>
                </a:lnTo>
                <a:lnTo>
                  <a:pt x="341431" y="12310"/>
                </a:lnTo>
                <a:lnTo>
                  <a:pt x="339847" y="20156"/>
                </a:lnTo>
                <a:lnTo>
                  <a:pt x="341431" y="28002"/>
                </a:lnTo>
                <a:lnTo>
                  <a:pt x="345751" y="34409"/>
                </a:lnTo>
                <a:lnTo>
                  <a:pt x="352158" y="38729"/>
                </a:lnTo>
                <a:lnTo>
                  <a:pt x="360004" y="40313"/>
                </a:lnTo>
                <a:lnTo>
                  <a:pt x="367850" y="38729"/>
                </a:lnTo>
                <a:lnTo>
                  <a:pt x="374257" y="34409"/>
                </a:lnTo>
                <a:lnTo>
                  <a:pt x="378577" y="28002"/>
                </a:lnTo>
                <a:lnTo>
                  <a:pt x="380161" y="20156"/>
                </a:lnTo>
                <a:close/>
              </a:path>
              <a:path w="720089" h="1660525">
                <a:moveTo>
                  <a:pt x="380161" y="20156"/>
                </a:moveTo>
                <a:lnTo>
                  <a:pt x="720008" y="20156"/>
                </a:lnTo>
              </a:path>
              <a:path w="720089" h="1660525">
                <a:moveTo>
                  <a:pt x="380161" y="1640176"/>
                </a:moveTo>
                <a:lnTo>
                  <a:pt x="378577" y="1632330"/>
                </a:lnTo>
                <a:lnTo>
                  <a:pt x="374257" y="1625923"/>
                </a:lnTo>
                <a:lnTo>
                  <a:pt x="367850" y="1621604"/>
                </a:lnTo>
                <a:lnTo>
                  <a:pt x="360004" y="1620020"/>
                </a:lnTo>
                <a:lnTo>
                  <a:pt x="352158" y="1621604"/>
                </a:lnTo>
                <a:lnTo>
                  <a:pt x="345751" y="1625923"/>
                </a:lnTo>
                <a:lnTo>
                  <a:pt x="341431" y="1632330"/>
                </a:lnTo>
                <a:lnTo>
                  <a:pt x="339847" y="1640176"/>
                </a:lnTo>
                <a:lnTo>
                  <a:pt x="341431" y="1648022"/>
                </a:lnTo>
                <a:lnTo>
                  <a:pt x="345751" y="1654429"/>
                </a:lnTo>
                <a:lnTo>
                  <a:pt x="352158" y="1658749"/>
                </a:lnTo>
                <a:lnTo>
                  <a:pt x="360004" y="1660333"/>
                </a:lnTo>
                <a:lnTo>
                  <a:pt x="367850" y="1658749"/>
                </a:lnTo>
                <a:lnTo>
                  <a:pt x="374257" y="1654429"/>
                </a:lnTo>
                <a:lnTo>
                  <a:pt x="378577" y="1648022"/>
                </a:lnTo>
                <a:lnTo>
                  <a:pt x="380161" y="1640176"/>
                </a:lnTo>
                <a:close/>
              </a:path>
              <a:path w="720089" h="1660525">
                <a:moveTo>
                  <a:pt x="0" y="1640176"/>
                </a:moveTo>
                <a:lnTo>
                  <a:pt x="720008" y="1640176"/>
                </a:lnTo>
              </a:path>
            </a:pathLst>
          </a:custGeom>
          <a:ln w="5060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0" name="object 40" descr=""/>
          <p:cNvSpPr txBox="1"/>
          <p:nvPr/>
        </p:nvSpPr>
        <p:spPr>
          <a:xfrm>
            <a:off x="2069275" y="5602197"/>
            <a:ext cx="681990" cy="14732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algn="ctr" marL="110489">
              <a:lnSpc>
                <a:spcPct val="100000"/>
              </a:lnSpc>
              <a:spcBef>
                <a:spcPts val="95"/>
              </a:spcBef>
            </a:pPr>
            <a:r>
              <a:rPr dirty="0" sz="800" spc="25">
                <a:latin typeface="Calibri"/>
                <a:cs typeface="Calibri"/>
              </a:rPr>
              <a:t>y4</a:t>
            </a:r>
            <a:endParaRPr sz="800">
              <a:latin typeface="Calibri"/>
              <a:cs typeface="Calibri"/>
            </a:endParaRPr>
          </a:p>
        </p:txBody>
      </p:sp>
      <p:grpSp>
        <p:nvGrpSpPr>
          <p:cNvPr id="41" name="object 41" descr=""/>
          <p:cNvGrpSpPr/>
          <p:nvPr/>
        </p:nvGrpSpPr>
        <p:grpSpPr>
          <a:xfrm>
            <a:off x="4550766" y="5742594"/>
            <a:ext cx="1105535" cy="45720"/>
            <a:chOff x="4550766" y="5742594"/>
            <a:chExt cx="1105535" cy="45720"/>
          </a:xfrm>
        </p:grpSpPr>
        <p:sp>
          <p:nvSpPr>
            <p:cNvPr id="42" name="object 42" descr=""/>
            <p:cNvSpPr/>
            <p:nvPr/>
          </p:nvSpPr>
          <p:spPr>
            <a:xfrm>
              <a:off x="4553306" y="5745134"/>
              <a:ext cx="1080135" cy="40640"/>
            </a:xfrm>
            <a:custGeom>
              <a:avLst/>
              <a:gdLst/>
              <a:ahLst/>
              <a:cxnLst/>
              <a:rect l="l" t="t" r="r" b="b"/>
              <a:pathLst>
                <a:path w="1080135" h="40639">
                  <a:moveTo>
                    <a:pt x="380161" y="20156"/>
                  </a:moveTo>
                  <a:lnTo>
                    <a:pt x="378577" y="12310"/>
                  </a:lnTo>
                  <a:lnTo>
                    <a:pt x="374257" y="5903"/>
                  </a:lnTo>
                  <a:lnTo>
                    <a:pt x="367850" y="1584"/>
                  </a:lnTo>
                  <a:lnTo>
                    <a:pt x="360004" y="0"/>
                  </a:lnTo>
                  <a:lnTo>
                    <a:pt x="352158" y="1584"/>
                  </a:lnTo>
                  <a:lnTo>
                    <a:pt x="345751" y="5903"/>
                  </a:lnTo>
                  <a:lnTo>
                    <a:pt x="341431" y="12310"/>
                  </a:lnTo>
                  <a:lnTo>
                    <a:pt x="339847" y="20156"/>
                  </a:lnTo>
                  <a:lnTo>
                    <a:pt x="341431" y="28002"/>
                  </a:lnTo>
                  <a:lnTo>
                    <a:pt x="345751" y="34409"/>
                  </a:lnTo>
                  <a:lnTo>
                    <a:pt x="352158" y="38729"/>
                  </a:lnTo>
                  <a:lnTo>
                    <a:pt x="360004" y="40313"/>
                  </a:lnTo>
                  <a:lnTo>
                    <a:pt x="367850" y="38729"/>
                  </a:lnTo>
                  <a:lnTo>
                    <a:pt x="374257" y="34409"/>
                  </a:lnTo>
                  <a:lnTo>
                    <a:pt x="378577" y="28002"/>
                  </a:lnTo>
                  <a:lnTo>
                    <a:pt x="380161" y="20156"/>
                  </a:lnTo>
                  <a:close/>
                </a:path>
                <a:path w="1080135" h="40639">
                  <a:moveTo>
                    <a:pt x="1080013" y="20156"/>
                  </a:moveTo>
                  <a:lnTo>
                    <a:pt x="0" y="20156"/>
                  </a:lnTo>
                </a:path>
              </a:pathLst>
            </a:custGeom>
            <a:ln w="506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3" name="object 43" descr=""/>
            <p:cNvSpPr/>
            <p:nvPr/>
          </p:nvSpPr>
          <p:spPr>
            <a:xfrm>
              <a:off x="5613162" y="5745134"/>
              <a:ext cx="40640" cy="40640"/>
            </a:xfrm>
            <a:custGeom>
              <a:avLst/>
              <a:gdLst/>
              <a:ahLst/>
              <a:cxnLst/>
              <a:rect l="l" t="t" r="r" b="b"/>
              <a:pathLst>
                <a:path w="40639" h="40639">
                  <a:moveTo>
                    <a:pt x="20156" y="0"/>
                  </a:moveTo>
                  <a:lnTo>
                    <a:pt x="12310" y="1584"/>
                  </a:lnTo>
                  <a:lnTo>
                    <a:pt x="5903" y="5903"/>
                  </a:lnTo>
                  <a:lnTo>
                    <a:pt x="1584" y="12310"/>
                  </a:lnTo>
                  <a:lnTo>
                    <a:pt x="0" y="20156"/>
                  </a:lnTo>
                  <a:lnTo>
                    <a:pt x="1584" y="28002"/>
                  </a:lnTo>
                  <a:lnTo>
                    <a:pt x="5903" y="34409"/>
                  </a:lnTo>
                  <a:lnTo>
                    <a:pt x="12310" y="38729"/>
                  </a:lnTo>
                  <a:lnTo>
                    <a:pt x="20156" y="40313"/>
                  </a:lnTo>
                  <a:lnTo>
                    <a:pt x="28002" y="38729"/>
                  </a:lnTo>
                  <a:lnTo>
                    <a:pt x="34409" y="34409"/>
                  </a:lnTo>
                  <a:lnTo>
                    <a:pt x="38729" y="28002"/>
                  </a:lnTo>
                  <a:lnTo>
                    <a:pt x="40313" y="20156"/>
                  </a:lnTo>
                  <a:lnTo>
                    <a:pt x="38729" y="12310"/>
                  </a:lnTo>
                  <a:lnTo>
                    <a:pt x="34409" y="5903"/>
                  </a:lnTo>
                  <a:lnTo>
                    <a:pt x="28002" y="1584"/>
                  </a:lnTo>
                  <a:lnTo>
                    <a:pt x="20156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4" name="object 44" descr=""/>
            <p:cNvSpPr/>
            <p:nvPr/>
          </p:nvSpPr>
          <p:spPr>
            <a:xfrm>
              <a:off x="5613162" y="5745134"/>
              <a:ext cx="40640" cy="40640"/>
            </a:xfrm>
            <a:custGeom>
              <a:avLst/>
              <a:gdLst/>
              <a:ahLst/>
              <a:cxnLst/>
              <a:rect l="l" t="t" r="r" b="b"/>
              <a:pathLst>
                <a:path w="40639" h="40639">
                  <a:moveTo>
                    <a:pt x="40313" y="20156"/>
                  </a:moveTo>
                  <a:lnTo>
                    <a:pt x="38729" y="12310"/>
                  </a:lnTo>
                  <a:lnTo>
                    <a:pt x="34409" y="5903"/>
                  </a:lnTo>
                  <a:lnTo>
                    <a:pt x="28002" y="1584"/>
                  </a:lnTo>
                  <a:lnTo>
                    <a:pt x="20156" y="0"/>
                  </a:lnTo>
                  <a:lnTo>
                    <a:pt x="12310" y="1584"/>
                  </a:lnTo>
                  <a:lnTo>
                    <a:pt x="5903" y="5903"/>
                  </a:lnTo>
                  <a:lnTo>
                    <a:pt x="1584" y="12310"/>
                  </a:lnTo>
                  <a:lnTo>
                    <a:pt x="0" y="20156"/>
                  </a:lnTo>
                  <a:lnTo>
                    <a:pt x="1584" y="28002"/>
                  </a:lnTo>
                  <a:lnTo>
                    <a:pt x="5903" y="34409"/>
                  </a:lnTo>
                  <a:lnTo>
                    <a:pt x="12310" y="38729"/>
                  </a:lnTo>
                  <a:lnTo>
                    <a:pt x="20156" y="40313"/>
                  </a:lnTo>
                  <a:lnTo>
                    <a:pt x="28002" y="38729"/>
                  </a:lnTo>
                  <a:lnTo>
                    <a:pt x="34409" y="34409"/>
                  </a:lnTo>
                  <a:lnTo>
                    <a:pt x="38729" y="28002"/>
                  </a:lnTo>
                  <a:lnTo>
                    <a:pt x="40313" y="20156"/>
                  </a:lnTo>
                  <a:close/>
                </a:path>
              </a:pathLst>
            </a:custGeom>
            <a:ln w="506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45" name="object 45" descr=""/>
          <p:cNvSpPr txBox="1"/>
          <p:nvPr/>
        </p:nvSpPr>
        <p:spPr>
          <a:xfrm>
            <a:off x="4555836" y="5613996"/>
            <a:ext cx="681990" cy="14732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82245">
              <a:lnSpc>
                <a:spcPct val="100000"/>
              </a:lnSpc>
              <a:spcBef>
                <a:spcPts val="95"/>
              </a:spcBef>
            </a:pPr>
            <a:r>
              <a:rPr dirty="0" sz="800" spc="105">
                <a:latin typeface="Calibri"/>
                <a:cs typeface="Calibri"/>
              </a:rPr>
              <a:t>Y4</a:t>
            </a:r>
            <a:endParaRPr sz="800">
              <a:latin typeface="Calibri"/>
              <a:cs typeface="Calibri"/>
            </a:endParaRPr>
          </a:p>
        </p:txBody>
      </p:sp>
      <p:sp>
        <p:nvSpPr>
          <p:cNvPr id="46" name="object 46" descr=""/>
          <p:cNvSpPr/>
          <p:nvPr/>
        </p:nvSpPr>
        <p:spPr>
          <a:xfrm>
            <a:off x="2033274" y="4305116"/>
            <a:ext cx="720090" cy="1660525"/>
          </a:xfrm>
          <a:custGeom>
            <a:avLst/>
            <a:gdLst/>
            <a:ahLst/>
            <a:cxnLst/>
            <a:rect l="l" t="t" r="r" b="b"/>
            <a:pathLst>
              <a:path w="720089" h="1660525">
                <a:moveTo>
                  <a:pt x="380161" y="20156"/>
                </a:moveTo>
                <a:lnTo>
                  <a:pt x="378577" y="12310"/>
                </a:lnTo>
                <a:lnTo>
                  <a:pt x="374257" y="5903"/>
                </a:lnTo>
                <a:lnTo>
                  <a:pt x="367850" y="1583"/>
                </a:lnTo>
                <a:lnTo>
                  <a:pt x="360004" y="0"/>
                </a:lnTo>
                <a:lnTo>
                  <a:pt x="352158" y="1583"/>
                </a:lnTo>
                <a:lnTo>
                  <a:pt x="345751" y="5903"/>
                </a:lnTo>
                <a:lnTo>
                  <a:pt x="341431" y="12310"/>
                </a:lnTo>
                <a:lnTo>
                  <a:pt x="339847" y="20156"/>
                </a:lnTo>
                <a:lnTo>
                  <a:pt x="341431" y="28002"/>
                </a:lnTo>
                <a:lnTo>
                  <a:pt x="345751" y="34409"/>
                </a:lnTo>
                <a:lnTo>
                  <a:pt x="352158" y="38729"/>
                </a:lnTo>
                <a:lnTo>
                  <a:pt x="360004" y="40313"/>
                </a:lnTo>
                <a:lnTo>
                  <a:pt x="367850" y="38729"/>
                </a:lnTo>
                <a:lnTo>
                  <a:pt x="374257" y="34409"/>
                </a:lnTo>
                <a:lnTo>
                  <a:pt x="378577" y="28002"/>
                </a:lnTo>
                <a:lnTo>
                  <a:pt x="380161" y="20156"/>
                </a:lnTo>
                <a:close/>
              </a:path>
              <a:path w="720089" h="1660525">
                <a:moveTo>
                  <a:pt x="380161" y="20156"/>
                </a:moveTo>
                <a:lnTo>
                  <a:pt x="720008" y="20156"/>
                </a:lnTo>
              </a:path>
              <a:path w="720089" h="1660525">
                <a:moveTo>
                  <a:pt x="380161" y="1640176"/>
                </a:moveTo>
                <a:lnTo>
                  <a:pt x="378577" y="1632331"/>
                </a:lnTo>
                <a:lnTo>
                  <a:pt x="374257" y="1625924"/>
                </a:lnTo>
                <a:lnTo>
                  <a:pt x="367850" y="1621604"/>
                </a:lnTo>
                <a:lnTo>
                  <a:pt x="360004" y="1620020"/>
                </a:lnTo>
                <a:lnTo>
                  <a:pt x="352158" y="1621604"/>
                </a:lnTo>
                <a:lnTo>
                  <a:pt x="345751" y="1625924"/>
                </a:lnTo>
                <a:lnTo>
                  <a:pt x="341431" y="1632331"/>
                </a:lnTo>
                <a:lnTo>
                  <a:pt x="339847" y="1640176"/>
                </a:lnTo>
                <a:lnTo>
                  <a:pt x="341431" y="1648022"/>
                </a:lnTo>
                <a:lnTo>
                  <a:pt x="345751" y="1654429"/>
                </a:lnTo>
                <a:lnTo>
                  <a:pt x="352158" y="1658749"/>
                </a:lnTo>
                <a:lnTo>
                  <a:pt x="360004" y="1660333"/>
                </a:lnTo>
                <a:lnTo>
                  <a:pt x="367850" y="1658749"/>
                </a:lnTo>
                <a:lnTo>
                  <a:pt x="374257" y="1654429"/>
                </a:lnTo>
                <a:lnTo>
                  <a:pt x="378577" y="1648022"/>
                </a:lnTo>
                <a:lnTo>
                  <a:pt x="380161" y="1640176"/>
                </a:lnTo>
                <a:close/>
              </a:path>
              <a:path w="720089" h="1660525">
                <a:moveTo>
                  <a:pt x="0" y="1640176"/>
                </a:moveTo>
                <a:lnTo>
                  <a:pt x="720008" y="1640176"/>
                </a:lnTo>
              </a:path>
            </a:pathLst>
          </a:custGeom>
          <a:ln w="5060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7" name="object 47" descr=""/>
          <p:cNvSpPr txBox="1"/>
          <p:nvPr/>
        </p:nvSpPr>
        <p:spPr>
          <a:xfrm>
            <a:off x="2069275" y="5782194"/>
            <a:ext cx="681990" cy="14732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algn="ctr" marL="110489">
              <a:lnSpc>
                <a:spcPct val="100000"/>
              </a:lnSpc>
              <a:spcBef>
                <a:spcPts val="95"/>
              </a:spcBef>
            </a:pPr>
            <a:r>
              <a:rPr dirty="0" sz="800" spc="25">
                <a:latin typeface="Calibri"/>
                <a:cs typeface="Calibri"/>
              </a:rPr>
              <a:t>y3</a:t>
            </a:r>
            <a:endParaRPr sz="800">
              <a:latin typeface="Calibri"/>
              <a:cs typeface="Calibri"/>
            </a:endParaRPr>
          </a:p>
        </p:txBody>
      </p:sp>
      <p:grpSp>
        <p:nvGrpSpPr>
          <p:cNvPr id="48" name="object 48" descr=""/>
          <p:cNvGrpSpPr/>
          <p:nvPr/>
        </p:nvGrpSpPr>
        <p:grpSpPr>
          <a:xfrm>
            <a:off x="4550766" y="5922596"/>
            <a:ext cx="1105535" cy="45720"/>
            <a:chOff x="4550766" y="5922596"/>
            <a:chExt cx="1105535" cy="45720"/>
          </a:xfrm>
        </p:grpSpPr>
        <p:sp>
          <p:nvSpPr>
            <p:cNvPr id="49" name="object 49" descr=""/>
            <p:cNvSpPr/>
            <p:nvPr/>
          </p:nvSpPr>
          <p:spPr>
            <a:xfrm>
              <a:off x="4553306" y="5925136"/>
              <a:ext cx="1080135" cy="40640"/>
            </a:xfrm>
            <a:custGeom>
              <a:avLst/>
              <a:gdLst/>
              <a:ahLst/>
              <a:cxnLst/>
              <a:rect l="l" t="t" r="r" b="b"/>
              <a:pathLst>
                <a:path w="1080135" h="40639">
                  <a:moveTo>
                    <a:pt x="380161" y="20156"/>
                  </a:moveTo>
                  <a:lnTo>
                    <a:pt x="378577" y="12310"/>
                  </a:lnTo>
                  <a:lnTo>
                    <a:pt x="374257" y="5903"/>
                  </a:lnTo>
                  <a:lnTo>
                    <a:pt x="367850" y="1584"/>
                  </a:lnTo>
                  <a:lnTo>
                    <a:pt x="360004" y="0"/>
                  </a:lnTo>
                  <a:lnTo>
                    <a:pt x="352158" y="1584"/>
                  </a:lnTo>
                  <a:lnTo>
                    <a:pt x="345751" y="5903"/>
                  </a:lnTo>
                  <a:lnTo>
                    <a:pt x="341431" y="12310"/>
                  </a:lnTo>
                  <a:lnTo>
                    <a:pt x="339847" y="20156"/>
                  </a:lnTo>
                  <a:lnTo>
                    <a:pt x="341431" y="28002"/>
                  </a:lnTo>
                  <a:lnTo>
                    <a:pt x="345751" y="34409"/>
                  </a:lnTo>
                  <a:lnTo>
                    <a:pt x="352158" y="38729"/>
                  </a:lnTo>
                  <a:lnTo>
                    <a:pt x="360004" y="40313"/>
                  </a:lnTo>
                  <a:lnTo>
                    <a:pt x="367850" y="38729"/>
                  </a:lnTo>
                  <a:lnTo>
                    <a:pt x="374257" y="34409"/>
                  </a:lnTo>
                  <a:lnTo>
                    <a:pt x="378577" y="28002"/>
                  </a:lnTo>
                  <a:lnTo>
                    <a:pt x="380161" y="20156"/>
                  </a:lnTo>
                  <a:close/>
                </a:path>
                <a:path w="1080135" h="40639">
                  <a:moveTo>
                    <a:pt x="1080013" y="20156"/>
                  </a:moveTo>
                  <a:lnTo>
                    <a:pt x="0" y="20156"/>
                  </a:lnTo>
                </a:path>
              </a:pathLst>
            </a:custGeom>
            <a:ln w="506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0" name="object 50" descr=""/>
            <p:cNvSpPr/>
            <p:nvPr/>
          </p:nvSpPr>
          <p:spPr>
            <a:xfrm>
              <a:off x="5613162" y="5925136"/>
              <a:ext cx="40640" cy="40640"/>
            </a:xfrm>
            <a:custGeom>
              <a:avLst/>
              <a:gdLst/>
              <a:ahLst/>
              <a:cxnLst/>
              <a:rect l="l" t="t" r="r" b="b"/>
              <a:pathLst>
                <a:path w="40639" h="40639">
                  <a:moveTo>
                    <a:pt x="20156" y="0"/>
                  </a:moveTo>
                  <a:lnTo>
                    <a:pt x="12310" y="1584"/>
                  </a:lnTo>
                  <a:lnTo>
                    <a:pt x="5903" y="5903"/>
                  </a:lnTo>
                  <a:lnTo>
                    <a:pt x="1584" y="12310"/>
                  </a:lnTo>
                  <a:lnTo>
                    <a:pt x="0" y="20156"/>
                  </a:lnTo>
                  <a:lnTo>
                    <a:pt x="1584" y="28002"/>
                  </a:lnTo>
                  <a:lnTo>
                    <a:pt x="5903" y="34409"/>
                  </a:lnTo>
                  <a:lnTo>
                    <a:pt x="12310" y="38729"/>
                  </a:lnTo>
                  <a:lnTo>
                    <a:pt x="20156" y="40313"/>
                  </a:lnTo>
                  <a:lnTo>
                    <a:pt x="28002" y="38729"/>
                  </a:lnTo>
                  <a:lnTo>
                    <a:pt x="34409" y="34409"/>
                  </a:lnTo>
                  <a:lnTo>
                    <a:pt x="38729" y="28002"/>
                  </a:lnTo>
                  <a:lnTo>
                    <a:pt x="40313" y="20156"/>
                  </a:lnTo>
                  <a:lnTo>
                    <a:pt x="38729" y="12310"/>
                  </a:lnTo>
                  <a:lnTo>
                    <a:pt x="34409" y="5903"/>
                  </a:lnTo>
                  <a:lnTo>
                    <a:pt x="28002" y="1584"/>
                  </a:lnTo>
                  <a:lnTo>
                    <a:pt x="20156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1" name="object 51" descr=""/>
            <p:cNvSpPr/>
            <p:nvPr/>
          </p:nvSpPr>
          <p:spPr>
            <a:xfrm>
              <a:off x="5613162" y="5925136"/>
              <a:ext cx="40640" cy="40640"/>
            </a:xfrm>
            <a:custGeom>
              <a:avLst/>
              <a:gdLst/>
              <a:ahLst/>
              <a:cxnLst/>
              <a:rect l="l" t="t" r="r" b="b"/>
              <a:pathLst>
                <a:path w="40639" h="40639">
                  <a:moveTo>
                    <a:pt x="40313" y="20156"/>
                  </a:moveTo>
                  <a:lnTo>
                    <a:pt x="38729" y="12310"/>
                  </a:lnTo>
                  <a:lnTo>
                    <a:pt x="34409" y="5903"/>
                  </a:lnTo>
                  <a:lnTo>
                    <a:pt x="28002" y="1584"/>
                  </a:lnTo>
                  <a:lnTo>
                    <a:pt x="20156" y="0"/>
                  </a:lnTo>
                  <a:lnTo>
                    <a:pt x="12310" y="1584"/>
                  </a:lnTo>
                  <a:lnTo>
                    <a:pt x="5903" y="5903"/>
                  </a:lnTo>
                  <a:lnTo>
                    <a:pt x="1584" y="12310"/>
                  </a:lnTo>
                  <a:lnTo>
                    <a:pt x="0" y="20156"/>
                  </a:lnTo>
                  <a:lnTo>
                    <a:pt x="1584" y="28002"/>
                  </a:lnTo>
                  <a:lnTo>
                    <a:pt x="5903" y="34409"/>
                  </a:lnTo>
                  <a:lnTo>
                    <a:pt x="12310" y="38729"/>
                  </a:lnTo>
                  <a:lnTo>
                    <a:pt x="20156" y="40313"/>
                  </a:lnTo>
                  <a:lnTo>
                    <a:pt x="28002" y="38729"/>
                  </a:lnTo>
                  <a:lnTo>
                    <a:pt x="34409" y="34409"/>
                  </a:lnTo>
                  <a:lnTo>
                    <a:pt x="38729" y="28002"/>
                  </a:lnTo>
                  <a:lnTo>
                    <a:pt x="40313" y="20156"/>
                  </a:lnTo>
                  <a:close/>
                </a:path>
              </a:pathLst>
            </a:custGeom>
            <a:ln w="506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52" name="object 52" descr=""/>
          <p:cNvSpPr txBox="1"/>
          <p:nvPr/>
        </p:nvSpPr>
        <p:spPr>
          <a:xfrm>
            <a:off x="4555836" y="5794005"/>
            <a:ext cx="681990" cy="14732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82245">
              <a:lnSpc>
                <a:spcPct val="100000"/>
              </a:lnSpc>
              <a:spcBef>
                <a:spcPts val="95"/>
              </a:spcBef>
            </a:pPr>
            <a:r>
              <a:rPr dirty="0" sz="800" spc="105">
                <a:latin typeface="Calibri"/>
                <a:cs typeface="Calibri"/>
              </a:rPr>
              <a:t>Y3</a:t>
            </a:r>
            <a:endParaRPr sz="800">
              <a:latin typeface="Calibri"/>
              <a:cs typeface="Calibri"/>
            </a:endParaRPr>
          </a:p>
        </p:txBody>
      </p:sp>
      <p:sp>
        <p:nvSpPr>
          <p:cNvPr id="53" name="object 53" descr=""/>
          <p:cNvSpPr/>
          <p:nvPr/>
        </p:nvSpPr>
        <p:spPr>
          <a:xfrm>
            <a:off x="2033274" y="4485118"/>
            <a:ext cx="720090" cy="1660525"/>
          </a:xfrm>
          <a:custGeom>
            <a:avLst/>
            <a:gdLst/>
            <a:ahLst/>
            <a:cxnLst/>
            <a:rect l="l" t="t" r="r" b="b"/>
            <a:pathLst>
              <a:path w="720089" h="1660525">
                <a:moveTo>
                  <a:pt x="380161" y="20156"/>
                </a:moveTo>
                <a:lnTo>
                  <a:pt x="378577" y="12310"/>
                </a:lnTo>
                <a:lnTo>
                  <a:pt x="374257" y="5903"/>
                </a:lnTo>
                <a:lnTo>
                  <a:pt x="367850" y="1584"/>
                </a:lnTo>
                <a:lnTo>
                  <a:pt x="360004" y="0"/>
                </a:lnTo>
                <a:lnTo>
                  <a:pt x="352158" y="1584"/>
                </a:lnTo>
                <a:lnTo>
                  <a:pt x="345751" y="5903"/>
                </a:lnTo>
                <a:lnTo>
                  <a:pt x="341431" y="12310"/>
                </a:lnTo>
                <a:lnTo>
                  <a:pt x="339847" y="20156"/>
                </a:lnTo>
                <a:lnTo>
                  <a:pt x="341431" y="28002"/>
                </a:lnTo>
                <a:lnTo>
                  <a:pt x="345751" y="34409"/>
                </a:lnTo>
                <a:lnTo>
                  <a:pt x="352158" y="38729"/>
                </a:lnTo>
                <a:lnTo>
                  <a:pt x="360004" y="40313"/>
                </a:lnTo>
                <a:lnTo>
                  <a:pt x="367850" y="38729"/>
                </a:lnTo>
                <a:lnTo>
                  <a:pt x="374257" y="34409"/>
                </a:lnTo>
                <a:lnTo>
                  <a:pt x="378577" y="28002"/>
                </a:lnTo>
                <a:lnTo>
                  <a:pt x="380161" y="20156"/>
                </a:lnTo>
                <a:close/>
              </a:path>
              <a:path w="720089" h="1660525">
                <a:moveTo>
                  <a:pt x="380161" y="20156"/>
                </a:moveTo>
                <a:lnTo>
                  <a:pt x="720008" y="20156"/>
                </a:lnTo>
              </a:path>
              <a:path w="720089" h="1660525">
                <a:moveTo>
                  <a:pt x="380161" y="1640176"/>
                </a:moveTo>
                <a:lnTo>
                  <a:pt x="378577" y="1632330"/>
                </a:lnTo>
                <a:lnTo>
                  <a:pt x="374257" y="1625923"/>
                </a:lnTo>
                <a:lnTo>
                  <a:pt x="367850" y="1621603"/>
                </a:lnTo>
                <a:lnTo>
                  <a:pt x="360004" y="1620019"/>
                </a:lnTo>
                <a:lnTo>
                  <a:pt x="352158" y="1621603"/>
                </a:lnTo>
                <a:lnTo>
                  <a:pt x="345751" y="1625923"/>
                </a:lnTo>
                <a:lnTo>
                  <a:pt x="341431" y="1632330"/>
                </a:lnTo>
                <a:lnTo>
                  <a:pt x="339847" y="1640176"/>
                </a:lnTo>
                <a:lnTo>
                  <a:pt x="341431" y="1648022"/>
                </a:lnTo>
                <a:lnTo>
                  <a:pt x="345751" y="1654429"/>
                </a:lnTo>
                <a:lnTo>
                  <a:pt x="352158" y="1658749"/>
                </a:lnTo>
                <a:lnTo>
                  <a:pt x="360004" y="1660333"/>
                </a:lnTo>
                <a:lnTo>
                  <a:pt x="367850" y="1658749"/>
                </a:lnTo>
                <a:lnTo>
                  <a:pt x="374257" y="1654429"/>
                </a:lnTo>
                <a:lnTo>
                  <a:pt x="378577" y="1648022"/>
                </a:lnTo>
                <a:lnTo>
                  <a:pt x="380161" y="1640176"/>
                </a:lnTo>
                <a:close/>
              </a:path>
              <a:path w="720089" h="1660525">
                <a:moveTo>
                  <a:pt x="0" y="1640176"/>
                </a:moveTo>
                <a:lnTo>
                  <a:pt x="720008" y="1640176"/>
                </a:lnTo>
              </a:path>
            </a:pathLst>
          </a:custGeom>
          <a:ln w="5060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4" name="object 54" descr=""/>
          <p:cNvSpPr txBox="1"/>
          <p:nvPr/>
        </p:nvSpPr>
        <p:spPr>
          <a:xfrm>
            <a:off x="2069275" y="5962191"/>
            <a:ext cx="681990" cy="14732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algn="ctr" marL="110489">
              <a:lnSpc>
                <a:spcPct val="100000"/>
              </a:lnSpc>
              <a:spcBef>
                <a:spcPts val="95"/>
              </a:spcBef>
            </a:pPr>
            <a:r>
              <a:rPr dirty="0" sz="800" spc="25">
                <a:latin typeface="Calibri"/>
                <a:cs typeface="Calibri"/>
              </a:rPr>
              <a:t>y2</a:t>
            </a:r>
            <a:endParaRPr sz="800">
              <a:latin typeface="Calibri"/>
              <a:cs typeface="Calibri"/>
            </a:endParaRPr>
          </a:p>
        </p:txBody>
      </p:sp>
      <p:grpSp>
        <p:nvGrpSpPr>
          <p:cNvPr id="55" name="object 55" descr=""/>
          <p:cNvGrpSpPr/>
          <p:nvPr/>
        </p:nvGrpSpPr>
        <p:grpSpPr>
          <a:xfrm>
            <a:off x="4550766" y="6102598"/>
            <a:ext cx="1105535" cy="45720"/>
            <a:chOff x="4550766" y="6102598"/>
            <a:chExt cx="1105535" cy="45720"/>
          </a:xfrm>
        </p:grpSpPr>
        <p:sp>
          <p:nvSpPr>
            <p:cNvPr id="56" name="object 56" descr=""/>
            <p:cNvSpPr/>
            <p:nvPr/>
          </p:nvSpPr>
          <p:spPr>
            <a:xfrm>
              <a:off x="4553306" y="6105138"/>
              <a:ext cx="1080135" cy="40640"/>
            </a:xfrm>
            <a:custGeom>
              <a:avLst/>
              <a:gdLst/>
              <a:ahLst/>
              <a:cxnLst/>
              <a:rect l="l" t="t" r="r" b="b"/>
              <a:pathLst>
                <a:path w="1080135" h="40639">
                  <a:moveTo>
                    <a:pt x="380161" y="20156"/>
                  </a:moveTo>
                  <a:lnTo>
                    <a:pt x="378577" y="12310"/>
                  </a:lnTo>
                  <a:lnTo>
                    <a:pt x="374257" y="5903"/>
                  </a:lnTo>
                  <a:lnTo>
                    <a:pt x="367850" y="1584"/>
                  </a:lnTo>
                  <a:lnTo>
                    <a:pt x="360004" y="0"/>
                  </a:lnTo>
                  <a:lnTo>
                    <a:pt x="352158" y="1584"/>
                  </a:lnTo>
                  <a:lnTo>
                    <a:pt x="345751" y="5903"/>
                  </a:lnTo>
                  <a:lnTo>
                    <a:pt x="341431" y="12310"/>
                  </a:lnTo>
                  <a:lnTo>
                    <a:pt x="339847" y="20156"/>
                  </a:lnTo>
                  <a:lnTo>
                    <a:pt x="341431" y="28002"/>
                  </a:lnTo>
                  <a:lnTo>
                    <a:pt x="345751" y="34409"/>
                  </a:lnTo>
                  <a:lnTo>
                    <a:pt x="352158" y="38729"/>
                  </a:lnTo>
                  <a:lnTo>
                    <a:pt x="360004" y="40313"/>
                  </a:lnTo>
                  <a:lnTo>
                    <a:pt x="367850" y="38729"/>
                  </a:lnTo>
                  <a:lnTo>
                    <a:pt x="374257" y="34409"/>
                  </a:lnTo>
                  <a:lnTo>
                    <a:pt x="378577" y="28002"/>
                  </a:lnTo>
                  <a:lnTo>
                    <a:pt x="380161" y="20156"/>
                  </a:lnTo>
                  <a:close/>
                </a:path>
                <a:path w="1080135" h="40639">
                  <a:moveTo>
                    <a:pt x="1080013" y="20156"/>
                  </a:moveTo>
                  <a:lnTo>
                    <a:pt x="0" y="20156"/>
                  </a:lnTo>
                </a:path>
              </a:pathLst>
            </a:custGeom>
            <a:ln w="506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7" name="object 57" descr=""/>
            <p:cNvSpPr/>
            <p:nvPr/>
          </p:nvSpPr>
          <p:spPr>
            <a:xfrm>
              <a:off x="5613162" y="6105138"/>
              <a:ext cx="40640" cy="40640"/>
            </a:xfrm>
            <a:custGeom>
              <a:avLst/>
              <a:gdLst/>
              <a:ahLst/>
              <a:cxnLst/>
              <a:rect l="l" t="t" r="r" b="b"/>
              <a:pathLst>
                <a:path w="40639" h="40639">
                  <a:moveTo>
                    <a:pt x="20156" y="0"/>
                  </a:moveTo>
                  <a:lnTo>
                    <a:pt x="12310" y="1584"/>
                  </a:lnTo>
                  <a:lnTo>
                    <a:pt x="5903" y="5903"/>
                  </a:lnTo>
                  <a:lnTo>
                    <a:pt x="1584" y="12310"/>
                  </a:lnTo>
                  <a:lnTo>
                    <a:pt x="0" y="20156"/>
                  </a:lnTo>
                  <a:lnTo>
                    <a:pt x="1584" y="28002"/>
                  </a:lnTo>
                  <a:lnTo>
                    <a:pt x="5903" y="34409"/>
                  </a:lnTo>
                  <a:lnTo>
                    <a:pt x="12310" y="38729"/>
                  </a:lnTo>
                  <a:lnTo>
                    <a:pt x="20156" y="40313"/>
                  </a:lnTo>
                  <a:lnTo>
                    <a:pt x="28002" y="38729"/>
                  </a:lnTo>
                  <a:lnTo>
                    <a:pt x="34409" y="34409"/>
                  </a:lnTo>
                  <a:lnTo>
                    <a:pt x="38729" y="28002"/>
                  </a:lnTo>
                  <a:lnTo>
                    <a:pt x="40313" y="20156"/>
                  </a:lnTo>
                  <a:lnTo>
                    <a:pt x="38729" y="12310"/>
                  </a:lnTo>
                  <a:lnTo>
                    <a:pt x="34409" y="5903"/>
                  </a:lnTo>
                  <a:lnTo>
                    <a:pt x="28002" y="1584"/>
                  </a:lnTo>
                  <a:lnTo>
                    <a:pt x="20156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8" name="object 58" descr=""/>
            <p:cNvSpPr/>
            <p:nvPr/>
          </p:nvSpPr>
          <p:spPr>
            <a:xfrm>
              <a:off x="5613162" y="6105138"/>
              <a:ext cx="40640" cy="40640"/>
            </a:xfrm>
            <a:custGeom>
              <a:avLst/>
              <a:gdLst/>
              <a:ahLst/>
              <a:cxnLst/>
              <a:rect l="l" t="t" r="r" b="b"/>
              <a:pathLst>
                <a:path w="40639" h="40639">
                  <a:moveTo>
                    <a:pt x="40313" y="20156"/>
                  </a:moveTo>
                  <a:lnTo>
                    <a:pt x="38729" y="12310"/>
                  </a:lnTo>
                  <a:lnTo>
                    <a:pt x="34409" y="5903"/>
                  </a:lnTo>
                  <a:lnTo>
                    <a:pt x="28002" y="1584"/>
                  </a:lnTo>
                  <a:lnTo>
                    <a:pt x="20156" y="0"/>
                  </a:lnTo>
                  <a:lnTo>
                    <a:pt x="12310" y="1584"/>
                  </a:lnTo>
                  <a:lnTo>
                    <a:pt x="5903" y="5903"/>
                  </a:lnTo>
                  <a:lnTo>
                    <a:pt x="1584" y="12310"/>
                  </a:lnTo>
                  <a:lnTo>
                    <a:pt x="0" y="20156"/>
                  </a:lnTo>
                  <a:lnTo>
                    <a:pt x="1584" y="28002"/>
                  </a:lnTo>
                  <a:lnTo>
                    <a:pt x="5903" y="34409"/>
                  </a:lnTo>
                  <a:lnTo>
                    <a:pt x="12310" y="38729"/>
                  </a:lnTo>
                  <a:lnTo>
                    <a:pt x="20156" y="40313"/>
                  </a:lnTo>
                  <a:lnTo>
                    <a:pt x="28002" y="38729"/>
                  </a:lnTo>
                  <a:lnTo>
                    <a:pt x="34409" y="34409"/>
                  </a:lnTo>
                  <a:lnTo>
                    <a:pt x="38729" y="28002"/>
                  </a:lnTo>
                  <a:lnTo>
                    <a:pt x="40313" y="20156"/>
                  </a:lnTo>
                  <a:close/>
                </a:path>
              </a:pathLst>
            </a:custGeom>
            <a:ln w="506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59" name="object 59" descr=""/>
          <p:cNvSpPr txBox="1"/>
          <p:nvPr/>
        </p:nvSpPr>
        <p:spPr>
          <a:xfrm>
            <a:off x="4555836" y="5974002"/>
            <a:ext cx="681990" cy="14732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82245">
              <a:lnSpc>
                <a:spcPct val="100000"/>
              </a:lnSpc>
              <a:spcBef>
                <a:spcPts val="95"/>
              </a:spcBef>
            </a:pPr>
            <a:r>
              <a:rPr dirty="0" sz="800" spc="105">
                <a:latin typeface="Calibri"/>
                <a:cs typeface="Calibri"/>
              </a:rPr>
              <a:t>Y2</a:t>
            </a:r>
            <a:endParaRPr sz="800">
              <a:latin typeface="Calibri"/>
              <a:cs typeface="Calibri"/>
            </a:endParaRPr>
          </a:p>
        </p:txBody>
      </p:sp>
      <p:sp>
        <p:nvSpPr>
          <p:cNvPr id="60" name="object 60" descr=""/>
          <p:cNvSpPr/>
          <p:nvPr/>
        </p:nvSpPr>
        <p:spPr>
          <a:xfrm>
            <a:off x="2033274" y="4665120"/>
            <a:ext cx="720090" cy="1660525"/>
          </a:xfrm>
          <a:custGeom>
            <a:avLst/>
            <a:gdLst/>
            <a:ahLst/>
            <a:cxnLst/>
            <a:rect l="l" t="t" r="r" b="b"/>
            <a:pathLst>
              <a:path w="720089" h="1660525">
                <a:moveTo>
                  <a:pt x="380161" y="20156"/>
                </a:moveTo>
                <a:lnTo>
                  <a:pt x="378577" y="12310"/>
                </a:lnTo>
                <a:lnTo>
                  <a:pt x="374257" y="5903"/>
                </a:lnTo>
                <a:lnTo>
                  <a:pt x="367850" y="1584"/>
                </a:lnTo>
                <a:lnTo>
                  <a:pt x="360004" y="0"/>
                </a:lnTo>
                <a:lnTo>
                  <a:pt x="352158" y="1584"/>
                </a:lnTo>
                <a:lnTo>
                  <a:pt x="345751" y="5903"/>
                </a:lnTo>
                <a:lnTo>
                  <a:pt x="341431" y="12310"/>
                </a:lnTo>
                <a:lnTo>
                  <a:pt x="339847" y="20156"/>
                </a:lnTo>
                <a:lnTo>
                  <a:pt x="341431" y="28002"/>
                </a:lnTo>
                <a:lnTo>
                  <a:pt x="345751" y="34409"/>
                </a:lnTo>
                <a:lnTo>
                  <a:pt x="352158" y="38729"/>
                </a:lnTo>
                <a:lnTo>
                  <a:pt x="360004" y="40313"/>
                </a:lnTo>
                <a:lnTo>
                  <a:pt x="367850" y="38729"/>
                </a:lnTo>
                <a:lnTo>
                  <a:pt x="374257" y="34409"/>
                </a:lnTo>
                <a:lnTo>
                  <a:pt x="378577" y="28002"/>
                </a:lnTo>
                <a:lnTo>
                  <a:pt x="380161" y="20156"/>
                </a:lnTo>
                <a:close/>
              </a:path>
              <a:path w="720089" h="1660525">
                <a:moveTo>
                  <a:pt x="380161" y="20156"/>
                </a:moveTo>
                <a:lnTo>
                  <a:pt x="720008" y="20156"/>
                </a:lnTo>
              </a:path>
              <a:path w="720089" h="1660525">
                <a:moveTo>
                  <a:pt x="380161" y="1640176"/>
                </a:moveTo>
                <a:lnTo>
                  <a:pt x="378577" y="1632331"/>
                </a:lnTo>
                <a:lnTo>
                  <a:pt x="374257" y="1625924"/>
                </a:lnTo>
                <a:lnTo>
                  <a:pt x="367850" y="1621604"/>
                </a:lnTo>
                <a:lnTo>
                  <a:pt x="360004" y="1620020"/>
                </a:lnTo>
                <a:lnTo>
                  <a:pt x="352158" y="1621604"/>
                </a:lnTo>
                <a:lnTo>
                  <a:pt x="345751" y="1625924"/>
                </a:lnTo>
                <a:lnTo>
                  <a:pt x="341431" y="1632331"/>
                </a:lnTo>
                <a:lnTo>
                  <a:pt x="339847" y="1640176"/>
                </a:lnTo>
                <a:lnTo>
                  <a:pt x="341431" y="1648023"/>
                </a:lnTo>
                <a:lnTo>
                  <a:pt x="345751" y="1654430"/>
                </a:lnTo>
                <a:lnTo>
                  <a:pt x="352158" y="1658749"/>
                </a:lnTo>
                <a:lnTo>
                  <a:pt x="360004" y="1660333"/>
                </a:lnTo>
                <a:lnTo>
                  <a:pt x="367850" y="1658749"/>
                </a:lnTo>
                <a:lnTo>
                  <a:pt x="374257" y="1654430"/>
                </a:lnTo>
                <a:lnTo>
                  <a:pt x="378577" y="1648023"/>
                </a:lnTo>
                <a:lnTo>
                  <a:pt x="380161" y="1640176"/>
                </a:lnTo>
                <a:close/>
              </a:path>
              <a:path w="720089" h="1660525">
                <a:moveTo>
                  <a:pt x="0" y="1640176"/>
                </a:moveTo>
                <a:lnTo>
                  <a:pt x="720008" y="1640176"/>
                </a:lnTo>
              </a:path>
            </a:pathLst>
          </a:custGeom>
          <a:ln w="5060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61" name="object 61" descr=""/>
          <p:cNvSpPr txBox="1"/>
          <p:nvPr/>
        </p:nvSpPr>
        <p:spPr>
          <a:xfrm>
            <a:off x="2397315" y="3753485"/>
            <a:ext cx="135890" cy="92583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just" marL="12700" marR="5080">
              <a:lnSpc>
                <a:spcPct val="147600"/>
              </a:lnSpc>
              <a:spcBef>
                <a:spcPts val="100"/>
              </a:spcBef>
            </a:pPr>
            <a:r>
              <a:rPr dirty="0" sz="800" spc="30">
                <a:latin typeface="Calibri"/>
                <a:cs typeface="Calibri"/>
              </a:rPr>
              <a:t>x5 x4 x3 x2 x1</a:t>
            </a:r>
            <a:endParaRPr sz="800">
              <a:latin typeface="Calibri"/>
              <a:cs typeface="Calibri"/>
            </a:endParaRPr>
          </a:p>
        </p:txBody>
      </p:sp>
      <p:sp>
        <p:nvSpPr>
          <p:cNvPr id="62" name="object 62" descr=""/>
          <p:cNvSpPr txBox="1"/>
          <p:nvPr/>
        </p:nvSpPr>
        <p:spPr>
          <a:xfrm>
            <a:off x="2069275" y="6142189"/>
            <a:ext cx="681990" cy="14732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algn="ctr" marL="110489">
              <a:lnSpc>
                <a:spcPct val="100000"/>
              </a:lnSpc>
              <a:spcBef>
                <a:spcPts val="95"/>
              </a:spcBef>
            </a:pPr>
            <a:r>
              <a:rPr dirty="0" sz="800" spc="25">
                <a:latin typeface="Calibri"/>
                <a:cs typeface="Calibri"/>
              </a:rPr>
              <a:t>y1</a:t>
            </a:r>
            <a:endParaRPr sz="800">
              <a:latin typeface="Calibri"/>
              <a:cs typeface="Calibri"/>
            </a:endParaRPr>
          </a:p>
        </p:txBody>
      </p:sp>
      <p:grpSp>
        <p:nvGrpSpPr>
          <p:cNvPr id="63" name="object 63" descr=""/>
          <p:cNvGrpSpPr/>
          <p:nvPr/>
        </p:nvGrpSpPr>
        <p:grpSpPr>
          <a:xfrm>
            <a:off x="4550766" y="6282601"/>
            <a:ext cx="1105535" cy="45720"/>
            <a:chOff x="4550766" y="6282601"/>
            <a:chExt cx="1105535" cy="45720"/>
          </a:xfrm>
        </p:grpSpPr>
        <p:sp>
          <p:nvSpPr>
            <p:cNvPr id="64" name="object 64" descr=""/>
            <p:cNvSpPr/>
            <p:nvPr/>
          </p:nvSpPr>
          <p:spPr>
            <a:xfrm>
              <a:off x="4553306" y="6285141"/>
              <a:ext cx="1080135" cy="40640"/>
            </a:xfrm>
            <a:custGeom>
              <a:avLst/>
              <a:gdLst/>
              <a:ahLst/>
              <a:cxnLst/>
              <a:rect l="l" t="t" r="r" b="b"/>
              <a:pathLst>
                <a:path w="1080135" h="40639">
                  <a:moveTo>
                    <a:pt x="380161" y="20156"/>
                  </a:moveTo>
                  <a:lnTo>
                    <a:pt x="378577" y="12310"/>
                  </a:lnTo>
                  <a:lnTo>
                    <a:pt x="374257" y="5903"/>
                  </a:lnTo>
                  <a:lnTo>
                    <a:pt x="367850" y="1584"/>
                  </a:lnTo>
                  <a:lnTo>
                    <a:pt x="360004" y="0"/>
                  </a:lnTo>
                  <a:lnTo>
                    <a:pt x="352158" y="1584"/>
                  </a:lnTo>
                  <a:lnTo>
                    <a:pt x="345751" y="5903"/>
                  </a:lnTo>
                  <a:lnTo>
                    <a:pt x="341431" y="12310"/>
                  </a:lnTo>
                  <a:lnTo>
                    <a:pt x="339847" y="20156"/>
                  </a:lnTo>
                  <a:lnTo>
                    <a:pt x="341431" y="28002"/>
                  </a:lnTo>
                  <a:lnTo>
                    <a:pt x="345751" y="34409"/>
                  </a:lnTo>
                  <a:lnTo>
                    <a:pt x="352158" y="38729"/>
                  </a:lnTo>
                  <a:lnTo>
                    <a:pt x="360004" y="40313"/>
                  </a:lnTo>
                  <a:lnTo>
                    <a:pt x="367850" y="38729"/>
                  </a:lnTo>
                  <a:lnTo>
                    <a:pt x="374257" y="34409"/>
                  </a:lnTo>
                  <a:lnTo>
                    <a:pt x="378577" y="28002"/>
                  </a:lnTo>
                  <a:lnTo>
                    <a:pt x="380161" y="20156"/>
                  </a:lnTo>
                  <a:close/>
                </a:path>
                <a:path w="1080135" h="40639">
                  <a:moveTo>
                    <a:pt x="1080013" y="20156"/>
                  </a:moveTo>
                  <a:lnTo>
                    <a:pt x="0" y="20156"/>
                  </a:lnTo>
                </a:path>
              </a:pathLst>
            </a:custGeom>
            <a:ln w="506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5" name="object 65" descr=""/>
            <p:cNvSpPr/>
            <p:nvPr/>
          </p:nvSpPr>
          <p:spPr>
            <a:xfrm>
              <a:off x="5613162" y="6285141"/>
              <a:ext cx="40640" cy="40640"/>
            </a:xfrm>
            <a:custGeom>
              <a:avLst/>
              <a:gdLst/>
              <a:ahLst/>
              <a:cxnLst/>
              <a:rect l="l" t="t" r="r" b="b"/>
              <a:pathLst>
                <a:path w="40639" h="40639">
                  <a:moveTo>
                    <a:pt x="20156" y="0"/>
                  </a:moveTo>
                  <a:lnTo>
                    <a:pt x="12310" y="1584"/>
                  </a:lnTo>
                  <a:lnTo>
                    <a:pt x="5903" y="5903"/>
                  </a:lnTo>
                  <a:lnTo>
                    <a:pt x="1584" y="12310"/>
                  </a:lnTo>
                  <a:lnTo>
                    <a:pt x="0" y="20156"/>
                  </a:lnTo>
                  <a:lnTo>
                    <a:pt x="1584" y="28002"/>
                  </a:lnTo>
                  <a:lnTo>
                    <a:pt x="5903" y="34409"/>
                  </a:lnTo>
                  <a:lnTo>
                    <a:pt x="12310" y="38729"/>
                  </a:lnTo>
                  <a:lnTo>
                    <a:pt x="20156" y="40313"/>
                  </a:lnTo>
                  <a:lnTo>
                    <a:pt x="28002" y="38729"/>
                  </a:lnTo>
                  <a:lnTo>
                    <a:pt x="34409" y="34409"/>
                  </a:lnTo>
                  <a:lnTo>
                    <a:pt x="38729" y="28002"/>
                  </a:lnTo>
                  <a:lnTo>
                    <a:pt x="40313" y="20156"/>
                  </a:lnTo>
                  <a:lnTo>
                    <a:pt x="38729" y="12310"/>
                  </a:lnTo>
                  <a:lnTo>
                    <a:pt x="34409" y="5903"/>
                  </a:lnTo>
                  <a:lnTo>
                    <a:pt x="28002" y="1584"/>
                  </a:lnTo>
                  <a:lnTo>
                    <a:pt x="20156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6" name="object 66" descr=""/>
            <p:cNvSpPr/>
            <p:nvPr/>
          </p:nvSpPr>
          <p:spPr>
            <a:xfrm>
              <a:off x="5613162" y="6285141"/>
              <a:ext cx="40640" cy="40640"/>
            </a:xfrm>
            <a:custGeom>
              <a:avLst/>
              <a:gdLst/>
              <a:ahLst/>
              <a:cxnLst/>
              <a:rect l="l" t="t" r="r" b="b"/>
              <a:pathLst>
                <a:path w="40639" h="40639">
                  <a:moveTo>
                    <a:pt x="40313" y="20156"/>
                  </a:moveTo>
                  <a:lnTo>
                    <a:pt x="38729" y="12310"/>
                  </a:lnTo>
                  <a:lnTo>
                    <a:pt x="34409" y="5903"/>
                  </a:lnTo>
                  <a:lnTo>
                    <a:pt x="28002" y="1584"/>
                  </a:lnTo>
                  <a:lnTo>
                    <a:pt x="20156" y="0"/>
                  </a:lnTo>
                  <a:lnTo>
                    <a:pt x="12310" y="1584"/>
                  </a:lnTo>
                  <a:lnTo>
                    <a:pt x="5903" y="5903"/>
                  </a:lnTo>
                  <a:lnTo>
                    <a:pt x="1584" y="12310"/>
                  </a:lnTo>
                  <a:lnTo>
                    <a:pt x="0" y="20156"/>
                  </a:lnTo>
                  <a:lnTo>
                    <a:pt x="1584" y="28002"/>
                  </a:lnTo>
                  <a:lnTo>
                    <a:pt x="5903" y="34409"/>
                  </a:lnTo>
                  <a:lnTo>
                    <a:pt x="12310" y="38729"/>
                  </a:lnTo>
                  <a:lnTo>
                    <a:pt x="20156" y="40313"/>
                  </a:lnTo>
                  <a:lnTo>
                    <a:pt x="28002" y="38729"/>
                  </a:lnTo>
                  <a:lnTo>
                    <a:pt x="34409" y="34409"/>
                  </a:lnTo>
                  <a:lnTo>
                    <a:pt x="38729" y="28002"/>
                  </a:lnTo>
                  <a:lnTo>
                    <a:pt x="40313" y="20156"/>
                  </a:lnTo>
                  <a:close/>
                </a:path>
              </a:pathLst>
            </a:custGeom>
            <a:ln w="506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67" name="object 67" descr=""/>
          <p:cNvSpPr txBox="1"/>
          <p:nvPr/>
        </p:nvSpPr>
        <p:spPr>
          <a:xfrm>
            <a:off x="4555836" y="6153999"/>
            <a:ext cx="681990" cy="14732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82245">
              <a:lnSpc>
                <a:spcPct val="100000"/>
              </a:lnSpc>
              <a:spcBef>
                <a:spcPts val="95"/>
              </a:spcBef>
            </a:pPr>
            <a:r>
              <a:rPr dirty="0" sz="800" spc="105">
                <a:latin typeface="Calibri"/>
                <a:cs typeface="Calibri"/>
              </a:rPr>
              <a:t>Y1</a:t>
            </a:r>
            <a:endParaRPr sz="800">
              <a:latin typeface="Calibri"/>
              <a:cs typeface="Calibri"/>
            </a:endParaRPr>
          </a:p>
        </p:txBody>
      </p:sp>
      <p:grpSp>
        <p:nvGrpSpPr>
          <p:cNvPr id="68" name="object 68" descr=""/>
          <p:cNvGrpSpPr/>
          <p:nvPr/>
        </p:nvGrpSpPr>
        <p:grpSpPr>
          <a:xfrm>
            <a:off x="3247553" y="7106625"/>
            <a:ext cx="811530" cy="917575"/>
            <a:chOff x="3247553" y="7106625"/>
            <a:chExt cx="811530" cy="917575"/>
          </a:xfrm>
        </p:grpSpPr>
        <p:sp>
          <p:nvSpPr>
            <p:cNvPr id="69" name="object 69" descr=""/>
            <p:cNvSpPr/>
            <p:nvPr/>
          </p:nvSpPr>
          <p:spPr>
            <a:xfrm>
              <a:off x="3350893" y="7111705"/>
              <a:ext cx="605155" cy="907415"/>
            </a:xfrm>
            <a:custGeom>
              <a:avLst/>
              <a:gdLst/>
              <a:ahLst/>
              <a:cxnLst/>
              <a:rect l="l" t="t" r="r" b="b"/>
              <a:pathLst>
                <a:path w="605154" h="907415">
                  <a:moveTo>
                    <a:pt x="0" y="907216"/>
                  </a:moveTo>
                  <a:lnTo>
                    <a:pt x="604803" y="907216"/>
                  </a:lnTo>
                  <a:lnTo>
                    <a:pt x="604803" y="0"/>
                  </a:lnTo>
                  <a:lnTo>
                    <a:pt x="0" y="0"/>
                  </a:lnTo>
                  <a:lnTo>
                    <a:pt x="0" y="907216"/>
                  </a:lnTo>
                  <a:close/>
                </a:path>
              </a:pathLst>
            </a:custGeom>
            <a:ln w="10121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70" name="object 70" descr=""/>
            <p:cNvSpPr/>
            <p:nvPr/>
          </p:nvSpPr>
          <p:spPr>
            <a:xfrm>
              <a:off x="3250093" y="7262907"/>
              <a:ext cx="806450" cy="665480"/>
            </a:xfrm>
            <a:custGeom>
              <a:avLst/>
              <a:gdLst/>
              <a:ahLst/>
              <a:cxnLst/>
              <a:rect l="l" t="t" r="r" b="b"/>
              <a:pathLst>
                <a:path w="806450" h="665479">
                  <a:moveTo>
                    <a:pt x="705602" y="544330"/>
                  </a:moveTo>
                  <a:lnTo>
                    <a:pt x="645122" y="604810"/>
                  </a:lnTo>
                  <a:lnTo>
                    <a:pt x="705602" y="665290"/>
                  </a:lnTo>
                </a:path>
                <a:path w="806450" h="665479">
                  <a:moveTo>
                    <a:pt x="705602" y="604810"/>
                  </a:moveTo>
                  <a:lnTo>
                    <a:pt x="806402" y="604810"/>
                  </a:lnTo>
                </a:path>
                <a:path w="806450" h="665479">
                  <a:moveTo>
                    <a:pt x="100799" y="0"/>
                  </a:moveTo>
                  <a:lnTo>
                    <a:pt x="0" y="0"/>
                  </a:lnTo>
                </a:path>
                <a:path w="806450" h="665479">
                  <a:moveTo>
                    <a:pt x="705602" y="0"/>
                  </a:moveTo>
                  <a:lnTo>
                    <a:pt x="806402" y="0"/>
                  </a:lnTo>
                </a:path>
              </a:pathLst>
            </a:custGeom>
            <a:ln w="506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71" name="object 71" descr=""/>
          <p:cNvSpPr txBox="1"/>
          <p:nvPr/>
        </p:nvSpPr>
        <p:spPr>
          <a:xfrm>
            <a:off x="3374859" y="6865604"/>
            <a:ext cx="557530" cy="479425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200" spc="-10">
                <a:latin typeface="Calibri"/>
                <a:cs typeface="Calibri"/>
              </a:rPr>
              <a:t>Register</a:t>
            </a:r>
            <a:endParaRPr sz="1200">
              <a:latin typeface="Calibri"/>
              <a:cs typeface="Calibri"/>
            </a:endParaRPr>
          </a:p>
          <a:p>
            <a:pPr marL="21590">
              <a:lnSpc>
                <a:spcPct val="100000"/>
              </a:lnSpc>
              <a:spcBef>
                <a:spcPts val="819"/>
              </a:spcBef>
              <a:tabLst>
                <a:tab pos="428625" algn="l"/>
              </a:tabLst>
            </a:pPr>
            <a:r>
              <a:rPr dirty="0" sz="1100" spc="50">
                <a:latin typeface="Calibri"/>
                <a:cs typeface="Calibri"/>
              </a:rPr>
              <a:t>Q</a:t>
            </a:r>
            <a:r>
              <a:rPr dirty="0" sz="1100">
                <a:latin typeface="Calibri"/>
                <a:cs typeface="Calibri"/>
              </a:rPr>
              <a:t>	</a:t>
            </a:r>
            <a:r>
              <a:rPr dirty="0" sz="1100" spc="105">
                <a:latin typeface="Calibri"/>
                <a:cs typeface="Calibri"/>
              </a:rPr>
              <a:t>D</a:t>
            </a:r>
            <a:endParaRPr sz="1100">
              <a:latin typeface="Calibri"/>
              <a:cs typeface="Calibri"/>
            </a:endParaRPr>
          </a:p>
        </p:txBody>
      </p:sp>
      <p:grpSp>
        <p:nvGrpSpPr>
          <p:cNvPr id="72" name="object 72" descr=""/>
          <p:cNvGrpSpPr/>
          <p:nvPr/>
        </p:nvGrpSpPr>
        <p:grpSpPr>
          <a:xfrm>
            <a:off x="3345813" y="7994777"/>
            <a:ext cx="615315" cy="1829435"/>
            <a:chOff x="3345813" y="7994777"/>
            <a:chExt cx="615315" cy="1829435"/>
          </a:xfrm>
        </p:grpSpPr>
        <p:sp>
          <p:nvSpPr>
            <p:cNvPr id="73" name="object 73" descr=""/>
            <p:cNvSpPr/>
            <p:nvPr/>
          </p:nvSpPr>
          <p:spPr>
            <a:xfrm>
              <a:off x="3365290" y="7997317"/>
              <a:ext cx="576580" cy="936625"/>
            </a:xfrm>
            <a:custGeom>
              <a:avLst/>
              <a:gdLst/>
              <a:ahLst/>
              <a:cxnLst/>
              <a:rect l="l" t="t" r="r" b="b"/>
              <a:pathLst>
                <a:path w="576579" h="936625">
                  <a:moveTo>
                    <a:pt x="0" y="936013"/>
                  </a:moveTo>
                  <a:lnTo>
                    <a:pt x="0" y="0"/>
                  </a:lnTo>
                </a:path>
                <a:path w="576579" h="936625">
                  <a:moveTo>
                    <a:pt x="576009" y="936013"/>
                  </a:moveTo>
                  <a:lnTo>
                    <a:pt x="576009" y="0"/>
                  </a:lnTo>
                </a:path>
              </a:pathLst>
            </a:custGeom>
            <a:ln w="5060">
              <a:solidFill>
                <a:srgbClr val="000000"/>
              </a:solidFill>
              <a:prstDash val="dash"/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74" name="object 74" descr=""/>
            <p:cNvSpPr/>
            <p:nvPr/>
          </p:nvSpPr>
          <p:spPr>
            <a:xfrm>
              <a:off x="3350893" y="8911727"/>
              <a:ext cx="605155" cy="907415"/>
            </a:xfrm>
            <a:custGeom>
              <a:avLst/>
              <a:gdLst/>
              <a:ahLst/>
              <a:cxnLst/>
              <a:rect l="l" t="t" r="r" b="b"/>
              <a:pathLst>
                <a:path w="605154" h="907415">
                  <a:moveTo>
                    <a:pt x="0" y="907216"/>
                  </a:moveTo>
                  <a:lnTo>
                    <a:pt x="604803" y="907216"/>
                  </a:lnTo>
                  <a:lnTo>
                    <a:pt x="604803" y="0"/>
                  </a:lnTo>
                  <a:lnTo>
                    <a:pt x="0" y="0"/>
                  </a:lnTo>
                  <a:lnTo>
                    <a:pt x="0" y="907216"/>
                  </a:lnTo>
                  <a:close/>
                </a:path>
              </a:pathLst>
            </a:custGeom>
            <a:ln w="10121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75" name="object 75" descr=""/>
            <p:cNvSpPr/>
            <p:nvPr/>
          </p:nvSpPr>
          <p:spPr>
            <a:xfrm>
              <a:off x="3895216" y="9607260"/>
              <a:ext cx="60960" cy="121285"/>
            </a:xfrm>
            <a:custGeom>
              <a:avLst/>
              <a:gdLst/>
              <a:ahLst/>
              <a:cxnLst/>
              <a:rect l="l" t="t" r="r" b="b"/>
              <a:pathLst>
                <a:path w="60960" h="121284">
                  <a:moveTo>
                    <a:pt x="60480" y="0"/>
                  </a:moveTo>
                  <a:lnTo>
                    <a:pt x="0" y="60480"/>
                  </a:lnTo>
                  <a:lnTo>
                    <a:pt x="60480" y="120960"/>
                  </a:lnTo>
                </a:path>
              </a:pathLst>
            </a:custGeom>
            <a:ln w="506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76" name="object 76" descr=""/>
          <p:cNvSpPr txBox="1"/>
          <p:nvPr/>
        </p:nvSpPr>
        <p:spPr>
          <a:xfrm>
            <a:off x="3397072" y="8953257"/>
            <a:ext cx="120650" cy="191770"/>
          </a:xfrm>
          <a:prstGeom prst="rect">
            <a:avLst/>
          </a:prstGeom>
        </p:spPr>
        <p:txBody>
          <a:bodyPr wrap="square" lIns="0" tIns="11430" rIns="0" bIns="0" rtlCol="0" vert="horz">
            <a:spAutoFit/>
          </a:bodyPr>
          <a:lstStyle/>
          <a:p>
            <a:pPr>
              <a:lnSpc>
                <a:spcPct val="100000"/>
              </a:lnSpc>
              <a:spcBef>
                <a:spcPts val="90"/>
              </a:spcBef>
            </a:pPr>
            <a:r>
              <a:rPr dirty="0" sz="1100" spc="50">
                <a:latin typeface="Calibri"/>
                <a:cs typeface="Calibri"/>
              </a:rPr>
              <a:t>Q</a:t>
            </a:r>
            <a:endParaRPr sz="1100">
              <a:latin typeface="Calibri"/>
              <a:cs typeface="Calibri"/>
            </a:endParaRPr>
          </a:p>
        </p:txBody>
      </p:sp>
      <p:sp>
        <p:nvSpPr>
          <p:cNvPr id="77" name="object 77" descr=""/>
          <p:cNvSpPr txBox="1"/>
          <p:nvPr/>
        </p:nvSpPr>
        <p:spPr>
          <a:xfrm>
            <a:off x="3803662" y="8953257"/>
            <a:ext cx="118745" cy="191770"/>
          </a:xfrm>
          <a:prstGeom prst="rect">
            <a:avLst/>
          </a:prstGeom>
        </p:spPr>
        <p:txBody>
          <a:bodyPr wrap="square" lIns="0" tIns="11430" rIns="0" bIns="0" rtlCol="0" vert="horz">
            <a:spAutoFit/>
          </a:bodyPr>
          <a:lstStyle/>
          <a:p>
            <a:pPr>
              <a:lnSpc>
                <a:spcPct val="100000"/>
              </a:lnSpc>
              <a:spcBef>
                <a:spcPts val="90"/>
              </a:spcBef>
            </a:pPr>
            <a:r>
              <a:rPr dirty="0" sz="1100" spc="105">
                <a:latin typeface="Calibri"/>
                <a:cs typeface="Calibri"/>
              </a:rPr>
              <a:t>D</a:t>
            </a:r>
            <a:endParaRPr sz="1100">
              <a:latin typeface="Calibri"/>
              <a:cs typeface="Calibri"/>
            </a:endParaRPr>
          </a:p>
        </p:txBody>
      </p:sp>
      <p:grpSp>
        <p:nvGrpSpPr>
          <p:cNvPr id="78" name="object 78" descr=""/>
          <p:cNvGrpSpPr/>
          <p:nvPr/>
        </p:nvGrpSpPr>
        <p:grpSpPr>
          <a:xfrm>
            <a:off x="1997274" y="5042751"/>
            <a:ext cx="3312160" cy="4650105"/>
            <a:chOff x="1997274" y="5042751"/>
            <a:chExt cx="3312160" cy="4650105"/>
          </a:xfrm>
        </p:grpSpPr>
        <p:sp>
          <p:nvSpPr>
            <p:cNvPr id="79" name="object 79" descr=""/>
            <p:cNvSpPr/>
            <p:nvPr/>
          </p:nvSpPr>
          <p:spPr>
            <a:xfrm>
              <a:off x="2033274" y="5045281"/>
              <a:ext cx="3240405" cy="4622800"/>
            </a:xfrm>
            <a:custGeom>
              <a:avLst/>
              <a:gdLst/>
              <a:ahLst/>
              <a:cxnLst/>
              <a:rect l="l" t="t" r="r" b="b"/>
              <a:pathLst>
                <a:path w="3240404" h="4622800">
                  <a:moveTo>
                    <a:pt x="1922421" y="4622458"/>
                  </a:moveTo>
                  <a:lnTo>
                    <a:pt x="2023221" y="4622458"/>
                  </a:lnTo>
                </a:path>
                <a:path w="3240404" h="4622800">
                  <a:moveTo>
                    <a:pt x="1317618" y="4017648"/>
                  </a:moveTo>
                  <a:lnTo>
                    <a:pt x="1216819" y="4017648"/>
                  </a:lnTo>
                </a:path>
                <a:path w="3240404" h="4622800">
                  <a:moveTo>
                    <a:pt x="1922421" y="4017648"/>
                  </a:moveTo>
                  <a:lnTo>
                    <a:pt x="2023221" y="4017648"/>
                  </a:lnTo>
                </a:path>
                <a:path w="3240404" h="4622800">
                  <a:moveTo>
                    <a:pt x="0" y="0"/>
                  </a:moveTo>
                  <a:lnTo>
                    <a:pt x="0" y="2217625"/>
                  </a:lnTo>
                  <a:lnTo>
                    <a:pt x="1216819" y="2217625"/>
                  </a:lnTo>
                </a:path>
                <a:path w="3240404" h="4622800">
                  <a:moveTo>
                    <a:pt x="0" y="0"/>
                  </a:moveTo>
                  <a:lnTo>
                    <a:pt x="0" y="4017648"/>
                  </a:lnTo>
                  <a:lnTo>
                    <a:pt x="1216819" y="4017648"/>
                  </a:lnTo>
                </a:path>
                <a:path w="3240404" h="4622800">
                  <a:moveTo>
                    <a:pt x="3240040" y="0"/>
                  </a:moveTo>
                  <a:lnTo>
                    <a:pt x="3240040" y="2217626"/>
                  </a:lnTo>
                  <a:lnTo>
                    <a:pt x="2023221" y="2217626"/>
                  </a:lnTo>
                </a:path>
                <a:path w="3240404" h="4622800">
                  <a:moveTo>
                    <a:pt x="3240040" y="0"/>
                  </a:moveTo>
                  <a:lnTo>
                    <a:pt x="3240040" y="4017648"/>
                  </a:lnTo>
                  <a:lnTo>
                    <a:pt x="2023221" y="4017648"/>
                  </a:lnTo>
                </a:path>
              </a:pathLst>
            </a:custGeom>
            <a:ln w="506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80" name="object 80" descr=""/>
            <p:cNvSpPr/>
            <p:nvPr/>
          </p:nvSpPr>
          <p:spPr>
            <a:xfrm>
              <a:off x="2033274" y="5045281"/>
              <a:ext cx="3240405" cy="4032250"/>
            </a:xfrm>
            <a:custGeom>
              <a:avLst/>
              <a:gdLst/>
              <a:ahLst/>
              <a:cxnLst/>
              <a:rect l="l" t="t" r="r" b="b"/>
              <a:pathLst>
                <a:path w="3240404" h="4032250">
                  <a:moveTo>
                    <a:pt x="0" y="0"/>
                  </a:moveTo>
                  <a:lnTo>
                    <a:pt x="0" y="4032048"/>
                  </a:lnTo>
                </a:path>
                <a:path w="3240404" h="4032250">
                  <a:moveTo>
                    <a:pt x="3240040" y="0"/>
                  </a:moveTo>
                  <a:lnTo>
                    <a:pt x="3240040" y="4032048"/>
                  </a:lnTo>
                </a:path>
              </a:pathLst>
            </a:custGeom>
            <a:ln w="720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81" name="object 81" descr=""/>
            <p:cNvSpPr/>
            <p:nvPr/>
          </p:nvSpPr>
          <p:spPr>
            <a:xfrm>
              <a:off x="4056496" y="9667741"/>
              <a:ext cx="360045" cy="0"/>
            </a:xfrm>
            <a:custGeom>
              <a:avLst/>
              <a:gdLst/>
              <a:ahLst/>
              <a:cxnLst/>
              <a:rect l="l" t="t" r="r" b="b"/>
              <a:pathLst>
                <a:path w="360045" h="0">
                  <a:moveTo>
                    <a:pt x="0" y="0"/>
                  </a:moveTo>
                  <a:lnTo>
                    <a:pt x="360004" y="0"/>
                  </a:lnTo>
                </a:path>
              </a:pathLst>
            </a:custGeom>
            <a:ln w="506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82" name="object 82" descr=""/>
            <p:cNvSpPr/>
            <p:nvPr/>
          </p:nvSpPr>
          <p:spPr>
            <a:xfrm>
              <a:off x="4396343" y="9647584"/>
              <a:ext cx="40640" cy="40640"/>
            </a:xfrm>
            <a:custGeom>
              <a:avLst/>
              <a:gdLst/>
              <a:ahLst/>
              <a:cxnLst/>
              <a:rect l="l" t="t" r="r" b="b"/>
              <a:pathLst>
                <a:path w="40639" h="40640">
                  <a:moveTo>
                    <a:pt x="20156" y="0"/>
                  </a:moveTo>
                  <a:lnTo>
                    <a:pt x="12310" y="1583"/>
                  </a:lnTo>
                  <a:lnTo>
                    <a:pt x="5903" y="5903"/>
                  </a:lnTo>
                  <a:lnTo>
                    <a:pt x="1583" y="12310"/>
                  </a:lnTo>
                  <a:lnTo>
                    <a:pt x="0" y="20156"/>
                  </a:lnTo>
                  <a:lnTo>
                    <a:pt x="1583" y="28002"/>
                  </a:lnTo>
                  <a:lnTo>
                    <a:pt x="5903" y="34409"/>
                  </a:lnTo>
                  <a:lnTo>
                    <a:pt x="12310" y="38729"/>
                  </a:lnTo>
                  <a:lnTo>
                    <a:pt x="20156" y="40313"/>
                  </a:lnTo>
                  <a:lnTo>
                    <a:pt x="28002" y="38729"/>
                  </a:lnTo>
                  <a:lnTo>
                    <a:pt x="34409" y="34409"/>
                  </a:lnTo>
                  <a:lnTo>
                    <a:pt x="38729" y="28002"/>
                  </a:lnTo>
                  <a:lnTo>
                    <a:pt x="40313" y="20156"/>
                  </a:lnTo>
                  <a:lnTo>
                    <a:pt x="38729" y="12310"/>
                  </a:lnTo>
                  <a:lnTo>
                    <a:pt x="34409" y="5903"/>
                  </a:lnTo>
                  <a:lnTo>
                    <a:pt x="28002" y="1583"/>
                  </a:lnTo>
                  <a:lnTo>
                    <a:pt x="20156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83" name="object 83" descr=""/>
            <p:cNvSpPr/>
            <p:nvPr/>
          </p:nvSpPr>
          <p:spPr>
            <a:xfrm>
              <a:off x="4056496" y="7867718"/>
              <a:ext cx="380365" cy="1820545"/>
            </a:xfrm>
            <a:custGeom>
              <a:avLst/>
              <a:gdLst/>
              <a:ahLst/>
              <a:cxnLst/>
              <a:rect l="l" t="t" r="r" b="b"/>
              <a:pathLst>
                <a:path w="380364" h="1820545">
                  <a:moveTo>
                    <a:pt x="380161" y="1800022"/>
                  </a:moveTo>
                  <a:lnTo>
                    <a:pt x="378577" y="1792176"/>
                  </a:lnTo>
                  <a:lnTo>
                    <a:pt x="374257" y="1785769"/>
                  </a:lnTo>
                  <a:lnTo>
                    <a:pt x="367850" y="1781449"/>
                  </a:lnTo>
                  <a:lnTo>
                    <a:pt x="360004" y="1779865"/>
                  </a:lnTo>
                  <a:lnTo>
                    <a:pt x="352158" y="1781449"/>
                  </a:lnTo>
                  <a:lnTo>
                    <a:pt x="345751" y="1785769"/>
                  </a:lnTo>
                  <a:lnTo>
                    <a:pt x="341431" y="1792176"/>
                  </a:lnTo>
                  <a:lnTo>
                    <a:pt x="339847" y="1800022"/>
                  </a:lnTo>
                  <a:lnTo>
                    <a:pt x="341431" y="1807868"/>
                  </a:lnTo>
                  <a:lnTo>
                    <a:pt x="345751" y="1814275"/>
                  </a:lnTo>
                  <a:lnTo>
                    <a:pt x="352158" y="1818594"/>
                  </a:lnTo>
                  <a:lnTo>
                    <a:pt x="360004" y="1820178"/>
                  </a:lnTo>
                  <a:lnTo>
                    <a:pt x="367850" y="1818594"/>
                  </a:lnTo>
                  <a:lnTo>
                    <a:pt x="374257" y="1814275"/>
                  </a:lnTo>
                  <a:lnTo>
                    <a:pt x="378577" y="1807868"/>
                  </a:lnTo>
                  <a:lnTo>
                    <a:pt x="380161" y="1800022"/>
                  </a:lnTo>
                  <a:close/>
                </a:path>
                <a:path w="380364" h="1820545">
                  <a:moveTo>
                    <a:pt x="0" y="0"/>
                  </a:moveTo>
                  <a:lnTo>
                    <a:pt x="180002" y="0"/>
                  </a:lnTo>
                  <a:lnTo>
                    <a:pt x="180002" y="1800022"/>
                  </a:lnTo>
                  <a:lnTo>
                    <a:pt x="0" y="1800022"/>
                  </a:lnTo>
                </a:path>
                <a:path w="380364" h="1820545">
                  <a:moveTo>
                    <a:pt x="0" y="1800022"/>
                  </a:moveTo>
                  <a:lnTo>
                    <a:pt x="180002" y="1800022"/>
                  </a:lnTo>
                </a:path>
              </a:pathLst>
            </a:custGeom>
            <a:ln w="506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84" name="object 84" descr=""/>
            <p:cNvSpPr/>
            <p:nvPr/>
          </p:nvSpPr>
          <p:spPr>
            <a:xfrm>
              <a:off x="4214355" y="9645599"/>
              <a:ext cx="44450" cy="44450"/>
            </a:xfrm>
            <a:custGeom>
              <a:avLst/>
              <a:gdLst/>
              <a:ahLst/>
              <a:cxnLst/>
              <a:rect l="l" t="t" r="r" b="b"/>
              <a:pathLst>
                <a:path w="44450" h="44450">
                  <a:moveTo>
                    <a:pt x="22142" y="0"/>
                  </a:moveTo>
                  <a:lnTo>
                    <a:pt x="13523" y="1740"/>
                  </a:lnTo>
                  <a:lnTo>
                    <a:pt x="6485" y="6485"/>
                  </a:lnTo>
                  <a:lnTo>
                    <a:pt x="1740" y="13523"/>
                  </a:lnTo>
                  <a:lnTo>
                    <a:pt x="0" y="22142"/>
                  </a:lnTo>
                  <a:lnTo>
                    <a:pt x="1740" y="30761"/>
                  </a:lnTo>
                  <a:lnTo>
                    <a:pt x="6485" y="37799"/>
                  </a:lnTo>
                  <a:lnTo>
                    <a:pt x="13523" y="42544"/>
                  </a:lnTo>
                  <a:lnTo>
                    <a:pt x="22142" y="44284"/>
                  </a:lnTo>
                  <a:lnTo>
                    <a:pt x="30761" y="42544"/>
                  </a:lnTo>
                  <a:lnTo>
                    <a:pt x="37799" y="37799"/>
                  </a:lnTo>
                  <a:lnTo>
                    <a:pt x="42544" y="30761"/>
                  </a:lnTo>
                  <a:lnTo>
                    <a:pt x="44284" y="22142"/>
                  </a:lnTo>
                  <a:lnTo>
                    <a:pt x="42544" y="13523"/>
                  </a:lnTo>
                  <a:lnTo>
                    <a:pt x="37799" y="6485"/>
                  </a:lnTo>
                  <a:lnTo>
                    <a:pt x="30761" y="1740"/>
                  </a:lnTo>
                  <a:lnTo>
                    <a:pt x="22142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85" name="object 85" descr=""/>
            <p:cNvSpPr/>
            <p:nvPr/>
          </p:nvSpPr>
          <p:spPr>
            <a:xfrm>
              <a:off x="4214355" y="9645599"/>
              <a:ext cx="44450" cy="44450"/>
            </a:xfrm>
            <a:custGeom>
              <a:avLst/>
              <a:gdLst/>
              <a:ahLst/>
              <a:cxnLst/>
              <a:rect l="l" t="t" r="r" b="b"/>
              <a:pathLst>
                <a:path w="44450" h="44450">
                  <a:moveTo>
                    <a:pt x="44284" y="22142"/>
                  </a:moveTo>
                  <a:lnTo>
                    <a:pt x="42544" y="13523"/>
                  </a:lnTo>
                  <a:lnTo>
                    <a:pt x="37799" y="6485"/>
                  </a:lnTo>
                  <a:lnTo>
                    <a:pt x="30761" y="1740"/>
                  </a:lnTo>
                  <a:lnTo>
                    <a:pt x="22142" y="0"/>
                  </a:lnTo>
                  <a:lnTo>
                    <a:pt x="13523" y="1740"/>
                  </a:lnTo>
                  <a:lnTo>
                    <a:pt x="6485" y="6485"/>
                  </a:lnTo>
                  <a:lnTo>
                    <a:pt x="1740" y="13523"/>
                  </a:lnTo>
                  <a:lnTo>
                    <a:pt x="0" y="22142"/>
                  </a:lnTo>
                  <a:lnTo>
                    <a:pt x="1740" y="30761"/>
                  </a:lnTo>
                  <a:lnTo>
                    <a:pt x="6485" y="37799"/>
                  </a:lnTo>
                  <a:lnTo>
                    <a:pt x="13523" y="42544"/>
                  </a:lnTo>
                  <a:lnTo>
                    <a:pt x="22142" y="44284"/>
                  </a:lnTo>
                  <a:lnTo>
                    <a:pt x="30761" y="42544"/>
                  </a:lnTo>
                  <a:lnTo>
                    <a:pt x="37799" y="37799"/>
                  </a:lnTo>
                  <a:lnTo>
                    <a:pt x="42544" y="30761"/>
                  </a:lnTo>
                  <a:lnTo>
                    <a:pt x="44284" y="22142"/>
                  </a:lnTo>
                  <a:close/>
                </a:path>
              </a:pathLst>
            </a:custGeom>
            <a:ln w="506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86" name="object 86" descr=""/>
          <p:cNvSpPr txBox="1"/>
          <p:nvPr/>
        </p:nvSpPr>
        <p:spPr>
          <a:xfrm>
            <a:off x="3359356" y="8695116"/>
            <a:ext cx="588010" cy="207645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9539">
              <a:lnSpc>
                <a:spcPct val="100000"/>
              </a:lnSpc>
              <a:spcBef>
                <a:spcPts val="95"/>
              </a:spcBef>
            </a:pPr>
            <a:r>
              <a:rPr dirty="0" sz="1200" spc="-10">
                <a:latin typeface="Calibri"/>
                <a:cs typeface="Calibri"/>
              </a:rPr>
              <a:t>8-</a:t>
            </a:r>
            <a:r>
              <a:rPr dirty="0" sz="1200" spc="65">
                <a:latin typeface="Calibri"/>
                <a:cs typeface="Calibri"/>
              </a:rPr>
              <a:t>Bit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88" name="object 88" descr="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49530">
              <a:lnSpc>
                <a:spcPts val="1235"/>
              </a:lnSpc>
            </a:pPr>
            <a:fld id="{81D60167-4931-47E6-BA6A-407CBD079E47}" type="slidenum">
              <a:rPr dirty="0" spc="-25"/>
              <a:t>10</a:t>
            </a:fld>
          </a:p>
        </p:txBody>
      </p:sp>
      <p:sp>
        <p:nvSpPr>
          <p:cNvPr id="87" name="object 87" descr=""/>
          <p:cNvSpPr txBox="1"/>
          <p:nvPr/>
        </p:nvSpPr>
        <p:spPr>
          <a:xfrm>
            <a:off x="4502886" y="9503204"/>
            <a:ext cx="393065" cy="207645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200" spc="40">
                <a:latin typeface="Calibri"/>
                <a:cs typeface="Calibri"/>
              </a:rPr>
              <a:t>Clock</a:t>
            </a:r>
            <a:endParaRPr sz="12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 txBox="1"/>
          <p:nvPr/>
        </p:nvSpPr>
        <p:spPr>
          <a:xfrm>
            <a:off x="510425" y="411350"/>
            <a:ext cx="6631305" cy="290449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algn="r" marR="67945">
              <a:lnSpc>
                <a:spcPct val="100000"/>
              </a:lnSpc>
              <a:spcBef>
                <a:spcPts val="95"/>
              </a:spcBef>
            </a:pPr>
            <a:r>
              <a:rPr dirty="0" sz="1200" i="1">
                <a:latin typeface="Calibri"/>
                <a:cs typeface="Calibri"/>
              </a:rPr>
              <a:t>Synchronous</a:t>
            </a:r>
            <a:r>
              <a:rPr dirty="0" sz="1200" spc="229" i="1">
                <a:latin typeface="Calibri"/>
                <a:cs typeface="Calibri"/>
              </a:rPr>
              <a:t> </a:t>
            </a:r>
            <a:r>
              <a:rPr dirty="0" sz="1200" i="1">
                <a:latin typeface="Calibri"/>
                <a:cs typeface="Calibri"/>
              </a:rPr>
              <a:t>feedback</a:t>
            </a:r>
            <a:r>
              <a:rPr dirty="0" sz="1200" spc="235" i="1">
                <a:latin typeface="Calibri"/>
                <a:cs typeface="Calibri"/>
              </a:rPr>
              <a:t> </a:t>
            </a:r>
            <a:r>
              <a:rPr dirty="0" sz="1200" spc="-10" i="1">
                <a:latin typeface="Calibri"/>
                <a:cs typeface="Calibri"/>
              </a:rPr>
              <a:t>circuit</a:t>
            </a:r>
            <a:endParaRPr sz="12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1215"/>
              </a:spcBef>
            </a:pPr>
            <a:endParaRPr sz="1200">
              <a:latin typeface="Calibri"/>
              <a:cs typeface="Calibri"/>
            </a:endParaRPr>
          </a:p>
          <a:p>
            <a:pPr algn="r" marL="76200" marR="68580">
              <a:lnSpc>
                <a:spcPct val="100000"/>
              </a:lnSpc>
            </a:pPr>
            <a:r>
              <a:rPr dirty="0" sz="1200" spc="65">
                <a:latin typeface="Calibri"/>
                <a:cs typeface="Calibri"/>
              </a:rPr>
              <a:t>The</a:t>
            </a:r>
            <a:r>
              <a:rPr dirty="0" sz="1200" spc="18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electronic</a:t>
            </a:r>
            <a:r>
              <a:rPr dirty="0" sz="1200" spc="19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programmable</a:t>
            </a:r>
            <a:r>
              <a:rPr dirty="0" sz="1200" spc="19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circuit</a:t>
            </a:r>
            <a:r>
              <a:rPr dirty="0" sz="1200" spc="185">
                <a:latin typeface="Calibri"/>
                <a:cs typeface="Calibri"/>
              </a:rPr>
              <a:t> </a:t>
            </a:r>
            <a:r>
              <a:rPr dirty="0" sz="1200" spc="80">
                <a:latin typeface="Calibri"/>
                <a:cs typeface="Calibri"/>
                <a:hlinkClick r:id="rId2"/>
              </a:rPr>
              <a:t>GAL16V8,</a:t>
            </a:r>
            <a:r>
              <a:rPr dirty="0" sz="1200" spc="19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originally</a:t>
            </a:r>
            <a:r>
              <a:rPr dirty="0" sz="1200" spc="19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from</a:t>
            </a:r>
            <a:r>
              <a:rPr dirty="0" sz="1200" spc="18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Lattice</a:t>
            </a:r>
            <a:r>
              <a:rPr dirty="0" sz="1200" spc="19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ltd,</a:t>
            </a:r>
            <a:r>
              <a:rPr dirty="0" sz="1200" spc="19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has</a:t>
            </a:r>
            <a:r>
              <a:rPr dirty="0" sz="1200" spc="19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this</a:t>
            </a:r>
            <a:r>
              <a:rPr dirty="0" sz="1200" spc="18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exact</a:t>
            </a:r>
            <a:r>
              <a:rPr dirty="0" sz="1200" spc="190">
                <a:latin typeface="Calibri"/>
                <a:cs typeface="Calibri"/>
              </a:rPr>
              <a:t> </a:t>
            </a:r>
            <a:r>
              <a:rPr dirty="0" sz="1200" spc="-10">
                <a:latin typeface="Calibri"/>
                <a:cs typeface="Calibri"/>
              </a:rPr>
              <a:t>structure. </a:t>
            </a:r>
            <a:r>
              <a:rPr dirty="0" sz="1200" spc="50">
                <a:latin typeface="Calibri"/>
                <a:cs typeface="Calibri"/>
              </a:rPr>
              <a:t>You</a:t>
            </a:r>
            <a:r>
              <a:rPr dirty="0" sz="1200" spc="11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will</a:t>
            </a:r>
            <a:r>
              <a:rPr dirty="0" sz="1200" spc="11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develop</a:t>
            </a:r>
            <a:r>
              <a:rPr dirty="0" sz="1200" spc="114">
                <a:latin typeface="Calibri"/>
                <a:cs typeface="Calibri"/>
              </a:rPr>
              <a:t> </a:t>
            </a:r>
            <a:r>
              <a:rPr dirty="0" sz="1200" spc="-10">
                <a:latin typeface="Calibri"/>
                <a:cs typeface="Calibri"/>
              </a:rPr>
              <a:t>some</a:t>
            </a:r>
            <a:r>
              <a:rPr dirty="0" sz="1200" spc="11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small</a:t>
            </a:r>
            <a:r>
              <a:rPr dirty="0" sz="1200" spc="11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applications</a:t>
            </a:r>
            <a:r>
              <a:rPr dirty="0" sz="1200" spc="114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and</a:t>
            </a:r>
            <a:r>
              <a:rPr dirty="0" sz="1200" spc="110">
                <a:latin typeface="Calibri"/>
                <a:cs typeface="Calibri"/>
              </a:rPr>
              <a:t> </a:t>
            </a:r>
            <a:r>
              <a:rPr dirty="0" sz="1200" spc="50">
                <a:latin typeface="Calibri"/>
                <a:cs typeface="Calibri"/>
              </a:rPr>
              <a:t>try</a:t>
            </a:r>
            <a:r>
              <a:rPr dirty="0" sz="1200" spc="11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them</a:t>
            </a:r>
            <a:r>
              <a:rPr dirty="0" sz="1200" spc="114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out</a:t>
            </a:r>
            <a:r>
              <a:rPr dirty="0" sz="1200" spc="11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with</a:t>
            </a:r>
            <a:r>
              <a:rPr dirty="0" sz="1200" spc="114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the</a:t>
            </a:r>
            <a:r>
              <a:rPr dirty="0" sz="1200" spc="11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help</a:t>
            </a:r>
            <a:r>
              <a:rPr dirty="0" sz="1200" spc="11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of</a:t>
            </a:r>
            <a:r>
              <a:rPr dirty="0" sz="1200" spc="114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this</a:t>
            </a:r>
            <a:r>
              <a:rPr dirty="0" sz="1200" spc="11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programable</a:t>
            </a:r>
            <a:r>
              <a:rPr dirty="0" sz="1200" spc="11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chip.</a:t>
            </a:r>
            <a:r>
              <a:rPr dirty="0" sz="1200" spc="300">
                <a:latin typeface="Calibri"/>
                <a:cs typeface="Calibri"/>
              </a:rPr>
              <a:t> </a:t>
            </a:r>
            <a:r>
              <a:rPr dirty="0" baseline="31250" sz="1200" spc="-75">
                <a:latin typeface="Calibri"/>
                <a:cs typeface="Calibri"/>
                <a:hlinkClick r:id="rId3" action="ppaction://hlinksldjump"/>
              </a:rPr>
              <a:t>3</a:t>
            </a:r>
            <a:endParaRPr baseline="31250" sz="1200">
              <a:latin typeface="Calibri"/>
              <a:cs typeface="Calibri"/>
            </a:endParaRPr>
          </a:p>
          <a:p>
            <a:pPr marL="76200">
              <a:lnSpc>
                <a:spcPct val="100000"/>
              </a:lnSpc>
              <a:spcBef>
                <a:spcPts val="1425"/>
              </a:spcBef>
            </a:pPr>
            <a:r>
              <a:rPr dirty="0" sz="1200" spc="-10">
                <a:latin typeface="Calibri"/>
                <a:cs typeface="Calibri"/>
              </a:rPr>
              <a:t>Examples:</a:t>
            </a:r>
            <a:endParaRPr sz="1200">
              <a:latin typeface="Calibri"/>
              <a:cs typeface="Calibri"/>
            </a:endParaRPr>
          </a:p>
          <a:p>
            <a:pPr marL="447675" indent="-148590">
              <a:lnSpc>
                <a:spcPct val="100000"/>
              </a:lnSpc>
              <a:spcBef>
                <a:spcPts val="1000"/>
              </a:spcBef>
              <a:buFont typeface="Arial MT"/>
              <a:buChar char="•"/>
              <a:tabLst>
                <a:tab pos="447675" algn="l"/>
              </a:tabLst>
            </a:pPr>
            <a:r>
              <a:rPr dirty="0" sz="1200">
                <a:latin typeface="Calibri"/>
                <a:cs typeface="Calibri"/>
              </a:rPr>
              <a:t>4-bit</a:t>
            </a:r>
            <a:r>
              <a:rPr dirty="0" sz="1200" spc="225">
                <a:latin typeface="Calibri"/>
                <a:cs typeface="Calibri"/>
              </a:rPr>
              <a:t> </a:t>
            </a:r>
            <a:r>
              <a:rPr dirty="0" sz="1200" spc="-10">
                <a:latin typeface="Calibri"/>
                <a:cs typeface="Calibri"/>
              </a:rPr>
              <a:t>Counter</a:t>
            </a:r>
            <a:endParaRPr sz="1200">
              <a:latin typeface="Calibri"/>
              <a:cs typeface="Calibri"/>
            </a:endParaRPr>
          </a:p>
          <a:p>
            <a:pPr marL="447675" indent="-148590">
              <a:lnSpc>
                <a:spcPct val="100000"/>
              </a:lnSpc>
              <a:spcBef>
                <a:spcPts val="505"/>
              </a:spcBef>
              <a:buFont typeface="Arial MT"/>
              <a:buChar char="•"/>
              <a:tabLst>
                <a:tab pos="447675" algn="l"/>
              </a:tabLst>
            </a:pPr>
            <a:r>
              <a:rPr dirty="0" sz="1200">
                <a:latin typeface="Calibri"/>
                <a:cs typeface="Calibri"/>
              </a:rPr>
              <a:t>Traffic</a:t>
            </a:r>
            <a:r>
              <a:rPr dirty="0" sz="1200" spc="22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light</a:t>
            </a:r>
            <a:r>
              <a:rPr dirty="0" sz="1200" spc="229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control</a:t>
            </a:r>
            <a:r>
              <a:rPr dirty="0" sz="1200" spc="235">
                <a:latin typeface="Calibri"/>
                <a:cs typeface="Calibri"/>
              </a:rPr>
              <a:t> </a:t>
            </a:r>
            <a:r>
              <a:rPr dirty="0" sz="1200" spc="-20">
                <a:latin typeface="Calibri"/>
                <a:cs typeface="Calibri"/>
              </a:rPr>
              <a:t>unit</a:t>
            </a:r>
            <a:endParaRPr sz="1200">
              <a:latin typeface="Calibri"/>
              <a:cs typeface="Calibri"/>
            </a:endParaRPr>
          </a:p>
          <a:p>
            <a:pPr marL="447675" indent="-148590">
              <a:lnSpc>
                <a:spcPct val="100000"/>
              </a:lnSpc>
              <a:spcBef>
                <a:spcPts val="500"/>
              </a:spcBef>
              <a:buFont typeface="Arial MT"/>
              <a:buChar char="•"/>
              <a:tabLst>
                <a:tab pos="447675" algn="l"/>
              </a:tabLst>
            </a:pPr>
            <a:r>
              <a:rPr dirty="0" sz="1200">
                <a:latin typeface="Calibri"/>
                <a:cs typeface="Calibri"/>
              </a:rPr>
              <a:t>Electronic</a:t>
            </a:r>
            <a:r>
              <a:rPr dirty="0" sz="1200" spc="405">
                <a:latin typeface="Calibri"/>
                <a:cs typeface="Calibri"/>
              </a:rPr>
              <a:t> </a:t>
            </a:r>
            <a:r>
              <a:rPr dirty="0" sz="1200" spc="-20">
                <a:latin typeface="Calibri"/>
                <a:cs typeface="Calibri"/>
              </a:rPr>
              <a:t>dice</a:t>
            </a:r>
            <a:endParaRPr sz="12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985"/>
              </a:spcBef>
            </a:pPr>
            <a:endParaRPr sz="1200">
              <a:latin typeface="Calibri"/>
              <a:cs typeface="Calibri"/>
            </a:endParaRPr>
          </a:p>
          <a:p>
            <a:pPr marL="76200" marR="66040">
              <a:lnSpc>
                <a:spcPts val="1350"/>
              </a:lnSpc>
            </a:pPr>
            <a:r>
              <a:rPr dirty="0" sz="1200">
                <a:latin typeface="Calibri"/>
                <a:cs typeface="Calibri"/>
              </a:rPr>
              <a:t>However,</a:t>
            </a:r>
            <a:r>
              <a:rPr dirty="0" sz="1200" spc="20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the</a:t>
            </a:r>
            <a:r>
              <a:rPr dirty="0" sz="1200" spc="180">
                <a:latin typeface="Calibri"/>
                <a:cs typeface="Calibri"/>
              </a:rPr>
              <a:t> </a:t>
            </a:r>
            <a:r>
              <a:rPr dirty="0" sz="1200" spc="95">
                <a:latin typeface="Calibri"/>
                <a:cs typeface="Calibri"/>
              </a:rPr>
              <a:t>GAL16V8</a:t>
            </a:r>
            <a:r>
              <a:rPr dirty="0" sz="1200" spc="18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can</a:t>
            </a:r>
            <a:r>
              <a:rPr dirty="0" sz="1200" spc="19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also</a:t>
            </a:r>
            <a:r>
              <a:rPr dirty="0" sz="1200" spc="18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be</a:t>
            </a:r>
            <a:r>
              <a:rPr dirty="0" sz="1200" spc="18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used</a:t>
            </a:r>
            <a:r>
              <a:rPr dirty="0" sz="1200" spc="18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to</a:t>
            </a:r>
            <a:r>
              <a:rPr dirty="0" sz="1200" spc="19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map</a:t>
            </a:r>
            <a:r>
              <a:rPr dirty="0" sz="1200" spc="18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logic</a:t>
            </a:r>
            <a:r>
              <a:rPr dirty="0" sz="1200" spc="18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without</a:t>
            </a:r>
            <a:r>
              <a:rPr dirty="0" sz="1200" spc="18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memory</a:t>
            </a:r>
            <a:r>
              <a:rPr dirty="0" sz="1200" spc="18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effects,</a:t>
            </a:r>
            <a:r>
              <a:rPr dirty="0" sz="1200" spc="20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such</a:t>
            </a:r>
            <a:r>
              <a:rPr dirty="0" sz="1200" spc="18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as</a:t>
            </a:r>
            <a:r>
              <a:rPr dirty="0" sz="1200" spc="18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the</a:t>
            </a:r>
            <a:r>
              <a:rPr dirty="0" sz="1200" spc="185">
                <a:latin typeface="Calibri"/>
                <a:cs typeface="Calibri"/>
              </a:rPr>
              <a:t> </a:t>
            </a:r>
            <a:r>
              <a:rPr dirty="0" sz="1200" spc="-10">
                <a:latin typeface="Calibri"/>
                <a:cs typeface="Calibri"/>
              </a:rPr>
              <a:t>adder </a:t>
            </a:r>
            <a:r>
              <a:rPr dirty="0" sz="1200">
                <a:latin typeface="Calibri"/>
                <a:cs typeface="Calibri"/>
              </a:rPr>
              <a:t>from</a:t>
            </a:r>
            <a:r>
              <a:rPr dirty="0" sz="1200" spc="8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section</a:t>
            </a:r>
            <a:r>
              <a:rPr dirty="0" sz="1200" spc="90">
                <a:latin typeface="Calibri"/>
                <a:cs typeface="Calibri"/>
              </a:rPr>
              <a:t> </a:t>
            </a:r>
            <a:r>
              <a:rPr dirty="0" sz="1200" spc="-20">
                <a:latin typeface="Calibri"/>
                <a:cs typeface="Calibri"/>
                <a:hlinkClick r:id="rId4" action="ppaction://hlinksldjump"/>
              </a:rPr>
              <a:t>4.4.</a:t>
            </a:r>
            <a:endParaRPr sz="1200">
              <a:latin typeface="Calibri"/>
              <a:cs typeface="Calibri"/>
            </a:endParaRPr>
          </a:p>
          <a:p>
            <a:pPr marL="76200">
              <a:lnSpc>
                <a:spcPts val="1330"/>
              </a:lnSpc>
            </a:pPr>
            <a:r>
              <a:rPr dirty="0" sz="1200">
                <a:latin typeface="Calibri"/>
                <a:cs typeface="Calibri"/>
              </a:rPr>
              <a:t>Example</a:t>
            </a:r>
            <a:r>
              <a:rPr dirty="0" sz="1200" spc="18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code</a:t>
            </a:r>
            <a:r>
              <a:rPr dirty="0" sz="1200" spc="18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that</a:t>
            </a:r>
            <a:r>
              <a:rPr dirty="0" sz="1200" spc="18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all</a:t>
            </a:r>
            <a:r>
              <a:rPr dirty="0" sz="1200" spc="18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basic</a:t>
            </a:r>
            <a:r>
              <a:rPr dirty="0" sz="1200" spc="18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gate</a:t>
            </a:r>
            <a:r>
              <a:rPr dirty="0" sz="1200" spc="18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structures</a:t>
            </a:r>
            <a:r>
              <a:rPr dirty="0" sz="1200" spc="18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in</a:t>
            </a:r>
            <a:r>
              <a:rPr dirty="0" sz="1200" spc="19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the</a:t>
            </a:r>
            <a:r>
              <a:rPr dirty="0" sz="1200" spc="185">
                <a:latin typeface="Calibri"/>
                <a:cs typeface="Calibri"/>
              </a:rPr>
              <a:t> </a:t>
            </a:r>
            <a:r>
              <a:rPr dirty="0" sz="1200" spc="95">
                <a:latin typeface="Calibri"/>
                <a:cs typeface="Calibri"/>
              </a:rPr>
              <a:t>GAL16V8</a:t>
            </a:r>
            <a:r>
              <a:rPr dirty="0" sz="1200" spc="180">
                <a:latin typeface="Calibri"/>
                <a:cs typeface="Calibri"/>
              </a:rPr>
              <a:t> </a:t>
            </a:r>
            <a:r>
              <a:rPr dirty="0" sz="1200" spc="-10">
                <a:latin typeface="Calibri"/>
                <a:cs typeface="Calibri"/>
              </a:rPr>
              <a:t>maps: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3" name="object 3" descr=""/>
          <p:cNvSpPr txBox="1"/>
          <p:nvPr/>
        </p:nvSpPr>
        <p:spPr>
          <a:xfrm>
            <a:off x="573925" y="3599521"/>
            <a:ext cx="607695" cy="708025"/>
          </a:xfrm>
          <a:prstGeom prst="rect">
            <a:avLst/>
          </a:prstGeom>
        </p:spPr>
        <p:txBody>
          <a:bodyPr wrap="square" lIns="0" tIns="6985" rIns="0" bIns="0" rtlCol="0" vert="horz">
            <a:spAutoFit/>
          </a:bodyPr>
          <a:lstStyle/>
          <a:p>
            <a:pPr marL="12700" marR="5080">
              <a:lnSpc>
                <a:spcPct val="102600"/>
              </a:lnSpc>
              <a:spcBef>
                <a:spcPts val="55"/>
              </a:spcBef>
            </a:pPr>
            <a:r>
              <a:rPr dirty="0" sz="1100" spc="-20">
                <a:latin typeface="Calibri"/>
                <a:cs typeface="Calibri"/>
              </a:rPr>
              <a:t>Name </a:t>
            </a:r>
            <a:r>
              <a:rPr dirty="0" sz="1100" spc="65">
                <a:latin typeface="Calibri"/>
                <a:cs typeface="Calibri"/>
              </a:rPr>
              <a:t>Designer </a:t>
            </a:r>
            <a:r>
              <a:rPr dirty="0" sz="1100" spc="-10">
                <a:latin typeface="Calibri"/>
                <a:cs typeface="Calibri"/>
              </a:rPr>
              <a:t>Company </a:t>
            </a:r>
            <a:r>
              <a:rPr dirty="0" sz="1100" spc="60">
                <a:latin typeface="Calibri"/>
                <a:cs typeface="Calibri"/>
              </a:rPr>
              <a:t>Device</a:t>
            </a:r>
            <a:endParaRPr sz="1100">
              <a:latin typeface="Calibri"/>
              <a:cs typeface="Calibri"/>
            </a:endParaRPr>
          </a:p>
        </p:txBody>
      </p:sp>
      <p:sp>
        <p:nvSpPr>
          <p:cNvPr id="4" name="object 4" descr=""/>
          <p:cNvSpPr txBox="1"/>
          <p:nvPr/>
        </p:nvSpPr>
        <p:spPr>
          <a:xfrm>
            <a:off x="1737708" y="3599521"/>
            <a:ext cx="1625600" cy="708025"/>
          </a:xfrm>
          <a:prstGeom prst="rect">
            <a:avLst/>
          </a:prstGeom>
        </p:spPr>
        <p:txBody>
          <a:bodyPr wrap="square" lIns="0" tIns="1143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dirty="0" sz="1100" spc="85">
                <a:latin typeface="Calibri"/>
                <a:cs typeface="Calibri"/>
              </a:rPr>
              <a:t>Gates;</a:t>
            </a:r>
            <a:endParaRPr sz="11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35"/>
              </a:spcBef>
            </a:pPr>
            <a:r>
              <a:rPr dirty="0" sz="1100" spc="80">
                <a:latin typeface="Calibri"/>
                <a:cs typeface="Calibri"/>
              </a:rPr>
              <a:t>G.</a:t>
            </a:r>
            <a:r>
              <a:rPr dirty="0" sz="1100" spc="330">
                <a:latin typeface="Calibri"/>
                <a:cs typeface="Calibri"/>
              </a:rPr>
              <a:t> </a:t>
            </a:r>
            <a:r>
              <a:rPr dirty="0" sz="1100" spc="70">
                <a:latin typeface="Calibri"/>
                <a:cs typeface="Calibri"/>
              </a:rPr>
              <a:t>Woolhiser;</a:t>
            </a:r>
            <a:endParaRPr sz="1100">
              <a:latin typeface="Calibri"/>
              <a:cs typeface="Calibri"/>
            </a:endParaRPr>
          </a:p>
          <a:p>
            <a:pPr marL="12700" marR="5080">
              <a:lnSpc>
                <a:spcPct val="102600"/>
              </a:lnSpc>
            </a:pPr>
            <a:r>
              <a:rPr dirty="0" sz="1100" spc="130">
                <a:latin typeface="Calibri"/>
                <a:cs typeface="Calibri"/>
              </a:rPr>
              <a:t>Logical</a:t>
            </a:r>
            <a:r>
              <a:rPr dirty="0" sz="1100" spc="340">
                <a:latin typeface="Calibri"/>
                <a:cs typeface="Calibri"/>
              </a:rPr>
              <a:t> </a:t>
            </a:r>
            <a:r>
              <a:rPr dirty="0" sz="1100" spc="110">
                <a:latin typeface="Calibri"/>
                <a:cs typeface="Calibri"/>
              </a:rPr>
              <a:t>Devices,</a:t>
            </a:r>
            <a:r>
              <a:rPr dirty="0" sz="1100" spc="345">
                <a:latin typeface="Calibri"/>
                <a:cs typeface="Calibri"/>
              </a:rPr>
              <a:t> </a:t>
            </a:r>
            <a:r>
              <a:rPr dirty="0" sz="1100" spc="180">
                <a:latin typeface="Calibri"/>
                <a:cs typeface="Calibri"/>
              </a:rPr>
              <a:t>Inc.; </a:t>
            </a:r>
            <a:r>
              <a:rPr dirty="0" sz="1100" spc="80">
                <a:latin typeface="Calibri"/>
                <a:cs typeface="Calibri"/>
              </a:rPr>
              <a:t>gal16v8a;</a:t>
            </a:r>
            <a:endParaRPr sz="1100">
              <a:latin typeface="Calibri"/>
              <a:cs typeface="Calibri"/>
            </a:endParaRPr>
          </a:p>
        </p:txBody>
      </p:sp>
      <p:sp>
        <p:nvSpPr>
          <p:cNvPr id="5" name="object 5" descr=""/>
          <p:cNvSpPr txBox="1"/>
          <p:nvPr/>
        </p:nvSpPr>
        <p:spPr>
          <a:xfrm>
            <a:off x="573925" y="4459895"/>
            <a:ext cx="5189855" cy="3289300"/>
          </a:xfrm>
          <a:prstGeom prst="rect">
            <a:avLst/>
          </a:prstGeom>
        </p:spPr>
        <p:txBody>
          <a:bodyPr wrap="square" lIns="0" tIns="1143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dirty="0" sz="1100" spc="-10">
                <a:latin typeface="Calibri"/>
                <a:cs typeface="Calibri"/>
              </a:rPr>
              <a:t>/*********************************************************************/</a:t>
            </a:r>
            <a:endParaRPr sz="11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35"/>
              </a:spcBef>
              <a:tabLst>
                <a:tab pos="5031105" algn="l"/>
              </a:tabLst>
            </a:pPr>
            <a:r>
              <a:rPr dirty="0" sz="1100" spc="80">
                <a:latin typeface="Calibri"/>
                <a:cs typeface="Calibri"/>
              </a:rPr>
              <a:t>/*</a:t>
            </a:r>
            <a:r>
              <a:rPr dirty="0" sz="1100" spc="380">
                <a:latin typeface="Calibri"/>
                <a:cs typeface="Calibri"/>
              </a:rPr>
              <a:t> </a:t>
            </a:r>
            <a:r>
              <a:rPr dirty="0" sz="1100" spc="125">
                <a:latin typeface="Calibri"/>
                <a:cs typeface="Calibri"/>
              </a:rPr>
              <a:t>This</a:t>
            </a:r>
            <a:r>
              <a:rPr dirty="0" sz="1100" spc="380">
                <a:latin typeface="Calibri"/>
                <a:cs typeface="Calibri"/>
              </a:rPr>
              <a:t> </a:t>
            </a:r>
            <a:r>
              <a:rPr dirty="0" sz="1100" spc="229">
                <a:latin typeface="Calibri"/>
                <a:cs typeface="Calibri"/>
              </a:rPr>
              <a:t>is</a:t>
            </a:r>
            <a:r>
              <a:rPr dirty="0" sz="1100" spc="385">
                <a:latin typeface="Calibri"/>
                <a:cs typeface="Calibri"/>
              </a:rPr>
              <a:t> </a:t>
            </a:r>
            <a:r>
              <a:rPr dirty="0" sz="1100">
                <a:latin typeface="Calibri"/>
                <a:cs typeface="Calibri"/>
              </a:rPr>
              <a:t>a</a:t>
            </a:r>
            <a:r>
              <a:rPr dirty="0" sz="1100" spc="380">
                <a:latin typeface="Calibri"/>
                <a:cs typeface="Calibri"/>
              </a:rPr>
              <a:t> </a:t>
            </a:r>
            <a:r>
              <a:rPr dirty="0" sz="1100">
                <a:latin typeface="Calibri"/>
                <a:cs typeface="Calibri"/>
              </a:rPr>
              <a:t>example</a:t>
            </a:r>
            <a:r>
              <a:rPr dirty="0" sz="1100" spc="385">
                <a:latin typeface="Calibri"/>
                <a:cs typeface="Calibri"/>
              </a:rPr>
              <a:t> </a:t>
            </a:r>
            <a:r>
              <a:rPr dirty="0" sz="1100" spc="100">
                <a:latin typeface="Calibri"/>
                <a:cs typeface="Calibri"/>
              </a:rPr>
              <a:t>to</a:t>
            </a:r>
            <a:r>
              <a:rPr dirty="0" sz="1100" spc="380">
                <a:latin typeface="Calibri"/>
                <a:cs typeface="Calibri"/>
              </a:rPr>
              <a:t> </a:t>
            </a:r>
            <a:r>
              <a:rPr dirty="0" sz="1100">
                <a:latin typeface="Calibri"/>
                <a:cs typeface="Calibri"/>
              </a:rPr>
              <a:t>demonstrate</a:t>
            </a:r>
            <a:r>
              <a:rPr dirty="0" sz="1100" spc="385">
                <a:latin typeface="Calibri"/>
                <a:cs typeface="Calibri"/>
              </a:rPr>
              <a:t> </a:t>
            </a:r>
            <a:r>
              <a:rPr dirty="0" sz="1100" spc="-20">
                <a:latin typeface="Calibri"/>
                <a:cs typeface="Calibri"/>
              </a:rPr>
              <a:t>how</a:t>
            </a:r>
            <a:r>
              <a:rPr dirty="0" sz="1100" spc="380">
                <a:latin typeface="Calibri"/>
                <a:cs typeface="Calibri"/>
              </a:rPr>
              <a:t> </a:t>
            </a:r>
            <a:r>
              <a:rPr dirty="0" sz="1100">
                <a:latin typeface="Calibri"/>
                <a:cs typeface="Calibri"/>
              </a:rPr>
              <a:t>CUPL</a:t>
            </a:r>
            <a:r>
              <a:rPr dirty="0" sz="1100" spc="385">
                <a:latin typeface="Calibri"/>
                <a:cs typeface="Calibri"/>
              </a:rPr>
              <a:t> </a:t>
            </a:r>
            <a:r>
              <a:rPr dirty="0" sz="1100" spc="70">
                <a:latin typeface="Calibri"/>
                <a:cs typeface="Calibri"/>
              </a:rPr>
              <a:t>compiles</a:t>
            </a:r>
            <a:r>
              <a:rPr dirty="0" sz="1100" spc="380">
                <a:latin typeface="Calibri"/>
                <a:cs typeface="Calibri"/>
              </a:rPr>
              <a:t> </a:t>
            </a:r>
            <a:r>
              <a:rPr dirty="0" sz="1100" spc="80">
                <a:latin typeface="Calibri"/>
                <a:cs typeface="Calibri"/>
              </a:rPr>
              <a:t>simple</a:t>
            </a:r>
            <a:r>
              <a:rPr dirty="0" sz="1100" spc="385">
                <a:latin typeface="Calibri"/>
                <a:cs typeface="Calibri"/>
              </a:rPr>
              <a:t> </a:t>
            </a:r>
            <a:r>
              <a:rPr dirty="0" sz="1100" spc="114">
                <a:latin typeface="Calibri"/>
                <a:cs typeface="Calibri"/>
              </a:rPr>
              <a:t>gates.</a:t>
            </a:r>
            <a:r>
              <a:rPr dirty="0" sz="1100">
                <a:latin typeface="Calibri"/>
                <a:cs typeface="Calibri"/>
              </a:rPr>
              <a:t>	</a:t>
            </a:r>
            <a:r>
              <a:rPr dirty="0" sz="1100" spc="55">
                <a:latin typeface="Calibri"/>
                <a:cs typeface="Calibri"/>
              </a:rPr>
              <a:t>*/</a:t>
            </a:r>
            <a:endParaRPr sz="11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35"/>
              </a:spcBef>
            </a:pPr>
            <a:r>
              <a:rPr dirty="0" sz="1100" spc="-10">
                <a:latin typeface="Calibri"/>
                <a:cs typeface="Calibri"/>
              </a:rPr>
              <a:t>/*********************************************************************/</a:t>
            </a:r>
            <a:endParaRPr sz="11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sz="1100">
              <a:latin typeface="Calibri"/>
              <a:cs typeface="Calibri"/>
            </a:endParaRPr>
          </a:p>
          <a:p>
            <a:pPr marL="12700" marR="1168400">
              <a:lnSpc>
                <a:spcPct val="102600"/>
              </a:lnSpc>
              <a:tabLst>
                <a:tab pos="666750" algn="l"/>
                <a:tab pos="885190" algn="l"/>
              </a:tabLst>
            </a:pPr>
            <a:r>
              <a:rPr dirty="0" sz="1100" spc="80">
                <a:latin typeface="Calibri"/>
                <a:cs typeface="Calibri"/>
              </a:rPr>
              <a:t>/*</a:t>
            </a:r>
            <a:r>
              <a:rPr dirty="0" sz="1100" spc="330">
                <a:latin typeface="Calibri"/>
                <a:cs typeface="Calibri"/>
              </a:rPr>
              <a:t> </a:t>
            </a:r>
            <a:r>
              <a:rPr dirty="0" sz="1100" spc="114">
                <a:latin typeface="Calibri"/>
                <a:cs typeface="Calibri"/>
              </a:rPr>
              <a:t>Inputs:</a:t>
            </a:r>
            <a:r>
              <a:rPr dirty="0" sz="1100">
                <a:latin typeface="Calibri"/>
                <a:cs typeface="Calibri"/>
              </a:rPr>
              <a:t>	</a:t>
            </a:r>
            <a:r>
              <a:rPr dirty="0" sz="1100" spc="95">
                <a:latin typeface="Calibri"/>
                <a:cs typeface="Calibri"/>
              </a:rPr>
              <a:t>define</a:t>
            </a:r>
            <a:r>
              <a:rPr dirty="0" sz="1100" spc="350">
                <a:latin typeface="Calibri"/>
                <a:cs typeface="Calibri"/>
              </a:rPr>
              <a:t> </a:t>
            </a:r>
            <a:r>
              <a:rPr dirty="0" sz="1100" spc="110">
                <a:latin typeface="Calibri"/>
                <a:cs typeface="Calibri"/>
              </a:rPr>
              <a:t>inputs</a:t>
            </a:r>
            <a:r>
              <a:rPr dirty="0" sz="1100" spc="350">
                <a:latin typeface="Calibri"/>
                <a:cs typeface="Calibri"/>
              </a:rPr>
              <a:t> </a:t>
            </a:r>
            <a:r>
              <a:rPr dirty="0" sz="1100" spc="100">
                <a:latin typeface="Calibri"/>
                <a:cs typeface="Calibri"/>
              </a:rPr>
              <a:t>to</a:t>
            </a:r>
            <a:r>
              <a:rPr dirty="0" sz="1100" spc="350">
                <a:latin typeface="Calibri"/>
                <a:cs typeface="Calibri"/>
              </a:rPr>
              <a:t> </a:t>
            </a:r>
            <a:r>
              <a:rPr dirty="0" sz="1100" spc="120">
                <a:latin typeface="Calibri"/>
                <a:cs typeface="Calibri"/>
              </a:rPr>
              <a:t>build</a:t>
            </a:r>
            <a:r>
              <a:rPr dirty="0" sz="1100" spc="355">
                <a:latin typeface="Calibri"/>
                <a:cs typeface="Calibri"/>
              </a:rPr>
              <a:t> </a:t>
            </a:r>
            <a:r>
              <a:rPr dirty="0" sz="1100" spc="80">
                <a:latin typeface="Calibri"/>
                <a:cs typeface="Calibri"/>
              </a:rPr>
              <a:t>simple</a:t>
            </a:r>
            <a:r>
              <a:rPr dirty="0" sz="1100" spc="350">
                <a:latin typeface="Calibri"/>
                <a:cs typeface="Calibri"/>
              </a:rPr>
              <a:t> </a:t>
            </a:r>
            <a:r>
              <a:rPr dirty="0" sz="1100" spc="95">
                <a:latin typeface="Calibri"/>
                <a:cs typeface="Calibri"/>
              </a:rPr>
              <a:t>gates</a:t>
            </a:r>
            <a:r>
              <a:rPr dirty="0" sz="1100" spc="350">
                <a:latin typeface="Calibri"/>
                <a:cs typeface="Calibri"/>
              </a:rPr>
              <a:t> </a:t>
            </a:r>
            <a:r>
              <a:rPr dirty="0" sz="1100">
                <a:latin typeface="Calibri"/>
                <a:cs typeface="Calibri"/>
              </a:rPr>
              <a:t>from</a:t>
            </a:r>
            <a:r>
              <a:rPr dirty="0" sz="1100" spc="350">
                <a:latin typeface="Calibri"/>
                <a:cs typeface="Calibri"/>
              </a:rPr>
              <a:t> </a:t>
            </a:r>
            <a:r>
              <a:rPr dirty="0" sz="1100" spc="55">
                <a:latin typeface="Calibri"/>
                <a:cs typeface="Calibri"/>
              </a:rPr>
              <a:t>*/ </a:t>
            </a:r>
            <a:r>
              <a:rPr dirty="0" sz="1100" spc="105">
                <a:latin typeface="Calibri"/>
                <a:cs typeface="Calibri"/>
              </a:rPr>
              <a:t>Pin</a:t>
            </a:r>
            <a:r>
              <a:rPr dirty="0" sz="1100" spc="325">
                <a:latin typeface="Calibri"/>
                <a:cs typeface="Calibri"/>
              </a:rPr>
              <a:t> </a:t>
            </a:r>
            <a:r>
              <a:rPr dirty="0" sz="1100">
                <a:latin typeface="Calibri"/>
                <a:cs typeface="Calibri"/>
              </a:rPr>
              <a:t>1</a:t>
            </a:r>
            <a:r>
              <a:rPr dirty="0" sz="1100" spc="330">
                <a:latin typeface="Calibri"/>
                <a:cs typeface="Calibri"/>
              </a:rPr>
              <a:t> </a:t>
            </a:r>
            <a:r>
              <a:rPr dirty="0" sz="1100" spc="-50">
                <a:latin typeface="Calibri"/>
                <a:cs typeface="Calibri"/>
              </a:rPr>
              <a:t>=</a:t>
            </a:r>
            <a:r>
              <a:rPr dirty="0" sz="1100">
                <a:latin typeface="Calibri"/>
                <a:cs typeface="Calibri"/>
              </a:rPr>
              <a:t>	</a:t>
            </a:r>
            <a:r>
              <a:rPr dirty="0" sz="1100" spc="130">
                <a:latin typeface="Calibri"/>
                <a:cs typeface="Calibri"/>
              </a:rPr>
              <a:t>a;</a:t>
            </a:r>
            <a:endParaRPr sz="11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35"/>
              </a:spcBef>
              <a:tabLst>
                <a:tab pos="666750" algn="l"/>
              </a:tabLst>
            </a:pPr>
            <a:r>
              <a:rPr dirty="0" sz="1100" spc="105">
                <a:latin typeface="Calibri"/>
                <a:cs typeface="Calibri"/>
              </a:rPr>
              <a:t>Pin</a:t>
            </a:r>
            <a:r>
              <a:rPr dirty="0" sz="1100" spc="325">
                <a:latin typeface="Calibri"/>
                <a:cs typeface="Calibri"/>
              </a:rPr>
              <a:t> </a:t>
            </a:r>
            <a:r>
              <a:rPr dirty="0" sz="1100">
                <a:latin typeface="Calibri"/>
                <a:cs typeface="Calibri"/>
              </a:rPr>
              <a:t>2</a:t>
            </a:r>
            <a:r>
              <a:rPr dirty="0" sz="1100" spc="330">
                <a:latin typeface="Calibri"/>
                <a:cs typeface="Calibri"/>
              </a:rPr>
              <a:t> </a:t>
            </a:r>
            <a:r>
              <a:rPr dirty="0" sz="1100" spc="-50">
                <a:latin typeface="Calibri"/>
                <a:cs typeface="Calibri"/>
              </a:rPr>
              <a:t>=</a:t>
            </a:r>
            <a:r>
              <a:rPr dirty="0" sz="1100">
                <a:latin typeface="Calibri"/>
                <a:cs typeface="Calibri"/>
              </a:rPr>
              <a:t>	</a:t>
            </a:r>
            <a:r>
              <a:rPr dirty="0" sz="1100" spc="105">
                <a:latin typeface="Calibri"/>
                <a:cs typeface="Calibri"/>
              </a:rPr>
              <a:t>b;</a:t>
            </a:r>
            <a:endParaRPr sz="11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15"/>
              </a:spcBef>
            </a:pPr>
            <a:endParaRPr sz="1100">
              <a:latin typeface="Calibri"/>
              <a:cs typeface="Calibri"/>
            </a:endParaRPr>
          </a:p>
          <a:p>
            <a:pPr marL="12700" marR="1532255">
              <a:lnSpc>
                <a:spcPct val="102600"/>
              </a:lnSpc>
              <a:tabLst>
                <a:tab pos="958215" algn="l"/>
              </a:tabLst>
            </a:pPr>
            <a:r>
              <a:rPr dirty="0" sz="1100" spc="80">
                <a:latin typeface="Calibri"/>
                <a:cs typeface="Calibri"/>
              </a:rPr>
              <a:t>/*</a:t>
            </a:r>
            <a:r>
              <a:rPr dirty="0" sz="1100" spc="330">
                <a:latin typeface="Calibri"/>
                <a:cs typeface="Calibri"/>
              </a:rPr>
              <a:t> </a:t>
            </a:r>
            <a:r>
              <a:rPr dirty="0" sz="1100" spc="70">
                <a:latin typeface="Calibri"/>
                <a:cs typeface="Calibri"/>
              </a:rPr>
              <a:t>Outputs:</a:t>
            </a:r>
            <a:r>
              <a:rPr dirty="0" sz="1100">
                <a:latin typeface="Calibri"/>
                <a:cs typeface="Calibri"/>
              </a:rPr>
              <a:t>	</a:t>
            </a:r>
            <a:r>
              <a:rPr dirty="0" sz="1100" spc="95">
                <a:latin typeface="Calibri"/>
                <a:cs typeface="Calibri"/>
              </a:rPr>
              <a:t>define</a:t>
            </a:r>
            <a:r>
              <a:rPr dirty="0" sz="1100" spc="335">
                <a:latin typeface="Calibri"/>
                <a:cs typeface="Calibri"/>
              </a:rPr>
              <a:t> </a:t>
            </a:r>
            <a:r>
              <a:rPr dirty="0" sz="1100" spc="75">
                <a:latin typeface="Calibri"/>
                <a:cs typeface="Calibri"/>
              </a:rPr>
              <a:t>outputs</a:t>
            </a:r>
            <a:r>
              <a:rPr dirty="0" sz="1100" spc="340">
                <a:latin typeface="Calibri"/>
                <a:cs typeface="Calibri"/>
              </a:rPr>
              <a:t> </a:t>
            </a:r>
            <a:r>
              <a:rPr dirty="0" sz="1100" spc="95">
                <a:latin typeface="Calibri"/>
                <a:cs typeface="Calibri"/>
              </a:rPr>
              <a:t>as</a:t>
            </a:r>
            <a:r>
              <a:rPr dirty="0" sz="1100" spc="340">
                <a:latin typeface="Calibri"/>
                <a:cs typeface="Calibri"/>
              </a:rPr>
              <a:t> </a:t>
            </a:r>
            <a:r>
              <a:rPr dirty="0" sz="1100" spc="125">
                <a:latin typeface="Calibri"/>
                <a:cs typeface="Calibri"/>
              </a:rPr>
              <a:t>active</a:t>
            </a:r>
            <a:r>
              <a:rPr dirty="0" sz="1100" spc="340">
                <a:latin typeface="Calibri"/>
                <a:cs typeface="Calibri"/>
              </a:rPr>
              <a:t> </a:t>
            </a:r>
            <a:r>
              <a:rPr dirty="0" sz="1100" spc="90">
                <a:latin typeface="Calibri"/>
                <a:cs typeface="Calibri"/>
              </a:rPr>
              <a:t>HI</a:t>
            </a:r>
            <a:r>
              <a:rPr dirty="0" sz="1100" spc="335">
                <a:latin typeface="Calibri"/>
                <a:cs typeface="Calibri"/>
              </a:rPr>
              <a:t> </a:t>
            </a:r>
            <a:r>
              <a:rPr dirty="0" sz="1100" spc="150">
                <a:latin typeface="Calibri"/>
                <a:cs typeface="Calibri"/>
              </a:rPr>
              <a:t>levels</a:t>
            </a:r>
            <a:r>
              <a:rPr dirty="0" sz="1100" spc="340">
                <a:latin typeface="Calibri"/>
                <a:cs typeface="Calibri"/>
              </a:rPr>
              <a:t> </a:t>
            </a:r>
            <a:r>
              <a:rPr dirty="0" sz="1100" spc="25">
                <a:latin typeface="Calibri"/>
                <a:cs typeface="Calibri"/>
              </a:rPr>
              <a:t>*/ </a:t>
            </a:r>
            <a:r>
              <a:rPr dirty="0" sz="1100" spc="105">
                <a:latin typeface="Calibri"/>
                <a:cs typeface="Calibri"/>
              </a:rPr>
              <a:t>Pin</a:t>
            </a:r>
            <a:r>
              <a:rPr dirty="0" sz="1100" spc="335">
                <a:latin typeface="Calibri"/>
                <a:cs typeface="Calibri"/>
              </a:rPr>
              <a:t> </a:t>
            </a:r>
            <a:r>
              <a:rPr dirty="0" sz="1100">
                <a:latin typeface="Calibri"/>
                <a:cs typeface="Calibri"/>
              </a:rPr>
              <a:t>12</a:t>
            </a:r>
            <a:r>
              <a:rPr dirty="0" sz="1100" spc="335">
                <a:latin typeface="Calibri"/>
                <a:cs typeface="Calibri"/>
              </a:rPr>
              <a:t> </a:t>
            </a:r>
            <a:r>
              <a:rPr dirty="0" sz="1100">
                <a:latin typeface="Calibri"/>
                <a:cs typeface="Calibri"/>
              </a:rPr>
              <a:t>=</a:t>
            </a:r>
            <a:r>
              <a:rPr dirty="0" sz="1100" spc="340">
                <a:latin typeface="Calibri"/>
                <a:cs typeface="Calibri"/>
              </a:rPr>
              <a:t> </a:t>
            </a:r>
            <a:r>
              <a:rPr dirty="0" sz="1100" spc="130">
                <a:latin typeface="Calibri"/>
                <a:cs typeface="Calibri"/>
              </a:rPr>
              <a:t>inva;</a:t>
            </a:r>
            <a:endParaRPr sz="1100">
              <a:latin typeface="Calibri"/>
              <a:cs typeface="Calibri"/>
            </a:endParaRPr>
          </a:p>
          <a:p>
            <a:pPr marL="12700" marR="4150995">
              <a:lnSpc>
                <a:spcPct val="100000"/>
              </a:lnSpc>
              <a:spcBef>
                <a:spcPts val="35"/>
              </a:spcBef>
            </a:pPr>
            <a:r>
              <a:rPr dirty="0" sz="1100" spc="105">
                <a:latin typeface="Calibri"/>
                <a:cs typeface="Calibri"/>
              </a:rPr>
              <a:t>Pin</a:t>
            </a:r>
            <a:r>
              <a:rPr dirty="0" sz="1100" spc="335">
                <a:latin typeface="Calibri"/>
                <a:cs typeface="Calibri"/>
              </a:rPr>
              <a:t> </a:t>
            </a:r>
            <a:r>
              <a:rPr dirty="0" sz="1100">
                <a:latin typeface="Calibri"/>
                <a:cs typeface="Calibri"/>
              </a:rPr>
              <a:t>13</a:t>
            </a:r>
            <a:r>
              <a:rPr dirty="0" sz="1100" spc="335">
                <a:latin typeface="Calibri"/>
                <a:cs typeface="Calibri"/>
              </a:rPr>
              <a:t> </a:t>
            </a:r>
            <a:r>
              <a:rPr dirty="0" sz="1100">
                <a:latin typeface="Calibri"/>
                <a:cs typeface="Calibri"/>
              </a:rPr>
              <a:t>=</a:t>
            </a:r>
            <a:r>
              <a:rPr dirty="0" sz="1100" spc="340">
                <a:latin typeface="Calibri"/>
                <a:cs typeface="Calibri"/>
              </a:rPr>
              <a:t> </a:t>
            </a:r>
            <a:r>
              <a:rPr dirty="0" sz="1100" spc="120">
                <a:latin typeface="Calibri"/>
                <a:cs typeface="Calibri"/>
              </a:rPr>
              <a:t>invb;</a:t>
            </a:r>
            <a:endParaRPr sz="1100">
              <a:latin typeface="Calibri"/>
              <a:cs typeface="Calibri"/>
            </a:endParaRPr>
          </a:p>
          <a:p>
            <a:pPr marL="12700" marR="4150995">
              <a:lnSpc>
                <a:spcPct val="100000"/>
              </a:lnSpc>
              <a:spcBef>
                <a:spcPts val="35"/>
              </a:spcBef>
            </a:pPr>
            <a:r>
              <a:rPr dirty="0" sz="1100" spc="105">
                <a:latin typeface="Calibri"/>
                <a:cs typeface="Calibri"/>
              </a:rPr>
              <a:t>Pin</a:t>
            </a:r>
            <a:r>
              <a:rPr dirty="0" sz="1100" spc="335">
                <a:latin typeface="Calibri"/>
                <a:cs typeface="Calibri"/>
              </a:rPr>
              <a:t> </a:t>
            </a:r>
            <a:r>
              <a:rPr dirty="0" sz="1100">
                <a:latin typeface="Calibri"/>
                <a:cs typeface="Calibri"/>
              </a:rPr>
              <a:t>14</a:t>
            </a:r>
            <a:r>
              <a:rPr dirty="0" sz="1100" spc="335">
                <a:latin typeface="Calibri"/>
                <a:cs typeface="Calibri"/>
              </a:rPr>
              <a:t> </a:t>
            </a:r>
            <a:r>
              <a:rPr dirty="0" sz="1100">
                <a:latin typeface="Calibri"/>
                <a:cs typeface="Calibri"/>
              </a:rPr>
              <a:t>=</a:t>
            </a:r>
            <a:r>
              <a:rPr dirty="0" sz="1100" spc="340">
                <a:latin typeface="Calibri"/>
                <a:cs typeface="Calibri"/>
              </a:rPr>
              <a:t> </a:t>
            </a:r>
            <a:r>
              <a:rPr dirty="0" sz="1100" spc="50">
                <a:latin typeface="Calibri"/>
                <a:cs typeface="Calibri"/>
              </a:rPr>
              <a:t>and;</a:t>
            </a:r>
            <a:endParaRPr sz="1100">
              <a:latin typeface="Calibri"/>
              <a:cs typeface="Calibri"/>
            </a:endParaRPr>
          </a:p>
          <a:p>
            <a:pPr marL="12700" marR="4150995">
              <a:lnSpc>
                <a:spcPct val="100000"/>
              </a:lnSpc>
              <a:spcBef>
                <a:spcPts val="35"/>
              </a:spcBef>
            </a:pPr>
            <a:r>
              <a:rPr dirty="0" sz="1100" spc="105">
                <a:latin typeface="Calibri"/>
                <a:cs typeface="Calibri"/>
              </a:rPr>
              <a:t>Pin</a:t>
            </a:r>
            <a:r>
              <a:rPr dirty="0" sz="1100" spc="335">
                <a:latin typeface="Calibri"/>
                <a:cs typeface="Calibri"/>
              </a:rPr>
              <a:t> </a:t>
            </a:r>
            <a:r>
              <a:rPr dirty="0" sz="1100">
                <a:latin typeface="Calibri"/>
                <a:cs typeface="Calibri"/>
              </a:rPr>
              <a:t>15</a:t>
            </a:r>
            <a:r>
              <a:rPr dirty="0" sz="1100" spc="335">
                <a:latin typeface="Calibri"/>
                <a:cs typeface="Calibri"/>
              </a:rPr>
              <a:t> </a:t>
            </a:r>
            <a:r>
              <a:rPr dirty="0" sz="1100">
                <a:latin typeface="Calibri"/>
                <a:cs typeface="Calibri"/>
              </a:rPr>
              <a:t>=</a:t>
            </a:r>
            <a:r>
              <a:rPr dirty="0" sz="1100" spc="340">
                <a:latin typeface="Calibri"/>
                <a:cs typeface="Calibri"/>
              </a:rPr>
              <a:t> </a:t>
            </a:r>
            <a:r>
              <a:rPr dirty="0" sz="1100" spc="50">
                <a:latin typeface="Calibri"/>
                <a:cs typeface="Calibri"/>
              </a:rPr>
              <a:t>nand;</a:t>
            </a:r>
            <a:endParaRPr sz="1100">
              <a:latin typeface="Calibri"/>
              <a:cs typeface="Calibri"/>
            </a:endParaRPr>
          </a:p>
          <a:p>
            <a:pPr marL="12700" marR="4150995">
              <a:lnSpc>
                <a:spcPct val="100000"/>
              </a:lnSpc>
              <a:spcBef>
                <a:spcPts val="35"/>
              </a:spcBef>
            </a:pPr>
            <a:r>
              <a:rPr dirty="0" sz="1100" spc="105">
                <a:latin typeface="Calibri"/>
                <a:cs typeface="Calibri"/>
              </a:rPr>
              <a:t>Pin</a:t>
            </a:r>
            <a:r>
              <a:rPr dirty="0" sz="1100" spc="335">
                <a:latin typeface="Calibri"/>
                <a:cs typeface="Calibri"/>
              </a:rPr>
              <a:t> </a:t>
            </a:r>
            <a:r>
              <a:rPr dirty="0" sz="1100">
                <a:latin typeface="Calibri"/>
                <a:cs typeface="Calibri"/>
              </a:rPr>
              <a:t>16</a:t>
            </a:r>
            <a:r>
              <a:rPr dirty="0" sz="1100" spc="335">
                <a:latin typeface="Calibri"/>
                <a:cs typeface="Calibri"/>
              </a:rPr>
              <a:t> </a:t>
            </a:r>
            <a:r>
              <a:rPr dirty="0" sz="1100">
                <a:latin typeface="Calibri"/>
                <a:cs typeface="Calibri"/>
              </a:rPr>
              <a:t>=</a:t>
            </a:r>
            <a:r>
              <a:rPr dirty="0" sz="1100" spc="340">
                <a:latin typeface="Calibri"/>
                <a:cs typeface="Calibri"/>
              </a:rPr>
              <a:t> </a:t>
            </a:r>
            <a:r>
              <a:rPr dirty="0" sz="1100" spc="125">
                <a:latin typeface="Calibri"/>
                <a:cs typeface="Calibri"/>
              </a:rPr>
              <a:t>or;</a:t>
            </a:r>
            <a:endParaRPr sz="1100">
              <a:latin typeface="Calibri"/>
              <a:cs typeface="Calibri"/>
            </a:endParaRPr>
          </a:p>
          <a:p>
            <a:pPr marL="12700" marR="4150995">
              <a:lnSpc>
                <a:spcPct val="100000"/>
              </a:lnSpc>
              <a:spcBef>
                <a:spcPts val="35"/>
              </a:spcBef>
            </a:pPr>
            <a:r>
              <a:rPr dirty="0" sz="1100" spc="105">
                <a:latin typeface="Calibri"/>
                <a:cs typeface="Calibri"/>
              </a:rPr>
              <a:t>Pin</a:t>
            </a:r>
            <a:r>
              <a:rPr dirty="0" sz="1100" spc="335">
                <a:latin typeface="Calibri"/>
                <a:cs typeface="Calibri"/>
              </a:rPr>
              <a:t> </a:t>
            </a:r>
            <a:r>
              <a:rPr dirty="0" sz="1100">
                <a:latin typeface="Calibri"/>
                <a:cs typeface="Calibri"/>
              </a:rPr>
              <a:t>17</a:t>
            </a:r>
            <a:r>
              <a:rPr dirty="0" sz="1100" spc="335">
                <a:latin typeface="Calibri"/>
                <a:cs typeface="Calibri"/>
              </a:rPr>
              <a:t> </a:t>
            </a:r>
            <a:r>
              <a:rPr dirty="0" sz="1100">
                <a:latin typeface="Calibri"/>
                <a:cs typeface="Calibri"/>
              </a:rPr>
              <a:t>=</a:t>
            </a:r>
            <a:r>
              <a:rPr dirty="0" sz="1100" spc="340">
                <a:latin typeface="Calibri"/>
                <a:cs typeface="Calibri"/>
              </a:rPr>
              <a:t> </a:t>
            </a:r>
            <a:r>
              <a:rPr dirty="0" sz="1100" spc="90">
                <a:latin typeface="Calibri"/>
                <a:cs typeface="Calibri"/>
              </a:rPr>
              <a:t>nor;</a:t>
            </a:r>
            <a:endParaRPr sz="1100">
              <a:latin typeface="Calibri"/>
              <a:cs typeface="Calibri"/>
            </a:endParaRPr>
          </a:p>
          <a:p>
            <a:pPr marL="12700" marR="4150995">
              <a:lnSpc>
                <a:spcPct val="100000"/>
              </a:lnSpc>
              <a:spcBef>
                <a:spcPts val="35"/>
              </a:spcBef>
            </a:pPr>
            <a:r>
              <a:rPr dirty="0" sz="1100" spc="105">
                <a:latin typeface="Calibri"/>
                <a:cs typeface="Calibri"/>
              </a:rPr>
              <a:t>Pin</a:t>
            </a:r>
            <a:r>
              <a:rPr dirty="0" sz="1100" spc="335">
                <a:latin typeface="Calibri"/>
                <a:cs typeface="Calibri"/>
              </a:rPr>
              <a:t> </a:t>
            </a:r>
            <a:r>
              <a:rPr dirty="0" sz="1100">
                <a:latin typeface="Calibri"/>
                <a:cs typeface="Calibri"/>
              </a:rPr>
              <a:t>18</a:t>
            </a:r>
            <a:r>
              <a:rPr dirty="0" sz="1100" spc="335">
                <a:latin typeface="Calibri"/>
                <a:cs typeface="Calibri"/>
              </a:rPr>
              <a:t> </a:t>
            </a:r>
            <a:r>
              <a:rPr dirty="0" sz="1100">
                <a:latin typeface="Calibri"/>
                <a:cs typeface="Calibri"/>
              </a:rPr>
              <a:t>=</a:t>
            </a:r>
            <a:r>
              <a:rPr dirty="0" sz="1100" spc="340">
                <a:latin typeface="Calibri"/>
                <a:cs typeface="Calibri"/>
              </a:rPr>
              <a:t> </a:t>
            </a:r>
            <a:r>
              <a:rPr dirty="0" sz="1100" spc="110">
                <a:latin typeface="Calibri"/>
                <a:cs typeface="Calibri"/>
              </a:rPr>
              <a:t>xor;</a:t>
            </a:r>
            <a:endParaRPr sz="1100">
              <a:latin typeface="Calibri"/>
              <a:cs typeface="Calibri"/>
            </a:endParaRPr>
          </a:p>
          <a:p>
            <a:pPr marL="12700" marR="4150995">
              <a:lnSpc>
                <a:spcPct val="100000"/>
              </a:lnSpc>
              <a:spcBef>
                <a:spcPts val="35"/>
              </a:spcBef>
            </a:pPr>
            <a:r>
              <a:rPr dirty="0" sz="1100" spc="105">
                <a:latin typeface="Calibri"/>
                <a:cs typeface="Calibri"/>
              </a:rPr>
              <a:t>Pin</a:t>
            </a:r>
            <a:r>
              <a:rPr dirty="0" sz="1100" spc="335">
                <a:latin typeface="Calibri"/>
                <a:cs typeface="Calibri"/>
              </a:rPr>
              <a:t> </a:t>
            </a:r>
            <a:r>
              <a:rPr dirty="0" sz="1100">
                <a:latin typeface="Calibri"/>
                <a:cs typeface="Calibri"/>
              </a:rPr>
              <a:t>19</a:t>
            </a:r>
            <a:r>
              <a:rPr dirty="0" sz="1100" spc="335">
                <a:latin typeface="Calibri"/>
                <a:cs typeface="Calibri"/>
              </a:rPr>
              <a:t> </a:t>
            </a:r>
            <a:r>
              <a:rPr dirty="0" sz="1100">
                <a:latin typeface="Calibri"/>
                <a:cs typeface="Calibri"/>
              </a:rPr>
              <a:t>=</a:t>
            </a:r>
            <a:r>
              <a:rPr dirty="0" sz="1100" spc="340">
                <a:latin typeface="Calibri"/>
                <a:cs typeface="Calibri"/>
              </a:rPr>
              <a:t> </a:t>
            </a:r>
            <a:r>
              <a:rPr dirty="0" sz="1100" spc="95">
                <a:latin typeface="Calibri"/>
                <a:cs typeface="Calibri"/>
              </a:rPr>
              <a:t>xnor;</a:t>
            </a:r>
            <a:endParaRPr sz="11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45"/>
              </a:spcBef>
            </a:pPr>
            <a:endParaRPr sz="11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tabLst>
                <a:tab pos="812165" algn="l"/>
              </a:tabLst>
            </a:pPr>
            <a:r>
              <a:rPr dirty="0" sz="1100" spc="80">
                <a:latin typeface="Calibri"/>
                <a:cs typeface="Calibri"/>
              </a:rPr>
              <a:t>/*</a:t>
            </a:r>
            <a:r>
              <a:rPr dirty="0" sz="1100" spc="330">
                <a:latin typeface="Calibri"/>
                <a:cs typeface="Calibri"/>
              </a:rPr>
              <a:t> </a:t>
            </a:r>
            <a:r>
              <a:rPr dirty="0" sz="1100" spc="135">
                <a:latin typeface="Calibri"/>
                <a:cs typeface="Calibri"/>
              </a:rPr>
              <a:t>Logic:</a:t>
            </a:r>
            <a:r>
              <a:rPr dirty="0" sz="1100">
                <a:latin typeface="Calibri"/>
                <a:cs typeface="Calibri"/>
              </a:rPr>
              <a:t>	examples</a:t>
            </a:r>
            <a:r>
              <a:rPr dirty="0" sz="1100" spc="370">
                <a:latin typeface="Calibri"/>
                <a:cs typeface="Calibri"/>
              </a:rPr>
              <a:t> </a:t>
            </a:r>
            <a:r>
              <a:rPr dirty="0" sz="1100" spc="110">
                <a:latin typeface="Calibri"/>
                <a:cs typeface="Calibri"/>
              </a:rPr>
              <a:t>of</a:t>
            </a:r>
            <a:r>
              <a:rPr dirty="0" sz="1100" spc="375">
                <a:latin typeface="Calibri"/>
                <a:cs typeface="Calibri"/>
              </a:rPr>
              <a:t> </a:t>
            </a:r>
            <a:r>
              <a:rPr dirty="0" sz="1100" spc="80">
                <a:latin typeface="Calibri"/>
                <a:cs typeface="Calibri"/>
              </a:rPr>
              <a:t>simple</a:t>
            </a:r>
            <a:r>
              <a:rPr dirty="0" sz="1100" spc="375">
                <a:latin typeface="Calibri"/>
                <a:cs typeface="Calibri"/>
              </a:rPr>
              <a:t> </a:t>
            </a:r>
            <a:r>
              <a:rPr dirty="0" sz="1100" spc="95">
                <a:latin typeface="Calibri"/>
                <a:cs typeface="Calibri"/>
              </a:rPr>
              <a:t>gates</a:t>
            </a:r>
            <a:r>
              <a:rPr dirty="0" sz="1100" spc="375">
                <a:latin typeface="Calibri"/>
                <a:cs typeface="Calibri"/>
              </a:rPr>
              <a:t> </a:t>
            </a:r>
            <a:r>
              <a:rPr dirty="0" sz="1100" spc="70">
                <a:latin typeface="Calibri"/>
                <a:cs typeface="Calibri"/>
              </a:rPr>
              <a:t>expressed</a:t>
            </a:r>
            <a:r>
              <a:rPr dirty="0" sz="1100" spc="375">
                <a:latin typeface="Calibri"/>
                <a:cs typeface="Calibri"/>
              </a:rPr>
              <a:t> </a:t>
            </a:r>
            <a:r>
              <a:rPr dirty="0" sz="1100" spc="155">
                <a:latin typeface="Calibri"/>
                <a:cs typeface="Calibri"/>
              </a:rPr>
              <a:t>in</a:t>
            </a:r>
            <a:r>
              <a:rPr dirty="0" sz="1100" spc="375">
                <a:latin typeface="Calibri"/>
                <a:cs typeface="Calibri"/>
              </a:rPr>
              <a:t> </a:t>
            </a:r>
            <a:r>
              <a:rPr dirty="0" sz="1100">
                <a:latin typeface="Calibri"/>
                <a:cs typeface="Calibri"/>
              </a:rPr>
              <a:t>CUPL</a:t>
            </a:r>
            <a:r>
              <a:rPr dirty="0" sz="1100" spc="375">
                <a:latin typeface="Calibri"/>
                <a:cs typeface="Calibri"/>
              </a:rPr>
              <a:t> </a:t>
            </a:r>
            <a:r>
              <a:rPr dirty="0" sz="1100" spc="55">
                <a:latin typeface="Calibri"/>
                <a:cs typeface="Calibri"/>
              </a:rPr>
              <a:t>*/</a:t>
            </a:r>
            <a:endParaRPr sz="1100">
              <a:latin typeface="Calibri"/>
              <a:cs typeface="Calibri"/>
            </a:endParaRPr>
          </a:p>
        </p:txBody>
      </p:sp>
      <p:sp>
        <p:nvSpPr>
          <p:cNvPr id="6" name="object 6" descr=""/>
          <p:cNvSpPr txBox="1"/>
          <p:nvPr/>
        </p:nvSpPr>
        <p:spPr>
          <a:xfrm>
            <a:off x="2319599" y="7729320"/>
            <a:ext cx="1116965" cy="191770"/>
          </a:xfrm>
          <a:prstGeom prst="rect">
            <a:avLst/>
          </a:prstGeom>
        </p:spPr>
        <p:txBody>
          <a:bodyPr wrap="square" lIns="0" tIns="1143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dirty="0" sz="1100" spc="80">
                <a:latin typeface="Calibri"/>
                <a:cs typeface="Calibri"/>
              </a:rPr>
              <a:t>/*</a:t>
            </a:r>
            <a:r>
              <a:rPr dirty="0" sz="1100" spc="340">
                <a:latin typeface="Calibri"/>
                <a:cs typeface="Calibri"/>
              </a:rPr>
              <a:t> </a:t>
            </a:r>
            <a:r>
              <a:rPr dirty="0" sz="1100" spc="125">
                <a:latin typeface="Calibri"/>
                <a:cs typeface="Calibri"/>
              </a:rPr>
              <a:t>inverters</a:t>
            </a:r>
            <a:r>
              <a:rPr dirty="0" sz="1100" spc="345">
                <a:latin typeface="Calibri"/>
                <a:cs typeface="Calibri"/>
              </a:rPr>
              <a:t> </a:t>
            </a:r>
            <a:r>
              <a:rPr dirty="0" sz="1100" spc="55">
                <a:latin typeface="Calibri"/>
                <a:cs typeface="Calibri"/>
              </a:rPr>
              <a:t>*/</a:t>
            </a:r>
            <a:endParaRPr sz="1100">
              <a:latin typeface="Calibri"/>
              <a:cs typeface="Calibri"/>
            </a:endParaRPr>
          </a:p>
        </p:txBody>
      </p:sp>
      <p:sp>
        <p:nvSpPr>
          <p:cNvPr id="7" name="object 7" descr=""/>
          <p:cNvSpPr txBox="1"/>
          <p:nvPr/>
        </p:nvSpPr>
        <p:spPr>
          <a:xfrm>
            <a:off x="573925" y="7729320"/>
            <a:ext cx="1189355" cy="708025"/>
          </a:xfrm>
          <a:prstGeom prst="rect">
            <a:avLst/>
          </a:prstGeom>
        </p:spPr>
        <p:txBody>
          <a:bodyPr wrap="square" lIns="0" tIns="6985" rIns="0" bIns="0" rtlCol="0" vert="horz">
            <a:spAutoFit/>
          </a:bodyPr>
          <a:lstStyle/>
          <a:p>
            <a:pPr marL="12700" marR="222885">
              <a:lnSpc>
                <a:spcPct val="102600"/>
              </a:lnSpc>
              <a:spcBef>
                <a:spcPts val="55"/>
              </a:spcBef>
              <a:tabLst>
                <a:tab pos="375920" algn="l"/>
              </a:tabLst>
            </a:pPr>
            <a:r>
              <a:rPr dirty="0" sz="1100" spc="105">
                <a:latin typeface="Calibri"/>
                <a:cs typeface="Calibri"/>
              </a:rPr>
              <a:t>inva</a:t>
            </a:r>
            <a:r>
              <a:rPr dirty="0" sz="1100" spc="335">
                <a:latin typeface="Calibri"/>
                <a:cs typeface="Calibri"/>
              </a:rPr>
              <a:t> </a:t>
            </a:r>
            <a:r>
              <a:rPr dirty="0" sz="1100">
                <a:latin typeface="Calibri"/>
                <a:cs typeface="Calibri"/>
              </a:rPr>
              <a:t>=</a:t>
            </a:r>
            <a:r>
              <a:rPr dirty="0" sz="1100" spc="340">
                <a:latin typeface="Calibri"/>
                <a:cs typeface="Calibri"/>
              </a:rPr>
              <a:t> </a:t>
            </a:r>
            <a:r>
              <a:rPr dirty="0" sz="1100" spc="145">
                <a:latin typeface="Calibri"/>
                <a:cs typeface="Calibri"/>
              </a:rPr>
              <a:t>!a; </a:t>
            </a:r>
            <a:r>
              <a:rPr dirty="0" sz="1100" spc="95">
                <a:latin typeface="Calibri"/>
                <a:cs typeface="Calibri"/>
              </a:rPr>
              <a:t>invb</a:t>
            </a:r>
            <a:r>
              <a:rPr dirty="0" sz="1100" spc="335">
                <a:latin typeface="Calibri"/>
                <a:cs typeface="Calibri"/>
              </a:rPr>
              <a:t> </a:t>
            </a:r>
            <a:r>
              <a:rPr dirty="0" sz="1100">
                <a:latin typeface="Calibri"/>
                <a:cs typeface="Calibri"/>
              </a:rPr>
              <a:t>=</a:t>
            </a:r>
            <a:r>
              <a:rPr dirty="0" sz="1100" spc="335">
                <a:latin typeface="Calibri"/>
                <a:cs typeface="Calibri"/>
              </a:rPr>
              <a:t> </a:t>
            </a:r>
            <a:r>
              <a:rPr dirty="0" sz="1100" spc="130">
                <a:latin typeface="Calibri"/>
                <a:cs typeface="Calibri"/>
              </a:rPr>
              <a:t>!b;</a:t>
            </a:r>
            <a:r>
              <a:rPr dirty="0" sz="1100" spc="500">
                <a:latin typeface="Calibri"/>
                <a:cs typeface="Calibri"/>
              </a:rPr>
              <a:t> </a:t>
            </a:r>
            <a:r>
              <a:rPr dirty="0" sz="1100" spc="-25">
                <a:latin typeface="Calibri"/>
                <a:cs typeface="Calibri"/>
              </a:rPr>
              <a:t>and</a:t>
            </a:r>
            <a:r>
              <a:rPr dirty="0" sz="1100">
                <a:latin typeface="Calibri"/>
                <a:cs typeface="Calibri"/>
              </a:rPr>
              <a:t>	=</a:t>
            </a:r>
            <a:r>
              <a:rPr dirty="0" sz="1100" spc="285">
                <a:latin typeface="Calibri"/>
                <a:cs typeface="Calibri"/>
              </a:rPr>
              <a:t> </a:t>
            </a:r>
            <a:r>
              <a:rPr dirty="0" sz="1100">
                <a:latin typeface="Calibri"/>
                <a:cs typeface="Calibri"/>
              </a:rPr>
              <a:t>a</a:t>
            </a:r>
            <a:r>
              <a:rPr dirty="0" sz="1100" spc="290">
                <a:latin typeface="Calibri"/>
                <a:cs typeface="Calibri"/>
              </a:rPr>
              <a:t> </a:t>
            </a:r>
            <a:r>
              <a:rPr dirty="0" sz="1100">
                <a:latin typeface="Calibri"/>
                <a:cs typeface="Calibri"/>
              </a:rPr>
              <a:t>&amp;</a:t>
            </a:r>
            <a:r>
              <a:rPr dirty="0" sz="1100" spc="285">
                <a:latin typeface="Calibri"/>
                <a:cs typeface="Calibri"/>
              </a:rPr>
              <a:t> </a:t>
            </a:r>
            <a:r>
              <a:rPr dirty="0" sz="1100" spc="105">
                <a:latin typeface="Calibri"/>
                <a:cs typeface="Calibri"/>
              </a:rPr>
              <a:t>b;</a:t>
            </a:r>
            <a:endParaRPr sz="11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35"/>
              </a:spcBef>
            </a:pPr>
            <a:r>
              <a:rPr dirty="0" sz="1100">
                <a:latin typeface="Calibri"/>
                <a:cs typeface="Calibri"/>
              </a:rPr>
              <a:t>nand</a:t>
            </a:r>
            <a:r>
              <a:rPr dirty="0" sz="1100" spc="290">
                <a:latin typeface="Calibri"/>
                <a:cs typeface="Calibri"/>
              </a:rPr>
              <a:t> </a:t>
            </a:r>
            <a:r>
              <a:rPr dirty="0" sz="1100">
                <a:latin typeface="Calibri"/>
                <a:cs typeface="Calibri"/>
              </a:rPr>
              <a:t>=</a:t>
            </a:r>
            <a:r>
              <a:rPr dirty="0" sz="1100" spc="295">
                <a:latin typeface="Calibri"/>
                <a:cs typeface="Calibri"/>
              </a:rPr>
              <a:t> </a:t>
            </a:r>
            <a:r>
              <a:rPr dirty="0" sz="1100" spc="160">
                <a:latin typeface="Calibri"/>
                <a:cs typeface="Calibri"/>
              </a:rPr>
              <a:t>!(a</a:t>
            </a:r>
            <a:r>
              <a:rPr dirty="0" sz="1100" spc="295">
                <a:latin typeface="Calibri"/>
                <a:cs typeface="Calibri"/>
              </a:rPr>
              <a:t> </a:t>
            </a:r>
            <a:r>
              <a:rPr dirty="0" sz="1100">
                <a:latin typeface="Calibri"/>
                <a:cs typeface="Calibri"/>
              </a:rPr>
              <a:t>&amp;</a:t>
            </a:r>
            <a:r>
              <a:rPr dirty="0" sz="1100" spc="290">
                <a:latin typeface="Calibri"/>
                <a:cs typeface="Calibri"/>
              </a:rPr>
              <a:t> </a:t>
            </a:r>
            <a:r>
              <a:rPr dirty="0" sz="1100" spc="140">
                <a:latin typeface="Calibri"/>
                <a:cs typeface="Calibri"/>
              </a:rPr>
              <a:t>b);</a:t>
            </a:r>
            <a:endParaRPr sz="1100">
              <a:latin typeface="Calibri"/>
              <a:cs typeface="Calibri"/>
            </a:endParaRPr>
          </a:p>
        </p:txBody>
      </p:sp>
      <p:sp>
        <p:nvSpPr>
          <p:cNvPr id="8" name="object 8" descr=""/>
          <p:cNvSpPr txBox="1"/>
          <p:nvPr/>
        </p:nvSpPr>
        <p:spPr>
          <a:xfrm>
            <a:off x="2319599" y="8073465"/>
            <a:ext cx="1771650" cy="1052195"/>
          </a:xfrm>
          <a:prstGeom prst="rect">
            <a:avLst/>
          </a:prstGeom>
        </p:spPr>
        <p:txBody>
          <a:bodyPr wrap="square" lIns="0" tIns="1143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dirty="0" sz="1100" spc="80">
                <a:latin typeface="Calibri"/>
                <a:cs typeface="Calibri"/>
              </a:rPr>
              <a:t>/*</a:t>
            </a:r>
            <a:r>
              <a:rPr dirty="0" sz="1100" spc="340">
                <a:latin typeface="Calibri"/>
                <a:cs typeface="Calibri"/>
              </a:rPr>
              <a:t> </a:t>
            </a:r>
            <a:r>
              <a:rPr dirty="0" sz="1100">
                <a:latin typeface="Calibri"/>
                <a:cs typeface="Calibri"/>
              </a:rPr>
              <a:t>and</a:t>
            </a:r>
            <a:r>
              <a:rPr dirty="0" sz="1100" spc="340">
                <a:latin typeface="Calibri"/>
                <a:cs typeface="Calibri"/>
              </a:rPr>
              <a:t> </a:t>
            </a:r>
            <a:r>
              <a:rPr dirty="0" sz="1100" spc="80">
                <a:latin typeface="Calibri"/>
                <a:cs typeface="Calibri"/>
              </a:rPr>
              <a:t>gate</a:t>
            </a:r>
            <a:r>
              <a:rPr dirty="0" sz="1100" spc="345">
                <a:latin typeface="Calibri"/>
                <a:cs typeface="Calibri"/>
              </a:rPr>
              <a:t> </a:t>
            </a:r>
            <a:r>
              <a:rPr dirty="0" sz="1100" spc="55">
                <a:latin typeface="Calibri"/>
                <a:cs typeface="Calibri"/>
              </a:rPr>
              <a:t>*/</a:t>
            </a:r>
            <a:endParaRPr sz="11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35"/>
              </a:spcBef>
            </a:pPr>
            <a:r>
              <a:rPr dirty="0" sz="1100" spc="80">
                <a:latin typeface="Calibri"/>
                <a:cs typeface="Calibri"/>
              </a:rPr>
              <a:t>/*</a:t>
            </a:r>
            <a:r>
              <a:rPr dirty="0" sz="1100" spc="335">
                <a:latin typeface="Calibri"/>
                <a:cs typeface="Calibri"/>
              </a:rPr>
              <a:t> </a:t>
            </a:r>
            <a:r>
              <a:rPr dirty="0" sz="1100">
                <a:latin typeface="Calibri"/>
                <a:cs typeface="Calibri"/>
              </a:rPr>
              <a:t>nand</a:t>
            </a:r>
            <a:r>
              <a:rPr dirty="0" sz="1100" spc="340">
                <a:latin typeface="Calibri"/>
                <a:cs typeface="Calibri"/>
              </a:rPr>
              <a:t> </a:t>
            </a:r>
            <a:r>
              <a:rPr dirty="0" sz="1100" spc="80">
                <a:latin typeface="Calibri"/>
                <a:cs typeface="Calibri"/>
              </a:rPr>
              <a:t>gate</a:t>
            </a:r>
            <a:r>
              <a:rPr dirty="0" sz="1100" spc="335">
                <a:latin typeface="Calibri"/>
                <a:cs typeface="Calibri"/>
              </a:rPr>
              <a:t> </a:t>
            </a:r>
            <a:r>
              <a:rPr dirty="0" sz="1100" spc="55">
                <a:latin typeface="Calibri"/>
                <a:cs typeface="Calibri"/>
              </a:rPr>
              <a:t>*/</a:t>
            </a:r>
            <a:endParaRPr sz="11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35"/>
              </a:spcBef>
            </a:pPr>
            <a:r>
              <a:rPr dirty="0" sz="1100" spc="80">
                <a:latin typeface="Calibri"/>
                <a:cs typeface="Calibri"/>
              </a:rPr>
              <a:t>/*</a:t>
            </a:r>
            <a:r>
              <a:rPr dirty="0" sz="1100" spc="330">
                <a:latin typeface="Calibri"/>
                <a:cs typeface="Calibri"/>
              </a:rPr>
              <a:t> </a:t>
            </a:r>
            <a:r>
              <a:rPr dirty="0" sz="1100" spc="90">
                <a:latin typeface="Calibri"/>
                <a:cs typeface="Calibri"/>
              </a:rPr>
              <a:t>or</a:t>
            </a:r>
            <a:r>
              <a:rPr dirty="0" sz="1100" spc="330">
                <a:latin typeface="Calibri"/>
                <a:cs typeface="Calibri"/>
              </a:rPr>
              <a:t> </a:t>
            </a:r>
            <a:r>
              <a:rPr dirty="0" sz="1100" spc="80">
                <a:latin typeface="Calibri"/>
                <a:cs typeface="Calibri"/>
              </a:rPr>
              <a:t>gate</a:t>
            </a:r>
            <a:r>
              <a:rPr dirty="0" sz="1100" spc="335">
                <a:latin typeface="Calibri"/>
                <a:cs typeface="Calibri"/>
              </a:rPr>
              <a:t> </a:t>
            </a:r>
            <a:r>
              <a:rPr dirty="0" sz="1100" spc="45">
                <a:latin typeface="Calibri"/>
                <a:cs typeface="Calibri"/>
              </a:rPr>
              <a:t>*/</a:t>
            </a:r>
            <a:endParaRPr sz="11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35"/>
              </a:spcBef>
            </a:pPr>
            <a:r>
              <a:rPr dirty="0" sz="1100" spc="80">
                <a:latin typeface="Calibri"/>
                <a:cs typeface="Calibri"/>
              </a:rPr>
              <a:t>/*</a:t>
            </a:r>
            <a:r>
              <a:rPr dirty="0" sz="1100" spc="330">
                <a:latin typeface="Calibri"/>
                <a:cs typeface="Calibri"/>
              </a:rPr>
              <a:t> </a:t>
            </a:r>
            <a:r>
              <a:rPr dirty="0" sz="1100" spc="55">
                <a:latin typeface="Calibri"/>
                <a:cs typeface="Calibri"/>
              </a:rPr>
              <a:t>nor</a:t>
            </a:r>
            <a:r>
              <a:rPr dirty="0" sz="1100" spc="330">
                <a:latin typeface="Calibri"/>
                <a:cs typeface="Calibri"/>
              </a:rPr>
              <a:t> </a:t>
            </a:r>
            <a:r>
              <a:rPr dirty="0" sz="1100" spc="80">
                <a:latin typeface="Calibri"/>
                <a:cs typeface="Calibri"/>
              </a:rPr>
              <a:t>gate</a:t>
            </a:r>
            <a:r>
              <a:rPr dirty="0" sz="1100" spc="335">
                <a:latin typeface="Calibri"/>
                <a:cs typeface="Calibri"/>
              </a:rPr>
              <a:t> </a:t>
            </a:r>
            <a:r>
              <a:rPr dirty="0" sz="1100" spc="55">
                <a:latin typeface="Calibri"/>
                <a:cs typeface="Calibri"/>
              </a:rPr>
              <a:t>*/</a:t>
            </a:r>
            <a:endParaRPr sz="11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35"/>
              </a:spcBef>
            </a:pPr>
            <a:r>
              <a:rPr dirty="0" sz="1100" spc="80">
                <a:latin typeface="Calibri"/>
                <a:cs typeface="Calibri"/>
              </a:rPr>
              <a:t>/*</a:t>
            </a:r>
            <a:r>
              <a:rPr dirty="0" sz="1100" spc="330">
                <a:latin typeface="Calibri"/>
                <a:cs typeface="Calibri"/>
              </a:rPr>
              <a:t> </a:t>
            </a:r>
            <a:r>
              <a:rPr dirty="0" sz="1100" spc="120">
                <a:latin typeface="Calibri"/>
                <a:cs typeface="Calibri"/>
              </a:rPr>
              <a:t>exclusive</a:t>
            </a:r>
            <a:r>
              <a:rPr dirty="0" sz="1100" spc="335">
                <a:latin typeface="Calibri"/>
                <a:cs typeface="Calibri"/>
              </a:rPr>
              <a:t> </a:t>
            </a:r>
            <a:r>
              <a:rPr dirty="0" sz="1100" spc="90">
                <a:latin typeface="Calibri"/>
                <a:cs typeface="Calibri"/>
              </a:rPr>
              <a:t>or</a:t>
            </a:r>
            <a:r>
              <a:rPr dirty="0" sz="1100" spc="330">
                <a:latin typeface="Calibri"/>
                <a:cs typeface="Calibri"/>
              </a:rPr>
              <a:t> </a:t>
            </a:r>
            <a:r>
              <a:rPr dirty="0" sz="1100" spc="80">
                <a:latin typeface="Calibri"/>
                <a:cs typeface="Calibri"/>
              </a:rPr>
              <a:t>gate</a:t>
            </a:r>
            <a:r>
              <a:rPr dirty="0" sz="1100" spc="335">
                <a:latin typeface="Calibri"/>
                <a:cs typeface="Calibri"/>
              </a:rPr>
              <a:t> </a:t>
            </a:r>
            <a:r>
              <a:rPr dirty="0" sz="1100" spc="55">
                <a:latin typeface="Calibri"/>
                <a:cs typeface="Calibri"/>
              </a:rPr>
              <a:t>*/</a:t>
            </a:r>
            <a:endParaRPr sz="11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35"/>
              </a:spcBef>
            </a:pPr>
            <a:r>
              <a:rPr dirty="0" sz="1100" spc="80">
                <a:latin typeface="Calibri"/>
                <a:cs typeface="Calibri"/>
              </a:rPr>
              <a:t>/*</a:t>
            </a:r>
            <a:r>
              <a:rPr dirty="0" sz="1100" spc="330">
                <a:latin typeface="Calibri"/>
                <a:cs typeface="Calibri"/>
              </a:rPr>
              <a:t> </a:t>
            </a:r>
            <a:r>
              <a:rPr dirty="0" sz="1100" spc="120">
                <a:latin typeface="Calibri"/>
                <a:cs typeface="Calibri"/>
              </a:rPr>
              <a:t>exclusive</a:t>
            </a:r>
            <a:r>
              <a:rPr dirty="0" sz="1100" spc="335">
                <a:latin typeface="Calibri"/>
                <a:cs typeface="Calibri"/>
              </a:rPr>
              <a:t> </a:t>
            </a:r>
            <a:r>
              <a:rPr dirty="0" sz="1100" spc="55">
                <a:latin typeface="Calibri"/>
                <a:cs typeface="Calibri"/>
              </a:rPr>
              <a:t>nor</a:t>
            </a:r>
            <a:r>
              <a:rPr dirty="0" sz="1100" spc="330">
                <a:latin typeface="Calibri"/>
                <a:cs typeface="Calibri"/>
              </a:rPr>
              <a:t> </a:t>
            </a:r>
            <a:r>
              <a:rPr dirty="0" sz="1100" spc="80">
                <a:latin typeface="Calibri"/>
                <a:cs typeface="Calibri"/>
              </a:rPr>
              <a:t>gate</a:t>
            </a:r>
            <a:r>
              <a:rPr dirty="0" sz="1100" spc="335">
                <a:latin typeface="Calibri"/>
                <a:cs typeface="Calibri"/>
              </a:rPr>
              <a:t> </a:t>
            </a:r>
            <a:r>
              <a:rPr dirty="0" sz="1100" spc="55">
                <a:latin typeface="Calibri"/>
                <a:cs typeface="Calibri"/>
              </a:rPr>
              <a:t>*/</a:t>
            </a:r>
            <a:endParaRPr sz="1100">
              <a:latin typeface="Calibri"/>
              <a:cs typeface="Calibri"/>
            </a:endParaRPr>
          </a:p>
        </p:txBody>
      </p:sp>
      <p:sp>
        <p:nvSpPr>
          <p:cNvPr id="9" name="object 9" descr=""/>
          <p:cNvSpPr txBox="1"/>
          <p:nvPr/>
        </p:nvSpPr>
        <p:spPr>
          <a:xfrm>
            <a:off x="573925" y="8417622"/>
            <a:ext cx="1189355" cy="535940"/>
          </a:xfrm>
          <a:prstGeom prst="rect">
            <a:avLst/>
          </a:prstGeom>
        </p:spPr>
        <p:txBody>
          <a:bodyPr wrap="square" lIns="0" tIns="6985" rIns="0" bIns="0" rtlCol="0" vert="horz">
            <a:spAutoFit/>
          </a:bodyPr>
          <a:lstStyle/>
          <a:p>
            <a:pPr marL="12700" marR="5080">
              <a:lnSpc>
                <a:spcPct val="102600"/>
              </a:lnSpc>
              <a:spcBef>
                <a:spcPts val="55"/>
              </a:spcBef>
              <a:tabLst>
                <a:tab pos="375920" algn="l"/>
              </a:tabLst>
            </a:pPr>
            <a:r>
              <a:rPr dirty="0" sz="1100" spc="65">
                <a:latin typeface="Calibri"/>
                <a:cs typeface="Calibri"/>
              </a:rPr>
              <a:t>or</a:t>
            </a:r>
            <a:r>
              <a:rPr dirty="0" sz="1100">
                <a:latin typeface="Calibri"/>
                <a:cs typeface="Calibri"/>
              </a:rPr>
              <a:t>	=</a:t>
            </a:r>
            <a:r>
              <a:rPr dirty="0" sz="1100" spc="355">
                <a:latin typeface="Calibri"/>
                <a:cs typeface="Calibri"/>
              </a:rPr>
              <a:t> </a:t>
            </a:r>
            <a:r>
              <a:rPr dirty="0" sz="1100">
                <a:latin typeface="Calibri"/>
                <a:cs typeface="Calibri"/>
              </a:rPr>
              <a:t>a</a:t>
            </a:r>
            <a:r>
              <a:rPr dirty="0" sz="1100" spc="355">
                <a:latin typeface="Calibri"/>
                <a:cs typeface="Calibri"/>
              </a:rPr>
              <a:t> </a:t>
            </a:r>
            <a:r>
              <a:rPr dirty="0" sz="1100">
                <a:latin typeface="Calibri"/>
                <a:cs typeface="Calibri"/>
              </a:rPr>
              <a:t>#</a:t>
            </a:r>
            <a:r>
              <a:rPr dirty="0" sz="1100" spc="355">
                <a:latin typeface="Calibri"/>
                <a:cs typeface="Calibri"/>
              </a:rPr>
              <a:t> </a:t>
            </a:r>
            <a:r>
              <a:rPr dirty="0" sz="1100" spc="105">
                <a:latin typeface="Calibri"/>
                <a:cs typeface="Calibri"/>
              </a:rPr>
              <a:t>b;</a:t>
            </a:r>
            <a:r>
              <a:rPr dirty="0" sz="1100" spc="500">
                <a:latin typeface="Calibri"/>
                <a:cs typeface="Calibri"/>
              </a:rPr>
              <a:t> </a:t>
            </a:r>
            <a:r>
              <a:rPr dirty="0" sz="1100" spc="30">
                <a:latin typeface="Calibri"/>
                <a:cs typeface="Calibri"/>
              </a:rPr>
              <a:t>nor</a:t>
            </a:r>
            <a:r>
              <a:rPr dirty="0" sz="1100">
                <a:latin typeface="Calibri"/>
                <a:cs typeface="Calibri"/>
              </a:rPr>
              <a:t>	=</a:t>
            </a:r>
            <a:r>
              <a:rPr dirty="0" sz="1100" spc="340">
                <a:latin typeface="Calibri"/>
                <a:cs typeface="Calibri"/>
              </a:rPr>
              <a:t> </a:t>
            </a:r>
            <a:r>
              <a:rPr dirty="0" sz="1100" spc="160">
                <a:latin typeface="Calibri"/>
                <a:cs typeface="Calibri"/>
              </a:rPr>
              <a:t>!(a</a:t>
            </a:r>
            <a:r>
              <a:rPr dirty="0" sz="1100" spc="345">
                <a:latin typeface="Calibri"/>
                <a:cs typeface="Calibri"/>
              </a:rPr>
              <a:t> </a:t>
            </a:r>
            <a:r>
              <a:rPr dirty="0" sz="1100">
                <a:latin typeface="Calibri"/>
                <a:cs typeface="Calibri"/>
              </a:rPr>
              <a:t>#</a:t>
            </a:r>
            <a:r>
              <a:rPr dirty="0" sz="1100" spc="340">
                <a:latin typeface="Calibri"/>
                <a:cs typeface="Calibri"/>
              </a:rPr>
              <a:t> </a:t>
            </a:r>
            <a:r>
              <a:rPr dirty="0" sz="1100" spc="140">
                <a:latin typeface="Calibri"/>
                <a:cs typeface="Calibri"/>
              </a:rPr>
              <a:t>b); </a:t>
            </a:r>
            <a:r>
              <a:rPr dirty="0" sz="1100" spc="65">
                <a:latin typeface="Calibri"/>
                <a:cs typeface="Calibri"/>
              </a:rPr>
              <a:t>xor</a:t>
            </a:r>
            <a:r>
              <a:rPr dirty="0" sz="1100">
                <a:latin typeface="Calibri"/>
                <a:cs typeface="Calibri"/>
              </a:rPr>
              <a:t>	=</a:t>
            </a:r>
            <a:r>
              <a:rPr dirty="0" sz="1100" spc="350">
                <a:latin typeface="Calibri"/>
                <a:cs typeface="Calibri"/>
              </a:rPr>
              <a:t> </a:t>
            </a:r>
            <a:r>
              <a:rPr dirty="0" sz="1100">
                <a:latin typeface="Calibri"/>
                <a:cs typeface="Calibri"/>
              </a:rPr>
              <a:t>a</a:t>
            </a:r>
            <a:r>
              <a:rPr dirty="0" sz="1100" spc="345">
                <a:latin typeface="Calibri"/>
                <a:cs typeface="Calibri"/>
              </a:rPr>
              <a:t> </a:t>
            </a:r>
            <a:r>
              <a:rPr dirty="0" sz="1100">
                <a:latin typeface="Calibri"/>
                <a:cs typeface="Calibri"/>
              </a:rPr>
              <a:t>$</a:t>
            </a:r>
            <a:r>
              <a:rPr dirty="0" sz="1100" spc="350">
                <a:latin typeface="Calibri"/>
                <a:cs typeface="Calibri"/>
              </a:rPr>
              <a:t> </a:t>
            </a:r>
            <a:r>
              <a:rPr dirty="0" sz="1100" spc="105">
                <a:latin typeface="Calibri"/>
                <a:cs typeface="Calibri"/>
              </a:rPr>
              <a:t>b;</a:t>
            </a:r>
            <a:endParaRPr sz="1100">
              <a:latin typeface="Calibri"/>
              <a:cs typeface="Calibri"/>
            </a:endParaRPr>
          </a:p>
        </p:txBody>
      </p:sp>
      <p:sp>
        <p:nvSpPr>
          <p:cNvPr id="10" name="object 10" descr=""/>
          <p:cNvSpPr txBox="1"/>
          <p:nvPr/>
        </p:nvSpPr>
        <p:spPr>
          <a:xfrm>
            <a:off x="573925" y="8933839"/>
            <a:ext cx="1189355" cy="191770"/>
          </a:xfrm>
          <a:prstGeom prst="rect">
            <a:avLst/>
          </a:prstGeom>
        </p:spPr>
        <p:txBody>
          <a:bodyPr wrap="square" lIns="0" tIns="1143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dirty="0" sz="1100" spc="65">
                <a:latin typeface="Calibri"/>
                <a:cs typeface="Calibri"/>
              </a:rPr>
              <a:t>xnor</a:t>
            </a:r>
            <a:r>
              <a:rPr dirty="0" sz="1100" spc="330">
                <a:latin typeface="Calibri"/>
                <a:cs typeface="Calibri"/>
              </a:rPr>
              <a:t> </a:t>
            </a:r>
            <a:r>
              <a:rPr dirty="0" sz="1100">
                <a:latin typeface="Calibri"/>
                <a:cs typeface="Calibri"/>
              </a:rPr>
              <a:t>=</a:t>
            </a:r>
            <a:r>
              <a:rPr dirty="0" sz="1100" spc="335">
                <a:latin typeface="Calibri"/>
                <a:cs typeface="Calibri"/>
              </a:rPr>
              <a:t> </a:t>
            </a:r>
            <a:r>
              <a:rPr dirty="0" sz="1100" spc="160">
                <a:latin typeface="Calibri"/>
                <a:cs typeface="Calibri"/>
              </a:rPr>
              <a:t>!(a</a:t>
            </a:r>
            <a:r>
              <a:rPr dirty="0" sz="1100" spc="335">
                <a:latin typeface="Calibri"/>
                <a:cs typeface="Calibri"/>
              </a:rPr>
              <a:t> </a:t>
            </a:r>
            <a:r>
              <a:rPr dirty="0" sz="1100">
                <a:latin typeface="Calibri"/>
                <a:cs typeface="Calibri"/>
              </a:rPr>
              <a:t>$</a:t>
            </a:r>
            <a:r>
              <a:rPr dirty="0" sz="1100" spc="335">
                <a:latin typeface="Calibri"/>
                <a:cs typeface="Calibri"/>
              </a:rPr>
              <a:t> </a:t>
            </a:r>
            <a:r>
              <a:rPr dirty="0" sz="1100" spc="140">
                <a:latin typeface="Calibri"/>
                <a:cs typeface="Calibri"/>
              </a:rPr>
              <a:t>b);</a:t>
            </a:r>
            <a:endParaRPr sz="1100">
              <a:latin typeface="Calibri"/>
              <a:cs typeface="Calibri"/>
            </a:endParaRPr>
          </a:p>
        </p:txBody>
      </p:sp>
      <p:sp>
        <p:nvSpPr>
          <p:cNvPr id="11" name="object 11" descr=""/>
          <p:cNvSpPr/>
          <p:nvPr/>
        </p:nvSpPr>
        <p:spPr>
          <a:xfrm>
            <a:off x="586625" y="9805466"/>
            <a:ext cx="2592070" cy="0"/>
          </a:xfrm>
          <a:custGeom>
            <a:avLst/>
            <a:gdLst/>
            <a:ahLst/>
            <a:cxnLst/>
            <a:rect l="l" t="t" r="r" b="b"/>
            <a:pathLst>
              <a:path w="2592070" h="0">
                <a:moveTo>
                  <a:pt x="0" y="0"/>
                </a:moveTo>
                <a:lnTo>
                  <a:pt x="2591955" y="0"/>
                </a:lnTo>
              </a:path>
            </a:pathLst>
          </a:custGeom>
          <a:ln w="505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2" name="object 12" descr=""/>
          <p:cNvSpPr txBox="1"/>
          <p:nvPr/>
        </p:nvSpPr>
        <p:spPr>
          <a:xfrm>
            <a:off x="719518" y="9807961"/>
            <a:ext cx="3814445" cy="17780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38100">
              <a:lnSpc>
                <a:spcPct val="100000"/>
              </a:lnSpc>
              <a:spcBef>
                <a:spcPts val="95"/>
              </a:spcBef>
            </a:pPr>
            <a:r>
              <a:rPr dirty="0" baseline="27777" sz="1050">
                <a:latin typeface="Roboto"/>
                <a:cs typeface="Roboto"/>
              </a:rPr>
              <a:t>3</a:t>
            </a:r>
            <a:r>
              <a:rPr dirty="0" sz="1000">
                <a:latin typeface="Calibri"/>
                <a:cs typeface="Calibri"/>
              </a:rPr>
              <a:t>Entire</a:t>
            </a:r>
            <a:r>
              <a:rPr dirty="0" sz="1000" spc="195">
                <a:latin typeface="Calibri"/>
                <a:cs typeface="Calibri"/>
              </a:rPr>
              <a:t> </a:t>
            </a:r>
            <a:r>
              <a:rPr dirty="0" sz="1000">
                <a:latin typeface="Calibri"/>
                <a:cs typeface="Calibri"/>
              </a:rPr>
              <a:t>microprocessors</a:t>
            </a:r>
            <a:r>
              <a:rPr dirty="0" sz="1000" spc="195">
                <a:latin typeface="Calibri"/>
                <a:cs typeface="Calibri"/>
              </a:rPr>
              <a:t> </a:t>
            </a:r>
            <a:r>
              <a:rPr dirty="0" sz="1000">
                <a:latin typeface="Calibri"/>
                <a:cs typeface="Calibri"/>
              </a:rPr>
              <a:t>can</a:t>
            </a:r>
            <a:r>
              <a:rPr dirty="0" sz="1000" spc="195">
                <a:latin typeface="Calibri"/>
                <a:cs typeface="Calibri"/>
              </a:rPr>
              <a:t> </a:t>
            </a:r>
            <a:r>
              <a:rPr dirty="0" sz="1000">
                <a:latin typeface="Calibri"/>
                <a:cs typeface="Calibri"/>
              </a:rPr>
              <a:t>be</a:t>
            </a:r>
            <a:r>
              <a:rPr dirty="0" sz="1000" spc="195">
                <a:latin typeface="Calibri"/>
                <a:cs typeface="Calibri"/>
              </a:rPr>
              <a:t> </a:t>
            </a:r>
            <a:r>
              <a:rPr dirty="0" sz="1000">
                <a:latin typeface="Calibri"/>
                <a:cs typeface="Calibri"/>
              </a:rPr>
              <a:t>simulated</a:t>
            </a:r>
            <a:r>
              <a:rPr dirty="0" sz="1000" spc="195">
                <a:latin typeface="Calibri"/>
                <a:cs typeface="Calibri"/>
              </a:rPr>
              <a:t> </a:t>
            </a:r>
            <a:r>
              <a:rPr dirty="0" sz="1000">
                <a:latin typeface="Calibri"/>
                <a:cs typeface="Calibri"/>
              </a:rPr>
              <a:t>in</a:t>
            </a:r>
            <a:r>
              <a:rPr dirty="0" sz="1000" spc="195">
                <a:latin typeface="Calibri"/>
                <a:cs typeface="Calibri"/>
              </a:rPr>
              <a:t> </a:t>
            </a:r>
            <a:r>
              <a:rPr dirty="0" sz="1000">
                <a:latin typeface="Calibri"/>
                <a:cs typeface="Calibri"/>
              </a:rPr>
              <a:t>larger</a:t>
            </a:r>
            <a:r>
              <a:rPr dirty="0" sz="1000" spc="195">
                <a:latin typeface="Calibri"/>
                <a:cs typeface="Calibri"/>
              </a:rPr>
              <a:t> </a:t>
            </a:r>
            <a:r>
              <a:rPr dirty="0" sz="1000" spc="95">
                <a:latin typeface="Calibri"/>
                <a:cs typeface="Calibri"/>
              </a:rPr>
              <a:t>ICs</a:t>
            </a:r>
            <a:r>
              <a:rPr dirty="0" sz="1000" spc="195">
                <a:latin typeface="Calibri"/>
                <a:cs typeface="Calibri"/>
              </a:rPr>
              <a:t> </a:t>
            </a:r>
            <a:r>
              <a:rPr dirty="0" sz="1000">
                <a:latin typeface="Calibri"/>
                <a:cs typeface="Calibri"/>
              </a:rPr>
              <a:t>of</a:t>
            </a:r>
            <a:r>
              <a:rPr dirty="0" sz="1000" spc="195">
                <a:latin typeface="Calibri"/>
                <a:cs typeface="Calibri"/>
              </a:rPr>
              <a:t> </a:t>
            </a:r>
            <a:r>
              <a:rPr dirty="0" sz="1000">
                <a:latin typeface="Calibri"/>
                <a:cs typeface="Calibri"/>
              </a:rPr>
              <a:t>this</a:t>
            </a:r>
            <a:r>
              <a:rPr dirty="0" sz="1000" spc="200">
                <a:latin typeface="Calibri"/>
                <a:cs typeface="Calibri"/>
              </a:rPr>
              <a:t> </a:t>
            </a:r>
            <a:r>
              <a:rPr dirty="0" sz="1000" spc="-10">
                <a:latin typeface="Calibri"/>
                <a:cs typeface="Calibri"/>
              </a:rPr>
              <a:t>type.</a:t>
            </a:r>
            <a:endParaRPr sz="1000">
              <a:latin typeface="Calibri"/>
              <a:cs typeface="Calibri"/>
            </a:endParaRPr>
          </a:p>
        </p:txBody>
      </p:sp>
      <p:sp>
        <p:nvSpPr>
          <p:cNvPr id="13" name="object 13" descr="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49530">
              <a:lnSpc>
                <a:spcPts val="1235"/>
              </a:lnSpc>
            </a:pPr>
            <a:fld id="{81D60167-4931-47E6-BA6A-407CBD079E47}" type="slidenum">
              <a:rPr dirty="0" spc="-25"/>
              <a:t>10</a:t>
            </a:fld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 descr=""/>
          <p:cNvGrpSpPr/>
          <p:nvPr/>
        </p:nvGrpSpPr>
        <p:grpSpPr>
          <a:xfrm>
            <a:off x="2713761" y="3324720"/>
            <a:ext cx="160655" cy="184150"/>
            <a:chOff x="2713761" y="3324720"/>
            <a:chExt cx="160655" cy="184150"/>
          </a:xfrm>
        </p:grpSpPr>
        <p:sp>
          <p:nvSpPr>
            <p:cNvPr id="3" name="object 3" descr=""/>
            <p:cNvSpPr/>
            <p:nvPr/>
          </p:nvSpPr>
          <p:spPr>
            <a:xfrm>
              <a:off x="2713761" y="3327247"/>
              <a:ext cx="160655" cy="0"/>
            </a:xfrm>
            <a:custGeom>
              <a:avLst/>
              <a:gdLst/>
              <a:ahLst/>
              <a:cxnLst/>
              <a:rect l="l" t="t" r="r" b="b"/>
              <a:pathLst>
                <a:path w="160655" h="0">
                  <a:moveTo>
                    <a:pt x="0" y="0"/>
                  </a:moveTo>
                  <a:lnTo>
                    <a:pt x="160375" y="0"/>
                  </a:lnTo>
                </a:path>
              </a:pathLst>
            </a:custGeom>
            <a:ln w="505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" name="object 4" descr=""/>
            <p:cNvSpPr/>
            <p:nvPr/>
          </p:nvSpPr>
          <p:spPr>
            <a:xfrm>
              <a:off x="2716301" y="3327234"/>
              <a:ext cx="0" cy="179070"/>
            </a:xfrm>
            <a:custGeom>
              <a:avLst/>
              <a:gdLst/>
              <a:ahLst/>
              <a:cxnLst/>
              <a:rect l="l" t="t" r="r" b="b"/>
              <a:pathLst>
                <a:path w="0" h="179070">
                  <a:moveTo>
                    <a:pt x="0" y="178828"/>
                  </a:moveTo>
                  <a:lnTo>
                    <a:pt x="0" y="0"/>
                  </a:lnTo>
                </a:path>
              </a:pathLst>
            </a:custGeom>
            <a:ln w="505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 descr=""/>
            <p:cNvSpPr/>
            <p:nvPr/>
          </p:nvSpPr>
          <p:spPr>
            <a:xfrm>
              <a:off x="2871609" y="3327234"/>
              <a:ext cx="0" cy="179070"/>
            </a:xfrm>
            <a:custGeom>
              <a:avLst/>
              <a:gdLst/>
              <a:ahLst/>
              <a:cxnLst/>
              <a:rect l="l" t="t" r="r" b="b"/>
              <a:pathLst>
                <a:path w="0" h="179070">
                  <a:moveTo>
                    <a:pt x="0" y="178828"/>
                  </a:moveTo>
                  <a:lnTo>
                    <a:pt x="0" y="0"/>
                  </a:lnTo>
                </a:path>
              </a:pathLst>
            </a:custGeom>
            <a:ln w="505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 descr=""/>
            <p:cNvSpPr/>
            <p:nvPr/>
          </p:nvSpPr>
          <p:spPr>
            <a:xfrm>
              <a:off x="2713761" y="3506063"/>
              <a:ext cx="160655" cy="0"/>
            </a:xfrm>
            <a:custGeom>
              <a:avLst/>
              <a:gdLst/>
              <a:ahLst/>
              <a:cxnLst/>
              <a:rect l="l" t="t" r="r" b="b"/>
              <a:pathLst>
                <a:path w="160655" h="0">
                  <a:moveTo>
                    <a:pt x="0" y="0"/>
                  </a:moveTo>
                  <a:lnTo>
                    <a:pt x="160375" y="0"/>
                  </a:lnTo>
                </a:path>
              </a:pathLst>
            </a:custGeom>
            <a:ln w="505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7" name="object 7" descr=""/>
          <p:cNvSpPr txBox="1"/>
          <p:nvPr/>
        </p:nvSpPr>
        <p:spPr>
          <a:xfrm>
            <a:off x="548525" y="411350"/>
            <a:ext cx="6557009" cy="4391025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algn="r" marR="30480">
              <a:lnSpc>
                <a:spcPct val="100000"/>
              </a:lnSpc>
              <a:spcBef>
                <a:spcPts val="95"/>
              </a:spcBef>
            </a:pPr>
            <a:r>
              <a:rPr dirty="0" sz="1200" i="1">
                <a:latin typeface="Calibri"/>
                <a:cs typeface="Calibri"/>
              </a:rPr>
              <a:t>Traffic</a:t>
            </a:r>
            <a:r>
              <a:rPr dirty="0" sz="1200" spc="229" i="1">
                <a:latin typeface="Calibri"/>
                <a:cs typeface="Calibri"/>
              </a:rPr>
              <a:t> </a:t>
            </a:r>
            <a:r>
              <a:rPr dirty="0" sz="1200" i="1">
                <a:latin typeface="Calibri"/>
                <a:cs typeface="Calibri"/>
              </a:rPr>
              <a:t>light</a:t>
            </a:r>
            <a:r>
              <a:rPr dirty="0" sz="1200" spc="240" i="1">
                <a:latin typeface="Calibri"/>
                <a:cs typeface="Calibri"/>
              </a:rPr>
              <a:t> </a:t>
            </a:r>
            <a:r>
              <a:rPr dirty="0" sz="1200" i="1">
                <a:latin typeface="Calibri"/>
                <a:cs typeface="Calibri"/>
              </a:rPr>
              <a:t>control</a:t>
            </a:r>
            <a:r>
              <a:rPr dirty="0" sz="1200" spc="245" i="1">
                <a:latin typeface="Calibri"/>
                <a:cs typeface="Calibri"/>
              </a:rPr>
              <a:t> </a:t>
            </a:r>
            <a:r>
              <a:rPr dirty="0" sz="1200" spc="-20" i="1">
                <a:latin typeface="Calibri"/>
                <a:cs typeface="Calibri"/>
              </a:rPr>
              <a:t>unit</a:t>
            </a:r>
            <a:endParaRPr sz="12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715"/>
              </a:spcBef>
            </a:pPr>
            <a:endParaRPr sz="1200">
              <a:latin typeface="Calibri"/>
              <a:cs typeface="Calibri"/>
            </a:endParaRPr>
          </a:p>
          <a:p>
            <a:pPr lvl="1" marL="598170" indent="-560070">
              <a:lnSpc>
                <a:spcPct val="100000"/>
              </a:lnSpc>
              <a:buFont typeface="Calibri"/>
              <a:buAutoNum type="arabicPeriod" startAt="7"/>
              <a:tabLst>
                <a:tab pos="598170" algn="l"/>
              </a:tabLst>
            </a:pPr>
            <a:r>
              <a:rPr dirty="0" sz="1700" spc="125" b="1">
                <a:latin typeface="Calibri"/>
                <a:cs typeface="Calibri"/>
              </a:rPr>
              <a:t>Traffic</a:t>
            </a:r>
            <a:r>
              <a:rPr dirty="0" sz="1700" spc="275" b="1">
                <a:latin typeface="Calibri"/>
                <a:cs typeface="Calibri"/>
              </a:rPr>
              <a:t> </a:t>
            </a:r>
            <a:r>
              <a:rPr dirty="0" sz="1700" spc="130" b="1">
                <a:latin typeface="Calibri"/>
                <a:cs typeface="Calibri"/>
              </a:rPr>
              <a:t>light</a:t>
            </a:r>
            <a:r>
              <a:rPr dirty="0" sz="1700" spc="280" b="1">
                <a:latin typeface="Calibri"/>
                <a:cs typeface="Calibri"/>
              </a:rPr>
              <a:t> </a:t>
            </a:r>
            <a:r>
              <a:rPr dirty="0" sz="1700" spc="114" b="1">
                <a:latin typeface="Calibri"/>
                <a:cs typeface="Calibri"/>
              </a:rPr>
              <a:t>control</a:t>
            </a:r>
            <a:r>
              <a:rPr dirty="0" sz="1700" spc="275" b="1">
                <a:latin typeface="Calibri"/>
                <a:cs typeface="Calibri"/>
              </a:rPr>
              <a:t> </a:t>
            </a:r>
            <a:r>
              <a:rPr dirty="0" sz="1700" spc="125" b="1">
                <a:latin typeface="Calibri"/>
                <a:cs typeface="Calibri"/>
              </a:rPr>
              <a:t>unit</a:t>
            </a:r>
            <a:endParaRPr sz="1700">
              <a:latin typeface="Calibri"/>
              <a:cs typeface="Calibri"/>
            </a:endParaRPr>
          </a:p>
          <a:p>
            <a:pPr lvl="1">
              <a:lnSpc>
                <a:spcPct val="100000"/>
              </a:lnSpc>
              <a:spcBef>
                <a:spcPts val="575"/>
              </a:spcBef>
              <a:buFont typeface="Calibri"/>
              <a:buAutoNum type="arabicPeriod" startAt="7"/>
            </a:pPr>
            <a:endParaRPr sz="1700">
              <a:latin typeface="Calibri"/>
              <a:cs typeface="Calibri"/>
            </a:endParaRPr>
          </a:p>
          <a:p>
            <a:pPr lvl="2" marL="664210" indent="-626110">
              <a:lnSpc>
                <a:spcPct val="100000"/>
              </a:lnSpc>
              <a:spcBef>
                <a:spcPts val="5"/>
              </a:spcBef>
              <a:buFont typeface="Calibri"/>
              <a:buAutoNum type="arabicPeriod"/>
              <a:tabLst>
                <a:tab pos="664210" algn="l"/>
              </a:tabLst>
            </a:pPr>
            <a:r>
              <a:rPr dirty="0" sz="1400" spc="114" b="1">
                <a:latin typeface="Calibri"/>
                <a:cs typeface="Calibri"/>
              </a:rPr>
              <a:t>2-</a:t>
            </a:r>
            <a:r>
              <a:rPr dirty="0" sz="1400" spc="110" b="1">
                <a:latin typeface="Calibri"/>
                <a:cs typeface="Calibri"/>
              </a:rPr>
              <a:t>bit</a:t>
            </a:r>
            <a:r>
              <a:rPr dirty="0" sz="1400" spc="225" b="1">
                <a:latin typeface="Calibri"/>
                <a:cs typeface="Calibri"/>
              </a:rPr>
              <a:t> </a:t>
            </a:r>
            <a:r>
              <a:rPr dirty="0" sz="1400" spc="140" b="1">
                <a:latin typeface="Calibri"/>
                <a:cs typeface="Calibri"/>
              </a:rPr>
              <a:t>Counter</a:t>
            </a:r>
            <a:endParaRPr sz="1400">
              <a:latin typeface="Calibri"/>
              <a:cs typeface="Calibri"/>
            </a:endParaRPr>
          </a:p>
          <a:p>
            <a:pPr lvl="2">
              <a:lnSpc>
                <a:spcPct val="100000"/>
              </a:lnSpc>
              <a:spcBef>
                <a:spcPts val="440"/>
              </a:spcBef>
              <a:buFont typeface="Calibri"/>
              <a:buAutoNum type="arabicPeriod"/>
            </a:pPr>
            <a:endParaRPr sz="1400">
              <a:latin typeface="Calibri"/>
              <a:cs typeface="Calibri"/>
            </a:endParaRPr>
          </a:p>
          <a:p>
            <a:pPr marL="38100" marR="30480">
              <a:lnSpc>
                <a:spcPct val="100000"/>
              </a:lnSpc>
              <a:spcBef>
                <a:spcPts val="5"/>
              </a:spcBef>
            </a:pPr>
            <a:r>
              <a:rPr dirty="0" sz="1200" spc="75">
                <a:latin typeface="Calibri"/>
                <a:cs typeface="Calibri"/>
              </a:rPr>
              <a:t>As</a:t>
            </a:r>
            <a:r>
              <a:rPr dirty="0" sz="1200" spc="10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a</a:t>
            </a:r>
            <a:r>
              <a:rPr dirty="0" sz="1200" spc="11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simple</a:t>
            </a:r>
            <a:r>
              <a:rPr dirty="0" sz="1200" spc="11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example,</a:t>
            </a:r>
            <a:r>
              <a:rPr dirty="0" sz="1200" spc="114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you</a:t>
            </a:r>
            <a:r>
              <a:rPr dirty="0" sz="1200" spc="11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will</a:t>
            </a:r>
            <a:r>
              <a:rPr dirty="0" sz="1200" spc="11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develop</a:t>
            </a:r>
            <a:r>
              <a:rPr dirty="0" sz="1200" spc="10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a</a:t>
            </a:r>
            <a:r>
              <a:rPr dirty="0" sz="1200" spc="11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2-bit</a:t>
            </a:r>
            <a:r>
              <a:rPr dirty="0" sz="1200" spc="11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binary</a:t>
            </a:r>
            <a:r>
              <a:rPr dirty="0" sz="1200" spc="10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Counter.</a:t>
            </a:r>
            <a:r>
              <a:rPr dirty="0" sz="1200" spc="295">
                <a:latin typeface="Calibri"/>
                <a:cs typeface="Calibri"/>
              </a:rPr>
              <a:t> </a:t>
            </a:r>
            <a:r>
              <a:rPr dirty="0" sz="1200" spc="75">
                <a:latin typeface="Calibri"/>
                <a:cs typeface="Calibri"/>
              </a:rPr>
              <a:t>This</a:t>
            </a:r>
            <a:r>
              <a:rPr dirty="0" sz="1200" spc="10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can</a:t>
            </a:r>
            <a:r>
              <a:rPr dirty="0" sz="1200" spc="11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be</a:t>
            </a:r>
            <a:r>
              <a:rPr dirty="0" sz="1200" spc="11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extended</a:t>
            </a:r>
            <a:r>
              <a:rPr dirty="0" sz="1200" spc="10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to</a:t>
            </a:r>
            <a:r>
              <a:rPr dirty="0" sz="1200" spc="11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a</a:t>
            </a:r>
            <a:r>
              <a:rPr dirty="0" sz="1200" spc="11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traffic</a:t>
            </a:r>
            <a:r>
              <a:rPr dirty="0" sz="1200" spc="105">
                <a:latin typeface="Calibri"/>
                <a:cs typeface="Calibri"/>
              </a:rPr>
              <a:t> </a:t>
            </a:r>
            <a:r>
              <a:rPr dirty="0" sz="1200" spc="-10">
                <a:latin typeface="Calibri"/>
                <a:cs typeface="Calibri"/>
              </a:rPr>
              <a:t>light </a:t>
            </a:r>
            <a:r>
              <a:rPr dirty="0" sz="1200">
                <a:latin typeface="Calibri"/>
                <a:cs typeface="Calibri"/>
              </a:rPr>
              <a:t>controller</a:t>
            </a:r>
            <a:r>
              <a:rPr dirty="0" sz="1200" spc="16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with</a:t>
            </a:r>
            <a:r>
              <a:rPr dirty="0" sz="1200" spc="16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red/yellow/green</a:t>
            </a:r>
            <a:r>
              <a:rPr dirty="0" sz="1200" spc="165">
                <a:latin typeface="Calibri"/>
                <a:cs typeface="Calibri"/>
              </a:rPr>
              <a:t> </a:t>
            </a:r>
            <a:r>
              <a:rPr dirty="0" sz="1200" spc="140">
                <a:latin typeface="Calibri"/>
                <a:cs typeface="Calibri"/>
              </a:rPr>
              <a:t>LEDs</a:t>
            </a:r>
            <a:r>
              <a:rPr dirty="0" sz="1200" spc="16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in</a:t>
            </a:r>
            <a:r>
              <a:rPr dirty="0" sz="1200" spc="17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8</a:t>
            </a:r>
            <a:r>
              <a:rPr dirty="0" sz="1200" spc="16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clock</a:t>
            </a:r>
            <a:r>
              <a:rPr dirty="0" sz="1200" spc="160">
                <a:latin typeface="Calibri"/>
                <a:cs typeface="Calibri"/>
              </a:rPr>
              <a:t> </a:t>
            </a:r>
            <a:r>
              <a:rPr dirty="0" sz="1200" spc="-10">
                <a:latin typeface="Calibri"/>
                <a:cs typeface="Calibri"/>
              </a:rPr>
              <a:t>cycles.</a:t>
            </a:r>
            <a:endParaRPr sz="1200">
              <a:latin typeface="Calibri"/>
              <a:cs typeface="Calibri"/>
            </a:endParaRPr>
          </a:p>
          <a:p>
            <a:pPr marL="38100">
              <a:lnSpc>
                <a:spcPct val="100000"/>
              </a:lnSpc>
              <a:spcBef>
                <a:spcPts val="1425"/>
              </a:spcBef>
            </a:pPr>
            <a:r>
              <a:rPr dirty="0" sz="1200" spc="50">
                <a:latin typeface="Calibri"/>
                <a:cs typeface="Calibri"/>
              </a:rPr>
              <a:t>Again,</a:t>
            </a:r>
            <a:r>
              <a:rPr dirty="0" sz="1200" spc="16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a</a:t>
            </a:r>
            <a:r>
              <a:rPr dirty="0" sz="1200" spc="16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logic</a:t>
            </a:r>
            <a:r>
              <a:rPr dirty="0" sz="1200" spc="16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table</a:t>
            </a:r>
            <a:r>
              <a:rPr dirty="0" sz="1200" spc="16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with</a:t>
            </a:r>
            <a:r>
              <a:rPr dirty="0" sz="1200" spc="16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the</a:t>
            </a:r>
            <a:r>
              <a:rPr dirty="0" sz="1200" spc="16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following</a:t>
            </a:r>
            <a:r>
              <a:rPr dirty="0" sz="1200" spc="16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inputs</a:t>
            </a:r>
            <a:r>
              <a:rPr dirty="0" sz="1200" spc="16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is</a:t>
            </a:r>
            <a:r>
              <a:rPr dirty="0" sz="1200" spc="160">
                <a:latin typeface="Calibri"/>
                <a:cs typeface="Calibri"/>
              </a:rPr>
              <a:t> </a:t>
            </a:r>
            <a:r>
              <a:rPr dirty="0" sz="1200" spc="-10">
                <a:latin typeface="Calibri"/>
                <a:cs typeface="Calibri"/>
              </a:rPr>
              <a:t>needed:</a:t>
            </a:r>
            <a:endParaRPr sz="12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950"/>
              </a:spcBef>
            </a:pPr>
            <a:endParaRPr sz="1200">
              <a:latin typeface="Calibri"/>
              <a:cs typeface="Calibri"/>
            </a:endParaRPr>
          </a:p>
          <a:p>
            <a:pPr lvl="3" marL="409575" indent="-148590">
              <a:lnSpc>
                <a:spcPct val="100000"/>
              </a:lnSpc>
              <a:spcBef>
                <a:spcPts val="5"/>
              </a:spcBef>
              <a:buFont typeface="Arial MT"/>
              <a:buChar char="•"/>
              <a:tabLst>
                <a:tab pos="409575" algn="l"/>
              </a:tabLst>
            </a:pPr>
            <a:r>
              <a:rPr dirty="0" sz="1200" spc="50">
                <a:latin typeface="Calibri"/>
                <a:cs typeface="Calibri"/>
              </a:rPr>
              <a:t>Clock</a:t>
            </a:r>
            <a:r>
              <a:rPr dirty="0" sz="1200" spc="12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frequency</a:t>
            </a:r>
            <a:r>
              <a:rPr dirty="0" sz="1200" spc="125">
                <a:latin typeface="Calibri"/>
                <a:cs typeface="Calibri"/>
              </a:rPr>
              <a:t> </a:t>
            </a:r>
            <a:r>
              <a:rPr dirty="0" sz="1200" spc="-10">
                <a:latin typeface="Calibri"/>
                <a:cs typeface="Calibri"/>
              </a:rPr>
              <a:t>input</a:t>
            </a:r>
            <a:endParaRPr sz="1200">
              <a:latin typeface="Calibri"/>
              <a:cs typeface="Calibri"/>
            </a:endParaRPr>
          </a:p>
          <a:p>
            <a:pPr lvl="3" marL="409575" indent="-148590">
              <a:lnSpc>
                <a:spcPct val="100000"/>
              </a:lnSpc>
              <a:spcBef>
                <a:spcPts val="1000"/>
              </a:spcBef>
              <a:buFont typeface="Arial MT"/>
              <a:buChar char="•"/>
              <a:tabLst>
                <a:tab pos="409575" algn="l"/>
              </a:tabLst>
            </a:pPr>
            <a:r>
              <a:rPr dirty="0" sz="1200">
                <a:latin typeface="Calibri"/>
                <a:cs typeface="Calibri"/>
              </a:rPr>
              <a:t>Reset</a:t>
            </a:r>
            <a:r>
              <a:rPr dirty="0" sz="1200" spc="13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to</a:t>
            </a:r>
            <a:r>
              <a:rPr dirty="0" sz="1200" spc="14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set</a:t>
            </a:r>
            <a:r>
              <a:rPr dirty="0" sz="1200" spc="13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all</a:t>
            </a:r>
            <a:r>
              <a:rPr dirty="0" sz="1200" spc="13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outputs</a:t>
            </a:r>
            <a:r>
              <a:rPr dirty="0" sz="1200" spc="13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to</a:t>
            </a:r>
            <a:r>
              <a:rPr dirty="0" sz="1200" spc="49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0</a:t>
            </a:r>
            <a:r>
              <a:rPr dirty="0" sz="1200" spc="110">
                <a:latin typeface="Calibri"/>
                <a:cs typeface="Calibri"/>
              </a:rPr>
              <a:t>  </a:t>
            </a:r>
            <a:r>
              <a:rPr dirty="0" sz="1200">
                <a:latin typeface="Calibri"/>
                <a:cs typeface="Calibri"/>
              </a:rPr>
              <a:t>for</a:t>
            </a:r>
            <a:r>
              <a:rPr dirty="0" sz="1200" spc="14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a</a:t>
            </a:r>
            <a:r>
              <a:rPr dirty="0" sz="1200" spc="14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defined</a:t>
            </a:r>
            <a:r>
              <a:rPr dirty="0" sz="1200" spc="13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start</a:t>
            </a:r>
            <a:r>
              <a:rPr dirty="0" sz="1200" spc="135">
                <a:latin typeface="Calibri"/>
                <a:cs typeface="Calibri"/>
              </a:rPr>
              <a:t> </a:t>
            </a:r>
            <a:r>
              <a:rPr dirty="0" sz="1200" spc="-10">
                <a:latin typeface="Calibri"/>
                <a:cs typeface="Calibri"/>
              </a:rPr>
              <a:t>value</a:t>
            </a:r>
            <a:endParaRPr sz="1200">
              <a:latin typeface="Calibri"/>
              <a:cs typeface="Calibri"/>
            </a:endParaRPr>
          </a:p>
          <a:p>
            <a:pPr lvl="3" marL="409575" indent="-148590">
              <a:lnSpc>
                <a:spcPct val="100000"/>
              </a:lnSpc>
              <a:spcBef>
                <a:spcPts val="1000"/>
              </a:spcBef>
              <a:buFont typeface="Arial MT"/>
              <a:buChar char="•"/>
              <a:tabLst>
                <a:tab pos="409575" algn="l"/>
              </a:tabLst>
            </a:pPr>
            <a:r>
              <a:rPr dirty="0" sz="1200">
                <a:latin typeface="Calibri"/>
                <a:cs typeface="Calibri"/>
              </a:rPr>
              <a:t>Feedback</a:t>
            </a:r>
            <a:r>
              <a:rPr dirty="0" sz="1200" spc="14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from</a:t>
            </a:r>
            <a:r>
              <a:rPr dirty="0" sz="1200" spc="150">
                <a:latin typeface="Calibri"/>
                <a:cs typeface="Calibri"/>
              </a:rPr>
              <a:t> </a:t>
            </a:r>
            <a:r>
              <a:rPr dirty="0" sz="1200" spc="50" i="1">
                <a:latin typeface="Calibri"/>
                <a:cs typeface="Calibri"/>
              </a:rPr>
              <a:t>Y</a:t>
            </a:r>
            <a:r>
              <a:rPr dirty="0" baseline="-13888" sz="1200" spc="75">
                <a:latin typeface="Calibri"/>
                <a:cs typeface="Calibri"/>
              </a:rPr>
              <a:t>1</a:t>
            </a:r>
            <a:r>
              <a:rPr dirty="0" baseline="-13888" sz="1200" spc="412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output</a:t>
            </a:r>
            <a:r>
              <a:rPr dirty="0" sz="1200" spc="14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to</a:t>
            </a:r>
            <a:r>
              <a:rPr dirty="0" sz="1200" spc="150">
                <a:latin typeface="Calibri"/>
                <a:cs typeface="Calibri"/>
              </a:rPr>
              <a:t> </a:t>
            </a:r>
            <a:r>
              <a:rPr dirty="0" sz="1200" i="1">
                <a:latin typeface="Calibri"/>
                <a:cs typeface="Calibri"/>
              </a:rPr>
              <a:t>y</a:t>
            </a:r>
            <a:r>
              <a:rPr dirty="0" baseline="-13888" sz="1200">
                <a:latin typeface="Calibri"/>
                <a:cs typeface="Calibri"/>
              </a:rPr>
              <a:t>1</a:t>
            </a:r>
            <a:r>
              <a:rPr dirty="0" baseline="-13888" sz="1200" spc="412">
                <a:latin typeface="Calibri"/>
                <a:cs typeface="Calibri"/>
              </a:rPr>
              <a:t> </a:t>
            </a:r>
            <a:r>
              <a:rPr dirty="0" sz="1200" spc="-10">
                <a:latin typeface="Calibri"/>
                <a:cs typeface="Calibri"/>
              </a:rPr>
              <a:t>input</a:t>
            </a:r>
            <a:endParaRPr sz="1200">
              <a:latin typeface="Calibri"/>
              <a:cs typeface="Calibri"/>
            </a:endParaRPr>
          </a:p>
          <a:p>
            <a:pPr lvl="3" marL="409575" indent="-148590">
              <a:lnSpc>
                <a:spcPct val="100000"/>
              </a:lnSpc>
              <a:spcBef>
                <a:spcPts val="1000"/>
              </a:spcBef>
              <a:buFont typeface="Arial MT"/>
              <a:buChar char="•"/>
              <a:tabLst>
                <a:tab pos="409575" algn="l"/>
              </a:tabLst>
            </a:pPr>
            <a:r>
              <a:rPr dirty="0" sz="1200">
                <a:latin typeface="Calibri"/>
                <a:cs typeface="Calibri"/>
              </a:rPr>
              <a:t>Feedback</a:t>
            </a:r>
            <a:r>
              <a:rPr dirty="0" sz="1200" spc="14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from</a:t>
            </a:r>
            <a:r>
              <a:rPr dirty="0" sz="1200" spc="150">
                <a:latin typeface="Calibri"/>
                <a:cs typeface="Calibri"/>
              </a:rPr>
              <a:t> </a:t>
            </a:r>
            <a:r>
              <a:rPr dirty="0" sz="1200" spc="50" i="1">
                <a:latin typeface="Calibri"/>
                <a:cs typeface="Calibri"/>
              </a:rPr>
              <a:t>Y</a:t>
            </a:r>
            <a:r>
              <a:rPr dirty="0" baseline="-13888" sz="1200" spc="75">
                <a:latin typeface="Calibri"/>
                <a:cs typeface="Calibri"/>
              </a:rPr>
              <a:t>2</a:t>
            </a:r>
            <a:r>
              <a:rPr dirty="0" baseline="-13888" sz="1200" spc="412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output</a:t>
            </a:r>
            <a:r>
              <a:rPr dirty="0" sz="1200" spc="14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to</a:t>
            </a:r>
            <a:r>
              <a:rPr dirty="0" sz="1200" spc="150">
                <a:latin typeface="Calibri"/>
                <a:cs typeface="Calibri"/>
              </a:rPr>
              <a:t> </a:t>
            </a:r>
            <a:r>
              <a:rPr dirty="0" sz="1200" i="1">
                <a:latin typeface="Calibri"/>
                <a:cs typeface="Calibri"/>
              </a:rPr>
              <a:t>y</a:t>
            </a:r>
            <a:r>
              <a:rPr dirty="0" baseline="-13888" sz="1200">
                <a:latin typeface="Calibri"/>
                <a:cs typeface="Calibri"/>
              </a:rPr>
              <a:t>2</a:t>
            </a:r>
            <a:r>
              <a:rPr dirty="0" baseline="-13888" sz="1200" spc="412">
                <a:latin typeface="Calibri"/>
                <a:cs typeface="Calibri"/>
              </a:rPr>
              <a:t> </a:t>
            </a:r>
            <a:r>
              <a:rPr dirty="0" sz="1200" spc="-10">
                <a:latin typeface="Calibri"/>
                <a:cs typeface="Calibri"/>
              </a:rPr>
              <a:t>input</a:t>
            </a:r>
            <a:endParaRPr sz="12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955"/>
              </a:spcBef>
            </a:pPr>
            <a:endParaRPr sz="1200">
              <a:latin typeface="Calibri"/>
              <a:cs typeface="Calibri"/>
            </a:endParaRPr>
          </a:p>
          <a:p>
            <a:pPr marL="37465" marR="31115">
              <a:lnSpc>
                <a:spcPct val="100000"/>
              </a:lnSpc>
            </a:pPr>
            <a:r>
              <a:rPr dirty="0" sz="1200" spc="65">
                <a:latin typeface="Calibri"/>
                <a:cs typeface="Calibri"/>
              </a:rPr>
              <a:t>The</a:t>
            </a:r>
            <a:r>
              <a:rPr dirty="0" sz="1200" spc="22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two</a:t>
            </a:r>
            <a:r>
              <a:rPr dirty="0" sz="1200" spc="22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outputs</a:t>
            </a:r>
            <a:r>
              <a:rPr dirty="0" sz="1200" spc="229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are</a:t>
            </a:r>
            <a:r>
              <a:rPr dirty="0" sz="1200" spc="22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connected</a:t>
            </a:r>
            <a:r>
              <a:rPr dirty="0" sz="1200" spc="229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with</a:t>
            </a:r>
            <a:r>
              <a:rPr dirty="0" sz="1200" spc="235">
                <a:latin typeface="Calibri"/>
                <a:cs typeface="Calibri"/>
              </a:rPr>
              <a:t> </a:t>
            </a:r>
            <a:r>
              <a:rPr dirty="0" sz="1200" spc="140">
                <a:latin typeface="Calibri"/>
                <a:cs typeface="Calibri"/>
              </a:rPr>
              <a:t>LEDs</a:t>
            </a:r>
            <a:r>
              <a:rPr dirty="0" sz="1200" spc="22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so</a:t>
            </a:r>
            <a:r>
              <a:rPr dirty="0" sz="1200" spc="22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that</a:t>
            </a:r>
            <a:r>
              <a:rPr dirty="0" sz="1200" spc="229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we</a:t>
            </a:r>
            <a:r>
              <a:rPr dirty="0" sz="1200" spc="22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can</a:t>
            </a:r>
            <a:r>
              <a:rPr dirty="0" sz="1200" spc="229">
                <a:latin typeface="Calibri"/>
                <a:cs typeface="Calibri"/>
              </a:rPr>
              <a:t> </a:t>
            </a:r>
            <a:r>
              <a:rPr dirty="0" sz="1200" spc="-10">
                <a:latin typeface="Calibri"/>
                <a:cs typeface="Calibri"/>
              </a:rPr>
              <a:t>see</a:t>
            </a:r>
            <a:r>
              <a:rPr dirty="0" sz="1200" spc="229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the</a:t>
            </a:r>
            <a:r>
              <a:rPr dirty="0" sz="1200" spc="22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binary</a:t>
            </a:r>
            <a:r>
              <a:rPr dirty="0" sz="1200" spc="22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counting</a:t>
            </a:r>
            <a:r>
              <a:rPr dirty="0" sz="1200" spc="229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method.</a:t>
            </a:r>
            <a:r>
              <a:rPr dirty="0" sz="1200" spc="145">
                <a:latin typeface="Calibri"/>
                <a:cs typeface="Calibri"/>
              </a:rPr>
              <a:t>  </a:t>
            </a:r>
            <a:r>
              <a:rPr dirty="0" sz="1200" spc="40">
                <a:latin typeface="Calibri"/>
                <a:cs typeface="Calibri"/>
              </a:rPr>
              <a:t>The </a:t>
            </a:r>
            <a:r>
              <a:rPr dirty="0" sz="1200">
                <a:latin typeface="Calibri"/>
                <a:cs typeface="Calibri"/>
              </a:rPr>
              <a:t>clock</a:t>
            </a:r>
            <a:r>
              <a:rPr dirty="0" sz="1200" spc="14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is</a:t>
            </a:r>
            <a:r>
              <a:rPr dirty="0" sz="1200" spc="14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generated</a:t>
            </a:r>
            <a:r>
              <a:rPr dirty="0" sz="1200" spc="14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by</a:t>
            </a:r>
            <a:r>
              <a:rPr dirty="0" sz="1200" spc="14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an</a:t>
            </a:r>
            <a:r>
              <a:rPr dirty="0" sz="1200" spc="14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external</a:t>
            </a:r>
            <a:r>
              <a:rPr dirty="0" sz="1200" spc="145">
                <a:latin typeface="Calibri"/>
                <a:cs typeface="Calibri"/>
              </a:rPr>
              <a:t> </a:t>
            </a:r>
            <a:r>
              <a:rPr dirty="0" sz="1200" spc="-10">
                <a:latin typeface="Calibri"/>
                <a:cs typeface="Calibri"/>
              </a:rPr>
              <a:t>device.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8" name="object 8" descr=""/>
          <p:cNvSpPr/>
          <p:nvPr/>
        </p:nvSpPr>
        <p:spPr>
          <a:xfrm>
            <a:off x="3265741" y="5542051"/>
            <a:ext cx="78105" cy="0"/>
          </a:xfrm>
          <a:custGeom>
            <a:avLst/>
            <a:gdLst/>
            <a:ahLst/>
            <a:cxnLst/>
            <a:rect l="l" t="t" r="r" b="b"/>
            <a:pathLst>
              <a:path w="78104" h="0">
                <a:moveTo>
                  <a:pt x="0" y="0"/>
                </a:moveTo>
                <a:lnTo>
                  <a:pt x="77939" y="0"/>
                </a:lnTo>
              </a:path>
            </a:pathLst>
          </a:custGeom>
          <a:ln w="505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9" name="object 9" descr=""/>
          <p:cNvSpPr/>
          <p:nvPr/>
        </p:nvSpPr>
        <p:spPr>
          <a:xfrm>
            <a:off x="3572471" y="5542051"/>
            <a:ext cx="78105" cy="0"/>
          </a:xfrm>
          <a:custGeom>
            <a:avLst/>
            <a:gdLst/>
            <a:ahLst/>
            <a:cxnLst/>
            <a:rect l="l" t="t" r="r" b="b"/>
            <a:pathLst>
              <a:path w="78104" h="0">
                <a:moveTo>
                  <a:pt x="0" y="0"/>
                </a:moveTo>
                <a:lnTo>
                  <a:pt x="77939" y="0"/>
                </a:lnTo>
              </a:path>
            </a:pathLst>
          </a:custGeom>
          <a:ln w="505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0" name="object 10" descr=""/>
          <p:cNvSpPr/>
          <p:nvPr/>
        </p:nvSpPr>
        <p:spPr>
          <a:xfrm>
            <a:off x="3265741" y="5780544"/>
            <a:ext cx="78105" cy="0"/>
          </a:xfrm>
          <a:custGeom>
            <a:avLst/>
            <a:gdLst/>
            <a:ahLst/>
            <a:cxnLst/>
            <a:rect l="l" t="t" r="r" b="b"/>
            <a:pathLst>
              <a:path w="78104" h="0">
                <a:moveTo>
                  <a:pt x="0" y="0"/>
                </a:moveTo>
                <a:lnTo>
                  <a:pt x="77939" y="0"/>
                </a:lnTo>
              </a:path>
            </a:pathLst>
          </a:custGeom>
          <a:ln w="505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1" name="object 11" descr=""/>
          <p:cNvSpPr/>
          <p:nvPr/>
        </p:nvSpPr>
        <p:spPr>
          <a:xfrm>
            <a:off x="3567023" y="6019050"/>
            <a:ext cx="78105" cy="0"/>
          </a:xfrm>
          <a:custGeom>
            <a:avLst/>
            <a:gdLst/>
            <a:ahLst/>
            <a:cxnLst/>
            <a:rect l="l" t="t" r="r" b="b"/>
            <a:pathLst>
              <a:path w="78104" h="0">
                <a:moveTo>
                  <a:pt x="0" y="0"/>
                </a:moveTo>
                <a:lnTo>
                  <a:pt x="77939" y="0"/>
                </a:lnTo>
              </a:path>
            </a:pathLst>
          </a:custGeom>
          <a:ln w="505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graphicFrame>
        <p:nvGraphicFramePr>
          <p:cNvPr id="12" name="object 12" descr=""/>
          <p:cNvGraphicFramePr>
            <a:graphicFrameLocks noGrp="1"/>
          </p:cNvGraphicFramePr>
          <p:nvPr/>
        </p:nvGraphicFramePr>
        <p:xfrm>
          <a:off x="586625" y="4981168"/>
          <a:ext cx="6026785" cy="142875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43230"/>
                <a:gridCol w="512445"/>
                <a:gridCol w="281305"/>
                <a:gridCol w="290194"/>
                <a:gridCol w="297814"/>
                <a:gridCol w="301625"/>
                <a:gridCol w="1137919"/>
                <a:gridCol w="321310"/>
                <a:gridCol w="342264"/>
                <a:gridCol w="274320"/>
                <a:gridCol w="1747520"/>
              </a:tblGrid>
              <a:tr h="240665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15"/>
                        </a:spcBef>
                      </a:pPr>
                      <a:r>
                        <a:rPr dirty="0" sz="1200" spc="35">
                          <a:latin typeface="Calibri"/>
                          <a:cs typeface="Calibri"/>
                        </a:rPr>
                        <a:t>Zahl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B="0" marT="14605"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2540">
                        <a:lnSpc>
                          <a:spcPct val="100000"/>
                        </a:lnSpc>
                        <a:spcBef>
                          <a:spcPts val="115"/>
                        </a:spcBef>
                      </a:pPr>
                      <a:r>
                        <a:rPr dirty="0" sz="1200" spc="-10">
                          <a:latin typeface="Calibri"/>
                          <a:cs typeface="Calibri"/>
                        </a:rPr>
                        <a:t>Reset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B="0" marT="14605"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15"/>
                        </a:spcBef>
                      </a:pPr>
                      <a:r>
                        <a:rPr dirty="0" sz="1200" spc="-25" i="1">
                          <a:latin typeface="Calibri"/>
                          <a:cs typeface="Calibri"/>
                        </a:rPr>
                        <a:t>y</a:t>
                      </a:r>
                      <a:r>
                        <a:rPr dirty="0" baseline="-13888" sz="1200" spc="-37">
                          <a:latin typeface="Calibri"/>
                          <a:cs typeface="Calibri"/>
                        </a:rPr>
                        <a:t>2</a:t>
                      </a:r>
                      <a:endParaRPr baseline="-13888" sz="1200">
                        <a:latin typeface="Calibri"/>
                        <a:cs typeface="Calibri"/>
                      </a:endParaRPr>
                    </a:p>
                  </a:txBody>
                  <a:tcPr marL="0" marR="0" marB="0" marT="14605"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r" marR="76835">
                        <a:lnSpc>
                          <a:spcPct val="100000"/>
                        </a:lnSpc>
                        <a:spcBef>
                          <a:spcPts val="115"/>
                        </a:spcBef>
                      </a:pPr>
                      <a:r>
                        <a:rPr dirty="0" sz="1200" spc="-25" i="1">
                          <a:latin typeface="Calibri"/>
                          <a:cs typeface="Calibri"/>
                        </a:rPr>
                        <a:t>y</a:t>
                      </a:r>
                      <a:r>
                        <a:rPr dirty="0" baseline="-13888" sz="1200" spc="-37">
                          <a:latin typeface="Calibri"/>
                          <a:cs typeface="Calibri"/>
                        </a:rPr>
                        <a:t>1</a:t>
                      </a:r>
                      <a:endParaRPr baseline="-13888" sz="1200">
                        <a:latin typeface="Calibri"/>
                        <a:cs typeface="Calibri"/>
                      </a:endParaRPr>
                    </a:p>
                  </a:txBody>
                  <a:tcPr marL="0" marR="0" marB="0" marT="14605"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15"/>
                        </a:spcBef>
                      </a:pPr>
                      <a:r>
                        <a:rPr dirty="0" sz="1200" spc="25" i="1">
                          <a:latin typeface="Calibri"/>
                          <a:cs typeface="Calibri"/>
                        </a:rPr>
                        <a:t>Y</a:t>
                      </a:r>
                      <a:r>
                        <a:rPr dirty="0" baseline="-13888" sz="1200" spc="37">
                          <a:latin typeface="Calibri"/>
                          <a:cs typeface="Calibri"/>
                        </a:rPr>
                        <a:t>2</a:t>
                      </a:r>
                      <a:endParaRPr baseline="-13888" sz="1200">
                        <a:latin typeface="Calibri"/>
                        <a:cs typeface="Calibri"/>
                      </a:endParaRPr>
                    </a:p>
                  </a:txBody>
                  <a:tcPr marL="0" marR="0" marB="0" marT="14605"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15"/>
                        </a:spcBef>
                      </a:pPr>
                      <a:r>
                        <a:rPr dirty="0" sz="1200" spc="25" i="1">
                          <a:latin typeface="Calibri"/>
                          <a:cs typeface="Calibri"/>
                        </a:rPr>
                        <a:t>Y</a:t>
                      </a:r>
                      <a:r>
                        <a:rPr dirty="0" baseline="-13888" sz="1200" spc="37">
                          <a:latin typeface="Calibri"/>
                          <a:cs typeface="Calibri"/>
                        </a:rPr>
                        <a:t>1</a:t>
                      </a:r>
                      <a:endParaRPr baseline="-13888" sz="1200">
                        <a:latin typeface="Calibri"/>
                        <a:cs typeface="Calibri"/>
                      </a:endParaRPr>
                    </a:p>
                  </a:txBody>
                  <a:tcPr marL="0" marR="0" marB="0" marT="14605"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 gridSpan="5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</a:tr>
              <a:tr h="288925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95"/>
                        </a:spcBef>
                      </a:pPr>
                      <a:r>
                        <a:rPr dirty="0" sz="1200" spc="35">
                          <a:latin typeface="Calibri"/>
                          <a:cs typeface="Calibri"/>
                        </a:rPr>
                        <a:t>x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B="0" marT="12065">
                    <a:lnT w="6350">
                      <a:solidFill>
                        <a:srgbClr val="000000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 algn="ctr" marL="1905">
                        <a:lnSpc>
                          <a:spcPct val="100000"/>
                        </a:lnSpc>
                        <a:spcBef>
                          <a:spcPts val="95"/>
                        </a:spcBef>
                      </a:pPr>
                      <a:r>
                        <a:rPr dirty="0" sz="1200" spc="-50">
                          <a:latin typeface="Calibri"/>
                          <a:cs typeface="Calibri"/>
                        </a:rPr>
                        <a:t>1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B="0" marT="12065">
                    <a:lnT w="6350">
                      <a:solidFill>
                        <a:srgbClr val="000000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 algn="ctr" marL="2540">
                        <a:lnSpc>
                          <a:spcPct val="100000"/>
                        </a:lnSpc>
                        <a:spcBef>
                          <a:spcPts val="95"/>
                        </a:spcBef>
                      </a:pPr>
                      <a:r>
                        <a:rPr dirty="0" sz="1200" spc="35">
                          <a:latin typeface="Calibri"/>
                          <a:cs typeface="Calibri"/>
                        </a:rPr>
                        <a:t>x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B="0" marT="12065">
                    <a:lnT w="6350">
                      <a:solidFill>
                        <a:srgbClr val="000000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 algn="r" marR="97790">
                        <a:lnSpc>
                          <a:spcPct val="100000"/>
                        </a:lnSpc>
                        <a:spcBef>
                          <a:spcPts val="95"/>
                        </a:spcBef>
                      </a:pPr>
                      <a:r>
                        <a:rPr dirty="0" sz="1200" spc="35">
                          <a:latin typeface="Calibri"/>
                          <a:cs typeface="Calibri"/>
                        </a:rPr>
                        <a:t>x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B="0" marT="12065">
                    <a:lnT w="6350">
                      <a:solidFill>
                        <a:srgbClr val="000000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 algn="ctr" marL="5080">
                        <a:lnSpc>
                          <a:spcPct val="100000"/>
                        </a:lnSpc>
                        <a:spcBef>
                          <a:spcPts val="95"/>
                        </a:spcBef>
                      </a:pPr>
                      <a:r>
                        <a:rPr dirty="0" sz="1200" spc="180">
                          <a:latin typeface="Calibri"/>
                          <a:cs typeface="Calibri"/>
                        </a:rPr>
                        <a:t>L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B="0" marT="12065">
                    <a:lnT w="6350">
                      <a:solidFill>
                        <a:srgbClr val="000000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 algn="ctr" marL="2540">
                        <a:lnSpc>
                          <a:spcPct val="100000"/>
                        </a:lnSpc>
                        <a:spcBef>
                          <a:spcPts val="95"/>
                        </a:spcBef>
                      </a:pPr>
                      <a:r>
                        <a:rPr dirty="0" sz="1200" spc="180">
                          <a:latin typeface="Calibri"/>
                          <a:cs typeface="Calibri"/>
                        </a:rPr>
                        <a:t>L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B="0" marT="12065">
                    <a:lnT w="6350">
                      <a:solidFill>
                        <a:srgbClr val="000000"/>
                      </a:solidFill>
                      <a:prstDash val="solid"/>
                    </a:lnT>
                  </a:tcPr>
                </a:tc>
                <a:tc gridSpan="5">
                  <a:txBody>
                    <a:bodyPr/>
                    <a:lstStyle/>
                    <a:p>
                      <a:pPr marL="75565">
                        <a:lnSpc>
                          <a:spcPct val="100000"/>
                        </a:lnSpc>
                        <a:spcBef>
                          <a:spcPts val="95"/>
                        </a:spcBef>
                      </a:pPr>
                      <a:r>
                        <a:rPr dirty="0" sz="1200" spc="65">
                          <a:latin typeface="Lucida Sans Unicode"/>
                          <a:cs typeface="Lucida Sans Unicode"/>
                        </a:rPr>
                        <a:t>⇐</a:t>
                      </a:r>
                      <a:r>
                        <a:rPr dirty="0" sz="1200" spc="10"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dirty="0" sz="1200">
                          <a:latin typeface="Calibri"/>
                          <a:cs typeface="Calibri"/>
                        </a:rPr>
                        <a:t>Reset</a:t>
                      </a:r>
                      <a:r>
                        <a:rPr dirty="0" sz="1200" spc="114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200">
                          <a:latin typeface="Calibri"/>
                          <a:cs typeface="Calibri"/>
                        </a:rPr>
                        <a:t>independent</a:t>
                      </a:r>
                      <a:r>
                        <a:rPr dirty="0" sz="1200" spc="114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200">
                          <a:latin typeface="Calibri"/>
                          <a:cs typeface="Calibri"/>
                        </a:rPr>
                        <a:t>of</a:t>
                      </a:r>
                      <a:r>
                        <a:rPr dirty="0" sz="1200" spc="114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200">
                          <a:latin typeface="Calibri"/>
                          <a:cs typeface="Calibri"/>
                        </a:rPr>
                        <a:t>the</a:t>
                      </a:r>
                      <a:r>
                        <a:rPr dirty="0" sz="1200" spc="114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200">
                          <a:latin typeface="Calibri"/>
                          <a:cs typeface="Calibri"/>
                        </a:rPr>
                        <a:t>status</a:t>
                      </a:r>
                      <a:r>
                        <a:rPr dirty="0" sz="1200" spc="114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200">
                          <a:latin typeface="Calibri"/>
                          <a:cs typeface="Calibri"/>
                        </a:rPr>
                        <a:t>of</a:t>
                      </a:r>
                      <a:r>
                        <a:rPr dirty="0" sz="1200" spc="114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200">
                          <a:latin typeface="Calibri"/>
                          <a:cs typeface="Calibri"/>
                        </a:rPr>
                        <a:t>the</a:t>
                      </a:r>
                      <a:r>
                        <a:rPr dirty="0" sz="1200" spc="114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200" spc="-10">
                          <a:latin typeface="Calibri"/>
                          <a:cs typeface="Calibri"/>
                        </a:rPr>
                        <a:t>inputs/outputs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B="0" marT="12065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</a:tr>
              <a:tr h="230504">
                <a:tc>
                  <a:txBody>
                    <a:bodyPr/>
                    <a:lstStyle/>
                    <a:p>
                      <a:pPr algn="ctr">
                        <a:lnSpc>
                          <a:spcPts val="1195"/>
                        </a:lnSpc>
                      </a:pPr>
                      <a:r>
                        <a:rPr dirty="0" sz="1200" spc="-50">
                          <a:latin typeface="Calibri"/>
                          <a:cs typeface="Calibri"/>
                        </a:rPr>
                        <a:t>0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algn="ctr" marL="1905">
                        <a:lnSpc>
                          <a:spcPts val="1195"/>
                        </a:lnSpc>
                      </a:pPr>
                      <a:r>
                        <a:rPr dirty="0" sz="1200" spc="-50">
                          <a:latin typeface="Calibri"/>
                          <a:cs typeface="Calibri"/>
                        </a:rPr>
                        <a:t>0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algn="ctr" marL="2540">
                        <a:lnSpc>
                          <a:spcPts val="1195"/>
                        </a:lnSpc>
                      </a:pPr>
                      <a:r>
                        <a:rPr dirty="0" sz="1200" spc="-50">
                          <a:latin typeface="Calibri"/>
                          <a:cs typeface="Calibri"/>
                        </a:rPr>
                        <a:t>0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algn="r" marR="99695">
                        <a:lnSpc>
                          <a:spcPts val="1195"/>
                        </a:lnSpc>
                      </a:pPr>
                      <a:r>
                        <a:rPr dirty="0" sz="1200" spc="-50">
                          <a:latin typeface="Calibri"/>
                          <a:cs typeface="Calibri"/>
                        </a:rPr>
                        <a:t>0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algn="ctr" marL="5080">
                        <a:lnSpc>
                          <a:spcPts val="1195"/>
                        </a:lnSpc>
                      </a:pPr>
                      <a:r>
                        <a:rPr dirty="0" sz="1200" spc="180">
                          <a:latin typeface="Calibri"/>
                          <a:cs typeface="Calibri"/>
                        </a:rPr>
                        <a:t>L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algn="ctr" marL="2540">
                        <a:lnSpc>
                          <a:spcPts val="1195"/>
                        </a:lnSpc>
                      </a:pPr>
                      <a:r>
                        <a:rPr dirty="0" sz="1200" spc="75">
                          <a:latin typeface="Calibri"/>
                          <a:cs typeface="Calibri"/>
                        </a:rPr>
                        <a:t>H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algn="ctr" marR="62230">
                        <a:lnSpc>
                          <a:spcPts val="1195"/>
                        </a:lnSpc>
                      </a:pPr>
                      <a:r>
                        <a:rPr dirty="0" sz="1200" spc="65">
                          <a:latin typeface="Lucida Sans Unicode"/>
                          <a:cs typeface="Lucida Sans Unicode"/>
                        </a:rPr>
                        <a:t>⇐</a:t>
                      </a:r>
                      <a:r>
                        <a:rPr dirty="0" sz="1200" spc="-25"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dirty="0" sz="1200" spc="240" i="1">
                          <a:latin typeface="Calibri"/>
                          <a:cs typeface="Calibri"/>
                        </a:rPr>
                        <a:t>R</a:t>
                      </a:r>
                      <a:r>
                        <a:rPr dirty="0" sz="1200" spc="20" i="1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200" spc="-170">
                          <a:latin typeface="Lucida Sans Unicode"/>
                          <a:cs typeface="Lucida Sans Unicode"/>
                        </a:rPr>
                        <a:t>∧</a:t>
                      </a:r>
                      <a:r>
                        <a:rPr dirty="0" sz="1200" spc="-95"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dirty="0" sz="1200" i="1">
                          <a:latin typeface="Calibri"/>
                          <a:cs typeface="Calibri"/>
                        </a:rPr>
                        <a:t>y</a:t>
                      </a:r>
                      <a:r>
                        <a:rPr dirty="0" baseline="-20833" sz="1200">
                          <a:latin typeface="Calibri"/>
                          <a:cs typeface="Calibri"/>
                        </a:rPr>
                        <a:t>2</a:t>
                      </a:r>
                      <a:r>
                        <a:rPr dirty="0" baseline="-20833" sz="1200" spc="22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200" spc="-170">
                          <a:latin typeface="Lucida Sans Unicode"/>
                          <a:cs typeface="Lucida Sans Unicode"/>
                        </a:rPr>
                        <a:t>∧</a:t>
                      </a:r>
                      <a:r>
                        <a:rPr dirty="0" sz="1200" spc="-95"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dirty="0" sz="1200" spc="-25" i="1">
                          <a:latin typeface="Calibri"/>
                          <a:cs typeface="Calibri"/>
                        </a:rPr>
                        <a:t>y</a:t>
                      </a:r>
                      <a:r>
                        <a:rPr dirty="0" baseline="-20833" sz="1200" spc="-37">
                          <a:latin typeface="Calibri"/>
                          <a:cs typeface="Calibri"/>
                        </a:rPr>
                        <a:t>1</a:t>
                      </a:r>
                      <a:endParaRPr baseline="-20833" sz="1200">
                        <a:latin typeface="Calibri"/>
                        <a:cs typeface="Calibri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algn="ctr" marL="66675">
                        <a:lnSpc>
                          <a:spcPts val="1195"/>
                        </a:lnSpc>
                      </a:pPr>
                      <a:r>
                        <a:rPr dirty="0" sz="1200" spc="-50">
                          <a:latin typeface="Calibri"/>
                          <a:cs typeface="Calibri"/>
                        </a:rPr>
                        <a:t>0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algn="ctr" marL="10160">
                        <a:lnSpc>
                          <a:spcPts val="1195"/>
                        </a:lnSpc>
                      </a:pPr>
                      <a:r>
                        <a:rPr dirty="0" sz="1200" spc="15">
                          <a:latin typeface="Lucida Sans Unicode"/>
                          <a:cs typeface="Lucida Sans Unicode"/>
                        </a:rPr>
                        <a:t>⇒</a:t>
                      </a:r>
                      <a:endParaRPr sz="1200">
                        <a:latin typeface="Lucida Sans Unicode"/>
                        <a:cs typeface="Lucida Sans Unicode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algn="ctr" marL="1905">
                        <a:lnSpc>
                          <a:spcPts val="1195"/>
                        </a:lnSpc>
                      </a:pPr>
                      <a:r>
                        <a:rPr dirty="0" sz="1200" spc="-50">
                          <a:latin typeface="Calibri"/>
                          <a:cs typeface="Calibri"/>
                        </a:rPr>
                        <a:t>1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marL="99060">
                        <a:lnSpc>
                          <a:spcPts val="1195"/>
                        </a:lnSpc>
                      </a:pPr>
                      <a:r>
                        <a:rPr dirty="0" sz="1200">
                          <a:latin typeface="Calibri"/>
                          <a:cs typeface="Calibri"/>
                        </a:rPr>
                        <a:t>(after</a:t>
                      </a:r>
                      <a:r>
                        <a:rPr dirty="0" sz="1200" spc="14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200">
                          <a:latin typeface="Calibri"/>
                          <a:cs typeface="Calibri"/>
                        </a:rPr>
                        <a:t>one</a:t>
                      </a:r>
                      <a:r>
                        <a:rPr dirty="0" sz="1200" spc="13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200">
                          <a:latin typeface="Calibri"/>
                          <a:cs typeface="Calibri"/>
                        </a:rPr>
                        <a:t>clock</a:t>
                      </a:r>
                      <a:r>
                        <a:rPr dirty="0" sz="1200" spc="13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200" spc="-10">
                          <a:latin typeface="Calibri"/>
                          <a:cs typeface="Calibri"/>
                        </a:rPr>
                        <a:t>cycle)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B="0" marT="0"/>
                </a:tc>
              </a:tr>
              <a:tr h="238125">
                <a:tc>
                  <a:txBody>
                    <a:bodyPr/>
                    <a:lstStyle/>
                    <a:p>
                      <a:pPr algn="ctr">
                        <a:lnSpc>
                          <a:spcPts val="1195"/>
                        </a:lnSpc>
                      </a:pPr>
                      <a:r>
                        <a:rPr dirty="0" sz="1200" spc="-50">
                          <a:latin typeface="Calibri"/>
                          <a:cs typeface="Calibri"/>
                        </a:rPr>
                        <a:t>1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algn="ctr" marL="1905">
                        <a:lnSpc>
                          <a:spcPts val="1195"/>
                        </a:lnSpc>
                      </a:pPr>
                      <a:r>
                        <a:rPr dirty="0" sz="1200" spc="-50">
                          <a:latin typeface="Calibri"/>
                          <a:cs typeface="Calibri"/>
                        </a:rPr>
                        <a:t>0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algn="ctr" marL="2540">
                        <a:lnSpc>
                          <a:spcPts val="1195"/>
                        </a:lnSpc>
                      </a:pPr>
                      <a:r>
                        <a:rPr dirty="0" sz="1200" spc="-50">
                          <a:latin typeface="Calibri"/>
                          <a:cs typeface="Calibri"/>
                        </a:rPr>
                        <a:t>0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algn="r" marR="99695">
                        <a:lnSpc>
                          <a:spcPts val="1195"/>
                        </a:lnSpc>
                      </a:pPr>
                      <a:r>
                        <a:rPr dirty="0" sz="1200" spc="-50">
                          <a:latin typeface="Calibri"/>
                          <a:cs typeface="Calibri"/>
                        </a:rPr>
                        <a:t>1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algn="ctr" marL="5080">
                        <a:lnSpc>
                          <a:spcPts val="1195"/>
                        </a:lnSpc>
                      </a:pPr>
                      <a:r>
                        <a:rPr dirty="0" sz="1200" spc="75">
                          <a:latin typeface="Calibri"/>
                          <a:cs typeface="Calibri"/>
                        </a:rPr>
                        <a:t>H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algn="ctr" marL="2540">
                        <a:lnSpc>
                          <a:spcPts val="1195"/>
                        </a:lnSpc>
                      </a:pPr>
                      <a:r>
                        <a:rPr dirty="0" sz="1200" spc="180">
                          <a:latin typeface="Calibri"/>
                          <a:cs typeface="Calibri"/>
                        </a:rPr>
                        <a:t>L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algn="ctr" marR="67945">
                        <a:lnSpc>
                          <a:spcPts val="1195"/>
                        </a:lnSpc>
                      </a:pPr>
                      <a:r>
                        <a:rPr dirty="0" sz="1200" spc="65">
                          <a:latin typeface="Lucida Sans Unicode"/>
                          <a:cs typeface="Lucida Sans Unicode"/>
                        </a:rPr>
                        <a:t>⇐</a:t>
                      </a:r>
                      <a:r>
                        <a:rPr dirty="0" sz="1200" spc="-25"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dirty="0" sz="1200" spc="240" i="1">
                          <a:latin typeface="Calibri"/>
                          <a:cs typeface="Calibri"/>
                        </a:rPr>
                        <a:t>R</a:t>
                      </a:r>
                      <a:r>
                        <a:rPr dirty="0" sz="1200" spc="20" i="1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200" spc="-170">
                          <a:latin typeface="Lucida Sans Unicode"/>
                          <a:cs typeface="Lucida Sans Unicode"/>
                        </a:rPr>
                        <a:t>∧</a:t>
                      </a:r>
                      <a:r>
                        <a:rPr dirty="0" sz="1200" spc="-95"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dirty="0" sz="1200" i="1">
                          <a:latin typeface="Calibri"/>
                          <a:cs typeface="Calibri"/>
                        </a:rPr>
                        <a:t>y</a:t>
                      </a:r>
                      <a:r>
                        <a:rPr dirty="0" baseline="-20833" sz="1200">
                          <a:latin typeface="Calibri"/>
                          <a:cs typeface="Calibri"/>
                        </a:rPr>
                        <a:t>2</a:t>
                      </a:r>
                      <a:r>
                        <a:rPr dirty="0" baseline="-20833" sz="1200" spc="22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200" spc="-170">
                          <a:latin typeface="Lucida Sans Unicode"/>
                          <a:cs typeface="Lucida Sans Unicode"/>
                        </a:rPr>
                        <a:t>∧</a:t>
                      </a:r>
                      <a:r>
                        <a:rPr dirty="0" sz="1200" spc="-95"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dirty="0" sz="1200" spc="-25" i="1">
                          <a:latin typeface="Calibri"/>
                          <a:cs typeface="Calibri"/>
                        </a:rPr>
                        <a:t>y</a:t>
                      </a:r>
                      <a:r>
                        <a:rPr dirty="0" baseline="-13888" sz="1200" spc="-37">
                          <a:latin typeface="Calibri"/>
                          <a:cs typeface="Calibri"/>
                        </a:rPr>
                        <a:t>1</a:t>
                      </a:r>
                      <a:endParaRPr baseline="-13888" sz="1200">
                        <a:latin typeface="Calibri"/>
                        <a:cs typeface="Calibri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algn="ctr" marL="55880">
                        <a:lnSpc>
                          <a:spcPts val="1195"/>
                        </a:lnSpc>
                      </a:pPr>
                      <a:r>
                        <a:rPr dirty="0" sz="1200" spc="-50">
                          <a:latin typeface="Calibri"/>
                          <a:cs typeface="Calibri"/>
                        </a:rPr>
                        <a:t>1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95"/>
                        </a:lnSpc>
                      </a:pPr>
                      <a:r>
                        <a:rPr dirty="0" sz="1200" spc="15">
                          <a:latin typeface="Lucida Sans Unicode"/>
                          <a:cs typeface="Lucida Sans Unicode"/>
                        </a:rPr>
                        <a:t>⇒</a:t>
                      </a:r>
                      <a:endParaRPr sz="1200">
                        <a:latin typeface="Lucida Sans Unicode"/>
                        <a:cs typeface="Lucida Sans Unicode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algn="ctr" marR="1270">
                        <a:lnSpc>
                          <a:spcPts val="1195"/>
                        </a:lnSpc>
                      </a:pPr>
                      <a:r>
                        <a:rPr dirty="0" sz="1200" spc="-50">
                          <a:latin typeface="Calibri"/>
                          <a:cs typeface="Calibri"/>
                        </a:rPr>
                        <a:t>2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/>
                </a:tc>
              </a:tr>
              <a:tr h="238125">
                <a:tc>
                  <a:txBody>
                    <a:bodyPr/>
                    <a:lstStyle/>
                    <a:p>
                      <a:pPr algn="ctr">
                        <a:lnSpc>
                          <a:spcPts val="1195"/>
                        </a:lnSpc>
                      </a:pPr>
                      <a:r>
                        <a:rPr dirty="0" sz="1200" spc="-50">
                          <a:latin typeface="Calibri"/>
                          <a:cs typeface="Calibri"/>
                        </a:rPr>
                        <a:t>2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algn="ctr" marL="1905">
                        <a:lnSpc>
                          <a:spcPts val="1195"/>
                        </a:lnSpc>
                      </a:pPr>
                      <a:r>
                        <a:rPr dirty="0" sz="1200" spc="-50">
                          <a:latin typeface="Calibri"/>
                          <a:cs typeface="Calibri"/>
                        </a:rPr>
                        <a:t>0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algn="ctr" marL="2540">
                        <a:lnSpc>
                          <a:spcPts val="1195"/>
                        </a:lnSpc>
                      </a:pPr>
                      <a:r>
                        <a:rPr dirty="0" sz="1200" spc="-50">
                          <a:latin typeface="Calibri"/>
                          <a:cs typeface="Calibri"/>
                        </a:rPr>
                        <a:t>1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algn="r" marR="99695">
                        <a:lnSpc>
                          <a:spcPts val="1195"/>
                        </a:lnSpc>
                      </a:pPr>
                      <a:r>
                        <a:rPr dirty="0" sz="1200" spc="-50">
                          <a:latin typeface="Calibri"/>
                          <a:cs typeface="Calibri"/>
                        </a:rPr>
                        <a:t>0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algn="ctr" marL="5080">
                        <a:lnSpc>
                          <a:spcPts val="1195"/>
                        </a:lnSpc>
                      </a:pPr>
                      <a:r>
                        <a:rPr dirty="0" sz="1200" spc="75">
                          <a:latin typeface="Calibri"/>
                          <a:cs typeface="Calibri"/>
                        </a:rPr>
                        <a:t>H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algn="ctr" marL="3175">
                        <a:lnSpc>
                          <a:spcPts val="1195"/>
                        </a:lnSpc>
                      </a:pPr>
                      <a:r>
                        <a:rPr dirty="0" sz="1200" spc="75">
                          <a:latin typeface="Calibri"/>
                          <a:cs typeface="Calibri"/>
                        </a:rPr>
                        <a:t>H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algn="ctr" marR="67945">
                        <a:lnSpc>
                          <a:spcPts val="1195"/>
                        </a:lnSpc>
                      </a:pPr>
                      <a:r>
                        <a:rPr dirty="0" sz="1200" spc="65">
                          <a:latin typeface="Lucida Sans Unicode"/>
                          <a:cs typeface="Lucida Sans Unicode"/>
                        </a:rPr>
                        <a:t>⇐</a:t>
                      </a:r>
                      <a:r>
                        <a:rPr dirty="0" sz="1200" spc="-35"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dirty="0" sz="1200" spc="240" i="1">
                          <a:latin typeface="Calibri"/>
                          <a:cs typeface="Calibri"/>
                        </a:rPr>
                        <a:t>R</a:t>
                      </a:r>
                      <a:r>
                        <a:rPr dirty="0" sz="1200" spc="15" i="1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200" spc="-170">
                          <a:latin typeface="Lucida Sans Unicode"/>
                          <a:cs typeface="Lucida Sans Unicode"/>
                        </a:rPr>
                        <a:t>∧</a:t>
                      </a:r>
                      <a:r>
                        <a:rPr dirty="0" sz="1200" spc="-105"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dirty="0" sz="1200" i="1">
                          <a:latin typeface="Calibri"/>
                          <a:cs typeface="Calibri"/>
                        </a:rPr>
                        <a:t>y</a:t>
                      </a:r>
                      <a:r>
                        <a:rPr dirty="0" baseline="-13888" sz="1200">
                          <a:latin typeface="Calibri"/>
                          <a:cs typeface="Calibri"/>
                        </a:rPr>
                        <a:t>2</a:t>
                      </a:r>
                      <a:r>
                        <a:rPr dirty="0" baseline="-13888" sz="1200" spc="209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200" spc="-170">
                          <a:latin typeface="Lucida Sans Unicode"/>
                          <a:cs typeface="Lucida Sans Unicode"/>
                        </a:rPr>
                        <a:t>∧</a:t>
                      </a:r>
                      <a:r>
                        <a:rPr dirty="0" sz="1200" spc="-100"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dirty="0" sz="1200" spc="-25" i="1">
                          <a:latin typeface="Calibri"/>
                          <a:cs typeface="Calibri"/>
                        </a:rPr>
                        <a:t>y</a:t>
                      </a:r>
                      <a:r>
                        <a:rPr dirty="0" baseline="-20833" sz="1200" spc="-37">
                          <a:latin typeface="Calibri"/>
                          <a:cs typeface="Calibri"/>
                        </a:rPr>
                        <a:t>1</a:t>
                      </a:r>
                      <a:endParaRPr baseline="-20833" sz="1200">
                        <a:latin typeface="Calibri"/>
                        <a:cs typeface="Calibri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algn="ctr" marL="55880">
                        <a:lnSpc>
                          <a:spcPts val="1195"/>
                        </a:lnSpc>
                      </a:pPr>
                      <a:r>
                        <a:rPr dirty="0" sz="1200" spc="-50">
                          <a:latin typeface="Calibri"/>
                          <a:cs typeface="Calibri"/>
                        </a:rPr>
                        <a:t>2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95"/>
                        </a:lnSpc>
                      </a:pPr>
                      <a:r>
                        <a:rPr dirty="0" sz="1200" spc="15">
                          <a:latin typeface="Lucida Sans Unicode"/>
                          <a:cs typeface="Lucida Sans Unicode"/>
                        </a:rPr>
                        <a:t>⇒</a:t>
                      </a:r>
                      <a:endParaRPr sz="1200">
                        <a:latin typeface="Lucida Sans Unicode"/>
                        <a:cs typeface="Lucida Sans Unicode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algn="ctr" marR="1270">
                        <a:lnSpc>
                          <a:spcPts val="1195"/>
                        </a:lnSpc>
                      </a:pPr>
                      <a:r>
                        <a:rPr dirty="0" sz="1200" spc="-50">
                          <a:latin typeface="Calibri"/>
                          <a:cs typeface="Calibri"/>
                        </a:rPr>
                        <a:t>3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/>
                </a:tc>
              </a:tr>
              <a:tr h="192405">
                <a:tc>
                  <a:txBody>
                    <a:bodyPr/>
                    <a:lstStyle/>
                    <a:p>
                      <a:pPr algn="ctr">
                        <a:lnSpc>
                          <a:spcPts val="1195"/>
                        </a:lnSpc>
                      </a:pPr>
                      <a:r>
                        <a:rPr dirty="0" sz="1200" spc="-50">
                          <a:latin typeface="Calibri"/>
                          <a:cs typeface="Calibri"/>
                        </a:rPr>
                        <a:t>3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algn="ctr" marL="1905">
                        <a:lnSpc>
                          <a:spcPts val="1195"/>
                        </a:lnSpc>
                      </a:pPr>
                      <a:r>
                        <a:rPr dirty="0" sz="1200" spc="-50">
                          <a:latin typeface="Calibri"/>
                          <a:cs typeface="Calibri"/>
                        </a:rPr>
                        <a:t>0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algn="ctr" marL="2540">
                        <a:lnSpc>
                          <a:spcPts val="1195"/>
                        </a:lnSpc>
                      </a:pPr>
                      <a:r>
                        <a:rPr dirty="0" sz="1200" spc="-50">
                          <a:latin typeface="Calibri"/>
                          <a:cs typeface="Calibri"/>
                        </a:rPr>
                        <a:t>1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algn="r" marR="99695">
                        <a:lnSpc>
                          <a:spcPts val="1195"/>
                        </a:lnSpc>
                      </a:pPr>
                      <a:r>
                        <a:rPr dirty="0" sz="1200" spc="-50">
                          <a:latin typeface="Calibri"/>
                          <a:cs typeface="Calibri"/>
                        </a:rPr>
                        <a:t>1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algn="ctr" marL="5080">
                        <a:lnSpc>
                          <a:spcPts val="1195"/>
                        </a:lnSpc>
                      </a:pPr>
                      <a:r>
                        <a:rPr dirty="0" sz="1200" spc="180">
                          <a:latin typeface="Calibri"/>
                          <a:cs typeface="Calibri"/>
                        </a:rPr>
                        <a:t>L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algn="ctr" marL="2540">
                        <a:lnSpc>
                          <a:spcPts val="1195"/>
                        </a:lnSpc>
                      </a:pPr>
                      <a:r>
                        <a:rPr dirty="0" sz="1200" spc="180">
                          <a:latin typeface="Calibri"/>
                          <a:cs typeface="Calibri"/>
                        </a:rPr>
                        <a:t>L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algn="ctr" marR="73660">
                        <a:lnSpc>
                          <a:spcPts val="1195"/>
                        </a:lnSpc>
                      </a:pPr>
                      <a:r>
                        <a:rPr dirty="0" sz="1200" spc="65">
                          <a:latin typeface="Lucida Sans Unicode"/>
                          <a:cs typeface="Lucida Sans Unicode"/>
                        </a:rPr>
                        <a:t>⇐</a:t>
                      </a:r>
                      <a:r>
                        <a:rPr dirty="0" sz="1200" spc="-35"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dirty="0" sz="1200" spc="240" i="1">
                          <a:latin typeface="Calibri"/>
                          <a:cs typeface="Calibri"/>
                        </a:rPr>
                        <a:t>R</a:t>
                      </a:r>
                      <a:r>
                        <a:rPr dirty="0" sz="1200" spc="15" i="1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200" spc="-170">
                          <a:latin typeface="Lucida Sans Unicode"/>
                          <a:cs typeface="Lucida Sans Unicode"/>
                        </a:rPr>
                        <a:t>∧</a:t>
                      </a:r>
                      <a:r>
                        <a:rPr dirty="0" sz="1200" spc="-105"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dirty="0" sz="1200" i="1">
                          <a:latin typeface="Calibri"/>
                          <a:cs typeface="Calibri"/>
                        </a:rPr>
                        <a:t>y</a:t>
                      </a:r>
                      <a:r>
                        <a:rPr dirty="0" baseline="-13888" sz="1200">
                          <a:latin typeface="Calibri"/>
                          <a:cs typeface="Calibri"/>
                        </a:rPr>
                        <a:t>2</a:t>
                      </a:r>
                      <a:r>
                        <a:rPr dirty="0" baseline="-13888" sz="1200" spc="209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200" spc="-170">
                          <a:latin typeface="Lucida Sans Unicode"/>
                          <a:cs typeface="Lucida Sans Unicode"/>
                        </a:rPr>
                        <a:t>∧</a:t>
                      </a:r>
                      <a:r>
                        <a:rPr dirty="0" sz="1200" spc="-100"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dirty="0" sz="1200" spc="-25" i="1">
                          <a:latin typeface="Calibri"/>
                          <a:cs typeface="Calibri"/>
                        </a:rPr>
                        <a:t>y</a:t>
                      </a:r>
                      <a:r>
                        <a:rPr dirty="0" baseline="-13888" sz="1200" spc="-37">
                          <a:latin typeface="Calibri"/>
                          <a:cs typeface="Calibri"/>
                        </a:rPr>
                        <a:t>1</a:t>
                      </a:r>
                      <a:endParaRPr baseline="-13888" sz="1200">
                        <a:latin typeface="Calibri"/>
                        <a:cs typeface="Calibri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algn="ctr" marL="45085">
                        <a:lnSpc>
                          <a:spcPts val="1195"/>
                        </a:lnSpc>
                      </a:pPr>
                      <a:r>
                        <a:rPr dirty="0" sz="1200" spc="-50">
                          <a:latin typeface="Calibri"/>
                          <a:cs typeface="Calibri"/>
                        </a:rPr>
                        <a:t>3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algn="ctr" marR="3175">
                        <a:lnSpc>
                          <a:spcPts val="1195"/>
                        </a:lnSpc>
                      </a:pPr>
                      <a:r>
                        <a:rPr dirty="0" sz="1200" spc="15">
                          <a:latin typeface="Lucida Sans Unicode"/>
                          <a:cs typeface="Lucida Sans Unicode"/>
                        </a:rPr>
                        <a:t>⇒</a:t>
                      </a:r>
                      <a:endParaRPr sz="1200">
                        <a:latin typeface="Lucida Sans Unicode"/>
                        <a:cs typeface="Lucida Sans Unicode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algn="ctr" marR="12065">
                        <a:lnSpc>
                          <a:spcPts val="1195"/>
                        </a:lnSpc>
                      </a:pPr>
                      <a:r>
                        <a:rPr dirty="0" sz="1200" spc="-50">
                          <a:latin typeface="Calibri"/>
                          <a:cs typeface="Calibri"/>
                        </a:rPr>
                        <a:t>0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/>
                </a:tc>
              </a:tr>
            </a:tbl>
          </a:graphicData>
        </a:graphic>
      </p:graphicFrame>
      <p:sp>
        <p:nvSpPr>
          <p:cNvPr id="13" name="object 13" descr=""/>
          <p:cNvSpPr/>
          <p:nvPr/>
        </p:nvSpPr>
        <p:spPr>
          <a:xfrm>
            <a:off x="2982633" y="5503672"/>
            <a:ext cx="114935" cy="0"/>
          </a:xfrm>
          <a:custGeom>
            <a:avLst/>
            <a:gdLst/>
            <a:ahLst/>
            <a:cxnLst/>
            <a:rect l="l" t="t" r="r" b="b"/>
            <a:pathLst>
              <a:path w="114935" h="0">
                <a:moveTo>
                  <a:pt x="0" y="0"/>
                </a:moveTo>
                <a:lnTo>
                  <a:pt x="114414" y="0"/>
                </a:lnTo>
              </a:path>
            </a:pathLst>
          </a:custGeom>
          <a:ln w="505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4" name="object 14" descr=""/>
          <p:cNvSpPr/>
          <p:nvPr/>
        </p:nvSpPr>
        <p:spPr>
          <a:xfrm>
            <a:off x="2982633" y="5742165"/>
            <a:ext cx="114935" cy="0"/>
          </a:xfrm>
          <a:custGeom>
            <a:avLst/>
            <a:gdLst/>
            <a:ahLst/>
            <a:cxnLst/>
            <a:rect l="l" t="t" r="r" b="b"/>
            <a:pathLst>
              <a:path w="114935" h="0">
                <a:moveTo>
                  <a:pt x="0" y="0"/>
                </a:moveTo>
                <a:lnTo>
                  <a:pt x="114414" y="0"/>
                </a:lnTo>
              </a:path>
            </a:pathLst>
          </a:custGeom>
          <a:ln w="505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5" name="object 15" descr=""/>
          <p:cNvSpPr/>
          <p:nvPr/>
        </p:nvSpPr>
        <p:spPr>
          <a:xfrm>
            <a:off x="2982633" y="5980671"/>
            <a:ext cx="114935" cy="0"/>
          </a:xfrm>
          <a:custGeom>
            <a:avLst/>
            <a:gdLst/>
            <a:ahLst/>
            <a:cxnLst/>
            <a:rect l="l" t="t" r="r" b="b"/>
            <a:pathLst>
              <a:path w="114935" h="0">
                <a:moveTo>
                  <a:pt x="0" y="0"/>
                </a:moveTo>
                <a:lnTo>
                  <a:pt x="114414" y="0"/>
                </a:lnTo>
              </a:path>
            </a:pathLst>
          </a:custGeom>
          <a:ln w="505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grpSp>
        <p:nvGrpSpPr>
          <p:cNvPr id="16" name="object 16" descr=""/>
          <p:cNvGrpSpPr/>
          <p:nvPr/>
        </p:nvGrpSpPr>
        <p:grpSpPr>
          <a:xfrm>
            <a:off x="1027531" y="4981168"/>
            <a:ext cx="5080" cy="1431290"/>
            <a:chOff x="1027531" y="4981168"/>
            <a:chExt cx="5080" cy="1431290"/>
          </a:xfrm>
        </p:grpSpPr>
        <p:sp>
          <p:nvSpPr>
            <p:cNvPr id="17" name="object 17" descr=""/>
            <p:cNvSpPr/>
            <p:nvPr/>
          </p:nvSpPr>
          <p:spPr>
            <a:xfrm>
              <a:off x="1030058" y="4981168"/>
              <a:ext cx="0" cy="238760"/>
            </a:xfrm>
            <a:custGeom>
              <a:avLst/>
              <a:gdLst/>
              <a:ahLst/>
              <a:cxnLst/>
              <a:rect l="l" t="t" r="r" b="b"/>
              <a:pathLst>
                <a:path w="0" h="238760">
                  <a:moveTo>
                    <a:pt x="0" y="238506"/>
                  </a:moveTo>
                  <a:lnTo>
                    <a:pt x="0" y="0"/>
                  </a:lnTo>
                </a:path>
              </a:pathLst>
            </a:custGeom>
            <a:ln w="505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8" name="object 18" descr=""/>
            <p:cNvSpPr/>
            <p:nvPr/>
          </p:nvSpPr>
          <p:spPr>
            <a:xfrm>
              <a:off x="1030058" y="5219674"/>
              <a:ext cx="0" cy="238760"/>
            </a:xfrm>
            <a:custGeom>
              <a:avLst/>
              <a:gdLst/>
              <a:ahLst/>
              <a:cxnLst/>
              <a:rect l="l" t="t" r="r" b="b"/>
              <a:pathLst>
                <a:path w="0" h="238760">
                  <a:moveTo>
                    <a:pt x="0" y="238506"/>
                  </a:moveTo>
                  <a:lnTo>
                    <a:pt x="0" y="0"/>
                  </a:lnTo>
                </a:path>
              </a:pathLst>
            </a:custGeom>
            <a:ln w="505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9" name="object 19" descr=""/>
            <p:cNvSpPr/>
            <p:nvPr/>
          </p:nvSpPr>
          <p:spPr>
            <a:xfrm>
              <a:off x="1030058" y="5458180"/>
              <a:ext cx="0" cy="238760"/>
            </a:xfrm>
            <a:custGeom>
              <a:avLst/>
              <a:gdLst/>
              <a:ahLst/>
              <a:cxnLst/>
              <a:rect l="l" t="t" r="r" b="b"/>
              <a:pathLst>
                <a:path w="0" h="238760">
                  <a:moveTo>
                    <a:pt x="0" y="238505"/>
                  </a:moveTo>
                  <a:lnTo>
                    <a:pt x="0" y="0"/>
                  </a:lnTo>
                </a:path>
              </a:pathLst>
            </a:custGeom>
            <a:ln w="505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0" name="object 20" descr=""/>
            <p:cNvSpPr/>
            <p:nvPr/>
          </p:nvSpPr>
          <p:spPr>
            <a:xfrm>
              <a:off x="1030058" y="5696674"/>
              <a:ext cx="0" cy="238760"/>
            </a:xfrm>
            <a:custGeom>
              <a:avLst/>
              <a:gdLst/>
              <a:ahLst/>
              <a:cxnLst/>
              <a:rect l="l" t="t" r="r" b="b"/>
              <a:pathLst>
                <a:path w="0" h="238760">
                  <a:moveTo>
                    <a:pt x="0" y="238505"/>
                  </a:moveTo>
                  <a:lnTo>
                    <a:pt x="0" y="0"/>
                  </a:lnTo>
                </a:path>
              </a:pathLst>
            </a:custGeom>
            <a:ln w="505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1" name="object 21" descr=""/>
            <p:cNvSpPr/>
            <p:nvPr/>
          </p:nvSpPr>
          <p:spPr>
            <a:xfrm>
              <a:off x="1030058" y="5935180"/>
              <a:ext cx="0" cy="238760"/>
            </a:xfrm>
            <a:custGeom>
              <a:avLst/>
              <a:gdLst/>
              <a:ahLst/>
              <a:cxnLst/>
              <a:rect l="l" t="t" r="r" b="b"/>
              <a:pathLst>
                <a:path w="0" h="238760">
                  <a:moveTo>
                    <a:pt x="0" y="238505"/>
                  </a:moveTo>
                  <a:lnTo>
                    <a:pt x="0" y="0"/>
                  </a:lnTo>
                </a:path>
              </a:pathLst>
            </a:custGeom>
            <a:ln w="505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2" name="object 22" descr=""/>
            <p:cNvSpPr/>
            <p:nvPr/>
          </p:nvSpPr>
          <p:spPr>
            <a:xfrm>
              <a:off x="1030058" y="6173673"/>
              <a:ext cx="0" cy="238760"/>
            </a:xfrm>
            <a:custGeom>
              <a:avLst/>
              <a:gdLst/>
              <a:ahLst/>
              <a:cxnLst/>
              <a:rect l="l" t="t" r="r" b="b"/>
              <a:pathLst>
                <a:path w="0" h="238760">
                  <a:moveTo>
                    <a:pt x="0" y="238505"/>
                  </a:moveTo>
                  <a:lnTo>
                    <a:pt x="0" y="0"/>
                  </a:lnTo>
                </a:path>
              </a:pathLst>
            </a:custGeom>
            <a:ln w="505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23" name="object 23" descr=""/>
          <p:cNvGrpSpPr/>
          <p:nvPr/>
        </p:nvGrpSpPr>
        <p:grpSpPr>
          <a:xfrm>
            <a:off x="2111273" y="4981168"/>
            <a:ext cx="5080" cy="1431290"/>
            <a:chOff x="2111273" y="4981168"/>
            <a:chExt cx="5080" cy="1431290"/>
          </a:xfrm>
        </p:grpSpPr>
        <p:sp>
          <p:nvSpPr>
            <p:cNvPr id="24" name="object 24" descr=""/>
            <p:cNvSpPr/>
            <p:nvPr/>
          </p:nvSpPr>
          <p:spPr>
            <a:xfrm>
              <a:off x="2113800" y="4981168"/>
              <a:ext cx="0" cy="238760"/>
            </a:xfrm>
            <a:custGeom>
              <a:avLst/>
              <a:gdLst/>
              <a:ahLst/>
              <a:cxnLst/>
              <a:rect l="l" t="t" r="r" b="b"/>
              <a:pathLst>
                <a:path w="0" h="238760">
                  <a:moveTo>
                    <a:pt x="0" y="238506"/>
                  </a:moveTo>
                  <a:lnTo>
                    <a:pt x="0" y="0"/>
                  </a:lnTo>
                </a:path>
              </a:pathLst>
            </a:custGeom>
            <a:ln w="505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5" name="object 25" descr=""/>
            <p:cNvSpPr/>
            <p:nvPr/>
          </p:nvSpPr>
          <p:spPr>
            <a:xfrm>
              <a:off x="2113800" y="5219674"/>
              <a:ext cx="0" cy="238760"/>
            </a:xfrm>
            <a:custGeom>
              <a:avLst/>
              <a:gdLst/>
              <a:ahLst/>
              <a:cxnLst/>
              <a:rect l="l" t="t" r="r" b="b"/>
              <a:pathLst>
                <a:path w="0" h="238760">
                  <a:moveTo>
                    <a:pt x="0" y="238506"/>
                  </a:moveTo>
                  <a:lnTo>
                    <a:pt x="0" y="0"/>
                  </a:lnTo>
                </a:path>
              </a:pathLst>
            </a:custGeom>
            <a:ln w="505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6" name="object 26" descr=""/>
            <p:cNvSpPr/>
            <p:nvPr/>
          </p:nvSpPr>
          <p:spPr>
            <a:xfrm>
              <a:off x="2113800" y="5458180"/>
              <a:ext cx="0" cy="238760"/>
            </a:xfrm>
            <a:custGeom>
              <a:avLst/>
              <a:gdLst/>
              <a:ahLst/>
              <a:cxnLst/>
              <a:rect l="l" t="t" r="r" b="b"/>
              <a:pathLst>
                <a:path w="0" h="238760">
                  <a:moveTo>
                    <a:pt x="0" y="238505"/>
                  </a:moveTo>
                  <a:lnTo>
                    <a:pt x="0" y="0"/>
                  </a:lnTo>
                </a:path>
              </a:pathLst>
            </a:custGeom>
            <a:ln w="505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7" name="object 27" descr=""/>
            <p:cNvSpPr/>
            <p:nvPr/>
          </p:nvSpPr>
          <p:spPr>
            <a:xfrm>
              <a:off x="2113800" y="5696674"/>
              <a:ext cx="0" cy="238760"/>
            </a:xfrm>
            <a:custGeom>
              <a:avLst/>
              <a:gdLst/>
              <a:ahLst/>
              <a:cxnLst/>
              <a:rect l="l" t="t" r="r" b="b"/>
              <a:pathLst>
                <a:path w="0" h="238760">
                  <a:moveTo>
                    <a:pt x="0" y="238505"/>
                  </a:moveTo>
                  <a:lnTo>
                    <a:pt x="0" y="0"/>
                  </a:lnTo>
                </a:path>
              </a:pathLst>
            </a:custGeom>
            <a:ln w="505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8" name="object 28" descr=""/>
            <p:cNvSpPr/>
            <p:nvPr/>
          </p:nvSpPr>
          <p:spPr>
            <a:xfrm>
              <a:off x="2113800" y="5935180"/>
              <a:ext cx="0" cy="238760"/>
            </a:xfrm>
            <a:custGeom>
              <a:avLst/>
              <a:gdLst/>
              <a:ahLst/>
              <a:cxnLst/>
              <a:rect l="l" t="t" r="r" b="b"/>
              <a:pathLst>
                <a:path w="0" h="238760">
                  <a:moveTo>
                    <a:pt x="0" y="238505"/>
                  </a:moveTo>
                  <a:lnTo>
                    <a:pt x="0" y="0"/>
                  </a:lnTo>
                </a:path>
              </a:pathLst>
            </a:custGeom>
            <a:ln w="505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9" name="object 29" descr=""/>
            <p:cNvSpPr/>
            <p:nvPr/>
          </p:nvSpPr>
          <p:spPr>
            <a:xfrm>
              <a:off x="2113800" y="6173673"/>
              <a:ext cx="0" cy="238760"/>
            </a:xfrm>
            <a:custGeom>
              <a:avLst/>
              <a:gdLst/>
              <a:ahLst/>
              <a:cxnLst/>
              <a:rect l="l" t="t" r="r" b="b"/>
              <a:pathLst>
                <a:path w="0" h="238760">
                  <a:moveTo>
                    <a:pt x="0" y="238505"/>
                  </a:moveTo>
                  <a:lnTo>
                    <a:pt x="0" y="0"/>
                  </a:lnTo>
                </a:path>
              </a:pathLst>
            </a:custGeom>
            <a:ln w="505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30" name="object 30" descr=""/>
          <p:cNvSpPr/>
          <p:nvPr/>
        </p:nvSpPr>
        <p:spPr>
          <a:xfrm>
            <a:off x="2982633" y="6219164"/>
            <a:ext cx="114935" cy="0"/>
          </a:xfrm>
          <a:custGeom>
            <a:avLst/>
            <a:gdLst/>
            <a:ahLst/>
            <a:cxnLst/>
            <a:rect l="l" t="t" r="r" b="b"/>
            <a:pathLst>
              <a:path w="114935" h="0">
                <a:moveTo>
                  <a:pt x="0" y="0"/>
                </a:moveTo>
                <a:lnTo>
                  <a:pt x="114414" y="0"/>
                </a:lnTo>
              </a:path>
            </a:pathLst>
          </a:custGeom>
          <a:ln w="505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1" name="object 31" descr="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49530">
              <a:lnSpc>
                <a:spcPts val="1235"/>
              </a:lnSpc>
            </a:pPr>
            <a:fld id="{81D60167-4931-47E6-BA6A-407CBD079E47}" type="slidenum">
              <a:rPr dirty="0" spc="-25"/>
              <a:t>10</a:t>
            </a:fld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 txBox="1"/>
          <p:nvPr/>
        </p:nvSpPr>
        <p:spPr>
          <a:xfrm>
            <a:off x="5480545" y="411350"/>
            <a:ext cx="1598930" cy="207645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200" i="1">
                <a:latin typeface="Calibri"/>
                <a:cs typeface="Calibri"/>
              </a:rPr>
              <a:t>Traffic</a:t>
            </a:r>
            <a:r>
              <a:rPr dirty="0" sz="1200" spc="229" i="1">
                <a:latin typeface="Calibri"/>
                <a:cs typeface="Calibri"/>
              </a:rPr>
              <a:t> </a:t>
            </a:r>
            <a:r>
              <a:rPr dirty="0" sz="1200" i="1">
                <a:latin typeface="Calibri"/>
                <a:cs typeface="Calibri"/>
              </a:rPr>
              <a:t>light</a:t>
            </a:r>
            <a:r>
              <a:rPr dirty="0" sz="1200" spc="240" i="1">
                <a:latin typeface="Calibri"/>
                <a:cs typeface="Calibri"/>
              </a:rPr>
              <a:t> </a:t>
            </a:r>
            <a:r>
              <a:rPr dirty="0" sz="1200" i="1">
                <a:latin typeface="Calibri"/>
                <a:cs typeface="Calibri"/>
              </a:rPr>
              <a:t>control</a:t>
            </a:r>
            <a:r>
              <a:rPr dirty="0" sz="1200" spc="245" i="1">
                <a:latin typeface="Calibri"/>
                <a:cs typeface="Calibri"/>
              </a:rPr>
              <a:t> </a:t>
            </a:r>
            <a:r>
              <a:rPr dirty="0" sz="1200" spc="-20" i="1">
                <a:latin typeface="Calibri"/>
                <a:cs typeface="Calibri"/>
              </a:rPr>
              <a:t>unit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3" name="object 3" descr=""/>
          <p:cNvSpPr/>
          <p:nvPr/>
        </p:nvSpPr>
        <p:spPr>
          <a:xfrm>
            <a:off x="586625" y="633450"/>
            <a:ext cx="6480175" cy="0"/>
          </a:xfrm>
          <a:custGeom>
            <a:avLst/>
            <a:gdLst/>
            <a:ahLst/>
            <a:cxnLst/>
            <a:rect l="l" t="t" r="r" b="b"/>
            <a:pathLst>
              <a:path w="6480175" h="0">
                <a:moveTo>
                  <a:pt x="0" y="0"/>
                </a:moveTo>
                <a:lnTo>
                  <a:pt x="6479997" y="0"/>
                </a:lnTo>
              </a:path>
            </a:pathLst>
          </a:custGeom>
          <a:ln w="505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grpSp>
        <p:nvGrpSpPr>
          <p:cNvPr id="4" name="object 4" descr=""/>
          <p:cNvGrpSpPr/>
          <p:nvPr/>
        </p:nvGrpSpPr>
        <p:grpSpPr>
          <a:xfrm>
            <a:off x="1177413" y="947324"/>
            <a:ext cx="5405755" cy="2522855"/>
            <a:chOff x="1177413" y="947324"/>
            <a:chExt cx="5405755" cy="2522855"/>
          </a:xfrm>
        </p:grpSpPr>
        <p:sp>
          <p:nvSpPr>
            <p:cNvPr id="5" name="object 5" descr=""/>
            <p:cNvSpPr/>
            <p:nvPr/>
          </p:nvSpPr>
          <p:spPr>
            <a:xfrm>
              <a:off x="1179944" y="948463"/>
              <a:ext cx="5400675" cy="2520315"/>
            </a:xfrm>
            <a:custGeom>
              <a:avLst/>
              <a:gdLst/>
              <a:ahLst/>
              <a:cxnLst/>
              <a:rect l="l" t="t" r="r" b="b"/>
              <a:pathLst>
                <a:path w="5400675" h="2520315">
                  <a:moveTo>
                    <a:pt x="0" y="2520031"/>
                  </a:moveTo>
                  <a:lnTo>
                    <a:pt x="5400067" y="2520031"/>
                  </a:lnTo>
                </a:path>
                <a:path w="5400675" h="2520315">
                  <a:moveTo>
                    <a:pt x="0" y="2160026"/>
                  </a:moveTo>
                  <a:lnTo>
                    <a:pt x="5400067" y="2160026"/>
                  </a:lnTo>
                </a:path>
                <a:path w="5400675" h="2520315">
                  <a:moveTo>
                    <a:pt x="0" y="1800022"/>
                  </a:moveTo>
                  <a:lnTo>
                    <a:pt x="5400067" y="1800022"/>
                  </a:lnTo>
                </a:path>
                <a:path w="5400675" h="2520315">
                  <a:moveTo>
                    <a:pt x="0" y="1440017"/>
                  </a:moveTo>
                  <a:lnTo>
                    <a:pt x="5400067" y="1440017"/>
                  </a:lnTo>
                </a:path>
                <a:path w="5400675" h="2520315">
                  <a:moveTo>
                    <a:pt x="0" y="1080013"/>
                  </a:moveTo>
                  <a:lnTo>
                    <a:pt x="5400067" y="1080013"/>
                  </a:lnTo>
                </a:path>
                <a:path w="5400675" h="2520315">
                  <a:moveTo>
                    <a:pt x="0" y="720008"/>
                  </a:moveTo>
                  <a:lnTo>
                    <a:pt x="5400067" y="720008"/>
                  </a:lnTo>
                </a:path>
                <a:path w="5400675" h="2520315">
                  <a:moveTo>
                    <a:pt x="0" y="360004"/>
                  </a:moveTo>
                  <a:lnTo>
                    <a:pt x="5400067" y="360004"/>
                  </a:lnTo>
                </a:path>
                <a:path w="5400675" h="2520315">
                  <a:moveTo>
                    <a:pt x="0" y="126"/>
                  </a:moveTo>
                  <a:lnTo>
                    <a:pt x="5400067" y="126"/>
                  </a:lnTo>
                </a:path>
                <a:path w="5400675" h="2520315">
                  <a:moveTo>
                    <a:pt x="0" y="2520031"/>
                  </a:moveTo>
                  <a:lnTo>
                    <a:pt x="0" y="0"/>
                  </a:lnTo>
                </a:path>
                <a:path w="5400675" h="2520315">
                  <a:moveTo>
                    <a:pt x="360004" y="2520031"/>
                  </a:moveTo>
                  <a:lnTo>
                    <a:pt x="360004" y="0"/>
                  </a:lnTo>
                </a:path>
                <a:path w="5400675" h="2520315">
                  <a:moveTo>
                    <a:pt x="720008" y="2520031"/>
                  </a:moveTo>
                  <a:lnTo>
                    <a:pt x="720008" y="0"/>
                  </a:lnTo>
                </a:path>
                <a:path w="5400675" h="2520315">
                  <a:moveTo>
                    <a:pt x="1080013" y="2520031"/>
                  </a:moveTo>
                  <a:lnTo>
                    <a:pt x="1080013" y="0"/>
                  </a:lnTo>
                </a:path>
                <a:path w="5400675" h="2520315">
                  <a:moveTo>
                    <a:pt x="1440017" y="2520031"/>
                  </a:moveTo>
                  <a:lnTo>
                    <a:pt x="1440017" y="0"/>
                  </a:lnTo>
                </a:path>
                <a:path w="5400675" h="2520315">
                  <a:moveTo>
                    <a:pt x="1800022" y="2520031"/>
                  </a:moveTo>
                  <a:lnTo>
                    <a:pt x="1800022" y="0"/>
                  </a:lnTo>
                </a:path>
                <a:path w="5400675" h="2520315">
                  <a:moveTo>
                    <a:pt x="2160026" y="2520031"/>
                  </a:moveTo>
                  <a:lnTo>
                    <a:pt x="2160026" y="0"/>
                  </a:lnTo>
                </a:path>
                <a:path w="5400675" h="2520315">
                  <a:moveTo>
                    <a:pt x="2520031" y="2520031"/>
                  </a:moveTo>
                  <a:lnTo>
                    <a:pt x="2520031" y="0"/>
                  </a:lnTo>
                </a:path>
                <a:path w="5400675" h="2520315">
                  <a:moveTo>
                    <a:pt x="2880035" y="2520031"/>
                  </a:moveTo>
                  <a:lnTo>
                    <a:pt x="2880035" y="0"/>
                  </a:lnTo>
                </a:path>
                <a:path w="5400675" h="2520315">
                  <a:moveTo>
                    <a:pt x="3240040" y="2520031"/>
                  </a:moveTo>
                  <a:lnTo>
                    <a:pt x="3240040" y="0"/>
                  </a:lnTo>
                </a:path>
                <a:path w="5400675" h="2520315">
                  <a:moveTo>
                    <a:pt x="3600044" y="2520031"/>
                  </a:moveTo>
                  <a:lnTo>
                    <a:pt x="3600044" y="0"/>
                  </a:lnTo>
                </a:path>
                <a:path w="5400675" h="2520315">
                  <a:moveTo>
                    <a:pt x="3960049" y="2520031"/>
                  </a:moveTo>
                  <a:lnTo>
                    <a:pt x="3960049" y="0"/>
                  </a:lnTo>
                </a:path>
                <a:path w="5400675" h="2520315">
                  <a:moveTo>
                    <a:pt x="4320053" y="2520031"/>
                  </a:moveTo>
                  <a:lnTo>
                    <a:pt x="4320053" y="0"/>
                  </a:lnTo>
                </a:path>
                <a:path w="5400675" h="2520315">
                  <a:moveTo>
                    <a:pt x="4680058" y="2520031"/>
                  </a:moveTo>
                  <a:lnTo>
                    <a:pt x="4680058" y="0"/>
                  </a:lnTo>
                </a:path>
                <a:path w="5400675" h="2520315">
                  <a:moveTo>
                    <a:pt x="5040062" y="2520031"/>
                  </a:moveTo>
                  <a:lnTo>
                    <a:pt x="5040062" y="0"/>
                  </a:lnTo>
                </a:path>
                <a:path w="5400675" h="2520315">
                  <a:moveTo>
                    <a:pt x="5399940" y="2520031"/>
                  </a:moveTo>
                  <a:lnTo>
                    <a:pt x="5399940" y="0"/>
                  </a:lnTo>
                </a:path>
              </a:pathLst>
            </a:custGeom>
            <a:ln w="3175">
              <a:solidFill>
                <a:srgbClr val="E5E5E5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 descr=""/>
            <p:cNvSpPr/>
            <p:nvPr/>
          </p:nvSpPr>
          <p:spPr>
            <a:xfrm>
              <a:off x="1179944" y="2568483"/>
              <a:ext cx="5400675" cy="540385"/>
            </a:xfrm>
            <a:custGeom>
              <a:avLst/>
              <a:gdLst/>
              <a:ahLst/>
              <a:cxnLst/>
              <a:rect l="l" t="t" r="r" b="b"/>
              <a:pathLst>
                <a:path w="5400675" h="540385">
                  <a:moveTo>
                    <a:pt x="0" y="540006"/>
                  </a:moveTo>
                  <a:lnTo>
                    <a:pt x="180002" y="540006"/>
                  </a:lnTo>
                  <a:lnTo>
                    <a:pt x="180002" y="432004"/>
                  </a:lnTo>
                  <a:lnTo>
                    <a:pt x="360004" y="432004"/>
                  </a:lnTo>
                  <a:lnTo>
                    <a:pt x="360004" y="540006"/>
                  </a:lnTo>
                </a:path>
                <a:path w="5400675" h="540385">
                  <a:moveTo>
                    <a:pt x="360004" y="540006"/>
                  </a:moveTo>
                  <a:lnTo>
                    <a:pt x="540006" y="540006"/>
                  </a:lnTo>
                  <a:lnTo>
                    <a:pt x="540006" y="432004"/>
                  </a:lnTo>
                  <a:lnTo>
                    <a:pt x="720008" y="432004"/>
                  </a:lnTo>
                  <a:lnTo>
                    <a:pt x="720008" y="540006"/>
                  </a:lnTo>
                </a:path>
                <a:path w="5400675" h="540385">
                  <a:moveTo>
                    <a:pt x="720008" y="540006"/>
                  </a:moveTo>
                  <a:lnTo>
                    <a:pt x="900010" y="540006"/>
                  </a:lnTo>
                  <a:lnTo>
                    <a:pt x="900010" y="432004"/>
                  </a:lnTo>
                  <a:lnTo>
                    <a:pt x="1080013" y="432004"/>
                  </a:lnTo>
                  <a:lnTo>
                    <a:pt x="1080013" y="540006"/>
                  </a:lnTo>
                </a:path>
                <a:path w="5400675" h="540385">
                  <a:moveTo>
                    <a:pt x="1080013" y="540006"/>
                  </a:moveTo>
                  <a:lnTo>
                    <a:pt x="1260015" y="540006"/>
                  </a:lnTo>
                  <a:lnTo>
                    <a:pt x="1260015" y="432004"/>
                  </a:lnTo>
                  <a:lnTo>
                    <a:pt x="1440017" y="432004"/>
                  </a:lnTo>
                  <a:lnTo>
                    <a:pt x="1440017" y="540006"/>
                  </a:lnTo>
                </a:path>
                <a:path w="5400675" h="540385">
                  <a:moveTo>
                    <a:pt x="1440017" y="540006"/>
                  </a:moveTo>
                  <a:lnTo>
                    <a:pt x="1620019" y="540006"/>
                  </a:lnTo>
                  <a:lnTo>
                    <a:pt x="1620019" y="432004"/>
                  </a:lnTo>
                  <a:lnTo>
                    <a:pt x="1800022" y="432004"/>
                  </a:lnTo>
                  <a:lnTo>
                    <a:pt x="1800022" y="540006"/>
                  </a:lnTo>
                </a:path>
                <a:path w="5400675" h="540385">
                  <a:moveTo>
                    <a:pt x="1800022" y="540006"/>
                  </a:moveTo>
                  <a:lnTo>
                    <a:pt x="1980024" y="540006"/>
                  </a:lnTo>
                  <a:lnTo>
                    <a:pt x="1980024" y="432004"/>
                  </a:lnTo>
                  <a:lnTo>
                    <a:pt x="2160026" y="432004"/>
                  </a:lnTo>
                  <a:lnTo>
                    <a:pt x="2160026" y="540006"/>
                  </a:lnTo>
                </a:path>
                <a:path w="5400675" h="540385">
                  <a:moveTo>
                    <a:pt x="2160026" y="540006"/>
                  </a:moveTo>
                  <a:lnTo>
                    <a:pt x="2340028" y="540006"/>
                  </a:lnTo>
                  <a:lnTo>
                    <a:pt x="2340028" y="432004"/>
                  </a:lnTo>
                  <a:lnTo>
                    <a:pt x="2520031" y="432004"/>
                  </a:lnTo>
                  <a:lnTo>
                    <a:pt x="2520031" y="540006"/>
                  </a:lnTo>
                </a:path>
                <a:path w="5400675" h="540385">
                  <a:moveTo>
                    <a:pt x="2520031" y="540006"/>
                  </a:moveTo>
                  <a:lnTo>
                    <a:pt x="2700033" y="540006"/>
                  </a:lnTo>
                  <a:lnTo>
                    <a:pt x="2700033" y="432004"/>
                  </a:lnTo>
                  <a:lnTo>
                    <a:pt x="2880035" y="432004"/>
                  </a:lnTo>
                  <a:lnTo>
                    <a:pt x="2880035" y="540006"/>
                  </a:lnTo>
                </a:path>
                <a:path w="5400675" h="540385">
                  <a:moveTo>
                    <a:pt x="2880035" y="540006"/>
                  </a:moveTo>
                  <a:lnTo>
                    <a:pt x="3060038" y="540006"/>
                  </a:lnTo>
                  <a:lnTo>
                    <a:pt x="3060038" y="432004"/>
                  </a:lnTo>
                  <a:lnTo>
                    <a:pt x="3240040" y="432004"/>
                  </a:lnTo>
                  <a:lnTo>
                    <a:pt x="3240040" y="540006"/>
                  </a:lnTo>
                </a:path>
                <a:path w="5400675" h="540385">
                  <a:moveTo>
                    <a:pt x="3240040" y="540006"/>
                  </a:moveTo>
                  <a:lnTo>
                    <a:pt x="3420042" y="540006"/>
                  </a:lnTo>
                  <a:lnTo>
                    <a:pt x="3420042" y="432004"/>
                  </a:lnTo>
                  <a:lnTo>
                    <a:pt x="3600044" y="432004"/>
                  </a:lnTo>
                  <a:lnTo>
                    <a:pt x="3600044" y="540006"/>
                  </a:lnTo>
                </a:path>
                <a:path w="5400675" h="540385">
                  <a:moveTo>
                    <a:pt x="3600044" y="540006"/>
                  </a:moveTo>
                  <a:lnTo>
                    <a:pt x="3780047" y="540006"/>
                  </a:lnTo>
                  <a:lnTo>
                    <a:pt x="3780047" y="432004"/>
                  </a:lnTo>
                  <a:lnTo>
                    <a:pt x="3960048" y="432004"/>
                  </a:lnTo>
                  <a:lnTo>
                    <a:pt x="3960048" y="540006"/>
                  </a:lnTo>
                </a:path>
                <a:path w="5400675" h="540385">
                  <a:moveTo>
                    <a:pt x="3960049" y="540006"/>
                  </a:moveTo>
                  <a:lnTo>
                    <a:pt x="4140051" y="540006"/>
                  </a:lnTo>
                  <a:lnTo>
                    <a:pt x="4140051" y="432004"/>
                  </a:lnTo>
                  <a:lnTo>
                    <a:pt x="4320053" y="432004"/>
                  </a:lnTo>
                  <a:lnTo>
                    <a:pt x="4320053" y="540006"/>
                  </a:lnTo>
                </a:path>
                <a:path w="5400675" h="540385">
                  <a:moveTo>
                    <a:pt x="4320053" y="540006"/>
                  </a:moveTo>
                  <a:lnTo>
                    <a:pt x="4500055" y="540006"/>
                  </a:lnTo>
                  <a:lnTo>
                    <a:pt x="4500055" y="432004"/>
                  </a:lnTo>
                  <a:lnTo>
                    <a:pt x="4680057" y="432004"/>
                  </a:lnTo>
                  <a:lnTo>
                    <a:pt x="4680057" y="540006"/>
                  </a:lnTo>
                </a:path>
                <a:path w="5400675" h="540385">
                  <a:moveTo>
                    <a:pt x="4680058" y="540006"/>
                  </a:moveTo>
                  <a:lnTo>
                    <a:pt x="4860060" y="540006"/>
                  </a:lnTo>
                  <a:lnTo>
                    <a:pt x="4860060" y="432004"/>
                  </a:lnTo>
                  <a:lnTo>
                    <a:pt x="5040062" y="432004"/>
                  </a:lnTo>
                  <a:lnTo>
                    <a:pt x="5040062" y="540006"/>
                  </a:lnTo>
                </a:path>
                <a:path w="5400675" h="540385">
                  <a:moveTo>
                    <a:pt x="5040062" y="540006"/>
                  </a:moveTo>
                  <a:lnTo>
                    <a:pt x="5220064" y="540006"/>
                  </a:lnTo>
                  <a:lnTo>
                    <a:pt x="5220064" y="432004"/>
                  </a:lnTo>
                  <a:lnTo>
                    <a:pt x="5400066" y="432004"/>
                  </a:lnTo>
                  <a:lnTo>
                    <a:pt x="5400066" y="540006"/>
                  </a:lnTo>
                </a:path>
                <a:path w="5400675" h="540385">
                  <a:moveTo>
                    <a:pt x="0" y="0"/>
                  </a:moveTo>
                  <a:lnTo>
                    <a:pt x="720008" y="0"/>
                  </a:lnTo>
                  <a:lnTo>
                    <a:pt x="720008" y="108002"/>
                  </a:lnTo>
                  <a:lnTo>
                    <a:pt x="5400067" y="108002"/>
                  </a:lnTo>
                </a:path>
              </a:pathLst>
            </a:custGeom>
            <a:ln w="506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7" name="object 7" descr=""/>
            <p:cNvSpPr/>
            <p:nvPr/>
          </p:nvSpPr>
          <p:spPr>
            <a:xfrm>
              <a:off x="1179944" y="1560470"/>
              <a:ext cx="900430" cy="828040"/>
            </a:xfrm>
            <a:custGeom>
              <a:avLst/>
              <a:gdLst/>
              <a:ahLst/>
              <a:cxnLst/>
              <a:rect l="l" t="t" r="r" b="b"/>
              <a:pathLst>
                <a:path w="900430" h="828039">
                  <a:moveTo>
                    <a:pt x="0" y="828011"/>
                  </a:moveTo>
                  <a:lnTo>
                    <a:pt x="720008" y="828011"/>
                  </a:lnTo>
                  <a:lnTo>
                    <a:pt x="720008" y="720008"/>
                  </a:lnTo>
                  <a:lnTo>
                    <a:pt x="0" y="720008"/>
                  </a:lnTo>
                </a:path>
                <a:path w="900430" h="828039">
                  <a:moveTo>
                    <a:pt x="0" y="108002"/>
                  </a:moveTo>
                  <a:lnTo>
                    <a:pt x="900010" y="108002"/>
                  </a:lnTo>
                  <a:lnTo>
                    <a:pt x="900010" y="0"/>
                  </a:lnTo>
                  <a:lnTo>
                    <a:pt x="0" y="0"/>
                  </a:lnTo>
                </a:path>
              </a:pathLst>
            </a:custGeom>
            <a:ln w="5060">
              <a:solidFill>
                <a:srgbClr val="000000"/>
              </a:solidFill>
              <a:prstDash val="dot"/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8" name="object 8" descr=""/>
            <p:cNvSpPr/>
            <p:nvPr/>
          </p:nvSpPr>
          <p:spPr>
            <a:xfrm>
              <a:off x="1899953" y="1560470"/>
              <a:ext cx="4500245" cy="828040"/>
            </a:xfrm>
            <a:custGeom>
              <a:avLst/>
              <a:gdLst/>
              <a:ahLst/>
              <a:cxnLst/>
              <a:rect l="l" t="t" r="r" b="b"/>
              <a:pathLst>
                <a:path w="4500245" h="828039">
                  <a:moveTo>
                    <a:pt x="0" y="828011"/>
                  </a:moveTo>
                  <a:lnTo>
                    <a:pt x="360004" y="828011"/>
                  </a:lnTo>
                  <a:lnTo>
                    <a:pt x="360004" y="720008"/>
                  </a:lnTo>
                  <a:lnTo>
                    <a:pt x="720008" y="720008"/>
                  </a:lnTo>
                  <a:lnTo>
                    <a:pt x="720008" y="828011"/>
                  </a:lnTo>
                </a:path>
                <a:path w="4500245" h="828039">
                  <a:moveTo>
                    <a:pt x="180001" y="108002"/>
                  </a:moveTo>
                  <a:lnTo>
                    <a:pt x="540006" y="108002"/>
                  </a:lnTo>
                  <a:lnTo>
                    <a:pt x="540006" y="0"/>
                  </a:lnTo>
                  <a:lnTo>
                    <a:pt x="900010" y="0"/>
                  </a:lnTo>
                  <a:lnTo>
                    <a:pt x="900010" y="108002"/>
                  </a:lnTo>
                </a:path>
                <a:path w="4500245" h="828039">
                  <a:moveTo>
                    <a:pt x="720008" y="828011"/>
                  </a:moveTo>
                  <a:lnTo>
                    <a:pt x="1080013" y="828011"/>
                  </a:lnTo>
                  <a:lnTo>
                    <a:pt x="1080013" y="720008"/>
                  </a:lnTo>
                  <a:lnTo>
                    <a:pt x="1440017" y="720008"/>
                  </a:lnTo>
                  <a:lnTo>
                    <a:pt x="1440017" y="828011"/>
                  </a:lnTo>
                </a:path>
                <a:path w="4500245" h="828039">
                  <a:moveTo>
                    <a:pt x="900010" y="108002"/>
                  </a:moveTo>
                  <a:lnTo>
                    <a:pt x="1260015" y="108002"/>
                  </a:lnTo>
                  <a:lnTo>
                    <a:pt x="1260015" y="0"/>
                  </a:lnTo>
                  <a:lnTo>
                    <a:pt x="1620019" y="0"/>
                  </a:lnTo>
                  <a:lnTo>
                    <a:pt x="1620019" y="108002"/>
                  </a:lnTo>
                </a:path>
                <a:path w="4500245" h="828039">
                  <a:moveTo>
                    <a:pt x="1440017" y="828011"/>
                  </a:moveTo>
                  <a:lnTo>
                    <a:pt x="1800022" y="828011"/>
                  </a:lnTo>
                  <a:lnTo>
                    <a:pt x="1800022" y="720008"/>
                  </a:lnTo>
                  <a:lnTo>
                    <a:pt x="2160026" y="720008"/>
                  </a:lnTo>
                  <a:lnTo>
                    <a:pt x="2160026" y="828011"/>
                  </a:lnTo>
                </a:path>
                <a:path w="4500245" h="828039">
                  <a:moveTo>
                    <a:pt x="1620019" y="108002"/>
                  </a:moveTo>
                  <a:lnTo>
                    <a:pt x="1980024" y="108002"/>
                  </a:lnTo>
                  <a:lnTo>
                    <a:pt x="1980024" y="0"/>
                  </a:lnTo>
                  <a:lnTo>
                    <a:pt x="2340029" y="0"/>
                  </a:lnTo>
                  <a:lnTo>
                    <a:pt x="2340029" y="108002"/>
                  </a:lnTo>
                </a:path>
                <a:path w="4500245" h="828039">
                  <a:moveTo>
                    <a:pt x="2160026" y="828011"/>
                  </a:moveTo>
                  <a:lnTo>
                    <a:pt x="2520031" y="828011"/>
                  </a:lnTo>
                  <a:lnTo>
                    <a:pt x="2520031" y="720008"/>
                  </a:lnTo>
                  <a:lnTo>
                    <a:pt x="2880035" y="720008"/>
                  </a:lnTo>
                  <a:lnTo>
                    <a:pt x="2880035" y="828011"/>
                  </a:lnTo>
                </a:path>
                <a:path w="4500245" h="828039">
                  <a:moveTo>
                    <a:pt x="2340029" y="108002"/>
                  </a:moveTo>
                  <a:lnTo>
                    <a:pt x="2700033" y="108002"/>
                  </a:lnTo>
                  <a:lnTo>
                    <a:pt x="2700033" y="0"/>
                  </a:lnTo>
                  <a:lnTo>
                    <a:pt x="3060038" y="0"/>
                  </a:lnTo>
                  <a:lnTo>
                    <a:pt x="3060038" y="108002"/>
                  </a:lnTo>
                </a:path>
                <a:path w="4500245" h="828039">
                  <a:moveTo>
                    <a:pt x="2880035" y="828011"/>
                  </a:moveTo>
                  <a:lnTo>
                    <a:pt x="3240040" y="828011"/>
                  </a:lnTo>
                  <a:lnTo>
                    <a:pt x="3240040" y="720008"/>
                  </a:lnTo>
                  <a:lnTo>
                    <a:pt x="3600044" y="720008"/>
                  </a:lnTo>
                  <a:lnTo>
                    <a:pt x="3600044" y="828011"/>
                  </a:lnTo>
                </a:path>
                <a:path w="4500245" h="828039">
                  <a:moveTo>
                    <a:pt x="3060038" y="108002"/>
                  </a:moveTo>
                  <a:lnTo>
                    <a:pt x="3420042" y="108002"/>
                  </a:lnTo>
                  <a:lnTo>
                    <a:pt x="3420042" y="0"/>
                  </a:lnTo>
                  <a:lnTo>
                    <a:pt x="3780046" y="0"/>
                  </a:lnTo>
                  <a:lnTo>
                    <a:pt x="3780046" y="108002"/>
                  </a:lnTo>
                </a:path>
                <a:path w="4500245" h="828039">
                  <a:moveTo>
                    <a:pt x="3600044" y="828011"/>
                  </a:moveTo>
                  <a:lnTo>
                    <a:pt x="3960049" y="828011"/>
                  </a:lnTo>
                  <a:lnTo>
                    <a:pt x="3960049" y="720008"/>
                  </a:lnTo>
                  <a:lnTo>
                    <a:pt x="4320053" y="720008"/>
                  </a:lnTo>
                  <a:lnTo>
                    <a:pt x="4320053" y="828011"/>
                  </a:lnTo>
                </a:path>
                <a:path w="4500245" h="828039">
                  <a:moveTo>
                    <a:pt x="3780046" y="108002"/>
                  </a:moveTo>
                  <a:lnTo>
                    <a:pt x="4140051" y="108002"/>
                  </a:lnTo>
                  <a:lnTo>
                    <a:pt x="4140051" y="0"/>
                  </a:lnTo>
                  <a:lnTo>
                    <a:pt x="4500055" y="0"/>
                  </a:lnTo>
                  <a:lnTo>
                    <a:pt x="4500055" y="108002"/>
                  </a:lnTo>
                </a:path>
              </a:pathLst>
            </a:custGeom>
            <a:ln w="506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9" name="object 9" descr=""/>
            <p:cNvSpPr/>
            <p:nvPr/>
          </p:nvSpPr>
          <p:spPr>
            <a:xfrm>
              <a:off x="1179944" y="1200465"/>
              <a:ext cx="900430" cy="828040"/>
            </a:xfrm>
            <a:custGeom>
              <a:avLst/>
              <a:gdLst/>
              <a:ahLst/>
              <a:cxnLst/>
              <a:rect l="l" t="t" r="r" b="b"/>
              <a:pathLst>
                <a:path w="900430" h="828039">
                  <a:moveTo>
                    <a:pt x="0" y="828011"/>
                  </a:moveTo>
                  <a:lnTo>
                    <a:pt x="720008" y="828011"/>
                  </a:lnTo>
                  <a:lnTo>
                    <a:pt x="720008" y="720008"/>
                  </a:lnTo>
                  <a:lnTo>
                    <a:pt x="0" y="720008"/>
                  </a:lnTo>
                </a:path>
                <a:path w="900430" h="828039">
                  <a:moveTo>
                    <a:pt x="0" y="108002"/>
                  </a:moveTo>
                  <a:lnTo>
                    <a:pt x="900010" y="108002"/>
                  </a:lnTo>
                  <a:lnTo>
                    <a:pt x="900010" y="0"/>
                  </a:lnTo>
                  <a:lnTo>
                    <a:pt x="0" y="0"/>
                  </a:lnTo>
                </a:path>
              </a:pathLst>
            </a:custGeom>
            <a:ln w="5060">
              <a:solidFill>
                <a:srgbClr val="000000"/>
              </a:solidFill>
              <a:prstDash val="dot"/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0" name="object 10" descr=""/>
            <p:cNvSpPr/>
            <p:nvPr/>
          </p:nvSpPr>
          <p:spPr>
            <a:xfrm>
              <a:off x="1899953" y="1200465"/>
              <a:ext cx="4500245" cy="828040"/>
            </a:xfrm>
            <a:custGeom>
              <a:avLst/>
              <a:gdLst/>
              <a:ahLst/>
              <a:cxnLst/>
              <a:rect l="l" t="t" r="r" b="b"/>
              <a:pathLst>
                <a:path w="4500245" h="828039">
                  <a:moveTo>
                    <a:pt x="0" y="828011"/>
                  </a:moveTo>
                  <a:lnTo>
                    <a:pt x="720008" y="828011"/>
                  </a:lnTo>
                  <a:lnTo>
                    <a:pt x="720008" y="720008"/>
                  </a:lnTo>
                  <a:lnTo>
                    <a:pt x="1440017" y="720008"/>
                  </a:lnTo>
                  <a:lnTo>
                    <a:pt x="1440017" y="828011"/>
                  </a:lnTo>
                </a:path>
                <a:path w="4500245" h="828039">
                  <a:moveTo>
                    <a:pt x="180001" y="108002"/>
                  </a:moveTo>
                  <a:lnTo>
                    <a:pt x="900010" y="108002"/>
                  </a:lnTo>
                  <a:lnTo>
                    <a:pt x="900010" y="0"/>
                  </a:lnTo>
                  <a:lnTo>
                    <a:pt x="1620019" y="0"/>
                  </a:lnTo>
                  <a:lnTo>
                    <a:pt x="1620019" y="108002"/>
                  </a:lnTo>
                </a:path>
                <a:path w="4500245" h="828039">
                  <a:moveTo>
                    <a:pt x="1440017" y="828011"/>
                  </a:moveTo>
                  <a:lnTo>
                    <a:pt x="2160026" y="828011"/>
                  </a:lnTo>
                  <a:lnTo>
                    <a:pt x="2160026" y="720008"/>
                  </a:lnTo>
                  <a:lnTo>
                    <a:pt x="2880035" y="720008"/>
                  </a:lnTo>
                  <a:lnTo>
                    <a:pt x="2880035" y="828011"/>
                  </a:lnTo>
                </a:path>
                <a:path w="4500245" h="828039">
                  <a:moveTo>
                    <a:pt x="1620019" y="108002"/>
                  </a:moveTo>
                  <a:lnTo>
                    <a:pt x="2340029" y="108002"/>
                  </a:lnTo>
                  <a:lnTo>
                    <a:pt x="2340029" y="0"/>
                  </a:lnTo>
                  <a:lnTo>
                    <a:pt x="3060038" y="0"/>
                  </a:lnTo>
                  <a:lnTo>
                    <a:pt x="3060038" y="108002"/>
                  </a:lnTo>
                </a:path>
                <a:path w="4500245" h="828039">
                  <a:moveTo>
                    <a:pt x="2880035" y="828011"/>
                  </a:moveTo>
                  <a:lnTo>
                    <a:pt x="3600044" y="828011"/>
                  </a:lnTo>
                  <a:lnTo>
                    <a:pt x="3600044" y="720008"/>
                  </a:lnTo>
                  <a:lnTo>
                    <a:pt x="4320053" y="720008"/>
                  </a:lnTo>
                  <a:lnTo>
                    <a:pt x="4320053" y="828011"/>
                  </a:lnTo>
                </a:path>
                <a:path w="4500245" h="828039">
                  <a:moveTo>
                    <a:pt x="3060038" y="108002"/>
                  </a:moveTo>
                  <a:lnTo>
                    <a:pt x="3780046" y="108002"/>
                  </a:lnTo>
                  <a:lnTo>
                    <a:pt x="3780046" y="0"/>
                  </a:lnTo>
                  <a:lnTo>
                    <a:pt x="4500055" y="0"/>
                  </a:lnTo>
                  <a:lnTo>
                    <a:pt x="4500055" y="108002"/>
                  </a:lnTo>
                </a:path>
              </a:pathLst>
            </a:custGeom>
            <a:ln w="506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1" name="object 11" descr=""/>
            <p:cNvSpPr/>
            <p:nvPr/>
          </p:nvSpPr>
          <p:spPr>
            <a:xfrm>
              <a:off x="2259957" y="1745195"/>
              <a:ext cx="178435" cy="463550"/>
            </a:xfrm>
            <a:custGeom>
              <a:avLst/>
              <a:gdLst/>
              <a:ahLst/>
              <a:cxnLst/>
              <a:rect l="l" t="t" r="r" b="b"/>
              <a:pathLst>
                <a:path w="178435" h="463550">
                  <a:moveTo>
                    <a:pt x="0" y="463283"/>
                  </a:moveTo>
                  <a:lnTo>
                    <a:pt x="178185" y="0"/>
                  </a:lnTo>
                </a:path>
              </a:pathLst>
            </a:custGeom>
            <a:ln w="5060">
              <a:solidFill>
                <a:srgbClr val="00FF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2" name="object 12" descr=""/>
            <p:cNvSpPr/>
            <p:nvPr/>
          </p:nvSpPr>
          <p:spPr>
            <a:xfrm>
              <a:off x="2401263" y="1742834"/>
              <a:ext cx="57150" cy="35560"/>
            </a:xfrm>
            <a:custGeom>
              <a:avLst/>
              <a:gdLst/>
              <a:ahLst/>
              <a:cxnLst/>
              <a:rect l="l" t="t" r="r" b="b"/>
              <a:pathLst>
                <a:path w="57150" h="35560">
                  <a:moveTo>
                    <a:pt x="0" y="13662"/>
                  </a:moveTo>
                  <a:lnTo>
                    <a:pt x="12796" y="13632"/>
                  </a:lnTo>
                  <a:lnTo>
                    <a:pt x="23225" y="10902"/>
                  </a:lnTo>
                  <a:lnTo>
                    <a:pt x="31488" y="6137"/>
                  </a:lnTo>
                  <a:lnTo>
                    <a:pt x="37788" y="0"/>
                  </a:lnTo>
                  <a:lnTo>
                    <a:pt x="38352" y="8777"/>
                  </a:lnTo>
                  <a:lnTo>
                    <a:pt x="41292" y="17851"/>
                  </a:lnTo>
                  <a:lnTo>
                    <a:pt x="47205" y="26865"/>
                  </a:lnTo>
                  <a:lnTo>
                    <a:pt x="56683" y="35462"/>
                  </a:lnTo>
                </a:path>
              </a:pathLst>
            </a:custGeom>
            <a:ln w="5060">
              <a:solidFill>
                <a:srgbClr val="00FF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3" name="object 13" descr=""/>
            <p:cNvSpPr/>
            <p:nvPr/>
          </p:nvSpPr>
          <p:spPr>
            <a:xfrm>
              <a:off x="2619962" y="1385191"/>
              <a:ext cx="178435" cy="463550"/>
            </a:xfrm>
            <a:custGeom>
              <a:avLst/>
              <a:gdLst/>
              <a:ahLst/>
              <a:cxnLst/>
              <a:rect l="l" t="t" r="r" b="b"/>
              <a:pathLst>
                <a:path w="178435" h="463550">
                  <a:moveTo>
                    <a:pt x="0" y="463283"/>
                  </a:moveTo>
                  <a:lnTo>
                    <a:pt x="178185" y="0"/>
                  </a:lnTo>
                </a:path>
              </a:pathLst>
            </a:custGeom>
            <a:ln w="5060">
              <a:solidFill>
                <a:srgbClr val="00FF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4" name="object 14" descr=""/>
            <p:cNvSpPr/>
            <p:nvPr/>
          </p:nvSpPr>
          <p:spPr>
            <a:xfrm>
              <a:off x="2761267" y="1382829"/>
              <a:ext cx="57150" cy="35560"/>
            </a:xfrm>
            <a:custGeom>
              <a:avLst/>
              <a:gdLst/>
              <a:ahLst/>
              <a:cxnLst/>
              <a:rect l="l" t="t" r="r" b="b"/>
              <a:pathLst>
                <a:path w="57150" h="35559">
                  <a:moveTo>
                    <a:pt x="0" y="13662"/>
                  </a:moveTo>
                  <a:lnTo>
                    <a:pt x="12796" y="13632"/>
                  </a:lnTo>
                  <a:lnTo>
                    <a:pt x="23225" y="10902"/>
                  </a:lnTo>
                  <a:lnTo>
                    <a:pt x="31488" y="6137"/>
                  </a:lnTo>
                  <a:lnTo>
                    <a:pt x="37788" y="0"/>
                  </a:lnTo>
                  <a:lnTo>
                    <a:pt x="38352" y="8777"/>
                  </a:lnTo>
                  <a:lnTo>
                    <a:pt x="41292" y="17851"/>
                  </a:lnTo>
                  <a:lnTo>
                    <a:pt x="47205" y="26865"/>
                  </a:lnTo>
                  <a:lnTo>
                    <a:pt x="56683" y="35462"/>
                  </a:lnTo>
                </a:path>
              </a:pathLst>
            </a:custGeom>
            <a:ln w="5060">
              <a:solidFill>
                <a:srgbClr val="00FF0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5" name="object 15" descr=""/>
          <p:cNvSpPr txBox="1"/>
          <p:nvPr/>
        </p:nvSpPr>
        <p:spPr>
          <a:xfrm>
            <a:off x="602843" y="1161882"/>
            <a:ext cx="558800" cy="2042795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330200">
              <a:lnSpc>
                <a:spcPct val="100000"/>
              </a:lnSpc>
              <a:spcBef>
                <a:spcPts val="95"/>
              </a:spcBef>
            </a:pPr>
            <a:r>
              <a:rPr dirty="0" sz="1200" spc="-25" i="1">
                <a:latin typeface="Calibri"/>
                <a:cs typeface="Calibri"/>
              </a:rPr>
              <a:t>y</a:t>
            </a:r>
            <a:r>
              <a:rPr dirty="0" baseline="-13888" sz="1200" spc="-37">
                <a:latin typeface="Calibri"/>
                <a:cs typeface="Calibri"/>
              </a:rPr>
              <a:t>2</a:t>
            </a:r>
            <a:endParaRPr baseline="-13888" sz="12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415"/>
              </a:spcBef>
            </a:pPr>
            <a:endParaRPr sz="800">
              <a:latin typeface="Calibri"/>
              <a:cs typeface="Calibri"/>
            </a:endParaRPr>
          </a:p>
          <a:p>
            <a:pPr marL="323850" indent="6350">
              <a:lnSpc>
                <a:spcPct val="100000"/>
              </a:lnSpc>
            </a:pPr>
            <a:r>
              <a:rPr dirty="0" sz="1200" spc="-25" i="1">
                <a:latin typeface="Calibri"/>
                <a:cs typeface="Calibri"/>
              </a:rPr>
              <a:t>y</a:t>
            </a:r>
            <a:r>
              <a:rPr dirty="0" baseline="-13888" sz="1200" spc="-37">
                <a:latin typeface="Calibri"/>
                <a:cs typeface="Calibri"/>
              </a:rPr>
              <a:t>1</a:t>
            </a:r>
            <a:endParaRPr baseline="-13888" sz="1200">
              <a:latin typeface="Calibri"/>
              <a:cs typeface="Calibri"/>
            </a:endParaRPr>
          </a:p>
          <a:p>
            <a:pPr marL="323850" marR="86995">
              <a:lnSpc>
                <a:spcPct val="196800"/>
              </a:lnSpc>
              <a:spcBef>
                <a:spcPts val="180"/>
              </a:spcBef>
            </a:pPr>
            <a:r>
              <a:rPr dirty="0" sz="1200" spc="25" i="1">
                <a:latin typeface="Calibri"/>
                <a:cs typeface="Calibri"/>
              </a:rPr>
              <a:t>Y</a:t>
            </a:r>
            <a:r>
              <a:rPr dirty="0" baseline="-13888" sz="1200" spc="37">
                <a:latin typeface="Calibri"/>
                <a:cs typeface="Calibri"/>
              </a:rPr>
              <a:t>2</a:t>
            </a:r>
            <a:r>
              <a:rPr dirty="0" baseline="-13888" sz="1200" spc="750">
                <a:latin typeface="Calibri"/>
                <a:cs typeface="Calibri"/>
              </a:rPr>
              <a:t> </a:t>
            </a:r>
            <a:r>
              <a:rPr dirty="0" sz="1200" spc="25" i="1">
                <a:latin typeface="Calibri"/>
                <a:cs typeface="Calibri"/>
              </a:rPr>
              <a:t>Y</a:t>
            </a:r>
            <a:r>
              <a:rPr dirty="0" baseline="-13888" sz="1200" spc="37">
                <a:latin typeface="Calibri"/>
                <a:cs typeface="Calibri"/>
              </a:rPr>
              <a:t>1</a:t>
            </a:r>
            <a:endParaRPr baseline="-13888" sz="1200">
              <a:latin typeface="Calibri"/>
              <a:cs typeface="Calibri"/>
            </a:endParaRPr>
          </a:p>
          <a:p>
            <a:pPr marL="33020" marR="149860" indent="4445">
              <a:lnSpc>
                <a:spcPct val="197300"/>
              </a:lnSpc>
              <a:spcBef>
                <a:spcPts val="85"/>
              </a:spcBef>
            </a:pPr>
            <a:r>
              <a:rPr dirty="0" sz="1200" spc="-10">
                <a:latin typeface="Calibri"/>
                <a:cs typeface="Calibri"/>
              </a:rPr>
              <a:t>Reset </a:t>
            </a:r>
            <a:r>
              <a:rPr dirty="0" sz="1200" spc="40">
                <a:latin typeface="Calibri"/>
                <a:cs typeface="Calibri"/>
              </a:rPr>
              <a:t>Clock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16" name="object 16" descr=""/>
          <p:cNvSpPr/>
          <p:nvPr/>
        </p:nvSpPr>
        <p:spPr>
          <a:xfrm>
            <a:off x="644448" y="4172432"/>
            <a:ext cx="114935" cy="0"/>
          </a:xfrm>
          <a:custGeom>
            <a:avLst/>
            <a:gdLst/>
            <a:ahLst/>
            <a:cxnLst/>
            <a:rect l="l" t="t" r="r" b="b"/>
            <a:pathLst>
              <a:path w="114934" h="0">
                <a:moveTo>
                  <a:pt x="0" y="0"/>
                </a:moveTo>
                <a:lnTo>
                  <a:pt x="114414" y="0"/>
                </a:lnTo>
              </a:path>
            </a:pathLst>
          </a:custGeom>
          <a:ln w="505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7" name="object 17" descr=""/>
          <p:cNvSpPr/>
          <p:nvPr/>
        </p:nvSpPr>
        <p:spPr>
          <a:xfrm>
            <a:off x="927557" y="4210812"/>
            <a:ext cx="78105" cy="0"/>
          </a:xfrm>
          <a:custGeom>
            <a:avLst/>
            <a:gdLst/>
            <a:ahLst/>
            <a:cxnLst/>
            <a:rect l="l" t="t" r="r" b="b"/>
            <a:pathLst>
              <a:path w="78105" h="0">
                <a:moveTo>
                  <a:pt x="0" y="0"/>
                </a:moveTo>
                <a:lnTo>
                  <a:pt x="77939" y="0"/>
                </a:lnTo>
              </a:path>
            </a:pathLst>
          </a:custGeom>
          <a:ln w="505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8" name="object 18" descr=""/>
          <p:cNvSpPr/>
          <p:nvPr/>
        </p:nvSpPr>
        <p:spPr>
          <a:xfrm>
            <a:off x="1234287" y="4210812"/>
            <a:ext cx="78105" cy="0"/>
          </a:xfrm>
          <a:custGeom>
            <a:avLst/>
            <a:gdLst/>
            <a:ahLst/>
            <a:cxnLst/>
            <a:rect l="l" t="t" r="r" b="b"/>
            <a:pathLst>
              <a:path w="78105" h="0">
                <a:moveTo>
                  <a:pt x="0" y="0"/>
                </a:moveTo>
                <a:lnTo>
                  <a:pt x="77939" y="0"/>
                </a:lnTo>
              </a:path>
            </a:pathLst>
          </a:custGeom>
          <a:ln w="505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9" name="object 19" descr=""/>
          <p:cNvSpPr/>
          <p:nvPr/>
        </p:nvSpPr>
        <p:spPr>
          <a:xfrm>
            <a:off x="1953983" y="4172432"/>
            <a:ext cx="114935" cy="0"/>
          </a:xfrm>
          <a:custGeom>
            <a:avLst/>
            <a:gdLst/>
            <a:ahLst/>
            <a:cxnLst/>
            <a:rect l="l" t="t" r="r" b="b"/>
            <a:pathLst>
              <a:path w="114935" h="0">
                <a:moveTo>
                  <a:pt x="0" y="0"/>
                </a:moveTo>
                <a:lnTo>
                  <a:pt x="114414" y="0"/>
                </a:lnTo>
              </a:path>
            </a:pathLst>
          </a:custGeom>
          <a:ln w="505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0" name="object 20" descr=""/>
          <p:cNvSpPr/>
          <p:nvPr/>
        </p:nvSpPr>
        <p:spPr>
          <a:xfrm>
            <a:off x="2538374" y="4210812"/>
            <a:ext cx="78105" cy="0"/>
          </a:xfrm>
          <a:custGeom>
            <a:avLst/>
            <a:gdLst/>
            <a:ahLst/>
            <a:cxnLst/>
            <a:rect l="l" t="t" r="r" b="b"/>
            <a:pathLst>
              <a:path w="78105" h="0">
                <a:moveTo>
                  <a:pt x="0" y="0"/>
                </a:moveTo>
                <a:lnTo>
                  <a:pt x="77939" y="0"/>
                </a:lnTo>
              </a:path>
            </a:pathLst>
          </a:custGeom>
          <a:ln w="505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1" name="object 21" descr=""/>
          <p:cNvSpPr/>
          <p:nvPr/>
        </p:nvSpPr>
        <p:spPr>
          <a:xfrm>
            <a:off x="3204972" y="4535894"/>
            <a:ext cx="114935" cy="0"/>
          </a:xfrm>
          <a:custGeom>
            <a:avLst/>
            <a:gdLst/>
            <a:ahLst/>
            <a:cxnLst/>
            <a:rect l="l" t="t" r="r" b="b"/>
            <a:pathLst>
              <a:path w="114935" h="0">
                <a:moveTo>
                  <a:pt x="0" y="0"/>
                </a:moveTo>
                <a:lnTo>
                  <a:pt x="114414" y="0"/>
                </a:lnTo>
              </a:path>
            </a:pathLst>
          </a:custGeom>
          <a:ln w="505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2" name="object 22" descr=""/>
          <p:cNvSpPr/>
          <p:nvPr/>
        </p:nvSpPr>
        <p:spPr>
          <a:xfrm>
            <a:off x="3488080" y="4574273"/>
            <a:ext cx="78105" cy="0"/>
          </a:xfrm>
          <a:custGeom>
            <a:avLst/>
            <a:gdLst/>
            <a:ahLst/>
            <a:cxnLst/>
            <a:rect l="l" t="t" r="r" b="b"/>
            <a:pathLst>
              <a:path w="78104" h="0">
                <a:moveTo>
                  <a:pt x="0" y="0"/>
                </a:moveTo>
                <a:lnTo>
                  <a:pt x="77939" y="0"/>
                </a:lnTo>
              </a:path>
            </a:pathLst>
          </a:custGeom>
          <a:ln w="505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3" name="object 23" descr=""/>
          <p:cNvSpPr/>
          <p:nvPr/>
        </p:nvSpPr>
        <p:spPr>
          <a:xfrm>
            <a:off x="644448" y="5262816"/>
            <a:ext cx="114935" cy="0"/>
          </a:xfrm>
          <a:custGeom>
            <a:avLst/>
            <a:gdLst/>
            <a:ahLst/>
            <a:cxnLst/>
            <a:rect l="l" t="t" r="r" b="b"/>
            <a:pathLst>
              <a:path w="114934" h="0">
                <a:moveTo>
                  <a:pt x="0" y="0"/>
                </a:moveTo>
                <a:lnTo>
                  <a:pt x="114414" y="0"/>
                </a:lnTo>
              </a:path>
            </a:pathLst>
          </a:custGeom>
          <a:ln w="505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4" name="object 24" descr=""/>
          <p:cNvSpPr/>
          <p:nvPr/>
        </p:nvSpPr>
        <p:spPr>
          <a:xfrm>
            <a:off x="927557" y="5301196"/>
            <a:ext cx="78105" cy="0"/>
          </a:xfrm>
          <a:custGeom>
            <a:avLst/>
            <a:gdLst/>
            <a:ahLst/>
            <a:cxnLst/>
            <a:rect l="l" t="t" r="r" b="b"/>
            <a:pathLst>
              <a:path w="78105" h="0">
                <a:moveTo>
                  <a:pt x="0" y="0"/>
                </a:moveTo>
                <a:lnTo>
                  <a:pt x="77939" y="0"/>
                </a:lnTo>
              </a:path>
            </a:pathLst>
          </a:custGeom>
          <a:ln w="505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5" name="object 25" descr=""/>
          <p:cNvSpPr/>
          <p:nvPr/>
        </p:nvSpPr>
        <p:spPr>
          <a:xfrm>
            <a:off x="1948535" y="5262816"/>
            <a:ext cx="114935" cy="0"/>
          </a:xfrm>
          <a:custGeom>
            <a:avLst/>
            <a:gdLst/>
            <a:ahLst/>
            <a:cxnLst/>
            <a:rect l="l" t="t" r="r" b="b"/>
            <a:pathLst>
              <a:path w="114935" h="0">
                <a:moveTo>
                  <a:pt x="0" y="0"/>
                </a:moveTo>
                <a:lnTo>
                  <a:pt x="114414" y="0"/>
                </a:lnTo>
              </a:path>
            </a:pathLst>
          </a:custGeom>
          <a:ln w="505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6" name="object 26" descr=""/>
          <p:cNvSpPr/>
          <p:nvPr/>
        </p:nvSpPr>
        <p:spPr>
          <a:xfrm>
            <a:off x="2532926" y="5301196"/>
            <a:ext cx="78105" cy="0"/>
          </a:xfrm>
          <a:custGeom>
            <a:avLst/>
            <a:gdLst/>
            <a:ahLst/>
            <a:cxnLst/>
            <a:rect l="l" t="t" r="r" b="b"/>
            <a:pathLst>
              <a:path w="78105" h="0">
                <a:moveTo>
                  <a:pt x="0" y="0"/>
                </a:moveTo>
                <a:lnTo>
                  <a:pt x="77939" y="0"/>
                </a:lnTo>
              </a:path>
            </a:pathLst>
          </a:custGeom>
          <a:ln w="505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7" name="object 27" descr=""/>
          <p:cNvSpPr txBox="1"/>
          <p:nvPr/>
        </p:nvSpPr>
        <p:spPr>
          <a:xfrm>
            <a:off x="421525" y="3352886"/>
            <a:ext cx="6710680" cy="598043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621155">
              <a:lnSpc>
                <a:spcPct val="100000"/>
              </a:lnSpc>
              <a:spcBef>
                <a:spcPts val="95"/>
              </a:spcBef>
              <a:tabLst>
                <a:tab pos="1980564" algn="l"/>
                <a:tab pos="2340610" algn="l"/>
                <a:tab pos="2700655" algn="l"/>
                <a:tab pos="3060700" algn="l"/>
                <a:tab pos="3420745" algn="l"/>
                <a:tab pos="3780790" algn="l"/>
                <a:tab pos="4140835" algn="l"/>
                <a:tab pos="4500880" algn="l"/>
                <a:tab pos="4860925" algn="l"/>
                <a:tab pos="5220970" algn="l"/>
                <a:tab pos="5581015" algn="l"/>
              </a:tabLst>
            </a:pPr>
            <a:r>
              <a:rPr dirty="0" sz="1200" spc="-50">
                <a:latin typeface="Calibri"/>
                <a:cs typeface="Calibri"/>
              </a:rPr>
              <a:t>0</a:t>
            </a:r>
            <a:r>
              <a:rPr dirty="0" sz="1200">
                <a:latin typeface="Calibri"/>
                <a:cs typeface="Calibri"/>
              </a:rPr>
              <a:t>	</a:t>
            </a:r>
            <a:r>
              <a:rPr dirty="0" sz="1200" spc="-50">
                <a:latin typeface="Calibri"/>
                <a:cs typeface="Calibri"/>
              </a:rPr>
              <a:t>1</a:t>
            </a:r>
            <a:r>
              <a:rPr dirty="0" sz="1200">
                <a:latin typeface="Calibri"/>
                <a:cs typeface="Calibri"/>
              </a:rPr>
              <a:t>	</a:t>
            </a:r>
            <a:r>
              <a:rPr dirty="0" sz="1200" spc="-50">
                <a:latin typeface="Calibri"/>
                <a:cs typeface="Calibri"/>
              </a:rPr>
              <a:t>2</a:t>
            </a:r>
            <a:r>
              <a:rPr dirty="0" sz="1200">
                <a:latin typeface="Calibri"/>
                <a:cs typeface="Calibri"/>
              </a:rPr>
              <a:t>	</a:t>
            </a:r>
            <a:r>
              <a:rPr dirty="0" sz="1200" spc="-50">
                <a:latin typeface="Calibri"/>
                <a:cs typeface="Calibri"/>
              </a:rPr>
              <a:t>3</a:t>
            </a:r>
            <a:r>
              <a:rPr dirty="0" sz="1200">
                <a:latin typeface="Calibri"/>
                <a:cs typeface="Calibri"/>
              </a:rPr>
              <a:t>	</a:t>
            </a:r>
            <a:r>
              <a:rPr dirty="0" sz="1200" spc="-50">
                <a:latin typeface="Calibri"/>
                <a:cs typeface="Calibri"/>
              </a:rPr>
              <a:t>0</a:t>
            </a:r>
            <a:r>
              <a:rPr dirty="0" sz="1200">
                <a:latin typeface="Calibri"/>
                <a:cs typeface="Calibri"/>
              </a:rPr>
              <a:t>	</a:t>
            </a:r>
            <a:r>
              <a:rPr dirty="0" sz="1200" spc="-50">
                <a:latin typeface="Calibri"/>
                <a:cs typeface="Calibri"/>
              </a:rPr>
              <a:t>1</a:t>
            </a:r>
            <a:r>
              <a:rPr dirty="0" sz="1200">
                <a:latin typeface="Calibri"/>
                <a:cs typeface="Calibri"/>
              </a:rPr>
              <a:t>	</a:t>
            </a:r>
            <a:r>
              <a:rPr dirty="0" sz="1200" spc="-50">
                <a:latin typeface="Calibri"/>
                <a:cs typeface="Calibri"/>
              </a:rPr>
              <a:t>2</a:t>
            </a:r>
            <a:r>
              <a:rPr dirty="0" sz="1200">
                <a:latin typeface="Calibri"/>
                <a:cs typeface="Calibri"/>
              </a:rPr>
              <a:t>	</a:t>
            </a:r>
            <a:r>
              <a:rPr dirty="0" sz="1200" spc="-50">
                <a:latin typeface="Calibri"/>
                <a:cs typeface="Calibri"/>
              </a:rPr>
              <a:t>3</a:t>
            </a:r>
            <a:r>
              <a:rPr dirty="0" sz="1200">
                <a:latin typeface="Calibri"/>
                <a:cs typeface="Calibri"/>
              </a:rPr>
              <a:t>	</a:t>
            </a:r>
            <a:r>
              <a:rPr dirty="0" sz="1200" spc="-50">
                <a:latin typeface="Calibri"/>
                <a:cs typeface="Calibri"/>
              </a:rPr>
              <a:t>0</a:t>
            </a:r>
            <a:r>
              <a:rPr dirty="0" sz="1200">
                <a:latin typeface="Calibri"/>
                <a:cs typeface="Calibri"/>
              </a:rPr>
              <a:t>	</a:t>
            </a:r>
            <a:r>
              <a:rPr dirty="0" sz="1200" spc="-50">
                <a:latin typeface="Calibri"/>
                <a:cs typeface="Calibri"/>
              </a:rPr>
              <a:t>1</a:t>
            </a:r>
            <a:r>
              <a:rPr dirty="0" sz="1200">
                <a:latin typeface="Calibri"/>
                <a:cs typeface="Calibri"/>
              </a:rPr>
              <a:t>	</a:t>
            </a:r>
            <a:r>
              <a:rPr dirty="0" sz="1200" spc="-50">
                <a:latin typeface="Calibri"/>
                <a:cs typeface="Calibri"/>
              </a:rPr>
              <a:t>2</a:t>
            </a:r>
            <a:r>
              <a:rPr dirty="0" sz="1200">
                <a:latin typeface="Calibri"/>
                <a:cs typeface="Calibri"/>
              </a:rPr>
              <a:t>	</a:t>
            </a:r>
            <a:r>
              <a:rPr dirty="0" sz="1200" spc="-50">
                <a:latin typeface="Calibri"/>
                <a:cs typeface="Calibri"/>
              </a:rPr>
              <a:t>3</a:t>
            </a:r>
            <a:endParaRPr sz="1200">
              <a:latin typeface="Calibri"/>
              <a:cs typeface="Calibri"/>
            </a:endParaRPr>
          </a:p>
          <a:p>
            <a:pPr marL="165100" marR="378460">
              <a:lnSpc>
                <a:spcPct val="198700"/>
              </a:lnSpc>
              <a:spcBef>
                <a:spcPts val="390"/>
              </a:spcBef>
              <a:tabLst>
                <a:tab pos="1190625" algn="l"/>
                <a:tab pos="1474470" algn="l"/>
              </a:tabLst>
            </a:pPr>
            <a:r>
              <a:rPr dirty="0" sz="1200">
                <a:latin typeface="Calibri"/>
                <a:cs typeface="Calibri"/>
              </a:rPr>
              <a:t>Logic</a:t>
            </a:r>
            <a:r>
              <a:rPr dirty="0" sz="1200" spc="15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equation</a:t>
            </a:r>
            <a:r>
              <a:rPr dirty="0" sz="1200" spc="16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for</a:t>
            </a:r>
            <a:r>
              <a:rPr dirty="0" sz="1200" spc="155">
                <a:latin typeface="Calibri"/>
                <a:cs typeface="Calibri"/>
              </a:rPr>
              <a:t> </a:t>
            </a:r>
            <a:r>
              <a:rPr dirty="0" sz="1200" spc="50" i="1">
                <a:latin typeface="Calibri"/>
                <a:cs typeface="Calibri"/>
              </a:rPr>
              <a:t>Y</a:t>
            </a:r>
            <a:r>
              <a:rPr dirty="0" baseline="-13888" sz="1200" spc="75">
                <a:latin typeface="Calibri"/>
                <a:cs typeface="Calibri"/>
              </a:rPr>
              <a:t>1</a:t>
            </a:r>
            <a:r>
              <a:rPr dirty="0" baseline="-13888" sz="1200" spc="442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with</a:t>
            </a:r>
            <a:r>
              <a:rPr dirty="0" sz="1200" spc="16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the</a:t>
            </a:r>
            <a:r>
              <a:rPr dirty="0" sz="1200" spc="15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inputs</a:t>
            </a:r>
            <a:r>
              <a:rPr dirty="0" sz="1200" spc="165">
                <a:latin typeface="Calibri"/>
                <a:cs typeface="Calibri"/>
              </a:rPr>
              <a:t> </a:t>
            </a:r>
            <a:r>
              <a:rPr dirty="0" sz="1200" spc="155">
                <a:latin typeface="Lucida Sans Unicode"/>
                <a:cs typeface="Lucida Sans Unicode"/>
              </a:rPr>
              <a:t>{</a:t>
            </a:r>
            <a:r>
              <a:rPr dirty="0" sz="1200" spc="155" i="1">
                <a:latin typeface="Calibri"/>
                <a:cs typeface="Calibri"/>
              </a:rPr>
              <a:t>R,</a:t>
            </a:r>
            <a:r>
              <a:rPr dirty="0" sz="1200" spc="-55" i="1">
                <a:latin typeface="Calibri"/>
                <a:cs typeface="Calibri"/>
              </a:rPr>
              <a:t> </a:t>
            </a:r>
            <a:r>
              <a:rPr dirty="0" sz="1200" i="1">
                <a:latin typeface="Calibri"/>
                <a:cs typeface="Calibri"/>
              </a:rPr>
              <a:t>y</a:t>
            </a:r>
            <a:r>
              <a:rPr dirty="0" baseline="-13888" sz="1200">
                <a:latin typeface="Calibri"/>
                <a:cs typeface="Calibri"/>
              </a:rPr>
              <a:t>1</a:t>
            </a:r>
            <a:r>
              <a:rPr dirty="0" sz="1200" i="1">
                <a:latin typeface="Calibri"/>
                <a:cs typeface="Calibri"/>
              </a:rPr>
              <a:t>,</a:t>
            </a:r>
            <a:r>
              <a:rPr dirty="0" sz="1200" spc="-55" i="1">
                <a:latin typeface="Calibri"/>
                <a:cs typeface="Calibri"/>
              </a:rPr>
              <a:t> </a:t>
            </a:r>
            <a:r>
              <a:rPr dirty="0" sz="1200" spc="80" i="1">
                <a:latin typeface="Calibri"/>
                <a:cs typeface="Calibri"/>
              </a:rPr>
              <a:t>y</a:t>
            </a:r>
            <a:r>
              <a:rPr dirty="0" baseline="-13888" sz="1200" spc="120">
                <a:latin typeface="Calibri"/>
                <a:cs typeface="Calibri"/>
              </a:rPr>
              <a:t>2</a:t>
            </a:r>
            <a:r>
              <a:rPr dirty="0" sz="1200" spc="80">
                <a:latin typeface="Lucida Sans Unicode"/>
                <a:cs typeface="Lucida Sans Unicode"/>
              </a:rPr>
              <a:t>}</a:t>
            </a:r>
            <a:r>
              <a:rPr dirty="0" sz="1200" spc="80">
                <a:latin typeface="Calibri"/>
                <a:cs typeface="Calibri"/>
              </a:rPr>
              <a:t>.</a:t>
            </a:r>
            <a:r>
              <a:rPr dirty="0" sz="1200" spc="31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Read</a:t>
            </a:r>
            <a:r>
              <a:rPr dirty="0" sz="1200" spc="15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the</a:t>
            </a:r>
            <a:r>
              <a:rPr dirty="0" sz="1200" spc="15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states</a:t>
            </a:r>
            <a:r>
              <a:rPr dirty="0" sz="1200" spc="165">
                <a:latin typeface="Calibri"/>
                <a:cs typeface="Calibri"/>
              </a:rPr>
              <a:t> </a:t>
            </a:r>
            <a:r>
              <a:rPr dirty="0" sz="1200" spc="50" i="1">
                <a:latin typeface="Calibri"/>
                <a:cs typeface="Calibri"/>
              </a:rPr>
              <a:t>Y</a:t>
            </a:r>
            <a:r>
              <a:rPr dirty="0" baseline="-13888" sz="1200" spc="75">
                <a:latin typeface="Calibri"/>
                <a:cs typeface="Calibri"/>
              </a:rPr>
              <a:t>1</a:t>
            </a:r>
            <a:r>
              <a:rPr dirty="0" baseline="-13888" sz="1200" spc="352">
                <a:latin typeface="Calibri"/>
                <a:cs typeface="Calibri"/>
              </a:rPr>
              <a:t> </a:t>
            </a:r>
            <a:r>
              <a:rPr dirty="0" sz="1200" spc="305">
                <a:latin typeface="Calibri"/>
                <a:cs typeface="Calibri"/>
              </a:rPr>
              <a:t>=</a:t>
            </a:r>
            <a:r>
              <a:rPr dirty="0" sz="1200" spc="95">
                <a:latin typeface="Calibri"/>
                <a:cs typeface="Calibri"/>
              </a:rPr>
              <a:t> </a:t>
            </a:r>
            <a:r>
              <a:rPr dirty="0" sz="1200" spc="215" i="1">
                <a:latin typeface="Calibri"/>
                <a:cs typeface="Calibri"/>
              </a:rPr>
              <a:t>H</a:t>
            </a:r>
            <a:r>
              <a:rPr dirty="0" sz="1200" spc="270" i="1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from</a:t>
            </a:r>
            <a:r>
              <a:rPr dirty="0" sz="1200" spc="15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the</a:t>
            </a:r>
            <a:r>
              <a:rPr dirty="0" sz="1200" spc="16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logic</a:t>
            </a:r>
            <a:r>
              <a:rPr dirty="0" sz="1200" spc="155">
                <a:latin typeface="Calibri"/>
                <a:cs typeface="Calibri"/>
              </a:rPr>
              <a:t> </a:t>
            </a:r>
            <a:r>
              <a:rPr dirty="0" sz="1200" spc="-10">
                <a:latin typeface="Calibri"/>
                <a:cs typeface="Calibri"/>
              </a:rPr>
              <a:t>table. </a:t>
            </a:r>
            <a:r>
              <a:rPr dirty="0" sz="1200" spc="165">
                <a:latin typeface="Calibri"/>
                <a:cs typeface="Calibri"/>
              </a:rPr>
              <a:t>(</a:t>
            </a:r>
            <a:r>
              <a:rPr dirty="0" sz="1200" spc="165" i="1">
                <a:latin typeface="Calibri"/>
                <a:cs typeface="Calibri"/>
              </a:rPr>
              <a:t>R</a:t>
            </a:r>
            <a:r>
              <a:rPr dirty="0" sz="1200" spc="25" i="1">
                <a:latin typeface="Calibri"/>
                <a:cs typeface="Calibri"/>
              </a:rPr>
              <a:t> </a:t>
            </a:r>
            <a:r>
              <a:rPr dirty="0" sz="1200" spc="-170">
                <a:latin typeface="Lucida Sans Unicode"/>
                <a:cs typeface="Lucida Sans Unicode"/>
              </a:rPr>
              <a:t>∧</a:t>
            </a:r>
            <a:r>
              <a:rPr dirty="0" sz="1200" spc="-90">
                <a:latin typeface="Lucida Sans Unicode"/>
                <a:cs typeface="Lucida Sans Unicode"/>
              </a:rPr>
              <a:t> </a:t>
            </a:r>
            <a:r>
              <a:rPr dirty="0" sz="1200" i="1">
                <a:latin typeface="Calibri"/>
                <a:cs typeface="Calibri"/>
              </a:rPr>
              <a:t>y</a:t>
            </a:r>
            <a:r>
              <a:rPr dirty="0" baseline="-20833" sz="1200">
                <a:latin typeface="Calibri"/>
                <a:cs typeface="Calibri"/>
              </a:rPr>
              <a:t>2</a:t>
            </a:r>
            <a:r>
              <a:rPr dirty="0" baseline="-20833" sz="1200" spc="232">
                <a:latin typeface="Calibri"/>
                <a:cs typeface="Calibri"/>
              </a:rPr>
              <a:t> </a:t>
            </a:r>
            <a:r>
              <a:rPr dirty="0" sz="1200" spc="-170">
                <a:latin typeface="Lucida Sans Unicode"/>
                <a:cs typeface="Lucida Sans Unicode"/>
              </a:rPr>
              <a:t>∧</a:t>
            </a:r>
            <a:r>
              <a:rPr dirty="0" sz="1200" spc="-85">
                <a:latin typeface="Lucida Sans Unicode"/>
                <a:cs typeface="Lucida Sans Unicode"/>
              </a:rPr>
              <a:t> </a:t>
            </a:r>
            <a:r>
              <a:rPr dirty="0" sz="1200" spc="50" i="1">
                <a:latin typeface="Calibri"/>
                <a:cs typeface="Calibri"/>
              </a:rPr>
              <a:t>y</a:t>
            </a:r>
            <a:r>
              <a:rPr dirty="0" baseline="-20833" sz="1200" spc="75">
                <a:latin typeface="Calibri"/>
                <a:cs typeface="Calibri"/>
              </a:rPr>
              <a:t>1</a:t>
            </a:r>
            <a:r>
              <a:rPr dirty="0" sz="1200" spc="50">
                <a:latin typeface="Calibri"/>
                <a:cs typeface="Calibri"/>
              </a:rPr>
              <a:t>)</a:t>
            </a:r>
            <a:r>
              <a:rPr dirty="0" sz="1200">
                <a:latin typeface="Calibri"/>
                <a:cs typeface="Calibri"/>
              </a:rPr>
              <a:t>	</a:t>
            </a:r>
            <a:r>
              <a:rPr dirty="0" sz="1200" spc="-50">
                <a:latin typeface="Lucida Sans Unicode"/>
                <a:cs typeface="Lucida Sans Unicode"/>
              </a:rPr>
              <a:t>∨</a:t>
            </a:r>
            <a:r>
              <a:rPr dirty="0" sz="1200">
                <a:latin typeface="Lucida Sans Unicode"/>
                <a:cs typeface="Lucida Sans Unicode"/>
              </a:rPr>
              <a:t>	</a:t>
            </a:r>
            <a:r>
              <a:rPr dirty="0" sz="1200" spc="165">
                <a:latin typeface="Calibri"/>
                <a:cs typeface="Calibri"/>
              </a:rPr>
              <a:t>(</a:t>
            </a:r>
            <a:r>
              <a:rPr dirty="0" sz="1200" spc="165" i="1">
                <a:latin typeface="Calibri"/>
                <a:cs typeface="Calibri"/>
              </a:rPr>
              <a:t>R</a:t>
            </a:r>
            <a:r>
              <a:rPr dirty="0" sz="1200" spc="15" i="1">
                <a:latin typeface="Calibri"/>
                <a:cs typeface="Calibri"/>
              </a:rPr>
              <a:t> </a:t>
            </a:r>
            <a:r>
              <a:rPr dirty="0" sz="1200" spc="-170">
                <a:latin typeface="Lucida Sans Unicode"/>
                <a:cs typeface="Lucida Sans Unicode"/>
              </a:rPr>
              <a:t>∧</a:t>
            </a:r>
            <a:r>
              <a:rPr dirty="0" sz="1200" spc="-100">
                <a:latin typeface="Lucida Sans Unicode"/>
                <a:cs typeface="Lucida Sans Unicode"/>
              </a:rPr>
              <a:t> </a:t>
            </a:r>
            <a:r>
              <a:rPr dirty="0" sz="1200" i="1">
                <a:latin typeface="Calibri"/>
                <a:cs typeface="Calibri"/>
              </a:rPr>
              <a:t>y</a:t>
            </a:r>
            <a:r>
              <a:rPr dirty="0" baseline="-13888" sz="1200">
                <a:latin typeface="Calibri"/>
                <a:cs typeface="Calibri"/>
              </a:rPr>
              <a:t>2</a:t>
            </a:r>
            <a:r>
              <a:rPr dirty="0" baseline="-13888" sz="1200" spc="217">
                <a:latin typeface="Calibri"/>
                <a:cs typeface="Calibri"/>
              </a:rPr>
              <a:t> </a:t>
            </a:r>
            <a:r>
              <a:rPr dirty="0" sz="1200" spc="-170">
                <a:latin typeface="Lucida Sans Unicode"/>
                <a:cs typeface="Lucida Sans Unicode"/>
              </a:rPr>
              <a:t>∧</a:t>
            </a:r>
            <a:r>
              <a:rPr dirty="0" sz="1200" spc="-95">
                <a:latin typeface="Lucida Sans Unicode"/>
                <a:cs typeface="Lucida Sans Unicode"/>
              </a:rPr>
              <a:t> </a:t>
            </a:r>
            <a:r>
              <a:rPr dirty="0" sz="1200" spc="50" i="1">
                <a:latin typeface="Calibri"/>
                <a:cs typeface="Calibri"/>
              </a:rPr>
              <a:t>y</a:t>
            </a:r>
            <a:r>
              <a:rPr dirty="0" baseline="-20833" sz="1200" spc="75">
                <a:latin typeface="Calibri"/>
                <a:cs typeface="Calibri"/>
              </a:rPr>
              <a:t>1</a:t>
            </a:r>
            <a:r>
              <a:rPr dirty="0" sz="1200" spc="50">
                <a:latin typeface="Calibri"/>
                <a:cs typeface="Calibri"/>
              </a:rPr>
              <a:t>)</a:t>
            </a:r>
            <a:endParaRPr sz="1200">
              <a:latin typeface="Calibri"/>
              <a:cs typeface="Calibri"/>
            </a:endParaRPr>
          </a:p>
          <a:p>
            <a:pPr marL="164465">
              <a:lnSpc>
                <a:spcPct val="100000"/>
              </a:lnSpc>
              <a:spcBef>
                <a:spcPts val="1420"/>
              </a:spcBef>
            </a:pPr>
            <a:r>
              <a:rPr dirty="0" sz="1200" spc="65">
                <a:latin typeface="Calibri"/>
                <a:cs typeface="Calibri"/>
              </a:rPr>
              <a:t>The</a:t>
            </a:r>
            <a:r>
              <a:rPr dirty="0" sz="1200" spc="15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result</a:t>
            </a:r>
            <a:r>
              <a:rPr dirty="0" sz="1200" spc="15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for</a:t>
            </a:r>
            <a:r>
              <a:rPr dirty="0" sz="1200" spc="155">
                <a:latin typeface="Calibri"/>
                <a:cs typeface="Calibri"/>
              </a:rPr>
              <a:t> </a:t>
            </a:r>
            <a:r>
              <a:rPr dirty="0" sz="1200" spc="50" i="1">
                <a:latin typeface="Calibri"/>
                <a:cs typeface="Calibri"/>
              </a:rPr>
              <a:t>Y</a:t>
            </a:r>
            <a:r>
              <a:rPr dirty="0" baseline="-13888" sz="1200" spc="75">
                <a:latin typeface="Calibri"/>
                <a:cs typeface="Calibri"/>
              </a:rPr>
              <a:t>1</a:t>
            </a:r>
            <a:r>
              <a:rPr dirty="0" baseline="-13888" sz="1200" spc="434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after</a:t>
            </a:r>
            <a:r>
              <a:rPr dirty="0" sz="1200" spc="15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simplification</a:t>
            </a:r>
            <a:r>
              <a:rPr dirty="0" sz="1200" spc="15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is:</a:t>
            </a:r>
            <a:r>
              <a:rPr dirty="0" sz="1200" spc="295">
                <a:latin typeface="Calibri"/>
                <a:cs typeface="Calibri"/>
              </a:rPr>
              <a:t> </a:t>
            </a:r>
            <a:r>
              <a:rPr dirty="0" sz="1200" spc="240" i="1">
                <a:latin typeface="Calibri"/>
                <a:cs typeface="Calibri"/>
              </a:rPr>
              <a:t>R</a:t>
            </a:r>
            <a:r>
              <a:rPr dirty="0" sz="1200" spc="25" i="1">
                <a:latin typeface="Calibri"/>
                <a:cs typeface="Calibri"/>
              </a:rPr>
              <a:t> </a:t>
            </a:r>
            <a:r>
              <a:rPr dirty="0" sz="1200" spc="-170">
                <a:latin typeface="Lucida Sans Unicode"/>
                <a:cs typeface="Lucida Sans Unicode"/>
              </a:rPr>
              <a:t>∧</a:t>
            </a:r>
            <a:r>
              <a:rPr dirty="0" sz="1200" spc="-90">
                <a:latin typeface="Lucida Sans Unicode"/>
                <a:cs typeface="Lucida Sans Unicode"/>
              </a:rPr>
              <a:t> </a:t>
            </a:r>
            <a:r>
              <a:rPr dirty="0" sz="1200" spc="25" i="1">
                <a:latin typeface="Calibri"/>
                <a:cs typeface="Calibri"/>
              </a:rPr>
              <a:t>y</a:t>
            </a:r>
            <a:r>
              <a:rPr dirty="0" baseline="-20833" sz="1200" spc="37">
                <a:latin typeface="Calibri"/>
                <a:cs typeface="Calibri"/>
              </a:rPr>
              <a:t>1</a:t>
            </a:r>
            <a:r>
              <a:rPr dirty="0" sz="1200" spc="25">
                <a:latin typeface="Calibri"/>
                <a:cs typeface="Calibri"/>
              </a:rPr>
              <a:t>.</a:t>
            </a:r>
            <a:endParaRPr sz="1200">
              <a:latin typeface="Calibri"/>
              <a:cs typeface="Calibri"/>
            </a:endParaRPr>
          </a:p>
          <a:p>
            <a:pPr marL="165100" marR="378460">
              <a:lnSpc>
                <a:spcPct val="198700"/>
              </a:lnSpc>
              <a:tabLst>
                <a:tab pos="1184910" algn="l"/>
                <a:tab pos="1468755" algn="l"/>
              </a:tabLst>
            </a:pPr>
            <a:r>
              <a:rPr dirty="0" sz="1200">
                <a:latin typeface="Calibri"/>
                <a:cs typeface="Calibri"/>
              </a:rPr>
              <a:t>Logic</a:t>
            </a:r>
            <a:r>
              <a:rPr dirty="0" sz="1200" spc="15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equation</a:t>
            </a:r>
            <a:r>
              <a:rPr dirty="0" sz="1200" spc="16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for</a:t>
            </a:r>
            <a:r>
              <a:rPr dirty="0" sz="1200" spc="155">
                <a:latin typeface="Calibri"/>
                <a:cs typeface="Calibri"/>
              </a:rPr>
              <a:t> </a:t>
            </a:r>
            <a:r>
              <a:rPr dirty="0" sz="1200" spc="50" i="1">
                <a:latin typeface="Calibri"/>
                <a:cs typeface="Calibri"/>
              </a:rPr>
              <a:t>Y</a:t>
            </a:r>
            <a:r>
              <a:rPr dirty="0" baseline="-13888" sz="1200" spc="75">
                <a:latin typeface="Calibri"/>
                <a:cs typeface="Calibri"/>
              </a:rPr>
              <a:t>2</a:t>
            </a:r>
            <a:r>
              <a:rPr dirty="0" baseline="-13888" sz="1200" spc="442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with</a:t>
            </a:r>
            <a:r>
              <a:rPr dirty="0" sz="1200" spc="16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the</a:t>
            </a:r>
            <a:r>
              <a:rPr dirty="0" sz="1200" spc="15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inputs</a:t>
            </a:r>
            <a:r>
              <a:rPr dirty="0" sz="1200" spc="165">
                <a:latin typeface="Calibri"/>
                <a:cs typeface="Calibri"/>
              </a:rPr>
              <a:t> </a:t>
            </a:r>
            <a:r>
              <a:rPr dirty="0" sz="1200" spc="155">
                <a:latin typeface="Lucida Sans Unicode"/>
                <a:cs typeface="Lucida Sans Unicode"/>
              </a:rPr>
              <a:t>{</a:t>
            </a:r>
            <a:r>
              <a:rPr dirty="0" sz="1200" spc="155" i="1">
                <a:latin typeface="Calibri"/>
                <a:cs typeface="Calibri"/>
              </a:rPr>
              <a:t>R,</a:t>
            </a:r>
            <a:r>
              <a:rPr dirty="0" sz="1200" spc="-55" i="1">
                <a:latin typeface="Calibri"/>
                <a:cs typeface="Calibri"/>
              </a:rPr>
              <a:t> </a:t>
            </a:r>
            <a:r>
              <a:rPr dirty="0" sz="1200" i="1">
                <a:latin typeface="Calibri"/>
                <a:cs typeface="Calibri"/>
              </a:rPr>
              <a:t>y</a:t>
            </a:r>
            <a:r>
              <a:rPr dirty="0" baseline="-13888" sz="1200">
                <a:latin typeface="Calibri"/>
                <a:cs typeface="Calibri"/>
              </a:rPr>
              <a:t>1</a:t>
            </a:r>
            <a:r>
              <a:rPr dirty="0" sz="1200" i="1">
                <a:latin typeface="Calibri"/>
                <a:cs typeface="Calibri"/>
              </a:rPr>
              <a:t>,</a:t>
            </a:r>
            <a:r>
              <a:rPr dirty="0" sz="1200" spc="-55" i="1">
                <a:latin typeface="Calibri"/>
                <a:cs typeface="Calibri"/>
              </a:rPr>
              <a:t> </a:t>
            </a:r>
            <a:r>
              <a:rPr dirty="0" sz="1200" spc="80" i="1">
                <a:latin typeface="Calibri"/>
                <a:cs typeface="Calibri"/>
              </a:rPr>
              <a:t>y</a:t>
            </a:r>
            <a:r>
              <a:rPr dirty="0" baseline="-13888" sz="1200" spc="120">
                <a:latin typeface="Calibri"/>
                <a:cs typeface="Calibri"/>
              </a:rPr>
              <a:t>2</a:t>
            </a:r>
            <a:r>
              <a:rPr dirty="0" sz="1200" spc="80">
                <a:latin typeface="Lucida Sans Unicode"/>
                <a:cs typeface="Lucida Sans Unicode"/>
              </a:rPr>
              <a:t>}</a:t>
            </a:r>
            <a:r>
              <a:rPr dirty="0" sz="1200" spc="80">
                <a:latin typeface="Calibri"/>
                <a:cs typeface="Calibri"/>
              </a:rPr>
              <a:t>.</a:t>
            </a:r>
            <a:r>
              <a:rPr dirty="0" sz="1200" spc="31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Read</a:t>
            </a:r>
            <a:r>
              <a:rPr dirty="0" sz="1200" spc="15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the</a:t>
            </a:r>
            <a:r>
              <a:rPr dirty="0" sz="1200" spc="15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states</a:t>
            </a:r>
            <a:r>
              <a:rPr dirty="0" sz="1200" spc="165">
                <a:latin typeface="Calibri"/>
                <a:cs typeface="Calibri"/>
              </a:rPr>
              <a:t> </a:t>
            </a:r>
            <a:r>
              <a:rPr dirty="0" sz="1200" spc="50" i="1">
                <a:latin typeface="Calibri"/>
                <a:cs typeface="Calibri"/>
              </a:rPr>
              <a:t>Y</a:t>
            </a:r>
            <a:r>
              <a:rPr dirty="0" baseline="-13888" sz="1200" spc="75">
                <a:latin typeface="Calibri"/>
                <a:cs typeface="Calibri"/>
              </a:rPr>
              <a:t>2</a:t>
            </a:r>
            <a:r>
              <a:rPr dirty="0" baseline="-13888" sz="1200" spc="352">
                <a:latin typeface="Calibri"/>
                <a:cs typeface="Calibri"/>
              </a:rPr>
              <a:t> </a:t>
            </a:r>
            <a:r>
              <a:rPr dirty="0" sz="1200" spc="305">
                <a:latin typeface="Calibri"/>
                <a:cs typeface="Calibri"/>
              </a:rPr>
              <a:t>=</a:t>
            </a:r>
            <a:r>
              <a:rPr dirty="0" sz="1200" spc="95">
                <a:latin typeface="Calibri"/>
                <a:cs typeface="Calibri"/>
              </a:rPr>
              <a:t> </a:t>
            </a:r>
            <a:r>
              <a:rPr dirty="0" sz="1200" spc="215" i="1">
                <a:latin typeface="Calibri"/>
                <a:cs typeface="Calibri"/>
              </a:rPr>
              <a:t>H</a:t>
            </a:r>
            <a:r>
              <a:rPr dirty="0" sz="1200" spc="270" i="1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from</a:t>
            </a:r>
            <a:r>
              <a:rPr dirty="0" sz="1200" spc="15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the</a:t>
            </a:r>
            <a:r>
              <a:rPr dirty="0" sz="1200" spc="16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logic</a:t>
            </a:r>
            <a:r>
              <a:rPr dirty="0" sz="1200" spc="155">
                <a:latin typeface="Calibri"/>
                <a:cs typeface="Calibri"/>
              </a:rPr>
              <a:t> </a:t>
            </a:r>
            <a:r>
              <a:rPr dirty="0" sz="1200" spc="-10">
                <a:latin typeface="Calibri"/>
                <a:cs typeface="Calibri"/>
              </a:rPr>
              <a:t>table. </a:t>
            </a:r>
            <a:r>
              <a:rPr dirty="0" sz="1200" spc="165">
                <a:latin typeface="Calibri"/>
                <a:cs typeface="Calibri"/>
              </a:rPr>
              <a:t>(</a:t>
            </a:r>
            <a:r>
              <a:rPr dirty="0" sz="1200" spc="165" i="1">
                <a:latin typeface="Calibri"/>
                <a:cs typeface="Calibri"/>
              </a:rPr>
              <a:t>R</a:t>
            </a:r>
            <a:r>
              <a:rPr dirty="0" sz="1200" spc="25" i="1">
                <a:latin typeface="Calibri"/>
                <a:cs typeface="Calibri"/>
              </a:rPr>
              <a:t> </a:t>
            </a:r>
            <a:r>
              <a:rPr dirty="0" sz="1200" spc="-170">
                <a:latin typeface="Lucida Sans Unicode"/>
                <a:cs typeface="Lucida Sans Unicode"/>
              </a:rPr>
              <a:t>∧</a:t>
            </a:r>
            <a:r>
              <a:rPr dirty="0" sz="1200" spc="-90">
                <a:latin typeface="Lucida Sans Unicode"/>
                <a:cs typeface="Lucida Sans Unicode"/>
              </a:rPr>
              <a:t> </a:t>
            </a:r>
            <a:r>
              <a:rPr dirty="0" sz="1200" i="1">
                <a:latin typeface="Calibri"/>
                <a:cs typeface="Calibri"/>
              </a:rPr>
              <a:t>y</a:t>
            </a:r>
            <a:r>
              <a:rPr dirty="0" baseline="-20833" sz="1200">
                <a:latin typeface="Calibri"/>
                <a:cs typeface="Calibri"/>
              </a:rPr>
              <a:t>2</a:t>
            </a:r>
            <a:r>
              <a:rPr dirty="0" baseline="-20833" sz="1200" spc="232">
                <a:latin typeface="Calibri"/>
                <a:cs typeface="Calibri"/>
              </a:rPr>
              <a:t> </a:t>
            </a:r>
            <a:r>
              <a:rPr dirty="0" sz="1200" spc="-170">
                <a:latin typeface="Lucida Sans Unicode"/>
                <a:cs typeface="Lucida Sans Unicode"/>
              </a:rPr>
              <a:t>∧</a:t>
            </a:r>
            <a:r>
              <a:rPr dirty="0" sz="1200" spc="-85">
                <a:latin typeface="Lucida Sans Unicode"/>
                <a:cs typeface="Lucida Sans Unicode"/>
              </a:rPr>
              <a:t> </a:t>
            </a:r>
            <a:r>
              <a:rPr dirty="0" sz="1200" spc="35" i="1">
                <a:latin typeface="Calibri"/>
                <a:cs typeface="Calibri"/>
              </a:rPr>
              <a:t>y</a:t>
            </a:r>
            <a:r>
              <a:rPr dirty="0" baseline="-13888" sz="1200" spc="52">
                <a:latin typeface="Calibri"/>
                <a:cs typeface="Calibri"/>
              </a:rPr>
              <a:t>1</a:t>
            </a:r>
            <a:r>
              <a:rPr dirty="0" sz="1200" spc="35">
                <a:latin typeface="Calibri"/>
                <a:cs typeface="Calibri"/>
              </a:rPr>
              <a:t>)</a:t>
            </a:r>
            <a:r>
              <a:rPr dirty="0" sz="1200">
                <a:latin typeface="Calibri"/>
                <a:cs typeface="Calibri"/>
              </a:rPr>
              <a:t>	</a:t>
            </a:r>
            <a:r>
              <a:rPr dirty="0" sz="1200" spc="-50">
                <a:latin typeface="Lucida Sans Unicode"/>
                <a:cs typeface="Lucida Sans Unicode"/>
              </a:rPr>
              <a:t>∨</a:t>
            </a:r>
            <a:r>
              <a:rPr dirty="0" sz="1200">
                <a:latin typeface="Lucida Sans Unicode"/>
                <a:cs typeface="Lucida Sans Unicode"/>
              </a:rPr>
              <a:t>	</a:t>
            </a:r>
            <a:r>
              <a:rPr dirty="0" sz="1200" spc="165">
                <a:latin typeface="Calibri"/>
                <a:cs typeface="Calibri"/>
              </a:rPr>
              <a:t>(</a:t>
            </a:r>
            <a:r>
              <a:rPr dirty="0" sz="1200" spc="165" i="1">
                <a:latin typeface="Calibri"/>
                <a:cs typeface="Calibri"/>
              </a:rPr>
              <a:t>R</a:t>
            </a:r>
            <a:r>
              <a:rPr dirty="0" sz="1200" spc="15" i="1">
                <a:latin typeface="Calibri"/>
                <a:cs typeface="Calibri"/>
              </a:rPr>
              <a:t> </a:t>
            </a:r>
            <a:r>
              <a:rPr dirty="0" sz="1200" spc="-170">
                <a:latin typeface="Lucida Sans Unicode"/>
                <a:cs typeface="Lucida Sans Unicode"/>
              </a:rPr>
              <a:t>∧</a:t>
            </a:r>
            <a:r>
              <a:rPr dirty="0" sz="1200" spc="-100">
                <a:latin typeface="Lucida Sans Unicode"/>
                <a:cs typeface="Lucida Sans Unicode"/>
              </a:rPr>
              <a:t> </a:t>
            </a:r>
            <a:r>
              <a:rPr dirty="0" sz="1200" i="1">
                <a:latin typeface="Calibri"/>
                <a:cs typeface="Calibri"/>
              </a:rPr>
              <a:t>y</a:t>
            </a:r>
            <a:r>
              <a:rPr dirty="0" baseline="-13888" sz="1200">
                <a:latin typeface="Calibri"/>
                <a:cs typeface="Calibri"/>
              </a:rPr>
              <a:t>2</a:t>
            </a:r>
            <a:r>
              <a:rPr dirty="0" baseline="-13888" sz="1200" spc="217">
                <a:latin typeface="Calibri"/>
                <a:cs typeface="Calibri"/>
              </a:rPr>
              <a:t> </a:t>
            </a:r>
            <a:r>
              <a:rPr dirty="0" sz="1200" spc="-170">
                <a:latin typeface="Lucida Sans Unicode"/>
                <a:cs typeface="Lucida Sans Unicode"/>
              </a:rPr>
              <a:t>∧</a:t>
            </a:r>
            <a:r>
              <a:rPr dirty="0" sz="1200" spc="-95">
                <a:latin typeface="Lucida Sans Unicode"/>
                <a:cs typeface="Lucida Sans Unicode"/>
              </a:rPr>
              <a:t> </a:t>
            </a:r>
            <a:r>
              <a:rPr dirty="0" sz="1200" spc="50" i="1">
                <a:latin typeface="Calibri"/>
                <a:cs typeface="Calibri"/>
              </a:rPr>
              <a:t>y</a:t>
            </a:r>
            <a:r>
              <a:rPr dirty="0" baseline="-20833" sz="1200" spc="75">
                <a:latin typeface="Calibri"/>
                <a:cs typeface="Calibri"/>
              </a:rPr>
              <a:t>1</a:t>
            </a:r>
            <a:r>
              <a:rPr dirty="0" sz="1200" spc="50">
                <a:latin typeface="Calibri"/>
                <a:cs typeface="Calibri"/>
              </a:rPr>
              <a:t>)</a:t>
            </a:r>
            <a:endParaRPr sz="1200">
              <a:latin typeface="Calibri"/>
              <a:cs typeface="Calibri"/>
            </a:endParaRPr>
          </a:p>
          <a:p>
            <a:pPr marL="164465">
              <a:lnSpc>
                <a:spcPct val="100000"/>
              </a:lnSpc>
              <a:spcBef>
                <a:spcPts val="1425"/>
              </a:spcBef>
            </a:pPr>
            <a:r>
              <a:rPr dirty="0" sz="1200">
                <a:latin typeface="Calibri"/>
                <a:cs typeface="Calibri"/>
              </a:rPr>
              <a:t>No</a:t>
            </a:r>
            <a:r>
              <a:rPr dirty="0" sz="1200" spc="13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simplification</a:t>
            </a:r>
            <a:r>
              <a:rPr dirty="0" sz="1200" spc="14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is</a:t>
            </a:r>
            <a:r>
              <a:rPr dirty="0" sz="1200" spc="14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possible,</a:t>
            </a:r>
            <a:r>
              <a:rPr dirty="0" sz="1200" spc="14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so</a:t>
            </a:r>
            <a:r>
              <a:rPr dirty="0" sz="1200" spc="14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here</a:t>
            </a:r>
            <a:r>
              <a:rPr dirty="0" sz="1200" spc="14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is</a:t>
            </a:r>
            <a:r>
              <a:rPr dirty="0" sz="1200" spc="14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the</a:t>
            </a:r>
            <a:r>
              <a:rPr dirty="0" sz="1200" spc="14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logical</a:t>
            </a:r>
            <a:r>
              <a:rPr dirty="0" sz="1200" spc="13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equation</a:t>
            </a:r>
            <a:r>
              <a:rPr dirty="0" sz="1200" spc="14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for</a:t>
            </a:r>
            <a:r>
              <a:rPr dirty="0" sz="1200" spc="135">
                <a:latin typeface="Calibri"/>
                <a:cs typeface="Calibri"/>
              </a:rPr>
              <a:t> </a:t>
            </a:r>
            <a:r>
              <a:rPr dirty="0" sz="1200" spc="30" i="1">
                <a:latin typeface="Calibri"/>
                <a:cs typeface="Calibri"/>
              </a:rPr>
              <a:t>Y</a:t>
            </a:r>
            <a:r>
              <a:rPr dirty="0" baseline="-13888" sz="1200" spc="44">
                <a:latin typeface="Calibri"/>
                <a:cs typeface="Calibri"/>
              </a:rPr>
              <a:t>2</a:t>
            </a:r>
            <a:r>
              <a:rPr dirty="0" sz="1200" spc="30">
                <a:latin typeface="Calibri"/>
                <a:cs typeface="Calibri"/>
              </a:rPr>
              <a:t>.</a:t>
            </a:r>
            <a:endParaRPr sz="120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12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310"/>
              </a:spcBef>
            </a:pPr>
            <a:endParaRPr sz="1200">
              <a:latin typeface="Calibri"/>
              <a:cs typeface="Calibri"/>
            </a:endParaRPr>
          </a:p>
          <a:p>
            <a:pPr lvl="2" marL="791210" indent="-626745">
              <a:lnSpc>
                <a:spcPct val="100000"/>
              </a:lnSpc>
              <a:spcBef>
                <a:spcPts val="5"/>
              </a:spcBef>
              <a:buFont typeface="Calibri"/>
              <a:buAutoNum type="arabicPeriod" startAt="2"/>
              <a:tabLst>
                <a:tab pos="791210" algn="l"/>
              </a:tabLst>
            </a:pPr>
            <a:r>
              <a:rPr dirty="0" sz="1400" spc="110" b="1">
                <a:latin typeface="Calibri"/>
                <a:cs typeface="Calibri"/>
              </a:rPr>
              <a:t>Traffic</a:t>
            </a:r>
            <a:r>
              <a:rPr dirty="0" sz="1400" spc="220" b="1">
                <a:latin typeface="Calibri"/>
                <a:cs typeface="Calibri"/>
              </a:rPr>
              <a:t> </a:t>
            </a:r>
            <a:r>
              <a:rPr dirty="0" sz="1400" spc="110" b="1">
                <a:latin typeface="Calibri"/>
                <a:cs typeface="Calibri"/>
              </a:rPr>
              <a:t>light</a:t>
            </a:r>
            <a:r>
              <a:rPr dirty="0" sz="1400" spc="220" b="1">
                <a:latin typeface="Calibri"/>
                <a:cs typeface="Calibri"/>
              </a:rPr>
              <a:t> </a:t>
            </a:r>
            <a:r>
              <a:rPr dirty="0" sz="1400" spc="85" b="1">
                <a:latin typeface="Calibri"/>
                <a:cs typeface="Calibri"/>
              </a:rPr>
              <a:t>controller</a:t>
            </a:r>
            <a:endParaRPr sz="1400">
              <a:latin typeface="Calibri"/>
              <a:cs typeface="Calibri"/>
            </a:endParaRPr>
          </a:p>
          <a:p>
            <a:pPr lvl="2">
              <a:lnSpc>
                <a:spcPct val="100000"/>
              </a:lnSpc>
              <a:spcBef>
                <a:spcPts val="440"/>
              </a:spcBef>
              <a:buFont typeface="Calibri"/>
              <a:buAutoNum type="arabicPeriod" startAt="2"/>
            </a:pPr>
            <a:endParaRPr sz="1400">
              <a:latin typeface="Calibri"/>
              <a:cs typeface="Calibri"/>
            </a:endParaRPr>
          </a:p>
          <a:p>
            <a:pPr algn="just" marL="164465" marR="55880">
              <a:lnSpc>
                <a:spcPct val="100000"/>
              </a:lnSpc>
              <a:spcBef>
                <a:spcPts val="5"/>
              </a:spcBef>
            </a:pPr>
            <a:r>
              <a:rPr dirty="0" sz="1200" spc="50">
                <a:latin typeface="Calibri"/>
                <a:cs typeface="Calibri"/>
              </a:rPr>
              <a:t>You</a:t>
            </a:r>
            <a:r>
              <a:rPr dirty="0" sz="1200" spc="17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will</a:t>
            </a:r>
            <a:r>
              <a:rPr dirty="0" sz="1200" spc="17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now</a:t>
            </a:r>
            <a:r>
              <a:rPr dirty="0" sz="1200" spc="17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learn</a:t>
            </a:r>
            <a:r>
              <a:rPr dirty="0" sz="1200" spc="17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how</a:t>
            </a:r>
            <a:r>
              <a:rPr dirty="0" sz="1200" spc="18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to</a:t>
            </a:r>
            <a:r>
              <a:rPr dirty="0" sz="1200" spc="17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light</a:t>
            </a:r>
            <a:r>
              <a:rPr dirty="0" sz="1200" spc="17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up</a:t>
            </a:r>
            <a:r>
              <a:rPr dirty="0" sz="1200" spc="17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a</a:t>
            </a:r>
            <a:r>
              <a:rPr dirty="0" sz="1200" spc="17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red</a:t>
            </a:r>
            <a:r>
              <a:rPr dirty="0" sz="1200" spc="175">
                <a:latin typeface="Calibri"/>
                <a:cs typeface="Calibri"/>
              </a:rPr>
              <a:t> </a:t>
            </a:r>
            <a:r>
              <a:rPr dirty="0" sz="1200" spc="190">
                <a:latin typeface="Calibri"/>
                <a:cs typeface="Calibri"/>
              </a:rPr>
              <a:t>LED</a:t>
            </a:r>
            <a:r>
              <a:rPr dirty="0" sz="1200" spc="17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for</a:t>
            </a:r>
            <a:r>
              <a:rPr dirty="0" sz="1200" spc="17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3</a:t>
            </a:r>
            <a:r>
              <a:rPr dirty="0" sz="1200" spc="17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cycles,</a:t>
            </a:r>
            <a:r>
              <a:rPr dirty="0" sz="1200" spc="19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then</a:t>
            </a:r>
            <a:r>
              <a:rPr dirty="0" sz="1200" spc="17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a</a:t>
            </a:r>
            <a:r>
              <a:rPr dirty="0" sz="1200" spc="17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yellow</a:t>
            </a:r>
            <a:r>
              <a:rPr dirty="0" sz="1200" spc="175">
                <a:latin typeface="Calibri"/>
                <a:cs typeface="Calibri"/>
              </a:rPr>
              <a:t> </a:t>
            </a:r>
            <a:r>
              <a:rPr dirty="0" sz="1200" spc="190">
                <a:latin typeface="Calibri"/>
                <a:cs typeface="Calibri"/>
              </a:rPr>
              <a:t>LED</a:t>
            </a:r>
            <a:r>
              <a:rPr dirty="0" sz="1200" spc="17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for</a:t>
            </a:r>
            <a:r>
              <a:rPr dirty="0" sz="1200" spc="18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one</a:t>
            </a:r>
            <a:r>
              <a:rPr dirty="0" sz="1200" spc="17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cycle,</a:t>
            </a:r>
            <a:r>
              <a:rPr dirty="0" sz="1200" spc="190">
                <a:latin typeface="Calibri"/>
                <a:cs typeface="Calibri"/>
              </a:rPr>
              <a:t> </a:t>
            </a:r>
            <a:r>
              <a:rPr dirty="0" sz="1200" spc="-20">
                <a:latin typeface="Calibri"/>
                <a:cs typeface="Calibri"/>
              </a:rPr>
              <a:t>then </a:t>
            </a:r>
            <a:r>
              <a:rPr dirty="0" sz="1200">
                <a:latin typeface="Calibri"/>
                <a:cs typeface="Calibri"/>
              </a:rPr>
              <a:t>the</a:t>
            </a:r>
            <a:r>
              <a:rPr dirty="0" sz="1200" spc="13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green</a:t>
            </a:r>
            <a:r>
              <a:rPr dirty="0" sz="1200" spc="130">
                <a:latin typeface="Calibri"/>
                <a:cs typeface="Calibri"/>
              </a:rPr>
              <a:t> </a:t>
            </a:r>
            <a:r>
              <a:rPr dirty="0" sz="1200" spc="190">
                <a:latin typeface="Calibri"/>
                <a:cs typeface="Calibri"/>
              </a:rPr>
              <a:t>LED</a:t>
            </a:r>
            <a:r>
              <a:rPr dirty="0" sz="1200" spc="13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for</a:t>
            </a:r>
            <a:r>
              <a:rPr dirty="0" sz="1200" spc="13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3</a:t>
            </a:r>
            <a:r>
              <a:rPr dirty="0" sz="1200" spc="13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cycles</a:t>
            </a:r>
            <a:r>
              <a:rPr dirty="0" sz="1200" spc="13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and</a:t>
            </a:r>
            <a:r>
              <a:rPr dirty="0" sz="1200" spc="13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the</a:t>
            </a:r>
            <a:r>
              <a:rPr dirty="0" sz="1200" spc="13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yellow</a:t>
            </a:r>
            <a:r>
              <a:rPr dirty="0" sz="1200" spc="130">
                <a:latin typeface="Calibri"/>
                <a:cs typeface="Calibri"/>
              </a:rPr>
              <a:t> </a:t>
            </a:r>
            <a:r>
              <a:rPr dirty="0" sz="1200" spc="190">
                <a:latin typeface="Calibri"/>
                <a:cs typeface="Calibri"/>
              </a:rPr>
              <a:t>LED</a:t>
            </a:r>
            <a:r>
              <a:rPr dirty="0" sz="1200" spc="13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again</a:t>
            </a:r>
            <a:r>
              <a:rPr dirty="0" sz="1200" spc="13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for</a:t>
            </a:r>
            <a:r>
              <a:rPr dirty="0" sz="1200" spc="13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one</a:t>
            </a:r>
            <a:r>
              <a:rPr dirty="0" sz="1200" spc="13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cycle.</a:t>
            </a:r>
            <a:r>
              <a:rPr dirty="0" sz="1200" spc="29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After</a:t>
            </a:r>
            <a:r>
              <a:rPr dirty="0" sz="1200" spc="13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these</a:t>
            </a:r>
            <a:r>
              <a:rPr dirty="0" sz="1200" spc="13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8</a:t>
            </a:r>
            <a:r>
              <a:rPr dirty="0" sz="1200" spc="13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cycles,</a:t>
            </a:r>
            <a:r>
              <a:rPr dirty="0" sz="1200" spc="14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the</a:t>
            </a:r>
            <a:r>
              <a:rPr dirty="0" sz="1200" spc="130">
                <a:latin typeface="Calibri"/>
                <a:cs typeface="Calibri"/>
              </a:rPr>
              <a:t> </a:t>
            </a:r>
            <a:r>
              <a:rPr dirty="0" sz="1200" spc="-10">
                <a:latin typeface="Calibri"/>
                <a:cs typeface="Calibri"/>
              </a:rPr>
              <a:t>entire </a:t>
            </a:r>
            <a:r>
              <a:rPr dirty="0" sz="1200">
                <a:latin typeface="Calibri"/>
                <a:cs typeface="Calibri"/>
              </a:rPr>
              <a:t>cycle</a:t>
            </a:r>
            <a:r>
              <a:rPr dirty="0" sz="1200" spc="16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is</a:t>
            </a:r>
            <a:r>
              <a:rPr dirty="0" sz="1200" spc="16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repeated,</a:t>
            </a:r>
            <a:r>
              <a:rPr dirty="0" sz="1200" spc="16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starting</a:t>
            </a:r>
            <a:r>
              <a:rPr dirty="0" sz="1200" spc="16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with</a:t>
            </a:r>
            <a:r>
              <a:rPr dirty="0" sz="1200" spc="17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the</a:t>
            </a:r>
            <a:r>
              <a:rPr dirty="0" sz="1200" spc="16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red</a:t>
            </a:r>
            <a:r>
              <a:rPr dirty="0" sz="1200" spc="160">
                <a:latin typeface="Calibri"/>
                <a:cs typeface="Calibri"/>
              </a:rPr>
              <a:t> </a:t>
            </a:r>
            <a:r>
              <a:rPr dirty="0" sz="1200" spc="130">
                <a:latin typeface="Calibri"/>
                <a:cs typeface="Calibri"/>
              </a:rPr>
              <a:t>LED.</a:t>
            </a:r>
            <a:endParaRPr sz="1200">
              <a:latin typeface="Calibri"/>
              <a:cs typeface="Calibri"/>
            </a:endParaRPr>
          </a:p>
          <a:p>
            <a:pPr algn="just" marL="164465">
              <a:lnSpc>
                <a:spcPct val="100000"/>
              </a:lnSpc>
              <a:spcBef>
                <a:spcPts val="1430"/>
              </a:spcBef>
            </a:pPr>
            <a:r>
              <a:rPr dirty="0" sz="1200" spc="65">
                <a:latin typeface="Calibri"/>
                <a:cs typeface="Calibri"/>
              </a:rPr>
              <a:t>The</a:t>
            </a:r>
            <a:r>
              <a:rPr dirty="0" sz="1200" spc="14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logic</a:t>
            </a:r>
            <a:r>
              <a:rPr dirty="0" sz="1200" spc="14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table</a:t>
            </a:r>
            <a:r>
              <a:rPr dirty="0" sz="1200" spc="14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contains</a:t>
            </a:r>
            <a:r>
              <a:rPr dirty="0" sz="1200" spc="14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the</a:t>
            </a:r>
            <a:r>
              <a:rPr dirty="0" sz="1200" spc="14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following</a:t>
            </a:r>
            <a:r>
              <a:rPr dirty="0" sz="1200" spc="145">
                <a:latin typeface="Calibri"/>
                <a:cs typeface="Calibri"/>
              </a:rPr>
              <a:t> </a:t>
            </a:r>
            <a:r>
              <a:rPr dirty="0" sz="1200" spc="-10">
                <a:latin typeface="Calibri"/>
                <a:cs typeface="Calibri"/>
              </a:rPr>
              <a:t>columns:</a:t>
            </a:r>
            <a:endParaRPr sz="1200">
              <a:latin typeface="Calibri"/>
              <a:cs typeface="Calibri"/>
            </a:endParaRPr>
          </a:p>
          <a:p>
            <a:pPr lvl="3" marL="536575" indent="-148590">
              <a:lnSpc>
                <a:spcPct val="100000"/>
              </a:lnSpc>
              <a:spcBef>
                <a:spcPts val="1000"/>
              </a:spcBef>
              <a:buFont typeface="Arial MT"/>
              <a:buChar char="•"/>
              <a:tabLst>
                <a:tab pos="536575" algn="l"/>
              </a:tabLst>
            </a:pPr>
            <a:r>
              <a:rPr dirty="0" sz="1200">
                <a:latin typeface="Calibri"/>
                <a:cs typeface="Calibri"/>
              </a:rPr>
              <a:t>Input</a:t>
            </a:r>
            <a:r>
              <a:rPr dirty="0" sz="1200" spc="21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for</a:t>
            </a:r>
            <a:r>
              <a:rPr dirty="0" sz="1200" spc="220">
                <a:latin typeface="Calibri"/>
                <a:cs typeface="Calibri"/>
              </a:rPr>
              <a:t> </a:t>
            </a:r>
            <a:r>
              <a:rPr dirty="0" sz="1200" spc="-10">
                <a:latin typeface="Calibri"/>
                <a:cs typeface="Calibri"/>
              </a:rPr>
              <a:t>Reset</a:t>
            </a:r>
            <a:endParaRPr sz="1200">
              <a:latin typeface="Calibri"/>
              <a:cs typeface="Calibri"/>
            </a:endParaRPr>
          </a:p>
          <a:p>
            <a:pPr lvl="3" marL="536575" indent="-148590">
              <a:lnSpc>
                <a:spcPct val="100000"/>
              </a:lnSpc>
              <a:spcBef>
                <a:spcPts val="1000"/>
              </a:spcBef>
              <a:buFont typeface="Arial MT"/>
              <a:buChar char="•"/>
              <a:tabLst>
                <a:tab pos="536575" algn="l"/>
              </a:tabLst>
            </a:pPr>
            <a:r>
              <a:rPr dirty="0" sz="1200">
                <a:latin typeface="Calibri"/>
                <a:cs typeface="Calibri"/>
              </a:rPr>
              <a:t>3</a:t>
            </a:r>
            <a:r>
              <a:rPr dirty="0" sz="1200" spc="14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feedback</a:t>
            </a:r>
            <a:r>
              <a:rPr dirty="0" sz="1200" spc="15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inputs</a:t>
            </a:r>
            <a:r>
              <a:rPr dirty="0" sz="1200" spc="15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for</a:t>
            </a:r>
            <a:r>
              <a:rPr dirty="0" sz="1200" spc="14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a</a:t>
            </a:r>
            <a:r>
              <a:rPr dirty="0" sz="1200" spc="15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3-bit</a:t>
            </a:r>
            <a:r>
              <a:rPr dirty="0" sz="1200" spc="15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Counter</a:t>
            </a:r>
            <a:r>
              <a:rPr dirty="0" sz="1200" spc="15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(0-7</a:t>
            </a:r>
            <a:r>
              <a:rPr dirty="0" sz="1200" spc="150">
                <a:latin typeface="Calibri"/>
                <a:cs typeface="Calibri"/>
              </a:rPr>
              <a:t> </a:t>
            </a:r>
            <a:r>
              <a:rPr dirty="0" sz="1200" spc="65">
                <a:latin typeface="Lucida Sans Unicode"/>
                <a:cs typeface="Lucida Sans Unicode"/>
              </a:rPr>
              <a:t>⇒</a:t>
            </a:r>
            <a:r>
              <a:rPr dirty="0" sz="1200" spc="-20">
                <a:latin typeface="Lucida Sans Unicode"/>
                <a:cs typeface="Lucida Sans Unicode"/>
              </a:rPr>
              <a:t> </a:t>
            </a:r>
            <a:r>
              <a:rPr dirty="0" sz="1200" spc="-20">
                <a:latin typeface="Calibri"/>
                <a:cs typeface="Calibri"/>
              </a:rPr>
              <a:t>000</a:t>
            </a:r>
            <a:r>
              <a:rPr dirty="0" sz="1200" spc="15">
                <a:latin typeface="Calibri"/>
                <a:cs typeface="Calibri"/>
              </a:rPr>
              <a:t> </a:t>
            </a:r>
            <a:r>
              <a:rPr dirty="0" sz="1200" spc="-35">
                <a:latin typeface="Lucida Sans Unicode"/>
                <a:cs typeface="Lucida Sans Unicode"/>
              </a:rPr>
              <a:t>−</a:t>
            </a:r>
            <a:r>
              <a:rPr dirty="0" sz="1200" spc="-95">
                <a:latin typeface="Lucida Sans Unicode"/>
                <a:cs typeface="Lucida Sans Unicode"/>
              </a:rPr>
              <a:t> </a:t>
            </a:r>
            <a:r>
              <a:rPr dirty="0" sz="1200" spc="-10">
                <a:latin typeface="Calibri"/>
                <a:cs typeface="Calibri"/>
              </a:rPr>
              <a:t>111</a:t>
            </a:r>
            <a:r>
              <a:rPr dirty="0" baseline="-13888" sz="1200" spc="-15" i="1">
                <a:latin typeface="Calibri"/>
                <a:cs typeface="Calibri"/>
              </a:rPr>
              <a:t>bin</a:t>
            </a:r>
            <a:r>
              <a:rPr dirty="0" sz="1200" spc="-10">
                <a:latin typeface="Calibri"/>
                <a:cs typeface="Calibri"/>
              </a:rPr>
              <a:t>)</a:t>
            </a:r>
            <a:endParaRPr sz="1200">
              <a:latin typeface="Calibri"/>
              <a:cs typeface="Calibri"/>
            </a:endParaRPr>
          </a:p>
          <a:p>
            <a:pPr lvl="3" marL="536575" indent="-148590">
              <a:lnSpc>
                <a:spcPct val="100000"/>
              </a:lnSpc>
              <a:spcBef>
                <a:spcPts val="1000"/>
              </a:spcBef>
              <a:buFont typeface="Arial MT"/>
              <a:buChar char="•"/>
              <a:tabLst>
                <a:tab pos="536575" algn="l"/>
              </a:tabLst>
            </a:pPr>
            <a:r>
              <a:rPr dirty="0" sz="1200">
                <a:latin typeface="Calibri"/>
                <a:cs typeface="Calibri"/>
              </a:rPr>
              <a:t>3</a:t>
            </a:r>
            <a:r>
              <a:rPr dirty="0" sz="1200" spc="13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counter</a:t>
            </a:r>
            <a:r>
              <a:rPr dirty="0" sz="1200" spc="14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outputs,</a:t>
            </a:r>
            <a:r>
              <a:rPr dirty="0" sz="1200" spc="145">
                <a:latin typeface="Calibri"/>
                <a:cs typeface="Calibri"/>
              </a:rPr>
              <a:t> </a:t>
            </a:r>
            <a:r>
              <a:rPr dirty="0" sz="1200" spc="-10">
                <a:latin typeface="Calibri"/>
                <a:cs typeface="Calibri"/>
              </a:rPr>
              <a:t>unwired</a:t>
            </a:r>
            <a:endParaRPr sz="1200">
              <a:latin typeface="Calibri"/>
              <a:cs typeface="Calibri"/>
            </a:endParaRPr>
          </a:p>
          <a:p>
            <a:pPr lvl="3" marL="536575" indent="-148590">
              <a:lnSpc>
                <a:spcPct val="100000"/>
              </a:lnSpc>
              <a:spcBef>
                <a:spcPts val="1000"/>
              </a:spcBef>
              <a:buFont typeface="Arial MT"/>
              <a:buChar char="•"/>
              <a:tabLst>
                <a:tab pos="536575" algn="l"/>
              </a:tabLst>
            </a:pPr>
            <a:r>
              <a:rPr dirty="0" sz="1200">
                <a:latin typeface="Calibri"/>
                <a:cs typeface="Calibri"/>
              </a:rPr>
              <a:t>3</a:t>
            </a:r>
            <a:r>
              <a:rPr dirty="0" sz="1200" spc="114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outputs</a:t>
            </a:r>
            <a:r>
              <a:rPr dirty="0" sz="1200" spc="12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for</a:t>
            </a:r>
            <a:r>
              <a:rPr dirty="0" sz="1200" spc="12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the</a:t>
            </a:r>
            <a:r>
              <a:rPr dirty="0" sz="1200" spc="12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3</a:t>
            </a:r>
            <a:r>
              <a:rPr dirty="0" sz="1200" spc="120">
                <a:latin typeface="Calibri"/>
                <a:cs typeface="Calibri"/>
              </a:rPr>
              <a:t> </a:t>
            </a:r>
            <a:r>
              <a:rPr dirty="0" sz="1200" spc="114">
                <a:latin typeface="Calibri"/>
                <a:cs typeface="Calibri"/>
              </a:rPr>
              <a:t>LEDs,</a:t>
            </a:r>
            <a:r>
              <a:rPr dirty="0" sz="1200" spc="12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active</a:t>
            </a:r>
            <a:r>
              <a:rPr dirty="0" sz="1200" spc="12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low</a:t>
            </a:r>
            <a:r>
              <a:rPr dirty="0" sz="1200" spc="120">
                <a:latin typeface="Calibri"/>
                <a:cs typeface="Calibri"/>
              </a:rPr>
              <a:t> </a:t>
            </a:r>
            <a:r>
              <a:rPr dirty="0" sz="1200" spc="75">
                <a:latin typeface="Calibri"/>
                <a:cs typeface="Calibri"/>
              </a:rPr>
              <a:t>(</a:t>
            </a:r>
            <a:r>
              <a:rPr dirty="0" sz="1200" spc="75">
                <a:latin typeface="Lucida Sans Unicode"/>
                <a:cs typeface="Lucida Sans Unicode"/>
              </a:rPr>
              <a:t>⇒</a:t>
            </a:r>
            <a:r>
              <a:rPr dirty="0" sz="1200" spc="10">
                <a:latin typeface="Lucida Sans Unicode"/>
                <a:cs typeface="Lucida Sans Unicode"/>
              </a:rPr>
              <a:t> </a:t>
            </a:r>
            <a:r>
              <a:rPr dirty="0" sz="1200" spc="-10">
                <a:latin typeface="Calibri"/>
                <a:cs typeface="Calibri"/>
              </a:rPr>
              <a:t>inverted).</a:t>
            </a:r>
            <a:endParaRPr sz="12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955"/>
              </a:spcBef>
            </a:pPr>
            <a:endParaRPr sz="1200">
              <a:latin typeface="Calibri"/>
              <a:cs typeface="Calibri"/>
            </a:endParaRPr>
          </a:p>
          <a:p>
            <a:pPr algn="just" marL="164465">
              <a:lnSpc>
                <a:spcPct val="100000"/>
              </a:lnSpc>
            </a:pPr>
            <a:r>
              <a:rPr dirty="0" sz="1200" spc="175">
                <a:latin typeface="Calibri"/>
                <a:cs typeface="Calibri"/>
              </a:rPr>
              <a:t>A</a:t>
            </a:r>
            <a:r>
              <a:rPr dirty="0" sz="1200" spc="12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clock</a:t>
            </a:r>
            <a:r>
              <a:rPr dirty="0" sz="1200" spc="12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pulse</a:t>
            </a:r>
            <a:r>
              <a:rPr dirty="0" sz="1200" spc="12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of</a:t>
            </a:r>
            <a:r>
              <a:rPr dirty="0" sz="1200" spc="12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approx.</a:t>
            </a:r>
            <a:r>
              <a:rPr dirty="0" sz="1200" spc="26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1</a:t>
            </a:r>
            <a:r>
              <a:rPr dirty="0" sz="1200" spc="125">
                <a:latin typeface="Calibri"/>
                <a:cs typeface="Calibri"/>
              </a:rPr>
              <a:t> </a:t>
            </a:r>
            <a:r>
              <a:rPr dirty="0" sz="1200" spc="85">
                <a:latin typeface="Calibri"/>
                <a:cs typeface="Calibri"/>
              </a:rPr>
              <a:t>Hz</a:t>
            </a:r>
            <a:r>
              <a:rPr dirty="0" sz="1200" spc="120">
                <a:latin typeface="Calibri"/>
                <a:cs typeface="Calibri"/>
              </a:rPr>
              <a:t> </a:t>
            </a:r>
            <a:r>
              <a:rPr dirty="0" sz="1200" spc="305">
                <a:latin typeface="Calibri"/>
                <a:cs typeface="Calibri"/>
              </a:rPr>
              <a:t>=</a:t>
            </a:r>
            <a:r>
              <a:rPr dirty="0" sz="1200" spc="12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1</a:t>
            </a:r>
            <a:r>
              <a:rPr dirty="0" sz="1200" spc="13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sec/cycle</a:t>
            </a:r>
            <a:r>
              <a:rPr dirty="0" sz="1200" spc="12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period</a:t>
            </a:r>
            <a:r>
              <a:rPr dirty="0" sz="1200" spc="12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is</a:t>
            </a:r>
            <a:r>
              <a:rPr dirty="0" sz="1200" spc="12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connected</a:t>
            </a:r>
            <a:r>
              <a:rPr dirty="0" sz="1200" spc="12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for</a:t>
            </a:r>
            <a:r>
              <a:rPr dirty="0" sz="1200" spc="125">
                <a:latin typeface="Calibri"/>
                <a:cs typeface="Calibri"/>
              </a:rPr>
              <a:t> </a:t>
            </a:r>
            <a:r>
              <a:rPr dirty="0" sz="1200" spc="-10">
                <a:latin typeface="Calibri"/>
                <a:cs typeface="Calibri"/>
              </a:rPr>
              <a:t>testing.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28" name="object 28" descr="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49530">
              <a:lnSpc>
                <a:spcPts val="1235"/>
              </a:lnSpc>
            </a:pPr>
            <a:fld id="{81D60167-4931-47E6-BA6A-407CBD079E47}" type="slidenum">
              <a:rPr dirty="0" spc="-25"/>
              <a:t>10</a:t>
            </a:fld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 txBox="1"/>
          <p:nvPr/>
        </p:nvSpPr>
        <p:spPr>
          <a:xfrm>
            <a:off x="5480545" y="411350"/>
            <a:ext cx="1598930" cy="207645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200" i="1">
                <a:latin typeface="Calibri"/>
                <a:cs typeface="Calibri"/>
              </a:rPr>
              <a:t>Traffic</a:t>
            </a:r>
            <a:r>
              <a:rPr dirty="0" sz="1200" spc="229" i="1">
                <a:latin typeface="Calibri"/>
                <a:cs typeface="Calibri"/>
              </a:rPr>
              <a:t> </a:t>
            </a:r>
            <a:r>
              <a:rPr dirty="0" sz="1200" i="1">
                <a:latin typeface="Calibri"/>
                <a:cs typeface="Calibri"/>
              </a:rPr>
              <a:t>light</a:t>
            </a:r>
            <a:r>
              <a:rPr dirty="0" sz="1200" spc="240" i="1">
                <a:latin typeface="Calibri"/>
                <a:cs typeface="Calibri"/>
              </a:rPr>
              <a:t> </a:t>
            </a:r>
            <a:r>
              <a:rPr dirty="0" sz="1200" i="1">
                <a:latin typeface="Calibri"/>
                <a:cs typeface="Calibri"/>
              </a:rPr>
              <a:t>control</a:t>
            </a:r>
            <a:r>
              <a:rPr dirty="0" sz="1200" spc="245" i="1">
                <a:latin typeface="Calibri"/>
                <a:cs typeface="Calibri"/>
              </a:rPr>
              <a:t> </a:t>
            </a:r>
            <a:r>
              <a:rPr dirty="0" sz="1200" spc="-20" i="1">
                <a:latin typeface="Calibri"/>
                <a:cs typeface="Calibri"/>
              </a:rPr>
              <a:t>unit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3" name="object 3" descr=""/>
          <p:cNvSpPr/>
          <p:nvPr/>
        </p:nvSpPr>
        <p:spPr>
          <a:xfrm>
            <a:off x="586625" y="633450"/>
            <a:ext cx="6480175" cy="0"/>
          </a:xfrm>
          <a:custGeom>
            <a:avLst/>
            <a:gdLst/>
            <a:ahLst/>
            <a:cxnLst/>
            <a:rect l="l" t="t" r="r" b="b"/>
            <a:pathLst>
              <a:path w="6480175" h="0">
                <a:moveTo>
                  <a:pt x="0" y="0"/>
                </a:moveTo>
                <a:lnTo>
                  <a:pt x="6479997" y="0"/>
                </a:lnTo>
              </a:path>
            </a:pathLst>
          </a:custGeom>
          <a:ln w="505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graphicFrame>
        <p:nvGraphicFramePr>
          <p:cNvPr id="4" name="object 4" descr=""/>
          <p:cNvGraphicFramePr>
            <a:graphicFrameLocks noGrp="1"/>
          </p:cNvGraphicFramePr>
          <p:nvPr/>
        </p:nvGraphicFramePr>
        <p:xfrm>
          <a:off x="586625" y="947229"/>
          <a:ext cx="3900804" cy="262001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43230"/>
                <a:gridCol w="514984"/>
                <a:gridCol w="283844"/>
                <a:gridCol w="284480"/>
                <a:gridCol w="290194"/>
                <a:gridCol w="297814"/>
                <a:gridCol w="298450"/>
                <a:gridCol w="304164"/>
                <a:gridCol w="358775"/>
                <a:gridCol w="379730"/>
                <a:gridCol w="369570"/>
              </a:tblGrid>
              <a:tr h="240665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15"/>
                        </a:spcBef>
                      </a:pPr>
                      <a:r>
                        <a:rPr dirty="0" sz="1200" spc="35">
                          <a:latin typeface="Calibri"/>
                          <a:cs typeface="Calibri"/>
                        </a:rPr>
                        <a:t>Zahl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B="0" marT="14605">
                    <a:lnR w="6350">
                      <a:solidFill>
                        <a:srgbClr val="000000"/>
                      </a:solidFill>
                      <a:prstDash val="solid"/>
                    </a:lnR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15"/>
                        </a:spcBef>
                      </a:pPr>
                      <a:r>
                        <a:rPr dirty="0" sz="1200" spc="-10">
                          <a:latin typeface="Calibri"/>
                          <a:cs typeface="Calibri"/>
                        </a:rPr>
                        <a:t>Reset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B="0" marT="14605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15"/>
                        </a:spcBef>
                      </a:pPr>
                      <a:r>
                        <a:rPr dirty="0" sz="1200" spc="-25" i="1">
                          <a:latin typeface="Calibri"/>
                          <a:cs typeface="Calibri"/>
                        </a:rPr>
                        <a:t>y</a:t>
                      </a:r>
                      <a:r>
                        <a:rPr dirty="0" baseline="-13888" sz="1200" spc="-37">
                          <a:latin typeface="Calibri"/>
                          <a:cs typeface="Calibri"/>
                        </a:rPr>
                        <a:t>3</a:t>
                      </a:r>
                      <a:endParaRPr baseline="-13888" sz="1200">
                        <a:latin typeface="Calibri"/>
                        <a:cs typeface="Calibri"/>
                      </a:endParaRPr>
                    </a:p>
                  </a:txBody>
                  <a:tcPr marL="0" marR="0" marB="0" marT="14605">
                    <a:lnL w="6350">
                      <a:solidFill>
                        <a:srgbClr val="000000"/>
                      </a:solidFill>
                      <a:prstDash val="solid"/>
                    </a:lnL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15"/>
                        </a:spcBef>
                      </a:pPr>
                      <a:r>
                        <a:rPr dirty="0" sz="1200" spc="-25" i="1">
                          <a:latin typeface="Calibri"/>
                          <a:cs typeface="Calibri"/>
                        </a:rPr>
                        <a:t>y</a:t>
                      </a:r>
                      <a:r>
                        <a:rPr dirty="0" baseline="-13888" sz="1200" spc="-37">
                          <a:latin typeface="Calibri"/>
                          <a:cs typeface="Calibri"/>
                        </a:rPr>
                        <a:t>2</a:t>
                      </a:r>
                      <a:endParaRPr baseline="-13888" sz="1200">
                        <a:latin typeface="Calibri"/>
                        <a:cs typeface="Calibri"/>
                      </a:endParaRPr>
                    </a:p>
                  </a:txBody>
                  <a:tcPr marL="0" marR="0" marB="0" marT="14605"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15"/>
                        </a:spcBef>
                      </a:pPr>
                      <a:r>
                        <a:rPr dirty="0" sz="1200" spc="-25" i="1">
                          <a:latin typeface="Calibri"/>
                          <a:cs typeface="Calibri"/>
                        </a:rPr>
                        <a:t>y</a:t>
                      </a:r>
                      <a:r>
                        <a:rPr dirty="0" baseline="-13888" sz="1200" spc="-37">
                          <a:latin typeface="Calibri"/>
                          <a:cs typeface="Calibri"/>
                        </a:rPr>
                        <a:t>1</a:t>
                      </a:r>
                      <a:endParaRPr baseline="-13888" sz="1200">
                        <a:latin typeface="Calibri"/>
                        <a:cs typeface="Calibri"/>
                      </a:endParaRPr>
                    </a:p>
                  </a:txBody>
                  <a:tcPr marL="0" marR="0" marB="0" marT="14605">
                    <a:lnR w="6350">
                      <a:solidFill>
                        <a:srgbClr val="000000"/>
                      </a:solidFill>
                      <a:prstDash val="solid"/>
                    </a:lnR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15"/>
                        </a:spcBef>
                      </a:pPr>
                      <a:r>
                        <a:rPr dirty="0" sz="1200" spc="25" i="1">
                          <a:latin typeface="Calibri"/>
                          <a:cs typeface="Calibri"/>
                        </a:rPr>
                        <a:t>Y</a:t>
                      </a:r>
                      <a:r>
                        <a:rPr dirty="0" baseline="-13888" sz="1200" spc="37">
                          <a:latin typeface="Calibri"/>
                          <a:cs typeface="Calibri"/>
                        </a:rPr>
                        <a:t>3</a:t>
                      </a:r>
                      <a:endParaRPr baseline="-13888" sz="1200">
                        <a:latin typeface="Calibri"/>
                        <a:cs typeface="Calibri"/>
                      </a:endParaRPr>
                    </a:p>
                  </a:txBody>
                  <a:tcPr marL="0" marR="0" marB="0" marT="14605">
                    <a:lnL w="6350">
                      <a:solidFill>
                        <a:srgbClr val="000000"/>
                      </a:solidFill>
                      <a:prstDash val="solid"/>
                    </a:lnL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15"/>
                        </a:spcBef>
                      </a:pPr>
                      <a:r>
                        <a:rPr dirty="0" sz="1200" spc="25" i="1">
                          <a:latin typeface="Calibri"/>
                          <a:cs typeface="Calibri"/>
                        </a:rPr>
                        <a:t>Y</a:t>
                      </a:r>
                      <a:r>
                        <a:rPr dirty="0" baseline="-13888" sz="1200" spc="37">
                          <a:latin typeface="Calibri"/>
                          <a:cs typeface="Calibri"/>
                        </a:rPr>
                        <a:t>2</a:t>
                      </a:r>
                      <a:endParaRPr baseline="-13888" sz="1200">
                        <a:latin typeface="Calibri"/>
                        <a:cs typeface="Calibri"/>
                      </a:endParaRPr>
                    </a:p>
                  </a:txBody>
                  <a:tcPr marL="0" marR="0" marB="0" marT="14605"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15"/>
                        </a:spcBef>
                      </a:pPr>
                      <a:r>
                        <a:rPr dirty="0" sz="1200" spc="25" i="1">
                          <a:latin typeface="Calibri"/>
                          <a:cs typeface="Calibri"/>
                        </a:rPr>
                        <a:t>Y</a:t>
                      </a:r>
                      <a:r>
                        <a:rPr dirty="0" baseline="-13888" sz="1200" spc="37">
                          <a:latin typeface="Calibri"/>
                          <a:cs typeface="Calibri"/>
                        </a:rPr>
                        <a:t>1</a:t>
                      </a:r>
                      <a:endParaRPr baseline="-13888" sz="1200">
                        <a:latin typeface="Calibri"/>
                        <a:cs typeface="Calibri"/>
                      </a:endParaRPr>
                    </a:p>
                  </a:txBody>
                  <a:tcPr marL="0" marR="0" marB="0" marT="14605">
                    <a:lnR w="6350">
                      <a:solidFill>
                        <a:srgbClr val="000000"/>
                      </a:solidFill>
                      <a:prstDash val="solid"/>
                    </a:lnR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1905">
                        <a:lnSpc>
                          <a:spcPct val="100000"/>
                        </a:lnSpc>
                        <a:spcBef>
                          <a:spcPts val="115"/>
                        </a:spcBef>
                      </a:pPr>
                      <a:r>
                        <a:rPr dirty="0" sz="1200" spc="155">
                          <a:latin typeface="Calibri"/>
                          <a:cs typeface="Calibri"/>
                        </a:rPr>
                        <a:t>RT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B="0" marT="14605">
                    <a:lnL w="6350">
                      <a:solidFill>
                        <a:srgbClr val="000000"/>
                      </a:solidFill>
                      <a:prstDash val="solid"/>
                    </a:lnL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15"/>
                        </a:spcBef>
                      </a:pPr>
                      <a:r>
                        <a:rPr dirty="0" sz="1200" spc="95">
                          <a:latin typeface="Calibri"/>
                          <a:cs typeface="Calibri"/>
                        </a:rPr>
                        <a:t>GN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B="0" marT="14605"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15"/>
                        </a:spcBef>
                      </a:pPr>
                      <a:r>
                        <a:rPr dirty="0" sz="1200" spc="150">
                          <a:latin typeface="Calibri"/>
                          <a:cs typeface="Calibri"/>
                        </a:rPr>
                        <a:t>GE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B="0" marT="14605"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245745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95"/>
                        </a:spcBef>
                      </a:pPr>
                      <a:r>
                        <a:rPr dirty="0" sz="1200" spc="35">
                          <a:latin typeface="Calibri"/>
                          <a:cs typeface="Calibri"/>
                        </a:rPr>
                        <a:t>x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B="0" marT="12065"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95"/>
                        </a:spcBef>
                      </a:pPr>
                      <a:r>
                        <a:rPr dirty="0" sz="1200" spc="-50">
                          <a:latin typeface="Calibri"/>
                          <a:cs typeface="Calibri"/>
                        </a:rPr>
                        <a:t>1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B="0" marT="12065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 algn="ctr" marL="5080">
                        <a:lnSpc>
                          <a:spcPct val="100000"/>
                        </a:lnSpc>
                        <a:spcBef>
                          <a:spcPts val="95"/>
                        </a:spcBef>
                      </a:pPr>
                      <a:r>
                        <a:rPr dirty="0" sz="1200" spc="35">
                          <a:latin typeface="Calibri"/>
                          <a:cs typeface="Calibri"/>
                        </a:rPr>
                        <a:t>x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B="0" marT="12065">
                    <a:lnL w="6350">
                      <a:solidFill>
                        <a:srgbClr val="000000"/>
                      </a:solidFill>
                      <a:prstDash val="solid"/>
                    </a:lnL>
                    <a:lnT w="6350">
                      <a:solidFill>
                        <a:srgbClr val="000000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 algn="ctr" marL="5715">
                        <a:lnSpc>
                          <a:spcPct val="100000"/>
                        </a:lnSpc>
                        <a:spcBef>
                          <a:spcPts val="95"/>
                        </a:spcBef>
                      </a:pPr>
                      <a:r>
                        <a:rPr dirty="0" sz="1200" spc="35">
                          <a:latin typeface="Calibri"/>
                          <a:cs typeface="Calibri"/>
                        </a:rPr>
                        <a:t>x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B="0" marT="12065">
                    <a:lnT w="6350">
                      <a:solidFill>
                        <a:srgbClr val="000000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95"/>
                        </a:spcBef>
                      </a:pPr>
                      <a:r>
                        <a:rPr dirty="0" sz="1200" spc="35">
                          <a:latin typeface="Calibri"/>
                          <a:cs typeface="Calibri"/>
                        </a:rPr>
                        <a:t>x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B="0" marT="12065"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 algn="ctr" marL="5080">
                        <a:lnSpc>
                          <a:spcPct val="100000"/>
                        </a:lnSpc>
                        <a:spcBef>
                          <a:spcPts val="95"/>
                        </a:spcBef>
                      </a:pPr>
                      <a:r>
                        <a:rPr dirty="0" sz="1200" spc="180">
                          <a:latin typeface="Calibri"/>
                          <a:cs typeface="Calibri"/>
                        </a:rPr>
                        <a:t>L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B="0" marT="12065">
                    <a:lnL w="6350">
                      <a:solidFill>
                        <a:srgbClr val="000000"/>
                      </a:solidFill>
                      <a:prstDash val="solid"/>
                    </a:lnL>
                    <a:lnT w="6350">
                      <a:solidFill>
                        <a:srgbClr val="000000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 algn="ctr" marL="5715">
                        <a:lnSpc>
                          <a:spcPct val="100000"/>
                        </a:lnSpc>
                        <a:spcBef>
                          <a:spcPts val="95"/>
                        </a:spcBef>
                      </a:pPr>
                      <a:r>
                        <a:rPr dirty="0" sz="1200" spc="180">
                          <a:latin typeface="Calibri"/>
                          <a:cs typeface="Calibri"/>
                        </a:rPr>
                        <a:t>L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B="0" marT="12065">
                    <a:lnT w="6350">
                      <a:solidFill>
                        <a:srgbClr val="000000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95"/>
                        </a:spcBef>
                      </a:pPr>
                      <a:r>
                        <a:rPr dirty="0" sz="1200" spc="180">
                          <a:latin typeface="Calibri"/>
                          <a:cs typeface="Calibri"/>
                        </a:rPr>
                        <a:t>L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B="0" marT="12065"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 algn="ctr" marL="1905">
                        <a:lnSpc>
                          <a:spcPct val="100000"/>
                        </a:lnSpc>
                        <a:spcBef>
                          <a:spcPts val="95"/>
                        </a:spcBef>
                      </a:pPr>
                      <a:r>
                        <a:rPr dirty="0" sz="1200" spc="180">
                          <a:latin typeface="Calibri"/>
                          <a:cs typeface="Calibri"/>
                        </a:rPr>
                        <a:t>L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B="0" marT="12065">
                    <a:lnL w="6350">
                      <a:solidFill>
                        <a:srgbClr val="000000"/>
                      </a:solidFill>
                      <a:prstDash val="solid"/>
                    </a:lnL>
                    <a:lnT w="6350">
                      <a:solidFill>
                        <a:srgbClr val="000000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95"/>
                        </a:spcBef>
                      </a:pPr>
                      <a:r>
                        <a:rPr dirty="0" sz="1200" spc="75">
                          <a:latin typeface="Calibri"/>
                          <a:cs typeface="Calibri"/>
                        </a:rPr>
                        <a:t>H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B="0" marT="12065">
                    <a:lnT w="6350">
                      <a:solidFill>
                        <a:srgbClr val="000000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95"/>
                        </a:spcBef>
                      </a:pPr>
                      <a:r>
                        <a:rPr dirty="0" sz="1200" spc="75">
                          <a:latin typeface="Calibri"/>
                          <a:cs typeface="Calibri"/>
                        </a:rPr>
                        <a:t>H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B="0" marT="12065">
                    <a:lnT w="6350">
                      <a:solidFill>
                        <a:srgbClr val="000000"/>
                      </a:solidFill>
                      <a:prstDash val="solid"/>
                    </a:lnT>
                  </a:tcPr>
                </a:tc>
              </a:tr>
              <a:tr h="238125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5"/>
                        </a:spcBef>
                      </a:pPr>
                      <a:r>
                        <a:rPr dirty="0" sz="1200" spc="-50">
                          <a:latin typeface="Calibri"/>
                          <a:cs typeface="Calibri"/>
                        </a:rPr>
                        <a:t>0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B="0" marT="4445">
                    <a:lnR w="6350">
                      <a:solidFill>
                        <a:srgbClr val="00000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5"/>
                        </a:spcBef>
                      </a:pPr>
                      <a:r>
                        <a:rPr dirty="0" sz="1200" spc="-50">
                          <a:latin typeface="Calibri"/>
                          <a:cs typeface="Calibri"/>
                        </a:rPr>
                        <a:t>0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B="0" marT="4445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algn="ctr" marL="5080">
                        <a:lnSpc>
                          <a:spcPct val="100000"/>
                        </a:lnSpc>
                        <a:spcBef>
                          <a:spcPts val="35"/>
                        </a:spcBef>
                      </a:pPr>
                      <a:r>
                        <a:rPr dirty="0" sz="1200" spc="-50">
                          <a:latin typeface="Calibri"/>
                          <a:cs typeface="Calibri"/>
                        </a:rPr>
                        <a:t>0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B="0" marT="4445">
                    <a:lnL w="6350">
                      <a:solidFill>
                        <a:srgbClr val="000000"/>
                      </a:solidFill>
                      <a:prstDash val="solid"/>
                    </a:lnL>
                  </a:tcPr>
                </a:tc>
                <a:tc>
                  <a:txBody>
                    <a:bodyPr/>
                    <a:lstStyle/>
                    <a:p>
                      <a:pPr algn="ctr" marL="6350">
                        <a:lnSpc>
                          <a:spcPct val="100000"/>
                        </a:lnSpc>
                        <a:spcBef>
                          <a:spcPts val="35"/>
                        </a:spcBef>
                      </a:pPr>
                      <a:r>
                        <a:rPr dirty="0" sz="1200" spc="-50">
                          <a:latin typeface="Calibri"/>
                          <a:cs typeface="Calibri"/>
                        </a:rPr>
                        <a:t>0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B="0" marT="4445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5"/>
                        </a:spcBef>
                      </a:pPr>
                      <a:r>
                        <a:rPr dirty="0" sz="1200" spc="-50">
                          <a:latin typeface="Calibri"/>
                          <a:cs typeface="Calibri"/>
                        </a:rPr>
                        <a:t>0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B="0" marT="4445">
                    <a:lnR w="6350">
                      <a:solidFill>
                        <a:srgbClr val="00000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algn="ctr" marL="5080">
                        <a:lnSpc>
                          <a:spcPct val="100000"/>
                        </a:lnSpc>
                        <a:spcBef>
                          <a:spcPts val="35"/>
                        </a:spcBef>
                      </a:pPr>
                      <a:r>
                        <a:rPr dirty="0" sz="1200" spc="180">
                          <a:latin typeface="Calibri"/>
                          <a:cs typeface="Calibri"/>
                        </a:rPr>
                        <a:t>L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B="0" marT="4445">
                    <a:lnL w="6350">
                      <a:solidFill>
                        <a:srgbClr val="000000"/>
                      </a:solidFill>
                      <a:prstDash val="solid"/>
                    </a:lnL>
                  </a:tcPr>
                </a:tc>
                <a:tc>
                  <a:txBody>
                    <a:bodyPr/>
                    <a:lstStyle/>
                    <a:p>
                      <a:pPr algn="ctr" marL="5715">
                        <a:lnSpc>
                          <a:spcPct val="100000"/>
                        </a:lnSpc>
                        <a:spcBef>
                          <a:spcPts val="35"/>
                        </a:spcBef>
                      </a:pPr>
                      <a:r>
                        <a:rPr dirty="0" sz="1200" spc="180">
                          <a:latin typeface="Calibri"/>
                          <a:cs typeface="Calibri"/>
                        </a:rPr>
                        <a:t>L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B="0" marT="4445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5"/>
                        </a:spcBef>
                      </a:pPr>
                      <a:r>
                        <a:rPr dirty="0" sz="1200" spc="75">
                          <a:latin typeface="Calibri"/>
                          <a:cs typeface="Calibri"/>
                        </a:rPr>
                        <a:t>H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B="0" marT="4445">
                    <a:lnR w="6350">
                      <a:solidFill>
                        <a:srgbClr val="00000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algn="ctr" marL="1905">
                        <a:lnSpc>
                          <a:spcPct val="100000"/>
                        </a:lnSpc>
                        <a:spcBef>
                          <a:spcPts val="35"/>
                        </a:spcBef>
                      </a:pPr>
                      <a:r>
                        <a:rPr dirty="0" sz="1200" spc="180">
                          <a:latin typeface="Calibri"/>
                          <a:cs typeface="Calibri"/>
                        </a:rPr>
                        <a:t>L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B="0" marT="4445">
                    <a:lnL w="6350">
                      <a:solidFill>
                        <a:srgbClr val="000000"/>
                      </a:solidFill>
                      <a:prstDash val="solid"/>
                    </a:ln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5"/>
                        </a:spcBef>
                      </a:pPr>
                      <a:r>
                        <a:rPr dirty="0" sz="1200" spc="75">
                          <a:latin typeface="Calibri"/>
                          <a:cs typeface="Calibri"/>
                        </a:rPr>
                        <a:t>H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B="0" marT="4445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5"/>
                        </a:spcBef>
                      </a:pPr>
                      <a:r>
                        <a:rPr dirty="0" sz="1200" spc="75">
                          <a:latin typeface="Calibri"/>
                          <a:cs typeface="Calibri"/>
                        </a:rPr>
                        <a:t>H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B="0" marT="4445"/>
                </a:tc>
              </a:tr>
              <a:tr h="238125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5"/>
                        </a:spcBef>
                      </a:pPr>
                      <a:r>
                        <a:rPr dirty="0" sz="1200" spc="-50">
                          <a:latin typeface="Calibri"/>
                          <a:cs typeface="Calibri"/>
                        </a:rPr>
                        <a:t>1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B="0" marT="4445">
                    <a:lnR w="6350">
                      <a:solidFill>
                        <a:srgbClr val="00000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5"/>
                        </a:spcBef>
                      </a:pPr>
                      <a:r>
                        <a:rPr dirty="0" sz="1200" spc="-50">
                          <a:latin typeface="Calibri"/>
                          <a:cs typeface="Calibri"/>
                        </a:rPr>
                        <a:t>0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B="0" marT="4445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algn="ctr" marL="5080">
                        <a:lnSpc>
                          <a:spcPct val="100000"/>
                        </a:lnSpc>
                        <a:spcBef>
                          <a:spcPts val="35"/>
                        </a:spcBef>
                      </a:pPr>
                      <a:r>
                        <a:rPr dirty="0" sz="1200" spc="-50">
                          <a:latin typeface="Calibri"/>
                          <a:cs typeface="Calibri"/>
                        </a:rPr>
                        <a:t>0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B="0" marT="4445">
                    <a:lnL w="6350">
                      <a:solidFill>
                        <a:srgbClr val="000000"/>
                      </a:solidFill>
                      <a:prstDash val="solid"/>
                    </a:lnL>
                  </a:tcPr>
                </a:tc>
                <a:tc>
                  <a:txBody>
                    <a:bodyPr/>
                    <a:lstStyle/>
                    <a:p>
                      <a:pPr algn="ctr" marL="6350">
                        <a:lnSpc>
                          <a:spcPct val="100000"/>
                        </a:lnSpc>
                        <a:spcBef>
                          <a:spcPts val="35"/>
                        </a:spcBef>
                      </a:pPr>
                      <a:r>
                        <a:rPr dirty="0" sz="1200" spc="-50">
                          <a:latin typeface="Calibri"/>
                          <a:cs typeface="Calibri"/>
                        </a:rPr>
                        <a:t>0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B="0" marT="4445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5"/>
                        </a:spcBef>
                      </a:pPr>
                      <a:r>
                        <a:rPr dirty="0" sz="1200" spc="-50">
                          <a:latin typeface="Calibri"/>
                          <a:cs typeface="Calibri"/>
                        </a:rPr>
                        <a:t>1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B="0" marT="4445">
                    <a:lnR w="6350">
                      <a:solidFill>
                        <a:srgbClr val="00000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algn="ctr" marL="5080">
                        <a:lnSpc>
                          <a:spcPct val="100000"/>
                        </a:lnSpc>
                        <a:spcBef>
                          <a:spcPts val="35"/>
                        </a:spcBef>
                      </a:pPr>
                      <a:r>
                        <a:rPr dirty="0" sz="1200" spc="180">
                          <a:latin typeface="Calibri"/>
                          <a:cs typeface="Calibri"/>
                        </a:rPr>
                        <a:t>L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B="0" marT="4445">
                    <a:lnL w="6350">
                      <a:solidFill>
                        <a:srgbClr val="000000"/>
                      </a:solidFill>
                      <a:prstDash val="solid"/>
                    </a:lnL>
                  </a:tcPr>
                </a:tc>
                <a:tc>
                  <a:txBody>
                    <a:bodyPr/>
                    <a:lstStyle/>
                    <a:p>
                      <a:pPr algn="ctr" marL="5715">
                        <a:lnSpc>
                          <a:spcPct val="100000"/>
                        </a:lnSpc>
                        <a:spcBef>
                          <a:spcPts val="35"/>
                        </a:spcBef>
                      </a:pPr>
                      <a:r>
                        <a:rPr dirty="0" sz="1200" spc="75">
                          <a:latin typeface="Calibri"/>
                          <a:cs typeface="Calibri"/>
                        </a:rPr>
                        <a:t>H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B="0" marT="4445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5"/>
                        </a:spcBef>
                      </a:pPr>
                      <a:r>
                        <a:rPr dirty="0" sz="1200" spc="180">
                          <a:latin typeface="Calibri"/>
                          <a:cs typeface="Calibri"/>
                        </a:rPr>
                        <a:t>L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B="0" marT="4445">
                    <a:lnR w="6350">
                      <a:solidFill>
                        <a:srgbClr val="00000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algn="ctr" marL="1905">
                        <a:lnSpc>
                          <a:spcPct val="100000"/>
                        </a:lnSpc>
                        <a:spcBef>
                          <a:spcPts val="35"/>
                        </a:spcBef>
                      </a:pPr>
                      <a:r>
                        <a:rPr dirty="0" sz="1200" spc="180">
                          <a:latin typeface="Calibri"/>
                          <a:cs typeface="Calibri"/>
                        </a:rPr>
                        <a:t>L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B="0" marT="4445">
                    <a:lnL w="6350">
                      <a:solidFill>
                        <a:srgbClr val="000000"/>
                      </a:solidFill>
                      <a:prstDash val="solid"/>
                    </a:ln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5"/>
                        </a:spcBef>
                      </a:pPr>
                      <a:r>
                        <a:rPr dirty="0" sz="1200" spc="75">
                          <a:latin typeface="Calibri"/>
                          <a:cs typeface="Calibri"/>
                        </a:rPr>
                        <a:t>H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B="0" marT="4445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5"/>
                        </a:spcBef>
                      </a:pPr>
                      <a:r>
                        <a:rPr dirty="0" sz="1200" spc="75">
                          <a:latin typeface="Calibri"/>
                          <a:cs typeface="Calibri"/>
                        </a:rPr>
                        <a:t>H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B="0" marT="4445"/>
                </a:tc>
              </a:tr>
              <a:tr h="238125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5"/>
                        </a:spcBef>
                      </a:pPr>
                      <a:r>
                        <a:rPr dirty="0" sz="1200" spc="-50">
                          <a:latin typeface="Calibri"/>
                          <a:cs typeface="Calibri"/>
                        </a:rPr>
                        <a:t>2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B="0" marT="4445">
                    <a:lnR w="6350">
                      <a:solidFill>
                        <a:srgbClr val="00000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5"/>
                        </a:spcBef>
                      </a:pPr>
                      <a:r>
                        <a:rPr dirty="0" sz="1200" spc="-50">
                          <a:latin typeface="Calibri"/>
                          <a:cs typeface="Calibri"/>
                        </a:rPr>
                        <a:t>0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B="0" marT="4445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algn="ctr" marL="5080">
                        <a:lnSpc>
                          <a:spcPct val="100000"/>
                        </a:lnSpc>
                        <a:spcBef>
                          <a:spcPts val="35"/>
                        </a:spcBef>
                      </a:pPr>
                      <a:r>
                        <a:rPr dirty="0" sz="1200" spc="-50">
                          <a:latin typeface="Calibri"/>
                          <a:cs typeface="Calibri"/>
                        </a:rPr>
                        <a:t>0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B="0" marT="4445">
                    <a:lnL w="6350">
                      <a:solidFill>
                        <a:srgbClr val="000000"/>
                      </a:solidFill>
                      <a:prstDash val="solid"/>
                    </a:lnL>
                  </a:tcPr>
                </a:tc>
                <a:tc>
                  <a:txBody>
                    <a:bodyPr/>
                    <a:lstStyle/>
                    <a:p>
                      <a:pPr algn="ctr" marL="6350">
                        <a:lnSpc>
                          <a:spcPct val="100000"/>
                        </a:lnSpc>
                        <a:spcBef>
                          <a:spcPts val="35"/>
                        </a:spcBef>
                      </a:pPr>
                      <a:r>
                        <a:rPr dirty="0" sz="1200" spc="-50">
                          <a:latin typeface="Calibri"/>
                          <a:cs typeface="Calibri"/>
                        </a:rPr>
                        <a:t>1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B="0" marT="4445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5"/>
                        </a:spcBef>
                      </a:pPr>
                      <a:r>
                        <a:rPr dirty="0" sz="1200" spc="-50">
                          <a:latin typeface="Calibri"/>
                          <a:cs typeface="Calibri"/>
                        </a:rPr>
                        <a:t>0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B="0" marT="4445">
                    <a:lnR w="6350">
                      <a:solidFill>
                        <a:srgbClr val="00000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algn="ctr" marL="5080">
                        <a:lnSpc>
                          <a:spcPct val="100000"/>
                        </a:lnSpc>
                        <a:spcBef>
                          <a:spcPts val="35"/>
                        </a:spcBef>
                      </a:pPr>
                      <a:r>
                        <a:rPr dirty="0" sz="1200" spc="180">
                          <a:latin typeface="Calibri"/>
                          <a:cs typeface="Calibri"/>
                        </a:rPr>
                        <a:t>L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B="0" marT="4445">
                    <a:lnL w="6350">
                      <a:solidFill>
                        <a:srgbClr val="000000"/>
                      </a:solidFill>
                      <a:prstDash val="solid"/>
                    </a:lnL>
                  </a:tcPr>
                </a:tc>
                <a:tc>
                  <a:txBody>
                    <a:bodyPr/>
                    <a:lstStyle/>
                    <a:p>
                      <a:pPr algn="ctr" marL="5715">
                        <a:lnSpc>
                          <a:spcPct val="100000"/>
                        </a:lnSpc>
                        <a:spcBef>
                          <a:spcPts val="35"/>
                        </a:spcBef>
                      </a:pPr>
                      <a:r>
                        <a:rPr dirty="0" sz="1200" spc="75">
                          <a:latin typeface="Calibri"/>
                          <a:cs typeface="Calibri"/>
                        </a:rPr>
                        <a:t>H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B="0" marT="4445"/>
                </a:tc>
                <a:tc>
                  <a:txBody>
                    <a:bodyPr/>
                    <a:lstStyle/>
                    <a:p>
                      <a:pPr algn="ctr" marL="635">
                        <a:lnSpc>
                          <a:spcPct val="100000"/>
                        </a:lnSpc>
                        <a:spcBef>
                          <a:spcPts val="35"/>
                        </a:spcBef>
                      </a:pPr>
                      <a:r>
                        <a:rPr dirty="0" sz="1200" spc="75">
                          <a:latin typeface="Calibri"/>
                          <a:cs typeface="Calibri"/>
                        </a:rPr>
                        <a:t>H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B="0" marT="4445">
                    <a:lnR w="6350">
                      <a:solidFill>
                        <a:srgbClr val="00000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algn="ctr" marL="1905">
                        <a:lnSpc>
                          <a:spcPct val="100000"/>
                        </a:lnSpc>
                        <a:spcBef>
                          <a:spcPts val="35"/>
                        </a:spcBef>
                      </a:pPr>
                      <a:r>
                        <a:rPr dirty="0" sz="1200" spc="180">
                          <a:latin typeface="Calibri"/>
                          <a:cs typeface="Calibri"/>
                        </a:rPr>
                        <a:t>L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B="0" marT="4445">
                    <a:lnL w="6350">
                      <a:solidFill>
                        <a:srgbClr val="000000"/>
                      </a:solidFill>
                      <a:prstDash val="solid"/>
                    </a:ln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5"/>
                        </a:spcBef>
                      </a:pPr>
                      <a:r>
                        <a:rPr dirty="0" sz="1200" spc="75">
                          <a:latin typeface="Calibri"/>
                          <a:cs typeface="Calibri"/>
                        </a:rPr>
                        <a:t>H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B="0" marT="4445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5"/>
                        </a:spcBef>
                      </a:pPr>
                      <a:r>
                        <a:rPr dirty="0" sz="1200" spc="75">
                          <a:latin typeface="Calibri"/>
                          <a:cs typeface="Calibri"/>
                        </a:rPr>
                        <a:t>H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B="0" marT="4445"/>
                </a:tc>
              </a:tr>
              <a:tr h="238125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5"/>
                        </a:spcBef>
                      </a:pPr>
                      <a:r>
                        <a:rPr dirty="0" sz="1200" spc="-50">
                          <a:latin typeface="Calibri"/>
                          <a:cs typeface="Calibri"/>
                        </a:rPr>
                        <a:t>3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B="0" marT="4445">
                    <a:lnR w="6350">
                      <a:solidFill>
                        <a:srgbClr val="00000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5"/>
                        </a:spcBef>
                      </a:pPr>
                      <a:r>
                        <a:rPr dirty="0" sz="1200" spc="-50">
                          <a:latin typeface="Calibri"/>
                          <a:cs typeface="Calibri"/>
                        </a:rPr>
                        <a:t>0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B="0" marT="4445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algn="ctr" marL="5080">
                        <a:lnSpc>
                          <a:spcPct val="100000"/>
                        </a:lnSpc>
                        <a:spcBef>
                          <a:spcPts val="35"/>
                        </a:spcBef>
                      </a:pPr>
                      <a:r>
                        <a:rPr dirty="0" sz="1200" spc="-50">
                          <a:latin typeface="Calibri"/>
                          <a:cs typeface="Calibri"/>
                        </a:rPr>
                        <a:t>0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B="0" marT="4445">
                    <a:lnL w="6350">
                      <a:solidFill>
                        <a:srgbClr val="000000"/>
                      </a:solidFill>
                      <a:prstDash val="solid"/>
                    </a:lnL>
                  </a:tcPr>
                </a:tc>
                <a:tc>
                  <a:txBody>
                    <a:bodyPr/>
                    <a:lstStyle/>
                    <a:p>
                      <a:pPr algn="ctr" marL="6350">
                        <a:lnSpc>
                          <a:spcPct val="100000"/>
                        </a:lnSpc>
                        <a:spcBef>
                          <a:spcPts val="35"/>
                        </a:spcBef>
                      </a:pPr>
                      <a:r>
                        <a:rPr dirty="0" sz="1200" spc="-50">
                          <a:latin typeface="Calibri"/>
                          <a:cs typeface="Calibri"/>
                        </a:rPr>
                        <a:t>1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B="0" marT="4445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5"/>
                        </a:spcBef>
                      </a:pPr>
                      <a:r>
                        <a:rPr dirty="0" sz="1200" spc="-50">
                          <a:latin typeface="Calibri"/>
                          <a:cs typeface="Calibri"/>
                        </a:rPr>
                        <a:t>1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B="0" marT="4445">
                    <a:lnR w="6350">
                      <a:solidFill>
                        <a:srgbClr val="00000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algn="ctr" marL="5080">
                        <a:lnSpc>
                          <a:spcPct val="100000"/>
                        </a:lnSpc>
                        <a:spcBef>
                          <a:spcPts val="35"/>
                        </a:spcBef>
                      </a:pPr>
                      <a:r>
                        <a:rPr dirty="0" sz="1200" spc="75">
                          <a:latin typeface="Calibri"/>
                          <a:cs typeface="Calibri"/>
                        </a:rPr>
                        <a:t>H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B="0" marT="4445">
                    <a:lnL w="6350">
                      <a:solidFill>
                        <a:srgbClr val="000000"/>
                      </a:solidFill>
                      <a:prstDash val="solid"/>
                    </a:lnL>
                  </a:tcPr>
                </a:tc>
                <a:tc>
                  <a:txBody>
                    <a:bodyPr/>
                    <a:lstStyle/>
                    <a:p>
                      <a:pPr algn="ctr" marL="5715">
                        <a:lnSpc>
                          <a:spcPct val="100000"/>
                        </a:lnSpc>
                        <a:spcBef>
                          <a:spcPts val="35"/>
                        </a:spcBef>
                      </a:pPr>
                      <a:r>
                        <a:rPr dirty="0" sz="1200" spc="180">
                          <a:latin typeface="Calibri"/>
                          <a:cs typeface="Calibri"/>
                        </a:rPr>
                        <a:t>L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B="0" marT="4445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5"/>
                        </a:spcBef>
                      </a:pPr>
                      <a:r>
                        <a:rPr dirty="0" sz="1200" spc="180">
                          <a:latin typeface="Calibri"/>
                          <a:cs typeface="Calibri"/>
                        </a:rPr>
                        <a:t>L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B="0" marT="4445">
                    <a:lnR w="6350">
                      <a:solidFill>
                        <a:srgbClr val="00000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algn="ctr" marL="2540">
                        <a:lnSpc>
                          <a:spcPct val="100000"/>
                        </a:lnSpc>
                        <a:spcBef>
                          <a:spcPts val="35"/>
                        </a:spcBef>
                      </a:pPr>
                      <a:r>
                        <a:rPr dirty="0" sz="1200" spc="75">
                          <a:latin typeface="Calibri"/>
                          <a:cs typeface="Calibri"/>
                        </a:rPr>
                        <a:t>H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B="0" marT="4445">
                    <a:lnL w="6350">
                      <a:solidFill>
                        <a:srgbClr val="000000"/>
                      </a:solidFill>
                      <a:prstDash val="solid"/>
                    </a:ln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5"/>
                        </a:spcBef>
                      </a:pPr>
                      <a:r>
                        <a:rPr dirty="0" sz="1200" spc="75">
                          <a:latin typeface="Calibri"/>
                          <a:cs typeface="Calibri"/>
                        </a:rPr>
                        <a:t>H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B="0" marT="4445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5"/>
                        </a:spcBef>
                      </a:pPr>
                      <a:r>
                        <a:rPr dirty="0" sz="1200" spc="180">
                          <a:latin typeface="Calibri"/>
                          <a:cs typeface="Calibri"/>
                        </a:rPr>
                        <a:t>L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B="0" marT="4445"/>
                </a:tc>
              </a:tr>
              <a:tr h="238125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5"/>
                        </a:spcBef>
                      </a:pPr>
                      <a:r>
                        <a:rPr dirty="0" sz="1200" spc="-50">
                          <a:latin typeface="Calibri"/>
                          <a:cs typeface="Calibri"/>
                        </a:rPr>
                        <a:t>4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B="0" marT="4445">
                    <a:lnR w="6350">
                      <a:solidFill>
                        <a:srgbClr val="00000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5"/>
                        </a:spcBef>
                      </a:pPr>
                      <a:r>
                        <a:rPr dirty="0" sz="1200" spc="-50">
                          <a:latin typeface="Calibri"/>
                          <a:cs typeface="Calibri"/>
                        </a:rPr>
                        <a:t>0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B="0" marT="4445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algn="ctr" marL="5080">
                        <a:lnSpc>
                          <a:spcPct val="100000"/>
                        </a:lnSpc>
                        <a:spcBef>
                          <a:spcPts val="35"/>
                        </a:spcBef>
                      </a:pPr>
                      <a:r>
                        <a:rPr dirty="0" sz="1200" spc="-50">
                          <a:latin typeface="Calibri"/>
                          <a:cs typeface="Calibri"/>
                        </a:rPr>
                        <a:t>1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B="0" marT="4445">
                    <a:lnL w="6350">
                      <a:solidFill>
                        <a:srgbClr val="000000"/>
                      </a:solidFill>
                      <a:prstDash val="solid"/>
                    </a:lnL>
                  </a:tcPr>
                </a:tc>
                <a:tc>
                  <a:txBody>
                    <a:bodyPr/>
                    <a:lstStyle/>
                    <a:p>
                      <a:pPr algn="ctr" marL="6350">
                        <a:lnSpc>
                          <a:spcPct val="100000"/>
                        </a:lnSpc>
                        <a:spcBef>
                          <a:spcPts val="35"/>
                        </a:spcBef>
                      </a:pPr>
                      <a:r>
                        <a:rPr dirty="0" sz="1200" spc="-50">
                          <a:latin typeface="Calibri"/>
                          <a:cs typeface="Calibri"/>
                        </a:rPr>
                        <a:t>0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B="0" marT="4445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5"/>
                        </a:spcBef>
                      </a:pPr>
                      <a:r>
                        <a:rPr dirty="0" sz="1200" spc="-50">
                          <a:latin typeface="Calibri"/>
                          <a:cs typeface="Calibri"/>
                        </a:rPr>
                        <a:t>0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B="0" marT="4445">
                    <a:lnR w="6350">
                      <a:solidFill>
                        <a:srgbClr val="00000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algn="ctr" marL="5080">
                        <a:lnSpc>
                          <a:spcPct val="100000"/>
                        </a:lnSpc>
                        <a:spcBef>
                          <a:spcPts val="35"/>
                        </a:spcBef>
                      </a:pPr>
                      <a:r>
                        <a:rPr dirty="0" sz="1200" spc="75">
                          <a:latin typeface="Calibri"/>
                          <a:cs typeface="Calibri"/>
                        </a:rPr>
                        <a:t>H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B="0" marT="4445">
                    <a:lnL w="6350">
                      <a:solidFill>
                        <a:srgbClr val="000000"/>
                      </a:solidFill>
                      <a:prstDash val="solid"/>
                    </a:lnL>
                  </a:tcPr>
                </a:tc>
                <a:tc>
                  <a:txBody>
                    <a:bodyPr/>
                    <a:lstStyle/>
                    <a:p>
                      <a:pPr algn="ctr" marL="5715">
                        <a:lnSpc>
                          <a:spcPct val="100000"/>
                        </a:lnSpc>
                        <a:spcBef>
                          <a:spcPts val="35"/>
                        </a:spcBef>
                      </a:pPr>
                      <a:r>
                        <a:rPr dirty="0" sz="1200" spc="180">
                          <a:latin typeface="Calibri"/>
                          <a:cs typeface="Calibri"/>
                        </a:rPr>
                        <a:t>L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B="0" marT="4445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5"/>
                        </a:spcBef>
                      </a:pPr>
                      <a:r>
                        <a:rPr dirty="0" sz="1200" spc="75">
                          <a:latin typeface="Calibri"/>
                          <a:cs typeface="Calibri"/>
                        </a:rPr>
                        <a:t>H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B="0" marT="4445">
                    <a:lnR w="6350">
                      <a:solidFill>
                        <a:srgbClr val="00000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algn="ctr" marL="2540">
                        <a:lnSpc>
                          <a:spcPct val="100000"/>
                        </a:lnSpc>
                        <a:spcBef>
                          <a:spcPts val="35"/>
                        </a:spcBef>
                      </a:pPr>
                      <a:r>
                        <a:rPr dirty="0" sz="1200" spc="75">
                          <a:latin typeface="Calibri"/>
                          <a:cs typeface="Calibri"/>
                        </a:rPr>
                        <a:t>H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B="0" marT="4445">
                    <a:lnL w="6350">
                      <a:solidFill>
                        <a:srgbClr val="000000"/>
                      </a:solidFill>
                      <a:prstDash val="solid"/>
                    </a:ln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5"/>
                        </a:spcBef>
                      </a:pPr>
                      <a:r>
                        <a:rPr dirty="0" sz="1200" spc="180">
                          <a:latin typeface="Calibri"/>
                          <a:cs typeface="Calibri"/>
                        </a:rPr>
                        <a:t>L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B="0" marT="4445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5"/>
                        </a:spcBef>
                      </a:pPr>
                      <a:r>
                        <a:rPr dirty="0" sz="1200" spc="75">
                          <a:latin typeface="Calibri"/>
                          <a:cs typeface="Calibri"/>
                        </a:rPr>
                        <a:t>H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B="0" marT="4445"/>
                </a:tc>
              </a:tr>
              <a:tr h="238125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5"/>
                        </a:spcBef>
                      </a:pPr>
                      <a:r>
                        <a:rPr dirty="0" sz="1200" spc="-50">
                          <a:latin typeface="Calibri"/>
                          <a:cs typeface="Calibri"/>
                        </a:rPr>
                        <a:t>5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B="0" marT="4445">
                    <a:lnR w="6350">
                      <a:solidFill>
                        <a:srgbClr val="00000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5"/>
                        </a:spcBef>
                      </a:pPr>
                      <a:r>
                        <a:rPr dirty="0" sz="1200" spc="-50">
                          <a:latin typeface="Calibri"/>
                          <a:cs typeface="Calibri"/>
                        </a:rPr>
                        <a:t>0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B="0" marT="4445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algn="ctr" marL="5080">
                        <a:lnSpc>
                          <a:spcPct val="100000"/>
                        </a:lnSpc>
                        <a:spcBef>
                          <a:spcPts val="35"/>
                        </a:spcBef>
                      </a:pPr>
                      <a:r>
                        <a:rPr dirty="0" sz="1200" spc="-50">
                          <a:latin typeface="Calibri"/>
                          <a:cs typeface="Calibri"/>
                        </a:rPr>
                        <a:t>1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B="0" marT="4445">
                    <a:lnL w="6350">
                      <a:solidFill>
                        <a:srgbClr val="000000"/>
                      </a:solidFill>
                      <a:prstDash val="solid"/>
                    </a:lnL>
                  </a:tcPr>
                </a:tc>
                <a:tc>
                  <a:txBody>
                    <a:bodyPr/>
                    <a:lstStyle/>
                    <a:p>
                      <a:pPr algn="ctr" marL="6350">
                        <a:lnSpc>
                          <a:spcPct val="100000"/>
                        </a:lnSpc>
                        <a:spcBef>
                          <a:spcPts val="35"/>
                        </a:spcBef>
                      </a:pPr>
                      <a:r>
                        <a:rPr dirty="0" sz="1200" spc="-50">
                          <a:latin typeface="Calibri"/>
                          <a:cs typeface="Calibri"/>
                        </a:rPr>
                        <a:t>0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B="0" marT="4445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5"/>
                        </a:spcBef>
                      </a:pPr>
                      <a:r>
                        <a:rPr dirty="0" sz="1200" spc="-50">
                          <a:latin typeface="Calibri"/>
                          <a:cs typeface="Calibri"/>
                        </a:rPr>
                        <a:t>1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B="0" marT="4445">
                    <a:lnR w="6350">
                      <a:solidFill>
                        <a:srgbClr val="00000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algn="ctr" marL="5080">
                        <a:lnSpc>
                          <a:spcPct val="100000"/>
                        </a:lnSpc>
                        <a:spcBef>
                          <a:spcPts val="35"/>
                        </a:spcBef>
                      </a:pPr>
                      <a:r>
                        <a:rPr dirty="0" sz="1200" spc="75">
                          <a:latin typeface="Calibri"/>
                          <a:cs typeface="Calibri"/>
                        </a:rPr>
                        <a:t>H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B="0" marT="4445">
                    <a:lnL w="6350">
                      <a:solidFill>
                        <a:srgbClr val="000000"/>
                      </a:solidFill>
                      <a:prstDash val="solid"/>
                    </a:lnL>
                  </a:tcPr>
                </a:tc>
                <a:tc>
                  <a:txBody>
                    <a:bodyPr/>
                    <a:lstStyle/>
                    <a:p>
                      <a:pPr algn="ctr" marL="6350">
                        <a:lnSpc>
                          <a:spcPct val="100000"/>
                        </a:lnSpc>
                        <a:spcBef>
                          <a:spcPts val="35"/>
                        </a:spcBef>
                      </a:pPr>
                      <a:r>
                        <a:rPr dirty="0" sz="1200" spc="75">
                          <a:latin typeface="Calibri"/>
                          <a:cs typeface="Calibri"/>
                        </a:rPr>
                        <a:t>H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B="0" marT="4445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5"/>
                        </a:spcBef>
                      </a:pPr>
                      <a:r>
                        <a:rPr dirty="0" sz="1200" spc="180">
                          <a:latin typeface="Calibri"/>
                          <a:cs typeface="Calibri"/>
                        </a:rPr>
                        <a:t>L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B="0" marT="4445">
                    <a:lnR w="6350">
                      <a:solidFill>
                        <a:srgbClr val="00000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algn="ctr" marL="2540">
                        <a:lnSpc>
                          <a:spcPct val="100000"/>
                        </a:lnSpc>
                        <a:spcBef>
                          <a:spcPts val="35"/>
                        </a:spcBef>
                      </a:pPr>
                      <a:r>
                        <a:rPr dirty="0" sz="1200" spc="75">
                          <a:latin typeface="Calibri"/>
                          <a:cs typeface="Calibri"/>
                        </a:rPr>
                        <a:t>H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B="0" marT="4445">
                    <a:lnL w="6350">
                      <a:solidFill>
                        <a:srgbClr val="000000"/>
                      </a:solidFill>
                      <a:prstDash val="solid"/>
                    </a:ln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5"/>
                        </a:spcBef>
                      </a:pPr>
                      <a:r>
                        <a:rPr dirty="0" sz="1200" spc="180">
                          <a:latin typeface="Calibri"/>
                          <a:cs typeface="Calibri"/>
                        </a:rPr>
                        <a:t>L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B="0" marT="4445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5"/>
                        </a:spcBef>
                      </a:pPr>
                      <a:r>
                        <a:rPr dirty="0" sz="1200" spc="75">
                          <a:latin typeface="Calibri"/>
                          <a:cs typeface="Calibri"/>
                        </a:rPr>
                        <a:t>H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B="0" marT="4445"/>
                </a:tc>
              </a:tr>
              <a:tr h="238125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5"/>
                        </a:spcBef>
                      </a:pPr>
                      <a:r>
                        <a:rPr dirty="0" sz="1200" spc="-50">
                          <a:latin typeface="Calibri"/>
                          <a:cs typeface="Calibri"/>
                        </a:rPr>
                        <a:t>6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B="0" marT="4445">
                    <a:lnR w="6350">
                      <a:solidFill>
                        <a:srgbClr val="00000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5"/>
                        </a:spcBef>
                      </a:pPr>
                      <a:r>
                        <a:rPr dirty="0" sz="1200" spc="-50">
                          <a:latin typeface="Calibri"/>
                          <a:cs typeface="Calibri"/>
                        </a:rPr>
                        <a:t>0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B="0" marT="4445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algn="ctr" marL="5080">
                        <a:lnSpc>
                          <a:spcPct val="100000"/>
                        </a:lnSpc>
                        <a:spcBef>
                          <a:spcPts val="35"/>
                        </a:spcBef>
                      </a:pPr>
                      <a:r>
                        <a:rPr dirty="0" sz="1200" spc="-50">
                          <a:latin typeface="Calibri"/>
                          <a:cs typeface="Calibri"/>
                        </a:rPr>
                        <a:t>1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B="0" marT="4445">
                    <a:lnL w="6350">
                      <a:solidFill>
                        <a:srgbClr val="000000"/>
                      </a:solidFill>
                      <a:prstDash val="solid"/>
                    </a:lnL>
                  </a:tcPr>
                </a:tc>
                <a:tc>
                  <a:txBody>
                    <a:bodyPr/>
                    <a:lstStyle/>
                    <a:p>
                      <a:pPr algn="ctr" marL="6350">
                        <a:lnSpc>
                          <a:spcPct val="100000"/>
                        </a:lnSpc>
                        <a:spcBef>
                          <a:spcPts val="35"/>
                        </a:spcBef>
                      </a:pPr>
                      <a:r>
                        <a:rPr dirty="0" sz="1200" spc="-50">
                          <a:latin typeface="Calibri"/>
                          <a:cs typeface="Calibri"/>
                        </a:rPr>
                        <a:t>1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B="0" marT="4445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5"/>
                        </a:spcBef>
                      </a:pPr>
                      <a:r>
                        <a:rPr dirty="0" sz="1200" spc="-50">
                          <a:latin typeface="Calibri"/>
                          <a:cs typeface="Calibri"/>
                        </a:rPr>
                        <a:t>0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B="0" marT="4445">
                    <a:lnR w="6350">
                      <a:solidFill>
                        <a:srgbClr val="00000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algn="ctr" marL="5080">
                        <a:lnSpc>
                          <a:spcPct val="100000"/>
                        </a:lnSpc>
                        <a:spcBef>
                          <a:spcPts val="35"/>
                        </a:spcBef>
                      </a:pPr>
                      <a:r>
                        <a:rPr dirty="0" sz="1200" spc="75">
                          <a:latin typeface="Calibri"/>
                          <a:cs typeface="Calibri"/>
                        </a:rPr>
                        <a:t>H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B="0" marT="4445">
                    <a:lnL w="6350">
                      <a:solidFill>
                        <a:srgbClr val="000000"/>
                      </a:solidFill>
                      <a:prstDash val="solid"/>
                    </a:lnL>
                  </a:tcPr>
                </a:tc>
                <a:tc>
                  <a:txBody>
                    <a:bodyPr/>
                    <a:lstStyle/>
                    <a:p>
                      <a:pPr algn="ctr" marL="6350">
                        <a:lnSpc>
                          <a:spcPct val="100000"/>
                        </a:lnSpc>
                        <a:spcBef>
                          <a:spcPts val="35"/>
                        </a:spcBef>
                      </a:pPr>
                      <a:r>
                        <a:rPr dirty="0" sz="1200" spc="75">
                          <a:latin typeface="Calibri"/>
                          <a:cs typeface="Calibri"/>
                        </a:rPr>
                        <a:t>H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B="0" marT="4445"/>
                </a:tc>
                <a:tc>
                  <a:txBody>
                    <a:bodyPr/>
                    <a:lstStyle/>
                    <a:p>
                      <a:pPr algn="ctr" marL="635">
                        <a:lnSpc>
                          <a:spcPct val="100000"/>
                        </a:lnSpc>
                        <a:spcBef>
                          <a:spcPts val="35"/>
                        </a:spcBef>
                      </a:pPr>
                      <a:r>
                        <a:rPr dirty="0" sz="1200" spc="75">
                          <a:latin typeface="Calibri"/>
                          <a:cs typeface="Calibri"/>
                        </a:rPr>
                        <a:t>H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B="0" marT="4445">
                    <a:lnR w="6350">
                      <a:solidFill>
                        <a:srgbClr val="00000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algn="ctr" marL="2540">
                        <a:lnSpc>
                          <a:spcPct val="100000"/>
                        </a:lnSpc>
                        <a:spcBef>
                          <a:spcPts val="35"/>
                        </a:spcBef>
                      </a:pPr>
                      <a:r>
                        <a:rPr dirty="0" sz="1200" spc="75">
                          <a:latin typeface="Calibri"/>
                          <a:cs typeface="Calibri"/>
                        </a:rPr>
                        <a:t>H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B="0" marT="4445">
                    <a:lnL w="6350">
                      <a:solidFill>
                        <a:srgbClr val="000000"/>
                      </a:solidFill>
                      <a:prstDash val="solid"/>
                    </a:ln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5"/>
                        </a:spcBef>
                      </a:pPr>
                      <a:r>
                        <a:rPr dirty="0" sz="1200" spc="180">
                          <a:latin typeface="Calibri"/>
                          <a:cs typeface="Calibri"/>
                        </a:rPr>
                        <a:t>L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B="0" marT="4445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5"/>
                        </a:spcBef>
                      </a:pPr>
                      <a:r>
                        <a:rPr dirty="0" sz="1200" spc="75">
                          <a:latin typeface="Calibri"/>
                          <a:cs typeface="Calibri"/>
                        </a:rPr>
                        <a:t>H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B="0" marT="4445"/>
                </a:tc>
              </a:tr>
              <a:tr h="23114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5"/>
                        </a:spcBef>
                      </a:pPr>
                      <a:r>
                        <a:rPr dirty="0" sz="1200" spc="-50">
                          <a:latin typeface="Calibri"/>
                          <a:cs typeface="Calibri"/>
                        </a:rPr>
                        <a:t>7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B="0" marT="4445">
                    <a:lnR w="6350">
                      <a:solidFill>
                        <a:srgbClr val="000000"/>
                      </a:solidFill>
                      <a:prstDash val="solid"/>
                    </a:lnR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5"/>
                        </a:spcBef>
                      </a:pPr>
                      <a:r>
                        <a:rPr dirty="0" sz="1200" spc="-50">
                          <a:latin typeface="Calibri"/>
                          <a:cs typeface="Calibri"/>
                        </a:rPr>
                        <a:t>0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B="0" marT="4445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5080">
                        <a:lnSpc>
                          <a:spcPct val="100000"/>
                        </a:lnSpc>
                        <a:spcBef>
                          <a:spcPts val="35"/>
                        </a:spcBef>
                      </a:pPr>
                      <a:r>
                        <a:rPr dirty="0" sz="1200" spc="-50">
                          <a:latin typeface="Calibri"/>
                          <a:cs typeface="Calibri"/>
                        </a:rPr>
                        <a:t>1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B="0" marT="4445">
                    <a:lnL w="6350">
                      <a:solidFill>
                        <a:srgbClr val="000000"/>
                      </a:solidFill>
                      <a:prstDash val="solid"/>
                    </a:lnL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6350">
                        <a:lnSpc>
                          <a:spcPct val="100000"/>
                        </a:lnSpc>
                        <a:spcBef>
                          <a:spcPts val="35"/>
                        </a:spcBef>
                      </a:pPr>
                      <a:r>
                        <a:rPr dirty="0" sz="1200" spc="-50">
                          <a:latin typeface="Calibri"/>
                          <a:cs typeface="Calibri"/>
                        </a:rPr>
                        <a:t>1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B="0" marT="4445"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5"/>
                        </a:spcBef>
                      </a:pPr>
                      <a:r>
                        <a:rPr dirty="0" sz="1200" spc="-50">
                          <a:latin typeface="Calibri"/>
                          <a:cs typeface="Calibri"/>
                        </a:rPr>
                        <a:t>1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B="0" marT="4445">
                    <a:lnR w="6350">
                      <a:solidFill>
                        <a:srgbClr val="000000"/>
                      </a:solidFill>
                      <a:prstDash val="solid"/>
                    </a:lnR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5080">
                        <a:lnSpc>
                          <a:spcPct val="100000"/>
                        </a:lnSpc>
                        <a:spcBef>
                          <a:spcPts val="35"/>
                        </a:spcBef>
                      </a:pPr>
                      <a:r>
                        <a:rPr dirty="0" sz="1200" spc="180">
                          <a:latin typeface="Calibri"/>
                          <a:cs typeface="Calibri"/>
                        </a:rPr>
                        <a:t>L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B="0" marT="4445">
                    <a:lnL w="6350">
                      <a:solidFill>
                        <a:srgbClr val="000000"/>
                      </a:solidFill>
                      <a:prstDash val="solid"/>
                    </a:lnL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5715">
                        <a:lnSpc>
                          <a:spcPct val="100000"/>
                        </a:lnSpc>
                        <a:spcBef>
                          <a:spcPts val="35"/>
                        </a:spcBef>
                      </a:pPr>
                      <a:r>
                        <a:rPr dirty="0" sz="1200" spc="180">
                          <a:latin typeface="Calibri"/>
                          <a:cs typeface="Calibri"/>
                        </a:rPr>
                        <a:t>L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B="0" marT="4445"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5"/>
                        </a:spcBef>
                      </a:pPr>
                      <a:r>
                        <a:rPr dirty="0" sz="1200" spc="180">
                          <a:latin typeface="Calibri"/>
                          <a:cs typeface="Calibri"/>
                        </a:rPr>
                        <a:t>L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B="0" marT="4445">
                    <a:lnR w="6350">
                      <a:solidFill>
                        <a:srgbClr val="000000"/>
                      </a:solidFill>
                      <a:prstDash val="solid"/>
                    </a:lnR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2540">
                        <a:lnSpc>
                          <a:spcPct val="100000"/>
                        </a:lnSpc>
                        <a:spcBef>
                          <a:spcPts val="35"/>
                        </a:spcBef>
                      </a:pPr>
                      <a:r>
                        <a:rPr dirty="0" sz="1200" spc="75">
                          <a:latin typeface="Calibri"/>
                          <a:cs typeface="Calibri"/>
                        </a:rPr>
                        <a:t>H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B="0" marT="4445">
                    <a:lnL w="6350">
                      <a:solidFill>
                        <a:srgbClr val="000000"/>
                      </a:solidFill>
                      <a:prstDash val="solid"/>
                    </a:lnL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5"/>
                        </a:spcBef>
                      </a:pPr>
                      <a:r>
                        <a:rPr dirty="0" sz="1200" spc="75">
                          <a:latin typeface="Calibri"/>
                          <a:cs typeface="Calibri"/>
                        </a:rPr>
                        <a:t>H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B="0" marT="4445"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5"/>
                        </a:spcBef>
                      </a:pPr>
                      <a:r>
                        <a:rPr dirty="0" sz="1200" spc="180">
                          <a:latin typeface="Calibri"/>
                          <a:cs typeface="Calibri"/>
                        </a:rPr>
                        <a:t>L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B="0" marT="4445"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235585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95"/>
                        </a:spcBef>
                      </a:pPr>
                      <a:r>
                        <a:rPr dirty="0" sz="1200" spc="-50">
                          <a:latin typeface="Calibri"/>
                          <a:cs typeface="Calibri"/>
                        </a:rPr>
                        <a:t>0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B="0" marT="12065"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95"/>
                        </a:spcBef>
                      </a:pPr>
                      <a:r>
                        <a:rPr dirty="0" sz="1200" spc="-50">
                          <a:latin typeface="Calibri"/>
                          <a:cs typeface="Calibri"/>
                        </a:rPr>
                        <a:t>0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B="0" marT="12065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 algn="ctr" marL="5080">
                        <a:lnSpc>
                          <a:spcPct val="100000"/>
                        </a:lnSpc>
                        <a:spcBef>
                          <a:spcPts val="95"/>
                        </a:spcBef>
                      </a:pPr>
                      <a:r>
                        <a:rPr dirty="0" sz="1200" spc="-50">
                          <a:latin typeface="Calibri"/>
                          <a:cs typeface="Calibri"/>
                        </a:rPr>
                        <a:t>0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B="0" marT="12065">
                    <a:lnL w="6350">
                      <a:solidFill>
                        <a:srgbClr val="000000"/>
                      </a:solidFill>
                      <a:prstDash val="solid"/>
                    </a:lnL>
                    <a:lnT w="6350">
                      <a:solidFill>
                        <a:srgbClr val="000000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 algn="ctr" marL="6350">
                        <a:lnSpc>
                          <a:spcPct val="100000"/>
                        </a:lnSpc>
                        <a:spcBef>
                          <a:spcPts val="95"/>
                        </a:spcBef>
                      </a:pPr>
                      <a:r>
                        <a:rPr dirty="0" sz="1200" spc="-50">
                          <a:latin typeface="Calibri"/>
                          <a:cs typeface="Calibri"/>
                        </a:rPr>
                        <a:t>0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B="0" marT="12065">
                    <a:lnT w="6350">
                      <a:solidFill>
                        <a:srgbClr val="000000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95"/>
                        </a:spcBef>
                      </a:pPr>
                      <a:r>
                        <a:rPr dirty="0" sz="1200" spc="-50">
                          <a:latin typeface="Calibri"/>
                          <a:cs typeface="Calibri"/>
                        </a:rPr>
                        <a:t>0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B="0" marT="12065"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 algn="ctr" marL="5080">
                        <a:lnSpc>
                          <a:spcPct val="100000"/>
                        </a:lnSpc>
                        <a:spcBef>
                          <a:spcPts val="95"/>
                        </a:spcBef>
                      </a:pPr>
                      <a:r>
                        <a:rPr dirty="0" sz="1200" spc="180">
                          <a:latin typeface="Calibri"/>
                          <a:cs typeface="Calibri"/>
                        </a:rPr>
                        <a:t>L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B="0" marT="12065">
                    <a:lnL w="6350">
                      <a:solidFill>
                        <a:srgbClr val="000000"/>
                      </a:solidFill>
                      <a:prstDash val="solid"/>
                    </a:lnL>
                    <a:lnT w="6350">
                      <a:solidFill>
                        <a:srgbClr val="000000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 algn="ctr" marL="5715">
                        <a:lnSpc>
                          <a:spcPct val="100000"/>
                        </a:lnSpc>
                        <a:spcBef>
                          <a:spcPts val="95"/>
                        </a:spcBef>
                      </a:pPr>
                      <a:r>
                        <a:rPr dirty="0" sz="1200" spc="180">
                          <a:latin typeface="Calibri"/>
                          <a:cs typeface="Calibri"/>
                        </a:rPr>
                        <a:t>L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B="0" marT="12065">
                    <a:lnT w="6350">
                      <a:solidFill>
                        <a:srgbClr val="000000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95"/>
                        </a:spcBef>
                      </a:pPr>
                      <a:r>
                        <a:rPr dirty="0" sz="1200" spc="75">
                          <a:latin typeface="Calibri"/>
                          <a:cs typeface="Calibri"/>
                        </a:rPr>
                        <a:t>H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B="0" marT="12065"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 algn="ctr" marL="1905">
                        <a:lnSpc>
                          <a:spcPct val="100000"/>
                        </a:lnSpc>
                        <a:spcBef>
                          <a:spcPts val="95"/>
                        </a:spcBef>
                      </a:pPr>
                      <a:r>
                        <a:rPr dirty="0" sz="1200" spc="180">
                          <a:latin typeface="Calibri"/>
                          <a:cs typeface="Calibri"/>
                        </a:rPr>
                        <a:t>L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B="0" marT="12065">
                    <a:lnL w="6350">
                      <a:solidFill>
                        <a:srgbClr val="000000"/>
                      </a:solidFill>
                      <a:prstDash val="solid"/>
                    </a:lnL>
                    <a:lnT w="6350">
                      <a:solidFill>
                        <a:srgbClr val="000000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95"/>
                        </a:spcBef>
                      </a:pPr>
                      <a:r>
                        <a:rPr dirty="0" sz="1200" spc="75">
                          <a:latin typeface="Calibri"/>
                          <a:cs typeface="Calibri"/>
                        </a:rPr>
                        <a:t>H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B="0" marT="12065">
                    <a:lnT w="6350">
                      <a:solidFill>
                        <a:srgbClr val="000000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95"/>
                        </a:spcBef>
                      </a:pPr>
                      <a:r>
                        <a:rPr dirty="0" sz="1200" spc="75">
                          <a:latin typeface="Calibri"/>
                          <a:cs typeface="Calibri"/>
                        </a:rPr>
                        <a:t>H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B="0" marT="12065">
                    <a:lnT w="6350">
                      <a:solidFill>
                        <a:srgbClr val="000000"/>
                      </a:solidFill>
                      <a:prstDash val="solid"/>
                    </a:lnT>
                  </a:tcPr>
                </a:tc>
              </a:tr>
            </a:tbl>
          </a:graphicData>
        </a:graphic>
      </p:graphicFrame>
      <p:sp>
        <p:nvSpPr>
          <p:cNvPr id="5" name="object 5" descr=""/>
          <p:cNvSpPr txBox="1"/>
          <p:nvPr/>
        </p:nvSpPr>
        <p:spPr>
          <a:xfrm>
            <a:off x="4474435" y="1188146"/>
            <a:ext cx="1623695" cy="207645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200">
                <a:latin typeface="Calibri"/>
                <a:cs typeface="Calibri"/>
              </a:rPr>
              <a:t>Reset,</a:t>
            </a:r>
            <a:r>
              <a:rPr dirty="0" sz="1200" spc="18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only</a:t>
            </a:r>
            <a:r>
              <a:rPr dirty="0" sz="1200" spc="19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red</a:t>
            </a:r>
            <a:r>
              <a:rPr dirty="0" sz="1200" spc="19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lights</a:t>
            </a:r>
            <a:r>
              <a:rPr dirty="0" sz="1200" spc="190">
                <a:latin typeface="Calibri"/>
                <a:cs typeface="Calibri"/>
              </a:rPr>
              <a:t> </a:t>
            </a:r>
            <a:r>
              <a:rPr dirty="0" sz="1200" spc="-25">
                <a:latin typeface="Calibri"/>
                <a:cs typeface="Calibri"/>
              </a:rPr>
              <a:t>up</a:t>
            </a:r>
            <a:endParaRPr sz="1200">
              <a:latin typeface="Calibri"/>
              <a:cs typeface="Calibri"/>
            </a:endParaRPr>
          </a:p>
        </p:txBody>
      </p:sp>
      <p:graphicFrame>
        <p:nvGraphicFramePr>
          <p:cNvPr id="6" name="object 6" descr=""/>
          <p:cNvGraphicFramePr>
            <a:graphicFrameLocks noGrp="1"/>
          </p:cNvGraphicFramePr>
          <p:nvPr/>
        </p:nvGraphicFramePr>
        <p:xfrm>
          <a:off x="4455363" y="1477309"/>
          <a:ext cx="1671955" cy="2056764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656590"/>
                <a:gridCol w="394334"/>
                <a:gridCol w="342265"/>
                <a:gridCol w="201294"/>
              </a:tblGrid>
              <a:tr h="194945">
                <a:tc>
                  <a:txBody>
                    <a:bodyPr/>
                    <a:lstStyle/>
                    <a:p>
                      <a:pPr marL="31750">
                        <a:lnSpc>
                          <a:spcPts val="1135"/>
                        </a:lnSpc>
                      </a:pPr>
                      <a:r>
                        <a:rPr dirty="0" sz="1200" spc="-25">
                          <a:latin typeface="Calibri"/>
                          <a:cs typeface="Calibri"/>
                        </a:rPr>
                        <a:t>red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algn="r" marR="87630">
                        <a:lnSpc>
                          <a:spcPts val="1135"/>
                        </a:lnSpc>
                      </a:pPr>
                      <a:r>
                        <a:rPr dirty="0" sz="1200" spc="-50">
                          <a:latin typeface="Calibri"/>
                          <a:cs typeface="Calibri"/>
                        </a:rPr>
                        <a:t>0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35"/>
                        </a:lnSpc>
                      </a:pPr>
                      <a:r>
                        <a:rPr dirty="0" sz="1200" spc="15">
                          <a:latin typeface="Lucida Sans Unicode"/>
                          <a:cs typeface="Lucida Sans Unicode"/>
                        </a:rPr>
                        <a:t>⇒</a:t>
                      </a:r>
                      <a:endParaRPr sz="1200">
                        <a:latin typeface="Lucida Sans Unicode"/>
                        <a:cs typeface="Lucida Sans Unicode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algn="ctr" marL="63500">
                        <a:lnSpc>
                          <a:spcPts val="1135"/>
                        </a:lnSpc>
                      </a:pPr>
                      <a:r>
                        <a:rPr dirty="0" sz="1200" spc="-50">
                          <a:latin typeface="Calibri"/>
                          <a:cs typeface="Calibri"/>
                        </a:rPr>
                        <a:t>1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B="0" marT="0"/>
                </a:tc>
              </a:tr>
              <a:tr h="238125">
                <a:tc>
                  <a:txBody>
                    <a:bodyPr/>
                    <a:lstStyle/>
                    <a:p>
                      <a:pPr marL="31750">
                        <a:lnSpc>
                          <a:spcPct val="100000"/>
                        </a:lnSpc>
                        <a:spcBef>
                          <a:spcPts val="35"/>
                        </a:spcBef>
                      </a:pPr>
                      <a:r>
                        <a:rPr dirty="0" sz="1200" spc="-25">
                          <a:latin typeface="Calibri"/>
                          <a:cs typeface="Calibri"/>
                        </a:rPr>
                        <a:t>red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B="0" marT="4445"/>
                </a:tc>
                <a:tc>
                  <a:txBody>
                    <a:bodyPr/>
                    <a:lstStyle/>
                    <a:p>
                      <a:pPr algn="r" marR="87630">
                        <a:lnSpc>
                          <a:spcPct val="100000"/>
                        </a:lnSpc>
                        <a:spcBef>
                          <a:spcPts val="35"/>
                        </a:spcBef>
                      </a:pPr>
                      <a:r>
                        <a:rPr dirty="0" sz="1200" spc="-50">
                          <a:latin typeface="Calibri"/>
                          <a:cs typeface="Calibri"/>
                        </a:rPr>
                        <a:t>1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B="0" marT="4445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5"/>
                        </a:spcBef>
                      </a:pPr>
                      <a:r>
                        <a:rPr dirty="0" sz="1200" spc="15">
                          <a:latin typeface="Lucida Sans Unicode"/>
                          <a:cs typeface="Lucida Sans Unicode"/>
                        </a:rPr>
                        <a:t>⇒</a:t>
                      </a:r>
                      <a:endParaRPr sz="1200">
                        <a:latin typeface="Lucida Sans Unicode"/>
                        <a:cs typeface="Lucida Sans Unicode"/>
                      </a:endParaRPr>
                    </a:p>
                  </a:txBody>
                  <a:tcPr marL="0" marR="0" marB="0" marT="4445"/>
                </a:tc>
                <a:tc>
                  <a:txBody>
                    <a:bodyPr/>
                    <a:lstStyle/>
                    <a:p>
                      <a:pPr algn="ctr" marL="63500">
                        <a:lnSpc>
                          <a:spcPct val="100000"/>
                        </a:lnSpc>
                        <a:spcBef>
                          <a:spcPts val="35"/>
                        </a:spcBef>
                      </a:pPr>
                      <a:r>
                        <a:rPr dirty="0" sz="1200" spc="-50">
                          <a:latin typeface="Calibri"/>
                          <a:cs typeface="Calibri"/>
                        </a:rPr>
                        <a:t>2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B="0" marT="4445"/>
                </a:tc>
              </a:tr>
              <a:tr h="238125">
                <a:tc>
                  <a:txBody>
                    <a:bodyPr/>
                    <a:lstStyle/>
                    <a:p>
                      <a:pPr marL="31750">
                        <a:lnSpc>
                          <a:spcPct val="100000"/>
                        </a:lnSpc>
                        <a:spcBef>
                          <a:spcPts val="35"/>
                        </a:spcBef>
                      </a:pPr>
                      <a:r>
                        <a:rPr dirty="0" sz="1200" spc="-25">
                          <a:latin typeface="Calibri"/>
                          <a:cs typeface="Calibri"/>
                        </a:rPr>
                        <a:t>red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B="0" marT="4445"/>
                </a:tc>
                <a:tc>
                  <a:txBody>
                    <a:bodyPr/>
                    <a:lstStyle/>
                    <a:p>
                      <a:pPr algn="r" marR="87630">
                        <a:lnSpc>
                          <a:spcPct val="100000"/>
                        </a:lnSpc>
                        <a:spcBef>
                          <a:spcPts val="35"/>
                        </a:spcBef>
                      </a:pPr>
                      <a:r>
                        <a:rPr dirty="0" sz="1200" spc="-50">
                          <a:latin typeface="Calibri"/>
                          <a:cs typeface="Calibri"/>
                        </a:rPr>
                        <a:t>2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B="0" marT="4445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5"/>
                        </a:spcBef>
                      </a:pPr>
                      <a:r>
                        <a:rPr dirty="0" sz="1200" spc="15">
                          <a:latin typeface="Lucida Sans Unicode"/>
                          <a:cs typeface="Lucida Sans Unicode"/>
                        </a:rPr>
                        <a:t>⇒</a:t>
                      </a:r>
                      <a:endParaRPr sz="1200">
                        <a:latin typeface="Lucida Sans Unicode"/>
                        <a:cs typeface="Lucida Sans Unicode"/>
                      </a:endParaRPr>
                    </a:p>
                  </a:txBody>
                  <a:tcPr marL="0" marR="0" marB="0" marT="4445"/>
                </a:tc>
                <a:tc>
                  <a:txBody>
                    <a:bodyPr/>
                    <a:lstStyle/>
                    <a:p>
                      <a:pPr algn="ctr" marL="63500">
                        <a:lnSpc>
                          <a:spcPct val="100000"/>
                        </a:lnSpc>
                        <a:spcBef>
                          <a:spcPts val="35"/>
                        </a:spcBef>
                      </a:pPr>
                      <a:r>
                        <a:rPr dirty="0" sz="1200" spc="-50">
                          <a:latin typeface="Calibri"/>
                          <a:cs typeface="Calibri"/>
                        </a:rPr>
                        <a:t>3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B="0" marT="4445"/>
                </a:tc>
              </a:tr>
              <a:tr h="238125">
                <a:tc>
                  <a:txBody>
                    <a:bodyPr/>
                    <a:lstStyle/>
                    <a:p>
                      <a:pPr marL="31750">
                        <a:lnSpc>
                          <a:spcPct val="100000"/>
                        </a:lnSpc>
                        <a:spcBef>
                          <a:spcPts val="35"/>
                        </a:spcBef>
                      </a:pPr>
                      <a:r>
                        <a:rPr dirty="0" sz="1200" spc="-10">
                          <a:latin typeface="Calibri"/>
                          <a:cs typeface="Calibri"/>
                        </a:rPr>
                        <a:t>yellow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B="0" marT="4445"/>
                </a:tc>
                <a:tc>
                  <a:txBody>
                    <a:bodyPr/>
                    <a:lstStyle/>
                    <a:p>
                      <a:pPr algn="r" marR="87630">
                        <a:lnSpc>
                          <a:spcPct val="100000"/>
                        </a:lnSpc>
                        <a:spcBef>
                          <a:spcPts val="35"/>
                        </a:spcBef>
                      </a:pPr>
                      <a:r>
                        <a:rPr dirty="0" sz="1200" spc="-50">
                          <a:latin typeface="Calibri"/>
                          <a:cs typeface="Calibri"/>
                        </a:rPr>
                        <a:t>3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B="0" marT="4445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5"/>
                        </a:spcBef>
                      </a:pPr>
                      <a:r>
                        <a:rPr dirty="0" sz="1200" spc="15">
                          <a:latin typeface="Lucida Sans Unicode"/>
                          <a:cs typeface="Lucida Sans Unicode"/>
                        </a:rPr>
                        <a:t>⇒</a:t>
                      </a:r>
                      <a:endParaRPr sz="1200">
                        <a:latin typeface="Lucida Sans Unicode"/>
                        <a:cs typeface="Lucida Sans Unicode"/>
                      </a:endParaRPr>
                    </a:p>
                  </a:txBody>
                  <a:tcPr marL="0" marR="0" marB="0" marT="4445"/>
                </a:tc>
                <a:tc>
                  <a:txBody>
                    <a:bodyPr/>
                    <a:lstStyle/>
                    <a:p>
                      <a:pPr algn="ctr" marL="63500">
                        <a:lnSpc>
                          <a:spcPct val="100000"/>
                        </a:lnSpc>
                        <a:spcBef>
                          <a:spcPts val="35"/>
                        </a:spcBef>
                      </a:pPr>
                      <a:r>
                        <a:rPr dirty="0" sz="1200" spc="-50">
                          <a:latin typeface="Calibri"/>
                          <a:cs typeface="Calibri"/>
                        </a:rPr>
                        <a:t>4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B="0" marT="4445"/>
                </a:tc>
              </a:tr>
              <a:tr h="238125">
                <a:tc>
                  <a:txBody>
                    <a:bodyPr/>
                    <a:lstStyle/>
                    <a:p>
                      <a:pPr marL="31750">
                        <a:lnSpc>
                          <a:spcPct val="100000"/>
                        </a:lnSpc>
                        <a:spcBef>
                          <a:spcPts val="35"/>
                        </a:spcBef>
                      </a:pPr>
                      <a:r>
                        <a:rPr dirty="0" sz="1200" spc="-10">
                          <a:latin typeface="Calibri"/>
                          <a:cs typeface="Calibri"/>
                        </a:rPr>
                        <a:t>green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B="0" marT="4445"/>
                </a:tc>
                <a:tc>
                  <a:txBody>
                    <a:bodyPr/>
                    <a:lstStyle/>
                    <a:p>
                      <a:pPr algn="r" marR="87630">
                        <a:lnSpc>
                          <a:spcPct val="100000"/>
                        </a:lnSpc>
                        <a:spcBef>
                          <a:spcPts val="35"/>
                        </a:spcBef>
                      </a:pPr>
                      <a:r>
                        <a:rPr dirty="0" sz="1200" spc="-50">
                          <a:latin typeface="Calibri"/>
                          <a:cs typeface="Calibri"/>
                        </a:rPr>
                        <a:t>4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B="0" marT="4445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5"/>
                        </a:spcBef>
                      </a:pPr>
                      <a:r>
                        <a:rPr dirty="0" sz="1200" spc="15">
                          <a:latin typeface="Lucida Sans Unicode"/>
                          <a:cs typeface="Lucida Sans Unicode"/>
                        </a:rPr>
                        <a:t>⇒</a:t>
                      </a:r>
                      <a:endParaRPr sz="1200">
                        <a:latin typeface="Lucida Sans Unicode"/>
                        <a:cs typeface="Lucida Sans Unicode"/>
                      </a:endParaRPr>
                    </a:p>
                  </a:txBody>
                  <a:tcPr marL="0" marR="0" marB="0" marT="4445"/>
                </a:tc>
                <a:tc>
                  <a:txBody>
                    <a:bodyPr/>
                    <a:lstStyle/>
                    <a:p>
                      <a:pPr algn="ctr" marL="63500">
                        <a:lnSpc>
                          <a:spcPct val="100000"/>
                        </a:lnSpc>
                        <a:spcBef>
                          <a:spcPts val="35"/>
                        </a:spcBef>
                      </a:pPr>
                      <a:r>
                        <a:rPr dirty="0" sz="1200" spc="-50">
                          <a:latin typeface="Calibri"/>
                          <a:cs typeface="Calibri"/>
                        </a:rPr>
                        <a:t>5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B="0" marT="4445"/>
                </a:tc>
              </a:tr>
              <a:tr h="238125">
                <a:tc>
                  <a:txBody>
                    <a:bodyPr/>
                    <a:lstStyle/>
                    <a:p>
                      <a:pPr marL="31750">
                        <a:lnSpc>
                          <a:spcPct val="100000"/>
                        </a:lnSpc>
                        <a:spcBef>
                          <a:spcPts val="35"/>
                        </a:spcBef>
                      </a:pPr>
                      <a:r>
                        <a:rPr dirty="0" sz="1200" spc="-10">
                          <a:latin typeface="Calibri"/>
                          <a:cs typeface="Calibri"/>
                        </a:rPr>
                        <a:t>green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B="0" marT="4445"/>
                </a:tc>
                <a:tc>
                  <a:txBody>
                    <a:bodyPr/>
                    <a:lstStyle/>
                    <a:p>
                      <a:pPr algn="r" marR="87630">
                        <a:lnSpc>
                          <a:spcPct val="100000"/>
                        </a:lnSpc>
                        <a:spcBef>
                          <a:spcPts val="35"/>
                        </a:spcBef>
                      </a:pPr>
                      <a:r>
                        <a:rPr dirty="0" sz="1200" spc="-50">
                          <a:latin typeface="Calibri"/>
                          <a:cs typeface="Calibri"/>
                        </a:rPr>
                        <a:t>5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B="0" marT="4445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5"/>
                        </a:spcBef>
                      </a:pPr>
                      <a:r>
                        <a:rPr dirty="0" sz="1200" spc="15">
                          <a:latin typeface="Lucida Sans Unicode"/>
                          <a:cs typeface="Lucida Sans Unicode"/>
                        </a:rPr>
                        <a:t>⇒</a:t>
                      </a:r>
                      <a:endParaRPr sz="1200">
                        <a:latin typeface="Lucida Sans Unicode"/>
                        <a:cs typeface="Lucida Sans Unicode"/>
                      </a:endParaRPr>
                    </a:p>
                  </a:txBody>
                  <a:tcPr marL="0" marR="0" marB="0" marT="4445"/>
                </a:tc>
                <a:tc>
                  <a:txBody>
                    <a:bodyPr/>
                    <a:lstStyle/>
                    <a:p>
                      <a:pPr algn="ctr" marL="63500">
                        <a:lnSpc>
                          <a:spcPct val="100000"/>
                        </a:lnSpc>
                        <a:spcBef>
                          <a:spcPts val="35"/>
                        </a:spcBef>
                      </a:pPr>
                      <a:r>
                        <a:rPr dirty="0" sz="1200" spc="-50">
                          <a:latin typeface="Calibri"/>
                          <a:cs typeface="Calibri"/>
                        </a:rPr>
                        <a:t>6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B="0" marT="4445"/>
                </a:tc>
              </a:tr>
              <a:tr h="238125">
                <a:tc>
                  <a:txBody>
                    <a:bodyPr/>
                    <a:lstStyle/>
                    <a:p>
                      <a:pPr marL="31750">
                        <a:lnSpc>
                          <a:spcPct val="100000"/>
                        </a:lnSpc>
                        <a:spcBef>
                          <a:spcPts val="35"/>
                        </a:spcBef>
                      </a:pPr>
                      <a:r>
                        <a:rPr dirty="0" sz="1200" spc="-10">
                          <a:latin typeface="Calibri"/>
                          <a:cs typeface="Calibri"/>
                        </a:rPr>
                        <a:t>green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B="0" marT="4445"/>
                </a:tc>
                <a:tc>
                  <a:txBody>
                    <a:bodyPr/>
                    <a:lstStyle/>
                    <a:p>
                      <a:pPr algn="r" marR="87630">
                        <a:lnSpc>
                          <a:spcPct val="100000"/>
                        </a:lnSpc>
                        <a:spcBef>
                          <a:spcPts val="35"/>
                        </a:spcBef>
                      </a:pPr>
                      <a:r>
                        <a:rPr dirty="0" sz="1200" spc="-50">
                          <a:latin typeface="Calibri"/>
                          <a:cs typeface="Calibri"/>
                        </a:rPr>
                        <a:t>6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B="0" marT="4445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5"/>
                        </a:spcBef>
                      </a:pPr>
                      <a:r>
                        <a:rPr dirty="0" sz="1200" spc="15">
                          <a:latin typeface="Lucida Sans Unicode"/>
                          <a:cs typeface="Lucida Sans Unicode"/>
                        </a:rPr>
                        <a:t>⇒</a:t>
                      </a:r>
                      <a:endParaRPr sz="1200">
                        <a:latin typeface="Lucida Sans Unicode"/>
                        <a:cs typeface="Lucida Sans Unicode"/>
                      </a:endParaRPr>
                    </a:p>
                  </a:txBody>
                  <a:tcPr marL="0" marR="0" marB="0" marT="4445"/>
                </a:tc>
                <a:tc>
                  <a:txBody>
                    <a:bodyPr/>
                    <a:lstStyle/>
                    <a:p>
                      <a:pPr algn="ctr" marL="63500">
                        <a:lnSpc>
                          <a:spcPct val="100000"/>
                        </a:lnSpc>
                        <a:spcBef>
                          <a:spcPts val="35"/>
                        </a:spcBef>
                      </a:pPr>
                      <a:r>
                        <a:rPr dirty="0" sz="1200" spc="-50">
                          <a:latin typeface="Calibri"/>
                          <a:cs typeface="Calibri"/>
                        </a:rPr>
                        <a:t>7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B="0" marT="4445"/>
                </a:tc>
              </a:tr>
              <a:tr h="238125">
                <a:tc>
                  <a:txBody>
                    <a:bodyPr/>
                    <a:lstStyle/>
                    <a:p>
                      <a:pPr marL="31750">
                        <a:lnSpc>
                          <a:spcPct val="100000"/>
                        </a:lnSpc>
                        <a:spcBef>
                          <a:spcPts val="35"/>
                        </a:spcBef>
                      </a:pPr>
                      <a:r>
                        <a:rPr dirty="0" sz="1200" spc="-10">
                          <a:latin typeface="Calibri"/>
                          <a:cs typeface="Calibri"/>
                        </a:rPr>
                        <a:t>yellow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B="0" marT="4445"/>
                </a:tc>
                <a:tc>
                  <a:txBody>
                    <a:bodyPr/>
                    <a:lstStyle/>
                    <a:p>
                      <a:pPr algn="r" marR="87630">
                        <a:lnSpc>
                          <a:spcPct val="100000"/>
                        </a:lnSpc>
                        <a:spcBef>
                          <a:spcPts val="35"/>
                        </a:spcBef>
                      </a:pPr>
                      <a:r>
                        <a:rPr dirty="0" sz="1200" spc="-50">
                          <a:latin typeface="Calibri"/>
                          <a:cs typeface="Calibri"/>
                        </a:rPr>
                        <a:t>7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B="0" marT="4445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5"/>
                        </a:spcBef>
                      </a:pPr>
                      <a:r>
                        <a:rPr dirty="0" sz="1200" spc="15">
                          <a:latin typeface="Lucida Sans Unicode"/>
                          <a:cs typeface="Lucida Sans Unicode"/>
                        </a:rPr>
                        <a:t>⇒</a:t>
                      </a:r>
                      <a:endParaRPr sz="1200">
                        <a:latin typeface="Lucida Sans Unicode"/>
                        <a:cs typeface="Lucida Sans Unicode"/>
                      </a:endParaRPr>
                    </a:p>
                  </a:txBody>
                  <a:tcPr marL="0" marR="0" marB="0" marT="4445"/>
                </a:tc>
                <a:tc>
                  <a:txBody>
                    <a:bodyPr/>
                    <a:lstStyle/>
                    <a:p>
                      <a:pPr algn="ctr" marL="63500">
                        <a:lnSpc>
                          <a:spcPct val="100000"/>
                        </a:lnSpc>
                        <a:spcBef>
                          <a:spcPts val="35"/>
                        </a:spcBef>
                      </a:pPr>
                      <a:r>
                        <a:rPr dirty="0" sz="1200" spc="-50">
                          <a:latin typeface="Calibri"/>
                          <a:cs typeface="Calibri"/>
                        </a:rPr>
                        <a:t>0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B="0" marT="4445"/>
                </a:tc>
              </a:tr>
              <a:tr h="194945">
                <a:tc>
                  <a:txBody>
                    <a:bodyPr/>
                    <a:lstStyle/>
                    <a:p>
                      <a:pPr marL="31750">
                        <a:lnSpc>
                          <a:spcPts val="1400"/>
                        </a:lnSpc>
                        <a:spcBef>
                          <a:spcPts val="35"/>
                        </a:spcBef>
                      </a:pPr>
                      <a:r>
                        <a:rPr dirty="0" sz="1200" spc="40">
                          <a:latin typeface="Calibri"/>
                          <a:cs typeface="Calibri"/>
                        </a:rPr>
                        <a:t>Rot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B="0" marT="4445"/>
                </a:tc>
                <a:tc>
                  <a:txBody>
                    <a:bodyPr/>
                    <a:lstStyle/>
                    <a:p>
                      <a:pPr algn="r" marR="87630">
                        <a:lnSpc>
                          <a:spcPts val="1400"/>
                        </a:lnSpc>
                        <a:spcBef>
                          <a:spcPts val="35"/>
                        </a:spcBef>
                      </a:pPr>
                      <a:r>
                        <a:rPr dirty="0" sz="1200" spc="-50">
                          <a:latin typeface="Calibri"/>
                          <a:cs typeface="Calibri"/>
                        </a:rPr>
                        <a:t>0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B="0" marT="4445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00"/>
                        </a:lnSpc>
                        <a:spcBef>
                          <a:spcPts val="35"/>
                        </a:spcBef>
                      </a:pPr>
                      <a:r>
                        <a:rPr dirty="0" sz="1200" spc="15">
                          <a:latin typeface="Lucida Sans Unicode"/>
                          <a:cs typeface="Lucida Sans Unicode"/>
                        </a:rPr>
                        <a:t>⇒</a:t>
                      </a:r>
                      <a:endParaRPr sz="1200">
                        <a:latin typeface="Lucida Sans Unicode"/>
                        <a:cs typeface="Lucida Sans Unicode"/>
                      </a:endParaRPr>
                    </a:p>
                  </a:txBody>
                  <a:tcPr marL="0" marR="0" marB="0" marT="4445"/>
                </a:tc>
                <a:tc>
                  <a:txBody>
                    <a:bodyPr/>
                    <a:lstStyle/>
                    <a:p>
                      <a:pPr algn="ctr" marL="63500">
                        <a:lnSpc>
                          <a:spcPts val="1400"/>
                        </a:lnSpc>
                        <a:spcBef>
                          <a:spcPts val="35"/>
                        </a:spcBef>
                      </a:pPr>
                      <a:r>
                        <a:rPr dirty="0" sz="1200" spc="-50">
                          <a:latin typeface="Calibri"/>
                          <a:cs typeface="Calibri"/>
                        </a:rPr>
                        <a:t>1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B="0" marT="4445"/>
                </a:tc>
              </a:tr>
            </a:tbl>
          </a:graphicData>
        </a:graphic>
      </p:graphicFrame>
      <p:grpSp>
        <p:nvGrpSpPr>
          <p:cNvPr id="7" name="object 7" descr=""/>
          <p:cNvGrpSpPr/>
          <p:nvPr/>
        </p:nvGrpSpPr>
        <p:grpSpPr>
          <a:xfrm>
            <a:off x="900620" y="3763391"/>
            <a:ext cx="165100" cy="151765"/>
            <a:chOff x="900620" y="3763391"/>
            <a:chExt cx="165100" cy="151765"/>
          </a:xfrm>
        </p:grpSpPr>
        <p:sp>
          <p:nvSpPr>
            <p:cNvPr id="8" name="object 8" descr=""/>
            <p:cNvSpPr/>
            <p:nvPr/>
          </p:nvSpPr>
          <p:spPr>
            <a:xfrm>
              <a:off x="900620" y="3765918"/>
              <a:ext cx="165100" cy="0"/>
            </a:xfrm>
            <a:custGeom>
              <a:avLst/>
              <a:gdLst/>
              <a:ahLst/>
              <a:cxnLst/>
              <a:rect l="l" t="t" r="r" b="b"/>
              <a:pathLst>
                <a:path w="165100" h="0">
                  <a:moveTo>
                    <a:pt x="0" y="0"/>
                  </a:moveTo>
                  <a:lnTo>
                    <a:pt x="164503" y="0"/>
                  </a:lnTo>
                </a:path>
              </a:pathLst>
            </a:custGeom>
            <a:ln w="505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9" name="object 9" descr=""/>
            <p:cNvSpPr/>
            <p:nvPr/>
          </p:nvSpPr>
          <p:spPr>
            <a:xfrm>
              <a:off x="903147" y="3765931"/>
              <a:ext cx="0" cy="146685"/>
            </a:xfrm>
            <a:custGeom>
              <a:avLst/>
              <a:gdLst/>
              <a:ahLst/>
              <a:cxnLst/>
              <a:rect l="l" t="t" r="r" b="b"/>
              <a:pathLst>
                <a:path w="0" h="146685">
                  <a:moveTo>
                    <a:pt x="0" y="146342"/>
                  </a:moveTo>
                  <a:lnTo>
                    <a:pt x="0" y="0"/>
                  </a:lnTo>
                </a:path>
              </a:pathLst>
            </a:custGeom>
            <a:ln w="505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0" name="object 10" descr=""/>
            <p:cNvSpPr/>
            <p:nvPr/>
          </p:nvSpPr>
          <p:spPr>
            <a:xfrm>
              <a:off x="1062596" y="3765931"/>
              <a:ext cx="0" cy="146685"/>
            </a:xfrm>
            <a:custGeom>
              <a:avLst/>
              <a:gdLst/>
              <a:ahLst/>
              <a:cxnLst/>
              <a:rect l="l" t="t" r="r" b="b"/>
              <a:pathLst>
                <a:path w="0" h="146685">
                  <a:moveTo>
                    <a:pt x="0" y="146342"/>
                  </a:moveTo>
                  <a:lnTo>
                    <a:pt x="0" y="0"/>
                  </a:lnTo>
                </a:path>
              </a:pathLst>
            </a:custGeom>
            <a:ln w="505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1" name="object 11" descr=""/>
            <p:cNvSpPr/>
            <p:nvPr/>
          </p:nvSpPr>
          <p:spPr>
            <a:xfrm>
              <a:off x="900620" y="3912273"/>
              <a:ext cx="165100" cy="0"/>
            </a:xfrm>
            <a:custGeom>
              <a:avLst/>
              <a:gdLst/>
              <a:ahLst/>
              <a:cxnLst/>
              <a:rect l="l" t="t" r="r" b="b"/>
              <a:pathLst>
                <a:path w="165100" h="0">
                  <a:moveTo>
                    <a:pt x="0" y="0"/>
                  </a:moveTo>
                  <a:lnTo>
                    <a:pt x="164503" y="0"/>
                  </a:lnTo>
                </a:path>
              </a:pathLst>
            </a:custGeom>
            <a:ln w="505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12" name="object 12" descr=""/>
          <p:cNvGrpSpPr/>
          <p:nvPr/>
        </p:nvGrpSpPr>
        <p:grpSpPr>
          <a:xfrm>
            <a:off x="1279991" y="4247983"/>
            <a:ext cx="5405755" cy="3242945"/>
            <a:chOff x="1279991" y="4247983"/>
            <a:chExt cx="5405755" cy="3242945"/>
          </a:xfrm>
        </p:grpSpPr>
        <p:sp>
          <p:nvSpPr>
            <p:cNvPr id="13" name="object 13" descr=""/>
            <p:cNvSpPr/>
            <p:nvPr/>
          </p:nvSpPr>
          <p:spPr>
            <a:xfrm>
              <a:off x="1282522" y="4249121"/>
              <a:ext cx="5400675" cy="3240405"/>
            </a:xfrm>
            <a:custGeom>
              <a:avLst/>
              <a:gdLst/>
              <a:ahLst/>
              <a:cxnLst/>
              <a:rect l="l" t="t" r="r" b="b"/>
              <a:pathLst>
                <a:path w="5400675" h="3240404">
                  <a:moveTo>
                    <a:pt x="0" y="3240040"/>
                  </a:moveTo>
                  <a:lnTo>
                    <a:pt x="5400067" y="3240040"/>
                  </a:lnTo>
                </a:path>
                <a:path w="5400675" h="3240404">
                  <a:moveTo>
                    <a:pt x="0" y="2880035"/>
                  </a:moveTo>
                  <a:lnTo>
                    <a:pt x="5400067" y="2880035"/>
                  </a:lnTo>
                </a:path>
                <a:path w="5400675" h="3240404">
                  <a:moveTo>
                    <a:pt x="0" y="2520031"/>
                  </a:moveTo>
                  <a:lnTo>
                    <a:pt x="5400067" y="2520031"/>
                  </a:lnTo>
                </a:path>
                <a:path w="5400675" h="3240404">
                  <a:moveTo>
                    <a:pt x="0" y="2160026"/>
                  </a:moveTo>
                  <a:lnTo>
                    <a:pt x="5400067" y="2160026"/>
                  </a:lnTo>
                </a:path>
                <a:path w="5400675" h="3240404">
                  <a:moveTo>
                    <a:pt x="0" y="1800022"/>
                  </a:moveTo>
                  <a:lnTo>
                    <a:pt x="5400067" y="1800022"/>
                  </a:lnTo>
                </a:path>
                <a:path w="5400675" h="3240404">
                  <a:moveTo>
                    <a:pt x="0" y="1440017"/>
                  </a:moveTo>
                  <a:lnTo>
                    <a:pt x="5400067" y="1440017"/>
                  </a:lnTo>
                </a:path>
                <a:path w="5400675" h="3240404">
                  <a:moveTo>
                    <a:pt x="0" y="1080013"/>
                  </a:moveTo>
                  <a:lnTo>
                    <a:pt x="5400067" y="1080013"/>
                  </a:lnTo>
                </a:path>
                <a:path w="5400675" h="3240404">
                  <a:moveTo>
                    <a:pt x="0" y="720008"/>
                  </a:moveTo>
                  <a:lnTo>
                    <a:pt x="5400067" y="720008"/>
                  </a:lnTo>
                </a:path>
                <a:path w="5400675" h="3240404">
                  <a:moveTo>
                    <a:pt x="0" y="360004"/>
                  </a:moveTo>
                  <a:lnTo>
                    <a:pt x="5400067" y="360004"/>
                  </a:lnTo>
                </a:path>
                <a:path w="5400675" h="3240404">
                  <a:moveTo>
                    <a:pt x="0" y="126"/>
                  </a:moveTo>
                  <a:lnTo>
                    <a:pt x="5400067" y="126"/>
                  </a:lnTo>
                </a:path>
                <a:path w="5400675" h="3240404">
                  <a:moveTo>
                    <a:pt x="0" y="3240040"/>
                  </a:moveTo>
                  <a:lnTo>
                    <a:pt x="0" y="0"/>
                  </a:lnTo>
                </a:path>
                <a:path w="5400675" h="3240404">
                  <a:moveTo>
                    <a:pt x="360004" y="3240040"/>
                  </a:moveTo>
                  <a:lnTo>
                    <a:pt x="360004" y="0"/>
                  </a:lnTo>
                </a:path>
                <a:path w="5400675" h="3240404">
                  <a:moveTo>
                    <a:pt x="720008" y="3240040"/>
                  </a:moveTo>
                  <a:lnTo>
                    <a:pt x="720008" y="0"/>
                  </a:lnTo>
                </a:path>
                <a:path w="5400675" h="3240404">
                  <a:moveTo>
                    <a:pt x="1080013" y="3240040"/>
                  </a:moveTo>
                  <a:lnTo>
                    <a:pt x="1080013" y="0"/>
                  </a:lnTo>
                </a:path>
                <a:path w="5400675" h="3240404">
                  <a:moveTo>
                    <a:pt x="1440017" y="3240040"/>
                  </a:moveTo>
                  <a:lnTo>
                    <a:pt x="1440017" y="0"/>
                  </a:lnTo>
                </a:path>
                <a:path w="5400675" h="3240404">
                  <a:moveTo>
                    <a:pt x="1800022" y="3240040"/>
                  </a:moveTo>
                  <a:lnTo>
                    <a:pt x="1800022" y="0"/>
                  </a:lnTo>
                </a:path>
                <a:path w="5400675" h="3240404">
                  <a:moveTo>
                    <a:pt x="2160026" y="3240040"/>
                  </a:moveTo>
                  <a:lnTo>
                    <a:pt x="2160026" y="0"/>
                  </a:lnTo>
                </a:path>
                <a:path w="5400675" h="3240404">
                  <a:moveTo>
                    <a:pt x="2520031" y="3240040"/>
                  </a:moveTo>
                  <a:lnTo>
                    <a:pt x="2520031" y="0"/>
                  </a:lnTo>
                </a:path>
                <a:path w="5400675" h="3240404">
                  <a:moveTo>
                    <a:pt x="2880035" y="3240040"/>
                  </a:moveTo>
                  <a:lnTo>
                    <a:pt x="2880035" y="0"/>
                  </a:lnTo>
                </a:path>
                <a:path w="5400675" h="3240404">
                  <a:moveTo>
                    <a:pt x="3240040" y="3240040"/>
                  </a:moveTo>
                  <a:lnTo>
                    <a:pt x="3240040" y="0"/>
                  </a:lnTo>
                </a:path>
                <a:path w="5400675" h="3240404">
                  <a:moveTo>
                    <a:pt x="3600044" y="3240040"/>
                  </a:moveTo>
                  <a:lnTo>
                    <a:pt x="3600044" y="0"/>
                  </a:lnTo>
                </a:path>
                <a:path w="5400675" h="3240404">
                  <a:moveTo>
                    <a:pt x="3960049" y="3240040"/>
                  </a:moveTo>
                  <a:lnTo>
                    <a:pt x="3960049" y="0"/>
                  </a:lnTo>
                </a:path>
                <a:path w="5400675" h="3240404">
                  <a:moveTo>
                    <a:pt x="4320053" y="3240040"/>
                  </a:moveTo>
                  <a:lnTo>
                    <a:pt x="4320053" y="0"/>
                  </a:lnTo>
                </a:path>
                <a:path w="5400675" h="3240404">
                  <a:moveTo>
                    <a:pt x="4680058" y="3240040"/>
                  </a:moveTo>
                  <a:lnTo>
                    <a:pt x="4680058" y="0"/>
                  </a:lnTo>
                </a:path>
                <a:path w="5400675" h="3240404">
                  <a:moveTo>
                    <a:pt x="5040062" y="3240040"/>
                  </a:moveTo>
                  <a:lnTo>
                    <a:pt x="5040062" y="0"/>
                  </a:lnTo>
                </a:path>
                <a:path w="5400675" h="3240404">
                  <a:moveTo>
                    <a:pt x="5399940" y="3240040"/>
                  </a:moveTo>
                  <a:lnTo>
                    <a:pt x="5399940" y="0"/>
                  </a:lnTo>
                </a:path>
              </a:pathLst>
            </a:custGeom>
            <a:ln w="3175">
              <a:solidFill>
                <a:srgbClr val="E5E5E5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4" name="object 14" descr=""/>
            <p:cNvSpPr/>
            <p:nvPr/>
          </p:nvSpPr>
          <p:spPr>
            <a:xfrm>
              <a:off x="1282522" y="6589151"/>
              <a:ext cx="5400675" cy="540385"/>
            </a:xfrm>
            <a:custGeom>
              <a:avLst/>
              <a:gdLst/>
              <a:ahLst/>
              <a:cxnLst/>
              <a:rect l="l" t="t" r="r" b="b"/>
              <a:pathLst>
                <a:path w="5400675" h="540384">
                  <a:moveTo>
                    <a:pt x="0" y="540006"/>
                  </a:moveTo>
                  <a:lnTo>
                    <a:pt x="180002" y="540006"/>
                  </a:lnTo>
                  <a:lnTo>
                    <a:pt x="180002" y="432004"/>
                  </a:lnTo>
                  <a:lnTo>
                    <a:pt x="360004" y="432004"/>
                  </a:lnTo>
                  <a:lnTo>
                    <a:pt x="360004" y="540006"/>
                  </a:lnTo>
                </a:path>
                <a:path w="5400675" h="540384">
                  <a:moveTo>
                    <a:pt x="360004" y="540006"/>
                  </a:moveTo>
                  <a:lnTo>
                    <a:pt x="540006" y="540006"/>
                  </a:lnTo>
                  <a:lnTo>
                    <a:pt x="540006" y="432004"/>
                  </a:lnTo>
                  <a:lnTo>
                    <a:pt x="720008" y="432004"/>
                  </a:lnTo>
                  <a:lnTo>
                    <a:pt x="720008" y="540006"/>
                  </a:lnTo>
                </a:path>
                <a:path w="5400675" h="540384">
                  <a:moveTo>
                    <a:pt x="720008" y="540006"/>
                  </a:moveTo>
                  <a:lnTo>
                    <a:pt x="900010" y="540006"/>
                  </a:lnTo>
                  <a:lnTo>
                    <a:pt x="900010" y="432004"/>
                  </a:lnTo>
                  <a:lnTo>
                    <a:pt x="1080013" y="432004"/>
                  </a:lnTo>
                  <a:lnTo>
                    <a:pt x="1080013" y="540006"/>
                  </a:lnTo>
                </a:path>
                <a:path w="5400675" h="540384">
                  <a:moveTo>
                    <a:pt x="1080013" y="540006"/>
                  </a:moveTo>
                  <a:lnTo>
                    <a:pt x="1260015" y="540006"/>
                  </a:lnTo>
                  <a:lnTo>
                    <a:pt x="1260015" y="432004"/>
                  </a:lnTo>
                  <a:lnTo>
                    <a:pt x="1440017" y="432004"/>
                  </a:lnTo>
                  <a:lnTo>
                    <a:pt x="1440017" y="540006"/>
                  </a:lnTo>
                </a:path>
                <a:path w="5400675" h="540384">
                  <a:moveTo>
                    <a:pt x="1440017" y="540006"/>
                  </a:moveTo>
                  <a:lnTo>
                    <a:pt x="1620019" y="540006"/>
                  </a:lnTo>
                  <a:lnTo>
                    <a:pt x="1620019" y="432004"/>
                  </a:lnTo>
                  <a:lnTo>
                    <a:pt x="1800022" y="432004"/>
                  </a:lnTo>
                  <a:lnTo>
                    <a:pt x="1800022" y="540006"/>
                  </a:lnTo>
                </a:path>
                <a:path w="5400675" h="540384">
                  <a:moveTo>
                    <a:pt x="1800022" y="540006"/>
                  </a:moveTo>
                  <a:lnTo>
                    <a:pt x="1980024" y="540006"/>
                  </a:lnTo>
                  <a:lnTo>
                    <a:pt x="1980024" y="432004"/>
                  </a:lnTo>
                  <a:lnTo>
                    <a:pt x="2160026" y="432004"/>
                  </a:lnTo>
                  <a:lnTo>
                    <a:pt x="2160026" y="540006"/>
                  </a:lnTo>
                </a:path>
                <a:path w="5400675" h="540384">
                  <a:moveTo>
                    <a:pt x="2160026" y="540006"/>
                  </a:moveTo>
                  <a:lnTo>
                    <a:pt x="2340028" y="540006"/>
                  </a:lnTo>
                  <a:lnTo>
                    <a:pt x="2340028" y="432004"/>
                  </a:lnTo>
                  <a:lnTo>
                    <a:pt x="2520031" y="432004"/>
                  </a:lnTo>
                  <a:lnTo>
                    <a:pt x="2520031" y="540006"/>
                  </a:lnTo>
                </a:path>
                <a:path w="5400675" h="540384">
                  <a:moveTo>
                    <a:pt x="2520031" y="540006"/>
                  </a:moveTo>
                  <a:lnTo>
                    <a:pt x="2700033" y="540006"/>
                  </a:lnTo>
                  <a:lnTo>
                    <a:pt x="2700033" y="432004"/>
                  </a:lnTo>
                  <a:lnTo>
                    <a:pt x="2880035" y="432004"/>
                  </a:lnTo>
                  <a:lnTo>
                    <a:pt x="2880035" y="540006"/>
                  </a:lnTo>
                </a:path>
                <a:path w="5400675" h="540384">
                  <a:moveTo>
                    <a:pt x="2880035" y="540006"/>
                  </a:moveTo>
                  <a:lnTo>
                    <a:pt x="3060038" y="540006"/>
                  </a:lnTo>
                  <a:lnTo>
                    <a:pt x="3060038" y="432004"/>
                  </a:lnTo>
                  <a:lnTo>
                    <a:pt x="3240040" y="432004"/>
                  </a:lnTo>
                  <a:lnTo>
                    <a:pt x="3240040" y="540006"/>
                  </a:lnTo>
                </a:path>
                <a:path w="5400675" h="540384">
                  <a:moveTo>
                    <a:pt x="3240040" y="540006"/>
                  </a:moveTo>
                  <a:lnTo>
                    <a:pt x="3420042" y="540006"/>
                  </a:lnTo>
                  <a:lnTo>
                    <a:pt x="3420042" y="432004"/>
                  </a:lnTo>
                  <a:lnTo>
                    <a:pt x="3600044" y="432004"/>
                  </a:lnTo>
                  <a:lnTo>
                    <a:pt x="3600044" y="540006"/>
                  </a:lnTo>
                </a:path>
                <a:path w="5400675" h="540384">
                  <a:moveTo>
                    <a:pt x="3600044" y="540006"/>
                  </a:moveTo>
                  <a:lnTo>
                    <a:pt x="3780047" y="540006"/>
                  </a:lnTo>
                  <a:lnTo>
                    <a:pt x="3780047" y="432004"/>
                  </a:lnTo>
                  <a:lnTo>
                    <a:pt x="3960048" y="432004"/>
                  </a:lnTo>
                  <a:lnTo>
                    <a:pt x="3960048" y="540006"/>
                  </a:lnTo>
                </a:path>
                <a:path w="5400675" h="540384">
                  <a:moveTo>
                    <a:pt x="3960049" y="540006"/>
                  </a:moveTo>
                  <a:lnTo>
                    <a:pt x="4140051" y="540006"/>
                  </a:lnTo>
                  <a:lnTo>
                    <a:pt x="4140051" y="432004"/>
                  </a:lnTo>
                  <a:lnTo>
                    <a:pt x="4320053" y="432004"/>
                  </a:lnTo>
                  <a:lnTo>
                    <a:pt x="4320053" y="540006"/>
                  </a:lnTo>
                </a:path>
                <a:path w="5400675" h="540384">
                  <a:moveTo>
                    <a:pt x="4320053" y="540006"/>
                  </a:moveTo>
                  <a:lnTo>
                    <a:pt x="4500055" y="540006"/>
                  </a:lnTo>
                  <a:lnTo>
                    <a:pt x="4500055" y="432004"/>
                  </a:lnTo>
                  <a:lnTo>
                    <a:pt x="4680057" y="432004"/>
                  </a:lnTo>
                  <a:lnTo>
                    <a:pt x="4680057" y="540006"/>
                  </a:lnTo>
                </a:path>
                <a:path w="5400675" h="540384">
                  <a:moveTo>
                    <a:pt x="4680058" y="540006"/>
                  </a:moveTo>
                  <a:lnTo>
                    <a:pt x="4860060" y="540006"/>
                  </a:lnTo>
                  <a:lnTo>
                    <a:pt x="4860060" y="432004"/>
                  </a:lnTo>
                  <a:lnTo>
                    <a:pt x="5040062" y="432004"/>
                  </a:lnTo>
                  <a:lnTo>
                    <a:pt x="5040062" y="540006"/>
                  </a:lnTo>
                </a:path>
                <a:path w="5400675" h="540384">
                  <a:moveTo>
                    <a:pt x="5040062" y="540006"/>
                  </a:moveTo>
                  <a:lnTo>
                    <a:pt x="5220064" y="540006"/>
                  </a:lnTo>
                  <a:lnTo>
                    <a:pt x="5220064" y="432004"/>
                  </a:lnTo>
                  <a:lnTo>
                    <a:pt x="5400066" y="432004"/>
                  </a:lnTo>
                  <a:lnTo>
                    <a:pt x="5400066" y="540006"/>
                  </a:lnTo>
                </a:path>
                <a:path w="5400675" h="540384">
                  <a:moveTo>
                    <a:pt x="0" y="0"/>
                  </a:moveTo>
                  <a:lnTo>
                    <a:pt x="720008" y="0"/>
                  </a:lnTo>
                  <a:lnTo>
                    <a:pt x="720008" y="108002"/>
                  </a:lnTo>
                  <a:lnTo>
                    <a:pt x="5400067" y="108002"/>
                  </a:lnTo>
                </a:path>
              </a:pathLst>
            </a:custGeom>
            <a:ln w="506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5" name="object 15" descr=""/>
            <p:cNvSpPr/>
            <p:nvPr/>
          </p:nvSpPr>
          <p:spPr>
            <a:xfrm>
              <a:off x="1282522" y="6301146"/>
              <a:ext cx="720090" cy="108585"/>
            </a:xfrm>
            <a:custGeom>
              <a:avLst/>
              <a:gdLst/>
              <a:ahLst/>
              <a:cxnLst/>
              <a:rect l="l" t="t" r="r" b="b"/>
              <a:pathLst>
                <a:path w="720089" h="108585">
                  <a:moveTo>
                    <a:pt x="0" y="108002"/>
                  </a:moveTo>
                  <a:lnTo>
                    <a:pt x="720008" y="108002"/>
                  </a:lnTo>
                  <a:lnTo>
                    <a:pt x="720008" y="0"/>
                  </a:lnTo>
                  <a:lnTo>
                    <a:pt x="0" y="0"/>
                  </a:lnTo>
                </a:path>
              </a:pathLst>
            </a:custGeom>
            <a:ln w="5060">
              <a:solidFill>
                <a:srgbClr val="000000"/>
              </a:solidFill>
              <a:prstDash val="dot"/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6" name="object 16" descr=""/>
            <p:cNvSpPr/>
            <p:nvPr/>
          </p:nvSpPr>
          <p:spPr>
            <a:xfrm>
              <a:off x="2002531" y="6301146"/>
              <a:ext cx="4680585" cy="108585"/>
            </a:xfrm>
            <a:custGeom>
              <a:avLst/>
              <a:gdLst/>
              <a:ahLst/>
              <a:cxnLst/>
              <a:rect l="l" t="t" r="r" b="b"/>
              <a:pathLst>
                <a:path w="4680584" h="108585">
                  <a:moveTo>
                    <a:pt x="0" y="108002"/>
                  </a:moveTo>
                  <a:lnTo>
                    <a:pt x="360004" y="108002"/>
                  </a:lnTo>
                  <a:lnTo>
                    <a:pt x="360004" y="0"/>
                  </a:lnTo>
                  <a:lnTo>
                    <a:pt x="720008" y="0"/>
                  </a:lnTo>
                  <a:lnTo>
                    <a:pt x="720008" y="108002"/>
                  </a:lnTo>
                  <a:lnTo>
                    <a:pt x="1080013" y="108002"/>
                  </a:lnTo>
                </a:path>
                <a:path w="4680584" h="108585">
                  <a:moveTo>
                    <a:pt x="720008" y="108002"/>
                  </a:moveTo>
                  <a:lnTo>
                    <a:pt x="1080013" y="108002"/>
                  </a:lnTo>
                  <a:lnTo>
                    <a:pt x="1080013" y="0"/>
                  </a:lnTo>
                  <a:lnTo>
                    <a:pt x="1440017" y="0"/>
                  </a:lnTo>
                  <a:lnTo>
                    <a:pt x="1440017" y="108002"/>
                  </a:lnTo>
                  <a:lnTo>
                    <a:pt x="1800022" y="108002"/>
                  </a:lnTo>
                </a:path>
                <a:path w="4680584" h="108585">
                  <a:moveTo>
                    <a:pt x="1440017" y="108002"/>
                  </a:moveTo>
                  <a:lnTo>
                    <a:pt x="1800022" y="108002"/>
                  </a:lnTo>
                  <a:lnTo>
                    <a:pt x="1800022" y="0"/>
                  </a:lnTo>
                  <a:lnTo>
                    <a:pt x="2160026" y="0"/>
                  </a:lnTo>
                  <a:lnTo>
                    <a:pt x="2160026" y="108002"/>
                  </a:lnTo>
                  <a:lnTo>
                    <a:pt x="2520031" y="108002"/>
                  </a:lnTo>
                </a:path>
                <a:path w="4680584" h="108585">
                  <a:moveTo>
                    <a:pt x="2160026" y="108002"/>
                  </a:moveTo>
                  <a:lnTo>
                    <a:pt x="2520031" y="108002"/>
                  </a:lnTo>
                  <a:lnTo>
                    <a:pt x="2520031" y="0"/>
                  </a:lnTo>
                  <a:lnTo>
                    <a:pt x="2880035" y="0"/>
                  </a:lnTo>
                  <a:lnTo>
                    <a:pt x="2880035" y="108002"/>
                  </a:lnTo>
                  <a:lnTo>
                    <a:pt x="3240040" y="108002"/>
                  </a:lnTo>
                </a:path>
                <a:path w="4680584" h="108585">
                  <a:moveTo>
                    <a:pt x="2880035" y="108002"/>
                  </a:moveTo>
                  <a:lnTo>
                    <a:pt x="3240040" y="108002"/>
                  </a:lnTo>
                  <a:lnTo>
                    <a:pt x="3240040" y="0"/>
                  </a:lnTo>
                  <a:lnTo>
                    <a:pt x="3600044" y="0"/>
                  </a:lnTo>
                  <a:lnTo>
                    <a:pt x="3600044" y="108002"/>
                  </a:lnTo>
                  <a:lnTo>
                    <a:pt x="3960049" y="108002"/>
                  </a:lnTo>
                </a:path>
                <a:path w="4680584" h="108585">
                  <a:moveTo>
                    <a:pt x="3600044" y="108002"/>
                  </a:moveTo>
                  <a:lnTo>
                    <a:pt x="3960049" y="108002"/>
                  </a:lnTo>
                  <a:lnTo>
                    <a:pt x="3960049" y="0"/>
                  </a:lnTo>
                  <a:lnTo>
                    <a:pt x="4320053" y="0"/>
                  </a:lnTo>
                  <a:lnTo>
                    <a:pt x="4320053" y="108002"/>
                  </a:lnTo>
                  <a:lnTo>
                    <a:pt x="4680058" y="108002"/>
                  </a:lnTo>
                </a:path>
              </a:pathLst>
            </a:custGeom>
            <a:ln w="506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7" name="object 17" descr=""/>
            <p:cNvSpPr/>
            <p:nvPr/>
          </p:nvSpPr>
          <p:spPr>
            <a:xfrm>
              <a:off x="1282522" y="5941142"/>
              <a:ext cx="720090" cy="108585"/>
            </a:xfrm>
            <a:custGeom>
              <a:avLst/>
              <a:gdLst/>
              <a:ahLst/>
              <a:cxnLst/>
              <a:rect l="l" t="t" r="r" b="b"/>
              <a:pathLst>
                <a:path w="720089" h="108585">
                  <a:moveTo>
                    <a:pt x="0" y="108002"/>
                  </a:moveTo>
                  <a:lnTo>
                    <a:pt x="720008" y="108002"/>
                  </a:lnTo>
                  <a:lnTo>
                    <a:pt x="720008" y="0"/>
                  </a:lnTo>
                  <a:lnTo>
                    <a:pt x="0" y="0"/>
                  </a:lnTo>
                </a:path>
              </a:pathLst>
            </a:custGeom>
            <a:ln w="5060">
              <a:solidFill>
                <a:srgbClr val="000000"/>
              </a:solidFill>
              <a:prstDash val="dot"/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8" name="object 18" descr=""/>
            <p:cNvSpPr/>
            <p:nvPr/>
          </p:nvSpPr>
          <p:spPr>
            <a:xfrm>
              <a:off x="2002531" y="5941142"/>
              <a:ext cx="4680585" cy="108585"/>
            </a:xfrm>
            <a:custGeom>
              <a:avLst/>
              <a:gdLst/>
              <a:ahLst/>
              <a:cxnLst/>
              <a:rect l="l" t="t" r="r" b="b"/>
              <a:pathLst>
                <a:path w="4680584" h="108585">
                  <a:moveTo>
                    <a:pt x="0" y="108002"/>
                  </a:moveTo>
                  <a:lnTo>
                    <a:pt x="720008" y="108002"/>
                  </a:lnTo>
                  <a:lnTo>
                    <a:pt x="720008" y="0"/>
                  </a:lnTo>
                  <a:lnTo>
                    <a:pt x="1440017" y="0"/>
                  </a:lnTo>
                  <a:lnTo>
                    <a:pt x="1440017" y="108002"/>
                  </a:lnTo>
                  <a:lnTo>
                    <a:pt x="1800022" y="108002"/>
                  </a:lnTo>
                </a:path>
                <a:path w="4680584" h="108585">
                  <a:moveTo>
                    <a:pt x="1440017" y="108002"/>
                  </a:moveTo>
                  <a:lnTo>
                    <a:pt x="2160026" y="108002"/>
                  </a:lnTo>
                  <a:lnTo>
                    <a:pt x="2160026" y="0"/>
                  </a:lnTo>
                  <a:lnTo>
                    <a:pt x="2880035" y="0"/>
                  </a:lnTo>
                  <a:lnTo>
                    <a:pt x="2880035" y="108002"/>
                  </a:lnTo>
                  <a:lnTo>
                    <a:pt x="3240040" y="108002"/>
                  </a:lnTo>
                </a:path>
                <a:path w="4680584" h="108585">
                  <a:moveTo>
                    <a:pt x="2880035" y="108002"/>
                  </a:moveTo>
                  <a:lnTo>
                    <a:pt x="3600044" y="108002"/>
                  </a:lnTo>
                  <a:lnTo>
                    <a:pt x="3600044" y="0"/>
                  </a:lnTo>
                  <a:lnTo>
                    <a:pt x="4320053" y="0"/>
                  </a:lnTo>
                  <a:lnTo>
                    <a:pt x="4320053" y="108002"/>
                  </a:lnTo>
                  <a:lnTo>
                    <a:pt x="4680058" y="108002"/>
                  </a:lnTo>
                </a:path>
              </a:pathLst>
            </a:custGeom>
            <a:ln w="506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9" name="object 19" descr=""/>
            <p:cNvSpPr/>
            <p:nvPr/>
          </p:nvSpPr>
          <p:spPr>
            <a:xfrm>
              <a:off x="1282522" y="5581137"/>
              <a:ext cx="720090" cy="108585"/>
            </a:xfrm>
            <a:custGeom>
              <a:avLst/>
              <a:gdLst/>
              <a:ahLst/>
              <a:cxnLst/>
              <a:rect l="l" t="t" r="r" b="b"/>
              <a:pathLst>
                <a:path w="720089" h="108585">
                  <a:moveTo>
                    <a:pt x="0" y="108002"/>
                  </a:moveTo>
                  <a:lnTo>
                    <a:pt x="720008" y="108002"/>
                  </a:lnTo>
                  <a:lnTo>
                    <a:pt x="720008" y="0"/>
                  </a:lnTo>
                  <a:lnTo>
                    <a:pt x="0" y="0"/>
                  </a:lnTo>
                </a:path>
              </a:pathLst>
            </a:custGeom>
            <a:ln w="5060">
              <a:solidFill>
                <a:srgbClr val="000000"/>
              </a:solidFill>
              <a:prstDash val="dot"/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0" name="object 20" descr=""/>
            <p:cNvSpPr/>
            <p:nvPr/>
          </p:nvSpPr>
          <p:spPr>
            <a:xfrm>
              <a:off x="2002531" y="5581137"/>
              <a:ext cx="4680585" cy="108585"/>
            </a:xfrm>
            <a:custGeom>
              <a:avLst/>
              <a:gdLst/>
              <a:ahLst/>
              <a:cxnLst/>
              <a:rect l="l" t="t" r="r" b="b"/>
              <a:pathLst>
                <a:path w="4680584" h="108585">
                  <a:moveTo>
                    <a:pt x="0" y="108002"/>
                  </a:moveTo>
                  <a:lnTo>
                    <a:pt x="1440017" y="108002"/>
                  </a:lnTo>
                  <a:lnTo>
                    <a:pt x="1440017" y="0"/>
                  </a:lnTo>
                  <a:lnTo>
                    <a:pt x="2880035" y="0"/>
                  </a:lnTo>
                  <a:lnTo>
                    <a:pt x="2880035" y="108002"/>
                  </a:lnTo>
                  <a:lnTo>
                    <a:pt x="4320053" y="108002"/>
                  </a:lnTo>
                  <a:lnTo>
                    <a:pt x="4320053" y="0"/>
                  </a:lnTo>
                  <a:lnTo>
                    <a:pt x="4680058" y="0"/>
                  </a:lnTo>
                </a:path>
              </a:pathLst>
            </a:custGeom>
            <a:ln w="506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1" name="object 21" descr=""/>
            <p:cNvSpPr/>
            <p:nvPr/>
          </p:nvSpPr>
          <p:spPr>
            <a:xfrm>
              <a:off x="1282522" y="5221133"/>
              <a:ext cx="5400675" cy="108585"/>
            </a:xfrm>
            <a:custGeom>
              <a:avLst/>
              <a:gdLst/>
              <a:ahLst/>
              <a:cxnLst/>
              <a:rect l="l" t="t" r="r" b="b"/>
              <a:pathLst>
                <a:path w="5400675" h="108585">
                  <a:moveTo>
                    <a:pt x="0" y="108002"/>
                  </a:moveTo>
                  <a:lnTo>
                    <a:pt x="2160026" y="108002"/>
                  </a:lnTo>
                  <a:lnTo>
                    <a:pt x="2160026" y="0"/>
                  </a:lnTo>
                  <a:lnTo>
                    <a:pt x="3960049" y="0"/>
                  </a:lnTo>
                  <a:lnTo>
                    <a:pt x="3960049" y="108002"/>
                  </a:lnTo>
                  <a:lnTo>
                    <a:pt x="5040062" y="108002"/>
                  </a:lnTo>
                  <a:lnTo>
                    <a:pt x="5040062" y="0"/>
                  </a:lnTo>
                  <a:lnTo>
                    <a:pt x="5400067" y="0"/>
                  </a:lnTo>
                </a:path>
              </a:pathLst>
            </a:custGeom>
            <a:ln w="5060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2" name="object 22" descr=""/>
            <p:cNvSpPr/>
            <p:nvPr/>
          </p:nvSpPr>
          <p:spPr>
            <a:xfrm>
              <a:off x="1282522" y="4861128"/>
              <a:ext cx="5400675" cy="108585"/>
            </a:xfrm>
            <a:custGeom>
              <a:avLst/>
              <a:gdLst/>
              <a:ahLst/>
              <a:cxnLst/>
              <a:rect l="l" t="t" r="r" b="b"/>
              <a:pathLst>
                <a:path w="5400675" h="108585">
                  <a:moveTo>
                    <a:pt x="0" y="0"/>
                  </a:moveTo>
                  <a:lnTo>
                    <a:pt x="2160026" y="0"/>
                  </a:lnTo>
                  <a:lnTo>
                    <a:pt x="2160026" y="108002"/>
                  </a:lnTo>
                  <a:lnTo>
                    <a:pt x="2520031" y="108002"/>
                  </a:lnTo>
                  <a:lnTo>
                    <a:pt x="2520031" y="0"/>
                  </a:lnTo>
                  <a:lnTo>
                    <a:pt x="3600044" y="0"/>
                  </a:lnTo>
                  <a:lnTo>
                    <a:pt x="3600044" y="108002"/>
                  </a:lnTo>
                  <a:lnTo>
                    <a:pt x="3960049" y="108002"/>
                  </a:lnTo>
                  <a:lnTo>
                    <a:pt x="3960049" y="0"/>
                  </a:lnTo>
                  <a:lnTo>
                    <a:pt x="5040062" y="0"/>
                  </a:lnTo>
                  <a:lnTo>
                    <a:pt x="5040062" y="108002"/>
                  </a:lnTo>
                  <a:lnTo>
                    <a:pt x="5400067" y="108002"/>
                  </a:lnTo>
                </a:path>
              </a:pathLst>
            </a:custGeom>
            <a:ln w="5060">
              <a:solidFill>
                <a:srgbClr val="FF7F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3" name="object 23" descr=""/>
            <p:cNvSpPr/>
            <p:nvPr/>
          </p:nvSpPr>
          <p:spPr>
            <a:xfrm>
              <a:off x="1282522" y="4501124"/>
              <a:ext cx="5400675" cy="108585"/>
            </a:xfrm>
            <a:custGeom>
              <a:avLst/>
              <a:gdLst/>
              <a:ahLst/>
              <a:cxnLst/>
              <a:rect l="l" t="t" r="r" b="b"/>
              <a:pathLst>
                <a:path w="5400675" h="108585">
                  <a:moveTo>
                    <a:pt x="0" y="0"/>
                  </a:moveTo>
                  <a:lnTo>
                    <a:pt x="2520031" y="0"/>
                  </a:lnTo>
                  <a:lnTo>
                    <a:pt x="2520031" y="108002"/>
                  </a:lnTo>
                  <a:lnTo>
                    <a:pt x="3600044" y="108002"/>
                  </a:lnTo>
                  <a:lnTo>
                    <a:pt x="3600044" y="0"/>
                  </a:lnTo>
                  <a:lnTo>
                    <a:pt x="5400067" y="0"/>
                  </a:lnTo>
                  <a:lnTo>
                    <a:pt x="5400067" y="108002"/>
                  </a:lnTo>
                </a:path>
              </a:pathLst>
            </a:custGeom>
            <a:ln w="5060">
              <a:solidFill>
                <a:srgbClr val="00FF0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24" name="object 24" descr=""/>
          <p:cNvSpPr txBox="1"/>
          <p:nvPr/>
        </p:nvSpPr>
        <p:spPr>
          <a:xfrm>
            <a:off x="2132660" y="7373554"/>
            <a:ext cx="459740" cy="207645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  <a:tabLst>
                <a:tab pos="372110" algn="l"/>
              </a:tabLst>
            </a:pPr>
            <a:r>
              <a:rPr dirty="0" sz="1200" spc="-50">
                <a:latin typeface="Calibri"/>
                <a:cs typeface="Calibri"/>
              </a:rPr>
              <a:t>0</a:t>
            </a:r>
            <a:r>
              <a:rPr dirty="0" sz="1200">
                <a:latin typeface="Calibri"/>
                <a:cs typeface="Calibri"/>
              </a:rPr>
              <a:t>	</a:t>
            </a:r>
            <a:r>
              <a:rPr dirty="0" sz="1200" spc="-50">
                <a:latin typeface="Calibri"/>
                <a:cs typeface="Calibri"/>
              </a:rPr>
              <a:t>1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29" name="object 29" descr="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49530">
              <a:lnSpc>
                <a:spcPts val="1235"/>
              </a:lnSpc>
            </a:pPr>
            <a:fld id="{81D60167-4931-47E6-BA6A-407CBD079E47}" type="slidenum">
              <a:rPr dirty="0" spc="-25"/>
              <a:t>10</a:t>
            </a:fld>
          </a:p>
        </p:txBody>
      </p:sp>
      <p:sp>
        <p:nvSpPr>
          <p:cNvPr id="25" name="object 25" descr=""/>
          <p:cNvSpPr txBox="1"/>
          <p:nvPr/>
        </p:nvSpPr>
        <p:spPr>
          <a:xfrm>
            <a:off x="2852661" y="7373554"/>
            <a:ext cx="819785" cy="207645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  <a:tabLst>
                <a:tab pos="372110" algn="l"/>
                <a:tab pos="732155" algn="l"/>
              </a:tabLst>
            </a:pPr>
            <a:r>
              <a:rPr dirty="0" sz="1200" spc="-50">
                <a:latin typeface="Calibri"/>
                <a:cs typeface="Calibri"/>
              </a:rPr>
              <a:t>2</a:t>
            </a:r>
            <a:r>
              <a:rPr dirty="0" sz="1200">
                <a:latin typeface="Calibri"/>
                <a:cs typeface="Calibri"/>
              </a:rPr>
              <a:t>	</a:t>
            </a:r>
            <a:r>
              <a:rPr dirty="0" sz="1200" spc="-50">
                <a:latin typeface="Calibri"/>
                <a:cs typeface="Calibri"/>
              </a:rPr>
              <a:t>3</a:t>
            </a:r>
            <a:r>
              <a:rPr dirty="0" sz="1200">
                <a:latin typeface="Calibri"/>
                <a:cs typeface="Calibri"/>
              </a:rPr>
              <a:t>	</a:t>
            </a:r>
            <a:r>
              <a:rPr dirty="0" sz="1200" spc="-50">
                <a:latin typeface="Calibri"/>
                <a:cs typeface="Calibri"/>
              </a:rPr>
              <a:t>4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26" name="object 26" descr=""/>
          <p:cNvSpPr txBox="1"/>
          <p:nvPr/>
        </p:nvSpPr>
        <p:spPr>
          <a:xfrm>
            <a:off x="3932656" y="7373554"/>
            <a:ext cx="2620010" cy="207645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  <a:tabLst>
                <a:tab pos="372110" algn="l"/>
                <a:tab pos="732155" algn="l"/>
                <a:tab pos="1092200" algn="l"/>
                <a:tab pos="1452245" algn="l"/>
                <a:tab pos="1812289" algn="l"/>
                <a:tab pos="2172335" algn="l"/>
                <a:tab pos="2532380" algn="l"/>
              </a:tabLst>
            </a:pPr>
            <a:r>
              <a:rPr dirty="0" sz="1200" spc="-50">
                <a:latin typeface="Calibri"/>
                <a:cs typeface="Calibri"/>
              </a:rPr>
              <a:t>5</a:t>
            </a:r>
            <a:r>
              <a:rPr dirty="0" sz="1200">
                <a:latin typeface="Calibri"/>
                <a:cs typeface="Calibri"/>
              </a:rPr>
              <a:t>	</a:t>
            </a:r>
            <a:r>
              <a:rPr dirty="0" sz="1200" spc="-50">
                <a:latin typeface="Calibri"/>
                <a:cs typeface="Calibri"/>
              </a:rPr>
              <a:t>6</a:t>
            </a:r>
            <a:r>
              <a:rPr dirty="0" sz="1200">
                <a:latin typeface="Calibri"/>
                <a:cs typeface="Calibri"/>
              </a:rPr>
              <a:t>	</a:t>
            </a:r>
            <a:r>
              <a:rPr dirty="0" sz="1200" spc="-50">
                <a:latin typeface="Calibri"/>
                <a:cs typeface="Calibri"/>
              </a:rPr>
              <a:t>7</a:t>
            </a:r>
            <a:r>
              <a:rPr dirty="0" sz="1200">
                <a:latin typeface="Calibri"/>
                <a:cs typeface="Calibri"/>
              </a:rPr>
              <a:t>	</a:t>
            </a:r>
            <a:r>
              <a:rPr dirty="0" sz="1200" spc="-50">
                <a:latin typeface="Calibri"/>
                <a:cs typeface="Calibri"/>
              </a:rPr>
              <a:t>0</a:t>
            </a:r>
            <a:r>
              <a:rPr dirty="0" sz="1200">
                <a:latin typeface="Calibri"/>
                <a:cs typeface="Calibri"/>
              </a:rPr>
              <a:t>	</a:t>
            </a:r>
            <a:r>
              <a:rPr dirty="0" sz="1200" spc="-50">
                <a:latin typeface="Calibri"/>
                <a:cs typeface="Calibri"/>
              </a:rPr>
              <a:t>1</a:t>
            </a:r>
            <a:r>
              <a:rPr dirty="0" sz="1200">
                <a:latin typeface="Calibri"/>
                <a:cs typeface="Calibri"/>
              </a:rPr>
              <a:t>	</a:t>
            </a:r>
            <a:r>
              <a:rPr dirty="0" sz="1200" spc="-50">
                <a:latin typeface="Calibri"/>
                <a:cs typeface="Calibri"/>
              </a:rPr>
              <a:t>2</a:t>
            </a:r>
            <a:r>
              <a:rPr dirty="0" sz="1200">
                <a:latin typeface="Calibri"/>
                <a:cs typeface="Calibri"/>
              </a:rPr>
              <a:t>	</a:t>
            </a:r>
            <a:r>
              <a:rPr dirty="0" sz="1200" spc="-50">
                <a:latin typeface="Calibri"/>
                <a:cs typeface="Calibri"/>
              </a:rPr>
              <a:t>3</a:t>
            </a:r>
            <a:r>
              <a:rPr dirty="0" sz="1200">
                <a:latin typeface="Calibri"/>
                <a:cs typeface="Calibri"/>
              </a:rPr>
              <a:t>	</a:t>
            </a:r>
            <a:r>
              <a:rPr dirty="0" sz="1200" spc="-50">
                <a:latin typeface="Calibri"/>
                <a:cs typeface="Calibri"/>
              </a:rPr>
              <a:t>4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27" name="object 27" descr=""/>
          <p:cNvSpPr txBox="1"/>
          <p:nvPr/>
        </p:nvSpPr>
        <p:spPr>
          <a:xfrm>
            <a:off x="510425" y="3707254"/>
            <a:ext cx="6632575" cy="351790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76200" marR="68580">
              <a:lnSpc>
                <a:spcPct val="100000"/>
              </a:lnSpc>
              <a:spcBef>
                <a:spcPts val="95"/>
              </a:spcBef>
            </a:pPr>
            <a:r>
              <a:rPr dirty="0" sz="1200" spc="65">
                <a:latin typeface="Calibri"/>
                <a:cs typeface="Calibri"/>
              </a:rPr>
              <a:t>The</a:t>
            </a:r>
            <a:r>
              <a:rPr dirty="0" sz="1200" spc="140">
                <a:latin typeface="Calibri"/>
                <a:cs typeface="Calibri"/>
              </a:rPr>
              <a:t>  </a:t>
            </a:r>
            <a:r>
              <a:rPr dirty="0" sz="1200" spc="85">
                <a:latin typeface="Calibri"/>
                <a:cs typeface="Calibri"/>
              </a:rPr>
              <a:t>x</a:t>
            </a:r>
            <a:r>
              <a:rPr dirty="0" sz="1200" spc="145">
                <a:latin typeface="Calibri"/>
                <a:cs typeface="Calibri"/>
              </a:rPr>
              <a:t>  </a:t>
            </a:r>
            <a:r>
              <a:rPr dirty="0" sz="1200">
                <a:latin typeface="Calibri"/>
                <a:cs typeface="Calibri"/>
              </a:rPr>
              <a:t>stands</a:t>
            </a:r>
            <a:r>
              <a:rPr dirty="0" sz="1200" spc="21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for</a:t>
            </a:r>
            <a:r>
              <a:rPr dirty="0" sz="1200" spc="204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any</a:t>
            </a:r>
            <a:r>
              <a:rPr dirty="0" sz="1200" spc="21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state</a:t>
            </a:r>
            <a:r>
              <a:rPr dirty="0" sz="1200" spc="204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when</a:t>
            </a:r>
            <a:r>
              <a:rPr dirty="0" sz="1200" spc="21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switching</a:t>
            </a:r>
            <a:r>
              <a:rPr dirty="0" sz="1200" spc="204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on.</a:t>
            </a:r>
            <a:r>
              <a:rPr dirty="0" sz="1200" spc="490">
                <a:latin typeface="Calibri"/>
                <a:cs typeface="Calibri"/>
              </a:rPr>
              <a:t> </a:t>
            </a:r>
            <a:r>
              <a:rPr dirty="0" sz="1200" spc="65">
                <a:latin typeface="Calibri"/>
                <a:cs typeface="Calibri"/>
              </a:rPr>
              <a:t>The</a:t>
            </a:r>
            <a:r>
              <a:rPr dirty="0" sz="1200" spc="204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second</a:t>
            </a:r>
            <a:r>
              <a:rPr dirty="0" sz="1200" spc="21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and</a:t>
            </a:r>
            <a:r>
              <a:rPr dirty="0" sz="1200" spc="204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last</a:t>
            </a:r>
            <a:r>
              <a:rPr dirty="0" sz="1200" spc="21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lines</a:t>
            </a:r>
            <a:r>
              <a:rPr dirty="0" sz="1200" spc="204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are</a:t>
            </a:r>
            <a:r>
              <a:rPr dirty="0" sz="1200" spc="204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identical.</a:t>
            </a:r>
            <a:r>
              <a:rPr dirty="0" sz="1200" spc="484">
                <a:latin typeface="Calibri"/>
                <a:cs typeface="Calibri"/>
              </a:rPr>
              <a:t> </a:t>
            </a:r>
            <a:r>
              <a:rPr dirty="0" sz="1200" spc="65">
                <a:latin typeface="Calibri"/>
                <a:cs typeface="Calibri"/>
              </a:rPr>
              <a:t>The</a:t>
            </a:r>
            <a:r>
              <a:rPr dirty="0" sz="1200" spc="204">
                <a:latin typeface="Calibri"/>
                <a:cs typeface="Calibri"/>
              </a:rPr>
              <a:t> </a:t>
            </a:r>
            <a:r>
              <a:rPr dirty="0" sz="1200" spc="-20">
                <a:latin typeface="Calibri"/>
                <a:cs typeface="Calibri"/>
              </a:rPr>
              <a:t>last </a:t>
            </a:r>
            <a:r>
              <a:rPr dirty="0" sz="1200">
                <a:latin typeface="Calibri"/>
                <a:cs typeface="Calibri"/>
              </a:rPr>
              <a:t>line</a:t>
            </a:r>
            <a:r>
              <a:rPr dirty="0" sz="1200" spc="10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can</a:t>
            </a:r>
            <a:r>
              <a:rPr dirty="0" sz="1200" spc="110">
                <a:latin typeface="Calibri"/>
                <a:cs typeface="Calibri"/>
              </a:rPr>
              <a:t> </a:t>
            </a:r>
            <a:r>
              <a:rPr dirty="0" sz="1200" spc="-10">
                <a:latin typeface="Calibri"/>
                <a:cs typeface="Calibri"/>
              </a:rPr>
              <a:t>therefore</a:t>
            </a:r>
            <a:r>
              <a:rPr dirty="0" sz="1200" spc="10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be</a:t>
            </a:r>
            <a:r>
              <a:rPr dirty="0" sz="1200" spc="100">
                <a:latin typeface="Calibri"/>
                <a:cs typeface="Calibri"/>
              </a:rPr>
              <a:t> </a:t>
            </a:r>
            <a:r>
              <a:rPr dirty="0" sz="1200" spc="-10">
                <a:latin typeface="Calibri"/>
                <a:cs typeface="Calibri"/>
              </a:rPr>
              <a:t>omitted.</a:t>
            </a:r>
            <a:endParaRPr sz="12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470"/>
              </a:spcBef>
            </a:pPr>
            <a:endParaRPr sz="1200">
              <a:latin typeface="Calibri"/>
              <a:cs typeface="Calibri"/>
            </a:endParaRPr>
          </a:p>
          <a:p>
            <a:pPr algn="just" marL="271145" marR="5927725" indent="17780">
              <a:lnSpc>
                <a:spcPct val="197100"/>
              </a:lnSpc>
            </a:pPr>
            <a:r>
              <a:rPr dirty="0" sz="1200" spc="-10">
                <a:latin typeface="Calibri"/>
                <a:cs typeface="Calibri"/>
              </a:rPr>
              <a:t>Green Yellow </a:t>
            </a:r>
            <a:r>
              <a:rPr dirty="0" sz="1200" spc="25">
                <a:latin typeface="Calibri"/>
                <a:cs typeface="Calibri"/>
              </a:rPr>
              <a:t>Red</a:t>
            </a:r>
            <a:endParaRPr sz="1200">
              <a:latin typeface="Calibri"/>
              <a:cs typeface="Calibri"/>
            </a:endParaRPr>
          </a:p>
          <a:p>
            <a:pPr algn="just" marL="518795" marR="5965190">
              <a:lnSpc>
                <a:spcPts val="2830"/>
              </a:lnSpc>
              <a:spcBef>
                <a:spcPts val="235"/>
              </a:spcBef>
            </a:pPr>
            <a:r>
              <a:rPr dirty="0" sz="1200" spc="25" i="1">
                <a:latin typeface="Calibri"/>
                <a:cs typeface="Calibri"/>
              </a:rPr>
              <a:t>Y</a:t>
            </a:r>
            <a:r>
              <a:rPr dirty="0" baseline="-13888" sz="1200" spc="37">
                <a:latin typeface="Calibri"/>
                <a:cs typeface="Calibri"/>
              </a:rPr>
              <a:t>3</a:t>
            </a:r>
            <a:r>
              <a:rPr dirty="0" baseline="-13888" sz="1200" spc="750">
                <a:latin typeface="Calibri"/>
                <a:cs typeface="Calibri"/>
              </a:rPr>
              <a:t> </a:t>
            </a:r>
            <a:r>
              <a:rPr dirty="0" sz="1200" spc="25" i="1">
                <a:latin typeface="Calibri"/>
                <a:cs typeface="Calibri"/>
              </a:rPr>
              <a:t>Y</a:t>
            </a:r>
            <a:r>
              <a:rPr dirty="0" baseline="-13888" sz="1200" spc="37">
                <a:latin typeface="Calibri"/>
                <a:cs typeface="Calibri"/>
              </a:rPr>
              <a:t>2</a:t>
            </a:r>
            <a:r>
              <a:rPr dirty="0" baseline="-13888" sz="1200" spc="750">
                <a:latin typeface="Calibri"/>
                <a:cs typeface="Calibri"/>
              </a:rPr>
              <a:t> </a:t>
            </a:r>
            <a:r>
              <a:rPr dirty="0" sz="1200" spc="25" i="1">
                <a:latin typeface="Calibri"/>
                <a:cs typeface="Calibri"/>
              </a:rPr>
              <a:t>Y</a:t>
            </a:r>
            <a:r>
              <a:rPr dirty="0" baseline="-13888" sz="1200" spc="37">
                <a:latin typeface="Calibri"/>
                <a:cs typeface="Calibri"/>
              </a:rPr>
              <a:t>1</a:t>
            </a:r>
            <a:endParaRPr baseline="-13888" sz="1200">
              <a:latin typeface="Calibri"/>
              <a:cs typeface="Calibri"/>
            </a:endParaRPr>
          </a:p>
          <a:p>
            <a:pPr marL="227965" marR="6028690" indent="4445">
              <a:lnSpc>
                <a:spcPts val="2840"/>
              </a:lnSpc>
            </a:pPr>
            <a:r>
              <a:rPr dirty="0" sz="1200" spc="-10">
                <a:latin typeface="Calibri"/>
                <a:cs typeface="Calibri"/>
              </a:rPr>
              <a:t>Reset </a:t>
            </a:r>
            <a:r>
              <a:rPr dirty="0" sz="1200" spc="40">
                <a:latin typeface="Calibri"/>
                <a:cs typeface="Calibri"/>
              </a:rPr>
              <a:t>Clock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28" name="object 28" descr=""/>
          <p:cNvSpPr txBox="1"/>
          <p:nvPr/>
        </p:nvSpPr>
        <p:spPr>
          <a:xfrm>
            <a:off x="573925" y="7737345"/>
            <a:ext cx="6154420" cy="62103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62230">
              <a:lnSpc>
                <a:spcPct val="100000"/>
              </a:lnSpc>
              <a:spcBef>
                <a:spcPts val="95"/>
              </a:spcBef>
              <a:tabLst>
                <a:tab pos="1659255" algn="l"/>
                <a:tab pos="2835275" algn="l"/>
                <a:tab pos="3573779" algn="l"/>
                <a:tab pos="4275455" algn="l"/>
                <a:tab pos="5079365" algn="l"/>
                <a:tab pos="5715635" algn="l"/>
              </a:tabLst>
            </a:pPr>
            <a:r>
              <a:rPr dirty="0" sz="1200" spc="140">
                <a:latin typeface="Calibri"/>
                <a:cs typeface="Calibri"/>
              </a:rPr>
              <a:t>LEDs</a:t>
            </a:r>
            <a:r>
              <a:rPr dirty="0" sz="1200" spc="130">
                <a:latin typeface="Calibri"/>
                <a:cs typeface="Calibri"/>
              </a:rPr>
              <a:t> </a:t>
            </a:r>
            <a:r>
              <a:rPr dirty="0" sz="1200" spc="-35">
                <a:latin typeface="Calibri"/>
                <a:cs typeface="Calibri"/>
              </a:rPr>
              <a:t>on</a:t>
            </a:r>
            <a:r>
              <a:rPr dirty="0" sz="1200">
                <a:latin typeface="Calibri"/>
                <a:cs typeface="Calibri"/>
              </a:rPr>
              <a:t>	</a:t>
            </a:r>
            <a:r>
              <a:rPr dirty="0" sz="1200" spc="25">
                <a:latin typeface="Calibri"/>
                <a:cs typeface="Calibri"/>
              </a:rPr>
              <a:t>Red</a:t>
            </a:r>
            <a:r>
              <a:rPr dirty="0" sz="1200">
                <a:latin typeface="Calibri"/>
                <a:cs typeface="Calibri"/>
              </a:rPr>
              <a:t>	</a:t>
            </a:r>
            <a:r>
              <a:rPr dirty="0" sz="1200" spc="-10">
                <a:latin typeface="Calibri"/>
                <a:cs typeface="Calibri"/>
              </a:rPr>
              <a:t>Yellow</a:t>
            </a:r>
            <a:r>
              <a:rPr dirty="0" sz="1200">
                <a:latin typeface="Calibri"/>
                <a:cs typeface="Calibri"/>
              </a:rPr>
              <a:t>	</a:t>
            </a:r>
            <a:r>
              <a:rPr dirty="0" sz="1200" spc="-10">
                <a:latin typeface="Calibri"/>
                <a:cs typeface="Calibri"/>
              </a:rPr>
              <a:t>Green</a:t>
            </a:r>
            <a:r>
              <a:rPr dirty="0" sz="1200">
                <a:latin typeface="Calibri"/>
                <a:cs typeface="Calibri"/>
              </a:rPr>
              <a:t>	</a:t>
            </a:r>
            <a:r>
              <a:rPr dirty="0" sz="1200" spc="-10">
                <a:latin typeface="Calibri"/>
                <a:cs typeface="Calibri"/>
              </a:rPr>
              <a:t>Yellow</a:t>
            </a:r>
            <a:r>
              <a:rPr dirty="0" sz="1200">
                <a:latin typeface="Calibri"/>
                <a:cs typeface="Calibri"/>
              </a:rPr>
              <a:t>	</a:t>
            </a:r>
            <a:r>
              <a:rPr dirty="0" sz="1200" spc="25">
                <a:latin typeface="Calibri"/>
                <a:cs typeface="Calibri"/>
              </a:rPr>
              <a:t>Red</a:t>
            </a:r>
            <a:r>
              <a:rPr dirty="0" sz="1200">
                <a:latin typeface="Calibri"/>
                <a:cs typeface="Calibri"/>
              </a:rPr>
              <a:t>	</a:t>
            </a:r>
            <a:r>
              <a:rPr dirty="0" sz="1200" spc="-10">
                <a:latin typeface="Calibri"/>
                <a:cs typeface="Calibri"/>
              </a:rPr>
              <a:t>Yellow</a:t>
            </a:r>
            <a:endParaRPr sz="12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345"/>
              </a:spcBef>
            </a:pPr>
            <a:endParaRPr sz="12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dirty="0" sz="1200">
                <a:latin typeface="Calibri"/>
                <a:cs typeface="Calibri"/>
              </a:rPr>
              <a:t>We</a:t>
            </a:r>
            <a:r>
              <a:rPr dirty="0" sz="1200" spc="114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use</a:t>
            </a:r>
            <a:r>
              <a:rPr dirty="0" sz="1200" spc="12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the</a:t>
            </a:r>
            <a:r>
              <a:rPr dirty="0" sz="1200" spc="114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logic</a:t>
            </a:r>
            <a:r>
              <a:rPr dirty="0" sz="1200" spc="12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table</a:t>
            </a:r>
            <a:r>
              <a:rPr dirty="0" sz="1200" spc="114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and</a:t>
            </a:r>
            <a:r>
              <a:rPr dirty="0" sz="1200" spc="12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have</a:t>
            </a:r>
            <a:r>
              <a:rPr dirty="0" sz="1200" spc="12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to</a:t>
            </a:r>
            <a:r>
              <a:rPr dirty="0" sz="1200" spc="12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develop</a:t>
            </a:r>
            <a:r>
              <a:rPr dirty="0" sz="1200" spc="12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the</a:t>
            </a:r>
            <a:r>
              <a:rPr dirty="0" sz="1200" spc="114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circuits</a:t>
            </a:r>
            <a:r>
              <a:rPr dirty="0" sz="1200" spc="12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for</a:t>
            </a:r>
            <a:r>
              <a:rPr dirty="0" sz="1200" spc="12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all</a:t>
            </a:r>
            <a:r>
              <a:rPr dirty="0" sz="1200" spc="114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of</a:t>
            </a:r>
            <a:r>
              <a:rPr dirty="0" sz="1200" spc="12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the</a:t>
            </a:r>
            <a:r>
              <a:rPr dirty="0" sz="1200" spc="114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6</a:t>
            </a:r>
            <a:r>
              <a:rPr dirty="0" sz="1200" spc="120">
                <a:latin typeface="Calibri"/>
                <a:cs typeface="Calibri"/>
              </a:rPr>
              <a:t> </a:t>
            </a:r>
            <a:r>
              <a:rPr dirty="0" sz="1200" spc="-10">
                <a:latin typeface="Calibri"/>
                <a:cs typeface="Calibri"/>
              </a:rPr>
              <a:t>outputs.</a:t>
            </a:r>
            <a:endParaRPr sz="12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 txBox="1"/>
          <p:nvPr/>
        </p:nvSpPr>
        <p:spPr>
          <a:xfrm>
            <a:off x="573925" y="411350"/>
            <a:ext cx="871219" cy="207645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200" spc="160" i="1">
                <a:latin typeface="Calibri"/>
                <a:cs typeface="Calibri"/>
              </a:rPr>
              <a:t>CONTENTS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3" name="object 3" descr=""/>
          <p:cNvSpPr txBox="1"/>
          <p:nvPr/>
        </p:nvSpPr>
        <p:spPr>
          <a:xfrm>
            <a:off x="6210349" y="411350"/>
            <a:ext cx="871219" cy="207645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200" spc="160" i="1">
                <a:latin typeface="Calibri"/>
                <a:cs typeface="Calibri"/>
              </a:rPr>
              <a:t>CONTENTS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4" name="object 4" descr=""/>
          <p:cNvSpPr/>
          <p:nvPr/>
        </p:nvSpPr>
        <p:spPr>
          <a:xfrm>
            <a:off x="586625" y="633450"/>
            <a:ext cx="6480175" cy="0"/>
          </a:xfrm>
          <a:custGeom>
            <a:avLst/>
            <a:gdLst/>
            <a:ahLst/>
            <a:cxnLst/>
            <a:rect l="l" t="t" r="r" b="b"/>
            <a:pathLst>
              <a:path w="6480175" h="0">
                <a:moveTo>
                  <a:pt x="0" y="0"/>
                </a:moveTo>
                <a:lnTo>
                  <a:pt x="6479997" y="0"/>
                </a:lnTo>
              </a:path>
            </a:pathLst>
          </a:custGeom>
          <a:ln w="505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" name="object 5" descr=""/>
          <p:cNvSpPr txBox="1"/>
          <p:nvPr/>
        </p:nvSpPr>
        <p:spPr>
          <a:xfrm>
            <a:off x="796925" y="934527"/>
            <a:ext cx="6283960" cy="1661795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algn="r" lvl="1" marL="341630" marR="5080" indent="-341630">
              <a:lnSpc>
                <a:spcPct val="100000"/>
              </a:lnSpc>
              <a:spcBef>
                <a:spcPts val="95"/>
              </a:spcBef>
              <a:buAutoNum type="arabicPeriod" startAt="5"/>
              <a:tabLst>
                <a:tab pos="341630" algn="l"/>
                <a:tab pos="6108700" algn="l"/>
              </a:tabLst>
            </a:pPr>
            <a:r>
              <a:rPr dirty="0" sz="1200" spc="55">
                <a:latin typeface="Calibri"/>
                <a:cs typeface="Calibri"/>
                <a:hlinkClick r:id="rId2" action="ppaction://hlinksldjump"/>
              </a:rPr>
              <a:t>FlipFlops,</a:t>
            </a:r>
            <a:r>
              <a:rPr dirty="0" sz="1200" spc="130">
                <a:latin typeface="Calibri"/>
                <a:cs typeface="Calibri"/>
                <a:hlinkClick r:id="rId2" action="ppaction://hlinksldjump"/>
              </a:rPr>
              <a:t> </a:t>
            </a:r>
            <a:r>
              <a:rPr dirty="0" sz="1200">
                <a:latin typeface="Calibri"/>
                <a:cs typeface="Calibri"/>
                <a:hlinkClick r:id="rId2" action="ppaction://hlinksldjump"/>
              </a:rPr>
              <a:t>Register</a:t>
            </a:r>
            <a:r>
              <a:rPr dirty="0" sz="1200" spc="135">
                <a:latin typeface="Calibri"/>
                <a:cs typeface="Calibri"/>
                <a:hlinkClick r:id="rId2" action="ppaction://hlinksldjump"/>
              </a:rPr>
              <a:t> </a:t>
            </a:r>
            <a:r>
              <a:rPr dirty="0" sz="1200">
                <a:latin typeface="Calibri"/>
                <a:cs typeface="Calibri"/>
                <a:hlinkClick r:id="rId2" action="ppaction://hlinksldjump"/>
              </a:rPr>
              <a:t>and</a:t>
            </a:r>
            <a:r>
              <a:rPr dirty="0" sz="1200" spc="140">
                <a:latin typeface="Calibri"/>
                <a:cs typeface="Calibri"/>
                <a:hlinkClick r:id="rId2" action="ppaction://hlinksldjump"/>
              </a:rPr>
              <a:t> </a:t>
            </a:r>
            <a:r>
              <a:rPr dirty="0" sz="1200">
                <a:latin typeface="Calibri"/>
                <a:cs typeface="Calibri"/>
                <a:hlinkClick r:id="rId2" action="ppaction://hlinksldjump"/>
              </a:rPr>
              <a:t>Memory</a:t>
            </a:r>
            <a:r>
              <a:rPr dirty="0" sz="1200" spc="18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.</a:t>
            </a:r>
            <a:r>
              <a:rPr dirty="0" sz="1200" spc="35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.</a:t>
            </a:r>
            <a:r>
              <a:rPr dirty="0" sz="1200" spc="36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.</a:t>
            </a:r>
            <a:r>
              <a:rPr dirty="0" sz="1200" spc="36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.</a:t>
            </a:r>
            <a:r>
              <a:rPr dirty="0" sz="1200" spc="36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.</a:t>
            </a:r>
            <a:r>
              <a:rPr dirty="0" sz="1200" spc="35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.</a:t>
            </a:r>
            <a:r>
              <a:rPr dirty="0" sz="1200" spc="36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.</a:t>
            </a:r>
            <a:r>
              <a:rPr dirty="0" sz="1200" spc="36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.</a:t>
            </a:r>
            <a:r>
              <a:rPr dirty="0" sz="1200" spc="35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.</a:t>
            </a:r>
            <a:r>
              <a:rPr dirty="0" sz="1200" spc="36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.</a:t>
            </a:r>
            <a:r>
              <a:rPr dirty="0" sz="1200" spc="36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.</a:t>
            </a:r>
            <a:r>
              <a:rPr dirty="0" sz="1200" spc="36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.</a:t>
            </a:r>
            <a:r>
              <a:rPr dirty="0" sz="1200" spc="35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.</a:t>
            </a:r>
            <a:r>
              <a:rPr dirty="0" sz="1200" spc="36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.</a:t>
            </a:r>
            <a:r>
              <a:rPr dirty="0" sz="1200" spc="36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.</a:t>
            </a:r>
            <a:r>
              <a:rPr dirty="0" sz="1200" spc="35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.</a:t>
            </a:r>
            <a:r>
              <a:rPr dirty="0" sz="1200" spc="36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.</a:t>
            </a:r>
            <a:r>
              <a:rPr dirty="0" sz="1200" spc="36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.</a:t>
            </a:r>
            <a:r>
              <a:rPr dirty="0" sz="1200" spc="36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.</a:t>
            </a:r>
            <a:r>
              <a:rPr dirty="0" sz="1200" spc="35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.</a:t>
            </a:r>
            <a:r>
              <a:rPr dirty="0" sz="1200" spc="36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.</a:t>
            </a:r>
            <a:r>
              <a:rPr dirty="0" sz="1200" spc="36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.</a:t>
            </a:r>
            <a:r>
              <a:rPr dirty="0" sz="1200" spc="35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.</a:t>
            </a:r>
            <a:r>
              <a:rPr dirty="0" sz="1200" spc="36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.</a:t>
            </a:r>
            <a:r>
              <a:rPr dirty="0" sz="1200" spc="36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.</a:t>
            </a:r>
            <a:r>
              <a:rPr dirty="0" sz="1200" spc="36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.</a:t>
            </a:r>
            <a:r>
              <a:rPr dirty="0" sz="1200" spc="35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.</a:t>
            </a:r>
            <a:r>
              <a:rPr dirty="0" sz="1200" spc="36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.</a:t>
            </a:r>
            <a:r>
              <a:rPr dirty="0" sz="1200" spc="36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.</a:t>
            </a:r>
            <a:r>
              <a:rPr dirty="0" sz="1200" spc="355">
                <a:latin typeface="Calibri"/>
                <a:cs typeface="Calibri"/>
              </a:rPr>
              <a:t> </a:t>
            </a:r>
            <a:r>
              <a:rPr dirty="0" sz="1200" spc="-50">
                <a:latin typeface="Calibri"/>
                <a:cs typeface="Calibri"/>
              </a:rPr>
              <a:t>.</a:t>
            </a:r>
            <a:r>
              <a:rPr dirty="0" sz="1200">
                <a:latin typeface="Calibri"/>
                <a:cs typeface="Calibri"/>
              </a:rPr>
              <a:t>	</a:t>
            </a:r>
            <a:r>
              <a:rPr dirty="0" sz="1200" spc="-25">
                <a:latin typeface="Calibri"/>
                <a:cs typeface="Calibri"/>
              </a:rPr>
              <a:t>23</a:t>
            </a:r>
            <a:endParaRPr sz="1200">
              <a:latin typeface="Calibri"/>
              <a:cs typeface="Calibri"/>
            </a:endParaRPr>
          </a:p>
          <a:p>
            <a:pPr algn="r" lvl="1" marL="341630" marR="6350" indent="-341630">
              <a:lnSpc>
                <a:spcPct val="100000"/>
              </a:lnSpc>
              <a:spcBef>
                <a:spcPts val="1420"/>
              </a:spcBef>
              <a:buAutoNum type="arabicPeriod" startAt="5"/>
              <a:tabLst>
                <a:tab pos="341630" algn="l"/>
                <a:tab pos="6107430" algn="l"/>
              </a:tabLst>
            </a:pPr>
            <a:r>
              <a:rPr dirty="0" sz="1200">
                <a:latin typeface="Calibri"/>
                <a:cs typeface="Calibri"/>
                <a:hlinkClick r:id="rId3" action="ppaction://hlinksldjump"/>
              </a:rPr>
              <a:t>Synchronous</a:t>
            </a:r>
            <a:r>
              <a:rPr dirty="0" sz="1200" spc="130">
                <a:latin typeface="Calibri"/>
                <a:cs typeface="Calibri"/>
                <a:hlinkClick r:id="rId3" action="ppaction://hlinksldjump"/>
              </a:rPr>
              <a:t> </a:t>
            </a:r>
            <a:r>
              <a:rPr dirty="0" sz="1200">
                <a:latin typeface="Calibri"/>
                <a:cs typeface="Calibri"/>
                <a:hlinkClick r:id="rId3" action="ppaction://hlinksldjump"/>
              </a:rPr>
              <a:t>feedback</a:t>
            </a:r>
            <a:r>
              <a:rPr dirty="0" sz="1200" spc="135">
                <a:latin typeface="Calibri"/>
                <a:cs typeface="Calibri"/>
                <a:hlinkClick r:id="rId3" action="ppaction://hlinksldjump"/>
              </a:rPr>
              <a:t> </a:t>
            </a:r>
            <a:r>
              <a:rPr dirty="0" sz="1200">
                <a:latin typeface="Calibri"/>
                <a:cs typeface="Calibri"/>
                <a:hlinkClick r:id="rId3" action="ppaction://hlinksldjump"/>
              </a:rPr>
              <a:t>circuit</a:t>
            </a:r>
            <a:r>
              <a:rPr dirty="0" sz="1200" spc="10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.</a:t>
            </a:r>
            <a:r>
              <a:rPr dirty="0" sz="1200" spc="36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.</a:t>
            </a:r>
            <a:r>
              <a:rPr dirty="0" sz="1200" spc="35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.</a:t>
            </a:r>
            <a:r>
              <a:rPr dirty="0" sz="1200" spc="36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.</a:t>
            </a:r>
            <a:r>
              <a:rPr dirty="0" sz="1200" spc="35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.</a:t>
            </a:r>
            <a:r>
              <a:rPr dirty="0" sz="1200" spc="36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.</a:t>
            </a:r>
            <a:r>
              <a:rPr dirty="0" sz="1200" spc="35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.</a:t>
            </a:r>
            <a:r>
              <a:rPr dirty="0" sz="1200" spc="36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.</a:t>
            </a:r>
            <a:r>
              <a:rPr dirty="0" sz="1200" spc="35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.</a:t>
            </a:r>
            <a:r>
              <a:rPr dirty="0" sz="1200" spc="36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.</a:t>
            </a:r>
            <a:r>
              <a:rPr dirty="0" sz="1200" spc="35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.</a:t>
            </a:r>
            <a:r>
              <a:rPr dirty="0" sz="1200" spc="36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.</a:t>
            </a:r>
            <a:r>
              <a:rPr dirty="0" sz="1200" spc="36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.</a:t>
            </a:r>
            <a:r>
              <a:rPr dirty="0" sz="1200" spc="35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.</a:t>
            </a:r>
            <a:r>
              <a:rPr dirty="0" sz="1200" spc="36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.</a:t>
            </a:r>
            <a:r>
              <a:rPr dirty="0" sz="1200" spc="35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.</a:t>
            </a:r>
            <a:r>
              <a:rPr dirty="0" sz="1200" spc="36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.</a:t>
            </a:r>
            <a:r>
              <a:rPr dirty="0" sz="1200" spc="35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.</a:t>
            </a:r>
            <a:r>
              <a:rPr dirty="0" sz="1200" spc="36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.</a:t>
            </a:r>
            <a:r>
              <a:rPr dirty="0" sz="1200" spc="35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.</a:t>
            </a:r>
            <a:r>
              <a:rPr dirty="0" sz="1200" spc="36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.</a:t>
            </a:r>
            <a:r>
              <a:rPr dirty="0" sz="1200" spc="35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.</a:t>
            </a:r>
            <a:r>
              <a:rPr dirty="0" sz="1200" spc="36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.</a:t>
            </a:r>
            <a:r>
              <a:rPr dirty="0" sz="1200" spc="36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.</a:t>
            </a:r>
            <a:r>
              <a:rPr dirty="0" sz="1200" spc="35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.</a:t>
            </a:r>
            <a:r>
              <a:rPr dirty="0" sz="1200" spc="36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.</a:t>
            </a:r>
            <a:r>
              <a:rPr dirty="0" sz="1200" spc="35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.</a:t>
            </a:r>
            <a:r>
              <a:rPr dirty="0" sz="1200" spc="36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.</a:t>
            </a:r>
            <a:r>
              <a:rPr dirty="0" sz="1200" spc="35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.</a:t>
            </a:r>
            <a:r>
              <a:rPr dirty="0" sz="1200" spc="36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.</a:t>
            </a:r>
            <a:r>
              <a:rPr dirty="0" sz="1200" spc="35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.</a:t>
            </a:r>
            <a:r>
              <a:rPr dirty="0" sz="1200" spc="360">
                <a:latin typeface="Calibri"/>
                <a:cs typeface="Calibri"/>
              </a:rPr>
              <a:t> </a:t>
            </a:r>
            <a:r>
              <a:rPr dirty="0" sz="1200" spc="-50">
                <a:latin typeface="Calibri"/>
                <a:cs typeface="Calibri"/>
              </a:rPr>
              <a:t>.</a:t>
            </a:r>
            <a:r>
              <a:rPr dirty="0" sz="1200">
                <a:latin typeface="Calibri"/>
                <a:cs typeface="Calibri"/>
              </a:rPr>
              <a:t>	</a:t>
            </a:r>
            <a:r>
              <a:rPr dirty="0" sz="1200" spc="-25">
                <a:latin typeface="Calibri"/>
                <a:cs typeface="Calibri"/>
              </a:rPr>
              <a:t>25</a:t>
            </a:r>
            <a:endParaRPr sz="1200">
              <a:latin typeface="Calibri"/>
              <a:cs typeface="Calibri"/>
            </a:endParaRPr>
          </a:p>
          <a:p>
            <a:pPr algn="r" lvl="1" marL="341630" marR="6350" indent="-341630">
              <a:lnSpc>
                <a:spcPct val="100000"/>
              </a:lnSpc>
              <a:spcBef>
                <a:spcPts val="1425"/>
              </a:spcBef>
              <a:buAutoNum type="arabicPeriod" startAt="5"/>
              <a:tabLst>
                <a:tab pos="341630" algn="l"/>
                <a:tab pos="6107430" algn="l"/>
              </a:tabLst>
            </a:pPr>
            <a:r>
              <a:rPr dirty="0" sz="1200">
                <a:latin typeface="Calibri"/>
                <a:cs typeface="Calibri"/>
                <a:hlinkClick r:id="rId4" action="ppaction://hlinksldjump"/>
              </a:rPr>
              <a:t>Traffic</a:t>
            </a:r>
            <a:r>
              <a:rPr dirty="0" sz="1200" spc="135">
                <a:latin typeface="Calibri"/>
                <a:cs typeface="Calibri"/>
                <a:hlinkClick r:id="rId4" action="ppaction://hlinksldjump"/>
              </a:rPr>
              <a:t> </a:t>
            </a:r>
            <a:r>
              <a:rPr dirty="0" sz="1200">
                <a:latin typeface="Calibri"/>
                <a:cs typeface="Calibri"/>
                <a:hlinkClick r:id="rId4" action="ppaction://hlinksldjump"/>
              </a:rPr>
              <a:t>light</a:t>
            </a:r>
            <a:r>
              <a:rPr dirty="0" sz="1200" spc="140">
                <a:latin typeface="Calibri"/>
                <a:cs typeface="Calibri"/>
                <a:hlinkClick r:id="rId4" action="ppaction://hlinksldjump"/>
              </a:rPr>
              <a:t> </a:t>
            </a:r>
            <a:r>
              <a:rPr dirty="0" sz="1200">
                <a:latin typeface="Calibri"/>
                <a:cs typeface="Calibri"/>
                <a:hlinkClick r:id="rId4" action="ppaction://hlinksldjump"/>
              </a:rPr>
              <a:t>control</a:t>
            </a:r>
            <a:r>
              <a:rPr dirty="0" sz="1200" spc="140">
                <a:latin typeface="Calibri"/>
                <a:cs typeface="Calibri"/>
                <a:hlinkClick r:id="rId4" action="ppaction://hlinksldjump"/>
              </a:rPr>
              <a:t> </a:t>
            </a:r>
            <a:r>
              <a:rPr dirty="0" sz="1200">
                <a:latin typeface="Calibri"/>
                <a:cs typeface="Calibri"/>
                <a:hlinkClick r:id="rId4" action="ppaction://hlinksldjump"/>
              </a:rPr>
              <a:t>unit</a:t>
            </a:r>
            <a:r>
              <a:rPr dirty="0" sz="1200" spc="254">
                <a:latin typeface="Calibri"/>
                <a:cs typeface="Calibri"/>
              </a:rPr>
              <a:t>  </a:t>
            </a:r>
            <a:r>
              <a:rPr dirty="0" sz="1200">
                <a:latin typeface="Calibri"/>
                <a:cs typeface="Calibri"/>
              </a:rPr>
              <a:t>.</a:t>
            </a:r>
            <a:r>
              <a:rPr dirty="0" sz="1200" spc="36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.</a:t>
            </a:r>
            <a:r>
              <a:rPr dirty="0" sz="1200" spc="36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.</a:t>
            </a:r>
            <a:r>
              <a:rPr dirty="0" sz="1200" spc="36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.</a:t>
            </a:r>
            <a:r>
              <a:rPr dirty="0" sz="1200" spc="36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.</a:t>
            </a:r>
            <a:r>
              <a:rPr dirty="0" sz="1200" spc="36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.</a:t>
            </a:r>
            <a:r>
              <a:rPr dirty="0" sz="1200" spc="36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.</a:t>
            </a:r>
            <a:r>
              <a:rPr dirty="0" sz="1200" spc="36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.</a:t>
            </a:r>
            <a:r>
              <a:rPr dirty="0" sz="1200" spc="36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.</a:t>
            </a:r>
            <a:r>
              <a:rPr dirty="0" sz="1200" spc="36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.</a:t>
            </a:r>
            <a:r>
              <a:rPr dirty="0" sz="1200" spc="36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.</a:t>
            </a:r>
            <a:r>
              <a:rPr dirty="0" sz="1200" spc="36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.</a:t>
            </a:r>
            <a:r>
              <a:rPr dirty="0" sz="1200" spc="36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.</a:t>
            </a:r>
            <a:r>
              <a:rPr dirty="0" sz="1200" spc="36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.</a:t>
            </a:r>
            <a:r>
              <a:rPr dirty="0" sz="1200" spc="36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.</a:t>
            </a:r>
            <a:r>
              <a:rPr dirty="0" sz="1200" spc="36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.</a:t>
            </a:r>
            <a:r>
              <a:rPr dirty="0" sz="1200" spc="36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.</a:t>
            </a:r>
            <a:r>
              <a:rPr dirty="0" sz="1200" spc="36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.</a:t>
            </a:r>
            <a:r>
              <a:rPr dirty="0" sz="1200" spc="36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.</a:t>
            </a:r>
            <a:r>
              <a:rPr dirty="0" sz="1200" spc="36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.</a:t>
            </a:r>
            <a:r>
              <a:rPr dirty="0" sz="1200" spc="36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.</a:t>
            </a:r>
            <a:r>
              <a:rPr dirty="0" sz="1200" spc="36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.</a:t>
            </a:r>
            <a:r>
              <a:rPr dirty="0" sz="1200" spc="36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.</a:t>
            </a:r>
            <a:r>
              <a:rPr dirty="0" sz="1200" spc="36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.</a:t>
            </a:r>
            <a:r>
              <a:rPr dirty="0" sz="1200" spc="36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.</a:t>
            </a:r>
            <a:r>
              <a:rPr dirty="0" sz="1200" spc="36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.</a:t>
            </a:r>
            <a:r>
              <a:rPr dirty="0" sz="1200" spc="36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.</a:t>
            </a:r>
            <a:r>
              <a:rPr dirty="0" sz="1200" spc="36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.</a:t>
            </a:r>
            <a:r>
              <a:rPr dirty="0" sz="1200" spc="36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.</a:t>
            </a:r>
            <a:r>
              <a:rPr dirty="0" sz="1200" spc="36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.</a:t>
            </a:r>
            <a:r>
              <a:rPr dirty="0" sz="1200" spc="36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.</a:t>
            </a:r>
            <a:r>
              <a:rPr dirty="0" sz="1200" spc="36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.</a:t>
            </a:r>
            <a:r>
              <a:rPr dirty="0" sz="1200" spc="36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.</a:t>
            </a:r>
            <a:r>
              <a:rPr dirty="0" sz="1200" spc="360">
                <a:latin typeface="Calibri"/>
                <a:cs typeface="Calibri"/>
              </a:rPr>
              <a:t> </a:t>
            </a:r>
            <a:r>
              <a:rPr dirty="0" sz="1200" spc="-50">
                <a:latin typeface="Calibri"/>
                <a:cs typeface="Calibri"/>
              </a:rPr>
              <a:t>.</a:t>
            </a:r>
            <a:r>
              <a:rPr dirty="0" sz="1200">
                <a:latin typeface="Calibri"/>
                <a:cs typeface="Calibri"/>
              </a:rPr>
              <a:t>	</a:t>
            </a:r>
            <a:r>
              <a:rPr dirty="0" sz="1200" spc="-25">
                <a:latin typeface="Calibri"/>
                <a:cs typeface="Calibri"/>
              </a:rPr>
              <a:t>27</a:t>
            </a:r>
            <a:endParaRPr sz="1200">
              <a:latin typeface="Calibri"/>
              <a:cs typeface="Calibri"/>
            </a:endParaRPr>
          </a:p>
          <a:p>
            <a:pPr algn="r" lvl="2" marL="474980" marR="5715" indent="-474980">
              <a:lnSpc>
                <a:spcPct val="100000"/>
              </a:lnSpc>
              <a:spcBef>
                <a:spcPts val="1420"/>
              </a:spcBef>
              <a:buAutoNum type="arabicPeriod"/>
              <a:tabLst>
                <a:tab pos="474980" algn="l"/>
                <a:tab pos="5766435" algn="l"/>
              </a:tabLst>
            </a:pPr>
            <a:r>
              <a:rPr dirty="0" sz="1200">
                <a:latin typeface="Calibri"/>
                <a:cs typeface="Calibri"/>
                <a:hlinkClick r:id="rId4" action="ppaction://hlinksldjump"/>
              </a:rPr>
              <a:t>2-bit</a:t>
            </a:r>
            <a:r>
              <a:rPr dirty="0" sz="1200" spc="135">
                <a:latin typeface="Calibri"/>
                <a:cs typeface="Calibri"/>
                <a:hlinkClick r:id="rId4" action="ppaction://hlinksldjump"/>
              </a:rPr>
              <a:t> </a:t>
            </a:r>
            <a:r>
              <a:rPr dirty="0" sz="1200">
                <a:latin typeface="Calibri"/>
                <a:cs typeface="Calibri"/>
                <a:hlinkClick r:id="rId4" action="ppaction://hlinksldjump"/>
              </a:rPr>
              <a:t>Counter</a:t>
            </a:r>
            <a:r>
              <a:rPr dirty="0" sz="1200" spc="185">
                <a:latin typeface="Calibri"/>
                <a:cs typeface="Calibri"/>
              </a:rPr>
              <a:t>  </a:t>
            </a:r>
            <a:r>
              <a:rPr dirty="0" sz="1200">
                <a:latin typeface="Calibri"/>
                <a:cs typeface="Calibri"/>
              </a:rPr>
              <a:t>.</a:t>
            </a:r>
            <a:r>
              <a:rPr dirty="0" sz="1200" spc="36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.</a:t>
            </a:r>
            <a:r>
              <a:rPr dirty="0" sz="1200" spc="35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.</a:t>
            </a:r>
            <a:r>
              <a:rPr dirty="0" sz="1200" spc="36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.</a:t>
            </a:r>
            <a:r>
              <a:rPr dirty="0" sz="1200" spc="35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.</a:t>
            </a:r>
            <a:r>
              <a:rPr dirty="0" sz="1200" spc="36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.</a:t>
            </a:r>
            <a:r>
              <a:rPr dirty="0" sz="1200" spc="36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.</a:t>
            </a:r>
            <a:r>
              <a:rPr dirty="0" sz="1200" spc="35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.</a:t>
            </a:r>
            <a:r>
              <a:rPr dirty="0" sz="1200" spc="36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.</a:t>
            </a:r>
            <a:r>
              <a:rPr dirty="0" sz="1200" spc="35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.</a:t>
            </a:r>
            <a:r>
              <a:rPr dirty="0" sz="1200" spc="36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.</a:t>
            </a:r>
            <a:r>
              <a:rPr dirty="0" sz="1200" spc="35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.</a:t>
            </a:r>
            <a:r>
              <a:rPr dirty="0" sz="1200" spc="36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.</a:t>
            </a:r>
            <a:r>
              <a:rPr dirty="0" sz="1200" spc="35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.</a:t>
            </a:r>
            <a:r>
              <a:rPr dirty="0" sz="1200" spc="36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.</a:t>
            </a:r>
            <a:r>
              <a:rPr dirty="0" sz="1200" spc="35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.</a:t>
            </a:r>
            <a:r>
              <a:rPr dirty="0" sz="1200" spc="36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.</a:t>
            </a:r>
            <a:r>
              <a:rPr dirty="0" sz="1200" spc="36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.</a:t>
            </a:r>
            <a:r>
              <a:rPr dirty="0" sz="1200" spc="35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.</a:t>
            </a:r>
            <a:r>
              <a:rPr dirty="0" sz="1200" spc="36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.</a:t>
            </a:r>
            <a:r>
              <a:rPr dirty="0" sz="1200" spc="35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.</a:t>
            </a:r>
            <a:r>
              <a:rPr dirty="0" sz="1200" spc="36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.</a:t>
            </a:r>
            <a:r>
              <a:rPr dirty="0" sz="1200" spc="35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.</a:t>
            </a:r>
            <a:r>
              <a:rPr dirty="0" sz="1200" spc="36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.</a:t>
            </a:r>
            <a:r>
              <a:rPr dirty="0" sz="1200" spc="35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.</a:t>
            </a:r>
            <a:r>
              <a:rPr dirty="0" sz="1200" spc="36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.</a:t>
            </a:r>
            <a:r>
              <a:rPr dirty="0" sz="1200" spc="36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.</a:t>
            </a:r>
            <a:r>
              <a:rPr dirty="0" sz="1200" spc="35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.</a:t>
            </a:r>
            <a:r>
              <a:rPr dirty="0" sz="1200" spc="36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.</a:t>
            </a:r>
            <a:r>
              <a:rPr dirty="0" sz="1200" spc="35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.</a:t>
            </a:r>
            <a:r>
              <a:rPr dirty="0" sz="1200" spc="36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.</a:t>
            </a:r>
            <a:r>
              <a:rPr dirty="0" sz="1200" spc="35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.</a:t>
            </a:r>
            <a:r>
              <a:rPr dirty="0" sz="1200" spc="36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.</a:t>
            </a:r>
            <a:r>
              <a:rPr dirty="0" sz="1200" spc="35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.</a:t>
            </a:r>
            <a:r>
              <a:rPr dirty="0" sz="1200" spc="36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.</a:t>
            </a:r>
            <a:r>
              <a:rPr dirty="0" sz="1200" spc="355">
                <a:latin typeface="Calibri"/>
                <a:cs typeface="Calibri"/>
              </a:rPr>
              <a:t> </a:t>
            </a:r>
            <a:r>
              <a:rPr dirty="0" sz="1200" spc="-50">
                <a:latin typeface="Calibri"/>
                <a:cs typeface="Calibri"/>
              </a:rPr>
              <a:t>.</a:t>
            </a:r>
            <a:r>
              <a:rPr dirty="0" sz="1200">
                <a:latin typeface="Calibri"/>
                <a:cs typeface="Calibri"/>
              </a:rPr>
              <a:t>	</a:t>
            </a:r>
            <a:r>
              <a:rPr dirty="0" sz="1200" spc="-25">
                <a:latin typeface="Calibri"/>
                <a:cs typeface="Calibri"/>
              </a:rPr>
              <a:t>27</a:t>
            </a:r>
            <a:endParaRPr sz="1200">
              <a:latin typeface="Calibri"/>
              <a:cs typeface="Calibri"/>
            </a:endParaRPr>
          </a:p>
          <a:p>
            <a:pPr algn="r" lvl="2" marL="474980" marR="5715" indent="-474980">
              <a:lnSpc>
                <a:spcPct val="100000"/>
              </a:lnSpc>
              <a:spcBef>
                <a:spcPts val="1420"/>
              </a:spcBef>
              <a:buAutoNum type="arabicPeriod"/>
              <a:tabLst>
                <a:tab pos="474980" algn="l"/>
                <a:tab pos="2051050" algn="l"/>
                <a:tab pos="5765800" algn="l"/>
              </a:tabLst>
            </a:pPr>
            <a:r>
              <a:rPr dirty="0" sz="1200">
                <a:latin typeface="Calibri"/>
                <a:cs typeface="Calibri"/>
                <a:hlinkClick r:id="rId5" action="ppaction://hlinksldjump"/>
              </a:rPr>
              <a:t>Traffic</a:t>
            </a:r>
            <a:r>
              <a:rPr dirty="0" sz="1200" spc="280">
                <a:latin typeface="Calibri"/>
                <a:cs typeface="Calibri"/>
                <a:hlinkClick r:id="rId5" action="ppaction://hlinksldjump"/>
              </a:rPr>
              <a:t> </a:t>
            </a:r>
            <a:r>
              <a:rPr dirty="0" sz="1200">
                <a:latin typeface="Calibri"/>
                <a:cs typeface="Calibri"/>
                <a:hlinkClick r:id="rId5" action="ppaction://hlinksldjump"/>
              </a:rPr>
              <a:t>light</a:t>
            </a:r>
            <a:r>
              <a:rPr dirty="0" sz="1200" spc="280">
                <a:latin typeface="Calibri"/>
                <a:cs typeface="Calibri"/>
                <a:hlinkClick r:id="rId5" action="ppaction://hlinksldjump"/>
              </a:rPr>
              <a:t> </a:t>
            </a:r>
            <a:r>
              <a:rPr dirty="0" sz="1200" spc="-10">
                <a:latin typeface="Calibri"/>
                <a:cs typeface="Calibri"/>
                <a:hlinkClick r:id="rId5" action="ppaction://hlinksldjump"/>
              </a:rPr>
              <a:t>controller</a:t>
            </a:r>
            <a:r>
              <a:rPr dirty="0" sz="1200">
                <a:latin typeface="Calibri"/>
                <a:cs typeface="Calibri"/>
              </a:rPr>
              <a:t>	.</a:t>
            </a:r>
            <a:r>
              <a:rPr dirty="0" sz="1200" spc="35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.</a:t>
            </a:r>
            <a:r>
              <a:rPr dirty="0" sz="1200" spc="35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.</a:t>
            </a:r>
            <a:r>
              <a:rPr dirty="0" sz="1200" spc="35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.</a:t>
            </a:r>
            <a:r>
              <a:rPr dirty="0" sz="1200" spc="35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.</a:t>
            </a:r>
            <a:r>
              <a:rPr dirty="0" sz="1200" spc="35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.</a:t>
            </a:r>
            <a:r>
              <a:rPr dirty="0" sz="1200" spc="35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.</a:t>
            </a:r>
            <a:r>
              <a:rPr dirty="0" sz="1200" spc="35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.</a:t>
            </a:r>
            <a:r>
              <a:rPr dirty="0" sz="1200" spc="35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.</a:t>
            </a:r>
            <a:r>
              <a:rPr dirty="0" sz="1200" spc="35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.</a:t>
            </a:r>
            <a:r>
              <a:rPr dirty="0" sz="1200" spc="35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.</a:t>
            </a:r>
            <a:r>
              <a:rPr dirty="0" sz="1200" spc="35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.</a:t>
            </a:r>
            <a:r>
              <a:rPr dirty="0" sz="1200" spc="35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.</a:t>
            </a:r>
            <a:r>
              <a:rPr dirty="0" sz="1200" spc="35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.</a:t>
            </a:r>
            <a:r>
              <a:rPr dirty="0" sz="1200" spc="35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.</a:t>
            </a:r>
            <a:r>
              <a:rPr dirty="0" sz="1200" spc="35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.</a:t>
            </a:r>
            <a:r>
              <a:rPr dirty="0" sz="1200" spc="35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.</a:t>
            </a:r>
            <a:r>
              <a:rPr dirty="0" sz="1200" spc="35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.</a:t>
            </a:r>
            <a:r>
              <a:rPr dirty="0" sz="1200" spc="35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.</a:t>
            </a:r>
            <a:r>
              <a:rPr dirty="0" sz="1200" spc="35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.</a:t>
            </a:r>
            <a:r>
              <a:rPr dirty="0" sz="1200" spc="35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.</a:t>
            </a:r>
            <a:r>
              <a:rPr dirty="0" sz="1200" spc="35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.</a:t>
            </a:r>
            <a:r>
              <a:rPr dirty="0" sz="1200" spc="35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.</a:t>
            </a:r>
            <a:r>
              <a:rPr dirty="0" sz="1200" spc="35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.</a:t>
            </a:r>
            <a:r>
              <a:rPr dirty="0" sz="1200" spc="35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.</a:t>
            </a:r>
            <a:r>
              <a:rPr dirty="0" sz="1200" spc="35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.</a:t>
            </a:r>
            <a:r>
              <a:rPr dirty="0" sz="1200" spc="35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.</a:t>
            </a:r>
            <a:r>
              <a:rPr dirty="0" sz="1200" spc="35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.</a:t>
            </a:r>
            <a:r>
              <a:rPr dirty="0" sz="1200" spc="35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.</a:t>
            </a:r>
            <a:r>
              <a:rPr dirty="0" sz="1200" spc="35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.</a:t>
            </a:r>
            <a:r>
              <a:rPr dirty="0" sz="1200" spc="355">
                <a:latin typeface="Calibri"/>
                <a:cs typeface="Calibri"/>
              </a:rPr>
              <a:t> </a:t>
            </a:r>
            <a:r>
              <a:rPr dirty="0" sz="1200" spc="-50">
                <a:latin typeface="Calibri"/>
                <a:cs typeface="Calibri"/>
              </a:rPr>
              <a:t>.</a:t>
            </a:r>
            <a:r>
              <a:rPr dirty="0" sz="1200">
                <a:latin typeface="Calibri"/>
                <a:cs typeface="Calibri"/>
              </a:rPr>
              <a:t>	</a:t>
            </a:r>
            <a:r>
              <a:rPr dirty="0" sz="1200" spc="-25">
                <a:latin typeface="Calibri"/>
                <a:cs typeface="Calibri"/>
              </a:rPr>
              <a:t>28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14" name="object 14" descr="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49530">
              <a:lnSpc>
                <a:spcPts val="1235"/>
              </a:lnSpc>
            </a:pPr>
            <a:fld id="{81D60167-4931-47E6-BA6A-407CBD079E47}" type="slidenum">
              <a:rPr dirty="0" spc="-25"/>
              <a:t>10</a:t>
            </a:fld>
          </a:p>
        </p:txBody>
      </p:sp>
      <p:sp>
        <p:nvSpPr>
          <p:cNvPr id="6" name="object 6" descr=""/>
          <p:cNvSpPr txBox="1"/>
          <p:nvPr/>
        </p:nvSpPr>
        <p:spPr>
          <a:xfrm>
            <a:off x="573925" y="2900499"/>
            <a:ext cx="1698625" cy="207645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  <a:tabLst>
                <a:tab pos="235585" algn="l"/>
              </a:tabLst>
            </a:pPr>
            <a:r>
              <a:rPr dirty="0" sz="1200" spc="5" b="1">
                <a:latin typeface="Calibri"/>
                <a:cs typeface="Calibri"/>
                <a:hlinkClick r:id="rId6" action="ppaction://hlinksldjump"/>
              </a:rPr>
              <a:t>5</a:t>
            </a:r>
            <a:r>
              <a:rPr dirty="0" sz="1200" b="1">
                <a:latin typeface="Calibri"/>
                <a:cs typeface="Calibri"/>
                <a:hlinkClick r:id="rId6" action="ppaction://hlinksldjump"/>
              </a:rPr>
              <a:t>	</a:t>
            </a:r>
            <a:r>
              <a:rPr dirty="0" sz="1200" spc="280" b="1">
                <a:latin typeface="Calibri"/>
                <a:cs typeface="Calibri"/>
                <a:hlinkClick r:id="rId6" action="ppaction://hlinksldjump"/>
              </a:rPr>
              <a:t>CPU</a:t>
            </a:r>
            <a:r>
              <a:rPr dirty="0" sz="1200" spc="185" b="1">
                <a:latin typeface="Calibri"/>
                <a:cs typeface="Calibri"/>
                <a:hlinkClick r:id="rId6" action="ppaction://hlinksldjump"/>
              </a:rPr>
              <a:t> </a:t>
            </a:r>
            <a:r>
              <a:rPr dirty="0" sz="1200" spc="80" b="1">
                <a:latin typeface="Calibri"/>
                <a:cs typeface="Calibri"/>
                <a:hlinkClick r:id="rId6" action="ppaction://hlinksldjump"/>
              </a:rPr>
              <a:t>and</a:t>
            </a:r>
            <a:r>
              <a:rPr dirty="0" sz="1200" spc="185" b="1">
                <a:latin typeface="Calibri"/>
                <a:cs typeface="Calibri"/>
                <a:hlinkClick r:id="rId6" action="ppaction://hlinksldjump"/>
              </a:rPr>
              <a:t> </a:t>
            </a:r>
            <a:r>
              <a:rPr dirty="0" sz="1200" spc="65" b="1">
                <a:latin typeface="Calibri"/>
                <a:cs typeface="Calibri"/>
                <a:hlinkClick r:id="rId6" action="ppaction://hlinksldjump"/>
              </a:rPr>
              <a:t>hardware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7" name="object 7" descr=""/>
          <p:cNvSpPr txBox="1"/>
          <p:nvPr/>
        </p:nvSpPr>
        <p:spPr>
          <a:xfrm>
            <a:off x="6882915" y="2900499"/>
            <a:ext cx="196215" cy="207645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200" spc="30" b="1">
                <a:latin typeface="Calibri"/>
                <a:cs typeface="Calibri"/>
              </a:rPr>
              <a:t>33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8" name="object 8" descr=""/>
          <p:cNvSpPr txBox="1"/>
          <p:nvPr/>
        </p:nvSpPr>
        <p:spPr>
          <a:xfrm>
            <a:off x="796925" y="3263961"/>
            <a:ext cx="6283325" cy="2025014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algn="r" lvl="1" marL="341630" marR="5080" indent="-341630">
              <a:lnSpc>
                <a:spcPct val="100000"/>
              </a:lnSpc>
              <a:spcBef>
                <a:spcPts val="95"/>
              </a:spcBef>
              <a:buAutoNum type="arabicPeriod"/>
              <a:tabLst>
                <a:tab pos="341630" algn="l"/>
                <a:tab pos="2042160" algn="l"/>
                <a:tab pos="6108700" algn="l"/>
              </a:tabLst>
            </a:pPr>
            <a:r>
              <a:rPr dirty="0" sz="1200">
                <a:latin typeface="Calibri"/>
                <a:cs typeface="Calibri"/>
                <a:hlinkClick r:id="rId7" action="ppaction://hlinksldjump"/>
              </a:rPr>
              <a:t>Central</a:t>
            </a:r>
            <a:r>
              <a:rPr dirty="0" sz="1200" spc="315">
                <a:latin typeface="Calibri"/>
                <a:cs typeface="Calibri"/>
                <a:hlinkClick r:id="rId7" action="ppaction://hlinksldjump"/>
              </a:rPr>
              <a:t> </a:t>
            </a:r>
            <a:r>
              <a:rPr dirty="0" sz="1200">
                <a:latin typeface="Calibri"/>
                <a:cs typeface="Calibri"/>
                <a:hlinkClick r:id="rId7" action="ppaction://hlinksldjump"/>
              </a:rPr>
              <a:t>Processing</a:t>
            </a:r>
            <a:r>
              <a:rPr dirty="0" sz="1200" spc="320">
                <a:latin typeface="Calibri"/>
                <a:cs typeface="Calibri"/>
                <a:hlinkClick r:id="rId7" action="ppaction://hlinksldjump"/>
              </a:rPr>
              <a:t> </a:t>
            </a:r>
            <a:r>
              <a:rPr dirty="0" sz="1200" spc="35">
                <a:latin typeface="Calibri"/>
                <a:cs typeface="Calibri"/>
                <a:hlinkClick r:id="rId7" action="ppaction://hlinksldjump"/>
              </a:rPr>
              <a:t>Unit</a:t>
            </a:r>
            <a:r>
              <a:rPr dirty="0" sz="1200">
                <a:latin typeface="Calibri"/>
                <a:cs typeface="Calibri"/>
              </a:rPr>
              <a:t>	.</a:t>
            </a:r>
            <a:r>
              <a:rPr dirty="0" sz="1200" spc="35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.</a:t>
            </a:r>
            <a:r>
              <a:rPr dirty="0" sz="1200" spc="35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.</a:t>
            </a:r>
            <a:r>
              <a:rPr dirty="0" sz="1200" spc="35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.</a:t>
            </a:r>
            <a:r>
              <a:rPr dirty="0" sz="1200" spc="35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.</a:t>
            </a:r>
            <a:r>
              <a:rPr dirty="0" sz="1200" spc="35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.</a:t>
            </a:r>
            <a:r>
              <a:rPr dirty="0" sz="1200" spc="35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.</a:t>
            </a:r>
            <a:r>
              <a:rPr dirty="0" sz="1200" spc="35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.</a:t>
            </a:r>
            <a:r>
              <a:rPr dirty="0" sz="1200" spc="35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.</a:t>
            </a:r>
            <a:r>
              <a:rPr dirty="0" sz="1200" spc="35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.</a:t>
            </a:r>
            <a:r>
              <a:rPr dirty="0" sz="1200" spc="35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.</a:t>
            </a:r>
            <a:r>
              <a:rPr dirty="0" sz="1200" spc="35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.</a:t>
            </a:r>
            <a:r>
              <a:rPr dirty="0" sz="1200" spc="35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.</a:t>
            </a:r>
            <a:r>
              <a:rPr dirty="0" sz="1200" spc="35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.</a:t>
            </a:r>
            <a:r>
              <a:rPr dirty="0" sz="1200" spc="35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.</a:t>
            </a:r>
            <a:r>
              <a:rPr dirty="0" sz="1200" spc="35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.</a:t>
            </a:r>
            <a:r>
              <a:rPr dirty="0" sz="1200" spc="35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.</a:t>
            </a:r>
            <a:r>
              <a:rPr dirty="0" sz="1200" spc="35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.</a:t>
            </a:r>
            <a:r>
              <a:rPr dirty="0" sz="1200" spc="35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.</a:t>
            </a:r>
            <a:r>
              <a:rPr dirty="0" sz="1200" spc="35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.</a:t>
            </a:r>
            <a:r>
              <a:rPr dirty="0" sz="1200" spc="35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.</a:t>
            </a:r>
            <a:r>
              <a:rPr dirty="0" sz="1200" spc="35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.</a:t>
            </a:r>
            <a:r>
              <a:rPr dirty="0" sz="1200" spc="35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.</a:t>
            </a:r>
            <a:r>
              <a:rPr dirty="0" sz="1200" spc="35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.</a:t>
            </a:r>
            <a:r>
              <a:rPr dirty="0" sz="1200" spc="35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.</a:t>
            </a:r>
            <a:r>
              <a:rPr dirty="0" sz="1200" spc="35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.</a:t>
            </a:r>
            <a:r>
              <a:rPr dirty="0" sz="1200" spc="35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.</a:t>
            </a:r>
            <a:r>
              <a:rPr dirty="0" sz="1200" spc="35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.</a:t>
            </a:r>
            <a:r>
              <a:rPr dirty="0" sz="1200" spc="35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.</a:t>
            </a:r>
            <a:r>
              <a:rPr dirty="0" sz="1200" spc="35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.</a:t>
            </a:r>
            <a:r>
              <a:rPr dirty="0" sz="1200" spc="35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.</a:t>
            </a:r>
            <a:r>
              <a:rPr dirty="0" sz="1200" spc="35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.</a:t>
            </a:r>
            <a:r>
              <a:rPr dirty="0" sz="1200" spc="35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.</a:t>
            </a:r>
            <a:r>
              <a:rPr dirty="0" sz="1200" spc="350">
                <a:latin typeface="Calibri"/>
                <a:cs typeface="Calibri"/>
              </a:rPr>
              <a:t> </a:t>
            </a:r>
            <a:r>
              <a:rPr dirty="0" sz="1200" spc="-50">
                <a:latin typeface="Calibri"/>
                <a:cs typeface="Calibri"/>
              </a:rPr>
              <a:t>.</a:t>
            </a:r>
            <a:r>
              <a:rPr dirty="0" sz="1200">
                <a:latin typeface="Calibri"/>
                <a:cs typeface="Calibri"/>
              </a:rPr>
              <a:t>	</a:t>
            </a:r>
            <a:r>
              <a:rPr dirty="0" sz="1200" spc="-25">
                <a:latin typeface="Calibri"/>
                <a:cs typeface="Calibri"/>
              </a:rPr>
              <a:t>34</a:t>
            </a:r>
            <a:endParaRPr sz="1200">
              <a:latin typeface="Calibri"/>
              <a:cs typeface="Calibri"/>
            </a:endParaRPr>
          </a:p>
          <a:p>
            <a:pPr algn="r" lvl="1" marL="341630" marR="5080" indent="-341630">
              <a:lnSpc>
                <a:spcPct val="100000"/>
              </a:lnSpc>
              <a:spcBef>
                <a:spcPts val="1420"/>
              </a:spcBef>
              <a:buAutoNum type="arabicPeriod"/>
              <a:tabLst>
                <a:tab pos="341630" algn="l"/>
                <a:tab pos="6108065" algn="l"/>
              </a:tabLst>
            </a:pPr>
            <a:r>
              <a:rPr dirty="0" sz="1200">
                <a:latin typeface="Calibri"/>
                <a:cs typeface="Calibri"/>
                <a:hlinkClick r:id="rId7" action="ppaction://hlinksldjump"/>
              </a:rPr>
              <a:t>Experiments</a:t>
            </a:r>
            <a:r>
              <a:rPr dirty="0" sz="1200" spc="140">
                <a:latin typeface="Calibri"/>
                <a:cs typeface="Calibri"/>
                <a:hlinkClick r:id="rId7" action="ppaction://hlinksldjump"/>
              </a:rPr>
              <a:t> </a:t>
            </a:r>
            <a:r>
              <a:rPr dirty="0" sz="1200">
                <a:latin typeface="Calibri"/>
                <a:cs typeface="Calibri"/>
                <a:hlinkClick r:id="rId7" action="ppaction://hlinksldjump"/>
              </a:rPr>
              <a:t>with</a:t>
            </a:r>
            <a:r>
              <a:rPr dirty="0" sz="1200" spc="140">
                <a:latin typeface="Calibri"/>
                <a:cs typeface="Calibri"/>
                <a:hlinkClick r:id="rId7" action="ppaction://hlinksldjump"/>
              </a:rPr>
              <a:t> </a:t>
            </a:r>
            <a:r>
              <a:rPr dirty="0" sz="1200">
                <a:latin typeface="Calibri"/>
                <a:cs typeface="Calibri"/>
                <a:hlinkClick r:id="rId7" action="ppaction://hlinksldjump"/>
              </a:rPr>
              <a:t>microcontroller</a:t>
            </a:r>
            <a:r>
              <a:rPr dirty="0" sz="1200" spc="140">
                <a:latin typeface="Calibri"/>
                <a:cs typeface="Calibri"/>
                <a:hlinkClick r:id="rId7" action="ppaction://hlinksldjump"/>
              </a:rPr>
              <a:t> </a:t>
            </a:r>
            <a:r>
              <a:rPr dirty="0" sz="1200">
                <a:latin typeface="Calibri"/>
                <a:cs typeface="Calibri"/>
                <a:hlinkClick r:id="rId7" action="ppaction://hlinksldjump"/>
              </a:rPr>
              <a:t>boards</a:t>
            </a:r>
            <a:r>
              <a:rPr dirty="0" sz="1200" spc="43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.</a:t>
            </a:r>
            <a:r>
              <a:rPr dirty="0" sz="1200" spc="37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.</a:t>
            </a:r>
            <a:r>
              <a:rPr dirty="0" sz="1200" spc="36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.</a:t>
            </a:r>
            <a:r>
              <a:rPr dirty="0" sz="1200" spc="37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.</a:t>
            </a:r>
            <a:r>
              <a:rPr dirty="0" sz="1200" spc="37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.</a:t>
            </a:r>
            <a:r>
              <a:rPr dirty="0" sz="1200" spc="37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.</a:t>
            </a:r>
            <a:r>
              <a:rPr dirty="0" sz="1200" spc="37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.</a:t>
            </a:r>
            <a:r>
              <a:rPr dirty="0" sz="1200" spc="37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.</a:t>
            </a:r>
            <a:r>
              <a:rPr dirty="0" sz="1200" spc="37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.</a:t>
            </a:r>
            <a:r>
              <a:rPr dirty="0" sz="1200" spc="37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.</a:t>
            </a:r>
            <a:r>
              <a:rPr dirty="0" sz="1200" spc="37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.</a:t>
            </a:r>
            <a:r>
              <a:rPr dirty="0" sz="1200" spc="37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.</a:t>
            </a:r>
            <a:r>
              <a:rPr dirty="0" sz="1200" spc="37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.</a:t>
            </a:r>
            <a:r>
              <a:rPr dirty="0" sz="1200" spc="37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.</a:t>
            </a:r>
            <a:r>
              <a:rPr dirty="0" sz="1200" spc="37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.</a:t>
            </a:r>
            <a:r>
              <a:rPr dirty="0" sz="1200" spc="37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.</a:t>
            </a:r>
            <a:r>
              <a:rPr dirty="0" sz="1200" spc="37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.</a:t>
            </a:r>
            <a:r>
              <a:rPr dirty="0" sz="1200" spc="37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.</a:t>
            </a:r>
            <a:r>
              <a:rPr dirty="0" sz="1200" spc="37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.</a:t>
            </a:r>
            <a:r>
              <a:rPr dirty="0" sz="1200" spc="37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.</a:t>
            </a:r>
            <a:r>
              <a:rPr dirty="0" sz="1200" spc="37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.</a:t>
            </a:r>
            <a:r>
              <a:rPr dirty="0" sz="1200" spc="37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.</a:t>
            </a:r>
            <a:r>
              <a:rPr dirty="0" sz="1200" spc="37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.</a:t>
            </a:r>
            <a:r>
              <a:rPr dirty="0" sz="1200" spc="37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.</a:t>
            </a:r>
            <a:r>
              <a:rPr dirty="0" sz="1200" spc="365">
                <a:latin typeface="Calibri"/>
                <a:cs typeface="Calibri"/>
              </a:rPr>
              <a:t> </a:t>
            </a:r>
            <a:r>
              <a:rPr dirty="0" sz="1200" spc="-50">
                <a:latin typeface="Calibri"/>
                <a:cs typeface="Calibri"/>
              </a:rPr>
              <a:t>.</a:t>
            </a:r>
            <a:r>
              <a:rPr dirty="0" sz="1200">
                <a:latin typeface="Calibri"/>
                <a:cs typeface="Calibri"/>
              </a:rPr>
              <a:t>	</a:t>
            </a:r>
            <a:r>
              <a:rPr dirty="0" sz="1200" spc="-25">
                <a:latin typeface="Calibri"/>
                <a:cs typeface="Calibri"/>
              </a:rPr>
              <a:t>34</a:t>
            </a:r>
            <a:endParaRPr sz="1200">
              <a:latin typeface="Calibri"/>
              <a:cs typeface="Calibri"/>
            </a:endParaRPr>
          </a:p>
          <a:p>
            <a:pPr algn="r" lvl="2" marL="474980" marR="5715" indent="-474980">
              <a:lnSpc>
                <a:spcPct val="100000"/>
              </a:lnSpc>
              <a:spcBef>
                <a:spcPts val="1425"/>
              </a:spcBef>
              <a:buAutoNum type="arabicPeriod"/>
              <a:tabLst>
                <a:tab pos="474980" algn="l"/>
                <a:tab pos="5765800" algn="l"/>
              </a:tabLst>
            </a:pPr>
            <a:r>
              <a:rPr dirty="0" sz="1200">
                <a:latin typeface="Calibri"/>
                <a:cs typeface="Calibri"/>
                <a:hlinkClick r:id="rId8" action="ppaction://hlinksldjump"/>
              </a:rPr>
              <a:t>Arduino</a:t>
            </a:r>
            <a:r>
              <a:rPr dirty="0" sz="1200" spc="140">
                <a:latin typeface="Calibri"/>
                <a:cs typeface="Calibri"/>
                <a:hlinkClick r:id="rId8" action="ppaction://hlinksldjump"/>
              </a:rPr>
              <a:t> </a:t>
            </a:r>
            <a:r>
              <a:rPr dirty="0" sz="1200" spc="155">
                <a:latin typeface="Calibri"/>
                <a:cs typeface="Calibri"/>
                <a:hlinkClick r:id="rId8" action="ppaction://hlinksldjump"/>
              </a:rPr>
              <a:t>IDE</a:t>
            </a:r>
            <a:r>
              <a:rPr dirty="0" sz="1200" spc="135">
                <a:latin typeface="Calibri"/>
                <a:cs typeface="Calibri"/>
                <a:hlinkClick r:id="rId8" action="ppaction://hlinksldjump"/>
              </a:rPr>
              <a:t> </a:t>
            </a:r>
            <a:r>
              <a:rPr dirty="0" sz="1200">
                <a:latin typeface="Calibri"/>
                <a:cs typeface="Calibri"/>
                <a:hlinkClick r:id="rId8" action="ppaction://hlinksldjump"/>
              </a:rPr>
              <a:t>configuration</a:t>
            </a:r>
            <a:r>
              <a:rPr dirty="0" sz="1200" spc="22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.</a:t>
            </a:r>
            <a:r>
              <a:rPr dirty="0" sz="1200" spc="36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.</a:t>
            </a:r>
            <a:r>
              <a:rPr dirty="0" sz="1200" spc="36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.</a:t>
            </a:r>
            <a:r>
              <a:rPr dirty="0" sz="1200" spc="36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.</a:t>
            </a:r>
            <a:r>
              <a:rPr dirty="0" sz="1200" spc="36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.</a:t>
            </a:r>
            <a:r>
              <a:rPr dirty="0" sz="1200" spc="36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.</a:t>
            </a:r>
            <a:r>
              <a:rPr dirty="0" sz="1200" spc="36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.</a:t>
            </a:r>
            <a:r>
              <a:rPr dirty="0" sz="1200" spc="36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.</a:t>
            </a:r>
            <a:r>
              <a:rPr dirty="0" sz="1200" spc="36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.</a:t>
            </a:r>
            <a:r>
              <a:rPr dirty="0" sz="1200" spc="36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.</a:t>
            </a:r>
            <a:r>
              <a:rPr dirty="0" sz="1200" spc="36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.</a:t>
            </a:r>
            <a:r>
              <a:rPr dirty="0" sz="1200" spc="36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.</a:t>
            </a:r>
            <a:r>
              <a:rPr dirty="0" sz="1200" spc="36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.</a:t>
            </a:r>
            <a:r>
              <a:rPr dirty="0" sz="1200" spc="36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.</a:t>
            </a:r>
            <a:r>
              <a:rPr dirty="0" sz="1200" spc="36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.</a:t>
            </a:r>
            <a:r>
              <a:rPr dirty="0" sz="1200" spc="36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.</a:t>
            </a:r>
            <a:r>
              <a:rPr dirty="0" sz="1200" spc="36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.</a:t>
            </a:r>
            <a:r>
              <a:rPr dirty="0" sz="1200" spc="36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.</a:t>
            </a:r>
            <a:r>
              <a:rPr dirty="0" sz="1200" spc="36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.</a:t>
            </a:r>
            <a:r>
              <a:rPr dirty="0" sz="1200" spc="36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.</a:t>
            </a:r>
            <a:r>
              <a:rPr dirty="0" sz="1200" spc="36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.</a:t>
            </a:r>
            <a:r>
              <a:rPr dirty="0" sz="1200" spc="36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.</a:t>
            </a:r>
            <a:r>
              <a:rPr dirty="0" sz="1200" spc="36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.</a:t>
            </a:r>
            <a:r>
              <a:rPr dirty="0" sz="1200" spc="36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.</a:t>
            </a:r>
            <a:r>
              <a:rPr dirty="0" sz="1200" spc="36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.</a:t>
            </a:r>
            <a:r>
              <a:rPr dirty="0" sz="1200" spc="36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.</a:t>
            </a:r>
            <a:r>
              <a:rPr dirty="0" sz="1200" spc="36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.</a:t>
            </a:r>
            <a:r>
              <a:rPr dirty="0" sz="1200" spc="36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.</a:t>
            </a:r>
            <a:r>
              <a:rPr dirty="0" sz="1200" spc="365">
                <a:latin typeface="Calibri"/>
                <a:cs typeface="Calibri"/>
              </a:rPr>
              <a:t> </a:t>
            </a:r>
            <a:r>
              <a:rPr dirty="0" sz="1200" spc="-50">
                <a:latin typeface="Calibri"/>
                <a:cs typeface="Calibri"/>
              </a:rPr>
              <a:t>.</a:t>
            </a:r>
            <a:r>
              <a:rPr dirty="0" sz="1200">
                <a:latin typeface="Calibri"/>
                <a:cs typeface="Calibri"/>
              </a:rPr>
              <a:t>	</a:t>
            </a:r>
            <a:r>
              <a:rPr dirty="0" sz="1200" spc="-25">
                <a:latin typeface="Calibri"/>
                <a:cs typeface="Calibri"/>
              </a:rPr>
              <a:t>35</a:t>
            </a:r>
            <a:endParaRPr sz="1200">
              <a:latin typeface="Calibri"/>
              <a:cs typeface="Calibri"/>
            </a:endParaRPr>
          </a:p>
          <a:p>
            <a:pPr algn="r" lvl="2" marL="474980" marR="5715" indent="-474980">
              <a:lnSpc>
                <a:spcPct val="100000"/>
              </a:lnSpc>
              <a:spcBef>
                <a:spcPts val="1420"/>
              </a:spcBef>
              <a:buAutoNum type="arabicPeriod"/>
              <a:tabLst>
                <a:tab pos="474980" algn="l"/>
                <a:tab pos="5765800" algn="l"/>
              </a:tabLst>
            </a:pPr>
            <a:r>
              <a:rPr dirty="0" sz="1200" spc="110">
                <a:latin typeface="Calibri"/>
                <a:cs typeface="Calibri"/>
                <a:hlinkClick r:id="rId9" action="ppaction://hlinksldjump"/>
              </a:rPr>
              <a:t>MCU</a:t>
            </a:r>
            <a:r>
              <a:rPr dirty="0" sz="1200" spc="130">
                <a:latin typeface="Calibri"/>
                <a:cs typeface="Calibri"/>
                <a:hlinkClick r:id="rId9" action="ppaction://hlinksldjump"/>
              </a:rPr>
              <a:t> </a:t>
            </a:r>
            <a:r>
              <a:rPr dirty="0" sz="1200">
                <a:latin typeface="Calibri"/>
                <a:cs typeface="Calibri"/>
                <a:hlinkClick r:id="rId9" action="ppaction://hlinksldjump"/>
              </a:rPr>
              <a:t>board</a:t>
            </a:r>
            <a:r>
              <a:rPr dirty="0" sz="1200" spc="130">
                <a:latin typeface="Calibri"/>
                <a:cs typeface="Calibri"/>
                <a:hlinkClick r:id="rId9" action="ppaction://hlinksldjump"/>
              </a:rPr>
              <a:t> </a:t>
            </a:r>
            <a:r>
              <a:rPr dirty="0" sz="1200">
                <a:latin typeface="Calibri"/>
                <a:cs typeface="Calibri"/>
                <a:hlinkClick r:id="rId9" action="ppaction://hlinksldjump"/>
              </a:rPr>
              <a:t>in</a:t>
            </a:r>
            <a:r>
              <a:rPr dirty="0" sz="1200" spc="135">
                <a:latin typeface="Calibri"/>
                <a:cs typeface="Calibri"/>
                <a:hlinkClick r:id="rId9" action="ppaction://hlinksldjump"/>
              </a:rPr>
              <a:t> </a:t>
            </a:r>
            <a:r>
              <a:rPr dirty="0" sz="1200">
                <a:latin typeface="Calibri"/>
                <a:cs typeface="Calibri"/>
                <a:hlinkClick r:id="rId9" action="ppaction://hlinksldjump"/>
              </a:rPr>
              <a:t>single</a:t>
            </a:r>
            <a:r>
              <a:rPr dirty="0" sz="1200" spc="130">
                <a:latin typeface="Calibri"/>
                <a:cs typeface="Calibri"/>
                <a:hlinkClick r:id="rId9" action="ppaction://hlinksldjump"/>
              </a:rPr>
              <a:t> </a:t>
            </a:r>
            <a:r>
              <a:rPr dirty="0" sz="1200">
                <a:latin typeface="Calibri"/>
                <a:cs typeface="Calibri"/>
                <a:hlinkClick r:id="rId9" action="ppaction://hlinksldjump"/>
              </a:rPr>
              <a:t>task</a:t>
            </a:r>
            <a:r>
              <a:rPr dirty="0" sz="1200" spc="135">
                <a:latin typeface="Calibri"/>
                <a:cs typeface="Calibri"/>
                <a:hlinkClick r:id="rId9" action="ppaction://hlinksldjump"/>
              </a:rPr>
              <a:t> </a:t>
            </a:r>
            <a:r>
              <a:rPr dirty="0" sz="1200">
                <a:latin typeface="Calibri"/>
                <a:cs typeface="Calibri"/>
                <a:hlinkClick r:id="rId9" action="ppaction://hlinksldjump"/>
              </a:rPr>
              <a:t>mode</a:t>
            </a:r>
            <a:r>
              <a:rPr dirty="0" sz="1200" spc="34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.</a:t>
            </a:r>
            <a:r>
              <a:rPr dirty="0" sz="1200" spc="35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.</a:t>
            </a:r>
            <a:r>
              <a:rPr dirty="0" sz="1200" spc="35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.</a:t>
            </a:r>
            <a:r>
              <a:rPr dirty="0" sz="1200" spc="35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.</a:t>
            </a:r>
            <a:r>
              <a:rPr dirty="0" sz="1200" spc="35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.</a:t>
            </a:r>
            <a:r>
              <a:rPr dirty="0" sz="1200" spc="35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.</a:t>
            </a:r>
            <a:r>
              <a:rPr dirty="0" sz="1200" spc="35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.</a:t>
            </a:r>
            <a:r>
              <a:rPr dirty="0" sz="1200" spc="35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.</a:t>
            </a:r>
            <a:r>
              <a:rPr dirty="0" sz="1200" spc="35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.</a:t>
            </a:r>
            <a:r>
              <a:rPr dirty="0" sz="1200" spc="35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.</a:t>
            </a:r>
            <a:r>
              <a:rPr dirty="0" sz="1200" spc="35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.</a:t>
            </a:r>
            <a:r>
              <a:rPr dirty="0" sz="1200" spc="35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.</a:t>
            </a:r>
            <a:r>
              <a:rPr dirty="0" sz="1200" spc="35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.</a:t>
            </a:r>
            <a:r>
              <a:rPr dirty="0" sz="1200" spc="35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.</a:t>
            </a:r>
            <a:r>
              <a:rPr dirty="0" sz="1200" spc="35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.</a:t>
            </a:r>
            <a:r>
              <a:rPr dirty="0" sz="1200" spc="35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.</a:t>
            </a:r>
            <a:r>
              <a:rPr dirty="0" sz="1200" spc="35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.</a:t>
            </a:r>
            <a:r>
              <a:rPr dirty="0" sz="1200" spc="35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.</a:t>
            </a:r>
            <a:r>
              <a:rPr dirty="0" sz="1200" spc="35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.</a:t>
            </a:r>
            <a:r>
              <a:rPr dirty="0" sz="1200" spc="35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.</a:t>
            </a:r>
            <a:r>
              <a:rPr dirty="0" sz="1200" spc="35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.</a:t>
            </a:r>
            <a:r>
              <a:rPr dirty="0" sz="1200" spc="35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.</a:t>
            </a:r>
            <a:r>
              <a:rPr dirty="0" sz="1200" spc="35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.</a:t>
            </a:r>
            <a:r>
              <a:rPr dirty="0" sz="1200" spc="35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.</a:t>
            </a:r>
            <a:r>
              <a:rPr dirty="0" sz="1200" spc="35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.</a:t>
            </a:r>
            <a:r>
              <a:rPr dirty="0" sz="1200" spc="355">
                <a:latin typeface="Calibri"/>
                <a:cs typeface="Calibri"/>
              </a:rPr>
              <a:t> </a:t>
            </a:r>
            <a:r>
              <a:rPr dirty="0" sz="1200" spc="-50">
                <a:latin typeface="Calibri"/>
                <a:cs typeface="Calibri"/>
              </a:rPr>
              <a:t>.</a:t>
            </a:r>
            <a:r>
              <a:rPr dirty="0" sz="1200">
                <a:latin typeface="Calibri"/>
                <a:cs typeface="Calibri"/>
              </a:rPr>
              <a:t>	</a:t>
            </a:r>
            <a:r>
              <a:rPr dirty="0" sz="1200" spc="-25">
                <a:latin typeface="Calibri"/>
                <a:cs typeface="Calibri"/>
              </a:rPr>
              <a:t>36</a:t>
            </a:r>
            <a:endParaRPr sz="1200">
              <a:latin typeface="Calibri"/>
              <a:cs typeface="Calibri"/>
            </a:endParaRPr>
          </a:p>
          <a:p>
            <a:pPr algn="r" lvl="2" marL="474980" marR="5715" indent="-474980">
              <a:lnSpc>
                <a:spcPct val="100000"/>
              </a:lnSpc>
              <a:spcBef>
                <a:spcPts val="1420"/>
              </a:spcBef>
              <a:buAutoNum type="arabicPeriod"/>
              <a:tabLst>
                <a:tab pos="474980" algn="l"/>
                <a:tab pos="1347470" algn="l"/>
                <a:tab pos="5765800" algn="l"/>
              </a:tabLst>
            </a:pPr>
            <a:r>
              <a:rPr dirty="0" sz="1200" spc="-10">
                <a:latin typeface="Calibri"/>
                <a:cs typeface="Calibri"/>
                <a:hlinkClick r:id="rId9" action="ppaction://hlinksldjump"/>
              </a:rPr>
              <a:t>Monitoring</a:t>
            </a:r>
            <a:r>
              <a:rPr dirty="0" sz="1200">
                <a:latin typeface="Calibri"/>
                <a:cs typeface="Calibri"/>
              </a:rPr>
              <a:t>	.</a:t>
            </a:r>
            <a:r>
              <a:rPr dirty="0" sz="1200" spc="35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.</a:t>
            </a:r>
            <a:r>
              <a:rPr dirty="0" sz="1200" spc="35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.</a:t>
            </a:r>
            <a:r>
              <a:rPr dirty="0" sz="1200" spc="35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.</a:t>
            </a:r>
            <a:r>
              <a:rPr dirty="0" sz="1200" spc="35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.</a:t>
            </a:r>
            <a:r>
              <a:rPr dirty="0" sz="1200" spc="35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.</a:t>
            </a:r>
            <a:r>
              <a:rPr dirty="0" sz="1200" spc="35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.</a:t>
            </a:r>
            <a:r>
              <a:rPr dirty="0" sz="1200" spc="35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.</a:t>
            </a:r>
            <a:r>
              <a:rPr dirty="0" sz="1200" spc="35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.</a:t>
            </a:r>
            <a:r>
              <a:rPr dirty="0" sz="1200" spc="35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.</a:t>
            </a:r>
            <a:r>
              <a:rPr dirty="0" sz="1200" spc="35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.</a:t>
            </a:r>
            <a:r>
              <a:rPr dirty="0" sz="1200" spc="35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.</a:t>
            </a:r>
            <a:r>
              <a:rPr dirty="0" sz="1200" spc="35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.</a:t>
            </a:r>
            <a:r>
              <a:rPr dirty="0" sz="1200" spc="35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.</a:t>
            </a:r>
            <a:r>
              <a:rPr dirty="0" sz="1200" spc="35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.</a:t>
            </a:r>
            <a:r>
              <a:rPr dirty="0" sz="1200" spc="35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.</a:t>
            </a:r>
            <a:r>
              <a:rPr dirty="0" sz="1200" spc="35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.</a:t>
            </a:r>
            <a:r>
              <a:rPr dirty="0" sz="1200" spc="35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.</a:t>
            </a:r>
            <a:r>
              <a:rPr dirty="0" sz="1200" spc="35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.</a:t>
            </a:r>
            <a:r>
              <a:rPr dirty="0" sz="1200" spc="35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.</a:t>
            </a:r>
            <a:r>
              <a:rPr dirty="0" sz="1200" spc="35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.</a:t>
            </a:r>
            <a:r>
              <a:rPr dirty="0" sz="1200" spc="35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.</a:t>
            </a:r>
            <a:r>
              <a:rPr dirty="0" sz="1200" spc="35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.</a:t>
            </a:r>
            <a:r>
              <a:rPr dirty="0" sz="1200" spc="35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.</a:t>
            </a:r>
            <a:r>
              <a:rPr dirty="0" sz="1200" spc="35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.</a:t>
            </a:r>
            <a:r>
              <a:rPr dirty="0" sz="1200" spc="35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.</a:t>
            </a:r>
            <a:r>
              <a:rPr dirty="0" sz="1200" spc="35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.</a:t>
            </a:r>
            <a:r>
              <a:rPr dirty="0" sz="1200" spc="35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.</a:t>
            </a:r>
            <a:r>
              <a:rPr dirty="0" sz="1200" spc="35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.</a:t>
            </a:r>
            <a:r>
              <a:rPr dirty="0" sz="1200" spc="35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.</a:t>
            </a:r>
            <a:r>
              <a:rPr dirty="0" sz="1200" spc="35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.</a:t>
            </a:r>
            <a:r>
              <a:rPr dirty="0" sz="1200" spc="35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.</a:t>
            </a:r>
            <a:r>
              <a:rPr dirty="0" sz="1200" spc="35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.</a:t>
            </a:r>
            <a:r>
              <a:rPr dirty="0" sz="1200" spc="35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.</a:t>
            </a:r>
            <a:r>
              <a:rPr dirty="0" sz="1200" spc="35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.</a:t>
            </a:r>
            <a:r>
              <a:rPr dirty="0" sz="1200" spc="35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.</a:t>
            </a:r>
            <a:r>
              <a:rPr dirty="0" sz="1200" spc="350">
                <a:latin typeface="Calibri"/>
                <a:cs typeface="Calibri"/>
              </a:rPr>
              <a:t> </a:t>
            </a:r>
            <a:r>
              <a:rPr dirty="0" sz="1200" spc="-50">
                <a:latin typeface="Calibri"/>
                <a:cs typeface="Calibri"/>
              </a:rPr>
              <a:t>.</a:t>
            </a:r>
            <a:r>
              <a:rPr dirty="0" sz="1200">
                <a:latin typeface="Calibri"/>
                <a:cs typeface="Calibri"/>
              </a:rPr>
              <a:t>	</a:t>
            </a:r>
            <a:r>
              <a:rPr dirty="0" sz="1200" spc="-25">
                <a:latin typeface="Calibri"/>
                <a:cs typeface="Calibri"/>
              </a:rPr>
              <a:t>36</a:t>
            </a:r>
            <a:endParaRPr sz="1200">
              <a:latin typeface="Calibri"/>
              <a:cs typeface="Calibri"/>
            </a:endParaRPr>
          </a:p>
          <a:p>
            <a:pPr algn="r" lvl="2" marL="474980" marR="5080" indent="-474980">
              <a:lnSpc>
                <a:spcPct val="100000"/>
              </a:lnSpc>
              <a:spcBef>
                <a:spcPts val="1425"/>
              </a:spcBef>
              <a:buAutoNum type="arabicPeriod"/>
              <a:tabLst>
                <a:tab pos="474980" algn="l"/>
                <a:tab pos="2285365" algn="l"/>
                <a:tab pos="5765800" algn="l"/>
              </a:tabLst>
            </a:pPr>
            <a:r>
              <a:rPr dirty="0" sz="1200">
                <a:latin typeface="Calibri"/>
                <a:cs typeface="Calibri"/>
                <a:hlinkClick r:id="rId10" action="ppaction://hlinksldjump"/>
              </a:rPr>
              <a:t>Arduino</a:t>
            </a:r>
            <a:r>
              <a:rPr dirty="0" sz="1200" spc="210">
                <a:latin typeface="Calibri"/>
                <a:cs typeface="Calibri"/>
                <a:hlinkClick r:id="rId10" action="ppaction://hlinksldjump"/>
              </a:rPr>
              <a:t> </a:t>
            </a:r>
            <a:r>
              <a:rPr dirty="0" sz="1200" spc="100">
                <a:latin typeface="Calibri"/>
                <a:cs typeface="Calibri"/>
                <a:hlinkClick r:id="rId10" action="ppaction://hlinksldjump"/>
              </a:rPr>
              <a:t>UNO</a:t>
            </a:r>
            <a:r>
              <a:rPr dirty="0" sz="1200" spc="204">
                <a:latin typeface="Calibri"/>
                <a:cs typeface="Calibri"/>
                <a:hlinkClick r:id="rId10" action="ppaction://hlinksldjump"/>
              </a:rPr>
              <a:t> </a:t>
            </a:r>
            <a:r>
              <a:rPr dirty="0" sz="1200">
                <a:latin typeface="Calibri"/>
                <a:cs typeface="Calibri"/>
                <a:hlinkClick r:id="rId10" action="ppaction://hlinksldjump"/>
              </a:rPr>
              <a:t>rev3</a:t>
            </a:r>
            <a:r>
              <a:rPr dirty="0" sz="1200" spc="204">
                <a:latin typeface="Calibri"/>
                <a:cs typeface="Calibri"/>
                <a:hlinkClick r:id="rId10" action="ppaction://hlinksldjump"/>
              </a:rPr>
              <a:t> </a:t>
            </a:r>
            <a:r>
              <a:rPr dirty="0" sz="1200" spc="-10">
                <a:latin typeface="Calibri"/>
                <a:cs typeface="Calibri"/>
                <a:hlinkClick r:id="rId10" action="ppaction://hlinksldjump"/>
              </a:rPr>
              <a:t>board</a:t>
            </a:r>
            <a:r>
              <a:rPr dirty="0" sz="1200">
                <a:latin typeface="Calibri"/>
                <a:cs typeface="Calibri"/>
              </a:rPr>
              <a:t>	.</a:t>
            </a:r>
            <a:r>
              <a:rPr dirty="0" sz="1200" spc="35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.</a:t>
            </a:r>
            <a:r>
              <a:rPr dirty="0" sz="1200" spc="35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.</a:t>
            </a:r>
            <a:r>
              <a:rPr dirty="0" sz="1200" spc="35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.</a:t>
            </a:r>
            <a:r>
              <a:rPr dirty="0" sz="1200" spc="35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.</a:t>
            </a:r>
            <a:r>
              <a:rPr dirty="0" sz="1200" spc="35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.</a:t>
            </a:r>
            <a:r>
              <a:rPr dirty="0" sz="1200" spc="35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.</a:t>
            </a:r>
            <a:r>
              <a:rPr dirty="0" sz="1200" spc="35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.</a:t>
            </a:r>
            <a:r>
              <a:rPr dirty="0" sz="1200" spc="35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.</a:t>
            </a:r>
            <a:r>
              <a:rPr dirty="0" sz="1200" spc="35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.</a:t>
            </a:r>
            <a:r>
              <a:rPr dirty="0" sz="1200" spc="35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.</a:t>
            </a:r>
            <a:r>
              <a:rPr dirty="0" sz="1200" spc="35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.</a:t>
            </a:r>
            <a:r>
              <a:rPr dirty="0" sz="1200" spc="35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.</a:t>
            </a:r>
            <a:r>
              <a:rPr dirty="0" sz="1200" spc="35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.</a:t>
            </a:r>
            <a:r>
              <a:rPr dirty="0" sz="1200" spc="35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.</a:t>
            </a:r>
            <a:r>
              <a:rPr dirty="0" sz="1200" spc="35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.</a:t>
            </a:r>
            <a:r>
              <a:rPr dirty="0" sz="1200" spc="35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.</a:t>
            </a:r>
            <a:r>
              <a:rPr dirty="0" sz="1200" spc="35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.</a:t>
            </a:r>
            <a:r>
              <a:rPr dirty="0" sz="1200" spc="35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.</a:t>
            </a:r>
            <a:r>
              <a:rPr dirty="0" sz="1200" spc="35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.</a:t>
            </a:r>
            <a:r>
              <a:rPr dirty="0" sz="1200" spc="35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.</a:t>
            </a:r>
            <a:r>
              <a:rPr dirty="0" sz="1200" spc="35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.</a:t>
            </a:r>
            <a:r>
              <a:rPr dirty="0" sz="1200" spc="35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.</a:t>
            </a:r>
            <a:r>
              <a:rPr dirty="0" sz="1200" spc="35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.</a:t>
            </a:r>
            <a:r>
              <a:rPr dirty="0" sz="1200" spc="35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.</a:t>
            </a:r>
            <a:r>
              <a:rPr dirty="0" sz="1200" spc="35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.</a:t>
            </a:r>
            <a:r>
              <a:rPr dirty="0" sz="1200" spc="35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.</a:t>
            </a:r>
            <a:r>
              <a:rPr dirty="0" sz="1200" spc="35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.</a:t>
            </a:r>
            <a:r>
              <a:rPr dirty="0" sz="1200" spc="350">
                <a:latin typeface="Calibri"/>
                <a:cs typeface="Calibri"/>
              </a:rPr>
              <a:t> </a:t>
            </a:r>
            <a:r>
              <a:rPr dirty="0" sz="1200" spc="-50">
                <a:latin typeface="Calibri"/>
                <a:cs typeface="Calibri"/>
              </a:rPr>
              <a:t>.</a:t>
            </a:r>
            <a:r>
              <a:rPr dirty="0" sz="1200">
                <a:latin typeface="Calibri"/>
                <a:cs typeface="Calibri"/>
              </a:rPr>
              <a:t>	</a:t>
            </a:r>
            <a:r>
              <a:rPr dirty="0" sz="1200" spc="-25">
                <a:latin typeface="Calibri"/>
                <a:cs typeface="Calibri"/>
              </a:rPr>
              <a:t>37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9" name="object 9" descr=""/>
          <p:cNvSpPr txBox="1"/>
          <p:nvPr/>
        </p:nvSpPr>
        <p:spPr>
          <a:xfrm>
            <a:off x="573925" y="5593407"/>
            <a:ext cx="2653030" cy="207645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  <a:tabLst>
                <a:tab pos="235585" algn="l"/>
              </a:tabLst>
            </a:pPr>
            <a:r>
              <a:rPr dirty="0" sz="1200" spc="5" b="1">
                <a:latin typeface="Calibri"/>
                <a:cs typeface="Calibri"/>
                <a:hlinkClick r:id="rId11" action="ppaction://hlinksldjump"/>
              </a:rPr>
              <a:t>6</a:t>
            </a:r>
            <a:r>
              <a:rPr dirty="0" sz="1200" b="1">
                <a:latin typeface="Calibri"/>
                <a:cs typeface="Calibri"/>
                <a:hlinkClick r:id="rId11" action="ppaction://hlinksldjump"/>
              </a:rPr>
              <a:t>	</a:t>
            </a:r>
            <a:r>
              <a:rPr dirty="0" sz="1200" spc="95" b="1">
                <a:latin typeface="Calibri"/>
                <a:cs typeface="Calibri"/>
                <a:hlinkClick r:id="rId11" action="ppaction://hlinksldjump"/>
              </a:rPr>
              <a:t>Operating</a:t>
            </a:r>
            <a:r>
              <a:rPr dirty="0" sz="1200" spc="200" b="1">
                <a:latin typeface="Calibri"/>
                <a:cs typeface="Calibri"/>
                <a:hlinkClick r:id="rId11" action="ppaction://hlinksldjump"/>
              </a:rPr>
              <a:t> </a:t>
            </a:r>
            <a:r>
              <a:rPr dirty="0" sz="1200" spc="80" b="1">
                <a:latin typeface="Calibri"/>
                <a:cs typeface="Calibri"/>
                <a:hlinkClick r:id="rId11" action="ppaction://hlinksldjump"/>
              </a:rPr>
              <a:t>system</a:t>
            </a:r>
            <a:r>
              <a:rPr dirty="0" sz="1200" spc="200" b="1">
                <a:latin typeface="Calibri"/>
                <a:cs typeface="Calibri"/>
                <a:hlinkClick r:id="rId11" action="ppaction://hlinksldjump"/>
              </a:rPr>
              <a:t> </a:t>
            </a:r>
            <a:r>
              <a:rPr dirty="0" sz="1200" spc="80" b="1">
                <a:latin typeface="Calibri"/>
                <a:cs typeface="Calibri"/>
                <a:hlinkClick r:id="rId11" action="ppaction://hlinksldjump"/>
              </a:rPr>
              <a:t>and</a:t>
            </a:r>
            <a:r>
              <a:rPr dirty="0" sz="1200" spc="200" b="1">
                <a:latin typeface="Calibri"/>
                <a:cs typeface="Calibri"/>
                <a:hlinkClick r:id="rId11" action="ppaction://hlinksldjump"/>
              </a:rPr>
              <a:t> </a:t>
            </a:r>
            <a:r>
              <a:rPr dirty="0" sz="1200" spc="55" b="1">
                <a:latin typeface="Calibri"/>
                <a:cs typeface="Calibri"/>
                <a:hlinkClick r:id="rId11" action="ppaction://hlinksldjump"/>
              </a:rPr>
              <a:t>scheduler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10" name="object 10" descr=""/>
          <p:cNvSpPr txBox="1"/>
          <p:nvPr/>
        </p:nvSpPr>
        <p:spPr>
          <a:xfrm>
            <a:off x="6883264" y="5593407"/>
            <a:ext cx="196215" cy="207645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200" spc="30" b="1">
                <a:latin typeface="Calibri"/>
                <a:cs typeface="Calibri"/>
              </a:rPr>
              <a:t>39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11" name="object 11" descr=""/>
          <p:cNvSpPr txBox="1"/>
          <p:nvPr/>
        </p:nvSpPr>
        <p:spPr>
          <a:xfrm>
            <a:off x="796925" y="5956868"/>
            <a:ext cx="6282690" cy="1298575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algn="r" lvl="1" marL="341630" marR="5080" indent="-341630">
              <a:lnSpc>
                <a:spcPct val="100000"/>
              </a:lnSpc>
              <a:spcBef>
                <a:spcPts val="95"/>
              </a:spcBef>
              <a:buAutoNum type="arabicPeriod"/>
              <a:tabLst>
                <a:tab pos="341630" algn="l"/>
                <a:tab pos="1103630" algn="l"/>
                <a:tab pos="6108065" algn="l"/>
              </a:tabLst>
            </a:pPr>
            <a:r>
              <a:rPr dirty="0" sz="1200" spc="-10">
                <a:latin typeface="Calibri"/>
                <a:cs typeface="Calibri"/>
                <a:hlinkClick r:id="rId12" action="ppaction://hlinksldjump"/>
              </a:rPr>
              <a:t>Scheduler</a:t>
            </a:r>
            <a:r>
              <a:rPr dirty="0" sz="1200">
                <a:latin typeface="Calibri"/>
                <a:cs typeface="Calibri"/>
              </a:rPr>
              <a:t>	.</a:t>
            </a:r>
            <a:r>
              <a:rPr dirty="0" sz="1200" spc="35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.</a:t>
            </a:r>
            <a:r>
              <a:rPr dirty="0" sz="1200" spc="35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.</a:t>
            </a:r>
            <a:r>
              <a:rPr dirty="0" sz="1200" spc="35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.</a:t>
            </a:r>
            <a:r>
              <a:rPr dirty="0" sz="1200" spc="35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.</a:t>
            </a:r>
            <a:r>
              <a:rPr dirty="0" sz="1200" spc="35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.</a:t>
            </a:r>
            <a:r>
              <a:rPr dirty="0" sz="1200" spc="35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.</a:t>
            </a:r>
            <a:r>
              <a:rPr dirty="0" sz="1200" spc="35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.</a:t>
            </a:r>
            <a:r>
              <a:rPr dirty="0" sz="1200" spc="35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.</a:t>
            </a:r>
            <a:r>
              <a:rPr dirty="0" sz="1200" spc="35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.</a:t>
            </a:r>
            <a:r>
              <a:rPr dirty="0" sz="1200" spc="35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.</a:t>
            </a:r>
            <a:r>
              <a:rPr dirty="0" sz="1200" spc="35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.</a:t>
            </a:r>
            <a:r>
              <a:rPr dirty="0" sz="1200" spc="35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.</a:t>
            </a:r>
            <a:r>
              <a:rPr dirty="0" sz="1200" spc="35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.</a:t>
            </a:r>
            <a:r>
              <a:rPr dirty="0" sz="1200" spc="35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.</a:t>
            </a:r>
            <a:r>
              <a:rPr dirty="0" sz="1200" spc="35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.</a:t>
            </a:r>
            <a:r>
              <a:rPr dirty="0" sz="1200" spc="35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.</a:t>
            </a:r>
            <a:r>
              <a:rPr dirty="0" sz="1200" spc="35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.</a:t>
            </a:r>
            <a:r>
              <a:rPr dirty="0" sz="1200" spc="35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.</a:t>
            </a:r>
            <a:r>
              <a:rPr dirty="0" sz="1200" spc="35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.</a:t>
            </a:r>
            <a:r>
              <a:rPr dirty="0" sz="1200" spc="35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.</a:t>
            </a:r>
            <a:r>
              <a:rPr dirty="0" sz="1200" spc="35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.</a:t>
            </a:r>
            <a:r>
              <a:rPr dirty="0" sz="1200" spc="35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.</a:t>
            </a:r>
            <a:r>
              <a:rPr dirty="0" sz="1200" spc="35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.</a:t>
            </a:r>
            <a:r>
              <a:rPr dirty="0" sz="1200" spc="35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.</a:t>
            </a:r>
            <a:r>
              <a:rPr dirty="0" sz="1200" spc="35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.</a:t>
            </a:r>
            <a:r>
              <a:rPr dirty="0" sz="1200" spc="35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.</a:t>
            </a:r>
            <a:r>
              <a:rPr dirty="0" sz="1200" spc="35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.</a:t>
            </a:r>
            <a:r>
              <a:rPr dirty="0" sz="1200" spc="35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.</a:t>
            </a:r>
            <a:r>
              <a:rPr dirty="0" sz="1200" spc="35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.</a:t>
            </a:r>
            <a:r>
              <a:rPr dirty="0" sz="1200" spc="35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.</a:t>
            </a:r>
            <a:r>
              <a:rPr dirty="0" sz="1200" spc="35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.</a:t>
            </a:r>
            <a:r>
              <a:rPr dirty="0" sz="1200" spc="35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.</a:t>
            </a:r>
            <a:r>
              <a:rPr dirty="0" sz="1200" spc="35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.</a:t>
            </a:r>
            <a:r>
              <a:rPr dirty="0" sz="1200" spc="35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.</a:t>
            </a:r>
            <a:r>
              <a:rPr dirty="0" sz="1200" spc="35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.</a:t>
            </a:r>
            <a:r>
              <a:rPr dirty="0" sz="1200" spc="35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.</a:t>
            </a:r>
            <a:r>
              <a:rPr dirty="0" sz="1200" spc="35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.</a:t>
            </a:r>
            <a:r>
              <a:rPr dirty="0" sz="1200" spc="35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.</a:t>
            </a:r>
            <a:r>
              <a:rPr dirty="0" sz="1200" spc="35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.</a:t>
            </a:r>
            <a:r>
              <a:rPr dirty="0" sz="1200" spc="35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.</a:t>
            </a:r>
            <a:r>
              <a:rPr dirty="0" sz="1200" spc="350">
                <a:latin typeface="Calibri"/>
                <a:cs typeface="Calibri"/>
              </a:rPr>
              <a:t> </a:t>
            </a:r>
            <a:r>
              <a:rPr dirty="0" sz="1200" spc="-50">
                <a:latin typeface="Calibri"/>
                <a:cs typeface="Calibri"/>
              </a:rPr>
              <a:t>.</a:t>
            </a:r>
            <a:r>
              <a:rPr dirty="0" sz="1200">
                <a:latin typeface="Calibri"/>
                <a:cs typeface="Calibri"/>
              </a:rPr>
              <a:t>	</a:t>
            </a:r>
            <a:r>
              <a:rPr dirty="0" sz="1200" spc="-25">
                <a:latin typeface="Calibri"/>
                <a:cs typeface="Calibri"/>
              </a:rPr>
              <a:t>40</a:t>
            </a:r>
            <a:endParaRPr sz="1200">
              <a:latin typeface="Calibri"/>
              <a:cs typeface="Calibri"/>
            </a:endParaRPr>
          </a:p>
          <a:p>
            <a:pPr algn="r" lvl="2" marL="474980" marR="5080" indent="-474980">
              <a:lnSpc>
                <a:spcPct val="100000"/>
              </a:lnSpc>
              <a:spcBef>
                <a:spcPts val="1420"/>
              </a:spcBef>
              <a:buAutoNum type="arabicPeriod"/>
              <a:tabLst>
                <a:tab pos="474980" algn="l"/>
                <a:tab pos="5765800" algn="l"/>
              </a:tabLst>
            </a:pPr>
            <a:r>
              <a:rPr dirty="0" sz="1200">
                <a:latin typeface="Calibri"/>
                <a:cs typeface="Calibri"/>
                <a:hlinkClick r:id="rId13" action="ppaction://hlinksldjump"/>
              </a:rPr>
              <a:t>Starting</a:t>
            </a:r>
            <a:r>
              <a:rPr dirty="0" sz="1200" spc="140">
                <a:latin typeface="Calibri"/>
                <a:cs typeface="Calibri"/>
                <a:hlinkClick r:id="rId13" action="ppaction://hlinksldjump"/>
              </a:rPr>
              <a:t> </a:t>
            </a:r>
            <a:r>
              <a:rPr dirty="0" sz="1200">
                <a:latin typeface="Calibri"/>
                <a:cs typeface="Calibri"/>
                <a:hlinkClick r:id="rId13" action="ppaction://hlinksldjump"/>
              </a:rPr>
              <a:t>up</a:t>
            </a:r>
            <a:r>
              <a:rPr dirty="0" sz="1200" spc="140">
                <a:latin typeface="Calibri"/>
                <a:cs typeface="Calibri"/>
                <a:hlinkClick r:id="rId13" action="ppaction://hlinksldjump"/>
              </a:rPr>
              <a:t> </a:t>
            </a:r>
            <a:r>
              <a:rPr dirty="0" sz="1200">
                <a:latin typeface="Calibri"/>
                <a:cs typeface="Calibri"/>
                <a:hlinkClick r:id="rId13" action="ppaction://hlinksldjump"/>
              </a:rPr>
              <a:t>the</a:t>
            </a:r>
            <a:r>
              <a:rPr dirty="0" sz="1200" spc="140">
                <a:latin typeface="Calibri"/>
                <a:cs typeface="Calibri"/>
                <a:hlinkClick r:id="rId13" action="ppaction://hlinksldjump"/>
              </a:rPr>
              <a:t> </a:t>
            </a:r>
            <a:r>
              <a:rPr dirty="0" sz="1200">
                <a:latin typeface="Calibri"/>
                <a:cs typeface="Calibri"/>
                <a:hlinkClick r:id="rId13" action="ppaction://hlinksldjump"/>
              </a:rPr>
              <a:t>raspberry</a:t>
            </a:r>
            <a:r>
              <a:rPr dirty="0" sz="1200" spc="145">
                <a:latin typeface="Calibri"/>
                <a:cs typeface="Calibri"/>
                <a:hlinkClick r:id="rId13" action="ppaction://hlinksldjump"/>
              </a:rPr>
              <a:t> </a:t>
            </a:r>
            <a:r>
              <a:rPr dirty="0" sz="1200">
                <a:latin typeface="Calibri"/>
                <a:cs typeface="Calibri"/>
                <a:hlinkClick r:id="rId13" action="ppaction://hlinksldjump"/>
              </a:rPr>
              <a:t>pico</a:t>
            </a:r>
            <a:r>
              <a:rPr dirty="0" sz="1200" spc="24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.</a:t>
            </a:r>
            <a:r>
              <a:rPr dirty="0" sz="1200" spc="37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.</a:t>
            </a:r>
            <a:r>
              <a:rPr dirty="0" sz="1200" spc="37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.</a:t>
            </a:r>
            <a:r>
              <a:rPr dirty="0" sz="1200" spc="36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.</a:t>
            </a:r>
            <a:r>
              <a:rPr dirty="0" sz="1200" spc="37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.</a:t>
            </a:r>
            <a:r>
              <a:rPr dirty="0" sz="1200" spc="37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.</a:t>
            </a:r>
            <a:r>
              <a:rPr dirty="0" sz="1200" spc="36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.</a:t>
            </a:r>
            <a:r>
              <a:rPr dirty="0" sz="1200" spc="37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.</a:t>
            </a:r>
            <a:r>
              <a:rPr dirty="0" sz="1200" spc="36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.</a:t>
            </a:r>
            <a:r>
              <a:rPr dirty="0" sz="1200" spc="37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.</a:t>
            </a:r>
            <a:r>
              <a:rPr dirty="0" sz="1200" spc="37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.</a:t>
            </a:r>
            <a:r>
              <a:rPr dirty="0" sz="1200" spc="36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.</a:t>
            </a:r>
            <a:r>
              <a:rPr dirty="0" sz="1200" spc="37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.</a:t>
            </a:r>
            <a:r>
              <a:rPr dirty="0" sz="1200" spc="36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.</a:t>
            </a:r>
            <a:r>
              <a:rPr dirty="0" sz="1200" spc="37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.</a:t>
            </a:r>
            <a:r>
              <a:rPr dirty="0" sz="1200" spc="37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.</a:t>
            </a:r>
            <a:r>
              <a:rPr dirty="0" sz="1200" spc="36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.</a:t>
            </a:r>
            <a:r>
              <a:rPr dirty="0" sz="1200" spc="37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.</a:t>
            </a:r>
            <a:r>
              <a:rPr dirty="0" sz="1200" spc="37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.</a:t>
            </a:r>
            <a:r>
              <a:rPr dirty="0" sz="1200" spc="36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.</a:t>
            </a:r>
            <a:r>
              <a:rPr dirty="0" sz="1200" spc="37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.</a:t>
            </a:r>
            <a:r>
              <a:rPr dirty="0" sz="1200" spc="36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.</a:t>
            </a:r>
            <a:r>
              <a:rPr dirty="0" sz="1200" spc="37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.</a:t>
            </a:r>
            <a:r>
              <a:rPr dirty="0" sz="1200" spc="37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.</a:t>
            </a:r>
            <a:r>
              <a:rPr dirty="0" sz="1200" spc="36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.</a:t>
            </a:r>
            <a:r>
              <a:rPr dirty="0" sz="1200" spc="37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.</a:t>
            </a:r>
            <a:r>
              <a:rPr dirty="0" sz="1200" spc="365">
                <a:latin typeface="Calibri"/>
                <a:cs typeface="Calibri"/>
              </a:rPr>
              <a:t> </a:t>
            </a:r>
            <a:r>
              <a:rPr dirty="0" sz="1200" spc="-50">
                <a:latin typeface="Calibri"/>
                <a:cs typeface="Calibri"/>
              </a:rPr>
              <a:t>.</a:t>
            </a:r>
            <a:r>
              <a:rPr dirty="0" sz="1200">
                <a:latin typeface="Calibri"/>
                <a:cs typeface="Calibri"/>
              </a:rPr>
              <a:t>	</a:t>
            </a:r>
            <a:r>
              <a:rPr dirty="0" sz="1200" spc="-25">
                <a:latin typeface="Calibri"/>
                <a:cs typeface="Calibri"/>
              </a:rPr>
              <a:t>41</a:t>
            </a:r>
            <a:endParaRPr sz="1200">
              <a:latin typeface="Calibri"/>
              <a:cs typeface="Calibri"/>
            </a:endParaRPr>
          </a:p>
          <a:p>
            <a:pPr algn="r" lvl="1" marL="341630" marR="5080" indent="-341630">
              <a:lnSpc>
                <a:spcPct val="100000"/>
              </a:lnSpc>
              <a:spcBef>
                <a:spcPts val="1425"/>
              </a:spcBef>
              <a:buAutoNum type="arabicPeriod"/>
              <a:tabLst>
                <a:tab pos="341630" algn="l"/>
                <a:tab pos="6107430" algn="l"/>
              </a:tabLst>
            </a:pPr>
            <a:r>
              <a:rPr dirty="0" sz="1200">
                <a:latin typeface="Calibri"/>
                <a:cs typeface="Calibri"/>
                <a:hlinkClick r:id="rId14" action="ppaction://hlinksldjump"/>
              </a:rPr>
              <a:t>Synchronization</a:t>
            </a:r>
            <a:r>
              <a:rPr dirty="0" sz="1200" spc="135">
                <a:latin typeface="Calibri"/>
                <a:cs typeface="Calibri"/>
                <a:hlinkClick r:id="rId14" action="ppaction://hlinksldjump"/>
              </a:rPr>
              <a:t> </a:t>
            </a:r>
            <a:r>
              <a:rPr dirty="0" sz="1200">
                <a:latin typeface="Calibri"/>
                <a:cs typeface="Calibri"/>
                <a:hlinkClick r:id="rId14" action="ppaction://hlinksldjump"/>
              </a:rPr>
              <a:t>with</a:t>
            </a:r>
            <a:r>
              <a:rPr dirty="0" sz="1200" spc="135">
                <a:latin typeface="Calibri"/>
                <a:cs typeface="Calibri"/>
                <a:hlinkClick r:id="rId14" action="ppaction://hlinksldjump"/>
              </a:rPr>
              <a:t> </a:t>
            </a:r>
            <a:r>
              <a:rPr dirty="0" sz="1200">
                <a:latin typeface="Calibri"/>
                <a:cs typeface="Calibri"/>
                <a:hlinkClick r:id="rId14" action="ppaction://hlinksldjump"/>
              </a:rPr>
              <a:t>semaphores</a:t>
            </a:r>
            <a:r>
              <a:rPr dirty="0" sz="1200" spc="190">
                <a:latin typeface="Calibri"/>
                <a:cs typeface="Calibri"/>
              </a:rPr>
              <a:t>  </a:t>
            </a:r>
            <a:r>
              <a:rPr dirty="0" sz="1200">
                <a:latin typeface="Calibri"/>
                <a:cs typeface="Calibri"/>
              </a:rPr>
              <a:t>.</a:t>
            </a:r>
            <a:r>
              <a:rPr dirty="0" sz="1200" spc="36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.</a:t>
            </a:r>
            <a:r>
              <a:rPr dirty="0" sz="1200" spc="35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.</a:t>
            </a:r>
            <a:r>
              <a:rPr dirty="0" sz="1200" spc="36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.</a:t>
            </a:r>
            <a:r>
              <a:rPr dirty="0" sz="1200" spc="36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.</a:t>
            </a:r>
            <a:r>
              <a:rPr dirty="0" sz="1200" spc="35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.</a:t>
            </a:r>
            <a:r>
              <a:rPr dirty="0" sz="1200" spc="36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.</a:t>
            </a:r>
            <a:r>
              <a:rPr dirty="0" sz="1200" spc="36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.</a:t>
            </a:r>
            <a:r>
              <a:rPr dirty="0" sz="1200" spc="35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.</a:t>
            </a:r>
            <a:r>
              <a:rPr dirty="0" sz="1200" spc="36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.</a:t>
            </a:r>
            <a:r>
              <a:rPr dirty="0" sz="1200" spc="36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.</a:t>
            </a:r>
            <a:r>
              <a:rPr dirty="0" sz="1200" spc="35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.</a:t>
            </a:r>
            <a:r>
              <a:rPr dirty="0" sz="1200" spc="36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.</a:t>
            </a:r>
            <a:r>
              <a:rPr dirty="0" sz="1200" spc="35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.</a:t>
            </a:r>
            <a:r>
              <a:rPr dirty="0" sz="1200" spc="36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.</a:t>
            </a:r>
            <a:r>
              <a:rPr dirty="0" sz="1200" spc="36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.</a:t>
            </a:r>
            <a:r>
              <a:rPr dirty="0" sz="1200" spc="35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.</a:t>
            </a:r>
            <a:r>
              <a:rPr dirty="0" sz="1200" spc="36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.</a:t>
            </a:r>
            <a:r>
              <a:rPr dirty="0" sz="1200" spc="36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.</a:t>
            </a:r>
            <a:r>
              <a:rPr dirty="0" sz="1200" spc="35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.</a:t>
            </a:r>
            <a:r>
              <a:rPr dirty="0" sz="1200" spc="36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.</a:t>
            </a:r>
            <a:r>
              <a:rPr dirty="0" sz="1200" spc="36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.</a:t>
            </a:r>
            <a:r>
              <a:rPr dirty="0" sz="1200" spc="35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.</a:t>
            </a:r>
            <a:r>
              <a:rPr dirty="0" sz="1200" spc="36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.</a:t>
            </a:r>
            <a:r>
              <a:rPr dirty="0" sz="1200" spc="36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.</a:t>
            </a:r>
            <a:r>
              <a:rPr dirty="0" sz="1200" spc="35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.</a:t>
            </a:r>
            <a:r>
              <a:rPr dirty="0" sz="1200" spc="36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.</a:t>
            </a:r>
            <a:r>
              <a:rPr dirty="0" sz="1200" spc="35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.</a:t>
            </a:r>
            <a:r>
              <a:rPr dirty="0" sz="1200" spc="360">
                <a:latin typeface="Calibri"/>
                <a:cs typeface="Calibri"/>
              </a:rPr>
              <a:t> </a:t>
            </a:r>
            <a:r>
              <a:rPr dirty="0" sz="1200" spc="-50">
                <a:latin typeface="Calibri"/>
                <a:cs typeface="Calibri"/>
              </a:rPr>
              <a:t>.</a:t>
            </a:r>
            <a:r>
              <a:rPr dirty="0" sz="1200">
                <a:latin typeface="Calibri"/>
                <a:cs typeface="Calibri"/>
              </a:rPr>
              <a:t>	</a:t>
            </a:r>
            <a:r>
              <a:rPr dirty="0" sz="1200" spc="-25">
                <a:latin typeface="Calibri"/>
                <a:cs typeface="Calibri"/>
              </a:rPr>
              <a:t>42</a:t>
            </a:r>
            <a:endParaRPr sz="1200">
              <a:latin typeface="Calibri"/>
              <a:cs typeface="Calibri"/>
            </a:endParaRPr>
          </a:p>
          <a:p>
            <a:pPr algn="r" lvl="2" marL="474980" marR="5715" indent="-474980">
              <a:lnSpc>
                <a:spcPct val="100000"/>
              </a:lnSpc>
              <a:spcBef>
                <a:spcPts val="1420"/>
              </a:spcBef>
              <a:buAutoNum type="arabicPeriod"/>
              <a:tabLst>
                <a:tab pos="474980" algn="l"/>
                <a:tab pos="5765165" algn="l"/>
              </a:tabLst>
            </a:pPr>
            <a:r>
              <a:rPr dirty="0" sz="1200">
                <a:latin typeface="Calibri"/>
                <a:cs typeface="Calibri"/>
                <a:hlinkClick r:id="rId15" action="ppaction://hlinksldjump"/>
              </a:rPr>
              <a:t>Process</a:t>
            </a:r>
            <a:r>
              <a:rPr dirty="0" sz="1200" spc="130">
                <a:latin typeface="Calibri"/>
                <a:cs typeface="Calibri"/>
                <a:hlinkClick r:id="rId15" action="ppaction://hlinksldjump"/>
              </a:rPr>
              <a:t> </a:t>
            </a:r>
            <a:r>
              <a:rPr dirty="0" sz="1200">
                <a:latin typeface="Calibri"/>
                <a:cs typeface="Calibri"/>
                <a:hlinkClick r:id="rId15" action="ppaction://hlinksldjump"/>
              </a:rPr>
              <a:t>status</a:t>
            </a:r>
            <a:r>
              <a:rPr dirty="0" sz="1200" spc="135">
                <a:latin typeface="Calibri"/>
                <a:cs typeface="Calibri"/>
                <a:hlinkClick r:id="rId15" action="ppaction://hlinksldjump"/>
              </a:rPr>
              <a:t> </a:t>
            </a:r>
            <a:r>
              <a:rPr dirty="0" sz="1200">
                <a:latin typeface="Calibri"/>
                <a:cs typeface="Calibri"/>
                <a:hlinkClick r:id="rId15" action="ppaction://hlinksldjump"/>
              </a:rPr>
              <a:t>outputs</a:t>
            </a:r>
            <a:r>
              <a:rPr dirty="0" sz="1200" spc="155">
                <a:latin typeface="Calibri"/>
                <a:cs typeface="Calibri"/>
              </a:rPr>
              <a:t>  </a:t>
            </a:r>
            <a:r>
              <a:rPr dirty="0" sz="1200">
                <a:latin typeface="Calibri"/>
                <a:cs typeface="Calibri"/>
              </a:rPr>
              <a:t>.</a:t>
            </a:r>
            <a:r>
              <a:rPr dirty="0" sz="1200" spc="36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.</a:t>
            </a:r>
            <a:r>
              <a:rPr dirty="0" sz="1200" spc="35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.</a:t>
            </a:r>
            <a:r>
              <a:rPr dirty="0" sz="1200" spc="36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.</a:t>
            </a:r>
            <a:r>
              <a:rPr dirty="0" sz="1200" spc="36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.</a:t>
            </a:r>
            <a:r>
              <a:rPr dirty="0" sz="1200" spc="35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.</a:t>
            </a:r>
            <a:r>
              <a:rPr dirty="0" sz="1200" spc="36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.</a:t>
            </a:r>
            <a:r>
              <a:rPr dirty="0" sz="1200" spc="35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.</a:t>
            </a:r>
            <a:r>
              <a:rPr dirty="0" sz="1200" spc="36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.</a:t>
            </a:r>
            <a:r>
              <a:rPr dirty="0" sz="1200" spc="35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.</a:t>
            </a:r>
            <a:r>
              <a:rPr dirty="0" sz="1200" spc="36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.</a:t>
            </a:r>
            <a:r>
              <a:rPr dirty="0" sz="1200" spc="36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.</a:t>
            </a:r>
            <a:r>
              <a:rPr dirty="0" sz="1200" spc="35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.</a:t>
            </a:r>
            <a:r>
              <a:rPr dirty="0" sz="1200" spc="36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.</a:t>
            </a:r>
            <a:r>
              <a:rPr dirty="0" sz="1200" spc="35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.</a:t>
            </a:r>
            <a:r>
              <a:rPr dirty="0" sz="1200" spc="36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.</a:t>
            </a:r>
            <a:r>
              <a:rPr dirty="0" sz="1200" spc="35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.</a:t>
            </a:r>
            <a:r>
              <a:rPr dirty="0" sz="1200" spc="36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.</a:t>
            </a:r>
            <a:r>
              <a:rPr dirty="0" sz="1200" spc="36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.</a:t>
            </a:r>
            <a:r>
              <a:rPr dirty="0" sz="1200" spc="35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.</a:t>
            </a:r>
            <a:r>
              <a:rPr dirty="0" sz="1200" spc="36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.</a:t>
            </a:r>
            <a:r>
              <a:rPr dirty="0" sz="1200" spc="35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.</a:t>
            </a:r>
            <a:r>
              <a:rPr dirty="0" sz="1200" spc="36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.</a:t>
            </a:r>
            <a:r>
              <a:rPr dirty="0" sz="1200" spc="35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.</a:t>
            </a:r>
            <a:r>
              <a:rPr dirty="0" sz="1200" spc="36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.</a:t>
            </a:r>
            <a:r>
              <a:rPr dirty="0" sz="1200" spc="36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.</a:t>
            </a:r>
            <a:r>
              <a:rPr dirty="0" sz="1200" spc="35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.</a:t>
            </a:r>
            <a:r>
              <a:rPr dirty="0" sz="1200" spc="36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.</a:t>
            </a:r>
            <a:r>
              <a:rPr dirty="0" sz="1200" spc="35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.</a:t>
            </a:r>
            <a:r>
              <a:rPr dirty="0" sz="1200" spc="36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.</a:t>
            </a:r>
            <a:r>
              <a:rPr dirty="0" sz="1200" spc="355">
                <a:latin typeface="Calibri"/>
                <a:cs typeface="Calibri"/>
              </a:rPr>
              <a:t> </a:t>
            </a:r>
            <a:r>
              <a:rPr dirty="0" sz="1200" spc="-50">
                <a:latin typeface="Calibri"/>
                <a:cs typeface="Calibri"/>
              </a:rPr>
              <a:t>.</a:t>
            </a:r>
            <a:r>
              <a:rPr dirty="0" sz="1200">
                <a:latin typeface="Calibri"/>
                <a:cs typeface="Calibri"/>
              </a:rPr>
              <a:t>	</a:t>
            </a:r>
            <a:r>
              <a:rPr dirty="0" sz="1200" spc="-25">
                <a:latin typeface="Calibri"/>
                <a:cs typeface="Calibri"/>
              </a:rPr>
              <a:t>43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12" name="object 12" descr=""/>
          <p:cNvSpPr txBox="1"/>
          <p:nvPr/>
        </p:nvSpPr>
        <p:spPr>
          <a:xfrm>
            <a:off x="6883598" y="7559380"/>
            <a:ext cx="196215" cy="207645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200" spc="30" b="1">
                <a:latin typeface="Calibri"/>
                <a:cs typeface="Calibri"/>
              </a:rPr>
              <a:t>45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13" name="object 13" descr=""/>
          <p:cNvSpPr txBox="1"/>
          <p:nvPr/>
        </p:nvSpPr>
        <p:spPr>
          <a:xfrm>
            <a:off x="573925" y="7559380"/>
            <a:ext cx="6506209" cy="238887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235585" indent="-222885">
              <a:lnSpc>
                <a:spcPct val="100000"/>
              </a:lnSpc>
              <a:spcBef>
                <a:spcPts val="95"/>
              </a:spcBef>
              <a:buAutoNum type="arabicPlain" startAt="7"/>
              <a:tabLst>
                <a:tab pos="235585" algn="l"/>
              </a:tabLst>
            </a:pPr>
            <a:r>
              <a:rPr dirty="0" sz="1200" spc="110" b="1">
                <a:latin typeface="Calibri"/>
                <a:cs typeface="Calibri"/>
                <a:hlinkClick r:id="rId16" action="ppaction://hlinksldjump"/>
              </a:rPr>
              <a:t>Programming</a:t>
            </a:r>
            <a:r>
              <a:rPr dirty="0" sz="1200" spc="185" b="1">
                <a:latin typeface="Calibri"/>
                <a:cs typeface="Calibri"/>
                <a:hlinkClick r:id="rId16" action="ppaction://hlinksldjump"/>
              </a:rPr>
              <a:t> </a:t>
            </a:r>
            <a:r>
              <a:rPr dirty="0" sz="1200" spc="60" b="1">
                <a:latin typeface="Calibri"/>
                <a:cs typeface="Calibri"/>
                <a:hlinkClick r:id="rId16" action="ppaction://hlinksldjump"/>
              </a:rPr>
              <a:t>languages</a:t>
            </a:r>
            <a:endParaRPr sz="1200">
              <a:latin typeface="Calibri"/>
              <a:cs typeface="Calibri"/>
            </a:endParaRPr>
          </a:p>
          <a:p>
            <a:pPr algn="r" lvl="1" marL="341630" marR="5080" indent="-341630">
              <a:lnSpc>
                <a:spcPct val="100000"/>
              </a:lnSpc>
              <a:spcBef>
                <a:spcPts val="1420"/>
              </a:spcBef>
              <a:buAutoNum type="arabicPeriod"/>
              <a:tabLst>
                <a:tab pos="341630" algn="l"/>
                <a:tab pos="6107430" algn="l"/>
              </a:tabLst>
            </a:pPr>
            <a:r>
              <a:rPr dirty="0" sz="1200">
                <a:latin typeface="Calibri"/>
                <a:cs typeface="Calibri"/>
                <a:hlinkClick r:id="rId16" action="ppaction://hlinksldjump"/>
              </a:rPr>
              <a:t>Formalization</a:t>
            </a:r>
            <a:r>
              <a:rPr dirty="0" sz="1200" spc="130">
                <a:latin typeface="Calibri"/>
                <a:cs typeface="Calibri"/>
                <a:hlinkClick r:id="rId16" action="ppaction://hlinksldjump"/>
              </a:rPr>
              <a:t> </a:t>
            </a:r>
            <a:r>
              <a:rPr dirty="0" sz="1200">
                <a:latin typeface="Calibri"/>
                <a:cs typeface="Calibri"/>
                <a:hlinkClick r:id="rId16" action="ppaction://hlinksldjump"/>
              </a:rPr>
              <a:t>of</a:t>
            </a:r>
            <a:r>
              <a:rPr dirty="0" sz="1200" spc="135">
                <a:latin typeface="Calibri"/>
                <a:cs typeface="Calibri"/>
                <a:hlinkClick r:id="rId16" action="ppaction://hlinksldjump"/>
              </a:rPr>
              <a:t> </a:t>
            </a:r>
            <a:r>
              <a:rPr dirty="0" sz="1200">
                <a:latin typeface="Calibri"/>
                <a:cs typeface="Calibri"/>
                <a:hlinkClick r:id="rId16" action="ppaction://hlinksldjump"/>
              </a:rPr>
              <a:t>languages</a:t>
            </a:r>
            <a:r>
              <a:rPr dirty="0" sz="1200" spc="35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.</a:t>
            </a:r>
            <a:r>
              <a:rPr dirty="0" sz="1200" spc="36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.</a:t>
            </a:r>
            <a:r>
              <a:rPr dirty="0" sz="1200" spc="35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.</a:t>
            </a:r>
            <a:r>
              <a:rPr dirty="0" sz="1200" spc="36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.</a:t>
            </a:r>
            <a:r>
              <a:rPr dirty="0" sz="1200" spc="35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.</a:t>
            </a:r>
            <a:r>
              <a:rPr dirty="0" sz="1200" spc="36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.</a:t>
            </a:r>
            <a:r>
              <a:rPr dirty="0" sz="1200" spc="36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.</a:t>
            </a:r>
            <a:r>
              <a:rPr dirty="0" sz="1200" spc="35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.</a:t>
            </a:r>
            <a:r>
              <a:rPr dirty="0" sz="1200" spc="36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.</a:t>
            </a:r>
            <a:r>
              <a:rPr dirty="0" sz="1200" spc="35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.</a:t>
            </a:r>
            <a:r>
              <a:rPr dirty="0" sz="1200" spc="36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.</a:t>
            </a:r>
            <a:r>
              <a:rPr dirty="0" sz="1200" spc="35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.</a:t>
            </a:r>
            <a:r>
              <a:rPr dirty="0" sz="1200" spc="36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.</a:t>
            </a:r>
            <a:r>
              <a:rPr dirty="0" sz="1200" spc="36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.</a:t>
            </a:r>
            <a:r>
              <a:rPr dirty="0" sz="1200" spc="35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.</a:t>
            </a:r>
            <a:r>
              <a:rPr dirty="0" sz="1200" spc="36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.</a:t>
            </a:r>
            <a:r>
              <a:rPr dirty="0" sz="1200" spc="35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.</a:t>
            </a:r>
            <a:r>
              <a:rPr dirty="0" sz="1200" spc="36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.</a:t>
            </a:r>
            <a:r>
              <a:rPr dirty="0" sz="1200" spc="35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.</a:t>
            </a:r>
            <a:r>
              <a:rPr dirty="0" sz="1200" spc="36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.</a:t>
            </a:r>
            <a:r>
              <a:rPr dirty="0" sz="1200" spc="35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.</a:t>
            </a:r>
            <a:r>
              <a:rPr dirty="0" sz="1200" spc="36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.</a:t>
            </a:r>
            <a:r>
              <a:rPr dirty="0" sz="1200" spc="36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.</a:t>
            </a:r>
            <a:r>
              <a:rPr dirty="0" sz="1200" spc="35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.</a:t>
            </a:r>
            <a:r>
              <a:rPr dirty="0" sz="1200" spc="36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.</a:t>
            </a:r>
            <a:r>
              <a:rPr dirty="0" sz="1200" spc="35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.</a:t>
            </a:r>
            <a:r>
              <a:rPr dirty="0" sz="1200" spc="36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.</a:t>
            </a:r>
            <a:r>
              <a:rPr dirty="0" sz="1200" spc="35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.</a:t>
            </a:r>
            <a:r>
              <a:rPr dirty="0" sz="1200" spc="36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.</a:t>
            </a:r>
            <a:r>
              <a:rPr dirty="0" sz="1200" spc="36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.</a:t>
            </a:r>
            <a:r>
              <a:rPr dirty="0" sz="1200" spc="35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.</a:t>
            </a:r>
            <a:r>
              <a:rPr dirty="0" sz="1200" spc="36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.</a:t>
            </a:r>
            <a:r>
              <a:rPr dirty="0" sz="1200" spc="355">
                <a:latin typeface="Calibri"/>
                <a:cs typeface="Calibri"/>
              </a:rPr>
              <a:t> </a:t>
            </a:r>
            <a:r>
              <a:rPr dirty="0" sz="1200" spc="-50">
                <a:latin typeface="Calibri"/>
                <a:cs typeface="Calibri"/>
              </a:rPr>
              <a:t>.</a:t>
            </a:r>
            <a:r>
              <a:rPr dirty="0" sz="1200">
                <a:latin typeface="Calibri"/>
                <a:cs typeface="Calibri"/>
              </a:rPr>
              <a:t>	</a:t>
            </a:r>
            <a:r>
              <a:rPr dirty="0" sz="1200" spc="-25">
                <a:latin typeface="Calibri"/>
                <a:cs typeface="Calibri"/>
              </a:rPr>
              <a:t>45</a:t>
            </a:r>
            <a:endParaRPr sz="1200">
              <a:latin typeface="Calibri"/>
              <a:cs typeface="Calibri"/>
            </a:endParaRPr>
          </a:p>
          <a:p>
            <a:pPr algn="r" lvl="1" marL="341630" marR="5080" indent="-341630">
              <a:lnSpc>
                <a:spcPct val="100000"/>
              </a:lnSpc>
              <a:spcBef>
                <a:spcPts val="1425"/>
              </a:spcBef>
              <a:buAutoNum type="arabicPeriod"/>
              <a:tabLst>
                <a:tab pos="341630" algn="l"/>
                <a:tab pos="6107430" algn="l"/>
              </a:tabLst>
            </a:pPr>
            <a:r>
              <a:rPr dirty="0" sz="1200">
                <a:latin typeface="Calibri"/>
                <a:cs typeface="Calibri"/>
                <a:hlinkClick r:id="rId17" action="ppaction://hlinksldjump"/>
              </a:rPr>
              <a:t>Lexical</a:t>
            </a:r>
            <a:r>
              <a:rPr dirty="0" sz="1200" spc="135">
                <a:latin typeface="Calibri"/>
                <a:cs typeface="Calibri"/>
                <a:hlinkClick r:id="rId17" action="ppaction://hlinksldjump"/>
              </a:rPr>
              <a:t> </a:t>
            </a:r>
            <a:r>
              <a:rPr dirty="0" sz="1200">
                <a:latin typeface="Calibri"/>
                <a:cs typeface="Calibri"/>
                <a:hlinkClick r:id="rId17" action="ppaction://hlinksldjump"/>
              </a:rPr>
              <a:t>analysis</a:t>
            </a:r>
            <a:r>
              <a:rPr dirty="0" sz="1200" spc="120">
                <a:latin typeface="Calibri"/>
                <a:cs typeface="Calibri"/>
              </a:rPr>
              <a:t>  </a:t>
            </a:r>
            <a:r>
              <a:rPr dirty="0" sz="1200">
                <a:latin typeface="Calibri"/>
                <a:cs typeface="Calibri"/>
              </a:rPr>
              <a:t>.</a:t>
            </a:r>
            <a:r>
              <a:rPr dirty="0" sz="1200" spc="37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.</a:t>
            </a:r>
            <a:r>
              <a:rPr dirty="0" sz="1200" spc="36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.</a:t>
            </a:r>
            <a:r>
              <a:rPr dirty="0" sz="1200" spc="36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.</a:t>
            </a:r>
            <a:r>
              <a:rPr dirty="0" sz="1200" spc="36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.</a:t>
            </a:r>
            <a:r>
              <a:rPr dirty="0" sz="1200" spc="36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.</a:t>
            </a:r>
            <a:r>
              <a:rPr dirty="0" sz="1200" spc="36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.</a:t>
            </a:r>
            <a:r>
              <a:rPr dirty="0" sz="1200" spc="36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.</a:t>
            </a:r>
            <a:r>
              <a:rPr dirty="0" sz="1200" spc="36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.</a:t>
            </a:r>
            <a:r>
              <a:rPr dirty="0" sz="1200" spc="36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.</a:t>
            </a:r>
            <a:r>
              <a:rPr dirty="0" sz="1200" spc="36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.</a:t>
            </a:r>
            <a:r>
              <a:rPr dirty="0" sz="1200" spc="36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.</a:t>
            </a:r>
            <a:r>
              <a:rPr dirty="0" sz="1200" spc="36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.</a:t>
            </a:r>
            <a:r>
              <a:rPr dirty="0" sz="1200" spc="36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.</a:t>
            </a:r>
            <a:r>
              <a:rPr dirty="0" sz="1200" spc="36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.</a:t>
            </a:r>
            <a:r>
              <a:rPr dirty="0" sz="1200" spc="36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.</a:t>
            </a:r>
            <a:r>
              <a:rPr dirty="0" sz="1200" spc="36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.</a:t>
            </a:r>
            <a:r>
              <a:rPr dirty="0" sz="1200" spc="36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.</a:t>
            </a:r>
            <a:r>
              <a:rPr dirty="0" sz="1200" spc="36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.</a:t>
            </a:r>
            <a:r>
              <a:rPr dirty="0" sz="1200" spc="36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.</a:t>
            </a:r>
            <a:r>
              <a:rPr dirty="0" sz="1200" spc="36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.</a:t>
            </a:r>
            <a:r>
              <a:rPr dirty="0" sz="1200" spc="36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.</a:t>
            </a:r>
            <a:r>
              <a:rPr dirty="0" sz="1200" spc="36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.</a:t>
            </a:r>
            <a:r>
              <a:rPr dirty="0" sz="1200" spc="36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.</a:t>
            </a:r>
            <a:r>
              <a:rPr dirty="0" sz="1200" spc="36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.</a:t>
            </a:r>
            <a:r>
              <a:rPr dirty="0" sz="1200" spc="36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.</a:t>
            </a:r>
            <a:r>
              <a:rPr dirty="0" sz="1200" spc="36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.</a:t>
            </a:r>
            <a:r>
              <a:rPr dirty="0" sz="1200" spc="36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.</a:t>
            </a:r>
            <a:r>
              <a:rPr dirty="0" sz="1200" spc="36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.</a:t>
            </a:r>
            <a:r>
              <a:rPr dirty="0" sz="1200" spc="36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.</a:t>
            </a:r>
            <a:r>
              <a:rPr dirty="0" sz="1200" spc="36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.</a:t>
            </a:r>
            <a:r>
              <a:rPr dirty="0" sz="1200" spc="36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.</a:t>
            </a:r>
            <a:r>
              <a:rPr dirty="0" sz="1200" spc="36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.</a:t>
            </a:r>
            <a:r>
              <a:rPr dirty="0" sz="1200" spc="36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.</a:t>
            </a:r>
            <a:r>
              <a:rPr dirty="0" sz="1200" spc="36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.</a:t>
            </a:r>
            <a:r>
              <a:rPr dirty="0" sz="1200" spc="36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.</a:t>
            </a:r>
            <a:r>
              <a:rPr dirty="0" sz="1200" spc="36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.</a:t>
            </a:r>
            <a:r>
              <a:rPr dirty="0" sz="1200" spc="36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.</a:t>
            </a:r>
            <a:r>
              <a:rPr dirty="0" sz="1200" spc="360">
                <a:latin typeface="Calibri"/>
                <a:cs typeface="Calibri"/>
              </a:rPr>
              <a:t> </a:t>
            </a:r>
            <a:r>
              <a:rPr dirty="0" sz="1200" spc="-50">
                <a:latin typeface="Calibri"/>
                <a:cs typeface="Calibri"/>
              </a:rPr>
              <a:t>.</a:t>
            </a:r>
            <a:r>
              <a:rPr dirty="0" sz="1200">
                <a:latin typeface="Calibri"/>
                <a:cs typeface="Calibri"/>
              </a:rPr>
              <a:t>	</a:t>
            </a:r>
            <a:r>
              <a:rPr dirty="0" sz="1200" spc="-25">
                <a:latin typeface="Calibri"/>
                <a:cs typeface="Calibri"/>
              </a:rPr>
              <a:t>46</a:t>
            </a:r>
            <a:endParaRPr sz="1200">
              <a:latin typeface="Calibri"/>
              <a:cs typeface="Calibri"/>
            </a:endParaRPr>
          </a:p>
          <a:p>
            <a:pPr algn="r" lvl="1" marL="341630" marR="5715" indent="-341630">
              <a:lnSpc>
                <a:spcPct val="100000"/>
              </a:lnSpc>
              <a:spcBef>
                <a:spcPts val="1420"/>
              </a:spcBef>
              <a:buAutoNum type="arabicPeriod"/>
              <a:tabLst>
                <a:tab pos="341630" algn="l"/>
                <a:tab pos="6107430" algn="l"/>
              </a:tabLst>
            </a:pPr>
            <a:r>
              <a:rPr dirty="0" sz="1200">
                <a:latin typeface="Calibri"/>
                <a:cs typeface="Calibri"/>
                <a:hlinkClick r:id="rId18" action="ppaction://hlinksldjump"/>
              </a:rPr>
              <a:t>Syntactical</a:t>
            </a:r>
            <a:r>
              <a:rPr dirty="0" sz="1200" spc="140">
                <a:latin typeface="Calibri"/>
                <a:cs typeface="Calibri"/>
                <a:hlinkClick r:id="rId18" action="ppaction://hlinksldjump"/>
              </a:rPr>
              <a:t> </a:t>
            </a:r>
            <a:r>
              <a:rPr dirty="0" sz="1200">
                <a:latin typeface="Calibri"/>
                <a:cs typeface="Calibri"/>
                <a:hlinkClick r:id="rId18" action="ppaction://hlinksldjump"/>
              </a:rPr>
              <a:t>analysis</a:t>
            </a:r>
            <a:r>
              <a:rPr dirty="0" sz="1200" spc="31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.</a:t>
            </a:r>
            <a:r>
              <a:rPr dirty="0" sz="1200" spc="36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.</a:t>
            </a:r>
            <a:r>
              <a:rPr dirty="0" sz="1200" spc="36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.</a:t>
            </a:r>
            <a:r>
              <a:rPr dirty="0" sz="1200" spc="36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.</a:t>
            </a:r>
            <a:r>
              <a:rPr dirty="0" sz="1200" spc="36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.</a:t>
            </a:r>
            <a:r>
              <a:rPr dirty="0" sz="1200" spc="36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.</a:t>
            </a:r>
            <a:r>
              <a:rPr dirty="0" sz="1200" spc="36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.</a:t>
            </a:r>
            <a:r>
              <a:rPr dirty="0" sz="1200" spc="36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.</a:t>
            </a:r>
            <a:r>
              <a:rPr dirty="0" sz="1200" spc="36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.</a:t>
            </a:r>
            <a:r>
              <a:rPr dirty="0" sz="1200" spc="36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.</a:t>
            </a:r>
            <a:r>
              <a:rPr dirty="0" sz="1200" spc="36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.</a:t>
            </a:r>
            <a:r>
              <a:rPr dirty="0" sz="1200" spc="36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.</a:t>
            </a:r>
            <a:r>
              <a:rPr dirty="0" sz="1200" spc="36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.</a:t>
            </a:r>
            <a:r>
              <a:rPr dirty="0" sz="1200" spc="36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.</a:t>
            </a:r>
            <a:r>
              <a:rPr dirty="0" sz="1200" spc="36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.</a:t>
            </a:r>
            <a:r>
              <a:rPr dirty="0" sz="1200" spc="36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.</a:t>
            </a:r>
            <a:r>
              <a:rPr dirty="0" sz="1200" spc="36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.</a:t>
            </a:r>
            <a:r>
              <a:rPr dirty="0" sz="1200" spc="36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.</a:t>
            </a:r>
            <a:r>
              <a:rPr dirty="0" sz="1200" spc="36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.</a:t>
            </a:r>
            <a:r>
              <a:rPr dirty="0" sz="1200" spc="36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.</a:t>
            </a:r>
            <a:r>
              <a:rPr dirty="0" sz="1200" spc="36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.</a:t>
            </a:r>
            <a:r>
              <a:rPr dirty="0" sz="1200" spc="36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.</a:t>
            </a:r>
            <a:r>
              <a:rPr dirty="0" sz="1200" spc="36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.</a:t>
            </a:r>
            <a:r>
              <a:rPr dirty="0" sz="1200" spc="36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.</a:t>
            </a:r>
            <a:r>
              <a:rPr dirty="0" sz="1200" spc="36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.</a:t>
            </a:r>
            <a:r>
              <a:rPr dirty="0" sz="1200" spc="36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.</a:t>
            </a:r>
            <a:r>
              <a:rPr dirty="0" sz="1200" spc="36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.</a:t>
            </a:r>
            <a:r>
              <a:rPr dirty="0" sz="1200" spc="36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.</a:t>
            </a:r>
            <a:r>
              <a:rPr dirty="0" sz="1200" spc="36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.</a:t>
            </a:r>
            <a:r>
              <a:rPr dirty="0" sz="1200" spc="36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.</a:t>
            </a:r>
            <a:r>
              <a:rPr dirty="0" sz="1200" spc="36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.</a:t>
            </a:r>
            <a:r>
              <a:rPr dirty="0" sz="1200" spc="36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.</a:t>
            </a:r>
            <a:r>
              <a:rPr dirty="0" sz="1200" spc="36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.</a:t>
            </a:r>
            <a:r>
              <a:rPr dirty="0" sz="1200" spc="36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.</a:t>
            </a:r>
            <a:r>
              <a:rPr dirty="0" sz="1200" spc="36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.</a:t>
            </a:r>
            <a:r>
              <a:rPr dirty="0" sz="1200" spc="36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.</a:t>
            </a:r>
            <a:r>
              <a:rPr dirty="0" sz="1200" spc="365">
                <a:latin typeface="Calibri"/>
                <a:cs typeface="Calibri"/>
              </a:rPr>
              <a:t> </a:t>
            </a:r>
            <a:r>
              <a:rPr dirty="0" sz="1200" spc="-50">
                <a:latin typeface="Calibri"/>
                <a:cs typeface="Calibri"/>
              </a:rPr>
              <a:t>.</a:t>
            </a:r>
            <a:r>
              <a:rPr dirty="0" sz="1200">
                <a:latin typeface="Calibri"/>
                <a:cs typeface="Calibri"/>
              </a:rPr>
              <a:t>	</a:t>
            </a:r>
            <a:r>
              <a:rPr dirty="0" sz="1200" spc="-25">
                <a:latin typeface="Calibri"/>
                <a:cs typeface="Calibri"/>
              </a:rPr>
              <a:t>47</a:t>
            </a:r>
            <a:endParaRPr sz="1200">
              <a:latin typeface="Calibri"/>
              <a:cs typeface="Calibri"/>
            </a:endParaRPr>
          </a:p>
          <a:p>
            <a:pPr algn="r" lvl="2" marL="474980" marR="5080" indent="-474980">
              <a:lnSpc>
                <a:spcPct val="100000"/>
              </a:lnSpc>
              <a:spcBef>
                <a:spcPts val="1420"/>
              </a:spcBef>
              <a:buAutoNum type="arabicPeriod"/>
              <a:tabLst>
                <a:tab pos="474980" algn="l"/>
                <a:tab pos="5766435" algn="l"/>
              </a:tabLst>
            </a:pPr>
            <a:r>
              <a:rPr dirty="0" sz="1200">
                <a:latin typeface="Calibri"/>
                <a:cs typeface="Calibri"/>
                <a:hlinkClick r:id="rId19" action="ppaction://hlinksldjump"/>
              </a:rPr>
              <a:t>Code</a:t>
            </a:r>
            <a:r>
              <a:rPr dirty="0" sz="1200" spc="125">
                <a:latin typeface="Calibri"/>
                <a:cs typeface="Calibri"/>
                <a:hlinkClick r:id="rId19" action="ppaction://hlinksldjump"/>
              </a:rPr>
              <a:t> </a:t>
            </a:r>
            <a:r>
              <a:rPr dirty="0" sz="1200">
                <a:latin typeface="Calibri"/>
                <a:cs typeface="Calibri"/>
                <a:hlinkClick r:id="rId19" action="ppaction://hlinksldjump"/>
              </a:rPr>
              <a:t>for</a:t>
            </a:r>
            <a:r>
              <a:rPr dirty="0" sz="1200" spc="130">
                <a:latin typeface="Calibri"/>
                <a:cs typeface="Calibri"/>
                <a:hlinkClick r:id="rId19" action="ppaction://hlinksldjump"/>
              </a:rPr>
              <a:t> </a:t>
            </a:r>
            <a:r>
              <a:rPr dirty="0" sz="1200">
                <a:latin typeface="Calibri"/>
                <a:cs typeface="Calibri"/>
                <a:hlinkClick r:id="rId19" action="ppaction://hlinksldjump"/>
              </a:rPr>
              <a:t>scanner</a:t>
            </a:r>
            <a:r>
              <a:rPr dirty="0" sz="1200" spc="240">
                <a:latin typeface="Calibri"/>
                <a:cs typeface="Calibri"/>
              </a:rPr>
              <a:t>  </a:t>
            </a:r>
            <a:r>
              <a:rPr dirty="0" sz="1200">
                <a:latin typeface="Calibri"/>
                <a:cs typeface="Calibri"/>
              </a:rPr>
              <a:t>.</a:t>
            </a:r>
            <a:r>
              <a:rPr dirty="0" sz="1200" spc="35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.</a:t>
            </a:r>
            <a:r>
              <a:rPr dirty="0" sz="1200" spc="35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.</a:t>
            </a:r>
            <a:r>
              <a:rPr dirty="0" sz="1200" spc="35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.</a:t>
            </a:r>
            <a:r>
              <a:rPr dirty="0" sz="1200" spc="35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.</a:t>
            </a:r>
            <a:r>
              <a:rPr dirty="0" sz="1200" spc="35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.</a:t>
            </a:r>
            <a:r>
              <a:rPr dirty="0" sz="1200" spc="35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.</a:t>
            </a:r>
            <a:r>
              <a:rPr dirty="0" sz="1200" spc="35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.</a:t>
            </a:r>
            <a:r>
              <a:rPr dirty="0" sz="1200" spc="35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.</a:t>
            </a:r>
            <a:r>
              <a:rPr dirty="0" sz="1200" spc="35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.</a:t>
            </a:r>
            <a:r>
              <a:rPr dirty="0" sz="1200" spc="35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.</a:t>
            </a:r>
            <a:r>
              <a:rPr dirty="0" sz="1200" spc="35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.</a:t>
            </a:r>
            <a:r>
              <a:rPr dirty="0" sz="1200" spc="35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.</a:t>
            </a:r>
            <a:r>
              <a:rPr dirty="0" sz="1200" spc="35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.</a:t>
            </a:r>
            <a:r>
              <a:rPr dirty="0" sz="1200" spc="35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.</a:t>
            </a:r>
            <a:r>
              <a:rPr dirty="0" sz="1200" spc="35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.</a:t>
            </a:r>
            <a:r>
              <a:rPr dirty="0" sz="1200" spc="35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.</a:t>
            </a:r>
            <a:r>
              <a:rPr dirty="0" sz="1200" spc="35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.</a:t>
            </a:r>
            <a:r>
              <a:rPr dirty="0" sz="1200" spc="35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.</a:t>
            </a:r>
            <a:r>
              <a:rPr dirty="0" sz="1200" spc="35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.</a:t>
            </a:r>
            <a:r>
              <a:rPr dirty="0" sz="1200" spc="35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.</a:t>
            </a:r>
            <a:r>
              <a:rPr dirty="0" sz="1200" spc="35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.</a:t>
            </a:r>
            <a:r>
              <a:rPr dirty="0" sz="1200" spc="35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.</a:t>
            </a:r>
            <a:r>
              <a:rPr dirty="0" sz="1200" spc="35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.</a:t>
            </a:r>
            <a:r>
              <a:rPr dirty="0" sz="1200" spc="35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.</a:t>
            </a:r>
            <a:r>
              <a:rPr dirty="0" sz="1200" spc="35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.</a:t>
            </a:r>
            <a:r>
              <a:rPr dirty="0" sz="1200" spc="35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.</a:t>
            </a:r>
            <a:r>
              <a:rPr dirty="0" sz="1200" spc="35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.</a:t>
            </a:r>
            <a:r>
              <a:rPr dirty="0" sz="1200" spc="35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.</a:t>
            </a:r>
            <a:r>
              <a:rPr dirty="0" sz="1200" spc="35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.</a:t>
            </a:r>
            <a:r>
              <a:rPr dirty="0" sz="1200" spc="35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.</a:t>
            </a:r>
            <a:r>
              <a:rPr dirty="0" sz="1200" spc="35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.</a:t>
            </a:r>
            <a:r>
              <a:rPr dirty="0" sz="1200" spc="35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.</a:t>
            </a:r>
            <a:r>
              <a:rPr dirty="0" sz="1200" spc="355">
                <a:latin typeface="Calibri"/>
                <a:cs typeface="Calibri"/>
              </a:rPr>
              <a:t> </a:t>
            </a:r>
            <a:r>
              <a:rPr dirty="0" sz="1200" spc="-50">
                <a:latin typeface="Calibri"/>
                <a:cs typeface="Calibri"/>
              </a:rPr>
              <a:t>.</a:t>
            </a:r>
            <a:r>
              <a:rPr dirty="0" sz="1200">
                <a:latin typeface="Calibri"/>
                <a:cs typeface="Calibri"/>
              </a:rPr>
              <a:t>	</a:t>
            </a:r>
            <a:r>
              <a:rPr dirty="0" sz="1200" spc="-25">
                <a:latin typeface="Calibri"/>
                <a:cs typeface="Calibri"/>
              </a:rPr>
              <a:t>49</a:t>
            </a:r>
            <a:endParaRPr sz="1200">
              <a:latin typeface="Calibri"/>
              <a:cs typeface="Calibri"/>
            </a:endParaRPr>
          </a:p>
          <a:p>
            <a:pPr algn="r" lvl="2" marL="474980" marR="5080" indent="-474980">
              <a:lnSpc>
                <a:spcPct val="100000"/>
              </a:lnSpc>
              <a:spcBef>
                <a:spcPts val="1425"/>
              </a:spcBef>
              <a:buAutoNum type="arabicPeriod"/>
              <a:tabLst>
                <a:tab pos="474980" algn="l"/>
                <a:tab pos="5766435" algn="l"/>
              </a:tabLst>
            </a:pPr>
            <a:r>
              <a:rPr dirty="0" sz="1200">
                <a:latin typeface="Calibri"/>
                <a:cs typeface="Calibri"/>
                <a:hlinkClick r:id="rId20" action="ppaction://hlinksldjump"/>
              </a:rPr>
              <a:t>Code</a:t>
            </a:r>
            <a:r>
              <a:rPr dirty="0" sz="1200" spc="125">
                <a:latin typeface="Calibri"/>
                <a:cs typeface="Calibri"/>
                <a:hlinkClick r:id="rId20" action="ppaction://hlinksldjump"/>
              </a:rPr>
              <a:t> </a:t>
            </a:r>
            <a:r>
              <a:rPr dirty="0" sz="1200">
                <a:latin typeface="Calibri"/>
                <a:cs typeface="Calibri"/>
                <a:hlinkClick r:id="rId20" action="ppaction://hlinksldjump"/>
              </a:rPr>
              <a:t>for</a:t>
            </a:r>
            <a:r>
              <a:rPr dirty="0" sz="1200" spc="130">
                <a:latin typeface="Calibri"/>
                <a:cs typeface="Calibri"/>
                <a:hlinkClick r:id="rId20" action="ppaction://hlinksldjump"/>
              </a:rPr>
              <a:t> </a:t>
            </a:r>
            <a:r>
              <a:rPr dirty="0" sz="1200">
                <a:latin typeface="Calibri"/>
                <a:cs typeface="Calibri"/>
                <a:hlinkClick r:id="rId20" action="ppaction://hlinksldjump"/>
              </a:rPr>
              <a:t>parser</a:t>
            </a:r>
            <a:r>
              <a:rPr dirty="0" sz="1200" spc="130">
                <a:latin typeface="Calibri"/>
                <a:cs typeface="Calibri"/>
              </a:rPr>
              <a:t>  </a:t>
            </a:r>
            <a:r>
              <a:rPr dirty="0" sz="1200">
                <a:latin typeface="Calibri"/>
                <a:cs typeface="Calibri"/>
              </a:rPr>
              <a:t>.</a:t>
            </a:r>
            <a:r>
              <a:rPr dirty="0" sz="1200" spc="35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.</a:t>
            </a:r>
            <a:r>
              <a:rPr dirty="0" sz="1200" spc="35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.</a:t>
            </a:r>
            <a:r>
              <a:rPr dirty="0" sz="1200" spc="35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.</a:t>
            </a:r>
            <a:r>
              <a:rPr dirty="0" sz="1200" spc="35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.</a:t>
            </a:r>
            <a:r>
              <a:rPr dirty="0" sz="1200" spc="35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.</a:t>
            </a:r>
            <a:r>
              <a:rPr dirty="0" sz="1200" spc="35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.</a:t>
            </a:r>
            <a:r>
              <a:rPr dirty="0" sz="1200" spc="35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.</a:t>
            </a:r>
            <a:r>
              <a:rPr dirty="0" sz="1200" spc="35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.</a:t>
            </a:r>
            <a:r>
              <a:rPr dirty="0" sz="1200" spc="35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.</a:t>
            </a:r>
            <a:r>
              <a:rPr dirty="0" sz="1200" spc="35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.</a:t>
            </a:r>
            <a:r>
              <a:rPr dirty="0" sz="1200" spc="35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.</a:t>
            </a:r>
            <a:r>
              <a:rPr dirty="0" sz="1200" spc="35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.</a:t>
            </a:r>
            <a:r>
              <a:rPr dirty="0" sz="1200" spc="35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.</a:t>
            </a:r>
            <a:r>
              <a:rPr dirty="0" sz="1200" spc="35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.</a:t>
            </a:r>
            <a:r>
              <a:rPr dirty="0" sz="1200" spc="35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.</a:t>
            </a:r>
            <a:r>
              <a:rPr dirty="0" sz="1200" spc="35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.</a:t>
            </a:r>
            <a:r>
              <a:rPr dirty="0" sz="1200" spc="35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.</a:t>
            </a:r>
            <a:r>
              <a:rPr dirty="0" sz="1200" spc="35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.</a:t>
            </a:r>
            <a:r>
              <a:rPr dirty="0" sz="1200" spc="35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.</a:t>
            </a:r>
            <a:r>
              <a:rPr dirty="0" sz="1200" spc="35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.</a:t>
            </a:r>
            <a:r>
              <a:rPr dirty="0" sz="1200" spc="35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.</a:t>
            </a:r>
            <a:r>
              <a:rPr dirty="0" sz="1200" spc="35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.</a:t>
            </a:r>
            <a:r>
              <a:rPr dirty="0" sz="1200" spc="35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.</a:t>
            </a:r>
            <a:r>
              <a:rPr dirty="0" sz="1200" spc="35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.</a:t>
            </a:r>
            <a:r>
              <a:rPr dirty="0" sz="1200" spc="35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.</a:t>
            </a:r>
            <a:r>
              <a:rPr dirty="0" sz="1200" spc="35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.</a:t>
            </a:r>
            <a:r>
              <a:rPr dirty="0" sz="1200" spc="35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.</a:t>
            </a:r>
            <a:r>
              <a:rPr dirty="0" sz="1200" spc="35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.</a:t>
            </a:r>
            <a:r>
              <a:rPr dirty="0" sz="1200" spc="35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.</a:t>
            </a:r>
            <a:r>
              <a:rPr dirty="0" sz="1200" spc="35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.</a:t>
            </a:r>
            <a:r>
              <a:rPr dirty="0" sz="1200" spc="35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.</a:t>
            </a:r>
            <a:r>
              <a:rPr dirty="0" sz="1200" spc="35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.</a:t>
            </a:r>
            <a:r>
              <a:rPr dirty="0" sz="1200" spc="35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.</a:t>
            </a:r>
            <a:r>
              <a:rPr dirty="0" sz="1200" spc="350">
                <a:latin typeface="Calibri"/>
                <a:cs typeface="Calibri"/>
              </a:rPr>
              <a:t> </a:t>
            </a:r>
            <a:r>
              <a:rPr dirty="0" sz="1200" spc="-50">
                <a:latin typeface="Calibri"/>
                <a:cs typeface="Calibri"/>
              </a:rPr>
              <a:t>.</a:t>
            </a:r>
            <a:r>
              <a:rPr dirty="0" sz="1200">
                <a:latin typeface="Calibri"/>
                <a:cs typeface="Calibri"/>
              </a:rPr>
              <a:t>	</a:t>
            </a:r>
            <a:r>
              <a:rPr dirty="0" sz="1200" spc="-25">
                <a:latin typeface="Calibri"/>
                <a:cs typeface="Calibri"/>
              </a:rPr>
              <a:t>50</a:t>
            </a:r>
            <a:endParaRPr sz="1200">
              <a:latin typeface="Calibri"/>
              <a:cs typeface="Calibri"/>
            </a:endParaRPr>
          </a:p>
          <a:p>
            <a:pPr algn="r" lvl="2" marL="474980" marR="5715" indent="-474980">
              <a:lnSpc>
                <a:spcPct val="100000"/>
              </a:lnSpc>
              <a:spcBef>
                <a:spcPts val="1420"/>
              </a:spcBef>
              <a:buAutoNum type="arabicPeriod"/>
              <a:tabLst>
                <a:tab pos="474980" algn="l"/>
                <a:tab pos="5765165" algn="l"/>
              </a:tabLst>
            </a:pPr>
            <a:r>
              <a:rPr dirty="0" sz="1200">
                <a:latin typeface="Calibri"/>
                <a:cs typeface="Calibri"/>
                <a:hlinkClick r:id="rId21" action="ppaction://hlinksldjump"/>
              </a:rPr>
              <a:t>Code</a:t>
            </a:r>
            <a:r>
              <a:rPr dirty="0" sz="1200" spc="130">
                <a:latin typeface="Calibri"/>
                <a:cs typeface="Calibri"/>
                <a:hlinkClick r:id="rId21" action="ppaction://hlinksldjump"/>
              </a:rPr>
              <a:t> </a:t>
            </a:r>
            <a:r>
              <a:rPr dirty="0" sz="1200">
                <a:latin typeface="Calibri"/>
                <a:cs typeface="Calibri"/>
                <a:hlinkClick r:id="rId21" action="ppaction://hlinksldjump"/>
              </a:rPr>
              <a:t>executions</a:t>
            </a:r>
            <a:r>
              <a:rPr dirty="0" sz="1200" spc="13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.</a:t>
            </a:r>
            <a:r>
              <a:rPr dirty="0" sz="1200" spc="35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.</a:t>
            </a:r>
            <a:r>
              <a:rPr dirty="0" sz="1200" spc="35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.</a:t>
            </a:r>
            <a:r>
              <a:rPr dirty="0" sz="1200" spc="35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.</a:t>
            </a:r>
            <a:r>
              <a:rPr dirty="0" sz="1200" spc="35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.</a:t>
            </a:r>
            <a:r>
              <a:rPr dirty="0" sz="1200" spc="35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.</a:t>
            </a:r>
            <a:r>
              <a:rPr dirty="0" sz="1200" spc="35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.</a:t>
            </a:r>
            <a:r>
              <a:rPr dirty="0" sz="1200" spc="35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.</a:t>
            </a:r>
            <a:r>
              <a:rPr dirty="0" sz="1200" spc="35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.</a:t>
            </a:r>
            <a:r>
              <a:rPr dirty="0" sz="1200" spc="35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.</a:t>
            </a:r>
            <a:r>
              <a:rPr dirty="0" sz="1200" spc="35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.</a:t>
            </a:r>
            <a:r>
              <a:rPr dirty="0" sz="1200" spc="35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.</a:t>
            </a:r>
            <a:r>
              <a:rPr dirty="0" sz="1200" spc="35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.</a:t>
            </a:r>
            <a:r>
              <a:rPr dirty="0" sz="1200" spc="35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.</a:t>
            </a:r>
            <a:r>
              <a:rPr dirty="0" sz="1200" spc="35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.</a:t>
            </a:r>
            <a:r>
              <a:rPr dirty="0" sz="1200" spc="35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.</a:t>
            </a:r>
            <a:r>
              <a:rPr dirty="0" sz="1200" spc="35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.</a:t>
            </a:r>
            <a:r>
              <a:rPr dirty="0" sz="1200" spc="35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.</a:t>
            </a:r>
            <a:r>
              <a:rPr dirty="0" sz="1200" spc="35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.</a:t>
            </a:r>
            <a:r>
              <a:rPr dirty="0" sz="1200" spc="35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.</a:t>
            </a:r>
            <a:r>
              <a:rPr dirty="0" sz="1200" spc="35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.</a:t>
            </a:r>
            <a:r>
              <a:rPr dirty="0" sz="1200" spc="35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.</a:t>
            </a:r>
            <a:r>
              <a:rPr dirty="0" sz="1200" spc="35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.</a:t>
            </a:r>
            <a:r>
              <a:rPr dirty="0" sz="1200" spc="35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.</a:t>
            </a:r>
            <a:r>
              <a:rPr dirty="0" sz="1200" spc="35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.</a:t>
            </a:r>
            <a:r>
              <a:rPr dirty="0" sz="1200" spc="35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.</a:t>
            </a:r>
            <a:r>
              <a:rPr dirty="0" sz="1200" spc="35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.</a:t>
            </a:r>
            <a:r>
              <a:rPr dirty="0" sz="1200" spc="35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.</a:t>
            </a:r>
            <a:r>
              <a:rPr dirty="0" sz="1200" spc="35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.</a:t>
            </a:r>
            <a:r>
              <a:rPr dirty="0" sz="1200" spc="35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.</a:t>
            </a:r>
            <a:r>
              <a:rPr dirty="0" sz="1200" spc="35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.</a:t>
            </a:r>
            <a:r>
              <a:rPr dirty="0" sz="1200" spc="35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.</a:t>
            </a:r>
            <a:r>
              <a:rPr dirty="0" sz="1200" spc="35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.</a:t>
            </a:r>
            <a:r>
              <a:rPr dirty="0" sz="1200" spc="35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.</a:t>
            </a:r>
            <a:r>
              <a:rPr dirty="0" sz="1200" spc="355">
                <a:latin typeface="Calibri"/>
                <a:cs typeface="Calibri"/>
              </a:rPr>
              <a:t> </a:t>
            </a:r>
            <a:r>
              <a:rPr dirty="0" sz="1200" spc="-50">
                <a:latin typeface="Calibri"/>
                <a:cs typeface="Calibri"/>
              </a:rPr>
              <a:t>.</a:t>
            </a:r>
            <a:r>
              <a:rPr dirty="0" sz="1200">
                <a:latin typeface="Calibri"/>
                <a:cs typeface="Calibri"/>
              </a:rPr>
              <a:t>	</a:t>
            </a:r>
            <a:r>
              <a:rPr dirty="0" sz="1200" spc="-25">
                <a:latin typeface="Calibri"/>
                <a:cs typeface="Calibri"/>
              </a:rPr>
              <a:t>51</a:t>
            </a:r>
            <a:endParaRPr sz="12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 txBox="1"/>
          <p:nvPr/>
        </p:nvSpPr>
        <p:spPr>
          <a:xfrm>
            <a:off x="5480545" y="411350"/>
            <a:ext cx="1598930" cy="207645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200" i="1">
                <a:latin typeface="Calibri"/>
                <a:cs typeface="Calibri"/>
              </a:rPr>
              <a:t>Traffic</a:t>
            </a:r>
            <a:r>
              <a:rPr dirty="0" sz="1200" spc="229" i="1">
                <a:latin typeface="Calibri"/>
                <a:cs typeface="Calibri"/>
              </a:rPr>
              <a:t> </a:t>
            </a:r>
            <a:r>
              <a:rPr dirty="0" sz="1200" i="1">
                <a:latin typeface="Calibri"/>
                <a:cs typeface="Calibri"/>
              </a:rPr>
              <a:t>light</a:t>
            </a:r>
            <a:r>
              <a:rPr dirty="0" sz="1200" spc="240" i="1">
                <a:latin typeface="Calibri"/>
                <a:cs typeface="Calibri"/>
              </a:rPr>
              <a:t> </a:t>
            </a:r>
            <a:r>
              <a:rPr dirty="0" sz="1200" i="1">
                <a:latin typeface="Calibri"/>
                <a:cs typeface="Calibri"/>
              </a:rPr>
              <a:t>control</a:t>
            </a:r>
            <a:r>
              <a:rPr dirty="0" sz="1200" spc="245" i="1">
                <a:latin typeface="Calibri"/>
                <a:cs typeface="Calibri"/>
              </a:rPr>
              <a:t> </a:t>
            </a:r>
            <a:r>
              <a:rPr dirty="0" sz="1200" spc="-20" i="1">
                <a:latin typeface="Calibri"/>
                <a:cs typeface="Calibri"/>
              </a:rPr>
              <a:t>unit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3" name="object 3" descr=""/>
          <p:cNvSpPr/>
          <p:nvPr/>
        </p:nvSpPr>
        <p:spPr>
          <a:xfrm>
            <a:off x="586625" y="633450"/>
            <a:ext cx="6480175" cy="0"/>
          </a:xfrm>
          <a:custGeom>
            <a:avLst/>
            <a:gdLst/>
            <a:ahLst/>
            <a:cxnLst/>
            <a:rect l="l" t="t" r="r" b="b"/>
            <a:pathLst>
              <a:path w="6480175" h="0">
                <a:moveTo>
                  <a:pt x="0" y="0"/>
                </a:moveTo>
                <a:lnTo>
                  <a:pt x="6479997" y="0"/>
                </a:lnTo>
              </a:path>
            </a:pathLst>
          </a:custGeom>
          <a:ln w="505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" name="object 4" descr=""/>
          <p:cNvSpPr txBox="1"/>
          <p:nvPr/>
        </p:nvSpPr>
        <p:spPr>
          <a:xfrm>
            <a:off x="649846" y="949652"/>
            <a:ext cx="384175" cy="207645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200" spc="-10">
                <a:latin typeface="Calibri"/>
                <a:cs typeface="Calibri"/>
              </a:rPr>
              <a:t>Reset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5" name="object 5" descr=""/>
          <p:cNvSpPr/>
          <p:nvPr/>
        </p:nvSpPr>
        <p:spPr>
          <a:xfrm>
            <a:off x="1099007" y="947229"/>
            <a:ext cx="0" cy="238760"/>
          </a:xfrm>
          <a:custGeom>
            <a:avLst/>
            <a:gdLst/>
            <a:ahLst/>
            <a:cxnLst/>
            <a:rect l="l" t="t" r="r" b="b"/>
            <a:pathLst>
              <a:path w="0" h="238759">
                <a:moveTo>
                  <a:pt x="0" y="238505"/>
                </a:moveTo>
                <a:lnTo>
                  <a:pt x="0" y="0"/>
                </a:lnTo>
              </a:path>
            </a:pathLst>
          </a:custGeom>
          <a:ln w="505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6" name="object 6" descr=""/>
          <p:cNvSpPr txBox="1"/>
          <p:nvPr/>
        </p:nvSpPr>
        <p:spPr>
          <a:xfrm>
            <a:off x="1139342" y="949652"/>
            <a:ext cx="202565" cy="207645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38100">
              <a:lnSpc>
                <a:spcPct val="100000"/>
              </a:lnSpc>
              <a:spcBef>
                <a:spcPts val="95"/>
              </a:spcBef>
            </a:pPr>
            <a:r>
              <a:rPr dirty="0" sz="1200" spc="-25" i="1">
                <a:latin typeface="Calibri"/>
                <a:cs typeface="Calibri"/>
              </a:rPr>
              <a:t>y</a:t>
            </a:r>
            <a:r>
              <a:rPr dirty="0" baseline="-13888" sz="1200" spc="-37">
                <a:latin typeface="Calibri"/>
                <a:cs typeface="Calibri"/>
              </a:rPr>
              <a:t>3</a:t>
            </a:r>
            <a:endParaRPr baseline="-13888" sz="1200">
              <a:latin typeface="Calibri"/>
              <a:cs typeface="Calibri"/>
            </a:endParaRPr>
          </a:p>
        </p:txBody>
      </p:sp>
      <p:sp>
        <p:nvSpPr>
          <p:cNvPr id="7" name="object 7" descr=""/>
          <p:cNvSpPr txBox="1"/>
          <p:nvPr/>
        </p:nvSpPr>
        <p:spPr>
          <a:xfrm>
            <a:off x="1423771" y="949652"/>
            <a:ext cx="202565" cy="207645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38100">
              <a:lnSpc>
                <a:spcPct val="100000"/>
              </a:lnSpc>
              <a:spcBef>
                <a:spcPts val="95"/>
              </a:spcBef>
            </a:pPr>
            <a:r>
              <a:rPr dirty="0" sz="1200" spc="-25" i="1">
                <a:latin typeface="Calibri"/>
                <a:cs typeface="Calibri"/>
              </a:rPr>
              <a:t>y</a:t>
            </a:r>
            <a:r>
              <a:rPr dirty="0" baseline="-13888" sz="1200" spc="-37">
                <a:latin typeface="Calibri"/>
                <a:cs typeface="Calibri"/>
              </a:rPr>
              <a:t>2</a:t>
            </a:r>
            <a:endParaRPr baseline="-13888" sz="1200">
              <a:latin typeface="Calibri"/>
              <a:cs typeface="Calibri"/>
            </a:endParaRPr>
          </a:p>
        </p:txBody>
      </p:sp>
      <p:sp>
        <p:nvSpPr>
          <p:cNvPr id="8" name="object 8" descr=""/>
          <p:cNvSpPr txBox="1"/>
          <p:nvPr/>
        </p:nvSpPr>
        <p:spPr>
          <a:xfrm>
            <a:off x="1708188" y="949652"/>
            <a:ext cx="202565" cy="207645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38100">
              <a:lnSpc>
                <a:spcPct val="100000"/>
              </a:lnSpc>
              <a:spcBef>
                <a:spcPts val="95"/>
              </a:spcBef>
            </a:pPr>
            <a:r>
              <a:rPr dirty="0" sz="1200" spc="-25" i="1">
                <a:latin typeface="Calibri"/>
                <a:cs typeface="Calibri"/>
              </a:rPr>
              <a:t>y</a:t>
            </a:r>
            <a:r>
              <a:rPr dirty="0" baseline="-13888" sz="1200" spc="-37">
                <a:latin typeface="Calibri"/>
                <a:cs typeface="Calibri"/>
              </a:rPr>
              <a:t>1</a:t>
            </a:r>
            <a:endParaRPr baseline="-13888" sz="1200">
              <a:latin typeface="Calibri"/>
              <a:cs typeface="Calibri"/>
            </a:endParaRPr>
          </a:p>
        </p:txBody>
      </p:sp>
      <p:sp>
        <p:nvSpPr>
          <p:cNvPr id="9" name="object 9" descr=""/>
          <p:cNvSpPr/>
          <p:nvPr/>
        </p:nvSpPr>
        <p:spPr>
          <a:xfrm>
            <a:off x="1957323" y="947229"/>
            <a:ext cx="0" cy="238760"/>
          </a:xfrm>
          <a:custGeom>
            <a:avLst/>
            <a:gdLst/>
            <a:ahLst/>
            <a:cxnLst/>
            <a:rect l="l" t="t" r="r" b="b"/>
            <a:pathLst>
              <a:path w="0" h="238759">
                <a:moveTo>
                  <a:pt x="0" y="238505"/>
                </a:moveTo>
                <a:lnTo>
                  <a:pt x="0" y="0"/>
                </a:lnTo>
              </a:path>
            </a:pathLst>
          </a:custGeom>
          <a:ln w="505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0" name="object 10" descr=""/>
          <p:cNvSpPr txBox="1"/>
          <p:nvPr/>
        </p:nvSpPr>
        <p:spPr>
          <a:xfrm>
            <a:off x="1997659" y="949652"/>
            <a:ext cx="216535" cy="207645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38100">
              <a:lnSpc>
                <a:spcPct val="100000"/>
              </a:lnSpc>
              <a:spcBef>
                <a:spcPts val="95"/>
              </a:spcBef>
            </a:pPr>
            <a:r>
              <a:rPr dirty="0" sz="1200" spc="25" i="1">
                <a:latin typeface="Calibri"/>
                <a:cs typeface="Calibri"/>
              </a:rPr>
              <a:t>Y</a:t>
            </a:r>
            <a:r>
              <a:rPr dirty="0" baseline="-13888" sz="1200" spc="37">
                <a:latin typeface="Calibri"/>
                <a:cs typeface="Calibri"/>
              </a:rPr>
              <a:t>3</a:t>
            </a:r>
            <a:endParaRPr baseline="-13888" sz="1200">
              <a:latin typeface="Calibri"/>
              <a:cs typeface="Calibri"/>
            </a:endParaRPr>
          </a:p>
        </p:txBody>
      </p:sp>
      <p:sp>
        <p:nvSpPr>
          <p:cNvPr id="11" name="object 11" descr=""/>
          <p:cNvSpPr txBox="1"/>
          <p:nvPr/>
        </p:nvSpPr>
        <p:spPr>
          <a:xfrm>
            <a:off x="2295855" y="949652"/>
            <a:ext cx="216535" cy="207645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38100">
              <a:lnSpc>
                <a:spcPct val="100000"/>
              </a:lnSpc>
              <a:spcBef>
                <a:spcPts val="95"/>
              </a:spcBef>
            </a:pPr>
            <a:r>
              <a:rPr dirty="0" sz="1200" spc="25" i="1">
                <a:latin typeface="Calibri"/>
                <a:cs typeface="Calibri"/>
              </a:rPr>
              <a:t>Y</a:t>
            </a:r>
            <a:r>
              <a:rPr dirty="0" baseline="-13888" sz="1200" spc="37">
                <a:latin typeface="Calibri"/>
                <a:cs typeface="Calibri"/>
              </a:rPr>
              <a:t>2</a:t>
            </a:r>
            <a:endParaRPr baseline="-13888" sz="1200">
              <a:latin typeface="Calibri"/>
              <a:cs typeface="Calibri"/>
            </a:endParaRPr>
          </a:p>
        </p:txBody>
      </p:sp>
      <p:sp>
        <p:nvSpPr>
          <p:cNvPr id="12" name="object 12" descr=""/>
          <p:cNvSpPr txBox="1"/>
          <p:nvPr/>
        </p:nvSpPr>
        <p:spPr>
          <a:xfrm>
            <a:off x="2594038" y="949652"/>
            <a:ext cx="216535" cy="207645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38100">
              <a:lnSpc>
                <a:spcPct val="100000"/>
              </a:lnSpc>
              <a:spcBef>
                <a:spcPts val="95"/>
              </a:spcBef>
            </a:pPr>
            <a:r>
              <a:rPr dirty="0" sz="1200" spc="25" i="1">
                <a:latin typeface="Calibri"/>
                <a:cs typeface="Calibri"/>
              </a:rPr>
              <a:t>Y</a:t>
            </a:r>
            <a:r>
              <a:rPr dirty="0" baseline="-13888" sz="1200" spc="37">
                <a:latin typeface="Calibri"/>
                <a:cs typeface="Calibri"/>
              </a:rPr>
              <a:t>1</a:t>
            </a:r>
            <a:endParaRPr baseline="-13888" sz="1200">
              <a:latin typeface="Calibri"/>
              <a:cs typeface="Calibri"/>
            </a:endParaRPr>
          </a:p>
        </p:txBody>
      </p:sp>
      <p:sp>
        <p:nvSpPr>
          <p:cNvPr id="13" name="object 13" descr=""/>
          <p:cNvSpPr/>
          <p:nvPr/>
        </p:nvSpPr>
        <p:spPr>
          <a:xfrm>
            <a:off x="2856941" y="947229"/>
            <a:ext cx="0" cy="238760"/>
          </a:xfrm>
          <a:custGeom>
            <a:avLst/>
            <a:gdLst/>
            <a:ahLst/>
            <a:cxnLst/>
            <a:rect l="l" t="t" r="r" b="b"/>
            <a:pathLst>
              <a:path w="0" h="238759">
                <a:moveTo>
                  <a:pt x="0" y="238505"/>
                </a:moveTo>
                <a:lnTo>
                  <a:pt x="0" y="0"/>
                </a:lnTo>
              </a:path>
            </a:pathLst>
          </a:custGeom>
          <a:ln w="505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4" name="object 14" descr=""/>
          <p:cNvSpPr txBox="1"/>
          <p:nvPr/>
        </p:nvSpPr>
        <p:spPr>
          <a:xfrm>
            <a:off x="2922689" y="949652"/>
            <a:ext cx="229870" cy="207645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200" spc="155">
                <a:latin typeface="Calibri"/>
                <a:cs typeface="Calibri"/>
              </a:rPr>
              <a:t>RT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15" name="object 15" descr=""/>
          <p:cNvSpPr txBox="1"/>
          <p:nvPr/>
        </p:nvSpPr>
        <p:spPr>
          <a:xfrm>
            <a:off x="3278854" y="949652"/>
            <a:ext cx="623570" cy="207645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  <a:tabLst>
                <a:tab pos="392430" algn="l"/>
              </a:tabLst>
            </a:pPr>
            <a:r>
              <a:rPr dirty="0" sz="1200" spc="95">
                <a:latin typeface="Calibri"/>
                <a:cs typeface="Calibri"/>
              </a:rPr>
              <a:t>GN</a:t>
            </a:r>
            <a:r>
              <a:rPr dirty="0" sz="1200">
                <a:latin typeface="Calibri"/>
                <a:cs typeface="Calibri"/>
              </a:rPr>
              <a:t>	</a:t>
            </a:r>
            <a:r>
              <a:rPr dirty="0" sz="1200" spc="150">
                <a:latin typeface="Calibri"/>
                <a:cs typeface="Calibri"/>
              </a:rPr>
              <a:t>GE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16" name="object 16" descr=""/>
          <p:cNvSpPr/>
          <p:nvPr/>
        </p:nvSpPr>
        <p:spPr>
          <a:xfrm>
            <a:off x="4041165" y="1469720"/>
            <a:ext cx="114935" cy="0"/>
          </a:xfrm>
          <a:custGeom>
            <a:avLst/>
            <a:gdLst/>
            <a:ahLst/>
            <a:cxnLst/>
            <a:rect l="l" t="t" r="r" b="b"/>
            <a:pathLst>
              <a:path w="114935" h="0">
                <a:moveTo>
                  <a:pt x="0" y="0"/>
                </a:moveTo>
                <a:lnTo>
                  <a:pt x="114414" y="0"/>
                </a:lnTo>
              </a:path>
            </a:pathLst>
          </a:custGeom>
          <a:ln w="505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7" name="object 17" descr=""/>
          <p:cNvSpPr/>
          <p:nvPr/>
        </p:nvSpPr>
        <p:spPr>
          <a:xfrm>
            <a:off x="4324273" y="1508099"/>
            <a:ext cx="78105" cy="0"/>
          </a:xfrm>
          <a:custGeom>
            <a:avLst/>
            <a:gdLst/>
            <a:ahLst/>
            <a:cxnLst/>
            <a:rect l="l" t="t" r="r" b="b"/>
            <a:pathLst>
              <a:path w="78104" h="0">
                <a:moveTo>
                  <a:pt x="0" y="0"/>
                </a:moveTo>
                <a:lnTo>
                  <a:pt x="77939" y="0"/>
                </a:lnTo>
              </a:path>
            </a:pathLst>
          </a:custGeom>
          <a:ln w="505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8" name="object 18" descr=""/>
          <p:cNvSpPr/>
          <p:nvPr/>
        </p:nvSpPr>
        <p:spPr>
          <a:xfrm>
            <a:off x="4631004" y="1508099"/>
            <a:ext cx="78105" cy="0"/>
          </a:xfrm>
          <a:custGeom>
            <a:avLst/>
            <a:gdLst/>
            <a:ahLst/>
            <a:cxnLst/>
            <a:rect l="l" t="t" r="r" b="b"/>
            <a:pathLst>
              <a:path w="78104" h="0">
                <a:moveTo>
                  <a:pt x="0" y="0"/>
                </a:moveTo>
                <a:lnTo>
                  <a:pt x="77939" y="0"/>
                </a:lnTo>
              </a:path>
            </a:pathLst>
          </a:custGeom>
          <a:ln w="505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9" name="object 19" descr=""/>
          <p:cNvSpPr/>
          <p:nvPr/>
        </p:nvSpPr>
        <p:spPr>
          <a:xfrm>
            <a:off x="4937734" y="1508099"/>
            <a:ext cx="78105" cy="0"/>
          </a:xfrm>
          <a:custGeom>
            <a:avLst/>
            <a:gdLst/>
            <a:ahLst/>
            <a:cxnLst/>
            <a:rect l="l" t="t" r="r" b="b"/>
            <a:pathLst>
              <a:path w="78104" h="0">
                <a:moveTo>
                  <a:pt x="0" y="0"/>
                </a:moveTo>
                <a:lnTo>
                  <a:pt x="77939" y="0"/>
                </a:lnTo>
              </a:path>
            </a:pathLst>
          </a:custGeom>
          <a:ln w="505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0" name="object 20" descr=""/>
          <p:cNvSpPr/>
          <p:nvPr/>
        </p:nvSpPr>
        <p:spPr>
          <a:xfrm>
            <a:off x="4041165" y="1708213"/>
            <a:ext cx="114935" cy="0"/>
          </a:xfrm>
          <a:custGeom>
            <a:avLst/>
            <a:gdLst/>
            <a:ahLst/>
            <a:cxnLst/>
            <a:rect l="l" t="t" r="r" b="b"/>
            <a:pathLst>
              <a:path w="114935" h="0">
                <a:moveTo>
                  <a:pt x="0" y="0"/>
                </a:moveTo>
                <a:lnTo>
                  <a:pt x="114414" y="0"/>
                </a:lnTo>
              </a:path>
            </a:pathLst>
          </a:custGeom>
          <a:ln w="505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1" name="object 21" descr=""/>
          <p:cNvSpPr/>
          <p:nvPr/>
        </p:nvSpPr>
        <p:spPr>
          <a:xfrm>
            <a:off x="4324273" y="1746593"/>
            <a:ext cx="78105" cy="0"/>
          </a:xfrm>
          <a:custGeom>
            <a:avLst/>
            <a:gdLst/>
            <a:ahLst/>
            <a:cxnLst/>
            <a:rect l="l" t="t" r="r" b="b"/>
            <a:pathLst>
              <a:path w="78104" h="0">
                <a:moveTo>
                  <a:pt x="0" y="0"/>
                </a:moveTo>
                <a:lnTo>
                  <a:pt x="77939" y="0"/>
                </a:lnTo>
              </a:path>
            </a:pathLst>
          </a:custGeom>
          <a:ln w="505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2" name="object 22" descr=""/>
          <p:cNvSpPr/>
          <p:nvPr/>
        </p:nvSpPr>
        <p:spPr>
          <a:xfrm>
            <a:off x="4631004" y="1746593"/>
            <a:ext cx="78105" cy="0"/>
          </a:xfrm>
          <a:custGeom>
            <a:avLst/>
            <a:gdLst/>
            <a:ahLst/>
            <a:cxnLst/>
            <a:rect l="l" t="t" r="r" b="b"/>
            <a:pathLst>
              <a:path w="78104" h="0">
                <a:moveTo>
                  <a:pt x="0" y="0"/>
                </a:moveTo>
                <a:lnTo>
                  <a:pt x="77939" y="0"/>
                </a:lnTo>
              </a:path>
            </a:pathLst>
          </a:custGeom>
          <a:ln w="505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3" name="object 23" descr=""/>
          <p:cNvSpPr/>
          <p:nvPr/>
        </p:nvSpPr>
        <p:spPr>
          <a:xfrm>
            <a:off x="4041165" y="1946719"/>
            <a:ext cx="114935" cy="0"/>
          </a:xfrm>
          <a:custGeom>
            <a:avLst/>
            <a:gdLst/>
            <a:ahLst/>
            <a:cxnLst/>
            <a:rect l="l" t="t" r="r" b="b"/>
            <a:pathLst>
              <a:path w="114935" h="0">
                <a:moveTo>
                  <a:pt x="0" y="0"/>
                </a:moveTo>
                <a:lnTo>
                  <a:pt x="114414" y="0"/>
                </a:lnTo>
              </a:path>
            </a:pathLst>
          </a:custGeom>
          <a:ln w="505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4" name="object 24" descr=""/>
          <p:cNvSpPr/>
          <p:nvPr/>
        </p:nvSpPr>
        <p:spPr>
          <a:xfrm>
            <a:off x="4324273" y="1985099"/>
            <a:ext cx="78105" cy="0"/>
          </a:xfrm>
          <a:custGeom>
            <a:avLst/>
            <a:gdLst/>
            <a:ahLst/>
            <a:cxnLst/>
            <a:rect l="l" t="t" r="r" b="b"/>
            <a:pathLst>
              <a:path w="78104" h="0">
                <a:moveTo>
                  <a:pt x="0" y="0"/>
                </a:moveTo>
                <a:lnTo>
                  <a:pt x="77939" y="0"/>
                </a:lnTo>
              </a:path>
            </a:pathLst>
          </a:custGeom>
          <a:ln w="505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5" name="object 25" descr=""/>
          <p:cNvSpPr/>
          <p:nvPr/>
        </p:nvSpPr>
        <p:spPr>
          <a:xfrm>
            <a:off x="4932286" y="1985099"/>
            <a:ext cx="78105" cy="0"/>
          </a:xfrm>
          <a:custGeom>
            <a:avLst/>
            <a:gdLst/>
            <a:ahLst/>
            <a:cxnLst/>
            <a:rect l="l" t="t" r="r" b="b"/>
            <a:pathLst>
              <a:path w="78104" h="0">
                <a:moveTo>
                  <a:pt x="0" y="0"/>
                </a:moveTo>
                <a:lnTo>
                  <a:pt x="77939" y="0"/>
                </a:lnTo>
              </a:path>
            </a:pathLst>
          </a:custGeom>
          <a:ln w="505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6" name="object 26" descr=""/>
          <p:cNvSpPr/>
          <p:nvPr/>
        </p:nvSpPr>
        <p:spPr>
          <a:xfrm>
            <a:off x="4041165" y="2185225"/>
            <a:ext cx="114935" cy="0"/>
          </a:xfrm>
          <a:custGeom>
            <a:avLst/>
            <a:gdLst/>
            <a:ahLst/>
            <a:cxnLst/>
            <a:rect l="l" t="t" r="r" b="b"/>
            <a:pathLst>
              <a:path w="114935" h="0">
                <a:moveTo>
                  <a:pt x="0" y="0"/>
                </a:moveTo>
                <a:lnTo>
                  <a:pt x="114414" y="0"/>
                </a:lnTo>
              </a:path>
            </a:pathLst>
          </a:custGeom>
          <a:ln w="505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7" name="object 27" descr=""/>
          <p:cNvSpPr/>
          <p:nvPr/>
        </p:nvSpPr>
        <p:spPr>
          <a:xfrm>
            <a:off x="4324273" y="2223605"/>
            <a:ext cx="78105" cy="0"/>
          </a:xfrm>
          <a:custGeom>
            <a:avLst/>
            <a:gdLst/>
            <a:ahLst/>
            <a:cxnLst/>
            <a:rect l="l" t="t" r="r" b="b"/>
            <a:pathLst>
              <a:path w="78104" h="0">
                <a:moveTo>
                  <a:pt x="0" y="0"/>
                </a:moveTo>
                <a:lnTo>
                  <a:pt x="77939" y="0"/>
                </a:lnTo>
              </a:path>
            </a:pathLst>
          </a:custGeom>
          <a:ln w="505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8" name="object 28" descr=""/>
          <p:cNvSpPr/>
          <p:nvPr/>
        </p:nvSpPr>
        <p:spPr>
          <a:xfrm>
            <a:off x="4041165" y="2423718"/>
            <a:ext cx="114935" cy="0"/>
          </a:xfrm>
          <a:custGeom>
            <a:avLst/>
            <a:gdLst/>
            <a:ahLst/>
            <a:cxnLst/>
            <a:rect l="l" t="t" r="r" b="b"/>
            <a:pathLst>
              <a:path w="114935" h="0">
                <a:moveTo>
                  <a:pt x="0" y="0"/>
                </a:moveTo>
                <a:lnTo>
                  <a:pt x="114414" y="0"/>
                </a:lnTo>
              </a:path>
            </a:pathLst>
          </a:custGeom>
          <a:ln w="505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9" name="object 29" descr=""/>
          <p:cNvSpPr/>
          <p:nvPr/>
        </p:nvSpPr>
        <p:spPr>
          <a:xfrm>
            <a:off x="4625556" y="2462098"/>
            <a:ext cx="78105" cy="0"/>
          </a:xfrm>
          <a:custGeom>
            <a:avLst/>
            <a:gdLst/>
            <a:ahLst/>
            <a:cxnLst/>
            <a:rect l="l" t="t" r="r" b="b"/>
            <a:pathLst>
              <a:path w="78104" h="0">
                <a:moveTo>
                  <a:pt x="0" y="0"/>
                </a:moveTo>
                <a:lnTo>
                  <a:pt x="77939" y="0"/>
                </a:lnTo>
              </a:path>
            </a:pathLst>
          </a:custGeom>
          <a:ln w="505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0" name="object 30" descr=""/>
          <p:cNvSpPr/>
          <p:nvPr/>
        </p:nvSpPr>
        <p:spPr>
          <a:xfrm>
            <a:off x="4932286" y="2462098"/>
            <a:ext cx="78105" cy="0"/>
          </a:xfrm>
          <a:custGeom>
            <a:avLst/>
            <a:gdLst/>
            <a:ahLst/>
            <a:cxnLst/>
            <a:rect l="l" t="t" r="r" b="b"/>
            <a:pathLst>
              <a:path w="78104" h="0">
                <a:moveTo>
                  <a:pt x="0" y="0"/>
                </a:moveTo>
                <a:lnTo>
                  <a:pt x="77939" y="0"/>
                </a:lnTo>
              </a:path>
            </a:pathLst>
          </a:custGeom>
          <a:ln w="505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1" name="object 31" descr=""/>
          <p:cNvSpPr/>
          <p:nvPr/>
        </p:nvSpPr>
        <p:spPr>
          <a:xfrm>
            <a:off x="4041165" y="2662224"/>
            <a:ext cx="114935" cy="0"/>
          </a:xfrm>
          <a:custGeom>
            <a:avLst/>
            <a:gdLst/>
            <a:ahLst/>
            <a:cxnLst/>
            <a:rect l="l" t="t" r="r" b="b"/>
            <a:pathLst>
              <a:path w="114935" h="0">
                <a:moveTo>
                  <a:pt x="0" y="0"/>
                </a:moveTo>
                <a:lnTo>
                  <a:pt x="114414" y="0"/>
                </a:lnTo>
              </a:path>
            </a:pathLst>
          </a:custGeom>
          <a:ln w="505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2" name="object 32" descr=""/>
          <p:cNvSpPr/>
          <p:nvPr/>
        </p:nvSpPr>
        <p:spPr>
          <a:xfrm>
            <a:off x="4625556" y="2700604"/>
            <a:ext cx="78105" cy="0"/>
          </a:xfrm>
          <a:custGeom>
            <a:avLst/>
            <a:gdLst/>
            <a:ahLst/>
            <a:cxnLst/>
            <a:rect l="l" t="t" r="r" b="b"/>
            <a:pathLst>
              <a:path w="78104" h="0">
                <a:moveTo>
                  <a:pt x="0" y="0"/>
                </a:moveTo>
                <a:lnTo>
                  <a:pt x="77939" y="0"/>
                </a:lnTo>
              </a:path>
            </a:pathLst>
          </a:custGeom>
          <a:ln w="505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grpSp>
        <p:nvGrpSpPr>
          <p:cNvPr id="33" name="object 33" descr=""/>
          <p:cNvGrpSpPr/>
          <p:nvPr/>
        </p:nvGrpSpPr>
        <p:grpSpPr>
          <a:xfrm>
            <a:off x="584085" y="1183183"/>
            <a:ext cx="3383915" cy="1913255"/>
            <a:chOff x="584085" y="1183183"/>
            <a:chExt cx="3383915" cy="1913255"/>
          </a:xfrm>
        </p:grpSpPr>
        <p:sp>
          <p:nvSpPr>
            <p:cNvPr id="34" name="object 34" descr=""/>
            <p:cNvSpPr/>
            <p:nvPr/>
          </p:nvSpPr>
          <p:spPr>
            <a:xfrm>
              <a:off x="586625" y="1188263"/>
              <a:ext cx="3378835" cy="0"/>
            </a:xfrm>
            <a:custGeom>
              <a:avLst/>
              <a:gdLst/>
              <a:ahLst/>
              <a:cxnLst/>
              <a:rect l="l" t="t" r="r" b="b"/>
              <a:pathLst>
                <a:path w="3378835" h="0">
                  <a:moveTo>
                    <a:pt x="0" y="0"/>
                  </a:moveTo>
                  <a:lnTo>
                    <a:pt x="3378619" y="0"/>
                  </a:lnTo>
                </a:path>
              </a:pathLst>
            </a:custGeom>
            <a:ln w="505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5" name="object 35" descr=""/>
            <p:cNvSpPr/>
            <p:nvPr/>
          </p:nvSpPr>
          <p:spPr>
            <a:xfrm>
              <a:off x="1099007" y="1185723"/>
              <a:ext cx="0" cy="238760"/>
            </a:xfrm>
            <a:custGeom>
              <a:avLst/>
              <a:gdLst/>
              <a:ahLst/>
              <a:cxnLst/>
              <a:rect l="l" t="t" r="r" b="b"/>
              <a:pathLst>
                <a:path w="0" h="238759">
                  <a:moveTo>
                    <a:pt x="0" y="238505"/>
                  </a:moveTo>
                  <a:lnTo>
                    <a:pt x="0" y="0"/>
                  </a:lnTo>
                </a:path>
              </a:pathLst>
            </a:custGeom>
            <a:ln w="505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6" name="object 36" descr=""/>
            <p:cNvSpPr/>
            <p:nvPr/>
          </p:nvSpPr>
          <p:spPr>
            <a:xfrm>
              <a:off x="1957323" y="1185723"/>
              <a:ext cx="0" cy="238760"/>
            </a:xfrm>
            <a:custGeom>
              <a:avLst/>
              <a:gdLst/>
              <a:ahLst/>
              <a:cxnLst/>
              <a:rect l="l" t="t" r="r" b="b"/>
              <a:pathLst>
                <a:path w="0" h="238759">
                  <a:moveTo>
                    <a:pt x="0" y="238505"/>
                  </a:moveTo>
                  <a:lnTo>
                    <a:pt x="0" y="0"/>
                  </a:lnTo>
                </a:path>
              </a:pathLst>
            </a:custGeom>
            <a:ln w="505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7" name="object 37" descr=""/>
            <p:cNvSpPr/>
            <p:nvPr/>
          </p:nvSpPr>
          <p:spPr>
            <a:xfrm>
              <a:off x="2856941" y="1185723"/>
              <a:ext cx="0" cy="238760"/>
            </a:xfrm>
            <a:custGeom>
              <a:avLst/>
              <a:gdLst/>
              <a:ahLst/>
              <a:cxnLst/>
              <a:rect l="l" t="t" r="r" b="b"/>
              <a:pathLst>
                <a:path w="0" h="238759">
                  <a:moveTo>
                    <a:pt x="0" y="238505"/>
                  </a:moveTo>
                  <a:lnTo>
                    <a:pt x="0" y="0"/>
                  </a:lnTo>
                </a:path>
              </a:pathLst>
            </a:custGeom>
            <a:ln w="505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8" name="object 38" descr=""/>
            <p:cNvSpPr/>
            <p:nvPr/>
          </p:nvSpPr>
          <p:spPr>
            <a:xfrm>
              <a:off x="1099007" y="1424229"/>
              <a:ext cx="0" cy="238760"/>
            </a:xfrm>
            <a:custGeom>
              <a:avLst/>
              <a:gdLst/>
              <a:ahLst/>
              <a:cxnLst/>
              <a:rect l="l" t="t" r="r" b="b"/>
              <a:pathLst>
                <a:path w="0" h="238760">
                  <a:moveTo>
                    <a:pt x="0" y="238505"/>
                  </a:moveTo>
                  <a:lnTo>
                    <a:pt x="0" y="0"/>
                  </a:lnTo>
                </a:path>
              </a:pathLst>
            </a:custGeom>
            <a:ln w="505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9" name="object 39" descr=""/>
            <p:cNvSpPr/>
            <p:nvPr/>
          </p:nvSpPr>
          <p:spPr>
            <a:xfrm>
              <a:off x="1957323" y="1424229"/>
              <a:ext cx="0" cy="238760"/>
            </a:xfrm>
            <a:custGeom>
              <a:avLst/>
              <a:gdLst/>
              <a:ahLst/>
              <a:cxnLst/>
              <a:rect l="l" t="t" r="r" b="b"/>
              <a:pathLst>
                <a:path w="0" h="238760">
                  <a:moveTo>
                    <a:pt x="0" y="238505"/>
                  </a:moveTo>
                  <a:lnTo>
                    <a:pt x="0" y="0"/>
                  </a:lnTo>
                </a:path>
              </a:pathLst>
            </a:custGeom>
            <a:ln w="505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0" name="object 40" descr=""/>
            <p:cNvSpPr/>
            <p:nvPr/>
          </p:nvSpPr>
          <p:spPr>
            <a:xfrm>
              <a:off x="2856941" y="1424229"/>
              <a:ext cx="0" cy="238760"/>
            </a:xfrm>
            <a:custGeom>
              <a:avLst/>
              <a:gdLst/>
              <a:ahLst/>
              <a:cxnLst/>
              <a:rect l="l" t="t" r="r" b="b"/>
              <a:pathLst>
                <a:path w="0" h="238760">
                  <a:moveTo>
                    <a:pt x="0" y="238505"/>
                  </a:moveTo>
                  <a:lnTo>
                    <a:pt x="0" y="0"/>
                  </a:lnTo>
                </a:path>
              </a:pathLst>
            </a:custGeom>
            <a:ln w="505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1" name="object 41" descr=""/>
            <p:cNvSpPr/>
            <p:nvPr/>
          </p:nvSpPr>
          <p:spPr>
            <a:xfrm>
              <a:off x="1099007" y="1662722"/>
              <a:ext cx="0" cy="238760"/>
            </a:xfrm>
            <a:custGeom>
              <a:avLst/>
              <a:gdLst/>
              <a:ahLst/>
              <a:cxnLst/>
              <a:rect l="l" t="t" r="r" b="b"/>
              <a:pathLst>
                <a:path w="0" h="238760">
                  <a:moveTo>
                    <a:pt x="0" y="238505"/>
                  </a:moveTo>
                  <a:lnTo>
                    <a:pt x="0" y="0"/>
                  </a:lnTo>
                </a:path>
              </a:pathLst>
            </a:custGeom>
            <a:ln w="505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2" name="object 42" descr=""/>
            <p:cNvSpPr/>
            <p:nvPr/>
          </p:nvSpPr>
          <p:spPr>
            <a:xfrm>
              <a:off x="1957323" y="1662722"/>
              <a:ext cx="0" cy="238760"/>
            </a:xfrm>
            <a:custGeom>
              <a:avLst/>
              <a:gdLst/>
              <a:ahLst/>
              <a:cxnLst/>
              <a:rect l="l" t="t" r="r" b="b"/>
              <a:pathLst>
                <a:path w="0" h="238760">
                  <a:moveTo>
                    <a:pt x="0" y="238505"/>
                  </a:moveTo>
                  <a:lnTo>
                    <a:pt x="0" y="0"/>
                  </a:lnTo>
                </a:path>
              </a:pathLst>
            </a:custGeom>
            <a:ln w="505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3" name="object 43" descr=""/>
            <p:cNvSpPr/>
            <p:nvPr/>
          </p:nvSpPr>
          <p:spPr>
            <a:xfrm>
              <a:off x="2856941" y="1662722"/>
              <a:ext cx="0" cy="238760"/>
            </a:xfrm>
            <a:custGeom>
              <a:avLst/>
              <a:gdLst/>
              <a:ahLst/>
              <a:cxnLst/>
              <a:rect l="l" t="t" r="r" b="b"/>
              <a:pathLst>
                <a:path w="0" h="238760">
                  <a:moveTo>
                    <a:pt x="0" y="238505"/>
                  </a:moveTo>
                  <a:lnTo>
                    <a:pt x="0" y="0"/>
                  </a:lnTo>
                </a:path>
              </a:pathLst>
            </a:custGeom>
            <a:ln w="505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4" name="object 44" descr=""/>
            <p:cNvSpPr/>
            <p:nvPr/>
          </p:nvSpPr>
          <p:spPr>
            <a:xfrm>
              <a:off x="1099007" y="1901228"/>
              <a:ext cx="0" cy="238760"/>
            </a:xfrm>
            <a:custGeom>
              <a:avLst/>
              <a:gdLst/>
              <a:ahLst/>
              <a:cxnLst/>
              <a:rect l="l" t="t" r="r" b="b"/>
              <a:pathLst>
                <a:path w="0" h="238760">
                  <a:moveTo>
                    <a:pt x="0" y="238505"/>
                  </a:moveTo>
                  <a:lnTo>
                    <a:pt x="0" y="0"/>
                  </a:lnTo>
                </a:path>
              </a:pathLst>
            </a:custGeom>
            <a:ln w="505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5" name="object 45" descr=""/>
            <p:cNvSpPr/>
            <p:nvPr/>
          </p:nvSpPr>
          <p:spPr>
            <a:xfrm>
              <a:off x="1957323" y="1901228"/>
              <a:ext cx="0" cy="238760"/>
            </a:xfrm>
            <a:custGeom>
              <a:avLst/>
              <a:gdLst/>
              <a:ahLst/>
              <a:cxnLst/>
              <a:rect l="l" t="t" r="r" b="b"/>
              <a:pathLst>
                <a:path w="0" h="238760">
                  <a:moveTo>
                    <a:pt x="0" y="238505"/>
                  </a:moveTo>
                  <a:lnTo>
                    <a:pt x="0" y="0"/>
                  </a:lnTo>
                </a:path>
              </a:pathLst>
            </a:custGeom>
            <a:ln w="505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6" name="object 46" descr=""/>
            <p:cNvSpPr/>
            <p:nvPr/>
          </p:nvSpPr>
          <p:spPr>
            <a:xfrm>
              <a:off x="2856941" y="1901228"/>
              <a:ext cx="0" cy="238760"/>
            </a:xfrm>
            <a:custGeom>
              <a:avLst/>
              <a:gdLst/>
              <a:ahLst/>
              <a:cxnLst/>
              <a:rect l="l" t="t" r="r" b="b"/>
              <a:pathLst>
                <a:path w="0" h="238760">
                  <a:moveTo>
                    <a:pt x="0" y="238505"/>
                  </a:moveTo>
                  <a:lnTo>
                    <a:pt x="0" y="0"/>
                  </a:lnTo>
                </a:path>
              </a:pathLst>
            </a:custGeom>
            <a:ln w="505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7" name="object 47" descr=""/>
            <p:cNvSpPr/>
            <p:nvPr/>
          </p:nvSpPr>
          <p:spPr>
            <a:xfrm>
              <a:off x="1099007" y="2139734"/>
              <a:ext cx="0" cy="238760"/>
            </a:xfrm>
            <a:custGeom>
              <a:avLst/>
              <a:gdLst/>
              <a:ahLst/>
              <a:cxnLst/>
              <a:rect l="l" t="t" r="r" b="b"/>
              <a:pathLst>
                <a:path w="0" h="238760">
                  <a:moveTo>
                    <a:pt x="0" y="238505"/>
                  </a:moveTo>
                  <a:lnTo>
                    <a:pt x="0" y="0"/>
                  </a:lnTo>
                </a:path>
              </a:pathLst>
            </a:custGeom>
            <a:ln w="505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8" name="object 48" descr=""/>
            <p:cNvSpPr/>
            <p:nvPr/>
          </p:nvSpPr>
          <p:spPr>
            <a:xfrm>
              <a:off x="1957323" y="2139734"/>
              <a:ext cx="0" cy="238760"/>
            </a:xfrm>
            <a:custGeom>
              <a:avLst/>
              <a:gdLst/>
              <a:ahLst/>
              <a:cxnLst/>
              <a:rect l="l" t="t" r="r" b="b"/>
              <a:pathLst>
                <a:path w="0" h="238760">
                  <a:moveTo>
                    <a:pt x="0" y="238505"/>
                  </a:moveTo>
                  <a:lnTo>
                    <a:pt x="0" y="0"/>
                  </a:lnTo>
                </a:path>
              </a:pathLst>
            </a:custGeom>
            <a:ln w="505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9" name="object 49" descr=""/>
            <p:cNvSpPr/>
            <p:nvPr/>
          </p:nvSpPr>
          <p:spPr>
            <a:xfrm>
              <a:off x="2856941" y="2139734"/>
              <a:ext cx="0" cy="238760"/>
            </a:xfrm>
            <a:custGeom>
              <a:avLst/>
              <a:gdLst/>
              <a:ahLst/>
              <a:cxnLst/>
              <a:rect l="l" t="t" r="r" b="b"/>
              <a:pathLst>
                <a:path w="0" h="238760">
                  <a:moveTo>
                    <a:pt x="0" y="238505"/>
                  </a:moveTo>
                  <a:lnTo>
                    <a:pt x="0" y="0"/>
                  </a:lnTo>
                </a:path>
              </a:pathLst>
            </a:custGeom>
            <a:ln w="505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0" name="object 50" descr=""/>
            <p:cNvSpPr/>
            <p:nvPr/>
          </p:nvSpPr>
          <p:spPr>
            <a:xfrm>
              <a:off x="1099007" y="2378227"/>
              <a:ext cx="0" cy="238760"/>
            </a:xfrm>
            <a:custGeom>
              <a:avLst/>
              <a:gdLst/>
              <a:ahLst/>
              <a:cxnLst/>
              <a:rect l="l" t="t" r="r" b="b"/>
              <a:pathLst>
                <a:path w="0" h="238760">
                  <a:moveTo>
                    <a:pt x="0" y="238505"/>
                  </a:moveTo>
                  <a:lnTo>
                    <a:pt x="0" y="0"/>
                  </a:lnTo>
                </a:path>
              </a:pathLst>
            </a:custGeom>
            <a:ln w="505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1" name="object 51" descr=""/>
            <p:cNvSpPr/>
            <p:nvPr/>
          </p:nvSpPr>
          <p:spPr>
            <a:xfrm>
              <a:off x="1957323" y="2378227"/>
              <a:ext cx="0" cy="238760"/>
            </a:xfrm>
            <a:custGeom>
              <a:avLst/>
              <a:gdLst/>
              <a:ahLst/>
              <a:cxnLst/>
              <a:rect l="l" t="t" r="r" b="b"/>
              <a:pathLst>
                <a:path w="0" h="238760">
                  <a:moveTo>
                    <a:pt x="0" y="238505"/>
                  </a:moveTo>
                  <a:lnTo>
                    <a:pt x="0" y="0"/>
                  </a:lnTo>
                </a:path>
              </a:pathLst>
            </a:custGeom>
            <a:ln w="505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2" name="object 52" descr=""/>
            <p:cNvSpPr/>
            <p:nvPr/>
          </p:nvSpPr>
          <p:spPr>
            <a:xfrm>
              <a:off x="2856941" y="2378227"/>
              <a:ext cx="0" cy="238760"/>
            </a:xfrm>
            <a:custGeom>
              <a:avLst/>
              <a:gdLst/>
              <a:ahLst/>
              <a:cxnLst/>
              <a:rect l="l" t="t" r="r" b="b"/>
              <a:pathLst>
                <a:path w="0" h="238760">
                  <a:moveTo>
                    <a:pt x="0" y="238505"/>
                  </a:moveTo>
                  <a:lnTo>
                    <a:pt x="0" y="0"/>
                  </a:lnTo>
                </a:path>
              </a:pathLst>
            </a:custGeom>
            <a:ln w="505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3" name="object 53" descr=""/>
            <p:cNvSpPr/>
            <p:nvPr/>
          </p:nvSpPr>
          <p:spPr>
            <a:xfrm>
              <a:off x="1099007" y="2616733"/>
              <a:ext cx="0" cy="238760"/>
            </a:xfrm>
            <a:custGeom>
              <a:avLst/>
              <a:gdLst/>
              <a:ahLst/>
              <a:cxnLst/>
              <a:rect l="l" t="t" r="r" b="b"/>
              <a:pathLst>
                <a:path w="0" h="238760">
                  <a:moveTo>
                    <a:pt x="0" y="238505"/>
                  </a:moveTo>
                  <a:lnTo>
                    <a:pt x="0" y="0"/>
                  </a:lnTo>
                </a:path>
              </a:pathLst>
            </a:custGeom>
            <a:ln w="505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4" name="object 54" descr=""/>
            <p:cNvSpPr/>
            <p:nvPr/>
          </p:nvSpPr>
          <p:spPr>
            <a:xfrm>
              <a:off x="1957323" y="2616733"/>
              <a:ext cx="0" cy="238760"/>
            </a:xfrm>
            <a:custGeom>
              <a:avLst/>
              <a:gdLst/>
              <a:ahLst/>
              <a:cxnLst/>
              <a:rect l="l" t="t" r="r" b="b"/>
              <a:pathLst>
                <a:path w="0" h="238760">
                  <a:moveTo>
                    <a:pt x="0" y="238505"/>
                  </a:moveTo>
                  <a:lnTo>
                    <a:pt x="0" y="0"/>
                  </a:lnTo>
                </a:path>
              </a:pathLst>
            </a:custGeom>
            <a:ln w="505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5" name="object 55" descr=""/>
            <p:cNvSpPr/>
            <p:nvPr/>
          </p:nvSpPr>
          <p:spPr>
            <a:xfrm>
              <a:off x="2856941" y="2616733"/>
              <a:ext cx="0" cy="238760"/>
            </a:xfrm>
            <a:custGeom>
              <a:avLst/>
              <a:gdLst/>
              <a:ahLst/>
              <a:cxnLst/>
              <a:rect l="l" t="t" r="r" b="b"/>
              <a:pathLst>
                <a:path w="0" h="238760">
                  <a:moveTo>
                    <a:pt x="0" y="238505"/>
                  </a:moveTo>
                  <a:lnTo>
                    <a:pt x="0" y="0"/>
                  </a:lnTo>
                </a:path>
              </a:pathLst>
            </a:custGeom>
            <a:ln w="505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6" name="object 56" descr=""/>
            <p:cNvSpPr/>
            <p:nvPr/>
          </p:nvSpPr>
          <p:spPr>
            <a:xfrm>
              <a:off x="1099007" y="2855226"/>
              <a:ext cx="0" cy="238760"/>
            </a:xfrm>
            <a:custGeom>
              <a:avLst/>
              <a:gdLst/>
              <a:ahLst/>
              <a:cxnLst/>
              <a:rect l="l" t="t" r="r" b="b"/>
              <a:pathLst>
                <a:path w="0" h="238760">
                  <a:moveTo>
                    <a:pt x="0" y="238505"/>
                  </a:moveTo>
                  <a:lnTo>
                    <a:pt x="0" y="0"/>
                  </a:lnTo>
                </a:path>
              </a:pathLst>
            </a:custGeom>
            <a:ln w="505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7" name="object 57" descr=""/>
            <p:cNvSpPr/>
            <p:nvPr/>
          </p:nvSpPr>
          <p:spPr>
            <a:xfrm>
              <a:off x="1957323" y="2855226"/>
              <a:ext cx="0" cy="238760"/>
            </a:xfrm>
            <a:custGeom>
              <a:avLst/>
              <a:gdLst/>
              <a:ahLst/>
              <a:cxnLst/>
              <a:rect l="l" t="t" r="r" b="b"/>
              <a:pathLst>
                <a:path w="0" h="238760">
                  <a:moveTo>
                    <a:pt x="0" y="238505"/>
                  </a:moveTo>
                  <a:lnTo>
                    <a:pt x="0" y="0"/>
                  </a:lnTo>
                </a:path>
              </a:pathLst>
            </a:custGeom>
            <a:ln w="505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8" name="object 58" descr=""/>
            <p:cNvSpPr/>
            <p:nvPr/>
          </p:nvSpPr>
          <p:spPr>
            <a:xfrm>
              <a:off x="2856941" y="2855226"/>
              <a:ext cx="0" cy="238760"/>
            </a:xfrm>
            <a:custGeom>
              <a:avLst/>
              <a:gdLst/>
              <a:ahLst/>
              <a:cxnLst/>
              <a:rect l="l" t="t" r="r" b="b"/>
              <a:pathLst>
                <a:path w="0" h="238760">
                  <a:moveTo>
                    <a:pt x="0" y="238505"/>
                  </a:moveTo>
                  <a:lnTo>
                    <a:pt x="0" y="0"/>
                  </a:lnTo>
                </a:path>
              </a:pathLst>
            </a:custGeom>
            <a:ln w="505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59" name="object 59" descr=""/>
          <p:cNvSpPr/>
          <p:nvPr/>
        </p:nvSpPr>
        <p:spPr>
          <a:xfrm>
            <a:off x="4041165" y="2900718"/>
            <a:ext cx="114935" cy="0"/>
          </a:xfrm>
          <a:custGeom>
            <a:avLst/>
            <a:gdLst/>
            <a:ahLst/>
            <a:cxnLst/>
            <a:rect l="l" t="t" r="r" b="b"/>
            <a:pathLst>
              <a:path w="114935" h="0">
                <a:moveTo>
                  <a:pt x="0" y="0"/>
                </a:moveTo>
                <a:lnTo>
                  <a:pt x="114414" y="0"/>
                </a:lnTo>
              </a:path>
            </a:pathLst>
          </a:custGeom>
          <a:ln w="505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60" name="object 60" descr=""/>
          <p:cNvSpPr/>
          <p:nvPr/>
        </p:nvSpPr>
        <p:spPr>
          <a:xfrm>
            <a:off x="4926850" y="2939097"/>
            <a:ext cx="78105" cy="0"/>
          </a:xfrm>
          <a:custGeom>
            <a:avLst/>
            <a:gdLst/>
            <a:ahLst/>
            <a:cxnLst/>
            <a:rect l="l" t="t" r="r" b="b"/>
            <a:pathLst>
              <a:path w="78104" h="0">
                <a:moveTo>
                  <a:pt x="0" y="0"/>
                </a:moveTo>
                <a:lnTo>
                  <a:pt x="77939" y="0"/>
                </a:lnTo>
              </a:path>
            </a:pathLst>
          </a:custGeom>
          <a:ln w="505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61" name="object 61" descr=""/>
          <p:cNvSpPr txBox="1"/>
          <p:nvPr/>
        </p:nvSpPr>
        <p:spPr>
          <a:xfrm>
            <a:off x="791679" y="1131836"/>
            <a:ext cx="99695" cy="2172335"/>
          </a:xfrm>
          <a:prstGeom prst="rect">
            <a:avLst/>
          </a:prstGeom>
        </p:spPr>
        <p:txBody>
          <a:bodyPr wrap="square" lIns="0" tIns="6794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535"/>
              </a:spcBef>
            </a:pPr>
            <a:r>
              <a:rPr dirty="0" sz="1200" spc="-50">
                <a:latin typeface="Calibri"/>
                <a:cs typeface="Calibri"/>
              </a:rPr>
              <a:t>1</a:t>
            </a:r>
            <a:endParaRPr sz="12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440"/>
              </a:spcBef>
            </a:pPr>
            <a:r>
              <a:rPr dirty="0" sz="1200" spc="-50">
                <a:latin typeface="Calibri"/>
                <a:cs typeface="Calibri"/>
              </a:rPr>
              <a:t>0</a:t>
            </a:r>
            <a:endParaRPr sz="12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439"/>
              </a:spcBef>
            </a:pPr>
            <a:r>
              <a:rPr dirty="0" sz="1200" spc="-50">
                <a:latin typeface="Calibri"/>
                <a:cs typeface="Calibri"/>
              </a:rPr>
              <a:t>0</a:t>
            </a:r>
            <a:endParaRPr sz="12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434"/>
              </a:spcBef>
            </a:pPr>
            <a:r>
              <a:rPr dirty="0" sz="1200" spc="-50">
                <a:latin typeface="Calibri"/>
                <a:cs typeface="Calibri"/>
              </a:rPr>
              <a:t>0</a:t>
            </a:r>
            <a:endParaRPr sz="12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440"/>
              </a:spcBef>
            </a:pPr>
            <a:r>
              <a:rPr dirty="0" sz="1200" spc="-50">
                <a:latin typeface="Calibri"/>
                <a:cs typeface="Calibri"/>
              </a:rPr>
              <a:t>0</a:t>
            </a:r>
            <a:endParaRPr sz="12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434"/>
              </a:spcBef>
            </a:pPr>
            <a:r>
              <a:rPr dirty="0" sz="1200" spc="-50">
                <a:latin typeface="Calibri"/>
                <a:cs typeface="Calibri"/>
              </a:rPr>
              <a:t>0</a:t>
            </a:r>
            <a:endParaRPr sz="12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440"/>
              </a:spcBef>
            </a:pPr>
            <a:r>
              <a:rPr dirty="0" sz="1200" spc="-50">
                <a:latin typeface="Calibri"/>
                <a:cs typeface="Calibri"/>
              </a:rPr>
              <a:t>0</a:t>
            </a:r>
            <a:endParaRPr sz="12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439"/>
              </a:spcBef>
            </a:pPr>
            <a:r>
              <a:rPr dirty="0" sz="1200" spc="-50">
                <a:latin typeface="Calibri"/>
                <a:cs typeface="Calibri"/>
              </a:rPr>
              <a:t>0</a:t>
            </a:r>
            <a:endParaRPr sz="12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434"/>
              </a:spcBef>
            </a:pPr>
            <a:r>
              <a:rPr dirty="0" sz="1200" spc="-50">
                <a:latin typeface="Calibri"/>
                <a:cs typeface="Calibri"/>
              </a:rPr>
              <a:t>0</a:t>
            </a:r>
            <a:endParaRPr sz="1200">
              <a:latin typeface="Calibri"/>
              <a:cs typeface="Calibri"/>
            </a:endParaRPr>
          </a:p>
        </p:txBody>
      </p:sp>
      <p:grpSp>
        <p:nvGrpSpPr>
          <p:cNvPr id="62" name="object 62" descr=""/>
          <p:cNvGrpSpPr/>
          <p:nvPr/>
        </p:nvGrpSpPr>
        <p:grpSpPr>
          <a:xfrm>
            <a:off x="1096479" y="3093732"/>
            <a:ext cx="1763395" cy="238760"/>
            <a:chOff x="1096479" y="3093732"/>
            <a:chExt cx="1763395" cy="238760"/>
          </a:xfrm>
        </p:grpSpPr>
        <p:sp>
          <p:nvSpPr>
            <p:cNvPr id="63" name="object 63" descr=""/>
            <p:cNvSpPr/>
            <p:nvPr/>
          </p:nvSpPr>
          <p:spPr>
            <a:xfrm>
              <a:off x="1099007" y="3093732"/>
              <a:ext cx="0" cy="238760"/>
            </a:xfrm>
            <a:custGeom>
              <a:avLst/>
              <a:gdLst/>
              <a:ahLst/>
              <a:cxnLst/>
              <a:rect l="l" t="t" r="r" b="b"/>
              <a:pathLst>
                <a:path w="0" h="238760">
                  <a:moveTo>
                    <a:pt x="0" y="238505"/>
                  </a:moveTo>
                  <a:lnTo>
                    <a:pt x="0" y="0"/>
                  </a:lnTo>
                </a:path>
              </a:pathLst>
            </a:custGeom>
            <a:ln w="505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4" name="object 64" descr=""/>
            <p:cNvSpPr/>
            <p:nvPr/>
          </p:nvSpPr>
          <p:spPr>
            <a:xfrm>
              <a:off x="1957323" y="3093732"/>
              <a:ext cx="0" cy="238760"/>
            </a:xfrm>
            <a:custGeom>
              <a:avLst/>
              <a:gdLst/>
              <a:ahLst/>
              <a:cxnLst/>
              <a:rect l="l" t="t" r="r" b="b"/>
              <a:pathLst>
                <a:path w="0" h="238760">
                  <a:moveTo>
                    <a:pt x="0" y="238505"/>
                  </a:moveTo>
                  <a:lnTo>
                    <a:pt x="0" y="0"/>
                  </a:lnTo>
                </a:path>
              </a:pathLst>
            </a:custGeom>
            <a:ln w="505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5" name="object 65" descr=""/>
            <p:cNvSpPr/>
            <p:nvPr/>
          </p:nvSpPr>
          <p:spPr>
            <a:xfrm>
              <a:off x="2856941" y="3093732"/>
              <a:ext cx="0" cy="238760"/>
            </a:xfrm>
            <a:custGeom>
              <a:avLst/>
              <a:gdLst/>
              <a:ahLst/>
              <a:cxnLst/>
              <a:rect l="l" t="t" r="r" b="b"/>
              <a:pathLst>
                <a:path w="0" h="238760">
                  <a:moveTo>
                    <a:pt x="0" y="238505"/>
                  </a:moveTo>
                  <a:lnTo>
                    <a:pt x="0" y="0"/>
                  </a:lnTo>
                </a:path>
              </a:pathLst>
            </a:custGeom>
            <a:ln w="505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66" name="object 66" descr=""/>
          <p:cNvSpPr/>
          <p:nvPr/>
        </p:nvSpPr>
        <p:spPr>
          <a:xfrm>
            <a:off x="4041165" y="3139224"/>
            <a:ext cx="114935" cy="0"/>
          </a:xfrm>
          <a:custGeom>
            <a:avLst/>
            <a:gdLst/>
            <a:ahLst/>
            <a:cxnLst/>
            <a:rect l="l" t="t" r="r" b="b"/>
            <a:pathLst>
              <a:path w="114935" h="0">
                <a:moveTo>
                  <a:pt x="0" y="0"/>
                </a:moveTo>
                <a:lnTo>
                  <a:pt x="114414" y="0"/>
                </a:lnTo>
              </a:path>
            </a:pathLst>
          </a:custGeom>
          <a:ln w="505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67" name="object 67" descr=""/>
          <p:cNvSpPr txBox="1"/>
          <p:nvPr/>
        </p:nvSpPr>
        <p:spPr>
          <a:xfrm>
            <a:off x="1166406" y="1131836"/>
            <a:ext cx="4055745" cy="2172335"/>
          </a:xfrm>
          <a:prstGeom prst="rect">
            <a:avLst/>
          </a:prstGeom>
        </p:spPr>
        <p:txBody>
          <a:bodyPr wrap="square" lIns="0" tIns="67945" rIns="0" bIns="0" rtlCol="0" vert="horz">
            <a:spAutoFit/>
          </a:bodyPr>
          <a:lstStyle/>
          <a:p>
            <a:pPr marL="38100">
              <a:lnSpc>
                <a:spcPct val="100000"/>
              </a:lnSpc>
              <a:spcBef>
                <a:spcPts val="535"/>
              </a:spcBef>
              <a:tabLst>
                <a:tab pos="321945" algn="l"/>
                <a:tab pos="606425" algn="l"/>
                <a:tab pos="895985" algn="l"/>
                <a:tab pos="1193800" algn="l"/>
                <a:tab pos="1492250" algn="l"/>
                <a:tab pos="1824355" algn="l"/>
                <a:tab pos="2183130" algn="l"/>
                <a:tab pos="2557780" algn="l"/>
                <a:tab pos="2874645" algn="l"/>
              </a:tabLst>
            </a:pPr>
            <a:r>
              <a:rPr dirty="0" sz="1200" spc="35">
                <a:latin typeface="Calibri"/>
                <a:cs typeface="Calibri"/>
              </a:rPr>
              <a:t>x</a:t>
            </a:r>
            <a:r>
              <a:rPr dirty="0" sz="1200">
                <a:latin typeface="Calibri"/>
                <a:cs typeface="Calibri"/>
              </a:rPr>
              <a:t>	</a:t>
            </a:r>
            <a:r>
              <a:rPr dirty="0" sz="1200" spc="25">
                <a:latin typeface="Calibri"/>
                <a:cs typeface="Calibri"/>
              </a:rPr>
              <a:t>x</a:t>
            </a:r>
            <a:r>
              <a:rPr dirty="0" sz="1200">
                <a:latin typeface="Calibri"/>
                <a:cs typeface="Calibri"/>
              </a:rPr>
              <a:t>	</a:t>
            </a:r>
            <a:r>
              <a:rPr dirty="0" sz="1200" spc="25">
                <a:latin typeface="Calibri"/>
                <a:cs typeface="Calibri"/>
              </a:rPr>
              <a:t>x</a:t>
            </a:r>
            <a:r>
              <a:rPr dirty="0" sz="1200">
                <a:latin typeface="Calibri"/>
                <a:cs typeface="Calibri"/>
              </a:rPr>
              <a:t>	</a:t>
            </a:r>
            <a:r>
              <a:rPr dirty="0" sz="1200" spc="180">
                <a:latin typeface="Calibri"/>
                <a:cs typeface="Calibri"/>
              </a:rPr>
              <a:t>L</a:t>
            </a:r>
            <a:r>
              <a:rPr dirty="0" sz="1200">
                <a:latin typeface="Calibri"/>
                <a:cs typeface="Calibri"/>
              </a:rPr>
              <a:t>	</a:t>
            </a:r>
            <a:r>
              <a:rPr dirty="0" sz="1200" spc="180">
                <a:latin typeface="Calibri"/>
                <a:cs typeface="Calibri"/>
              </a:rPr>
              <a:t>L</a:t>
            </a:r>
            <a:r>
              <a:rPr dirty="0" sz="1200">
                <a:latin typeface="Calibri"/>
                <a:cs typeface="Calibri"/>
              </a:rPr>
              <a:t>	</a:t>
            </a:r>
            <a:r>
              <a:rPr dirty="0" sz="1200" spc="180">
                <a:latin typeface="Calibri"/>
                <a:cs typeface="Calibri"/>
              </a:rPr>
              <a:t>L</a:t>
            </a:r>
            <a:r>
              <a:rPr dirty="0" sz="1200">
                <a:latin typeface="Calibri"/>
                <a:cs typeface="Calibri"/>
              </a:rPr>
              <a:t>	</a:t>
            </a:r>
            <a:r>
              <a:rPr dirty="0" sz="1200" spc="170">
                <a:latin typeface="Calibri"/>
                <a:cs typeface="Calibri"/>
              </a:rPr>
              <a:t>L</a:t>
            </a:r>
            <a:r>
              <a:rPr dirty="0" sz="1200">
                <a:latin typeface="Calibri"/>
                <a:cs typeface="Calibri"/>
              </a:rPr>
              <a:t>	</a:t>
            </a:r>
            <a:r>
              <a:rPr dirty="0" sz="1200" spc="75">
                <a:latin typeface="Calibri"/>
                <a:cs typeface="Calibri"/>
              </a:rPr>
              <a:t>H</a:t>
            </a:r>
            <a:r>
              <a:rPr dirty="0" sz="1200">
                <a:latin typeface="Calibri"/>
                <a:cs typeface="Calibri"/>
              </a:rPr>
              <a:t>	</a:t>
            </a:r>
            <a:r>
              <a:rPr dirty="0" sz="1200" spc="75">
                <a:latin typeface="Calibri"/>
                <a:cs typeface="Calibri"/>
              </a:rPr>
              <a:t>H</a:t>
            </a:r>
            <a:r>
              <a:rPr dirty="0" sz="1200">
                <a:latin typeface="Calibri"/>
                <a:cs typeface="Calibri"/>
              </a:rPr>
              <a:t>	</a:t>
            </a:r>
            <a:r>
              <a:rPr dirty="0" sz="1200" spc="190" i="1">
                <a:latin typeface="Calibri"/>
                <a:cs typeface="Calibri"/>
              </a:rPr>
              <a:t>R</a:t>
            </a:r>
            <a:endParaRPr sz="1200">
              <a:latin typeface="Calibri"/>
              <a:cs typeface="Calibri"/>
            </a:endParaRPr>
          </a:p>
          <a:p>
            <a:pPr marL="40005">
              <a:lnSpc>
                <a:spcPct val="100000"/>
              </a:lnSpc>
              <a:spcBef>
                <a:spcPts val="440"/>
              </a:spcBef>
              <a:tabLst>
                <a:tab pos="324485" algn="l"/>
                <a:tab pos="608330" algn="l"/>
                <a:tab pos="895985" algn="l"/>
                <a:tab pos="1193800" algn="l"/>
                <a:tab pos="1482725" algn="l"/>
                <a:tab pos="1824355" algn="l"/>
                <a:tab pos="2183130" algn="l"/>
                <a:tab pos="2557780" algn="l"/>
                <a:tab pos="2874645" algn="l"/>
              </a:tabLst>
            </a:pPr>
            <a:r>
              <a:rPr dirty="0" sz="1200" spc="-50">
                <a:latin typeface="Calibri"/>
                <a:cs typeface="Calibri"/>
              </a:rPr>
              <a:t>0</a:t>
            </a:r>
            <a:r>
              <a:rPr dirty="0" sz="1200">
                <a:latin typeface="Calibri"/>
                <a:cs typeface="Calibri"/>
              </a:rPr>
              <a:t>	</a:t>
            </a:r>
            <a:r>
              <a:rPr dirty="0" sz="1200" spc="-50">
                <a:latin typeface="Calibri"/>
                <a:cs typeface="Calibri"/>
              </a:rPr>
              <a:t>0</a:t>
            </a:r>
            <a:r>
              <a:rPr dirty="0" sz="1200">
                <a:latin typeface="Calibri"/>
                <a:cs typeface="Calibri"/>
              </a:rPr>
              <a:t>	</a:t>
            </a:r>
            <a:r>
              <a:rPr dirty="0" sz="1200" spc="-50">
                <a:latin typeface="Calibri"/>
                <a:cs typeface="Calibri"/>
              </a:rPr>
              <a:t>0</a:t>
            </a:r>
            <a:r>
              <a:rPr dirty="0" sz="1200">
                <a:latin typeface="Calibri"/>
                <a:cs typeface="Calibri"/>
              </a:rPr>
              <a:t>	</a:t>
            </a:r>
            <a:r>
              <a:rPr dirty="0" sz="1200" spc="180">
                <a:latin typeface="Calibri"/>
                <a:cs typeface="Calibri"/>
              </a:rPr>
              <a:t>L</a:t>
            </a:r>
            <a:r>
              <a:rPr dirty="0" sz="1200">
                <a:latin typeface="Calibri"/>
                <a:cs typeface="Calibri"/>
              </a:rPr>
              <a:t>	</a:t>
            </a:r>
            <a:r>
              <a:rPr dirty="0" sz="1200" spc="180">
                <a:latin typeface="Calibri"/>
                <a:cs typeface="Calibri"/>
              </a:rPr>
              <a:t>L</a:t>
            </a:r>
            <a:r>
              <a:rPr dirty="0" sz="1200">
                <a:latin typeface="Calibri"/>
                <a:cs typeface="Calibri"/>
              </a:rPr>
              <a:t>	</a:t>
            </a:r>
            <a:r>
              <a:rPr dirty="0" sz="1200" spc="75">
                <a:latin typeface="Calibri"/>
                <a:cs typeface="Calibri"/>
              </a:rPr>
              <a:t>H</a:t>
            </a:r>
            <a:r>
              <a:rPr dirty="0" sz="1200">
                <a:latin typeface="Calibri"/>
                <a:cs typeface="Calibri"/>
              </a:rPr>
              <a:t>	</a:t>
            </a:r>
            <a:r>
              <a:rPr dirty="0" sz="1200" spc="180">
                <a:latin typeface="Calibri"/>
                <a:cs typeface="Calibri"/>
              </a:rPr>
              <a:t>L</a:t>
            </a:r>
            <a:r>
              <a:rPr dirty="0" sz="1200">
                <a:latin typeface="Calibri"/>
                <a:cs typeface="Calibri"/>
              </a:rPr>
              <a:t>	</a:t>
            </a:r>
            <a:r>
              <a:rPr dirty="0" sz="1200" spc="75">
                <a:latin typeface="Calibri"/>
                <a:cs typeface="Calibri"/>
              </a:rPr>
              <a:t>H</a:t>
            </a:r>
            <a:r>
              <a:rPr dirty="0" sz="1200">
                <a:latin typeface="Calibri"/>
                <a:cs typeface="Calibri"/>
              </a:rPr>
              <a:t>	</a:t>
            </a:r>
            <a:r>
              <a:rPr dirty="0" sz="1200" spc="75">
                <a:latin typeface="Calibri"/>
                <a:cs typeface="Calibri"/>
              </a:rPr>
              <a:t>H</a:t>
            </a:r>
            <a:r>
              <a:rPr dirty="0" sz="1200">
                <a:latin typeface="Calibri"/>
                <a:cs typeface="Calibri"/>
              </a:rPr>
              <a:t>	</a:t>
            </a:r>
            <a:r>
              <a:rPr dirty="0" sz="1200" spc="240" i="1">
                <a:latin typeface="Calibri"/>
                <a:cs typeface="Calibri"/>
              </a:rPr>
              <a:t>R</a:t>
            </a:r>
            <a:r>
              <a:rPr dirty="0" sz="1200" spc="35" i="1">
                <a:latin typeface="Calibri"/>
                <a:cs typeface="Calibri"/>
              </a:rPr>
              <a:t> </a:t>
            </a:r>
            <a:r>
              <a:rPr dirty="0" sz="1200" spc="-170">
                <a:latin typeface="Lucida Sans Unicode"/>
                <a:cs typeface="Lucida Sans Unicode"/>
              </a:rPr>
              <a:t>∧</a:t>
            </a:r>
            <a:r>
              <a:rPr dirty="0" sz="1200" spc="-85">
                <a:latin typeface="Lucida Sans Unicode"/>
                <a:cs typeface="Lucida Sans Unicode"/>
              </a:rPr>
              <a:t> </a:t>
            </a:r>
            <a:r>
              <a:rPr dirty="0" sz="1200" i="1">
                <a:latin typeface="Calibri"/>
                <a:cs typeface="Calibri"/>
              </a:rPr>
              <a:t>y</a:t>
            </a:r>
            <a:r>
              <a:rPr dirty="0" baseline="-20833" sz="1200">
                <a:latin typeface="Calibri"/>
                <a:cs typeface="Calibri"/>
              </a:rPr>
              <a:t>3</a:t>
            </a:r>
            <a:r>
              <a:rPr dirty="0" baseline="-20833" sz="1200" spc="247">
                <a:latin typeface="Calibri"/>
                <a:cs typeface="Calibri"/>
              </a:rPr>
              <a:t> </a:t>
            </a:r>
            <a:r>
              <a:rPr dirty="0" sz="1200" spc="-170">
                <a:latin typeface="Lucida Sans Unicode"/>
                <a:cs typeface="Lucida Sans Unicode"/>
              </a:rPr>
              <a:t>∧</a:t>
            </a:r>
            <a:r>
              <a:rPr dirty="0" sz="1200" spc="-85">
                <a:latin typeface="Lucida Sans Unicode"/>
                <a:cs typeface="Lucida Sans Unicode"/>
              </a:rPr>
              <a:t> </a:t>
            </a:r>
            <a:r>
              <a:rPr dirty="0" sz="1200" i="1">
                <a:latin typeface="Calibri"/>
                <a:cs typeface="Calibri"/>
              </a:rPr>
              <a:t>y</a:t>
            </a:r>
            <a:r>
              <a:rPr dirty="0" baseline="-20833" sz="1200">
                <a:latin typeface="Calibri"/>
                <a:cs typeface="Calibri"/>
              </a:rPr>
              <a:t>2</a:t>
            </a:r>
            <a:r>
              <a:rPr dirty="0" baseline="-20833" sz="1200" spc="247">
                <a:latin typeface="Calibri"/>
                <a:cs typeface="Calibri"/>
              </a:rPr>
              <a:t> </a:t>
            </a:r>
            <a:r>
              <a:rPr dirty="0" sz="1200" spc="-170">
                <a:latin typeface="Lucida Sans Unicode"/>
                <a:cs typeface="Lucida Sans Unicode"/>
              </a:rPr>
              <a:t>∧</a:t>
            </a:r>
            <a:r>
              <a:rPr dirty="0" sz="1200" spc="-80">
                <a:latin typeface="Lucida Sans Unicode"/>
                <a:cs typeface="Lucida Sans Unicode"/>
              </a:rPr>
              <a:t> </a:t>
            </a:r>
            <a:r>
              <a:rPr dirty="0" sz="1200" spc="-25" i="1">
                <a:latin typeface="Calibri"/>
                <a:cs typeface="Calibri"/>
              </a:rPr>
              <a:t>y</a:t>
            </a:r>
            <a:r>
              <a:rPr dirty="0" baseline="-20833" sz="1200" spc="-37">
                <a:latin typeface="Calibri"/>
                <a:cs typeface="Calibri"/>
              </a:rPr>
              <a:t>1</a:t>
            </a:r>
            <a:endParaRPr baseline="-20833" sz="1200">
              <a:latin typeface="Calibri"/>
              <a:cs typeface="Calibri"/>
            </a:endParaRPr>
          </a:p>
          <a:p>
            <a:pPr marL="40005">
              <a:lnSpc>
                <a:spcPct val="100000"/>
              </a:lnSpc>
              <a:spcBef>
                <a:spcPts val="439"/>
              </a:spcBef>
              <a:tabLst>
                <a:tab pos="324485" algn="l"/>
                <a:tab pos="608330" algn="l"/>
                <a:tab pos="895985" algn="l"/>
                <a:tab pos="1184910" algn="l"/>
                <a:tab pos="1492250" algn="l"/>
                <a:tab pos="1824355" algn="l"/>
                <a:tab pos="2183130" algn="l"/>
                <a:tab pos="2557780" algn="l"/>
                <a:tab pos="2874645" algn="l"/>
              </a:tabLst>
            </a:pPr>
            <a:r>
              <a:rPr dirty="0" sz="1200" spc="-50">
                <a:latin typeface="Calibri"/>
                <a:cs typeface="Calibri"/>
              </a:rPr>
              <a:t>0</a:t>
            </a:r>
            <a:r>
              <a:rPr dirty="0" sz="1200">
                <a:latin typeface="Calibri"/>
                <a:cs typeface="Calibri"/>
              </a:rPr>
              <a:t>	</a:t>
            </a:r>
            <a:r>
              <a:rPr dirty="0" sz="1200" spc="-50">
                <a:latin typeface="Calibri"/>
                <a:cs typeface="Calibri"/>
              </a:rPr>
              <a:t>0</a:t>
            </a:r>
            <a:r>
              <a:rPr dirty="0" sz="1200">
                <a:latin typeface="Calibri"/>
                <a:cs typeface="Calibri"/>
              </a:rPr>
              <a:t>	</a:t>
            </a:r>
            <a:r>
              <a:rPr dirty="0" sz="1200" spc="-50">
                <a:latin typeface="Calibri"/>
                <a:cs typeface="Calibri"/>
              </a:rPr>
              <a:t>1</a:t>
            </a:r>
            <a:r>
              <a:rPr dirty="0" sz="1200">
                <a:latin typeface="Calibri"/>
                <a:cs typeface="Calibri"/>
              </a:rPr>
              <a:t>	</a:t>
            </a:r>
            <a:r>
              <a:rPr dirty="0" sz="1200" spc="180">
                <a:latin typeface="Calibri"/>
                <a:cs typeface="Calibri"/>
              </a:rPr>
              <a:t>L</a:t>
            </a:r>
            <a:r>
              <a:rPr dirty="0" sz="1200">
                <a:latin typeface="Calibri"/>
                <a:cs typeface="Calibri"/>
              </a:rPr>
              <a:t>	</a:t>
            </a:r>
            <a:r>
              <a:rPr dirty="0" sz="1200" spc="75">
                <a:latin typeface="Calibri"/>
                <a:cs typeface="Calibri"/>
              </a:rPr>
              <a:t>H</a:t>
            </a:r>
            <a:r>
              <a:rPr dirty="0" sz="1200">
                <a:latin typeface="Calibri"/>
                <a:cs typeface="Calibri"/>
              </a:rPr>
              <a:t>	</a:t>
            </a:r>
            <a:r>
              <a:rPr dirty="0" sz="1200" spc="180">
                <a:latin typeface="Calibri"/>
                <a:cs typeface="Calibri"/>
              </a:rPr>
              <a:t>L</a:t>
            </a:r>
            <a:r>
              <a:rPr dirty="0" sz="1200">
                <a:latin typeface="Calibri"/>
                <a:cs typeface="Calibri"/>
              </a:rPr>
              <a:t>	</a:t>
            </a:r>
            <a:r>
              <a:rPr dirty="0" sz="1200" spc="180">
                <a:latin typeface="Calibri"/>
                <a:cs typeface="Calibri"/>
              </a:rPr>
              <a:t>L</a:t>
            </a:r>
            <a:r>
              <a:rPr dirty="0" sz="1200">
                <a:latin typeface="Calibri"/>
                <a:cs typeface="Calibri"/>
              </a:rPr>
              <a:t>	</a:t>
            </a:r>
            <a:r>
              <a:rPr dirty="0" sz="1200" spc="75">
                <a:latin typeface="Calibri"/>
                <a:cs typeface="Calibri"/>
              </a:rPr>
              <a:t>H</a:t>
            </a:r>
            <a:r>
              <a:rPr dirty="0" sz="1200">
                <a:latin typeface="Calibri"/>
                <a:cs typeface="Calibri"/>
              </a:rPr>
              <a:t>	</a:t>
            </a:r>
            <a:r>
              <a:rPr dirty="0" sz="1200" spc="75">
                <a:latin typeface="Calibri"/>
                <a:cs typeface="Calibri"/>
              </a:rPr>
              <a:t>H</a:t>
            </a:r>
            <a:r>
              <a:rPr dirty="0" sz="1200">
                <a:latin typeface="Calibri"/>
                <a:cs typeface="Calibri"/>
              </a:rPr>
              <a:t>	</a:t>
            </a:r>
            <a:r>
              <a:rPr dirty="0" sz="1200" spc="240" i="1">
                <a:latin typeface="Calibri"/>
                <a:cs typeface="Calibri"/>
              </a:rPr>
              <a:t>R</a:t>
            </a:r>
            <a:r>
              <a:rPr dirty="0" sz="1200" spc="35" i="1">
                <a:latin typeface="Calibri"/>
                <a:cs typeface="Calibri"/>
              </a:rPr>
              <a:t> </a:t>
            </a:r>
            <a:r>
              <a:rPr dirty="0" sz="1200" spc="-170">
                <a:latin typeface="Lucida Sans Unicode"/>
                <a:cs typeface="Lucida Sans Unicode"/>
              </a:rPr>
              <a:t>∧</a:t>
            </a:r>
            <a:r>
              <a:rPr dirty="0" sz="1200" spc="-85">
                <a:latin typeface="Lucida Sans Unicode"/>
                <a:cs typeface="Lucida Sans Unicode"/>
              </a:rPr>
              <a:t> </a:t>
            </a:r>
            <a:r>
              <a:rPr dirty="0" sz="1200" i="1">
                <a:latin typeface="Calibri"/>
                <a:cs typeface="Calibri"/>
              </a:rPr>
              <a:t>y</a:t>
            </a:r>
            <a:r>
              <a:rPr dirty="0" baseline="-20833" sz="1200">
                <a:latin typeface="Calibri"/>
                <a:cs typeface="Calibri"/>
              </a:rPr>
              <a:t>3</a:t>
            </a:r>
            <a:r>
              <a:rPr dirty="0" baseline="-20833" sz="1200" spc="247">
                <a:latin typeface="Calibri"/>
                <a:cs typeface="Calibri"/>
              </a:rPr>
              <a:t> </a:t>
            </a:r>
            <a:r>
              <a:rPr dirty="0" sz="1200" spc="-170">
                <a:latin typeface="Lucida Sans Unicode"/>
                <a:cs typeface="Lucida Sans Unicode"/>
              </a:rPr>
              <a:t>∧</a:t>
            </a:r>
            <a:r>
              <a:rPr dirty="0" sz="1200" spc="-85">
                <a:latin typeface="Lucida Sans Unicode"/>
                <a:cs typeface="Lucida Sans Unicode"/>
              </a:rPr>
              <a:t> </a:t>
            </a:r>
            <a:r>
              <a:rPr dirty="0" sz="1200" i="1">
                <a:latin typeface="Calibri"/>
                <a:cs typeface="Calibri"/>
              </a:rPr>
              <a:t>y</a:t>
            </a:r>
            <a:r>
              <a:rPr dirty="0" baseline="-20833" sz="1200">
                <a:latin typeface="Calibri"/>
                <a:cs typeface="Calibri"/>
              </a:rPr>
              <a:t>2</a:t>
            </a:r>
            <a:r>
              <a:rPr dirty="0" baseline="-20833" sz="1200" spc="247">
                <a:latin typeface="Calibri"/>
                <a:cs typeface="Calibri"/>
              </a:rPr>
              <a:t> </a:t>
            </a:r>
            <a:r>
              <a:rPr dirty="0" sz="1200" spc="-170">
                <a:latin typeface="Lucida Sans Unicode"/>
                <a:cs typeface="Lucida Sans Unicode"/>
              </a:rPr>
              <a:t>∧</a:t>
            </a:r>
            <a:r>
              <a:rPr dirty="0" sz="1200" spc="-80">
                <a:latin typeface="Lucida Sans Unicode"/>
                <a:cs typeface="Lucida Sans Unicode"/>
              </a:rPr>
              <a:t> </a:t>
            </a:r>
            <a:r>
              <a:rPr dirty="0" sz="1200" spc="-25" i="1">
                <a:latin typeface="Calibri"/>
                <a:cs typeface="Calibri"/>
              </a:rPr>
              <a:t>y</a:t>
            </a:r>
            <a:r>
              <a:rPr dirty="0" baseline="-13888" sz="1200" spc="-37">
                <a:latin typeface="Calibri"/>
                <a:cs typeface="Calibri"/>
              </a:rPr>
              <a:t>1</a:t>
            </a:r>
            <a:endParaRPr baseline="-13888" sz="1200">
              <a:latin typeface="Calibri"/>
              <a:cs typeface="Calibri"/>
            </a:endParaRPr>
          </a:p>
          <a:p>
            <a:pPr marL="40005">
              <a:lnSpc>
                <a:spcPct val="100000"/>
              </a:lnSpc>
              <a:spcBef>
                <a:spcPts val="434"/>
              </a:spcBef>
              <a:tabLst>
                <a:tab pos="324485" algn="l"/>
                <a:tab pos="608330" algn="l"/>
                <a:tab pos="895985" algn="l"/>
                <a:tab pos="1184910" algn="l"/>
                <a:tab pos="1482725" algn="l"/>
                <a:tab pos="1824355" algn="l"/>
                <a:tab pos="2183130" algn="l"/>
                <a:tab pos="2557780" algn="l"/>
                <a:tab pos="2874645" algn="l"/>
              </a:tabLst>
            </a:pPr>
            <a:r>
              <a:rPr dirty="0" sz="1200" spc="-50">
                <a:latin typeface="Calibri"/>
                <a:cs typeface="Calibri"/>
              </a:rPr>
              <a:t>0</a:t>
            </a:r>
            <a:r>
              <a:rPr dirty="0" sz="1200">
                <a:latin typeface="Calibri"/>
                <a:cs typeface="Calibri"/>
              </a:rPr>
              <a:t>	</a:t>
            </a:r>
            <a:r>
              <a:rPr dirty="0" sz="1200" spc="-50">
                <a:latin typeface="Calibri"/>
                <a:cs typeface="Calibri"/>
              </a:rPr>
              <a:t>1</a:t>
            </a:r>
            <a:r>
              <a:rPr dirty="0" sz="1200">
                <a:latin typeface="Calibri"/>
                <a:cs typeface="Calibri"/>
              </a:rPr>
              <a:t>	</a:t>
            </a:r>
            <a:r>
              <a:rPr dirty="0" sz="1200" spc="-50">
                <a:latin typeface="Calibri"/>
                <a:cs typeface="Calibri"/>
              </a:rPr>
              <a:t>0</a:t>
            </a:r>
            <a:r>
              <a:rPr dirty="0" sz="1200">
                <a:latin typeface="Calibri"/>
                <a:cs typeface="Calibri"/>
              </a:rPr>
              <a:t>	</a:t>
            </a:r>
            <a:r>
              <a:rPr dirty="0" sz="1200" spc="180">
                <a:latin typeface="Calibri"/>
                <a:cs typeface="Calibri"/>
              </a:rPr>
              <a:t>L</a:t>
            </a:r>
            <a:r>
              <a:rPr dirty="0" sz="1200">
                <a:latin typeface="Calibri"/>
                <a:cs typeface="Calibri"/>
              </a:rPr>
              <a:t>	</a:t>
            </a:r>
            <a:r>
              <a:rPr dirty="0" sz="1200" spc="75">
                <a:latin typeface="Calibri"/>
                <a:cs typeface="Calibri"/>
              </a:rPr>
              <a:t>H</a:t>
            </a:r>
            <a:r>
              <a:rPr dirty="0" sz="1200">
                <a:latin typeface="Calibri"/>
                <a:cs typeface="Calibri"/>
              </a:rPr>
              <a:t>	</a:t>
            </a:r>
            <a:r>
              <a:rPr dirty="0" sz="1200" spc="75">
                <a:latin typeface="Calibri"/>
                <a:cs typeface="Calibri"/>
              </a:rPr>
              <a:t>H</a:t>
            </a:r>
            <a:r>
              <a:rPr dirty="0" sz="1200">
                <a:latin typeface="Calibri"/>
                <a:cs typeface="Calibri"/>
              </a:rPr>
              <a:t>	</a:t>
            </a:r>
            <a:r>
              <a:rPr dirty="0" sz="1200" spc="180">
                <a:latin typeface="Calibri"/>
                <a:cs typeface="Calibri"/>
              </a:rPr>
              <a:t>L</a:t>
            </a:r>
            <a:r>
              <a:rPr dirty="0" sz="1200">
                <a:latin typeface="Calibri"/>
                <a:cs typeface="Calibri"/>
              </a:rPr>
              <a:t>	</a:t>
            </a:r>
            <a:r>
              <a:rPr dirty="0" sz="1200" spc="75">
                <a:latin typeface="Calibri"/>
                <a:cs typeface="Calibri"/>
              </a:rPr>
              <a:t>H</a:t>
            </a:r>
            <a:r>
              <a:rPr dirty="0" sz="1200">
                <a:latin typeface="Calibri"/>
                <a:cs typeface="Calibri"/>
              </a:rPr>
              <a:t>	</a:t>
            </a:r>
            <a:r>
              <a:rPr dirty="0" sz="1200" spc="75">
                <a:latin typeface="Calibri"/>
                <a:cs typeface="Calibri"/>
              </a:rPr>
              <a:t>H</a:t>
            </a:r>
            <a:r>
              <a:rPr dirty="0" sz="1200">
                <a:latin typeface="Calibri"/>
                <a:cs typeface="Calibri"/>
              </a:rPr>
              <a:t>	</a:t>
            </a:r>
            <a:r>
              <a:rPr dirty="0" sz="1200" spc="240" i="1">
                <a:latin typeface="Calibri"/>
                <a:cs typeface="Calibri"/>
              </a:rPr>
              <a:t>R</a:t>
            </a:r>
            <a:r>
              <a:rPr dirty="0" sz="1200" spc="25" i="1">
                <a:latin typeface="Calibri"/>
                <a:cs typeface="Calibri"/>
              </a:rPr>
              <a:t> </a:t>
            </a:r>
            <a:r>
              <a:rPr dirty="0" sz="1200" spc="-170">
                <a:latin typeface="Lucida Sans Unicode"/>
                <a:cs typeface="Lucida Sans Unicode"/>
              </a:rPr>
              <a:t>∧</a:t>
            </a:r>
            <a:r>
              <a:rPr dirty="0" sz="1200" spc="-85">
                <a:latin typeface="Lucida Sans Unicode"/>
                <a:cs typeface="Lucida Sans Unicode"/>
              </a:rPr>
              <a:t> </a:t>
            </a:r>
            <a:r>
              <a:rPr dirty="0" sz="1200" i="1">
                <a:latin typeface="Calibri"/>
                <a:cs typeface="Calibri"/>
              </a:rPr>
              <a:t>y</a:t>
            </a:r>
            <a:r>
              <a:rPr dirty="0" baseline="-20833" sz="1200">
                <a:latin typeface="Calibri"/>
                <a:cs typeface="Calibri"/>
              </a:rPr>
              <a:t>3</a:t>
            </a:r>
            <a:r>
              <a:rPr dirty="0" baseline="-20833" sz="1200" spc="232">
                <a:latin typeface="Calibri"/>
                <a:cs typeface="Calibri"/>
              </a:rPr>
              <a:t> </a:t>
            </a:r>
            <a:r>
              <a:rPr dirty="0" sz="1200" spc="-170">
                <a:latin typeface="Lucida Sans Unicode"/>
                <a:cs typeface="Lucida Sans Unicode"/>
              </a:rPr>
              <a:t>∧</a:t>
            </a:r>
            <a:r>
              <a:rPr dirty="0" sz="1200" spc="-90">
                <a:latin typeface="Lucida Sans Unicode"/>
                <a:cs typeface="Lucida Sans Unicode"/>
              </a:rPr>
              <a:t> </a:t>
            </a:r>
            <a:r>
              <a:rPr dirty="0" sz="1200" i="1">
                <a:latin typeface="Calibri"/>
                <a:cs typeface="Calibri"/>
              </a:rPr>
              <a:t>y</a:t>
            </a:r>
            <a:r>
              <a:rPr dirty="0" baseline="-13888" sz="1200">
                <a:latin typeface="Calibri"/>
                <a:cs typeface="Calibri"/>
              </a:rPr>
              <a:t>2</a:t>
            </a:r>
            <a:r>
              <a:rPr dirty="0" baseline="-13888" sz="1200" spc="232">
                <a:latin typeface="Calibri"/>
                <a:cs typeface="Calibri"/>
              </a:rPr>
              <a:t> </a:t>
            </a:r>
            <a:r>
              <a:rPr dirty="0" sz="1200" spc="-170">
                <a:latin typeface="Lucida Sans Unicode"/>
                <a:cs typeface="Lucida Sans Unicode"/>
              </a:rPr>
              <a:t>∧</a:t>
            </a:r>
            <a:r>
              <a:rPr dirty="0" sz="1200" spc="-85">
                <a:latin typeface="Lucida Sans Unicode"/>
                <a:cs typeface="Lucida Sans Unicode"/>
              </a:rPr>
              <a:t> </a:t>
            </a:r>
            <a:r>
              <a:rPr dirty="0" sz="1200" spc="-25" i="1">
                <a:latin typeface="Calibri"/>
                <a:cs typeface="Calibri"/>
              </a:rPr>
              <a:t>y</a:t>
            </a:r>
            <a:r>
              <a:rPr dirty="0" baseline="-20833" sz="1200" spc="-37">
                <a:latin typeface="Calibri"/>
                <a:cs typeface="Calibri"/>
              </a:rPr>
              <a:t>1</a:t>
            </a:r>
            <a:endParaRPr baseline="-20833" sz="1200">
              <a:latin typeface="Calibri"/>
              <a:cs typeface="Calibri"/>
            </a:endParaRPr>
          </a:p>
          <a:p>
            <a:pPr marL="40005">
              <a:lnSpc>
                <a:spcPct val="100000"/>
              </a:lnSpc>
              <a:spcBef>
                <a:spcPts val="440"/>
              </a:spcBef>
              <a:tabLst>
                <a:tab pos="324485" algn="l"/>
                <a:tab pos="608330" algn="l"/>
                <a:tab pos="886460" algn="l"/>
                <a:tab pos="1193800" algn="l"/>
                <a:tab pos="1492250" algn="l"/>
                <a:tab pos="1814830" algn="l"/>
                <a:tab pos="2183130" algn="l"/>
                <a:tab pos="2567305" algn="l"/>
                <a:tab pos="2874645" algn="l"/>
              </a:tabLst>
            </a:pPr>
            <a:r>
              <a:rPr dirty="0" sz="1200" spc="-50">
                <a:latin typeface="Calibri"/>
                <a:cs typeface="Calibri"/>
              </a:rPr>
              <a:t>0</a:t>
            </a:r>
            <a:r>
              <a:rPr dirty="0" sz="1200">
                <a:latin typeface="Calibri"/>
                <a:cs typeface="Calibri"/>
              </a:rPr>
              <a:t>	</a:t>
            </a:r>
            <a:r>
              <a:rPr dirty="0" sz="1200" spc="-50">
                <a:latin typeface="Calibri"/>
                <a:cs typeface="Calibri"/>
              </a:rPr>
              <a:t>1</a:t>
            </a:r>
            <a:r>
              <a:rPr dirty="0" sz="1200">
                <a:latin typeface="Calibri"/>
                <a:cs typeface="Calibri"/>
              </a:rPr>
              <a:t>	</a:t>
            </a:r>
            <a:r>
              <a:rPr dirty="0" sz="1200" spc="-50">
                <a:latin typeface="Calibri"/>
                <a:cs typeface="Calibri"/>
              </a:rPr>
              <a:t>1</a:t>
            </a:r>
            <a:r>
              <a:rPr dirty="0" sz="1200">
                <a:latin typeface="Calibri"/>
                <a:cs typeface="Calibri"/>
              </a:rPr>
              <a:t>	</a:t>
            </a:r>
            <a:r>
              <a:rPr dirty="0" sz="1200" spc="75">
                <a:latin typeface="Calibri"/>
                <a:cs typeface="Calibri"/>
              </a:rPr>
              <a:t>H</a:t>
            </a:r>
            <a:r>
              <a:rPr dirty="0" sz="1200">
                <a:latin typeface="Calibri"/>
                <a:cs typeface="Calibri"/>
              </a:rPr>
              <a:t>	</a:t>
            </a:r>
            <a:r>
              <a:rPr dirty="0" sz="1200" spc="180">
                <a:latin typeface="Calibri"/>
                <a:cs typeface="Calibri"/>
              </a:rPr>
              <a:t>L</a:t>
            </a:r>
            <a:r>
              <a:rPr dirty="0" sz="1200">
                <a:latin typeface="Calibri"/>
                <a:cs typeface="Calibri"/>
              </a:rPr>
              <a:t>	</a:t>
            </a:r>
            <a:r>
              <a:rPr dirty="0" sz="1200" spc="180">
                <a:latin typeface="Calibri"/>
                <a:cs typeface="Calibri"/>
              </a:rPr>
              <a:t>L</a:t>
            </a:r>
            <a:r>
              <a:rPr dirty="0" sz="1200">
                <a:latin typeface="Calibri"/>
                <a:cs typeface="Calibri"/>
              </a:rPr>
              <a:t>	</a:t>
            </a:r>
            <a:r>
              <a:rPr dirty="0" sz="1200" spc="75">
                <a:latin typeface="Calibri"/>
                <a:cs typeface="Calibri"/>
              </a:rPr>
              <a:t>H</a:t>
            </a:r>
            <a:r>
              <a:rPr dirty="0" sz="1200">
                <a:latin typeface="Calibri"/>
                <a:cs typeface="Calibri"/>
              </a:rPr>
              <a:t>	</a:t>
            </a:r>
            <a:r>
              <a:rPr dirty="0" sz="1200" spc="75">
                <a:latin typeface="Calibri"/>
                <a:cs typeface="Calibri"/>
              </a:rPr>
              <a:t>H</a:t>
            </a:r>
            <a:r>
              <a:rPr dirty="0" sz="1200">
                <a:latin typeface="Calibri"/>
                <a:cs typeface="Calibri"/>
              </a:rPr>
              <a:t>	</a:t>
            </a:r>
            <a:r>
              <a:rPr dirty="0" sz="1200" spc="180">
                <a:latin typeface="Calibri"/>
                <a:cs typeface="Calibri"/>
              </a:rPr>
              <a:t>L</a:t>
            </a:r>
            <a:r>
              <a:rPr dirty="0" sz="1200">
                <a:latin typeface="Calibri"/>
                <a:cs typeface="Calibri"/>
              </a:rPr>
              <a:t>	</a:t>
            </a:r>
            <a:r>
              <a:rPr dirty="0" sz="1200" spc="240" i="1">
                <a:latin typeface="Calibri"/>
                <a:cs typeface="Calibri"/>
              </a:rPr>
              <a:t>R</a:t>
            </a:r>
            <a:r>
              <a:rPr dirty="0" sz="1200" spc="25" i="1">
                <a:latin typeface="Calibri"/>
                <a:cs typeface="Calibri"/>
              </a:rPr>
              <a:t> </a:t>
            </a:r>
            <a:r>
              <a:rPr dirty="0" sz="1200" spc="-170">
                <a:latin typeface="Lucida Sans Unicode"/>
                <a:cs typeface="Lucida Sans Unicode"/>
              </a:rPr>
              <a:t>∧</a:t>
            </a:r>
            <a:r>
              <a:rPr dirty="0" sz="1200" spc="-85">
                <a:latin typeface="Lucida Sans Unicode"/>
                <a:cs typeface="Lucida Sans Unicode"/>
              </a:rPr>
              <a:t> </a:t>
            </a:r>
            <a:r>
              <a:rPr dirty="0" sz="1200" i="1">
                <a:latin typeface="Calibri"/>
                <a:cs typeface="Calibri"/>
              </a:rPr>
              <a:t>y</a:t>
            </a:r>
            <a:r>
              <a:rPr dirty="0" baseline="-20833" sz="1200">
                <a:latin typeface="Calibri"/>
                <a:cs typeface="Calibri"/>
              </a:rPr>
              <a:t>3</a:t>
            </a:r>
            <a:r>
              <a:rPr dirty="0" baseline="-20833" sz="1200" spc="232">
                <a:latin typeface="Calibri"/>
                <a:cs typeface="Calibri"/>
              </a:rPr>
              <a:t> </a:t>
            </a:r>
            <a:r>
              <a:rPr dirty="0" sz="1200" spc="-170">
                <a:latin typeface="Lucida Sans Unicode"/>
                <a:cs typeface="Lucida Sans Unicode"/>
              </a:rPr>
              <a:t>∧</a:t>
            </a:r>
            <a:r>
              <a:rPr dirty="0" sz="1200" spc="-90">
                <a:latin typeface="Lucida Sans Unicode"/>
                <a:cs typeface="Lucida Sans Unicode"/>
              </a:rPr>
              <a:t> </a:t>
            </a:r>
            <a:r>
              <a:rPr dirty="0" sz="1200" i="1">
                <a:latin typeface="Calibri"/>
                <a:cs typeface="Calibri"/>
              </a:rPr>
              <a:t>y</a:t>
            </a:r>
            <a:r>
              <a:rPr dirty="0" baseline="-13888" sz="1200">
                <a:latin typeface="Calibri"/>
                <a:cs typeface="Calibri"/>
              </a:rPr>
              <a:t>2</a:t>
            </a:r>
            <a:r>
              <a:rPr dirty="0" baseline="-13888" sz="1200" spc="232">
                <a:latin typeface="Calibri"/>
                <a:cs typeface="Calibri"/>
              </a:rPr>
              <a:t> </a:t>
            </a:r>
            <a:r>
              <a:rPr dirty="0" sz="1200" spc="-170">
                <a:latin typeface="Lucida Sans Unicode"/>
                <a:cs typeface="Lucida Sans Unicode"/>
              </a:rPr>
              <a:t>∧</a:t>
            </a:r>
            <a:r>
              <a:rPr dirty="0" sz="1200" spc="-85">
                <a:latin typeface="Lucida Sans Unicode"/>
                <a:cs typeface="Lucida Sans Unicode"/>
              </a:rPr>
              <a:t> </a:t>
            </a:r>
            <a:r>
              <a:rPr dirty="0" sz="1200" spc="-25" i="1">
                <a:latin typeface="Calibri"/>
                <a:cs typeface="Calibri"/>
              </a:rPr>
              <a:t>y</a:t>
            </a:r>
            <a:r>
              <a:rPr dirty="0" baseline="-13888" sz="1200" spc="-37">
                <a:latin typeface="Calibri"/>
                <a:cs typeface="Calibri"/>
              </a:rPr>
              <a:t>1</a:t>
            </a:r>
            <a:endParaRPr baseline="-13888" sz="1200">
              <a:latin typeface="Calibri"/>
              <a:cs typeface="Calibri"/>
            </a:endParaRPr>
          </a:p>
          <a:p>
            <a:pPr marL="40005">
              <a:lnSpc>
                <a:spcPct val="100000"/>
              </a:lnSpc>
              <a:spcBef>
                <a:spcPts val="434"/>
              </a:spcBef>
              <a:tabLst>
                <a:tab pos="324485" algn="l"/>
                <a:tab pos="608330" algn="l"/>
                <a:tab pos="886460" algn="l"/>
                <a:tab pos="1193800" algn="l"/>
                <a:tab pos="1482725" algn="l"/>
                <a:tab pos="1814830" algn="l"/>
                <a:tab pos="2192655" algn="l"/>
                <a:tab pos="2557780" algn="l"/>
                <a:tab pos="2874645" algn="l"/>
              </a:tabLst>
            </a:pPr>
            <a:r>
              <a:rPr dirty="0" sz="1200" spc="-50">
                <a:latin typeface="Calibri"/>
                <a:cs typeface="Calibri"/>
              </a:rPr>
              <a:t>1</a:t>
            </a:r>
            <a:r>
              <a:rPr dirty="0" sz="1200">
                <a:latin typeface="Calibri"/>
                <a:cs typeface="Calibri"/>
              </a:rPr>
              <a:t>	</a:t>
            </a:r>
            <a:r>
              <a:rPr dirty="0" sz="1200" spc="-50">
                <a:latin typeface="Calibri"/>
                <a:cs typeface="Calibri"/>
              </a:rPr>
              <a:t>0</a:t>
            </a:r>
            <a:r>
              <a:rPr dirty="0" sz="1200">
                <a:latin typeface="Calibri"/>
                <a:cs typeface="Calibri"/>
              </a:rPr>
              <a:t>	</a:t>
            </a:r>
            <a:r>
              <a:rPr dirty="0" sz="1200" spc="-50">
                <a:latin typeface="Calibri"/>
                <a:cs typeface="Calibri"/>
              </a:rPr>
              <a:t>0</a:t>
            </a:r>
            <a:r>
              <a:rPr dirty="0" sz="1200">
                <a:latin typeface="Calibri"/>
                <a:cs typeface="Calibri"/>
              </a:rPr>
              <a:t>	</a:t>
            </a:r>
            <a:r>
              <a:rPr dirty="0" sz="1200" spc="75">
                <a:latin typeface="Calibri"/>
                <a:cs typeface="Calibri"/>
              </a:rPr>
              <a:t>H</a:t>
            </a:r>
            <a:r>
              <a:rPr dirty="0" sz="1200">
                <a:latin typeface="Calibri"/>
                <a:cs typeface="Calibri"/>
              </a:rPr>
              <a:t>	</a:t>
            </a:r>
            <a:r>
              <a:rPr dirty="0" sz="1200" spc="180">
                <a:latin typeface="Calibri"/>
                <a:cs typeface="Calibri"/>
              </a:rPr>
              <a:t>L</a:t>
            </a:r>
            <a:r>
              <a:rPr dirty="0" sz="1200">
                <a:latin typeface="Calibri"/>
                <a:cs typeface="Calibri"/>
              </a:rPr>
              <a:t>	</a:t>
            </a:r>
            <a:r>
              <a:rPr dirty="0" sz="1200" spc="75">
                <a:latin typeface="Calibri"/>
                <a:cs typeface="Calibri"/>
              </a:rPr>
              <a:t>H</a:t>
            </a:r>
            <a:r>
              <a:rPr dirty="0" sz="1200">
                <a:latin typeface="Calibri"/>
                <a:cs typeface="Calibri"/>
              </a:rPr>
              <a:t>	</a:t>
            </a:r>
            <a:r>
              <a:rPr dirty="0" sz="1200" spc="75">
                <a:latin typeface="Calibri"/>
                <a:cs typeface="Calibri"/>
              </a:rPr>
              <a:t>H</a:t>
            </a:r>
            <a:r>
              <a:rPr dirty="0" sz="1200">
                <a:latin typeface="Calibri"/>
                <a:cs typeface="Calibri"/>
              </a:rPr>
              <a:t>	</a:t>
            </a:r>
            <a:r>
              <a:rPr dirty="0" sz="1200" spc="180">
                <a:latin typeface="Calibri"/>
                <a:cs typeface="Calibri"/>
              </a:rPr>
              <a:t>L</a:t>
            </a:r>
            <a:r>
              <a:rPr dirty="0" sz="1200">
                <a:latin typeface="Calibri"/>
                <a:cs typeface="Calibri"/>
              </a:rPr>
              <a:t>	</a:t>
            </a:r>
            <a:r>
              <a:rPr dirty="0" sz="1200" spc="75">
                <a:latin typeface="Calibri"/>
                <a:cs typeface="Calibri"/>
              </a:rPr>
              <a:t>H</a:t>
            </a:r>
            <a:r>
              <a:rPr dirty="0" sz="1200">
                <a:latin typeface="Calibri"/>
                <a:cs typeface="Calibri"/>
              </a:rPr>
              <a:t>	</a:t>
            </a:r>
            <a:r>
              <a:rPr dirty="0" sz="1200" spc="240" i="1">
                <a:latin typeface="Calibri"/>
                <a:cs typeface="Calibri"/>
              </a:rPr>
              <a:t>R</a:t>
            </a:r>
            <a:r>
              <a:rPr dirty="0" sz="1200" spc="25" i="1">
                <a:latin typeface="Calibri"/>
                <a:cs typeface="Calibri"/>
              </a:rPr>
              <a:t> </a:t>
            </a:r>
            <a:r>
              <a:rPr dirty="0" sz="1200" spc="-170">
                <a:latin typeface="Lucida Sans Unicode"/>
                <a:cs typeface="Lucida Sans Unicode"/>
              </a:rPr>
              <a:t>∧</a:t>
            </a:r>
            <a:r>
              <a:rPr dirty="0" sz="1200" spc="-85">
                <a:latin typeface="Lucida Sans Unicode"/>
                <a:cs typeface="Lucida Sans Unicode"/>
              </a:rPr>
              <a:t> </a:t>
            </a:r>
            <a:r>
              <a:rPr dirty="0" sz="1200" i="1">
                <a:latin typeface="Calibri"/>
                <a:cs typeface="Calibri"/>
              </a:rPr>
              <a:t>y</a:t>
            </a:r>
            <a:r>
              <a:rPr dirty="0" baseline="-13888" sz="1200">
                <a:latin typeface="Calibri"/>
                <a:cs typeface="Calibri"/>
              </a:rPr>
              <a:t>3</a:t>
            </a:r>
            <a:r>
              <a:rPr dirty="0" baseline="-13888" sz="1200" spc="232">
                <a:latin typeface="Calibri"/>
                <a:cs typeface="Calibri"/>
              </a:rPr>
              <a:t> </a:t>
            </a:r>
            <a:r>
              <a:rPr dirty="0" sz="1200" spc="-170">
                <a:latin typeface="Lucida Sans Unicode"/>
                <a:cs typeface="Lucida Sans Unicode"/>
              </a:rPr>
              <a:t>∧</a:t>
            </a:r>
            <a:r>
              <a:rPr dirty="0" sz="1200" spc="-90">
                <a:latin typeface="Lucida Sans Unicode"/>
                <a:cs typeface="Lucida Sans Unicode"/>
              </a:rPr>
              <a:t> </a:t>
            </a:r>
            <a:r>
              <a:rPr dirty="0" sz="1200" i="1">
                <a:latin typeface="Calibri"/>
                <a:cs typeface="Calibri"/>
              </a:rPr>
              <a:t>y</a:t>
            </a:r>
            <a:r>
              <a:rPr dirty="0" baseline="-20833" sz="1200">
                <a:latin typeface="Calibri"/>
                <a:cs typeface="Calibri"/>
              </a:rPr>
              <a:t>2</a:t>
            </a:r>
            <a:r>
              <a:rPr dirty="0" baseline="-20833" sz="1200" spc="232">
                <a:latin typeface="Calibri"/>
                <a:cs typeface="Calibri"/>
              </a:rPr>
              <a:t> </a:t>
            </a:r>
            <a:r>
              <a:rPr dirty="0" sz="1200" spc="-170">
                <a:latin typeface="Lucida Sans Unicode"/>
                <a:cs typeface="Lucida Sans Unicode"/>
              </a:rPr>
              <a:t>∧</a:t>
            </a:r>
            <a:r>
              <a:rPr dirty="0" sz="1200" spc="-85">
                <a:latin typeface="Lucida Sans Unicode"/>
                <a:cs typeface="Lucida Sans Unicode"/>
              </a:rPr>
              <a:t> </a:t>
            </a:r>
            <a:r>
              <a:rPr dirty="0" sz="1200" spc="-25" i="1">
                <a:latin typeface="Calibri"/>
                <a:cs typeface="Calibri"/>
              </a:rPr>
              <a:t>y</a:t>
            </a:r>
            <a:r>
              <a:rPr dirty="0" baseline="-20833" sz="1200" spc="-37">
                <a:latin typeface="Calibri"/>
                <a:cs typeface="Calibri"/>
              </a:rPr>
              <a:t>1</a:t>
            </a:r>
            <a:endParaRPr baseline="-20833" sz="1200">
              <a:latin typeface="Calibri"/>
              <a:cs typeface="Calibri"/>
            </a:endParaRPr>
          </a:p>
          <a:p>
            <a:pPr marL="40005">
              <a:lnSpc>
                <a:spcPct val="100000"/>
              </a:lnSpc>
              <a:spcBef>
                <a:spcPts val="440"/>
              </a:spcBef>
              <a:tabLst>
                <a:tab pos="324485" algn="l"/>
                <a:tab pos="608330" algn="l"/>
                <a:tab pos="886460" algn="l"/>
                <a:tab pos="1184910" algn="l"/>
                <a:tab pos="1492250" algn="l"/>
                <a:tab pos="1814830" algn="l"/>
                <a:tab pos="2192655" algn="l"/>
                <a:tab pos="2557780" algn="l"/>
                <a:tab pos="2874645" algn="l"/>
              </a:tabLst>
            </a:pPr>
            <a:r>
              <a:rPr dirty="0" sz="1200" spc="-50">
                <a:latin typeface="Calibri"/>
                <a:cs typeface="Calibri"/>
              </a:rPr>
              <a:t>1</a:t>
            </a:r>
            <a:r>
              <a:rPr dirty="0" sz="1200">
                <a:latin typeface="Calibri"/>
                <a:cs typeface="Calibri"/>
              </a:rPr>
              <a:t>	</a:t>
            </a:r>
            <a:r>
              <a:rPr dirty="0" sz="1200" spc="-50">
                <a:latin typeface="Calibri"/>
                <a:cs typeface="Calibri"/>
              </a:rPr>
              <a:t>0</a:t>
            </a:r>
            <a:r>
              <a:rPr dirty="0" sz="1200">
                <a:latin typeface="Calibri"/>
                <a:cs typeface="Calibri"/>
              </a:rPr>
              <a:t>	</a:t>
            </a:r>
            <a:r>
              <a:rPr dirty="0" sz="1200" spc="-50">
                <a:latin typeface="Calibri"/>
                <a:cs typeface="Calibri"/>
              </a:rPr>
              <a:t>1</a:t>
            </a:r>
            <a:r>
              <a:rPr dirty="0" sz="1200">
                <a:latin typeface="Calibri"/>
                <a:cs typeface="Calibri"/>
              </a:rPr>
              <a:t>	</a:t>
            </a:r>
            <a:r>
              <a:rPr dirty="0" sz="1200" spc="75">
                <a:latin typeface="Calibri"/>
                <a:cs typeface="Calibri"/>
              </a:rPr>
              <a:t>H</a:t>
            </a:r>
            <a:r>
              <a:rPr dirty="0" sz="1200">
                <a:latin typeface="Calibri"/>
                <a:cs typeface="Calibri"/>
              </a:rPr>
              <a:t>	</a:t>
            </a:r>
            <a:r>
              <a:rPr dirty="0" sz="1200" spc="75">
                <a:latin typeface="Calibri"/>
                <a:cs typeface="Calibri"/>
              </a:rPr>
              <a:t>H</a:t>
            </a:r>
            <a:r>
              <a:rPr dirty="0" sz="1200">
                <a:latin typeface="Calibri"/>
                <a:cs typeface="Calibri"/>
              </a:rPr>
              <a:t>	</a:t>
            </a:r>
            <a:r>
              <a:rPr dirty="0" sz="1200" spc="180">
                <a:latin typeface="Calibri"/>
                <a:cs typeface="Calibri"/>
              </a:rPr>
              <a:t>L</a:t>
            </a:r>
            <a:r>
              <a:rPr dirty="0" sz="1200">
                <a:latin typeface="Calibri"/>
                <a:cs typeface="Calibri"/>
              </a:rPr>
              <a:t>	</a:t>
            </a:r>
            <a:r>
              <a:rPr dirty="0" sz="1200" spc="75">
                <a:latin typeface="Calibri"/>
                <a:cs typeface="Calibri"/>
              </a:rPr>
              <a:t>H</a:t>
            </a:r>
            <a:r>
              <a:rPr dirty="0" sz="1200">
                <a:latin typeface="Calibri"/>
                <a:cs typeface="Calibri"/>
              </a:rPr>
              <a:t>	</a:t>
            </a:r>
            <a:r>
              <a:rPr dirty="0" sz="1200" spc="180">
                <a:latin typeface="Calibri"/>
                <a:cs typeface="Calibri"/>
              </a:rPr>
              <a:t>L</a:t>
            </a:r>
            <a:r>
              <a:rPr dirty="0" sz="1200">
                <a:latin typeface="Calibri"/>
                <a:cs typeface="Calibri"/>
              </a:rPr>
              <a:t>	</a:t>
            </a:r>
            <a:r>
              <a:rPr dirty="0" sz="1200" spc="75">
                <a:latin typeface="Calibri"/>
                <a:cs typeface="Calibri"/>
              </a:rPr>
              <a:t>H</a:t>
            </a:r>
            <a:r>
              <a:rPr dirty="0" sz="1200">
                <a:latin typeface="Calibri"/>
                <a:cs typeface="Calibri"/>
              </a:rPr>
              <a:t>	</a:t>
            </a:r>
            <a:r>
              <a:rPr dirty="0" sz="1200" spc="240" i="1">
                <a:latin typeface="Calibri"/>
                <a:cs typeface="Calibri"/>
              </a:rPr>
              <a:t>R</a:t>
            </a:r>
            <a:r>
              <a:rPr dirty="0" sz="1200" spc="25" i="1">
                <a:latin typeface="Calibri"/>
                <a:cs typeface="Calibri"/>
              </a:rPr>
              <a:t> </a:t>
            </a:r>
            <a:r>
              <a:rPr dirty="0" sz="1200" spc="-170">
                <a:latin typeface="Lucida Sans Unicode"/>
                <a:cs typeface="Lucida Sans Unicode"/>
              </a:rPr>
              <a:t>∧</a:t>
            </a:r>
            <a:r>
              <a:rPr dirty="0" sz="1200" spc="-85">
                <a:latin typeface="Lucida Sans Unicode"/>
                <a:cs typeface="Lucida Sans Unicode"/>
              </a:rPr>
              <a:t> </a:t>
            </a:r>
            <a:r>
              <a:rPr dirty="0" sz="1200" i="1">
                <a:latin typeface="Calibri"/>
                <a:cs typeface="Calibri"/>
              </a:rPr>
              <a:t>y</a:t>
            </a:r>
            <a:r>
              <a:rPr dirty="0" baseline="-13888" sz="1200">
                <a:latin typeface="Calibri"/>
                <a:cs typeface="Calibri"/>
              </a:rPr>
              <a:t>3</a:t>
            </a:r>
            <a:r>
              <a:rPr dirty="0" baseline="-13888" sz="1200" spc="232">
                <a:latin typeface="Calibri"/>
                <a:cs typeface="Calibri"/>
              </a:rPr>
              <a:t> </a:t>
            </a:r>
            <a:r>
              <a:rPr dirty="0" sz="1200" spc="-170">
                <a:latin typeface="Lucida Sans Unicode"/>
                <a:cs typeface="Lucida Sans Unicode"/>
              </a:rPr>
              <a:t>∧</a:t>
            </a:r>
            <a:r>
              <a:rPr dirty="0" sz="1200" spc="-90">
                <a:latin typeface="Lucida Sans Unicode"/>
                <a:cs typeface="Lucida Sans Unicode"/>
              </a:rPr>
              <a:t> </a:t>
            </a:r>
            <a:r>
              <a:rPr dirty="0" sz="1200" i="1">
                <a:latin typeface="Calibri"/>
                <a:cs typeface="Calibri"/>
              </a:rPr>
              <a:t>y</a:t>
            </a:r>
            <a:r>
              <a:rPr dirty="0" baseline="-20833" sz="1200">
                <a:latin typeface="Calibri"/>
                <a:cs typeface="Calibri"/>
              </a:rPr>
              <a:t>2</a:t>
            </a:r>
            <a:r>
              <a:rPr dirty="0" baseline="-20833" sz="1200" spc="232">
                <a:latin typeface="Calibri"/>
                <a:cs typeface="Calibri"/>
              </a:rPr>
              <a:t> </a:t>
            </a:r>
            <a:r>
              <a:rPr dirty="0" sz="1200" spc="-170">
                <a:latin typeface="Lucida Sans Unicode"/>
                <a:cs typeface="Lucida Sans Unicode"/>
              </a:rPr>
              <a:t>∧</a:t>
            </a:r>
            <a:r>
              <a:rPr dirty="0" sz="1200" spc="-85">
                <a:latin typeface="Lucida Sans Unicode"/>
                <a:cs typeface="Lucida Sans Unicode"/>
              </a:rPr>
              <a:t> </a:t>
            </a:r>
            <a:r>
              <a:rPr dirty="0" sz="1200" spc="-25" i="1">
                <a:latin typeface="Calibri"/>
                <a:cs typeface="Calibri"/>
              </a:rPr>
              <a:t>y</a:t>
            </a:r>
            <a:r>
              <a:rPr dirty="0" baseline="-13888" sz="1200" spc="-37">
                <a:latin typeface="Calibri"/>
                <a:cs typeface="Calibri"/>
              </a:rPr>
              <a:t>1</a:t>
            </a:r>
            <a:endParaRPr baseline="-13888" sz="1200">
              <a:latin typeface="Calibri"/>
              <a:cs typeface="Calibri"/>
            </a:endParaRPr>
          </a:p>
          <a:p>
            <a:pPr marL="40005">
              <a:lnSpc>
                <a:spcPct val="100000"/>
              </a:lnSpc>
              <a:spcBef>
                <a:spcPts val="439"/>
              </a:spcBef>
              <a:tabLst>
                <a:tab pos="324485" algn="l"/>
                <a:tab pos="608330" algn="l"/>
                <a:tab pos="886460" algn="l"/>
                <a:tab pos="1184910" algn="l"/>
                <a:tab pos="1482725" algn="l"/>
                <a:tab pos="1814830" algn="l"/>
                <a:tab pos="2192655" algn="l"/>
                <a:tab pos="2557780" algn="l"/>
                <a:tab pos="2874645" algn="l"/>
              </a:tabLst>
            </a:pPr>
            <a:r>
              <a:rPr dirty="0" sz="1200" spc="-50">
                <a:latin typeface="Calibri"/>
                <a:cs typeface="Calibri"/>
              </a:rPr>
              <a:t>1</a:t>
            </a:r>
            <a:r>
              <a:rPr dirty="0" sz="1200">
                <a:latin typeface="Calibri"/>
                <a:cs typeface="Calibri"/>
              </a:rPr>
              <a:t>	</a:t>
            </a:r>
            <a:r>
              <a:rPr dirty="0" sz="1200" spc="-50">
                <a:latin typeface="Calibri"/>
                <a:cs typeface="Calibri"/>
              </a:rPr>
              <a:t>1</a:t>
            </a:r>
            <a:r>
              <a:rPr dirty="0" sz="1200">
                <a:latin typeface="Calibri"/>
                <a:cs typeface="Calibri"/>
              </a:rPr>
              <a:t>	</a:t>
            </a:r>
            <a:r>
              <a:rPr dirty="0" sz="1200" spc="-50">
                <a:latin typeface="Calibri"/>
                <a:cs typeface="Calibri"/>
              </a:rPr>
              <a:t>0</a:t>
            </a:r>
            <a:r>
              <a:rPr dirty="0" sz="1200">
                <a:latin typeface="Calibri"/>
                <a:cs typeface="Calibri"/>
              </a:rPr>
              <a:t>	</a:t>
            </a:r>
            <a:r>
              <a:rPr dirty="0" sz="1200" spc="75">
                <a:latin typeface="Calibri"/>
                <a:cs typeface="Calibri"/>
              </a:rPr>
              <a:t>H</a:t>
            </a:r>
            <a:r>
              <a:rPr dirty="0" sz="1200">
                <a:latin typeface="Calibri"/>
                <a:cs typeface="Calibri"/>
              </a:rPr>
              <a:t>	</a:t>
            </a:r>
            <a:r>
              <a:rPr dirty="0" sz="1200" spc="75">
                <a:latin typeface="Calibri"/>
                <a:cs typeface="Calibri"/>
              </a:rPr>
              <a:t>H</a:t>
            </a:r>
            <a:r>
              <a:rPr dirty="0" sz="1200">
                <a:latin typeface="Calibri"/>
                <a:cs typeface="Calibri"/>
              </a:rPr>
              <a:t>	</a:t>
            </a:r>
            <a:r>
              <a:rPr dirty="0" sz="1200" spc="75">
                <a:latin typeface="Calibri"/>
                <a:cs typeface="Calibri"/>
              </a:rPr>
              <a:t>H</a:t>
            </a:r>
            <a:r>
              <a:rPr dirty="0" sz="1200">
                <a:latin typeface="Calibri"/>
                <a:cs typeface="Calibri"/>
              </a:rPr>
              <a:t>	</a:t>
            </a:r>
            <a:r>
              <a:rPr dirty="0" sz="1200" spc="75">
                <a:latin typeface="Calibri"/>
                <a:cs typeface="Calibri"/>
              </a:rPr>
              <a:t>H</a:t>
            </a:r>
            <a:r>
              <a:rPr dirty="0" sz="1200">
                <a:latin typeface="Calibri"/>
                <a:cs typeface="Calibri"/>
              </a:rPr>
              <a:t>	</a:t>
            </a:r>
            <a:r>
              <a:rPr dirty="0" sz="1200" spc="180">
                <a:latin typeface="Calibri"/>
                <a:cs typeface="Calibri"/>
              </a:rPr>
              <a:t>L</a:t>
            </a:r>
            <a:r>
              <a:rPr dirty="0" sz="1200">
                <a:latin typeface="Calibri"/>
                <a:cs typeface="Calibri"/>
              </a:rPr>
              <a:t>	</a:t>
            </a:r>
            <a:r>
              <a:rPr dirty="0" sz="1200" spc="75">
                <a:latin typeface="Calibri"/>
                <a:cs typeface="Calibri"/>
              </a:rPr>
              <a:t>H</a:t>
            </a:r>
            <a:r>
              <a:rPr dirty="0" sz="1200">
                <a:latin typeface="Calibri"/>
                <a:cs typeface="Calibri"/>
              </a:rPr>
              <a:t>	</a:t>
            </a:r>
            <a:r>
              <a:rPr dirty="0" sz="1200" spc="240" i="1">
                <a:latin typeface="Calibri"/>
                <a:cs typeface="Calibri"/>
              </a:rPr>
              <a:t>R</a:t>
            </a:r>
            <a:r>
              <a:rPr dirty="0" sz="1200" spc="20" i="1">
                <a:latin typeface="Calibri"/>
                <a:cs typeface="Calibri"/>
              </a:rPr>
              <a:t> </a:t>
            </a:r>
            <a:r>
              <a:rPr dirty="0" sz="1200" spc="-170">
                <a:latin typeface="Lucida Sans Unicode"/>
                <a:cs typeface="Lucida Sans Unicode"/>
              </a:rPr>
              <a:t>∧</a:t>
            </a:r>
            <a:r>
              <a:rPr dirty="0" sz="1200" spc="-95">
                <a:latin typeface="Lucida Sans Unicode"/>
                <a:cs typeface="Lucida Sans Unicode"/>
              </a:rPr>
              <a:t> </a:t>
            </a:r>
            <a:r>
              <a:rPr dirty="0" sz="1200" i="1">
                <a:latin typeface="Calibri"/>
                <a:cs typeface="Calibri"/>
              </a:rPr>
              <a:t>y</a:t>
            </a:r>
            <a:r>
              <a:rPr dirty="0" baseline="-13888" sz="1200">
                <a:latin typeface="Calibri"/>
                <a:cs typeface="Calibri"/>
              </a:rPr>
              <a:t>3</a:t>
            </a:r>
            <a:r>
              <a:rPr dirty="0" baseline="-13888" sz="1200" spc="225">
                <a:latin typeface="Calibri"/>
                <a:cs typeface="Calibri"/>
              </a:rPr>
              <a:t> </a:t>
            </a:r>
            <a:r>
              <a:rPr dirty="0" sz="1200" spc="-170">
                <a:latin typeface="Lucida Sans Unicode"/>
                <a:cs typeface="Lucida Sans Unicode"/>
              </a:rPr>
              <a:t>∧</a:t>
            </a:r>
            <a:r>
              <a:rPr dirty="0" sz="1200" spc="-95">
                <a:latin typeface="Lucida Sans Unicode"/>
                <a:cs typeface="Lucida Sans Unicode"/>
              </a:rPr>
              <a:t> </a:t>
            </a:r>
            <a:r>
              <a:rPr dirty="0" sz="1200" i="1">
                <a:latin typeface="Calibri"/>
                <a:cs typeface="Calibri"/>
              </a:rPr>
              <a:t>y</a:t>
            </a:r>
            <a:r>
              <a:rPr dirty="0" baseline="-13888" sz="1200">
                <a:latin typeface="Calibri"/>
                <a:cs typeface="Calibri"/>
              </a:rPr>
              <a:t>2</a:t>
            </a:r>
            <a:r>
              <a:rPr dirty="0" baseline="-13888" sz="1200" spc="225">
                <a:latin typeface="Calibri"/>
                <a:cs typeface="Calibri"/>
              </a:rPr>
              <a:t> </a:t>
            </a:r>
            <a:r>
              <a:rPr dirty="0" sz="1200" spc="-170">
                <a:latin typeface="Lucida Sans Unicode"/>
                <a:cs typeface="Lucida Sans Unicode"/>
              </a:rPr>
              <a:t>∧</a:t>
            </a:r>
            <a:r>
              <a:rPr dirty="0" sz="1200" spc="-95">
                <a:latin typeface="Lucida Sans Unicode"/>
                <a:cs typeface="Lucida Sans Unicode"/>
              </a:rPr>
              <a:t> </a:t>
            </a:r>
            <a:r>
              <a:rPr dirty="0" sz="1200" spc="-25" i="1">
                <a:latin typeface="Calibri"/>
                <a:cs typeface="Calibri"/>
              </a:rPr>
              <a:t>y</a:t>
            </a:r>
            <a:r>
              <a:rPr dirty="0" baseline="-20833" sz="1200" spc="-37">
                <a:latin typeface="Calibri"/>
                <a:cs typeface="Calibri"/>
              </a:rPr>
              <a:t>1</a:t>
            </a:r>
            <a:endParaRPr baseline="-20833" sz="1200">
              <a:latin typeface="Calibri"/>
              <a:cs typeface="Calibri"/>
            </a:endParaRPr>
          </a:p>
          <a:p>
            <a:pPr marL="40005">
              <a:lnSpc>
                <a:spcPct val="100000"/>
              </a:lnSpc>
              <a:spcBef>
                <a:spcPts val="434"/>
              </a:spcBef>
              <a:tabLst>
                <a:tab pos="324485" algn="l"/>
                <a:tab pos="608330" algn="l"/>
                <a:tab pos="895985" algn="l"/>
                <a:tab pos="1193800" algn="l"/>
                <a:tab pos="1492250" algn="l"/>
                <a:tab pos="1814830" algn="l"/>
                <a:tab pos="2183130" algn="l"/>
                <a:tab pos="2567305" algn="l"/>
                <a:tab pos="2874645" algn="l"/>
              </a:tabLst>
            </a:pPr>
            <a:r>
              <a:rPr dirty="0" sz="1200" spc="-50">
                <a:latin typeface="Calibri"/>
                <a:cs typeface="Calibri"/>
              </a:rPr>
              <a:t>1</a:t>
            </a:r>
            <a:r>
              <a:rPr dirty="0" sz="1200">
                <a:latin typeface="Calibri"/>
                <a:cs typeface="Calibri"/>
              </a:rPr>
              <a:t>	</a:t>
            </a:r>
            <a:r>
              <a:rPr dirty="0" sz="1200" spc="-50">
                <a:latin typeface="Calibri"/>
                <a:cs typeface="Calibri"/>
              </a:rPr>
              <a:t>1</a:t>
            </a:r>
            <a:r>
              <a:rPr dirty="0" sz="1200">
                <a:latin typeface="Calibri"/>
                <a:cs typeface="Calibri"/>
              </a:rPr>
              <a:t>	</a:t>
            </a:r>
            <a:r>
              <a:rPr dirty="0" sz="1200" spc="-50">
                <a:latin typeface="Calibri"/>
                <a:cs typeface="Calibri"/>
              </a:rPr>
              <a:t>1</a:t>
            </a:r>
            <a:r>
              <a:rPr dirty="0" sz="1200">
                <a:latin typeface="Calibri"/>
                <a:cs typeface="Calibri"/>
              </a:rPr>
              <a:t>	</a:t>
            </a:r>
            <a:r>
              <a:rPr dirty="0" sz="1200" spc="180">
                <a:latin typeface="Calibri"/>
                <a:cs typeface="Calibri"/>
              </a:rPr>
              <a:t>L</a:t>
            </a:r>
            <a:r>
              <a:rPr dirty="0" sz="1200">
                <a:latin typeface="Calibri"/>
                <a:cs typeface="Calibri"/>
              </a:rPr>
              <a:t>	</a:t>
            </a:r>
            <a:r>
              <a:rPr dirty="0" sz="1200" spc="180">
                <a:latin typeface="Calibri"/>
                <a:cs typeface="Calibri"/>
              </a:rPr>
              <a:t>L</a:t>
            </a:r>
            <a:r>
              <a:rPr dirty="0" sz="1200">
                <a:latin typeface="Calibri"/>
                <a:cs typeface="Calibri"/>
              </a:rPr>
              <a:t>	</a:t>
            </a:r>
            <a:r>
              <a:rPr dirty="0" sz="1200" spc="180">
                <a:latin typeface="Calibri"/>
                <a:cs typeface="Calibri"/>
              </a:rPr>
              <a:t>L</a:t>
            </a:r>
            <a:r>
              <a:rPr dirty="0" sz="1200">
                <a:latin typeface="Calibri"/>
                <a:cs typeface="Calibri"/>
              </a:rPr>
              <a:t>	</a:t>
            </a:r>
            <a:r>
              <a:rPr dirty="0" sz="1200" spc="75">
                <a:latin typeface="Calibri"/>
                <a:cs typeface="Calibri"/>
              </a:rPr>
              <a:t>H</a:t>
            </a:r>
            <a:r>
              <a:rPr dirty="0" sz="1200">
                <a:latin typeface="Calibri"/>
                <a:cs typeface="Calibri"/>
              </a:rPr>
              <a:t>	</a:t>
            </a:r>
            <a:r>
              <a:rPr dirty="0" sz="1200" spc="75">
                <a:latin typeface="Calibri"/>
                <a:cs typeface="Calibri"/>
              </a:rPr>
              <a:t>H</a:t>
            </a:r>
            <a:r>
              <a:rPr dirty="0" sz="1200">
                <a:latin typeface="Calibri"/>
                <a:cs typeface="Calibri"/>
              </a:rPr>
              <a:t>	</a:t>
            </a:r>
            <a:r>
              <a:rPr dirty="0" sz="1200" spc="180">
                <a:latin typeface="Calibri"/>
                <a:cs typeface="Calibri"/>
              </a:rPr>
              <a:t>L</a:t>
            </a:r>
            <a:r>
              <a:rPr dirty="0" sz="1200">
                <a:latin typeface="Calibri"/>
                <a:cs typeface="Calibri"/>
              </a:rPr>
              <a:t>	</a:t>
            </a:r>
            <a:r>
              <a:rPr dirty="0" sz="1200" spc="240" i="1">
                <a:latin typeface="Calibri"/>
                <a:cs typeface="Calibri"/>
              </a:rPr>
              <a:t>R</a:t>
            </a:r>
            <a:r>
              <a:rPr dirty="0" sz="1200" spc="20" i="1">
                <a:latin typeface="Calibri"/>
                <a:cs typeface="Calibri"/>
              </a:rPr>
              <a:t> </a:t>
            </a:r>
            <a:r>
              <a:rPr dirty="0" sz="1200" spc="-170">
                <a:latin typeface="Lucida Sans Unicode"/>
                <a:cs typeface="Lucida Sans Unicode"/>
              </a:rPr>
              <a:t>∧</a:t>
            </a:r>
            <a:r>
              <a:rPr dirty="0" sz="1200" spc="-95">
                <a:latin typeface="Lucida Sans Unicode"/>
                <a:cs typeface="Lucida Sans Unicode"/>
              </a:rPr>
              <a:t> </a:t>
            </a:r>
            <a:r>
              <a:rPr dirty="0" sz="1200" i="1">
                <a:latin typeface="Calibri"/>
                <a:cs typeface="Calibri"/>
              </a:rPr>
              <a:t>y</a:t>
            </a:r>
            <a:r>
              <a:rPr dirty="0" baseline="-13888" sz="1200">
                <a:latin typeface="Calibri"/>
                <a:cs typeface="Calibri"/>
              </a:rPr>
              <a:t>3</a:t>
            </a:r>
            <a:r>
              <a:rPr dirty="0" baseline="-13888" sz="1200" spc="225">
                <a:latin typeface="Calibri"/>
                <a:cs typeface="Calibri"/>
              </a:rPr>
              <a:t> </a:t>
            </a:r>
            <a:r>
              <a:rPr dirty="0" sz="1200" spc="-170">
                <a:latin typeface="Lucida Sans Unicode"/>
                <a:cs typeface="Lucida Sans Unicode"/>
              </a:rPr>
              <a:t>∧</a:t>
            </a:r>
            <a:r>
              <a:rPr dirty="0" sz="1200" spc="-95">
                <a:latin typeface="Lucida Sans Unicode"/>
                <a:cs typeface="Lucida Sans Unicode"/>
              </a:rPr>
              <a:t> </a:t>
            </a:r>
            <a:r>
              <a:rPr dirty="0" sz="1200" i="1">
                <a:latin typeface="Calibri"/>
                <a:cs typeface="Calibri"/>
              </a:rPr>
              <a:t>y</a:t>
            </a:r>
            <a:r>
              <a:rPr dirty="0" baseline="-13888" sz="1200">
                <a:latin typeface="Calibri"/>
                <a:cs typeface="Calibri"/>
              </a:rPr>
              <a:t>2</a:t>
            </a:r>
            <a:r>
              <a:rPr dirty="0" baseline="-13888" sz="1200" spc="225">
                <a:latin typeface="Calibri"/>
                <a:cs typeface="Calibri"/>
              </a:rPr>
              <a:t> </a:t>
            </a:r>
            <a:r>
              <a:rPr dirty="0" sz="1200" spc="-170">
                <a:latin typeface="Lucida Sans Unicode"/>
                <a:cs typeface="Lucida Sans Unicode"/>
              </a:rPr>
              <a:t>∧</a:t>
            </a:r>
            <a:r>
              <a:rPr dirty="0" sz="1200" spc="-95">
                <a:latin typeface="Lucida Sans Unicode"/>
                <a:cs typeface="Lucida Sans Unicode"/>
              </a:rPr>
              <a:t> </a:t>
            </a:r>
            <a:r>
              <a:rPr dirty="0" sz="1200" spc="-25" i="1">
                <a:latin typeface="Calibri"/>
                <a:cs typeface="Calibri"/>
              </a:rPr>
              <a:t>y</a:t>
            </a:r>
            <a:r>
              <a:rPr dirty="0" baseline="-13888" sz="1200" spc="-37">
                <a:latin typeface="Calibri"/>
                <a:cs typeface="Calibri"/>
              </a:rPr>
              <a:t>1</a:t>
            </a:r>
            <a:endParaRPr baseline="-13888" sz="1200">
              <a:latin typeface="Calibri"/>
              <a:cs typeface="Calibri"/>
            </a:endParaRPr>
          </a:p>
        </p:txBody>
      </p:sp>
      <p:sp>
        <p:nvSpPr>
          <p:cNvPr id="68" name="object 68" descr=""/>
          <p:cNvSpPr txBox="1"/>
          <p:nvPr/>
        </p:nvSpPr>
        <p:spPr>
          <a:xfrm>
            <a:off x="548525" y="3465802"/>
            <a:ext cx="1133475" cy="207645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38100">
              <a:lnSpc>
                <a:spcPct val="100000"/>
              </a:lnSpc>
              <a:spcBef>
                <a:spcPts val="95"/>
              </a:spcBef>
            </a:pPr>
            <a:r>
              <a:rPr dirty="0" sz="1200">
                <a:latin typeface="Calibri"/>
                <a:cs typeface="Calibri"/>
              </a:rPr>
              <a:t>Equation</a:t>
            </a:r>
            <a:r>
              <a:rPr dirty="0" sz="1200" spc="25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for</a:t>
            </a:r>
            <a:r>
              <a:rPr dirty="0" sz="1200" spc="254">
                <a:latin typeface="Calibri"/>
                <a:cs typeface="Calibri"/>
              </a:rPr>
              <a:t> </a:t>
            </a:r>
            <a:r>
              <a:rPr dirty="0" sz="1200" spc="25" i="1">
                <a:latin typeface="Calibri"/>
                <a:cs typeface="Calibri"/>
              </a:rPr>
              <a:t>Y</a:t>
            </a:r>
            <a:r>
              <a:rPr dirty="0" baseline="-13888" sz="1200" spc="37">
                <a:latin typeface="Calibri"/>
                <a:cs typeface="Calibri"/>
              </a:rPr>
              <a:t>3</a:t>
            </a:r>
            <a:r>
              <a:rPr dirty="0" sz="1200" spc="25">
                <a:latin typeface="Calibri"/>
                <a:cs typeface="Calibri"/>
              </a:rPr>
              <a:t>: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69" name="object 69" descr=""/>
          <p:cNvSpPr/>
          <p:nvPr/>
        </p:nvSpPr>
        <p:spPr>
          <a:xfrm>
            <a:off x="644448" y="3860088"/>
            <a:ext cx="114935" cy="0"/>
          </a:xfrm>
          <a:custGeom>
            <a:avLst/>
            <a:gdLst/>
            <a:ahLst/>
            <a:cxnLst/>
            <a:rect l="l" t="t" r="r" b="b"/>
            <a:pathLst>
              <a:path w="114934" h="0">
                <a:moveTo>
                  <a:pt x="0" y="0"/>
                </a:moveTo>
                <a:lnTo>
                  <a:pt x="114414" y="0"/>
                </a:lnTo>
              </a:path>
            </a:pathLst>
          </a:custGeom>
          <a:ln w="505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70" name="object 70" descr=""/>
          <p:cNvSpPr/>
          <p:nvPr/>
        </p:nvSpPr>
        <p:spPr>
          <a:xfrm>
            <a:off x="927557" y="3898468"/>
            <a:ext cx="78105" cy="0"/>
          </a:xfrm>
          <a:custGeom>
            <a:avLst/>
            <a:gdLst/>
            <a:ahLst/>
            <a:cxnLst/>
            <a:rect l="l" t="t" r="r" b="b"/>
            <a:pathLst>
              <a:path w="78105" h="0">
                <a:moveTo>
                  <a:pt x="0" y="0"/>
                </a:moveTo>
                <a:lnTo>
                  <a:pt x="77939" y="0"/>
                </a:lnTo>
              </a:path>
            </a:pathLst>
          </a:custGeom>
          <a:ln w="505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71" name="object 71" descr=""/>
          <p:cNvSpPr/>
          <p:nvPr/>
        </p:nvSpPr>
        <p:spPr>
          <a:xfrm>
            <a:off x="644448" y="4043553"/>
            <a:ext cx="114935" cy="0"/>
          </a:xfrm>
          <a:custGeom>
            <a:avLst/>
            <a:gdLst/>
            <a:ahLst/>
            <a:cxnLst/>
            <a:rect l="l" t="t" r="r" b="b"/>
            <a:pathLst>
              <a:path w="114934" h="0">
                <a:moveTo>
                  <a:pt x="0" y="0"/>
                </a:moveTo>
                <a:lnTo>
                  <a:pt x="114414" y="0"/>
                </a:lnTo>
              </a:path>
            </a:pathLst>
          </a:custGeom>
          <a:ln w="505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72" name="object 72" descr=""/>
          <p:cNvSpPr/>
          <p:nvPr/>
        </p:nvSpPr>
        <p:spPr>
          <a:xfrm>
            <a:off x="1228839" y="4081932"/>
            <a:ext cx="78105" cy="0"/>
          </a:xfrm>
          <a:custGeom>
            <a:avLst/>
            <a:gdLst/>
            <a:ahLst/>
            <a:cxnLst/>
            <a:rect l="l" t="t" r="r" b="b"/>
            <a:pathLst>
              <a:path w="78105" h="0">
                <a:moveTo>
                  <a:pt x="0" y="0"/>
                </a:moveTo>
                <a:lnTo>
                  <a:pt x="77939" y="0"/>
                </a:lnTo>
              </a:path>
            </a:pathLst>
          </a:custGeom>
          <a:ln w="505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73" name="object 73" descr=""/>
          <p:cNvSpPr/>
          <p:nvPr/>
        </p:nvSpPr>
        <p:spPr>
          <a:xfrm>
            <a:off x="1535569" y="4081932"/>
            <a:ext cx="78105" cy="0"/>
          </a:xfrm>
          <a:custGeom>
            <a:avLst/>
            <a:gdLst/>
            <a:ahLst/>
            <a:cxnLst/>
            <a:rect l="l" t="t" r="r" b="b"/>
            <a:pathLst>
              <a:path w="78105" h="0">
                <a:moveTo>
                  <a:pt x="0" y="0"/>
                </a:moveTo>
                <a:lnTo>
                  <a:pt x="77939" y="0"/>
                </a:lnTo>
              </a:path>
            </a:pathLst>
          </a:custGeom>
          <a:ln w="505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74" name="object 74" descr=""/>
          <p:cNvSpPr txBox="1"/>
          <p:nvPr/>
        </p:nvSpPr>
        <p:spPr>
          <a:xfrm>
            <a:off x="548525" y="4000485"/>
            <a:ext cx="1221105" cy="207645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38100">
              <a:lnSpc>
                <a:spcPct val="100000"/>
              </a:lnSpc>
              <a:spcBef>
                <a:spcPts val="95"/>
              </a:spcBef>
            </a:pPr>
            <a:r>
              <a:rPr dirty="0" sz="1200" spc="165">
                <a:latin typeface="Calibri"/>
                <a:cs typeface="Calibri"/>
              </a:rPr>
              <a:t>(</a:t>
            </a:r>
            <a:r>
              <a:rPr dirty="0" sz="1200" spc="165" i="1">
                <a:latin typeface="Calibri"/>
                <a:cs typeface="Calibri"/>
              </a:rPr>
              <a:t>R</a:t>
            </a:r>
            <a:r>
              <a:rPr dirty="0" sz="1200" spc="10" i="1">
                <a:latin typeface="Calibri"/>
                <a:cs typeface="Calibri"/>
              </a:rPr>
              <a:t> </a:t>
            </a:r>
            <a:r>
              <a:rPr dirty="0" sz="1200" spc="-170">
                <a:latin typeface="Lucida Sans Unicode"/>
                <a:cs typeface="Lucida Sans Unicode"/>
              </a:rPr>
              <a:t>∧</a:t>
            </a:r>
            <a:r>
              <a:rPr dirty="0" sz="1200" spc="-100">
                <a:latin typeface="Lucida Sans Unicode"/>
                <a:cs typeface="Lucida Sans Unicode"/>
              </a:rPr>
              <a:t> </a:t>
            </a:r>
            <a:r>
              <a:rPr dirty="0" sz="1200" i="1">
                <a:latin typeface="Calibri"/>
                <a:cs typeface="Calibri"/>
              </a:rPr>
              <a:t>y</a:t>
            </a:r>
            <a:r>
              <a:rPr dirty="0" baseline="-13888" sz="1200">
                <a:latin typeface="Calibri"/>
                <a:cs typeface="Calibri"/>
              </a:rPr>
              <a:t>3</a:t>
            </a:r>
            <a:r>
              <a:rPr dirty="0" baseline="-13888" sz="1200" spc="209">
                <a:latin typeface="Calibri"/>
                <a:cs typeface="Calibri"/>
              </a:rPr>
              <a:t> </a:t>
            </a:r>
            <a:r>
              <a:rPr dirty="0" sz="1200" spc="-170">
                <a:latin typeface="Lucida Sans Unicode"/>
                <a:cs typeface="Lucida Sans Unicode"/>
              </a:rPr>
              <a:t>∧</a:t>
            </a:r>
            <a:r>
              <a:rPr dirty="0" sz="1200" spc="-100">
                <a:latin typeface="Lucida Sans Unicode"/>
                <a:cs typeface="Lucida Sans Unicode"/>
              </a:rPr>
              <a:t> </a:t>
            </a:r>
            <a:r>
              <a:rPr dirty="0" sz="1200" i="1">
                <a:latin typeface="Calibri"/>
                <a:cs typeface="Calibri"/>
              </a:rPr>
              <a:t>y</a:t>
            </a:r>
            <a:r>
              <a:rPr dirty="0" sz="1200" spc="140" i="1">
                <a:latin typeface="Calibri"/>
                <a:cs typeface="Calibri"/>
              </a:rPr>
              <a:t>  </a:t>
            </a:r>
            <a:r>
              <a:rPr dirty="0" sz="1200" spc="-170">
                <a:latin typeface="Lucida Sans Unicode"/>
                <a:cs typeface="Lucida Sans Unicode"/>
              </a:rPr>
              <a:t>∧</a:t>
            </a:r>
            <a:r>
              <a:rPr dirty="0" sz="1200" spc="-95">
                <a:latin typeface="Lucida Sans Unicode"/>
                <a:cs typeface="Lucida Sans Unicode"/>
              </a:rPr>
              <a:t> </a:t>
            </a:r>
            <a:r>
              <a:rPr dirty="0" sz="1200" i="1">
                <a:latin typeface="Calibri"/>
                <a:cs typeface="Calibri"/>
              </a:rPr>
              <a:t>y</a:t>
            </a:r>
            <a:r>
              <a:rPr dirty="0" sz="1200" spc="270" i="1">
                <a:latin typeface="Calibri"/>
                <a:cs typeface="Calibri"/>
              </a:rPr>
              <a:t> </a:t>
            </a:r>
            <a:r>
              <a:rPr dirty="0" sz="1200" spc="40">
                <a:latin typeface="Calibri"/>
                <a:cs typeface="Calibri"/>
              </a:rPr>
              <a:t>)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75" name="object 75" descr=""/>
          <p:cNvSpPr/>
          <p:nvPr/>
        </p:nvSpPr>
        <p:spPr>
          <a:xfrm>
            <a:off x="644448" y="4227017"/>
            <a:ext cx="114935" cy="0"/>
          </a:xfrm>
          <a:custGeom>
            <a:avLst/>
            <a:gdLst/>
            <a:ahLst/>
            <a:cxnLst/>
            <a:rect l="l" t="t" r="r" b="b"/>
            <a:pathLst>
              <a:path w="114934" h="0">
                <a:moveTo>
                  <a:pt x="0" y="0"/>
                </a:moveTo>
                <a:lnTo>
                  <a:pt x="114414" y="0"/>
                </a:lnTo>
              </a:path>
            </a:pathLst>
          </a:custGeom>
          <a:ln w="505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76" name="object 76" descr=""/>
          <p:cNvSpPr/>
          <p:nvPr/>
        </p:nvSpPr>
        <p:spPr>
          <a:xfrm>
            <a:off x="1228839" y="4265396"/>
            <a:ext cx="78105" cy="0"/>
          </a:xfrm>
          <a:custGeom>
            <a:avLst/>
            <a:gdLst/>
            <a:ahLst/>
            <a:cxnLst/>
            <a:rect l="l" t="t" r="r" b="b"/>
            <a:pathLst>
              <a:path w="78105" h="0">
                <a:moveTo>
                  <a:pt x="0" y="0"/>
                </a:moveTo>
                <a:lnTo>
                  <a:pt x="77939" y="0"/>
                </a:lnTo>
              </a:path>
            </a:pathLst>
          </a:custGeom>
          <a:ln w="505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77" name="object 77" descr=""/>
          <p:cNvSpPr txBox="1"/>
          <p:nvPr/>
        </p:nvSpPr>
        <p:spPr>
          <a:xfrm>
            <a:off x="548525" y="4086947"/>
            <a:ext cx="1216025" cy="30480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758190">
              <a:lnSpc>
                <a:spcPts val="860"/>
              </a:lnSpc>
              <a:spcBef>
                <a:spcPts val="95"/>
              </a:spcBef>
              <a:tabLst>
                <a:tab pos="1064895" algn="l"/>
              </a:tabLst>
            </a:pPr>
            <a:r>
              <a:rPr dirty="0" sz="800" spc="-50">
                <a:latin typeface="Calibri"/>
                <a:cs typeface="Calibri"/>
              </a:rPr>
              <a:t>2</a:t>
            </a:r>
            <a:r>
              <a:rPr dirty="0" sz="800">
                <a:latin typeface="Calibri"/>
                <a:cs typeface="Calibri"/>
              </a:rPr>
              <a:t>	</a:t>
            </a:r>
            <a:r>
              <a:rPr dirty="0" sz="800" spc="-50">
                <a:latin typeface="Calibri"/>
                <a:cs typeface="Calibri"/>
              </a:rPr>
              <a:t>1</a:t>
            </a:r>
            <a:endParaRPr sz="800">
              <a:latin typeface="Calibri"/>
              <a:cs typeface="Calibri"/>
            </a:endParaRPr>
          </a:p>
          <a:p>
            <a:pPr marL="38100">
              <a:lnSpc>
                <a:spcPts val="1340"/>
              </a:lnSpc>
            </a:pPr>
            <a:r>
              <a:rPr dirty="0" sz="1200" spc="165">
                <a:latin typeface="Calibri"/>
                <a:cs typeface="Calibri"/>
              </a:rPr>
              <a:t>(</a:t>
            </a:r>
            <a:r>
              <a:rPr dirty="0" sz="1200" spc="165" i="1">
                <a:latin typeface="Calibri"/>
                <a:cs typeface="Calibri"/>
              </a:rPr>
              <a:t>R</a:t>
            </a:r>
            <a:r>
              <a:rPr dirty="0" sz="1200" spc="25" i="1">
                <a:latin typeface="Calibri"/>
                <a:cs typeface="Calibri"/>
              </a:rPr>
              <a:t> </a:t>
            </a:r>
            <a:r>
              <a:rPr dirty="0" sz="1200" spc="-170">
                <a:latin typeface="Lucida Sans Unicode"/>
                <a:cs typeface="Lucida Sans Unicode"/>
              </a:rPr>
              <a:t>∧</a:t>
            </a:r>
            <a:r>
              <a:rPr dirty="0" sz="1200" spc="-85">
                <a:latin typeface="Lucida Sans Unicode"/>
                <a:cs typeface="Lucida Sans Unicode"/>
              </a:rPr>
              <a:t> </a:t>
            </a:r>
            <a:r>
              <a:rPr dirty="0" sz="1200" i="1">
                <a:latin typeface="Calibri"/>
                <a:cs typeface="Calibri"/>
              </a:rPr>
              <a:t>y</a:t>
            </a:r>
            <a:r>
              <a:rPr dirty="0" baseline="-13888" sz="1200">
                <a:latin typeface="Calibri"/>
                <a:cs typeface="Calibri"/>
              </a:rPr>
              <a:t>3</a:t>
            </a:r>
            <a:r>
              <a:rPr dirty="0" baseline="-13888" sz="1200" spc="232">
                <a:latin typeface="Calibri"/>
                <a:cs typeface="Calibri"/>
              </a:rPr>
              <a:t> </a:t>
            </a:r>
            <a:r>
              <a:rPr dirty="0" sz="1200" spc="-170">
                <a:latin typeface="Lucida Sans Unicode"/>
                <a:cs typeface="Lucida Sans Unicode"/>
              </a:rPr>
              <a:t>∧</a:t>
            </a:r>
            <a:r>
              <a:rPr dirty="0" sz="1200" spc="-90">
                <a:latin typeface="Lucida Sans Unicode"/>
                <a:cs typeface="Lucida Sans Unicode"/>
              </a:rPr>
              <a:t> </a:t>
            </a:r>
            <a:r>
              <a:rPr dirty="0" sz="1200" i="1">
                <a:latin typeface="Calibri"/>
                <a:cs typeface="Calibri"/>
              </a:rPr>
              <a:t>y</a:t>
            </a:r>
            <a:r>
              <a:rPr dirty="0" baseline="-20833" sz="1200">
                <a:latin typeface="Calibri"/>
                <a:cs typeface="Calibri"/>
              </a:rPr>
              <a:t>2</a:t>
            </a:r>
            <a:r>
              <a:rPr dirty="0" baseline="-20833" sz="1200" spc="232">
                <a:latin typeface="Calibri"/>
                <a:cs typeface="Calibri"/>
              </a:rPr>
              <a:t> </a:t>
            </a:r>
            <a:r>
              <a:rPr dirty="0" sz="1200" spc="-170">
                <a:latin typeface="Lucida Sans Unicode"/>
                <a:cs typeface="Lucida Sans Unicode"/>
              </a:rPr>
              <a:t>∧</a:t>
            </a:r>
            <a:r>
              <a:rPr dirty="0" sz="1200" spc="-85">
                <a:latin typeface="Lucida Sans Unicode"/>
                <a:cs typeface="Lucida Sans Unicode"/>
              </a:rPr>
              <a:t> </a:t>
            </a:r>
            <a:r>
              <a:rPr dirty="0" sz="1200" spc="35" i="1">
                <a:latin typeface="Calibri"/>
                <a:cs typeface="Calibri"/>
              </a:rPr>
              <a:t>y</a:t>
            </a:r>
            <a:r>
              <a:rPr dirty="0" baseline="-13888" sz="1200" spc="52">
                <a:latin typeface="Calibri"/>
                <a:cs typeface="Calibri"/>
              </a:rPr>
              <a:t>1</a:t>
            </a:r>
            <a:r>
              <a:rPr dirty="0" sz="1200" spc="35">
                <a:latin typeface="Calibri"/>
                <a:cs typeface="Calibri"/>
              </a:rPr>
              <a:t>)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78" name="object 78" descr=""/>
          <p:cNvSpPr txBox="1"/>
          <p:nvPr/>
        </p:nvSpPr>
        <p:spPr>
          <a:xfrm>
            <a:off x="535825" y="3817020"/>
            <a:ext cx="1483995" cy="574675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50800">
              <a:lnSpc>
                <a:spcPct val="100000"/>
              </a:lnSpc>
              <a:spcBef>
                <a:spcPts val="95"/>
              </a:spcBef>
              <a:tabLst>
                <a:tab pos="1338580" algn="l"/>
              </a:tabLst>
            </a:pPr>
            <a:r>
              <a:rPr dirty="0" sz="1200" spc="165">
                <a:latin typeface="Calibri"/>
                <a:cs typeface="Calibri"/>
              </a:rPr>
              <a:t>(</a:t>
            </a:r>
            <a:r>
              <a:rPr dirty="0" sz="1200" spc="165" i="1">
                <a:latin typeface="Calibri"/>
                <a:cs typeface="Calibri"/>
              </a:rPr>
              <a:t>R</a:t>
            </a:r>
            <a:r>
              <a:rPr dirty="0" sz="1200" spc="25" i="1">
                <a:latin typeface="Calibri"/>
                <a:cs typeface="Calibri"/>
              </a:rPr>
              <a:t> </a:t>
            </a:r>
            <a:r>
              <a:rPr dirty="0" sz="1200" spc="-170">
                <a:latin typeface="Lucida Sans Unicode"/>
                <a:cs typeface="Lucida Sans Unicode"/>
              </a:rPr>
              <a:t>∧</a:t>
            </a:r>
            <a:r>
              <a:rPr dirty="0" sz="1200" spc="-85">
                <a:latin typeface="Lucida Sans Unicode"/>
                <a:cs typeface="Lucida Sans Unicode"/>
              </a:rPr>
              <a:t> </a:t>
            </a:r>
            <a:r>
              <a:rPr dirty="0" sz="1200" i="1">
                <a:latin typeface="Calibri"/>
                <a:cs typeface="Calibri"/>
              </a:rPr>
              <a:t>y</a:t>
            </a:r>
            <a:r>
              <a:rPr dirty="0" baseline="-20833" sz="1200">
                <a:latin typeface="Calibri"/>
                <a:cs typeface="Calibri"/>
              </a:rPr>
              <a:t>3</a:t>
            </a:r>
            <a:r>
              <a:rPr dirty="0" baseline="-20833" sz="1200" spc="232">
                <a:latin typeface="Calibri"/>
                <a:cs typeface="Calibri"/>
              </a:rPr>
              <a:t> </a:t>
            </a:r>
            <a:r>
              <a:rPr dirty="0" sz="1200" spc="-170">
                <a:latin typeface="Lucida Sans Unicode"/>
                <a:cs typeface="Lucida Sans Unicode"/>
              </a:rPr>
              <a:t>∧</a:t>
            </a:r>
            <a:r>
              <a:rPr dirty="0" sz="1200" spc="-90">
                <a:latin typeface="Lucida Sans Unicode"/>
                <a:cs typeface="Lucida Sans Unicode"/>
              </a:rPr>
              <a:t> </a:t>
            </a:r>
            <a:r>
              <a:rPr dirty="0" sz="1200" i="1">
                <a:latin typeface="Calibri"/>
                <a:cs typeface="Calibri"/>
              </a:rPr>
              <a:t>y</a:t>
            </a:r>
            <a:r>
              <a:rPr dirty="0" baseline="-13888" sz="1200">
                <a:latin typeface="Calibri"/>
                <a:cs typeface="Calibri"/>
              </a:rPr>
              <a:t>2</a:t>
            </a:r>
            <a:r>
              <a:rPr dirty="0" baseline="-13888" sz="1200" spc="232">
                <a:latin typeface="Calibri"/>
                <a:cs typeface="Calibri"/>
              </a:rPr>
              <a:t> </a:t>
            </a:r>
            <a:r>
              <a:rPr dirty="0" sz="1200" spc="-170">
                <a:latin typeface="Lucida Sans Unicode"/>
                <a:cs typeface="Lucida Sans Unicode"/>
              </a:rPr>
              <a:t>∧</a:t>
            </a:r>
            <a:r>
              <a:rPr dirty="0" sz="1200" spc="-85">
                <a:latin typeface="Lucida Sans Unicode"/>
                <a:cs typeface="Lucida Sans Unicode"/>
              </a:rPr>
              <a:t> </a:t>
            </a:r>
            <a:r>
              <a:rPr dirty="0" sz="1200" spc="35" i="1">
                <a:latin typeface="Calibri"/>
                <a:cs typeface="Calibri"/>
              </a:rPr>
              <a:t>y</a:t>
            </a:r>
            <a:r>
              <a:rPr dirty="0" baseline="-13888" sz="1200" spc="52">
                <a:latin typeface="Calibri"/>
                <a:cs typeface="Calibri"/>
              </a:rPr>
              <a:t>1</a:t>
            </a:r>
            <a:r>
              <a:rPr dirty="0" sz="1200" spc="35">
                <a:latin typeface="Calibri"/>
                <a:cs typeface="Calibri"/>
              </a:rPr>
              <a:t>)</a:t>
            </a:r>
            <a:r>
              <a:rPr dirty="0" sz="1200">
                <a:latin typeface="Calibri"/>
                <a:cs typeface="Calibri"/>
              </a:rPr>
              <a:t>	</a:t>
            </a:r>
            <a:r>
              <a:rPr dirty="0" sz="1200" spc="-50">
                <a:latin typeface="Lucida Sans Unicode"/>
                <a:cs typeface="Lucida Sans Unicode"/>
              </a:rPr>
              <a:t>∨</a:t>
            </a:r>
            <a:endParaRPr sz="1200">
              <a:latin typeface="Lucida Sans Unicode"/>
              <a:cs typeface="Lucida Sans Unicode"/>
            </a:endParaRPr>
          </a:p>
          <a:p>
            <a:pPr marL="1343660">
              <a:lnSpc>
                <a:spcPct val="100000"/>
              </a:lnSpc>
              <a:spcBef>
                <a:spcPts val="5"/>
              </a:spcBef>
            </a:pPr>
            <a:r>
              <a:rPr dirty="0" sz="1200" spc="-50">
                <a:latin typeface="Lucida Sans Unicode"/>
                <a:cs typeface="Lucida Sans Unicode"/>
              </a:rPr>
              <a:t>∨</a:t>
            </a:r>
            <a:endParaRPr sz="1200">
              <a:latin typeface="Lucida Sans Unicode"/>
              <a:cs typeface="Lucida Sans Unicode"/>
            </a:endParaRPr>
          </a:p>
          <a:p>
            <a:pPr marL="1338580">
              <a:lnSpc>
                <a:spcPct val="100000"/>
              </a:lnSpc>
              <a:spcBef>
                <a:spcPts val="5"/>
              </a:spcBef>
            </a:pPr>
            <a:r>
              <a:rPr dirty="0" sz="1200" spc="-50">
                <a:latin typeface="Lucida Sans Unicode"/>
                <a:cs typeface="Lucida Sans Unicode"/>
              </a:rPr>
              <a:t>∨</a:t>
            </a:r>
            <a:endParaRPr sz="1200">
              <a:latin typeface="Lucida Sans Unicode"/>
              <a:cs typeface="Lucida Sans Unicode"/>
            </a:endParaRPr>
          </a:p>
        </p:txBody>
      </p:sp>
      <p:sp>
        <p:nvSpPr>
          <p:cNvPr id="79" name="object 79" descr=""/>
          <p:cNvSpPr/>
          <p:nvPr/>
        </p:nvSpPr>
        <p:spPr>
          <a:xfrm>
            <a:off x="644448" y="4410481"/>
            <a:ext cx="114935" cy="0"/>
          </a:xfrm>
          <a:custGeom>
            <a:avLst/>
            <a:gdLst/>
            <a:ahLst/>
            <a:cxnLst/>
            <a:rect l="l" t="t" r="r" b="b"/>
            <a:pathLst>
              <a:path w="114934" h="0">
                <a:moveTo>
                  <a:pt x="0" y="0"/>
                </a:moveTo>
                <a:lnTo>
                  <a:pt x="114414" y="0"/>
                </a:lnTo>
              </a:path>
            </a:pathLst>
          </a:custGeom>
          <a:ln w="505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80" name="object 80" descr=""/>
          <p:cNvSpPr/>
          <p:nvPr/>
        </p:nvSpPr>
        <p:spPr>
          <a:xfrm>
            <a:off x="1530121" y="4448861"/>
            <a:ext cx="78105" cy="0"/>
          </a:xfrm>
          <a:custGeom>
            <a:avLst/>
            <a:gdLst/>
            <a:ahLst/>
            <a:cxnLst/>
            <a:rect l="l" t="t" r="r" b="b"/>
            <a:pathLst>
              <a:path w="78105" h="0">
                <a:moveTo>
                  <a:pt x="0" y="0"/>
                </a:moveTo>
                <a:lnTo>
                  <a:pt x="77939" y="0"/>
                </a:lnTo>
              </a:path>
            </a:pathLst>
          </a:custGeom>
          <a:ln w="505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81" name="object 81" descr=""/>
          <p:cNvSpPr txBox="1"/>
          <p:nvPr/>
        </p:nvSpPr>
        <p:spPr>
          <a:xfrm>
            <a:off x="1595361" y="4453876"/>
            <a:ext cx="79375" cy="14732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800" spc="-50">
                <a:latin typeface="Calibri"/>
                <a:cs typeface="Calibri"/>
              </a:rPr>
              <a:t>1</a:t>
            </a:r>
            <a:endParaRPr sz="800">
              <a:latin typeface="Calibri"/>
              <a:cs typeface="Calibri"/>
            </a:endParaRPr>
          </a:p>
        </p:txBody>
      </p:sp>
      <p:sp>
        <p:nvSpPr>
          <p:cNvPr id="82" name="object 82" descr=""/>
          <p:cNvSpPr txBox="1"/>
          <p:nvPr/>
        </p:nvSpPr>
        <p:spPr>
          <a:xfrm>
            <a:off x="548525" y="4367413"/>
            <a:ext cx="1216025" cy="207645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38100">
              <a:lnSpc>
                <a:spcPct val="100000"/>
              </a:lnSpc>
              <a:spcBef>
                <a:spcPts val="95"/>
              </a:spcBef>
            </a:pPr>
            <a:r>
              <a:rPr dirty="0" sz="1200" spc="165">
                <a:latin typeface="Calibri"/>
                <a:cs typeface="Calibri"/>
              </a:rPr>
              <a:t>(</a:t>
            </a:r>
            <a:r>
              <a:rPr dirty="0" sz="1200" spc="165" i="1">
                <a:latin typeface="Calibri"/>
                <a:cs typeface="Calibri"/>
              </a:rPr>
              <a:t>R</a:t>
            </a:r>
            <a:r>
              <a:rPr dirty="0" sz="1200" spc="20" i="1">
                <a:latin typeface="Calibri"/>
                <a:cs typeface="Calibri"/>
              </a:rPr>
              <a:t> </a:t>
            </a:r>
            <a:r>
              <a:rPr dirty="0" sz="1200" spc="-170">
                <a:latin typeface="Lucida Sans Unicode"/>
                <a:cs typeface="Lucida Sans Unicode"/>
              </a:rPr>
              <a:t>∧</a:t>
            </a:r>
            <a:r>
              <a:rPr dirty="0" sz="1200" spc="-95">
                <a:latin typeface="Lucida Sans Unicode"/>
                <a:cs typeface="Lucida Sans Unicode"/>
              </a:rPr>
              <a:t> </a:t>
            </a:r>
            <a:r>
              <a:rPr dirty="0" sz="1200" i="1">
                <a:latin typeface="Calibri"/>
                <a:cs typeface="Calibri"/>
              </a:rPr>
              <a:t>y</a:t>
            </a:r>
            <a:r>
              <a:rPr dirty="0" baseline="-13888" sz="1200">
                <a:latin typeface="Calibri"/>
                <a:cs typeface="Calibri"/>
              </a:rPr>
              <a:t>3</a:t>
            </a:r>
            <a:r>
              <a:rPr dirty="0" baseline="-13888" sz="1200" spc="217">
                <a:latin typeface="Calibri"/>
                <a:cs typeface="Calibri"/>
              </a:rPr>
              <a:t> </a:t>
            </a:r>
            <a:r>
              <a:rPr dirty="0" sz="1200" spc="-170">
                <a:latin typeface="Lucida Sans Unicode"/>
                <a:cs typeface="Lucida Sans Unicode"/>
              </a:rPr>
              <a:t>∧</a:t>
            </a:r>
            <a:r>
              <a:rPr dirty="0" sz="1200" spc="-95">
                <a:latin typeface="Lucida Sans Unicode"/>
                <a:cs typeface="Lucida Sans Unicode"/>
              </a:rPr>
              <a:t> </a:t>
            </a:r>
            <a:r>
              <a:rPr dirty="0" sz="1200" i="1">
                <a:latin typeface="Calibri"/>
                <a:cs typeface="Calibri"/>
              </a:rPr>
              <a:t>y</a:t>
            </a:r>
            <a:r>
              <a:rPr dirty="0" baseline="-13888" sz="1200">
                <a:latin typeface="Calibri"/>
                <a:cs typeface="Calibri"/>
              </a:rPr>
              <a:t>2</a:t>
            </a:r>
            <a:r>
              <a:rPr dirty="0" baseline="-13888" sz="1200" spc="217">
                <a:latin typeface="Calibri"/>
                <a:cs typeface="Calibri"/>
              </a:rPr>
              <a:t> </a:t>
            </a:r>
            <a:r>
              <a:rPr dirty="0" sz="1200" spc="-170">
                <a:latin typeface="Lucida Sans Unicode"/>
                <a:cs typeface="Lucida Sans Unicode"/>
              </a:rPr>
              <a:t>∧</a:t>
            </a:r>
            <a:r>
              <a:rPr dirty="0" sz="1200" spc="-95">
                <a:latin typeface="Lucida Sans Unicode"/>
                <a:cs typeface="Lucida Sans Unicode"/>
              </a:rPr>
              <a:t> </a:t>
            </a:r>
            <a:r>
              <a:rPr dirty="0" sz="1200" i="1">
                <a:latin typeface="Calibri"/>
                <a:cs typeface="Calibri"/>
              </a:rPr>
              <a:t>y</a:t>
            </a:r>
            <a:r>
              <a:rPr dirty="0" sz="1200" spc="285" i="1">
                <a:latin typeface="Calibri"/>
                <a:cs typeface="Calibri"/>
              </a:rPr>
              <a:t> </a:t>
            </a:r>
            <a:r>
              <a:rPr dirty="0" sz="1200" spc="40">
                <a:latin typeface="Calibri"/>
                <a:cs typeface="Calibri"/>
              </a:rPr>
              <a:t>)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83" name="object 83" descr=""/>
          <p:cNvSpPr txBox="1"/>
          <p:nvPr/>
        </p:nvSpPr>
        <p:spPr>
          <a:xfrm>
            <a:off x="2373934" y="4084635"/>
            <a:ext cx="177165" cy="207645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200" spc="15">
                <a:latin typeface="Lucida Sans Unicode"/>
                <a:cs typeface="Lucida Sans Unicode"/>
              </a:rPr>
              <a:t>⇒</a:t>
            </a:r>
            <a:endParaRPr sz="1200">
              <a:latin typeface="Lucida Sans Unicode"/>
              <a:cs typeface="Lucida Sans Unicode"/>
            </a:endParaRPr>
          </a:p>
        </p:txBody>
      </p:sp>
      <p:sp>
        <p:nvSpPr>
          <p:cNvPr id="84" name="object 84" descr=""/>
          <p:cNvSpPr/>
          <p:nvPr/>
        </p:nvSpPr>
        <p:spPr>
          <a:xfrm>
            <a:off x="3365830" y="3951821"/>
            <a:ext cx="114935" cy="0"/>
          </a:xfrm>
          <a:custGeom>
            <a:avLst/>
            <a:gdLst/>
            <a:ahLst/>
            <a:cxnLst/>
            <a:rect l="l" t="t" r="r" b="b"/>
            <a:pathLst>
              <a:path w="114935" h="0">
                <a:moveTo>
                  <a:pt x="0" y="0"/>
                </a:moveTo>
                <a:lnTo>
                  <a:pt x="114414" y="0"/>
                </a:lnTo>
              </a:path>
            </a:pathLst>
          </a:custGeom>
          <a:ln w="505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85" name="object 85" descr=""/>
          <p:cNvSpPr/>
          <p:nvPr/>
        </p:nvSpPr>
        <p:spPr>
          <a:xfrm>
            <a:off x="3648938" y="3990200"/>
            <a:ext cx="78105" cy="0"/>
          </a:xfrm>
          <a:custGeom>
            <a:avLst/>
            <a:gdLst/>
            <a:ahLst/>
            <a:cxnLst/>
            <a:rect l="l" t="t" r="r" b="b"/>
            <a:pathLst>
              <a:path w="78104" h="0">
                <a:moveTo>
                  <a:pt x="0" y="0"/>
                </a:moveTo>
                <a:lnTo>
                  <a:pt x="77939" y="0"/>
                </a:lnTo>
              </a:path>
            </a:pathLst>
          </a:custGeom>
          <a:ln w="505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86" name="object 86" descr=""/>
          <p:cNvSpPr txBox="1"/>
          <p:nvPr/>
        </p:nvSpPr>
        <p:spPr>
          <a:xfrm>
            <a:off x="3353130" y="3995215"/>
            <a:ext cx="440690" cy="14732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  <a:tabLst>
                <a:tab pos="373380" algn="l"/>
              </a:tabLst>
            </a:pPr>
            <a:r>
              <a:rPr dirty="0" u="sng" sz="800" spc="50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dirty="0" sz="800">
                <a:latin typeface="Times New Roman"/>
                <a:cs typeface="Times New Roman"/>
              </a:rPr>
              <a:t>	</a:t>
            </a:r>
            <a:r>
              <a:rPr dirty="0" sz="800" spc="-50">
                <a:latin typeface="Calibri"/>
                <a:cs typeface="Calibri"/>
              </a:rPr>
              <a:t>3</a:t>
            </a:r>
            <a:endParaRPr sz="800">
              <a:latin typeface="Calibri"/>
              <a:cs typeface="Calibri"/>
            </a:endParaRPr>
          </a:p>
        </p:txBody>
      </p:sp>
      <p:sp>
        <p:nvSpPr>
          <p:cNvPr id="87" name="object 87" descr=""/>
          <p:cNvSpPr txBox="1"/>
          <p:nvPr/>
        </p:nvSpPr>
        <p:spPr>
          <a:xfrm>
            <a:off x="4015460" y="3982147"/>
            <a:ext cx="381000" cy="14732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  <a:tabLst>
                <a:tab pos="313690" algn="l"/>
              </a:tabLst>
            </a:pPr>
            <a:r>
              <a:rPr dirty="0" sz="800" spc="-50">
                <a:latin typeface="Calibri"/>
                <a:cs typeface="Calibri"/>
              </a:rPr>
              <a:t>2</a:t>
            </a:r>
            <a:r>
              <a:rPr dirty="0" sz="800">
                <a:latin typeface="Calibri"/>
                <a:cs typeface="Calibri"/>
              </a:rPr>
              <a:t>	</a:t>
            </a:r>
            <a:r>
              <a:rPr dirty="0" sz="800" spc="-50">
                <a:latin typeface="Calibri"/>
                <a:cs typeface="Calibri"/>
              </a:rPr>
              <a:t>1</a:t>
            </a:r>
            <a:endParaRPr sz="800">
              <a:latin typeface="Calibri"/>
              <a:cs typeface="Calibri"/>
            </a:endParaRPr>
          </a:p>
        </p:txBody>
      </p:sp>
      <p:sp>
        <p:nvSpPr>
          <p:cNvPr id="88" name="object 88" descr=""/>
          <p:cNvSpPr/>
          <p:nvPr/>
        </p:nvSpPr>
        <p:spPr>
          <a:xfrm>
            <a:off x="3950220" y="4173664"/>
            <a:ext cx="78105" cy="0"/>
          </a:xfrm>
          <a:custGeom>
            <a:avLst/>
            <a:gdLst/>
            <a:ahLst/>
            <a:cxnLst/>
            <a:rect l="l" t="t" r="r" b="b"/>
            <a:pathLst>
              <a:path w="78104" h="0">
                <a:moveTo>
                  <a:pt x="0" y="0"/>
                </a:moveTo>
                <a:lnTo>
                  <a:pt x="77939" y="0"/>
                </a:lnTo>
              </a:path>
            </a:pathLst>
          </a:custGeom>
          <a:ln w="505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89" name="object 89" descr=""/>
          <p:cNvSpPr txBox="1"/>
          <p:nvPr/>
        </p:nvSpPr>
        <p:spPr>
          <a:xfrm>
            <a:off x="3269919" y="4092216"/>
            <a:ext cx="914400" cy="207645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38100">
              <a:lnSpc>
                <a:spcPct val="100000"/>
              </a:lnSpc>
              <a:spcBef>
                <a:spcPts val="95"/>
              </a:spcBef>
            </a:pPr>
            <a:r>
              <a:rPr dirty="0" sz="1200" spc="165">
                <a:latin typeface="Calibri"/>
                <a:cs typeface="Calibri"/>
              </a:rPr>
              <a:t>(</a:t>
            </a:r>
            <a:r>
              <a:rPr dirty="0" sz="1200" spc="165" i="1">
                <a:latin typeface="Calibri"/>
                <a:cs typeface="Calibri"/>
              </a:rPr>
              <a:t>R</a:t>
            </a:r>
            <a:r>
              <a:rPr dirty="0" sz="1200" spc="15" i="1">
                <a:latin typeface="Calibri"/>
                <a:cs typeface="Calibri"/>
              </a:rPr>
              <a:t> </a:t>
            </a:r>
            <a:r>
              <a:rPr dirty="0" sz="1200" spc="-170">
                <a:latin typeface="Lucida Sans Unicode"/>
                <a:cs typeface="Lucida Sans Unicode"/>
              </a:rPr>
              <a:t>∧</a:t>
            </a:r>
            <a:r>
              <a:rPr dirty="0" sz="1200" spc="-100">
                <a:latin typeface="Lucida Sans Unicode"/>
                <a:cs typeface="Lucida Sans Unicode"/>
              </a:rPr>
              <a:t> </a:t>
            </a:r>
            <a:r>
              <a:rPr dirty="0" sz="1200" i="1">
                <a:latin typeface="Calibri"/>
                <a:cs typeface="Calibri"/>
              </a:rPr>
              <a:t>y</a:t>
            </a:r>
            <a:r>
              <a:rPr dirty="0" baseline="-13888" sz="1200">
                <a:latin typeface="Calibri"/>
                <a:cs typeface="Calibri"/>
              </a:rPr>
              <a:t>3</a:t>
            </a:r>
            <a:r>
              <a:rPr dirty="0" baseline="-13888" sz="1200" spc="217">
                <a:latin typeface="Calibri"/>
                <a:cs typeface="Calibri"/>
              </a:rPr>
              <a:t> </a:t>
            </a:r>
            <a:r>
              <a:rPr dirty="0" sz="1200" spc="-170">
                <a:latin typeface="Lucida Sans Unicode"/>
                <a:cs typeface="Lucida Sans Unicode"/>
              </a:rPr>
              <a:t>∧</a:t>
            </a:r>
            <a:r>
              <a:rPr dirty="0" sz="1200" spc="-95">
                <a:latin typeface="Lucida Sans Unicode"/>
                <a:cs typeface="Lucida Sans Unicode"/>
              </a:rPr>
              <a:t> </a:t>
            </a:r>
            <a:r>
              <a:rPr dirty="0" sz="1200" spc="50" i="1">
                <a:latin typeface="Calibri"/>
                <a:cs typeface="Calibri"/>
              </a:rPr>
              <a:t>y</a:t>
            </a:r>
            <a:r>
              <a:rPr dirty="0" baseline="-20833" sz="1200" spc="75">
                <a:latin typeface="Calibri"/>
                <a:cs typeface="Calibri"/>
              </a:rPr>
              <a:t>2</a:t>
            </a:r>
            <a:r>
              <a:rPr dirty="0" sz="1200" spc="50">
                <a:latin typeface="Calibri"/>
                <a:cs typeface="Calibri"/>
              </a:rPr>
              <a:t>)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90" name="object 90" descr=""/>
          <p:cNvSpPr txBox="1"/>
          <p:nvPr/>
        </p:nvSpPr>
        <p:spPr>
          <a:xfrm>
            <a:off x="3295319" y="3908752"/>
            <a:ext cx="1414780" cy="39116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  <a:tabLst>
                <a:tab pos="1300480" algn="l"/>
              </a:tabLst>
            </a:pPr>
            <a:r>
              <a:rPr dirty="0" sz="1200" spc="165">
                <a:latin typeface="Calibri"/>
                <a:cs typeface="Calibri"/>
              </a:rPr>
              <a:t>(</a:t>
            </a:r>
            <a:r>
              <a:rPr dirty="0" sz="1200" spc="165" i="1">
                <a:latin typeface="Calibri"/>
                <a:cs typeface="Calibri"/>
              </a:rPr>
              <a:t>R</a:t>
            </a:r>
            <a:r>
              <a:rPr dirty="0" sz="1200" spc="10" i="1">
                <a:latin typeface="Calibri"/>
                <a:cs typeface="Calibri"/>
              </a:rPr>
              <a:t> </a:t>
            </a:r>
            <a:r>
              <a:rPr dirty="0" sz="1200" spc="-170">
                <a:latin typeface="Lucida Sans Unicode"/>
                <a:cs typeface="Lucida Sans Unicode"/>
              </a:rPr>
              <a:t>∧</a:t>
            </a:r>
            <a:r>
              <a:rPr dirty="0" sz="1200" spc="-105">
                <a:latin typeface="Lucida Sans Unicode"/>
                <a:cs typeface="Lucida Sans Unicode"/>
              </a:rPr>
              <a:t> </a:t>
            </a:r>
            <a:r>
              <a:rPr dirty="0" sz="1200" i="1">
                <a:latin typeface="Calibri"/>
                <a:cs typeface="Calibri"/>
              </a:rPr>
              <a:t>y</a:t>
            </a:r>
            <a:r>
              <a:rPr dirty="0" sz="1200" spc="135" i="1">
                <a:latin typeface="Calibri"/>
                <a:cs typeface="Calibri"/>
              </a:rPr>
              <a:t>  </a:t>
            </a:r>
            <a:r>
              <a:rPr dirty="0" sz="1200" spc="-170">
                <a:latin typeface="Lucida Sans Unicode"/>
                <a:cs typeface="Lucida Sans Unicode"/>
              </a:rPr>
              <a:t>∧</a:t>
            </a:r>
            <a:r>
              <a:rPr dirty="0" sz="1200" spc="-105">
                <a:latin typeface="Lucida Sans Unicode"/>
                <a:cs typeface="Lucida Sans Unicode"/>
              </a:rPr>
              <a:t> </a:t>
            </a:r>
            <a:r>
              <a:rPr dirty="0" sz="1200" i="1">
                <a:latin typeface="Calibri"/>
                <a:cs typeface="Calibri"/>
              </a:rPr>
              <a:t>y</a:t>
            </a:r>
            <a:r>
              <a:rPr dirty="0" sz="1200" spc="114" i="1">
                <a:latin typeface="Calibri"/>
                <a:cs typeface="Calibri"/>
              </a:rPr>
              <a:t>  </a:t>
            </a:r>
            <a:r>
              <a:rPr dirty="0" sz="1200" spc="-170">
                <a:latin typeface="Lucida Sans Unicode"/>
                <a:cs typeface="Lucida Sans Unicode"/>
              </a:rPr>
              <a:t>∧</a:t>
            </a:r>
            <a:r>
              <a:rPr dirty="0" sz="1200" spc="-105">
                <a:latin typeface="Lucida Sans Unicode"/>
                <a:cs typeface="Lucida Sans Unicode"/>
              </a:rPr>
              <a:t> </a:t>
            </a:r>
            <a:r>
              <a:rPr dirty="0" sz="1200" i="1">
                <a:latin typeface="Calibri"/>
                <a:cs typeface="Calibri"/>
              </a:rPr>
              <a:t>y</a:t>
            </a:r>
            <a:r>
              <a:rPr dirty="0" sz="1200" spc="225" i="1">
                <a:latin typeface="Calibri"/>
                <a:cs typeface="Calibri"/>
              </a:rPr>
              <a:t> </a:t>
            </a:r>
            <a:r>
              <a:rPr dirty="0" sz="1200" spc="40">
                <a:latin typeface="Calibri"/>
                <a:cs typeface="Calibri"/>
              </a:rPr>
              <a:t>)</a:t>
            </a:r>
            <a:r>
              <a:rPr dirty="0" sz="1200">
                <a:latin typeface="Calibri"/>
                <a:cs typeface="Calibri"/>
              </a:rPr>
              <a:t>	</a:t>
            </a:r>
            <a:r>
              <a:rPr dirty="0" sz="1200" spc="-100">
                <a:latin typeface="Lucida Sans Unicode"/>
                <a:cs typeface="Lucida Sans Unicode"/>
              </a:rPr>
              <a:t>∨</a:t>
            </a:r>
            <a:endParaRPr sz="1200">
              <a:latin typeface="Lucida Sans Unicode"/>
              <a:cs typeface="Lucida Sans Unicode"/>
            </a:endParaRPr>
          </a:p>
          <a:p>
            <a:pPr algn="r" marR="8890">
              <a:lnSpc>
                <a:spcPct val="100000"/>
              </a:lnSpc>
              <a:spcBef>
                <a:spcPts val="5"/>
              </a:spcBef>
            </a:pPr>
            <a:r>
              <a:rPr dirty="0" sz="1200" spc="-50">
                <a:latin typeface="Lucida Sans Unicode"/>
                <a:cs typeface="Lucida Sans Unicode"/>
              </a:rPr>
              <a:t>∨</a:t>
            </a:r>
            <a:endParaRPr sz="1200">
              <a:latin typeface="Lucida Sans Unicode"/>
              <a:cs typeface="Lucida Sans Unicode"/>
            </a:endParaRPr>
          </a:p>
        </p:txBody>
      </p:sp>
      <p:sp>
        <p:nvSpPr>
          <p:cNvPr id="91" name="object 91" descr=""/>
          <p:cNvSpPr/>
          <p:nvPr/>
        </p:nvSpPr>
        <p:spPr>
          <a:xfrm>
            <a:off x="3365830" y="4318749"/>
            <a:ext cx="114935" cy="0"/>
          </a:xfrm>
          <a:custGeom>
            <a:avLst/>
            <a:gdLst/>
            <a:ahLst/>
            <a:cxnLst/>
            <a:rect l="l" t="t" r="r" b="b"/>
            <a:pathLst>
              <a:path w="114935" h="0">
                <a:moveTo>
                  <a:pt x="0" y="0"/>
                </a:moveTo>
                <a:lnTo>
                  <a:pt x="114414" y="0"/>
                </a:lnTo>
              </a:path>
            </a:pathLst>
          </a:custGeom>
          <a:ln w="505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92" name="object 92" descr=""/>
          <p:cNvSpPr txBox="1"/>
          <p:nvPr/>
        </p:nvSpPr>
        <p:spPr>
          <a:xfrm>
            <a:off x="3708730" y="4349063"/>
            <a:ext cx="79375" cy="14732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800" spc="-50">
                <a:latin typeface="Calibri"/>
                <a:cs typeface="Calibri"/>
              </a:rPr>
              <a:t>3</a:t>
            </a:r>
            <a:endParaRPr sz="800">
              <a:latin typeface="Calibri"/>
              <a:cs typeface="Calibri"/>
            </a:endParaRPr>
          </a:p>
        </p:txBody>
      </p:sp>
      <p:sp>
        <p:nvSpPr>
          <p:cNvPr id="93" name="object 93" descr=""/>
          <p:cNvSpPr txBox="1"/>
          <p:nvPr/>
        </p:nvSpPr>
        <p:spPr>
          <a:xfrm>
            <a:off x="3295319" y="4275681"/>
            <a:ext cx="634365" cy="207645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200" spc="165">
                <a:latin typeface="Calibri"/>
                <a:cs typeface="Calibri"/>
              </a:rPr>
              <a:t>(</a:t>
            </a:r>
            <a:r>
              <a:rPr dirty="0" sz="1200" spc="165" i="1">
                <a:latin typeface="Calibri"/>
                <a:cs typeface="Calibri"/>
              </a:rPr>
              <a:t>R</a:t>
            </a:r>
            <a:r>
              <a:rPr dirty="0" sz="1200" spc="5" i="1">
                <a:latin typeface="Calibri"/>
                <a:cs typeface="Calibri"/>
              </a:rPr>
              <a:t> </a:t>
            </a:r>
            <a:r>
              <a:rPr dirty="0" sz="1200" spc="-170">
                <a:latin typeface="Lucida Sans Unicode"/>
                <a:cs typeface="Lucida Sans Unicode"/>
              </a:rPr>
              <a:t>∧</a:t>
            </a:r>
            <a:r>
              <a:rPr dirty="0" sz="1200" spc="-105">
                <a:latin typeface="Lucida Sans Unicode"/>
                <a:cs typeface="Lucida Sans Unicode"/>
              </a:rPr>
              <a:t> </a:t>
            </a:r>
            <a:r>
              <a:rPr dirty="0" sz="1200" i="1">
                <a:latin typeface="Calibri"/>
                <a:cs typeface="Calibri"/>
              </a:rPr>
              <a:t>y</a:t>
            </a:r>
            <a:r>
              <a:rPr dirty="0" sz="1200" spc="110" i="1">
                <a:latin typeface="Calibri"/>
                <a:cs typeface="Calibri"/>
              </a:rPr>
              <a:t>  </a:t>
            </a:r>
            <a:r>
              <a:rPr dirty="0" sz="1200" spc="-100">
                <a:latin typeface="Lucida Sans Unicode"/>
                <a:cs typeface="Lucida Sans Unicode"/>
              </a:rPr>
              <a:t>∧</a:t>
            </a:r>
            <a:endParaRPr sz="1200">
              <a:latin typeface="Lucida Sans Unicode"/>
              <a:cs typeface="Lucida Sans Unicode"/>
            </a:endParaRPr>
          </a:p>
        </p:txBody>
      </p:sp>
      <p:sp>
        <p:nvSpPr>
          <p:cNvPr id="94" name="object 94" descr=""/>
          <p:cNvSpPr/>
          <p:nvPr/>
        </p:nvSpPr>
        <p:spPr>
          <a:xfrm>
            <a:off x="4247553" y="4357129"/>
            <a:ext cx="78105" cy="0"/>
          </a:xfrm>
          <a:custGeom>
            <a:avLst/>
            <a:gdLst/>
            <a:ahLst/>
            <a:cxnLst/>
            <a:rect l="l" t="t" r="r" b="b"/>
            <a:pathLst>
              <a:path w="78104" h="0">
                <a:moveTo>
                  <a:pt x="0" y="0"/>
                </a:moveTo>
                <a:lnTo>
                  <a:pt x="77939" y="0"/>
                </a:lnTo>
              </a:path>
            </a:pathLst>
          </a:custGeom>
          <a:ln w="505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95" name="object 95" descr=""/>
          <p:cNvSpPr txBox="1"/>
          <p:nvPr/>
        </p:nvSpPr>
        <p:spPr>
          <a:xfrm>
            <a:off x="4312792" y="4362144"/>
            <a:ext cx="79375" cy="14732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800" spc="-50">
                <a:latin typeface="Calibri"/>
                <a:cs typeface="Calibri"/>
              </a:rPr>
              <a:t>1</a:t>
            </a:r>
            <a:endParaRPr sz="800">
              <a:latin typeface="Calibri"/>
              <a:cs typeface="Calibri"/>
            </a:endParaRPr>
          </a:p>
        </p:txBody>
      </p:sp>
      <p:sp>
        <p:nvSpPr>
          <p:cNvPr id="96" name="object 96" descr=""/>
          <p:cNvSpPr txBox="1"/>
          <p:nvPr/>
        </p:nvSpPr>
        <p:spPr>
          <a:xfrm>
            <a:off x="4234853" y="4275681"/>
            <a:ext cx="221615" cy="207645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200" i="1">
                <a:latin typeface="Calibri"/>
                <a:cs typeface="Calibri"/>
              </a:rPr>
              <a:t>y</a:t>
            </a:r>
            <a:r>
              <a:rPr dirty="0" sz="1200" spc="275" i="1">
                <a:latin typeface="Calibri"/>
                <a:cs typeface="Calibri"/>
              </a:rPr>
              <a:t> </a:t>
            </a:r>
            <a:r>
              <a:rPr dirty="0" sz="1200" spc="40">
                <a:latin typeface="Calibri"/>
                <a:cs typeface="Calibri"/>
              </a:rPr>
              <a:t>)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97" name="object 97" descr=""/>
          <p:cNvSpPr txBox="1"/>
          <p:nvPr/>
        </p:nvSpPr>
        <p:spPr>
          <a:xfrm>
            <a:off x="548525" y="4703455"/>
            <a:ext cx="1133475" cy="207645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38100">
              <a:lnSpc>
                <a:spcPct val="100000"/>
              </a:lnSpc>
              <a:spcBef>
                <a:spcPts val="95"/>
              </a:spcBef>
            </a:pPr>
            <a:r>
              <a:rPr dirty="0" sz="1200">
                <a:latin typeface="Calibri"/>
                <a:cs typeface="Calibri"/>
              </a:rPr>
              <a:t>Equation</a:t>
            </a:r>
            <a:r>
              <a:rPr dirty="0" sz="1200" spc="25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for</a:t>
            </a:r>
            <a:r>
              <a:rPr dirty="0" sz="1200" spc="254">
                <a:latin typeface="Calibri"/>
                <a:cs typeface="Calibri"/>
              </a:rPr>
              <a:t> </a:t>
            </a:r>
            <a:r>
              <a:rPr dirty="0" sz="1200" spc="25" i="1">
                <a:latin typeface="Calibri"/>
                <a:cs typeface="Calibri"/>
              </a:rPr>
              <a:t>Y</a:t>
            </a:r>
            <a:r>
              <a:rPr dirty="0" baseline="-13888" sz="1200" spc="37">
                <a:latin typeface="Calibri"/>
                <a:cs typeface="Calibri"/>
              </a:rPr>
              <a:t>2</a:t>
            </a:r>
            <a:r>
              <a:rPr dirty="0" sz="1200" spc="25">
                <a:latin typeface="Calibri"/>
                <a:cs typeface="Calibri"/>
              </a:rPr>
              <a:t>: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98" name="object 98" descr=""/>
          <p:cNvSpPr/>
          <p:nvPr/>
        </p:nvSpPr>
        <p:spPr>
          <a:xfrm>
            <a:off x="644448" y="5097754"/>
            <a:ext cx="114935" cy="0"/>
          </a:xfrm>
          <a:custGeom>
            <a:avLst/>
            <a:gdLst/>
            <a:ahLst/>
            <a:cxnLst/>
            <a:rect l="l" t="t" r="r" b="b"/>
            <a:pathLst>
              <a:path w="114934" h="0">
                <a:moveTo>
                  <a:pt x="0" y="0"/>
                </a:moveTo>
                <a:lnTo>
                  <a:pt x="114414" y="0"/>
                </a:lnTo>
              </a:path>
            </a:pathLst>
          </a:custGeom>
          <a:ln w="505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99" name="object 99" descr=""/>
          <p:cNvSpPr/>
          <p:nvPr/>
        </p:nvSpPr>
        <p:spPr>
          <a:xfrm>
            <a:off x="927557" y="5136134"/>
            <a:ext cx="78105" cy="0"/>
          </a:xfrm>
          <a:custGeom>
            <a:avLst/>
            <a:gdLst/>
            <a:ahLst/>
            <a:cxnLst/>
            <a:rect l="l" t="t" r="r" b="b"/>
            <a:pathLst>
              <a:path w="78105" h="0">
                <a:moveTo>
                  <a:pt x="0" y="0"/>
                </a:moveTo>
                <a:lnTo>
                  <a:pt x="77939" y="0"/>
                </a:lnTo>
              </a:path>
            </a:pathLst>
          </a:custGeom>
          <a:ln w="505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00" name="object 100" descr=""/>
          <p:cNvSpPr/>
          <p:nvPr/>
        </p:nvSpPr>
        <p:spPr>
          <a:xfrm>
            <a:off x="1234287" y="5136134"/>
            <a:ext cx="78105" cy="0"/>
          </a:xfrm>
          <a:custGeom>
            <a:avLst/>
            <a:gdLst/>
            <a:ahLst/>
            <a:cxnLst/>
            <a:rect l="l" t="t" r="r" b="b"/>
            <a:pathLst>
              <a:path w="78105" h="0">
                <a:moveTo>
                  <a:pt x="0" y="0"/>
                </a:moveTo>
                <a:lnTo>
                  <a:pt x="77939" y="0"/>
                </a:lnTo>
              </a:path>
            </a:pathLst>
          </a:custGeom>
          <a:ln w="505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01" name="object 101" descr=""/>
          <p:cNvSpPr/>
          <p:nvPr/>
        </p:nvSpPr>
        <p:spPr>
          <a:xfrm>
            <a:off x="644448" y="5281219"/>
            <a:ext cx="114935" cy="0"/>
          </a:xfrm>
          <a:custGeom>
            <a:avLst/>
            <a:gdLst/>
            <a:ahLst/>
            <a:cxnLst/>
            <a:rect l="l" t="t" r="r" b="b"/>
            <a:pathLst>
              <a:path w="114934" h="0">
                <a:moveTo>
                  <a:pt x="0" y="0"/>
                </a:moveTo>
                <a:lnTo>
                  <a:pt x="114414" y="0"/>
                </a:lnTo>
              </a:path>
            </a:pathLst>
          </a:custGeom>
          <a:ln w="505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02" name="object 102" descr=""/>
          <p:cNvSpPr/>
          <p:nvPr/>
        </p:nvSpPr>
        <p:spPr>
          <a:xfrm>
            <a:off x="927557" y="5319598"/>
            <a:ext cx="78105" cy="0"/>
          </a:xfrm>
          <a:custGeom>
            <a:avLst/>
            <a:gdLst/>
            <a:ahLst/>
            <a:cxnLst/>
            <a:rect l="l" t="t" r="r" b="b"/>
            <a:pathLst>
              <a:path w="78105" h="0">
                <a:moveTo>
                  <a:pt x="0" y="0"/>
                </a:moveTo>
                <a:lnTo>
                  <a:pt x="77939" y="0"/>
                </a:lnTo>
              </a:path>
            </a:pathLst>
          </a:custGeom>
          <a:ln w="505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03" name="object 103" descr=""/>
          <p:cNvSpPr/>
          <p:nvPr/>
        </p:nvSpPr>
        <p:spPr>
          <a:xfrm>
            <a:off x="1535569" y="5319598"/>
            <a:ext cx="78105" cy="0"/>
          </a:xfrm>
          <a:custGeom>
            <a:avLst/>
            <a:gdLst/>
            <a:ahLst/>
            <a:cxnLst/>
            <a:rect l="l" t="t" r="r" b="b"/>
            <a:pathLst>
              <a:path w="78105" h="0">
                <a:moveTo>
                  <a:pt x="0" y="0"/>
                </a:moveTo>
                <a:lnTo>
                  <a:pt x="77939" y="0"/>
                </a:lnTo>
              </a:path>
            </a:pathLst>
          </a:custGeom>
          <a:ln w="505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04" name="object 104" descr=""/>
          <p:cNvSpPr/>
          <p:nvPr/>
        </p:nvSpPr>
        <p:spPr>
          <a:xfrm>
            <a:off x="644448" y="5464683"/>
            <a:ext cx="114935" cy="0"/>
          </a:xfrm>
          <a:custGeom>
            <a:avLst/>
            <a:gdLst/>
            <a:ahLst/>
            <a:cxnLst/>
            <a:rect l="l" t="t" r="r" b="b"/>
            <a:pathLst>
              <a:path w="114934" h="0">
                <a:moveTo>
                  <a:pt x="0" y="0"/>
                </a:moveTo>
                <a:lnTo>
                  <a:pt x="114414" y="0"/>
                </a:lnTo>
              </a:path>
            </a:pathLst>
          </a:custGeom>
          <a:ln w="505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05" name="object 105" descr=""/>
          <p:cNvSpPr/>
          <p:nvPr/>
        </p:nvSpPr>
        <p:spPr>
          <a:xfrm>
            <a:off x="1228839" y="5503062"/>
            <a:ext cx="78105" cy="0"/>
          </a:xfrm>
          <a:custGeom>
            <a:avLst/>
            <a:gdLst/>
            <a:ahLst/>
            <a:cxnLst/>
            <a:rect l="l" t="t" r="r" b="b"/>
            <a:pathLst>
              <a:path w="78105" h="0">
                <a:moveTo>
                  <a:pt x="0" y="0"/>
                </a:moveTo>
                <a:lnTo>
                  <a:pt x="77939" y="0"/>
                </a:lnTo>
              </a:path>
            </a:pathLst>
          </a:custGeom>
          <a:ln w="505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06" name="object 106" descr=""/>
          <p:cNvSpPr/>
          <p:nvPr/>
        </p:nvSpPr>
        <p:spPr>
          <a:xfrm>
            <a:off x="644448" y="5648147"/>
            <a:ext cx="114935" cy="0"/>
          </a:xfrm>
          <a:custGeom>
            <a:avLst/>
            <a:gdLst/>
            <a:ahLst/>
            <a:cxnLst/>
            <a:rect l="l" t="t" r="r" b="b"/>
            <a:pathLst>
              <a:path w="114934" h="0">
                <a:moveTo>
                  <a:pt x="0" y="0"/>
                </a:moveTo>
                <a:lnTo>
                  <a:pt x="114414" y="0"/>
                </a:lnTo>
              </a:path>
            </a:pathLst>
          </a:custGeom>
          <a:ln w="505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07" name="object 107" descr=""/>
          <p:cNvSpPr/>
          <p:nvPr/>
        </p:nvSpPr>
        <p:spPr>
          <a:xfrm>
            <a:off x="1530121" y="5686526"/>
            <a:ext cx="78105" cy="0"/>
          </a:xfrm>
          <a:custGeom>
            <a:avLst/>
            <a:gdLst/>
            <a:ahLst/>
            <a:cxnLst/>
            <a:rect l="l" t="t" r="r" b="b"/>
            <a:pathLst>
              <a:path w="78105" h="0">
                <a:moveTo>
                  <a:pt x="0" y="0"/>
                </a:moveTo>
                <a:lnTo>
                  <a:pt x="77939" y="0"/>
                </a:lnTo>
              </a:path>
            </a:pathLst>
          </a:custGeom>
          <a:ln w="505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08" name="object 108" descr=""/>
          <p:cNvSpPr txBox="1"/>
          <p:nvPr/>
        </p:nvSpPr>
        <p:spPr>
          <a:xfrm>
            <a:off x="535825" y="5054686"/>
            <a:ext cx="1483995" cy="75819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algn="just" marL="50800" marR="30480">
              <a:lnSpc>
                <a:spcPct val="100000"/>
              </a:lnSpc>
              <a:spcBef>
                <a:spcPts val="95"/>
              </a:spcBef>
            </a:pPr>
            <a:r>
              <a:rPr dirty="0" sz="1200" spc="165">
                <a:latin typeface="Calibri"/>
                <a:cs typeface="Calibri"/>
              </a:rPr>
              <a:t>(</a:t>
            </a:r>
            <a:r>
              <a:rPr dirty="0" sz="1200" spc="165" i="1">
                <a:latin typeface="Calibri"/>
                <a:cs typeface="Calibri"/>
              </a:rPr>
              <a:t>R</a:t>
            </a:r>
            <a:r>
              <a:rPr dirty="0" sz="1200" i="1">
                <a:latin typeface="Calibri"/>
                <a:cs typeface="Calibri"/>
              </a:rPr>
              <a:t> </a:t>
            </a:r>
            <a:r>
              <a:rPr dirty="0" sz="1200" spc="-165">
                <a:latin typeface="Lucida Sans Unicode"/>
                <a:cs typeface="Lucida Sans Unicode"/>
              </a:rPr>
              <a:t>∧</a:t>
            </a:r>
            <a:r>
              <a:rPr dirty="0" sz="1200" spc="-114">
                <a:latin typeface="Lucida Sans Unicode"/>
                <a:cs typeface="Lucida Sans Unicode"/>
              </a:rPr>
              <a:t> </a:t>
            </a:r>
            <a:r>
              <a:rPr dirty="0" sz="1200" spc="45" i="1">
                <a:latin typeface="Calibri"/>
                <a:cs typeface="Calibri"/>
              </a:rPr>
              <a:t>y</a:t>
            </a:r>
            <a:r>
              <a:rPr dirty="0" baseline="-20833" sz="1200" spc="67">
                <a:latin typeface="Calibri"/>
                <a:cs typeface="Calibri"/>
              </a:rPr>
              <a:t>3</a:t>
            </a:r>
            <a:r>
              <a:rPr dirty="0" baseline="-20833" sz="1200" spc="187">
                <a:latin typeface="Calibri"/>
                <a:cs typeface="Calibri"/>
              </a:rPr>
              <a:t> </a:t>
            </a:r>
            <a:r>
              <a:rPr dirty="0" sz="1200" spc="-165">
                <a:latin typeface="Lucida Sans Unicode"/>
                <a:cs typeface="Lucida Sans Unicode"/>
              </a:rPr>
              <a:t>∧</a:t>
            </a:r>
            <a:r>
              <a:rPr dirty="0" sz="1200" spc="-114">
                <a:latin typeface="Lucida Sans Unicode"/>
                <a:cs typeface="Lucida Sans Unicode"/>
              </a:rPr>
              <a:t> </a:t>
            </a:r>
            <a:r>
              <a:rPr dirty="0" sz="1200" spc="45" i="1">
                <a:latin typeface="Calibri"/>
                <a:cs typeface="Calibri"/>
              </a:rPr>
              <a:t>y</a:t>
            </a:r>
            <a:r>
              <a:rPr dirty="0" baseline="-20833" sz="1200" spc="67">
                <a:latin typeface="Calibri"/>
                <a:cs typeface="Calibri"/>
              </a:rPr>
              <a:t>2</a:t>
            </a:r>
            <a:r>
              <a:rPr dirty="0" baseline="-20833" sz="1200" spc="187">
                <a:latin typeface="Calibri"/>
                <a:cs typeface="Calibri"/>
              </a:rPr>
              <a:t> </a:t>
            </a:r>
            <a:r>
              <a:rPr dirty="0" sz="1200" spc="-165">
                <a:latin typeface="Lucida Sans Unicode"/>
                <a:cs typeface="Lucida Sans Unicode"/>
              </a:rPr>
              <a:t>∧</a:t>
            </a:r>
            <a:r>
              <a:rPr dirty="0" sz="1200" spc="-114">
                <a:latin typeface="Lucida Sans Unicode"/>
                <a:cs typeface="Lucida Sans Unicode"/>
              </a:rPr>
              <a:t> </a:t>
            </a:r>
            <a:r>
              <a:rPr dirty="0" sz="1200" spc="60" i="1">
                <a:latin typeface="Calibri"/>
                <a:cs typeface="Calibri"/>
              </a:rPr>
              <a:t>y</a:t>
            </a:r>
            <a:r>
              <a:rPr dirty="0" baseline="-13888" sz="1200" spc="89">
                <a:latin typeface="Calibri"/>
                <a:cs typeface="Calibri"/>
              </a:rPr>
              <a:t>1</a:t>
            </a:r>
            <a:r>
              <a:rPr dirty="0" sz="1200" spc="60">
                <a:latin typeface="Calibri"/>
                <a:cs typeface="Calibri"/>
              </a:rPr>
              <a:t>)</a:t>
            </a:r>
            <a:r>
              <a:rPr dirty="0" sz="1200" spc="910">
                <a:latin typeface="Calibri"/>
                <a:cs typeface="Calibri"/>
              </a:rPr>
              <a:t> </a:t>
            </a:r>
            <a:r>
              <a:rPr dirty="0" sz="1200" spc="-165">
                <a:latin typeface="Lucida Sans Unicode"/>
                <a:cs typeface="Lucida Sans Unicode"/>
              </a:rPr>
              <a:t>∨</a:t>
            </a:r>
            <a:r>
              <a:rPr dirty="0" sz="1200" spc="-65">
                <a:latin typeface="Lucida Sans Unicode"/>
                <a:cs typeface="Lucida Sans Unicode"/>
              </a:rPr>
              <a:t> </a:t>
            </a:r>
            <a:r>
              <a:rPr dirty="0" sz="1200" spc="165">
                <a:latin typeface="Calibri"/>
                <a:cs typeface="Calibri"/>
              </a:rPr>
              <a:t>(</a:t>
            </a:r>
            <a:r>
              <a:rPr dirty="0" sz="1200" spc="165" i="1">
                <a:latin typeface="Calibri"/>
                <a:cs typeface="Calibri"/>
              </a:rPr>
              <a:t>R</a:t>
            </a:r>
            <a:r>
              <a:rPr dirty="0" sz="1200" i="1">
                <a:latin typeface="Calibri"/>
                <a:cs typeface="Calibri"/>
              </a:rPr>
              <a:t> </a:t>
            </a:r>
            <a:r>
              <a:rPr dirty="0" sz="1200" spc="-165">
                <a:latin typeface="Lucida Sans Unicode"/>
                <a:cs typeface="Lucida Sans Unicode"/>
              </a:rPr>
              <a:t>∧</a:t>
            </a:r>
            <a:r>
              <a:rPr dirty="0" sz="1200" spc="-114">
                <a:latin typeface="Lucida Sans Unicode"/>
                <a:cs typeface="Lucida Sans Unicode"/>
              </a:rPr>
              <a:t> </a:t>
            </a:r>
            <a:r>
              <a:rPr dirty="0" sz="1200" spc="45" i="1">
                <a:latin typeface="Calibri"/>
                <a:cs typeface="Calibri"/>
              </a:rPr>
              <a:t>y</a:t>
            </a:r>
            <a:r>
              <a:rPr dirty="0" baseline="-20833" sz="1200" spc="67">
                <a:latin typeface="Calibri"/>
                <a:cs typeface="Calibri"/>
              </a:rPr>
              <a:t>3</a:t>
            </a:r>
            <a:r>
              <a:rPr dirty="0" baseline="-20833" sz="1200" spc="187">
                <a:latin typeface="Calibri"/>
                <a:cs typeface="Calibri"/>
              </a:rPr>
              <a:t> </a:t>
            </a:r>
            <a:r>
              <a:rPr dirty="0" sz="1200" spc="-165">
                <a:latin typeface="Lucida Sans Unicode"/>
                <a:cs typeface="Lucida Sans Unicode"/>
              </a:rPr>
              <a:t>∧</a:t>
            </a:r>
            <a:r>
              <a:rPr dirty="0" sz="1200" spc="-114">
                <a:latin typeface="Lucida Sans Unicode"/>
                <a:cs typeface="Lucida Sans Unicode"/>
              </a:rPr>
              <a:t> </a:t>
            </a:r>
            <a:r>
              <a:rPr dirty="0" sz="1200" spc="25" i="1">
                <a:latin typeface="Calibri"/>
                <a:cs typeface="Calibri"/>
              </a:rPr>
              <a:t>y</a:t>
            </a:r>
            <a:r>
              <a:rPr dirty="0" baseline="-13888" sz="1200" spc="37">
                <a:latin typeface="Calibri"/>
                <a:cs typeface="Calibri"/>
              </a:rPr>
              <a:t>2</a:t>
            </a:r>
            <a:r>
              <a:rPr dirty="0" baseline="-13888" sz="1200" spc="187">
                <a:latin typeface="Calibri"/>
                <a:cs typeface="Calibri"/>
              </a:rPr>
              <a:t> </a:t>
            </a:r>
            <a:r>
              <a:rPr dirty="0" sz="1200" spc="-165">
                <a:latin typeface="Lucida Sans Unicode"/>
                <a:cs typeface="Lucida Sans Unicode"/>
              </a:rPr>
              <a:t>∧</a:t>
            </a:r>
            <a:r>
              <a:rPr dirty="0" sz="1200" spc="-114">
                <a:latin typeface="Lucida Sans Unicode"/>
                <a:cs typeface="Lucida Sans Unicode"/>
              </a:rPr>
              <a:t> </a:t>
            </a:r>
            <a:r>
              <a:rPr dirty="0" sz="1200" spc="75" i="1">
                <a:latin typeface="Calibri"/>
                <a:cs typeface="Calibri"/>
              </a:rPr>
              <a:t>y</a:t>
            </a:r>
            <a:r>
              <a:rPr dirty="0" baseline="-20833" sz="1200" spc="112">
                <a:latin typeface="Calibri"/>
                <a:cs typeface="Calibri"/>
              </a:rPr>
              <a:t>1</a:t>
            </a:r>
            <a:r>
              <a:rPr dirty="0" sz="1200" spc="75">
                <a:latin typeface="Calibri"/>
                <a:cs typeface="Calibri"/>
              </a:rPr>
              <a:t>)</a:t>
            </a:r>
            <a:r>
              <a:rPr dirty="0" sz="1200" spc="910">
                <a:latin typeface="Calibri"/>
                <a:cs typeface="Calibri"/>
              </a:rPr>
              <a:t> </a:t>
            </a:r>
            <a:r>
              <a:rPr dirty="0" sz="1200" spc="-165">
                <a:latin typeface="Lucida Sans Unicode"/>
                <a:cs typeface="Lucida Sans Unicode"/>
              </a:rPr>
              <a:t>∨</a:t>
            </a:r>
            <a:r>
              <a:rPr dirty="0" sz="1200" spc="-65">
                <a:latin typeface="Lucida Sans Unicode"/>
                <a:cs typeface="Lucida Sans Unicode"/>
              </a:rPr>
              <a:t> </a:t>
            </a:r>
            <a:r>
              <a:rPr dirty="0" sz="1200" spc="165">
                <a:latin typeface="Calibri"/>
                <a:cs typeface="Calibri"/>
              </a:rPr>
              <a:t>(</a:t>
            </a:r>
            <a:r>
              <a:rPr dirty="0" sz="1200" spc="165" i="1">
                <a:latin typeface="Calibri"/>
                <a:cs typeface="Calibri"/>
              </a:rPr>
              <a:t>R</a:t>
            </a:r>
            <a:r>
              <a:rPr dirty="0" sz="1200" i="1">
                <a:latin typeface="Calibri"/>
                <a:cs typeface="Calibri"/>
              </a:rPr>
              <a:t> </a:t>
            </a:r>
            <a:r>
              <a:rPr dirty="0" sz="1200" spc="-165">
                <a:latin typeface="Lucida Sans Unicode"/>
                <a:cs typeface="Lucida Sans Unicode"/>
              </a:rPr>
              <a:t>∧</a:t>
            </a:r>
            <a:r>
              <a:rPr dirty="0" sz="1200" spc="-114">
                <a:latin typeface="Lucida Sans Unicode"/>
                <a:cs typeface="Lucida Sans Unicode"/>
              </a:rPr>
              <a:t> </a:t>
            </a:r>
            <a:r>
              <a:rPr dirty="0" sz="1200" spc="25" i="1">
                <a:latin typeface="Calibri"/>
                <a:cs typeface="Calibri"/>
              </a:rPr>
              <a:t>y</a:t>
            </a:r>
            <a:r>
              <a:rPr dirty="0" baseline="-13888" sz="1200" spc="37">
                <a:latin typeface="Calibri"/>
                <a:cs typeface="Calibri"/>
              </a:rPr>
              <a:t>3</a:t>
            </a:r>
            <a:r>
              <a:rPr dirty="0" baseline="-13888" sz="1200" spc="187">
                <a:latin typeface="Calibri"/>
                <a:cs typeface="Calibri"/>
              </a:rPr>
              <a:t> </a:t>
            </a:r>
            <a:r>
              <a:rPr dirty="0" sz="1200" spc="-165">
                <a:latin typeface="Lucida Sans Unicode"/>
                <a:cs typeface="Lucida Sans Unicode"/>
              </a:rPr>
              <a:t>∧</a:t>
            </a:r>
            <a:r>
              <a:rPr dirty="0" sz="1200" spc="-114">
                <a:latin typeface="Lucida Sans Unicode"/>
                <a:cs typeface="Lucida Sans Unicode"/>
              </a:rPr>
              <a:t> </a:t>
            </a:r>
            <a:r>
              <a:rPr dirty="0" sz="1200" spc="45" i="1">
                <a:latin typeface="Calibri"/>
                <a:cs typeface="Calibri"/>
              </a:rPr>
              <a:t>y</a:t>
            </a:r>
            <a:r>
              <a:rPr dirty="0" baseline="-20833" sz="1200" spc="67">
                <a:latin typeface="Calibri"/>
                <a:cs typeface="Calibri"/>
              </a:rPr>
              <a:t>2</a:t>
            </a:r>
            <a:r>
              <a:rPr dirty="0" baseline="-20833" sz="1200" spc="187">
                <a:latin typeface="Calibri"/>
                <a:cs typeface="Calibri"/>
              </a:rPr>
              <a:t> </a:t>
            </a:r>
            <a:r>
              <a:rPr dirty="0" sz="1200" spc="-165">
                <a:latin typeface="Lucida Sans Unicode"/>
                <a:cs typeface="Lucida Sans Unicode"/>
              </a:rPr>
              <a:t>∧</a:t>
            </a:r>
            <a:r>
              <a:rPr dirty="0" sz="1200" spc="-114">
                <a:latin typeface="Lucida Sans Unicode"/>
                <a:cs typeface="Lucida Sans Unicode"/>
              </a:rPr>
              <a:t> </a:t>
            </a:r>
            <a:r>
              <a:rPr dirty="0" sz="1200" spc="60" i="1">
                <a:latin typeface="Calibri"/>
                <a:cs typeface="Calibri"/>
              </a:rPr>
              <a:t>y</a:t>
            </a:r>
            <a:r>
              <a:rPr dirty="0" baseline="-13888" sz="1200" spc="89">
                <a:latin typeface="Calibri"/>
                <a:cs typeface="Calibri"/>
              </a:rPr>
              <a:t>1</a:t>
            </a:r>
            <a:r>
              <a:rPr dirty="0" sz="1200" spc="60">
                <a:latin typeface="Calibri"/>
                <a:cs typeface="Calibri"/>
              </a:rPr>
              <a:t>)</a:t>
            </a:r>
            <a:r>
              <a:rPr dirty="0" sz="1200" spc="910">
                <a:latin typeface="Calibri"/>
                <a:cs typeface="Calibri"/>
              </a:rPr>
              <a:t> </a:t>
            </a:r>
            <a:r>
              <a:rPr dirty="0" sz="1200" spc="-165">
                <a:latin typeface="Lucida Sans Unicode"/>
                <a:cs typeface="Lucida Sans Unicode"/>
              </a:rPr>
              <a:t>∨</a:t>
            </a:r>
            <a:r>
              <a:rPr dirty="0" sz="1200" spc="-65">
                <a:latin typeface="Lucida Sans Unicode"/>
                <a:cs typeface="Lucida Sans Unicode"/>
              </a:rPr>
              <a:t> </a:t>
            </a:r>
            <a:r>
              <a:rPr dirty="0" sz="1200" spc="165">
                <a:latin typeface="Calibri"/>
                <a:cs typeface="Calibri"/>
              </a:rPr>
              <a:t>(</a:t>
            </a:r>
            <a:r>
              <a:rPr dirty="0" sz="1200" spc="165" i="1">
                <a:latin typeface="Calibri"/>
                <a:cs typeface="Calibri"/>
              </a:rPr>
              <a:t>R</a:t>
            </a:r>
            <a:r>
              <a:rPr dirty="0" sz="1200" i="1">
                <a:latin typeface="Calibri"/>
                <a:cs typeface="Calibri"/>
              </a:rPr>
              <a:t> </a:t>
            </a:r>
            <a:r>
              <a:rPr dirty="0" sz="1200" spc="-165">
                <a:latin typeface="Lucida Sans Unicode"/>
                <a:cs typeface="Lucida Sans Unicode"/>
              </a:rPr>
              <a:t>∧</a:t>
            </a:r>
            <a:r>
              <a:rPr dirty="0" sz="1200" spc="-114">
                <a:latin typeface="Lucida Sans Unicode"/>
                <a:cs typeface="Lucida Sans Unicode"/>
              </a:rPr>
              <a:t> </a:t>
            </a:r>
            <a:r>
              <a:rPr dirty="0" sz="1200" spc="25" i="1">
                <a:latin typeface="Calibri"/>
                <a:cs typeface="Calibri"/>
              </a:rPr>
              <a:t>y</a:t>
            </a:r>
            <a:r>
              <a:rPr dirty="0" baseline="-13888" sz="1200" spc="37">
                <a:latin typeface="Calibri"/>
                <a:cs typeface="Calibri"/>
              </a:rPr>
              <a:t>3</a:t>
            </a:r>
            <a:r>
              <a:rPr dirty="0" baseline="-13888" sz="1200" spc="187">
                <a:latin typeface="Calibri"/>
                <a:cs typeface="Calibri"/>
              </a:rPr>
              <a:t> </a:t>
            </a:r>
            <a:r>
              <a:rPr dirty="0" sz="1200" spc="-165">
                <a:latin typeface="Lucida Sans Unicode"/>
                <a:cs typeface="Lucida Sans Unicode"/>
              </a:rPr>
              <a:t>∧</a:t>
            </a:r>
            <a:r>
              <a:rPr dirty="0" sz="1200" spc="-114">
                <a:latin typeface="Lucida Sans Unicode"/>
                <a:cs typeface="Lucida Sans Unicode"/>
              </a:rPr>
              <a:t> </a:t>
            </a:r>
            <a:r>
              <a:rPr dirty="0" sz="1200" spc="25" i="1">
                <a:latin typeface="Calibri"/>
                <a:cs typeface="Calibri"/>
              </a:rPr>
              <a:t>y</a:t>
            </a:r>
            <a:r>
              <a:rPr dirty="0" baseline="-13888" sz="1200" spc="37">
                <a:latin typeface="Calibri"/>
                <a:cs typeface="Calibri"/>
              </a:rPr>
              <a:t>2</a:t>
            </a:r>
            <a:r>
              <a:rPr dirty="0" baseline="-13888" sz="1200" spc="187">
                <a:latin typeface="Calibri"/>
                <a:cs typeface="Calibri"/>
              </a:rPr>
              <a:t> </a:t>
            </a:r>
            <a:r>
              <a:rPr dirty="0" sz="1200" spc="-165">
                <a:latin typeface="Lucida Sans Unicode"/>
                <a:cs typeface="Lucida Sans Unicode"/>
              </a:rPr>
              <a:t>∧</a:t>
            </a:r>
            <a:r>
              <a:rPr dirty="0" sz="1200" spc="-114">
                <a:latin typeface="Lucida Sans Unicode"/>
                <a:cs typeface="Lucida Sans Unicode"/>
              </a:rPr>
              <a:t> </a:t>
            </a:r>
            <a:r>
              <a:rPr dirty="0" sz="1200" spc="75" i="1">
                <a:latin typeface="Calibri"/>
                <a:cs typeface="Calibri"/>
              </a:rPr>
              <a:t>y</a:t>
            </a:r>
            <a:r>
              <a:rPr dirty="0" baseline="-20833" sz="1200" spc="112">
                <a:latin typeface="Calibri"/>
                <a:cs typeface="Calibri"/>
              </a:rPr>
              <a:t>1</a:t>
            </a:r>
            <a:r>
              <a:rPr dirty="0" sz="1200" spc="75">
                <a:latin typeface="Calibri"/>
                <a:cs typeface="Calibri"/>
              </a:rPr>
              <a:t>)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109" name="object 109" descr=""/>
          <p:cNvSpPr txBox="1"/>
          <p:nvPr/>
        </p:nvSpPr>
        <p:spPr>
          <a:xfrm>
            <a:off x="2373934" y="5322288"/>
            <a:ext cx="177165" cy="207645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200" spc="15">
                <a:latin typeface="Lucida Sans Unicode"/>
                <a:cs typeface="Lucida Sans Unicode"/>
              </a:rPr>
              <a:t>⇒</a:t>
            </a:r>
            <a:endParaRPr sz="1200">
              <a:latin typeface="Lucida Sans Unicode"/>
              <a:cs typeface="Lucida Sans Unicode"/>
            </a:endParaRPr>
          </a:p>
        </p:txBody>
      </p:sp>
      <p:sp>
        <p:nvSpPr>
          <p:cNvPr id="110" name="object 110" descr=""/>
          <p:cNvSpPr/>
          <p:nvPr/>
        </p:nvSpPr>
        <p:spPr>
          <a:xfrm>
            <a:off x="3365830" y="5281219"/>
            <a:ext cx="114935" cy="0"/>
          </a:xfrm>
          <a:custGeom>
            <a:avLst/>
            <a:gdLst/>
            <a:ahLst/>
            <a:cxnLst/>
            <a:rect l="l" t="t" r="r" b="b"/>
            <a:pathLst>
              <a:path w="114935" h="0">
                <a:moveTo>
                  <a:pt x="0" y="0"/>
                </a:moveTo>
                <a:lnTo>
                  <a:pt x="114414" y="0"/>
                </a:lnTo>
              </a:path>
            </a:pathLst>
          </a:custGeom>
          <a:ln w="505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11" name="object 111" descr=""/>
          <p:cNvSpPr/>
          <p:nvPr/>
        </p:nvSpPr>
        <p:spPr>
          <a:xfrm>
            <a:off x="3648938" y="5319598"/>
            <a:ext cx="78105" cy="0"/>
          </a:xfrm>
          <a:custGeom>
            <a:avLst/>
            <a:gdLst/>
            <a:ahLst/>
            <a:cxnLst/>
            <a:rect l="l" t="t" r="r" b="b"/>
            <a:pathLst>
              <a:path w="78104" h="0">
                <a:moveTo>
                  <a:pt x="0" y="0"/>
                </a:moveTo>
                <a:lnTo>
                  <a:pt x="77939" y="0"/>
                </a:lnTo>
              </a:path>
            </a:pathLst>
          </a:custGeom>
          <a:ln w="505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12" name="object 112" descr=""/>
          <p:cNvSpPr/>
          <p:nvPr/>
        </p:nvSpPr>
        <p:spPr>
          <a:xfrm>
            <a:off x="3365830" y="5464683"/>
            <a:ext cx="114935" cy="0"/>
          </a:xfrm>
          <a:custGeom>
            <a:avLst/>
            <a:gdLst/>
            <a:ahLst/>
            <a:cxnLst/>
            <a:rect l="l" t="t" r="r" b="b"/>
            <a:pathLst>
              <a:path w="114935" h="0">
                <a:moveTo>
                  <a:pt x="0" y="0"/>
                </a:moveTo>
                <a:lnTo>
                  <a:pt x="114414" y="0"/>
                </a:lnTo>
              </a:path>
            </a:pathLst>
          </a:custGeom>
          <a:ln w="505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13" name="object 113" descr=""/>
          <p:cNvSpPr/>
          <p:nvPr/>
        </p:nvSpPr>
        <p:spPr>
          <a:xfrm>
            <a:off x="3950220" y="5503062"/>
            <a:ext cx="78105" cy="0"/>
          </a:xfrm>
          <a:custGeom>
            <a:avLst/>
            <a:gdLst/>
            <a:ahLst/>
            <a:cxnLst/>
            <a:rect l="l" t="t" r="r" b="b"/>
            <a:pathLst>
              <a:path w="78104" h="0">
                <a:moveTo>
                  <a:pt x="0" y="0"/>
                </a:moveTo>
                <a:lnTo>
                  <a:pt x="77939" y="0"/>
                </a:lnTo>
              </a:path>
            </a:pathLst>
          </a:custGeom>
          <a:ln w="505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14" name="object 114" descr=""/>
          <p:cNvSpPr txBox="1"/>
          <p:nvPr/>
        </p:nvSpPr>
        <p:spPr>
          <a:xfrm>
            <a:off x="3257219" y="5238150"/>
            <a:ext cx="1177290" cy="39116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50800">
              <a:lnSpc>
                <a:spcPct val="100000"/>
              </a:lnSpc>
              <a:spcBef>
                <a:spcPts val="95"/>
              </a:spcBef>
              <a:tabLst>
                <a:tab pos="1036955" algn="l"/>
              </a:tabLst>
            </a:pPr>
            <a:r>
              <a:rPr dirty="0" sz="1200" spc="165">
                <a:latin typeface="Calibri"/>
                <a:cs typeface="Calibri"/>
              </a:rPr>
              <a:t>(</a:t>
            </a:r>
            <a:r>
              <a:rPr dirty="0" sz="1200" spc="165" i="1">
                <a:latin typeface="Calibri"/>
                <a:cs typeface="Calibri"/>
              </a:rPr>
              <a:t>R</a:t>
            </a:r>
            <a:r>
              <a:rPr dirty="0" sz="1200" spc="25" i="1">
                <a:latin typeface="Calibri"/>
                <a:cs typeface="Calibri"/>
              </a:rPr>
              <a:t> </a:t>
            </a:r>
            <a:r>
              <a:rPr dirty="0" sz="1200" spc="-170">
                <a:latin typeface="Lucida Sans Unicode"/>
                <a:cs typeface="Lucida Sans Unicode"/>
              </a:rPr>
              <a:t>∧</a:t>
            </a:r>
            <a:r>
              <a:rPr dirty="0" sz="1200" spc="-90">
                <a:latin typeface="Lucida Sans Unicode"/>
                <a:cs typeface="Lucida Sans Unicode"/>
              </a:rPr>
              <a:t> </a:t>
            </a:r>
            <a:r>
              <a:rPr dirty="0" sz="1200" i="1">
                <a:latin typeface="Calibri"/>
                <a:cs typeface="Calibri"/>
              </a:rPr>
              <a:t>y</a:t>
            </a:r>
            <a:r>
              <a:rPr dirty="0" baseline="-20833" sz="1200">
                <a:latin typeface="Calibri"/>
                <a:cs typeface="Calibri"/>
              </a:rPr>
              <a:t>2</a:t>
            </a:r>
            <a:r>
              <a:rPr dirty="0" baseline="-20833" sz="1200" spc="232">
                <a:latin typeface="Calibri"/>
                <a:cs typeface="Calibri"/>
              </a:rPr>
              <a:t> </a:t>
            </a:r>
            <a:r>
              <a:rPr dirty="0" sz="1200" spc="-170">
                <a:latin typeface="Lucida Sans Unicode"/>
                <a:cs typeface="Lucida Sans Unicode"/>
              </a:rPr>
              <a:t>∧</a:t>
            </a:r>
            <a:r>
              <a:rPr dirty="0" sz="1200" spc="-85">
                <a:latin typeface="Lucida Sans Unicode"/>
                <a:cs typeface="Lucida Sans Unicode"/>
              </a:rPr>
              <a:t> </a:t>
            </a:r>
            <a:r>
              <a:rPr dirty="0" sz="1200" spc="35" i="1">
                <a:latin typeface="Calibri"/>
                <a:cs typeface="Calibri"/>
              </a:rPr>
              <a:t>y</a:t>
            </a:r>
            <a:r>
              <a:rPr dirty="0" baseline="-13888" sz="1200" spc="52">
                <a:latin typeface="Calibri"/>
                <a:cs typeface="Calibri"/>
              </a:rPr>
              <a:t>1</a:t>
            </a:r>
            <a:r>
              <a:rPr dirty="0" sz="1200" spc="35">
                <a:latin typeface="Calibri"/>
                <a:cs typeface="Calibri"/>
              </a:rPr>
              <a:t>)</a:t>
            </a:r>
            <a:r>
              <a:rPr dirty="0" sz="1200">
                <a:latin typeface="Calibri"/>
                <a:cs typeface="Calibri"/>
              </a:rPr>
              <a:t>	</a:t>
            </a:r>
            <a:r>
              <a:rPr dirty="0" sz="1200" spc="-50">
                <a:latin typeface="Lucida Sans Unicode"/>
                <a:cs typeface="Lucida Sans Unicode"/>
              </a:rPr>
              <a:t>∨</a:t>
            </a:r>
            <a:endParaRPr sz="1200">
              <a:latin typeface="Lucida Sans Unicode"/>
              <a:cs typeface="Lucida Sans Unicode"/>
            </a:endParaRPr>
          </a:p>
          <a:p>
            <a:pPr marL="50800">
              <a:lnSpc>
                <a:spcPct val="100000"/>
              </a:lnSpc>
              <a:spcBef>
                <a:spcPts val="5"/>
              </a:spcBef>
            </a:pPr>
            <a:r>
              <a:rPr dirty="0" sz="1200" spc="165">
                <a:latin typeface="Calibri"/>
                <a:cs typeface="Calibri"/>
              </a:rPr>
              <a:t>(</a:t>
            </a:r>
            <a:r>
              <a:rPr dirty="0" sz="1200" spc="165" i="1">
                <a:latin typeface="Calibri"/>
                <a:cs typeface="Calibri"/>
              </a:rPr>
              <a:t>R</a:t>
            </a:r>
            <a:r>
              <a:rPr dirty="0" sz="1200" spc="15" i="1">
                <a:latin typeface="Calibri"/>
                <a:cs typeface="Calibri"/>
              </a:rPr>
              <a:t> </a:t>
            </a:r>
            <a:r>
              <a:rPr dirty="0" sz="1200" spc="-170">
                <a:latin typeface="Lucida Sans Unicode"/>
                <a:cs typeface="Lucida Sans Unicode"/>
              </a:rPr>
              <a:t>∧</a:t>
            </a:r>
            <a:r>
              <a:rPr dirty="0" sz="1200" spc="-100">
                <a:latin typeface="Lucida Sans Unicode"/>
                <a:cs typeface="Lucida Sans Unicode"/>
              </a:rPr>
              <a:t> </a:t>
            </a:r>
            <a:r>
              <a:rPr dirty="0" sz="1200" i="1">
                <a:latin typeface="Calibri"/>
                <a:cs typeface="Calibri"/>
              </a:rPr>
              <a:t>y</a:t>
            </a:r>
            <a:r>
              <a:rPr dirty="0" baseline="-13888" sz="1200">
                <a:latin typeface="Calibri"/>
                <a:cs typeface="Calibri"/>
              </a:rPr>
              <a:t>2</a:t>
            </a:r>
            <a:r>
              <a:rPr dirty="0" baseline="-13888" sz="1200" spc="217">
                <a:latin typeface="Calibri"/>
                <a:cs typeface="Calibri"/>
              </a:rPr>
              <a:t> </a:t>
            </a:r>
            <a:r>
              <a:rPr dirty="0" sz="1200" spc="-170">
                <a:latin typeface="Lucida Sans Unicode"/>
                <a:cs typeface="Lucida Sans Unicode"/>
              </a:rPr>
              <a:t>∧</a:t>
            </a:r>
            <a:r>
              <a:rPr dirty="0" sz="1200" spc="-95">
                <a:latin typeface="Lucida Sans Unicode"/>
                <a:cs typeface="Lucida Sans Unicode"/>
              </a:rPr>
              <a:t> </a:t>
            </a:r>
            <a:r>
              <a:rPr dirty="0" sz="1200" spc="50" i="1">
                <a:latin typeface="Calibri"/>
                <a:cs typeface="Calibri"/>
              </a:rPr>
              <a:t>y</a:t>
            </a:r>
            <a:r>
              <a:rPr dirty="0" baseline="-20833" sz="1200" spc="75">
                <a:latin typeface="Calibri"/>
                <a:cs typeface="Calibri"/>
              </a:rPr>
              <a:t>1</a:t>
            </a:r>
            <a:r>
              <a:rPr dirty="0" sz="1200" spc="50">
                <a:latin typeface="Calibri"/>
                <a:cs typeface="Calibri"/>
              </a:rPr>
              <a:t>)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115" name="object 115" descr=""/>
          <p:cNvSpPr txBox="1"/>
          <p:nvPr/>
        </p:nvSpPr>
        <p:spPr>
          <a:xfrm>
            <a:off x="548525" y="5941121"/>
            <a:ext cx="1133475" cy="207645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38100">
              <a:lnSpc>
                <a:spcPct val="100000"/>
              </a:lnSpc>
              <a:spcBef>
                <a:spcPts val="95"/>
              </a:spcBef>
            </a:pPr>
            <a:r>
              <a:rPr dirty="0" sz="1200">
                <a:latin typeface="Calibri"/>
                <a:cs typeface="Calibri"/>
              </a:rPr>
              <a:t>Equation</a:t>
            </a:r>
            <a:r>
              <a:rPr dirty="0" sz="1200" spc="25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for</a:t>
            </a:r>
            <a:r>
              <a:rPr dirty="0" sz="1200" spc="254">
                <a:latin typeface="Calibri"/>
                <a:cs typeface="Calibri"/>
              </a:rPr>
              <a:t> </a:t>
            </a:r>
            <a:r>
              <a:rPr dirty="0" sz="1200" spc="25" i="1">
                <a:latin typeface="Calibri"/>
                <a:cs typeface="Calibri"/>
              </a:rPr>
              <a:t>Y</a:t>
            </a:r>
            <a:r>
              <a:rPr dirty="0" baseline="-13888" sz="1200" spc="37">
                <a:latin typeface="Calibri"/>
                <a:cs typeface="Calibri"/>
              </a:rPr>
              <a:t>1</a:t>
            </a:r>
            <a:r>
              <a:rPr dirty="0" sz="1200" spc="25">
                <a:latin typeface="Calibri"/>
                <a:cs typeface="Calibri"/>
              </a:rPr>
              <a:t>: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116" name="object 116" descr=""/>
          <p:cNvSpPr/>
          <p:nvPr/>
        </p:nvSpPr>
        <p:spPr>
          <a:xfrm>
            <a:off x="644448" y="6335420"/>
            <a:ext cx="114935" cy="0"/>
          </a:xfrm>
          <a:custGeom>
            <a:avLst/>
            <a:gdLst/>
            <a:ahLst/>
            <a:cxnLst/>
            <a:rect l="l" t="t" r="r" b="b"/>
            <a:pathLst>
              <a:path w="114934" h="0">
                <a:moveTo>
                  <a:pt x="0" y="0"/>
                </a:moveTo>
                <a:lnTo>
                  <a:pt x="114414" y="0"/>
                </a:lnTo>
              </a:path>
            </a:pathLst>
          </a:custGeom>
          <a:ln w="505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17" name="object 117" descr=""/>
          <p:cNvSpPr/>
          <p:nvPr/>
        </p:nvSpPr>
        <p:spPr>
          <a:xfrm>
            <a:off x="927557" y="6373800"/>
            <a:ext cx="78105" cy="0"/>
          </a:xfrm>
          <a:custGeom>
            <a:avLst/>
            <a:gdLst/>
            <a:ahLst/>
            <a:cxnLst/>
            <a:rect l="l" t="t" r="r" b="b"/>
            <a:pathLst>
              <a:path w="78105" h="0">
                <a:moveTo>
                  <a:pt x="0" y="0"/>
                </a:moveTo>
                <a:lnTo>
                  <a:pt x="77939" y="0"/>
                </a:lnTo>
              </a:path>
            </a:pathLst>
          </a:custGeom>
          <a:ln w="505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18" name="object 118" descr=""/>
          <p:cNvSpPr/>
          <p:nvPr/>
        </p:nvSpPr>
        <p:spPr>
          <a:xfrm>
            <a:off x="1234287" y="6373800"/>
            <a:ext cx="78105" cy="0"/>
          </a:xfrm>
          <a:custGeom>
            <a:avLst/>
            <a:gdLst/>
            <a:ahLst/>
            <a:cxnLst/>
            <a:rect l="l" t="t" r="r" b="b"/>
            <a:pathLst>
              <a:path w="78105" h="0">
                <a:moveTo>
                  <a:pt x="0" y="0"/>
                </a:moveTo>
                <a:lnTo>
                  <a:pt x="77939" y="0"/>
                </a:lnTo>
              </a:path>
            </a:pathLst>
          </a:custGeom>
          <a:ln w="505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19" name="object 119" descr=""/>
          <p:cNvSpPr/>
          <p:nvPr/>
        </p:nvSpPr>
        <p:spPr>
          <a:xfrm>
            <a:off x="1541017" y="6373800"/>
            <a:ext cx="78105" cy="0"/>
          </a:xfrm>
          <a:custGeom>
            <a:avLst/>
            <a:gdLst/>
            <a:ahLst/>
            <a:cxnLst/>
            <a:rect l="l" t="t" r="r" b="b"/>
            <a:pathLst>
              <a:path w="78105" h="0">
                <a:moveTo>
                  <a:pt x="0" y="0"/>
                </a:moveTo>
                <a:lnTo>
                  <a:pt x="77939" y="0"/>
                </a:lnTo>
              </a:path>
            </a:pathLst>
          </a:custGeom>
          <a:ln w="505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20" name="object 120" descr=""/>
          <p:cNvSpPr/>
          <p:nvPr/>
        </p:nvSpPr>
        <p:spPr>
          <a:xfrm>
            <a:off x="644448" y="6518885"/>
            <a:ext cx="114935" cy="0"/>
          </a:xfrm>
          <a:custGeom>
            <a:avLst/>
            <a:gdLst/>
            <a:ahLst/>
            <a:cxnLst/>
            <a:rect l="l" t="t" r="r" b="b"/>
            <a:pathLst>
              <a:path w="114934" h="0">
                <a:moveTo>
                  <a:pt x="0" y="0"/>
                </a:moveTo>
                <a:lnTo>
                  <a:pt x="114414" y="0"/>
                </a:lnTo>
              </a:path>
            </a:pathLst>
          </a:custGeom>
          <a:ln w="505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21" name="object 121" descr=""/>
          <p:cNvSpPr/>
          <p:nvPr/>
        </p:nvSpPr>
        <p:spPr>
          <a:xfrm>
            <a:off x="927557" y="6557264"/>
            <a:ext cx="78105" cy="0"/>
          </a:xfrm>
          <a:custGeom>
            <a:avLst/>
            <a:gdLst/>
            <a:ahLst/>
            <a:cxnLst/>
            <a:rect l="l" t="t" r="r" b="b"/>
            <a:pathLst>
              <a:path w="78105" h="0">
                <a:moveTo>
                  <a:pt x="0" y="0"/>
                </a:moveTo>
                <a:lnTo>
                  <a:pt x="77939" y="0"/>
                </a:lnTo>
              </a:path>
            </a:pathLst>
          </a:custGeom>
          <a:ln w="505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22" name="object 122" descr=""/>
          <p:cNvSpPr/>
          <p:nvPr/>
        </p:nvSpPr>
        <p:spPr>
          <a:xfrm>
            <a:off x="1535569" y="6557264"/>
            <a:ext cx="78105" cy="0"/>
          </a:xfrm>
          <a:custGeom>
            <a:avLst/>
            <a:gdLst/>
            <a:ahLst/>
            <a:cxnLst/>
            <a:rect l="l" t="t" r="r" b="b"/>
            <a:pathLst>
              <a:path w="78105" h="0">
                <a:moveTo>
                  <a:pt x="0" y="0"/>
                </a:moveTo>
                <a:lnTo>
                  <a:pt x="77939" y="0"/>
                </a:lnTo>
              </a:path>
            </a:pathLst>
          </a:custGeom>
          <a:ln w="505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23" name="object 123" descr=""/>
          <p:cNvSpPr/>
          <p:nvPr/>
        </p:nvSpPr>
        <p:spPr>
          <a:xfrm>
            <a:off x="644448" y="6702349"/>
            <a:ext cx="114935" cy="0"/>
          </a:xfrm>
          <a:custGeom>
            <a:avLst/>
            <a:gdLst/>
            <a:ahLst/>
            <a:cxnLst/>
            <a:rect l="l" t="t" r="r" b="b"/>
            <a:pathLst>
              <a:path w="114934" h="0">
                <a:moveTo>
                  <a:pt x="0" y="0"/>
                </a:moveTo>
                <a:lnTo>
                  <a:pt x="114414" y="0"/>
                </a:lnTo>
              </a:path>
            </a:pathLst>
          </a:custGeom>
          <a:ln w="505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24" name="object 124" descr=""/>
          <p:cNvSpPr/>
          <p:nvPr/>
        </p:nvSpPr>
        <p:spPr>
          <a:xfrm>
            <a:off x="1228839" y="6740728"/>
            <a:ext cx="78105" cy="0"/>
          </a:xfrm>
          <a:custGeom>
            <a:avLst/>
            <a:gdLst/>
            <a:ahLst/>
            <a:cxnLst/>
            <a:rect l="l" t="t" r="r" b="b"/>
            <a:pathLst>
              <a:path w="78105" h="0">
                <a:moveTo>
                  <a:pt x="0" y="0"/>
                </a:moveTo>
                <a:lnTo>
                  <a:pt x="77939" y="0"/>
                </a:lnTo>
              </a:path>
            </a:pathLst>
          </a:custGeom>
          <a:ln w="505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25" name="object 125" descr=""/>
          <p:cNvSpPr/>
          <p:nvPr/>
        </p:nvSpPr>
        <p:spPr>
          <a:xfrm>
            <a:off x="1535569" y="6740728"/>
            <a:ext cx="78105" cy="0"/>
          </a:xfrm>
          <a:custGeom>
            <a:avLst/>
            <a:gdLst/>
            <a:ahLst/>
            <a:cxnLst/>
            <a:rect l="l" t="t" r="r" b="b"/>
            <a:pathLst>
              <a:path w="78105" h="0">
                <a:moveTo>
                  <a:pt x="0" y="0"/>
                </a:moveTo>
                <a:lnTo>
                  <a:pt x="77939" y="0"/>
                </a:lnTo>
              </a:path>
            </a:pathLst>
          </a:custGeom>
          <a:ln w="505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26" name="object 126" descr=""/>
          <p:cNvSpPr/>
          <p:nvPr/>
        </p:nvSpPr>
        <p:spPr>
          <a:xfrm>
            <a:off x="644448" y="6885813"/>
            <a:ext cx="114935" cy="0"/>
          </a:xfrm>
          <a:custGeom>
            <a:avLst/>
            <a:gdLst/>
            <a:ahLst/>
            <a:cxnLst/>
            <a:rect l="l" t="t" r="r" b="b"/>
            <a:pathLst>
              <a:path w="114934" h="0">
                <a:moveTo>
                  <a:pt x="0" y="0"/>
                </a:moveTo>
                <a:lnTo>
                  <a:pt x="114414" y="0"/>
                </a:lnTo>
              </a:path>
            </a:pathLst>
          </a:custGeom>
          <a:ln w="505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27" name="object 127" descr=""/>
          <p:cNvSpPr/>
          <p:nvPr/>
        </p:nvSpPr>
        <p:spPr>
          <a:xfrm>
            <a:off x="1530121" y="6924192"/>
            <a:ext cx="78105" cy="0"/>
          </a:xfrm>
          <a:custGeom>
            <a:avLst/>
            <a:gdLst/>
            <a:ahLst/>
            <a:cxnLst/>
            <a:rect l="l" t="t" r="r" b="b"/>
            <a:pathLst>
              <a:path w="78105" h="0">
                <a:moveTo>
                  <a:pt x="0" y="0"/>
                </a:moveTo>
                <a:lnTo>
                  <a:pt x="77939" y="0"/>
                </a:lnTo>
              </a:path>
            </a:pathLst>
          </a:custGeom>
          <a:ln w="505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28" name="object 128" descr=""/>
          <p:cNvSpPr txBox="1"/>
          <p:nvPr/>
        </p:nvSpPr>
        <p:spPr>
          <a:xfrm>
            <a:off x="535825" y="6292352"/>
            <a:ext cx="1489075" cy="75819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algn="just" marL="50800" marR="30480">
              <a:lnSpc>
                <a:spcPct val="100000"/>
              </a:lnSpc>
              <a:spcBef>
                <a:spcPts val="95"/>
              </a:spcBef>
            </a:pPr>
            <a:r>
              <a:rPr dirty="0" sz="1200" spc="165">
                <a:latin typeface="Calibri"/>
                <a:cs typeface="Calibri"/>
              </a:rPr>
              <a:t>(</a:t>
            </a:r>
            <a:r>
              <a:rPr dirty="0" sz="1200" spc="165" i="1">
                <a:latin typeface="Calibri"/>
                <a:cs typeface="Calibri"/>
              </a:rPr>
              <a:t>R</a:t>
            </a:r>
            <a:r>
              <a:rPr dirty="0" sz="1200" i="1">
                <a:latin typeface="Calibri"/>
                <a:cs typeface="Calibri"/>
              </a:rPr>
              <a:t> </a:t>
            </a:r>
            <a:r>
              <a:rPr dirty="0" sz="1200" spc="-165">
                <a:latin typeface="Lucida Sans Unicode"/>
                <a:cs typeface="Lucida Sans Unicode"/>
              </a:rPr>
              <a:t>∧</a:t>
            </a:r>
            <a:r>
              <a:rPr dirty="0" sz="1200" spc="-114">
                <a:latin typeface="Lucida Sans Unicode"/>
                <a:cs typeface="Lucida Sans Unicode"/>
              </a:rPr>
              <a:t> </a:t>
            </a:r>
            <a:r>
              <a:rPr dirty="0" sz="1200" spc="45" i="1">
                <a:latin typeface="Calibri"/>
                <a:cs typeface="Calibri"/>
              </a:rPr>
              <a:t>y</a:t>
            </a:r>
            <a:r>
              <a:rPr dirty="0" baseline="-20833" sz="1200" spc="67">
                <a:latin typeface="Calibri"/>
                <a:cs typeface="Calibri"/>
              </a:rPr>
              <a:t>3</a:t>
            </a:r>
            <a:r>
              <a:rPr dirty="0" baseline="-20833" sz="1200" spc="187">
                <a:latin typeface="Calibri"/>
                <a:cs typeface="Calibri"/>
              </a:rPr>
              <a:t> </a:t>
            </a:r>
            <a:r>
              <a:rPr dirty="0" sz="1200" spc="-165">
                <a:latin typeface="Lucida Sans Unicode"/>
                <a:cs typeface="Lucida Sans Unicode"/>
              </a:rPr>
              <a:t>∧</a:t>
            </a:r>
            <a:r>
              <a:rPr dirty="0" sz="1200" spc="-114">
                <a:latin typeface="Lucida Sans Unicode"/>
                <a:cs typeface="Lucida Sans Unicode"/>
              </a:rPr>
              <a:t> </a:t>
            </a:r>
            <a:r>
              <a:rPr dirty="0" sz="1200" spc="45" i="1">
                <a:latin typeface="Calibri"/>
                <a:cs typeface="Calibri"/>
              </a:rPr>
              <a:t>y</a:t>
            </a:r>
            <a:r>
              <a:rPr dirty="0" baseline="-20833" sz="1200" spc="67">
                <a:latin typeface="Calibri"/>
                <a:cs typeface="Calibri"/>
              </a:rPr>
              <a:t>2</a:t>
            </a:r>
            <a:r>
              <a:rPr dirty="0" baseline="-20833" sz="1200" spc="187">
                <a:latin typeface="Calibri"/>
                <a:cs typeface="Calibri"/>
              </a:rPr>
              <a:t> </a:t>
            </a:r>
            <a:r>
              <a:rPr dirty="0" sz="1200" spc="-165">
                <a:latin typeface="Lucida Sans Unicode"/>
                <a:cs typeface="Lucida Sans Unicode"/>
              </a:rPr>
              <a:t>∧</a:t>
            </a:r>
            <a:r>
              <a:rPr dirty="0" sz="1200" spc="-114">
                <a:latin typeface="Lucida Sans Unicode"/>
                <a:cs typeface="Lucida Sans Unicode"/>
              </a:rPr>
              <a:t> </a:t>
            </a:r>
            <a:r>
              <a:rPr dirty="0" sz="1200" spc="75" i="1">
                <a:latin typeface="Calibri"/>
                <a:cs typeface="Calibri"/>
              </a:rPr>
              <a:t>y</a:t>
            </a:r>
            <a:r>
              <a:rPr dirty="0" baseline="-20833" sz="1200" spc="112">
                <a:latin typeface="Calibri"/>
                <a:cs typeface="Calibri"/>
              </a:rPr>
              <a:t>1</a:t>
            </a:r>
            <a:r>
              <a:rPr dirty="0" sz="1200" spc="75">
                <a:latin typeface="Calibri"/>
                <a:cs typeface="Calibri"/>
              </a:rPr>
              <a:t>)</a:t>
            </a:r>
            <a:r>
              <a:rPr dirty="0" sz="1200" spc="910">
                <a:latin typeface="Calibri"/>
                <a:cs typeface="Calibri"/>
              </a:rPr>
              <a:t> </a:t>
            </a:r>
            <a:r>
              <a:rPr dirty="0" sz="1200" spc="-165">
                <a:latin typeface="Lucida Sans Unicode"/>
                <a:cs typeface="Lucida Sans Unicode"/>
              </a:rPr>
              <a:t>∨</a:t>
            </a:r>
            <a:r>
              <a:rPr dirty="0" sz="1200" spc="-65">
                <a:latin typeface="Lucida Sans Unicode"/>
                <a:cs typeface="Lucida Sans Unicode"/>
              </a:rPr>
              <a:t> </a:t>
            </a:r>
            <a:r>
              <a:rPr dirty="0" sz="1200" spc="165">
                <a:latin typeface="Calibri"/>
                <a:cs typeface="Calibri"/>
              </a:rPr>
              <a:t>(</a:t>
            </a:r>
            <a:r>
              <a:rPr dirty="0" sz="1200" spc="165" i="1">
                <a:latin typeface="Calibri"/>
                <a:cs typeface="Calibri"/>
              </a:rPr>
              <a:t>R</a:t>
            </a:r>
            <a:r>
              <a:rPr dirty="0" sz="1200" i="1">
                <a:latin typeface="Calibri"/>
                <a:cs typeface="Calibri"/>
              </a:rPr>
              <a:t> </a:t>
            </a:r>
            <a:r>
              <a:rPr dirty="0" sz="1200" spc="-165">
                <a:latin typeface="Lucida Sans Unicode"/>
                <a:cs typeface="Lucida Sans Unicode"/>
              </a:rPr>
              <a:t>∧</a:t>
            </a:r>
            <a:r>
              <a:rPr dirty="0" sz="1200" spc="-114">
                <a:latin typeface="Lucida Sans Unicode"/>
                <a:cs typeface="Lucida Sans Unicode"/>
              </a:rPr>
              <a:t> </a:t>
            </a:r>
            <a:r>
              <a:rPr dirty="0" sz="1200" spc="45" i="1">
                <a:latin typeface="Calibri"/>
                <a:cs typeface="Calibri"/>
              </a:rPr>
              <a:t>y</a:t>
            </a:r>
            <a:r>
              <a:rPr dirty="0" baseline="-20833" sz="1200" spc="67">
                <a:latin typeface="Calibri"/>
                <a:cs typeface="Calibri"/>
              </a:rPr>
              <a:t>3</a:t>
            </a:r>
            <a:r>
              <a:rPr dirty="0" baseline="-20833" sz="1200" spc="187">
                <a:latin typeface="Calibri"/>
                <a:cs typeface="Calibri"/>
              </a:rPr>
              <a:t> </a:t>
            </a:r>
            <a:r>
              <a:rPr dirty="0" sz="1200" spc="-165">
                <a:latin typeface="Lucida Sans Unicode"/>
                <a:cs typeface="Lucida Sans Unicode"/>
              </a:rPr>
              <a:t>∧</a:t>
            </a:r>
            <a:r>
              <a:rPr dirty="0" sz="1200" spc="-114">
                <a:latin typeface="Lucida Sans Unicode"/>
                <a:cs typeface="Lucida Sans Unicode"/>
              </a:rPr>
              <a:t> </a:t>
            </a:r>
            <a:r>
              <a:rPr dirty="0" sz="1200" spc="25" i="1">
                <a:latin typeface="Calibri"/>
                <a:cs typeface="Calibri"/>
              </a:rPr>
              <a:t>y</a:t>
            </a:r>
            <a:r>
              <a:rPr dirty="0" baseline="-13888" sz="1200" spc="37">
                <a:latin typeface="Calibri"/>
                <a:cs typeface="Calibri"/>
              </a:rPr>
              <a:t>2</a:t>
            </a:r>
            <a:r>
              <a:rPr dirty="0" baseline="-13888" sz="1200" spc="187">
                <a:latin typeface="Calibri"/>
                <a:cs typeface="Calibri"/>
              </a:rPr>
              <a:t> </a:t>
            </a:r>
            <a:r>
              <a:rPr dirty="0" sz="1200" spc="-165">
                <a:latin typeface="Lucida Sans Unicode"/>
                <a:cs typeface="Lucida Sans Unicode"/>
              </a:rPr>
              <a:t>∧</a:t>
            </a:r>
            <a:r>
              <a:rPr dirty="0" sz="1200" spc="-114">
                <a:latin typeface="Lucida Sans Unicode"/>
                <a:cs typeface="Lucida Sans Unicode"/>
              </a:rPr>
              <a:t> </a:t>
            </a:r>
            <a:r>
              <a:rPr dirty="0" sz="1200" spc="75" i="1">
                <a:latin typeface="Calibri"/>
                <a:cs typeface="Calibri"/>
              </a:rPr>
              <a:t>y</a:t>
            </a:r>
            <a:r>
              <a:rPr dirty="0" baseline="-20833" sz="1200" spc="112">
                <a:latin typeface="Calibri"/>
                <a:cs typeface="Calibri"/>
              </a:rPr>
              <a:t>1</a:t>
            </a:r>
            <a:r>
              <a:rPr dirty="0" sz="1200" spc="75">
                <a:latin typeface="Calibri"/>
                <a:cs typeface="Calibri"/>
              </a:rPr>
              <a:t>)</a:t>
            </a:r>
            <a:r>
              <a:rPr dirty="0" sz="1200" spc="910">
                <a:latin typeface="Calibri"/>
                <a:cs typeface="Calibri"/>
              </a:rPr>
              <a:t> </a:t>
            </a:r>
            <a:r>
              <a:rPr dirty="0" sz="1200" spc="-165">
                <a:latin typeface="Lucida Sans Unicode"/>
                <a:cs typeface="Lucida Sans Unicode"/>
              </a:rPr>
              <a:t>∨</a:t>
            </a:r>
            <a:r>
              <a:rPr dirty="0" sz="1200" spc="-65">
                <a:latin typeface="Lucida Sans Unicode"/>
                <a:cs typeface="Lucida Sans Unicode"/>
              </a:rPr>
              <a:t> </a:t>
            </a:r>
            <a:r>
              <a:rPr dirty="0" sz="1200" spc="165">
                <a:latin typeface="Calibri"/>
                <a:cs typeface="Calibri"/>
              </a:rPr>
              <a:t>(</a:t>
            </a:r>
            <a:r>
              <a:rPr dirty="0" sz="1200" spc="165" i="1">
                <a:latin typeface="Calibri"/>
                <a:cs typeface="Calibri"/>
              </a:rPr>
              <a:t>R</a:t>
            </a:r>
            <a:r>
              <a:rPr dirty="0" sz="1200" i="1">
                <a:latin typeface="Calibri"/>
                <a:cs typeface="Calibri"/>
              </a:rPr>
              <a:t> </a:t>
            </a:r>
            <a:r>
              <a:rPr dirty="0" sz="1200" spc="-165">
                <a:latin typeface="Lucida Sans Unicode"/>
                <a:cs typeface="Lucida Sans Unicode"/>
              </a:rPr>
              <a:t>∧</a:t>
            </a:r>
            <a:r>
              <a:rPr dirty="0" sz="1200" spc="-114">
                <a:latin typeface="Lucida Sans Unicode"/>
                <a:cs typeface="Lucida Sans Unicode"/>
              </a:rPr>
              <a:t> </a:t>
            </a:r>
            <a:r>
              <a:rPr dirty="0" sz="1200" spc="25" i="1">
                <a:latin typeface="Calibri"/>
                <a:cs typeface="Calibri"/>
              </a:rPr>
              <a:t>y</a:t>
            </a:r>
            <a:r>
              <a:rPr dirty="0" baseline="-13888" sz="1200" spc="37">
                <a:latin typeface="Calibri"/>
                <a:cs typeface="Calibri"/>
              </a:rPr>
              <a:t>3</a:t>
            </a:r>
            <a:r>
              <a:rPr dirty="0" baseline="-13888" sz="1200" spc="187">
                <a:latin typeface="Calibri"/>
                <a:cs typeface="Calibri"/>
              </a:rPr>
              <a:t> </a:t>
            </a:r>
            <a:r>
              <a:rPr dirty="0" sz="1200" spc="-165">
                <a:latin typeface="Lucida Sans Unicode"/>
                <a:cs typeface="Lucida Sans Unicode"/>
              </a:rPr>
              <a:t>∧</a:t>
            </a:r>
            <a:r>
              <a:rPr dirty="0" sz="1200" spc="-114">
                <a:latin typeface="Lucida Sans Unicode"/>
                <a:cs typeface="Lucida Sans Unicode"/>
              </a:rPr>
              <a:t> </a:t>
            </a:r>
            <a:r>
              <a:rPr dirty="0" sz="1200" spc="45" i="1">
                <a:latin typeface="Calibri"/>
                <a:cs typeface="Calibri"/>
              </a:rPr>
              <a:t>y</a:t>
            </a:r>
            <a:r>
              <a:rPr dirty="0" baseline="-20833" sz="1200" spc="67">
                <a:latin typeface="Calibri"/>
                <a:cs typeface="Calibri"/>
              </a:rPr>
              <a:t>2</a:t>
            </a:r>
            <a:r>
              <a:rPr dirty="0" baseline="-20833" sz="1200" spc="187">
                <a:latin typeface="Calibri"/>
                <a:cs typeface="Calibri"/>
              </a:rPr>
              <a:t> </a:t>
            </a:r>
            <a:r>
              <a:rPr dirty="0" sz="1200" spc="-165">
                <a:latin typeface="Lucida Sans Unicode"/>
                <a:cs typeface="Lucida Sans Unicode"/>
              </a:rPr>
              <a:t>∧</a:t>
            </a:r>
            <a:r>
              <a:rPr dirty="0" sz="1200" spc="-114">
                <a:latin typeface="Lucida Sans Unicode"/>
                <a:cs typeface="Lucida Sans Unicode"/>
              </a:rPr>
              <a:t> </a:t>
            </a:r>
            <a:r>
              <a:rPr dirty="0" sz="1200" spc="75" i="1">
                <a:latin typeface="Calibri"/>
                <a:cs typeface="Calibri"/>
              </a:rPr>
              <a:t>y</a:t>
            </a:r>
            <a:r>
              <a:rPr dirty="0" baseline="-20833" sz="1200" spc="112">
                <a:latin typeface="Calibri"/>
                <a:cs typeface="Calibri"/>
              </a:rPr>
              <a:t>1</a:t>
            </a:r>
            <a:r>
              <a:rPr dirty="0" sz="1200" spc="75">
                <a:latin typeface="Calibri"/>
                <a:cs typeface="Calibri"/>
              </a:rPr>
              <a:t>)</a:t>
            </a:r>
            <a:r>
              <a:rPr dirty="0" sz="1200" spc="910">
                <a:latin typeface="Calibri"/>
                <a:cs typeface="Calibri"/>
              </a:rPr>
              <a:t> </a:t>
            </a:r>
            <a:r>
              <a:rPr dirty="0" sz="1200" spc="-165">
                <a:latin typeface="Lucida Sans Unicode"/>
                <a:cs typeface="Lucida Sans Unicode"/>
              </a:rPr>
              <a:t>∨</a:t>
            </a:r>
            <a:r>
              <a:rPr dirty="0" sz="1200" spc="-65">
                <a:latin typeface="Lucida Sans Unicode"/>
                <a:cs typeface="Lucida Sans Unicode"/>
              </a:rPr>
              <a:t> </a:t>
            </a:r>
            <a:r>
              <a:rPr dirty="0" sz="1200" spc="165">
                <a:latin typeface="Calibri"/>
                <a:cs typeface="Calibri"/>
              </a:rPr>
              <a:t>(</a:t>
            </a:r>
            <a:r>
              <a:rPr dirty="0" sz="1200" spc="165" i="1">
                <a:latin typeface="Calibri"/>
                <a:cs typeface="Calibri"/>
              </a:rPr>
              <a:t>R</a:t>
            </a:r>
            <a:r>
              <a:rPr dirty="0" sz="1200" i="1">
                <a:latin typeface="Calibri"/>
                <a:cs typeface="Calibri"/>
              </a:rPr>
              <a:t> </a:t>
            </a:r>
            <a:r>
              <a:rPr dirty="0" sz="1200" spc="-165">
                <a:latin typeface="Lucida Sans Unicode"/>
                <a:cs typeface="Lucida Sans Unicode"/>
              </a:rPr>
              <a:t>∧</a:t>
            </a:r>
            <a:r>
              <a:rPr dirty="0" sz="1200" spc="-114">
                <a:latin typeface="Lucida Sans Unicode"/>
                <a:cs typeface="Lucida Sans Unicode"/>
              </a:rPr>
              <a:t> </a:t>
            </a:r>
            <a:r>
              <a:rPr dirty="0" sz="1200" spc="25" i="1">
                <a:latin typeface="Calibri"/>
                <a:cs typeface="Calibri"/>
              </a:rPr>
              <a:t>y</a:t>
            </a:r>
            <a:r>
              <a:rPr dirty="0" baseline="-13888" sz="1200" spc="37">
                <a:latin typeface="Calibri"/>
                <a:cs typeface="Calibri"/>
              </a:rPr>
              <a:t>3</a:t>
            </a:r>
            <a:r>
              <a:rPr dirty="0" baseline="-13888" sz="1200" spc="187">
                <a:latin typeface="Calibri"/>
                <a:cs typeface="Calibri"/>
              </a:rPr>
              <a:t> </a:t>
            </a:r>
            <a:r>
              <a:rPr dirty="0" sz="1200" spc="-165">
                <a:latin typeface="Lucida Sans Unicode"/>
                <a:cs typeface="Lucida Sans Unicode"/>
              </a:rPr>
              <a:t>∧</a:t>
            </a:r>
            <a:r>
              <a:rPr dirty="0" sz="1200" spc="-114">
                <a:latin typeface="Lucida Sans Unicode"/>
                <a:cs typeface="Lucida Sans Unicode"/>
              </a:rPr>
              <a:t> </a:t>
            </a:r>
            <a:r>
              <a:rPr dirty="0" sz="1200" spc="25" i="1">
                <a:latin typeface="Calibri"/>
                <a:cs typeface="Calibri"/>
              </a:rPr>
              <a:t>y</a:t>
            </a:r>
            <a:r>
              <a:rPr dirty="0" baseline="-13888" sz="1200" spc="37">
                <a:latin typeface="Calibri"/>
                <a:cs typeface="Calibri"/>
              </a:rPr>
              <a:t>2</a:t>
            </a:r>
            <a:r>
              <a:rPr dirty="0" baseline="-13888" sz="1200" spc="187">
                <a:latin typeface="Calibri"/>
                <a:cs typeface="Calibri"/>
              </a:rPr>
              <a:t> </a:t>
            </a:r>
            <a:r>
              <a:rPr dirty="0" sz="1200" spc="-165">
                <a:latin typeface="Lucida Sans Unicode"/>
                <a:cs typeface="Lucida Sans Unicode"/>
              </a:rPr>
              <a:t>∧</a:t>
            </a:r>
            <a:r>
              <a:rPr dirty="0" sz="1200" spc="-114">
                <a:latin typeface="Lucida Sans Unicode"/>
                <a:cs typeface="Lucida Sans Unicode"/>
              </a:rPr>
              <a:t> </a:t>
            </a:r>
            <a:r>
              <a:rPr dirty="0" sz="1200" spc="75" i="1">
                <a:latin typeface="Calibri"/>
                <a:cs typeface="Calibri"/>
              </a:rPr>
              <a:t>y</a:t>
            </a:r>
            <a:r>
              <a:rPr dirty="0" baseline="-20833" sz="1200" spc="112">
                <a:latin typeface="Calibri"/>
                <a:cs typeface="Calibri"/>
              </a:rPr>
              <a:t>1</a:t>
            </a:r>
            <a:r>
              <a:rPr dirty="0" sz="1200" spc="75">
                <a:latin typeface="Calibri"/>
                <a:cs typeface="Calibri"/>
              </a:rPr>
              <a:t>)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129" name="object 129" descr=""/>
          <p:cNvSpPr txBox="1"/>
          <p:nvPr/>
        </p:nvSpPr>
        <p:spPr>
          <a:xfrm>
            <a:off x="2373934" y="6559953"/>
            <a:ext cx="177165" cy="207645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200" spc="15">
                <a:latin typeface="Lucida Sans Unicode"/>
                <a:cs typeface="Lucida Sans Unicode"/>
              </a:rPr>
              <a:t>⇒</a:t>
            </a:r>
            <a:endParaRPr sz="1200">
              <a:latin typeface="Lucida Sans Unicode"/>
              <a:cs typeface="Lucida Sans Unicode"/>
            </a:endParaRPr>
          </a:p>
        </p:txBody>
      </p:sp>
      <p:sp>
        <p:nvSpPr>
          <p:cNvPr id="130" name="object 130" descr=""/>
          <p:cNvSpPr/>
          <p:nvPr/>
        </p:nvSpPr>
        <p:spPr>
          <a:xfrm>
            <a:off x="3365830" y="6518885"/>
            <a:ext cx="114935" cy="0"/>
          </a:xfrm>
          <a:custGeom>
            <a:avLst/>
            <a:gdLst/>
            <a:ahLst/>
            <a:cxnLst/>
            <a:rect l="l" t="t" r="r" b="b"/>
            <a:pathLst>
              <a:path w="114935" h="0">
                <a:moveTo>
                  <a:pt x="0" y="0"/>
                </a:moveTo>
                <a:lnTo>
                  <a:pt x="114414" y="0"/>
                </a:lnTo>
              </a:path>
            </a:pathLst>
          </a:custGeom>
          <a:ln w="505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31" name="object 131" descr=""/>
          <p:cNvSpPr/>
          <p:nvPr/>
        </p:nvSpPr>
        <p:spPr>
          <a:xfrm>
            <a:off x="3648938" y="6557264"/>
            <a:ext cx="78105" cy="0"/>
          </a:xfrm>
          <a:custGeom>
            <a:avLst/>
            <a:gdLst/>
            <a:ahLst/>
            <a:cxnLst/>
            <a:rect l="l" t="t" r="r" b="b"/>
            <a:pathLst>
              <a:path w="78104" h="0">
                <a:moveTo>
                  <a:pt x="0" y="0"/>
                </a:moveTo>
                <a:lnTo>
                  <a:pt x="77939" y="0"/>
                </a:lnTo>
              </a:path>
            </a:pathLst>
          </a:custGeom>
          <a:ln w="505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32" name="object 132" descr=""/>
          <p:cNvSpPr/>
          <p:nvPr/>
        </p:nvSpPr>
        <p:spPr>
          <a:xfrm>
            <a:off x="3955669" y="6557264"/>
            <a:ext cx="78105" cy="0"/>
          </a:xfrm>
          <a:custGeom>
            <a:avLst/>
            <a:gdLst/>
            <a:ahLst/>
            <a:cxnLst/>
            <a:rect l="l" t="t" r="r" b="b"/>
            <a:pathLst>
              <a:path w="78104" h="0">
                <a:moveTo>
                  <a:pt x="0" y="0"/>
                </a:moveTo>
                <a:lnTo>
                  <a:pt x="77939" y="0"/>
                </a:lnTo>
              </a:path>
            </a:pathLst>
          </a:custGeom>
          <a:ln w="505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33" name="object 133" descr=""/>
          <p:cNvSpPr/>
          <p:nvPr/>
        </p:nvSpPr>
        <p:spPr>
          <a:xfrm>
            <a:off x="3365830" y="6702349"/>
            <a:ext cx="114935" cy="0"/>
          </a:xfrm>
          <a:custGeom>
            <a:avLst/>
            <a:gdLst/>
            <a:ahLst/>
            <a:cxnLst/>
            <a:rect l="l" t="t" r="r" b="b"/>
            <a:pathLst>
              <a:path w="114935" h="0">
                <a:moveTo>
                  <a:pt x="0" y="0"/>
                </a:moveTo>
                <a:lnTo>
                  <a:pt x="114414" y="0"/>
                </a:lnTo>
              </a:path>
            </a:pathLst>
          </a:custGeom>
          <a:ln w="505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34" name="object 134" descr=""/>
          <p:cNvSpPr/>
          <p:nvPr/>
        </p:nvSpPr>
        <p:spPr>
          <a:xfrm>
            <a:off x="3950220" y="6740728"/>
            <a:ext cx="78105" cy="0"/>
          </a:xfrm>
          <a:custGeom>
            <a:avLst/>
            <a:gdLst/>
            <a:ahLst/>
            <a:cxnLst/>
            <a:rect l="l" t="t" r="r" b="b"/>
            <a:pathLst>
              <a:path w="78104" h="0">
                <a:moveTo>
                  <a:pt x="0" y="0"/>
                </a:moveTo>
                <a:lnTo>
                  <a:pt x="77939" y="0"/>
                </a:lnTo>
              </a:path>
            </a:pathLst>
          </a:custGeom>
          <a:ln w="505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35" name="object 135" descr=""/>
          <p:cNvSpPr txBox="1"/>
          <p:nvPr/>
        </p:nvSpPr>
        <p:spPr>
          <a:xfrm>
            <a:off x="3257219" y="6475816"/>
            <a:ext cx="1182370" cy="39116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50800">
              <a:lnSpc>
                <a:spcPct val="100000"/>
              </a:lnSpc>
              <a:spcBef>
                <a:spcPts val="95"/>
              </a:spcBef>
              <a:tabLst>
                <a:tab pos="1042669" algn="l"/>
              </a:tabLst>
            </a:pPr>
            <a:r>
              <a:rPr dirty="0" sz="1200" spc="165">
                <a:latin typeface="Calibri"/>
                <a:cs typeface="Calibri"/>
              </a:rPr>
              <a:t>(</a:t>
            </a:r>
            <a:r>
              <a:rPr dirty="0" sz="1200" spc="165" i="1">
                <a:latin typeface="Calibri"/>
                <a:cs typeface="Calibri"/>
              </a:rPr>
              <a:t>R</a:t>
            </a:r>
            <a:r>
              <a:rPr dirty="0" sz="1200" spc="25" i="1">
                <a:latin typeface="Calibri"/>
                <a:cs typeface="Calibri"/>
              </a:rPr>
              <a:t> </a:t>
            </a:r>
            <a:r>
              <a:rPr dirty="0" sz="1200" spc="-170">
                <a:latin typeface="Lucida Sans Unicode"/>
                <a:cs typeface="Lucida Sans Unicode"/>
              </a:rPr>
              <a:t>∧</a:t>
            </a:r>
            <a:r>
              <a:rPr dirty="0" sz="1200" spc="-90">
                <a:latin typeface="Lucida Sans Unicode"/>
                <a:cs typeface="Lucida Sans Unicode"/>
              </a:rPr>
              <a:t> </a:t>
            </a:r>
            <a:r>
              <a:rPr dirty="0" sz="1200" i="1">
                <a:latin typeface="Calibri"/>
                <a:cs typeface="Calibri"/>
              </a:rPr>
              <a:t>y</a:t>
            </a:r>
            <a:r>
              <a:rPr dirty="0" baseline="-20833" sz="1200">
                <a:latin typeface="Calibri"/>
                <a:cs typeface="Calibri"/>
              </a:rPr>
              <a:t>3</a:t>
            </a:r>
            <a:r>
              <a:rPr dirty="0" baseline="-20833" sz="1200" spc="232">
                <a:latin typeface="Calibri"/>
                <a:cs typeface="Calibri"/>
              </a:rPr>
              <a:t> </a:t>
            </a:r>
            <a:r>
              <a:rPr dirty="0" sz="1200" spc="-170">
                <a:latin typeface="Lucida Sans Unicode"/>
                <a:cs typeface="Lucida Sans Unicode"/>
              </a:rPr>
              <a:t>∧</a:t>
            </a:r>
            <a:r>
              <a:rPr dirty="0" sz="1200" spc="-85">
                <a:latin typeface="Lucida Sans Unicode"/>
                <a:cs typeface="Lucida Sans Unicode"/>
              </a:rPr>
              <a:t> </a:t>
            </a:r>
            <a:r>
              <a:rPr dirty="0" sz="1200" spc="50" i="1">
                <a:latin typeface="Calibri"/>
                <a:cs typeface="Calibri"/>
              </a:rPr>
              <a:t>y</a:t>
            </a:r>
            <a:r>
              <a:rPr dirty="0" baseline="-20833" sz="1200" spc="75">
                <a:latin typeface="Calibri"/>
                <a:cs typeface="Calibri"/>
              </a:rPr>
              <a:t>1</a:t>
            </a:r>
            <a:r>
              <a:rPr dirty="0" sz="1200" spc="50">
                <a:latin typeface="Calibri"/>
                <a:cs typeface="Calibri"/>
              </a:rPr>
              <a:t>)</a:t>
            </a:r>
            <a:r>
              <a:rPr dirty="0" sz="1200">
                <a:latin typeface="Calibri"/>
                <a:cs typeface="Calibri"/>
              </a:rPr>
              <a:t>	</a:t>
            </a:r>
            <a:r>
              <a:rPr dirty="0" sz="1200" spc="-50">
                <a:latin typeface="Lucida Sans Unicode"/>
                <a:cs typeface="Lucida Sans Unicode"/>
              </a:rPr>
              <a:t>∨</a:t>
            </a:r>
            <a:endParaRPr sz="1200">
              <a:latin typeface="Lucida Sans Unicode"/>
              <a:cs typeface="Lucida Sans Unicode"/>
            </a:endParaRPr>
          </a:p>
          <a:p>
            <a:pPr marL="50800">
              <a:lnSpc>
                <a:spcPct val="100000"/>
              </a:lnSpc>
              <a:spcBef>
                <a:spcPts val="5"/>
              </a:spcBef>
            </a:pPr>
            <a:r>
              <a:rPr dirty="0" sz="1200" spc="165">
                <a:latin typeface="Calibri"/>
                <a:cs typeface="Calibri"/>
              </a:rPr>
              <a:t>(</a:t>
            </a:r>
            <a:r>
              <a:rPr dirty="0" sz="1200" spc="165" i="1">
                <a:latin typeface="Calibri"/>
                <a:cs typeface="Calibri"/>
              </a:rPr>
              <a:t>R</a:t>
            </a:r>
            <a:r>
              <a:rPr dirty="0" sz="1200" spc="15" i="1">
                <a:latin typeface="Calibri"/>
                <a:cs typeface="Calibri"/>
              </a:rPr>
              <a:t> </a:t>
            </a:r>
            <a:r>
              <a:rPr dirty="0" sz="1200" spc="-170">
                <a:latin typeface="Lucida Sans Unicode"/>
                <a:cs typeface="Lucida Sans Unicode"/>
              </a:rPr>
              <a:t>∧</a:t>
            </a:r>
            <a:r>
              <a:rPr dirty="0" sz="1200" spc="-100">
                <a:latin typeface="Lucida Sans Unicode"/>
                <a:cs typeface="Lucida Sans Unicode"/>
              </a:rPr>
              <a:t> </a:t>
            </a:r>
            <a:r>
              <a:rPr dirty="0" sz="1200" i="1">
                <a:latin typeface="Calibri"/>
                <a:cs typeface="Calibri"/>
              </a:rPr>
              <a:t>y</a:t>
            </a:r>
            <a:r>
              <a:rPr dirty="0" baseline="-13888" sz="1200">
                <a:latin typeface="Calibri"/>
                <a:cs typeface="Calibri"/>
              </a:rPr>
              <a:t>3</a:t>
            </a:r>
            <a:r>
              <a:rPr dirty="0" baseline="-13888" sz="1200" spc="217">
                <a:latin typeface="Calibri"/>
                <a:cs typeface="Calibri"/>
              </a:rPr>
              <a:t> </a:t>
            </a:r>
            <a:r>
              <a:rPr dirty="0" sz="1200" spc="-170">
                <a:latin typeface="Lucida Sans Unicode"/>
                <a:cs typeface="Lucida Sans Unicode"/>
              </a:rPr>
              <a:t>∧</a:t>
            </a:r>
            <a:r>
              <a:rPr dirty="0" sz="1200" spc="-95">
                <a:latin typeface="Lucida Sans Unicode"/>
                <a:cs typeface="Lucida Sans Unicode"/>
              </a:rPr>
              <a:t> </a:t>
            </a:r>
            <a:r>
              <a:rPr dirty="0" sz="1200" spc="50" i="1">
                <a:latin typeface="Calibri"/>
                <a:cs typeface="Calibri"/>
              </a:rPr>
              <a:t>y</a:t>
            </a:r>
            <a:r>
              <a:rPr dirty="0" baseline="-20833" sz="1200" spc="75">
                <a:latin typeface="Calibri"/>
                <a:cs typeface="Calibri"/>
              </a:rPr>
              <a:t>1</a:t>
            </a:r>
            <a:r>
              <a:rPr dirty="0" sz="1200" spc="50">
                <a:latin typeface="Calibri"/>
                <a:cs typeface="Calibri"/>
              </a:rPr>
              <a:t>)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136" name="object 136" descr=""/>
          <p:cNvSpPr txBox="1"/>
          <p:nvPr/>
        </p:nvSpPr>
        <p:spPr>
          <a:xfrm>
            <a:off x="4735309" y="6559953"/>
            <a:ext cx="177165" cy="207645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200" spc="15">
                <a:latin typeface="Lucida Sans Unicode"/>
                <a:cs typeface="Lucida Sans Unicode"/>
              </a:rPr>
              <a:t>⇒</a:t>
            </a:r>
            <a:endParaRPr sz="1200">
              <a:latin typeface="Lucida Sans Unicode"/>
              <a:cs typeface="Lucida Sans Unicode"/>
            </a:endParaRPr>
          </a:p>
        </p:txBody>
      </p:sp>
      <p:sp>
        <p:nvSpPr>
          <p:cNvPr id="137" name="object 137" descr=""/>
          <p:cNvSpPr/>
          <p:nvPr/>
        </p:nvSpPr>
        <p:spPr>
          <a:xfrm>
            <a:off x="5727217" y="6610616"/>
            <a:ext cx="114935" cy="0"/>
          </a:xfrm>
          <a:custGeom>
            <a:avLst/>
            <a:gdLst/>
            <a:ahLst/>
            <a:cxnLst/>
            <a:rect l="l" t="t" r="r" b="b"/>
            <a:pathLst>
              <a:path w="114935" h="0">
                <a:moveTo>
                  <a:pt x="0" y="0"/>
                </a:moveTo>
                <a:lnTo>
                  <a:pt x="114414" y="0"/>
                </a:lnTo>
              </a:path>
            </a:pathLst>
          </a:custGeom>
          <a:ln w="505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38" name="object 138" descr=""/>
          <p:cNvSpPr/>
          <p:nvPr/>
        </p:nvSpPr>
        <p:spPr>
          <a:xfrm>
            <a:off x="6010325" y="6648996"/>
            <a:ext cx="78105" cy="0"/>
          </a:xfrm>
          <a:custGeom>
            <a:avLst/>
            <a:gdLst/>
            <a:ahLst/>
            <a:cxnLst/>
            <a:rect l="l" t="t" r="r" b="b"/>
            <a:pathLst>
              <a:path w="78104" h="0">
                <a:moveTo>
                  <a:pt x="0" y="0"/>
                </a:moveTo>
                <a:lnTo>
                  <a:pt x="77939" y="0"/>
                </a:lnTo>
              </a:path>
            </a:pathLst>
          </a:custGeom>
          <a:ln w="505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39" name="object 139" descr=""/>
          <p:cNvSpPr txBox="1"/>
          <p:nvPr/>
        </p:nvSpPr>
        <p:spPr>
          <a:xfrm>
            <a:off x="6075565" y="6654011"/>
            <a:ext cx="79375" cy="14732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800" spc="-50">
                <a:latin typeface="Calibri"/>
                <a:cs typeface="Calibri"/>
              </a:rPr>
              <a:t>1</a:t>
            </a:r>
            <a:endParaRPr sz="800">
              <a:latin typeface="Calibri"/>
              <a:cs typeface="Calibri"/>
            </a:endParaRPr>
          </a:p>
        </p:txBody>
      </p:sp>
      <p:sp>
        <p:nvSpPr>
          <p:cNvPr id="141" name="object 141" descr="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49530">
              <a:lnSpc>
                <a:spcPts val="1235"/>
              </a:lnSpc>
            </a:pPr>
            <a:fld id="{81D60167-4931-47E6-BA6A-407CBD079E47}" type="slidenum">
              <a:rPr dirty="0" spc="-25"/>
              <a:t>10</a:t>
            </a:fld>
          </a:p>
        </p:txBody>
      </p:sp>
      <p:sp>
        <p:nvSpPr>
          <p:cNvPr id="140" name="object 140" descr=""/>
          <p:cNvSpPr txBox="1"/>
          <p:nvPr/>
        </p:nvSpPr>
        <p:spPr>
          <a:xfrm>
            <a:off x="5656707" y="6567548"/>
            <a:ext cx="562610" cy="207645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200" spc="165">
                <a:latin typeface="Calibri"/>
                <a:cs typeface="Calibri"/>
              </a:rPr>
              <a:t>(</a:t>
            </a:r>
            <a:r>
              <a:rPr dirty="0" sz="1200" spc="165" i="1">
                <a:latin typeface="Calibri"/>
                <a:cs typeface="Calibri"/>
              </a:rPr>
              <a:t>R</a:t>
            </a:r>
            <a:r>
              <a:rPr dirty="0" sz="1200" spc="10" i="1">
                <a:latin typeface="Calibri"/>
                <a:cs typeface="Calibri"/>
              </a:rPr>
              <a:t> </a:t>
            </a:r>
            <a:r>
              <a:rPr dirty="0" sz="1200" spc="-170">
                <a:latin typeface="Lucida Sans Unicode"/>
                <a:cs typeface="Lucida Sans Unicode"/>
              </a:rPr>
              <a:t>∧</a:t>
            </a:r>
            <a:r>
              <a:rPr dirty="0" sz="1200" spc="-105">
                <a:latin typeface="Lucida Sans Unicode"/>
                <a:cs typeface="Lucida Sans Unicode"/>
              </a:rPr>
              <a:t> </a:t>
            </a:r>
            <a:r>
              <a:rPr dirty="0" sz="1200" i="1">
                <a:latin typeface="Calibri"/>
                <a:cs typeface="Calibri"/>
              </a:rPr>
              <a:t>y</a:t>
            </a:r>
            <a:r>
              <a:rPr dirty="0" sz="1200" spc="265" i="1">
                <a:latin typeface="Calibri"/>
                <a:cs typeface="Calibri"/>
              </a:rPr>
              <a:t> </a:t>
            </a:r>
            <a:r>
              <a:rPr dirty="0" sz="1200" spc="40">
                <a:latin typeface="Calibri"/>
                <a:cs typeface="Calibri"/>
              </a:rPr>
              <a:t>)</a:t>
            </a:r>
            <a:endParaRPr sz="12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 txBox="1"/>
          <p:nvPr/>
        </p:nvSpPr>
        <p:spPr>
          <a:xfrm>
            <a:off x="5480545" y="411350"/>
            <a:ext cx="1598930" cy="207645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200" i="1">
                <a:latin typeface="Calibri"/>
                <a:cs typeface="Calibri"/>
              </a:rPr>
              <a:t>Traffic</a:t>
            </a:r>
            <a:r>
              <a:rPr dirty="0" sz="1200" spc="229" i="1">
                <a:latin typeface="Calibri"/>
                <a:cs typeface="Calibri"/>
              </a:rPr>
              <a:t> </a:t>
            </a:r>
            <a:r>
              <a:rPr dirty="0" sz="1200" i="1">
                <a:latin typeface="Calibri"/>
                <a:cs typeface="Calibri"/>
              </a:rPr>
              <a:t>light</a:t>
            </a:r>
            <a:r>
              <a:rPr dirty="0" sz="1200" spc="240" i="1">
                <a:latin typeface="Calibri"/>
                <a:cs typeface="Calibri"/>
              </a:rPr>
              <a:t> </a:t>
            </a:r>
            <a:r>
              <a:rPr dirty="0" sz="1200" i="1">
                <a:latin typeface="Calibri"/>
                <a:cs typeface="Calibri"/>
              </a:rPr>
              <a:t>control</a:t>
            </a:r>
            <a:r>
              <a:rPr dirty="0" sz="1200" spc="245" i="1">
                <a:latin typeface="Calibri"/>
                <a:cs typeface="Calibri"/>
              </a:rPr>
              <a:t> </a:t>
            </a:r>
            <a:r>
              <a:rPr dirty="0" sz="1200" spc="-20" i="1">
                <a:latin typeface="Calibri"/>
                <a:cs typeface="Calibri"/>
              </a:rPr>
              <a:t>unit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3" name="object 3" descr=""/>
          <p:cNvSpPr/>
          <p:nvPr/>
        </p:nvSpPr>
        <p:spPr>
          <a:xfrm>
            <a:off x="586625" y="633450"/>
            <a:ext cx="6480175" cy="0"/>
          </a:xfrm>
          <a:custGeom>
            <a:avLst/>
            <a:gdLst/>
            <a:ahLst/>
            <a:cxnLst/>
            <a:rect l="l" t="t" r="r" b="b"/>
            <a:pathLst>
              <a:path w="6480175" h="0">
                <a:moveTo>
                  <a:pt x="0" y="0"/>
                </a:moveTo>
                <a:lnTo>
                  <a:pt x="6479997" y="0"/>
                </a:lnTo>
              </a:path>
            </a:pathLst>
          </a:custGeom>
          <a:ln w="505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" name="object 4" descr=""/>
          <p:cNvSpPr txBox="1"/>
          <p:nvPr/>
        </p:nvSpPr>
        <p:spPr>
          <a:xfrm>
            <a:off x="573925" y="934527"/>
            <a:ext cx="1500505" cy="207645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200">
                <a:latin typeface="Calibri"/>
                <a:cs typeface="Calibri"/>
              </a:rPr>
              <a:t>Equation</a:t>
            </a:r>
            <a:r>
              <a:rPr dirty="0" sz="1200" spc="20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for</a:t>
            </a:r>
            <a:r>
              <a:rPr dirty="0" sz="1200" spc="204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red</a:t>
            </a:r>
            <a:r>
              <a:rPr dirty="0" sz="1200" spc="200">
                <a:latin typeface="Calibri"/>
                <a:cs typeface="Calibri"/>
              </a:rPr>
              <a:t> </a:t>
            </a:r>
            <a:r>
              <a:rPr dirty="0" sz="1200" spc="125">
                <a:latin typeface="Calibri"/>
                <a:cs typeface="Calibri"/>
              </a:rPr>
              <a:t>LED: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5" name="object 5" descr=""/>
          <p:cNvSpPr/>
          <p:nvPr/>
        </p:nvSpPr>
        <p:spPr>
          <a:xfrm>
            <a:off x="644448" y="1328826"/>
            <a:ext cx="114935" cy="0"/>
          </a:xfrm>
          <a:custGeom>
            <a:avLst/>
            <a:gdLst/>
            <a:ahLst/>
            <a:cxnLst/>
            <a:rect l="l" t="t" r="r" b="b"/>
            <a:pathLst>
              <a:path w="114934" h="0">
                <a:moveTo>
                  <a:pt x="0" y="0"/>
                </a:moveTo>
                <a:lnTo>
                  <a:pt x="114414" y="0"/>
                </a:lnTo>
              </a:path>
            </a:pathLst>
          </a:custGeom>
          <a:ln w="505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6" name="object 6" descr=""/>
          <p:cNvSpPr/>
          <p:nvPr/>
        </p:nvSpPr>
        <p:spPr>
          <a:xfrm>
            <a:off x="927557" y="1367205"/>
            <a:ext cx="78105" cy="0"/>
          </a:xfrm>
          <a:custGeom>
            <a:avLst/>
            <a:gdLst/>
            <a:ahLst/>
            <a:cxnLst/>
            <a:rect l="l" t="t" r="r" b="b"/>
            <a:pathLst>
              <a:path w="78105" h="0">
                <a:moveTo>
                  <a:pt x="0" y="0"/>
                </a:moveTo>
                <a:lnTo>
                  <a:pt x="77939" y="0"/>
                </a:lnTo>
              </a:path>
            </a:pathLst>
          </a:custGeom>
          <a:ln w="505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7" name="object 7" descr=""/>
          <p:cNvSpPr/>
          <p:nvPr/>
        </p:nvSpPr>
        <p:spPr>
          <a:xfrm>
            <a:off x="644448" y="1512290"/>
            <a:ext cx="114935" cy="0"/>
          </a:xfrm>
          <a:custGeom>
            <a:avLst/>
            <a:gdLst/>
            <a:ahLst/>
            <a:cxnLst/>
            <a:rect l="l" t="t" r="r" b="b"/>
            <a:pathLst>
              <a:path w="114934" h="0">
                <a:moveTo>
                  <a:pt x="0" y="0"/>
                </a:moveTo>
                <a:lnTo>
                  <a:pt x="114414" y="0"/>
                </a:lnTo>
              </a:path>
            </a:pathLst>
          </a:custGeom>
          <a:ln w="505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8" name="object 8" descr=""/>
          <p:cNvSpPr/>
          <p:nvPr/>
        </p:nvSpPr>
        <p:spPr>
          <a:xfrm>
            <a:off x="1228839" y="1550670"/>
            <a:ext cx="78105" cy="0"/>
          </a:xfrm>
          <a:custGeom>
            <a:avLst/>
            <a:gdLst/>
            <a:ahLst/>
            <a:cxnLst/>
            <a:rect l="l" t="t" r="r" b="b"/>
            <a:pathLst>
              <a:path w="78105" h="0">
                <a:moveTo>
                  <a:pt x="0" y="0"/>
                </a:moveTo>
                <a:lnTo>
                  <a:pt x="77939" y="0"/>
                </a:lnTo>
              </a:path>
            </a:pathLst>
          </a:custGeom>
          <a:ln w="505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9" name="object 9" descr=""/>
          <p:cNvSpPr/>
          <p:nvPr/>
        </p:nvSpPr>
        <p:spPr>
          <a:xfrm>
            <a:off x="1535569" y="1550670"/>
            <a:ext cx="78105" cy="0"/>
          </a:xfrm>
          <a:custGeom>
            <a:avLst/>
            <a:gdLst/>
            <a:ahLst/>
            <a:cxnLst/>
            <a:rect l="l" t="t" r="r" b="b"/>
            <a:pathLst>
              <a:path w="78105" h="0">
                <a:moveTo>
                  <a:pt x="0" y="0"/>
                </a:moveTo>
                <a:lnTo>
                  <a:pt x="77939" y="0"/>
                </a:lnTo>
              </a:path>
            </a:pathLst>
          </a:custGeom>
          <a:ln w="505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0" name="object 10" descr=""/>
          <p:cNvSpPr/>
          <p:nvPr/>
        </p:nvSpPr>
        <p:spPr>
          <a:xfrm>
            <a:off x="644448" y="1695755"/>
            <a:ext cx="114935" cy="0"/>
          </a:xfrm>
          <a:custGeom>
            <a:avLst/>
            <a:gdLst/>
            <a:ahLst/>
            <a:cxnLst/>
            <a:rect l="l" t="t" r="r" b="b"/>
            <a:pathLst>
              <a:path w="114934" h="0">
                <a:moveTo>
                  <a:pt x="0" y="0"/>
                </a:moveTo>
                <a:lnTo>
                  <a:pt x="114414" y="0"/>
                </a:lnTo>
              </a:path>
            </a:pathLst>
          </a:custGeom>
          <a:ln w="505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1" name="object 11" descr=""/>
          <p:cNvSpPr/>
          <p:nvPr/>
        </p:nvSpPr>
        <p:spPr>
          <a:xfrm>
            <a:off x="1228839" y="1734134"/>
            <a:ext cx="78105" cy="0"/>
          </a:xfrm>
          <a:custGeom>
            <a:avLst/>
            <a:gdLst/>
            <a:ahLst/>
            <a:cxnLst/>
            <a:rect l="l" t="t" r="r" b="b"/>
            <a:pathLst>
              <a:path w="78105" h="0">
                <a:moveTo>
                  <a:pt x="0" y="0"/>
                </a:moveTo>
                <a:lnTo>
                  <a:pt x="77939" y="0"/>
                </a:lnTo>
              </a:path>
            </a:pathLst>
          </a:custGeom>
          <a:ln w="505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2" name="object 12" descr=""/>
          <p:cNvSpPr txBox="1"/>
          <p:nvPr/>
        </p:nvSpPr>
        <p:spPr>
          <a:xfrm>
            <a:off x="548525" y="1652686"/>
            <a:ext cx="1216025" cy="207645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38100">
              <a:lnSpc>
                <a:spcPct val="100000"/>
              </a:lnSpc>
              <a:spcBef>
                <a:spcPts val="95"/>
              </a:spcBef>
            </a:pPr>
            <a:r>
              <a:rPr dirty="0" sz="1200" spc="165">
                <a:latin typeface="Calibri"/>
                <a:cs typeface="Calibri"/>
              </a:rPr>
              <a:t>(</a:t>
            </a:r>
            <a:r>
              <a:rPr dirty="0" sz="1200" spc="165" i="1">
                <a:latin typeface="Calibri"/>
                <a:cs typeface="Calibri"/>
              </a:rPr>
              <a:t>R</a:t>
            </a:r>
            <a:r>
              <a:rPr dirty="0" sz="1200" spc="10" i="1">
                <a:latin typeface="Calibri"/>
                <a:cs typeface="Calibri"/>
              </a:rPr>
              <a:t> </a:t>
            </a:r>
            <a:r>
              <a:rPr dirty="0" sz="1200" spc="-170">
                <a:latin typeface="Lucida Sans Unicode"/>
                <a:cs typeface="Lucida Sans Unicode"/>
              </a:rPr>
              <a:t>∧</a:t>
            </a:r>
            <a:r>
              <a:rPr dirty="0" sz="1200" spc="-100">
                <a:latin typeface="Lucida Sans Unicode"/>
                <a:cs typeface="Lucida Sans Unicode"/>
              </a:rPr>
              <a:t> </a:t>
            </a:r>
            <a:r>
              <a:rPr dirty="0" sz="1200" i="1">
                <a:latin typeface="Calibri"/>
                <a:cs typeface="Calibri"/>
              </a:rPr>
              <a:t>y</a:t>
            </a:r>
            <a:r>
              <a:rPr dirty="0" baseline="-13888" sz="1200">
                <a:latin typeface="Calibri"/>
                <a:cs typeface="Calibri"/>
              </a:rPr>
              <a:t>3</a:t>
            </a:r>
            <a:r>
              <a:rPr dirty="0" baseline="-13888" sz="1200" spc="209">
                <a:latin typeface="Calibri"/>
                <a:cs typeface="Calibri"/>
              </a:rPr>
              <a:t> </a:t>
            </a:r>
            <a:r>
              <a:rPr dirty="0" sz="1200" spc="-170">
                <a:latin typeface="Lucida Sans Unicode"/>
                <a:cs typeface="Lucida Sans Unicode"/>
              </a:rPr>
              <a:t>∧</a:t>
            </a:r>
            <a:r>
              <a:rPr dirty="0" sz="1200" spc="-100">
                <a:latin typeface="Lucida Sans Unicode"/>
                <a:cs typeface="Lucida Sans Unicode"/>
              </a:rPr>
              <a:t> </a:t>
            </a:r>
            <a:r>
              <a:rPr dirty="0" sz="1200" i="1">
                <a:latin typeface="Calibri"/>
                <a:cs typeface="Calibri"/>
              </a:rPr>
              <a:t>y</a:t>
            </a:r>
            <a:r>
              <a:rPr dirty="0" sz="1200" spc="140" i="1">
                <a:latin typeface="Calibri"/>
                <a:cs typeface="Calibri"/>
              </a:rPr>
              <a:t>  </a:t>
            </a:r>
            <a:r>
              <a:rPr dirty="0" sz="1200" spc="-170">
                <a:latin typeface="Lucida Sans Unicode"/>
                <a:cs typeface="Lucida Sans Unicode"/>
              </a:rPr>
              <a:t>∧</a:t>
            </a:r>
            <a:r>
              <a:rPr dirty="0" sz="1200" spc="-100">
                <a:latin typeface="Lucida Sans Unicode"/>
                <a:cs typeface="Lucida Sans Unicode"/>
              </a:rPr>
              <a:t> </a:t>
            </a:r>
            <a:r>
              <a:rPr dirty="0" sz="1200" spc="35" i="1">
                <a:latin typeface="Calibri"/>
                <a:cs typeface="Calibri"/>
              </a:rPr>
              <a:t>y</a:t>
            </a:r>
            <a:r>
              <a:rPr dirty="0" baseline="-13888" sz="1200" spc="52">
                <a:latin typeface="Calibri"/>
                <a:cs typeface="Calibri"/>
              </a:rPr>
              <a:t>1</a:t>
            </a:r>
            <a:r>
              <a:rPr dirty="0" sz="1200" spc="35">
                <a:latin typeface="Calibri"/>
                <a:cs typeface="Calibri"/>
              </a:rPr>
              <a:t>)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13" name="object 13" descr=""/>
          <p:cNvSpPr/>
          <p:nvPr/>
        </p:nvSpPr>
        <p:spPr>
          <a:xfrm>
            <a:off x="644448" y="1879206"/>
            <a:ext cx="114935" cy="0"/>
          </a:xfrm>
          <a:custGeom>
            <a:avLst/>
            <a:gdLst/>
            <a:ahLst/>
            <a:cxnLst/>
            <a:rect l="l" t="t" r="r" b="b"/>
            <a:pathLst>
              <a:path w="114934" h="0">
                <a:moveTo>
                  <a:pt x="0" y="0"/>
                </a:moveTo>
                <a:lnTo>
                  <a:pt x="114414" y="0"/>
                </a:lnTo>
              </a:path>
            </a:pathLst>
          </a:custGeom>
          <a:ln w="505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4" name="object 14" descr=""/>
          <p:cNvSpPr/>
          <p:nvPr/>
        </p:nvSpPr>
        <p:spPr>
          <a:xfrm>
            <a:off x="1530121" y="1917585"/>
            <a:ext cx="78105" cy="0"/>
          </a:xfrm>
          <a:custGeom>
            <a:avLst/>
            <a:gdLst/>
            <a:ahLst/>
            <a:cxnLst/>
            <a:rect l="l" t="t" r="r" b="b"/>
            <a:pathLst>
              <a:path w="78105" h="0">
                <a:moveTo>
                  <a:pt x="0" y="0"/>
                </a:moveTo>
                <a:lnTo>
                  <a:pt x="77939" y="0"/>
                </a:lnTo>
              </a:path>
            </a:pathLst>
          </a:custGeom>
          <a:ln w="505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5" name="object 15" descr=""/>
          <p:cNvSpPr txBox="1"/>
          <p:nvPr/>
        </p:nvSpPr>
        <p:spPr>
          <a:xfrm>
            <a:off x="535825" y="1285758"/>
            <a:ext cx="1483995" cy="75819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50800">
              <a:lnSpc>
                <a:spcPct val="100000"/>
              </a:lnSpc>
              <a:spcBef>
                <a:spcPts val="95"/>
              </a:spcBef>
              <a:tabLst>
                <a:tab pos="1338580" algn="l"/>
              </a:tabLst>
            </a:pPr>
            <a:r>
              <a:rPr dirty="0" sz="1200" spc="165">
                <a:latin typeface="Calibri"/>
                <a:cs typeface="Calibri"/>
              </a:rPr>
              <a:t>(</a:t>
            </a:r>
            <a:r>
              <a:rPr dirty="0" sz="1200" spc="165" i="1">
                <a:latin typeface="Calibri"/>
                <a:cs typeface="Calibri"/>
              </a:rPr>
              <a:t>R</a:t>
            </a:r>
            <a:r>
              <a:rPr dirty="0" sz="1200" spc="25" i="1">
                <a:latin typeface="Calibri"/>
                <a:cs typeface="Calibri"/>
              </a:rPr>
              <a:t> </a:t>
            </a:r>
            <a:r>
              <a:rPr dirty="0" sz="1200" spc="-170">
                <a:latin typeface="Lucida Sans Unicode"/>
                <a:cs typeface="Lucida Sans Unicode"/>
              </a:rPr>
              <a:t>∧</a:t>
            </a:r>
            <a:r>
              <a:rPr dirty="0" sz="1200" spc="-85">
                <a:latin typeface="Lucida Sans Unicode"/>
                <a:cs typeface="Lucida Sans Unicode"/>
              </a:rPr>
              <a:t> </a:t>
            </a:r>
            <a:r>
              <a:rPr dirty="0" sz="1200" i="1">
                <a:latin typeface="Calibri"/>
                <a:cs typeface="Calibri"/>
              </a:rPr>
              <a:t>y</a:t>
            </a:r>
            <a:r>
              <a:rPr dirty="0" baseline="-20833" sz="1200">
                <a:latin typeface="Calibri"/>
                <a:cs typeface="Calibri"/>
              </a:rPr>
              <a:t>3</a:t>
            </a:r>
            <a:r>
              <a:rPr dirty="0" baseline="-20833" sz="1200" spc="232">
                <a:latin typeface="Calibri"/>
                <a:cs typeface="Calibri"/>
              </a:rPr>
              <a:t> </a:t>
            </a:r>
            <a:r>
              <a:rPr dirty="0" sz="1200" spc="-170">
                <a:latin typeface="Lucida Sans Unicode"/>
                <a:cs typeface="Lucida Sans Unicode"/>
              </a:rPr>
              <a:t>∧</a:t>
            </a:r>
            <a:r>
              <a:rPr dirty="0" sz="1200" spc="-90">
                <a:latin typeface="Lucida Sans Unicode"/>
                <a:cs typeface="Lucida Sans Unicode"/>
              </a:rPr>
              <a:t> </a:t>
            </a:r>
            <a:r>
              <a:rPr dirty="0" sz="1200" i="1">
                <a:latin typeface="Calibri"/>
                <a:cs typeface="Calibri"/>
              </a:rPr>
              <a:t>y</a:t>
            </a:r>
            <a:r>
              <a:rPr dirty="0" baseline="-13888" sz="1200">
                <a:latin typeface="Calibri"/>
                <a:cs typeface="Calibri"/>
              </a:rPr>
              <a:t>2</a:t>
            </a:r>
            <a:r>
              <a:rPr dirty="0" baseline="-13888" sz="1200" spc="232">
                <a:latin typeface="Calibri"/>
                <a:cs typeface="Calibri"/>
              </a:rPr>
              <a:t> </a:t>
            </a:r>
            <a:r>
              <a:rPr dirty="0" sz="1200" spc="-170">
                <a:latin typeface="Lucida Sans Unicode"/>
                <a:cs typeface="Lucida Sans Unicode"/>
              </a:rPr>
              <a:t>∧</a:t>
            </a:r>
            <a:r>
              <a:rPr dirty="0" sz="1200" spc="-85">
                <a:latin typeface="Lucida Sans Unicode"/>
                <a:cs typeface="Lucida Sans Unicode"/>
              </a:rPr>
              <a:t> </a:t>
            </a:r>
            <a:r>
              <a:rPr dirty="0" sz="1200" spc="35" i="1">
                <a:latin typeface="Calibri"/>
                <a:cs typeface="Calibri"/>
              </a:rPr>
              <a:t>y</a:t>
            </a:r>
            <a:r>
              <a:rPr dirty="0" baseline="-13888" sz="1200" spc="52">
                <a:latin typeface="Calibri"/>
                <a:cs typeface="Calibri"/>
              </a:rPr>
              <a:t>1</a:t>
            </a:r>
            <a:r>
              <a:rPr dirty="0" sz="1200" spc="35">
                <a:latin typeface="Calibri"/>
                <a:cs typeface="Calibri"/>
              </a:rPr>
              <a:t>)</a:t>
            </a:r>
            <a:r>
              <a:rPr dirty="0" sz="1200">
                <a:latin typeface="Calibri"/>
                <a:cs typeface="Calibri"/>
              </a:rPr>
              <a:t>	</a:t>
            </a:r>
            <a:r>
              <a:rPr dirty="0" sz="1200" spc="-50">
                <a:latin typeface="Lucida Sans Unicode"/>
                <a:cs typeface="Lucida Sans Unicode"/>
              </a:rPr>
              <a:t>∨</a:t>
            </a:r>
            <a:endParaRPr sz="1200">
              <a:latin typeface="Lucida Sans Unicode"/>
              <a:cs typeface="Lucida Sans Unicode"/>
            </a:endParaRPr>
          </a:p>
          <a:p>
            <a:pPr marL="50800">
              <a:lnSpc>
                <a:spcPct val="100000"/>
              </a:lnSpc>
              <a:spcBef>
                <a:spcPts val="5"/>
              </a:spcBef>
              <a:tabLst>
                <a:tab pos="1343660" algn="l"/>
              </a:tabLst>
            </a:pPr>
            <a:r>
              <a:rPr dirty="0" sz="1200" spc="165">
                <a:latin typeface="Calibri"/>
                <a:cs typeface="Calibri"/>
              </a:rPr>
              <a:t>(</a:t>
            </a:r>
            <a:r>
              <a:rPr dirty="0" sz="1200" spc="165" i="1">
                <a:latin typeface="Calibri"/>
                <a:cs typeface="Calibri"/>
              </a:rPr>
              <a:t>R</a:t>
            </a:r>
            <a:r>
              <a:rPr dirty="0" sz="1200" spc="25" i="1">
                <a:latin typeface="Calibri"/>
                <a:cs typeface="Calibri"/>
              </a:rPr>
              <a:t> </a:t>
            </a:r>
            <a:r>
              <a:rPr dirty="0" sz="1200" spc="-170">
                <a:latin typeface="Lucida Sans Unicode"/>
                <a:cs typeface="Lucida Sans Unicode"/>
              </a:rPr>
              <a:t>∧</a:t>
            </a:r>
            <a:r>
              <a:rPr dirty="0" sz="1200" spc="-85">
                <a:latin typeface="Lucida Sans Unicode"/>
                <a:cs typeface="Lucida Sans Unicode"/>
              </a:rPr>
              <a:t> </a:t>
            </a:r>
            <a:r>
              <a:rPr dirty="0" sz="1200" i="1">
                <a:latin typeface="Calibri"/>
                <a:cs typeface="Calibri"/>
              </a:rPr>
              <a:t>y</a:t>
            </a:r>
            <a:r>
              <a:rPr dirty="0" baseline="-13888" sz="1200">
                <a:latin typeface="Calibri"/>
                <a:cs typeface="Calibri"/>
              </a:rPr>
              <a:t>3</a:t>
            </a:r>
            <a:r>
              <a:rPr dirty="0" baseline="-13888" sz="1200" spc="232">
                <a:latin typeface="Calibri"/>
                <a:cs typeface="Calibri"/>
              </a:rPr>
              <a:t> </a:t>
            </a:r>
            <a:r>
              <a:rPr dirty="0" sz="1200" spc="-170">
                <a:latin typeface="Lucida Sans Unicode"/>
                <a:cs typeface="Lucida Sans Unicode"/>
              </a:rPr>
              <a:t>∧</a:t>
            </a:r>
            <a:r>
              <a:rPr dirty="0" sz="1200" spc="-90">
                <a:latin typeface="Lucida Sans Unicode"/>
                <a:cs typeface="Lucida Sans Unicode"/>
              </a:rPr>
              <a:t> </a:t>
            </a:r>
            <a:r>
              <a:rPr dirty="0" sz="1200" i="1">
                <a:latin typeface="Calibri"/>
                <a:cs typeface="Calibri"/>
              </a:rPr>
              <a:t>y</a:t>
            </a:r>
            <a:r>
              <a:rPr dirty="0" baseline="-20833" sz="1200">
                <a:latin typeface="Calibri"/>
                <a:cs typeface="Calibri"/>
              </a:rPr>
              <a:t>2</a:t>
            </a:r>
            <a:r>
              <a:rPr dirty="0" baseline="-20833" sz="1200" spc="232">
                <a:latin typeface="Calibri"/>
                <a:cs typeface="Calibri"/>
              </a:rPr>
              <a:t> </a:t>
            </a:r>
            <a:r>
              <a:rPr dirty="0" sz="1200" spc="-170">
                <a:latin typeface="Lucida Sans Unicode"/>
                <a:cs typeface="Lucida Sans Unicode"/>
              </a:rPr>
              <a:t>∧</a:t>
            </a:r>
            <a:r>
              <a:rPr dirty="0" sz="1200" spc="-85">
                <a:latin typeface="Lucida Sans Unicode"/>
                <a:cs typeface="Lucida Sans Unicode"/>
              </a:rPr>
              <a:t> </a:t>
            </a:r>
            <a:r>
              <a:rPr dirty="0" sz="1200" spc="50" i="1">
                <a:latin typeface="Calibri"/>
                <a:cs typeface="Calibri"/>
              </a:rPr>
              <a:t>y</a:t>
            </a:r>
            <a:r>
              <a:rPr dirty="0" baseline="-20833" sz="1200" spc="75">
                <a:latin typeface="Calibri"/>
                <a:cs typeface="Calibri"/>
              </a:rPr>
              <a:t>1</a:t>
            </a:r>
            <a:r>
              <a:rPr dirty="0" sz="1200" spc="50">
                <a:latin typeface="Calibri"/>
                <a:cs typeface="Calibri"/>
              </a:rPr>
              <a:t>)</a:t>
            </a:r>
            <a:r>
              <a:rPr dirty="0" sz="1200">
                <a:latin typeface="Calibri"/>
                <a:cs typeface="Calibri"/>
              </a:rPr>
              <a:t>	</a:t>
            </a:r>
            <a:r>
              <a:rPr dirty="0" sz="1200" spc="-50">
                <a:latin typeface="Lucida Sans Unicode"/>
                <a:cs typeface="Lucida Sans Unicode"/>
              </a:rPr>
              <a:t>∨</a:t>
            </a:r>
            <a:endParaRPr sz="1200">
              <a:latin typeface="Lucida Sans Unicode"/>
              <a:cs typeface="Lucida Sans Unicode"/>
            </a:endParaRPr>
          </a:p>
          <a:p>
            <a:pPr marL="1338580">
              <a:lnSpc>
                <a:spcPct val="100000"/>
              </a:lnSpc>
              <a:spcBef>
                <a:spcPts val="5"/>
              </a:spcBef>
            </a:pPr>
            <a:r>
              <a:rPr dirty="0" sz="1200" spc="-50">
                <a:latin typeface="Lucida Sans Unicode"/>
                <a:cs typeface="Lucida Sans Unicode"/>
              </a:rPr>
              <a:t>∨</a:t>
            </a:r>
            <a:endParaRPr sz="1200">
              <a:latin typeface="Lucida Sans Unicode"/>
              <a:cs typeface="Lucida Sans Unicode"/>
            </a:endParaRPr>
          </a:p>
          <a:p>
            <a:pPr marL="1338580">
              <a:lnSpc>
                <a:spcPct val="100000"/>
              </a:lnSpc>
              <a:spcBef>
                <a:spcPts val="5"/>
              </a:spcBef>
            </a:pPr>
            <a:r>
              <a:rPr dirty="0" sz="1200" spc="-50">
                <a:latin typeface="Lucida Sans Unicode"/>
                <a:cs typeface="Lucida Sans Unicode"/>
              </a:rPr>
              <a:t>∨</a:t>
            </a:r>
            <a:endParaRPr sz="1200">
              <a:latin typeface="Lucida Sans Unicode"/>
              <a:cs typeface="Lucida Sans Unicode"/>
            </a:endParaRPr>
          </a:p>
        </p:txBody>
      </p:sp>
      <p:sp>
        <p:nvSpPr>
          <p:cNvPr id="16" name="object 16" descr=""/>
          <p:cNvSpPr/>
          <p:nvPr/>
        </p:nvSpPr>
        <p:spPr>
          <a:xfrm>
            <a:off x="644448" y="2062670"/>
            <a:ext cx="114935" cy="0"/>
          </a:xfrm>
          <a:custGeom>
            <a:avLst/>
            <a:gdLst/>
            <a:ahLst/>
            <a:cxnLst/>
            <a:rect l="l" t="t" r="r" b="b"/>
            <a:pathLst>
              <a:path w="114934" h="0">
                <a:moveTo>
                  <a:pt x="0" y="0"/>
                </a:moveTo>
                <a:lnTo>
                  <a:pt x="114414" y="0"/>
                </a:lnTo>
              </a:path>
            </a:pathLst>
          </a:custGeom>
          <a:ln w="505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7" name="object 17" descr=""/>
          <p:cNvSpPr txBox="1"/>
          <p:nvPr/>
        </p:nvSpPr>
        <p:spPr>
          <a:xfrm>
            <a:off x="548525" y="1739137"/>
            <a:ext cx="1216025" cy="488315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758190">
              <a:lnSpc>
                <a:spcPts val="860"/>
              </a:lnSpc>
              <a:spcBef>
                <a:spcPts val="95"/>
              </a:spcBef>
            </a:pPr>
            <a:r>
              <a:rPr dirty="0" sz="800" spc="-50">
                <a:latin typeface="Calibri"/>
                <a:cs typeface="Calibri"/>
              </a:rPr>
              <a:t>2</a:t>
            </a:r>
            <a:endParaRPr sz="800">
              <a:latin typeface="Calibri"/>
              <a:cs typeface="Calibri"/>
            </a:endParaRPr>
          </a:p>
          <a:p>
            <a:pPr marL="38100">
              <a:lnSpc>
                <a:spcPts val="1340"/>
              </a:lnSpc>
            </a:pPr>
            <a:r>
              <a:rPr dirty="0" sz="1200" spc="165">
                <a:latin typeface="Calibri"/>
                <a:cs typeface="Calibri"/>
              </a:rPr>
              <a:t>(</a:t>
            </a:r>
            <a:r>
              <a:rPr dirty="0" sz="1200" spc="165" i="1">
                <a:latin typeface="Calibri"/>
                <a:cs typeface="Calibri"/>
              </a:rPr>
              <a:t>R</a:t>
            </a:r>
            <a:r>
              <a:rPr dirty="0" sz="1200" spc="20" i="1">
                <a:latin typeface="Calibri"/>
                <a:cs typeface="Calibri"/>
              </a:rPr>
              <a:t> </a:t>
            </a:r>
            <a:r>
              <a:rPr dirty="0" sz="1200" spc="-170">
                <a:latin typeface="Lucida Sans Unicode"/>
                <a:cs typeface="Lucida Sans Unicode"/>
              </a:rPr>
              <a:t>∧</a:t>
            </a:r>
            <a:r>
              <a:rPr dirty="0" sz="1200" spc="-95">
                <a:latin typeface="Lucida Sans Unicode"/>
                <a:cs typeface="Lucida Sans Unicode"/>
              </a:rPr>
              <a:t> </a:t>
            </a:r>
            <a:r>
              <a:rPr dirty="0" sz="1200" i="1">
                <a:latin typeface="Calibri"/>
                <a:cs typeface="Calibri"/>
              </a:rPr>
              <a:t>y</a:t>
            </a:r>
            <a:r>
              <a:rPr dirty="0" baseline="-13888" sz="1200">
                <a:latin typeface="Calibri"/>
                <a:cs typeface="Calibri"/>
              </a:rPr>
              <a:t>3</a:t>
            </a:r>
            <a:r>
              <a:rPr dirty="0" baseline="-13888" sz="1200" spc="225">
                <a:latin typeface="Calibri"/>
                <a:cs typeface="Calibri"/>
              </a:rPr>
              <a:t> </a:t>
            </a:r>
            <a:r>
              <a:rPr dirty="0" sz="1200" spc="-170">
                <a:latin typeface="Lucida Sans Unicode"/>
                <a:cs typeface="Lucida Sans Unicode"/>
              </a:rPr>
              <a:t>∧</a:t>
            </a:r>
            <a:r>
              <a:rPr dirty="0" sz="1200" spc="-95">
                <a:latin typeface="Lucida Sans Unicode"/>
                <a:cs typeface="Lucida Sans Unicode"/>
              </a:rPr>
              <a:t> </a:t>
            </a:r>
            <a:r>
              <a:rPr dirty="0" sz="1200" i="1">
                <a:latin typeface="Calibri"/>
                <a:cs typeface="Calibri"/>
              </a:rPr>
              <a:t>y</a:t>
            </a:r>
            <a:r>
              <a:rPr dirty="0" baseline="-13888" sz="1200">
                <a:latin typeface="Calibri"/>
                <a:cs typeface="Calibri"/>
              </a:rPr>
              <a:t>2</a:t>
            </a:r>
            <a:r>
              <a:rPr dirty="0" baseline="-13888" sz="1200" spc="225">
                <a:latin typeface="Calibri"/>
                <a:cs typeface="Calibri"/>
              </a:rPr>
              <a:t> </a:t>
            </a:r>
            <a:r>
              <a:rPr dirty="0" sz="1200" spc="-170">
                <a:latin typeface="Lucida Sans Unicode"/>
                <a:cs typeface="Lucida Sans Unicode"/>
              </a:rPr>
              <a:t>∧</a:t>
            </a:r>
            <a:r>
              <a:rPr dirty="0" sz="1200" spc="-95">
                <a:latin typeface="Lucida Sans Unicode"/>
                <a:cs typeface="Lucida Sans Unicode"/>
              </a:rPr>
              <a:t> </a:t>
            </a:r>
            <a:r>
              <a:rPr dirty="0" sz="1200" spc="50" i="1">
                <a:latin typeface="Calibri"/>
                <a:cs typeface="Calibri"/>
              </a:rPr>
              <a:t>y</a:t>
            </a:r>
            <a:r>
              <a:rPr dirty="0" baseline="-20833" sz="1200" spc="75">
                <a:latin typeface="Calibri"/>
                <a:cs typeface="Calibri"/>
              </a:rPr>
              <a:t>1</a:t>
            </a:r>
            <a:r>
              <a:rPr dirty="0" sz="1200" spc="50">
                <a:latin typeface="Calibri"/>
                <a:cs typeface="Calibri"/>
              </a:rPr>
              <a:t>)</a:t>
            </a:r>
            <a:endParaRPr sz="1200">
              <a:latin typeface="Calibri"/>
              <a:cs typeface="Calibri"/>
            </a:endParaRPr>
          </a:p>
          <a:p>
            <a:pPr marL="38100">
              <a:lnSpc>
                <a:spcPct val="100000"/>
              </a:lnSpc>
              <a:spcBef>
                <a:spcPts val="5"/>
              </a:spcBef>
            </a:pPr>
            <a:r>
              <a:rPr dirty="0" sz="1200" spc="165">
                <a:latin typeface="Calibri"/>
                <a:cs typeface="Calibri"/>
              </a:rPr>
              <a:t>(</a:t>
            </a:r>
            <a:r>
              <a:rPr dirty="0" sz="1200" spc="165" i="1">
                <a:latin typeface="Calibri"/>
                <a:cs typeface="Calibri"/>
              </a:rPr>
              <a:t>R</a:t>
            </a:r>
            <a:r>
              <a:rPr dirty="0" sz="1200" spc="20" i="1">
                <a:latin typeface="Calibri"/>
                <a:cs typeface="Calibri"/>
              </a:rPr>
              <a:t> </a:t>
            </a:r>
            <a:r>
              <a:rPr dirty="0" sz="1200" spc="-170">
                <a:latin typeface="Lucida Sans Unicode"/>
                <a:cs typeface="Lucida Sans Unicode"/>
              </a:rPr>
              <a:t>∧</a:t>
            </a:r>
            <a:r>
              <a:rPr dirty="0" sz="1200" spc="-95">
                <a:latin typeface="Lucida Sans Unicode"/>
                <a:cs typeface="Lucida Sans Unicode"/>
              </a:rPr>
              <a:t> </a:t>
            </a:r>
            <a:r>
              <a:rPr dirty="0" sz="1200" i="1">
                <a:latin typeface="Calibri"/>
                <a:cs typeface="Calibri"/>
              </a:rPr>
              <a:t>y</a:t>
            </a:r>
            <a:r>
              <a:rPr dirty="0" baseline="-13888" sz="1200">
                <a:latin typeface="Calibri"/>
                <a:cs typeface="Calibri"/>
              </a:rPr>
              <a:t>3</a:t>
            </a:r>
            <a:r>
              <a:rPr dirty="0" baseline="-13888" sz="1200" spc="225">
                <a:latin typeface="Calibri"/>
                <a:cs typeface="Calibri"/>
              </a:rPr>
              <a:t> </a:t>
            </a:r>
            <a:r>
              <a:rPr dirty="0" sz="1200" spc="-170">
                <a:latin typeface="Lucida Sans Unicode"/>
                <a:cs typeface="Lucida Sans Unicode"/>
              </a:rPr>
              <a:t>∧</a:t>
            </a:r>
            <a:r>
              <a:rPr dirty="0" sz="1200" spc="-95">
                <a:latin typeface="Lucida Sans Unicode"/>
                <a:cs typeface="Lucida Sans Unicode"/>
              </a:rPr>
              <a:t> </a:t>
            </a:r>
            <a:r>
              <a:rPr dirty="0" sz="1200" i="1">
                <a:latin typeface="Calibri"/>
                <a:cs typeface="Calibri"/>
              </a:rPr>
              <a:t>y</a:t>
            </a:r>
            <a:r>
              <a:rPr dirty="0" baseline="-13888" sz="1200">
                <a:latin typeface="Calibri"/>
                <a:cs typeface="Calibri"/>
              </a:rPr>
              <a:t>2</a:t>
            </a:r>
            <a:r>
              <a:rPr dirty="0" baseline="-13888" sz="1200" spc="225">
                <a:latin typeface="Calibri"/>
                <a:cs typeface="Calibri"/>
              </a:rPr>
              <a:t> </a:t>
            </a:r>
            <a:r>
              <a:rPr dirty="0" sz="1200" spc="-170">
                <a:latin typeface="Lucida Sans Unicode"/>
                <a:cs typeface="Lucida Sans Unicode"/>
              </a:rPr>
              <a:t>∧</a:t>
            </a:r>
            <a:r>
              <a:rPr dirty="0" sz="1200" spc="-95">
                <a:latin typeface="Lucida Sans Unicode"/>
                <a:cs typeface="Lucida Sans Unicode"/>
              </a:rPr>
              <a:t> </a:t>
            </a:r>
            <a:r>
              <a:rPr dirty="0" sz="1200" spc="35" i="1">
                <a:latin typeface="Calibri"/>
                <a:cs typeface="Calibri"/>
              </a:rPr>
              <a:t>y</a:t>
            </a:r>
            <a:r>
              <a:rPr dirty="0" baseline="-13888" sz="1200" spc="52">
                <a:latin typeface="Calibri"/>
                <a:cs typeface="Calibri"/>
              </a:rPr>
              <a:t>1</a:t>
            </a:r>
            <a:r>
              <a:rPr dirty="0" sz="1200" spc="35">
                <a:latin typeface="Calibri"/>
                <a:cs typeface="Calibri"/>
              </a:rPr>
              <a:t>)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18" name="object 18" descr=""/>
          <p:cNvSpPr txBox="1"/>
          <p:nvPr/>
        </p:nvSpPr>
        <p:spPr>
          <a:xfrm>
            <a:off x="2373934" y="1645091"/>
            <a:ext cx="177165" cy="207645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200" spc="15">
                <a:latin typeface="Lucida Sans Unicode"/>
                <a:cs typeface="Lucida Sans Unicode"/>
              </a:rPr>
              <a:t>⇒</a:t>
            </a:r>
            <a:endParaRPr sz="1200">
              <a:latin typeface="Lucida Sans Unicode"/>
              <a:cs typeface="Lucida Sans Unicode"/>
            </a:endParaRPr>
          </a:p>
        </p:txBody>
      </p:sp>
      <p:sp>
        <p:nvSpPr>
          <p:cNvPr id="19" name="object 19" descr=""/>
          <p:cNvSpPr/>
          <p:nvPr/>
        </p:nvSpPr>
        <p:spPr>
          <a:xfrm>
            <a:off x="3365830" y="1512290"/>
            <a:ext cx="114935" cy="0"/>
          </a:xfrm>
          <a:custGeom>
            <a:avLst/>
            <a:gdLst/>
            <a:ahLst/>
            <a:cxnLst/>
            <a:rect l="l" t="t" r="r" b="b"/>
            <a:pathLst>
              <a:path w="114935" h="0">
                <a:moveTo>
                  <a:pt x="0" y="0"/>
                </a:moveTo>
                <a:lnTo>
                  <a:pt x="114414" y="0"/>
                </a:lnTo>
              </a:path>
            </a:pathLst>
          </a:custGeom>
          <a:ln w="505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0" name="object 20" descr=""/>
          <p:cNvSpPr/>
          <p:nvPr/>
        </p:nvSpPr>
        <p:spPr>
          <a:xfrm>
            <a:off x="3365830" y="1695755"/>
            <a:ext cx="114935" cy="0"/>
          </a:xfrm>
          <a:custGeom>
            <a:avLst/>
            <a:gdLst/>
            <a:ahLst/>
            <a:cxnLst/>
            <a:rect l="l" t="t" r="r" b="b"/>
            <a:pathLst>
              <a:path w="114935" h="0">
                <a:moveTo>
                  <a:pt x="0" y="0"/>
                </a:moveTo>
                <a:lnTo>
                  <a:pt x="114414" y="0"/>
                </a:lnTo>
              </a:path>
            </a:pathLst>
          </a:custGeom>
          <a:ln w="505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1" name="object 21" descr=""/>
          <p:cNvSpPr/>
          <p:nvPr/>
        </p:nvSpPr>
        <p:spPr>
          <a:xfrm>
            <a:off x="3950220" y="1734134"/>
            <a:ext cx="78105" cy="0"/>
          </a:xfrm>
          <a:custGeom>
            <a:avLst/>
            <a:gdLst/>
            <a:ahLst/>
            <a:cxnLst/>
            <a:rect l="l" t="t" r="r" b="b"/>
            <a:pathLst>
              <a:path w="78104" h="0">
                <a:moveTo>
                  <a:pt x="0" y="0"/>
                </a:moveTo>
                <a:lnTo>
                  <a:pt x="77939" y="0"/>
                </a:lnTo>
              </a:path>
            </a:pathLst>
          </a:custGeom>
          <a:ln w="505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2" name="object 22" descr=""/>
          <p:cNvSpPr txBox="1"/>
          <p:nvPr/>
        </p:nvSpPr>
        <p:spPr>
          <a:xfrm>
            <a:off x="3269919" y="1652686"/>
            <a:ext cx="914400" cy="207645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38100">
              <a:lnSpc>
                <a:spcPct val="100000"/>
              </a:lnSpc>
              <a:spcBef>
                <a:spcPts val="95"/>
              </a:spcBef>
            </a:pPr>
            <a:r>
              <a:rPr dirty="0" sz="1200" spc="165">
                <a:latin typeface="Calibri"/>
                <a:cs typeface="Calibri"/>
              </a:rPr>
              <a:t>(</a:t>
            </a:r>
            <a:r>
              <a:rPr dirty="0" sz="1200" spc="165" i="1">
                <a:latin typeface="Calibri"/>
                <a:cs typeface="Calibri"/>
              </a:rPr>
              <a:t>R</a:t>
            </a:r>
            <a:r>
              <a:rPr dirty="0" sz="1200" spc="15" i="1">
                <a:latin typeface="Calibri"/>
                <a:cs typeface="Calibri"/>
              </a:rPr>
              <a:t> </a:t>
            </a:r>
            <a:r>
              <a:rPr dirty="0" sz="1200" spc="-170">
                <a:latin typeface="Lucida Sans Unicode"/>
                <a:cs typeface="Lucida Sans Unicode"/>
              </a:rPr>
              <a:t>∧</a:t>
            </a:r>
            <a:r>
              <a:rPr dirty="0" sz="1200" spc="-100">
                <a:latin typeface="Lucida Sans Unicode"/>
                <a:cs typeface="Lucida Sans Unicode"/>
              </a:rPr>
              <a:t> </a:t>
            </a:r>
            <a:r>
              <a:rPr dirty="0" sz="1200" i="1">
                <a:latin typeface="Calibri"/>
                <a:cs typeface="Calibri"/>
              </a:rPr>
              <a:t>y</a:t>
            </a:r>
            <a:r>
              <a:rPr dirty="0" baseline="-13888" sz="1200">
                <a:latin typeface="Calibri"/>
                <a:cs typeface="Calibri"/>
              </a:rPr>
              <a:t>3</a:t>
            </a:r>
            <a:r>
              <a:rPr dirty="0" baseline="-13888" sz="1200" spc="217">
                <a:latin typeface="Calibri"/>
                <a:cs typeface="Calibri"/>
              </a:rPr>
              <a:t> </a:t>
            </a:r>
            <a:r>
              <a:rPr dirty="0" sz="1200" spc="-170">
                <a:latin typeface="Lucida Sans Unicode"/>
                <a:cs typeface="Lucida Sans Unicode"/>
              </a:rPr>
              <a:t>∧</a:t>
            </a:r>
            <a:r>
              <a:rPr dirty="0" sz="1200" spc="-100">
                <a:latin typeface="Lucida Sans Unicode"/>
                <a:cs typeface="Lucida Sans Unicode"/>
              </a:rPr>
              <a:t> </a:t>
            </a:r>
            <a:r>
              <a:rPr dirty="0" sz="1200" i="1">
                <a:latin typeface="Calibri"/>
                <a:cs typeface="Calibri"/>
              </a:rPr>
              <a:t>y</a:t>
            </a:r>
            <a:r>
              <a:rPr dirty="0" sz="1200" spc="280" i="1">
                <a:latin typeface="Calibri"/>
                <a:cs typeface="Calibri"/>
              </a:rPr>
              <a:t> </a:t>
            </a:r>
            <a:r>
              <a:rPr dirty="0" sz="1200" spc="40">
                <a:latin typeface="Calibri"/>
                <a:cs typeface="Calibri"/>
              </a:rPr>
              <a:t>)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23" name="object 23" descr=""/>
          <p:cNvSpPr txBox="1"/>
          <p:nvPr/>
        </p:nvSpPr>
        <p:spPr>
          <a:xfrm>
            <a:off x="3257219" y="1469222"/>
            <a:ext cx="1177290" cy="39116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50800">
              <a:lnSpc>
                <a:spcPct val="100000"/>
              </a:lnSpc>
              <a:spcBef>
                <a:spcPts val="95"/>
              </a:spcBef>
              <a:tabLst>
                <a:tab pos="1031875" algn="l"/>
              </a:tabLst>
            </a:pPr>
            <a:r>
              <a:rPr dirty="0" sz="1200" spc="165">
                <a:latin typeface="Calibri"/>
                <a:cs typeface="Calibri"/>
              </a:rPr>
              <a:t>(</a:t>
            </a:r>
            <a:r>
              <a:rPr dirty="0" sz="1200" spc="165" i="1">
                <a:latin typeface="Calibri"/>
                <a:cs typeface="Calibri"/>
              </a:rPr>
              <a:t>R</a:t>
            </a:r>
            <a:r>
              <a:rPr dirty="0" sz="1200" spc="15" i="1">
                <a:latin typeface="Calibri"/>
                <a:cs typeface="Calibri"/>
              </a:rPr>
              <a:t> </a:t>
            </a:r>
            <a:r>
              <a:rPr dirty="0" sz="1200" spc="-170">
                <a:latin typeface="Lucida Sans Unicode"/>
                <a:cs typeface="Lucida Sans Unicode"/>
              </a:rPr>
              <a:t>∧</a:t>
            </a:r>
            <a:r>
              <a:rPr dirty="0" sz="1200" spc="-100">
                <a:latin typeface="Lucida Sans Unicode"/>
                <a:cs typeface="Lucida Sans Unicode"/>
              </a:rPr>
              <a:t> </a:t>
            </a:r>
            <a:r>
              <a:rPr dirty="0" sz="1200" i="1">
                <a:latin typeface="Calibri"/>
                <a:cs typeface="Calibri"/>
              </a:rPr>
              <a:t>y</a:t>
            </a:r>
            <a:r>
              <a:rPr dirty="0" baseline="-13888" sz="1200">
                <a:latin typeface="Calibri"/>
                <a:cs typeface="Calibri"/>
              </a:rPr>
              <a:t>2</a:t>
            </a:r>
            <a:r>
              <a:rPr dirty="0" baseline="-13888" sz="1200" spc="217">
                <a:latin typeface="Calibri"/>
                <a:cs typeface="Calibri"/>
              </a:rPr>
              <a:t> </a:t>
            </a:r>
            <a:r>
              <a:rPr dirty="0" sz="1200" spc="-170">
                <a:latin typeface="Lucida Sans Unicode"/>
                <a:cs typeface="Lucida Sans Unicode"/>
              </a:rPr>
              <a:t>∧</a:t>
            </a:r>
            <a:r>
              <a:rPr dirty="0" sz="1200" spc="-95">
                <a:latin typeface="Lucida Sans Unicode"/>
                <a:cs typeface="Lucida Sans Unicode"/>
              </a:rPr>
              <a:t> </a:t>
            </a:r>
            <a:r>
              <a:rPr dirty="0" sz="1200" spc="35" i="1">
                <a:latin typeface="Calibri"/>
                <a:cs typeface="Calibri"/>
              </a:rPr>
              <a:t>y</a:t>
            </a:r>
            <a:r>
              <a:rPr dirty="0" baseline="-13888" sz="1200" spc="52">
                <a:latin typeface="Calibri"/>
                <a:cs typeface="Calibri"/>
              </a:rPr>
              <a:t>1</a:t>
            </a:r>
            <a:r>
              <a:rPr dirty="0" sz="1200" spc="35">
                <a:latin typeface="Calibri"/>
                <a:cs typeface="Calibri"/>
              </a:rPr>
              <a:t>)</a:t>
            </a:r>
            <a:r>
              <a:rPr dirty="0" sz="1200">
                <a:latin typeface="Calibri"/>
                <a:cs typeface="Calibri"/>
              </a:rPr>
              <a:t>	</a:t>
            </a:r>
            <a:r>
              <a:rPr dirty="0" sz="1200" spc="-50">
                <a:latin typeface="Lucida Sans Unicode"/>
                <a:cs typeface="Lucida Sans Unicode"/>
              </a:rPr>
              <a:t>∨</a:t>
            </a:r>
            <a:endParaRPr sz="1200">
              <a:latin typeface="Lucida Sans Unicode"/>
              <a:cs typeface="Lucida Sans Unicode"/>
            </a:endParaRPr>
          </a:p>
          <a:p>
            <a:pPr algn="r" marR="30480">
              <a:lnSpc>
                <a:spcPct val="100000"/>
              </a:lnSpc>
              <a:spcBef>
                <a:spcPts val="5"/>
              </a:spcBef>
            </a:pPr>
            <a:r>
              <a:rPr dirty="0" sz="1200" spc="-50">
                <a:latin typeface="Lucida Sans Unicode"/>
                <a:cs typeface="Lucida Sans Unicode"/>
              </a:rPr>
              <a:t>∨</a:t>
            </a:r>
            <a:endParaRPr sz="1200">
              <a:latin typeface="Lucida Sans Unicode"/>
              <a:cs typeface="Lucida Sans Unicode"/>
            </a:endParaRPr>
          </a:p>
        </p:txBody>
      </p:sp>
      <p:sp>
        <p:nvSpPr>
          <p:cNvPr id="24" name="object 24" descr=""/>
          <p:cNvSpPr/>
          <p:nvPr/>
        </p:nvSpPr>
        <p:spPr>
          <a:xfrm>
            <a:off x="3365830" y="1879206"/>
            <a:ext cx="114935" cy="0"/>
          </a:xfrm>
          <a:custGeom>
            <a:avLst/>
            <a:gdLst/>
            <a:ahLst/>
            <a:cxnLst/>
            <a:rect l="l" t="t" r="r" b="b"/>
            <a:pathLst>
              <a:path w="114935" h="0">
                <a:moveTo>
                  <a:pt x="0" y="0"/>
                </a:moveTo>
                <a:lnTo>
                  <a:pt x="114414" y="0"/>
                </a:lnTo>
              </a:path>
            </a:pathLst>
          </a:custGeom>
          <a:ln w="505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5" name="object 25" descr=""/>
          <p:cNvSpPr txBox="1"/>
          <p:nvPr/>
        </p:nvSpPr>
        <p:spPr>
          <a:xfrm>
            <a:off x="3269919" y="1739137"/>
            <a:ext cx="908685" cy="30480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algn="r" marR="88900">
              <a:lnSpc>
                <a:spcPts val="860"/>
              </a:lnSpc>
              <a:spcBef>
                <a:spcPts val="95"/>
              </a:spcBef>
            </a:pPr>
            <a:r>
              <a:rPr dirty="0" sz="800" spc="-50">
                <a:latin typeface="Calibri"/>
                <a:cs typeface="Calibri"/>
              </a:rPr>
              <a:t>1</a:t>
            </a:r>
            <a:endParaRPr sz="800">
              <a:latin typeface="Calibri"/>
              <a:cs typeface="Calibri"/>
            </a:endParaRPr>
          </a:p>
          <a:p>
            <a:pPr marL="38100">
              <a:lnSpc>
                <a:spcPts val="1340"/>
              </a:lnSpc>
            </a:pPr>
            <a:r>
              <a:rPr dirty="0" sz="1200" spc="165">
                <a:latin typeface="Calibri"/>
                <a:cs typeface="Calibri"/>
              </a:rPr>
              <a:t>(</a:t>
            </a:r>
            <a:r>
              <a:rPr dirty="0" sz="1200" spc="165" i="1">
                <a:latin typeface="Calibri"/>
                <a:cs typeface="Calibri"/>
              </a:rPr>
              <a:t>R</a:t>
            </a:r>
            <a:r>
              <a:rPr dirty="0" sz="1200" spc="15" i="1">
                <a:latin typeface="Calibri"/>
                <a:cs typeface="Calibri"/>
              </a:rPr>
              <a:t> </a:t>
            </a:r>
            <a:r>
              <a:rPr dirty="0" sz="1200" spc="-170">
                <a:latin typeface="Lucida Sans Unicode"/>
                <a:cs typeface="Lucida Sans Unicode"/>
              </a:rPr>
              <a:t>∧</a:t>
            </a:r>
            <a:r>
              <a:rPr dirty="0" sz="1200" spc="-100">
                <a:latin typeface="Lucida Sans Unicode"/>
                <a:cs typeface="Lucida Sans Unicode"/>
              </a:rPr>
              <a:t> </a:t>
            </a:r>
            <a:r>
              <a:rPr dirty="0" sz="1200" i="1">
                <a:latin typeface="Calibri"/>
                <a:cs typeface="Calibri"/>
              </a:rPr>
              <a:t>y</a:t>
            </a:r>
            <a:r>
              <a:rPr dirty="0" baseline="-13888" sz="1200">
                <a:latin typeface="Calibri"/>
                <a:cs typeface="Calibri"/>
              </a:rPr>
              <a:t>3</a:t>
            </a:r>
            <a:r>
              <a:rPr dirty="0" baseline="-13888" sz="1200" spc="217">
                <a:latin typeface="Calibri"/>
                <a:cs typeface="Calibri"/>
              </a:rPr>
              <a:t> </a:t>
            </a:r>
            <a:r>
              <a:rPr dirty="0" sz="1200" spc="-170">
                <a:latin typeface="Lucida Sans Unicode"/>
                <a:cs typeface="Lucida Sans Unicode"/>
              </a:rPr>
              <a:t>∧</a:t>
            </a:r>
            <a:r>
              <a:rPr dirty="0" sz="1200" spc="-95">
                <a:latin typeface="Lucida Sans Unicode"/>
                <a:cs typeface="Lucida Sans Unicode"/>
              </a:rPr>
              <a:t> </a:t>
            </a:r>
            <a:r>
              <a:rPr dirty="0" sz="1200" spc="35" i="1">
                <a:latin typeface="Calibri"/>
                <a:cs typeface="Calibri"/>
              </a:rPr>
              <a:t>y</a:t>
            </a:r>
            <a:r>
              <a:rPr dirty="0" baseline="-13888" sz="1200" spc="52">
                <a:latin typeface="Calibri"/>
                <a:cs typeface="Calibri"/>
              </a:rPr>
              <a:t>1</a:t>
            </a:r>
            <a:r>
              <a:rPr dirty="0" sz="1200" spc="35">
                <a:latin typeface="Calibri"/>
                <a:cs typeface="Calibri"/>
              </a:rPr>
              <a:t>)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26" name="object 26" descr=""/>
          <p:cNvSpPr txBox="1"/>
          <p:nvPr/>
        </p:nvSpPr>
        <p:spPr>
          <a:xfrm>
            <a:off x="4735309" y="1645091"/>
            <a:ext cx="177165" cy="207645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200" spc="15">
                <a:latin typeface="Lucida Sans Unicode"/>
                <a:cs typeface="Lucida Sans Unicode"/>
              </a:rPr>
              <a:t>⇒</a:t>
            </a:r>
            <a:endParaRPr sz="1200">
              <a:latin typeface="Lucida Sans Unicode"/>
              <a:cs typeface="Lucida Sans Unicode"/>
            </a:endParaRPr>
          </a:p>
        </p:txBody>
      </p:sp>
      <p:sp>
        <p:nvSpPr>
          <p:cNvPr id="27" name="object 27" descr=""/>
          <p:cNvSpPr/>
          <p:nvPr/>
        </p:nvSpPr>
        <p:spPr>
          <a:xfrm>
            <a:off x="5727217" y="1604022"/>
            <a:ext cx="114935" cy="0"/>
          </a:xfrm>
          <a:custGeom>
            <a:avLst/>
            <a:gdLst/>
            <a:ahLst/>
            <a:cxnLst/>
            <a:rect l="l" t="t" r="r" b="b"/>
            <a:pathLst>
              <a:path w="114935" h="0">
                <a:moveTo>
                  <a:pt x="0" y="0"/>
                </a:moveTo>
                <a:lnTo>
                  <a:pt x="114414" y="0"/>
                </a:lnTo>
              </a:path>
            </a:pathLst>
          </a:custGeom>
          <a:ln w="505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8" name="object 28" descr=""/>
          <p:cNvSpPr txBox="1"/>
          <p:nvPr/>
        </p:nvSpPr>
        <p:spPr>
          <a:xfrm>
            <a:off x="5656707" y="1560954"/>
            <a:ext cx="1105535" cy="207645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  <a:tabLst>
                <a:tab pos="991235" algn="l"/>
              </a:tabLst>
            </a:pPr>
            <a:r>
              <a:rPr dirty="0" sz="1200" spc="165">
                <a:latin typeface="Calibri"/>
                <a:cs typeface="Calibri"/>
              </a:rPr>
              <a:t>(</a:t>
            </a:r>
            <a:r>
              <a:rPr dirty="0" sz="1200" spc="165" i="1">
                <a:latin typeface="Calibri"/>
                <a:cs typeface="Calibri"/>
              </a:rPr>
              <a:t>R</a:t>
            </a:r>
            <a:r>
              <a:rPr dirty="0" sz="1200" spc="5" i="1">
                <a:latin typeface="Calibri"/>
                <a:cs typeface="Calibri"/>
              </a:rPr>
              <a:t> </a:t>
            </a:r>
            <a:r>
              <a:rPr dirty="0" sz="1200" spc="-170">
                <a:latin typeface="Lucida Sans Unicode"/>
                <a:cs typeface="Lucida Sans Unicode"/>
              </a:rPr>
              <a:t>∧</a:t>
            </a:r>
            <a:r>
              <a:rPr dirty="0" sz="1200" spc="-110">
                <a:latin typeface="Lucida Sans Unicode"/>
                <a:cs typeface="Lucida Sans Unicode"/>
              </a:rPr>
              <a:t> </a:t>
            </a:r>
            <a:r>
              <a:rPr dirty="0" sz="1200" i="1">
                <a:latin typeface="Calibri"/>
                <a:cs typeface="Calibri"/>
              </a:rPr>
              <a:t>y</a:t>
            </a:r>
            <a:r>
              <a:rPr dirty="0" sz="1200" spc="110" i="1">
                <a:latin typeface="Calibri"/>
                <a:cs typeface="Calibri"/>
              </a:rPr>
              <a:t>  </a:t>
            </a:r>
            <a:r>
              <a:rPr dirty="0" sz="1200" spc="-170">
                <a:latin typeface="Lucida Sans Unicode"/>
                <a:cs typeface="Lucida Sans Unicode"/>
              </a:rPr>
              <a:t>∧</a:t>
            </a:r>
            <a:r>
              <a:rPr dirty="0" sz="1200" spc="-105">
                <a:latin typeface="Lucida Sans Unicode"/>
                <a:cs typeface="Lucida Sans Unicode"/>
              </a:rPr>
              <a:t> </a:t>
            </a:r>
            <a:r>
              <a:rPr dirty="0" sz="1200" i="1">
                <a:latin typeface="Calibri"/>
                <a:cs typeface="Calibri"/>
              </a:rPr>
              <a:t>y</a:t>
            </a:r>
            <a:r>
              <a:rPr dirty="0" sz="1200" spc="225" i="1">
                <a:latin typeface="Calibri"/>
                <a:cs typeface="Calibri"/>
              </a:rPr>
              <a:t> </a:t>
            </a:r>
            <a:r>
              <a:rPr dirty="0" sz="1200" spc="40">
                <a:latin typeface="Calibri"/>
                <a:cs typeface="Calibri"/>
              </a:rPr>
              <a:t>)</a:t>
            </a:r>
            <a:r>
              <a:rPr dirty="0" sz="1200">
                <a:latin typeface="Calibri"/>
                <a:cs typeface="Calibri"/>
              </a:rPr>
              <a:t>	</a:t>
            </a:r>
            <a:r>
              <a:rPr dirty="0" sz="1200" spc="-100">
                <a:latin typeface="Lucida Sans Unicode"/>
                <a:cs typeface="Lucida Sans Unicode"/>
              </a:rPr>
              <a:t>∨</a:t>
            </a:r>
            <a:endParaRPr sz="1200">
              <a:latin typeface="Lucida Sans Unicode"/>
              <a:cs typeface="Lucida Sans Unicode"/>
            </a:endParaRPr>
          </a:p>
        </p:txBody>
      </p:sp>
      <p:sp>
        <p:nvSpPr>
          <p:cNvPr id="29" name="object 29" descr=""/>
          <p:cNvSpPr/>
          <p:nvPr/>
        </p:nvSpPr>
        <p:spPr>
          <a:xfrm>
            <a:off x="5727217" y="1787487"/>
            <a:ext cx="114935" cy="0"/>
          </a:xfrm>
          <a:custGeom>
            <a:avLst/>
            <a:gdLst/>
            <a:ahLst/>
            <a:cxnLst/>
            <a:rect l="l" t="t" r="r" b="b"/>
            <a:pathLst>
              <a:path w="114935" h="0">
                <a:moveTo>
                  <a:pt x="0" y="0"/>
                </a:moveTo>
                <a:lnTo>
                  <a:pt x="114414" y="0"/>
                </a:lnTo>
              </a:path>
            </a:pathLst>
          </a:custGeom>
          <a:ln w="505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0" name="object 30" descr=""/>
          <p:cNvSpPr txBox="1"/>
          <p:nvPr/>
        </p:nvSpPr>
        <p:spPr>
          <a:xfrm>
            <a:off x="5631307" y="1634336"/>
            <a:ext cx="842644" cy="318135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450215">
              <a:lnSpc>
                <a:spcPts val="915"/>
              </a:lnSpc>
              <a:spcBef>
                <a:spcPts val="95"/>
              </a:spcBef>
              <a:tabLst>
                <a:tab pos="749935" algn="l"/>
              </a:tabLst>
            </a:pPr>
            <a:r>
              <a:rPr dirty="0" sz="800" spc="-50">
                <a:latin typeface="Calibri"/>
                <a:cs typeface="Calibri"/>
              </a:rPr>
              <a:t>2</a:t>
            </a:r>
            <a:r>
              <a:rPr dirty="0" sz="800">
                <a:latin typeface="Calibri"/>
                <a:cs typeface="Calibri"/>
              </a:rPr>
              <a:t>	</a:t>
            </a:r>
            <a:r>
              <a:rPr dirty="0" sz="800" spc="-50">
                <a:latin typeface="Calibri"/>
                <a:cs typeface="Calibri"/>
              </a:rPr>
              <a:t>1</a:t>
            </a:r>
            <a:endParaRPr sz="800">
              <a:latin typeface="Calibri"/>
              <a:cs typeface="Calibri"/>
            </a:endParaRPr>
          </a:p>
          <a:p>
            <a:pPr marL="38100">
              <a:lnSpc>
                <a:spcPts val="1395"/>
              </a:lnSpc>
            </a:pPr>
            <a:r>
              <a:rPr dirty="0" sz="1200" spc="165">
                <a:latin typeface="Calibri"/>
                <a:cs typeface="Calibri"/>
              </a:rPr>
              <a:t>(</a:t>
            </a:r>
            <a:r>
              <a:rPr dirty="0" sz="1200" spc="165" i="1">
                <a:latin typeface="Calibri"/>
                <a:cs typeface="Calibri"/>
              </a:rPr>
              <a:t>R</a:t>
            </a:r>
            <a:r>
              <a:rPr dirty="0" sz="1200" i="1">
                <a:latin typeface="Calibri"/>
                <a:cs typeface="Calibri"/>
              </a:rPr>
              <a:t> </a:t>
            </a:r>
            <a:r>
              <a:rPr dirty="0" sz="1200" spc="-170">
                <a:latin typeface="Lucida Sans Unicode"/>
                <a:cs typeface="Lucida Sans Unicode"/>
              </a:rPr>
              <a:t>∧</a:t>
            </a:r>
            <a:r>
              <a:rPr dirty="0" sz="1200" spc="-110">
                <a:latin typeface="Lucida Sans Unicode"/>
                <a:cs typeface="Lucida Sans Unicode"/>
              </a:rPr>
              <a:t> </a:t>
            </a:r>
            <a:r>
              <a:rPr dirty="0" sz="1200" spc="35" i="1">
                <a:latin typeface="Calibri"/>
                <a:cs typeface="Calibri"/>
              </a:rPr>
              <a:t>y</a:t>
            </a:r>
            <a:r>
              <a:rPr dirty="0" baseline="-13888" sz="1200" spc="52">
                <a:latin typeface="Calibri"/>
                <a:cs typeface="Calibri"/>
              </a:rPr>
              <a:t>3</a:t>
            </a:r>
            <a:r>
              <a:rPr dirty="0" sz="1200" spc="35">
                <a:latin typeface="Calibri"/>
                <a:cs typeface="Calibri"/>
              </a:rPr>
              <a:t>)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31" name="object 31" descr=""/>
          <p:cNvSpPr txBox="1"/>
          <p:nvPr/>
        </p:nvSpPr>
        <p:spPr>
          <a:xfrm>
            <a:off x="573925" y="2355656"/>
            <a:ext cx="1641475" cy="207645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200">
                <a:latin typeface="Calibri"/>
                <a:cs typeface="Calibri"/>
              </a:rPr>
              <a:t>Equation</a:t>
            </a:r>
            <a:r>
              <a:rPr dirty="0" sz="1200" spc="17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for</a:t>
            </a:r>
            <a:r>
              <a:rPr dirty="0" sz="1200" spc="18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green</a:t>
            </a:r>
            <a:r>
              <a:rPr dirty="0" sz="1200" spc="180">
                <a:latin typeface="Calibri"/>
                <a:cs typeface="Calibri"/>
              </a:rPr>
              <a:t> </a:t>
            </a:r>
            <a:r>
              <a:rPr dirty="0" sz="1200" spc="125">
                <a:latin typeface="Calibri"/>
                <a:cs typeface="Calibri"/>
              </a:rPr>
              <a:t>LED: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32" name="object 32" descr=""/>
          <p:cNvSpPr/>
          <p:nvPr/>
        </p:nvSpPr>
        <p:spPr>
          <a:xfrm>
            <a:off x="644448" y="2908109"/>
            <a:ext cx="114935" cy="0"/>
          </a:xfrm>
          <a:custGeom>
            <a:avLst/>
            <a:gdLst/>
            <a:ahLst/>
            <a:cxnLst/>
            <a:rect l="l" t="t" r="r" b="b"/>
            <a:pathLst>
              <a:path w="114934" h="0">
                <a:moveTo>
                  <a:pt x="0" y="0"/>
                </a:moveTo>
                <a:lnTo>
                  <a:pt x="114414" y="0"/>
                </a:lnTo>
              </a:path>
            </a:pathLst>
          </a:custGeom>
          <a:ln w="505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3" name="object 33" descr=""/>
          <p:cNvSpPr/>
          <p:nvPr/>
        </p:nvSpPr>
        <p:spPr>
          <a:xfrm>
            <a:off x="927557" y="2946489"/>
            <a:ext cx="78105" cy="0"/>
          </a:xfrm>
          <a:custGeom>
            <a:avLst/>
            <a:gdLst/>
            <a:ahLst/>
            <a:cxnLst/>
            <a:rect l="l" t="t" r="r" b="b"/>
            <a:pathLst>
              <a:path w="78105" h="0">
                <a:moveTo>
                  <a:pt x="0" y="0"/>
                </a:moveTo>
                <a:lnTo>
                  <a:pt x="77939" y="0"/>
                </a:lnTo>
              </a:path>
            </a:pathLst>
          </a:custGeom>
          <a:ln w="505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4" name="object 34" descr=""/>
          <p:cNvSpPr/>
          <p:nvPr/>
        </p:nvSpPr>
        <p:spPr>
          <a:xfrm>
            <a:off x="1234287" y="2946489"/>
            <a:ext cx="78105" cy="0"/>
          </a:xfrm>
          <a:custGeom>
            <a:avLst/>
            <a:gdLst/>
            <a:ahLst/>
            <a:cxnLst/>
            <a:rect l="l" t="t" r="r" b="b"/>
            <a:pathLst>
              <a:path w="78105" h="0">
                <a:moveTo>
                  <a:pt x="0" y="0"/>
                </a:moveTo>
                <a:lnTo>
                  <a:pt x="77939" y="0"/>
                </a:lnTo>
              </a:path>
            </a:pathLst>
          </a:custGeom>
          <a:ln w="505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5" name="object 35" descr=""/>
          <p:cNvSpPr/>
          <p:nvPr/>
        </p:nvSpPr>
        <p:spPr>
          <a:xfrm>
            <a:off x="1541017" y="2946489"/>
            <a:ext cx="78105" cy="0"/>
          </a:xfrm>
          <a:custGeom>
            <a:avLst/>
            <a:gdLst/>
            <a:ahLst/>
            <a:cxnLst/>
            <a:rect l="l" t="t" r="r" b="b"/>
            <a:pathLst>
              <a:path w="78105" h="0">
                <a:moveTo>
                  <a:pt x="0" y="0"/>
                </a:moveTo>
                <a:lnTo>
                  <a:pt x="77939" y="0"/>
                </a:lnTo>
              </a:path>
            </a:pathLst>
          </a:custGeom>
          <a:ln w="505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6" name="object 36" descr=""/>
          <p:cNvSpPr/>
          <p:nvPr/>
        </p:nvSpPr>
        <p:spPr>
          <a:xfrm>
            <a:off x="644448" y="3091573"/>
            <a:ext cx="114935" cy="0"/>
          </a:xfrm>
          <a:custGeom>
            <a:avLst/>
            <a:gdLst/>
            <a:ahLst/>
            <a:cxnLst/>
            <a:rect l="l" t="t" r="r" b="b"/>
            <a:pathLst>
              <a:path w="114934" h="0">
                <a:moveTo>
                  <a:pt x="0" y="0"/>
                </a:moveTo>
                <a:lnTo>
                  <a:pt x="114414" y="0"/>
                </a:lnTo>
              </a:path>
            </a:pathLst>
          </a:custGeom>
          <a:ln w="505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7" name="object 37" descr=""/>
          <p:cNvSpPr/>
          <p:nvPr/>
        </p:nvSpPr>
        <p:spPr>
          <a:xfrm>
            <a:off x="927557" y="3129953"/>
            <a:ext cx="78105" cy="0"/>
          </a:xfrm>
          <a:custGeom>
            <a:avLst/>
            <a:gdLst/>
            <a:ahLst/>
            <a:cxnLst/>
            <a:rect l="l" t="t" r="r" b="b"/>
            <a:pathLst>
              <a:path w="78105" h="0">
                <a:moveTo>
                  <a:pt x="0" y="0"/>
                </a:moveTo>
                <a:lnTo>
                  <a:pt x="77939" y="0"/>
                </a:lnTo>
              </a:path>
            </a:pathLst>
          </a:custGeom>
          <a:ln w="505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8" name="object 38" descr=""/>
          <p:cNvSpPr/>
          <p:nvPr/>
        </p:nvSpPr>
        <p:spPr>
          <a:xfrm>
            <a:off x="1234287" y="3129953"/>
            <a:ext cx="78105" cy="0"/>
          </a:xfrm>
          <a:custGeom>
            <a:avLst/>
            <a:gdLst/>
            <a:ahLst/>
            <a:cxnLst/>
            <a:rect l="l" t="t" r="r" b="b"/>
            <a:pathLst>
              <a:path w="78105" h="0">
                <a:moveTo>
                  <a:pt x="0" y="0"/>
                </a:moveTo>
                <a:lnTo>
                  <a:pt x="77939" y="0"/>
                </a:lnTo>
              </a:path>
            </a:pathLst>
          </a:custGeom>
          <a:ln w="505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9" name="object 39" descr=""/>
          <p:cNvSpPr/>
          <p:nvPr/>
        </p:nvSpPr>
        <p:spPr>
          <a:xfrm>
            <a:off x="644448" y="3275038"/>
            <a:ext cx="114935" cy="0"/>
          </a:xfrm>
          <a:custGeom>
            <a:avLst/>
            <a:gdLst/>
            <a:ahLst/>
            <a:cxnLst/>
            <a:rect l="l" t="t" r="r" b="b"/>
            <a:pathLst>
              <a:path w="114934" h="0">
                <a:moveTo>
                  <a:pt x="0" y="0"/>
                </a:moveTo>
                <a:lnTo>
                  <a:pt x="114414" y="0"/>
                </a:lnTo>
              </a:path>
            </a:pathLst>
          </a:custGeom>
          <a:ln w="505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0" name="object 40" descr=""/>
          <p:cNvSpPr/>
          <p:nvPr/>
        </p:nvSpPr>
        <p:spPr>
          <a:xfrm>
            <a:off x="927557" y="3313417"/>
            <a:ext cx="78105" cy="0"/>
          </a:xfrm>
          <a:custGeom>
            <a:avLst/>
            <a:gdLst/>
            <a:ahLst/>
            <a:cxnLst/>
            <a:rect l="l" t="t" r="r" b="b"/>
            <a:pathLst>
              <a:path w="78105" h="0">
                <a:moveTo>
                  <a:pt x="0" y="0"/>
                </a:moveTo>
                <a:lnTo>
                  <a:pt x="77939" y="0"/>
                </a:lnTo>
              </a:path>
            </a:pathLst>
          </a:custGeom>
          <a:ln w="505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1" name="object 41" descr=""/>
          <p:cNvSpPr/>
          <p:nvPr/>
        </p:nvSpPr>
        <p:spPr>
          <a:xfrm>
            <a:off x="1535569" y="3313417"/>
            <a:ext cx="78105" cy="0"/>
          </a:xfrm>
          <a:custGeom>
            <a:avLst/>
            <a:gdLst/>
            <a:ahLst/>
            <a:cxnLst/>
            <a:rect l="l" t="t" r="r" b="b"/>
            <a:pathLst>
              <a:path w="78105" h="0">
                <a:moveTo>
                  <a:pt x="0" y="0"/>
                </a:moveTo>
                <a:lnTo>
                  <a:pt x="77939" y="0"/>
                </a:lnTo>
              </a:path>
            </a:pathLst>
          </a:custGeom>
          <a:ln w="505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2" name="object 42" descr=""/>
          <p:cNvSpPr/>
          <p:nvPr/>
        </p:nvSpPr>
        <p:spPr>
          <a:xfrm>
            <a:off x="644448" y="3458489"/>
            <a:ext cx="114935" cy="0"/>
          </a:xfrm>
          <a:custGeom>
            <a:avLst/>
            <a:gdLst/>
            <a:ahLst/>
            <a:cxnLst/>
            <a:rect l="l" t="t" r="r" b="b"/>
            <a:pathLst>
              <a:path w="114934" h="0">
                <a:moveTo>
                  <a:pt x="0" y="0"/>
                </a:moveTo>
                <a:lnTo>
                  <a:pt x="114414" y="0"/>
                </a:lnTo>
              </a:path>
            </a:pathLst>
          </a:custGeom>
          <a:ln w="505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3" name="object 43" descr=""/>
          <p:cNvSpPr/>
          <p:nvPr/>
        </p:nvSpPr>
        <p:spPr>
          <a:xfrm>
            <a:off x="927557" y="3496869"/>
            <a:ext cx="78105" cy="0"/>
          </a:xfrm>
          <a:custGeom>
            <a:avLst/>
            <a:gdLst/>
            <a:ahLst/>
            <a:cxnLst/>
            <a:rect l="l" t="t" r="r" b="b"/>
            <a:pathLst>
              <a:path w="78105" h="0">
                <a:moveTo>
                  <a:pt x="0" y="0"/>
                </a:moveTo>
                <a:lnTo>
                  <a:pt x="77939" y="0"/>
                </a:lnTo>
              </a:path>
            </a:pathLst>
          </a:custGeom>
          <a:ln w="505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4" name="object 44" descr=""/>
          <p:cNvSpPr txBox="1"/>
          <p:nvPr/>
        </p:nvSpPr>
        <p:spPr>
          <a:xfrm>
            <a:off x="992784" y="3501883"/>
            <a:ext cx="79375" cy="14732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800" spc="-50">
                <a:latin typeface="Calibri"/>
                <a:cs typeface="Calibri"/>
              </a:rPr>
              <a:t>3</a:t>
            </a:r>
            <a:endParaRPr sz="800">
              <a:latin typeface="Calibri"/>
              <a:cs typeface="Calibri"/>
            </a:endParaRPr>
          </a:p>
        </p:txBody>
      </p:sp>
      <p:sp>
        <p:nvSpPr>
          <p:cNvPr id="45" name="object 45" descr=""/>
          <p:cNvSpPr txBox="1"/>
          <p:nvPr/>
        </p:nvSpPr>
        <p:spPr>
          <a:xfrm>
            <a:off x="1294079" y="3488815"/>
            <a:ext cx="381000" cy="14732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  <a:tabLst>
                <a:tab pos="313690" algn="l"/>
              </a:tabLst>
            </a:pPr>
            <a:r>
              <a:rPr dirty="0" sz="800" spc="-50">
                <a:latin typeface="Calibri"/>
                <a:cs typeface="Calibri"/>
              </a:rPr>
              <a:t>2</a:t>
            </a:r>
            <a:r>
              <a:rPr dirty="0" sz="800">
                <a:latin typeface="Calibri"/>
                <a:cs typeface="Calibri"/>
              </a:rPr>
              <a:t>	</a:t>
            </a:r>
            <a:r>
              <a:rPr dirty="0" sz="800" spc="-50">
                <a:latin typeface="Calibri"/>
                <a:cs typeface="Calibri"/>
              </a:rPr>
              <a:t>1</a:t>
            </a:r>
            <a:endParaRPr sz="800">
              <a:latin typeface="Calibri"/>
              <a:cs typeface="Calibri"/>
            </a:endParaRPr>
          </a:p>
        </p:txBody>
      </p:sp>
      <p:sp>
        <p:nvSpPr>
          <p:cNvPr id="46" name="object 46" descr=""/>
          <p:cNvSpPr txBox="1"/>
          <p:nvPr/>
        </p:nvSpPr>
        <p:spPr>
          <a:xfrm>
            <a:off x="573925" y="3415434"/>
            <a:ext cx="1165225" cy="207645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200" spc="165">
                <a:latin typeface="Calibri"/>
                <a:cs typeface="Calibri"/>
              </a:rPr>
              <a:t>(</a:t>
            </a:r>
            <a:r>
              <a:rPr dirty="0" sz="1200" spc="165" i="1">
                <a:latin typeface="Calibri"/>
                <a:cs typeface="Calibri"/>
              </a:rPr>
              <a:t>R</a:t>
            </a:r>
            <a:r>
              <a:rPr dirty="0" sz="1200" spc="10" i="1">
                <a:latin typeface="Calibri"/>
                <a:cs typeface="Calibri"/>
              </a:rPr>
              <a:t> </a:t>
            </a:r>
            <a:r>
              <a:rPr dirty="0" sz="1200" spc="-170">
                <a:latin typeface="Lucida Sans Unicode"/>
                <a:cs typeface="Lucida Sans Unicode"/>
              </a:rPr>
              <a:t>∧</a:t>
            </a:r>
            <a:r>
              <a:rPr dirty="0" sz="1200" spc="-105">
                <a:latin typeface="Lucida Sans Unicode"/>
                <a:cs typeface="Lucida Sans Unicode"/>
              </a:rPr>
              <a:t> </a:t>
            </a:r>
            <a:r>
              <a:rPr dirty="0" sz="1200" i="1">
                <a:latin typeface="Calibri"/>
                <a:cs typeface="Calibri"/>
              </a:rPr>
              <a:t>y</a:t>
            </a:r>
            <a:r>
              <a:rPr dirty="0" sz="1200" spc="135" i="1">
                <a:latin typeface="Calibri"/>
                <a:cs typeface="Calibri"/>
              </a:rPr>
              <a:t>  </a:t>
            </a:r>
            <a:r>
              <a:rPr dirty="0" sz="1200" spc="-170">
                <a:latin typeface="Lucida Sans Unicode"/>
                <a:cs typeface="Lucida Sans Unicode"/>
              </a:rPr>
              <a:t>∧</a:t>
            </a:r>
            <a:r>
              <a:rPr dirty="0" sz="1200" spc="-105">
                <a:latin typeface="Lucida Sans Unicode"/>
                <a:cs typeface="Lucida Sans Unicode"/>
              </a:rPr>
              <a:t> </a:t>
            </a:r>
            <a:r>
              <a:rPr dirty="0" sz="1200" i="1">
                <a:latin typeface="Calibri"/>
                <a:cs typeface="Calibri"/>
              </a:rPr>
              <a:t>y</a:t>
            </a:r>
            <a:r>
              <a:rPr dirty="0" sz="1200" spc="114" i="1">
                <a:latin typeface="Calibri"/>
                <a:cs typeface="Calibri"/>
              </a:rPr>
              <a:t>  </a:t>
            </a:r>
            <a:r>
              <a:rPr dirty="0" sz="1200" spc="-170">
                <a:latin typeface="Lucida Sans Unicode"/>
                <a:cs typeface="Lucida Sans Unicode"/>
              </a:rPr>
              <a:t>∧</a:t>
            </a:r>
            <a:r>
              <a:rPr dirty="0" sz="1200" spc="-105">
                <a:latin typeface="Lucida Sans Unicode"/>
                <a:cs typeface="Lucida Sans Unicode"/>
              </a:rPr>
              <a:t> </a:t>
            </a:r>
            <a:r>
              <a:rPr dirty="0" sz="1200" i="1">
                <a:latin typeface="Calibri"/>
                <a:cs typeface="Calibri"/>
              </a:rPr>
              <a:t>y</a:t>
            </a:r>
            <a:r>
              <a:rPr dirty="0" sz="1200" spc="225" i="1">
                <a:latin typeface="Calibri"/>
                <a:cs typeface="Calibri"/>
              </a:rPr>
              <a:t> </a:t>
            </a:r>
            <a:r>
              <a:rPr dirty="0" sz="1200" spc="40">
                <a:latin typeface="Calibri"/>
                <a:cs typeface="Calibri"/>
              </a:rPr>
              <a:t>)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47" name="object 47" descr=""/>
          <p:cNvSpPr txBox="1"/>
          <p:nvPr/>
        </p:nvSpPr>
        <p:spPr>
          <a:xfrm>
            <a:off x="523125" y="2681577"/>
            <a:ext cx="1514475" cy="941705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62560">
              <a:lnSpc>
                <a:spcPct val="100000"/>
              </a:lnSpc>
              <a:spcBef>
                <a:spcPts val="95"/>
              </a:spcBef>
              <a:tabLst>
                <a:tab pos="1317625" algn="l"/>
              </a:tabLst>
            </a:pPr>
            <a:r>
              <a:rPr dirty="0" sz="1200" spc="190" i="1">
                <a:latin typeface="Calibri"/>
                <a:cs typeface="Calibri"/>
              </a:rPr>
              <a:t>R</a:t>
            </a:r>
            <a:r>
              <a:rPr dirty="0" sz="1200" i="1">
                <a:latin typeface="Calibri"/>
                <a:cs typeface="Calibri"/>
              </a:rPr>
              <a:t>	</a:t>
            </a:r>
            <a:r>
              <a:rPr dirty="0" sz="1200" spc="-60">
                <a:latin typeface="Lucida Sans Unicode"/>
                <a:cs typeface="Lucida Sans Unicode"/>
              </a:rPr>
              <a:t>∨</a:t>
            </a:r>
            <a:endParaRPr sz="1200">
              <a:latin typeface="Lucida Sans Unicode"/>
              <a:cs typeface="Lucida Sans Unicode"/>
            </a:endParaRPr>
          </a:p>
          <a:p>
            <a:pPr algn="just" marL="63500" marR="43180">
              <a:lnSpc>
                <a:spcPct val="100000"/>
              </a:lnSpc>
              <a:spcBef>
                <a:spcPts val="5"/>
              </a:spcBef>
            </a:pPr>
            <a:r>
              <a:rPr dirty="0" sz="1200" spc="165">
                <a:latin typeface="Calibri"/>
                <a:cs typeface="Calibri"/>
              </a:rPr>
              <a:t>(</a:t>
            </a:r>
            <a:r>
              <a:rPr dirty="0" sz="1200" spc="165" i="1">
                <a:latin typeface="Calibri"/>
                <a:cs typeface="Calibri"/>
              </a:rPr>
              <a:t>R</a:t>
            </a:r>
            <a:r>
              <a:rPr dirty="0" sz="1200" i="1">
                <a:latin typeface="Calibri"/>
                <a:cs typeface="Calibri"/>
              </a:rPr>
              <a:t> </a:t>
            </a:r>
            <a:r>
              <a:rPr dirty="0" sz="1200" spc="-165">
                <a:latin typeface="Lucida Sans Unicode"/>
                <a:cs typeface="Lucida Sans Unicode"/>
              </a:rPr>
              <a:t>∧</a:t>
            </a:r>
            <a:r>
              <a:rPr dirty="0" sz="1200" spc="-114">
                <a:latin typeface="Lucida Sans Unicode"/>
                <a:cs typeface="Lucida Sans Unicode"/>
              </a:rPr>
              <a:t> </a:t>
            </a:r>
            <a:r>
              <a:rPr dirty="0" sz="1200" spc="45" i="1">
                <a:latin typeface="Calibri"/>
                <a:cs typeface="Calibri"/>
              </a:rPr>
              <a:t>y</a:t>
            </a:r>
            <a:r>
              <a:rPr dirty="0" baseline="-20833" sz="1200" spc="67">
                <a:latin typeface="Calibri"/>
                <a:cs typeface="Calibri"/>
              </a:rPr>
              <a:t>3</a:t>
            </a:r>
            <a:r>
              <a:rPr dirty="0" baseline="-20833" sz="1200" spc="187">
                <a:latin typeface="Calibri"/>
                <a:cs typeface="Calibri"/>
              </a:rPr>
              <a:t> </a:t>
            </a:r>
            <a:r>
              <a:rPr dirty="0" sz="1200" spc="-165">
                <a:latin typeface="Lucida Sans Unicode"/>
                <a:cs typeface="Lucida Sans Unicode"/>
              </a:rPr>
              <a:t>∧</a:t>
            </a:r>
            <a:r>
              <a:rPr dirty="0" sz="1200" spc="-114">
                <a:latin typeface="Lucida Sans Unicode"/>
                <a:cs typeface="Lucida Sans Unicode"/>
              </a:rPr>
              <a:t> </a:t>
            </a:r>
            <a:r>
              <a:rPr dirty="0" sz="1200" spc="45" i="1">
                <a:latin typeface="Calibri"/>
                <a:cs typeface="Calibri"/>
              </a:rPr>
              <a:t>y</a:t>
            </a:r>
            <a:r>
              <a:rPr dirty="0" baseline="-20833" sz="1200" spc="67">
                <a:latin typeface="Calibri"/>
                <a:cs typeface="Calibri"/>
              </a:rPr>
              <a:t>2</a:t>
            </a:r>
            <a:r>
              <a:rPr dirty="0" baseline="-20833" sz="1200" spc="187">
                <a:latin typeface="Calibri"/>
                <a:cs typeface="Calibri"/>
              </a:rPr>
              <a:t> </a:t>
            </a:r>
            <a:r>
              <a:rPr dirty="0" sz="1200" spc="-165">
                <a:latin typeface="Lucida Sans Unicode"/>
                <a:cs typeface="Lucida Sans Unicode"/>
              </a:rPr>
              <a:t>∧</a:t>
            </a:r>
            <a:r>
              <a:rPr dirty="0" sz="1200" spc="-114">
                <a:latin typeface="Lucida Sans Unicode"/>
                <a:cs typeface="Lucida Sans Unicode"/>
              </a:rPr>
              <a:t> </a:t>
            </a:r>
            <a:r>
              <a:rPr dirty="0" sz="1200" spc="75" i="1">
                <a:latin typeface="Calibri"/>
                <a:cs typeface="Calibri"/>
              </a:rPr>
              <a:t>y</a:t>
            </a:r>
            <a:r>
              <a:rPr dirty="0" baseline="-20833" sz="1200" spc="112">
                <a:latin typeface="Calibri"/>
                <a:cs typeface="Calibri"/>
              </a:rPr>
              <a:t>1</a:t>
            </a:r>
            <a:r>
              <a:rPr dirty="0" sz="1200" spc="75">
                <a:latin typeface="Calibri"/>
                <a:cs typeface="Calibri"/>
              </a:rPr>
              <a:t>)</a:t>
            </a:r>
            <a:r>
              <a:rPr dirty="0" sz="1200" spc="910">
                <a:latin typeface="Calibri"/>
                <a:cs typeface="Calibri"/>
              </a:rPr>
              <a:t> </a:t>
            </a:r>
            <a:r>
              <a:rPr dirty="0" sz="1200" spc="-165">
                <a:latin typeface="Lucida Sans Unicode"/>
                <a:cs typeface="Lucida Sans Unicode"/>
              </a:rPr>
              <a:t>∨</a:t>
            </a:r>
            <a:r>
              <a:rPr dirty="0" sz="1200" spc="-65">
                <a:latin typeface="Lucida Sans Unicode"/>
                <a:cs typeface="Lucida Sans Unicode"/>
              </a:rPr>
              <a:t> </a:t>
            </a:r>
            <a:r>
              <a:rPr dirty="0" sz="1200" spc="165">
                <a:latin typeface="Calibri"/>
                <a:cs typeface="Calibri"/>
              </a:rPr>
              <a:t>(</a:t>
            </a:r>
            <a:r>
              <a:rPr dirty="0" sz="1200" spc="165" i="1">
                <a:latin typeface="Calibri"/>
                <a:cs typeface="Calibri"/>
              </a:rPr>
              <a:t>R</a:t>
            </a:r>
            <a:r>
              <a:rPr dirty="0" sz="1200" i="1">
                <a:latin typeface="Calibri"/>
                <a:cs typeface="Calibri"/>
              </a:rPr>
              <a:t> </a:t>
            </a:r>
            <a:r>
              <a:rPr dirty="0" sz="1200" spc="-165">
                <a:latin typeface="Lucida Sans Unicode"/>
                <a:cs typeface="Lucida Sans Unicode"/>
              </a:rPr>
              <a:t>∧</a:t>
            </a:r>
            <a:r>
              <a:rPr dirty="0" sz="1200" spc="-114">
                <a:latin typeface="Lucida Sans Unicode"/>
                <a:cs typeface="Lucida Sans Unicode"/>
              </a:rPr>
              <a:t> </a:t>
            </a:r>
            <a:r>
              <a:rPr dirty="0" sz="1200" spc="45" i="1">
                <a:latin typeface="Calibri"/>
                <a:cs typeface="Calibri"/>
              </a:rPr>
              <a:t>y</a:t>
            </a:r>
            <a:r>
              <a:rPr dirty="0" baseline="-20833" sz="1200" spc="67">
                <a:latin typeface="Calibri"/>
                <a:cs typeface="Calibri"/>
              </a:rPr>
              <a:t>3</a:t>
            </a:r>
            <a:r>
              <a:rPr dirty="0" baseline="-20833" sz="1200" spc="187">
                <a:latin typeface="Calibri"/>
                <a:cs typeface="Calibri"/>
              </a:rPr>
              <a:t> </a:t>
            </a:r>
            <a:r>
              <a:rPr dirty="0" sz="1200" spc="-165">
                <a:latin typeface="Lucida Sans Unicode"/>
                <a:cs typeface="Lucida Sans Unicode"/>
              </a:rPr>
              <a:t>∧</a:t>
            </a:r>
            <a:r>
              <a:rPr dirty="0" sz="1200" spc="-114">
                <a:latin typeface="Lucida Sans Unicode"/>
                <a:cs typeface="Lucida Sans Unicode"/>
              </a:rPr>
              <a:t> </a:t>
            </a:r>
            <a:r>
              <a:rPr dirty="0" sz="1200" spc="45" i="1">
                <a:latin typeface="Calibri"/>
                <a:cs typeface="Calibri"/>
              </a:rPr>
              <a:t>y</a:t>
            </a:r>
            <a:r>
              <a:rPr dirty="0" baseline="-20833" sz="1200" spc="67">
                <a:latin typeface="Calibri"/>
                <a:cs typeface="Calibri"/>
              </a:rPr>
              <a:t>2</a:t>
            </a:r>
            <a:r>
              <a:rPr dirty="0" baseline="-20833" sz="1200" spc="187">
                <a:latin typeface="Calibri"/>
                <a:cs typeface="Calibri"/>
              </a:rPr>
              <a:t> </a:t>
            </a:r>
            <a:r>
              <a:rPr dirty="0" sz="1200" spc="-165">
                <a:latin typeface="Lucida Sans Unicode"/>
                <a:cs typeface="Lucida Sans Unicode"/>
              </a:rPr>
              <a:t>∧</a:t>
            </a:r>
            <a:r>
              <a:rPr dirty="0" sz="1200" spc="-114">
                <a:latin typeface="Lucida Sans Unicode"/>
                <a:cs typeface="Lucida Sans Unicode"/>
              </a:rPr>
              <a:t> </a:t>
            </a:r>
            <a:r>
              <a:rPr dirty="0" sz="1200" spc="60" i="1">
                <a:latin typeface="Calibri"/>
                <a:cs typeface="Calibri"/>
              </a:rPr>
              <a:t>y</a:t>
            </a:r>
            <a:r>
              <a:rPr dirty="0" baseline="-13888" sz="1200" spc="89">
                <a:latin typeface="Calibri"/>
                <a:cs typeface="Calibri"/>
              </a:rPr>
              <a:t>1</a:t>
            </a:r>
            <a:r>
              <a:rPr dirty="0" sz="1200" spc="60">
                <a:latin typeface="Calibri"/>
                <a:cs typeface="Calibri"/>
              </a:rPr>
              <a:t>)</a:t>
            </a:r>
            <a:r>
              <a:rPr dirty="0" sz="1200" spc="910">
                <a:latin typeface="Calibri"/>
                <a:cs typeface="Calibri"/>
              </a:rPr>
              <a:t> </a:t>
            </a:r>
            <a:r>
              <a:rPr dirty="0" sz="1200" spc="-165">
                <a:latin typeface="Lucida Sans Unicode"/>
                <a:cs typeface="Lucida Sans Unicode"/>
              </a:rPr>
              <a:t>∨</a:t>
            </a:r>
            <a:r>
              <a:rPr dirty="0" sz="1200" spc="-65">
                <a:latin typeface="Lucida Sans Unicode"/>
                <a:cs typeface="Lucida Sans Unicode"/>
              </a:rPr>
              <a:t> </a:t>
            </a:r>
            <a:r>
              <a:rPr dirty="0" sz="1200" spc="165">
                <a:latin typeface="Calibri"/>
                <a:cs typeface="Calibri"/>
              </a:rPr>
              <a:t>(</a:t>
            </a:r>
            <a:r>
              <a:rPr dirty="0" sz="1200" spc="165" i="1">
                <a:latin typeface="Calibri"/>
                <a:cs typeface="Calibri"/>
              </a:rPr>
              <a:t>R</a:t>
            </a:r>
            <a:r>
              <a:rPr dirty="0" sz="1200" i="1">
                <a:latin typeface="Calibri"/>
                <a:cs typeface="Calibri"/>
              </a:rPr>
              <a:t> </a:t>
            </a:r>
            <a:r>
              <a:rPr dirty="0" sz="1200" spc="-165">
                <a:latin typeface="Lucida Sans Unicode"/>
                <a:cs typeface="Lucida Sans Unicode"/>
              </a:rPr>
              <a:t>∧</a:t>
            </a:r>
            <a:r>
              <a:rPr dirty="0" sz="1200" spc="-114">
                <a:latin typeface="Lucida Sans Unicode"/>
                <a:cs typeface="Lucida Sans Unicode"/>
              </a:rPr>
              <a:t> </a:t>
            </a:r>
            <a:r>
              <a:rPr dirty="0" sz="1200" spc="45" i="1">
                <a:latin typeface="Calibri"/>
                <a:cs typeface="Calibri"/>
              </a:rPr>
              <a:t>y</a:t>
            </a:r>
            <a:r>
              <a:rPr dirty="0" baseline="-20833" sz="1200" spc="67">
                <a:latin typeface="Calibri"/>
                <a:cs typeface="Calibri"/>
              </a:rPr>
              <a:t>3</a:t>
            </a:r>
            <a:r>
              <a:rPr dirty="0" baseline="-20833" sz="1200" spc="187">
                <a:latin typeface="Calibri"/>
                <a:cs typeface="Calibri"/>
              </a:rPr>
              <a:t> </a:t>
            </a:r>
            <a:r>
              <a:rPr dirty="0" sz="1200" spc="-165">
                <a:latin typeface="Lucida Sans Unicode"/>
                <a:cs typeface="Lucida Sans Unicode"/>
              </a:rPr>
              <a:t>∧</a:t>
            </a:r>
            <a:r>
              <a:rPr dirty="0" sz="1200" spc="-114">
                <a:latin typeface="Lucida Sans Unicode"/>
                <a:cs typeface="Lucida Sans Unicode"/>
              </a:rPr>
              <a:t> </a:t>
            </a:r>
            <a:r>
              <a:rPr dirty="0" sz="1200" spc="25" i="1">
                <a:latin typeface="Calibri"/>
                <a:cs typeface="Calibri"/>
              </a:rPr>
              <a:t>y</a:t>
            </a:r>
            <a:r>
              <a:rPr dirty="0" baseline="-13888" sz="1200" spc="37">
                <a:latin typeface="Calibri"/>
                <a:cs typeface="Calibri"/>
              </a:rPr>
              <a:t>2</a:t>
            </a:r>
            <a:r>
              <a:rPr dirty="0" baseline="-13888" sz="1200" spc="187">
                <a:latin typeface="Calibri"/>
                <a:cs typeface="Calibri"/>
              </a:rPr>
              <a:t> </a:t>
            </a:r>
            <a:r>
              <a:rPr dirty="0" sz="1200" spc="-165">
                <a:latin typeface="Lucida Sans Unicode"/>
                <a:cs typeface="Lucida Sans Unicode"/>
              </a:rPr>
              <a:t>∧</a:t>
            </a:r>
            <a:r>
              <a:rPr dirty="0" sz="1200" spc="-114">
                <a:latin typeface="Lucida Sans Unicode"/>
                <a:cs typeface="Lucida Sans Unicode"/>
              </a:rPr>
              <a:t> </a:t>
            </a:r>
            <a:r>
              <a:rPr dirty="0" sz="1200" spc="75" i="1">
                <a:latin typeface="Calibri"/>
                <a:cs typeface="Calibri"/>
              </a:rPr>
              <a:t>y</a:t>
            </a:r>
            <a:r>
              <a:rPr dirty="0" baseline="-20833" sz="1200" spc="112">
                <a:latin typeface="Calibri"/>
                <a:cs typeface="Calibri"/>
              </a:rPr>
              <a:t>1</a:t>
            </a:r>
            <a:r>
              <a:rPr dirty="0" sz="1200" spc="75">
                <a:latin typeface="Calibri"/>
                <a:cs typeface="Calibri"/>
              </a:rPr>
              <a:t>)</a:t>
            </a:r>
            <a:r>
              <a:rPr dirty="0" sz="1200" spc="910">
                <a:latin typeface="Calibri"/>
                <a:cs typeface="Calibri"/>
              </a:rPr>
              <a:t> </a:t>
            </a:r>
            <a:r>
              <a:rPr dirty="0" sz="1200" spc="-165">
                <a:latin typeface="Lucida Sans Unicode"/>
                <a:cs typeface="Lucida Sans Unicode"/>
              </a:rPr>
              <a:t>∨</a:t>
            </a:r>
            <a:endParaRPr sz="1200">
              <a:latin typeface="Lucida Sans Unicode"/>
              <a:cs typeface="Lucida Sans Unicode"/>
            </a:endParaRPr>
          </a:p>
          <a:p>
            <a:pPr algn="r" marR="53975">
              <a:lnSpc>
                <a:spcPct val="100000"/>
              </a:lnSpc>
              <a:spcBef>
                <a:spcPts val="10"/>
              </a:spcBef>
            </a:pPr>
            <a:r>
              <a:rPr dirty="0" sz="1200" spc="-50">
                <a:latin typeface="Lucida Sans Unicode"/>
                <a:cs typeface="Lucida Sans Unicode"/>
              </a:rPr>
              <a:t>∨</a:t>
            </a:r>
            <a:endParaRPr sz="1200">
              <a:latin typeface="Lucida Sans Unicode"/>
              <a:cs typeface="Lucida Sans Unicode"/>
            </a:endParaRPr>
          </a:p>
        </p:txBody>
      </p:sp>
      <p:sp>
        <p:nvSpPr>
          <p:cNvPr id="48" name="object 48" descr=""/>
          <p:cNvSpPr/>
          <p:nvPr/>
        </p:nvSpPr>
        <p:spPr>
          <a:xfrm>
            <a:off x="644448" y="3641953"/>
            <a:ext cx="114935" cy="0"/>
          </a:xfrm>
          <a:custGeom>
            <a:avLst/>
            <a:gdLst/>
            <a:ahLst/>
            <a:cxnLst/>
            <a:rect l="l" t="t" r="r" b="b"/>
            <a:pathLst>
              <a:path w="114934" h="0">
                <a:moveTo>
                  <a:pt x="0" y="0"/>
                </a:moveTo>
                <a:lnTo>
                  <a:pt x="114414" y="0"/>
                </a:lnTo>
              </a:path>
            </a:pathLst>
          </a:custGeom>
          <a:ln w="505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9" name="object 49" descr=""/>
          <p:cNvSpPr txBox="1"/>
          <p:nvPr/>
        </p:nvSpPr>
        <p:spPr>
          <a:xfrm>
            <a:off x="535825" y="3598885"/>
            <a:ext cx="1744980" cy="544195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50800">
              <a:lnSpc>
                <a:spcPct val="100000"/>
              </a:lnSpc>
              <a:spcBef>
                <a:spcPts val="95"/>
              </a:spcBef>
            </a:pPr>
            <a:r>
              <a:rPr dirty="0" sz="1200" spc="165">
                <a:latin typeface="Calibri"/>
                <a:cs typeface="Calibri"/>
              </a:rPr>
              <a:t>(</a:t>
            </a:r>
            <a:r>
              <a:rPr dirty="0" sz="1200" spc="165" i="1">
                <a:latin typeface="Calibri"/>
                <a:cs typeface="Calibri"/>
              </a:rPr>
              <a:t>R</a:t>
            </a:r>
            <a:r>
              <a:rPr dirty="0" sz="1200" spc="20" i="1">
                <a:latin typeface="Calibri"/>
                <a:cs typeface="Calibri"/>
              </a:rPr>
              <a:t> </a:t>
            </a:r>
            <a:r>
              <a:rPr dirty="0" sz="1200" spc="-170">
                <a:latin typeface="Lucida Sans Unicode"/>
                <a:cs typeface="Lucida Sans Unicode"/>
              </a:rPr>
              <a:t>∧</a:t>
            </a:r>
            <a:r>
              <a:rPr dirty="0" sz="1200" spc="-95">
                <a:latin typeface="Lucida Sans Unicode"/>
                <a:cs typeface="Lucida Sans Unicode"/>
              </a:rPr>
              <a:t> </a:t>
            </a:r>
            <a:r>
              <a:rPr dirty="0" sz="1200" i="1">
                <a:latin typeface="Calibri"/>
                <a:cs typeface="Calibri"/>
              </a:rPr>
              <a:t>y</a:t>
            </a:r>
            <a:r>
              <a:rPr dirty="0" baseline="-13888" sz="1200">
                <a:latin typeface="Calibri"/>
                <a:cs typeface="Calibri"/>
              </a:rPr>
              <a:t>3</a:t>
            </a:r>
            <a:r>
              <a:rPr dirty="0" baseline="-13888" sz="1200" spc="225">
                <a:latin typeface="Calibri"/>
                <a:cs typeface="Calibri"/>
              </a:rPr>
              <a:t> </a:t>
            </a:r>
            <a:r>
              <a:rPr dirty="0" sz="1200" spc="-170">
                <a:latin typeface="Lucida Sans Unicode"/>
                <a:cs typeface="Lucida Sans Unicode"/>
              </a:rPr>
              <a:t>∧</a:t>
            </a:r>
            <a:r>
              <a:rPr dirty="0" sz="1200" spc="-95">
                <a:latin typeface="Lucida Sans Unicode"/>
                <a:cs typeface="Lucida Sans Unicode"/>
              </a:rPr>
              <a:t> </a:t>
            </a:r>
            <a:r>
              <a:rPr dirty="0" sz="1200" i="1">
                <a:latin typeface="Calibri"/>
                <a:cs typeface="Calibri"/>
              </a:rPr>
              <a:t>y</a:t>
            </a:r>
            <a:r>
              <a:rPr dirty="0" baseline="-13888" sz="1200">
                <a:latin typeface="Calibri"/>
                <a:cs typeface="Calibri"/>
              </a:rPr>
              <a:t>2</a:t>
            </a:r>
            <a:r>
              <a:rPr dirty="0" baseline="-13888" sz="1200" spc="225">
                <a:latin typeface="Calibri"/>
                <a:cs typeface="Calibri"/>
              </a:rPr>
              <a:t> </a:t>
            </a:r>
            <a:r>
              <a:rPr dirty="0" sz="1200" spc="-170">
                <a:latin typeface="Lucida Sans Unicode"/>
                <a:cs typeface="Lucida Sans Unicode"/>
              </a:rPr>
              <a:t>∧</a:t>
            </a:r>
            <a:r>
              <a:rPr dirty="0" sz="1200" spc="-95">
                <a:latin typeface="Lucida Sans Unicode"/>
                <a:cs typeface="Lucida Sans Unicode"/>
              </a:rPr>
              <a:t> </a:t>
            </a:r>
            <a:r>
              <a:rPr dirty="0" sz="1200" spc="35" i="1">
                <a:latin typeface="Calibri"/>
                <a:cs typeface="Calibri"/>
              </a:rPr>
              <a:t>y</a:t>
            </a:r>
            <a:r>
              <a:rPr dirty="0" baseline="-13888" sz="1200" spc="52">
                <a:latin typeface="Calibri"/>
                <a:cs typeface="Calibri"/>
              </a:rPr>
              <a:t>1</a:t>
            </a:r>
            <a:r>
              <a:rPr dirty="0" sz="1200" spc="35">
                <a:latin typeface="Calibri"/>
                <a:cs typeface="Calibri"/>
              </a:rPr>
              <a:t>)</a:t>
            </a:r>
            <a:endParaRPr sz="1200">
              <a:latin typeface="Calibri"/>
              <a:cs typeface="Calibri"/>
            </a:endParaRPr>
          </a:p>
          <a:p>
            <a:pPr marL="50800">
              <a:lnSpc>
                <a:spcPct val="100000"/>
              </a:lnSpc>
              <a:spcBef>
                <a:spcPts val="1205"/>
              </a:spcBef>
            </a:pPr>
            <a:r>
              <a:rPr dirty="0" sz="1200">
                <a:latin typeface="Calibri"/>
                <a:cs typeface="Calibri"/>
              </a:rPr>
              <a:t>Equation</a:t>
            </a:r>
            <a:r>
              <a:rPr dirty="0" sz="1200" spc="18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for</a:t>
            </a:r>
            <a:r>
              <a:rPr dirty="0" sz="1200" spc="19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yellow</a:t>
            </a:r>
            <a:r>
              <a:rPr dirty="0" sz="1200" spc="185">
                <a:latin typeface="Calibri"/>
                <a:cs typeface="Calibri"/>
              </a:rPr>
              <a:t> </a:t>
            </a:r>
            <a:r>
              <a:rPr dirty="0" sz="1200" spc="125">
                <a:latin typeface="Calibri"/>
                <a:cs typeface="Calibri"/>
              </a:rPr>
              <a:t>LED: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50" name="object 50" descr=""/>
          <p:cNvSpPr txBox="1"/>
          <p:nvPr/>
        </p:nvSpPr>
        <p:spPr>
          <a:xfrm>
            <a:off x="2373934" y="3145292"/>
            <a:ext cx="177165" cy="207645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200" spc="15">
                <a:latin typeface="Lucida Sans Unicode"/>
                <a:cs typeface="Lucida Sans Unicode"/>
              </a:rPr>
              <a:t>⇒</a:t>
            </a:r>
            <a:endParaRPr sz="1200">
              <a:latin typeface="Lucida Sans Unicode"/>
              <a:cs typeface="Lucida Sans Unicode"/>
            </a:endParaRPr>
          </a:p>
        </p:txBody>
      </p:sp>
      <p:sp>
        <p:nvSpPr>
          <p:cNvPr id="51" name="object 51" descr=""/>
          <p:cNvSpPr txBox="1"/>
          <p:nvPr/>
        </p:nvSpPr>
        <p:spPr>
          <a:xfrm>
            <a:off x="3278797" y="2865041"/>
            <a:ext cx="139065" cy="207645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200" spc="190" i="1">
                <a:latin typeface="Calibri"/>
                <a:cs typeface="Calibri"/>
              </a:rPr>
              <a:t>R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52" name="object 52" descr=""/>
          <p:cNvSpPr txBox="1"/>
          <p:nvPr/>
        </p:nvSpPr>
        <p:spPr>
          <a:xfrm>
            <a:off x="4285195" y="2865041"/>
            <a:ext cx="127000" cy="207645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200" spc="-100">
                <a:latin typeface="Lucida Sans Unicode"/>
                <a:cs typeface="Lucida Sans Unicode"/>
              </a:rPr>
              <a:t>∨</a:t>
            </a:r>
            <a:endParaRPr sz="1200">
              <a:latin typeface="Lucida Sans Unicode"/>
              <a:cs typeface="Lucida Sans Unicode"/>
            </a:endParaRPr>
          </a:p>
        </p:txBody>
      </p:sp>
      <p:sp>
        <p:nvSpPr>
          <p:cNvPr id="53" name="object 53" descr=""/>
          <p:cNvSpPr/>
          <p:nvPr/>
        </p:nvSpPr>
        <p:spPr>
          <a:xfrm>
            <a:off x="3349307" y="3091573"/>
            <a:ext cx="114935" cy="0"/>
          </a:xfrm>
          <a:custGeom>
            <a:avLst/>
            <a:gdLst/>
            <a:ahLst/>
            <a:cxnLst/>
            <a:rect l="l" t="t" r="r" b="b"/>
            <a:pathLst>
              <a:path w="114935" h="0">
                <a:moveTo>
                  <a:pt x="0" y="0"/>
                </a:moveTo>
                <a:lnTo>
                  <a:pt x="114414" y="0"/>
                </a:lnTo>
              </a:path>
            </a:pathLst>
          </a:custGeom>
          <a:ln w="505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4" name="object 54" descr=""/>
          <p:cNvSpPr/>
          <p:nvPr/>
        </p:nvSpPr>
        <p:spPr>
          <a:xfrm>
            <a:off x="3632415" y="3129953"/>
            <a:ext cx="78105" cy="0"/>
          </a:xfrm>
          <a:custGeom>
            <a:avLst/>
            <a:gdLst/>
            <a:ahLst/>
            <a:cxnLst/>
            <a:rect l="l" t="t" r="r" b="b"/>
            <a:pathLst>
              <a:path w="78104" h="0">
                <a:moveTo>
                  <a:pt x="0" y="0"/>
                </a:moveTo>
                <a:lnTo>
                  <a:pt x="77939" y="0"/>
                </a:lnTo>
              </a:path>
            </a:pathLst>
          </a:custGeom>
          <a:ln w="505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5" name="object 55" descr=""/>
          <p:cNvSpPr/>
          <p:nvPr/>
        </p:nvSpPr>
        <p:spPr>
          <a:xfrm>
            <a:off x="3939159" y="3129953"/>
            <a:ext cx="78105" cy="0"/>
          </a:xfrm>
          <a:custGeom>
            <a:avLst/>
            <a:gdLst/>
            <a:ahLst/>
            <a:cxnLst/>
            <a:rect l="l" t="t" r="r" b="b"/>
            <a:pathLst>
              <a:path w="78104" h="0">
                <a:moveTo>
                  <a:pt x="0" y="0"/>
                </a:moveTo>
                <a:lnTo>
                  <a:pt x="77939" y="0"/>
                </a:lnTo>
              </a:path>
            </a:pathLst>
          </a:custGeom>
          <a:ln w="505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6" name="object 56" descr=""/>
          <p:cNvSpPr/>
          <p:nvPr/>
        </p:nvSpPr>
        <p:spPr>
          <a:xfrm>
            <a:off x="3349307" y="3275038"/>
            <a:ext cx="114935" cy="0"/>
          </a:xfrm>
          <a:custGeom>
            <a:avLst/>
            <a:gdLst/>
            <a:ahLst/>
            <a:cxnLst/>
            <a:rect l="l" t="t" r="r" b="b"/>
            <a:pathLst>
              <a:path w="114935" h="0">
                <a:moveTo>
                  <a:pt x="0" y="0"/>
                </a:moveTo>
                <a:lnTo>
                  <a:pt x="114414" y="0"/>
                </a:lnTo>
              </a:path>
            </a:pathLst>
          </a:custGeom>
          <a:ln w="505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7" name="object 57" descr=""/>
          <p:cNvSpPr/>
          <p:nvPr/>
        </p:nvSpPr>
        <p:spPr>
          <a:xfrm>
            <a:off x="3632415" y="3313417"/>
            <a:ext cx="78105" cy="0"/>
          </a:xfrm>
          <a:custGeom>
            <a:avLst/>
            <a:gdLst/>
            <a:ahLst/>
            <a:cxnLst/>
            <a:rect l="l" t="t" r="r" b="b"/>
            <a:pathLst>
              <a:path w="78104" h="0">
                <a:moveTo>
                  <a:pt x="0" y="0"/>
                </a:moveTo>
                <a:lnTo>
                  <a:pt x="77939" y="0"/>
                </a:lnTo>
              </a:path>
            </a:pathLst>
          </a:custGeom>
          <a:ln w="505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8" name="object 58" descr=""/>
          <p:cNvSpPr txBox="1"/>
          <p:nvPr/>
        </p:nvSpPr>
        <p:spPr>
          <a:xfrm>
            <a:off x="3240697" y="3048505"/>
            <a:ext cx="1182370" cy="39116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50800">
              <a:lnSpc>
                <a:spcPct val="100000"/>
              </a:lnSpc>
              <a:spcBef>
                <a:spcPts val="95"/>
              </a:spcBef>
              <a:tabLst>
                <a:tab pos="1042669" algn="l"/>
              </a:tabLst>
            </a:pPr>
            <a:r>
              <a:rPr dirty="0" sz="1200" spc="165">
                <a:latin typeface="Calibri"/>
                <a:cs typeface="Calibri"/>
              </a:rPr>
              <a:t>(</a:t>
            </a:r>
            <a:r>
              <a:rPr dirty="0" sz="1200" spc="165" i="1">
                <a:latin typeface="Calibri"/>
                <a:cs typeface="Calibri"/>
              </a:rPr>
              <a:t>R</a:t>
            </a:r>
            <a:r>
              <a:rPr dirty="0" sz="1200" spc="25" i="1">
                <a:latin typeface="Calibri"/>
                <a:cs typeface="Calibri"/>
              </a:rPr>
              <a:t> </a:t>
            </a:r>
            <a:r>
              <a:rPr dirty="0" sz="1200" spc="-170">
                <a:latin typeface="Lucida Sans Unicode"/>
                <a:cs typeface="Lucida Sans Unicode"/>
              </a:rPr>
              <a:t>∧</a:t>
            </a:r>
            <a:r>
              <a:rPr dirty="0" sz="1200" spc="-90">
                <a:latin typeface="Lucida Sans Unicode"/>
                <a:cs typeface="Lucida Sans Unicode"/>
              </a:rPr>
              <a:t> </a:t>
            </a:r>
            <a:r>
              <a:rPr dirty="0" sz="1200" i="1">
                <a:latin typeface="Calibri"/>
                <a:cs typeface="Calibri"/>
              </a:rPr>
              <a:t>y</a:t>
            </a:r>
            <a:r>
              <a:rPr dirty="0" baseline="-20833" sz="1200">
                <a:latin typeface="Calibri"/>
                <a:cs typeface="Calibri"/>
              </a:rPr>
              <a:t>3</a:t>
            </a:r>
            <a:r>
              <a:rPr dirty="0" baseline="-20833" sz="1200" spc="232">
                <a:latin typeface="Calibri"/>
                <a:cs typeface="Calibri"/>
              </a:rPr>
              <a:t> </a:t>
            </a:r>
            <a:r>
              <a:rPr dirty="0" sz="1200" spc="-170">
                <a:latin typeface="Lucida Sans Unicode"/>
                <a:cs typeface="Lucida Sans Unicode"/>
              </a:rPr>
              <a:t>∧</a:t>
            </a:r>
            <a:r>
              <a:rPr dirty="0" sz="1200" spc="-85">
                <a:latin typeface="Lucida Sans Unicode"/>
                <a:cs typeface="Lucida Sans Unicode"/>
              </a:rPr>
              <a:t> </a:t>
            </a:r>
            <a:r>
              <a:rPr dirty="0" sz="1200" spc="50" i="1">
                <a:latin typeface="Calibri"/>
                <a:cs typeface="Calibri"/>
              </a:rPr>
              <a:t>y</a:t>
            </a:r>
            <a:r>
              <a:rPr dirty="0" baseline="-20833" sz="1200" spc="75">
                <a:latin typeface="Calibri"/>
                <a:cs typeface="Calibri"/>
              </a:rPr>
              <a:t>1</a:t>
            </a:r>
            <a:r>
              <a:rPr dirty="0" sz="1200" spc="50">
                <a:latin typeface="Calibri"/>
                <a:cs typeface="Calibri"/>
              </a:rPr>
              <a:t>)</a:t>
            </a:r>
            <a:r>
              <a:rPr dirty="0" sz="1200">
                <a:latin typeface="Calibri"/>
                <a:cs typeface="Calibri"/>
              </a:rPr>
              <a:t>	</a:t>
            </a:r>
            <a:r>
              <a:rPr dirty="0" sz="1200" spc="-50">
                <a:latin typeface="Lucida Sans Unicode"/>
                <a:cs typeface="Lucida Sans Unicode"/>
              </a:rPr>
              <a:t>∨</a:t>
            </a:r>
            <a:endParaRPr sz="1200">
              <a:latin typeface="Lucida Sans Unicode"/>
              <a:cs typeface="Lucida Sans Unicode"/>
            </a:endParaRPr>
          </a:p>
          <a:p>
            <a:pPr marL="50800">
              <a:lnSpc>
                <a:spcPct val="100000"/>
              </a:lnSpc>
              <a:spcBef>
                <a:spcPts val="5"/>
              </a:spcBef>
              <a:tabLst>
                <a:tab pos="1036955" algn="l"/>
              </a:tabLst>
            </a:pPr>
            <a:r>
              <a:rPr dirty="0" sz="1200" spc="165">
                <a:latin typeface="Calibri"/>
                <a:cs typeface="Calibri"/>
              </a:rPr>
              <a:t>(</a:t>
            </a:r>
            <a:r>
              <a:rPr dirty="0" sz="1200" spc="165" i="1">
                <a:latin typeface="Calibri"/>
                <a:cs typeface="Calibri"/>
              </a:rPr>
              <a:t>R</a:t>
            </a:r>
            <a:r>
              <a:rPr dirty="0" sz="1200" spc="25" i="1">
                <a:latin typeface="Calibri"/>
                <a:cs typeface="Calibri"/>
              </a:rPr>
              <a:t> </a:t>
            </a:r>
            <a:r>
              <a:rPr dirty="0" sz="1200" spc="-170">
                <a:latin typeface="Lucida Sans Unicode"/>
                <a:cs typeface="Lucida Sans Unicode"/>
              </a:rPr>
              <a:t>∧</a:t>
            </a:r>
            <a:r>
              <a:rPr dirty="0" sz="1200" spc="-90">
                <a:latin typeface="Lucida Sans Unicode"/>
                <a:cs typeface="Lucida Sans Unicode"/>
              </a:rPr>
              <a:t> </a:t>
            </a:r>
            <a:r>
              <a:rPr dirty="0" sz="1200" i="1">
                <a:latin typeface="Calibri"/>
                <a:cs typeface="Calibri"/>
              </a:rPr>
              <a:t>y</a:t>
            </a:r>
            <a:r>
              <a:rPr dirty="0" baseline="-20833" sz="1200">
                <a:latin typeface="Calibri"/>
                <a:cs typeface="Calibri"/>
              </a:rPr>
              <a:t>3</a:t>
            </a:r>
            <a:r>
              <a:rPr dirty="0" baseline="-20833" sz="1200" spc="232">
                <a:latin typeface="Calibri"/>
                <a:cs typeface="Calibri"/>
              </a:rPr>
              <a:t> </a:t>
            </a:r>
            <a:r>
              <a:rPr dirty="0" sz="1200" spc="-170">
                <a:latin typeface="Lucida Sans Unicode"/>
                <a:cs typeface="Lucida Sans Unicode"/>
              </a:rPr>
              <a:t>∧</a:t>
            </a:r>
            <a:r>
              <a:rPr dirty="0" sz="1200" spc="-85">
                <a:latin typeface="Lucida Sans Unicode"/>
                <a:cs typeface="Lucida Sans Unicode"/>
              </a:rPr>
              <a:t> </a:t>
            </a:r>
            <a:r>
              <a:rPr dirty="0" sz="1200" spc="35" i="1">
                <a:latin typeface="Calibri"/>
                <a:cs typeface="Calibri"/>
              </a:rPr>
              <a:t>y</a:t>
            </a:r>
            <a:r>
              <a:rPr dirty="0" baseline="-13888" sz="1200" spc="52">
                <a:latin typeface="Calibri"/>
                <a:cs typeface="Calibri"/>
              </a:rPr>
              <a:t>1</a:t>
            </a:r>
            <a:r>
              <a:rPr dirty="0" sz="1200" spc="35">
                <a:latin typeface="Calibri"/>
                <a:cs typeface="Calibri"/>
              </a:rPr>
              <a:t>)</a:t>
            </a:r>
            <a:r>
              <a:rPr dirty="0" sz="1200">
                <a:latin typeface="Calibri"/>
                <a:cs typeface="Calibri"/>
              </a:rPr>
              <a:t>	</a:t>
            </a:r>
            <a:r>
              <a:rPr dirty="0" sz="1200" spc="-50">
                <a:latin typeface="Lucida Sans Unicode"/>
                <a:cs typeface="Lucida Sans Unicode"/>
              </a:rPr>
              <a:t>∨</a:t>
            </a:r>
            <a:endParaRPr sz="1200">
              <a:latin typeface="Lucida Sans Unicode"/>
              <a:cs typeface="Lucida Sans Unicode"/>
            </a:endParaRPr>
          </a:p>
        </p:txBody>
      </p:sp>
      <p:sp>
        <p:nvSpPr>
          <p:cNvPr id="59" name="object 59" descr=""/>
          <p:cNvSpPr/>
          <p:nvPr/>
        </p:nvSpPr>
        <p:spPr>
          <a:xfrm>
            <a:off x="3349307" y="3458489"/>
            <a:ext cx="114935" cy="0"/>
          </a:xfrm>
          <a:custGeom>
            <a:avLst/>
            <a:gdLst/>
            <a:ahLst/>
            <a:cxnLst/>
            <a:rect l="l" t="t" r="r" b="b"/>
            <a:pathLst>
              <a:path w="114935" h="0">
                <a:moveTo>
                  <a:pt x="0" y="0"/>
                </a:moveTo>
                <a:lnTo>
                  <a:pt x="114414" y="0"/>
                </a:lnTo>
              </a:path>
            </a:pathLst>
          </a:custGeom>
          <a:ln w="505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60" name="object 60" descr=""/>
          <p:cNvSpPr txBox="1"/>
          <p:nvPr/>
        </p:nvSpPr>
        <p:spPr>
          <a:xfrm>
            <a:off x="3692207" y="3488815"/>
            <a:ext cx="381000" cy="14732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  <a:tabLst>
                <a:tab pos="313690" algn="l"/>
              </a:tabLst>
            </a:pPr>
            <a:r>
              <a:rPr dirty="0" sz="800" spc="-50">
                <a:latin typeface="Calibri"/>
                <a:cs typeface="Calibri"/>
              </a:rPr>
              <a:t>2</a:t>
            </a:r>
            <a:r>
              <a:rPr dirty="0" sz="800">
                <a:latin typeface="Calibri"/>
                <a:cs typeface="Calibri"/>
              </a:rPr>
              <a:t>	</a:t>
            </a:r>
            <a:r>
              <a:rPr dirty="0" sz="800" spc="-50">
                <a:latin typeface="Calibri"/>
                <a:cs typeface="Calibri"/>
              </a:rPr>
              <a:t>1</a:t>
            </a:r>
            <a:endParaRPr sz="800">
              <a:latin typeface="Calibri"/>
              <a:cs typeface="Calibri"/>
            </a:endParaRPr>
          </a:p>
        </p:txBody>
      </p:sp>
      <p:sp>
        <p:nvSpPr>
          <p:cNvPr id="61" name="object 61" descr=""/>
          <p:cNvSpPr txBox="1"/>
          <p:nvPr/>
        </p:nvSpPr>
        <p:spPr>
          <a:xfrm>
            <a:off x="3278797" y="3415434"/>
            <a:ext cx="858519" cy="207645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200" spc="165">
                <a:latin typeface="Calibri"/>
                <a:cs typeface="Calibri"/>
              </a:rPr>
              <a:t>(</a:t>
            </a:r>
            <a:r>
              <a:rPr dirty="0" sz="1200" spc="165" i="1">
                <a:latin typeface="Calibri"/>
                <a:cs typeface="Calibri"/>
              </a:rPr>
              <a:t>R</a:t>
            </a:r>
            <a:r>
              <a:rPr dirty="0" sz="1200" spc="10" i="1">
                <a:latin typeface="Calibri"/>
                <a:cs typeface="Calibri"/>
              </a:rPr>
              <a:t> </a:t>
            </a:r>
            <a:r>
              <a:rPr dirty="0" sz="1200" spc="-170">
                <a:latin typeface="Lucida Sans Unicode"/>
                <a:cs typeface="Lucida Sans Unicode"/>
              </a:rPr>
              <a:t>∧</a:t>
            </a:r>
            <a:r>
              <a:rPr dirty="0" sz="1200" spc="-105">
                <a:latin typeface="Lucida Sans Unicode"/>
                <a:cs typeface="Lucida Sans Unicode"/>
              </a:rPr>
              <a:t> </a:t>
            </a:r>
            <a:r>
              <a:rPr dirty="0" sz="1200" i="1">
                <a:latin typeface="Calibri"/>
                <a:cs typeface="Calibri"/>
              </a:rPr>
              <a:t>y</a:t>
            </a:r>
            <a:r>
              <a:rPr dirty="0" sz="1200" spc="114" i="1">
                <a:latin typeface="Calibri"/>
                <a:cs typeface="Calibri"/>
              </a:rPr>
              <a:t>  </a:t>
            </a:r>
            <a:r>
              <a:rPr dirty="0" sz="1200" spc="-170">
                <a:latin typeface="Lucida Sans Unicode"/>
                <a:cs typeface="Lucida Sans Unicode"/>
              </a:rPr>
              <a:t>∧</a:t>
            </a:r>
            <a:r>
              <a:rPr dirty="0" sz="1200" spc="-105">
                <a:latin typeface="Lucida Sans Unicode"/>
                <a:cs typeface="Lucida Sans Unicode"/>
              </a:rPr>
              <a:t> </a:t>
            </a:r>
            <a:r>
              <a:rPr dirty="0" sz="1200" i="1">
                <a:latin typeface="Calibri"/>
                <a:cs typeface="Calibri"/>
              </a:rPr>
              <a:t>y</a:t>
            </a:r>
            <a:r>
              <a:rPr dirty="0" sz="1200" spc="225" i="1">
                <a:latin typeface="Calibri"/>
                <a:cs typeface="Calibri"/>
              </a:rPr>
              <a:t> </a:t>
            </a:r>
            <a:r>
              <a:rPr dirty="0" sz="1200" spc="40">
                <a:latin typeface="Calibri"/>
                <a:cs typeface="Calibri"/>
              </a:rPr>
              <a:t>)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62" name="object 62" descr=""/>
          <p:cNvSpPr txBox="1"/>
          <p:nvPr/>
        </p:nvSpPr>
        <p:spPr>
          <a:xfrm>
            <a:off x="4718799" y="3145292"/>
            <a:ext cx="177165" cy="207645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200" spc="15">
                <a:latin typeface="Lucida Sans Unicode"/>
                <a:cs typeface="Lucida Sans Unicode"/>
              </a:rPr>
              <a:t>⇒</a:t>
            </a:r>
            <a:endParaRPr sz="1200">
              <a:latin typeface="Lucida Sans Unicode"/>
              <a:cs typeface="Lucida Sans Unicode"/>
            </a:endParaRPr>
          </a:p>
        </p:txBody>
      </p:sp>
      <p:sp>
        <p:nvSpPr>
          <p:cNvPr id="63" name="object 63" descr=""/>
          <p:cNvSpPr txBox="1"/>
          <p:nvPr/>
        </p:nvSpPr>
        <p:spPr>
          <a:xfrm>
            <a:off x="5623661" y="2956773"/>
            <a:ext cx="139065" cy="207645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200" spc="190" i="1">
                <a:latin typeface="Calibri"/>
                <a:cs typeface="Calibri"/>
              </a:rPr>
              <a:t>R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64" name="object 64" descr=""/>
          <p:cNvSpPr/>
          <p:nvPr/>
        </p:nvSpPr>
        <p:spPr>
          <a:xfrm>
            <a:off x="5694184" y="3183306"/>
            <a:ext cx="114935" cy="0"/>
          </a:xfrm>
          <a:custGeom>
            <a:avLst/>
            <a:gdLst/>
            <a:ahLst/>
            <a:cxnLst/>
            <a:rect l="l" t="t" r="r" b="b"/>
            <a:pathLst>
              <a:path w="114935" h="0">
                <a:moveTo>
                  <a:pt x="0" y="0"/>
                </a:moveTo>
                <a:lnTo>
                  <a:pt x="114414" y="0"/>
                </a:lnTo>
              </a:path>
            </a:pathLst>
          </a:custGeom>
          <a:ln w="505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65" name="object 65" descr=""/>
          <p:cNvSpPr/>
          <p:nvPr/>
        </p:nvSpPr>
        <p:spPr>
          <a:xfrm>
            <a:off x="5977293" y="3221685"/>
            <a:ext cx="78105" cy="0"/>
          </a:xfrm>
          <a:custGeom>
            <a:avLst/>
            <a:gdLst/>
            <a:ahLst/>
            <a:cxnLst/>
            <a:rect l="l" t="t" r="r" b="b"/>
            <a:pathLst>
              <a:path w="78104" h="0">
                <a:moveTo>
                  <a:pt x="0" y="0"/>
                </a:moveTo>
                <a:lnTo>
                  <a:pt x="77939" y="0"/>
                </a:lnTo>
              </a:path>
            </a:pathLst>
          </a:custGeom>
          <a:ln w="505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66" name="object 66" descr=""/>
          <p:cNvSpPr txBox="1"/>
          <p:nvPr/>
        </p:nvSpPr>
        <p:spPr>
          <a:xfrm>
            <a:off x="5681484" y="3226700"/>
            <a:ext cx="440690" cy="14732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  <a:tabLst>
                <a:tab pos="373380" algn="l"/>
              </a:tabLst>
            </a:pPr>
            <a:r>
              <a:rPr dirty="0" u="sng" sz="800" spc="50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dirty="0" sz="800">
                <a:latin typeface="Times New Roman"/>
                <a:cs typeface="Times New Roman"/>
              </a:rPr>
              <a:t>	</a:t>
            </a:r>
            <a:r>
              <a:rPr dirty="0" sz="800" spc="-50">
                <a:latin typeface="Calibri"/>
                <a:cs typeface="Calibri"/>
              </a:rPr>
              <a:t>3</a:t>
            </a:r>
            <a:endParaRPr sz="800">
              <a:latin typeface="Calibri"/>
              <a:cs typeface="Calibri"/>
            </a:endParaRPr>
          </a:p>
        </p:txBody>
      </p:sp>
      <p:sp>
        <p:nvSpPr>
          <p:cNvPr id="67" name="object 67" descr=""/>
          <p:cNvSpPr txBox="1"/>
          <p:nvPr/>
        </p:nvSpPr>
        <p:spPr>
          <a:xfrm>
            <a:off x="5623661" y="3140237"/>
            <a:ext cx="562610" cy="207645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200" spc="165">
                <a:latin typeface="Calibri"/>
                <a:cs typeface="Calibri"/>
              </a:rPr>
              <a:t>(</a:t>
            </a:r>
            <a:r>
              <a:rPr dirty="0" sz="1200" spc="165" i="1">
                <a:latin typeface="Calibri"/>
                <a:cs typeface="Calibri"/>
              </a:rPr>
              <a:t>R</a:t>
            </a:r>
            <a:r>
              <a:rPr dirty="0" sz="1200" spc="10" i="1">
                <a:latin typeface="Calibri"/>
                <a:cs typeface="Calibri"/>
              </a:rPr>
              <a:t> </a:t>
            </a:r>
            <a:r>
              <a:rPr dirty="0" sz="1200" spc="-170">
                <a:latin typeface="Lucida Sans Unicode"/>
                <a:cs typeface="Lucida Sans Unicode"/>
              </a:rPr>
              <a:t>∧</a:t>
            </a:r>
            <a:r>
              <a:rPr dirty="0" sz="1200" spc="-105">
                <a:latin typeface="Lucida Sans Unicode"/>
                <a:cs typeface="Lucida Sans Unicode"/>
              </a:rPr>
              <a:t> </a:t>
            </a:r>
            <a:r>
              <a:rPr dirty="0" sz="1200" i="1">
                <a:latin typeface="Calibri"/>
                <a:cs typeface="Calibri"/>
              </a:rPr>
              <a:t>y</a:t>
            </a:r>
            <a:r>
              <a:rPr dirty="0" sz="1200" spc="265" i="1">
                <a:latin typeface="Calibri"/>
                <a:cs typeface="Calibri"/>
              </a:rPr>
              <a:t> </a:t>
            </a:r>
            <a:r>
              <a:rPr dirty="0" sz="1200" spc="40">
                <a:latin typeface="Calibri"/>
                <a:cs typeface="Calibri"/>
              </a:rPr>
              <a:t>)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68" name="object 68" descr=""/>
          <p:cNvSpPr txBox="1"/>
          <p:nvPr/>
        </p:nvSpPr>
        <p:spPr>
          <a:xfrm>
            <a:off x="6457772" y="2956773"/>
            <a:ext cx="150495" cy="39116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36195">
              <a:lnSpc>
                <a:spcPct val="100000"/>
              </a:lnSpc>
              <a:spcBef>
                <a:spcPts val="95"/>
              </a:spcBef>
            </a:pPr>
            <a:r>
              <a:rPr dirty="0" sz="1200" spc="-100">
                <a:latin typeface="Lucida Sans Unicode"/>
                <a:cs typeface="Lucida Sans Unicode"/>
              </a:rPr>
              <a:t>∨</a:t>
            </a:r>
            <a:endParaRPr sz="1200">
              <a:latin typeface="Lucida Sans Unicode"/>
              <a:cs typeface="Lucida Sans Unicode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dirty="0" sz="1200" spc="-50">
                <a:latin typeface="Lucida Sans Unicode"/>
                <a:cs typeface="Lucida Sans Unicode"/>
              </a:rPr>
              <a:t>∨</a:t>
            </a:r>
            <a:endParaRPr sz="1200">
              <a:latin typeface="Lucida Sans Unicode"/>
              <a:cs typeface="Lucida Sans Unicode"/>
            </a:endParaRPr>
          </a:p>
        </p:txBody>
      </p:sp>
      <p:sp>
        <p:nvSpPr>
          <p:cNvPr id="69" name="object 69" descr=""/>
          <p:cNvSpPr txBox="1"/>
          <p:nvPr/>
        </p:nvSpPr>
        <p:spPr>
          <a:xfrm>
            <a:off x="5598261" y="3323701"/>
            <a:ext cx="909319" cy="207645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38100">
              <a:lnSpc>
                <a:spcPct val="100000"/>
              </a:lnSpc>
              <a:spcBef>
                <a:spcPts val="95"/>
              </a:spcBef>
            </a:pPr>
            <a:r>
              <a:rPr dirty="0" sz="1200" spc="165">
                <a:latin typeface="Calibri"/>
                <a:cs typeface="Calibri"/>
              </a:rPr>
              <a:t>(</a:t>
            </a:r>
            <a:r>
              <a:rPr dirty="0" sz="1200" spc="165" i="1">
                <a:latin typeface="Calibri"/>
                <a:cs typeface="Calibri"/>
              </a:rPr>
              <a:t>R</a:t>
            </a:r>
            <a:r>
              <a:rPr dirty="0" sz="1200" spc="15" i="1">
                <a:latin typeface="Calibri"/>
                <a:cs typeface="Calibri"/>
              </a:rPr>
              <a:t> </a:t>
            </a:r>
            <a:r>
              <a:rPr dirty="0" sz="1200" spc="-170">
                <a:latin typeface="Lucida Sans Unicode"/>
                <a:cs typeface="Lucida Sans Unicode"/>
              </a:rPr>
              <a:t>∧</a:t>
            </a:r>
            <a:r>
              <a:rPr dirty="0" sz="1200" spc="-100">
                <a:latin typeface="Lucida Sans Unicode"/>
                <a:cs typeface="Lucida Sans Unicode"/>
              </a:rPr>
              <a:t> </a:t>
            </a:r>
            <a:r>
              <a:rPr dirty="0" sz="1200" i="1">
                <a:latin typeface="Calibri"/>
                <a:cs typeface="Calibri"/>
              </a:rPr>
              <a:t>y</a:t>
            </a:r>
            <a:r>
              <a:rPr dirty="0" baseline="-13888" sz="1200">
                <a:latin typeface="Calibri"/>
                <a:cs typeface="Calibri"/>
              </a:rPr>
              <a:t>2</a:t>
            </a:r>
            <a:r>
              <a:rPr dirty="0" baseline="-13888" sz="1200" spc="217">
                <a:latin typeface="Calibri"/>
                <a:cs typeface="Calibri"/>
              </a:rPr>
              <a:t> </a:t>
            </a:r>
            <a:r>
              <a:rPr dirty="0" sz="1200" spc="-170">
                <a:latin typeface="Lucida Sans Unicode"/>
                <a:cs typeface="Lucida Sans Unicode"/>
              </a:rPr>
              <a:t>∧</a:t>
            </a:r>
            <a:r>
              <a:rPr dirty="0" sz="1200" spc="-95">
                <a:latin typeface="Lucida Sans Unicode"/>
                <a:cs typeface="Lucida Sans Unicode"/>
              </a:rPr>
              <a:t> </a:t>
            </a:r>
            <a:r>
              <a:rPr dirty="0" sz="1200" spc="35" i="1">
                <a:latin typeface="Calibri"/>
                <a:cs typeface="Calibri"/>
              </a:rPr>
              <a:t>y</a:t>
            </a:r>
            <a:r>
              <a:rPr dirty="0" baseline="-13888" sz="1200" spc="52">
                <a:latin typeface="Calibri"/>
                <a:cs typeface="Calibri"/>
              </a:rPr>
              <a:t>1</a:t>
            </a:r>
            <a:r>
              <a:rPr dirty="0" sz="1200" spc="35">
                <a:latin typeface="Calibri"/>
                <a:cs typeface="Calibri"/>
              </a:rPr>
              <a:t>)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70" name="object 70" descr=""/>
          <p:cNvSpPr/>
          <p:nvPr/>
        </p:nvSpPr>
        <p:spPr>
          <a:xfrm>
            <a:off x="644448" y="4487392"/>
            <a:ext cx="114935" cy="0"/>
          </a:xfrm>
          <a:custGeom>
            <a:avLst/>
            <a:gdLst/>
            <a:ahLst/>
            <a:cxnLst/>
            <a:rect l="l" t="t" r="r" b="b"/>
            <a:pathLst>
              <a:path w="114934" h="0">
                <a:moveTo>
                  <a:pt x="0" y="0"/>
                </a:moveTo>
                <a:lnTo>
                  <a:pt x="114414" y="0"/>
                </a:lnTo>
              </a:path>
            </a:pathLst>
          </a:custGeom>
          <a:ln w="505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71" name="object 71" descr=""/>
          <p:cNvSpPr/>
          <p:nvPr/>
        </p:nvSpPr>
        <p:spPr>
          <a:xfrm>
            <a:off x="927557" y="4525772"/>
            <a:ext cx="78105" cy="0"/>
          </a:xfrm>
          <a:custGeom>
            <a:avLst/>
            <a:gdLst/>
            <a:ahLst/>
            <a:cxnLst/>
            <a:rect l="l" t="t" r="r" b="b"/>
            <a:pathLst>
              <a:path w="78105" h="0">
                <a:moveTo>
                  <a:pt x="0" y="0"/>
                </a:moveTo>
                <a:lnTo>
                  <a:pt x="77939" y="0"/>
                </a:lnTo>
              </a:path>
            </a:pathLst>
          </a:custGeom>
          <a:ln w="505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72" name="object 72" descr=""/>
          <p:cNvSpPr/>
          <p:nvPr/>
        </p:nvSpPr>
        <p:spPr>
          <a:xfrm>
            <a:off x="1234287" y="4525772"/>
            <a:ext cx="78105" cy="0"/>
          </a:xfrm>
          <a:custGeom>
            <a:avLst/>
            <a:gdLst/>
            <a:ahLst/>
            <a:cxnLst/>
            <a:rect l="l" t="t" r="r" b="b"/>
            <a:pathLst>
              <a:path w="78105" h="0">
                <a:moveTo>
                  <a:pt x="0" y="0"/>
                </a:moveTo>
                <a:lnTo>
                  <a:pt x="77939" y="0"/>
                </a:lnTo>
              </a:path>
            </a:pathLst>
          </a:custGeom>
          <a:ln w="505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73" name="object 73" descr=""/>
          <p:cNvSpPr/>
          <p:nvPr/>
        </p:nvSpPr>
        <p:spPr>
          <a:xfrm>
            <a:off x="1541017" y="4525772"/>
            <a:ext cx="78105" cy="0"/>
          </a:xfrm>
          <a:custGeom>
            <a:avLst/>
            <a:gdLst/>
            <a:ahLst/>
            <a:cxnLst/>
            <a:rect l="l" t="t" r="r" b="b"/>
            <a:pathLst>
              <a:path w="78105" h="0">
                <a:moveTo>
                  <a:pt x="0" y="0"/>
                </a:moveTo>
                <a:lnTo>
                  <a:pt x="77939" y="0"/>
                </a:lnTo>
              </a:path>
            </a:pathLst>
          </a:custGeom>
          <a:ln w="505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74" name="object 74" descr=""/>
          <p:cNvSpPr/>
          <p:nvPr/>
        </p:nvSpPr>
        <p:spPr>
          <a:xfrm>
            <a:off x="644448" y="4670857"/>
            <a:ext cx="114935" cy="0"/>
          </a:xfrm>
          <a:custGeom>
            <a:avLst/>
            <a:gdLst/>
            <a:ahLst/>
            <a:cxnLst/>
            <a:rect l="l" t="t" r="r" b="b"/>
            <a:pathLst>
              <a:path w="114934" h="0">
                <a:moveTo>
                  <a:pt x="0" y="0"/>
                </a:moveTo>
                <a:lnTo>
                  <a:pt x="114414" y="0"/>
                </a:lnTo>
              </a:path>
            </a:pathLst>
          </a:custGeom>
          <a:ln w="505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75" name="object 75" descr=""/>
          <p:cNvSpPr/>
          <p:nvPr/>
        </p:nvSpPr>
        <p:spPr>
          <a:xfrm>
            <a:off x="927557" y="4709236"/>
            <a:ext cx="78105" cy="0"/>
          </a:xfrm>
          <a:custGeom>
            <a:avLst/>
            <a:gdLst/>
            <a:ahLst/>
            <a:cxnLst/>
            <a:rect l="l" t="t" r="r" b="b"/>
            <a:pathLst>
              <a:path w="78105" h="0">
                <a:moveTo>
                  <a:pt x="0" y="0"/>
                </a:moveTo>
                <a:lnTo>
                  <a:pt x="77939" y="0"/>
                </a:lnTo>
              </a:path>
            </a:pathLst>
          </a:custGeom>
          <a:ln w="505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76" name="object 76" descr=""/>
          <p:cNvSpPr/>
          <p:nvPr/>
        </p:nvSpPr>
        <p:spPr>
          <a:xfrm>
            <a:off x="1234287" y="4709236"/>
            <a:ext cx="78105" cy="0"/>
          </a:xfrm>
          <a:custGeom>
            <a:avLst/>
            <a:gdLst/>
            <a:ahLst/>
            <a:cxnLst/>
            <a:rect l="l" t="t" r="r" b="b"/>
            <a:pathLst>
              <a:path w="78105" h="0">
                <a:moveTo>
                  <a:pt x="0" y="0"/>
                </a:moveTo>
                <a:lnTo>
                  <a:pt x="77939" y="0"/>
                </a:lnTo>
              </a:path>
            </a:pathLst>
          </a:custGeom>
          <a:ln w="505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77" name="object 77" descr=""/>
          <p:cNvSpPr/>
          <p:nvPr/>
        </p:nvSpPr>
        <p:spPr>
          <a:xfrm>
            <a:off x="644448" y="4854321"/>
            <a:ext cx="114935" cy="0"/>
          </a:xfrm>
          <a:custGeom>
            <a:avLst/>
            <a:gdLst/>
            <a:ahLst/>
            <a:cxnLst/>
            <a:rect l="l" t="t" r="r" b="b"/>
            <a:pathLst>
              <a:path w="114934" h="0">
                <a:moveTo>
                  <a:pt x="0" y="0"/>
                </a:moveTo>
                <a:lnTo>
                  <a:pt x="114414" y="0"/>
                </a:lnTo>
              </a:path>
            </a:pathLst>
          </a:custGeom>
          <a:ln w="505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78" name="object 78" descr=""/>
          <p:cNvSpPr/>
          <p:nvPr/>
        </p:nvSpPr>
        <p:spPr>
          <a:xfrm>
            <a:off x="927557" y="4892700"/>
            <a:ext cx="78105" cy="0"/>
          </a:xfrm>
          <a:custGeom>
            <a:avLst/>
            <a:gdLst/>
            <a:ahLst/>
            <a:cxnLst/>
            <a:rect l="l" t="t" r="r" b="b"/>
            <a:pathLst>
              <a:path w="78105" h="0">
                <a:moveTo>
                  <a:pt x="0" y="0"/>
                </a:moveTo>
                <a:lnTo>
                  <a:pt x="77939" y="0"/>
                </a:lnTo>
              </a:path>
            </a:pathLst>
          </a:custGeom>
          <a:ln w="505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79" name="object 79" descr=""/>
          <p:cNvSpPr/>
          <p:nvPr/>
        </p:nvSpPr>
        <p:spPr>
          <a:xfrm>
            <a:off x="1535569" y="4892700"/>
            <a:ext cx="78105" cy="0"/>
          </a:xfrm>
          <a:custGeom>
            <a:avLst/>
            <a:gdLst/>
            <a:ahLst/>
            <a:cxnLst/>
            <a:rect l="l" t="t" r="r" b="b"/>
            <a:pathLst>
              <a:path w="78105" h="0">
                <a:moveTo>
                  <a:pt x="0" y="0"/>
                </a:moveTo>
                <a:lnTo>
                  <a:pt x="77939" y="0"/>
                </a:lnTo>
              </a:path>
            </a:pathLst>
          </a:custGeom>
          <a:ln w="505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80" name="object 80" descr=""/>
          <p:cNvSpPr/>
          <p:nvPr/>
        </p:nvSpPr>
        <p:spPr>
          <a:xfrm>
            <a:off x="644448" y="5037785"/>
            <a:ext cx="114935" cy="0"/>
          </a:xfrm>
          <a:custGeom>
            <a:avLst/>
            <a:gdLst/>
            <a:ahLst/>
            <a:cxnLst/>
            <a:rect l="l" t="t" r="r" b="b"/>
            <a:pathLst>
              <a:path w="114934" h="0">
                <a:moveTo>
                  <a:pt x="0" y="0"/>
                </a:moveTo>
                <a:lnTo>
                  <a:pt x="114414" y="0"/>
                </a:lnTo>
              </a:path>
            </a:pathLst>
          </a:custGeom>
          <a:ln w="505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81" name="object 81" descr=""/>
          <p:cNvSpPr txBox="1"/>
          <p:nvPr/>
        </p:nvSpPr>
        <p:spPr>
          <a:xfrm>
            <a:off x="987336" y="5068099"/>
            <a:ext cx="79375" cy="14732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800" spc="-50">
                <a:latin typeface="Calibri"/>
                <a:cs typeface="Calibri"/>
              </a:rPr>
              <a:t>3</a:t>
            </a:r>
            <a:endParaRPr sz="800">
              <a:latin typeface="Calibri"/>
              <a:cs typeface="Calibri"/>
            </a:endParaRPr>
          </a:p>
        </p:txBody>
      </p:sp>
      <p:sp>
        <p:nvSpPr>
          <p:cNvPr id="82" name="object 82" descr=""/>
          <p:cNvSpPr/>
          <p:nvPr/>
        </p:nvSpPr>
        <p:spPr>
          <a:xfrm>
            <a:off x="1228839" y="5076164"/>
            <a:ext cx="78105" cy="0"/>
          </a:xfrm>
          <a:custGeom>
            <a:avLst/>
            <a:gdLst/>
            <a:ahLst/>
            <a:cxnLst/>
            <a:rect l="l" t="t" r="r" b="b"/>
            <a:pathLst>
              <a:path w="78105" h="0">
                <a:moveTo>
                  <a:pt x="0" y="0"/>
                </a:moveTo>
                <a:lnTo>
                  <a:pt x="77939" y="0"/>
                </a:lnTo>
              </a:path>
            </a:pathLst>
          </a:custGeom>
          <a:ln w="505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83" name="object 83" descr=""/>
          <p:cNvSpPr/>
          <p:nvPr/>
        </p:nvSpPr>
        <p:spPr>
          <a:xfrm>
            <a:off x="1535569" y="5076164"/>
            <a:ext cx="78105" cy="0"/>
          </a:xfrm>
          <a:custGeom>
            <a:avLst/>
            <a:gdLst/>
            <a:ahLst/>
            <a:cxnLst/>
            <a:rect l="l" t="t" r="r" b="b"/>
            <a:pathLst>
              <a:path w="78105" h="0">
                <a:moveTo>
                  <a:pt x="0" y="0"/>
                </a:moveTo>
                <a:lnTo>
                  <a:pt x="77939" y="0"/>
                </a:lnTo>
              </a:path>
            </a:pathLst>
          </a:custGeom>
          <a:ln w="505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84" name="object 84" descr=""/>
          <p:cNvSpPr txBox="1"/>
          <p:nvPr/>
        </p:nvSpPr>
        <p:spPr>
          <a:xfrm>
            <a:off x="1294079" y="5081167"/>
            <a:ext cx="386080" cy="14732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  <a:tabLst>
                <a:tab pos="318770" algn="l"/>
              </a:tabLst>
            </a:pPr>
            <a:r>
              <a:rPr dirty="0" sz="800" spc="-50">
                <a:latin typeface="Calibri"/>
                <a:cs typeface="Calibri"/>
              </a:rPr>
              <a:t>2</a:t>
            </a:r>
            <a:r>
              <a:rPr dirty="0" sz="800">
                <a:latin typeface="Calibri"/>
                <a:cs typeface="Calibri"/>
              </a:rPr>
              <a:t>	</a:t>
            </a:r>
            <a:r>
              <a:rPr dirty="0" sz="800" spc="-50">
                <a:latin typeface="Calibri"/>
                <a:cs typeface="Calibri"/>
              </a:rPr>
              <a:t>1</a:t>
            </a:r>
            <a:endParaRPr sz="800">
              <a:latin typeface="Calibri"/>
              <a:cs typeface="Calibri"/>
            </a:endParaRPr>
          </a:p>
        </p:txBody>
      </p:sp>
      <p:sp>
        <p:nvSpPr>
          <p:cNvPr id="85" name="object 85" descr=""/>
          <p:cNvSpPr txBox="1"/>
          <p:nvPr/>
        </p:nvSpPr>
        <p:spPr>
          <a:xfrm>
            <a:off x="573925" y="4994717"/>
            <a:ext cx="1170305" cy="207645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200" spc="165">
                <a:latin typeface="Calibri"/>
                <a:cs typeface="Calibri"/>
              </a:rPr>
              <a:t>(</a:t>
            </a:r>
            <a:r>
              <a:rPr dirty="0" sz="1200" spc="165" i="1">
                <a:latin typeface="Calibri"/>
                <a:cs typeface="Calibri"/>
              </a:rPr>
              <a:t>R</a:t>
            </a:r>
            <a:r>
              <a:rPr dirty="0" sz="1200" spc="10" i="1">
                <a:latin typeface="Calibri"/>
                <a:cs typeface="Calibri"/>
              </a:rPr>
              <a:t> </a:t>
            </a:r>
            <a:r>
              <a:rPr dirty="0" sz="1200" spc="-170">
                <a:latin typeface="Lucida Sans Unicode"/>
                <a:cs typeface="Lucida Sans Unicode"/>
              </a:rPr>
              <a:t>∧</a:t>
            </a:r>
            <a:r>
              <a:rPr dirty="0" sz="1200" spc="-105">
                <a:latin typeface="Lucida Sans Unicode"/>
                <a:cs typeface="Lucida Sans Unicode"/>
              </a:rPr>
              <a:t> </a:t>
            </a:r>
            <a:r>
              <a:rPr dirty="0" sz="1200" i="1">
                <a:latin typeface="Calibri"/>
                <a:cs typeface="Calibri"/>
              </a:rPr>
              <a:t>y</a:t>
            </a:r>
            <a:r>
              <a:rPr dirty="0" sz="1200" spc="114" i="1">
                <a:latin typeface="Calibri"/>
                <a:cs typeface="Calibri"/>
              </a:rPr>
              <a:t>  </a:t>
            </a:r>
            <a:r>
              <a:rPr dirty="0" sz="1200" spc="-170">
                <a:latin typeface="Lucida Sans Unicode"/>
                <a:cs typeface="Lucida Sans Unicode"/>
              </a:rPr>
              <a:t>∧</a:t>
            </a:r>
            <a:r>
              <a:rPr dirty="0" sz="1200" spc="-105">
                <a:latin typeface="Lucida Sans Unicode"/>
                <a:cs typeface="Lucida Sans Unicode"/>
              </a:rPr>
              <a:t> </a:t>
            </a:r>
            <a:r>
              <a:rPr dirty="0" sz="1200" i="1">
                <a:latin typeface="Calibri"/>
                <a:cs typeface="Calibri"/>
              </a:rPr>
              <a:t>y</a:t>
            </a:r>
            <a:r>
              <a:rPr dirty="0" sz="1200" spc="135" i="1">
                <a:latin typeface="Calibri"/>
                <a:cs typeface="Calibri"/>
              </a:rPr>
              <a:t>  </a:t>
            </a:r>
            <a:r>
              <a:rPr dirty="0" sz="1200" spc="-170">
                <a:latin typeface="Lucida Sans Unicode"/>
                <a:cs typeface="Lucida Sans Unicode"/>
              </a:rPr>
              <a:t>∧</a:t>
            </a:r>
            <a:r>
              <a:rPr dirty="0" sz="1200" spc="-105">
                <a:latin typeface="Lucida Sans Unicode"/>
                <a:cs typeface="Lucida Sans Unicode"/>
              </a:rPr>
              <a:t> </a:t>
            </a:r>
            <a:r>
              <a:rPr dirty="0" sz="1200" i="1">
                <a:latin typeface="Calibri"/>
                <a:cs typeface="Calibri"/>
              </a:rPr>
              <a:t>y</a:t>
            </a:r>
            <a:r>
              <a:rPr dirty="0" sz="1200" spc="265" i="1">
                <a:latin typeface="Calibri"/>
                <a:cs typeface="Calibri"/>
              </a:rPr>
              <a:t> </a:t>
            </a:r>
            <a:r>
              <a:rPr dirty="0" sz="1200" spc="40">
                <a:latin typeface="Calibri"/>
                <a:cs typeface="Calibri"/>
              </a:rPr>
              <a:t>)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86" name="object 86" descr=""/>
          <p:cNvSpPr/>
          <p:nvPr/>
        </p:nvSpPr>
        <p:spPr>
          <a:xfrm>
            <a:off x="644448" y="5221236"/>
            <a:ext cx="114935" cy="0"/>
          </a:xfrm>
          <a:custGeom>
            <a:avLst/>
            <a:gdLst/>
            <a:ahLst/>
            <a:cxnLst/>
            <a:rect l="l" t="t" r="r" b="b"/>
            <a:pathLst>
              <a:path w="114934" h="0">
                <a:moveTo>
                  <a:pt x="0" y="0"/>
                </a:moveTo>
                <a:lnTo>
                  <a:pt x="114414" y="0"/>
                </a:lnTo>
              </a:path>
            </a:pathLst>
          </a:custGeom>
          <a:ln w="505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87" name="object 87" descr=""/>
          <p:cNvSpPr/>
          <p:nvPr/>
        </p:nvSpPr>
        <p:spPr>
          <a:xfrm>
            <a:off x="1228839" y="5259616"/>
            <a:ext cx="78105" cy="0"/>
          </a:xfrm>
          <a:custGeom>
            <a:avLst/>
            <a:gdLst/>
            <a:ahLst/>
            <a:cxnLst/>
            <a:rect l="l" t="t" r="r" b="b"/>
            <a:pathLst>
              <a:path w="78105" h="0">
                <a:moveTo>
                  <a:pt x="0" y="0"/>
                </a:moveTo>
                <a:lnTo>
                  <a:pt x="77939" y="0"/>
                </a:lnTo>
              </a:path>
            </a:pathLst>
          </a:custGeom>
          <a:ln w="505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88" name="object 88" descr=""/>
          <p:cNvSpPr txBox="1"/>
          <p:nvPr/>
        </p:nvSpPr>
        <p:spPr>
          <a:xfrm>
            <a:off x="535825" y="4260860"/>
            <a:ext cx="1489075" cy="112522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49860">
              <a:lnSpc>
                <a:spcPct val="100000"/>
              </a:lnSpc>
              <a:spcBef>
                <a:spcPts val="95"/>
              </a:spcBef>
              <a:tabLst>
                <a:tab pos="1304925" algn="l"/>
              </a:tabLst>
            </a:pPr>
            <a:r>
              <a:rPr dirty="0" sz="1200" spc="190" i="1">
                <a:latin typeface="Calibri"/>
                <a:cs typeface="Calibri"/>
              </a:rPr>
              <a:t>R</a:t>
            </a:r>
            <a:r>
              <a:rPr dirty="0" sz="1200" i="1">
                <a:latin typeface="Calibri"/>
                <a:cs typeface="Calibri"/>
              </a:rPr>
              <a:t>	</a:t>
            </a:r>
            <a:r>
              <a:rPr dirty="0" sz="1200" spc="-60">
                <a:latin typeface="Lucida Sans Unicode"/>
                <a:cs typeface="Lucida Sans Unicode"/>
              </a:rPr>
              <a:t>∨</a:t>
            </a:r>
            <a:endParaRPr sz="1200">
              <a:latin typeface="Lucida Sans Unicode"/>
              <a:cs typeface="Lucida Sans Unicode"/>
            </a:endParaRPr>
          </a:p>
          <a:p>
            <a:pPr algn="just" marL="50800" marR="30480">
              <a:lnSpc>
                <a:spcPct val="100000"/>
              </a:lnSpc>
              <a:spcBef>
                <a:spcPts val="5"/>
              </a:spcBef>
            </a:pPr>
            <a:r>
              <a:rPr dirty="0" sz="1200" spc="165">
                <a:latin typeface="Calibri"/>
                <a:cs typeface="Calibri"/>
              </a:rPr>
              <a:t>(</a:t>
            </a:r>
            <a:r>
              <a:rPr dirty="0" sz="1200" spc="165" i="1">
                <a:latin typeface="Calibri"/>
                <a:cs typeface="Calibri"/>
              </a:rPr>
              <a:t>R</a:t>
            </a:r>
            <a:r>
              <a:rPr dirty="0" sz="1200" i="1">
                <a:latin typeface="Calibri"/>
                <a:cs typeface="Calibri"/>
              </a:rPr>
              <a:t> </a:t>
            </a:r>
            <a:r>
              <a:rPr dirty="0" sz="1200" spc="-165">
                <a:latin typeface="Lucida Sans Unicode"/>
                <a:cs typeface="Lucida Sans Unicode"/>
              </a:rPr>
              <a:t>∧</a:t>
            </a:r>
            <a:r>
              <a:rPr dirty="0" sz="1200" spc="-114">
                <a:latin typeface="Lucida Sans Unicode"/>
                <a:cs typeface="Lucida Sans Unicode"/>
              </a:rPr>
              <a:t> </a:t>
            </a:r>
            <a:r>
              <a:rPr dirty="0" sz="1200" spc="45" i="1">
                <a:latin typeface="Calibri"/>
                <a:cs typeface="Calibri"/>
              </a:rPr>
              <a:t>y</a:t>
            </a:r>
            <a:r>
              <a:rPr dirty="0" baseline="-20833" sz="1200" spc="67">
                <a:latin typeface="Calibri"/>
                <a:cs typeface="Calibri"/>
              </a:rPr>
              <a:t>3</a:t>
            </a:r>
            <a:r>
              <a:rPr dirty="0" baseline="-20833" sz="1200" spc="187">
                <a:latin typeface="Calibri"/>
                <a:cs typeface="Calibri"/>
              </a:rPr>
              <a:t> </a:t>
            </a:r>
            <a:r>
              <a:rPr dirty="0" sz="1200" spc="-165">
                <a:latin typeface="Lucida Sans Unicode"/>
                <a:cs typeface="Lucida Sans Unicode"/>
              </a:rPr>
              <a:t>∧</a:t>
            </a:r>
            <a:r>
              <a:rPr dirty="0" sz="1200" spc="-114">
                <a:latin typeface="Lucida Sans Unicode"/>
                <a:cs typeface="Lucida Sans Unicode"/>
              </a:rPr>
              <a:t> </a:t>
            </a:r>
            <a:r>
              <a:rPr dirty="0" sz="1200" spc="45" i="1">
                <a:latin typeface="Calibri"/>
                <a:cs typeface="Calibri"/>
              </a:rPr>
              <a:t>y</a:t>
            </a:r>
            <a:r>
              <a:rPr dirty="0" baseline="-20833" sz="1200" spc="67">
                <a:latin typeface="Calibri"/>
                <a:cs typeface="Calibri"/>
              </a:rPr>
              <a:t>2</a:t>
            </a:r>
            <a:r>
              <a:rPr dirty="0" baseline="-20833" sz="1200" spc="187">
                <a:latin typeface="Calibri"/>
                <a:cs typeface="Calibri"/>
              </a:rPr>
              <a:t> </a:t>
            </a:r>
            <a:r>
              <a:rPr dirty="0" sz="1200" spc="-165">
                <a:latin typeface="Lucida Sans Unicode"/>
                <a:cs typeface="Lucida Sans Unicode"/>
              </a:rPr>
              <a:t>∧</a:t>
            </a:r>
            <a:r>
              <a:rPr dirty="0" sz="1200" spc="-114">
                <a:latin typeface="Lucida Sans Unicode"/>
                <a:cs typeface="Lucida Sans Unicode"/>
              </a:rPr>
              <a:t> </a:t>
            </a:r>
            <a:r>
              <a:rPr dirty="0" sz="1200" spc="75" i="1">
                <a:latin typeface="Calibri"/>
                <a:cs typeface="Calibri"/>
              </a:rPr>
              <a:t>y</a:t>
            </a:r>
            <a:r>
              <a:rPr dirty="0" baseline="-20833" sz="1200" spc="112">
                <a:latin typeface="Calibri"/>
                <a:cs typeface="Calibri"/>
              </a:rPr>
              <a:t>1</a:t>
            </a:r>
            <a:r>
              <a:rPr dirty="0" sz="1200" spc="75">
                <a:latin typeface="Calibri"/>
                <a:cs typeface="Calibri"/>
              </a:rPr>
              <a:t>)</a:t>
            </a:r>
            <a:r>
              <a:rPr dirty="0" sz="1200" spc="910">
                <a:latin typeface="Calibri"/>
                <a:cs typeface="Calibri"/>
              </a:rPr>
              <a:t> </a:t>
            </a:r>
            <a:r>
              <a:rPr dirty="0" sz="1200" spc="-165">
                <a:latin typeface="Lucida Sans Unicode"/>
                <a:cs typeface="Lucida Sans Unicode"/>
              </a:rPr>
              <a:t>∨</a:t>
            </a:r>
            <a:r>
              <a:rPr dirty="0" sz="1200" spc="-65">
                <a:latin typeface="Lucida Sans Unicode"/>
                <a:cs typeface="Lucida Sans Unicode"/>
              </a:rPr>
              <a:t> </a:t>
            </a:r>
            <a:r>
              <a:rPr dirty="0" sz="1200" spc="165">
                <a:latin typeface="Calibri"/>
                <a:cs typeface="Calibri"/>
              </a:rPr>
              <a:t>(</a:t>
            </a:r>
            <a:r>
              <a:rPr dirty="0" sz="1200" spc="165" i="1">
                <a:latin typeface="Calibri"/>
                <a:cs typeface="Calibri"/>
              </a:rPr>
              <a:t>R</a:t>
            </a:r>
            <a:r>
              <a:rPr dirty="0" sz="1200" i="1">
                <a:latin typeface="Calibri"/>
                <a:cs typeface="Calibri"/>
              </a:rPr>
              <a:t> </a:t>
            </a:r>
            <a:r>
              <a:rPr dirty="0" sz="1200" spc="-165">
                <a:latin typeface="Lucida Sans Unicode"/>
                <a:cs typeface="Lucida Sans Unicode"/>
              </a:rPr>
              <a:t>∧</a:t>
            </a:r>
            <a:r>
              <a:rPr dirty="0" sz="1200" spc="-114">
                <a:latin typeface="Lucida Sans Unicode"/>
                <a:cs typeface="Lucida Sans Unicode"/>
              </a:rPr>
              <a:t> </a:t>
            </a:r>
            <a:r>
              <a:rPr dirty="0" sz="1200" spc="45" i="1">
                <a:latin typeface="Calibri"/>
                <a:cs typeface="Calibri"/>
              </a:rPr>
              <a:t>y</a:t>
            </a:r>
            <a:r>
              <a:rPr dirty="0" baseline="-20833" sz="1200" spc="67">
                <a:latin typeface="Calibri"/>
                <a:cs typeface="Calibri"/>
              </a:rPr>
              <a:t>3</a:t>
            </a:r>
            <a:r>
              <a:rPr dirty="0" baseline="-20833" sz="1200" spc="187">
                <a:latin typeface="Calibri"/>
                <a:cs typeface="Calibri"/>
              </a:rPr>
              <a:t> </a:t>
            </a:r>
            <a:r>
              <a:rPr dirty="0" sz="1200" spc="-165">
                <a:latin typeface="Lucida Sans Unicode"/>
                <a:cs typeface="Lucida Sans Unicode"/>
              </a:rPr>
              <a:t>∧</a:t>
            </a:r>
            <a:r>
              <a:rPr dirty="0" sz="1200" spc="-114">
                <a:latin typeface="Lucida Sans Unicode"/>
                <a:cs typeface="Lucida Sans Unicode"/>
              </a:rPr>
              <a:t> </a:t>
            </a:r>
            <a:r>
              <a:rPr dirty="0" sz="1200" spc="45" i="1">
                <a:latin typeface="Calibri"/>
                <a:cs typeface="Calibri"/>
              </a:rPr>
              <a:t>y</a:t>
            </a:r>
            <a:r>
              <a:rPr dirty="0" baseline="-20833" sz="1200" spc="67">
                <a:latin typeface="Calibri"/>
                <a:cs typeface="Calibri"/>
              </a:rPr>
              <a:t>2</a:t>
            </a:r>
            <a:r>
              <a:rPr dirty="0" baseline="-20833" sz="1200" spc="187">
                <a:latin typeface="Calibri"/>
                <a:cs typeface="Calibri"/>
              </a:rPr>
              <a:t> </a:t>
            </a:r>
            <a:r>
              <a:rPr dirty="0" sz="1200" spc="-165">
                <a:latin typeface="Lucida Sans Unicode"/>
                <a:cs typeface="Lucida Sans Unicode"/>
              </a:rPr>
              <a:t>∧</a:t>
            </a:r>
            <a:r>
              <a:rPr dirty="0" sz="1200" spc="-114">
                <a:latin typeface="Lucida Sans Unicode"/>
                <a:cs typeface="Lucida Sans Unicode"/>
              </a:rPr>
              <a:t> </a:t>
            </a:r>
            <a:r>
              <a:rPr dirty="0" sz="1200" spc="60" i="1">
                <a:latin typeface="Calibri"/>
                <a:cs typeface="Calibri"/>
              </a:rPr>
              <a:t>y</a:t>
            </a:r>
            <a:r>
              <a:rPr dirty="0" baseline="-13888" sz="1200" spc="89">
                <a:latin typeface="Calibri"/>
                <a:cs typeface="Calibri"/>
              </a:rPr>
              <a:t>1</a:t>
            </a:r>
            <a:r>
              <a:rPr dirty="0" sz="1200" spc="60">
                <a:latin typeface="Calibri"/>
                <a:cs typeface="Calibri"/>
              </a:rPr>
              <a:t>)</a:t>
            </a:r>
            <a:r>
              <a:rPr dirty="0" sz="1200" spc="910">
                <a:latin typeface="Calibri"/>
                <a:cs typeface="Calibri"/>
              </a:rPr>
              <a:t> </a:t>
            </a:r>
            <a:r>
              <a:rPr dirty="0" sz="1200" spc="-165">
                <a:latin typeface="Lucida Sans Unicode"/>
                <a:cs typeface="Lucida Sans Unicode"/>
              </a:rPr>
              <a:t>∨</a:t>
            </a:r>
            <a:r>
              <a:rPr dirty="0" sz="1200" spc="-65">
                <a:latin typeface="Lucida Sans Unicode"/>
                <a:cs typeface="Lucida Sans Unicode"/>
              </a:rPr>
              <a:t> </a:t>
            </a:r>
            <a:r>
              <a:rPr dirty="0" sz="1200" spc="165">
                <a:latin typeface="Calibri"/>
                <a:cs typeface="Calibri"/>
              </a:rPr>
              <a:t>(</a:t>
            </a:r>
            <a:r>
              <a:rPr dirty="0" sz="1200" spc="165" i="1">
                <a:latin typeface="Calibri"/>
                <a:cs typeface="Calibri"/>
              </a:rPr>
              <a:t>R</a:t>
            </a:r>
            <a:r>
              <a:rPr dirty="0" sz="1200" i="1">
                <a:latin typeface="Calibri"/>
                <a:cs typeface="Calibri"/>
              </a:rPr>
              <a:t> </a:t>
            </a:r>
            <a:r>
              <a:rPr dirty="0" sz="1200" spc="-165">
                <a:latin typeface="Lucida Sans Unicode"/>
                <a:cs typeface="Lucida Sans Unicode"/>
              </a:rPr>
              <a:t>∧</a:t>
            </a:r>
            <a:r>
              <a:rPr dirty="0" sz="1200" spc="-114">
                <a:latin typeface="Lucida Sans Unicode"/>
                <a:cs typeface="Lucida Sans Unicode"/>
              </a:rPr>
              <a:t> </a:t>
            </a:r>
            <a:r>
              <a:rPr dirty="0" sz="1200" spc="45" i="1">
                <a:latin typeface="Calibri"/>
                <a:cs typeface="Calibri"/>
              </a:rPr>
              <a:t>y</a:t>
            </a:r>
            <a:r>
              <a:rPr dirty="0" baseline="-20833" sz="1200" spc="67">
                <a:latin typeface="Calibri"/>
                <a:cs typeface="Calibri"/>
              </a:rPr>
              <a:t>3</a:t>
            </a:r>
            <a:r>
              <a:rPr dirty="0" baseline="-20833" sz="1200" spc="187">
                <a:latin typeface="Calibri"/>
                <a:cs typeface="Calibri"/>
              </a:rPr>
              <a:t> </a:t>
            </a:r>
            <a:r>
              <a:rPr dirty="0" sz="1200" spc="-165">
                <a:latin typeface="Lucida Sans Unicode"/>
                <a:cs typeface="Lucida Sans Unicode"/>
              </a:rPr>
              <a:t>∧</a:t>
            </a:r>
            <a:r>
              <a:rPr dirty="0" sz="1200" spc="-114">
                <a:latin typeface="Lucida Sans Unicode"/>
                <a:cs typeface="Lucida Sans Unicode"/>
              </a:rPr>
              <a:t> </a:t>
            </a:r>
            <a:r>
              <a:rPr dirty="0" sz="1200" spc="25" i="1">
                <a:latin typeface="Calibri"/>
                <a:cs typeface="Calibri"/>
              </a:rPr>
              <a:t>y</a:t>
            </a:r>
            <a:r>
              <a:rPr dirty="0" baseline="-13888" sz="1200" spc="37">
                <a:latin typeface="Calibri"/>
                <a:cs typeface="Calibri"/>
              </a:rPr>
              <a:t>2</a:t>
            </a:r>
            <a:r>
              <a:rPr dirty="0" baseline="-13888" sz="1200" spc="187">
                <a:latin typeface="Calibri"/>
                <a:cs typeface="Calibri"/>
              </a:rPr>
              <a:t> </a:t>
            </a:r>
            <a:r>
              <a:rPr dirty="0" sz="1200" spc="-165">
                <a:latin typeface="Lucida Sans Unicode"/>
                <a:cs typeface="Lucida Sans Unicode"/>
              </a:rPr>
              <a:t>∧</a:t>
            </a:r>
            <a:r>
              <a:rPr dirty="0" sz="1200" spc="-114">
                <a:latin typeface="Lucida Sans Unicode"/>
                <a:cs typeface="Lucida Sans Unicode"/>
              </a:rPr>
              <a:t> </a:t>
            </a:r>
            <a:r>
              <a:rPr dirty="0" sz="1200" spc="75" i="1">
                <a:latin typeface="Calibri"/>
                <a:cs typeface="Calibri"/>
              </a:rPr>
              <a:t>y</a:t>
            </a:r>
            <a:r>
              <a:rPr dirty="0" baseline="-20833" sz="1200" spc="112">
                <a:latin typeface="Calibri"/>
                <a:cs typeface="Calibri"/>
              </a:rPr>
              <a:t>1</a:t>
            </a:r>
            <a:r>
              <a:rPr dirty="0" sz="1200" spc="75">
                <a:latin typeface="Calibri"/>
                <a:cs typeface="Calibri"/>
              </a:rPr>
              <a:t>)</a:t>
            </a:r>
            <a:r>
              <a:rPr dirty="0" sz="1200" spc="910">
                <a:latin typeface="Calibri"/>
                <a:cs typeface="Calibri"/>
              </a:rPr>
              <a:t> </a:t>
            </a:r>
            <a:r>
              <a:rPr dirty="0" sz="1200" spc="-165">
                <a:latin typeface="Lucida Sans Unicode"/>
                <a:cs typeface="Lucida Sans Unicode"/>
              </a:rPr>
              <a:t>∨</a:t>
            </a:r>
            <a:endParaRPr sz="1200">
              <a:latin typeface="Lucida Sans Unicode"/>
              <a:cs typeface="Lucida Sans Unicode"/>
            </a:endParaRPr>
          </a:p>
          <a:p>
            <a:pPr marL="1343660">
              <a:lnSpc>
                <a:spcPct val="100000"/>
              </a:lnSpc>
              <a:spcBef>
                <a:spcPts val="10"/>
              </a:spcBef>
            </a:pPr>
            <a:r>
              <a:rPr dirty="0" sz="1200" spc="-50">
                <a:latin typeface="Lucida Sans Unicode"/>
                <a:cs typeface="Lucida Sans Unicode"/>
              </a:rPr>
              <a:t>∨</a:t>
            </a:r>
            <a:endParaRPr sz="1200">
              <a:latin typeface="Lucida Sans Unicode"/>
              <a:cs typeface="Lucida Sans Unicode"/>
            </a:endParaRPr>
          </a:p>
          <a:p>
            <a:pPr marL="1338580">
              <a:lnSpc>
                <a:spcPct val="100000"/>
              </a:lnSpc>
              <a:spcBef>
                <a:spcPts val="5"/>
              </a:spcBef>
            </a:pPr>
            <a:r>
              <a:rPr dirty="0" sz="1200" spc="-50">
                <a:latin typeface="Lucida Sans Unicode"/>
                <a:cs typeface="Lucida Sans Unicode"/>
              </a:rPr>
              <a:t>∨</a:t>
            </a:r>
            <a:endParaRPr sz="1200">
              <a:latin typeface="Lucida Sans Unicode"/>
              <a:cs typeface="Lucida Sans Unicode"/>
            </a:endParaRPr>
          </a:p>
        </p:txBody>
      </p:sp>
      <p:sp>
        <p:nvSpPr>
          <p:cNvPr id="89" name="object 89" descr=""/>
          <p:cNvSpPr/>
          <p:nvPr/>
        </p:nvSpPr>
        <p:spPr>
          <a:xfrm>
            <a:off x="644448" y="5404701"/>
            <a:ext cx="114935" cy="0"/>
          </a:xfrm>
          <a:custGeom>
            <a:avLst/>
            <a:gdLst/>
            <a:ahLst/>
            <a:cxnLst/>
            <a:rect l="l" t="t" r="r" b="b"/>
            <a:pathLst>
              <a:path w="114934" h="0">
                <a:moveTo>
                  <a:pt x="0" y="0"/>
                </a:moveTo>
                <a:lnTo>
                  <a:pt x="114414" y="0"/>
                </a:lnTo>
              </a:path>
            </a:pathLst>
          </a:custGeom>
          <a:ln w="505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90" name="object 90" descr=""/>
          <p:cNvSpPr/>
          <p:nvPr/>
        </p:nvSpPr>
        <p:spPr>
          <a:xfrm>
            <a:off x="1530121" y="5443080"/>
            <a:ext cx="78105" cy="0"/>
          </a:xfrm>
          <a:custGeom>
            <a:avLst/>
            <a:gdLst/>
            <a:ahLst/>
            <a:cxnLst/>
            <a:rect l="l" t="t" r="r" b="b"/>
            <a:pathLst>
              <a:path w="78105" h="0">
                <a:moveTo>
                  <a:pt x="0" y="0"/>
                </a:moveTo>
                <a:lnTo>
                  <a:pt x="77939" y="0"/>
                </a:lnTo>
              </a:path>
            </a:pathLst>
          </a:custGeom>
          <a:ln w="505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91" name="object 91" descr=""/>
          <p:cNvSpPr txBox="1"/>
          <p:nvPr/>
        </p:nvSpPr>
        <p:spPr>
          <a:xfrm>
            <a:off x="548525" y="5178168"/>
            <a:ext cx="1216025" cy="39116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38100" marR="30480">
              <a:lnSpc>
                <a:spcPct val="100000"/>
              </a:lnSpc>
              <a:spcBef>
                <a:spcPts val="95"/>
              </a:spcBef>
            </a:pPr>
            <a:r>
              <a:rPr dirty="0" sz="1200" spc="165">
                <a:latin typeface="Calibri"/>
                <a:cs typeface="Calibri"/>
              </a:rPr>
              <a:t>(</a:t>
            </a:r>
            <a:r>
              <a:rPr dirty="0" sz="1200" spc="165" i="1">
                <a:latin typeface="Calibri"/>
                <a:cs typeface="Calibri"/>
              </a:rPr>
              <a:t>R</a:t>
            </a:r>
            <a:r>
              <a:rPr dirty="0" sz="1200" spc="25" i="1">
                <a:latin typeface="Calibri"/>
                <a:cs typeface="Calibri"/>
              </a:rPr>
              <a:t> </a:t>
            </a:r>
            <a:r>
              <a:rPr dirty="0" sz="1200" spc="-170">
                <a:latin typeface="Lucida Sans Unicode"/>
                <a:cs typeface="Lucida Sans Unicode"/>
              </a:rPr>
              <a:t>∧</a:t>
            </a:r>
            <a:r>
              <a:rPr dirty="0" sz="1200" spc="-85">
                <a:latin typeface="Lucida Sans Unicode"/>
                <a:cs typeface="Lucida Sans Unicode"/>
              </a:rPr>
              <a:t> </a:t>
            </a:r>
            <a:r>
              <a:rPr dirty="0" sz="1200" i="1">
                <a:latin typeface="Calibri"/>
                <a:cs typeface="Calibri"/>
              </a:rPr>
              <a:t>y</a:t>
            </a:r>
            <a:r>
              <a:rPr dirty="0" baseline="-13888" sz="1200">
                <a:latin typeface="Calibri"/>
                <a:cs typeface="Calibri"/>
              </a:rPr>
              <a:t>3</a:t>
            </a:r>
            <a:r>
              <a:rPr dirty="0" baseline="-13888" sz="1200" spc="232">
                <a:latin typeface="Calibri"/>
                <a:cs typeface="Calibri"/>
              </a:rPr>
              <a:t> </a:t>
            </a:r>
            <a:r>
              <a:rPr dirty="0" sz="1200" spc="-170">
                <a:latin typeface="Lucida Sans Unicode"/>
                <a:cs typeface="Lucida Sans Unicode"/>
              </a:rPr>
              <a:t>∧</a:t>
            </a:r>
            <a:r>
              <a:rPr dirty="0" sz="1200" spc="-90">
                <a:latin typeface="Lucida Sans Unicode"/>
                <a:cs typeface="Lucida Sans Unicode"/>
              </a:rPr>
              <a:t> </a:t>
            </a:r>
            <a:r>
              <a:rPr dirty="0" sz="1200" i="1">
                <a:latin typeface="Calibri"/>
                <a:cs typeface="Calibri"/>
              </a:rPr>
              <a:t>y</a:t>
            </a:r>
            <a:r>
              <a:rPr dirty="0" baseline="-20833" sz="1200">
                <a:latin typeface="Calibri"/>
                <a:cs typeface="Calibri"/>
              </a:rPr>
              <a:t>2</a:t>
            </a:r>
            <a:r>
              <a:rPr dirty="0" baseline="-20833" sz="1200" spc="232">
                <a:latin typeface="Calibri"/>
                <a:cs typeface="Calibri"/>
              </a:rPr>
              <a:t> </a:t>
            </a:r>
            <a:r>
              <a:rPr dirty="0" sz="1200" spc="-170">
                <a:latin typeface="Lucida Sans Unicode"/>
                <a:cs typeface="Lucida Sans Unicode"/>
              </a:rPr>
              <a:t>∧</a:t>
            </a:r>
            <a:r>
              <a:rPr dirty="0" sz="1200" spc="-85">
                <a:latin typeface="Lucida Sans Unicode"/>
                <a:cs typeface="Lucida Sans Unicode"/>
              </a:rPr>
              <a:t> </a:t>
            </a:r>
            <a:r>
              <a:rPr dirty="0" sz="1200" spc="35" i="1">
                <a:latin typeface="Calibri"/>
                <a:cs typeface="Calibri"/>
              </a:rPr>
              <a:t>y</a:t>
            </a:r>
            <a:r>
              <a:rPr dirty="0" baseline="-13888" sz="1200" spc="52">
                <a:latin typeface="Calibri"/>
                <a:cs typeface="Calibri"/>
              </a:rPr>
              <a:t>1</a:t>
            </a:r>
            <a:r>
              <a:rPr dirty="0" sz="1200" spc="35">
                <a:latin typeface="Calibri"/>
                <a:cs typeface="Calibri"/>
              </a:rPr>
              <a:t>) </a:t>
            </a:r>
            <a:r>
              <a:rPr dirty="0" sz="1200" spc="165">
                <a:latin typeface="Calibri"/>
                <a:cs typeface="Calibri"/>
              </a:rPr>
              <a:t>(</a:t>
            </a:r>
            <a:r>
              <a:rPr dirty="0" sz="1200" spc="165" i="1">
                <a:latin typeface="Calibri"/>
                <a:cs typeface="Calibri"/>
              </a:rPr>
              <a:t>R</a:t>
            </a:r>
            <a:r>
              <a:rPr dirty="0" sz="1200" spc="20" i="1">
                <a:latin typeface="Calibri"/>
                <a:cs typeface="Calibri"/>
              </a:rPr>
              <a:t> </a:t>
            </a:r>
            <a:r>
              <a:rPr dirty="0" sz="1200" spc="-170">
                <a:latin typeface="Lucida Sans Unicode"/>
                <a:cs typeface="Lucida Sans Unicode"/>
              </a:rPr>
              <a:t>∧</a:t>
            </a:r>
            <a:r>
              <a:rPr dirty="0" sz="1200" spc="-95">
                <a:latin typeface="Lucida Sans Unicode"/>
                <a:cs typeface="Lucida Sans Unicode"/>
              </a:rPr>
              <a:t> </a:t>
            </a:r>
            <a:r>
              <a:rPr dirty="0" sz="1200" i="1">
                <a:latin typeface="Calibri"/>
                <a:cs typeface="Calibri"/>
              </a:rPr>
              <a:t>y</a:t>
            </a:r>
            <a:r>
              <a:rPr dirty="0" baseline="-13888" sz="1200">
                <a:latin typeface="Calibri"/>
                <a:cs typeface="Calibri"/>
              </a:rPr>
              <a:t>3</a:t>
            </a:r>
            <a:r>
              <a:rPr dirty="0" baseline="-13888" sz="1200" spc="225">
                <a:latin typeface="Calibri"/>
                <a:cs typeface="Calibri"/>
              </a:rPr>
              <a:t> </a:t>
            </a:r>
            <a:r>
              <a:rPr dirty="0" sz="1200" spc="-170">
                <a:latin typeface="Lucida Sans Unicode"/>
                <a:cs typeface="Lucida Sans Unicode"/>
              </a:rPr>
              <a:t>∧</a:t>
            </a:r>
            <a:r>
              <a:rPr dirty="0" sz="1200" spc="-95">
                <a:latin typeface="Lucida Sans Unicode"/>
                <a:cs typeface="Lucida Sans Unicode"/>
              </a:rPr>
              <a:t> </a:t>
            </a:r>
            <a:r>
              <a:rPr dirty="0" sz="1200" i="1">
                <a:latin typeface="Calibri"/>
                <a:cs typeface="Calibri"/>
              </a:rPr>
              <a:t>y</a:t>
            </a:r>
            <a:r>
              <a:rPr dirty="0" baseline="-13888" sz="1200">
                <a:latin typeface="Calibri"/>
                <a:cs typeface="Calibri"/>
              </a:rPr>
              <a:t>2</a:t>
            </a:r>
            <a:r>
              <a:rPr dirty="0" baseline="-13888" sz="1200" spc="225">
                <a:latin typeface="Calibri"/>
                <a:cs typeface="Calibri"/>
              </a:rPr>
              <a:t> </a:t>
            </a:r>
            <a:r>
              <a:rPr dirty="0" sz="1200" spc="-170">
                <a:latin typeface="Lucida Sans Unicode"/>
                <a:cs typeface="Lucida Sans Unicode"/>
              </a:rPr>
              <a:t>∧</a:t>
            </a:r>
            <a:r>
              <a:rPr dirty="0" sz="1200" spc="-95">
                <a:latin typeface="Lucida Sans Unicode"/>
                <a:cs typeface="Lucida Sans Unicode"/>
              </a:rPr>
              <a:t> </a:t>
            </a:r>
            <a:r>
              <a:rPr dirty="0" sz="1200" spc="50" i="1">
                <a:latin typeface="Calibri"/>
                <a:cs typeface="Calibri"/>
              </a:rPr>
              <a:t>y</a:t>
            </a:r>
            <a:r>
              <a:rPr dirty="0" baseline="-20833" sz="1200" spc="75">
                <a:latin typeface="Calibri"/>
                <a:cs typeface="Calibri"/>
              </a:rPr>
              <a:t>1</a:t>
            </a:r>
            <a:r>
              <a:rPr dirty="0" sz="1200" spc="50">
                <a:latin typeface="Calibri"/>
                <a:cs typeface="Calibri"/>
              </a:rPr>
              <a:t>)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92" name="object 92" descr=""/>
          <p:cNvSpPr txBox="1"/>
          <p:nvPr/>
        </p:nvSpPr>
        <p:spPr>
          <a:xfrm>
            <a:off x="2373934" y="4816307"/>
            <a:ext cx="177165" cy="207645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200" spc="15">
                <a:latin typeface="Lucida Sans Unicode"/>
                <a:cs typeface="Lucida Sans Unicode"/>
              </a:rPr>
              <a:t>⇒</a:t>
            </a:r>
            <a:endParaRPr sz="1200">
              <a:latin typeface="Lucida Sans Unicode"/>
              <a:cs typeface="Lucida Sans Unicode"/>
            </a:endParaRPr>
          </a:p>
        </p:txBody>
      </p:sp>
      <p:sp>
        <p:nvSpPr>
          <p:cNvPr id="93" name="object 93" descr=""/>
          <p:cNvSpPr txBox="1"/>
          <p:nvPr/>
        </p:nvSpPr>
        <p:spPr>
          <a:xfrm>
            <a:off x="3377907" y="4536056"/>
            <a:ext cx="139065" cy="207645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200" spc="190" i="1">
                <a:latin typeface="Calibri"/>
                <a:cs typeface="Calibri"/>
              </a:rPr>
              <a:t>R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94" name="object 94" descr=""/>
          <p:cNvSpPr/>
          <p:nvPr/>
        </p:nvSpPr>
        <p:spPr>
          <a:xfrm>
            <a:off x="3349307" y="4762589"/>
            <a:ext cx="114935" cy="0"/>
          </a:xfrm>
          <a:custGeom>
            <a:avLst/>
            <a:gdLst/>
            <a:ahLst/>
            <a:cxnLst/>
            <a:rect l="l" t="t" r="r" b="b"/>
            <a:pathLst>
              <a:path w="114935" h="0">
                <a:moveTo>
                  <a:pt x="0" y="0"/>
                </a:moveTo>
                <a:lnTo>
                  <a:pt x="114414" y="0"/>
                </a:lnTo>
              </a:path>
            </a:pathLst>
          </a:custGeom>
          <a:ln w="505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95" name="object 95" descr=""/>
          <p:cNvSpPr/>
          <p:nvPr/>
        </p:nvSpPr>
        <p:spPr>
          <a:xfrm>
            <a:off x="3632415" y="4800968"/>
            <a:ext cx="78105" cy="0"/>
          </a:xfrm>
          <a:custGeom>
            <a:avLst/>
            <a:gdLst/>
            <a:ahLst/>
            <a:cxnLst/>
            <a:rect l="l" t="t" r="r" b="b"/>
            <a:pathLst>
              <a:path w="78104" h="0">
                <a:moveTo>
                  <a:pt x="0" y="0"/>
                </a:moveTo>
                <a:lnTo>
                  <a:pt x="77939" y="0"/>
                </a:lnTo>
              </a:path>
            </a:pathLst>
          </a:custGeom>
          <a:ln w="505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96" name="object 96" descr=""/>
          <p:cNvSpPr/>
          <p:nvPr/>
        </p:nvSpPr>
        <p:spPr>
          <a:xfrm>
            <a:off x="3939159" y="4800968"/>
            <a:ext cx="78105" cy="0"/>
          </a:xfrm>
          <a:custGeom>
            <a:avLst/>
            <a:gdLst/>
            <a:ahLst/>
            <a:cxnLst/>
            <a:rect l="l" t="t" r="r" b="b"/>
            <a:pathLst>
              <a:path w="78104" h="0">
                <a:moveTo>
                  <a:pt x="0" y="0"/>
                </a:moveTo>
                <a:lnTo>
                  <a:pt x="77939" y="0"/>
                </a:lnTo>
              </a:path>
            </a:pathLst>
          </a:custGeom>
          <a:ln w="505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97" name="object 97" descr=""/>
          <p:cNvSpPr txBox="1"/>
          <p:nvPr/>
        </p:nvSpPr>
        <p:spPr>
          <a:xfrm>
            <a:off x="3278797" y="4719520"/>
            <a:ext cx="869315" cy="207645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200" spc="165">
                <a:latin typeface="Calibri"/>
                <a:cs typeface="Calibri"/>
              </a:rPr>
              <a:t>(</a:t>
            </a:r>
            <a:r>
              <a:rPr dirty="0" sz="1200" spc="165" i="1">
                <a:latin typeface="Calibri"/>
                <a:cs typeface="Calibri"/>
              </a:rPr>
              <a:t>R</a:t>
            </a:r>
            <a:r>
              <a:rPr dirty="0" sz="1200" spc="10" i="1">
                <a:latin typeface="Calibri"/>
                <a:cs typeface="Calibri"/>
              </a:rPr>
              <a:t> </a:t>
            </a:r>
            <a:r>
              <a:rPr dirty="0" sz="1200" spc="-170">
                <a:latin typeface="Lucida Sans Unicode"/>
                <a:cs typeface="Lucida Sans Unicode"/>
              </a:rPr>
              <a:t>∧</a:t>
            </a:r>
            <a:r>
              <a:rPr dirty="0" sz="1200" spc="-105">
                <a:latin typeface="Lucida Sans Unicode"/>
                <a:cs typeface="Lucida Sans Unicode"/>
              </a:rPr>
              <a:t> </a:t>
            </a:r>
            <a:r>
              <a:rPr dirty="0" sz="1200" i="1">
                <a:latin typeface="Calibri"/>
                <a:cs typeface="Calibri"/>
              </a:rPr>
              <a:t>y</a:t>
            </a:r>
            <a:r>
              <a:rPr dirty="0" sz="1200" spc="135" i="1">
                <a:latin typeface="Calibri"/>
                <a:cs typeface="Calibri"/>
              </a:rPr>
              <a:t>  </a:t>
            </a:r>
            <a:r>
              <a:rPr dirty="0" sz="1200" spc="-170">
                <a:latin typeface="Lucida Sans Unicode"/>
                <a:cs typeface="Lucida Sans Unicode"/>
              </a:rPr>
              <a:t>∧</a:t>
            </a:r>
            <a:r>
              <a:rPr dirty="0" sz="1200" spc="-105">
                <a:latin typeface="Lucida Sans Unicode"/>
                <a:cs typeface="Lucida Sans Unicode"/>
              </a:rPr>
              <a:t> </a:t>
            </a:r>
            <a:r>
              <a:rPr dirty="0" sz="1200" i="1">
                <a:latin typeface="Calibri"/>
                <a:cs typeface="Calibri"/>
              </a:rPr>
              <a:t>y</a:t>
            </a:r>
            <a:r>
              <a:rPr dirty="0" sz="1200" spc="265" i="1">
                <a:latin typeface="Calibri"/>
                <a:cs typeface="Calibri"/>
              </a:rPr>
              <a:t> </a:t>
            </a:r>
            <a:r>
              <a:rPr dirty="0" sz="1200" spc="40">
                <a:latin typeface="Calibri"/>
                <a:cs typeface="Calibri"/>
              </a:rPr>
              <a:t>)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98" name="object 98" descr=""/>
          <p:cNvSpPr/>
          <p:nvPr/>
        </p:nvSpPr>
        <p:spPr>
          <a:xfrm>
            <a:off x="3349307" y="4946053"/>
            <a:ext cx="114935" cy="0"/>
          </a:xfrm>
          <a:custGeom>
            <a:avLst/>
            <a:gdLst/>
            <a:ahLst/>
            <a:cxnLst/>
            <a:rect l="l" t="t" r="r" b="b"/>
            <a:pathLst>
              <a:path w="114935" h="0">
                <a:moveTo>
                  <a:pt x="0" y="0"/>
                </a:moveTo>
                <a:lnTo>
                  <a:pt x="114414" y="0"/>
                </a:lnTo>
              </a:path>
            </a:pathLst>
          </a:custGeom>
          <a:ln w="505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99" name="object 99" descr=""/>
          <p:cNvSpPr/>
          <p:nvPr/>
        </p:nvSpPr>
        <p:spPr>
          <a:xfrm>
            <a:off x="3632415" y="4984432"/>
            <a:ext cx="78105" cy="0"/>
          </a:xfrm>
          <a:custGeom>
            <a:avLst/>
            <a:gdLst/>
            <a:ahLst/>
            <a:cxnLst/>
            <a:rect l="l" t="t" r="r" b="b"/>
            <a:pathLst>
              <a:path w="78104" h="0">
                <a:moveTo>
                  <a:pt x="0" y="0"/>
                </a:moveTo>
                <a:lnTo>
                  <a:pt x="77939" y="0"/>
                </a:lnTo>
              </a:path>
            </a:pathLst>
          </a:custGeom>
          <a:ln w="505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00" name="object 100" descr=""/>
          <p:cNvSpPr txBox="1"/>
          <p:nvPr/>
        </p:nvSpPr>
        <p:spPr>
          <a:xfrm>
            <a:off x="3240697" y="4498937"/>
            <a:ext cx="1182370" cy="612140"/>
          </a:xfrm>
          <a:prstGeom prst="rect">
            <a:avLst/>
          </a:prstGeom>
        </p:spPr>
        <p:txBody>
          <a:bodyPr wrap="square" lIns="0" tIns="48895" rIns="0" bIns="0" rtlCol="0" vert="horz">
            <a:spAutoFit/>
          </a:bodyPr>
          <a:lstStyle/>
          <a:p>
            <a:pPr algn="r" marR="65405">
              <a:lnSpc>
                <a:spcPct val="100000"/>
              </a:lnSpc>
              <a:spcBef>
                <a:spcPts val="385"/>
              </a:spcBef>
            </a:pPr>
            <a:r>
              <a:rPr dirty="0" sz="1200" spc="-50">
                <a:latin typeface="Lucida Sans Unicode"/>
                <a:cs typeface="Lucida Sans Unicode"/>
              </a:rPr>
              <a:t>∨</a:t>
            </a:r>
            <a:endParaRPr sz="1200">
              <a:latin typeface="Lucida Sans Unicode"/>
              <a:cs typeface="Lucida Sans Unicode"/>
            </a:endParaRPr>
          </a:p>
          <a:p>
            <a:pPr algn="r" marR="30480">
              <a:lnSpc>
                <a:spcPts val="1300"/>
              </a:lnSpc>
              <a:spcBef>
                <a:spcPts val="290"/>
              </a:spcBef>
              <a:tabLst>
                <a:tab pos="306070" algn="l"/>
                <a:tab pos="572770" algn="l"/>
              </a:tabLst>
            </a:pPr>
            <a:r>
              <a:rPr dirty="0" sz="800" spc="-50">
                <a:latin typeface="Calibri"/>
                <a:cs typeface="Calibri"/>
              </a:rPr>
              <a:t>2</a:t>
            </a:r>
            <a:r>
              <a:rPr dirty="0" sz="800">
                <a:latin typeface="Calibri"/>
                <a:cs typeface="Calibri"/>
              </a:rPr>
              <a:t>	</a:t>
            </a:r>
            <a:r>
              <a:rPr dirty="0" sz="800" spc="-50">
                <a:latin typeface="Calibri"/>
                <a:cs typeface="Calibri"/>
              </a:rPr>
              <a:t>1</a:t>
            </a:r>
            <a:r>
              <a:rPr dirty="0" sz="800">
                <a:latin typeface="Calibri"/>
                <a:cs typeface="Calibri"/>
              </a:rPr>
              <a:t>	</a:t>
            </a:r>
            <a:r>
              <a:rPr dirty="0" baseline="13888" sz="1800" spc="-75">
                <a:latin typeface="Lucida Sans Unicode"/>
                <a:cs typeface="Lucida Sans Unicode"/>
              </a:rPr>
              <a:t>∨</a:t>
            </a:r>
            <a:endParaRPr baseline="13888" sz="1800">
              <a:latin typeface="Lucida Sans Unicode"/>
              <a:cs typeface="Lucida Sans Unicode"/>
            </a:endParaRPr>
          </a:p>
          <a:p>
            <a:pPr algn="r" marR="35560">
              <a:lnSpc>
                <a:spcPts val="1300"/>
              </a:lnSpc>
              <a:tabLst>
                <a:tab pos="986155" algn="l"/>
              </a:tabLst>
            </a:pPr>
            <a:r>
              <a:rPr dirty="0" sz="1200" spc="165">
                <a:latin typeface="Calibri"/>
                <a:cs typeface="Calibri"/>
              </a:rPr>
              <a:t>(</a:t>
            </a:r>
            <a:r>
              <a:rPr dirty="0" sz="1200" spc="165" i="1">
                <a:latin typeface="Calibri"/>
                <a:cs typeface="Calibri"/>
              </a:rPr>
              <a:t>R</a:t>
            </a:r>
            <a:r>
              <a:rPr dirty="0" sz="1200" spc="25" i="1">
                <a:latin typeface="Calibri"/>
                <a:cs typeface="Calibri"/>
              </a:rPr>
              <a:t> </a:t>
            </a:r>
            <a:r>
              <a:rPr dirty="0" sz="1200" spc="-170">
                <a:latin typeface="Lucida Sans Unicode"/>
                <a:cs typeface="Lucida Sans Unicode"/>
              </a:rPr>
              <a:t>∧</a:t>
            </a:r>
            <a:r>
              <a:rPr dirty="0" sz="1200" spc="-90">
                <a:latin typeface="Lucida Sans Unicode"/>
                <a:cs typeface="Lucida Sans Unicode"/>
              </a:rPr>
              <a:t> </a:t>
            </a:r>
            <a:r>
              <a:rPr dirty="0" sz="1200" i="1">
                <a:latin typeface="Calibri"/>
                <a:cs typeface="Calibri"/>
              </a:rPr>
              <a:t>y</a:t>
            </a:r>
            <a:r>
              <a:rPr dirty="0" baseline="-20833" sz="1200">
                <a:latin typeface="Calibri"/>
                <a:cs typeface="Calibri"/>
              </a:rPr>
              <a:t>2</a:t>
            </a:r>
            <a:r>
              <a:rPr dirty="0" baseline="-20833" sz="1200" spc="232">
                <a:latin typeface="Calibri"/>
                <a:cs typeface="Calibri"/>
              </a:rPr>
              <a:t> </a:t>
            </a:r>
            <a:r>
              <a:rPr dirty="0" sz="1200" spc="-170">
                <a:latin typeface="Lucida Sans Unicode"/>
                <a:cs typeface="Lucida Sans Unicode"/>
              </a:rPr>
              <a:t>∧</a:t>
            </a:r>
            <a:r>
              <a:rPr dirty="0" sz="1200" spc="-85">
                <a:latin typeface="Lucida Sans Unicode"/>
                <a:cs typeface="Lucida Sans Unicode"/>
              </a:rPr>
              <a:t> </a:t>
            </a:r>
            <a:r>
              <a:rPr dirty="0" sz="1200" spc="35" i="1">
                <a:latin typeface="Calibri"/>
                <a:cs typeface="Calibri"/>
              </a:rPr>
              <a:t>y</a:t>
            </a:r>
            <a:r>
              <a:rPr dirty="0" baseline="-13888" sz="1200" spc="52">
                <a:latin typeface="Calibri"/>
                <a:cs typeface="Calibri"/>
              </a:rPr>
              <a:t>1</a:t>
            </a:r>
            <a:r>
              <a:rPr dirty="0" sz="1200" spc="35">
                <a:latin typeface="Calibri"/>
                <a:cs typeface="Calibri"/>
              </a:rPr>
              <a:t>)</a:t>
            </a:r>
            <a:r>
              <a:rPr dirty="0" sz="1200">
                <a:latin typeface="Calibri"/>
                <a:cs typeface="Calibri"/>
              </a:rPr>
              <a:t>	</a:t>
            </a:r>
            <a:r>
              <a:rPr dirty="0" sz="1200" spc="-50">
                <a:latin typeface="Lucida Sans Unicode"/>
                <a:cs typeface="Lucida Sans Unicode"/>
              </a:rPr>
              <a:t>∨</a:t>
            </a:r>
            <a:endParaRPr sz="1200">
              <a:latin typeface="Lucida Sans Unicode"/>
              <a:cs typeface="Lucida Sans Unicode"/>
            </a:endParaRPr>
          </a:p>
        </p:txBody>
      </p:sp>
      <p:sp>
        <p:nvSpPr>
          <p:cNvPr id="101" name="object 101" descr=""/>
          <p:cNvSpPr/>
          <p:nvPr/>
        </p:nvSpPr>
        <p:spPr>
          <a:xfrm>
            <a:off x="3349307" y="5129504"/>
            <a:ext cx="114935" cy="0"/>
          </a:xfrm>
          <a:custGeom>
            <a:avLst/>
            <a:gdLst/>
            <a:ahLst/>
            <a:cxnLst/>
            <a:rect l="l" t="t" r="r" b="b"/>
            <a:pathLst>
              <a:path w="114935" h="0">
                <a:moveTo>
                  <a:pt x="0" y="0"/>
                </a:moveTo>
                <a:lnTo>
                  <a:pt x="114414" y="0"/>
                </a:lnTo>
              </a:path>
            </a:pathLst>
          </a:custGeom>
          <a:ln w="505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02" name="object 102" descr=""/>
          <p:cNvSpPr/>
          <p:nvPr/>
        </p:nvSpPr>
        <p:spPr>
          <a:xfrm>
            <a:off x="3933710" y="5167884"/>
            <a:ext cx="78105" cy="0"/>
          </a:xfrm>
          <a:custGeom>
            <a:avLst/>
            <a:gdLst/>
            <a:ahLst/>
            <a:cxnLst/>
            <a:rect l="l" t="t" r="r" b="b"/>
            <a:pathLst>
              <a:path w="78104" h="0">
                <a:moveTo>
                  <a:pt x="0" y="0"/>
                </a:moveTo>
                <a:lnTo>
                  <a:pt x="77939" y="0"/>
                </a:lnTo>
              </a:path>
            </a:pathLst>
          </a:custGeom>
          <a:ln w="505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03" name="object 103" descr=""/>
          <p:cNvSpPr txBox="1"/>
          <p:nvPr/>
        </p:nvSpPr>
        <p:spPr>
          <a:xfrm>
            <a:off x="3998938" y="5172899"/>
            <a:ext cx="79375" cy="14732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800" spc="-50">
                <a:latin typeface="Calibri"/>
                <a:cs typeface="Calibri"/>
              </a:rPr>
              <a:t>1</a:t>
            </a:r>
            <a:endParaRPr sz="800">
              <a:latin typeface="Calibri"/>
              <a:cs typeface="Calibri"/>
            </a:endParaRPr>
          </a:p>
        </p:txBody>
      </p:sp>
      <p:sp>
        <p:nvSpPr>
          <p:cNvPr id="104" name="object 104" descr=""/>
          <p:cNvSpPr txBox="1"/>
          <p:nvPr/>
        </p:nvSpPr>
        <p:spPr>
          <a:xfrm>
            <a:off x="3253397" y="5086449"/>
            <a:ext cx="914400" cy="207645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38100">
              <a:lnSpc>
                <a:spcPct val="100000"/>
              </a:lnSpc>
              <a:spcBef>
                <a:spcPts val="95"/>
              </a:spcBef>
            </a:pPr>
            <a:r>
              <a:rPr dirty="0" sz="1200" spc="165">
                <a:latin typeface="Calibri"/>
                <a:cs typeface="Calibri"/>
              </a:rPr>
              <a:t>(</a:t>
            </a:r>
            <a:r>
              <a:rPr dirty="0" sz="1200" spc="165" i="1">
                <a:latin typeface="Calibri"/>
                <a:cs typeface="Calibri"/>
              </a:rPr>
              <a:t>R</a:t>
            </a:r>
            <a:r>
              <a:rPr dirty="0" sz="1200" spc="15" i="1">
                <a:latin typeface="Calibri"/>
                <a:cs typeface="Calibri"/>
              </a:rPr>
              <a:t> </a:t>
            </a:r>
            <a:r>
              <a:rPr dirty="0" sz="1200" spc="-170">
                <a:latin typeface="Lucida Sans Unicode"/>
                <a:cs typeface="Lucida Sans Unicode"/>
              </a:rPr>
              <a:t>∧</a:t>
            </a:r>
            <a:r>
              <a:rPr dirty="0" sz="1200" spc="-100">
                <a:latin typeface="Lucida Sans Unicode"/>
                <a:cs typeface="Lucida Sans Unicode"/>
              </a:rPr>
              <a:t> </a:t>
            </a:r>
            <a:r>
              <a:rPr dirty="0" sz="1200" i="1">
                <a:latin typeface="Calibri"/>
                <a:cs typeface="Calibri"/>
              </a:rPr>
              <a:t>y</a:t>
            </a:r>
            <a:r>
              <a:rPr dirty="0" baseline="-13888" sz="1200">
                <a:latin typeface="Calibri"/>
                <a:cs typeface="Calibri"/>
              </a:rPr>
              <a:t>2</a:t>
            </a:r>
            <a:r>
              <a:rPr dirty="0" baseline="-13888" sz="1200" spc="217">
                <a:latin typeface="Calibri"/>
                <a:cs typeface="Calibri"/>
              </a:rPr>
              <a:t> </a:t>
            </a:r>
            <a:r>
              <a:rPr dirty="0" sz="1200" spc="-170">
                <a:latin typeface="Lucida Sans Unicode"/>
                <a:cs typeface="Lucida Sans Unicode"/>
              </a:rPr>
              <a:t>∧</a:t>
            </a:r>
            <a:r>
              <a:rPr dirty="0" sz="1200" spc="-100">
                <a:latin typeface="Lucida Sans Unicode"/>
                <a:cs typeface="Lucida Sans Unicode"/>
              </a:rPr>
              <a:t> </a:t>
            </a:r>
            <a:r>
              <a:rPr dirty="0" sz="1200" i="1">
                <a:latin typeface="Calibri"/>
                <a:cs typeface="Calibri"/>
              </a:rPr>
              <a:t>y</a:t>
            </a:r>
            <a:r>
              <a:rPr dirty="0" sz="1200" spc="280" i="1">
                <a:latin typeface="Calibri"/>
                <a:cs typeface="Calibri"/>
              </a:rPr>
              <a:t> </a:t>
            </a:r>
            <a:r>
              <a:rPr dirty="0" sz="1200" spc="40">
                <a:latin typeface="Calibri"/>
                <a:cs typeface="Calibri"/>
              </a:rPr>
              <a:t>)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105" name="object 105" descr=""/>
          <p:cNvSpPr txBox="1"/>
          <p:nvPr/>
        </p:nvSpPr>
        <p:spPr>
          <a:xfrm>
            <a:off x="4718799" y="4816307"/>
            <a:ext cx="177165" cy="207645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200" spc="15">
                <a:latin typeface="Lucida Sans Unicode"/>
                <a:cs typeface="Lucida Sans Unicode"/>
              </a:rPr>
              <a:t>⇒</a:t>
            </a:r>
            <a:endParaRPr sz="1200">
              <a:latin typeface="Lucida Sans Unicode"/>
              <a:cs typeface="Lucida Sans Unicode"/>
            </a:endParaRPr>
          </a:p>
        </p:txBody>
      </p:sp>
      <p:sp>
        <p:nvSpPr>
          <p:cNvPr id="106" name="object 106" descr=""/>
          <p:cNvSpPr/>
          <p:nvPr/>
        </p:nvSpPr>
        <p:spPr>
          <a:xfrm>
            <a:off x="5694184" y="4854321"/>
            <a:ext cx="114935" cy="0"/>
          </a:xfrm>
          <a:custGeom>
            <a:avLst/>
            <a:gdLst/>
            <a:ahLst/>
            <a:cxnLst/>
            <a:rect l="l" t="t" r="r" b="b"/>
            <a:pathLst>
              <a:path w="114935" h="0">
                <a:moveTo>
                  <a:pt x="0" y="0"/>
                </a:moveTo>
                <a:lnTo>
                  <a:pt x="114414" y="0"/>
                </a:lnTo>
              </a:path>
            </a:pathLst>
          </a:custGeom>
          <a:ln w="505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07" name="object 107" descr=""/>
          <p:cNvSpPr/>
          <p:nvPr/>
        </p:nvSpPr>
        <p:spPr>
          <a:xfrm>
            <a:off x="5977293" y="4892700"/>
            <a:ext cx="78105" cy="0"/>
          </a:xfrm>
          <a:custGeom>
            <a:avLst/>
            <a:gdLst/>
            <a:ahLst/>
            <a:cxnLst/>
            <a:rect l="l" t="t" r="r" b="b"/>
            <a:pathLst>
              <a:path w="78104" h="0">
                <a:moveTo>
                  <a:pt x="0" y="0"/>
                </a:moveTo>
                <a:lnTo>
                  <a:pt x="77939" y="0"/>
                </a:lnTo>
              </a:path>
            </a:pathLst>
          </a:custGeom>
          <a:ln w="505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08" name="object 108" descr=""/>
          <p:cNvSpPr txBox="1"/>
          <p:nvPr/>
        </p:nvSpPr>
        <p:spPr>
          <a:xfrm>
            <a:off x="5585561" y="4627788"/>
            <a:ext cx="888365" cy="39116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49860">
              <a:lnSpc>
                <a:spcPct val="100000"/>
              </a:lnSpc>
              <a:spcBef>
                <a:spcPts val="95"/>
              </a:spcBef>
              <a:tabLst>
                <a:tab pos="709930" algn="l"/>
              </a:tabLst>
            </a:pPr>
            <a:r>
              <a:rPr dirty="0" sz="1200" spc="190" i="1">
                <a:latin typeface="Calibri"/>
                <a:cs typeface="Calibri"/>
              </a:rPr>
              <a:t>R</a:t>
            </a:r>
            <a:r>
              <a:rPr dirty="0" sz="1200" i="1">
                <a:latin typeface="Calibri"/>
                <a:cs typeface="Calibri"/>
              </a:rPr>
              <a:t>	</a:t>
            </a:r>
            <a:r>
              <a:rPr dirty="0" sz="1200" spc="-50">
                <a:latin typeface="Lucida Sans Unicode"/>
                <a:cs typeface="Lucida Sans Unicode"/>
              </a:rPr>
              <a:t>∨</a:t>
            </a:r>
            <a:endParaRPr sz="1200">
              <a:latin typeface="Lucida Sans Unicode"/>
              <a:cs typeface="Lucida Sans Unicode"/>
            </a:endParaRPr>
          </a:p>
          <a:p>
            <a:pPr marL="50800">
              <a:lnSpc>
                <a:spcPct val="100000"/>
              </a:lnSpc>
              <a:spcBef>
                <a:spcPts val="5"/>
              </a:spcBef>
              <a:tabLst>
                <a:tab pos="735965" algn="l"/>
              </a:tabLst>
            </a:pPr>
            <a:r>
              <a:rPr dirty="0" sz="1200" spc="165">
                <a:latin typeface="Calibri"/>
                <a:cs typeface="Calibri"/>
              </a:rPr>
              <a:t>(</a:t>
            </a:r>
            <a:r>
              <a:rPr dirty="0" sz="1200" spc="165" i="1">
                <a:latin typeface="Calibri"/>
                <a:cs typeface="Calibri"/>
              </a:rPr>
              <a:t>R</a:t>
            </a:r>
            <a:r>
              <a:rPr dirty="0" sz="1200" i="1">
                <a:latin typeface="Calibri"/>
                <a:cs typeface="Calibri"/>
              </a:rPr>
              <a:t> </a:t>
            </a:r>
            <a:r>
              <a:rPr dirty="0" sz="1200" spc="-170">
                <a:latin typeface="Lucida Sans Unicode"/>
                <a:cs typeface="Lucida Sans Unicode"/>
              </a:rPr>
              <a:t>∧</a:t>
            </a:r>
            <a:r>
              <a:rPr dirty="0" sz="1200" spc="-110">
                <a:latin typeface="Lucida Sans Unicode"/>
                <a:cs typeface="Lucida Sans Unicode"/>
              </a:rPr>
              <a:t> </a:t>
            </a:r>
            <a:r>
              <a:rPr dirty="0" sz="1200" spc="50" i="1">
                <a:latin typeface="Calibri"/>
                <a:cs typeface="Calibri"/>
              </a:rPr>
              <a:t>y</a:t>
            </a:r>
            <a:r>
              <a:rPr dirty="0" baseline="-20833" sz="1200" spc="75">
                <a:latin typeface="Calibri"/>
                <a:cs typeface="Calibri"/>
              </a:rPr>
              <a:t>2</a:t>
            </a:r>
            <a:r>
              <a:rPr dirty="0" sz="1200" spc="50">
                <a:latin typeface="Calibri"/>
                <a:cs typeface="Calibri"/>
              </a:rPr>
              <a:t>)</a:t>
            </a:r>
            <a:r>
              <a:rPr dirty="0" sz="1200">
                <a:latin typeface="Calibri"/>
                <a:cs typeface="Calibri"/>
              </a:rPr>
              <a:t>	</a:t>
            </a:r>
            <a:r>
              <a:rPr dirty="0" sz="1200" spc="-50">
                <a:latin typeface="Lucida Sans Unicode"/>
                <a:cs typeface="Lucida Sans Unicode"/>
              </a:rPr>
              <a:t>∨</a:t>
            </a:r>
            <a:endParaRPr sz="1200">
              <a:latin typeface="Lucida Sans Unicode"/>
              <a:cs typeface="Lucida Sans Unicode"/>
            </a:endParaRPr>
          </a:p>
        </p:txBody>
      </p:sp>
      <p:sp>
        <p:nvSpPr>
          <p:cNvPr id="109" name="object 109" descr=""/>
          <p:cNvSpPr/>
          <p:nvPr/>
        </p:nvSpPr>
        <p:spPr>
          <a:xfrm>
            <a:off x="5694184" y="5037785"/>
            <a:ext cx="114935" cy="0"/>
          </a:xfrm>
          <a:custGeom>
            <a:avLst/>
            <a:gdLst/>
            <a:ahLst/>
            <a:cxnLst/>
            <a:rect l="l" t="t" r="r" b="b"/>
            <a:pathLst>
              <a:path w="114935" h="0">
                <a:moveTo>
                  <a:pt x="0" y="0"/>
                </a:moveTo>
                <a:lnTo>
                  <a:pt x="114414" y="0"/>
                </a:lnTo>
              </a:path>
            </a:pathLst>
          </a:custGeom>
          <a:ln w="505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10" name="object 110" descr=""/>
          <p:cNvSpPr/>
          <p:nvPr/>
        </p:nvSpPr>
        <p:spPr>
          <a:xfrm>
            <a:off x="5977293" y="5076164"/>
            <a:ext cx="78105" cy="0"/>
          </a:xfrm>
          <a:custGeom>
            <a:avLst/>
            <a:gdLst/>
            <a:ahLst/>
            <a:cxnLst/>
            <a:rect l="l" t="t" r="r" b="b"/>
            <a:pathLst>
              <a:path w="78104" h="0">
                <a:moveTo>
                  <a:pt x="0" y="0"/>
                </a:moveTo>
                <a:lnTo>
                  <a:pt x="77939" y="0"/>
                </a:lnTo>
              </a:path>
            </a:pathLst>
          </a:custGeom>
          <a:ln w="505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11" name="object 111" descr=""/>
          <p:cNvSpPr txBox="1"/>
          <p:nvPr/>
        </p:nvSpPr>
        <p:spPr>
          <a:xfrm>
            <a:off x="6042520" y="5081167"/>
            <a:ext cx="79375" cy="14732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800" spc="-50">
                <a:latin typeface="Calibri"/>
                <a:cs typeface="Calibri"/>
              </a:rPr>
              <a:t>1</a:t>
            </a:r>
            <a:endParaRPr sz="800">
              <a:latin typeface="Calibri"/>
              <a:cs typeface="Calibri"/>
            </a:endParaRPr>
          </a:p>
        </p:txBody>
      </p:sp>
      <p:sp>
        <p:nvSpPr>
          <p:cNvPr id="112" name="object 112" descr=""/>
          <p:cNvSpPr txBox="1"/>
          <p:nvPr/>
        </p:nvSpPr>
        <p:spPr>
          <a:xfrm>
            <a:off x="5623661" y="4994717"/>
            <a:ext cx="562610" cy="207645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200" spc="165">
                <a:latin typeface="Calibri"/>
                <a:cs typeface="Calibri"/>
              </a:rPr>
              <a:t>(</a:t>
            </a:r>
            <a:r>
              <a:rPr dirty="0" sz="1200" spc="165" i="1">
                <a:latin typeface="Calibri"/>
                <a:cs typeface="Calibri"/>
              </a:rPr>
              <a:t>R</a:t>
            </a:r>
            <a:r>
              <a:rPr dirty="0" sz="1200" spc="10" i="1">
                <a:latin typeface="Calibri"/>
                <a:cs typeface="Calibri"/>
              </a:rPr>
              <a:t> </a:t>
            </a:r>
            <a:r>
              <a:rPr dirty="0" sz="1200" spc="-170">
                <a:latin typeface="Lucida Sans Unicode"/>
                <a:cs typeface="Lucida Sans Unicode"/>
              </a:rPr>
              <a:t>∧</a:t>
            </a:r>
            <a:r>
              <a:rPr dirty="0" sz="1200" spc="-105">
                <a:latin typeface="Lucida Sans Unicode"/>
                <a:cs typeface="Lucida Sans Unicode"/>
              </a:rPr>
              <a:t> </a:t>
            </a:r>
            <a:r>
              <a:rPr dirty="0" sz="1200" i="1">
                <a:latin typeface="Calibri"/>
                <a:cs typeface="Calibri"/>
              </a:rPr>
              <a:t>y</a:t>
            </a:r>
            <a:r>
              <a:rPr dirty="0" sz="1200" spc="265" i="1">
                <a:latin typeface="Calibri"/>
                <a:cs typeface="Calibri"/>
              </a:rPr>
              <a:t> </a:t>
            </a:r>
            <a:r>
              <a:rPr dirty="0" sz="1200" spc="40">
                <a:latin typeface="Calibri"/>
                <a:cs typeface="Calibri"/>
              </a:rPr>
              <a:t>)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113" name="object 113" descr=""/>
          <p:cNvSpPr txBox="1"/>
          <p:nvPr/>
        </p:nvSpPr>
        <p:spPr>
          <a:xfrm>
            <a:off x="535825" y="5697687"/>
            <a:ext cx="6583045" cy="126873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algn="just" marL="50800" marR="43180">
              <a:lnSpc>
                <a:spcPct val="100000"/>
              </a:lnSpc>
              <a:spcBef>
                <a:spcPts val="95"/>
              </a:spcBef>
            </a:pPr>
            <a:r>
              <a:rPr dirty="0" sz="1200" spc="75">
                <a:latin typeface="Calibri"/>
                <a:cs typeface="Calibri"/>
              </a:rPr>
              <a:t>This</a:t>
            </a:r>
            <a:r>
              <a:rPr dirty="0" sz="1200" spc="5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is</a:t>
            </a:r>
            <a:r>
              <a:rPr dirty="0" sz="1200" spc="5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a</a:t>
            </a:r>
            <a:r>
              <a:rPr dirty="0" sz="1200" spc="5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program</a:t>
            </a:r>
            <a:r>
              <a:rPr dirty="0" sz="1200" spc="5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code</a:t>
            </a:r>
            <a:r>
              <a:rPr dirty="0" sz="1200" spc="6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for</a:t>
            </a:r>
            <a:r>
              <a:rPr dirty="0" sz="1200" spc="5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simple</a:t>
            </a:r>
            <a:r>
              <a:rPr dirty="0" sz="1200" spc="5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traffic</a:t>
            </a:r>
            <a:r>
              <a:rPr dirty="0" sz="1200" spc="5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light</a:t>
            </a:r>
            <a:r>
              <a:rPr dirty="0" sz="1200" spc="5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control.</a:t>
            </a:r>
            <a:r>
              <a:rPr dirty="0" sz="1200" spc="270">
                <a:latin typeface="Calibri"/>
                <a:cs typeface="Calibri"/>
              </a:rPr>
              <a:t> </a:t>
            </a:r>
            <a:r>
              <a:rPr dirty="0" sz="1200" spc="65">
                <a:latin typeface="Calibri"/>
                <a:cs typeface="Calibri"/>
              </a:rPr>
              <a:t>In</a:t>
            </a:r>
            <a:r>
              <a:rPr dirty="0" sz="1200" spc="55">
                <a:latin typeface="Calibri"/>
                <a:cs typeface="Calibri"/>
              </a:rPr>
              <a:t> </a:t>
            </a:r>
            <a:r>
              <a:rPr dirty="0" sz="1200" spc="65">
                <a:latin typeface="Calibri"/>
                <a:cs typeface="Calibri"/>
              </a:rPr>
              <a:t>WinCupl,</a:t>
            </a:r>
            <a:r>
              <a:rPr dirty="0" sz="1200" spc="8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you</a:t>
            </a:r>
            <a:r>
              <a:rPr dirty="0" sz="1200" spc="5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can</a:t>
            </a:r>
            <a:r>
              <a:rPr dirty="0" sz="1200" spc="5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also</a:t>
            </a:r>
            <a:r>
              <a:rPr dirty="0" sz="1200" spc="5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work</a:t>
            </a:r>
            <a:r>
              <a:rPr dirty="0" sz="1200" spc="6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with</a:t>
            </a:r>
            <a:r>
              <a:rPr dirty="0" sz="1200" spc="55">
                <a:latin typeface="Calibri"/>
                <a:cs typeface="Calibri"/>
              </a:rPr>
              <a:t> </a:t>
            </a:r>
            <a:r>
              <a:rPr dirty="0" sz="1200" spc="-10">
                <a:latin typeface="Calibri"/>
                <a:cs typeface="Calibri"/>
              </a:rPr>
              <a:t>sequences. </a:t>
            </a:r>
            <a:r>
              <a:rPr dirty="0" sz="1200" spc="75">
                <a:latin typeface="Calibri"/>
                <a:cs typeface="Calibri"/>
              </a:rPr>
              <a:t>This</a:t>
            </a:r>
            <a:r>
              <a:rPr dirty="0" sz="1200" spc="13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means</a:t>
            </a:r>
            <a:r>
              <a:rPr dirty="0" sz="1200" spc="13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that</a:t>
            </a:r>
            <a:r>
              <a:rPr dirty="0" sz="1200" spc="13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you</a:t>
            </a:r>
            <a:r>
              <a:rPr dirty="0" sz="1200" spc="13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can</a:t>
            </a:r>
            <a:r>
              <a:rPr dirty="0" sz="1200" spc="13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simply</a:t>
            </a:r>
            <a:r>
              <a:rPr dirty="0" sz="1200" spc="13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store</a:t>
            </a:r>
            <a:r>
              <a:rPr dirty="0" sz="1200" spc="13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the</a:t>
            </a:r>
            <a:r>
              <a:rPr dirty="0" sz="1200" spc="13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logic</a:t>
            </a:r>
            <a:r>
              <a:rPr dirty="0" sz="1200" spc="13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table.</a:t>
            </a:r>
            <a:r>
              <a:rPr dirty="0" sz="1200" spc="285">
                <a:latin typeface="Calibri"/>
                <a:cs typeface="Calibri"/>
              </a:rPr>
              <a:t> </a:t>
            </a:r>
            <a:r>
              <a:rPr dirty="0" sz="1200" spc="65">
                <a:latin typeface="Calibri"/>
                <a:cs typeface="Calibri"/>
              </a:rPr>
              <a:t>The</a:t>
            </a:r>
            <a:r>
              <a:rPr dirty="0" sz="1200" spc="135">
                <a:latin typeface="Calibri"/>
                <a:cs typeface="Calibri"/>
              </a:rPr>
              <a:t> </a:t>
            </a:r>
            <a:r>
              <a:rPr dirty="0" sz="1200" spc="70">
                <a:latin typeface="Calibri"/>
                <a:cs typeface="Calibri"/>
              </a:rPr>
              <a:t>WinCupl</a:t>
            </a:r>
            <a:r>
              <a:rPr dirty="0" sz="1200" spc="13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program</a:t>
            </a:r>
            <a:r>
              <a:rPr dirty="0" sz="1200" spc="13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then</a:t>
            </a:r>
            <a:r>
              <a:rPr dirty="0" sz="1200" spc="13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performs</a:t>
            </a:r>
            <a:r>
              <a:rPr dirty="0" sz="1200" spc="135">
                <a:latin typeface="Calibri"/>
                <a:cs typeface="Calibri"/>
              </a:rPr>
              <a:t> </a:t>
            </a:r>
            <a:r>
              <a:rPr dirty="0" sz="1200" spc="-10">
                <a:latin typeface="Calibri"/>
                <a:cs typeface="Calibri"/>
              </a:rPr>
              <a:t>exactly </a:t>
            </a:r>
            <a:r>
              <a:rPr dirty="0" sz="1200">
                <a:latin typeface="Calibri"/>
                <a:cs typeface="Calibri"/>
              </a:rPr>
              <a:t>the</a:t>
            </a:r>
            <a:r>
              <a:rPr dirty="0" sz="1200" spc="9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same</a:t>
            </a:r>
            <a:r>
              <a:rPr dirty="0" sz="1200" spc="9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algebraic</a:t>
            </a:r>
            <a:r>
              <a:rPr dirty="0" sz="1200" spc="10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calculations</a:t>
            </a:r>
            <a:r>
              <a:rPr dirty="0" sz="1200" spc="10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that</a:t>
            </a:r>
            <a:r>
              <a:rPr dirty="0" sz="1200" spc="100">
                <a:latin typeface="Calibri"/>
                <a:cs typeface="Calibri"/>
              </a:rPr>
              <a:t> </a:t>
            </a:r>
            <a:r>
              <a:rPr dirty="0" sz="1200" spc="-20">
                <a:latin typeface="Calibri"/>
                <a:cs typeface="Calibri"/>
              </a:rPr>
              <a:t>we</a:t>
            </a:r>
            <a:r>
              <a:rPr dirty="0" sz="1200" spc="9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performed</a:t>
            </a:r>
            <a:r>
              <a:rPr dirty="0" sz="1200" spc="10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manually</a:t>
            </a:r>
            <a:r>
              <a:rPr dirty="0" sz="1200" spc="10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in</a:t>
            </a:r>
            <a:r>
              <a:rPr dirty="0" sz="1200" spc="10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the</a:t>
            </a:r>
            <a:r>
              <a:rPr dirty="0" sz="1200" spc="10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example.</a:t>
            </a:r>
            <a:r>
              <a:rPr dirty="0" sz="1200" spc="290">
                <a:latin typeface="Calibri"/>
                <a:cs typeface="Calibri"/>
              </a:rPr>
              <a:t> </a:t>
            </a:r>
            <a:r>
              <a:rPr dirty="0" sz="1200" spc="65">
                <a:latin typeface="Calibri"/>
                <a:cs typeface="Calibri"/>
              </a:rPr>
              <a:t>The</a:t>
            </a:r>
            <a:r>
              <a:rPr dirty="0" sz="1200" spc="9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intermediate</a:t>
            </a:r>
            <a:r>
              <a:rPr dirty="0" sz="1200" spc="100">
                <a:latin typeface="Calibri"/>
                <a:cs typeface="Calibri"/>
              </a:rPr>
              <a:t> </a:t>
            </a:r>
            <a:r>
              <a:rPr dirty="0" sz="1200" spc="-10">
                <a:latin typeface="Calibri"/>
                <a:cs typeface="Calibri"/>
              </a:rPr>
              <a:t>result </a:t>
            </a:r>
            <a:r>
              <a:rPr dirty="0" sz="1200">
                <a:latin typeface="Calibri"/>
                <a:cs typeface="Calibri"/>
              </a:rPr>
              <a:t>is</a:t>
            </a:r>
            <a:r>
              <a:rPr dirty="0" sz="1200" spc="16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visible</a:t>
            </a:r>
            <a:r>
              <a:rPr dirty="0" sz="1200" spc="16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and</a:t>
            </a:r>
            <a:r>
              <a:rPr dirty="0" sz="1200" spc="160">
                <a:latin typeface="Calibri"/>
                <a:cs typeface="Calibri"/>
              </a:rPr>
              <a:t> </a:t>
            </a:r>
            <a:r>
              <a:rPr dirty="0" sz="1200" spc="-10">
                <a:latin typeface="Calibri"/>
                <a:cs typeface="Calibri"/>
              </a:rPr>
              <a:t>we</a:t>
            </a:r>
            <a:r>
              <a:rPr dirty="0" sz="1200" spc="16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can</a:t>
            </a:r>
            <a:r>
              <a:rPr dirty="0" sz="1200" spc="16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compare</a:t>
            </a:r>
            <a:r>
              <a:rPr dirty="0" sz="1200" spc="16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the</a:t>
            </a:r>
            <a:r>
              <a:rPr dirty="0" sz="1200" spc="16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calculation</a:t>
            </a:r>
            <a:r>
              <a:rPr dirty="0" sz="1200" spc="16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with</a:t>
            </a:r>
            <a:r>
              <a:rPr dirty="0" sz="1200" spc="16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the</a:t>
            </a:r>
            <a:r>
              <a:rPr dirty="0" sz="1200" spc="16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automat.</a:t>
            </a:r>
            <a:r>
              <a:rPr dirty="0" sz="1200" spc="320">
                <a:latin typeface="Calibri"/>
                <a:cs typeface="Calibri"/>
              </a:rPr>
              <a:t> </a:t>
            </a:r>
            <a:r>
              <a:rPr dirty="0" baseline="31250" sz="1200" spc="-75">
                <a:latin typeface="Calibri"/>
                <a:cs typeface="Calibri"/>
                <a:hlinkClick r:id="rId2" action="ppaction://hlinksldjump"/>
              </a:rPr>
              <a:t>4</a:t>
            </a:r>
            <a:endParaRPr baseline="31250" sz="12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1125"/>
              </a:spcBef>
            </a:pPr>
            <a:endParaRPr sz="1200">
              <a:latin typeface="Calibri"/>
              <a:cs typeface="Calibri"/>
            </a:endParaRPr>
          </a:p>
          <a:p>
            <a:pPr marL="50800">
              <a:lnSpc>
                <a:spcPct val="100000"/>
              </a:lnSpc>
            </a:pPr>
            <a:r>
              <a:rPr dirty="0" sz="1200" spc="-10">
                <a:latin typeface="Calibri"/>
                <a:cs typeface="Calibri"/>
              </a:rPr>
              <a:t>/****************************************************************/</a:t>
            </a:r>
            <a:endParaRPr sz="1200">
              <a:latin typeface="Calibri"/>
              <a:cs typeface="Calibri"/>
            </a:endParaRPr>
          </a:p>
        </p:txBody>
      </p:sp>
      <p:graphicFrame>
        <p:nvGraphicFramePr>
          <p:cNvPr id="114" name="object 114" descr=""/>
          <p:cNvGraphicFramePr>
            <a:graphicFrameLocks noGrp="1"/>
          </p:cNvGraphicFramePr>
          <p:nvPr/>
        </p:nvGraphicFramePr>
        <p:xfrm>
          <a:off x="554875" y="6992888"/>
          <a:ext cx="3655695" cy="216408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27329"/>
                <a:gridCol w="1328420"/>
                <a:gridCol w="234950"/>
                <a:gridCol w="234950"/>
                <a:gridCol w="1016000"/>
                <a:gridCol w="539750"/>
              </a:tblGrid>
              <a:tr h="167640">
                <a:tc>
                  <a:txBody>
                    <a:bodyPr/>
                    <a:lstStyle/>
                    <a:p>
                      <a:pPr algn="ctr">
                        <a:lnSpc>
                          <a:spcPts val="1135"/>
                        </a:lnSpc>
                      </a:pPr>
                      <a:r>
                        <a:rPr dirty="0" sz="1200" spc="50">
                          <a:latin typeface="Calibri"/>
                          <a:cs typeface="Calibri"/>
                        </a:rPr>
                        <a:t>/*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35"/>
                        </a:lnSpc>
                      </a:pPr>
                      <a:r>
                        <a:rPr dirty="0" sz="1200" spc="-25">
                          <a:latin typeface="Calibri"/>
                          <a:cs typeface="Calibri"/>
                        </a:rPr>
                        <a:t>RD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35"/>
                        </a:lnSpc>
                      </a:pPr>
                      <a:r>
                        <a:rPr dirty="0" sz="1200" spc="-25">
                          <a:latin typeface="Calibri"/>
                          <a:cs typeface="Calibri"/>
                        </a:rPr>
                        <a:t>YE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marL="38735">
                        <a:lnSpc>
                          <a:spcPts val="1135"/>
                        </a:lnSpc>
                      </a:pPr>
                      <a:r>
                        <a:rPr dirty="0" sz="1200" spc="-25">
                          <a:latin typeface="Calibri"/>
                          <a:cs typeface="Calibri"/>
                        </a:rPr>
                        <a:t>GR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algn="r" marR="24130">
                        <a:lnSpc>
                          <a:spcPts val="1135"/>
                        </a:lnSpc>
                      </a:pPr>
                      <a:r>
                        <a:rPr dirty="0" sz="1200" spc="50">
                          <a:latin typeface="Calibri"/>
                          <a:cs typeface="Calibri"/>
                        </a:rPr>
                        <a:t>*/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B="0" marT="0"/>
                </a:tc>
              </a:tr>
              <a:tr h="182880">
                <a:tc>
                  <a:txBody>
                    <a:bodyPr/>
                    <a:lstStyle/>
                    <a:p>
                      <a:pPr algn="ctr">
                        <a:lnSpc>
                          <a:spcPts val="1260"/>
                        </a:lnSpc>
                      </a:pPr>
                      <a:r>
                        <a:rPr dirty="0" sz="1200" spc="50">
                          <a:latin typeface="Calibri"/>
                          <a:cs typeface="Calibri"/>
                        </a:rPr>
                        <a:t>/*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60"/>
                        </a:lnSpc>
                      </a:pPr>
                      <a:r>
                        <a:rPr dirty="0" sz="1200">
                          <a:latin typeface="Calibri"/>
                          <a:cs typeface="Calibri"/>
                        </a:rPr>
                        <a:t>y4</a:t>
                      </a:r>
                      <a:r>
                        <a:rPr dirty="0" sz="1200" spc="40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200">
                          <a:latin typeface="Calibri"/>
                          <a:cs typeface="Calibri"/>
                        </a:rPr>
                        <a:t>y3</a:t>
                      </a:r>
                      <a:r>
                        <a:rPr dirty="0" sz="1200" spc="41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200">
                          <a:latin typeface="Calibri"/>
                          <a:cs typeface="Calibri"/>
                        </a:rPr>
                        <a:t>y2</a:t>
                      </a:r>
                      <a:r>
                        <a:rPr dirty="0" sz="1200" spc="41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200">
                          <a:latin typeface="Calibri"/>
                          <a:cs typeface="Calibri"/>
                        </a:rPr>
                        <a:t>y1</a:t>
                      </a:r>
                      <a:r>
                        <a:rPr dirty="0" sz="1200" spc="41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200">
                          <a:latin typeface="Calibri"/>
                          <a:cs typeface="Calibri"/>
                        </a:rPr>
                        <a:t>y0</a:t>
                      </a:r>
                      <a:r>
                        <a:rPr dirty="0" sz="1200" spc="41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200" spc="10">
                          <a:latin typeface="Calibri"/>
                          <a:cs typeface="Calibri"/>
                        </a:rPr>
                        <a:t>|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60"/>
                        </a:lnSpc>
                      </a:pPr>
                      <a:r>
                        <a:rPr dirty="0" sz="1200" spc="-25">
                          <a:latin typeface="Calibri"/>
                          <a:cs typeface="Calibri"/>
                        </a:rPr>
                        <a:t>Y4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60"/>
                        </a:lnSpc>
                      </a:pPr>
                      <a:r>
                        <a:rPr dirty="0" sz="1200" spc="-25">
                          <a:latin typeface="Calibri"/>
                          <a:cs typeface="Calibri"/>
                        </a:rPr>
                        <a:t>Y3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marL="38735">
                        <a:lnSpc>
                          <a:spcPts val="1260"/>
                        </a:lnSpc>
                      </a:pPr>
                      <a:r>
                        <a:rPr dirty="0" sz="1200">
                          <a:latin typeface="Calibri"/>
                          <a:cs typeface="Calibri"/>
                        </a:rPr>
                        <a:t>Y2</a:t>
                      </a:r>
                      <a:r>
                        <a:rPr dirty="0" sz="1200" spc="36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200">
                          <a:latin typeface="Calibri"/>
                          <a:cs typeface="Calibri"/>
                        </a:rPr>
                        <a:t>Y1</a:t>
                      </a:r>
                      <a:r>
                        <a:rPr dirty="0" sz="1200" spc="37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200" spc="-25">
                          <a:latin typeface="Calibri"/>
                          <a:cs typeface="Calibri"/>
                        </a:rPr>
                        <a:t>Y0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algn="r" marR="24130">
                        <a:lnSpc>
                          <a:spcPts val="1260"/>
                        </a:lnSpc>
                      </a:pPr>
                      <a:r>
                        <a:rPr dirty="0" sz="1200" spc="50">
                          <a:latin typeface="Calibri"/>
                          <a:cs typeface="Calibri"/>
                        </a:rPr>
                        <a:t>*/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B="0" marT="0"/>
                </a:tc>
              </a:tr>
              <a:tr h="182880">
                <a:tc>
                  <a:txBody>
                    <a:bodyPr/>
                    <a:lstStyle/>
                    <a:p>
                      <a:pPr algn="ctr">
                        <a:lnSpc>
                          <a:spcPts val="1260"/>
                        </a:lnSpc>
                      </a:pPr>
                      <a:r>
                        <a:rPr dirty="0" sz="1200" spc="50">
                          <a:latin typeface="Calibri"/>
                          <a:cs typeface="Calibri"/>
                        </a:rPr>
                        <a:t>/*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marL="38735">
                        <a:lnSpc>
                          <a:spcPts val="1260"/>
                        </a:lnSpc>
                        <a:tabLst>
                          <a:tab pos="273050" algn="l"/>
                          <a:tab pos="507365" algn="l"/>
                          <a:tab pos="741680" algn="l"/>
                          <a:tab pos="975994" algn="l"/>
                          <a:tab pos="1210310" algn="l"/>
                        </a:tabLst>
                      </a:pPr>
                      <a:r>
                        <a:rPr dirty="0" sz="1200" spc="-50">
                          <a:latin typeface="Calibri"/>
                          <a:cs typeface="Calibri"/>
                        </a:rPr>
                        <a:t>1</a:t>
                      </a:r>
                      <a:r>
                        <a:rPr dirty="0" sz="1200">
                          <a:latin typeface="Calibri"/>
                          <a:cs typeface="Calibri"/>
                        </a:rPr>
                        <a:t>	</a:t>
                      </a:r>
                      <a:r>
                        <a:rPr dirty="0" sz="1200" spc="-50">
                          <a:latin typeface="Calibri"/>
                          <a:cs typeface="Calibri"/>
                        </a:rPr>
                        <a:t>0</a:t>
                      </a:r>
                      <a:r>
                        <a:rPr dirty="0" sz="1200">
                          <a:latin typeface="Calibri"/>
                          <a:cs typeface="Calibri"/>
                        </a:rPr>
                        <a:t>	</a:t>
                      </a:r>
                      <a:r>
                        <a:rPr dirty="0" sz="1200" spc="-50">
                          <a:latin typeface="Calibri"/>
                          <a:cs typeface="Calibri"/>
                        </a:rPr>
                        <a:t>1</a:t>
                      </a:r>
                      <a:r>
                        <a:rPr dirty="0" sz="1200">
                          <a:latin typeface="Calibri"/>
                          <a:cs typeface="Calibri"/>
                        </a:rPr>
                        <a:t>	</a:t>
                      </a:r>
                      <a:r>
                        <a:rPr dirty="0" sz="1200" spc="-50">
                          <a:latin typeface="Calibri"/>
                          <a:cs typeface="Calibri"/>
                        </a:rPr>
                        <a:t>1</a:t>
                      </a:r>
                      <a:r>
                        <a:rPr dirty="0" sz="1200">
                          <a:latin typeface="Calibri"/>
                          <a:cs typeface="Calibri"/>
                        </a:rPr>
                        <a:t>	</a:t>
                      </a:r>
                      <a:r>
                        <a:rPr dirty="0" sz="1200" spc="-60">
                          <a:latin typeface="Calibri"/>
                          <a:cs typeface="Calibri"/>
                        </a:rPr>
                        <a:t>1</a:t>
                      </a:r>
                      <a:r>
                        <a:rPr dirty="0" sz="1200">
                          <a:latin typeface="Calibri"/>
                          <a:cs typeface="Calibri"/>
                        </a:rPr>
                        <a:t>	</a:t>
                      </a:r>
                      <a:r>
                        <a:rPr dirty="0" sz="1200" spc="10">
                          <a:latin typeface="Calibri"/>
                          <a:cs typeface="Calibri"/>
                        </a:rPr>
                        <a:t>|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algn="ctr" marR="69850">
                        <a:lnSpc>
                          <a:spcPts val="1260"/>
                        </a:lnSpc>
                      </a:pPr>
                      <a:r>
                        <a:rPr dirty="0" sz="1200" spc="60">
                          <a:latin typeface="Calibri"/>
                          <a:cs typeface="Calibri"/>
                        </a:rPr>
                        <a:t>L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algn="ctr" marR="70485">
                        <a:lnSpc>
                          <a:spcPts val="1260"/>
                        </a:lnSpc>
                      </a:pPr>
                      <a:r>
                        <a:rPr dirty="0" sz="1200" spc="-50">
                          <a:latin typeface="Calibri"/>
                          <a:cs typeface="Calibri"/>
                        </a:rPr>
                        <a:t>H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marL="38735">
                        <a:lnSpc>
                          <a:spcPts val="1260"/>
                        </a:lnSpc>
                        <a:tabLst>
                          <a:tab pos="273050" algn="l"/>
                          <a:tab pos="507365" algn="l"/>
                        </a:tabLst>
                      </a:pPr>
                      <a:r>
                        <a:rPr dirty="0" sz="1200" spc="-50">
                          <a:latin typeface="Calibri"/>
                          <a:cs typeface="Calibri"/>
                        </a:rPr>
                        <a:t>H</a:t>
                      </a:r>
                      <a:r>
                        <a:rPr dirty="0" sz="1200">
                          <a:latin typeface="Calibri"/>
                          <a:cs typeface="Calibri"/>
                        </a:rPr>
                        <a:t>	</a:t>
                      </a:r>
                      <a:r>
                        <a:rPr dirty="0" sz="1200" spc="60">
                          <a:latin typeface="Calibri"/>
                          <a:cs typeface="Calibri"/>
                        </a:rPr>
                        <a:t>L</a:t>
                      </a:r>
                      <a:r>
                        <a:rPr dirty="0" sz="1200">
                          <a:latin typeface="Calibri"/>
                          <a:cs typeface="Calibri"/>
                        </a:rPr>
                        <a:t>	</a:t>
                      </a:r>
                      <a:r>
                        <a:rPr dirty="0" sz="1200" spc="60">
                          <a:latin typeface="Calibri"/>
                          <a:cs typeface="Calibri"/>
                        </a:rPr>
                        <a:t>L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algn="r" marR="24130">
                        <a:lnSpc>
                          <a:spcPts val="1260"/>
                        </a:lnSpc>
                      </a:pPr>
                      <a:r>
                        <a:rPr dirty="0" sz="1200" spc="50">
                          <a:latin typeface="Calibri"/>
                          <a:cs typeface="Calibri"/>
                        </a:rPr>
                        <a:t>*/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B="0" marT="0"/>
                </a:tc>
              </a:tr>
              <a:tr h="182880">
                <a:tc>
                  <a:txBody>
                    <a:bodyPr/>
                    <a:lstStyle/>
                    <a:p>
                      <a:pPr algn="ctr">
                        <a:lnSpc>
                          <a:spcPts val="1260"/>
                        </a:lnSpc>
                      </a:pPr>
                      <a:r>
                        <a:rPr dirty="0" sz="1200" spc="50">
                          <a:latin typeface="Calibri"/>
                          <a:cs typeface="Calibri"/>
                        </a:rPr>
                        <a:t>/*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marL="38735">
                        <a:lnSpc>
                          <a:spcPts val="1260"/>
                        </a:lnSpc>
                        <a:tabLst>
                          <a:tab pos="273050" algn="l"/>
                          <a:tab pos="507365" algn="l"/>
                          <a:tab pos="741680" algn="l"/>
                          <a:tab pos="975994" algn="l"/>
                          <a:tab pos="1210310" algn="l"/>
                        </a:tabLst>
                      </a:pPr>
                      <a:r>
                        <a:rPr dirty="0" sz="1200" spc="-50">
                          <a:latin typeface="Calibri"/>
                          <a:cs typeface="Calibri"/>
                        </a:rPr>
                        <a:t>0</a:t>
                      </a:r>
                      <a:r>
                        <a:rPr dirty="0" sz="1200">
                          <a:latin typeface="Calibri"/>
                          <a:cs typeface="Calibri"/>
                        </a:rPr>
                        <a:t>	</a:t>
                      </a:r>
                      <a:r>
                        <a:rPr dirty="0" sz="1200" spc="-50">
                          <a:latin typeface="Calibri"/>
                          <a:cs typeface="Calibri"/>
                        </a:rPr>
                        <a:t>1</a:t>
                      </a:r>
                      <a:r>
                        <a:rPr dirty="0" sz="1200">
                          <a:latin typeface="Calibri"/>
                          <a:cs typeface="Calibri"/>
                        </a:rPr>
                        <a:t>	</a:t>
                      </a:r>
                      <a:r>
                        <a:rPr dirty="0" sz="1200" spc="-50">
                          <a:latin typeface="Calibri"/>
                          <a:cs typeface="Calibri"/>
                        </a:rPr>
                        <a:t>1</a:t>
                      </a:r>
                      <a:r>
                        <a:rPr dirty="0" sz="1200">
                          <a:latin typeface="Calibri"/>
                          <a:cs typeface="Calibri"/>
                        </a:rPr>
                        <a:t>	</a:t>
                      </a:r>
                      <a:r>
                        <a:rPr dirty="0" sz="1200" spc="-50">
                          <a:latin typeface="Calibri"/>
                          <a:cs typeface="Calibri"/>
                        </a:rPr>
                        <a:t>0</a:t>
                      </a:r>
                      <a:r>
                        <a:rPr dirty="0" sz="1200">
                          <a:latin typeface="Calibri"/>
                          <a:cs typeface="Calibri"/>
                        </a:rPr>
                        <a:t>	</a:t>
                      </a:r>
                      <a:r>
                        <a:rPr dirty="0" sz="1200" spc="-60">
                          <a:latin typeface="Calibri"/>
                          <a:cs typeface="Calibri"/>
                        </a:rPr>
                        <a:t>0</a:t>
                      </a:r>
                      <a:r>
                        <a:rPr dirty="0" sz="1200">
                          <a:latin typeface="Calibri"/>
                          <a:cs typeface="Calibri"/>
                        </a:rPr>
                        <a:t>	</a:t>
                      </a:r>
                      <a:r>
                        <a:rPr dirty="0" sz="1200" spc="10">
                          <a:latin typeface="Calibri"/>
                          <a:cs typeface="Calibri"/>
                        </a:rPr>
                        <a:t>|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algn="ctr" marR="69850">
                        <a:lnSpc>
                          <a:spcPts val="1260"/>
                        </a:lnSpc>
                      </a:pPr>
                      <a:r>
                        <a:rPr dirty="0" sz="1200" spc="60">
                          <a:latin typeface="Calibri"/>
                          <a:cs typeface="Calibri"/>
                        </a:rPr>
                        <a:t>L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algn="ctr" marR="70485">
                        <a:lnSpc>
                          <a:spcPts val="1260"/>
                        </a:lnSpc>
                      </a:pPr>
                      <a:r>
                        <a:rPr dirty="0" sz="1200" spc="-50">
                          <a:latin typeface="Calibri"/>
                          <a:cs typeface="Calibri"/>
                        </a:rPr>
                        <a:t>H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marL="38735">
                        <a:lnSpc>
                          <a:spcPts val="1260"/>
                        </a:lnSpc>
                        <a:tabLst>
                          <a:tab pos="273050" algn="l"/>
                          <a:tab pos="507365" algn="l"/>
                        </a:tabLst>
                      </a:pPr>
                      <a:r>
                        <a:rPr dirty="0" sz="1200" spc="-50">
                          <a:latin typeface="Calibri"/>
                          <a:cs typeface="Calibri"/>
                        </a:rPr>
                        <a:t>H</a:t>
                      </a:r>
                      <a:r>
                        <a:rPr dirty="0" sz="1200">
                          <a:latin typeface="Calibri"/>
                          <a:cs typeface="Calibri"/>
                        </a:rPr>
                        <a:t>	</a:t>
                      </a:r>
                      <a:r>
                        <a:rPr dirty="0" sz="1200" spc="60">
                          <a:latin typeface="Calibri"/>
                          <a:cs typeface="Calibri"/>
                        </a:rPr>
                        <a:t>L</a:t>
                      </a:r>
                      <a:r>
                        <a:rPr dirty="0" sz="1200">
                          <a:latin typeface="Calibri"/>
                          <a:cs typeface="Calibri"/>
                        </a:rPr>
                        <a:t>	</a:t>
                      </a:r>
                      <a:r>
                        <a:rPr dirty="0" sz="1200" spc="-50">
                          <a:latin typeface="Calibri"/>
                          <a:cs typeface="Calibri"/>
                        </a:rPr>
                        <a:t>H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algn="r" marR="24130">
                        <a:lnSpc>
                          <a:spcPts val="1260"/>
                        </a:lnSpc>
                      </a:pPr>
                      <a:r>
                        <a:rPr dirty="0" sz="1200" spc="50">
                          <a:latin typeface="Calibri"/>
                          <a:cs typeface="Calibri"/>
                        </a:rPr>
                        <a:t>*/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B="0" marT="0"/>
                </a:tc>
              </a:tr>
              <a:tr h="182880">
                <a:tc>
                  <a:txBody>
                    <a:bodyPr/>
                    <a:lstStyle/>
                    <a:p>
                      <a:pPr algn="ctr">
                        <a:lnSpc>
                          <a:spcPts val="1260"/>
                        </a:lnSpc>
                      </a:pPr>
                      <a:r>
                        <a:rPr dirty="0" sz="1200" spc="50">
                          <a:latin typeface="Calibri"/>
                          <a:cs typeface="Calibri"/>
                        </a:rPr>
                        <a:t>/*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marL="38735">
                        <a:lnSpc>
                          <a:spcPts val="1260"/>
                        </a:lnSpc>
                        <a:tabLst>
                          <a:tab pos="273050" algn="l"/>
                          <a:tab pos="507365" algn="l"/>
                          <a:tab pos="741680" algn="l"/>
                          <a:tab pos="975994" algn="l"/>
                          <a:tab pos="1210310" algn="l"/>
                        </a:tabLst>
                      </a:pPr>
                      <a:r>
                        <a:rPr dirty="0" sz="1200" spc="-50">
                          <a:latin typeface="Calibri"/>
                          <a:cs typeface="Calibri"/>
                        </a:rPr>
                        <a:t>0</a:t>
                      </a:r>
                      <a:r>
                        <a:rPr dirty="0" sz="1200">
                          <a:latin typeface="Calibri"/>
                          <a:cs typeface="Calibri"/>
                        </a:rPr>
                        <a:t>	</a:t>
                      </a:r>
                      <a:r>
                        <a:rPr dirty="0" sz="1200" spc="-50">
                          <a:latin typeface="Calibri"/>
                          <a:cs typeface="Calibri"/>
                        </a:rPr>
                        <a:t>1</a:t>
                      </a:r>
                      <a:r>
                        <a:rPr dirty="0" sz="1200">
                          <a:latin typeface="Calibri"/>
                          <a:cs typeface="Calibri"/>
                        </a:rPr>
                        <a:t>	</a:t>
                      </a:r>
                      <a:r>
                        <a:rPr dirty="0" sz="1200" spc="-50">
                          <a:latin typeface="Calibri"/>
                          <a:cs typeface="Calibri"/>
                        </a:rPr>
                        <a:t>1</a:t>
                      </a:r>
                      <a:r>
                        <a:rPr dirty="0" sz="1200">
                          <a:latin typeface="Calibri"/>
                          <a:cs typeface="Calibri"/>
                        </a:rPr>
                        <a:t>	</a:t>
                      </a:r>
                      <a:r>
                        <a:rPr dirty="0" sz="1200" spc="-50">
                          <a:latin typeface="Calibri"/>
                          <a:cs typeface="Calibri"/>
                        </a:rPr>
                        <a:t>0</a:t>
                      </a:r>
                      <a:r>
                        <a:rPr dirty="0" sz="1200">
                          <a:latin typeface="Calibri"/>
                          <a:cs typeface="Calibri"/>
                        </a:rPr>
                        <a:t>	</a:t>
                      </a:r>
                      <a:r>
                        <a:rPr dirty="0" sz="1200" spc="-60">
                          <a:latin typeface="Calibri"/>
                          <a:cs typeface="Calibri"/>
                        </a:rPr>
                        <a:t>1</a:t>
                      </a:r>
                      <a:r>
                        <a:rPr dirty="0" sz="1200">
                          <a:latin typeface="Calibri"/>
                          <a:cs typeface="Calibri"/>
                        </a:rPr>
                        <a:t>	</a:t>
                      </a:r>
                      <a:r>
                        <a:rPr dirty="0" sz="1200" spc="10">
                          <a:latin typeface="Calibri"/>
                          <a:cs typeface="Calibri"/>
                        </a:rPr>
                        <a:t>|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algn="ctr" marR="69850">
                        <a:lnSpc>
                          <a:spcPts val="1260"/>
                        </a:lnSpc>
                      </a:pPr>
                      <a:r>
                        <a:rPr dirty="0" sz="1200" spc="60">
                          <a:latin typeface="Calibri"/>
                          <a:cs typeface="Calibri"/>
                        </a:rPr>
                        <a:t>L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algn="ctr" marR="70485">
                        <a:lnSpc>
                          <a:spcPts val="1260"/>
                        </a:lnSpc>
                      </a:pPr>
                      <a:r>
                        <a:rPr dirty="0" sz="1200" spc="-50">
                          <a:latin typeface="Calibri"/>
                          <a:cs typeface="Calibri"/>
                        </a:rPr>
                        <a:t>H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marL="38735">
                        <a:lnSpc>
                          <a:spcPts val="1260"/>
                        </a:lnSpc>
                        <a:tabLst>
                          <a:tab pos="273050" algn="l"/>
                          <a:tab pos="507365" algn="l"/>
                        </a:tabLst>
                      </a:pPr>
                      <a:r>
                        <a:rPr dirty="0" sz="1200" spc="-50">
                          <a:latin typeface="Calibri"/>
                          <a:cs typeface="Calibri"/>
                        </a:rPr>
                        <a:t>H</a:t>
                      </a:r>
                      <a:r>
                        <a:rPr dirty="0" sz="1200">
                          <a:latin typeface="Calibri"/>
                          <a:cs typeface="Calibri"/>
                        </a:rPr>
                        <a:t>	</a:t>
                      </a:r>
                      <a:r>
                        <a:rPr dirty="0" sz="1200" spc="-50">
                          <a:latin typeface="Calibri"/>
                          <a:cs typeface="Calibri"/>
                        </a:rPr>
                        <a:t>H</a:t>
                      </a:r>
                      <a:r>
                        <a:rPr dirty="0" sz="1200">
                          <a:latin typeface="Calibri"/>
                          <a:cs typeface="Calibri"/>
                        </a:rPr>
                        <a:t>	</a:t>
                      </a:r>
                      <a:r>
                        <a:rPr dirty="0" sz="1200" spc="50">
                          <a:latin typeface="Calibri"/>
                          <a:cs typeface="Calibri"/>
                        </a:rPr>
                        <a:t>L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algn="r" marR="24130">
                        <a:lnSpc>
                          <a:spcPts val="1260"/>
                        </a:lnSpc>
                      </a:pPr>
                      <a:r>
                        <a:rPr dirty="0" sz="1200" spc="50">
                          <a:latin typeface="Calibri"/>
                          <a:cs typeface="Calibri"/>
                        </a:rPr>
                        <a:t>*/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B="0" marT="0"/>
                </a:tc>
              </a:tr>
              <a:tr h="182880">
                <a:tc>
                  <a:txBody>
                    <a:bodyPr/>
                    <a:lstStyle/>
                    <a:p>
                      <a:pPr algn="ctr">
                        <a:lnSpc>
                          <a:spcPts val="1260"/>
                        </a:lnSpc>
                      </a:pPr>
                      <a:r>
                        <a:rPr dirty="0" sz="1200" spc="50">
                          <a:latin typeface="Calibri"/>
                          <a:cs typeface="Calibri"/>
                        </a:rPr>
                        <a:t>/*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marL="38735">
                        <a:lnSpc>
                          <a:spcPts val="1260"/>
                        </a:lnSpc>
                        <a:tabLst>
                          <a:tab pos="273050" algn="l"/>
                          <a:tab pos="507365" algn="l"/>
                          <a:tab pos="741680" algn="l"/>
                          <a:tab pos="975994" algn="l"/>
                          <a:tab pos="1210310" algn="l"/>
                        </a:tabLst>
                      </a:pPr>
                      <a:r>
                        <a:rPr dirty="0" sz="1200" spc="-50">
                          <a:latin typeface="Calibri"/>
                          <a:cs typeface="Calibri"/>
                        </a:rPr>
                        <a:t>0</a:t>
                      </a:r>
                      <a:r>
                        <a:rPr dirty="0" sz="1200">
                          <a:latin typeface="Calibri"/>
                          <a:cs typeface="Calibri"/>
                        </a:rPr>
                        <a:t>	</a:t>
                      </a:r>
                      <a:r>
                        <a:rPr dirty="0" sz="1200" spc="-50">
                          <a:latin typeface="Calibri"/>
                          <a:cs typeface="Calibri"/>
                        </a:rPr>
                        <a:t>1</a:t>
                      </a:r>
                      <a:r>
                        <a:rPr dirty="0" sz="1200">
                          <a:latin typeface="Calibri"/>
                          <a:cs typeface="Calibri"/>
                        </a:rPr>
                        <a:t>	</a:t>
                      </a:r>
                      <a:r>
                        <a:rPr dirty="0" sz="1200" spc="-50">
                          <a:latin typeface="Calibri"/>
                          <a:cs typeface="Calibri"/>
                        </a:rPr>
                        <a:t>1</a:t>
                      </a:r>
                      <a:r>
                        <a:rPr dirty="0" sz="1200">
                          <a:latin typeface="Calibri"/>
                          <a:cs typeface="Calibri"/>
                        </a:rPr>
                        <a:t>	</a:t>
                      </a:r>
                      <a:r>
                        <a:rPr dirty="0" sz="1200" spc="-50">
                          <a:latin typeface="Calibri"/>
                          <a:cs typeface="Calibri"/>
                        </a:rPr>
                        <a:t>1</a:t>
                      </a:r>
                      <a:r>
                        <a:rPr dirty="0" sz="1200">
                          <a:latin typeface="Calibri"/>
                          <a:cs typeface="Calibri"/>
                        </a:rPr>
                        <a:t>	</a:t>
                      </a:r>
                      <a:r>
                        <a:rPr dirty="0" sz="1200" spc="-60">
                          <a:latin typeface="Calibri"/>
                          <a:cs typeface="Calibri"/>
                        </a:rPr>
                        <a:t>0</a:t>
                      </a:r>
                      <a:r>
                        <a:rPr dirty="0" sz="1200">
                          <a:latin typeface="Calibri"/>
                          <a:cs typeface="Calibri"/>
                        </a:rPr>
                        <a:t>	</a:t>
                      </a:r>
                      <a:r>
                        <a:rPr dirty="0" sz="1200" spc="10">
                          <a:latin typeface="Calibri"/>
                          <a:cs typeface="Calibri"/>
                        </a:rPr>
                        <a:t>|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algn="ctr" marR="69850">
                        <a:lnSpc>
                          <a:spcPts val="1260"/>
                        </a:lnSpc>
                      </a:pPr>
                      <a:r>
                        <a:rPr dirty="0" sz="1200" spc="60">
                          <a:latin typeface="Calibri"/>
                          <a:cs typeface="Calibri"/>
                        </a:rPr>
                        <a:t>L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algn="ctr" marR="70485">
                        <a:lnSpc>
                          <a:spcPts val="1260"/>
                        </a:lnSpc>
                      </a:pPr>
                      <a:r>
                        <a:rPr dirty="0" sz="1200" spc="-50">
                          <a:latin typeface="Calibri"/>
                          <a:cs typeface="Calibri"/>
                        </a:rPr>
                        <a:t>H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marL="38735">
                        <a:lnSpc>
                          <a:spcPts val="1260"/>
                        </a:lnSpc>
                        <a:tabLst>
                          <a:tab pos="273050" algn="l"/>
                          <a:tab pos="507365" algn="l"/>
                        </a:tabLst>
                      </a:pPr>
                      <a:r>
                        <a:rPr dirty="0" sz="1200" spc="-50">
                          <a:latin typeface="Calibri"/>
                          <a:cs typeface="Calibri"/>
                        </a:rPr>
                        <a:t>H</a:t>
                      </a:r>
                      <a:r>
                        <a:rPr dirty="0" sz="1200">
                          <a:latin typeface="Calibri"/>
                          <a:cs typeface="Calibri"/>
                        </a:rPr>
                        <a:t>	</a:t>
                      </a:r>
                      <a:r>
                        <a:rPr dirty="0" sz="1200" spc="-50">
                          <a:latin typeface="Calibri"/>
                          <a:cs typeface="Calibri"/>
                        </a:rPr>
                        <a:t>H</a:t>
                      </a:r>
                      <a:r>
                        <a:rPr dirty="0" sz="1200">
                          <a:latin typeface="Calibri"/>
                          <a:cs typeface="Calibri"/>
                        </a:rPr>
                        <a:t>	</a:t>
                      </a:r>
                      <a:r>
                        <a:rPr dirty="0" sz="1200" spc="-50">
                          <a:latin typeface="Calibri"/>
                          <a:cs typeface="Calibri"/>
                        </a:rPr>
                        <a:t>H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algn="r" marR="24130">
                        <a:lnSpc>
                          <a:spcPts val="1260"/>
                        </a:lnSpc>
                      </a:pPr>
                      <a:r>
                        <a:rPr dirty="0" sz="1200" spc="50">
                          <a:latin typeface="Calibri"/>
                          <a:cs typeface="Calibri"/>
                        </a:rPr>
                        <a:t>*/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B="0" marT="0"/>
                </a:tc>
              </a:tr>
              <a:tr h="182880">
                <a:tc>
                  <a:txBody>
                    <a:bodyPr/>
                    <a:lstStyle/>
                    <a:p>
                      <a:pPr algn="ctr">
                        <a:lnSpc>
                          <a:spcPts val="1260"/>
                        </a:lnSpc>
                      </a:pPr>
                      <a:r>
                        <a:rPr dirty="0" sz="1200" spc="50">
                          <a:latin typeface="Calibri"/>
                          <a:cs typeface="Calibri"/>
                        </a:rPr>
                        <a:t>/*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marL="38735">
                        <a:lnSpc>
                          <a:spcPts val="1260"/>
                        </a:lnSpc>
                        <a:tabLst>
                          <a:tab pos="273050" algn="l"/>
                          <a:tab pos="507365" algn="l"/>
                          <a:tab pos="741680" algn="l"/>
                          <a:tab pos="975994" algn="l"/>
                          <a:tab pos="1210310" algn="l"/>
                        </a:tabLst>
                      </a:pPr>
                      <a:r>
                        <a:rPr dirty="0" sz="1200" spc="-50">
                          <a:latin typeface="Calibri"/>
                          <a:cs typeface="Calibri"/>
                        </a:rPr>
                        <a:t>0</a:t>
                      </a:r>
                      <a:r>
                        <a:rPr dirty="0" sz="1200">
                          <a:latin typeface="Calibri"/>
                          <a:cs typeface="Calibri"/>
                        </a:rPr>
                        <a:t>	</a:t>
                      </a:r>
                      <a:r>
                        <a:rPr dirty="0" sz="1200" spc="-50">
                          <a:latin typeface="Calibri"/>
                          <a:cs typeface="Calibri"/>
                        </a:rPr>
                        <a:t>1</a:t>
                      </a:r>
                      <a:r>
                        <a:rPr dirty="0" sz="1200">
                          <a:latin typeface="Calibri"/>
                          <a:cs typeface="Calibri"/>
                        </a:rPr>
                        <a:t>	</a:t>
                      </a:r>
                      <a:r>
                        <a:rPr dirty="0" sz="1200" spc="-50">
                          <a:latin typeface="Calibri"/>
                          <a:cs typeface="Calibri"/>
                        </a:rPr>
                        <a:t>1</a:t>
                      </a:r>
                      <a:r>
                        <a:rPr dirty="0" sz="1200">
                          <a:latin typeface="Calibri"/>
                          <a:cs typeface="Calibri"/>
                        </a:rPr>
                        <a:t>	</a:t>
                      </a:r>
                      <a:r>
                        <a:rPr dirty="0" sz="1200" spc="-50">
                          <a:latin typeface="Calibri"/>
                          <a:cs typeface="Calibri"/>
                        </a:rPr>
                        <a:t>1</a:t>
                      </a:r>
                      <a:r>
                        <a:rPr dirty="0" sz="1200">
                          <a:latin typeface="Calibri"/>
                          <a:cs typeface="Calibri"/>
                        </a:rPr>
                        <a:t>	</a:t>
                      </a:r>
                      <a:r>
                        <a:rPr dirty="0" sz="1200" spc="-60">
                          <a:latin typeface="Calibri"/>
                          <a:cs typeface="Calibri"/>
                        </a:rPr>
                        <a:t>1</a:t>
                      </a:r>
                      <a:r>
                        <a:rPr dirty="0" sz="1200">
                          <a:latin typeface="Calibri"/>
                          <a:cs typeface="Calibri"/>
                        </a:rPr>
                        <a:t>	</a:t>
                      </a:r>
                      <a:r>
                        <a:rPr dirty="0" sz="1200" spc="10">
                          <a:latin typeface="Calibri"/>
                          <a:cs typeface="Calibri"/>
                        </a:rPr>
                        <a:t>|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algn="ctr" marR="69850">
                        <a:lnSpc>
                          <a:spcPts val="1260"/>
                        </a:lnSpc>
                      </a:pPr>
                      <a:r>
                        <a:rPr dirty="0" sz="1200" spc="-50">
                          <a:latin typeface="Calibri"/>
                          <a:cs typeface="Calibri"/>
                        </a:rPr>
                        <a:t>H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algn="ctr" marR="70485">
                        <a:lnSpc>
                          <a:spcPts val="1260"/>
                        </a:lnSpc>
                      </a:pPr>
                      <a:r>
                        <a:rPr dirty="0" sz="1200" spc="60">
                          <a:latin typeface="Calibri"/>
                          <a:cs typeface="Calibri"/>
                        </a:rPr>
                        <a:t>L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marL="38735">
                        <a:lnSpc>
                          <a:spcPts val="1260"/>
                        </a:lnSpc>
                        <a:tabLst>
                          <a:tab pos="273050" algn="l"/>
                          <a:tab pos="507365" algn="l"/>
                        </a:tabLst>
                      </a:pPr>
                      <a:r>
                        <a:rPr dirty="0" sz="1200" spc="-50">
                          <a:latin typeface="Calibri"/>
                          <a:cs typeface="Calibri"/>
                        </a:rPr>
                        <a:t>H</a:t>
                      </a:r>
                      <a:r>
                        <a:rPr dirty="0" sz="1200">
                          <a:latin typeface="Calibri"/>
                          <a:cs typeface="Calibri"/>
                        </a:rPr>
                        <a:t>	</a:t>
                      </a:r>
                      <a:r>
                        <a:rPr dirty="0" sz="1200" spc="60">
                          <a:latin typeface="Calibri"/>
                          <a:cs typeface="Calibri"/>
                        </a:rPr>
                        <a:t>L</a:t>
                      </a:r>
                      <a:r>
                        <a:rPr dirty="0" sz="1200">
                          <a:latin typeface="Calibri"/>
                          <a:cs typeface="Calibri"/>
                        </a:rPr>
                        <a:t>	</a:t>
                      </a:r>
                      <a:r>
                        <a:rPr dirty="0" sz="1200" spc="60">
                          <a:latin typeface="Calibri"/>
                          <a:cs typeface="Calibri"/>
                        </a:rPr>
                        <a:t>L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algn="r" marR="24130">
                        <a:lnSpc>
                          <a:spcPts val="1260"/>
                        </a:lnSpc>
                      </a:pPr>
                      <a:r>
                        <a:rPr dirty="0" sz="1200" spc="50">
                          <a:latin typeface="Calibri"/>
                          <a:cs typeface="Calibri"/>
                        </a:rPr>
                        <a:t>*/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B="0" marT="0"/>
                </a:tc>
              </a:tr>
              <a:tr h="182880">
                <a:tc>
                  <a:txBody>
                    <a:bodyPr/>
                    <a:lstStyle/>
                    <a:p>
                      <a:pPr algn="ctr">
                        <a:lnSpc>
                          <a:spcPts val="1260"/>
                        </a:lnSpc>
                      </a:pPr>
                      <a:r>
                        <a:rPr dirty="0" sz="1200" spc="50">
                          <a:latin typeface="Calibri"/>
                          <a:cs typeface="Calibri"/>
                        </a:rPr>
                        <a:t>/*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marL="38735">
                        <a:lnSpc>
                          <a:spcPts val="1260"/>
                        </a:lnSpc>
                        <a:tabLst>
                          <a:tab pos="273050" algn="l"/>
                          <a:tab pos="507365" algn="l"/>
                          <a:tab pos="741680" algn="l"/>
                          <a:tab pos="975994" algn="l"/>
                          <a:tab pos="1210310" algn="l"/>
                        </a:tabLst>
                      </a:pPr>
                      <a:r>
                        <a:rPr dirty="0" sz="1200" spc="-50">
                          <a:latin typeface="Calibri"/>
                          <a:cs typeface="Calibri"/>
                        </a:rPr>
                        <a:t>1</a:t>
                      </a:r>
                      <a:r>
                        <a:rPr dirty="0" sz="1200">
                          <a:latin typeface="Calibri"/>
                          <a:cs typeface="Calibri"/>
                        </a:rPr>
                        <a:t>	</a:t>
                      </a:r>
                      <a:r>
                        <a:rPr dirty="0" sz="1200" spc="-50">
                          <a:latin typeface="Calibri"/>
                          <a:cs typeface="Calibri"/>
                        </a:rPr>
                        <a:t>0</a:t>
                      </a:r>
                      <a:r>
                        <a:rPr dirty="0" sz="1200">
                          <a:latin typeface="Calibri"/>
                          <a:cs typeface="Calibri"/>
                        </a:rPr>
                        <a:t>	</a:t>
                      </a:r>
                      <a:r>
                        <a:rPr dirty="0" sz="1200" spc="-50">
                          <a:latin typeface="Calibri"/>
                          <a:cs typeface="Calibri"/>
                        </a:rPr>
                        <a:t>1</a:t>
                      </a:r>
                      <a:r>
                        <a:rPr dirty="0" sz="1200">
                          <a:latin typeface="Calibri"/>
                          <a:cs typeface="Calibri"/>
                        </a:rPr>
                        <a:t>	</a:t>
                      </a:r>
                      <a:r>
                        <a:rPr dirty="0" sz="1200" spc="-50">
                          <a:latin typeface="Calibri"/>
                          <a:cs typeface="Calibri"/>
                        </a:rPr>
                        <a:t>0</a:t>
                      </a:r>
                      <a:r>
                        <a:rPr dirty="0" sz="1200">
                          <a:latin typeface="Calibri"/>
                          <a:cs typeface="Calibri"/>
                        </a:rPr>
                        <a:t>	</a:t>
                      </a:r>
                      <a:r>
                        <a:rPr dirty="0" sz="1200" spc="-60">
                          <a:latin typeface="Calibri"/>
                          <a:cs typeface="Calibri"/>
                        </a:rPr>
                        <a:t>0</a:t>
                      </a:r>
                      <a:r>
                        <a:rPr dirty="0" sz="1200">
                          <a:latin typeface="Calibri"/>
                          <a:cs typeface="Calibri"/>
                        </a:rPr>
                        <a:t>	</a:t>
                      </a:r>
                      <a:r>
                        <a:rPr dirty="0" sz="1200" spc="10">
                          <a:latin typeface="Calibri"/>
                          <a:cs typeface="Calibri"/>
                        </a:rPr>
                        <a:t>|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algn="ctr" marR="69850">
                        <a:lnSpc>
                          <a:spcPts val="1260"/>
                        </a:lnSpc>
                      </a:pPr>
                      <a:r>
                        <a:rPr dirty="0" sz="1200" spc="-50">
                          <a:latin typeface="Calibri"/>
                          <a:cs typeface="Calibri"/>
                        </a:rPr>
                        <a:t>H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algn="ctr" marR="70485">
                        <a:lnSpc>
                          <a:spcPts val="1260"/>
                        </a:lnSpc>
                      </a:pPr>
                      <a:r>
                        <a:rPr dirty="0" sz="1200" spc="-50">
                          <a:latin typeface="Calibri"/>
                          <a:cs typeface="Calibri"/>
                        </a:rPr>
                        <a:t>H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marL="38735">
                        <a:lnSpc>
                          <a:spcPts val="1260"/>
                        </a:lnSpc>
                        <a:tabLst>
                          <a:tab pos="273050" algn="l"/>
                          <a:tab pos="507365" algn="l"/>
                        </a:tabLst>
                      </a:pPr>
                      <a:r>
                        <a:rPr dirty="0" sz="1200" spc="60">
                          <a:latin typeface="Calibri"/>
                          <a:cs typeface="Calibri"/>
                        </a:rPr>
                        <a:t>L</a:t>
                      </a:r>
                      <a:r>
                        <a:rPr dirty="0" sz="1200">
                          <a:latin typeface="Calibri"/>
                          <a:cs typeface="Calibri"/>
                        </a:rPr>
                        <a:t>	</a:t>
                      </a:r>
                      <a:r>
                        <a:rPr dirty="0" sz="1200" spc="60">
                          <a:latin typeface="Calibri"/>
                          <a:cs typeface="Calibri"/>
                        </a:rPr>
                        <a:t>L</a:t>
                      </a:r>
                      <a:r>
                        <a:rPr dirty="0" sz="1200">
                          <a:latin typeface="Calibri"/>
                          <a:cs typeface="Calibri"/>
                        </a:rPr>
                        <a:t>	</a:t>
                      </a:r>
                      <a:r>
                        <a:rPr dirty="0" sz="1200" spc="60">
                          <a:latin typeface="Calibri"/>
                          <a:cs typeface="Calibri"/>
                        </a:rPr>
                        <a:t>L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algn="r" marR="24130">
                        <a:lnSpc>
                          <a:spcPts val="1260"/>
                        </a:lnSpc>
                      </a:pPr>
                      <a:r>
                        <a:rPr dirty="0" sz="1200" spc="50">
                          <a:latin typeface="Calibri"/>
                          <a:cs typeface="Calibri"/>
                        </a:rPr>
                        <a:t>*/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B="0" marT="0"/>
                </a:tc>
              </a:tr>
              <a:tr h="182880">
                <a:tc>
                  <a:txBody>
                    <a:bodyPr/>
                    <a:lstStyle/>
                    <a:p>
                      <a:pPr algn="ctr">
                        <a:lnSpc>
                          <a:spcPts val="1260"/>
                        </a:lnSpc>
                      </a:pPr>
                      <a:r>
                        <a:rPr dirty="0" sz="1200" spc="50">
                          <a:latin typeface="Calibri"/>
                          <a:cs typeface="Calibri"/>
                        </a:rPr>
                        <a:t>/*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marL="38735">
                        <a:lnSpc>
                          <a:spcPts val="1260"/>
                        </a:lnSpc>
                        <a:tabLst>
                          <a:tab pos="273050" algn="l"/>
                          <a:tab pos="507365" algn="l"/>
                          <a:tab pos="741680" algn="l"/>
                          <a:tab pos="975994" algn="l"/>
                          <a:tab pos="1210310" algn="l"/>
                        </a:tabLst>
                      </a:pPr>
                      <a:r>
                        <a:rPr dirty="0" sz="1200" spc="-50">
                          <a:latin typeface="Calibri"/>
                          <a:cs typeface="Calibri"/>
                        </a:rPr>
                        <a:t>1</a:t>
                      </a:r>
                      <a:r>
                        <a:rPr dirty="0" sz="1200">
                          <a:latin typeface="Calibri"/>
                          <a:cs typeface="Calibri"/>
                        </a:rPr>
                        <a:t>	</a:t>
                      </a:r>
                      <a:r>
                        <a:rPr dirty="0" sz="1200" spc="-50">
                          <a:latin typeface="Calibri"/>
                          <a:cs typeface="Calibri"/>
                        </a:rPr>
                        <a:t>1</a:t>
                      </a:r>
                      <a:r>
                        <a:rPr dirty="0" sz="1200">
                          <a:latin typeface="Calibri"/>
                          <a:cs typeface="Calibri"/>
                        </a:rPr>
                        <a:t>	</a:t>
                      </a:r>
                      <a:r>
                        <a:rPr dirty="0" sz="1200" spc="-50">
                          <a:latin typeface="Calibri"/>
                          <a:cs typeface="Calibri"/>
                        </a:rPr>
                        <a:t>0</a:t>
                      </a:r>
                      <a:r>
                        <a:rPr dirty="0" sz="1200">
                          <a:latin typeface="Calibri"/>
                          <a:cs typeface="Calibri"/>
                        </a:rPr>
                        <a:t>	</a:t>
                      </a:r>
                      <a:r>
                        <a:rPr dirty="0" sz="1200" spc="-50">
                          <a:latin typeface="Calibri"/>
                          <a:cs typeface="Calibri"/>
                        </a:rPr>
                        <a:t>0</a:t>
                      </a:r>
                      <a:r>
                        <a:rPr dirty="0" sz="1200">
                          <a:latin typeface="Calibri"/>
                          <a:cs typeface="Calibri"/>
                        </a:rPr>
                        <a:t>	</a:t>
                      </a:r>
                      <a:r>
                        <a:rPr dirty="0" sz="1200" spc="-60">
                          <a:latin typeface="Calibri"/>
                          <a:cs typeface="Calibri"/>
                        </a:rPr>
                        <a:t>0</a:t>
                      </a:r>
                      <a:r>
                        <a:rPr dirty="0" sz="1200">
                          <a:latin typeface="Calibri"/>
                          <a:cs typeface="Calibri"/>
                        </a:rPr>
                        <a:t>	</a:t>
                      </a:r>
                      <a:r>
                        <a:rPr dirty="0" sz="1200" spc="10">
                          <a:latin typeface="Calibri"/>
                          <a:cs typeface="Calibri"/>
                        </a:rPr>
                        <a:t>|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algn="ctr" marR="69850">
                        <a:lnSpc>
                          <a:spcPts val="1260"/>
                        </a:lnSpc>
                      </a:pPr>
                      <a:r>
                        <a:rPr dirty="0" sz="1200" spc="-50">
                          <a:latin typeface="Calibri"/>
                          <a:cs typeface="Calibri"/>
                        </a:rPr>
                        <a:t>H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algn="ctr" marR="70485">
                        <a:lnSpc>
                          <a:spcPts val="1260"/>
                        </a:lnSpc>
                      </a:pPr>
                      <a:r>
                        <a:rPr dirty="0" sz="1200" spc="-50">
                          <a:latin typeface="Calibri"/>
                          <a:cs typeface="Calibri"/>
                        </a:rPr>
                        <a:t>H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marL="38735">
                        <a:lnSpc>
                          <a:spcPts val="1260"/>
                        </a:lnSpc>
                        <a:tabLst>
                          <a:tab pos="273050" algn="l"/>
                          <a:tab pos="507365" algn="l"/>
                        </a:tabLst>
                      </a:pPr>
                      <a:r>
                        <a:rPr dirty="0" sz="1200" spc="60">
                          <a:latin typeface="Calibri"/>
                          <a:cs typeface="Calibri"/>
                        </a:rPr>
                        <a:t>L</a:t>
                      </a:r>
                      <a:r>
                        <a:rPr dirty="0" sz="1200">
                          <a:latin typeface="Calibri"/>
                          <a:cs typeface="Calibri"/>
                        </a:rPr>
                        <a:t>	</a:t>
                      </a:r>
                      <a:r>
                        <a:rPr dirty="0" sz="1200" spc="60">
                          <a:latin typeface="Calibri"/>
                          <a:cs typeface="Calibri"/>
                        </a:rPr>
                        <a:t>L</a:t>
                      </a:r>
                      <a:r>
                        <a:rPr dirty="0" sz="1200">
                          <a:latin typeface="Calibri"/>
                          <a:cs typeface="Calibri"/>
                        </a:rPr>
                        <a:t>	</a:t>
                      </a:r>
                      <a:r>
                        <a:rPr dirty="0" sz="1200" spc="-50">
                          <a:latin typeface="Calibri"/>
                          <a:cs typeface="Calibri"/>
                        </a:rPr>
                        <a:t>H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algn="r" marR="24130">
                        <a:lnSpc>
                          <a:spcPts val="1260"/>
                        </a:lnSpc>
                      </a:pPr>
                      <a:r>
                        <a:rPr dirty="0" sz="1200" spc="50">
                          <a:latin typeface="Calibri"/>
                          <a:cs typeface="Calibri"/>
                        </a:rPr>
                        <a:t>*/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B="0" marT="0"/>
                </a:tc>
              </a:tr>
              <a:tr h="182880">
                <a:tc>
                  <a:txBody>
                    <a:bodyPr/>
                    <a:lstStyle/>
                    <a:p>
                      <a:pPr algn="ctr">
                        <a:lnSpc>
                          <a:spcPts val="1260"/>
                        </a:lnSpc>
                      </a:pPr>
                      <a:r>
                        <a:rPr dirty="0" sz="1200" spc="50">
                          <a:latin typeface="Calibri"/>
                          <a:cs typeface="Calibri"/>
                        </a:rPr>
                        <a:t>/*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marL="38735">
                        <a:lnSpc>
                          <a:spcPts val="1260"/>
                        </a:lnSpc>
                        <a:tabLst>
                          <a:tab pos="273050" algn="l"/>
                          <a:tab pos="507365" algn="l"/>
                          <a:tab pos="741680" algn="l"/>
                          <a:tab pos="975994" algn="l"/>
                          <a:tab pos="1210310" algn="l"/>
                        </a:tabLst>
                      </a:pPr>
                      <a:r>
                        <a:rPr dirty="0" sz="1200" spc="-50">
                          <a:latin typeface="Calibri"/>
                          <a:cs typeface="Calibri"/>
                        </a:rPr>
                        <a:t>1</a:t>
                      </a:r>
                      <a:r>
                        <a:rPr dirty="0" sz="1200">
                          <a:latin typeface="Calibri"/>
                          <a:cs typeface="Calibri"/>
                        </a:rPr>
                        <a:t>	</a:t>
                      </a:r>
                      <a:r>
                        <a:rPr dirty="0" sz="1200" spc="-50">
                          <a:latin typeface="Calibri"/>
                          <a:cs typeface="Calibri"/>
                        </a:rPr>
                        <a:t>1</a:t>
                      </a:r>
                      <a:r>
                        <a:rPr dirty="0" sz="1200">
                          <a:latin typeface="Calibri"/>
                          <a:cs typeface="Calibri"/>
                        </a:rPr>
                        <a:t>	</a:t>
                      </a:r>
                      <a:r>
                        <a:rPr dirty="0" sz="1200" spc="-50">
                          <a:latin typeface="Calibri"/>
                          <a:cs typeface="Calibri"/>
                        </a:rPr>
                        <a:t>0</a:t>
                      </a:r>
                      <a:r>
                        <a:rPr dirty="0" sz="1200">
                          <a:latin typeface="Calibri"/>
                          <a:cs typeface="Calibri"/>
                        </a:rPr>
                        <a:t>	</a:t>
                      </a:r>
                      <a:r>
                        <a:rPr dirty="0" sz="1200" spc="-50">
                          <a:latin typeface="Calibri"/>
                          <a:cs typeface="Calibri"/>
                        </a:rPr>
                        <a:t>0</a:t>
                      </a:r>
                      <a:r>
                        <a:rPr dirty="0" sz="1200">
                          <a:latin typeface="Calibri"/>
                          <a:cs typeface="Calibri"/>
                        </a:rPr>
                        <a:t>	</a:t>
                      </a:r>
                      <a:r>
                        <a:rPr dirty="0" sz="1200" spc="-60">
                          <a:latin typeface="Calibri"/>
                          <a:cs typeface="Calibri"/>
                        </a:rPr>
                        <a:t>1</a:t>
                      </a:r>
                      <a:r>
                        <a:rPr dirty="0" sz="1200">
                          <a:latin typeface="Calibri"/>
                          <a:cs typeface="Calibri"/>
                        </a:rPr>
                        <a:t>	</a:t>
                      </a:r>
                      <a:r>
                        <a:rPr dirty="0" sz="1200" spc="10">
                          <a:latin typeface="Calibri"/>
                          <a:cs typeface="Calibri"/>
                        </a:rPr>
                        <a:t>|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algn="ctr" marR="69850">
                        <a:lnSpc>
                          <a:spcPts val="1260"/>
                        </a:lnSpc>
                      </a:pPr>
                      <a:r>
                        <a:rPr dirty="0" sz="1200" spc="-50">
                          <a:latin typeface="Calibri"/>
                          <a:cs typeface="Calibri"/>
                        </a:rPr>
                        <a:t>H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algn="ctr" marR="70485">
                        <a:lnSpc>
                          <a:spcPts val="1260"/>
                        </a:lnSpc>
                      </a:pPr>
                      <a:r>
                        <a:rPr dirty="0" sz="1200" spc="-50">
                          <a:latin typeface="Calibri"/>
                          <a:cs typeface="Calibri"/>
                        </a:rPr>
                        <a:t>H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marL="38735">
                        <a:lnSpc>
                          <a:spcPts val="1260"/>
                        </a:lnSpc>
                        <a:tabLst>
                          <a:tab pos="273050" algn="l"/>
                          <a:tab pos="507365" algn="l"/>
                        </a:tabLst>
                      </a:pPr>
                      <a:r>
                        <a:rPr dirty="0" sz="1200" spc="60">
                          <a:latin typeface="Calibri"/>
                          <a:cs typeface="Calibri"/>
                        </a:rPr>
                        <a:t>L</a:t>
                      </a:r>
                      <a:r>
                        <a:rPr dirty="0" sz="1200">
                          <a:latin typeface="Calibri"/>
                          <a:cs typeface="Calibri"/>
                        </a:rPr>
                        <a:t>	</a:t>
                      </a:r>
                      <a:r>
                        <a:rPr dirty="0" sz="1200" spc="-50">
                          <a:latin typeface="Calibri"/>
                          <a:cs typeface="Calibri"/>
                        </a:rPr>
                        <a:t>H</a:t>
                      </a:r>
                      <a:r>
                        <a:rPr dirty="0" sz="1200">
                          <a:latin typeface="Calibri"/>
                          <a:cs typeface="Calibri"/>
                        </a:rPr>
                        <a:t>	</a:t>
                      </a:r>
                      <a:r>
                        <a:rPr dirty="0" sz="1200" spc="50">
                          <a:latin typeface="Calibri"/>
                          <a:cs typeface="Calibri"/>
                        </a:rPr>
                        <a:t>L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algn="r" marR="24130">
                        <a:lnSpc>
                          <a:spcPts val="1260"/>
                        </a:lnSpc>
                      </a:pPr>
                      <a:r>
                        <a:rPr dirty="0" sz="1200" spc="50">
                          <a:latin typeface="Calibri"/>
                          <a:cs typeface="Calibri"/>
                        </a:rPr>
                        <a:t>*/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B="0" marT="0"/>
                </a:tc>
              </a:tr>
              <a:tr h="182880">
                <a:tc>
                  <a:txBody>
                    <a:bodyPr/>
                    <a:lstStyle/>
                    <a:p>
                      <a:pPr algn="ctr">
                        <a:lnSpc>
                          <a:spcPts val="1260"/>
                        </a:lnSpc>
                      </a:pPr>
                      <a:r>
                        <a:rPr dirty="0" sz="1200" spc="50">
                          <a:latin typeface="Calibri"/>
                          <a:cs typeface="Calibri"/>
                        </a:rPr>
                        <a:t>/*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marL="38735">
                        <a:lnSpc>
                          <a:spcPts val="1260"/>
                        </a:lnSpc>
                        <a:tabLst>
                          <a:tab pos="273050" algn="l"/>
                          <a:tab pos="507365" algn="l"/>
                          <a:tab pos="741680" algn="l"/>
                          <a:tab pos="975994" algn="l"/>
                          <a:tab pos="1210310" algn="l"/>
                        </a:tabLst>
                      </a:pPr>
                      <a:r>
                        <a:rPr dirty="0" sz="1200" spc="-50">
                          <a:latin typeface="Calibri"/>
                          <a:cs typeface="Calibri"/>
                        </a:rPr>
                        <a:t>1</a:t>
                      </a:r>
                      <a:r>
                        <a:rPr dirty="0" sz="1200">
                          <a:latin typeface="Calibri"/>
                          <a:cs typeface="Calibri"/>
                        </a:rPr>
                        <a:t>	</a:t>
                      </a:r>
                      <a:r>
                        <a:rPr dirty="0" sz="1200" spc="-50">
                          <a:latin typeface="Calibri"/>
                          <a:cs typeface="Calibri"/>
                        </a:rPr>
                        <a:t>1</a:t>
                      </a:r>
                      <a:r>
                        <a:rPr dirty="0" sz="1200">
                          <a:latin typeface="Calibri"/>
                          <a:cs typeface="Calibri"/>
                        </a:rPr>
                        <a:t>	</a:t>
                      </a:r>
                      <a:r>
                        <a:rPr dirty="0" sz="1200" spc="-50">
                          <a:latin typeface="Calibri"/>
                          <a:cs typeface="Calibri"/>
                        </a:rPr>
                        <a:t>0</a:t>
                      </a:r>
                      <a:r>
                        <a:rPr dirty="0" sz="1200">
                          <a:latin typeface="Calibri"/>
                          <a:cs typeface="Calibri"/>
                        </a:rPr>
                        <a:t>	</a:t>
                      </a:r>
                      <a:r>
                        <a:rPr dirty="0" sz="1200" spc="-50">
                          <a:latin typeface="Calibri"/>
                          <a:cs typeface="Calibri"/>
                        </a:rPr>
                        <a:t>1</a:t>
                      </a:r>
                      <a:r>
                        <a:rPr dirty="0" sz="1200">
                          <a:latin typeface="Calibri"/>
                          <a:cs typeface="Calibri"/>
                        </a:rPr>
                        <a:t>	</a:t>
                      </a:r>
                      <a:r>
                        <a:rPr dirty="0" sz="1200" spc="-60">
                          <a:latin typeface="Calibri"/>
                          <a:cs typeface="Calibri"/>
                        </a:rPr>
                        <a:t>0</a:t>
                      </a:r>
                      <a:r>
                        <a:rPr dirty="0" sz="1200">
                          <a:latin typeface="Calibri"/>
                          <a:cs typeface="Calibri"/>
                        </a:rPr>
                        <a:t>	</a:t>
                      </a:r>
                      <a:r>
                        <a:rPr dirty="0" sz="1200" spc="10">
                          <a:latin typeface="Calibri"/>
                          <a:cs typeface="Calibri"/>
                        </a:rPr>
                        <a:t>|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algn="ctr" marR="69850">
                        <a:lnSpc>
                          <a:spcPts val="1260"/>
                        </a:lnSpc>
                      </a:pPr>
                      <a:r>
                        <a:rPr dirty="0" sz="1200" spc="-50">
                          <a:latin typeface="Calibri"/>
                          <a:cs typeface="Calibri"/>
                        </a:rPr>
                        <a:t>H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algn="ctr" marR="70485">
                        <a:lnSpc>
                          <a:spcPts val="1260"/>
                        </a:lnSpc>
                      </a:pPr>
                      <a:r>
                        <a:rPr dirty="0" sz="1200" spc="-50">
                          <a:latin typeface="Calibri"/>
                          <a:cs typeface="Calibri"/>
                        </a:rPr>
                        <a:t>H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marL="38735">
                        <a:lnSpc>
                          <a:spcPts val="1260"/>
                        </a:lnSpc>
                        <a:tabLst>
                          <a:tab pos="273050" algn="l"/>
                          <a:tab pos="507365" algn="l"/>
                        </a:tabLst>
                      </a:pPr>
                      <a:r>
                        <a:rPr dirty="0" sz="1200" spc="60">
                          <a:latin typeface="Calibri"/>
                          <a:cs typeface="Calibri"/>
                        </a:rPr>
                        <a:t>L</a:t>
                      </a:r>
                      <a:r>
                        <a:rPr dirty="0" sz="1200">
                          <a:latin typeface="Calibri"/>
                          <a:cs typeface="Calibri"/>
                        </a:rPr>
                        <a:t>	</a:t>
                      </a:r>
                      <a:r>
                        <a:rPr dirty="0" sz="1200" spc="-50">
                          <a:latin typeface="Calibri"/>
                          <a:cs typeface="Calibri"/>
                        </a:rPr>
                        <a:t>H</a:t>
                      </a:r>
                      <a:r>
                        <a:rPr dirty="0" sz="1200">
                          <a:latin typeface="Calibri"/>
                          <a:cs typeface="Calibri"/>
                        </a:rPr>
                        <a:t>	</a:t>
                      </a:r>
                      <a:r>
                        <a:rPr dirty="0" sz="1200" spc="-50">
                          <a:latin typeface="Calibri"/>
                          <a:cs typeface="Calibri"/>
                        </a:rPr>
                        <a:t>H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algn="r" marR="24130">
                        <a:lnSpc>
                          <a:spcPts val="1260"/>
                        </a:lnSpc>
                      </a:pPr>
                      <a:r>
                        <a:rPr dirty="0" sz="1200" spc="50">
                          <a:latin typeface="Calibri"/>
                          <a:cs typeface="Calibri"/>
                        </a:rPr>
                        <a:t>*/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B="0" marT="0"/>
                </a:tc>
              </a:tr>
              <a:tr h="167640">
                <a:tc>
                  <a:txBody>
                    <a:bodyPr/>
                    <a:lstStyle/>
                    <a:p>
                      <a:pPr algn="ctr">
                        <a:lnSpc>
                          <a:spcPts val="1220"/>
                        </a:lnSpc>
                      </a:pPr>
                      <a:r>
                        <a:rPr dirty="0" sz="1200" spc="50">
                          <a:latin typeface="Calibri"/>
                          <a:cs typeface="Calibri"/>
                        </a:rPr>
                        <a:t>/*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marL="38735">
                        <a:lnSpc>
                          <a:spcPts val="1220"/>
                        </a:lnSpc>
                        <a:tabLst>
                          <a:tab pos="273050" algn="l"/>
                          <a:tab pos="507365" algn="l"/>
                          <a:tab pos="741680" algn="l"/>
                          <a:tab pos="975994" algn="l"/>
                          <a:tab pos="1210310" algn="l"/>
                        </a:tabLst>
                      </a:pPr>
                      <a:r>
                        <a:rPr dirty="0" sz="1200" spc="-50">
                          <a:latin typeface="Calibri"/>
                          <a:cs typeface="Calibri"/>
                        </a:rPr>
                        <a:t>1</a:t>
                      </a:r>
                      <a:r>
                        <a:rPr dirty="0" sz="1200">
                          <a:latin typeface="Calibri"/>
                          <a:cs typeface="Calibri"/>
                        </a:rPr>
                        <a:t>	</a:t>
                      </a:r>
                      <a:r>
                        <a:rPr dirty="0" sz="1200" spc="-50">
                          <a:latin typeface="Calibri"/>
                          <a:cs typeface="Calibri"/>
                        </a:rPr>
                        <a:t>1</a:t>
                      </a:r>
                      <a:r>
                        <a:rPr dirty="0" sz="1200">
                          <a:latin typeface="Calibri"/>
                          <a:cs typeface="Calibri"/>
                        </a:rPr>
                        <a:t>	</a:t>
                      </a:r>
                      <a:r>
                        <a:rPr dirty="0" sz="1200" spc="-50">
                          <a:latin typeface="Calibri"/>
                          <a:cs typeface="Calibri"/>
                        </a:rPr>
                        <a:t>0</a:t>
                      </a:r>
                      <a:r>
                        <a:rPr dirty="0" sz="1200">
                          <a:latin typeface="Calibri"/>
                          <a:cs typeface="Calibri"/>
                        </a:rPr>
                        <a:t>	</a:t>
                      </a:r>
                      <a:r>
                        <a:rPr dirty="0" sz="1200" spc="-50">
                          <a:latin typeface="Calibri"/>
                          <a:cs typeface="Calibri"/>
                        </a:rPr>
                        <a:t>1</a:t>
                      </a:r>
                      <a:r>
                        <a:rPr dirty="0" sz="1200">
                          <a:latin typeface="Calibri"/>
                          <a:cs typeface="Calibri"/>
                        </a:rPr>
                        <a:t>	</a:t>
                      </a:r>
                      <a:r>
                        <a:rPr dirty="0" sz="1200" spc="-60">
                          <a:latin typeface="Calibri"/>
                          <a:cs typeface="Calibri"/>
                        </a:rPr>
                        <a:t>1</a:t>
                      </a:r>
                      <a:r>
                        <a:rPr dirty="0" sz="1200">
                          <a:latin typeface="Calibri"/>
                          <a:cs typeface="Calibri"/>
                        </a:rPr>
                        <a:t>	</a:t>
                      </a:r>
                      <a:r>
                        <a:rPr dirty="0" sz="1200" spc="10">
                          <a:latin typeface="Calibri"/>
                          <a:cs typeface="Calibri"/>
                        </a:rPr>
                        <a:t>|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algn="ctr" marR="69850">
                        <a:lnSpc>
                          <a:spcPts val="1220"/>
                        </a:lnSpc>
                      </a:pPr>
                      <a:r>
                        <a:rPr dirty="0" sz="1200" spc="-50">
                          <a:latin typeface="Calibri"/>
                          <a:cs typeface="Calibri"/>
                        </a:rPr>
                        <a:t>H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algn="ctr" marR="70485">
                        <a:lnSpc>
                          <a:spcPts val="1220"/>
                        </a:lnSpc>
                      </a:pPr>
                      <a:r>
                        <a:rPr dirty="0" sz="1200" spc="60">
                          <a:latin typeface="Calibri"/>
                          <a:cs typeface="Calibri"/>
                        </a:rPr>
                        <a:t>L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marL="38735">
                        <a:lnSpc>
                          <a:spcPts val="1220"/>
                        </a:lnSpc>
                        <a:tabLst>
                          <a:tab pos="273050" algn="l"/>
                          <a:tab pos="507365" algn="l"/>
                        </a:tabLst>
                      </a:pPr>
                      <a:r>
                        <a:rPr dirty="0" sz="1200" spc="-50">
                          <a:latin typeface="Calibri"/>
                          <a:cs typeface="Calibri"/>
                        </a:rPr>
                        <a:t>H</a:t>
                      </a:r>
                      <a:r>
                        <a:rPr dirty="0" sz="1200">
                          <a:latin typeface="Calibri"/>
                          <a:cs typeface="Calibri"/>
                        </a:rPr>
                        <a:t>	</a:t>
                      </a:r>
                      <a:r>
                        <a:rPr dirty="0" sz="1200" spc="-50">
                          <a:latin typeface="Calibri"/>
                          <a:cs typeface="Calibri"/>
                        </a:rPr>
                        <a:t>H</a:t>
                      </a:r>
                      <a:r>
                        <a:rPr dirty="0" sz="1200">
                          <a:latin typeface="Calibri"/>
                          <a:cs typeface="Calibri"/>
                        </a:rPr>
                        <a:t>	</a:t>
                      </a:r>
                      <a:r>
                        <a:rPr dirty="0" sz="1200" spc="-50">
                          <a:latin typeface="Calibri"/>
                          <a:cs typeface="Calibri"/>
                        </a:rPr>
                        <a:t>H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algn="r" marR="24130">
                        <a:lnSpc>
                          <a:spcPts val="1220"/>
                        </a:lnSpc>
                      </a:pPr>
                      <a:r>
                        <a:rPr dirty="0" sz="1200" spc="50">
                          <a:latin typeface="Calibri"/>
                          <a:cs typeface="Calibri"/>
                        </a:rPr>
                        <a:t>*/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B="0" marT="0"/>
                </a:tc>
              </a:tr>
            </a:tbl>
          </a:graphicData>
        </a:graphic>
      </p:graphicFrame>
      <p:sp>
        <p:nvSpPr>
          <p:cNvPr id="115" name="object 115" descr=""/>
          <p:cNvSpPr/>
          <p:nvPr/>
        </p:nvSpPr>
        <p:spPr>
          <a:xfrm>
            <a:off x="586625" y="9805517"/>
            <a:ext cx="2592070" cy="0"/>
          </a:xfrm>
          <a:custGeom>
            <a:avLst/>
            <a:gdLst/>
            <a:ahLst/>
            <a:cxnLst/>
            <a:rect l="l" t="t" r="r" b="b"/>
            <a:pathLst>
              <a:path w="2592070" h="0">
                <a:moveTo>
                  <a:pt x="0" y="0"/>
                </a:moveTo>
                <a:lnTo>
                  <a:pt x="2591955" y="0"/>
                </a:lnTo>
              </a:path>
            </a:pathLst>
          </a:custGeom>
          <a:ln w="505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16" name="object 116" descr=""/>
          <p:cNvSpPr txBox="1"/>
          <p:nvPr/>
        </p:nvSpPr>
        <p:spPr>
          <a:xfrm>
            <a:off x="548525" y="9143489"/>
            <a:ext cx="5233035" cy="84201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38100">
              <a:lnSpc>
                <a:spcPct val="100000"/>
              </a:lnSpc>
              <a:spcBef>
                <a:spcPts val="95"/>
              </a:spcBef>
            </a:pPr>
            <a:r>
              <a:rPr dirty="0" sz="1200" spc="-10">
                <a:latin typeface="Calibri"/>
                <a:cs typeface="Calibri"/>
              </a:rPr>
              <a:t>/****************************************************************/</a:t>
            </a:r>
            <a:endParaRPr sz="1200">
              <a:latin typeface="Calibri"/>
              <a:cs typeface="Calibri"/>
            </a:endParaRPr>
          </a:p>
          <a:p>
            <a:pPr marL="38100">
              <a:lnSpc>
                <a:spcPct val="100000"/>
              </a:lnSpc>
              <a:spcBef>
                <a:spcPts val="1450"/>
              </a:spcBef>
              <a:tabLst>
                <a:tab pos="428625" algn="l"/>
                <a:tab pos="1053465" algn="l"/>
              </a:tabLst>
            </a:pPr>
            <a:r>
              <a:rPr dirty="0" sz="1200" spc="30">
                <a:latin typeface="Calibri"/>
                <a:cs typeface="Calibri"/>
              </a:rPr>
              <a:t>/**</a:t>
            </a:r>
            <a:r>
              <a:rPr dirty="0" sz="1200">
                <a:latin typeface="Calibri"/>
                <a:cs typeface="Calibri"/>
              </a:rPr>
              <a:t>	</a:t>
            </a:r>
            <a:r>
              <a:rPr dirty="0" sz="1200" spc="90">
                <a:latin typeface="Calibri"/>
                <a:cs typeface="Calibri"/>
              </a:rPr>
              <a:t>Inputs</a:t>
            </a:r>
            <a:r>
              <a:rPr dirty="0" sz="1200">
                <a:latin typeface="Calibri"/>
                <a:cs typeface="Calibri"/>
              </a:rPr>
              <a:t>	</a:t>
            </a:r>
            <a:r>
              <a:rPr dirty="0" sz="1200" spc="30">
                <a:latin typeface="Calibri"/>
                <a:cs typeface="Calibri"/>
              </a:rPr>
              <a:t>**/</a:t>
            </a:r>
            <a:endParaRPr sz="1200">
              <a:latin typeface="Calibri"/>
              <a:cs typeface="Calibri"/>
            </a:endParaRPr>
          </a:p>
          <a:p>
            <a:pPr marL="208915">
              <a:lnSpc>
                <a:spcPct val="100000"/>
              </a:lnSpc>
              <a:spcBef>
                <a:spcPts val="900"/>
              </a:spcBef>
            </a:pPr>
            <a:r>
              <a:rPr dirty="0" baseline="27777" sz="1050">
                <a:latin typeface="Roboto"/>
                <a:cs typeface="Roboto"/>
              </a:rPr>
              <a:t>4</a:t>
            </a:r>
            <a:r>
              <a:rPr dirty="0" sz="1000">
                <a:latin typeface="Calibri"/>
                <a:cs typeface="Calibri"/>
              </a:rPr>
              <a:t>Note:</a:t>
            </a:r>
            <a:r>
              <a:rPr dirty="0" sz="1000" spc="295">
                <a:latin typeface="Calibri"/>
                <a:cs typeface="Calibri"/>
              </a:rPr>
              <a:t> </a:t>
            </a:r>
            <a:r>
              <a:rPr dirty="0" sz="1000" spc="60">
                <a:latin typeface="Calibri"/>
                <a:cs typeface="Calibri"/>
              </a:rPr>
              <a:t>The</a:t>
            </a:r>
            <a:r>
              <a:rPr dirty="0" sz="1000" spc="165">
                <a:latin typeface="Calibri"/>
                <a:cs typeface="Calibri"/>
              </a:rPr>
              <a:t> </a:t>
            </a:r>
            <a:r>
              <a:rPr dirty="0" sz="1000" spc="170">
                <a:latin typeface="Calibri"/>
                <a:cs typeface="Calibri"/>
              </a:rPr>
              <a:t>GAL</a:t>
            </a:r>
            <a:r>
              <a:rPr dirty="0" sz="1000" spc="165">
                <a:latin typeface="Calibri"/>
                <a:cs typeface="Calibri"/>
              </a:rPr>
              <a:t> </a:t>
            </a:r>
            <a:r>
              <a:rPr dirty="0" sz="1000">
                <a:latin typeface="Calibri"/>
                <a:cs typeface="Calibri"/>
              </a:rPr>
              <a:t>program</a:t>
            </a:r>
            <a:r>
              <a:rPr dirty="0" sz="1000" spc="165">
                <a:latin typeface="Calibri"/>
                <a:cs typeface="Calibri"/>
              </a:rPr>
              <a:t> </a:t>
            </a:r>
            <a:r>
              <a:rPr dirty="0" sz="1000">
                <a:latin typeface="Calibri"/>
                <a:cs typeface="Calibri"/>
              </a:rPr>
              <a:t>shown</a:t>
            </a:r>
            <a:r>
              <a:rPr dirty="0" sz="1000" spc="165">
                <a:latin typeface="Calibri"/>
                <a:cs typeface="Calibri"/>
              </a:rPr>
              <a:t> </a:t>
            </a:r>
            <a:r>
              <a:rPr dirty="0" sz="1000">
                <a:latin typeface="Calibri"/>
                <a:cs typeface="Calibri"/>
              </a:rPr>
              <a:t>differs</a:t>
            </a:r>
            <a:r>
              <a:rPr dirty="0" sz="1000" spc="165">
                <a:latin typeface="Calibri"/>
                <a:cs typeface="Calibri"/>
              </a:rPr>
              <a:t> </a:t>
            </a:r>
            <a:r>
              <a:rPr dirty="0" sz="1000">
                <a:latin typeface="Calibri"/>
                <a:cs typeface="Calibri"/>
              </a:rPr>
              <a:t>a</a:t>
            </a:r>
            <a:r>
              <a:rPr dirty="0" sz="1000" spc="165">
                <a:latin typeface="Calibri"/>
                <a:cs typeface="Calibri"/>
              </a:rPr>
              <a:t> </a:t>
            </a:r>
            <a:r>
              <a:rPr dirty="0" sz="1000">
                <a:latin typeface="Calibri"/>
                <a:cs typeface="Calibri"/>
              </a:rPr>
              <a:t>little</a:t>
            </a:r>
            <a:r>
              <a:rPr dirty="0" sz="1000" spc="165">
                <a:latin typeface="Calibri"/>
                <a:cs typeface="Calibri"/>
              </a:rPr>
              <a:t> </a:t>
            </a:r>
            <a:r>
              <a:rPr dirty="0" sz="1000">
                <a:latin typeface="Calibri"/>
                <a:cs typeface="Calibri"/>
              </a:rPr>
              <a:t>bit</a:t>
            </a:r>
            <a:r>
              <a:rPr dirty="0" sz="1000" spc="165">
                <a:latin typeface="Calibri"/>
                <a:cs typeface="Calibri"/>
              </a:rPr>
              <a:t> </a:t>
            </a:r>
            <a:r>
              <a:rPr dirty="0" sz="1000">
                <a:latin typeface="Calibri"/>
                <a:cs typeface="Calibri"/>
              </a:rPr>
              <a:t>from</a:t>
            </a:r>
            <a:r>
              <a:rPr dirty="0" sz="1000" spc="165">
                <a:latin typeface="Calibri"/>
                <a:cs typeface="Calibri"/>
              </a:rPr>
              <a:t> </a:t>
            </a:r>
            <a:r>
              <a:rPr dirty="0" sz="1000">
                <a:latin typeface="Calibri"/>
                <a:cs typeface="Calibri"/>
              </a:rPr>
              <a:t>our</a:t>
            </a:r>
            <a:r>
              <a:rPr dirty="0" sz="1000" spc="165">
                <a:latin typeface="Calibri"/>
                <a:cs typeface="Calibri"/>
              </a:rPr>
              <a:t> </a:t>
            </a:r>
            <a:r>
              <a:rPr dirty="0" sz="1000" spc="-10">
                <a:latin typeface="Calibri"/>
                <a:cs typeface="Calibri"/>
              </a:rPr>
              <a:t>implementation.</a:t>
            </a:r>
            <a:endParaRPr sz="1000">
              <a:latin typeface="Calibri"/>
              <a:cs typeface="Calibri"/>
            </a:endParaRPr>
          </a:p>
        </p:txBody>
      </p:sp>
      <p:sp>
        <p:nvSpPr>
          <p:cNvPr id="117" name="object 117" descr="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49530">
              <a:lnSpc>
                <a:spcPts val="1235"/>
              </a:lnSpc>
            </a:pPr>
            <a:fld id="{81D60167-4931-47E6-BA6A-407CBD079E47}" type="slidenum">
              <a:rPr dirty="0" spc="-25"/>
              <a:t>10</a:t>
            </a:fld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 txBox="1"/>
          <p:nvPr/>
        </p:nvSpPr>
        <p:spPr>
          <a:xfrm>
            <a:off x="5480545" y="411350"/>
            <a:ext cx="1598930" cy="207645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200" i="1">
                <a:latin typeface="Calibri"/>
                <a:cs typeface="Calibri"/>
              </a:rPr>
              <a:t>Traffic</a:t>
            </a:r>
            <a:r>
              <a:rPr dirty="0" sz="1200" spc="229" i="1">
                <a:latin typeface="Calibri"/>
                <a:cs typeface="Calibri"/>
              </a:rPr>
              <a:t> </a:t>
            </a:r>
            <a:r>
              <a:rPr dirty="0" sz="1200" i="1">
                <a:latin typeface="Calibri"/>
                <a:cs typeface="Calibri"/>
              </a:rPr>
              <a:t>light</a:t>
            </a:r>
            <a:r>
              <a:rPr dirty="0" sz="1200" spc="240" i="1">
                <a:latin typeface="Calibri"/>
                <a:cs typeface="Calibri"/>
              </a:rPr>
              <a:t> </a:t>
            </a:r>
            <a:r>
              <a:rPr dirty="0" sz="1200" i="1">
                <a:latin typeface="Calibri"/>
                <a:cs typeface="Calibri"/>
              </a:rPr>
              <a:t>control</a:t>
            </a:r>
            <a:r>
              <a:rPr dirty="0" sz="1200" spc="245" i="1">
                <a:latin typeface="Calibri"/>
                <a:cs typeface="Calibri"/>
              </a:rPr>
              <a:t> </a:t>
            </a:r>
            <a:r>
              <a:rPr dirty="0" sz="1200" spc="-20" i="1">
                <a:latin typeface="Calibri"/>
                <a:cs typeface="Calibri"/>
              </a:rPr>
              <a:t>unit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3" name="object 3" descr=""/>
          <p:cNvSpPr/>
          <p:nvPr/>
        </p:nvSpPr>
        <p:spPr>
          <a:xfrm>
            <a:off x="586625" y="633450"/>
            <a:ext cx="6480175" cy="0"/>
          </a:xfrm>
          <a:custGeom>
            <a:avLst/>
            <a:gdLst/>
            <a:ahLst/>
            <a:cxnLst/>
            <a:rect l="l" t="t" r="r" b="b"/>
            <a:pathLst>
              <a:path w="6480175" h="0">
                <a:moveTo>
                  <a:pt x="0" y="0"/>
                </a:moveTo>
                <a:lnTo>
                  <a:pt x="6479997" y="0"/>
                </a:lnTo>
              </a:path>
            </a:pathLst>
          </a:custGeom>
          <a:ln w="505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graphicFrame>
        <p:nvGraphicFramePr>
          <p:cNvPr id="4" name="object 4" descr=""/>
          <p:cNvGraphicFramePr>
            <a:graphicFrameLocks noGrp="1"/>
          </p:cNvGraphicFramePr>
          <p:nvPr/>
        </p:nvGraphicFramePr>
        <p:xfrm>
          <a:off x="554875" y="1168935"/>
          <a:ext cx="5296535" cy="70104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05435"/>
                <a:gridCol w="469265"/>
                <a:gridCol w="391159"/>
                <a:gridCol w="859790"/>
                <a:gridCol w="703580"/>
                <a:gridCol w="625474"/>
                <a:gridCol w="1445895"/>
                <a:gridCol w="422910"/>
              </a:tblGrid>
              <a:tr h="167640">
                <a:tc>
                  <a:txBody>
                    <a:bodyPr/>
                    <a:lstStyle/>
                    <a:p>
                      <a:pPr algn="ctr">
                        <a:lnSpc>
                          <a:spcPts val="1135"/>
                        </a:lnSpc>
                      </a:pPr>
                      <a:r>
                        <a:rPr dirty="0" sz="1200" spc="75">
                          <a:latin typeface="Calibri"/>
                          <a:cs typeface="Calibri"/>
                        </a:rPr>
                        <a:t>Pin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marL="38735">
                        <a:lnSpc>
                          <a:spcPts val="1135"/>
                        </a:lnSpc>
                      </a:pPr>
                      <a:r>
                        <a:rPr dirty="0" sz="1200" spc="-50">
                          <a:latin typeface="Calibri"/>
                          <a:cs typeface="Calibri"/>
                        </a:rPr>
                        <a:t>1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algn="r" marR="31115">
                        <a:lnSpc>
                          <a:spcPts val="1135"/>
                        </a:lnSpc>
                      </a:pPr>
                      <a:r>
                        <a:rPr dirty="0" sz="1200" spc="-50">
                          <a:latin typeface="Calibri"/>
                          <a:cs typeface="Calibri"/>
                        </a:rPr>
                        <a:t>=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marL="38735">
                        <a:lnSpc>
                          <a:spcPts val="1135"/>
                        </a:lnSpc>
                      </a:pPr>
                      <a:r>
                        <a:rPr dirty="0" sz="1200" spc="175">
                          <a:latin typeface="Calibri"/>
                          <a:cs typeface="Calibri"/>
                        </a:rPr>
                        <a:t>clk;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algn="r" marR="31115">
                        <a:lnSpc>
                          <a:spcPts val="1135"/>
                        </a:lnSpc>
                      </a:pPr>
                      <a:r>
                        <a:rPr dirty="0" sz="1200" spc="50">
                          <a:latin typeface="Calibri"/>
                          <a:cs typeface="Calibri"/>
                        </a:rPr>
                        <a:t>/*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35"/>
                        </a:lnSpc>
                      </a:pPr>
                      <a:r>
                        <a:rPr dirty="0" sz="1200" spc="40">
                          <a:latin typeface="Calibri"/>
                          <a:cs typeface="Calibri"/>
                        </a:rPr>
                        <a:t>Counter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marL="38735">
                        <a:lnSpc>
                          <a:spcPts val="1135"/>
                        </a:lnSpc>
                      </a:pPr>
                      <a:r>
                        <a:rPr dirty="0" sz="1200" spc="100">
                          <a:latin typeface="Calibri"/>
                          <a:cs typeface="Calibri"/>
                        </a:rPr>
                        <a:t>clock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algn="r" marR="24130">
                        <a:lnSpc>
                          <a:spcPts val="1135"/>
                        </a:lnSpc>
                      </a:pPr>
                      <a:r>
                        <a:rPr dirty="0" sz="1200" spc="50">
                          <a:latin typeface="Calibri"/>
                          <a:cs typeface="Calibri"/>
                        </a:rPr>
                        <a:t>*/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B="0" marT="0"/>
                </a:tc>
              </a:tr>
              <a:tr h="182880">
                <a:tc>
                  <a:txBody>
                    <a:bodyPr/>
                    <a:lstStyle/>
                    <a:p>
                      <a:pPr algn="ctr">
                        <a:lnSpc>
                          <a:spcPts val="1260"/>
                        </a:lnSpc>
                      </a:pPr>
                      <a:r>
                        <a:rPr dirty="0" sz="1200" spc="75">
                          <a:latin typeface="Calibri"/>
                          <a:cs typeface="Calibri"/>
                        </a:rPr>
                        <a:t>Pin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marL="38735">
                        <a:lnSpc>
                          <a:spcPts val="1260"/>
                        </a:lnSpc>
                      </a:pPr>
                      <a:r>
                        <a:rPr dirty="0" sz="1200" spc="-50">
                          <a:latin typeface="Calibri"/>
                          <a:cs typeface="Calibri"/>
                        </a:rPr>
                        <a:t>2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algn="r" marR="31115">
                        <a:lnSpc>
                          <a:spcPts val="1260"/>
                        </a:lnSpc>
                      </a:pPr>
                      <a:r>
                        <a:rPr dirty="0" sz="1200" spc="-50">
                          <a:latin typeface="Calibri"/>
                          <a:cs typeface="Calibri"/>
                        </a:rPr>
                        <a:t>=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marL="38735">
                        <a:lnSpc>
                          <a:spcPts val="1260"/>
                        </a:lnSpc>
                      </a:pPr>
                      <a:r>
                        <a:rPr dirty="0" sz="1200" spc="210">
                          <a:latin typeface="Calibri"/>
                          <a:cs typeface="Calibri"/>
                        </a:rPr>
                        <a:t>clr;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algn="r" marR="31115">
                        <a:lnSpc>
                          <a:spcPts val="1260"/>
                        </a:lnSpc>
                      </a:pPr>
                      <a:r>
                        <a:rPr dirty="0" sz="1200" spc="50">
                          <a:latin typeface="Calibri"/>
                          <a:cs typeface="Calibri"/>
                        </a:rPr>
                        <a:t>/*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60"/>
                        </a:lnSpc>
                      </a:pPr>
                      <a:r>
                        <a:rPr dirty="0" sz="1200" spc="40">
                          <a:latin typeface="Calibri"/>
                          <a:cs typeface="Calibri"/>
                        </a:rPr>
                        <a:t>Counter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marL="38735">
                        <a:lnSpc>
                          <a:spcPts val="1260"/>
                        </a:lnSpc>
                      </a:pPr>
                      <a:r>
                        <a:rPr dirty="0" sz="1200" spc="135">
                          <a:latin typeface="Calibri"/>
                          <a:cs typeface="Calibri"/>
                        </a:rPr>
                        <a:t>clear</a:t>
                      </a:r>
                      <a:r>
                        <a:rPr dirty="0" sz="1200" spc="35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200" spc="90">
                          <a:latin typeface="Calibri"/>
                          <a:cs typeface="Calibri"/>
                        </a:rPr>
                        <a:t>input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algn="r" marR="24130">
                        <a:lnSpc>
                          <a:spcPts val="1260"/>
                        </a:lnSpc>
                      </a:pPr>
                      <a:r>
                        <a:rPr dirty="0" sz="1200" spc="50">
                          <a:latin typeface="Calibri"/>
                          <a:cs typeface="Calibri"/>
                        </a:rPr>
                        <a:t>*/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B="0" marT="0"/>
                </a:tc>
              </a:tr>
              <a:tr h="167640">
                <a:tc>
                  <a:txBody>
                    <a:bodyPr/>
                    <a:lstStyle/>
                    <a:p>
                      <a:pPr algn="ctr">
                        <a:lnSpc>
                          <a:spcPts val="1220"/>
                        </a:lnSpc>
                      </a:pPr>
                      <a:r>
                        <a:rPr dirty="0" sz="1200" spc="75">
                          <a:latin typeface="Calibri"/>
                          <a:cs typeface="Calibri"/>
                        </a:rPr>
                        <a:t>Pin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marL="38735">
                        <a:lnSpc>
                          <a:spcPts val="1220"/>
                        </a:lnSpc>
                      </a:pPr>
                      <a:r>
                        <a:rPr dirty="0" sz="1200" spc="-50">
                          <a:latin typeface="Calibri"/>
                          <a:cs typeface="Calibri"/>
                        </a:rPr>
                        <a:t>3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algn="r" marR="31115">
                        <a:lnSpc>
                          <a:spcPts val="1220"/>
                        </a:lnSpc>
                      </a:pPr>
                      <a:r>
                        <a:rPr dirty="0" sz="1200" spc="-50">
                          <a:latin typeface="Calibri"/>
                          <a:cs typeface="Calibri"/>
                        </a:rPr>
                        <a:t>=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marL="38735">
                        <a:lnSpc>
                          <a:spcPts val="1220"/>
                        </a:lnSpc>
                      </a:pPr>
                      <a:r>
                        <a:rPr dirty="0" sz="1200" spc="180">
                          <a:latin typeface="Calibri"/>
                          <a:cs typeface="Calibri"/>
                        </a:rPr>
                        <a:t>dir;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algn="r" marR="31115">
                        <a:lnSpc>
                          <a:spcPts val="1220"/>
                        </a:lnSpc>
                      </a:pPr>
                      <a:r>
                        <a:rPr dirty="0" sz="1200" spc="50">
                          <a:latin typeface="Calibri"/>
                          <a:cs typeface="Calibri"/>
                        </a:rPr>
                        <a:t>/*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20"/>
                        </a:lnSpc>
                      </a:pPr>
                      <a:r>
                        <a:rPr dirty="0" sz="1200" spc="40">
                          <a:latin typeface="Calibri"/>
                          <a:cs typeface="Calibri"/>
                        </a:rPr>
                        <a:t>Counter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marL="38735">
                        <a:lnSpc>
                          <a:spcPts val="1220"/>
                        </a:lnSpc>
                      </a:pPr>
                      <a:r>
                        <a:rPr dirty="0" sz="1200" spc="125">
                          <a:latin typeface="Calibri"/>
                          <a:cs typeface="Calibri"/>
                        </a:rPr>
                        <a:t>direction</a:t>
                      </a:r>
                      <a:r>
                        <a:rPr dirty="0" sz="1200" spc="35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200" spc="90">
                          <a:latin typeface="Calibri"/>
                          <a:cs typeface="Calibri"/>
                        </a:rPr>
                        <a:t>input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algn="r" marR="24130">
                        <a:lnSpc>
                          <a:spcPts val="1220"/>
                        </a:lnSpc>
                      </a:pPr>
                      <a:r>
                        <a:rPr dirty="0" sz="1200" spc="50">
                          <a:latin typeface="Calibri"/>
                          <a:cs typeface="Calibri"/>
                        </a:rPr>
                        <a:t>*/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B="0" marT="0"/>
                </a:tc>
              </a:tr>
              <a:tr h="182880">
                <a:tc>
                  <a:txBody>
                    <a:bodyPr/>
                    <a:lstStyle/>
                    <a:p>
                      <a:pPr algn="ctr">
                        <a:lnSpc>
                          <a:spcPts val="1345"/>
                        </a:lnSpc>
                      </a:pPr>
                      <a:r>
                        <a:rPr dirty="0" sz="1200" spc="75">
                          <a:latin typeface="Calibri"/>
                          <a:cs typeface="Calibri"/>
                        </a:rPr>
                        <a:t>Pin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marL="38735">
                        <a:lnSpc>
                          <a:spcPts val="1345"/>
                        </a:lnSpc>
                      </a:pPr>
                      <a:r>
                        <a:rPr dirty="0" sz="1200" spc="-25">
                          <a:latin typeface="Calibri"/>
                          <a:cs typeface="Calibri"/>
                        </a:rPr>
                        <a:t>11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algn="r" marR="31115">
                        <a:lnSpc>
                          <a:spcPts val="1345"/>
                        </a:lnSpc>
                      </a:pPr>
                      <a:r>
                        <a:rPr dirty="0" sz="1200" spc="-50">
                          <a:latin typeface="Calibri"/>
                          <a:cs typeface="Calibri"/>
                        </a:rPr>
                        <a:t>=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marL="38735">
                        <a:lnSpc>
                          <a:spcPts val="1345"/>
                        </a:lnSpc>
                      </a:pPr>
                      <a:r>
                        <a:rPr dirty="0" sz="1200" spc="105">
                          <a:latin typeface="Calibri"/>
                          <a:cs typeface="Calibri"/>
                        </a:rPr>
                        <a:t>!oe;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algn="r" marR="31115">
                        <a:lnSpc>
                          <a:spcPts val="1345"/>
                        </a:lnSpc>
                      </a:pPr>
                      <a:r>
                        <a:rPr dirty="0" sz="1200" spc="50">
                          <a:latin typeface="Calibri"/>
                          <a:cs typeface="Calibri"/>
                        </a:rPr>
                        <a:t>/*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B="0" marT="0"/>
                </a:tc>
                <a:tc gridSpan="2">
                  <a:txBody>
                    <a:bodyPr/>
                    <a:lstStyle/>
                    <a:p>
                      <a:pPr marL="38735">
                        <a:lnSpc>
                          <a:spcPts val="1345"/>
                        </a:lnSpc>
                      </a:pPr>
                      <a:r>
                        <a:rPr dirty="0" sz="1200" spc="110">
                          <a:latin typeface="Calibri"/>
                          <a:cs typeface="Calibri"/>
                        </a:rPr>
                        <a:t>Register</a:t>
                      </a:r>
                      <a:r>
                        <a:rPr dirty="0" sz="1200" spc="36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200" spc="60">
                          <a:latin typeface="Calibri"/>
                          <a:cs typeface="Calibri"/>
                        </a:rPr>
                        <a:t>output</a:t>
                      </a:r>
                      <a:r>
                        <a:rPr dirty="0" sz="1200" spc="36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200" spc="50">
                          <a:latin typeface="Calibri"/>
                          <a:cs typeface="Calibri"/>
                        </a:rPr>
                        <a:t>enable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algn="r" marR="24130">
                        <a:lnSpc>
                          <a:spcPts val="1345"/>
                        </a:lnSpc>
                      </a:pPr>
                      <a:r>
                        <a:rPr dirty="0" sz="1200" spc="50">
                          <a:latin typeface="Calibri"/>
                          <a:cs typeface="Calibri"/>
                        </a:rPr>
                        <a:t>*/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B="0" marT="0"/>
                </a:tc>
              </a:tr>
            </a:tbl>
          </a:graphicData>
        </a:graphic>
      </p:graphicFrame>
      <p:sp>
        <p:nvSpPr>
          <p:cNvPr id="15" name="object 15" descr="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49530">
              <a:lnSpc>
                <a:spcPts val="1235"/>
              </a:lnSpc>
            </a:pPr>
            <a:fld id="{81D60167-4931-47E6-BA6A-407CBD079E47}" type="slidenum">
              <a:rPr dirty="0" spc="-25"/>
              <a:t>10</a:t>
            </a:fld>
          </a:p>
        </p:txBody>
      </p:sp>
      <p:sp>
        <p:nvSpPr>
          <p:cNvPr id="5" name="object 5" descr=""/>
          <p:cNvSpPr txBox="1"/>
          <p:nvPr/>
        </p:nvSpPr>
        <p:spPr>
          <a:xfrm>
            <a:off x="573925" y="2035299"/>
            <a:ext cx="4557395" cy="941705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  <a:tabLst>
                <a:tab pos="403225" algn="l"/>
                <a:tab pos="1106170" algn="l"/>
              </a:tabLst>
            </a:pPr>
            <a:r>
              <a:rPr dirty="0" sz="1200" spc="30">
                <a:latin typeface="Calibri"/>
                <a:cs typeface="Calibri"/>
              </a:rPr>
              <a:t>/**</a:t>
            </a:r>
            <a:r>
              <a:rPr dirty="0" sz="1200">
                <a:latin typeface="Calibri"/>
                <a:cs typeface="Calibri"/>
              </a:rPr>
              <a:t>	</a:t>
            </a:r>
            <a:r>
              <a:rPr dirty="0" sz="1200" spc="-10">
                <a:latin typeface="Calibri"/>
                <a:cs typeface="Calibri"/>
              </a:rPr>
              <a:t>Outputs</a:t>
            </a:r>
            <a:r>
              <a:rPr dirty="0" sz="1200">
                <a:latin typeface="Calibri"/>
                <a:cs typeface="Calibri"/>
              </a:rPr>
              <a:t>	</a:t>
            </a:r>
            <a:r>
              <a:rPr dirty="0" sz="1200" spc="30">
                <a:latin typeface="Calibri"/>
                <a:cs typeface="Calibri"/>
              </a:rPr>
              <a:t>**/</a:t>
            </a:r>
            <a:endParaRPr sz="12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1450"/>
              </a:spcBef>
              <a:tabLst>
                <a:tab pos="2512695" algn="l"/>
              </a:tabLst>
            </a:pPr>
            <a:r>
              <a:rPr dirty="0" sz="1200" spc="100">
                <a:latin typeface="Calibri"/>
                <a:cs typeface="Calibri"/>
              </a:rPr>
              <a:t>Pin</a:t>
            </a:r>
            <a:r>
              <a:rPr dirty="0" sz="1200" spc="350">
                <a:latin typeface="Calibri"/>
                <a:cs typeface="Calibri"/>
              </a:rPr>
              <a:t> </a:t>
            </a:r>
            <a:r>
              <a:rPr dirty="0" sz="1200" spc="140">
                <a:latin typeface="Calibri"/>
                <a:cs typeface="Calibri"/>
              </a:rPr>
              <a:t>[12..16]</a:t>
            </a:r>
            <a:r>
              <a:rPr dirty="0" sz="1200" spc="35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=</a:t>
            </a:r>
            <a:r>
              <a:rPr dirty="0" sz="1200" spc="350">
                <a:latin typeface="Calibri"/>
                <a:cs typeface="Calibri"/>
              </a:rPr>
              <a:t> </a:t>
            </a:r>
            <a:r>
              <a:rPr dirty="0" sz="1200" spc="135">
                <a:latin typeface="Calibri"/>
                <a:cs typeface="Calibri"/>
              </a:rPr>
              <a:t>[Q4..0];</a:t>
            </a:r>
            <a:r>
              <a:rPr dirty="0" sz="1200">
                <a:latin typeface="Calibri"/>
                <a:cs typeface="Calibri"/>
              </a:rPr>
              <a:t>	</a:t>
            </a:r>
            <a:r>
              <a:rPr dirty="0" sz="1200" spc="75">
                <a:latin typeface="Calibri"/>
                <a:cs typeface="Calibri"/>
              </a:rPr>
              <a:t>/*</a:t>
            </a:r>
            <a:r>
              <a:rPr dirty="0" sz="1200" spc="350">
                <a:latin typeface="Calibri"/>
                <a:cs typeface="Calibri"/>
              </a:rPr>
              <a:t> </a:t>
            </a:r>
            <a:r>
              <a:rPr dirty="0" sz="1200" spc="50">
                <a:latin typeface="Calibri"/>
                <a:cs typeface="Calibri"/>
              </a:rPr>
              <a:t>Counter</a:t>
            </a:r>
            <a:r>
              <a:rPr dirty="0" sz="1200" spc="350">
                <a:latin typeface="Calibri"/>
                <a:cs typeface="Calibri"/>
              </a:rPr>
              <a:t> </a:t>
            </a:r>
            <a:r>
              <a:rPr dirty="0" sz="1200" spc="60">
                <a:latin typeface="Calibri"/>
                <a:cs typeface="Calibri"/>
              </a:rPr>
              <a:t>outputs</a:t>
            </a:r>
            <a:endParaRPr sz="12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1445"/>
              </a:spcBef>
            </a:pPr>
            <a:r>
              <a:rPr dirty="0" sz="1200" spc="55">
                <a:latin typeface="Calibri"/>
                <a:cs typeface="Calibri"/>
              </a:rPr>
              <a:t>/**</a:t>
            </a:r>
            <a:r>
              <a:rPr dirty="0" sz="1200" spc="370">
                <a:latin typeface="Calibri"/>
                <a:cs typeface="Calibri"/>
              </a:rPr>
              <a:t> </a:t>
            </a:r>
            <a:r>
              <a:rPr dirty="0" sz="1200" spc="100">
                <a:latin typeface="Calibri"/>
                <a:cs typeface="Calibri"/>
              </a:rPr>
              <a:t>Declarations</a:t>
            </a:r>
            <a:r>
              <a:rPr dirty="0" sz="1200" spc="37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and</a:t>
            </a:r>
            <a:r>
              <a:rPr dirty="0" sz="1200" spc="370">
                <a:latin typeface="Calibri"/>
                <a:cs typeface="Calibri"/>
              </a:rPr>
              <a:t> </a:t>
            </a:r>
            <a:r>
              <a:rPr dirty="0" sz="1200" spc="75">
                <a:latin typeface="Calibri"/>
                <a:cs typeface="Calibri"/>
              </a:rPr>
              <a:t>Intermediate</a:t>
            </a:r>
            <a:r>
              <a:rPr dirty="0" sz="1200" spc="375">
                <a:latin typeface="Calibri"/>
                <a:cs typeface="Calibri"/>
              </a:rPr>
              <a:t> </a:t>
            </a:r>
            <a:r>
              <a:rPr dirty="0" sz="1200" spc="110">
                <a:latin typeface="Calibri"/>
                <a:cs typeface="Calibri"/>
              </a:rPr>
              <a:t>Variable</a:t>
            </a:r>
            <a:r>
              <a:rPr dirty="0" sz="1200" spc="370">
                <a:latin typeface="Calibri"/>
                <a:cs typeface="Calibri"/>
              </a:rPr>
              <a:t> </a:t>
            </a:r>
            <a:r>
              <a:rPr dirty="0" sz="1200" spc="125">
                <a:latin typeface="Calibri"/>
                <a:cs typeface="Calibri"/>
              </a:rPr>
              <a:t>Definitions</a:t>
            </a:r>
            <a:r>
              <a:rPr dirty="0" sz="1200" spc="370">
                <a:latin typeface="Calibri"/>
                <a:cs typeface="Calibri"/>
              </a:rPr>
              <a:t> </a:t>
            </a:r>
            <a:r>
              <a:rPr dirty="0" sz="1200" spc="30">
                <a:latin typeface="Calibri"/>
                <a:cs typeface="Calibri"/>
              </a:rPr>
              <a:t>**/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6" name="object 6" descr=""/>
          <p:cNvSpPr txBox="1"/>
          <p:nvPr/>
        </p:nvSpPr>
        <p:spPr>
          <a:xfrm>
            <a:off x="5574268" y="2402227"/>
            <a:ext cx="182245" cy="207645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200" spc="50">
                <a:latin typeface="Calibri"/>
                <a:cs typeface="Calibri"/>
              </a:rPr>
              <a:t>*/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7" name="object 7" descr=""/>
          <p:cNvSpPr txBox="1"/>
          <p:nvPr/>
        </p:nvSpPr>
        <p:spPr>
          <a:xfrm>
            <a:off x="573925" y="3136072"/>
            <a:ext cx="1744345" cy="2042795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200" spc="180">
                <a:latin typeface="Calibri"/>
                <a:cs typeface="Calibri"/>
              </a:rPr>
              <a:t>field</a:t>
            </a:r>
            <a:r>
              <a:rPr dirty="0" sz="1200" spc="434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count</a:t>
            </a:r>
            <a:r>
              <a:rPr dirty="0" sz="1200" spc="434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=</a:t>
            </a:r>
            <a:r>
              <a:rPr dirty="0" sz="1200" spc="440">
                <a:latin typeface="Calibri"/>
                <a:cs typeface="Calibri"/>
              </a:rPr>
              <a:t> </a:t>
            </a:r>
            <a:r>
              <a:rPr dirty="0" sz="1200" spc="135">
                <a:latin typeface="Calibri"/>
                <a:cs typeface="Calibri"/>
              </a:rPr>
              <a:t>[Q4..0];</a:t>
            </a:r>
            <a:endParaRPr sz="12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dirty="0" sz="1200" spc="80">
                <a:latin typeface="Calibri"/>
                <a:cs typeface="Calibri"/>
              </a:rPr>
              <a:t>$define</a:t>
            </a:r>
            <a:r>
              <a:rPr dirty="0" sz="1200" spc="39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S0</a:t>
            </a:r>
            <a:r>
              <a:rPr dirty="0" sz="1200" spc="390">
                <a:latin typeface="Calibri"/>
                <a:cs typeface="Calibri"/>
              </a:rPr>
              <a:t> </a:t>
            </a:r>
            <a:r>
              <a:rPr dirty="0" sz="1200" spc="65">
                <a:latin typeface="Calibri"/>
                <a:cs typeface="Calibri"/>
              </a:rPr>
              <a:t>’b’01100</a:t>
            </a:r>
            <a:endParaRPr sz="12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dirty="0" sz="1200" spc="80">
                <a:latin typeface="Calibri"/>
                <a:cs typeface="Calibri"/>
              </a:rPr>
              <a:t>$define</a:t>
            </a:r>
            <a:r>
              <a:rPr dirty="0" sz="1200" spc="39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S1</a:t>
            </a:r>
            <a:r>
              <a:rPr dirty="0" sz="1200" spc="390">
                <a:latin typeface="Calibri"/>
                <a:cs typeface="Calibri"/>
              </a:rPr>
              <a:t> </a:t>
            </a:r>
            <a:r>
              <a:rPr dirty="0" sz="1200" spc="65">
                <a:latin typeface="Calibri"/>
                <a:cs typeface="Calibri"/>
              </a:rPr>
              <a:t>’b’01101</a:t>
            </a:r>
            <a:endParaRPr sz="12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dirty="0" sz="1200" spc="80">
                <a:latin typeface="Calibri"/>
                <a:cs typeface="Calibri"/>
              </a:rPr>
              <a:t>$define</a:t>
            </a:r>
            <a:r>
              <a:rPr dirty="0" sz="1200" spc="39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S2</a:t>
            </a:r>
            <a:r>
              <a:rPr dirty="0" sz="1200" spc="390">
                <a:latin typeface="Calibri"/>
                <a:cs typeface="Calibri"/>
              </a:rPr>
              <a:t> </a:t>
            </a:r>
            <a:r>
              <a:rPr dirty="0" sz="1200" spc="65">
                <a:latin typeface="Calibri"/>
                <a:cs typeface="Calibri"/>
              </a:rPr>
              <a:t>’b’01110</a:t>
            </a:r>
            <a:endParaRPr sz="12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dirty="0" sz="1200" spc="80">
                <a:latin typeface="Calibri"/>
                <a:cs typeface="Calibri"/>
              </a:rPr>
              <a:t>$define</a:t>
            </a:r>
            <a:r>
              <a:rPr dirty="0" sz="1200" spc="39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S3</a:t>
            </a:r>
            <a:r>
              <a:rPr dirty="0" sz="1200" spc="390">
                <a:latin typeface="Calibri"/>
                <a:cs typeface="Calibri"/>
              </a:rPr>
              <a:t> </a:t>
            </a:r>
            <a:r>
              <a:rPr dirty="0" sz="1200" spc="65">
                <a:latin typeface="Calibri"/>
                <a:cs typeface="Calibri"/>
              </a:rPr>
              <a:t>’b’01111</a:t>
            </a:r>
            <a:endParaRPr sz="12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dirty="0" sz="1200" spc="80">
                <a:latin typeface="Calibri"/>
                <a:cs typeface="Calibri"/>
              </a:rPr>
              <a:t>$define</a:t>
            </a:r>
            <a:r>
              <a:rPr dirty="0" sz="1200" spc="39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S4</a:t>
            </a:r>
            <a:r>
              <a:rPr dirty="0" sz="1200" spc="390">
                <a:latin typeface="Calibri"/>
                <a:cs typeface="Calibri"/>
              </a:rPr>
              <a:t> </a:t>
            </a:r>
            <a:r>
              <a:rPr dirty="0" sz="1200" spc="65">
                <a:latin typeface="Calibri"/>
                <a:cs typeface="Calibri"/>
              </a:rPr>
              <a:t>’b’10100</a:t>
            </a:r>
            <a:endParaRPr sz="12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dirty="0" sz="1200" spc="80">
                <a:latin typeface="Calibri"/>
                <a:cs typeface="Calibri"/>
              </a:rPr>
              <a:t>$define</a:t>
            </a:r>
            <a:r>
              <a:rPr dirty="0" sz="1200" spc="39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S5</a:t>
            </a:r>
            <a:r>
              <a:rPr dirty="0" sz="1200" spc="390">
                <a:latin typeface="Calibri"/>
                <a:cs typeface="Calibri"/>
              </a:rPr>
              <a:t> </a:t>
            </a:r>
            <a:r>
              <a:rPr dirty="0" sz="1200" spc="65">
                <a:latin typeface="Calibri"/>
                <a:cs typeface="Calibri"/>
              </a:rPr>
              <a:t>’b’11000</a:t>
            </a:r>
            <a:endParaRPr sz="12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dirty="0" sz="1200" spc="80">
                <a:latin typeface="Calibri"/>
                <a:cs typeface="Calibri"/>
              </a:rPr>
              <a:t>$define</a:t>
            </a:r>
            <a:r>
              <a:rPr dirty="0" sz="1200" spc="39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S6</a:t>
            </a:r>
            <a:r>
              <a:rPr dirty="0" sz="1200" spc="390">
                <a:latin typeface="Calibri"/>
                <a:cs typeface="Calibri"/>
              </a:rPr>
              <a:t> </a:t>
            </a:r>
            <a:r>
              <a:rPr dirty="0" sz="1200" spc="65">
                <a:latin typeface="Calibri"/>
                <a:cs typeface="Calibri"/>
              </a:rPr>
              <a:t>’b’11001</a:t>
            </a:r>
            <a:endParaRPr sz="12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dirty="0" sz="1200" spc="80">
                <a:latin typeface="Calibri"/>
                <a:cs typeface="Calibri"/>
              </a:rPr>
              <a:t>$define</a:t>
            </a:r>
            <a:r>
              <a:rPr dirty="0" sz="1200" spc="39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S7</a:t>
            </a:r>
            <a:r>
              <a:rPr dirty="0" sz="1200" spc="390">
                <a:latin typeface="Calibri"/>
                <a:cs typeface="Calibri"/>
              </a:rPr>
              <a:t> </a:t>
            </a:r>
            <a:r>
              <a:rPr dirty="0" sz="1200" spc="65">
                <a:latin typeface="Calibri"/>
                <a:cs typeface="Calibri"/>
              </a:rPr>
              <a:t>’b’11010</a:t>
            </a:r>
            <a:endParaRPr sz="12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dirty="0" sz="1200" spc="80">
                <a:latin typeface="Calibri"/>
                <a:cs typeface="Calibri"/>
              </a:rPr>
              <a:t>$define</a:t>
            </a:r>
            <a:r>
              <a:rPr dirty="0" sz="1200" spc="39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S8</a:t>
            </a:r>
            <a:r>
              <a:rPr dirty="0" sz="1200" spc="390">
                <a:latin typeface="Calibri"/>
                <a:cs typeface="Calibri"/>
              </a:rPr>
              <a:t> </a:t>
            </a:r>
            <a:r>
              <a:rPr dirty="0" sz="1200" spc="65">
                <a:latin typeface="Calibri"/>
                <a:cs typeface="Calibri"/>
              </a:rPr>
              <a:t>’b’11011</a:t>
            </a:r>
            <a:endParaRPr sz="12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dirty="0" sz="1200" spc="80">
                <a:latin typeface="Calibri"/>
                <a:cs typeface="Calibri"/>
              </a:rPr>
              <a:t>$define</a:t>
            </a:r>
            <a:r>
              <a:rPr dirty="0" sz="1200" spc="39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S9</a:t>
            </a:r>
            <a:r>
              <a:rPr dirty="0" sz="1200" spc="390">
                <a:latin typeface="Calibri"/>
                <a:cs typeface="Calibri"/>
              </a:rPr>
              <a:t> </a:t>
            </a:r>
            <a:r>
              <a:rPr dirty="0" sz="1200" spc="65">
                <a:latin typeface="Calibri"/>
                <a:cs typeface="Calibri"/>
              </a:rPr>
              <a:t>’b’10111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8" name="object 8" descr=""/>
          <p:cNvSpPr txBox="1"/>
          <p:nvPr/>
        </p:nvSpPr>
        <p:spPr>
          <a:xfrm>
            <a:off x="3074036" y="3136072"/>
            <a:ext cx="2447925" cy="207645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200" spc="75">
                <a:latin typeface="Calibri"/>
                <a:cs typeface="Calibri"/>
              </a:rPr>
              <a:t>/*</a:t>
            </a:r>
            <a:r>
              <a:rPr dirty="0" sz="1200" spc="355">
                <a:latin typeface="Calibri"/>
                <a:cs typeface="Calibri"/>
              </a:rPr>
              <a:t> </a:t>
            </a:r>
            <a:r>
              <a:rPr dirty="0" sz="1200" spc="95">
                <a:latin typeface="Calibri"/>
                <a:cs typeface="Calibri"/>
              </a:rPr>
              <a:t>declare</a:t>
            </a:r>
            <a:r>
              <a:rPr dirty="0" sz="1200" spc="355">
                <a:latin typeface="Calibri"/>
                <a:cs typeface="Calibri"/>
              </a:rPr>
              <a:t> </a:t>
            </a:r>
            <a:r>
              <a:rPr dirty="0" sz="1200" spc="65">
                <a:latin typeface="Calibri"/>
                <a:cs typeface="Calibri"/>
              </a:rPr>
              <a:t>counter</a:t>
            </a:r>
            <a:r>
              <a:rPr dirty="0" sz="1200" spc="355">
                <a:latin typeface="Calibri"/>
                <a:cs typeface="Calibri"/>
              </a:rPr>
              <a:t> </a:t>
            </a:r>
            <a:r>
              <a:rPr dirty="0" sz="1200" spc="175">
                <a:latin typeface="Calibri"/>
                <a:cs typeface="Calibri"/>
              </a:rPr>
              <a:t>bit</a:t>
            </a:r>
            <a:r>
              <a:rPr dirty="0" sz="1200" spc="360">
                <a:latin typeface="Calibri"/>
                <a:cs typeface="Calibri"/>
              </a:rPr>
              <a:t> </a:t>
            </a:r>
            <a:r>
              <a:rPr dirty="0" sz="1200" spc="180">
                <a:latin typeface="Calibri"/>
                <a:cs typeface="Calibri"/>
              </a:rPr>
              <a:t>field</a:t>
            </a:r>
            <a:r>
              <a:rPr dirty="0" sz="1200" spc="355">
                <a:latin typeface="Calibri"/>
                <a:cs typeface="Calibri"/>
              </a:rPr>
              <a:t> </a:t>
            </a:r>
            <a:r>
              <a:rPr dirty="0" sz="1200" spc="50">
                <a:latin typeface="Calibri"/>
                <a:cs typeface="Calibri"/>
              </a:rPr>
              <a:t>*/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9" name="object 9" descr=""/>
          <p:cNvSpPr txBox="1"/>
          <p:nvPr/>
        </p:nvSpPr>
        <p:spPr>
          <a:xfrm>
            <a:off x="573925" y="5337617"/>
            <a:ext cx="1822450" cy="75819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95"/>
              </a:spcBef>
            </a:pPr>
            <a:r>
              <a:rPr dirty="0" sz="1200" spc="180">
                <a:latin typeface="Calibri"/>
                <a:cs typeface="Calibri"/>
              </a:rPr>
              <a:t>field</a:t>
            </a:r>
            <a:r>
              <a:rPr dirty="0" sz="1200" spc="290">
                <a:latin typeface="Calibri"/>
                <a:cs typeface="Calibri"/>
              </a:rPr>
              <a:t> </a:t>
            </a:r>
            <a:r>
              <a:rPr dirty="0" sz="1200" spc="-50">
                <a:latin typeface="Calibri"/>
                <a:cs typeface="Calibri"/>
              </a:rPr>
              <a:t>mode</a:t>
            </a:r>
            <a:r>
              <a:rPr dirty="0" sz="1200" spc="29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=</a:t>
            </a:r>
            <a:r>
              <a:rPr dirty="0" sz="1200" spc="295">
                <a:latin typeface="Calibri"/>
                <a:cs typeface="Calibri"/>
              </a:rPr>
              <a:t> </a:t>
            </a:r>
            <a:r>
              <a:rPr dirty="0" sz="1200" spc="215">
                <a:latin typeface="Calibri"/>
                <a:cs typeface="Calibri"/>
              </a:rPr>
              <a:t>[clr,dir]; </a:t>
            </a:r>
            <a:r>
              <a:rPr dirty="0" sz="1200">
                <a:latin typeface="Calibri"/>
                <a:cs typeface="Calibri"/>
              </a:rPr>
              <a:t>up</a:t>
            </a:r>
            <a:r>
              <a:rPr dirty="0" sz="1200" spc="33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=</a:t>
            </a:r>
            <a:r>
              <a:rPr dirty="0" sz="1200" spc="340">
                <a:latin typeface="Calibri"/>
                <a:cs typeface="Calibri"/>
              </a:rPr>
              <a:t> </a:t>
            </a:r>
            <a:r>
              <a:rPr dirty="0" sz="1200" spc="-10">
                <a:latin typeface="Calibri"/>
                <a:cs typeface="Calibri"/>
              </a:rPr>
              <a:t>mode:0;</a:t>
            </a:r>
            <a:endParaRPr sz="12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10"/>
              </a:spcBef>
            </a:pPr>
            <a:r>
              <a:rPr dirty="0" sz="1200" spc="-30">
                <a:latin typeface="Calibri"/>
                <a:cs typeface="Calibri"/>
              </a:rPr>
              <a:t>down</a:t>
            </a:r>
            <a:r>
              <a:rPr dirty="0" sz="1200" spc="254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=</a:t>
            </a:r>
            <a:r>
              <a:rPr dirty="0" sz="1200" spc="260">
                <a:latin typeface="Calibri"/>
                <a:cs typeface="Calibri"/>
              </a:rPr>
              <a:t> </a:t>
            </a:r>
            <a:r>
              <a:rPr dirty="0" sz="1200" spc="-10">
                <a:latin typeface="Calibri"/>
                <a:cs typeface="Calibri"/>
              </a:rPr>
              <a:t>mode:1;</a:t>
            </a:r>
            <a:endParaRPr sz="12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dirty="0" sz="1200" spc="135">
                <a:latin typeface="Calibri"/>
                <a:cs typeface="Calibri"/>
              </a:rPr>
              <a:t>clear</a:t>
            </a:r>
            <a:r>
              <a:rPr dirty="0" sz="1200" spc="35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=</a:t>
            </a:r>
            <a:r>
              <a:rPr dirty="0" sz="1200" spc="360">
                <a:latin typeface="Calibri"/>
                <a:cs typeface="Calibri"/>
              </a:rPr>
              <a:t> </a:t>
            </a:r>
            <a:r>
              <a:rPr dirty="0" sz="1200" spc="100">
                <a:latin typeface="Calibri"/>
                <a:cs typeface="Calibri"/>
              </a:rPr>
              <a:t>mode:[2..3];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10" name="object 10" descr=""/>
          <p:cNvSpPr txBox="1"/>
          <p:nvPr/>
        </p:nvSpPr>
        <p:spPr>
          <a:xfrm>
            <a:off x="3074005" y="5337617"/>
            <a:ext cx="2526030" cy="75819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200" spc="75">
                <a:latin typeface="Calibri"/>
                <a:cs typeface="Calibri"/>
              </a:rPr>
              <a:t>/*</a:t>
            </a:r>
            <a:r>
              <a:rPr dirty="0" sz="1200" spc="315">
                <a:latin typeface="Calibri"/>
                <a:cs typeface="Calibri"/>
              </a:rPr>
              <a:t> </a:t>
            </a:r>
            <a:r>
              <a:rPr dirty="0" sz="1200" spc="95">
                <a:latin typeface="Calibri"/>
                <a:cs typeface="Calibri"/>
              </a:rPr>
              <a:t>declare</a:t>
            </a:r>
            <a:r>
              <a:rPr dirty="0" sz="1200" spc="315">
                <a:latin typeface="Calibri"/>
                <a:cs typeface="Calibri"/>
              </a:rPr>
              <a:t> </a:t>
            </a:r>
            <a:r>
              <a:rPr dirty="0" sz="1200" spc="-45">
                <a:latin typeface="Calibri"/>
                <a:cs typeface="Calibri"/>
              </a:rPr>
              <a:t>mode</a:t>
            </a:r>
            <a:r>
              <a:rPr dirty="0" sz="1200" spc="320">
                <a:latin typeface="Calibri"/>
                <a:cs typeface="Calibri"/>
              </a:rPr>
              <a:t> </a:t>
            </a:r>
            <a:r>
              <a:rPr dirty="0" sz="1200" spc="110">
                <a:latin typeface="Calibri"/>
                <a:cs typeface="Calibri"/>
              </a:rPr>
              <a:t>control</a:t>
            </a:r>
            <a:r>
              <a:rPr dirty="0" sz="1200" spc="315">
                <a:latin typeface="Calibri"/>
                <a:cs typeface="Calibri"/>
              </a:rPr>
              <a:t> </a:t>
            </a:r>
            <a:r>
              <a:rPr dirty="0" sz="1200" spc="180">
                <a:latin typeface="Calibri"/>
                <a:cs typeface="Calibri"/>
              </a:rPr>
              <a:t>field</a:t>
            </a:r>
            <a:r>
              <a:rPr dirty="0" sz="1200" spc="320">
                <a:latin typeface="Calibri"/>
                <a:cs typeface="Calibri"/>
              </a:rPr>
              <a:t> </a:t>
            </a:r>
            <a:r>
              <a:rPr dirty="0" sz="1200" spc="50">
                <a:latin typeface="Calibri"/>
                <a:cs typeface="Calibri"/>
              </a:rPr>
              <a:t>*/</a:t>
            </a:r>
            <a:endParaRPr sz="12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dirty="0" sz="1200" spc="75">
                <a:latin typeface="Calibri"/>
                <a:cs typeface="Calibri"/>
              </a:rPr>
              <a:t>/*</a:t>
            </a:r>
            <a:r>
              <a:rPr dirty="0" sz="1200" spc="305">
                <a:latin typeface="Calibri"/>
                <a:cs typeface="Calibri"/>
              </a:rPr>
              <a:t> </a:t>
            </a:r>
            <a:r>
              <a:rPr dirty="0" sz="1200" spc="95">
                <a:latin typeface="Calibri"/>
                <a:cs typeface="Calibri"/>
              </a:rPr>
              <a:t>define</a:t>
            </a:r>
            <a:r>
              <a:rPr dirty="0" sz="1200" spc="310">
                <a:latin typeface="Calibri"/>
                <a:cs typeface="Calibri"/>
              </a:rPr>
              <a:t> </a:t>
            </a:r>
            <a:r>
              <a:rPr dirty="0" sz="1200" spc="50">
                <a:latin typeface="Calibri"/>
                <a:cs typeface="Calibri"/>
              </a:rPr>
              <a:t>count</a:t>
            </a:r>
            <a:r>
              <a:rPr dirty="0" sz="1200" spc="30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up</a:t>
            </a:r>
            <a:r>
              <a:rPr dirty="0" sz="1200" spc="310">
                <a:latin typeface="Calibri"/>
                <a:cs typeface="Calibri"/>
              </a:rPr>
              <a:t> </a:t>
            </a:r>
            <a:r>
              <a:rPr dirty="0" sz="1200" spc="-45">
                <a:latin typeface="Calibri"/>
                <a:cs typeface="Calibri"/>
              </a:rPr>
              <a:t>mode</a:t>
            </a:r>
            <a:r>
              <a:rPr dirty="0" sz="1200" spc="310">
                <a:latin typeface="Calibri"/>
                <a:cs typeface="Calibri"/>
              </a:rPr>
              <a:t> </a:t>
            </a:r>
            <a:r>
              <a:rPr dirty="0" sz="1200" spc="50">
                <a:latin typeface="Calibri"/>
                <a:cs typeface="Calibri"/>
              </a:rPr>
              <a:t>*/</a:t>
            </a:r>
            <a:endParaRPr sz="12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dirty="0" sz="1200" spc="75">
                <a:latin typeface="Calibri"/>
                <a:cs typeface="Calibri"/>
              </a:rPr>
              <a:t>/*</a:t>
            </a:r>
            <a:r>
              <a:rPr dirty="0" sz="1200" spc="275">
                <a:latin typeface="Calibri"/>
                <a:cs typeface="Calibri"/>
              </a:rPr>
              <a:t> </a:t>
            </a:r>
            <a:r>
              <a:rPr dirty="0" sz="1200" spc="95">
                <a:latin typeface="Calibri"/>
                <a:cs typeface="Calibri"/>
              </a:rPr>
              <a:t>define</a:t>
            </a:r>
            <a:r>
              <a:rPr dirty="0" sz="1200" spc="280">
                <a:latin typeface="Calibri"/>
                <a:cs typeface="Calibri"/>
              </a:rPr>
              <a:t> </a:t>
            </a:r>
            <a:r>
              <a:rPr dirty="0" sz="1200" spc="50">
                <a:latin typeface="Calibri"/>
                <a:cs typeface="Calibri"/>
              </a:rPr>
              <a:t>count</a:t>
            </a:r>
            <a:r>
              <a:rPr dirty="0" sz="1200" spc="280">
                <a:latin typeface="Calibri"/>
                <a:cs typeface="Calibri"/>
              </a:rPr>
              <a:t> </a:t>
            </a:r>
            <a:r>
              <a:rPr dirty="0" sz="1200" spc="-30">
                <a:latin typeface="Calibri"/>
                <a:cs typeface="Calibri"/>
              </a:rPr>
              <a:t>down</a:t>
            </a:r>
            <a:r>
              <a:rPr dirty="0" sz="1200" spc="275">
                <a:latin typeface="Calibri"/>
                <a:cs typeface="Calibri"/>
              </a:rPr>
              <a:t> </a:t>
            </a:r>
            <a:r>
              <a:rPr dirty="0" sz="1200" spc="-55">
                <a:latin typeface="Calibri"/>
                <a:cs typeface="Calibri"/>
              </a:rPr>
              <a:t>mode</a:t>
            </a:r>
            <a:r>
              <a:rPr dirty="0" sz="1200" spc="280">
                <a:latin typeface="Calibri"/>
                <a:cs typeface="Calibri"/>
              </a:rPr>
              <a:t> </a:t>
            </a:r>
            <a:r>
              <a:rPr dirty="0" sz="1200" spc="50">
                <a:latin typeface="Calibri"/>
                <a:cs typeface="Calibri"/>
              </a:rPr>
              <a:t>*/</a:t>
            </a:r>
            <a:endParaRPr sz="12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dirty="0" sz="1200" spc="75">
                <a:latin typeface="Calibri"/>
                <a:cs typeface="Calibri"/>
              </a:rPr>
              <a:t>/*</a:t>
            </a:r>
            <a:r>
              <a:rPr dirty="0" sz="1200" spc="315">
                <a:latin typeface="Calibri"/>
                <a:cs typeface="Calibri"/>
              </a:rPr>
              <a:t> </a:t>
            </a:r>
            <a:r>
              <a:rPr dirty="0" sz="1200" spc="95">
                <a:latin typeface="Calibri"/>
                <a:cs typeface="Calibri"/>
              </a:rPr>
              <a:t>define</a:t>
            </a:r>
            <a:r>
              <a:rPr dirty="0" sz="1200" spc="315">
                <a:latin typeface="Calibri"/>
                <a:cs typeface="Calibri"/>
              </a:rPr>
              <a:t> </a:t>
            </a:r>
            <a:r>
              <a:rPr dirty="0" sz="1200" spc="50">
                <a:latin typeface="Calibri"/>
                <a:cs typeface="Calibri"/>
              </a:rPr>
              <a:t>count</a:t>
            </a:r>
            <a:r>
              <a:rPr dirty="0" sz="1200" spc="315">
                <a:latin typeface="Calibri"/>
                <a:cs typeface="Calibri"/>
              </a:rPr>
              <a:t> </a:t>
            </a:r>
            <a:r>
              <a:rPr dirty="0" sz="1200" spc="135">
                <a:latin typeface="Calibri"/>
                <a:cs typeface="Calibri"/>
              </a:rPr>
              <a:t>clear</a:t>
            </a:r>
            <a:r>
              <a:rPr dirty="0" sz="1200" spc="315">
                <a:latin typeface="Calibri"/>
                <a:cs typeface="Calibri"/>
              </a:rPr>
              <a:t> </a:t>
            </a:r>
            <a:r>
              <a:rPr dirty="0" sz="1200" spc="-45">
                <a:latin typeface="Calibri"/>
                <a:cs typeface="Calibri"/>
              </a:rPr>
              <a:t>mode</a:t>
            </a:r>
            <a:r>
              <a:rPr dirty="0" sz="1200" spc="315">
                <a:latin typeface="Calibri"/>
                <a:cs typeface="Calibri"/>
              </a:rPr>
              <a:t> </a:t>
            </a:r>
            <a:r>
              <a:rPr dirty="0" sz="1200" spc="50">
                <a:latin typeface="Calibri"/>
                <a:cs typeface="Calibri"/>
              </a:rPr>
              <a:t>*/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11" name="object 11" descr=""/>
          <p:cNvSpPr txBox="1"/>
          <p:nvPr/>
        </p:nvSpPr>
        <p:spPr>
          <a:xfrm>
            <a:off x="573925" y="6254925"/>
            <a:ext cx="1822450" cy="207645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200" spc="55">
                <a:latin typeface="Calibri"/>
                <a:cs typeface="Calibri"/>
              </a:rPr>
              <a:t>/**</a:t>
            </a:r>
            <a:r>
              <a:rPr dirty="0" sz="1200" spc="350">
                <a:latin typeface="Calibri"/>
                <a:cs typeface="Calibri"/>
              </a:rPr>
              <a:t> </a:t>
            </a:r>
            <a:r>
              <a:rPr dirty="0" sz="1200" spc="110">
                <a:latin typeface="Calibri"/>
                <a:cs typeface="Calibri"/>
              </a:rPr>
              <a:t>Logic</a:t>
            </a:r>
            <a:r>
              <a:rPr dirty="0" sz="1200" spc="350">
                <a:latin typeface="Calibri"/>
                <a:cs typeface="Calibri"/>
              </a:rPr>
              <a:t> </a:t>
            </a:r>
            <a:r>
              <a:rPr dirty="0" sz="1200" spc="75">
                <a:latin typeface="Calibri"/>
                <a:cs typeface="Calibri"/>
              </a:rPr>
              <a:t>Equations</a:t>
            </a:r>
            <a:r>
              <a:rPr dirty="0" sz="1200" spc="350">
                <a:latin typeface="Calibri"/>
                <a:cs typeface="Calibri"/>
              </a:rPr>
              <a:t> </a:t>
            </a:r>
            <a:r>
              <a:rPr dirty="0" sz="1200" spc="30">
                <a:latin typeface="Calibri"/>
                <a:cs typeface="Calibri"/>
              </a:rPr>
              <a:t>**/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12" name="object 12" descr=""/>
          <p:cNvSpPr txBox="1"/>
          <p:nvPr/>
        </p:nvSpPr>
        <p:spPr>
          <a:xfrm>
            <a:off x="573925" y="6621853"/>
            <a:ext cx="1353820" cy="207645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200">
                <a:latin typeface="Calibri"/>
                <a:cs typeface="Calibri"/>
              </a:rPr>
              <a:t>Sequenced</a:t>
            </a:r>
            <a:r>
              <a:rPr dirty="0" sz="1200" spc="425">
                <a:latin typeface="Calibri"/>
                <a:cs typeface="Calibri"/>
              </a:rPr>
              <a:t> </a:t>
            </a:r>
            <a:r>
              <a:rPr dirty="0" sz="1200" spc="50">
                <a:latin typeface="Calibri"/>
                <a:cs typeface="Calibri"/>
              </a:rPr>
              <a:t>count</a:t>
            </a:r>
            <a:r>
              <a:rPr dirty="0" sz="1200" spc="425">
                <a:latin typeface="Calibri"/>
                <a:cs typeface="Calibri"/>
              </a:rPr>
              <a:t> </a:t>
            </a:r>
            <a:r>
              <a:rPr dirty="0" sz="1200" spc="185">
                <a:latin typeface="Calibri"/>
                <a:cs typeface="Calibri"/>
              </a:rPr>
              <a:t>{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13" name="object 13" descr=""/>
          <p:cNvSpPr txBox="1"/>
          <p:nvPr/>
        </p:nvSpPr>
        <p:spPr>
          <a:xfrm>
            <a:off x="3074127" y="6621853"/>
            <a:ext cx="2057400" cy="207645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200" spc="75">
                <a:latin typeface="Calibri"/>
                <a:cs typeface="Calibri"/>
              </a:rPr>
              <a:t>/*</a:t>
            </a:r>
            <a:r>
              <a:rPr dirty="0" sz="1200" spc="350">
                <a:latin typeface="Calibri"/>
                <a:cs typeface="Calibri"/>
              </a:rPr>
              <a:t> </a:t>
            </a:r>
            <a:r>
              <a:rPr dirty="0" sz="1200" spc="114">
                <a:latin typeface="Calibri"/>
                <a:cs typeface="Calibri"/>
              </a:rPr>
              <a:t>free</a:t>
            </a:r>
            <a:r>
              <a:rPr dirty="0" sz="1200" spc="350">
                <a:latin typeface="Calibri"/>
                <a:cs typeface="Calibri"/>
              </a:rPr>
              <a:t> </a:t>
            </a:r>
            <a:r>
              <a:rPr dirty="0" sz="1200" spc="75">
                <a:latin typeface="Calibri"/>
                <a:cs typeface="Calibri"/>
              </a:rPr>
              <a:t>running</a:t>
            </a:r>
            <a:r>
              <a:rPr dirty="0" sz="1200" spc="350">
                <a:latin typeface="Calibri"/>
                <a:cs typeface="Calibri"/>
              </a:rPr>
              <a:t> </a:t>
            </a:r>
            <a:r>
              <a:rPr dirty="0" sz="1200" spc="65">
                <a:latin typeface="Calibri"/>
                <a:cs typeface="Calibri"/>
              </a:rPr>
              <a:t>counter</a:t>
            </a:r>
            <a:r>
              <a:rPr dirty="0" sz="1200" spc="355">
                <a:latin typeface="Calibri"/>
                <a:cs typeface="Calibri"/>
              </a:rPr>
              <a:t> </a:t>
            </a:r>
            <a:r>
              <a:rPr dirty="0" sz="1200" spc="50">
                <a:latin typeface="Calibri"/>
                <a:cs typeface="Calibri"/>
              </a:rPr>
              <a:t>*/</a:t>
            </a:r>
            <a:endParaRPr sz="1200">
              <a:latin typeface="Calibri"/>
              <a:cs typeface="Calibri"/>
            </a:endParaRPr>
          </a:p>
        </p:txBody>
      </p:sp>
      <p:graphicFrame>
        <p:nvGraphicFramePr>
          <p:cNvPr id="14" name="object 14" descr=""/>
          <p:cNvGraphicFramePr>
            <a:graphicFrameLocks noGrp="1"/>
          </p:cNvGraphicFramePr>
          <p:nvPr/>
        </p:nvGraphicFramePr>
        <p:xfrm>
          <a:off x="554875" y="7039726"/>
          <a:ext cx="3265170" cy="19812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617855"/>
                <a:gridCol w="429895"/>
                <a:gridCol w="429894"/>
                <a:gridCol w="625475"/>
                <a:gridCol w="781684"/>
                <a:gridCol w="305435"/>
              </a:tblGrid>
              <a:tr h="167640">
                <a:tc>
                  <a:txBody>
                    <a:bodyPr/>
                    <a:lstStyle/>
                    <a:p>
                      <a:pPr marL="31750">
                        <a:lnSpc>
                          <a:spcPts val="1135"/>
                        </a:lnSpc>
                      </a:pPr>
                      <a:r>
                        <a:rPr dirty="0" sz="1200" spc="70">
                          <a:latin typeface="Calibri"/>
                          <a:cs typeface="Calibri"/>
                        </a:rPr>
                        <a:t>present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marL="38735">
                        <a:lnSpc>
                          <a:spcPts val="1135"/>
                        </a:lnSpc>
                      </a:pPr>
                      <a:r>
                        <a:rPr dirty="0" sz="1200" spc="-25">
                          <a:latin typeface="Calibri"/>
                          <a:cs typeface="Calibri"/>
                        </a:rPr>
                        <a:t>S0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algn="r" marR="31115">
                        <a:lnSpc>
                          <a:spcPts val="1135"/>
                        </a:lnSpc>
                      </a:pPr>
                      <a:r>
                        <a:rPr dirty="0" sz="1200" spc="265">
                          <a:latin typeface="Calibri"/>
                          <a:cs typeface="Calibri"/>
                        </a:rPr>
                        <a:t>if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marL="38735">
                        <a:lnSpc>
                          <a:spcPts val="1135"/>
                        </a:lnSpc>
                      </a:pPr>
                      <a:r>
                        <a:rPr dirty="0" sz="1200" spc="-25">
                          <a:latin typeface="Calibri"/>
                          <a:cs typeface="Calibri"/>
                        </a:rPr>
                        <a:t>up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algn="r" marR="31115">
                        <a:lnSpc>
                          <a:spcPts val="1135"/>
                        </a:lnSpc>
                      </a:pPr>
                      <a:r>
                        <a:rPr dirty="0" sz="1200" spc="55">
                          <a:latin typeface="Calibri"/>
                          <a:cs typeface="Calibri"/>
                        </a:rPr>
                        <a:t>next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algn="ctr" marL="6985">
                        <a:lnSpc>
                          <a:spcPts val="1135"/>
                        </a:lnSpc>
                      </a:pPr>
                      <a:r>
                        <a:rPr dirty="0" sz="1200" spc="85">
                          <a:latin typeface="Calibri"/>
                          <a:cs typeface="Calibri"/>
                        </a:rPr>
                        <a:t>S1;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B="0" marT="0"/>
                </a:tc>
              </a:tr>
              <a:tr h="182880">
                <a:tc>
                  <a:txBody>
                    <a:bodyPr/>
                    <a:lstStyle/>
                    <a:p>
                      <a:pPr marL="31750">
                        <a:lnSpc>
                          <a:spcPts val="1260"/>
                        </a:lnSpc>
                      </a:pPr>
                      <a:r>
                        <a:rPr dirty="0" sz="1200" spc="70">
                          <a:latin typeface="Calibri"/>
                          <a:cs typeface="Calibri"/>
                        </a:rPr>
                        <a:t>present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marL="38735">
                        <a:lnSpc>
                          <a:spcPts val="1260"/>
                        </a:lnSpc>
                      </a:pPr>
                      <a:r>
                        <a:rPr dirty="0" sz="1200" spc="-25">
                          <a:latin typeface="Calibri"/>
                          <a:cs typeface="Calibri"/>
                        </a:rPr>
                        <a:t>S1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algn="r" marR="31115">
                        <a:lnSpc>
                          <a:spcPts val="1260"/>
                        </a:lnSpc>
                      </a:pPr>
                      <a:r>
                        <a:rPr dirty="0" sz="1200" spc="265">
                          <a:latin typeface="Calibri"/>
                          <a:cs typeface="Calibri"/>
                        </a:rPr>
                        <a:t>if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marL="38735">
                        <a:lnSpc>
                          <a:spcPts val="1260"/>
                        </a:lnSpc>
                      </a:pPr>
                      <a:r>
                        <a:rPr dirty="0" sz="1200" spc="-25">
                          <a:latin typeface="Calibri"/>
                          <a:cs typeface="Calibri"/>
                        </a:rPr>
                        <a:t>up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algn="r" marR="31115">
                        <a:lnSpc>
                          <a:spcPts val="1260"/>
                        </a:lnSpc>
                      </a:pPr>
                      <a:r>
                        <a:rPr dirty="0" sz="1200" spc="55">
                          <a:latin typeface="Calibri"/>
                          <a:cs typeface="Calibri"/>
                        </a:rPr>
                        <a:t>next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algn="ctr" marL="6985">
                        <a:lnSpc>
                          <a:spcPts val="1260"/>
                        </a:lnSpc>
                      </a:pPr>
                      <a:r>
                        <a:rPr dirty="0" sz="1200" spc="85">
                          <a:latin typeface="Calibri"/>
                          <a:cs typeface="Calibri"/>
                        </a:rPr>
                        <a:t>S2;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B="0" marT="0"/>
                </a:tc>
              </a:tr>
              <a:tr h="182880">
                <a:tc>
                  <a:txBody>
                    <a:bodyPr/>
                    <a:lstStyle/>
                    <a:p>
                      <a:pPr marL="31750">
                        <a:lnSpc>
                          <a:spcPts val="1260"/>
                        </a:lnSpc>
                      </a:pPr>
                      <a:r>
                        <a:rPr dirty="0" sz="1200" spc="70">
                          <a:latin typeface="Calibri"/>
                          <a:cs typeface="Calibri"/>
                        </a:rPr>
                        <a:t>present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marL="38735">
                        <a:lnSpc>
                          <a:spcPts val="1260"/>
                        </a:lnSpc>
                      </a:pPr>
                      <a:r>
                        <a:rPr dirty="0" sz="1200" spc="-25">
                          <a:latin typeface="Calibri"/>
                          <a:cs typeface="Calibri"/>
                        </a:rPr>
                        <a:t>S2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algn="r" marR="31115">
                        <a:lnSpc>
                          <a:spcPts val="1260"/>
                        </a:lnSpc>
                      </a:pPr>
                      <a:r>
                        <a:rPr dirty="0" sz="1200" spc="265">
                          <a:latin typeface="Calibri"/>
                          <a:cs typeface="Calibri"/>
                        </a:rPr>
                        <a:t>if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marL="38735">
                        <a:lnSpc>
                          <a:spcPts val="1260"/>
                        </a:lnSpc>
                      </a:pPr>
                      <a:r>
                        <a:rPr dirty="0" sz="1200" spc="-25">
                          <a:latin typeface="Calibri"/>
                          <a:cs typeface="Calibri"/>
                        </a:rPr>
                        <a:t>up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algn="r" marR="31115">
                        <a:lnSpc>
                          <a:spcPts val="1260"/>
                        </a:lnSpc>
                      </a:pPr>
                      <a:r>
                        <a:rPr dirty="0" sz="1200" spc="55">
                          <a:latin typeface="Calibri"/>
                          <a:cs typeface="Calibri"/>
                        </a:rPr>
                        <a:t>next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algn="ctr" marL="6985">
                        <a:lnSpc>
                          <a:spcPts val="1260"/>
                        </a:lnSpc>
                      </a:pPr>
                      <a:r>
                        <a:rPr dirty="0" sz="1200" spc="85">
                          <a:latin typeface="Calibri"/>
                          <a:cs typeface="Calibri"/>
                        </a:rPr>
                        <a:t>S3;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B="0" marT="0"/>
                </a:tc>
              </a:tr>
              <a:tr h="182880">
                <a:tc>
                  <a:txBody>
                    <a:bodyPr/>
                    <a:lstStyle/>
                    <a:p>
                      <a:pPr marL="31750">
                        <a:lnSpc>
                          <a:spcPts val="1260"/>
                        </a:lnSpc>
                      </a:pPr>
                      <a:r>
                        <a:rPr dirty="0" sz="1200" spc="70">
                          <a:latin typeface="Calibri"/>
                          <a:cs typeface="Calibri"/>
                        </a:rPr>
                        <a:t>present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marL="38735">
                        <a:lnSpc>
                          <a:spcPts val="1260"/>
                        </a:lnSpc>
                      </a:pPr>
                      <a:r>
                        <a:rPr dirty="0" sz="1200" spc="-25">
                          <a:latin typeface="Calibri"/>
                          <a:cs typeface="Calibri"/>
                        </a:rPr>
                        <a:t>S3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algn="r" marR="31115">
                        <a:lnSpc>
                          <a:spcPts val="1260"/>
                        </a:lnSpc>
                      </a:pPr>
                      <a:r>
                        <a:rPr dirty="0" sz="1200" spc="265">
                          <a:latin typeface="Calibri"/>
                          <a:cs typeface="Calibri"/>
                        </a:rPr>
                        <a:t>if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marL="38735">
                        <a:lnSpc>
                          <a:spcPts val="1260"/>
                        </a:lnSpc>
                      </a:pPr>
                      <a:r>
                        <a:rPr dirty="0" sz="1200" spc="-25">
                          <a:latin typeface="Calibri"/>
                          <a:cs typeface="Calibri"/>
                        </a:rPr>
                        <a:t>up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algn="r" marR="31115">
                        <a:lnSpc>
                          <a:spcPts val="1260"/>
                        </a:lnSpc>
                      </a:pPr>
                      <a:r>
                        <a:rPr dirty="0" sz="1200" spc="55">
                          <a:latin typeface="Calibri"/>
                          <a:cs typeface="Calibri"/>
                        </a:rPr>
                        <a:t>next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algn="ctr" marL="6985">
                        <a:lnSpc>
                          <a:spcPts val="1260"/>
                        </a:lnSpc>
                      </a:pPr>
                      <a:r>
                        <a:rPr dirty="0" sz="1200" spc="85">
                          <a:latin typeface="Calibri"/>
                          <a:cs typeface="Calibri"/>
                        </a:rPr>
                        <a:t>S4;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B="0" marT="0"/>
                </a:tc>
              </a:tr>
              <a:tr h="182880">
                <a:tc>
                  <a:txBody>
                    <a:bodyPr/>
                    <a:lstStyle/>
                    <a:p>
                      <a:pPr marL="31750">
                        <a:lnSpc>
                          <a:spcPts val="1260"/>
                        </a:lnSpc>
                      </a:pPr>
                      <a:r>
                        <a:rPr dirty="0" sz="1200" spc="70">
                          <a:latin typeface="Calibri"/>
                          <a:cs typeface="Calibri"/>
                        </a:rPr>
                        <a:t>present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marL="38735">
                        <a:lnSpc>
                          <a:spcPts val="1260"/>
                        </a:lnSpc>
                      </a:pPr>
                      <a:r>
                        <a:rPr dirty="0" sz="1200" spc="-25">
                          <a:latin typeface="Calibri"/>
                          <a:cs typeface="Calibri"/>
                        </a:rPr>
                        <a:t>S4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algn="r" marR="31115">
                        <a:lnSpc>
                          <a:spcPts val="1260"/>
                        </a:lnSpc>
                      </a:pPr>
                      <a:r>
                        <a:rPr dirty="0" sz="1200" spc="265">
                          <a:latin typeface="Calibri"/>
                          <a:cs typeface="Calibri"/>
                        </a:rPr>
                        <a:t>if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marL="38735">
                        <a:lnSpc>
                          <a:spcPts val="1260"/>
                        </a:lnSpc>
                      </a:pPr>
                      <a:r>
                        <a:rPr dirty="0" sz="1200" spc="-25">
                          <a:latin typeface="Calibri"/>
                          <a:cs typeface="Calibri"/>
                        </a:rPr>
                        <a:t>up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algn="r" marR="31115">
                        <a:lnSpc>
                          <a:spcPts val="1260"/>
                        </a:lnSpc>
                      </a:pPr>
                      <a:r>
                        <a:rPr dirty="0" sz="1200" spc="55">
                          <a:latin typeface="Calibri"/>
                          <a:cs typeface="Calibri"/>
                        </a:rPr>
                        <a:t>next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algn="ctr" marL="6985">
                        <a:lnSpc>
                          <a:spcPts val="1260"/>
                        </a:lnSpc>
                      </a:pPr>
                      <a:r>
                        <a:rPr dirty="0" sz="1200" spc="85">
                          <a:latin typeface="Calibri"/>
                          <a:cs typeface="Calibri"/>
                        </a:rPr>
                        <a:t>S5;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B="0" marT="0"/>
                </a:tc>
              </a:tr>
              <a:tr h="182880">
                <a:tc>
                  <a:txBody>
                    <a:bodyPr/>
                    <a:lstStyle/>
                    <a:p>
                      <a:pPr marL="31750">
                        <a:lnSpc>
                          <a:spcPts val="1260"/>
                        </a:lnSpc>
                      </a:pPr>
                      <a:r>
                        <a:rPr dirty="0" sz="1200" spc="70">
                          <a:latin typeface="Calibri"/>
                          <a:cs typeface="Calibri"/>
                        </a:rPr>
                        <a:t>present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marL="38735">
                        <a:lnSpc>
                          <a:spcPts val="1260"/>
                        </a:lnSpc>
                      </a:pPr>
                      <a:r>
                        <a:rPr dirty="0" sz="1200" spc="-25">
                          <a:latin typeface="Calibri"/>
                          <a:cs typeface="Calibri"/>
                        </a:rPr>
                        <a:t>S5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algn="r" marR="31115">
                        <a:lnSpc>
                          <a:spcPts val="1260"/>
                        </a:lnSpc>
                      </a:pPr>
                      <a:r>
                        <a:rPr dirty="0" sz="1200" spc="265">
                          <a:latin typeface="Calibri"/>
                          <a:cs typeface="Calibri"/>
                        </a:rPr>
                        <a:t>if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marL="38735">
                        <a:lnSpc>
                          <a:spcPts val="1260"/>
                        </a:lnSpc>
                      </a:pPr>
                      <a:r>
                        <a:rPr dirty="0" sz="1200" spc="-25">
                          <a:latin typeface="Calibri"/>
                          <a:cs typeface="Calibri"/>
                        </a:rPr>
                        <a:t>up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algn="r" marR="31115">
                        <a:lnSpc>
                          <a:spcPts val="1260"/>
                        </a:lnSpc>
                      </a:pPr>
                      <a:r>
                        <a:rPr dirty="0" sz="1200" spc="55">
                          <a:latin typeface="Calibri"/>
                          <a:cs typeface="Calibri"/>
                        </a:rPr>
                        <a:t>next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algn="ctr" marL="6985">
                        <a:lnSpc>
                          <a:spcPts val="1260"/>
                        </a:lnSpc>
                      </a:pPr>
                      <a:r>
                        <a:rPr dirty="0" sz="1200" spc="85">
                          <a:latin typeface="Calibri"/>
                          <a:cs typeface="Calibri"/>
                        </a:rPr>
                        <a:t>S6;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B="0" marT="0"/>
                </a:tc>
              </a:tr>
              <a:tr h="182880">
                <a:tc>
                  <a:txBody>
                    <a:bodyPr/>
                    <a:lstStyle/>
                    <a:p>
                      <a:pPr marL="31750">
                        <a:lnSpc>
                          <a:spcPts val="1260"/>
                        </a:lnSpc>
                      </a:pPr>
                      <a:r>
                        <a:rPr dirty="0" sz="1200" spc="70">
                          <a:latin typeface="Calibri"/>
                          <a:cs typeface="Calibri"/>
                        </a:rPr>
                        <a:t>present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marL="38735">
                        <a:lnSpc>
                          <a:spcPts val="1260"/>
                        </a:lnSpc>
                      </a:pPr>
                      <a:r>
                        <a:rPr dirty="0" sz="1200" spc="-25">
                          <a:latin typeface="Calibri"/>
                          <a:cs typeface="Calibri"/>
                        </a:rPr>
                        <a:t>S6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algn="r" marR="31115">
                        <a:lnSpc>
                          <a:spcPts val="1260"/>
                        </a:lnSpc>
                      </a:pPr>
                      <a:r>
                        <a:rPr dirty="0" sz="1200" spc="265">
                          <a:latin typeface="Calibri"/>
                          <a:cs typeface="Calibri"/>
                        </a:rPr>
                        <a:t>if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marL="38735">
                        <a:lnSpc>
                          <a:spcPts val="1260"/>
                        </a:lnSpc>
                      </a:pPr>
                      <a:r>
                        <a:rPr dirty="0" sz="1200" spc="-25">
                          <a:latin typeface="Calibri"/>
                          <a:cs typeface="Calibri"/>
                        </a:rPr>
                        <a:t>up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algn="r" marR="31115">
                        <a:lnSpc>
                          <a:spcPts val="1260"/>
                        </a:lnSpc>
                      </a:pPr>
                      <a:r>
                        <a:rPr dirty="0" sz="1200" spc="55">
                          <a:latin typeface="Calibri"/>
                          <a:cs typeface="Calibri"/>
                        </a:rPr>
                        <a:t>next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algn="ctr" marL="6985">
                        <a:lnSpc>
                          <a:spcPts val="1260"/>
                        </a:lnSpc>
                      </a:pPr>
                      <a:r>
                        <a:rPr dirty="0" sz="1200" spc="85">
                          <a:latin typeface="Calibri"/>
                          <a:cs typeface="Calibri"/>
                        </a:rPr>
                        <a:t>S7;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B="0" marT="0"/>
                </a:tc>
              </a:tr>
              <a:tr h="182880">
                <a:tc>
                  <a:txBody>
                    <a:bodyPr/>
                    <a:lstStyle/>
                    <a:p>
                      <a:pPr marL="31750">
                        <a:lnSpc>
                          <a:spcPts val="1260"/>
                        </a:lnSpc>
                      </a:pPr>
                      <a:r>
                        <a:rPr dirty="0" sz="1200" spc="70">
                          <a:latin typeface="Calibri"/>
                          <a:cs typeface="Calibri"/>
                        </a:rPr>
                        <a:t>present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marL="38735">
                        <a:lnSpc>
                          <a:spcPts val="1260"/>
                        </a:lnSpc>
                      </a:pPr>
                      <a:r>
                        <a:rPr dirty="0" sz="1200" spc="-25">
                          <a:latin typeface="Calibri"/>
                          <a:cs typeface="Calibri"/>
                        </a:rPr>
                        <a:t>S7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algn="r" marR="31115">
                        <a:lnSpc>
                          <a:spcPts val="1260"/>
                        </a:lnSpc>
                      </a:pPr>
                      <a:r>
                        <a:rPr dirty="0" sz="1200" spc="265">
                          <a:latin typeface="Calibri"/>
                          <a:cs typeface="Calibri"/>
                        </a:rPr>
                        <a:t>if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marL="38735">
                        <a:lnSpc>
                          <a:spcPts val="1260"/>
                        </a:lnSpc>
                      </a:pPr>
                      <a:r>
                        <a:rPr dirty="0" sz="1200" spc="-25">
                          <a:latin typeface="Calibri"/>
                          <a:cs typeface="Calibri"/>
                        </a:rPr>
                        <a:t>up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algn="r" marR="31115">
                        <a:lnSpc>
                          <a:spcPts val="1260"/>
                        </a:lnSpc>
                      </a:pPr>
                      <a:r>
                        <a:rPr dirty="0" sz="1200" spc="55">
                          <a:latin typeface="Calibri"/>
                          <a:cs typeface="Calibri"/>
                        </a:rPr>
                        <a:t>next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algn="ctr" marL="6985">
                        <a:lnSpc>
                          <a:spcPts val="1260"/>
                        </a:lnSpc>
                      </a:pPr>
                      <a:r>
                        <a:rPr dirty="0" sz="1200" spc="85">
                          <a:latin typeface="Calibri"/>
                          <a:cs typeface="Calibri"/>
                        </a:rPr>
                        <a:t>S8;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B="0" marT="0"/>
                </a:tc>
              </a:tr>
              <a:tr h="182880">
                <a:tc>
                  <a:txBody>
                    <a:bodyPr/>
                    <a:lstStyle/>
                    <a:p>
                      <a:pPr marL="31750">
                        <a:lnSpc>
                          <a:spcPts val="1260"/>
                        </a:lnSpc>
                      </a:pPr>
                      <a:r>
                        <a:rPr dirty="0" sz="1200" spc="70">
                          <a:latin typeface="Calibri"/>
                          <a:cs typeface="Calibri"/>
                        </a:rPr>
                        <a:t>present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marL="38735">
                        <a:lnSpc>
                          <a:spcPts val="1260"/>
                        </a:lnSpc>
                      </a:pPr>
                      <a:r>
                        <a:rPr dirty="0" sz="1200" spc="-25">
                          <a:latin typeface="Calibri"/>
                          <a:cs typeface="Calibri"/>
                        </a:rPr>
                        <a:t>S8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algn="r" marR="31115">
                        <a:lnSpc>
                          <a:spcPts val="1260"/>
                        </a:lnSpc>
                      </a:pPr>
                      <a:r>
                        <a:rPr dirty="0" sz="1200" spc="265">
                          <a:latin typeface="Calibri"/>
                          <a:cs typeface="Calibri"/>
                        </a:rPr>
                        <a:t>if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marL="38735">
                        <a:lnSpc>
                          <a:spcPts val="1260"/>
                        </a:lnSpc>
                      </a:pPr>
                      <a:r>
                        <a:rPr dirty="0" sz="1200" spc="-25">
                          <a:latin typeface="Calibri"/>
                          <a:cs typeface="Calibri"/>
                        </a:rPr>
                        <a:t>up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algn="r" marR="31115">
                        <a:lnSpc>
                          <a:spcPts val="1260"/>
                        </a:lnSpc>
                      </a:pPr>
                      <a:r>
                        <a:rPr dirty="0" sz="1200" spc="55">
                          <a:latin typeface="Calibri"/>
                          <a:cs typeface="Calibri"/>
                        </a:rPr>
                        <a:t>next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algn="ctr" marL="6985">
                        <a:lnSpc>
                          <a:spcPts val="1260"/>
                        </a:lnSpc>
                      </a:pPr>
                      <a:r>
                        <a:rPr dirty="0" sz="1200" spc="85">
                          <a:latin typeface="Calibri"/>
                          <a:cs typeface="Calibri"/>
                        </a:rPr>
                        <a:t>S9;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B="0" marT="0"/>
                </a:tc>
              </a:tr>
              <a:tr h="182880">
                <a:tc>
                  <a:txBody>
                    <a:bodyPr/>
                    <a:lstStyle/>
                    <a:p>
                      <a:pPr marL="31750">
                        <a:lnSpc>
                          <a:spcPts val="1260"/>
                        </a:lnSpc>
                      </a:pPr>
                      <a:r>
                        <a:rPr dirty="0" sz="1200" spc="70">
                          <a:latin typeface="Calibri"/>
                          <a:cs typeface="Calibri"/>
                        </a:rPr>
                        <a:t>present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marL="38735">
                        <a:lnSpc>
                          <a:spcPts val="1260"/>
                        </a:lnSpc>
                      </a:pPr>
                      <a:r>
                        <a:rPr dirty="0" sz="1200" spc="-25">
                          <a:latin typeface="Calibri"/>
                          <a:cs typeface="Calibri"/>
                        </a:rPr>
                        <a:t>S9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algn="r" marR="31115">
                        <a:lnSpc>
                          <a:spcPts val="1260"/>
                        </a:lnSpc>
                      </a:pPr>
                      <a:r>
                        <a:rPr dirty="0" sz="1200" spc="265">
                          <a:latin typeface="Calibri"/>
                          <a:cs typeface="Calibri"/>
                        </a:rPr>
                        <a:t>if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marL="38735">
                        <a:lnSpc>
                          <a:spcPts val="1260"/>
                        </a:lnSpc>
                      </a:pPr>
                      <a:r>
                        <a:rPr dirty="0" sz="1200" spc="-25">
                          <a:latin typeface="Calibri"/>
                          <a:cs typeface="Calibri"/>
                        </a:rPr>
                        <a:t>up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algn="r" marR="31115">
                        <a:lnSpc>
                          <a:spcPts val="1260"/>
                        </a:lnSpc>
                      </a:pPr>
                      <a:r>
                        <a:rPr dirty="0" sz="1200" spc="55">
                          <a:latin typeface="Calibri"/>
                          <a:cs typeface="Calibri"/>
                        </a:rPr>
                        <a:t>next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algn="ctr" marL="6985">
                        <a:lnSpc>
                          <a:spcPts val="1260"/>
                        </a:lnSpc>
                      </a:pPr>
                      <a:r>
                        <a:rPr dirty="0" sz="1200" spc="85">
                          <a:latin typeface="Calibri"/>
                          <a:cs typeface="Calibri"/>
                        </a:rPr>
                        <a:t>S0;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B="0" marT="0"/>
                </a:tc>
              </a:tr>
              <a:tr h="167640">
                <a:tc>
                  <a:txBody>
                    <a:bodyPr/>
                    <a:lstStyle/>
                    <a:p>
                      <a:pPr marL="31750">
                        <a:lnSpc>
                          <a:spcPts val="1220"/>
                        </a:lnSpc>
                      </a:pPr>
                      <a:r>
                        <a:rPr dirty="0" sz="1200" spc="185">
                          <a:latin typeface="Calibri"/>
                          <a:cs typeface="Calibri"/>
                        </a:rPr>
                        <a:t>}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/>
                </a:tc>
              </a:tr>
            </a:tbl>
          </a:graphicData>
        </a:graphic>
      </p:graphicFrame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587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dirty="0" spc="250"/>
              <a:t>Chapter</a:t>
            </a:r>
            <a:r>
              <a:rPr dirty="0" spc="400"/>
              <a:t> </a:t>
            </a:r>
            <a:r>
              <a:rPr dirty="0" spc="85"/>
              <a:t>5</a:t>
            </a:r>
          </a:p>
        </p:txBody>
      </p:sp>
      <p:sp>
        <p:nvSpPr>
          <p:cNvPr id="3" name="object 3" descr=""/>
          <p:cNvSpPr txBox="1"/>
          <p:nvPr/>
        </p:nvSpPr>
        <p:spPr>
          <a:xfrm>
            <a:off x="573925" y="2776396"/>
            <a:ext cx="3031490" cy="403225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dirty="0" sz="2450" spc="615" b="1">
                <a:latin typeface="Calibri"/>
                <a:cs typeface="Calibri"/>
              </a:rPr>
              <a:t>CPU</a:t>
            </a:r>
            <a:r>
              <a:rPr dirty="0" sz="2450" spc="375" b="1">
                <a:latin typeface="Calibri"/>
                <a:cs typeface="Calibri"/>
              </a:rPr>
              <a:t> </a:t>
            </a:r>
            <a:r>
              <a:rPr dirty="0" sz="2450" spc="200" b="1">
                <a:latin typeface="Calibri"/>
                <a:cs typeface="Calibri"/>
              </a:rPr>
              <a:t>and</a:t>
            </a:r>
            <a:r>
              <a:rPr dirty="0" sz="2450" spc="380" b="1">
                <a:latin typeface="Calibri"/>
                <a:cs typeface="Calibri"/>
              </a:rPr>
              <a:t> </a:t>
            </a:r>
            <a:r>
              <a:rPr dirty="0" sz="2450" spc="160" b="1">
                <a:latin typeface="Calibri"/>
                <a:cs typeface="Calibri"/>
              </a:rPr>
              <a:t>hardware</a:t>
            </a:r>
            <a:endParaRPr sz="2450">
              <a:latin typeface="Calibri"/>
              <a:cs typeface="Calibri"/>
            </a:endParaRPr>
          </a:p>
        </p:txBody>
      </p:sp>
      <p:grpSp>
        <p:nvGrpSpPr>
          <p:cNvPr id="4" name="object 4" descr=""/>
          <p:cNvGrpSpPr/>
          <p:nvPr/>
        </p:nvGrpSpPr>
        <p:grpSpPr>
          <a:xfrm>
            <a:off x="1416964" y="5626609"/>
            <a:ext cx="4392930" cy="1800860"/>
            <a:chOff x="1416964" y="5626609"/>
            <a:chExt cx="4392930" cy="1800860"/>
          </a:xfrm>
        </p:grpSpPr>
        <p:sp>
          <p:nvSpPr>
            <p:cNvPr id="5" name="object 5" descr=""/>
            <p:cNvSpPr/>
            <p:nvPr/>
          </p:nvSpPr>
          <p:spPr>
            <a:xfrm>
              <a:off x="1453159" y="5662804"/>
              <a:ext cx="2304415" cy="1440180"/>
            </a:xfrm>
            <a:custGeom>
              <a:avLst/>
              <a:gdLst/>
              <a:ahLst/>
              <a:cxnLst/>
              <a:rect l="l" t="t" r="r" b="b"/>
              <a:pathLst>
                <a:path w="2304415" h="1440179">
                  <a:moveTo>
                    <a:pt x="0" y="0"/>
                  </a:moveTo>
                  <a:lnTo>
                    <a:pt x="2304037" y="0"/>
                  </a:lnTo>
                  <a:lnTo>
                    <a:pt x="2304037" y="1440023"/>
                  </a:lnTo>
                </a:path>
              </a:pathLst>
            </a:custGeom>
            <a:ln w="72000">
              <a:solidFill>
                <a:srgbClr val="00FF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 descr=""/>
            <p:cNvSpPr/>
            <p:nvPr/>
          </p:nvSpPr>
          <p:spPr>
            <a:xfrm>
              <a:off x="3469192" y="5950809"/>
              <a:ext cx="2304415" cy="1440180"/>
            </a:xfrm>
            <a:custGeom>
              <a:avLst/>
              <a:gdLst/>
              <a:ahLst/>
              <a:cxnLst/>
              <a:rect l="l" t="t" r="r" b="b"/>
              <a:pathLst>
                <a:path w="2304415" h="1440179">
                  <a:moveTo>
                    <a:pt x="0" y="0"/>
                  </a:moveTo>
                  <a:lnTo>
                    <a:pt x="0" y="1440023"/>
                  </a:lnTo>
                  <a:lnTo>
                    <a:pt x="2304037" y="1440023"/>
                  </a:lnTo>
                </a:path>
              </a:pathLst>
            </a:custGeom>
            <a:ln w="72000">
              <a:solidFill>
                <a:srgbClr val="00AEE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7" name="object 7" descr=""/>
            <p:cNvSpPr/>
            <p:nvPr/>
          </p:nvSpPr>
          <p:spPr>
            <a:xfrm>
              <a:off x="4333206" y="5950809"/>
              <a:ext cx="1152525" cy="1152525"/>
            </a:xfrm>
            <a:custGeom>
              <a:avLst/>
              <a:gdLst/>
              <a:ahLst/>
              <a:cxnLst/>
              <a:rect l="l" t="t" r="r" b="b"/>
              <a:pathLst>
                <a:path w="1152525" h="1152525">
                  <a:moveTo>
                    <a:pt x="0" y="1152018"/>
                  </a:moveTo>
                  <a:lnTo>
                    <a:pt x="0" y="0"/>
                  </a:lnTo>
                  <a:lnTo>
                    <a:pt x="1152018" y="0"/>
                  </a:lnTo>
                  <a:lnTo>
                    <a:pt x="1152018" y="1152018"/>
                  </a:lnTo>
                  <a:lnTo>
                    <a:pt x="0" y="1152018"/>
                  </a:lnTo>
                  <a:close/>
                </a:path>
                <a:path w="1152525" h="1152525">
                  <a:moveTo>
                    <a:pt x="216003" y="1080017"/>
                  </a:moveTo>
                  <a:lnTo>
                    <a:pt x="216003" y="288004"/>
                  </a:lnTo>
                </a:path>
                <a:path w="1152525" h="1152525">
                  <a:moveTo>
                    <a:pt x="288004" y="1080017"/>
                  </a:moveTo>
                  <a:lnTo>
                    <a:pt x="288004" y="288004"/>
                  </a:lnTo>
                </a:path>
                <a:path w="1152525" h="1152525">
                  <a:moveTo>
                    <a:pt x="360005" y="1080017"/>
                  </a:moveTo>
                  <a:lnTo>
                    <a:pt x="360005" y="288004"/>
                  </a:lnTo>
                </a:path>
                <a:path w="1152525" h="1152525">
                  <a:moveTo>
                    <a:pt x="432007" y="1080017"/>
                  </a:moveTo>
                  <a:lnTo>
                    <a:pt x="432007" y="288004"/>
                  </a:lnTo>
                </a:path>
                <a:path w="1152525" h="1152525">
                  <a:moveTo>
                    <a:pt x="504008" y="1080017"/>
                  </a:moveTo>
                  <a:lnTo>
                    <a:pt x="504008" y="288004"/>
                  </a:lnTo>
                </a:path>
                <a:path w="1152525" h="1152525">
                  <a:moveTo>
                    <a:pt x="576009" y="1080017"/>
                  </a:moveTo>
                  <a:lnTo>
                    <a:pt x="576009" y="288004"/>
                  </a:lnTo>
                </a:path>
                <a:path w="1152525" h="1152525">
                  <a:moveTo>
                    <a:pt x="648010" y="1080017"/>
                  </a:moveTo>
                  <a:lnTo>
                    <a:pt x="648010" y="288004"/>
                  </a:lnTo>
                </a:path>
                <a:path w="1152525" h="1152525">
                  <a:moveTo>
                    <a:pt x="720011" y="1080017"/>
                  </a:moveTo>
                  <a:lnTo>
                    <a:pt x="720011" y="288004"/>
                  </a:lnTo>
                </a:path>
                <a:path w="1152525" h="1152525">
                  <a:moveTo>
                    <a:pt x="792012" y="1080017"/>
                  </a:moveTo>
                  <a:lnTo>
                    <a:pt x="792012" y="288004"/>
                  </a:lnTo>
                </a:path>
                <a:path w="1152525" h="1152525">
                  <a:moveTo>
                    <a:pt x="864014" y="1080017"/>
                  </a:moveTo>
                  <a:lnTo>
                    <a:pt x="864014" y="288004"/>
                  </a:lnTo>
                </a:path>
                <a:path w="1152525" h="1152525">
                  <a:moveTo>
                    <a:pt x="936015" y="1080017"/>
                  </a:moveTo>
                  <a:lnTo>
                    <a:pt x="936015" y="288004"/>
                  </a:lnTo>
                </a:path>
                <a:path w="1152525" h="1152525">
                  <a:moveTo>
                    <a:pt x="144002" y="1008016"/>
                  </a:moveTo>
                  <a:lnTo>
                    <a:pt x="1008016" y="1008016"/>
                  </a:lnTo>
                </a:path>
                <a:path w="1152525" h="1152525">
                  <a:moveTo>
                    <a:pt x="144002" y="936015"/>
                  </a:moveTo>
                  <a:lnTo>
                    <a:pt x="1008016" y="936015"/>
                  </a:lnTo>
                </a:path>
                <a:path w="1152525" h="1152525">
                  <a:moveTo>
                    <a:pt x="144002" y="864013"/>
                  </a:moveTo>
                  <a:lnTo>
                    <a:pt x="1008016" y="864013"/>
                  </a:lnTo>
                </a:path>
                <a:path w="1152525" h="1152525">
                  <a:moveTo>
                    <a:pt x="144002" y="792013"/>
                  </a:moveTo>
                  <a:lnTo>
                    <a:pt x="1008016" y="792013"/>
                  </a:lnTo>
                </a:path>
                <a:path w="1152525" h="1152525">
                  <a:moveTo>
                    <a:pt x="144002" y="720011"/>
                  </a:moveTo>
                  <a:lnTo>
                    <a:pt x="1008016" y="720011"/>
                  </a:lnTo>
                </a:path>
                <a:path w="1152525" h="1152525">
                  <a:moveTo>
                    <a:pt x="144002" y="648010"/>
                  </a:moveTo>
                  <a:lnTo>
                    <a:pt x="1008016" y="648010"/>
                  </a:lnTo>
                </a:path>
                <a:path w="1152525" h="1152525">
                  <a:moveTo>
                    <a:pt x="144002" y="576009"/>
                  </a:moveTo>
                  <a:lnTo>
                    <a:pt x="1008016" y="576009"/>
                  </a:lnTo>
                </a:path>
                <a:path w="1152525" h="1152525">
                  <a:moveTo>
                    <a:pt x="144002" y="504008"/>
                  </a:moveTo>
                  <a:lnTo>
                    <a:pt x="1008016" y="504008"/>
                  </a:lnTo>
                </a:path>
                <a:path w="1152525" h="1152525">
                  <a:moveTo>
                    <a:pt x="144002" y="432007"/>
                  </a:moveTo>
                  <a:lnTo>
                    <a:pt x="1008016" y="432007"/>
                  </a:lnTo>
                </a:path>
                <a:path w="1152525" h="1152525">
                  <a:moveTo>
                    <a:pt x="144002" y="360006"/>
                  </a:moveTo>
                  <a:lnTo>
                    <a:pt x="1008016" y="360006"/>
                  </a:lnTo>
                </a:path>
              </a:pathLst>
            </a:custGeom>
            <a:ln w="506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8" name="object 8" descr=""/>
          <p:cNvSpPr txBox="1"/>
          <p:nvPr/>
        </p:nvSpPr>
        <p:spPr>
          <a:xfrm>
            <a:off x="4717935" y="5982192"/>
            <a:ext cx="382905" cy="207645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200" spc="114">
                <a:latin typeface="Calibri"/>
                <a:cs typeface="Calibri"/>
              </a:rPr>
              <a:t>RAM</a:t>
            </a:r>
            <a:endParaRPr sz="1200">
              <a:latin typeface="Calibri"/>
              <a:cs typeface="Calibri"/>
            </a:endParaRPr>
          </a:p>
        </p:txBody>
      </p:sp>
      <p:grpSp>
        <p:nvGrpSpPr>
          <p:cNvPr id="9" name="object 9" descr=""/>
          <p:cNvGrpSpPr/>
          <p:nvPr/>
        </p:nvGrpSpPr>
        <p:grpSpPr>
          <a:xfrm>
            <a:off x="3754656" y="6092271"/>
            <a:ext cx="581660" cy="869315"/>
            <a:chOff x="3754656" y="6092271"/>
            <a:chExt cx="581660" cy="869315"/>
          </a:xfrm>
        </p:grpSpPr>
        <p:sp>
          <p:nvSpPr>
            <p:cNvPr id="10" name="object 10" descr=""/>
            <p:cNvSpPr/>
            <p:nvPr/>
          </p:nvSpPr>
          <p:spPr>
            <a:xfrm>
              <a:off x="3757196" y="6094811"/>
              <a:ext cx="576580" cy="0"/>
            </a:xfrm>
            <a:custGeom>
              <a:avLst/>
              <a:gdLst/>
              <a:ahLst/>
              <a:cxnLst/>
              <a:rect l="l" t="t" r="r" b="b"/>
              <a:pathLst>
                <a:path w="576579" h="0">
                  <a:moveTo>
                    <a:pt x="0" y="0"/>
                  </a:moveTo>
                  <a:lnTo>
                    <a:pt x="576009" y="0"/>
                  </a:lnTo>
                </a:path>
              </a:pathLst>
            </a:custGeom>
            <a:ln w="5060">
              <a:solidFill>
                <a:srgbClr val="00FF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1" name="object 11" descr=""/>
            <p:cNvSpPr/>
            <p:nvPr/>
          </p:nvSpPr>
          <p:spPr>
            <a:xfrm>
              <a:off x="3757196" y="6382816"/>
              <a:ext cx="576580" cy="288290"/>
            </a:xfrm>
            <a:custGeom>
              <a:avLst/>
              <a:gdLst/>
              <a:ahLst/>
              <a:cxnLst/>
              <a:rect l="l" t="t" r="r" b="b"/>
              <a:pathLst>
                <a:path w="576579" h="288290">
                  <a:moveTo>
                    <a:pt x="0" y="0"/>
                  </a:moveTo>
                  <a:lnTo>
                    <a:pt x="576009" y="0"/>
                  </a:lnTo>
                </a:path>
                <a:path w="576579" h="288290">
                  <a:moveTo>
                    <a:pt x="0" y="288004"/>
                  </a:moveTo>
                  <a:lnTo>
                    <a:pt x="576009" y="288004"/>
                  </a:lnTo>
                </a:path>
              </a:pathLst>
            </a:custGeom>
            <a:ln w="5060">
              <a:solidFill>
                <a:srgbClr val="00FF00"/>
              </a:solidFill>
              <a:prstDash val="dash"/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2" name="object 12" descr=""/>
            <p:cNvSpPr/>
            <p:nvPr/>
          </p:nvSpPr>
          <p:spPr>
            <a:xfrm>
              <a:off x="3757196" y="6958826"/>
              <a:ext cx="576580" cy="0"/>
            </a:xfrm>
            <a:custGeom>
              <a:avLst/>
              <a:gdLst/>
              <a:ahLst/>
              <a:cxnLst/>
              <a:rect l="l" t="t" r="r" b="b"/>
              <a:pathLst>
                <a:path w="576579" h="0">
                  <a:moveTo>
                    <a:pt x="0" y="0"/>
                  </a:moveTo>
                  <a:lnTo>
                    <a:pt x="576009" y="0"/>
                  </a:lnTo>
                </a:path>
              </a:pathLst>
            </a:custGeom>
            <a:ln w="5060">
              <a:solidFill>
                <a:srgbClr val="00FF0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3" name="object 13" descr=""/>
          <p:cNvSpPr txBox="1"/>
          <p:nvPr/>
        </p:nvSpPr>
        <p:spPr>
          <a:xfrm>
            <a:off x="573925" y="3808931"/>
            <a:ext cx="3354070" cy="1805939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200" spc="175">
                <a:latin typeface="Calibri"/>
                <a:cs typeface="Calibri"/>
              </a:rPr>
              <a:t>A</a:t>
            </a:r>
            <a:r>
              <a:rPr dirty="0" sz="1200" spc="200">
                <a:latin typeface="Calibri"/>
                <a:cs typeface="Calibri"/>
              </a:rPr>
              <a:t> </a:t>
            </a:r>
            <a:r>
              <a:rPr dirty="0" sz="1200" spc="155">
                <a:latin typeface="Calibri"/>
                <a:cs typeface="Calibri"/>
              </a:rPr>
              <a:t>CPU</a:t>
            </a:r>
            <a:r>
              <a:rPr dirty="0" sz="1200" spc="204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(Central</a:t>
            </a:r>
            <a:r>
              <a:rPr dirty="0" sz="1200" spc="21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Processing</a:t>
            </a:r>
            <a:r>
              <a:rPr dirty="0" sz="1200" spc="204">
                <a:latin typeface="Calibri"/>
                <a:cs typeface="Calibri"/>
              </a:rPr>
              <a:t> </a:t>
            </a:r>
            <a:r>
              <a:rPr dirty="0" sz="1200" spc="60">
                <a:latin typeface="Calibri"/>
                <a:cs typeface="Calibri"/>
              </a:rPr>
              <a:t>Unit)</a:t>
            </a:r>
            <a:r>
              <a:rPr dirty="0" sz="1200" spc="21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consists</a:t>
            </a:r>
            <a:r>
              <a:rPr dirty="0" sz="1200" spc="204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many</a:t>
            </a:r>
            <a:r>
              <a:rPr dirty="0" sz="1200" spc="204">
                <a:latin typeface="Calibri"/>
                <a:cs typeface="Calibri"/>
              </a:rPr>
              <a:t> </a:t>
            </a:r>
            <a:r>
              <a:rPr dirty="0" sz="1200" spc="-35">
                <a:latin typeface="Calibri"/>
                <a:cs typeface="Calibri"/>
              </a:rPr>
              <a:t>of</a:t>
            </a:r>
            <a:endParaRPr sz="1200">
              <a:latin typeface="Calibri"/>
              <a:cs typeface="Calibri"/>
            </a:endParaRPr>
          </a:p>
          <a:p>
            <a:pPr marL="384175" indent="-148590">
              <a:lnSpc>
                <a:spcPct val="100000"/>
              </a:lnSpc>
              <a:spcBef>
                <a:spcPts val="1000"/>
              </a:spcBef>
              <a:buFont typeface="Arial MT"/>
              <a:buChar char="•"/>
              <a:tabLst>
                <a:tab pos="384175" algn="l"/>
              </a:tabLst>
            </a:pPr>
            <a:r>
              <a:rPr dirty="0" sz="1200" spc="-10">
                <a:latin typeface="Calibri"/>
                <a:cs typeface="Calibri"/>
              </a:rPr>
              <a:t>Registers</a:t>
            </a:r>
            <a:endParaRPr sz="1200">
              <a:latin typeface="Calibri"/>
              <a:cs typeface="Calibri"/>
            </a:endParaRPr>
          </a:p>
          <a:p>
            <a:pPr marL="384175" indent="-148590">
              <a:lnSpc>
                <a:spcPct val="100000"/>
              </a:lnSpc>
              <a:spcBef>
                <a:spcPts val="505"/>
              </a:spcBef>
              <a:buFont typeface="Arial MT"/>
              <a:buChar char="•"/>
              <a:tabLst>
                <a:tab pos="384175" algn="l"/>
              </a:tabLst>
            </a:pPr>
            <a:r>
              <a:rPr dirty="0" sz="1200" spc="-10">
                <a:latin typeface="Calibri"/>
                <a:cs typeface="Calibri"/>
              </a:rPr>
              <a:t>Counters</a:t>
            </a:r>
            <a:endParaRPr sz="1200">
              <a:latin typeface="Calibri"/>
              <a:cs typeface="Calibri"/>
            </a:endParaRPr>
          </a:p>
          <a:p>
            <a:pPr marL="384175" indent="-148590">
              <a:lnSpc>
                <a:spcPct val="100000"/>
              </a:lnSpc>
              <a:spcBef>
                <a:spcPts val="500"/>
              </a:spcBef>
              <a:buFont typeface="Arial MT"/>
              <a:buChar char="•"/>
              <a:tabLst>
                <a:tab pos="384175" algn="l"/>
              </a:tabLst>
            </a:pPr>
            <a:r>
              <a:rPr dirty="0" sz="1200">
                <a:latin typeface="Calibri"/>
                <a:cs typeface="Calibri"/>
              </a:rPr>
              <a:t>Adder</a:t>
            </a:r>
            <a:r>
              <a:rPr dirty="0" sz="1200" spc="26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units</a:t>
            </a:r>
            <a:r>
              <a:rPr dirty="0" sz="1200" spc="265">
                <a:latin typeface="Calibri"/>
                <a:cs typeface="Calibri"/>
              </a:rPr>
              <a:t> </a:t>
            </a:r>
            <a:r>
              <a:rPr dirty="0" sz="1200" spc="-25">
                <a:latin typeface="Calibri"/>
                <a:cs typeface="Calibri"/>
              </a:rPr>
              <a:t>and</a:t>
            </a:r>
            <a:endParaRPr sz="1200">
              <a:latin typeface="Calibri"/>
              <a:cs typeface="Calibri"/>
            </a:endParaRPr>
          </a:p>
          <a:p>
            <a:pPr marL="384175" indent="-148590">
              <a:lnSpc>
                <a:spcPct val="100000"/>
              </a:lnSpc>
              <a:spcBef>
                <a:spcPts val="505"/>
              </a:spcBef>
              <a:buFont typeface="Arial MT"/>
              <a:buChar char="•"/>
              <a:tabLst>
                <a:tab pos="384175" algn="l"/>
              </a:tabLst>
            </a:pPr>
            <a:r>
              <a:rPr dirty="0" sz="1200">
                <a:latin typeface="Calibri"/>
                <a:cs typeface="Calibri"/>
              </a:rPr>
              <a:t>many</a:t>
            </a:r>
            <a:r>
              <a:rPr dirty="0" sz="1200" spc="15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pins</a:t>
            </a:r>
            <a:r>
              <a:rPr dirty="0" sz="1200" spc="15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for</a:t>
            </a:r>
            <a:r>
              <a:rPr dirty="0" sz="1200" spc="16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address</a:t>
            </a:r>
            <a:r>
              <a:rPr dirty="0" sz="1200" spc="15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and</a:t>
            </a:r>
            <a:r>
              <a:rPr dirty="0" sz="1200" spc="15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data</a:t>
            </a:r>
            <a:r>
              <a:rPr dirty="0" sz="1200" spc="160">
                <a:latin typeface="Calibri"/>
                <a:cs typeface="Calibri"/>
              </a:rPr>
              <a:t> </a:t>
            </a:r>
            <a:r>
              <a:rPr dirty="0" sz="1200" spc="-25">
                <a:latin typeface="Calibri"/>
                <a:cs typeface="Calibri"/>
              </a:rPr>
              <a:t>bus</a:t>
            </a:r>
            <a:endParaRPr sz="12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1405"/>
              </a:spcBef>
            </a:pPr>
            <a:endParaRPr sz="1200">
              <a:latin typeface="Calibri"/>
              <a:cs typeface="Calibri"/>
            </a:endParaRPr>
          </a:p>
          <a:p>
            <a:pPr marL="1480185">
              <a:lnSpc>
                <a:spcPct val="100000"/>
              </a:lnSpc>
              <a:spcBef>
                <a:spcPts val="5"/>
              </a:spcBef>
            </a:pPr>
            <a:r>
              <a:rPr dirty="0" sz="1200">
                <a:solidFill>
                  <a:srgbClr val="00FF00"/>
                </a:solidFill>
                <a:latin typeface="Calibri"/>
                <a:cs typeface="Calibri"/>
              </a:rPr>
              <a:t>Address-</a:t>
            </a:r>
            <a:r>
              <a:rPr dirty="0" sz="1200" spc="-25">
                <a:solidFill>
                  <a:srgbClr val="00FF00"/>
                </a:solidFill>
                <a:latin typeface="Calibri"/>
                <a:cs typeface="Calibri"/>
              </a:rPr>
              <a:t>Bus</a:t>
            </a:r>
            <a:endParaRPr sz="1200">
              <a:latin typeface="Calibri"/>
              <a:cs typeface="Calibri"/>
            </a:endParaRPr>
          </a:p>
        </p:txBody>
      </p:sp>
      <p:grpSp>
        <p:nvGrpSpPr>
          <p:cNvPr id="14" name="object 14" descr=""/>
          <p:cNvGrpSpPr/>
          <p:nvPr/>
        </p:nvGrpSpPr>
        <p:grpSpPr>
          <a:xfrm>
            <a:off x="1416964" y="7100288"/>
            <a:ext cx="4392930" cy="2343150"/>
            <a:chOff x="1416964" y="7100288"/>
            <a:chExt cx="4392930" cy="2343150"/>
          </a:xfrm>
        </p:grpSpPr>
        <p:sp>
          <p:nvSpPr>
            <p:cNvPr id="15" name="object 15" descr=""/>
            <p:cNvSpPr/>
            <p:nvPr/>
          </p:nvSpPr>
          <p:spPr>
            <a:xfrm>
              <a:off x="4477208" y="7102828"/>
              <a:ext cx="0" cy="288290"/>
            </a:xfrm>
            <a:custGeom>
              <a:avLst/>
              <a:gdLst/>
              <a:ahLst/>
              <a:cxnLst/>
              <a:rect l="l" t="t" r="r" b="b"/>
              <a:pathLst>
                <a:path w="0" h="288290">
                  <a:moveTo>
                    <a:pt x="0" y="0"/>
                  </a:moveTo>
                  <a:lnTo>
                    <a:pt x="0" y="288004"/>
                  </a:lnTo>
                </a:path>
              </a:pathLst>
            </a:custGeom>
            <a:ln w="5060">
              <a:solidFill>
                <a:srgbClr val="00AEE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6" name="object 16" descr=""/>
            <p:cNvSpPr/>
            <p:nvPr/>
          </p:nvSpPr>
          <p:spPr>
            <a:xfrm>
              <a:off x="4765213" y="7102828"/>
              <a:ext cx="288290" cy="288290"/>
            </a:xfrm>
            <a:custGeom>
              <a:avLst/>
              <a:gdLst/>
              <a:ahLst/>
              <a:cxnLst/>
              <a:rect l="l" t="t" r="r" b="b"/>
              <a:pathLst>
                <a:path w="288289" h="288290">
                  <a:moveTo>
                    <a:pt x="0" y="0"/>
                  </a:moveTo>
                  <a:lnTo>
                    <a:pt x="0" y="288004"/>
                  </a:lnTo>
                </a:path>
                <a:path w="288289" h="288290">
                  <a:moveTo>
                    <a:pt x="288004" y="0"/>
                  </a:moveTo>
                  <a:lnTo>
                    <a:pt x="288004" y="288004"/>
                  </a:lnTo>
                </a:path>
              </a:pathLst>
            </a:custGeom>
            <a:ln w="5060">
              <a:solidFill>
                <a:srgbClr val="00AEEF"/>
              </a:solidFill>
              <a:prstDash val="dash"/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7" name="object 17" descr=""/>
            <p:cNvSpPr/>
            <p:nvPr/>
          </p:nvSpPr>
          <p:spPr>
            <a:xfrm>
              <a:off x="5341222" y="7102828"/>
              <a:ext cx="0" cy="288290"/>
            </a:xfrm>
            <a:custGeom>
              <a:avLst/>
              <a:gdLst/>
              <a:ahLst/>
              <a:cxnLst/>
              <a:rect l="l" t="t" r="r" b="b"/>
              <a:pathLst>
                <a:path w="0" h="288290">
                  <a:moveTo>
                    <a:pt x="0" y="0"/>
                  </a:moveTo>
                  <a:lnTo>
                    <a:pt x="0" y="288004"/>
                  </a:lnTo>
                </a:path>
              </a:pathLst>
            </a:custGeom>
            <a:ln w="5060">
              <a:solidFill>
                <a:srgbClr val="00AEE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8" name="object 18" descr=""/>
            <p:cNvSpPr/>
            <p:nvPr/>
          </p:nvSpPr>
          <p:spPr>
            <a:xfrm>
              <a:off x="1453159" y="7966842"/>
              <a:ext cx="2304415" cy="1440180"/>
            </a:xfrm>
            <a:custGeom>
              <a:avLst/>
              <a:gdLst/>
              <a:ahLst/>
              <a:cxnLst/>
              <a:rect l="l" t="t" r="r" b="b"/>
              <a:pathLst>
                <a:path w="2304415" h="1440179">
                  <a:moveTo>
                    <a:pt x="0" y="1440023"/>
                  </a:moveTo>
                  <a:lnTo>
                    <a:pt x="2304037" y="1440023"/>
                  </a:lnTo>
                  <a:lnTo>
                    <a:pt x="2304037" y="0"/>
                  </a:lnTo>
                </a:path>
              </a:pathLst>
            </a:custGeom>
            <a:ln w="72000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9" name="object 19" descr=""/>
            <p:cNvSpPr/>
            <p:nvPr/>
          </p:nvSpPr>
          <p:spPr>
            <a:xfrm>
              <a:off x="3181187" y="7678837"/>
              <a:ext cx="2592070" cy="0"/>
            </a:xfrm>
            <a:custGeom>
              <a:avLst/>
              <a:gdLst/>
              <a:ahLst/>
              <a:cxnLst/>
              <a:rect l="l" t="t" r="r" b="b"/>
              <a:pathLst>
                <a:path w="2592070" h="0">
                  <a:moveTo>
                    <a:pt x="0" y="0"/>
                  </a:moveTo>
                  <a:lnTo>
                    <a:pt x="2592042" y="0"/>
                  </a:lnTo>
                </a:path>
              </a:pathLst>
            </a:custGeom>
            <a:ln w="72000">
              <a:solidFill>
                <a:srgbClr val="BF7F3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0" name="object 20" descr=""/>
            <p:cNvSpPr/>
            <p:nvPr/>
          </p:nvSpPr>
          <p:spPr>
            <a:xfrm>
              <a:off x="4333206" y="7966842"/>
              <a:ext cx="1152525" cy="1152525"/>
            </a:xfrm>
            <a:custGeom>
              <a:avLst/>
              <a:gdLst/>
              <a:ahLst/>
              <a:cxnLst/>
              <a:rect l="l" t="t" r="r" b="b"/>
              <a:pathLst>
                <a:path w="1152525" h="1152525">
                  <a:moveTo>
                    <a:pt x="0" y="1152018"/>
                  </a:moveTo>
                  <a:lnTo>
                    <a:pt x="0" y="0"/>
                  </a:lnTo>
                  <a:lnTo>
                    <a:pt x="1152018" y="0"/>
                  </a:lnTo>
                  <a:lnTo>
                    <a:pt x="1152018" y="1152018"/>
                  </a:lnTo>
                  <a:lnTo>
                    <a:pt x="0" y="1152018"/>
                  </a:lnTo>
                  <a:close/>
                </a:path>
                <a:path w="1152525" h="1152525">
                  <a:moveTo>
                    <a:pt x="216003" y="1080017"/>
                  </a:moveTo>
                  <a:lnTo>
                    <a:pt x="216003" y="288004"/>
                  </a:lnTo>
                </a:path>
                <a:path w="1152525" h="1152525">
                  <a:moveTo>
                    <a:pt x="288004" y="1080017"/>
                  </a:moveTo>
                  <a:lnTo>
                    <a:pt x="288004" y="288004"/>
                  </a:lnTo>
                </a:path>
                <a:path w="1152525" h="1152525">
                  <a:moveTo>
                    <a:pt x="360005" y="1080017"/>
                  </a:moveTo>
                  <a:lnTo>
                    <a:pt x="360005" y="288004"/>
                  </a:lnTo>
                </a:path>
                <a:path w="1152525" h="1152525">
                  <a:moveTo>
                    <a:pt x="432007" y="1080017"/>
                  </a:moveTo>
                  <a:lnTo>
                    <a:pt x="432007" y="288004"/>
                  </a:lnTo>
                </a:path>
                <a:path w="1152525" h="1152525">
                  <a:moveTo>
                    <a:pt x="504008" y="1080017"/>
                  </a:moveTo>
                  <a:lnTo>
                    <a:pt x="504008" y="288004"/>
                  </a:lnTo>
                </a:path>
                <a:path w="1152525" h="1152525">
                  <a:moveTo>
                    <a:pt x="576009" y="1080017"/>
                  </a:moveTo>
                  <a:lnTo>
                    <a:pt x="576009" y="288004"/>
                  </a:lnTo>
                </a:path>
                <a:path w="1152525" h="1152525">
                  <a:moveTo>
                    <a:pt x="648010" y="1080017"/>
                  </a:moveTo>
                  <a:lnTo>
                    <a:pt x="648010" y="288004"/>
                  </a:lnTo>
                </a:path>
                <a:path w="1152525" h="1152525">
                  <a:moveTo>
                    <a:pt x="720011" y="1080017"/>
                  </a:moveTo>
                  <a:lnTo>
                    <a:pt x="720011" y="288004"/>
                  </a:lnTo>
                </a:path>
                <a:path w="1152525" h="1152525">
                  <a:moveTo>
                    <a:pt x="792012" y="1080017"/>
                  </a:moveTo>
                  <a:lnTo>
                    <a:pt x="792012" y="288004"/>
                  </a:lnTo>
                </a:path>
                <a:path w="1152525" h="1152525">
                  <a:moveTo>
                    <a:pt x="864014" y="1080017"/>
                  </a:moveTo>
                  <a:lnTo>
                    <a:pt x="864014" y="288004"/>
                  </a:lnTo>
                </a:path>
                <a:path w="1152525" h="1152525">
                  <a:moveTo>
                    <a:pt x="936015" y="1080017"/>
                  </a:moveTo>
                  <a:lnTo>
                    <a:pt x="936015" y="288004"/>
                  </a:lnTo>
                </a:path>
                <a:path w="1152525" h="1152525">
                  <a:moveTo>
                    <a:pt x="144002" y="1008016"/>
                  </a:moveTo>
                  <a:lnTo>
                    <a:pt x="1008016" y="1008016"/>
                  </a:lnTo>
                </a:path>
                <a:path w="1152525" h="1152525">
                  <a:moveTo>
                    <a:pt x="144002" y="936014"/>
                  </a:moveTo>
                  <a:lnTo>
                    <a:pt x="1008016" y="936014"/>
                  </a:lnTo>
                </a:path>
                <a:path w="1152525" h="1152525">
                  <a:moveTo>
                    <a:pt x="144002" y="864014"/>
                  </a:moveTo>
                  <a:lnTo>
                    <a:pt x="1008016" y="864014"/>
                  </a:lnTo>
                </a:path>
                <a:path w="1152525" h="1152525">
                  <a:moveTo>
                    <a:pt x="144002" y="792013"/>
                  </a:moveTo>
                  <a:lnTo>
                    <a:pt x="1008016" y="792013"/>
                  </a:lnTo>
                </a:path>
                <a:path w="1152525" h="1152525">
                  <a:moveTo>
                    <a:pt x="144002" y="720011"/>
                  </a:moveTo>
                  <a:lnTo>
                    <a:pt x="1008016" y="720011"/>
                  </a:lnTo>
                </a:path>
                <a:path w="1152525" h="1152525">
                  <a:moveTo>
                    <a:pt x="144002" y="648010"/>
                  </a:moveTo>
                  <a:lnTo>
                    <a:pt x="1008016" y="648010"/>
                  </a:lnTo>
                </a:path>
                <a:path w="1152525" h="1152525">
                  <a:moveTo>
                    <a:pt x="144002" y="576009"/>
                  </a:moveTo>
                  <a:lnTo>
                    <a:pt x="1008016" y="576009"/>
                  </a:lnTo>
                </a:path>
                <a:path w="1152525" h="1152525">
                  <a:moveTo>
                    <a:pt x="144002" y="504008"/>
                  </a:moveTo>
                  <a:lnTo>
                    <a:pt x="1008016" y="504008"/>
                  </a:lnTo>
                </a:path>
                <a:path w="1152525" h="1152525">
                  <a:moveTo>
                    <a:pt x="144002" y="432007"/>
                  </a:moveTo>
                  <a:lnTo>
                    <a:pt x="1008016" y="432007"/>
                  </a:lnTo>
                </a:path>
                <a:path w="1152525" h="1152525">
                  <a:moveTo>
                    <a:pt x="144002" y="360006"/>
                  </a:moveTo>
                  <a:lnTo>
                    <a:pt x="1008016" y="360006"/>
                  </a:lnTo>
                </a:path>
              </a:pathLst>
            </a:custGeom>
            <a:ln w="506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1" name="object 21" descr=""/>
            <p:cNvSpPr/>
            <p:nvPr/>
          </p:nvSpPr>
          <p:spPr>
            <a:xfrm>
              <a:off x="3757196" y="8110844"/>
              <a:ext cx="576580" cy="0"/>
            </a:xfrm>
            <a:custGeom>
              <a:avLst/>
              <a:gdLst/>
              <a:ahLst/>
              <a:cxnLst/>
              <a:rect l="l" t="t" r="r" b="b"/>
              <a:pathLst>
                <a:path w="576579" h="0">
                  <a:moveTo>
                    <a:pt x="0" y="0"/>
                  </a:moveTo>
                  <a:lnTo>
                    <a:pt x="576009" y="0"/>
                  </a:lnTo>
                </a:path>
              </a:pathLst>
            </a:custGeom>
            <a:ln w="5060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2" name="object 22" descr=""/>
            <p:cNvSpPr/>
            <p:nvPr/>
          </p:nvSpPr>
          <p:spPr>
            <a:xfrm>
              <a:off x="3757196" y="8398849"/>
              <a:ext cx="576580" cy="288290"/>
            </a:xfrm>
            <a:custGeom>
              <a:avLst/>
              <a:gdLst/>
              <a:ahLst/>
              <a:cxnLst/>
              <a:rect l="l" t="t" r="r" b="b"/>
              <a:pathLst>
                <a:path w="576579" h="288290">
                  <a:moveTo>
                    <a:pt x="0" y="0"/>
                  </a:moveTo>
                  <a:lnTo>
                    <a:pt x="576009" y="0"/>
                  </a:lnTo>
                </a:path>
                <a:path w="576579" h="288290">
                  <a:moveTo>
                    <a:pt x="0" y="288004"/>
                  </a:moveTo>
                  <a:lnTo>
                    <a:pt x="576009" y="288004"/>
                  </a:lnTo>
                </a:path>
              </a:pathLst>
            </a:custGeom>
            <a:ln w="5060">
              <a:solidFill>
                <a:srgbClr val="FF0000"/>
              </a:solidFill>
              <a:prstDash val="dash"/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3" name="object 23" descr=""/>
            <p:cNvSpPr/>
            <p:nvPr/>
          </p:nvSpPr>
          <p:spPr>
            <a:xfrm>
              <a:off x="3757196" y="8974858"/>
              <a:ext cx="576580" cy="0"/>
            </a:xfrm>
            <a:custGeom>
              <a:avLst/>
              <a:gdLst/>
              <a:ahLst/>
              <a:cxnLst/>
              <a:rect l="l" t="t" r="r" b="b"/>
              <a:pathLst>
                <a:path w="576579" h="0">
                  <a:moveTo>
                    <a:pt x="0" y="0"/>
                  </a:moveTo>
                  <a:lnTo>
                    <a:pt x="576009" y="0"/>
                  </a:lnTo>
                </a:path>
              </a:pathLst>
            </a:custGeom>
            <a:ln w="5060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4" name="object 24" descr=""/>
            <p:cNvSpPr/>
            <p:nvPr/>
          </p:nvSpPr>
          <p:spPr>
            <a:xfrm>
              <a:off x="4477208" y="7678837"/>
              <a:ext cx="0" cy="288290"/>
            </a:xfrm>
            <a:custGeom>
              <a:avLst/>
              <a:gdLst/>
              <a:ahLst/>
              <a:cxnLst/>
              <a:rect l="l" t="t" r="r" b="b"/>
              <a:pathLst>
                <a:path w="0" h="288290">
                  <a:moveTo>
                    <a:pt x="0" y="0"/>
                  </a:moveTo>
                  <a:lnTo>
                    <a:pt x="0" y="288004"/>
                  </a:lnTo>
                </a:path>
              </a:pathLst>
            </a:custGeom>
            <a:ln w="5060">
              <a:solidFill>
                <a:srgbClr val="BF7F3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5" name="object 25" descr=""/>
            <p:cNvSpPr/>
            <p:nvPr/>
          </p:nvSpPr>
          <p:spPr>
            <a:xfrm>
              <a:off x="4765213" y="7678837"/>
              <a:ext cx="288290" cy="288290"/>
            </a:xfrm>
            <a:custGeom>
              <a:avLst/>
              <a:gdLst/>
              <a:ahLst/>
              <a:cxnLst/>
              <a:rect l="l" t="t" r="r" b="b"/>
              <a:pathLst>
                <a:path w="288289" h="288290">
                  <a:moveTo>
                    <a:pt x="0" y="0"/>
                  </a:moveTo>
                  <a:lnTo>
                    <a:pt x="0" y="288004"/>
                  </a:lnTo>
                </a:path>
                <a:path w="288289" h="288290">
                  <a:moveTo>
                    <a:pt x="288004" y="0"/>
                  </a:moveTo>
                  <a:lnTo>
                    <a:pt x="288004" y="288004"/>
                  </a:lnTo>
                </a:path>
              </a:pathLst>
            </a:custGeom>
            <a:ln w="5060">
              <a:solidFill>
                <a:srgbClr val="BF7F3F"/>
              </a:solidFill>
              <a:prstDash val="dash"/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6" name="object 26" descr=""/>
            <p:cNvSpPr/>
            <p:nvPr/>
          </p:nvSpPr>
          <p:spPr>
            <a:xfrm>
              <a:off x="5341222" y="7678837"/>
              <a:ext cx="0" cy="288290"/>
            </a:xfrm>
            <a:custGeom>
              <a:avLst/>
              <a:gdLst/>
              <a:ahLst/>
              <a:cxnLst/>
              <a:rect l="l" t="t" r="r" b="b"/>
              <a:pathLst>
                <a:path w="0" h="288290">
                  <a:moveTo>
                    <a:pt x="0" y="0"/>
                  </a:moveTo>
                  <a:lnTo>
                    <a:pt x="0" y="288004"/>
                  </a:lnTo>
                </a:path>
              </a:pathLst>
            </a:custGeom>
            <a:ln w="5060">
              <a:solidFill>
                <a:srgbClr val="BF7F3F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27" name="object 27" descr=""/>
          <p:cNvSpPr txBox="1"/>
          <p:nvPr/>
        </p:nvSpPr>
        <p:spPr>
          <a:xfrm>
            <a:off x="5884430" y="7278202"/>
            <a:ext cx="641350" cy="207645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200" spc="50">
                <a:solidFill>
                  <a:srgbClr val="00AEEF"/>
                </a:solidFill>
                <a:latin typeface="Calibri"/>
                <a:cs typeface="Calibri"/>
              </a:rPr>
              <a:t>Data-</a:t>
            </a:r>
            <a:r>
              <a:rPr dirty="0" sz="1200" spc="30">
                <a:solidFill>
                  <a:srgbClr val="00AEEF"/>
                </a:solidFill>
                <a:latin typeface="Calibri"/>
                <a:cs typeface="Calibri"/>
              </a:rPr>
              <a:t>Bus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28" name="object 28" descr=""/>
          <p:cNvSpPr txBox="1"/>
          <p:nvPr/>
        </p:nvSpPr>
        <p:spPr>
          <a:xfrm>
            <a:off x="4717910" y="7566200"/>
            <a:ext cx="1807845" cy="64008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179195">
              <a:lnSpc>
                <a:spcPct val="100000"/>
              </a:lnSpc>
              <a:spcBef>
                <a:spcPts val="95"/>
              </a:spcBef>
            </a:pPr>
            <a:r>
              <a:rPr dirty="0" sz="1200" spc="50">
                <a:solidFill>
                  <a:srgbClr val="BF7F3F"/>
                </a:solidFill>
                <a:latin typeface="Calibri"/>
                <a:cs typeface="Calibri"/>
              </a:rPr>
              <a:t>Data-</a:t>
            </a:r>
            <a:r>
              <a:rPr dirty="0" sz="1200" spc="30">
                <a:solidFill>
                  <a:srgbClr val="BF7F3F"/>
                </a:solidFill>
                <a:latin typeface="Calibri"/>
                <a:cs typeface="Calibri"/>
              </a:rPr>
              <a:t>Bus</a:t>
            </a:r>
            <a:endParaRPr sz="12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495"/>
              </a:spcBef>
            </a:pPr>
            <a:endParaRPr sz="12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dirty="0" sz="1200" spc="80">
                <a:latin typeface="Calibri"/>
                <a:cs typeface="Calibri"/>
              </a:rPr>
              <a:t>ROM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29" name="object 29" descr=""/>
          <p:cNvSpPr/>
          <p:nvPr/>
        </p:nvSpPr>
        <p:spPr>
          <a:xfrm>
            <a:off x="877150" y="5374800"/>
            <a:ext cx="3168650" cy="4320540"/>
          </a:xfrm>
          <a:custGeom>
            <a:avLst/>
            <a:gdLst/>
            <a:ahLst/>
            <a:cxnLst/>
            <a:rect l="l" t="t" r="r" b="b"/>
            <a:pathLst>
              <a:path w="3168650" h="4320540">
                <a:moveTo>
                  <a:pt x="0" y="4320070"/>
                </a:moveTo>
                <a:lnTo>
                  <a:pt x="0" y="0"/>
                </a:lnTo>
                <a:lnTo>
                  <a:pt x="3168051" y="0"/>
                </a:lnTo>
                <a:lnTo>
                  <a:pt x="3168051" y="4320070"/>
                </a:lnTo>
                <a:lnTo>
                  <a:pt x="0" y="4320070"/>
                </a:lnTo>
                <a:close/>
              </a:path>
            </a:pathLst>
          </a:custGeom>
          <a:ln w="5060">
            <a:solidFill>
              <a:srgbClr val="000000"/>
            </a:solidFill>
            <a:prstDash val="dash"/>
          </a:ln>
        </p:spPr>
        <p:txBody>
          <a:bodyPr wrap="square" lIns="0" tIns="0" rIns="0" bIns="0" rtlCol="0"/>
          <a:lstStyle/>
          <a:p/>
        </p:txBody>
      </p:sp>
      <p:sp>
        <p:nvSpPr>
          <p:cNvPr id="30" name="object 30" descr=""/>
          <p:cNvSpPr txBox="1"/>
          <p:nvPr/>
        </p:nvSpPr>
        <p:spPr>
          <a:xfrm>
            <a:off x="1741163" y="8686854"/>
            <a:ext cx="1440180" cy="432434"/>
          </a:xfrm>
          <a:prstGeom prst="rect">
            <a:avLst/>
          </a:prstGeom>
          <a:ln w="5060">
            <a:solidFill>
              <a:srgbClr val="000000"/>
            </a:solidFill>
          </a:ln>
        </p:spPr>
        <p:txBody>
          <a:bodyPr wrap="square" lIns="0" tIns="28575" rIns="0" bIns="0" rtlCol="0" vert="horz">
            <a:spAutoFit/>
          </a:bodyPr>
          <a:lstStyle/>
          <a:p>
            <a:pPr marL="151130">
              <a:lnSpc>
                <a:spcPct val="100000"/>
              </a:lnSpc>
              <a:spcBef>
                <a:spcPts val="225"/>
              </a:spcBef>
            </a:pPr>
            <a:r>
              <a:rPr dirty="0" sz="1200">
                <a:latin typeface="Calibri"/>
                <a:cs typeface="Calibri"/>
              </a:rPr>
              <a:t>Program</a:t>
            </a:r>
            <a:r>
              <a:rPr dirty="0" sz="1200" spc="320">
                <a:latin typeface="Calibri"/>
                <a:cs typeface="Calibri"/>
              </a:rPr>
              <a:t> </a:t>
            </a:r>
            <a:r>
              <a:rPr dirty="0" sz="1200" spc="-10">
                <a:latin typeface="Calibri"/>
                <a:cs typeface="Calibri"/>
              </a:rPr>
              <a:t>Counter</a:t>
            </a:r>
            <a:endParaRPr sz="1200">
              <a:latin typeface="Calibri"/>
              <a:cs typeface="Calibri"/>
            </a:endParaRPr>
          </a:p>
        </p:txBody>
      </p:sp>
      <p:grpSp>
        <p:nvGrpSpPr>
          <p:cNvPr id="31" name="object 31" descr=""/>
          <p:cNvGrpSpPr/>
          <p:nvPr/>
        </p:nvGrpSpPr>
        <p:grpSpPr>
          <a:xfrm>
            <a:off x="1882626" y="9116321"/>
            <a:ext cx="1157605" cy="293370"/>
            <a:chOff x="1882626" y="9116321"/>
            <a:chExt cx="1157605" cy="293370"/>
          </a:xfrm>
        </p:grpSpPr>
        <p:sp>
          <p:nvSpPr>
            <p:cNvPr id="32" name="object 32" descr=""/>
            <p:cNvSpPr/>
            <p:nvPr/>
          </p:nvSpPr>
          <p:spPr>
            <a:xfrm>
              <a:off x="1885166" y="9118861"/>
              <a:ext cx="0" cy="288290"/>
            </a:xfrm>
            <a:custGeom>
              <a:avLst/>
              <a:gdLst/>
              <a:ahLst/>
              <a:cxnLst/>
              <a:rect l="l" t="t" r="r" b="b"/>
              <a:pathLst>
                <a:path w="0" h="288290">
                  <a:moveTo>
                    <a:pt x="0" y="0"/>
                  </a:moveTo>
                  <a:lnTo>
                    <a:pt x="0" y="288004"/>
                  </a:lnTo>
                </a:path>
              </a:pathLst>
            </a:custGeom>
            <a:ln w="5060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3" name="object 33" descr=""/>
            <p:cNvSpPr/>
            <p:nvPr/>
          </p:nvSpPr>
          <p:spPr>
            <a:xfrm>
              <a:off x="2317173" y="9118861"/>
              <a:ext cx="288290" cy="288290"/>
            </a:xfrm>
            <a:custGeom>
              <a:avLst/>
              <a:gdLst/>
              <a:ahLst/>
              <a:cxnLst/>
              <a:rect l="l" t="t" r="r" b="b"/>
              <a:pathLst>
                <a:path w="288289" h="288290">
                  <a:moveTo>
                    <a:pt x="0" y="0"/>
                  </a:moveTo>
                  <a:lnTo>
                    <a:pt x="0" y="288004"/>
                  </a:lnTo>
                </a:path>
                <a:path w="288289" h="288290">
                  <a:moveTo>
                    <a:pt x="288004" y="0"/>
                  </a:moveTo>
                  <a:lnTo>
                    <a:pt x="288004" y="288004"/>
                  </a:lnTo>
                </a:path>
              </a:pathLst>
            </a:custGeom>
            <a:ln w="5060">
              <a:solidFill>
                <a:srgbClr val="FF0000"/>
              </a:solidFill>
              <a:prstDash val="dash"/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4" name="object 34" descr=""/>
            <p:cNvSpPr/>
            <p:nvPr/>
          </p:nvSpPr>
          <p:spPr>
            <a:xfrm>
              <a:off x="3037185" y="9118861"/>
              <a:ext cx="0" cy="288290"/>
            </a:xfrm>
            <a:custGeom>
              <a:avLst/>
              <a:gdLst/>
              <a:ahLst/>
              <a:cxnLst/>
              <a:rect l="l" t="t" r="r" b="b"/>
              <a:pathLst>
                <a:path w="0" h="288290">
                  <a:moveTo>
                    <a:pt x="0" y="0"/>
                  </a:moveTo>
                  <a:lnTo>
                    <a:pt x="0" y="288004"/>
                  </a:lnTo>
                </a:path>
              </a:pathLst>
            </a:custGeom>
            <a:ln w="5060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35" name="object 35" descr=""/>
          <p:cNvSpPr txBox="1"/>
          <p:nvPr/>
        </p:nvSpPr>
        <p:spPr>
          <a:xfrm>
            <a:off x="2041537" y="9439044"/>
            <a:ext cx="838835" cy="207645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200">
                <a:solidFill>
                  <a:srgbClr val="FF0000"/>
                </a:solidFill>
                <a:latin typeface="Calibri"/>
                <a:cs typeface="Calibri"/>
              </a:rPr>
              <a:t>Address-</a:t>
            </a:r>
            <a:r>
              <a:rPr dirty="0" sz="1200" spc="-25">
                <a:solidFill>
                  <a:srgbClr val="FF0000"/>
                </a:solidFill>
                <a:latin typeface="Calibri"/>
                <a:cs typeface="Calibri"/>
              </a:rPr>
              <a:t>Bus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36" name="object 36" descr=""/>
          <p:cNvSpPr/>
          <p:nvPr/>
        </p:nvSpPr>
        <p:spPr>
          <a:xfrm>
            <a:off x="1741163" y="7102828"/>
            <a:ext cx="1440180" cy="1152525"/>
          </a:xfrm>
          <a:custGeom>
            <a:avLst/>
            <a:gdLst/>
            <a:ahLst/>
            <a:cxnLst/>
            <a:rect l="l" t="t" r="r" b="b"/>
            <a:pathLst>
              <a:path w="1440180" h="1152525">
                <a:moveTo>
                  <a:pt x="0" y="1152018"/>
                </a:moveTo>
                <a:lnTo>
                  <a:pt x="0" y="0"/>
                </a:lnTo>
                <a:lnTo>
                  <a:pt x="1440023" y="0"/>
                </a:lnTo>
                <a:lnTo>
                  <a:pt x="1440023" y="1152018"/>
                </a:lnTo>
                <a:lnTo>
                  <a:pt x="0" y="1152018"/>
                </a:lnTo>
                <a:close/>
              </a:path>
            </a:pathLst>
          </a:custGeom>
          <a:ln w="5060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7" name="object 37" descr=""/>
          <p:cNvSpPr txBox="1"/>
          <p:nvPr/>
        </p:nvSpPr>
        <p:spPr>
          <a:xfrm>
            <a:off x="1743694" y="7279040"/>
            <a:ext cx="1435100" cy="207645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300355">
              <a:lnSpc>
                <a:spcPct val="100000"/>
              </a:lnSpc>
              <a:spcBef>
                <a:spcPts val="95"/>
              </a:spcBef>
            </a:pPr>
            <a:r>
              <a:rPr dirty="0" sz="1200">
                <a:latin typeface="Calibri"/>
                <a:cs typeface="Calibri"/>
              </a:rPr>
              <a:t>Control</a:t>
            </a:r>
            <a:r>
              <a:rPr dirty="0" sz="1200" spc="335">
                <a:latin typeface="Calibri"/>
                <a:cs typeface="Calibri"/>
              </a:rPr>
              <a:t> </a:t>
            </a:r>
            <a:r>
              <a:rPr dirty="0" sz="1200" spc="35">
                <a:latin typeface="Calibri"/>
                <a:cs typeface="Calibri"/>
              </a:rPr>
              <a:t>Unit</a:t>
            </a:r>
            <a:endParaRPr sz="1200">
              <a:latin typeface="Calibri"/>
              <a:cs typeface="Calibri"/>
            </a:endParaRPr>
          </a:p>
        </p:txBody>
      </p:sp>
      <p:grpSp>
        <p:nvGrpSpPr>
          <p:cNvPr id="38" name="object 38" descr=""/>
          <p:cNvGrpSpPr/>
          <p:nvPr/>
        </p:nvGrpSpPr>
        <p:grpSpPr>
          <a:xfrm>
            <a:off x="1453130" y="6670792"/>
            <a:ext cx="1064895" cy="2016125"/>
            <a:chOff x="1453130" y="6670792"/>
            <a:chExt cx="1064895" cy="2016125"/>
          </a:xfrm>
        </p:grpSpPr>
        <p:sp>
          <p:nvSpPr>
            <p:cNvPr id="39" name="object 39" descr=""/>
            <p:cNvSpPr/>
            <p:nvPr/>
          </p:nvSpPr>
          <p:spPr>
            <a:xfrm>
              <a:off x="2461175" y="8254846"/>
              <a:ext cx="0" cy="417195"/>
            </a:xfrm>
            <a:custGeom>
              <a:avLst/>
              <a:gdLst/>
              <a:ahLst/>
              <a:cxnLst/>
              <a:rect l="l" t="t" r="r" b="b"/>
              <a:pathLst>
                <a:path w="0" h="417195">
                  <a:moveTo>
                    <a:pt x="0" y="0"/>
                  </a:moveTo>
                  <a:lnTo>
                    <a:pt x="0" y="416824"/>
                  </a:lnTo>
                </a:path>
              </a:pathLst>
            </a:custGeom>
            <a:ln w="15183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0" name="object 40" descr=""/>
            <p:cNvSpPr/>
            <p:nvPr/>
          </p:nvSpPr>
          <p:spPr>
            <a:xfrm>
              <a:off x="2412524" y="8640798"/>
              <a:ext cx="97790" cy="38735"/>
            </a:xfrm>
            <a:custGeom>
              <a:avLst/>
              <a:gdLst/>
              <a:ahLst/>
              <a:cxnLst/>
              <a:rect l="l" t="t" r="r" b="b"/>
              <a:pathLst>
                <a:path w="97789" h="38734">
                  <a:moveTo>
                    <a:pt x="97302" y="0"/>
                  </a:moveTo>
                  <a:lnTo>
                    <a:pt x="78183" y="6755"/>
                  </a:lnTo>
                  <a:lnTo>
                    <a:pt x="64158" y="15950"/>
                  </a:lnTo>
                  <a:lnTo>
                    <a:pt x="54542" y="26786"/>
                  </a:lnTo>
                  <a:lnTo>
                    <a:pt x="48651" y="38464"/>
                  </a:lnTo>
                  <a:lnTo>
                    <a:pt x="42760" y="26786"/>
                  </a:lnTo>
                  <a:lnTo>
                    <a:pt x="33143" y="15950"/>
                  </a:lnTo>
                  <a:lnTo>
                    <a:pt x="19118" y="6755"/>
                  </a:lnTo>
                  <a:lnTo>
                    <a:pt x="0" y="0"/>
                  </a:lnTo>
                </a:path>
              </a:pathLst>
            </a:custGeom>
            <a:ln w="15183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1" name="object 41" descr=""/>
            <p:cNvSpPr/>
            <p:nvPr/>
          </p:nvSpPr>
          <p:spPr>
            <a:xfrm>
              <a:off x="2461175" y="6686004"/>
              <a:ext cx="0" cy="417195"/>
            </a:xfrm>
            <a:custGeom>
              <a:avLst/>
              <a:gdLst/>
              <a:ahLst/>
              <a:cxnLst/>
              <a:rect l="l" t="t" r="r" b="b"/>
              <a:pathLst>
                <a:path w="0" h="417195">
                  <a:moveTo>
                    <a:pt x="0" y="416823"/>
                  </a:moveTo>
                  <a:lnTo>
                    <a:pt x="0" y="0"/>
                  </a:lnTo>
                </a:path>
              </a:pathLst>
            </a:custGeom>
            <a:ln w="15183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2" name="object 42" descr=""/>
            <p:cNvSpPr/>
            <p:nvPr/>
          </p:nvSpPr>
          <p:spPr>
            <a:xfrm>
              <a:off x="2412524" y="6678412"/>
              <a:ext cx="97790" cy="38735"/>
            </a:xfrm>
            <a:custGeom>
              <a:avLst/>
              <a:gdLst/>
              <a:ahLst/>
              <a:cxnLst/>
              <a:rect l="l" t="t" r="r" b="b"/>
              <a:pathLst>
                <a:path w="97789" h="38734">
                  <a:moveTo>
                    <a:pt x="0" y="38464"/>
                  </a:moveTo>
                  <a:lnTo>
                    <a:pt x="19118" y="31708"/>
                  </a:lnTo>
                  <a:lnTo>
                    <a:pt x="33143" y="22513"/>
                  </a:lnTo>
                  <a:lnTo>
                    <a:pt x="42760" y="11677"/>
                  </a:lnTo>
                  <a:lnTo>
                    <a:pt x="48651" y="0"/>
                  </a:lnTo>
                  <a:lnTo>
                    <a:pt x="54542" y="11677"/>
                  </a:lnTo>
                  <a:lnTo>
                    <a:pt x="64158" y="22513"/>
                  </a:lnTo>
                  <a:lnTo>
                    <a:pt x="78183" y="31708"/>
                  </a:lnTo>
                  <a:lnTo>
                    <a:pt x="97302" y="38464"/>
                  </a:lnTo>
                </a:path>
              </a:pathLst>
            </a:custGeom>
            <a:ln w="15183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3" name="object 43" descr=""/>
            <p:cNvSpPr/>
            <p:nvPr/>
          </p:nvSpPr>
          <p:spPr>
            <a:xfrm>
              <a:off x="1468342" y="7678837"/>
              <a:ext cx="273050" cy="0"/>
            </a:xfrm>
            <a:custGeom>
              <a:avLst/>
              <a:gdLst/>
              <a:ahLst/>
              <a:cxnLst/>
              <a:rect l="l" t="t" r="r" b="b"/>
              <a:pathLst>
                <a:path w="273050" h="0">
                  <a:moveTo>
                    <a:pt x="272821" y="0"/>
                  </a:moveTo>
                  <a:lnTo>
                    <a:pt x="0" y="0"/>
                  </a:lnTo>
                </a:path>
              </a:pathLst>
            </a:custGeom>
            <a:ln w="15183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4" name="object 44" descr=""/>
            <p:cNvSpPr/>
            <p:nvPr/>
          </p:nvSpPr>
          <p:spPr>
            <a:xfrm>
              <a:off x="1460750" y="7630186"/>
              <a:ext cx="38735" cy="97790"/>
            </a:xfrm>
            <a:custGeom>
              <a:avLst/>
              <a:gdLst/>
              <a:ahLst/>
              <a:cxnLst/>
              <a:rect l="l" t="t" r="r" b="b"/>
              <a:pathLst>
                <a:path w="38734" h="97790">
                  <a:moveTo>
                    <a:pt x="38464" y="97302"/>
                  </a:moveTo>
                  <a:lnTo>
                    <a:pt x="31708" y="78183"/>
                  </a:lnTo>
                  <a:lnTo>
                    <a:pt x="22513" y="64158"/>
                  </a:lnTo>
                  <a:lnTo>
                    <a:pt x="11677" y="54542"/>
                  </a:lnTo>
                  <a:lnTo>
                    <a:pt x="0" y="48651"/>
                  </a:lnTo>
                  <a:lnTo>
                    <a:pt x="11677" y="42760"/>
                  </a:lnTo>
                  <a:lnTo>
                    <a:pt x="22513" y="33143"/>
                  </a:lnTo>
                  <a:lnTo>
                    <a:pt x="31708" y="19118"/>
                  </a:lnTo>
                  <a:lnTo>
                    <a:pt x="38464" y="0"/>
                  </a:lnTo>
                </a:path>
              </a:pathLst>
            </a:custGeom>
            <a:ln w="15183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45" name="object 45" descr=""/>
          <p:cNvSpPr txBox="1"/>
          <p:nvPr/>
        </p:nvSpPr>
        <p:spPr>
          <a:xfrm>
            <a:off x="1741163" y="5950809"/>
            <a:ext cx="1440180" cy="720090"/>
          </a:xfrm>
          <a:prstGeom prst="rect">
            <a:avLst/>
          </a:prstGeom>
          <a:ln w="5060">
            <a:solidFill>
              <a:srgbClr val="000000"/>
            </a:solidFill>
          </a:ln>
        </p:spPr>
        <p:txBody>
          <a:bodyPr wrap="square" lIns="0" tIns="12700" rIns="0" bIns="0" rtlCol="0" vert="horz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endParaRPr sz="1200">
              <a:latin typeface="Times New Roman"/>
              <a:cs typeface="Times New Roman"/>
            </a:endParaRPr>
          </a:p>
          <a:p>
            <a:pPr marL="195580">
              <a:lnSpc>
                <a:spcPct val="100000"/>
              </a:lnSpc>
            </a:pPr>
            <a:r>
              <a:rPr dirty="0" sz="1200">
                <a:latin typeface="Calibri"/>
                <a:cs typeface="Calibri"/>
              </a:rPr>
              <a:t>Arithmetic</a:t>
            </a:r>
            <a:r>
              <a:rPr dirty="0" sz="1200" spc="475">
                <a:latin typeface="Calibri"/>
                <a:cs typeface="Calibri"/>
              </a:rPr>
              <a:t> </a:t>
            </a:r>
            <a:r>
              <a:rPr dirty="0" sz="1200" spc="35">
                <a:latin typeface="Calibri"/>
                <a:cs typeface="Calibri"/>
              </a:rPr>
              <a:t>Unit</a:t>
            </a:r>
            <a:endParaRPr sz="1200">
              <a:latin typeface="Calibri"/>
              <a:cs typeface="Calibri"/>
            </a:endParaRPr>
          </a:p>
        </p:txBody>
      </p:sp>
      <p:grpSp>
        <p:nvGrpSpPr>
          <p:cNvPr id="46" name="object 46" descr=""/>
          <p:cNvGrpSpPr/>
          <p:nvPr/>
        </p:nvGrpSpPr>
        <p:grpSpPr>
          <a:xfrm>
            <a:off x="1162614" y="5660264"/>
            <a:ext cx="2309495" cy="2597150"/>
            <a:chOff x="1162614" y="5660264"/>
            <a:chExt cx="2309495" cy="2597150"/>
          </a:xfrm>
        </p:grpSpPr>
        <p:sp>
          <p:nvSpPr>
            <p:cNvPr id="47" name="object 47" descr=""/>
            <p:cNvSpPr/>
            <p:nvPr/>
          </p:nvSpPr>
          <p:spPr>
            <a:xfrm>
              <a:off x="1885166" y="5662804"/>
              <a:ext cx="0" cy="288290"/>
            </a:xfrm>
            <a:custGeom>
              <a:avLst/>
              <a:gdLst/>
              <a:ahLst/>
              <a:cxnLst/>
              <a:rect l="l" t="t" r="r" b="b"/>
              <a:pathLst>
                <a:path w="0" h="288289">
                  <a:moveTo>
                    <a:pt x="0" y="288004"/>
                  </a:moveTo>
                  <a:lnTo>
                    <a:pt x="0" y="0"/>
                  </a:lnTo>
                </a:path>
              </a:pathLst>
            </a:custGeom>
            <a:ln w="5060">
              <a:solidFill>
                <a:srgbClr val="00FF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8" name="object 48" descr=""/>
            <p:cNvSpPr/>
            <p:nvPr/>
          </p:nvSpPr>
          <p:spPr>
            <a:xfrm>
              <a:off x="2317173" y="5662804"/>
              <a:ext cx="288290" cy="288290"/>
            </a:xfrm>
            <a:custGeom>
              <a:avLst/>
              <a:gdLst/>
              <a:ahLst/>
              <a:cxnLst/>
              <a:rect l="l" t="t" r="r" b="b"/>
              <a:pathLst>
                <a:path w="288289" h="288289">
                  <a:moveTo>
                    <a:pt x="0" y="288004"/>
                  </a:moveTo>
                  <a:lnTo>
                    <a:pt x="0" y="0"/>
                  </a:lnTo>
                </a:path>
                <a:path w="288289" h="288289">
                  <a:moveTo>
                    <a:pt x="288004" y="288004"/>
                  </a:moveTo>
                  <a:lnTo>
                    <a:pt x="288004" y="0"/>
                  </a:lnTo>
                </a:path>
              </a:pathLst>
            </a:custGeom>
            <a:ln w="5060">
              <a:solidFill>
                <a:srgbClr val="00FF00"/>
              </a:solidFill>
              <a:prstDash val="dash"/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9" name="object 49" descr=""/>
            <p:cNvSpPr/>
            <p:nvPr/>
          </p:nvSpPr>
          <p:spPr>
            <a:xfrm>
              <a:off x="3037184" y="5662804"/>
              <a:ext cx="0" cy="288290"/>
            </a:xfrm>
            <a:custGeom>
              <a:avLst/>
              <a:gdLst/>
              <a:ahLst/>
              <a:cxnLst/>
              <a:rect l="l" t="t" r="r" b="b"/>
              <a:pathLst>
                <a:path w="0" h="288289">
                  <a:moveTo>
                    <a:pt x="0" y="288004"/>
                  </a:moveTo>
                  <a:lnTo>
                    <a:pt x="0" y="0"/>
                  </a:lnTo>
                </a:path>
              </a:pathLst>
            </a:custGeom>
            <a:ln w="5060">
              <a:solidFill>
                <a:srgbClr val="00FF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0" name="object 50" descr=""/>
            <p:cNvSpPr/>
            <p:nvPr/>
          </p:nvSpPr>
          <p:spPr>
            <a:xfrm>
              <a:off x="3181187" y="6094811"/>
              <a:ext cx="288290" cy="0"/>
            </a:xfrm>
            <a:custGeom>
              <a:avLst/>
              <a:gdLst/>
              <a:ahLst/>
              <a:cxnLst/>
              <a:rect l="l" t="t" r="r" b="b"/>
              <a:pathLst>
                <a:path w="288289" h="0">
                  <a:moveTo>
                    <a:pt x="0" y="0"/>
                  </a:moveTo>
                  <a:lnTo>
                    <a:pt x="288004" y="0"/>
                  </a:lnTo>
                </a:path>
              </a:pathLst>
            </a:custGeom>
            <a:ln w="5060">
              <a:solidFill>
                <a:srgbClr val="00AEE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1" name="object 51" descr=""/>
            <p:cNvSpPr/>
            <p:nvPr/>
          </p:nvSpPr>
          <p:spPr>
            <a:xfrm>
              <a:off x="3181187" y="6310815"/>
              <a:ext cx="288290" cy="0"/>
            </a:xfrm>
            <a:custGeom>
              <a:avLst/>
              <a:gdLst/>
              <a:ahLst/>
              <a:cxnLst/>
              <a:rect l="l" t="t" r="r" b="b"/>
              <a:pathLst>
                <a:path w="288289" h="0">
                  <a:moveTo>
                    <a:pt x="0" y="0"/>
                  </a:moveTo>
                  <a:lnTo>
                    <a:pt x="288004" y="0"/>
                  </a:lnTo>
                </a:path>
              </a:pathLst>
            </a:custGeom>
            <a:ln w="5060">
              <a:solidFill>
                <a:srgbClr val="00AEEF"/>
              </a:solidFill>
              <a:prstDash val="dash"/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2" name="object 52" descr=""/>
            <p:cNvSpPr/>
            <p:nvPr/>
          </p:nvSpPr>
          <p:spPr>
            <a:xfrm>
              <a:off x="3181187" y="6526818"/>
              <a:ext cx="288290" cy="0"/>
            </a:xfrm>
            <a:custGeom>
              <a:avLst/>
              <a:gdLst/>
              <a:ahLst/>
              <a:cxnLst/>
              <a:rect l="l" t="t" r="r" b="b"/>
              <a:pathLst>
                <a:path w="288289" h="0">
                  <a:moveTo>
                    <a:pt x="0" y="0"/>
                  </a:moveTo>
                  <a:lnTo>
                    <a:pt x="288004" y="0"/>
                  </a:lnTo>
                </a:path>
              </a:pathLst>
            </a:custGeom>
            <a:ln w="5060">
              <a:solidFill>
                <a:srgbClr val="00AEE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3" name="object 53" descr=""/>
            <p:cNvSpPr/>
            <p:nvPr/>
          </p:nvSpPr>
          <p:spPr>
            <a:xfrm>
              <a:off x="1165154" y="7102828"/>
              <a:ext cx="288290" cy="1152525"/>
            </a:xfrm>
            <a:custGeom>
              <a:avLst/>
              <a:gdLst/>
              <a:ahLst/>
              <a:cxnLst/>
              <a:rect l="l" t="t" r="r" b="b"/>
              <a:pathLst>
                <a:path w="288290" h="1152525">
                  <a:moveTo>
                    <a:pt x="0" y="1152018"/>
                  </a:moveTo>
                  <a:lnTo>
                    <a:pt x="0" y="0"/>
                  </a:lnTo>
                  <a:lnTo>
                    <a:pt x="288004" y="0"/>
                  </a:lnTo>
                  <a:lnTo>
                    <a:pt x="288004" y="1152018"/>
                  </a:lnTo>
                  <a:lnTo>
                    <a:pt x="0" y="1152018"/>
                  </a:lnTo>
                  <a:close/>
                </a:path>
              </a:pathLst>
            </a:custGeom>
            <a:ln w="506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54" name="object 54" descr=""/>
          <p:cNvSpPr txBox="1"/>
          <p:nvPr/>
        </p:nvSpPr>
        <p:spPr>
          <a:xfrm>
            <a:off x="1220541" y="7372934"/>
            <a:ext cx="177800" cy="612140"/>
          </a:xfrm>
          <a:prstGeom prst="rect">
            <a:avLst/>
          </a:prstGeom>
        </p:spPr>
        <p:txBody>
          <a:bodyPr wrap="square" lIns="0" tIns="0" rIns="0" bIns="0" rtlCol="0" vert="vert270">
            <a:spAutoFit/>
          </a:bodyPr>
          <a:lstStyle/>
          <a:p>
            <a:pPr marL="12700">
              <a:lnSpc>
                <a:spcPts val="1235"/>
              </a:lnSpc>
            </a:pPr>
            <a:r>
              <a:rPr dirty="0" sz="1200" spc="110">
                <a:latin typeface="Calibri"/>
                <a:cs typeface="Calibri"/>
              </a:rPr>
              <a:t>I/O</a:t>
            </a:r>
            <a:r>
              <a:rPr dirty="0" sz="1200" spc="125">
                <a:latin typeface="Calibri"/>
                <a:cs typeface="Calibri"/>
              </a:rPr>
              <a:t> </a:t>
            </a:r>
            <a:r>
              <a:rPr dirty="0" sz="1200" spc="35">
                <a:latin typeface="Calibri"/>
                <a:cs typeface="Calibri"/>
              </a:rPr>
              <a:t>Unit</a:t>
            </a:r>
            <a:endParaRPr sz="1200">
              <a:latin typeface="Calibri"/>
              <a:cs typeface="Calibri"/>
            </a:endParaRPr>
          </a:p>
        </p:txBody>
      </p:sp>
      <p:grpSp>
        <p:nvGrpSpPr>
          <p:cNvPr id="55" name="object 55" descr=""/>
          <p:cNvGrpSpPr/>
          <p:nvPr/>
        </p:nvGrpSpPr>
        <p:grpSpPr>
          <a:xfrm>
            <a:off x="589145" y="7213934"/>
            <a:ext cx="576580" cy="930275"/>
            <a:chOff x="589145" y="7213934"/>
            <a:chExt cx="576580" cy="930275"/>
          </a:xfrm>
        </p:grpSpPr>
        <p:sp>
          <p:nvSpPr>
            <p:cNvPr id="56" name="object 56" descr=""/>
            <p:cNvSpPr/>
            <p:nvPr/>
          </p:nvSpPr>
          <p:spPr>
            <a:xfrm>
              <a:off x="594206" y="7246830"/>
              <a:ext cx="566420" cy="0"/>
            </a:xfrm>
            <a:custGeom>
              <a:avLst/>
              <a:gdLst/>
              <a:ahLst/>
              <a:cxnLst/>
              <a:rect l="l" t="t" r="r" b="b"/>
              <a:pathLst>
                <a:path w="566419" h="0">
                  <a:moveTo>
                    <a:pt x="0" y="0"/>
                  </a:moveTo>
                  <a:lnTo>
                    <a:pt x="565887" y="0"/>
                  </a:lnTo>
                </a:path>
              </a:pathLst>
            </a:custGeom>
            <a:ln w="506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7" name="object 57" descr=""/>
            <p:cNvSpPr/>
            <p:nvPr/>
          </p:nvSpPr>
          <p:spPr>
            <a:xfrm>
              <a:off x="591676" y="7216464"/>
              <a:ext cx="26670" cy="60960"/>
            </a:xfrm>
            <a:custGeom>
              <a:avLst/>
              <a:gdLst/>
              <a:ahLst/>
              <a:cxnLst/>
              <a:rect l="l" t="t" r="r" b="b"/>
              <a:pathLst>
                <a:path w="26670" h="60959">
                  <a:moveTo>
                    <a:pt x="26317" y="60732"/>
                  </a:moveTo>
                  <a:lnTo>
                    <a:pt x="21694" y="48799"/>
                  </a:lnTo>
                  <a:lnTo>
                    <a:pt x="15403" y="40045"/>
                  </a:lnTo>
                  <a:lnTo>
                    <a:pt x="7990" y="34043"/>
                  </a:lnTo>
                  <a:lnTo>
                    <a:pt x="0" y="30366"/>
                  </a:lnTo>
                  <a:lnTo>
                    <a:pt x="7990" y="26689"/>
                  </a:lnTo>
                  <a:lnTo>
                    <a:pt x="15403" y="20687"/>
                  </a:lnTo>
                  <a:lnTo>
                    <a:pt x="21694" y="11933"/>
                  </a:lnTo>
                  <a:lnTo>
                    <a:pt x="26317" y="0"/>
                  </a:lnTo>
                </a:path>
              </a:pathLst>
            </a:custGeom>
            <a:ln w="506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8" name="object 58" descr=""/>
            <p:cNvSpPr/>
            <p:nvPr/>
          </p:nvSpPr>
          <p:spPr>
            <a:xfrm>
              <a:off x="1136306" y="7216464"/>
              <a:ext cx="26670" cy="60960"/>
            </a:xfrm>
            <a:custGeom>
              <a:avLst/>
              <a:gdLst/>
              <a:ahLst/>
              <a:cxnLst/>
              <a:rect l="l" t="t" r="r" b="b"/>
              <a:pathLst>
                <a:path w="26669" h="60959">
                  <a:moveTo>
                    <a:pt x="0" y="0"/>
                  </a:moveTo>
                  <a:lnTo>
                    <a:pt x="4622" y="11933"/>
                  </a:lnTo>
                  <a:lnTo>
                    <a:pt x="10913" y="20687"/>
                  </a:lnTo>
                  <a:lnTo>
                    <a:pt x="18327" y="26689"/>
                  </a:lnTo>
                  <a:lnTo>
                    <a:pt x="26317" y="30366"/>
                  </a:lnTo>
                  <a:lnTo>
                    <a:pt x="18327" y="34043"/>
                  </a:lnTo>
                  <a:lnTo>
                    <a:pt x="10913" y="40045"/>
                  </a:lnTo>
                  <a:lnTo>
                    <a:pt x="4622" y="48799"/>
                  </a:lnTo>
                  <a:lnTo>
                    <a:pt x="0" y="60732"/>
                  </a:lnTo>
                </a:path>
              </a:pathLst>
            </a:custGeom>
            <a:ln w="506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9" name="object 59" descr=""/>
            <p:cNvSpPr/>
            <p:nvPr/>
          </p:nvSpPr>
          <p:spPr>
            <a:xfrm>
              <a:off x="594206" y="7534835"/>
              <a:ext cx="566420" cy="0"/>
            </a:xfrm>
            <a:custGeom>
              <a:avLst/>
              <a:gdLst/>
              <a:ahLst/>
              <a:cxnLst/>
              <a:rect l="l" t="t" r="r" b="b"/>
              <a:pathLst>
                <a:path w="566419" h="0">
                  <a:moveTo>
                    <a:pt x="0" y="0"/>
                  </a:moveTo>
                  <a:lnTo>
                    <a:pt x="565887" y="0"/>
                  </a:lnTo>
                </a:path>
              </a:pathLst>
            </a:custGeom>
            <a:ln w="5060">
              <a:solidFill>
                <a:srgbClr val="000000"/>
              </a:solidFill>
              <a:prstDash val="dash"/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0" name="object 60" descr=""/>
            <p:cNvSpPr/>
            <p:nvPr/>
          </p:nvSpPr>
          <p:spPr>
            <a:xfrm>
              <a:off x="591676" y="7504469"/>
              <a:ext cx="26670" cy="60960"/>
            </a:xfrm>
            <a:custGeom>
              <a:avLst/>
              <a:gdLst/>
              <a:ahLst/>
              <a:cxnLst/>
              <a:rect l="l" t="t" r="r" b="b"/>
              <a:pathLst>
                <a:path w="26670" h="60959">
                  <a:moveTo>
                    <a:pt x="26317" y="60732"/>
                  </a:moveTo>
                  <a:lnTo>
                    <a:pt x="21694" y="48799"/>
                  </a:lnTo>
                  <a:lnTo>
                    <a:pt x="15403" y="40045"/>
                  </a:lnTo>
                  <a:lnTo>
                    <a:pt x="7990" y="34043"/>
                  </a:lnTo>
                  <a:lnTo>
                    <a:pt x="0" y="30366"/>
                  </a:lnTo>
                  <a:lnTo>
                    <a:pt x="7990" y="26689"/>
                  </a:lnTo>
                  <a:lnTo>
                    <a:pt x="15403" y="20687"/>
                  </a:lnTo>
                  <a:lnTo>
                    <a:pt x="21694" y="11933"/>
                  </a:lnTo>
                  <a:lnTo>
                    <a:pt x="26317" y="0"/>
                  </a:lnTo>
                </a:path>
              </a:pathLst>
            </a:custGeom>
            <a:ln w="506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1" name="object 61" descr=""/>
            <p:cNvSpPr/>
            <p:nvPr/>
          </p:nvSpPr>
          <p:spPr>
            <a:xfrm>
              <a:off x="1136306" y="7504469"/>
              <a:ext cx="26670" cy="60960"/>
            </a:xfrm>
            <a:custGeom>
              <a:avLst/>
              <a:gdLst/>
              <a:ahLst/>
              <a:cxnLst/>
              <a:rect l="l" t="t" r="r" b="b"/>
              <a:pathLst>
                <a:path w="26669" h="60959">
                  <a:moveTo>
                    <a:pt x="0" y="0"/>
                  </a:moveTo>
                  <a:lnTo>
                    <a:pt x="4622" y="11933"/>
                  </a:lnTo>
                  <a:lnTo>
                    <a:pt x="10913" y="20687"/>
                  </a:lnTo>
                  <a:lnTo>
                    <a:pt x="18327" y="26689"/>
                  </a:lnTo>
                  <a:lnTo>
                    <a:pt x="26317" y="30366"/>
                  </a:lnTo>
                  <a:lnTo>
                    <a:pt x="18327" y="34043"/>
                  </a:lnTo>
                  <a:lnTo>
                    <a:pt x="10913" y="40045"/>
                  </a:lnTo>
                  <a:lnTo>
                    <a:pt x="4622" y="48799"/>
                  </a:lnTo>
                  <a:lnTo>
                    <a:pt x="0" y="60732"/>
                  </a:lnTo>
                </a:path>
              </a:pathLst>
            </a:custGeom>
            <a:ln w="506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2" name="object 62" descr=""/>
            <p:cNvSpPr/>
            <p:nvPr/>
          </p:nvSpPr>
          <p:spPr>
            <a:xfrm>
              <a:off x="594206" y="7822840"/>
              <a:ext cx="566420" cy="0"/>
            </a:xfrm>
            <a:custGeom>
              <a:avLst/>
              <a:gdLst/>
              <a:ahLst/>
              <a:cxnLst/>
              <a:rect l="l" t="t" r="r" b="b"/>
              <a:pathLst>
                <a:path w="566419" h="0">
                  <a:moveTo>
                    <a:pt x="0" y="0"/>
                  </a:moveTo>
                  <a:lnTo>
                    <a:pt x="565887" y="0"/>
                  </a:lnTo>
                </a:path>
              </a:pathLst>
            </a:custGeom>
            <a:ln w="5060">
              <a:solidFill>
                <a:srgbClr val="000000"/>
              </a:solidFill>
              <a:prstDash val="dash"/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3" name="object 63" descr=""/>
            <p:cNvSpPr/>
            <p:nvPr/>
          </p:nvSpPr>
          <p:spPr>
            <a:xfrm>
              <a:off x="591676" y="7792474"/>
              <a:ext cx="26670" cy="60960"/>
            </a:xfrm>
            <a:custGeom>
              <a:avLst/>
              <a:gdLst/>
              <a:ahLst/>
              <a:cxnLst/>
              <a:rect l="l" t="t" r="r" b="b"/>
              <a:pathLst>
                <a:path w="26670" h="60959">
                  <a:moveTo>
                    <a:pt x="26317" y="60732"/>
                  </a:moveTo>
                  <a:lnTo>
                    <a:pt x="21694" y="48799"/>
                  </a:lnTo>
                  <a:lnTo>
                    <a:pt x="15403" y="40045"/>
                  </a:lnTo>
                  <a:lnTo>
                    <a:pt x="7990" y="34043"/>
                  </a:lnTo>
                  <a:lnTo>
                    <a:pt x="0" y="30366"/>
                  </a:lnTo>
                  <a:lnTo>
                    <a:pt x="7990" y="26689"/>
                  </a:lnTo>
                  <a:lnTo>
                    <a:pt x="15403" y="20687"/>
                  </a:lnTo>
                  <a:lnTo>
                    <a:pt x="21694" y="11933"/>
                  </a:lnTo>
                  <a:lnTo>
                    <a:pt x="26317" y="0"/>
                  </a:lnTo>
                </a:path>
              </a:pathLst>
            </a:custGeom>
            <a:ln w="506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4" name="object 64" descr=""/>
            <p:cNvSpPr/>
            <p:nvPr/>
          </p:nvSpPr>
          <p:spPr>
            <a:xfrm>
              <a:off x="1136306" y="7792474"/>
              <a:ext cx="26670" cy="60960"/>
            </a:xfrm>
            <a:custGeom>
              <a:avLst/>
              <a:gdLst/>
              <a:ahLst/>
              <a:cxnLst/>
              <a:rect l="l" t="t" r="r" b="b"/>
              <a:pathLst>
                <a:path w="26669" h="60959">
                  <a:moveTo>
                    <a:pt x="0" y="0"/>
                  </a:moveTo>
                  <a:lnTo>
                    <a:pt x="4622" y="11933"/>
                  </a:lnTo>
                  <a:lnTo>
                    <a:pt x="10913" y="20687"/>
                  </a:lnTo>
                  <a:lnTo>
                    <a:pt x="18327" y="26689"/>
                  </a:lnTo>
                  <a:lnTo>
                    <a:pt x="26317" y="30366"/>
                  </a:lnTo>
                  <a:lnTo>
                    <a:pt x="18327" y="34043"/>
                  </a:lnTo>
                  <a:lnTo>
                    <a:pt x="10913" y="40045"/>
                  </a:lnTo>
                  <a:lnTo>
                    <a:pt x="4622" y="48799"/>
                  </a:lnTo>
                  <a:lnTo>
                    <a:pt x="0" y="60732"/>
                  </a:lnTo>
                </a:path>
              </a:pathLst>
            </a:custGeom>
            <a:ln w="506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5" name="object 65" descr=""/>
            <p:cNvSpPr/>
            <p:nvPr/>
          </p:nvSpPr>
          <p:spPr>
            <a:xfrm>
              <a:off x="594206" y="8110844"/>
              <a:ext cx="566420" cy="0"/>
            </a:xfrm>
            <a:custGeom>
              <a:avLst/>
              <a:gdLst/>
              <a:ahLst/>
              <a:cxnLst/>
              <a:rect l="l" t="t" r="r" b="b"/>
              <a:pathLst>
                <a:path w="566419" h="0">
                  <a:moveTo>
                    <a:pt x="0" y="0"/>
                  </a:moveTo>
                  <a:lnTo>
                    <a:pt x="565887" y="0"/>
                  </a:lnTo>
                </a:path>
              </a:pathLst>
            </a:custGeom>
            <a:ln w="506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6" name="object 66" descr=""/>
            <p:cNvSpPr/>
            <p:nvPr/>
          </p:nvSpPr>
          <p:spPr>
            <a:xfrm>
              <a:off x="591676" y="8080478"/>
              <a:ext cx="26670" cy="60960"/>
            </a:xfrm>
            <a:custGeom>
              <a:avLst/>
              <a:gdLst/>
              <a:ahLst/>
              <a:cxnLst/>
              <a:rect l="l" t="t" r="r" b="b"/>
              <a:pathLst>
                <a:path w="26670" h="60959">
                  <a:moveTo>
                    <a:pt x="26317" y="60732"/>
                  </a:moveTo>
                  <a:lnTo>
                    <a:pt x="21694" y="48799"/>
                  </a:lnTo>
                  <a:lnTo>
                    <a:pt x="15403" y="40045"/>
                  </a:lnTo>
                  <a:lnTo>
                    <a:pt x="7990" y="34043"/>
                  </a:lnTo>
                  <a:lnTo>
                    <a:pt x="0" y="30366"/>
                  </a:lnTo>
                  <a:lnTo>
                    <a:pt x="7990" y="26689"/>
                  </a:lnTo>
                  <a:lnTo>
                    <a:pt x="15403" y="20687"/>
                  </a:lnTo>
                  <a:lnTo>
                    <a:pt x="21694" y="11933"/>
                  </a:lnTo>
                  <a:lnTo>
                    <a:pt x="26317" y="0"/>
                  </a:lnTo>
                </a:path>
              </a:pathLst>
            </a:custGeom>
            <a:ln w="506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7" name="object 67" descr=""/>
            <p:cNvSpPr/>
            <p:nvPr/>
          </p:nvSpPr>
          <p:spPr>
            <a:xfrm>
              <a:off x="1136306" y="8080478"/>
              <a:ext cx="26670" cy="60960"/>
            </a:xfrm>
            <a:custGeom>
              <a:avLst/>
              <a:gdLst/>
              <a:ahLst/>
              <a:cxnLst/>
              <a:rect l="l" t="t" r="r" b="b"/>
              <a:pathLst>
                <a:path w="26669" h="60959">
                  <a:moveTo>
                    <a:pt x="0" y="0"/>
                  </a:moveTo>
                  <a:lnTo>
                    <a:pt x="4622" y="11933"/>
                  </a:lnTo>
                  <a:lnTo>
                    <a:pt x="10913" y="20687"/>
                  </a:lnTo>
                  <a:lnTo>
                    <a:pt x="18327" y="26689"/>
                  </a:lnTo>
                  <a:lnTo>
                    <a:pt x="26317" y="30366"/>
                  </a:lnTo>
                  <a:lnTo>
                    <a:pt x="18327" y="34043"/>
                  </a:lnTo>
                  <a:lnTo>
                    <a:pt x="10913" y="40045"/>
                  </a:lnTo>
                  <a:lnTo>
                    <a:pt x="4622" y="48799"/>
                  </a:lnTo>
                  <a:lnTo>
                    <a:pt x="0" y="60732"/>
                  </a:lnTo>
                </a:path>
              </a:pathLst>
            </a:custGeom>
            <a:ln w="506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68" name="object 68" descr="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49530">
              <a:lnSpc>
                <a:spcPts val="1235"/>
              </a:lnSpc>
            </a:pPr>
            <a:fld id="{81D60167-4931-47E6-BA6A-407CBD079E47}" type="slidenum">
              <a:rPr dirty="0" spc="-25"/>
              <a:t>10</a:t>
            </a:fld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 txBox="1"/>
          <p:nvPr/>
        </p:nvSpPr>
        <p:spPr>
          <a:xfrm>
            <a:off x="573925" y="411350"/>
            <a:ext cx="6508115" cy="4537075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3820795">
              <a:lnSpc>
                <a:spcPct val="100000"/>
              </a:lnSpc>
              <a:spcBef>
                <a:spcPts val="95"/>
              </a:spcBef>
            </a:pPr>
            <a:r>
              <a:rPr dirty="0" sz="1200" spc="10" i="1">
                <a:latin typeface="Calibri"/>
                <a:cs typeface="Calibri"/>
              </a:rPr>
              <a:t>Experiments</a:t>
            </a:r>
            <a:r>
              <a:rPr dirty="0" sz="1200" spc="265" i="1">
                <a:latin typeface="Calibri"/>
                <a:cs typeface="Calibri"/>
              </a:rPr>
              <a:t> </a:t>
            </a:r>
            <a:r>
              <a:rPr dirty="0" sz="1200" spc="10" i="1">
                <a:latin typeface="Calibri"/>
                <a:cs typeface="Calibri"/>
              </a:rPr>
              <a:t>with</a:t>
            </a:r>
            <a:r>
              <a:rPr dirty="0" sz="1200" spc="265" i="1">
                <a:latin typeface="Calibri"/>
                <a:cs typeface="Calibri"/>
              </a:rPr>
              <a:t> </a:t>
            </a:r>
            <a:r>
              <a:rPr dirty="0" sz="1200" spc="10" i="1">
                <a:latin typeface="Calibri"/>
                <a:cs typeface="Calibri"/>
              </a:rPr>
              <a:t>microcontroller</a:t>
            </a:r>
            <a:r>
              <a:rPr dirty="0" sz="1200" spc="275" i="1">
                <a:latin typeface="Calibri"/>
                <a:cs typeface="Calibri"/>
              </a:rPr>
              <a:t> </a:t>
            </a:r>
            <a:r>
              <a:rPr dirty="0" sz="1200" spc="-10" i="1">
                <a:latin typeface="Calibri"/>
                <a:cs typeface="Calibri"/>
              </a:rPr>
              <a:t>boards</a:t>
            </a:r>
            <a:endParaRPr sz="12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715"/>
              </a:spcBef>
            </a:pPr>
            <a:endParaRPr sz="12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tabLst>
                <a:tab pos="572770" algn="l"/>
              </a:tabLst>
            </a:pPr>
            <a:r>
              <a:rPr dirty="0" sz="1700" spc="65" b="1">
                <a:latin typeface="Calibri"/>
                <a:cs typeface="Calibri"/>
              </a:rPr>
              <a:t>5.1</a:t>
            </a:r>
            <a:r>
              <a:rPr dirty="0" sz="1700" b="1">
                <a:latin typeface="Calibri"/>
                <a:cs typeface="Calibri"/>
              </a:rPr>
              <a:t>	</a:t>
            </a:r>
            <a:r>
              <a:rPr dirty="0" sz="1700" spc="170" b="1">
                <a:latin typeface="Calibri"/>
                <a:cs typeface="Calibri"/>
              </a:rPr>
              <a:t>Central</a:t>
            </a:r>
            <a:r>
              <a:rPr dirty="0" sz="1700" spc="265" b="1">
                <a:latin typeface="Calibri"/>
                <a:cs typeface="Calibri"/>
              </a:rPr>
              <a:t> </a:t>
            </a:r>
            <a:r>
              <a:rPr dirty="0" sz="1700" spc="150" b="1">
                <a:latin typeface="Calibri"/>
                <a:cs typeface="Calibri"/>
              </a:rPr>
              <a:t>Processing</a:t>
            </a:r>
            <a:r>
              <a:rPr dirty="0" sz="1700" spc="270" b="1">
                <a:latin typeface="Calibri"/>
                <a:cs typeface="Calibri"/>
              </a:rPr>
              <a:t> </a:t>
            </a:r>
            <a:r>
              <a:rPr dirty="0" sz="1700" spc="180" b="1">
                <a:latin typeface="Calibri"/>
                <a:cs typeface="Calibri"/>
              </a:rPr>
              <a:t>Unit</a:t>
            </a:r>
            <a:endParaRPr sz="17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430"/>
              </a:spcBef>
            </a:pPr>
            <a:endParaRPr sz="1700">
              <a:latin typeface="Calibri"/>
              <a:cs typeface="Calibri"/>
            </a:endParaRPr>
          </a:p>
          <a:p>
            <a:pPr algn="just" marL="12700" marR="5080">
              <a:lnSpc>
                <a:spcPct val="100000"/>
              </a:lnSpc>
            </a:pPr>
            <a:r>
              <a:rPr dirty="0" sz="1200" spc="65">
                <a:latin typeface="Calibri"/>
                <a:cs typeface="Calibri"/>
              </a:rPr>
              <a:t>The</a:t>
            </a:r>
            <a:r>
              <a:rPr dirty="0" sz="1200" spc="210">
                <a:latin typeface="Calibri"/>
                <a:cs typeface="Calibri"/>
              </a:rPr>
              <a:t> </a:t>
            </a:r>
            <a:r>
              <a:rPr dirty="0" sz="1200" spc="155">
                <a:latin typeface="Calibri"/>
                <a:cs typeface="Calibri"/>
              </a:rPr>
              <a:t>CPU</a:t>
            </a:r>
            <a:r>
              <a:rPr dirty="0" sz="1200" spc="204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organizes</a:t>
            </a:r>
            <a:r>
              <a:rPr dirty="0" sz="1200" spc="21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the</a:t>
            </a:r>
            <a:r>
              <a:rPr dirty="0" sz="1200" spc="204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sequential</a:t>
            </a:r>
            <a:r>
              <a:rPr dirty="0" sz="1200" spc="21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execution</a:t>
            </a:r>
            <a:r>
              <a:rPr dirty="0" sz="1200" spc="21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of</a:t>
            </a:r>
            <a:r>
              <a:rPr dirty="0" sz="1200" spc="204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the</a:t>
            </a:r>
            <a:r>
              <a:rPr dirty="0" sz="1200" spc="21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program</a:t>
            </a:r>
            <a:r>
              <a:rPr dirty="0" sz="1200" spc="21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code.</a:t>
            </a:r>
            <a:r>
              <a:rPr dirty="0" sz="1200" spc="120">
                <a:latin typeface="Calibri"/>
                <a:cs typeface="Calibri"/>
              </a:rPr>
              <a:t>  </a:t>
            </a:r>
            <a:r>
              <a:rPr dirty="0" sz="1200" spc="65">
                <a:latin typeface="Calibri"/>
                <a:cs typeface="Calibri"/>
              </a:rPr>
              <a:t>The</a:t>
            </a:r>
            <a:r>
              <a:rPr dirty="0" sz="1200" spc="21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program</a:t>
            </a:r>
            <a:r>
              <a:rPr dirty="0" sz="1200" spc="21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counter</a:t>
            </a:r>
            <a:r>
              <a:rPr dirty="0" sz="1200" spc="21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is</a:t>
            </a:r>
            <a:r>
              <a:rPr dirty="0" sz="1200" spc="210">
                <a:latin typeface="Calibri"/>
                <a:cs typeface="Calibri"/>
              </a:rPr>
              <a:t> </a:t>
            </a:r>
            <a:r>
              <a:rPr dirty="0" sz="1200" spc="-10">
                <a:latin typeface="Calibri"/>
                <a:cs typeface="Calibri"/>
              </a:rPr>
              <a:t>incre- </a:t>
            </a:r>
            <a:r>
              <a:rPr dirty="0" sz="1200">
                <a:latin typeface="Calibri"/>
                <a:cs typeface="Calibri"/>
              </a:rPr>
              <a:t>mented</a:t>
            </a:r>
            <a:r>
              <a:rPr dirty="0" sz="1200" spc="11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step</a:t>
            </a:r>
            <a:r>
              <a:rPr dirty="0" sz="1200" spc="11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by</a:t>
            </a:r>
            <a:r>
              <a:rPr dirty="0" sz="1200" spc="11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step</a:t>
            </a:r>
            <a:r>
              <a:rPr dirty="0" sz="1200" spc="11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after</a:t>
            </a:r>
            <a:r>
              <a:rPr dirty="0" sz="1200" spc="11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each</a:t>
            </a:r>
            <a:r>
              <a:rPr dirty="0" sz="1200" spc="114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executed</a:t>
            </a:r>
            <a:r>
              <a:rPr dirty="0" sz="1200" spc="11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engine</a:t>
            </a:r>
            <a:r>
              <a:rPr dirty="0" sz="1200" spc="11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instruction</a:t>
            </a:r>
            <a:r>
              <a:rPr dirty="0" sz="1200" spc="11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and</a:t>
            </a:r>
            <a:r>
              <a:rPr dirty="0" sz="1200" spc="11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then</a:t>
            </a:r>
            <a:r>
              <a:rPr dirty="0" sz="1200" spc="114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the</a:t>
            </a:r>
            <a:r>
              <a:rPr dirty="0" sz="1200" spc="11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next</a:t>
            </a:r>
            <a:r>
              <a:rPr dirty="0" sz="1200" spc="11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program</a:t>
            </a:r>
            <a:r>
              <a:rPr dirty="0" sz="1200" spc="11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instruction</a:t>
            </a:r>
            <a:r>
              <a:rPr dirty="0" sz="1200" spc="110">
                <a:latin typeface="Calibri"/>
                <a:cs typeface="Calibri"/>
              </a:rPr>
              <a:t> </a:t>
            </a:r>
            <a:r>
              <a:rPr dirty="0" sz="1200" spc="-25">
                <a:latin typeface="Calibri"/>
                <a:cs typeface="Calibri"/>
              </a:rPr>
              <a:t>is </a:t>
            </a:r>
            <a:r>
              <a:rPr dirty="0" sz="1200">
                <a:latin typeface="Calibri"/>
                <a:cs typeface="Calibri"/>
              </a:rPr>
              <a:t>executed.</a:t>
            </a:r>
            <a:r>
              <a:rPr dirty="0" sz="1200" spc="470">
                <a:latin typeface="Calibri"/>
                <a:cs typeface="Calibri"/>
              </a:rPr>
              <a:t> </a:t>
            </a:r>
            <a:r>
              <a:rPr dirty="0" sz="1200" spc="65">
                <a:latin typeface="Calibri"/>
                <a:cs typeface="Calibri"/>
              </a:rPr>
              <a:t>The</a:t>
            </a:r>
            <a:r>
              <a:rPr dirty="0" sz="1200" spc="204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program</a:t>
            </a:r>
            <a:r>
              <a:rPr dirty="0" sz="1200" spc="21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memory</a:t>
            </a:r>
            <a:r>
              <a:rPr dirty="0" sz="1200" spc="204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is</a:t>
            </a:r>
            <a:r>
              <a:rPr dirty="0" sz="1200" spc="21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static/unchanged</a:t>
            </a:r>
            <a:r>
              <a:rPr dirty="0" sz="1200" spc="204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during</a:t>
            </a:r>
            <a:r>
              <a:rPr dirty="0" sz="1200" spc="21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the</a:t>
            </a:r>
            <a:r>
              <a:rPr dirty="0" sz="1200" spc="204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execution,</a:t>
            </a:r>
            <a:r>
              <a:rPr dirty="0" sz="1200" spc="22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so</a:t>
            </a:r>
            <a:r>
              <a:rPr dirty="0" sz="1200" spc="204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the</a:t>
            </a:r>
            <a:r>
              <a:rPr dirty="0" sz="1200" spc="21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program</a:t>
            </a:r>
            <a:r>
              <a:rPr dirty="0" sz="1200" spc="204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code</a:t>
            </a:r>
            <a:r>
              <a:rPr dirty="0" sz="1200" spc="210">
                <a:latin typeface="Calibri"/>
                <a:cs typeface="Calibri"/>
              </a:rPr>
              <a:t> </a:t>
            </a:r>
            <a:r>
              <a:rPr dirty="0" sz="1200" spc="-25">
                <a:latin typeface="Calibri"/>
                <a:cs typeface="Calibri"/>
              </a:rPr>
              <a:t>is </a:t>
            </a:r>
            <a:r>
              <a:rPr dirty="0" sz="1200">
                <a:latin typeface="Calibri"/>
                <a:cs typeface="Calibri"/>
              </a:rPr>
              <a:t>stored</a:t>
            </a:r>
            <a:r>
              <a:rPr dirty="0" sz="1200" spc="12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in</a:t>
            </a:r>
            <a:r>
              <a:rPr dirty="0" sz="1200" spc="130">
                <a:latin typeface="Calibri"/>
                <a:cs typeface="Calibri"/>
              </a:rPr>
              <a:t> </a:t>
            </a:r>
            <a:r>
              <a:rPr dirty="0" sz="1200" spc="75">
                <a:latin typeface="Calibri"/>
                <a:cs typeface="Calibri"/>
              </a:rPr>
              <a:t>ROMs</a:t>
            </a:r>
            <a:r>
              <a:rPr dirty="0" sz="1200" spc="130">
                <a:latin typeface="Calibri"/>
                <a:cs typeface="Calibri"/>
              </a:rPr>
              <a:t> </a:t>
            </a:r>
            <a:r>
              <a:rPr dirty="0" sz="1200" spc="50">
                <a:latin typeface="Calibri"/>
                <a:cs typeface="Calibri"/>
              </a:rPr>
              <a:t>(Read</a:t>
            </a:r>
            <a:r>
              <a:rPr dirty="0" sz="1200" spc="125">
                <a:latin typeface="Calibri"/>
                <a:cs typeface="Calibri"/>
              </a:rPr>
              <a:t> </a:t>
            </a:r>
            <a:r>
              <a:rPr dirty="0" sz="1200" spc="60">
                <a:latin typeface="Calibri"/>
                <a:cs typeface="Calibri"/>
              </a:rPr>
              <a:t>Only</a:t>
            </a:r>
            <a:r>
              <a:rPr dirty="0" sz="1200" spc="130">
                <a:latin typeface="Calibri"/>
                <a:cs typeface="Calibri"/>
              </a:rPr>
              <a:t> </a:t>
            </a:r>
            <a:r>
              <a:rPr dirty="0" sz="1200" spc="-10">
                <a:latin typeface="Calibri"/>
                <a:cs typeface="Calibri"/>
              </a:rPr>
              <a:t>Memory).</a:t>
            </a:r>
            <a:endParaRPr sz="1200">
              <a:latin typeface="Calibri"/>
              <a:cs typeface="Calibri"/>
            </a:endParaRPr>
          </a:p>
          <a:p>
            <a:pPr algn="just" marL="12700" marR="8255">
              <a:lnSpc>
                <a:spcPct val="100000"/>
              </a:lnSpc>
              <a:spcBef>
                <a:spcPts val="1435"/>
              </a:spcBef>
            </a:pPr>
            <a:r>
              <a:rPr dirty="0" sz="1200" spc="65">
                <a:latin typeface="Calibri"/>
                <a:cs typeface="Calibri"/>
              </a:rPr>
              <a:t>The</a:t>
            </a:r>
            <a:r>
              <a:rPr dirty="0" sz="1200" spc="145">
                <a:latin typeface="Calibri"/>
                <a:cs typeface="Calibri"/>
              </a:rPr>
              <a:t> </a:t>
            </a:r>
            <a:r>
              <a:rPr dirty="0" sz="1200" spc="155">
                <a:latin typeface="Calibri"/>
                <a:cs typeface="Calibri"/>
              </a:rPr>
              <a:t>CPU</a:t>
            </a:r>
            <a:r>
              <a:rPr dirty="0" sz="1200" spc="15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also</a:t>
            </a:r>
            <a:r>
              <a:rPr dirty="0" sz="1200" spc="14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organizes</a:t>
            </a:r>
            <a:r>
              <a:rPr dirty="0" sz="1200" spc="15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the</a:t>
            </a:r>
            <a:r>
              <a:rPr dirty="0" sz="1200" spc="14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data</a:t>
            </a:r>
            <a:r>
              <a:rPr dirty="0" sz="1200" spc="15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manipulation.</a:t>
            </a:r>
            <a:r>
              <a:rPr dirty="0" sz="1200" spc="290">
                <a:latin typeface="Calibri"/>
                <a:cs typeface="Calibri"/>
              </a:rPr>
              <a:t> </a:t>
            </a:r>
            <a:r>
              <a:rPr dirty="0" sz="1200" spc="85">
                <a:latin typeface="Calibri"/>
                <a:cs typeface="Calibri"/>
              </a:rPr>
              <a:t>It</a:t>
            </a:r>
            <a:r>
              <a:rPr dirty="0" sz="1200" spc="15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does</a:t>
            </a:r>
            <a:r>
              <a:rPr dirty="0" sz="1200" spc="14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not</a:t>
            </a:r>
            <a:r>
              <a:rPr dirty="0" sz="1200" spc="15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have</a:t>
            </a:r>
            <a:r>
              <a:rPr dirty="0" sz="1200" spc="14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to</a:t>
            </a:r>
            <a:r>
              <a:rPr dirty="0" sz="1200" spc="15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solve</a:t>
            </a:r>
            <a:r>
              <a:rPr dirty="0" sz="1200" spc="15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all</a:t>
            </a:r>
            <a:r>
              <a:rPr dirty="0" sz="1200" spc="14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arithmetic</a:t>
            </a:r>
            <a:r>
              <a:rPr dirty="0" sz="1200" spc="15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tasks</a:t>
            </a:r>
            <a:r>
              <a:rPr dirty="0" sz="1200" spc="145">
                <a:latin typeface="Calibri"/>
                <a:cs typeface="Calibri"/>
              </a:rPr>
              <a:t> </a:t>
            </a:r>
            <a:r>
              <a:rPr dirty="0" sz="1200" spc="-10">
                <a:latin typeface="Calibri"/>
                <a:cs typeface="Calibri"/>
              </a:rPr>
              <a:t>itself, </a:t>
            </a:r>
            <a:r>
              <a:rPr dirty="0" sz="1200">
                <a:latin typeface="Calibri"/>
                <a:cs typeface="Calibri"/>
              </a:rPr>
              <a:t>but</a:t>
            </a:r>
            <a:r>
              <a:rPr dirty="0" sz="1200" spc="204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the</a:t>
            </a:r>
            <a:r>
              <a:rPr dirty="0" sz="1200" spc="200">
                <a:latin typeface="Calibri"/>
                <a:cs typeface="Calibri"/>
              </a:rPr>
              <a:t> </a:t>
            </a:r>
            <a:r>
              <a:rPr dirty="0" sz="1200" spc="155">
                <a:latin typeface="Calibri"/>
                <a:cs typeface="Calibri"/>
              </a:rPr>
              <a:t>CPU</a:t>
            </a:r>
            <a:r>
              <a:rPr dirty="0" sz="1200" spc="204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provides</a:t>
            </a:r>
            <a:r>
              <a:rPr dirty="0" sz="1200" spc="21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the</a:t>
            </a:r>
            <a:r>
              <a:rPr dirty="0" sz="1200" spc="204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data</a:t>
            </a:r>
            <a:r>
              <a:rPr dirty="0" sz="1200" spc="20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for</a:t>
            </a:r>
            <a:r>
              <a:rPr dirty="0" sz="1200" spc="204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the</a:t>
            </a:r>
            <a:r>
              <a:rPr dirty="0" sz="1200" spc="204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arithmetic</a:t>
            </a:r>
            <a:r>
              <a:rPr dirty="0" sz="1200" spc="20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unit</a:t>
            </a:r>
            <a:r>
              <a:rPr dirty="0" sz="1200" spc="204">
                <a:latin typeface="Calibri"/>
                <a:cs typeface="Calibri"/>
              </a:rPr>
              <a:t> </a:t>
            </a:r>
            <a:r>
              <a:rPr dirty="0" sz="1200" spc="180">
                <a:latin typeface="Calibri"/>
                <a:cs typeface="Calibri"/>
              </a:rPr>
              <a:t>(=ALU</a:t>
            </a:r>
            <a:r>
              <a:rPr dirty="0" sz="1200" spc="204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Arithmetic</a:t>
            </a:r>
            <a:r>
              <a:rPr dirty="0" sz="1200" spc="204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Logical</a:t>
            </a:r>
            <a:r>
              <a:rPr dirty="0" sz="1200" spc="204">
                <a:latin typeface="Calibri"/>
                <a:cs typeface="Calibri"/>
              </a:rPr>
              <a:t> </a:t>
            </a:r>
            <a:r>
              <a:rPr dirty="0" sz="1200" spc="50">
                <a:latin typeface="Calibri"/>
                <a:cs typeface="Calibri"/>
              </a:rPr>
              <a:t>Unit).</a:t>
            </a:r>
            <a:r>
              <a:rPr dirty="0" sz="1200" spc="390">
                <a:latin typeface="Calibri"/>
                <a:cs typeface="Calibri"/>
              </a:rPr>
              <a:t> </a:t>
            </a:r>
            <a:r>
              <a:rPr dirty="0" sz="1200" spc="65">
                <a:latin typeface="Calibri"/>
                <a:cs typeface="Calibri"/>
              </a:rPr>
              <a:t>The</a:t>
            </a:r>
            <a:r>
              <a:rPr dirty="0" sz="1200" spc="200">
                <a:latin typeface="Calibri"/>
                <a:cs typeface="Calibri"/>
              </a:rPr>
              <a:t> </a:t>
            </a:r>
            <a:r>
              <a:rPr dirty="0" sz="1200" spc="-20">
                <a:latin typeface="Calibri"/>
                <a:cs typeface="Calibri"/>
              </a:rPr>
              <a:t>data </a:t>
            </a:r>
            <a:r>
              <a:rPr dirty="0" sz="1200">
                <a:latin typeface="Calibri"/>
                <a:cs typeface="Calibri"/>
              </a:rPr>
              <a:t>is</a:t>
            </a:r>
            <a:r>
              <a:rPr dirty="0" sz="1200" spc="22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also</a:t>
            </a:r>
            <a:r>
              <a:rPr dirty="0" sz="1200" spc="22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provided</a:t>
            </a:r>
            <a:r>
              <a:rPr dirty="0" sz="1200" spc="22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via</a:t>
            </a:r>
            <a:r>
              <a:rPr dirty="0" sz="1200" spc="229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an</a:t>
            </a:r>
            <a:r>
              <a:rPr dirty="0" sz="1200" spc="229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address</a:t>
            </a:r>
            <a:r>
              <a:rPr dirty="0" sz="1200" spc="22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bus,</a:t>
            </a:r>
            <a:r>
              <a:rPr dirty="0" sz="1200" spc="24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but</a:t>
            </a:r>
            <a:r>
              <a:rPr dirty="0" sz="1200" spc="22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this</a:t>
            </a:r>
            <a:r>
              <a:rPr dirty="0" sz="1200" spc="22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is</a:t>
            </a:r>
            <a:r>
              <a:rPr dirty="0" sz="1200" spc="22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usually</a:t>
            </a:r>
            <a:r>
              <a:rPr dirty="0" sz="1200" spc="22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smaller</a:t>
            </a:r>
            <a:r>
              <a:rPr dirty="0" sz="1200" spc="22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than</a:t>
            </a:r>
            <a:r>
              <a:rPr dirty="0" sz="1200" spc="22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the</a:t>
            </a:r>
            <a:r>
              <a:rPr dirty="0" sz="1200" spc="22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program</a:t>
            </a:r>
            <a:r>
              <a:rPr dirty="0" sz="1200" spc="229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memory.</a:t>
            </a:r>
            <a:r>
              <a:rPr dirty="0" sz="1200" spc="114">
                <a:latin typeface="Calibri"/>
                <a:cs typeface="Calibri"/>
              </a:rPr>
              <a:t>  </a:t>
            </a:r>
            <a:r>
              <a:rPr dirty="0" sz="1200" spc="75">
                <a:latin typeface="Calibri"/>
                <a:cs typeface="Calibri"/>
              </a:rPr>
              <a:t>As</a:t>
            </a:r>
            <a:r>
              <a:rPr dirty="0" sz="1200" spc="225">
                <a:latin typeface="Calibri"/>
                <a:cs typeface="Calibri"/>
              </a:rPr>
              <a:t> </a:t>
            </a:r>
            <a:r>
              <a:rPr dirty="0" sz="1200" spc="-25">
                <a:latin typeface="Calibri"/>
                <a:cs typeface="Calibri"/>
              </a:rPr>
              <a:t>the </a:t>
            </a:r>
            <a:r>
              <a:rPr dirty="0" sz="1200">
                <a:latin typeface="Calibri"/>
                <a:cs typeface="Calibri"/>
              </a:rPr>
              <a:t>data</a:t>
            </a:r>
            <a:r>
              <a:rPr dirty="0" sz="1200" spc="16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is</a:t>
            </a:r>
            <a:r>
              <a:rPr dirty="0" sz="1200" spc="16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often</a:t>
            </a:r>
            <a:r>
              <a:rPr dirty="0" sz="1200" spc="16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changed,</a:t>
            </a:r>
            <a:r>
              <a:rPr dirty="0" sz="1200" spc="16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they</a:t>
            </a:r>
            <a:r>
              <a:rPr dirty="0" sz="1200" spc="16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are</a:t>
            </a:r>
            <a:r>
              <a:rPr dirty="0" sz="1200" spc="16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stored</a:t>
            </a:r>
            <a:r>
              <a:rPr dirty="0" sz="1200" spc="16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in</a:t>
            </a:r>
            <a:r>
              <a:rPr dirty="0" sz="1200" spc="165">
                <a:latin typeface="Calibri"/>
                <a:cs typeface="Calibri"/>
              </a:rPr>
              <a:t> </a:t>
            </a:r>
            <a:r>
              <a:rPr dirty="0" sz="1200" spc="95">
                <a:latin typeface="Calibri"/>
                <a:cs typeface="Calibri"/>
              </a:rPr>
              <a:t>RAMs</a:t>
            </a:r>
            <a:r>
              <a:rPr dirty="0" sz="1200" spc="16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(Random</a:t>
            </a:r>
            <a:r>
              <a:rPr dirty="0" sz="1200" spc="16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Access</a:t>
            </a:r>
            <a:r>
              <a:rPr dirty="0" sz="1200" spc="165">
                <a:latin typeface="Calibri"/>
                <a:cs typeface="Calibri"/>
              </a:rPr>
              <a:t> </a:t>
            </a:r>
            <a:r>
              <a:rPr dirty="0" sz="1200" spc="-10">
                <a:latin typeface="Calibri"/>
                <a:cs typeface="Calibri"/>
              </a:rPr>
              <a:t>Memory).</a:t>
            </a:r>
            <a:endParaRPr sz="1200">
              <a:latin typeface="Calibri"/>
              <a:cs typeface="Calibri"/>
            </a:endParaRPr>
          </a:p>
          <a:p>
            <a:pPr algn="just" marL="12700" marR="6985">
              <a:lnSpc>
                <a:spcPct val="100000"/>
              </a:lnSpc>
              <a:spcBef>
                <a:spcPts val="1435"/>
              </a:spcBef>
            </a:pPr>
            <a:r>
              <a:rPr dirty="0" sz="1200" spc="65">
                <a:latin typeface="Calibri"/>
                <a:cs typeface="Calibri"/>
              </a:rPr>
              <a:t>The</a:t>
            </a:r>
            <a:r>
              <a:rPr dirty="0" sz="1200" spc="15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amount</a:t>
            </a:r>
            <a:r>
              <a:rPr dirty="0" sz="1200" spc="16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of</a:t>
            </a:r>
            <a:r>
              <a:rPr dirty="0" sz="1200" spc="16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program</a:t>
            </a:r>
            <a:r>
              <a:rPr dirty="0" sz="1200" spc="15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code</a:t>
            </a:r>
            <a:r>
              <a:rPr dirty="0" sz="1200" spc="16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that</a:t>
            </a:r>
            <a:r>
              <a:rPr dirty="0" sz="1200" spc="16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can</a:t>
            </a:r>
            <a:r>
              <a:rPr dirty="0" sz="1200" spc="16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be</a:t>
            </a:r>
            <a:r>
              <a:rPr dirty="0" sz="1200" spc="15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stored</a:t>
            </a:r>
            <a:r>
              <a:rPr dirty="0" sz="1200" spc="16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is</a:t>
            </a:r>
            <a:r>
              <a:rPr dirty="0" sz="1200" spc="16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calculated</a:t>
            </a:r>
            <a:r>
              <a:rPr dirty="0" sz="1200" spc="16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from</a:t>
            </a:r>
            <a:r>
              <a:rPr dirty="0" sz="1200" spc="15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the</a:t>
            </a:r>
            <a:r>
              <a:rPr dirty="0" sz="1200" spc="16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width</a:t>
            </a:r>
            <a:r>
              <a:rPr dirty="0" sz="1200" spc="16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of</a:t>
            </a:r>
            <a:r>
              <a:rPr dirty="0" sz="1200" spc="16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the</a:t>
            </a:r>
            <a:r>
              <a:rPr dirty="0" sz="1200" spc="15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address</a:t>
            </a:r>
            <a:r>
              <a:rPr dirty="0" sz="1200" spc="16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bus</a:t>
            </a:r>
            <a:r>
              <a:rPr dirty="0" sz="1200" spc="160">
                <a:latin typeface="Calibri"/>
                <a:cs typeface="Calibri"/>
              </a:rPr>
              <a:t> </a:t>
            </a:r>
            <a:r>
              <a:rPr dirty="0" sz="1200" spc="-35">
                <a:latin typeface="Calibri"/>
                <a:cs typeface="Calibri"/>
              </a:rPr>
              <a:t>of </a:t>
            </a:r>
            <a:r>
              <a:rPr dirty="0" sz="1200">
                <a:latin typeface="Calibri"/>
                <a:cs typeface="Calibri"/>
              </a:rPr>
              <a:t>the</a:t>
            </a:r>
            <a:r>
              <a:rPr dirty="0" sz="1200" spc="160">
                <a:latin typeface="Calibri"/>
                <a:cs typeface="Calibri"/>
              </a:rPr>
              <a:t> </a:t>
            </a:r>
            <a:r>
              <a:rPr dirty="0" sz="1200" spc="85">
                <a:latin typeface="Calibri"/>
                <a:cs typeface="Calibri"/>
              </a:rPr>
              <a:t>ROM.</a:t>
            </a:r>
            <a:r>
              <a:rPr dirty="0" sz="1200" spc="17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Which</a:t>
            </a:r>
            <a:r>
              <a:rPr dirty="0" sz="1200" spc="17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integer</a:t>
            </a:r>
            <a:r>
              <a:rPr dirty="0" sz="1200" spc="16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data</a:t>
            </a:r>
            <a:r>
              <a:rPr dirty="0" sz="1200" spc="16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type</a:t>
            </a:r>
            <a:r>
              <a:rPr dirty="0" sz="1200" spc="16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the</a:t>
            </a:r>
            <a:r>
              <a:rPr dirty="0" sz="1200" spc="165">
                <a:latin typeface="Calibri"/>
                <a:cs typeface="Calibri"/>
              </a:rPr>
              <a:t> </a:t>
            </a:r>
            <a:r>
              <a:rPr dirty="0" sz="1200" spc="155">
                <a:latin typeface="Calibri"/>
                <a:cs typeface="Calibri"/>
              </a:rPr>
              <a:t>CPU</a:t>
            </a:r>
            <a:r>
              <a:rPr dirty="0" sz="1200" spc="17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can</a:t>
            </a:r>
            <a:r>
              <a:rPr dirty="0" sz="1200" spc="17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move</a:t>
            </a:r>
            <a:r>
              <a:rPr dirty="0" sz="1200" spc="16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and</a:t>
            </a:r>
            <a:r>
              <a:rPr dirty="0" sz="1200" spc="17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calculate</a:t>
            </a:r>
            <a:r>
              <a:rPr dirty="0" sz="1200" spc="16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in</a:t>
            </a:r>
            <a:r>
              <a:rPr dirty="0" sz="1200" spc="17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one</a:t>
            </a:r>
            <a:r>
              <a:rPr dirty="0" sz="1200" spc="17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step</a:t>
            </a:r>
            <a:r>
              <a:rPr dirty="0" sz="1200" spc="17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is</a:t>
            </a:r>
            <a:r>
              <a:rPr dirty="0" sz="1200" spc="16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calculated</a:t>
            </a:r>
            <a:r>
              <a:rPr dirty="0" sz="1200" spc="170">
                <a:latin typeface="Calibri"/>
                <a:cs typeface="Calibri"/>
              </a:rPr>
              <a:t> </a:t>
            </a:r>
            <a:r>
              <a:rPr dirty="0" sz="1200" spc="-20">
                <a:latin typeface="Calibri"/>
                <a:cs typeface="Calibri"/>
              </a:rPr>
              <a:t>from </a:t>
            </a:r>
            <a:r>
              <a:rPr dirty="0" sz="1200">
                <a:latin typeface="Calibri"/>
                <a:cs typeface="Calibri"/>
              </a:rPr>
              <a:t>the</a:t>
            </a:r>
            <a:r>
              <a:rPr dirty="0" sz="1200" spc="114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width</a:t>
            </a:r>
            <a:r>
              <a:rPr dirty="0" sz="1200" spc="114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of</a:t>
            </a:r>
            <a:r>
              <a:rPr dirty="0" sz="1200" spc="114">
                <a:latin typeface="Calibri"/>
                <a:cs typeface="Calibri"/>
              </a:rPr>
              <a:t> </a:t>
            </a:r>
            <a:r>
              <a:rPr dirty="0" sz="1200" spc="140">
                <a:latin typeface="Calibri"/>
                <a:cs typeface="Calibri"/>
              </a:rPr>
              <a:t>RAM</a:t>
            </a:r>
            <a:r>
              <a:rPr dirty="0" sz="1200" spc="114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data</a:t>
            </a:r>
            <a:r>
              <a:rPr dirty="0" sz="1200" spc="12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bus.</a:t>
            </a:r>
            <a:r>
              <a:rPr dirty="0" sz="1200" spc="275">
                <a:latin typeface="Calibri"/>
                <a:cs typeface="Calibri"/>
              </a:rPr>
              <a:t> </a:t>
            </a:r>
            <a:r>
              <a:rPr dirty="0" sz="1200" spc="65">
                <a:latin typeface="Calibri"/>
                <a:cs typeface="Calibri"/>
              </a:rPr>
              <a:t>The</a:t>
            </a:r>
            <a:r>
              <a:rPr dirty="0" sz="1200" spc="114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amount</a:t>
            </a:r>
            <a:r>
              <a:rPr dirty="0" sz="1200" spc="114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of</a:t>
            </a:r>
            <a:r>
              <a:rPr dirty="0" sz="1200" spc="114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data</a:t>
            </a:r>
            <a:r>
              <a:rPr dirty="0" sz="1200" spc="114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the</a:t>
            </a:r>
            <a:r>
              <a:rPr dirty="0" sz="1200" spc="120">
                <a:latin typeface="Calibri"/>
                <a:cs typeface="Calibri"/>
              </a:rPr>
              <a:t> </a:t>
            </a:r>
            <a:r>
              <a:rPr dirty="0" sz="1200" spc="155">
                <a:latin typeface="Calibri"/>
                <a:cs typeface="Calibri"/>
              </a:rPr>
              <a:t>CPU</a:t>
            </a:r>
            <a:r>
              <a:rPr dirty="0" sz="1200" spc="114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can</a:t>
            </a:r>
            <a:r>
              <a:rPr dirty="0" sz="1200" spc="114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store</a:t>
            </a:r>
            <a:r>
              <a:rPr dirty="0" sz="1200" spc="114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in</a:t>
            </a:r>
            <a:r>
              <a:rPr dirty="0" sz="1200" spc="12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the</a:t>
            </a:r>
            <a:r>
              <a:rPr dirty="0" sz="1200" spc="114">
                <a:latin typeface="Calibri"/>
                <a:cs typeface="Calibri"/>
              </a:rPr>
              <a:t> </a:t>
            </a:r>
            <a:r>
              <a:rPr dirty="0" sz="1200" spc="140">
                <a:latin typeface="Calibri"/>
                <a:cs typeface="Calibri"/>
              </a:rPr>
              <a:t>RAM</a:t>
            </a:r>
            <a:r>
              <a:rPr dirty="0" sz="1200" spc="114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is</a:t>
            </a:r>
            <a:r>
              <a:rPr dirty="0" sz="1200" spc="114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calculated</a:t>
            </a:r>
            <a:r>
              <a:rPr dirty="0" sz="1200" spc="114">
                <a:latin typeface="Calibri"/>
                <a:cs typeface="Calibri"/>
              </a:rPr>
              <a:t> </a:t>
            </a:r>
            <a:r>
              <a:rPr dirty="0" sz="1200" spc="-20">
                <a:latin typeface="Calibri"/>
                <a:cs typeface="Calibri"/>
              </a:rPr>
              <a:t>from </a:t>
            </a:r>
            <a:r>
              <a:rPr dirty="0" sz="1200">
                <a:latin typeface="Calibri"/>
                <a:cs typeface="Calibri"/>
              </a:rPr>
              <a:t>the</a:t>
            </a:r>
            <a:r>
              <a:rPr dirty="0" sz="1200" spc="13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size</a:t>
            </a:r>
            <a:r>
              <a:rPr dirty="0" sz="1200" spc="14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of</a:t>
            </a:r>
            <a:r>
              <a:rPr dirty="0" sz="1200" spc="140">
                <a:latin typeface="Calibri"/>
                <a:cs typeface="Calibri"/>
              </a:rPr>
              <a:t> RAM </a:t>
            </a:r>
            <a:r>
              <a:rPr dirty="0" sz="1200">
                <a:latin typeface="Calibri"/>
                <a:cs typeface="Calibri"/>
              </a:rPr>
              <a:t>address</a:t>
            </a:r>
            <a:r>
              <a:rPr dirty="0" sz="1200" spc="14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bus.</a:t>
            </a:r>
            <a:r>
              <a:rPr dirty="0" sz="1200" spc="28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(Remember</a:t>
            </a:r>
            <a:r>
              <a:rPr dirty="0" sz="1200" spc="14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Integer</a:t>
            </a:r>
            <a:r>
              <a:rPr dirty="0" sz="1200" spc="14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table</a:t>
            </a:r>
            <a:r>
              <a:rPr dirty="0" sz="1200" spc="14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in</a:t>
            </a:r>
            <a:r>
              <a:rPr dirty="0" sz="1200" spc="14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chapter</a:t>
            </a:r>
            <a:r>
              <a:rPr dirty="0" sz="1200" spc="145">
                <a:latin typeface="Calibri"/>
                <a:cs typeface="Calibri"/>
              </a:rPr>
              <a:t> </a:t>
            </a:r>
            <a:r>
              <a:rPr dirty="0" sz="1200" spc="-10">
                <a:latin typeface="Calibri"/>
                <a:cs typeface="Calibri"/>
                <a:hlinkClick r:id="rId2" action="ppaction://hlinksldjump"/>
              </a:rPr>
              <a:t>2.2.)</a:t>
            </a:r>
            <a:endParaRPr sz="1200">
              <a:latin typeface="Calibri"/>
              <a:cs typeface="Calibri"/>
            </a:endParaRPr>
          </a:p>
          <a:p>
            <a:pPr algn="just" marL="12700" marR="6350">
              <a:lnSpc>
                <a:spcPct val="100000"/>
              </a:lnSpc>
              <a:spcBef>
                <a:spcPts val="1435"/>
              </a:spcBef>
            </a:pPr>
            <a:r>
              <a:rPr dirty="0" sz="1200" spc="95">
                <a:latin typeface="Calibri"/>
                <a:cs typeface="Calibri"/>
              </a:rPr>
              <a:t>An</a:t>
            </a:r>
            <a:r>
              <a:rPr dirty="0" sz="1200" spc="10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important</a:t>
            </a:r>
            <a:r>
              <a:rPr dirty="0" sz="1200" spc="10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function</a:t>
            </a:r>
            <a:r>
              <a:rPr dirty="0" sz="1200" spc="11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of</a:t>
            </a:r>
            <a:r>
              <a:rPr dirty="0" sz="1200" spc="10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the</a:t>
            </a:r>
            <a:r>
              <a:rPr dirty="0" sz="1200" spc="100">
                <a:latin typeface="Calibri"/>
                <a:cs typeface="Calibri"/>
              </a:rPr>
              <a:t> </a:t>
            </a:r>
            <a:r>
              <a:rPr dirty="0" sz="1200" spc="90">
                <a:latin typeface="Calibri"/>
                <a:cs typeface="Calibri"/>
              </a:rPr>
              <a:t>Control</a:t>
            </a:r>
            <a:r>
              <a:rPr dirty="0" sz="1200" spc="375">
                <a:latin typeface="Calibri"/>
                <a:cs typeface="Calibri"/>
              </a:rPr>
              <a:t> </a:t>
            </a:r>
            <a:r>
              <a:rPr dirty="0" sz="1200" spc="90">
                <a:latin typeface="Calibri"/>
                <a:cs typeface="Calibri"/>
              </a:rPr>
              <a:t>Unit</a:t>
            </a:r>
            <a:r>
              <a:rPr dirty="0" sz="1200" spc="10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is</a:t>
            </a:r>
            <a:r>
              <a:rPr dirty="0" sz="1200" spc="11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to</a:t>
            </a:r>
            <a:r>
              <a:rPr dirty="0" sz="1200" spc="10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receive</a:t>
            </a:r>
            <a:r>
              <a:rPr dirty="0" sz="1200" spc="105">
                <a:latin typeface="Calibri"/>
                <a:cs typeface="Calibri"/>
              </a:rPr>
              <a:t> </a:t>
            </a:r>
            <a:r>
              <a:rPr dirty="0" sz="1200" spc="114">
                <a:latin typeface="Calibri"/>
                <a:cs typeface="Calibri"/>
              </a:rPr>
              <a:t>Interrupts.</a:t>
            </a:r>
            <a:r>
              <a:rPr dirty="0" sz="1200" spc="270">
                <a:latin typeface="Calibri"/>
                <a:cs typeface="Calibri"/>
              </a:rPr>
              <a:t> </a:t>
            </a:r>
            <a:r>
              <a:rPr dirty="0" sz="1200" spc="55">
                <a:latin typeface="Calibri"/>
                <a:cs typeface="Calibri"/>
              </a:rPr>
              <a:t>If</a:t>
            </a:r>
            <a:r>
              <a:rPr dirty="0" sz="1200" spc="10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an</a:t>
            </a:r>
            <a:r>
              <a:rPr dirty="0" sz="1200" spc="110">
                <a:latin typeface="Calibri"/>
                <a:cs typeface="Calibri"/>
              </a:rPr>
              <a:t> </a:t>
            </a:r>
            <a:r>
              <a:rPr dirty="0" sz="1200" spc="120">
                <a:latin typeface="Calibri"/>
                <a:cs typeface="Calibri"/>
              </a:rPr>
              <a:t>Interrupt</a:t>
            </a:r>
            <a:r>
              <a:rPr dirty="0" sz="1200" spc="10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is</a:t>
            </a:r>
            <a:r>
              <a:rPr dirty="0" sz="1200" spc="105">
                <a:latin typeface="Calibri"/>
                <a:cs typeface="Calibri"/>
              </a:rPr>
              <a:t> </a:t>
            </a:r>
            <a:r>
              <a:rPr dirty="0" sz="1200" spc="-10">
                <a:latin typeface="Calibri"/>
                <a:cs typeface="Calibri"/>
              </a:rPr>
              <a:t>triggered, </a:t>
            </a:r>
            <a:r>
              <a:rPr dirty="0" sz="1200">
                <a:latin typeface="Calibri"/>
                <a:cs typeface="Calibri"/>
              </a:rPr>
              <a:t>the</a:t>
            </a:r>
            <a:r>
              <a:rPr dirty="0" sz="1200" spc="225">
                <a:latin typeface="Calibri"/>
                <a:cs typeface="Calibri"/>
              </a:rPr>
              <a:t> </a:t>
            </a:r>
            <a:r>
              <a:rPr dirty="0" sz="1200" spc="155">
                <a:latin typeface="Calibri"/>
                <a:cs typeface="Calibri"/>
              </a:rPr>
              <a:t>CPU</a:t>
            </a:r>
            <a:r>
              <a:rPr dirty="0" sz="1200" spc="229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has</a:t>
            </a:r>
            <a:r>
              <a:rPr dirty="0" sz="1200" spc="229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to</a:t>
            </a:r>
            <a:r>
              <a:rPr dirty="0" sz="1200" spc="229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stop</a:t>
            </a:r>
            <a:r>
              <a:rPr dirty="0" sz="1200" spc="229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everything</a:t>
            </a:r>
            <a:r>
              <a:rPr dirty="0" sz="1200" spc="22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and</a:t>
            </a:r>
            <a:r>
              <a:rPr dirty="0" sz="1200" spc="229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immediately</a:t>
            </a:r>
            <a:r>
              <a:rPr dirty="0" sz="1200" spc="229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execute</a:t>
            </a:r>
            <a:r>
              <a:rPr dirty="0" sz="1200" spc="229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the</a:t>
            </a:r>
            <a:r>
              <a:rPr dirty="0" sz="1200" spc="229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code</a:t>
            </a:r>
            <a:r>
              <a:rPr dirty="0" sz="1200" spc="22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associated</a:t>
            </a:r>
            <a:r>
              <a:rPr dirty="0" sz="1200" spc="229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with</a:t>
            </a:r>
            <a:r>
              <a:rPr dirty="0" sz="1200" spc="229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the</a:t>
            </a:r>
            <a:r>
              <a:rPr dirty="0" sz="1200" spc="229">
                <a:latin typeface="Calibri"/>
                <a:cs typeface="Calibri"/>
              </a:rPr>
              <a:t> </a:t>
            </a:r>
            <a:r>
              <a:rPr dirty="0" sz="1200" spc="-10">
                <a:latin typeface="Calibri"/>
                <a:cs typeface="Calibri"/>
              </a:rPr>
              <a:t>interrupt. </a:t>
            </a:r>
            <a:r>
              <a:rPr dirty="0" sz="1200">
                <a:latin typeface="Calibri"/>
                <a:cs typeface="Calibri"/>
              </a:rPr>
              <a:t>There</a:t>
            </a:r>
            <a:r>
              <a:rPr dirty="0" sz="1200" spc="229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is</a:t>
            </a:r>
            <a:r>
              <a:rPr dirty="0" sz="1200" spc="23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no</a:t>
            </a:r>
            <a:r>
              <a:rPr dirty="0" sz="1200" spc="23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multitasking</a:t>
            </a:r>
            <a:r>
              <a:rPr dirty="0" sz="1200" spc="229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at</a:t>
            </a:r>
            <a:r>
              <a:rPr dirty="0" sz="1200" spc="23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interrupt</a:t>
            </a:r>
            <a:r>
              <a:rPr dirty="0" sz="1200" spc="23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level.</a:t>
            </a:r>
            <a:r>
              <a:rPr dirty="0" sz="1200" spc="114">
                <a:latin typeface="Calibri"/>
                <a:cs typeface="Calibri"/>
              </a:rPr>
              <a:t>  </a:t>
            </a:r>
            <a:r>
              <a:rPr dirty="0" sz="1200" spc="65">
                <a:latin typeface="Calibri"/>
                <a:cs typeface="Calibri"/>
              </a:rPr>
              <a:t>The</a:t>
            </a:r>
            <a:r>
              <a:rPr dirty="0" sz="1200" spc="24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main</a:t>
            </a:r>
            <a:r>
              <a:rPr dirty="0" sz="1200" spc="23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process</a:t>
            </a:r>
            <a:r>
              <a:rPr dirty="0" sz="1200" spc="229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that</a:t>
            </a:r>
            <a:r>
              <a:rPr dirty="0" sz="1200" spc="23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is</a:t>
            </a:r>
            <a:r>
              <a:rPr dirty="0" sz="1200" spc="23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influenced</a:t>
            </a:r>
            <a:r>
              <a:rPr dirty="0" sz="1200" spc="229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by</a:t>
            </a:r>
            <a:r>
              <a:rPr dirty="0" sz="1200" spc="260">
                <a:latin typeface="Calibri"/>
                <a:cs typeface="Calibri"/>
              </a:rPr>
              <a:t> </a:t>
            </a:r>
            <a:r>
              <a:rPr dirty="0" sz="1200" spc="125">
                <a:latin typeface="Calibri"/>
                <a:cs typeface="Calibri"/>
              </a:rPr>
              <a:t>Interrupts</a:t>
            </a:r>
            <a:r>
              <a:rPr dirty="0" sz="1200" spc="229">
                <a:latin typeface="Calibri"/>
                <a:cs typeface="Calibri"/>
              </a:rPr>
              <a:t> </a:t>
            </a:r>
            <a:r>
              <a:rPr dirty="0" sz="1200" spc="-25">
                <a:latin typeface="Calibri"/>
                <a:cs typeface="Calibri"/>
              </a:rPr>
              <a:t>is </a:t>
            </a:r>
            <a:r>
              <a:rPr dirty="0" sz="1200">
                <a:latin typeface="Calibri"/>
                <a:cs typeface="Calibri"/>
              </a:rPr>
              <a:t>the</a:t>
            </a:r>
            <a:r>
              <a:rPr dirty="0" sz="1200" spc="125">
                <a:latin typeface="Calibri"/>
                <a:cs typeface="Calibri"/>
              </a:rPr>
              <a:t> </a:t>
            </a:r>
            <a:r>
              <a:rPr dirty="0" sz="1200" spc="75">
                <a:latin typeface="Calibri"/>
                <a:cs typeface="Calibri"/>
              </a:rPr>
              <a:t>scheduler.</a:t>
            </a:r>
            <a:r>
              <a:rPr dirty="0" sz="1200" spc="260">
                <a:latin typeface="Calibri"/>
                <a:cs typeface="Calibri"/>
              </a:rPr>
              <a:t> </a:t>
            </a:r>
            <a:r>
              <a:rPr dirty="0" sz="1200" spc="75">
                <a:latin typeface="Calibri"/>
                <a:cs typeface="Calibri"/>
              </a:rPr>
              <a:t>This</a:t>
            </a:r>
            <a:r>
              <a:rPr dirty="0" sz="1200" spc="12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organizes</a:t>
            </a:r>
            <a:r>
              <a:rPr dirty="0" sz="1200" spc="12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the</a:t>
            </a:r>
            <a:r>
              <a:rPr dirty="0" sz="1200" spc="12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execution</a:t>
            </a:r>
            <a:r>
              <a:rPr dirty="0" sz="1200" spc="12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of</a:t>
            </a:r>
            <a:r>
              <a:rPr dirty="0" sz="1200" spc="12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user</a:t>
            </a:r>
            <a:r>
              <a:rPr dirty="0" sz="1200" spc="120">
                <a:latin typeface="Calibri"/>
                <a:cs typeface="Calibri"/>
              </a:rPr>
              <a:t> </a:t>
            </a:r>
            <a:r>
              <a:rPr dirty="0" sz="1200" spc="-10">
                <a:latin typeface="Calibri"/>
                <a:cs typeface="Calibri"/>
              </a:rPr>
              <a:t>processes</a:t>
            </a:r>
            <a:r>
              <a:rPr dirty="0" sz="1200" spc="12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in</a:t>
            </a:r>
            <a:r>
              <a:rPr dirty="0" sz="1200" spc="12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time</a:t>
            </a:r>
            <a:r>
              <a:rPr dirty="0" sz="1200" spc="12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sharing</a:t>
            </a:r>
            <a:r>
              <a:rPr dirty="0" sz="1200" spc="12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and</a:t>
            </a:r>
            <a:r>
              <a:rPr dirty="0" sz="1200" spc="130">
                <a:latin typeface="Calibri"/>
                <a:cs typeface="Calibri"/>
              </a:rPr>
              <a:t> </a:t>
            </a:r>
            <a:r>
              <a:rPr dirty="0" sz="1200" spc="-10">
                <a:latin typeface="Calibri"/>
                <a:cs typeface="Calibri"/>
              </a:rPr>
              <a:t>priority.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3" name="object 3" descr=""/>
          <p:cNvSpPr txBox="1"/>
          <p:nvPr/>
        </p:nvSpPr>
        <p:spPr>
          <a:xfrm>
            <a:off x="589165" y="5504982"/>
            <a:ext cx="1080135" cy="720090"/>
          </a:xfrm>
          <a:prstGeom prst="rect">
            <a:avLst/>
          </a:prstGeom>
          <a:ln w="5060">
            <a:solidFill>
              <a:srgbClr val="000000"/>
            </a:solidFill>
          </a:ln>
        </p:spPr>
        <p:txBody>
          <a:bodyPr wrap="square" lIns="0" tIns="87630" rIns="0" bIns="0" rtlCol="0" vert="horz">
            <a:spAutoFit/>
          </a:bodyPr>
          <a:lstStyle/>
          <a:p>
            <a:pPr marL="267335" marR="234315" indent="-24765">
              <a:lnSpc>
                <a:spcPts val="1270"/>
              </a:lnSpc>
              <a:spcBef>
                <a:spcPts val="690"/>
              </a:spcBef>
            </a:pPr>
            <a:r>
              <a:rPr dirty="0" sz="1200" spc="-10">
                <a:latin typeface="Calibri"/>
                <a:cs typeface="Calibri"/>
              </a:rPr>
              <a:t>Interrupt program</a:t>
            </a:r>
            <a:endParaRPr sz="1200">
              <a:latin typeface="Calibri"/>
              <a:cs typeface="Calibri"/>
            </a:endParaRPr>
          </a:p>
          <a:p>
            <a:pPr marL="267970">
              <a:lnSpc>
                <a:spcPct val="100000"/>
              </a:lnSpc>
              <a:spcBef>
                <a:spcPts val="229"/>
              </a:spcBef>
            </a:pPr>
            <a:r>
              <a:rPr dirty="0" sz="1200" spc="190">
                <a:latin typeface="Calibri"/>
                <a:cs typeface="Calibri"/>
              </a:rPr>
              <a:t>READY</a:t>
            </a:r>
            <a:endParaRPr sz="1200">
              <a:latin typeface="Calibri"/>
              <a:cs typeface="Calibri"/>
            </a:endParaRPr>
          </a:p>
        </p:txBody>
      </p:sp>
      <p:grpSp>
        <p:nvGrpSpPr>
          <p:cNvPr id="4" name="object 4" descr=""/>
          <p:cNvGrpSpPr/>
          <p:nvPr/>
        </p:nvGrpSpPr>
        <p:grpSpPr>
          <a:xfrm>
            <a:off x="2011183" y="5126978"/>
            <a:ext cx="289560" cy="558800"/>
            <a:chOff x="2011183" y="5126978"/>
            <a:chExt cx="289560" cy="558800"/>
          </a:xfrm>
        </p:grpSpPr>
        <p:sp>
          <p:nvSpPr>
            <p:cNvPr id="5" name="object 5" descr=""/>
            <p:cNvSpPr/>
            <p:nvPr/>
          </p:nvSpPr>
          <p:spPr>
            <a:xfrm>
              <a:off x="2029183" y="5144978"/>
              <a:ext cx="175260" cy="504825"/>
            </a:xfrm>
            <a:custGeom>
              <a:avLst/>
              <a:gdLst/>
              <a:ahLst/>
              <a:cxnLst/>
              <a:rect l="l" t="t" r="r" b="b"/>
              <a:pathLst>
                <a:path w="175260" h="504825">
                  <a:moveTo>
                    <a:pt x="0" y="0"/>
                  </a:moveTo>
                  <a:lnTo>
                    <a:pt x="36002" y="360004"/>
                  </a:lnTo>
                  <a:lnTo>
                    <a:pt x="126003" y="180002"/>
                  </a:lnTo>
                  <a:lnTo>
                    <a:pt x="174662" y="504407"/>
                  </a:lnTo>
                </a:path>
              </a:pathLst>
            </a:custGeom>
            <a:ln w="360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6" name="object 6" descr="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093810" y="5573653"/>
              <a:ext cx="206591" cy="111530"/>
            </a:xfrm>
            <a:prstGeom prst="rect">
              <a:avLst/>
            </a:prstGeom>
          </p:spPr>
        </p:pic>
      </p:grpSp>
      <p:sp>
        <p:nvSpPr>
          <p:cNvPr id="7" name="object 7" descr=""/>
          <p:cNvSpPr txBox="1"/>
          <p:nvPr/>
        </p:nvSpPr>
        <p:spPr>
          <a:xfrm>
            <a:off x="2749192" y="5504982"/>
            <a:ext cx="1080135" cy="720090"/>
          </a:xfrm>
          <a:prstGeom prst="rect">
            <a:avLst/>
          </a:prstGeom>
          <a:ln w="5060">
            <a:solidFill>
              <a:srgbClr val="000000"/>
            </a:solidFill>
          </a:ln>
        </p:spPr>
        <p:txBody>
          <a:bodyPr wrap="square" lIns="0" tIns="89535" rIns="0" bIns="0" rtlCol="0" vert="horz">
            <a:spAutoFit/>
          </a:bodyPr>
          <a:lstStyle/>
          <a:p>
            <a:pPr algn="ctr" marL="190500" marR="183515">
              <a:lnSpc>
                <a:spcPts val="1260"/>
              </a:lnSpc>
              <a:spcBef>
                <a:spcPts val="705"/>
              </a:spcBef>
            </a:pPr>
            <a:r>
              <a:rPr dirty="0" sz="1200" spc="-10">
                <a:latin typeface="Calibri"/>
                <a:cs typeface="Calibri"/>
              </a:rPr>
              <a:t>Scheduling process</a:t>
            </a:r>
            <a:endParaRPr sz="1200">
              <a:latin typeface="Calibri"/>
              <a:cs typeface="Calibri"/>
            </a:endParaRPr>
          </a:p>
          <a:p>
            <a:pPr algn="ctr">
              <a:lnSpc>
                <a:spcPct val="100000"/>
              </a:lnSpc>
              <a:spcBef>
                <a:spcPts val="235"/>
              </a:spcBef>
            </a:pPr>
            <a:r>
              <a:rPr dirty="0" sz="1200" spc="105">
                <a:latin typeface="Calibri"/>
                <a:cs typeface="Calibri"/>
              </a:rPr>
              <a:t>RUNNING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8" name="object 8" descr=""/>
          <p:cNvSpPr/>
          <p:nvPr/>
        </p:nvSpPr>
        <p:spPr>
          <a:xfrm>
            <a:off x="4693216" y="5612984"/>
            <a:ext cx="1152525" cy="504190"/>
          </a:xfrm>
          <a:custGeom>
            <a:avLst/>
            <a:gdLst/>
            <a:ahLst/>
            <a:cxnLst/>
            <a:rect l="l" t="t" r="r" b="b"/>
            <a:pathLst>
              <a:path w="1152525" h="504189">
                <a:moveTo>
                  <a:pt x="1152014" y="252003"/>
                </a:moveTo>
                <a:lnTo>
                  <a:pt x="1138729" y="197941"/>
                </a:lnTo>
                <a:lnTo>
                  <a:pt x="1100747" y="147921"/>
                </a:lnTo>
                <a:lnTo>
                  <a:pt x="1040879" y="103172"/>
                </a:lnTo>
                <a:lnTo>
                  <a:pt x="1003617" y="83158"/>
                </a:lnTo>
                <a:lnTo>
                  <a:pt x="961937" y="64923"/>
                </a:lnTo>
                <a:lnTo>
                  <a:pt x="916191" y="48621"/>
                </a:lnTo>
                <a:lnTo>
                  <a:pt x="866731" y="34405"/>
                </a:lnTo>
                <a:lnTo>
                  <a:pt x="813907" y="22429"/>
                </a:lnTo>
                <a:lnTo>
                  <a:pt x="758071" y="12847"/>
                </a:lnTo>
                <a:lnTo>
                  <a:pt x="699575" y="5812"/>
                </a:lnTo>
                <a:lnTo>
                  <a:pt x="638770" y="1478"/>
                </a:lnTo>
                <a:lnTo>
                  <a:pt x="576007" y="0"/>
                </a:lnTo>
                <a:lnTo>
                  <a:pt x="513244" y="1478"/>
                </a:lnTo>
                <a:lnTo>
                  <a:pt x="452438" y="5812"/>
                </a:lnTo>
                <a:lnTo>
                  <a:pt x="393942" y="12847"/>
                </a:lnTo>
                <a:lnTo>
                  <a:pt x="338107" y="22429"/>
                </a:lnTo>
                <a:lnTo>
                  <a:pt x="285283" y="34405"/>
                </a:lnTo>
                <a:lnTo>
                  <a:pt x="235823" y="48621"/>
                </a:lnTo>
                <a:lnTo>
                  <a:pt x="190077" y="64923"/>
                </a:lnTo>
                <a:lnTo>
                  <a:pt x="148397" y="83158"/>
                </a:lnTo>
                <a:lnTo>
                  <a:pt x="111134" y="103172"/>
                </a:lnTo>
                <a:lnTo>
                  <a:pt x="78640" y="124811"/>
                </a:lnTo>
                <a:lnTo>
                  <a:pt x="29364" y="172349"/>
                </a:lnTo>
                <a:lnTo>
                  <a:pt x="3379" y="224544"/>
                </a:lnTo>
                <a:lnTo>
                  <a:pt x="0" y="252003"/>
                </a:lnTo>
                <a:lnTo>
                  <a:pt x="3379" y="279461"/>
                </a:lnTo>
                <a:lnTo>
                  <a:pt x="29364" y="331656"/>
                </a:lnTo>
                <a:lnTo>
                  <a:pt x="78640" y="379194"/>
                </a:lnTo>
                <a:lnTo>
                  <a:pt x="111134" y="400833"/>
                </a:lnTo>
                <a:lnTo>
                  <a:pt x="148397" y="420847"/>
                </a:lnTo>
                <a:lnTo>
                  <a:pt x="190077" y="439082"/>
                </a:lnTo>
                <a:lnTo>
                  <a:pt x="235823" y="455384"/>
                </a:lnTo>
                <a:lnTo>
                  <a:pt x="285283" y="469600"/>
                </a:lnTo>
                <a:lnTo>
                  <a:pt x="338107" y="481576"/>
                </a:lnTo>
                <a:lnTo>
                  <a:pt x="393942" y="491158"/>
                </a:lnTo>
                <a:lnTo>
                  <a:pt x="452438" y="498193"/>
                </a:lnTo>
                <a:lnTo>
                  <a:pt x="513244" y="502527"/>
                </a:lnTo>
                <a:lnTo>
                  <a:pt x="576007" y="504006"/>
                </a:lnTo>
                <a:lnTo>
                  <a:pt x="638770" y="502527"/>
                </a:lnTo>
                <a:lnTo>
                  <a:pt x="699575" y="498193"/>
                </a:lnTo>
                <a:lnTo>
                  <a:pt x="758071" y="491158"/>
                </a:lnTo>
                <a:lnTo>
                  <a:pt x="813907" y="481576"/>
                </a:lnTo>
                <a:lnTo>
                  <a:pt x="866731" y="469600"/>
                </a:lnTo>
                <a:lnTo>
                  <a:pt x="916191" y="455384"/>
                </a:lnTo>
                <a:lnTo>
                  <a:pt x="961937" y="439082"/>
                </a:lnTo>
                <a:lnTo>
                  <a:pt x="1003617" y="420847"/>
                </a:lnTo>
                <a:lnTo>
                  <a:pt x="1040879" y="400833"/>
                </a:lnTo>
                <a:lnTo>
                  <a:pt x="1073373" y="379194"/>
                </a:lnTo>
                <a:lnTo>
                  <a:pt x="1122649" y="331656"/>
                </a:lnTo>
                <a:lnTo>
                  <a:pt x="1148634" y="279461"/>
                </a:lnTo>
                <a:lnTo>
                  <a:pt x="1152014" y="252003"/>
                </a:lnTo>
                <a:close/>
              </a:path>
            </a:pathLst>
          </a:custGeom>
          <a:ln w="5060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9" name="object 9" descr=""/>
          <p:cNvSpPr txBox="1"/>
          <p:nvPr/>
        </p:nvSpPr>
        <p:spPr>
          <a:xfrm>
            <a:off x="4797158" y="5663169"/>
            <a:ext cx="944880" cy="387350"/>
          </a:xfrm>
          <a:prstGeom prst="rect">
            <a:avLst/>
          </a:prstGeom>
        </p:spPr>
        <p:txBody>
          <a:bodyPr wrap="square" lIns="0" tIns="20955" rIns="0" bIns="0" rtlCol="0" vert="horz">
            <a:spAutoFit/>
          </a:bodyPr>
          <a:lstStyle/>
          <a:p>
            <a:pPr marL="12700" marR="5080" indent="147320">
              <a:lnSpc>
                <a:spcPts val="1410"/>
              </a:lnSpc>
              <a:spcBef>
                <a:spcPts val="165"/>
              </a:spcBef>
            </a:pPr>
            <a:r>
              <a:rPr dirty="0" sz="1200" spc="-10">
                <a:latin typeface="Calibri"/>
                <a:cs typeface="Calibri"/>
              </a:rPr>
              <a:t>Scheduler </a:t>
            </a:r>
            <a:r>
              <a:rPr dirty="0" sz="1200" spc="125">
                <a:latin typeface="Calibri"/>
                <a:cs typeface="Calibri"/>
              </a:rPr>
              <a:t>SUSPENDED</a:t>
            </a:r>
            <a:endParaRPr sz="1200">
              <a:latin typeface="Calibri"/>
              <a:cs typeface="Calibri"/>
            </a:endParaRPr>
          </a:p>
        </p:txBody>
      </p:sp>
      <p:grpSp>
        <p:nvGrpSpPr>
          <p:cNvPr id="10" name="object 10" descr=""/>
          <p:cNvGrpSpPr/>
          <p:nvPr/>
        </p:nvGrpSpPr>
        <p:grpSpPr>
          <a:xfrm>
            <a:off x="1669179" y="5808744"/>
            <a:ext cx="1080135" cy="113030"/>
            <a:chOff x="1669179" y="5808744"/>
            <a:chExt cx="1080135" cy="113030"/>
          </a:xfrm>
        </p:grpSpPr>
        <p:sp>
          <p:nvSpPr>
            <p:cNvPr id="11" name="object 11" descr=""/>
            <p:cNvSpPr/>
            <p:nvPr/>
          </p:nvSpPr>
          <p:spPr>
            <a:xfrm>
              <a:off x="1669179" y="5864987"/>
              <a:ext cx="1064895" cy="0"/>
            </a:xfrm>
            <a:custGeom>
              <a:avLst/>
              <a:gdLst/>
              <a:ahLst/>
              <a:cxnLst/>
              <a:rect l="l" t="t" r="r" b="b"/>
              <a:pathLst>
                <a:path w="1064895" h="0">
                  <a:moveTo>
                    <a:pt x="0" y="0"/>
                  </a:moveTo>
                  <a:lnTo>
                    <a:pt x="1064830" y="0"/>
                  </a:lnTo>
                </a:path>
              </a:pathLst>
            </a:custGeom>
            <a:ln w="15183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2" name="object 12" descr=""/>
            <p:cNvSpPr/>
            <p:nvPr/>
          </p:nvSpPr>
          <p:spPr>
            <a:xfrm>
              <a:off x="2703137" y="5816335"/>
              <a:ext cx="38735" cy="97790"/>
            </a:xfrm>
            <a:custGeom>
              <a:avLst/>
              <a:gdLst/>
              <a:ahLst/>
              <a:cxnLst/>
              <a:rect l="l" t="t" r="r" b="b"/>
              <a:pathLst>
                <a:path w="38735" h="97789">
                  <a:moveTo>
                    <a:pt x="0" y="0"/>
                  </a:moveTo>
                  <a:lnTo>
                    <a:pt x="6755" y="19118"/>
                  </a:lnTo>
                  <a:lnTo>
                    <a:pt x="15950" y="33143"/>
                  </a:lnTo>
                  <a:lnTo>
                    <a:pt x="26786" y="42760"/>
                  </a:lnTo>
                  <a:lnTo>
                    <a:pt x="38464" y="48651"/>
                  </a:lnTo>
                  <a:lnTo>
                    <a:pt x="26786" y="54542"/>
                  </a:lnTo>
                  <a:lnTo>
                    <a:pt x="15950" y="64158"/>
                  </a:lnTo>
                  <a:lnTo>
                    <a:pt x="6755" y="78183"/>
                  </a:lnTo>
                  <a:lnTo>
                    <a:pt x="0" y="97302"/>
                  </a:lnTo>
                </a:path>
              </a:pathLst>
            </a:custGeom>
            <a:ln w="15183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13" name="object 13" descr=""/>
          <p:cNvGrpSpPr/>
          <p:nvPr/>
        </p:nvGrpSpPr>
        <p:grpSpPr>
          <a:xfrm>
            <a:off x="3829205" y="5808744"/>
            <a:ext cx="864235" cy="113030"/>
            <a:chOff x="3829205" y="5808744"/>
            <a:chExt cx="864235" cy="113030"/>
          </a:xfrm>
        </p:grpSpPr>
        <p:sp>
          <p:nvSpPr>
            <p:cNvPr id="14" name="object 14" descr=""/>
            <p:cNvSpPr/>
            <p:nvPr/>
          </p:nvSpPr>
          <p:spPr>
            <a:xfrm>
              <a:off x="3829205" y="5864987"/>
              <a:ext cx="848994" cy="0"/>
            </a:xfrm>
            <a:custGeom>
              <a:avLst/>
              <a:gdLst/>
              <a:ahLst/>
              <a:cxnLst/>
              <a:rect l="l" t="t" r="r" b="b"/>
              <a:pathLst>
                <a:path w="848995" h="0">
                  <a:moveTo>
                    <a:pt x="0" y="0"/>
                  </a:moveTo>
                  <a:lnTo>
                    <a:pt x="848825" y="0"/>
                  </a:lnTo>
                </a:path>
              </a:pathLst>
            </a:custGeom>
            <a:ln w="15183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5" name="object 15" descr=""/>
            <p:cNvSpPr/>
            <p:nvPr/>
          </p:nvSpPr>
          <p:spPr>
            <a:xfrm>
              <a:off x="4647158" y="5816335"/>
              <a:ext cx="38735" cy="97790"/>
            </a:xfrm>
            <a:custGeom>
              <a:avLst/>
              <a:gdLst/>
              <a:ahLst/>
              <a:cxnLst/>
              <a:rect l="l" t="t" r="r" b="b"/>
              <a:pathLst>
                <a:path w="38735" h="97789">
                  <a:moveTo>
                    <a:pt x="0" y="0"/>
                  </a:moveTo>
                  <a:lnTo>
                    <a:pt x="6755" y="19118"/>
                  </a:lnTo>
                  <a:lnTo>
                    <a:pt x="15950" y="33143"/>
                  </a:lnTo>
                  <a:lnTo>
                    <a:pt x="26786" y="42760"/>
                  </a:lnTo>
                  <a:lnTo>
                    <a:pt x="38464" y="48651"/>
                  </a:lnTo>
                  <a:lnTo>
                    <a:pt x="26786" y="54542"/>
                  </a:lnTo>
                  <a:lnTo>
                    <a:pt x="15950" y="64158"/>
                  </a:lnTo>
                  <a:lnTo>
                    <a:pt x="6755" y="78183"/>
                  </a:lnTo>
                  <a:lnTo>
                    <a:pt x="0" y="97302"/>
                  </a:lnTo>
                </a:path>
              </a:pathLst>
            </a:custGeom>
            <a:ln w="15183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6" name="object 16" descr=""/>
          <p:cNvSpPr txBox="1"/>
          <p:nvPr/>
        </p:nvSpPr>
        <p:spPr>
          <a:xfrm>
            <a:off x="573925" y="6426439"/>
            <a:ext cx="6506845" cy="3564254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algn="just" marL="12700" marR="5715">
              <a:lnSpc>
                <a:spcPct val="100000"/>
              </a:lnSpc>
              <a:spcBef>
                <a:spcPts val="95"/>
              </a:spcBef>
            </a:pPr>
            <a:r>
              <a:rPr dirty="0" sz="1200" spc="65">
                <a:latin typeface="Calibri"/>
                <a:cs typeface="Calibri"/>
              </a:rPr>
              <a:t>The</a:t>
            </a:r>
            <a:r>
              <a:rPr dirty="0" sz="1200" spc="295">
                <a:latin typeface="Calibri"/>
                <a:cs typeface="Calibri"/>
              </a:rPr>
              <a:t> </a:t>
            </a:r>
            <a:r>
              <a:rPr dirty="0" sz="1200" spc="125">
                <a:latin typeface="Calibri"/>
                <a:cs typeface="Calibri"/>
              </a:rPr>
              <a:t>interrupt</a:t>
            </a:r>
            <a:r>
              <a:rPr dirty="0" sz="1200" spc="30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for</a:t>
            </a:r>
            <a:r>
              <a:rPr dirty="0" sz="1200" spc="30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the</a:t>
            </a:r>
            <a:r>
              <a:rPr dirty="0" sz="1200" spc="300">
                <a:latin typeface="Calibri"/>
                <a:cs typeface="Calibri"/>
              </a:rPr>
              <a:t> </a:t>
            </a:r>
            <a:r>
              <a:rPr dirty="0" sz="1200" spc="80">
                <a:latin typeface="Calibri"/>
                <a:cs typeface="Calibri"/>
              </a:rPr>
              <a:t>scheduler</a:t>
            </a:r>
            <a:r>
              <a:rPr dirty="0" sz="1200" spc="30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is</a:t>
            </a:r>
            <a:r>
              <a:rPr dirty="0" sz="1200" spc="30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usually</a:t>
            </a:r>
            <a:r>
              <a:rPr dirty="0" sz="1200" spc="30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time-controlled.</a:t>
            </a:r>
            <a:r>
              <a:rPr dirty="0" sz="1200" spc="250">
                <a:latin typeface="Calibri"/>
                <a:cs typeface="Calibri"/>
              </a:rPr>
              <a:t>  </a:t>
            </a:r>
            <a:r>
              <a:rPr dirty="0" sz="1200" spc="55">
                <a:latin typeface="Calibri"/>
                <a:cs typeface="Calibri"/>
              </a:rPr>
              <a:t>Every</a:t>
            </a:r>
            <a:r>
              <a:rPr dirty="0" sz="1200" spc="30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few</a:t>
            </a:r>
            <a:r>
              <a:rPr dirty="0" sz="1200" spc="29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milliseconds</a:t>
            </a:r>
            <a:r>
              <a:rPr dirty="0" sz="1200" spc="29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receives</a:t>
            </a:r>
            <a:r>
              <a:rPr dirty="0" sz="1200" spc="300">
                <a:latin typeface="Calibri"/>
                <a:cs typeface="Calibri"/>
              </a:rPr>
              <a:t> </a:t>
            </a:r>
            <a:r>
              <a:rPr dirty="0" sz="1200" spc="-50">
                <a:latin typeface="Calibri"/>
                <a:cs typeface="Calibri"/>
              </a:rPr>
              <a:t>a </a:t>
            </a:r>
            <a:r>
              <a:rPr dirty="0" sz="1200">
                <a:latin typeface="Calibri"/>
                <a:cs typeface="Calibri"/>
              </a:rPr>
              <a:t>prepared</a:t>
            </a:r>
            <a:r>
              <a:rPr dirty="0" sz="1200" spc="21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application</a:t>
            </a:r>
            <a:r>
              <a:rPr dirty="0" sz="1200" spc="22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process</a:t>
            </a:r>
            <a:r>
              <a:rPr dirty="0" sz="1200" spc="220">
                <a:latin typeface="Calibri"/>
                <a:cs typeface="Calibri"/>
              </a:rPr>
              <a:t> </a:t>
            </a:r>
            <a:r>
              <a:rPr dirty="0" sz="1200" spc="85">
                <a:latin typeface="Calibri"/>
                <a:cs typeface="Calibri"/>
              </a:rPr>
              <a:t>(=task)</a:t>
            </a:r>
            <a:r>
              <a:rPr dirty="0" sz="1200" spc="22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its</a:t>
            </a:r>
            <a:r>
              <a:rPr dirty="0" sz="1200" spc="22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execution</a:t>
            </a:r>
            <a:r>
              <a:rPr dirty="0" sz="1200" spc="22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authorization</a:t>
            </a:r>
            <a:r>
              <a:rPr dirty="0" sz="1200" spc="22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until</a:t>
            </a:r>
            <a:r>
              <a:rPr dirty="0" sz="1200" spc="21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the</a:t>
            </a:r>
            <a:r>
              <a:rPr dirty="0" sz="1200" spc="22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next</a:t>
            </a:r>
            <a:r>
              <a:rPr dirty="0" sz="1200" spc="220">
                <a:latin typeface="Calibri"/>
                <a:cs typeface="Calibri"/>
              </a:rPr>
              <a:t> </a:t>
            </a:r>
            <a:r>
              <a:rPr dirty="0" sz="1200" spc="114">
                <a:latin typeface="Calibri"/>
                <a:cs typeface="Calibri"/>
              </a:rPr>
              <a:t>interrupt,</a:t>
            </a:r>
            <a:r>
              <a:rPr dirty="0" sz="1200" spc="229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then</a:t>
            </a:r>
            <a:r>
              <a:rPr dirty="0" sz="1200" spc="220">
                <a:latin typeface="Calibri"/>
                <a:cs typeface="Calibri"/>
              </a:rPr>
              <a:t> </a:t>
            </a:r>
            <a:r>
              <a:rPr dirty="0" sz="1200" spc="15">
                <a:latin typeface="Calibri"/>
                <a:cs typeface="Calibri"/>
              </a:rPr>
              <a:t>it </a:t>
            </a:r>
            <a:r>
              <a:rPr dirty="0" sz="1200">
                <a:latin typeface="Calibri"/>
                <a:cs typeface="Calibri"/>
              </a:rPr>
              <a:t>switches</a:t>
            </a:r>
            <a:r>
              <a:rPr dirty="0" sz="1200" spc="6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again.</a:t>
            </a:r>
            <a:r>
              <a:rPr dirty="0" sz="1200" spc="28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During</a:t>
            </a:r>
            <a:r>
              <a:rPr dirty="0" sz="1200" spc="6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the</a:t>
            </a:r>
            <a:r>
              <a:rPr dirty="0" sz="1200" spc="6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task</a:t>
            </a:r>
            <a:r>
              <a:rPr dirty="0" sz="1200" spc="6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switchover,</a:t>
            </a:r>
            <a:r>
              <a:rPr dirty="0" sz="1200" spc="8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the</a:t>
            </a:r>
            <a:r>
              <a:rPr dirty="0" sz="1200" spc="6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counter</a:t>
            </a:r>
            <a:r>
              <a:rPr dirty="0" sz="1200" spc="6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value</a:t>
            </a:r>
            <a:r>
              <a:rPr dirty="0" sz="1200" spc="6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of</a:t>
            </a:r>
            <a:r>
              <a:rPr dirty="0" sz="1200" spc="6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the</a:t>
            </a:r>
            <a:r>
              <a:rPr dirty="0" sz="1200" spc="6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program</a:t>
            </a:r>
            <a:r>
              <a:rPr dirty="0" sz="1200" spc="6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counter</a:t>
            </a:r>
            <a:r>
              <a:rPr dirty="0" sz="1200" spc="6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and</a:t>
            </a:r>
            <a:r>
              <a:rPr dirty="0" sz="1200" spc="6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all</a:t>
            </a:r>
            <a:r>
              <a:rPr dirty="0" sz="1200" spc="65">
                <a:latin typeface="Calibri"/>
                <a:cs typeface="Calibri"/>
              </a:rPr>
              <a:t> </a:t>
            </a:r>
            <a:r>
              <a:rPr dirty="0" sz="1200" spc="-10">
                <a:latin typeface="Calibri"/>
                <a:cs typeface="Calibri"/>
              </a:rPr>
              <a:t>reserved </a:t>
            </a:r>
            <a:r>
              <a:rPr dirty="0" sz="1200">
                <a:latin typeface="Calibri"/>
                <a:cs typeface="Calibri"/>
              </a:rPr>
              <a:t>registers</a:t>
            </a:r>
            <a:r>
              <a:rPr dirty="0" sz="1200" spc="11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and</a:t>
            </a:r>
            <a:r>
              <a:rPr dirty="0" sz="1200" spc="120">
                <a:latin typeface="Calibri"/>
                <a:cs typeface="Calibri"/>
              </a:rPr>
              <a:t> </a:t>
            </a:r>
            <a:r>
              <a:rPr dirty="0" sz="1200" spc="140">
                <a:latin typeface="Calibri"/>
                <a:cs typeface="Calibri"/>
              </a:rPr>
              <a:t>RAM</a:t>
            </a:r>
            <a:r>
              <a:rPr dirty="0" sz="1200" spc="11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data</a:t>
            </a:r>
            <a:r>
              <a:rPr dirty="0" sz="1200" spc="114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contents</a:t>
            </a:r>
            <a:r>
              <a:rPr dirty="0" sz="1200" spc="114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are</a:t>
            </a:r>
            <a:r>
              <a:rPr dirty="0" sz="1200" spc="11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to</a:t>
            </a:r>
            <a:r>
              <a:rPr dirty="0" sz="1200" spc="12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be</a:t>
            </a:r>
            <a:r>
              <a:rPr dirty="0" sz="1200" spc="114">
                <a:latin typeface="Calibri"/>
                <a:cs typeface="Calibri"/>
              </a:rPr>
              <a:t> </a:t>
            </a:r>
            <a:r>
              <a:rPr dirty="0" sz="1200" spc="-10">
                <a:latin typeface="Calibri"/>
                <a:cs typeface="Calibri"/>
              </a:rPr>
              <a:t>protected.</a:t>
            </a:r>
            <a:endParaRPr sz="1200">
              <a:latin typeface="Calibri"/>
              <a:cs typeface="Calibri"/>
            </a:endParaRPr>
          </a:p>
          <a:p>
            <a:pPr algn="just" marL="12700" marR="5080">
              <a:lnSpc>
                <a:spcPct val="100000"/>
              </a:lnSpc>
              <a:spcBef>
                <a:spcPts val="1435"/>
              </a:spcBef>
            </a:pPr>
            <a:r>
              <a:rPr dirty="0" sz="1200">
                <a:latin typeface="Calibri"/>
                <a:cs typeface="Calibri"/>
              </a:rPr>
              <a:t>After</a:t>
            </a:r>
            <a:r>
              <a:rPr dirty="0" sz="1200" spc="28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the</a:t>
            </a:r>
            <a:r>
              <a:rPr dirty="0" sz="1200" spc="28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initialization</a:t>
            </a:r>
            <a:r>
              <a:rPr dirty="0" sz="1200" spc="28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of</a:t>
            </a:r>
            <a:r>
              <a:rPr dirty="0" sz="1200" spc="28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the</a:t>
            </a:r>
            <a:r>
              <a:rPr dirty="0" sz="1200" spc="28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operating</a:t>
            </a:r>
            <a:r>
              <a:rPr dirty="0" sz="1200" spc="28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system,</a:t>
            </a:r>
            <a:r>
              <a:rPr dirty="0" sz="1200" spc="31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the</a:t>
            </a:r>
            <a:r>
              <a:rPr dirty="0" sz="1200" spc="280">
                <a:latin typeface="Calibri"/>
                <a:cs typeface="Calibri"/>
              </a:rPr>
              <a:t> </a:t>
            </a:r>
            <a:r>
              <a:rPr dirty="0" sz="1200" spc="75">
                <a:latin typeface="Calibri"/>
                <a:cs typeface="Calibri"/>
              </a:rPr>
              <a:t>Scheduler</a:t>
            </a:r>
            <a:r>
              <a:rPr dirty="0" sz="1200" spc="28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is</a:t>
            </a:r>
            <a:r>
              <a:rPr dirty="0" sz="1200" spc="28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the</a:t>
            </a:r>
            <a:r>
              <a:rPr dirty="0" sz="1200" spc="28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most</a:t>
            </a:r>
            <a:r>
              <a:rPr dirty="0" sz="1200" spc="29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important</a:t>
            </a:r>
            <a:r>
              <a:rPr dirty="0" sz="1200" spc="28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process,</a:t>
            </a:r>
            <a:r>
              <a:rPr dirty="0" sz="1200" spc="310">
                <a:latin typeface="Calibri"/>
                <a:cs typeface="Calibri"/>
              </a:rPr>
              <a:t> </a:t>
            </a:r>
            <a:r>
              <a:rPr dirty="0" sz="1200" spc="25">
                <a:latin typeface="Calibri"/>
                <a:cs typeface="Calibri"/>
              </a:rPr>
              <a:t>it </a:t>
            </a:r>
            <a:r>
              <a:rPr dirty="0" sz="1200">
                <a:latin typeface="Calibri"/>
                <a:cs typeface="Calibri"/>
              </a:rPr>
              <a:t>organizes</a:t>
            </a:r>
            <a:r>
              <a:rPr dirty="0" sz="1200" spc="10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the</a:t>
            </a:r>
            <a:r>
              <a:rPr dirty="0" sz="1200" spc="105">
                <a:latin typeface="Calibri"/>
                <a:cs typeface="Calibri"/>
              </a:rPr>
              <a:t> </a:t>
            </a:r>
            <a:r>
              <a:rPr dirty="0" sz="1200" spc="-10">
                <a:latin typeface="Calibri"/>
                <a:cs typeface="Calibri"/>
              </a:rPr>
              <a:t>multitasking.</a:t>
            </a:r>
            <a:endParaRPr sz="120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12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530"/>
              </a:spcBef>
            </a:pPr>
            <a:endParaRPr sz="12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tabLst>
                <a:tab pos="572770" algn="l"/>
              </a:tabLst>
            </a:pPr>
            <a:r>
              <a:rPr dirty="0" sz="1700" spc="65" b="1">
                <a:latin typeface="Calibri"/>
                <a:cs typeface="Calibri"/>
              </a:rPr>
              <a:t>5.2</a:t>
            </a:r>
            <a:r>
              <a:rPr dirty="0" sz="1700" b="1">
                <a:latin typeface="Calibri"/>
                <a:cs typeface="Calibri"/>
              </a:rPr>
              <a:t>	</a:t>
            </a:r>
            <a:r>
              <a:rPr dirty="0" sz="1700" spc="165" b="1">
                <a:latin typeface="Calibri"/>
                <a:cs typeface="Calibri"/>
              </a:rPr>
              <a:t>Experiments</a:t>
            </a:r>
            <a:r>
              <a:rPr dirty="0" sz="1700" spc="270" b="1">
                <a:latin typeface="Calibri"/>
                <a:cs typeface="Calibri"/>
              </a:rPr>
              <a:t> </a:t>
            </a:r>
            <a:r>
              <a:rPr dirty="0" sz="1700" spc="140" b="1">
                <a:latin typeface="Calibri"/>
                <a:cs typeface="Calibri"/>
              </a:rPr>
              <a:t>with</a:t>
            </a:r>
            <a:r>
              <a:rPr dirty="0" sz="1700" spc="270" b="1">
                <a:latin typeface="Calibri"/>
                <a:cs typeface="Calibri"/>
              </a:rPr>
              <a:t> </a:t>
            </a:r>
            <a:r>
              <a:rPr dirty="0" sz="1700" spc="130" b="1">
                <a:latin typeface="Calibri"/>
                <a:cs typeface="Calibri"/>
              </a:rPr>
              <a:t>microcontroller</a:t>
            </a:r>
            <a:r>
              <a:rPr dirty="0" sz="1700" spc="275" b="1">
                <a:latin typeface="Calibri"/>
                <a:cs typeface="Calibri"/>
              </a:rPr>
              <a:t> </a:t>
            </a:r>
            <a:r>
              <a:rPr dirty="0" sz="1700" spc="120" b="1">
                <a:latin typeface="Calibri"/>
                <a:cs typeface="Calibri"/>
              </a:rPr>
              <a:t>boards</a:t>
            </a:r>
            <a:endParaRPr sz="17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430"/>
              </a:spcBef>
            </a:pPr>
            <a:endParaRPr sz="1700">
              <a:latin typeface="Calibri"/>
              <a:cs typeface="Calibri"/>
            </a:endParaRPr>
          </a:p>
          <a:p>
            <a:pPr algn="just" marL="12700" marR="5080">
              <a:lnSpc>
                <a:spcPct val="100000"/>
              </a:lnSpc>
            </a:pPr>
            <a:r>
              <a:rPr dirty="0" sz="1200" spc="65">
                <a:latin typeface="Calibri"/>
                <a:cs typeface="Calibri"/>
              </a:rPr>
              <a:t>In</a:t>
            </a:r>
            <a:r>
              <a:rPr dirty="0" sz="1200" spc="15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this</a:t>
            </a:r>
            <a:r>
              <a:rPr dirty="0" sz="1200" spc="15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chapter,</a:t>
            </a:r>
            <a:r>
              <a:rPr dirty="0" sz="1200" spc="16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some</a:t>
            </a:r>
            <a:r>
              <a:rPr dirty="0" sz="1200" spc="15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practical</a:t>
            </a:r>
            <a:r>
              <a:rPr dirty="0" sz="1200" spc="15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exercises</a:t>
            </a:r>
            <a:r>
              <a:rPr dirty="0" sz="1200" spc="15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will</a:t>
            </a:r>
            <a:r>
              <a:rPr dirty="0" sz="1200" spc="15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be</a:t>
            </a:r>
            <a:r>
              <a:rPr dirty="0" sz="1200" spc="15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carried</a:t>
            </a:r>
            <a:r>
              <a:rPr dirty="0" sz="1200" spc="15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out</a:t>
            </a:r>
            <a:r>
              <a:rPr dirty="0" sz="1200" spc="15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in</a:t>
            </a:r>
            <a:r>
              <a:rPr dirty="0" sz="1200" spc="15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order</a:t>
            </a:r>
            <a:r>
              <a:rPr dirty="0" sz="1200" spc="15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to</a:t>
            </a:r>
            <a:r>
              <a:rPr dirty="0" sz="1200" spc="15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increase</a:t>
            </a:r>
            <a:r>
              <a:rPr dirty="0" sz="1200" spc="15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your</a:t>
            </a:r>
            <a:r>
              <a:rPr dirty="0" sz="1200" spc="150">
                <a:latin typeface="Calibri"/>
                <a:cs typeface="Calibri"/>
              </a:rPr>
              <a:t> </a:t>
            </a:r>
            <a:r>
              <a:rPr dirty="0" sz="1200" spc="-10">
                <a:latin typeface="Calibri"/>
                <a:cs typeface="Calibri"/>
              </a:rPr>
              <a:t>understanding </a:t>
            </a:r>
            <a:r>
              <a:rPr dirty="0" sz="1200">
                <a:latin typeface="Calibri"/>
                <a:cs typeface="Calibri"/>
              </a:rPr>
              <a:t>of</a:t>
            </a:r>
            <a:r>
              <a:rPr dirty="0" sz="1200" spc="19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the</a:t>
            </a:r>
            <a:r>
              <a:rPr dirty="0" sz="1200" spc="19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limitations</a:t>
            </a:r>
            <a:r>
              <a:rPr dirty="0" sz="1200" spc="19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and</a:t>
            </a:r>
            <a:r>
              <a:rPr dirty="0" sz="1200" spc="19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problems</a:t>
            </a:r>
            <a:r>
              <a:rPr dirty="0" sz="1200" spc="19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of</a:t>
            </a:r>
            <a:r>
              <a:rPr dirty="0" sz="1200" spc="19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multitasking</a:t>
            </a:r>
            <a:r>
              <a:rPr dirty="0" sz="1200" spc="20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operating</a:t>
            </a:r>
            <a:r>
              <a:rPr dirty="0" sz="1200" spc="195">
                <a:latin typeface="Calibri"/>
                <a:cs typeface="Calibri"/>
              </a:rPr>
              <a:t> </a:t>
            </a:r>
            <a:r>
              <a:rPr dirty="0" sz="1200" spc="-10">
                <a:latin typeface="Calibri"/>
                <a:cs typeface="Calibri"/>
              </a:rPr>
              <a:t>systems.</a:t>
            </a:r>
            <a:endParaRPr sz="1200">
              <a:latin typeface="Calibri"/>
              <a:cs typeface="Calibri"/>
            </a:endParaRPr>
          </a:p>
          <a:p>
            <a:pPr algn="just" marL="12700">
              <a:lnSpc>
                <a:spcPct val="100000"/>
              </a:lnSpc>
              <a:spcBef>
                <a:spcPts val="1425"/>
              </a:spcBef>
            </a:pPr>
            <a:r>
              <a:rPr dirty="0" sz="1200">
                <a:latin typeface="Calibri"/>
                <a:cs typeface="Calibri"/>
              </a:rPr>
              <a:t>Which</a:t>
            </a:r>
            <a:r>
              <a:rPr dirty="0" sz="1200" spc="13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platform</a:t>
            </a:r>
            <a:r>
              <a:rPr dirty="0" sz="1200" spc="13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should</a:t>
            </a:r>
            <a:r>
              <a:rPr dirty="0" sz="1200" spc="140">
                <a:latin typeface="Calibri"/>
                <a:cs typeface="Calibri"/>
              </a:rPr>
              <a:t> </a:t>
            </a:r>
            <a:r>
              <a:rPr dirty="0" sz="1200" spc="-10">
                <a:latin typeface="Calibri"/>
                <a:cs typeface="Calibri"/>
              </a:rPr>
              <a:t>we</a:t>
            </a:r>
            <a:r>
              <a:rPr dirty="0" sz="1200" spc="13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use</a:t>
            </a:r>
            <a:r>
              <a:rPr dirty="0" sz="1200" spc="13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for</a:t>
            </a:r>
            <a:r>
              <a:rPr dirty="0" sz="1200" spc="130">
                <a:latin typeface="Calibri"/>
                <a:cs typeface="Calibri"/>
              </a:rPr>
              <a:t> </a:t>
            </a:r>
            <a:r>
              <a:rPr dirty="0" sz="1200" spc="-10">
                <a:latin typeface="Calibri"/>
                <a:cs typeface="Calibri"/>
              </a:rPr>
              <a:t>this?</a:t>
            </a:r>
            <a:endParaRPr sz="12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1135"/>
              </a:spcBef>
            </a:pPr>
            <a:endParaRPr sz="1200">
              <a:latin typeface="Calibri"/>
              <a:cs typeface="Calibri"/>
            </a:endParaRPr>
          </a:p>
          <a:p>
            <a:pPr algn="just" marL="12700">
              <a:lnSpc>
                <a:spcPct val="100000"/>
              </a:lnSpc>
            </a:pPr>
            <a:r>
              <a:rPr dirty="0" sz="1200" spc="80" b="1">
                <a:latin typeface="Calibri"/>
                <a:cs typeface="Calibri"/>
              </a:rPr>
              <a:t>Microsoft-Windows:</a:t>
            </a:r>
            <a:r>
              <a:rPr dirty="0" sz="1200" spc="360" b="1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Under</a:t>
            </a:r>
            <a:r>
              <a:rPr dirty="0" sz="1200" spc="6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Microsoft,</a:t>
            </a:r>
            <a:r>
              <a:rPr dirty="0" sz="1200" spc="7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you</a:t>
            </a:r>
            <a:r>
              <a:rPr dirty="0" sz="1200" spc="6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can</a:t>
            </a:r>
            <a:r>
              <a:rPr dirty="0" sz="1200" spc="6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only</a:t>
            </a:r>
            <a:r>
              <a:rPr dirty="0" sz="1200" spc="60">
                <a:latin typeface="Calibri"/>
                <a:cs typeface="Calibri"/>
              </a:rPr>
              <a:t> </a:t>
            </a:r>
            <a:r>
              <a:rPr dirty="0" sz="1200" spc="-45">
                <a:latin typeface="Calibri"/>
                <a:cs typeface="Calibri"/>
              </a:rPr>
              <a:t>see</a:t>
            </a:r>
            <a:r>
              <a:rPr dirty="0" sz="1200" spc="6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the</a:t>
            </a:r>
            <a:r>
              <a:rPr dirty="0" sz="1200" spc="60">
                <a:latin typeface="Calibri"/>
                <a:cs typeface="Calibri"/>
              </a:rPr>
              <a:t> </a:t>
            </a:r>
            <a:r>
              <a:rPr dirty="0" sz="1200" spc="50">
                <a:latin typeface="Calibri"/>
                <a:cs typeface="Calibri"/>
              </a:rPr>
              <a:t>Task</a:t>
            </a:r>
            <a:r>
              <a:rPr dirty="0" sz="1200" spc="6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Manager.</a:t>
            </a:r>
            <a:r>
              <a:rPr dirty="0" sz="1200" spc="270">
                <a:latin typeface="Calibri"/>
                <a:cs typeface="Calibri"/>
              </a:rPr>
              <a:t> </a:t>
            </a:r>
            <a:r>
              <a:rPr dirty="0" sz="1200" spc="85">
                <a:latin typeface="Calibri"/>
                <a:cs typeface="Calibri"/>
              </a:rPr>
              <a:t>It</a:t>
            </a:r>
            <a:r>
              <a:rPr dirty="0" sz="1200" spc="6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is</a:t>
            </a:r>
            <a:r>
              <a:rPr dirty="0" sz="1200" spc="6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almost</a:t>
            </a:r>
            <a:r>
              <a:rPr dirty="0" sz="1200" spc="65">
                <a:latin typeface="Calibri"/>
                <a:cs typeface="Calibri"/>
              </a:rPr>
              <a:t> </a:t>
            </a:r>
            <a:r>
              <a:rPr dirty="0" sz="1200" spc="-10">
                <a:latin typeface="Calibri"/>
                <a:cs typeface="Calibri"/>
              </a:rPr>
              <a:t>impossible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17" name="object 17" descr="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49530">
              <a:lnSpc>
                <a:spcPts val="1235"/>
              </a:lnSpc>
            </a:pPr>
            <a:fld id="{81D60167-4931-47E6-BA6A-407CBD079E47}" type="slidenum">
              <a:rPr dirty="0" spc="-25"/>
              <a:t>10</a:t>
            </a:fld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 txBox="1"/>
          <p:nvPr/>
        </p:nvSpPr>
        <p:spPr>
          <a:xfrm>
            <a:off x="4382515" y="411350"/>
            <a:ext cx="2697480" cy="207645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200" spc="10" i="1">
                <a:latin typeface="Calibri"/>
                <a:cs typeface="Calibri"/>
              </a:rPr>
              <a:t>Experiments</a:t>
            </a:r>
            <a:r>
              <a:rPr dirty="0" sz="1200" spc="265" i="1">
                <a:latin typeface="Calibri"/>
                <a:cs typeface="Calibri"/>
              </a:rPr>
              <a:t> </a:t>
            </a:r>
            <a:r>
              <a:rPr dirty="0" sz="1200" spc="10" i="1">
                <a:latin typeface="Calibri"/>
                <a:cs typeface="Calibri"/>
              </a:rPr>
              <a:t>with</a:t>
            </a:r>
            <a:r>
              <a:rPr dirty="0" sz="1200" spc="265" i="1">
                <a:latin typeface="Calibri"/>
                <a:cs typeface="Calibri"/>
              </a:rPr>
              <a:t> </a:t>
            </a:r>
            <a:r>
              <a:rPr dirty="0" sz="1200" spc="10" i="1">
                <a:latin typeface="Calibri"/>
                <a:cs typeface="Calibri"/>
              </a:rPr>
              <a:t>microcontroller</a:t>
            </a:r>
            <a:r>
              <a:rPr dirty="0" sz="1200" spc="275" i="1">
                <a:latin typeface="Calibri"/>
                <a:cs typeface="Calibri"/>
              </a:rPr>
              <a:t> </a:t>
            </a:r>
            <a:r>
              <a:rPr dirty="0" sz="1200" spc="-10" i="1">
                <a:latin typeface="Calibri"/>
                <a:cs typeface="Calibri"/>
              </a:rPr>
              <a:t>boards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3" name="object 3" descr=""/>
          <p:cNvSpPr/>
          <p:nvPr/>
        </p:nvSpPr>
        <p:spPr>
          <a:xfrm>
            <a:off x="586625" y="633450"/>
            <a:ext cx="6480175" cy="0"/>
          </a:xfrm>
          <a:custGeom>
            <a:avLst/>
            <a:gdLst/>
            <a:ahLst/>
            <a:cxnLst/>
            <a:rect l="l" t="t" r="r" b="b"/>
            <a:pathLst>
              <a:path w="6480175" h="0">
                <a:moveTo>
                  <a:pt x="0" y="0"/>
                </a:moveTo>
                <a:lnTo>
                  <a:pt x="6479997" y="0"/>
                </a:lnTo>
              </a:path>
            </a:pathLst>
          </a:custGeom>
          <a:ln w="505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" name="object 4" descr=""/>
          <p:cNvSpPr txBox="1"/>
          <p:nvPr/>
        </p:nvSpPr>
        <p:spPr>
          <a:xfrm>
            <a:off x="573925" y="828168"/>
            <a:ext cx="6565900" cy="4965700"/>
          </a:xfrm>
          <a:prstGeom prst="rect">
            <a:avLst/>
          </a:prstGeom>
        </p:spPr>
        <p:txBody>
          <a:bodyPr wrap="square" lIns="0" tIns="118110" rIns="0" bIns="0" rtlCol="0" vert="horz">
            <a:spAutoFit/>
          </a:bodyPr>
          <a:lstStyle/>
          <a:p>
            <a:pPr marL="384175">
              <a:lnSpc>
                <a:spcPct val="100000"/>
              </a:lnSpc>
              <a:spcBef>
                <a:spcPts val="930"/>
              </a:spcBef>
            </a:pPr>
            <a:r>
              <a:rPr dirty="0" sz="1200">
                <a:latin typeface="Calibri"/>
                <a:cs typeface="Calibri"/>
              </a:rPr>
              <a:t>to</a:t>
            </a:r>
            <a:r>
              <a:rPr dirty="0" sz="1200" spc="12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look</a:t>
            </a:r>
            <a:r>
              <a:rPr dirty="0" sz="1200" spc="12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inside</a:t>
            </a:r>
            <a:r>
              <a:rPr dirty="0" sz="1200" spc="12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the</a:t>
            </a:r>
            <a:r>
              <a:rPr dirty="0" sz="1200" spc="130">
                <a:latin typeface="Calibri"/>
                <a:cs typeface="Calibri"/>
              </a:rPr>
              <a:t> </a:t>
            </a:r>
            <a:r>
              <a:rPr dirty="0" sz="1200" spc="-10">
                <a:latin typeface="Calibri"/>
                <a:cs typeface="Calibri"/>
              </a:rPr>
              <a:t>Scheduler.</a:t>
            </a:r>
            <a:endParaRPr sz="1200">
              <a:latin typeface="Calibri"/>
              <a:cs typeface="Calibri"/>
            </a:endParaRPr>
          </a:p>
          <a:p>
            <a:pPr algn="just" marL="384175" marR="66040" indent="-372110">
              <a:lnSpc>
                <a:spcPct val="100000"/>
              </a:lnSpc>
              <a:spcBef>
                <a:spcPts val="835"/>
              </a:spcBef>
            </a:pPr>
            <a:r>
              <a:rPr dirty="0" sz="1200" spc="114" b="1">
                <a:latin typeface="Calibri"/>
                <a:cs typeface="Calibri"/>
              </a:rPr>
              <a:t>Linux:</a:t>
            </a:r>
            <a:r>
              <a:rPr dirty="0" sz="1200" spc="325" b="1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Under</a:t>
            </a:r>
            <a:r>
              <a:rPr dirty="0" sz="1200" spc="175">
                <a:latin typeface="Calibri"/>
                <a:cs typeface="Calibri"/>
              </a:rPr>
              <a:t> </a:t>
            </a:r>
            <a:r>
              <a:rPr dirty="0" sz="1200" spc="60">
                <a:latin typeface="Calibri"/>
                <a:cs typeface="Calibri"/>
              </a:rPr>
              <a:t>Linux,</a:t>
            </a:r>
            <a:r>
              <a:rPr dirty="0" sz="1200" spc="185">
                <a:latin typeface="Calibri"/>
                <a:cs typeface="Calibri"/>
              </a:rPr>
              <a:t> </a:t>
            </a:r>
            <a:r>
              <a:rPr dirty="0" sz="1200" spc="50">
                <a:latin typeface="Calibri"/>
                <a:cs typeface="Calibri"/>
              </a:rPr>
              <a:t>it</a:t>
            </a:r>
            <a:r>
              <a:rPr dirty="0" sz="1200" spc="17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is</a:t>
            </a:r>
            <a:r>
              <a:rPr dirty="0" sz="1200" spc="17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even</a:t>
            </a:r>
            <a:r>
              <a:rPr dirty="0" sz="1200" spc="17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possible</a:t>
            </a:r>
            <a:r>
              <a:rPr dirty="0" sz="1200" spc="17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to</a:t>
            </a:r>
            <a:r>
              <a:rPr dirty="0" sz="1200" spc="17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manipulate</a:t>
            </a:r>
            <a:r>
              <a:rPr dirty="0" sz="1200" spc="17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processes</a:t>
            </a:r>
            <a:r>
              <a:rPr dirty="0" sz="1200" spc="17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in</a:t>
            </a:r>
            <a:r>
              <a:rPr dirty="0" sz="1200" spc="17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the</a:t>
            </a:r>
            <a:r>
              <a:rPr dirty="0" sz="1200" spc="17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background.</a:t>
            </a:r>
            <a:r>
              <a:rPr dirty="0" sz="1200" spc="40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However,</a:t>
            </a:r>
            <a:r>
              <a:rPr dirty="0" sz="1200" spc="185">
                <a:latin typeface="Calibri"/>
                <a:cs typeface="Calibri"/>
              </a:rPr>
              <a:t> </a:t>
            </a:r>
            <a:r>
              <a:rPr dirty="0" sz="1200" spc="-25">
                <a:latin typeface="Calibri"/>
                <a:cs typeface="Calibri"/>
              </a:rPr>
              <a:t>the </a:t>
            </a:r>
            <a:r>
              <a:rPr dirty="0" sz="1200">
                <a:latin typeface="Calibri"/>
                <a:cs typeface="Calibri"/>
              </a:rPr>
              <a:t>operating</a:t>
            </a:r>
            <a:r>
              <a:rPr dirty="0" sz="1200" spc="9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system</a:t>
            </a:r>
            <a:r>
              <a:rPr dirty="0" sz="1200" spc="9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has</a:t>
            </a:r>
            <a:r>
              <a:rPr dirty="0" sz="1200" spc="9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become</a:t>
            </a:r>
            <a:r>
              <a:rPr dirty="0" sz="1200" spc="9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so</a:t>
            </a:r>
            <a:r>
              <a:rPr dirty="0" sz="1200" spc="9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complex</a:t>
            </a:r>
            <a:r>
              <a:rPr dirty="0" sz="1200" spc="9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over</a:t>
            </a:r>
            <a:r>
              <a:rPr dirty="0" sz="1200" spc="9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the</a:t>
            </a:r>
            <a:r>
              <a:rPr dirty="0" sz="1200" spc="9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course</a:t>
            </a:r>
            <a:r>
              <a:rPr dirty="0" sz="1200" spc="9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of</a:t>
            </a:r>
            <a:r>
              <a:rPr dirty="0" sz="1200" spc="9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time</a:t>
            </a:r>
            <a:r>
              <a:rPr dirty="0" sz="1200" spc="9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that</a:t>
            </a:r>
            <a:r>
              <a:rPr dirty="0" sz="1200" spc="95">
                <a:latin typeface="Calibri"/>
                <a:cs typeface="Calibri"/>
              </a:rPr>
              <a:t> </a:t>
            </a:r>
            <a:r>
              <a:rPr dirty="0" sz="1200" spc="50">
                <a:latin typeface="Calibri"/>
                <a:cs typeface="Calibri"/>
              </a:rPr>
              <a:t>it</a:t>
            </a:r>
            <a:r>
              <a:rPr dirty="0" sz="1200" spc="9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also</a:t>
            </a:r>
            <a:r>
              <a:rPr dirty="0" sz="1200" spc="9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takes</a:t>
            </a:r>
            <a:r>
              <a:rPr dirty="0" sz="1200" spc="9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a</a:t>
            </a:r>
            <a:r>
              <a:rPr dirty="0" sz="1200" spc="9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long</a:t>
            </a:r>
            <a:r>
              <a:rPr dirty="0" sz="1200" spc="95">
                <a:latin typeface="Calibri"/>
                <a:cs typeface="Calibri"/>
              </a:rPr>
              <a:t> </a:t>
            </a:r>
            <a:r>
              <a:rPr dirty="0" sz="1200" spc="-20">
                <a:latin typeface="Calibri"/>
                <a:cs typeface="Calibri"/>
              </a:rPr>
              <a:t>time </a:t>
            </a:r>
            <a:r>
              <a:rPr dirty="0" sz="1200">
                <a:latin typeface="Calibri"/>
                <a:cs typeface="Calibri"/>
              </a:rPr>
              <a:t>to</a:t>
            </a:r>
            <a:r>
              <a:rPr dirty="0" sz="1200" spc="15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find</a:t>
            </a:r>
            <a:r>
              <a:rPr dirty="0" sz="1200" spc="15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the</a:t>
            </a:r>
            <a:r>
              <a:rPr dirty="0" sz="1200" spc="15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most</a:t>
            </a:r>
            <a:r>
              <a:rPr dirty="0" sz="1200" spc="15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important</a:t>
            </a:r>
            <a:r>
              <a:rPr dirty="0" sz="1200" spc="155">
                <a:latin typeface="Calibri"/>
                <a:cs typeface="Calibri"/>
              </a:rPr>
              <a:t> </a:t>
            </a:r>
            <a:r>
              <a:rPr dirty="0" sz="1200" spc="-10">
                <a:latin typeface="Calibri"/>
                <a:cs typeface="Calibri"/>
              </a:rPr>
              <a:t>details.</a:t>
            </a:r>
            <a:endParaRPr sz="1200">
              <a:latin typeface="Calibri"/>
              <a:cs typeface="Calibri"/>
            </a:endParaRPr>
          </a:p>
          <a:p>
            <a:pPr marL="384175" marR="5080" indent="-372110">
              <a:lnSpc>
                <a:spcPct val="100000"/>
              </a:lnSpc>
              <a:spcBef>
                <a:spcPts val="840"/>
              </a:spcBef>
            </a:pPr>
            <a:r>
              <a:rPr dirty="0" sz="1200" spc="80" b="1">
                <a:latin typeface="Calibri"/>
                <a:cs typeface="Calibri"/>
              </a:rPr>
              <a:t>Microcontroller</a:t>
            </a:r>
            <a:r>
              <a:rPr dirty="0" sz="1200" spc="240" b="1">
                <a:latin typeface="Calibri"/>
                <a:cs typeface="Calibri"/>
              </a:rPr>
              <a:t> </a:t>
            </a:r>
            <a:r>
              <a:rPr dirty="0" sz="1200" spc="65" b="1">
                <a:latin typeface="Calibri"/>
                <a:cs typeface="Calibri"/>
              </a:rPr>
              <a:t>development</a:t>
            </a:r>
            <a:r>
              <a:rPr dirty="0" sz="1200" spc="245" b="1">
                <a:latin typeface="Calibri"/>
                <a:cs typeface="Calibri"/>
              </a:rPr>
              <a:t> </a:t>
            </a:r>
            <a:r>
              <a:rPr dirty="0" sz="1200" spc="75" b="1">
                <a:latin typeface="Calibri"/>
                <a:cs typeface="Calibri"/>
              </a:rPr>
              <a:t>boards:</a:t>
            </a:r>
            <a:r>
              <a:rPr dirty="0" sz="1200" spc="400" b="1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Microcontrollers</a:t>
            </a:r>
            <a:r>
              <a:rPr dirty="0" sz="1200" spc="2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usually</a:t>
            </a:r>
            <a:r>
              <a:rPr dirty="0" sz="1200" spc="3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only</a:t>
            </a:r>
            <a:r>
              <a:rPr dirty="0" sz="1200" spc="2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have</a:t>
            </a:r>
            <a:r>
              <a:rPr dirty="0" sz="1200" spc="3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limited</a:t>
            </a:r>
            <a:r>
              <a:rPr dirty="0" sz="1200" spc="2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memory.</a:t>
            </a:r>
            <a:r>
              <a:rPr dirty="0" sz="1200" spc="280">
                <a:latin typeface="Calibri"/>
                <a:cs typeface="Calibri"/>
              </a:rPr>
              <a:t> </a:t>
            </a:r>
            <a:r>
              <a:rPr dirty="0" sz="1200" spc="-20">
                <a:latin typeface="Calibri"/>
                <a:cs typeface="Calibri"/>
              </a:rPr>
              <a:t>Even </a:t>
            </a:r>
            <a:r>
              <a:rPr dirty="0" sz="1200">
                <a:latin typeface="Calibri"/>
                <a:cs typeface="Calibri"/>
              </a:rPr>
              <a:t>so,</a:t>
            </a:r>
            <a:r>
              <a:rPr dirty="0" sz="1200" spc="5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there</a:t>
            </a:r>
            <a:r>
              <a:rPr dirty="0" sz="1200" spc="1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is</a:t>
            </a:r>
            <a:r>
              <a:rPr dirty="0" sz="1200" spc="1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a</a:t>
            </a:r>
            <a:r>
              <a:rPr dirty="0" sz="1200" spc="2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multitasking</a:t>
            </a:r>
            <a:r>
              <a:rPr dirty="0" sz="1200" spc="1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operating</a:t>
            </a:r>
            <a:r>
              <a:rPr dirty="0" sz="1200" spc="2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system</a:t>
            </a:r>
            <a:r>
              <a:rPr dirty="0" sz="1200" spc="1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for</a:t>
            </a:r>
            <a:r>
              <a:rPr dirty="0" sz="1200" spc="25">
                <a:latin typeface="Calibri"/>
                <a:cs typeface="Calibri"/>
              </a:rPr>
              <a:t> </a:t>
            </a:r>
            <a:r>
              <a:rPr dirty="0" sz="1200" spc="-20">
                <a:latin typeface="Calibri"/>
                <a:cs typeface="Calibri"/>
              </a:rPr>
              <a:t>these</a:t>
            </a:r>
            <a:r>
              <a:rPr dirty="0" sz="1200" spc="1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boards</a:t>
            </a:r>
            <a:r>
              <a:rPr dirty="0" sz="1200" spc="2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FreeRTOS</a:t>
            </a:r>
            <a:r>
              <a:rPr dirty="0" sz="1200" spc="420">
                <a:latin typeface="Calibri"/>
                <a:cs typeface="Calibri"/>
              </a:rPr>
              <a:t> </a:t>
            </a:r>
            <a:r>
              <a:rPr dirty="0" sz="1200" spc="100">
                <a:latin typeface="Calibri"/>
                <a:cs typeface="Calibri"/>
              </a:rPr>
              <a:t>(=Real</a:t>
            </a:r>
            <a:r>
              <a:rPr dirty="0" sz="1200" spc="42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Time</a:t>
            </a:r>
            <a:r>
              <a:rPr dirty="0" sz="1200" spc="420">
                <a:latin typeface="Calibri"/>
                <a:cs typeface="Calibri"/>
              </a:rPr>
              <a:t> </a:t>
            </a:r>
            <a:r>
              <a:rPr dirty="0" sz="1200" spc="60">
                <a:latin typeface="Calibri"/>
                <a:cs typeface="Calibri"/>
              </a:rPr>
              <a:t>Operating </a:t>
            </a:r>
            <a:r>
              <a:rPr dirty="0" sz="1200" spc="50">
                <a:latin typeface="Calibri"/>
                <a:cs typeface="Calibri"/>
              </a:rPr>
              <a:t>System).</a:t>
            </a:r>
            <a:r>
              <a:rPr dirty="0" sz="1200" spc="370">
                <a:latin typeface="Calibri"/>
                <a:cs typeface="Calibri"/>
              </a:rPr>
              <a:t> </a:t>
            </a:r>
            <a:r>
              <a:rPr dirty="0" sz="1200" spc="65">
                <a:latin typeface="Calibri"/>
                <a:cs typeface="Calibri"/>
              </a:rPr>
              <a:t>In</a:t>
            </a:r>
            <a:r>
              <a:rPr dirty="0" sz="1200" spc="18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the</a:t>
            </a:r>
            <a:r>
              <a:rPr dirty="0" sz="1200" spc="18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future,</a:t>
            </a:r>
            <a:r>
              <a:rPr dirty="0" sz="1200" spc="195">
                <a:latin typeface="Calibri"/>
                <a:cs typeface="Calibri"/>
              </a:rPr>
              <a:t> </a:t>
            </a:r>
            <a:r>
              <a:rPr dirty="0" sz="1200" spc="-10">
                <a:latin typeface="Calibri"/>
                <a:cs typeface="Calibri"/>
              </a:rPr>
              <a:t>memories</a:t>
            </a:r>
            <a:r>
              <a:rPr dirty="0" sz="1200" spc="18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will</a:t>
            </a:r>
            <a:r>
              <a:rPr dirty="0" sz="1200" spc="185">
                <a:latin typeface="Calibri"/>
                <a:cs typeface="Calibri"/>
              </a:rPr>
              <a:t> </a:t>
            </a:r>
            <a:r>
              <a:rPr dirty="0" sz="1200" spc="-10">
                <a:latin typeface="Calibri"/>
                <a:cs typeface="Calibri"/>
              </a:rPr>
              <a:t>become</a:t>
            </a:r>
            <a:r>
              <a:rPr dirty="0" sz="1200" spc="18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larger</a:t>
            </a:r>
            <a:r>
              <a:rPr dirty="0" sz="1200" spc="18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and</a:t>
            </a:r>
            <a:r>
              <a:rPr dirty="0" sz="1200" spc="18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multitasking</a:t>
            </a:r>
            <a:r>
              <a:rPr dirty="0" sz="1200" spc="18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operating</a:t>
            </a:r>
            <a:r>
              <a:rPr dirty="0" sz="1200" spc="18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systems</a:t>
            </a:r>
            <a:r>
              <a:rPr dirty="0" sz="1200" spc="185">
                <a:latin typeface="Calibri"/>
                <a:cs typeface="Calibri"/>
              </a:rPr>
              <a:t> </a:t>
            </a:r>
            <a:r>
              <a:rPr dirty="0" sz="1200" spc="-20">
                <a:latin typeface="Calibri"/>
                <a:cs typeface="Calibri"/>
              </a:rPr>
              <a:t>will </a:t>
            </a:r>
            <a:r>
              <a:rPr dirty="0" sz="1200">
                <a:latin typeface="Calibri"/>
                <a:cs typeface="Calibri"/>
              </a:rPr>
              <a:t>also</a:t>
            </a:r>
            <a:r>
              <a:rPr dirty="0" sz="1200" spc="114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be</a:t>
            </a:r>
            <a:r>
              <a:rPr dirty="0" sz="1200" spc="12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used</a:t>
            </a:r>
            <a:r>
              <a:rPr dirty="0" sz="1200" spc="12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in</a:t>
            </a:r>
            <a:r>
              <a:rPr dirty="0" sz="1200" spc="12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microcontrollers</a:t>
            </a:r>
            <a:r>
              <a:rPr dirty="0" sz="1200" spc="12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for</a:t>
            </a:r>
            <a:r>
              <a:rPr dirty="0" sz="1200" spc="12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control</a:t>
            </a:r>
            <a:r>
              <a:rPr dirty="0" sz="1200" spc="120">
                <a:latin typeface="Calibri"/>
                <a:cs typeface="Calibri"/>
              </a:rPr>
              <a:t> </a:t>
            </a:r>
            <a:r>
              <a:rPr dirty="0" sz="1200" spc="-10">
                <a:latin typeface="Calibri"/>
                <a:cs typeface="Calibri"/>
              </a:rPr>
              <a:t>units.</a:t>
            </a:r>
            <a:endParaRPr sz="12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590"/>
              </a:spcBef>
            </a:pPr>
            <a:endParaRPr sz="1200">
              <a:latin typeface="Calibri"/>
              <a:cs typeface="Calibri"/>
            </a:endParaRPr>
          </a:p>
          <a:p>
            <a:pPr marL="12700" marR="66040">
              <a:lnSpc>
                <a:spcPct val="100000"/>
              </a:lnSpc>
            </a:pPr>
            <a:r>
              <a:rPr dirty="0" sz="1200">
                <a:latin typeface="Calibri"/>
                <a:cs typeface="Calibri"/>
              </a:rPr>
              <a:t>Before</a:t>
            </a:r>
            <a:r>
              <a:rPr dirty="0" sz="1200" spc="6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starting</a:t>
            </a:r>
            <a:r>
              <a:rPr dirty="0" sz="1200" spc="6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with</a:t>
            </a:r>
            <a:r>
              <a:rPr dirty="0" sz="1200" spc="7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FreeRTOS,</a:t>
            </a:r>
            <a:r>
              <a:rPr dirty="0" sz="1200" spc="6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you</a:t>
            </a:r>
            <a:r>
              <a:rPr dirty="0" sz="1200" spc="70">
                <a:latin typeface="Calibri"/>
                <a:cs typeface="Calibri"/>
              </a:rPr>
              <a:t> </a:t>
            </a:r>
            <a:r>
              <a:rPr dirty="0" sz="1200" spc="-10">
                <a:latin typeface="Calibri"/>
                <a:cs typeface="Calibri"/>
              </a:rPr>
              <a:t>need</a:t>
            </a:r>
            <a:r>
              <a:rPr dirty="0" sz="1200" spc="7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to</a:t>
            </a:r>
            <a:r>
              <a:rPr dirty="0" sz="1200" spc="6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get</a:t>
            </a:r>
            <a:r>
              <a:rPr dirty="0" sz="1200" spc="6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the</a:t>
            </a:r>
            <a:r>
              <a:rPr dirty="0" sz="1200" spc="6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boards</a:t>
            </a:r>
            <a:r>
              <a:rPr dirty="0" sz="1200" spc="6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running</a:t>
            </a:r>
            <a:r>
              <a:rPr dirty="0" sz="1200" spc="6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as</a:t>
            </a:r>
            <a:r>
              <a:rPr dirty="0" sz="1200" spc="6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easily</a:t>
            </a:r>
            <a:r>
              <a:rPr dirty="0" sz="1200" spc="7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as</a:t>
            </a:r>
            <a:r>
              <a:rPr dirty="0" sz="1200" spc="6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possible.</a:t>
            </a:r>
            <a:r>
              <a:rPr dirty="0" sz="1200" spc="290">
                <a:latin typeface="Calibri"/>
                <a:cs typeface="Calibri"/>
              </a:rPr>
              <a:t> </a:t>
            </a:r>
            <a:r>
              <a:rPr dirty="0" sz="1200" spc="75">
                <a:latin typeface="Calibri"/>
                <a:cs typeface="Calibri"/>
              </a:rPr>
              <a:t>This</a:t>
            </a:r>
            <a:r>
              <a:rPr dirty="0" sz="1200" spc="70">
                <a:latin typeface="Calibri"/>
                <a:cs typeface="Calibri"/>
              </a:rPr>
              <a:t> </a:t>
            </a:r>
            <a:r>
              <a:rPr dirty="0" sz="1200" spc="-10">
                <a:latin typeface="Calibri"/>
                <a:cs typeface="Calibri"/>
              </a:rPr>
              <a:t>requires </a:t>
            </a:r>
            <a:r>
              <a:rPr dirty="0" sz="1200">
                <a:latin typeface="Calibri"/>
                <a:cs typeface="Calibri"/>
              </a:rPr>
              <a:t>the</a:t>
            </a:r>
            <a:r>
              <a:rPr dirty="0" sz="1200" spc="16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installation</a:t>
            </a:r>
            <a:r>
              <a:rPr dirty="0" sz="1200" spc="16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of</a:t>
            </a:r>
            <a:r>
              <a:rPr dirty="0" sz="1200" spc="16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development/programming</a:t>
            </a:r>
            <a:r>
              <a:rPr dirty="0" sz="1200" spc="160">
                <a:latin typeface="Calibri"/>
                <a:cs typeface="Calibri"/>
              </a:rPr>
              <a:t> </a:t>
            </a:r>
            <a:r>
              <a:rPr dirty="0" sz="1200" spc="-10">
                <a:latin typeface="Calibri"/>
                <a:cs typeface="Calibri"/>
              </a:rPr>
              <a:t>software</a:t>
            </a:r>
            <a:r>
              <a:rPr dirty="0" sz="1200" spc="16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under</a:t>
            </a:r>
            <a:r>
              <a:rPr dirty="0" sz="1200" spc="160">
                <a:latin typeface="Calibri"/>
                <a:cs typeface="Calibri"/>
              </a:rPr>
              <a:t> </a:t>
            </a:r>
            <a:r>
              <a:rPr dirty="0" sz="1200" spc="70">
                <a:latin typeface="Calibri"/>
                <a:cs typeface="Calibri"/>
              </a:rPr>
              <a:t>MS</a:t>
            </a:r>
            <a:r>
              <a:rPr dirty="0" sz="1200" spc="16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Windows</a:t>
            </a:r>
            <a:r>
              <a:rPr dirty="0" sz="1200" spc="16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or</a:t>
            </a:r>
            <a:r>
              <a:rPr dirty="0" sz="1200" spc="160">
                <a:latin typeface="Calibri"/>
                <a:cs typeface="Calibri"/>
              </a:rPr>
              <a:t> </a:t>
            </a:r>
            <a:r>
              <a:rPr dirty="0" sz="1200" spc="50">
                <a:latin typeface="Calibri"/>
                <a:cs typeface="Calibri"/>
              </a:rPr>
              <a:t>Linux.</a:t>
            </a:r>
            <a:endParaRPr sz="120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12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229"/>
              </a:spcBef>
            </a:pPr>
            <a:endParaRPr sz="12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tabLst>
                <a:tab pos="638810" algn="l"/>
              </a:tabLst>
            </a:pPr>
            <a:r>
              <a:rPr dirty="0" sz="1400" spc="70" b="1">
                <a:latin typeface="Calibri"/>
                <a:cs typeface="Calibri"/>
              </a:rPr>
              <a:t>5.2.1</a:t>
            </a:r>
            <a:r>
              <a:rPr dirty="0" sz="1400" b="1">
                <a:latin typeface="Calibri"/>
                <a:cs typeface="Calibri"/>
              </a:rPr>
              <a:t>	</a:t>
            </a:r>
            <a:r>
              <a:rPr dirty="0" sz="1400" spc="150" b="1">
                <a:latin typeface="Calibri"/>
                <a:cs typeface="Calibri"/>
              </a:rPr>
              <a:t>Arduino</a:t>
            </a:r>
            <a:r>
              <a:rPr dirty="0" sz="1400" spc="229" b="1">
                <a:latin typeface="Calibri"/>
                <a:cs typeface="Calibri"/>
              </a:rPr>
              <a:t> </a:t>
            </a:r>
            <a:r>
              <a:rPr dirty="0" sz="1400" spc="310" b="1">
                <a:latin typeface="Calibri"/>
                <a:cs typeface="Calibri"/>
              </a:rPr>
              <a:t>IDE</a:t>
            </a:r>
            <a:r>
              <a:rPr dirty="0" sz="1400" spc="235" b="1">
                <a:latin typeface="Calibri"/>
                <a:cs typeface="Calibri"/>
              </a:rPr>
              <a:t> </a:t>
            </a:r>
            <a:r>
              <a:rPr dirty="0" sz="1400" spc="95" b="1">
                <a:latin typeface="Calibri"/>
                <a:cs typeface="Calibri"/>
              </a:rPr>
              <a:t>configuration</a:t>
            </a:r>
            <a:endParaRPr sz="14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445"/>
              </a:spcBef>
            </a:pPr>
            <a:endParaRPr sz="1400">
              <a:latin typeface="Calibri"/>
              <a:cs typeface="Calibri"/>
            </a:endParaRPr>
          </a:p>
          <a:p>
            <a:pPr marL="12700" marR="63500">
              <a:lnSpc>
                <a:spcPct val="100000"/>
              </a:lnSpc>
            </a:pPr>
            <a:r>
              <a:rPr dirty="0" sz="1200" spc="65">
                <a:latin typeface="Calibri"/>
                <a:cs typeface="Calibri"/>
              </a:rPr>
              <a:t>The</a:t>
            </a:r>
            <a:r>
              <a:rPr dirty="0" sz="1200" spc="18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installation</a:t>
            </a:r>
            <a:r>
              <a:rPr dirty="0" sz="1200" spc="18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of</a:t>
            </a:r>
            <a:r>
              <a:rPr dirty="0" sz="1200" spc="270">
                <a:latin typeface="Calibri"/>
                <a:cs typeface="Calibri"/>
              </a:rPr>
              <a:t> </a:t>
            </a:r>
            <a:r>
              <a:rPr dirty="0" sz="1200" spc="55">
                <a:latin typeface="Calibri"/>
                <a:cs typeface="Calibri"/>
              </a:rPr>
              <a:t>Arduino</a:t>
            </a:r>
            <a:r>
              <a:rPr dirty="0" sz="1200" spc="375">
                <a:latin typeface="Calibri"/>
                <a:cs typeface="Calibri"/>
              </a:rPr>
              <a:t> </a:t>
            </a:r>
            <a:r>
              <a:rPr dirty="0" sz="1200" spc="65">
                <a:latin typeface="Calibri"/>
                <a:cs typeface="Calibri"/>
              </a:rPr>
              <a:t>IDE</a:t>
            </a:r>
            <a:r>
              <a:rPr dirty="0" sz="1200" spc="18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will</a:t>
            </a:r>
            <a:r>
              <a:rPr dirty="0" sz="1200" spc="18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not</a:t>
            </a:r>
            <a:r>
              <a:rPr dirty="0" sz="1200" spc="18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be</a:t>
            </a:r>
            <a:r>
              <a:rPr dirty="0" sz="1200" spc="18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discussed</a:t>
            </a:r>
            <a:r>
              <a:rPr dirty="0" sz="1200" spc="18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in</a:t>
            </a:r>
            <a:r>
              <a:rPr dirty="0" sz="1200" spc="18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detail</a:t>
            </a:r>
            <a:r>
              <a:rPr dirty="0" sz="1200" spc="18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here</a:t>
            </a:r>
            <a:r>
              <a:rPr dirty="0" sz="1200" spc="18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as</a:t>
            </a:r>
            <a:r>
              <a:rPr dirty="0" sz="1200" spc="180">
                <a:latin typeface="Calibri"/>
                <a:cs typeface="Calibri"/>
              </a:rPr>
              <a:t> </a:t>
            </a:r>
            <a:r>
              <a:rPr dirty="0" sz="1200" spc="50">
                <a:latin typeface="Calibri"/>
                <a:cs typeface="Calibri"/>
              </a:rPr>
              <a:t>it</a:t>
            </a:r>
            <a:r>
              <a:rPr dirty="0" sz="1200" spc="18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is</a:t>
            </a:r>
            <a:r>
              <a:rPr dirty="0" sz="1200" spc="18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described</a:t>
            </a:r>
            <a:r>
              <a:rPr dirty="0" sz="1200" spc="18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very</a:t>
            </a:r>
            <a:r>
              <a:rPr dirty="0" sz="1200" spc="18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well</a:t>
            </a:r>
            <a:r>
              <a:rPr dirty="0" sz="1200" spc="180">
                <a:latin typeface="Calibri"/>
                <a:cs typeface="Calibri"/>
              </a:rPr>
              <a:t> </a:t>
            </a:r>
            <a:r>
              <a:rPr dirty="0" sz="1200" spc="-25">
                <a:latin typeface="Calibri"/>
                <a:cs typeface="Calibri"/>
              </a:rPr>
              <a:t>on </a:t>
            </a:r>
            <a:r>
              <a:rPr dirty="0" sz="1200">
                <a:latin typeface="Calibri"/>
                <a:cs typeface="Calibri"/>
              </a:rPr>
              <a:t>their</a:t>
            </a:r>
            <a:r>
              <a:rPr dirty="0" sz="1200" spc="180">
                <a:latin typeface="Calibri"/>
                <a:cs typeface="Calibri"/>
              </a:rPr>
              <a:t> </a:t>
            </a:r>
            <a:r>
              <a:rPr dirty="0" sz="1200" spc="-10">
                <a:latin typeface="Calibri"/>
                <a:cs typeface="Calibri"/>
              </a:rPr>
              <a:t>website.</a:t>
            </a:r>
            <a:endParaRPr sz="1200">
              <a:latin typeface="Calibri"/>
              <a:cs typeface="Calibri"/>
            </a:endParaRPr>
          </a:p>
          <a:p>
            <a:pPr marL="12700" marR="4155440">
              <a:lnSpc>
                <a:spcPct val="100000"/>
              </a:lnSpc>
              <a:spcBef>
                <a:spcPts val="1430"/>
              </a:spcBef>
            </a:pPr>
            <a:r>
              <a:rPr dirty="0" sz="1200" spc="-10">
                <a:latin typeface="Calibri"/>
                <a:cs typeface="Calibri"/>
                <a:hlinkClick r:id="rId2"/>
              </a:rPr>
              <a:t>https://www.arduino.cc/</a:t>
            </a:r>
            <a:r>
              <a:rPr dirty="0" sz="1200" spc="-10">
                <a:latin typeface="Calibri"/>
                <a:cs typeface="Calibri"/>
              </a:rPr>
              <a:t> </a:t>
            </a:r>
            <a:r>
              <a:rPr dirty="0" sz="1200" spc="-10">
                <a:latin typeface="Calibri"/>
                <a:cs typeface="Calibri"/>
                <a:hlinkClick r:id="rId3"/>
              </a:rPr>
              <a:t>https://www.arduino.cc/en/software</a:t>
            </a:r>
            <a:endParaRPr sz="1200">
              <a:latin typeface="Calibri"/>
              <a:cs typeface="Calibri"/>
            </a:endParaRPr>
          </a:p>
          <a:p>
            <a:pPr algn="just" marL="12700" marR="64135">
              <a:lnSpc>
                <a:spcPct val="100000"/>
              </a:lnSpc>
              <a:spcBef>
                <a:spcPts val="1425"/>
              </a:spcBef>
            </a:pPr>
            <a:r>
              <a:rPr dirty="0" sz="1200">
                <a:latin typeface="Calibri"/>
                <a:cs typeface="Calibri"/>
              </a:rPr>
              <a:t>Once</a:t>
            </a:r>
            <a:r>
              <a:rPr dirty="0" sz="1200" spc="23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you</a:t>
            </a:r>
            <a:r>
              <a:rPr dirty="0" sz="1200" spc="23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have</a:t>
            </a:r>
            <a:r>
              <a:rPr dirty="0" sz="1200" spc="23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selected</a:t>
            </a:r>
            <a:r>
              <a:rPr dirty="0" sz="1200" spc="23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the</a:t>
            </a:r>
            <a:r>
              <a:rPr dirty="0" sz="1200" spc="23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right</a:t>
            </a:r>
            <a:r>
              <a:rPr dirty="0" sz="1200" spc="23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board</a:t>
            </a:r>
            <a:r>
              <a:rPr dirty="0" sz="1200" spc="23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and</a:t>
            </a:r>
            <a:r>
              <a:rPr dirty="0" sz="1200" spc="23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the</a:t>
            </a:r>
            <a:r>
              <a:rPr dirty="0" sz="1200" spc="23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right</a:t>
            </a:r>
            <a:r>
              <a:rPr dirty="0" sz="1200" spc="23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port,</a:t>
            </a:r>
            <a:r>
              <a:rPr dirty="0" sz="1200" spc="254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you</a:t>
            </a:r>
            <a:r>
              <a:rPr dirty="0" sz="1200" spc="23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can</a:t>
            </a:r>
            <a:r>
              <a:rPr dirty="0" sz="1200" spc="23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start</a:t>
            </a:r>
            <a:r>
              <a:rPr dirty="0" sz="1200" spc="23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programming.</a:t>
            </a:r>
            <a:r>
              <a:rPr dirty="0" sz="1200" spc="130">
                <a:latin typeface="Calibri"/>
                <a:cs typeface="Calibri"/>
              </a:rPr>
              <a:t>  </a:t>
            </a:r>
            <a:r>
              <a:rPr dirty="0" sz="1200" spc="65">
                <a:latin typeface="Calibri"/>
                <a:cs typeface="Calibri"/>
              </a:rPr>
              <a:t>The</a:t>
            </a:r>
            <a:r>
              <a:rPr dirty="0" sz="1200" spc="240">
                <a:latin typeface="Calibri"/>
                <a:cs typeface="Calibri"/>
              </a:rPr>
              <a:t> </a:t>
            </a:r>
            <a:r>
              <a:rPr dirty="0" sz="1200" spc="-10">
                <a:latin typeface="Calibri"/>
                <a:cs typeface="Calibri"/>
              </a:rPr>
              <a:t>first </a:t>
            </a:r>
            <a:r>
              <a:rPr dirty="0" sz="1200">
                <a:latin typeface="Calibri"/>
                <a:cs typeface="Calibri"/>
              </a:rPr>
              <a:t>test</a:t>
            </a:r>
            <a:r>
              <a:rPr dirty="0" sz="1200" spc="9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does</a:t>
            </a:r>
            <a:r>
              <a:rPr dirty="0" sz="1200" spc="9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not</a:t>
            </a:r>
            <a:r>
              <a:rPr dirty="0" sz="1200" spc="10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require</a:t>
            </a:r>
            <a:r>
              <a:rPr dirty="0" sz="1200" spc="9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any</a:t>
            </a:r>
            <a:r>
              <a:rPr dirty="0" sz="1200" spc="9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external</a:t>
            </a:r>
            <a:r>
              <a:rPr dirty="0" sz="1200" spc="10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hardware,</a:t>
            </a:r>
            <a:r>
              <a:rPr dirty="0" sz="1200" spc="10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only</a:t>
            </a:r>
            <a:r>
              <a:rPr dirty="0" sz="1200" spc="10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the</a:t>
            </a:r>
            <a:r>
              <a:rPr dirty="0" sz="1200" spc="9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power</a:t>
            </a:r>
            <a:r>
              <a:rPr dirty="0" sz="1200" spc="9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supply</a:t>
            </a:r>
            <a:r>
              <a:rPr dirty="0" sz="1200" spc="10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has</a:t>
            </a:r>
            <a:r>
              <a:rPr dirty="0" sz="1200" spc="9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to</a:t>
            </a:r>
            <a:r>
              <a:rPr dirty="0" sz="1200" spc="10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be</a:t>
            </a:r>
            <a:r>
              <a:rPr dirty="0" sz="1200" spc="9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connected</a:t>
            </a:r>
            <a:r>
              <a:rPr dirty="0" sz="1200" spc="9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via</a:t>
            </a:r>
            <a:r>
              <a:rPr dirty="0" sz="1200" spc="100">
                <a:latin typeface="Calibri"/>
                <a:cs typeface="Calibri"/>
              </a:rPr>
              <a:t> </a:t>
            </a:r>
            <a:r>
              <a:rPr dirty="0" sz="1200" spc="95">
                <a:latin typeface="Calibri"/>
                <a:cs typeface="Calibri"/>
              </a:rPr>
              <a:t>USB. </a:t>
            </a:r>
            <a:r>
              <a:rPr dirty="0" sz="1200" spc="40">
                <a:latin typeface="Calibri"/>
                <a:cs typeface="Calibri"/>
              </a:rPr>
              <a:t>In </a:t>
            </a:r>
            <a:r>
              <a:rPr dirty="0" sz="1200">
                <a:latin typeface="Calibri"/>
                <a:cs typeface="Calibri"/>
              </a:rPr>
              <a:t>the</a:t>
            </a:r>
            <a:r>
              <a:rPr dirty="0" sz="1200" spc="14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first</a:t>
            </a:r>
            <a:r>
              <a:rPr dirty="0" sz="1200" spc="15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experiment,</a:t>
            </a:r>
            <a:r>
              <a:rPr dirty="0" sz="1200" spc="15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an</a:t>
            </a:r>
            <a:r>
              <a:rPr dirty="0" sz="1200" spc="14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on-board’s</a:t>
            </a:r>
            <a:r>
              <a:rPr dirty="0" sz="1200" spc="145">
                <a:latin typeface="Calibri"/>
                <a:cs typeface="Calibri"/>
              </a:rPr>
              <a:t> </a:t>
            </a:r>
            <a:r>
              <a:rPr dirty="0" sz="1200" spc="190">
                <a:latin typeface="Calibri"/>
                <a:cs typeface="Calibri"/>
              </a:rPr>
              <a:t>LED</a:t>
            </a:r>
            <a:r>
              <a:rPr dirty="0" sz="1200" spc="14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is</a:t>
            </a:r>
            <a:r>
              <a:rPr dirty="0" sz="1200" spc="14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switched</a:t>
            </a:r>
            <a:r>
              <a:rPr dirty="0" sz="1200" spc="14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on</a:t>
            </a:r>
            <a:r>
              <a:rPr dirty="0" sz="1200" spc="15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and</a:t>
            </a:r>
            <a:r>
              <a:rPr dirty="0" sz="1200" spc="145">
                <a:latin typeface="Calibri"/>
                <a:cs typeface="Calibri"/>
              </a:rPr>
              <a:t> </a:t>
            </a:r>
            <a:r>
              <a:rPr dirty="0" sz="1200" spc="-20">
                <a:latin typeface="Calibri"/>
                <a:cs typeface="Calibri"/>
              </a:rPr>
              <a:t>off.</a:t>
            </a:r>
            <a:endParaRPr sz="1200">
              <a:latin typeface="Calibri"/>
              <a:cs typeface="Calibri"/>
            </a:endParaRPr>
          </a:p>
        </p:txBody>
      </p:sp>
      <p:pic>
        <p:nvPicPr>
          <p:cNvPr id="5" name="object 5" descr="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991323" y="6051588"/>
            <a:ext cx="5670550" cy="3595370"/>
          </a:xfrm>
          <a:prstGeom prst="rect">
            <a:avLst/>
          </a:prstGeom>
        </p:spPr>
      </p:pic>
      <p:sp>
        <p:nvSpPr>
          <p:cNvPr id="6" name="object 6" descr=""/>
          <p:cNvSpPr/>
          <p:nvPr/>
        </p:nvSpPr>
        <p:spPr>
          <a:xfrm>
            <a:off x="586625" y="9805517"/>
            <a:ext cx="2592070" cy="0"/>
          </a:xfrm>
          <a:custGeom>
            <a:avLst/>
            <a:gdLst/>
            <a:ahLst/>
            <a:cxnLst/>
            <a:rect l="l" t="t" r="r" b="b"/>
            <a:pathLst>
              <a:path w="2592070" h="0">
                <a:moveTo>
                  <a:pt x="0" y="0"/>
                </a:moveTo>
                <a:lnTo>
                  <a:pt x="2591955" y="0"/>
                </a:lnTo>
              </a:path>
            </a:pathLst>
          </a:custGeom>
          <a:ln w="505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7" name="object 7" descr=""/>
          <p:cNvSpPr txBox="1"/>
          <p:nvPr/>
        </p:nvSpPr>
        <p:spPr>
          <a:xfrm>
            <a:off x="719518" y="9807999"/>
            <a:ext cx="5727065" cy="17780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38100">
              <a:lnSpc>
                <a:spcPct val="100000"/>
              </a:lnSpc>
              <a:spcBef>
                <a:spcPts val="95"/>
              </a:spcBef>
            </a:pPr>
            <a:r>
              <a:rPr dirty="0" baseline="27777" sz="1050" spc="89">
                <a:latin typeface="Roboto"/>
                <a:cs typeface="Roboto"/>
              </a:rPr>
              <a:t>1</a:t>
            </a:r>
            <a:r>
              <a:rPr dirty="0" sz="1000" spc="60">
                <a:latin typeface="Calibri"/>
                <a:cs typeface="Calibri"/>
              </a:rPr>
              <a:t>The</a:t>
            </a:r>
            <a:r>
              <a:rPr dirty="0" sz="1000" spc="175">
                <a:latin typeface="Calibri"/>
                <a:cs typeface="Calibri"/>
              </a:rPr>
              <a:t> </a:t>
            </a:r>
            <a:r>
              <a:rPr dirty="0" sz="1000">
                <a:latin typeface="Calibri"/>
                <a:cs typeface="Calibri"/>
              </a:rPr>
              <a:t>standard</a:t>
            </a:r>
            <a:r>
              <a:rPr dirty="0" sz="1000" spc="180">
                <a:latin typeface="Calibri"/>
                <a:cs typeface="Calibri"/>
              </a:rPr>
              <a:t> </a:t>
            </a:r>
            <a:r>
              <a:rPr dirty="0" sz="1000">
                <a:latin typeface="Calibri"/>
                <a:cs typeface="Calibri"/>
              </a:rPr>
              <a:t>Arduino</a:t>
            </a:r>
            <a:r>
              <a:rPr dirty="0" sz="1000" spc="175">
                <a:latin typeface="Calibri"/>
                <a:cs typeface="Calibri"/>
              </a:rPr>
              <a:t> </a:t>
            </a:r>
            <a:r>
              <a:rPr dirty="0" sz="1000" spc="145">
                <a:latin typeface="Calibri"/>
                <a:cs typeface="Calibri"/>
              </a:rPr>
              <a:t>IDE</a:t>
            </a:r>
            <a:r>
              <a:rPr dirty="0" sz="1000" spc="180">
                <a:latin typeface="Calibri"/>
                <a:cs typeface="Calibri"/>
              </a:rPr>
              <a:t> </a:t>
            </a:r>
            <a:r>
              <a:rPr dirty="0" sz="1000">
                <a:latin typeface="Calibri"/>
                <a:cs typeface="Calibri"/>
              </a:rPr>
              <a:t>contains</a:t>
            </a:r>
            <a:r>
              <a:rPr dirty="0" sz="1000" spc="175">
                <a:latin typeface="Calibri"/>
                <a:cs typeface="Calibri"/>
              </a:rPr>
              <a:t> </a:t>
            </a:r>
            <a:r>
              <a:rPr dirty="0" sz="1000">
                <a:latin typeface="Calibri"/>
                <a:cs typeface="Calibri"/>
              </a:rPr>
              <a:t>further</a:t>
            </a:r>
            <a:r>
              <a:rPr dirty="0" sz="1000" spc="180">
                <a:latin typeface="Calibri"/>
                <a:cs typeface="Calibri"/>
              </a:rPr>
              <a:t> </a:t>
            </a:r>
            <a:r>
              <a:rPr dirty="0" sz="1000">
                <a:latin typeface="Calibri"/>
                <a:cs typeface="Calibri"/>
              </a:rPr>
              <a:t>examples</a:t>
            </a:r>
            <a:r>
              <a:rPr dirty="0" sz="1000" spc="175">
                <a:latin typeface="Calibri"/>
                <a:cs typeface="Calibri"/>
              </a:rPr>
              <a:t> </a:t>
            </a:r>
            <a:r>
              <a:rPr dirty="0" sz="1000">
                <a:latin typeface="Calibri"/>
                <a:cs typeface="Calibri"/>
              </a:rPr>
              <a:t>that</a:t>
            </a:r>
            <a:r>
              <a:rPr dirty="0" sz="1000" spc="180">
                <a:latin typeface="Calibri"/>
                <a:cs typeface="Calibri"/>
              </a:rPr>
              <a:t> </a:t>
            </a:r>
            <a:r>
              <a:rPr dirty="0" sz="1000">
                <a:latin typeface="Calibri"/>
                <a:cs typeface="Calibri"/>
              </a:rPr>
              <a:t>you</a:t>
            </a:r>
            <a:r>
              <a:rPr dirty="0" sz="1000" spc="175">
                <a:latin typeface="Calibri"/>
                <a:cs typeface="Calibri"/>
              </a:rPr>
              <a:t> </a:t>
            </a:r>
            <a:r>
              <a:rPr dirty="0" sz="1000">
                <a:latin typeface="Calibri"/>
                <a:cs typeface="Calibri"/>
              </a:rPr>
              <a:t>are</a:t>
            </a:r>
            <a:r>
              <a:rPr dirty="0" sz="1000" spc="180">
                <a:latin typeface="Calibri"/>
                <a:cs typeface="Calibri"/>
              </a:rPr>
              <a:t> </a:t>
            </a:r>
            <a:r>
              <a:rPr dirty="0" sz="1000">
                <a:latin typeface="Calibri"/>
                <a:cs typeface="Calibri"/>
              </a:rPr>
              <a:t>welcome</a:t>
            </a:r>
            <a:r>
              <a:rPr dirty="0" sz="1000" spc="180">
                <a:latin typeface="Calibri"/>
                <a:cs typeface="Calibri"/>
              </a:rPr>
              <a:t> </a:t>
            </a:r>
            <a:r>
              <a:rPr dirty="0" sz="1000">
                <a:latin typeface="Calibri"/>
                <a:cs typeface="Calibri"/>
              </a:rPr>
              <a:t>to</a:t>
            </a:r>
            <a:r>
              <a:rPr dirty="0" sz="1000" spc="175">
                <a:latin typeface="Calibri"/>
                <a:cs typeface="Calibri"/>
              </a:rPr>
              <a:t> </a:t>
            </a:r>
            <a:r>
              <a:rPr dirty="0" sz="1000" spc="50">
                <a:latin typeface="Calibri"/>
                <a:cs typeface="Calibri"/>
              </a:rPr>
              <a:t>try</a:t>
            </a:r>
            <a:r>
              <a:rPr dirty="0" sz="1000" spc="180">
                <a:latin typeface="Calibri"/>
                <a:cs typeface="Calibri"/>
              </a:rPr>
              <a:t> </a:t>
            </a:r>
            <a:r>
              <a:rPr dirty="0" sz="1000">
                <a:latin typeface="Calibri"/>
                <a:cs typeface="Calibri"/>
              </a:rPr>
              <a:t>out</a:t>
            </a:r>
            <a:r>
              <a:rPr dirty="0" sz="1000" spc="175">
                <a:latin typeface="Calibri"/>
                <a:cs typeface="Calibri"/>
              </a:rPr>
              <a:t> </a:t>
            </a:r>
            <a:r>
              <a:rPr dirty="0" sz="1000">
                <a:latin typeface="Calibri"/>
                <a:cs typeface="Calibri"/>
              </a:rPr>
              <a:t>yourself</a:t>
            </a:r>
            <a:r>
              <a:rPr dirty="0" sz="1000" spc="180">
                <a:latin typeface="Calibri"/>
                <a:cs typeface="Calibri"/>
              </a:rPr>
              <a:t> </a:t>
            </a:r>
            <a:r>
              <a:rPr dirty="0" sz="1000" spc="-10">
                <a:latin typeface="Calibri"/>
                <a:cs typeface="Calibri"/>
              </a:rPr>
              <a:t>later.</a:t>
            </a:r>
            <a:endParaRPr sz="1000">
              <a:latin typeface="Calibri"/>
              <a:cs typeface="Calibri"/>
            </a:endParaRPr>
          </a:p>
        </p:txBody>
      </p:sp>
      <p:sp>
        <p:nvSpPr>
          <p:cNvPr id="8" name="object 8" descr="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49530">
              <a:lnSpc>
                <a:spcPts val="1235"/>
              </a:lnSpc>
            </a:pPr>
            <a:fld id="{81D60167-4931-47E6-BA6A-407CBD079E47}" type="slidenum">
              <a:rPr dirty="0" spc="-25"/>
              <a:t>35</a:t>
            </a:fld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 descr=""/>
          <p:cNvGrpSpPr/>
          <p:nvPr/>
        </p:nvGrpSpPr>
        <p:grpSpPr>
          <a:xfrm>
            <a:off x="4745939" y="4231868"/>
            <a:ext cx="197485" cy="189865"/>
            <a:chOff x="4745939" y="4231868"/>
            <a:chExt cx="197485" cy="189865"/>
          </a:xfrm>
        </p:grpSpPr>
        <p:sp>
          <p:nvSpPr>
            <p:cNvPr id="3" name="object 3" descr=""/>
            <p:cNvSpPr/>
            <p:nvPr/>
          </p:nvSpPr>
          <p:spPr>
            <a:xfrm>
              <a:off x="4745939" y="4234396"/>
              <a:ext cx="197485" cy="0"/>
            </a:xfrm>
            <a:custGeom>
              <a:avLst/>
              <a:gdLst/>
              <a:ahLst/>
              <a:cxnLst/>
              <a:rect l="l" t="t" r="r" b="b"/>
              <a:pathLst>
                <a:path w="197485" h="0">
                  <a:moveTo>
                    <a:pt x="0" y="0"/>
                  </a:moveTo>
                  <a:lnTo>
                    <a:pt x="197485" y="0"/>
                  </a:lnTo>
                </a:path>
              </a:pathLst>
            </a:custGeom>
            <a:ln w="505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" name="object 4" descr=""/>
            <p:cNvSpPr/>
            <p:nvPr/>
          </p:nvSpPr>
          <p:spPr>
            <a:xfrm>
              <a:off x="4748466" y="4234408"/>
              <a:ext cx="0" cy="184785"/>
            </a:xfrm>
            <a:custGeom>
              <a:avLst/>
              <a:gdLst/>
              <a:ahLst/>
              <a:cxnLst/>
              <a:rect l="l" t="t" r="r" b="b"/>
              <a:pathLst>
                <a:path w="0" h="184785">
                  <a:moveTo>
                    <a:pt x="0" y="184721"/>
                  </a:moveTo>
                  <a:lnTo>
                    <a:pt x="0" y="0"/>
                  </a:lnTo>
                </a:path>
              </a:pathLst>
            </a:custGeom>
            <a:ln w="505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 descr=""/>
            <p:cNvSpPr/>
            <p:nvPr/>
          </p:nvSpPr>
          <p:spPr>
            <a:xfrm>
              <a:off x="4940897" y="4234408"/>
              <a:ext cx="0" cy="184785"/>
            </a:xfrm>
            <a:custGeom>
              <a:avLst/>
              <a:gdLst/>
              <a:ahLst/>
              <a:cxnLst/>
              <a:rect l="l" t="t" r="r" b="b"/>
              <a:pathLst>
                <a:path w="0" h="184785">
                  <a:moveTo>
                    <a:pt x="0" y="184721"/>
                  </a:moveTo>
                  <a:lnTo>
                    <a:pt x="0" y="0"/>
                  </a:lnTo>
                </a:path>
              </a:pathLst>
            </a:custGeom>
            <a:ln w="505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 descr=""/>
            <p:cNvSpPr/>
            <p:nvPr/>
          </p:nvSpPr>
          <p:spPr>
            <a:xfrm>
              <a:off x="4745939" y="4419130"/>
              <a:ext cx="197485" cy="0"/>
            </a:xfrm>
            <a:custGeom>
              <a:avLst/>
              <a:gdLst/>
              <a:ahLst/>
              <a:cxnLst/>
              <a:rect l="l" t="t" r="r" b="b"/>
              <a:pathLst>
                <a:path w="197485" h="0">
                  <a:moveTo>
                    <a:pt x="0" y="0"/>
                  </a:moveTo>
                  <a:lnTo>
                    <a:pt x="197485" y="0"/>
                  </a:lnTo>
                </a:path>
              </a:pathLst>
            </a:custGeom>
            <a:ln w="505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7" name="object 7" descr=""/>
          <p:cNvGrpSpPr/>
          <p:nvPr/>
        </p:nvGrpSpPr>
        <p:grpSpPr>
          <a:xfrm>
            <a:off x="5179860" y="4231868"/>
            <a:ext cx="179070" cy="189865"/>
            <a:chOff x="5179860" y="4231868"/>
            <a:chExt cx="179070" cy="189865"/>
          </a:xfrm>
        </p:grpSpPr>
        <p:sp>
          <p:nvSpPr>
            <p:cNvPr id="8" name="object 8" descr=""/>
            <p:cNvSpPr/>
            <p:nvPr/>
          </p:nvSpPr>
          <p:spPr>
            <a:xfrm>
              <a:off x="5179860" y="4234396"/>
              <a:ext cx="179070" cy="0"/>
            </a:xfrm>
            <a:custGeom>
              <a:avLst/>
              <a:gdLst/>
              <a:ahLst/>
              <a:cxnLst/>
              <a:rect l="l" t="t" r="r" b="b"/>
              <a:pathLst>
                <a:path w="179070" h="0">
                  <a:moveTo>
                    <a:pt x="0" y="0"/>
                  </a:moveTo>
                  <a:lnTo>
                    <a:pt x="178930" y="0"/>
                  </a:lnTo>
                </a:path>
              </a:pathLst>
            </a:custGeom>
            <a:ln w="505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9" name="object 9" descr=""/>
            <p:cNvSpPr/>
            <p:nvPr/>
          </p:nvSpPr>
          <p:spPr>
            <a:xfrm>
              <a:off x="5182387" y="4234408"/>
              <a:ext cx="0" cy="184785"/>
            </a:xfrm>
            <a:custGeom>
              <a:avLst/>
              <a:gdLst/>
              <a:ahLst/>
              <a:cxnLst/>
              <a:rect l="l" t="t" r="r" b="b"/>
              <a:pathLst>
                <a:path w="0" h="184785">
                  <a:moveTo>
                    <a:pt x="0" y="184721"/>
                  </a:moveTo>
                  <a:lnTo>
                    <a:pt x="0" y="0"/>
                  </a:lnTo>
                </a:path>
              </a:pathLst>
            </a:custGeom>
            <a:ln w="505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0" name="object 10" descr=""/>
            <p:cNvSpPr/>
            <p:nvPr/>
          </p:nvSpPr>
          <p:spPr>
            <a:xfrm>
              <a:off x="5356250" y="4234408"/>
              <a:ext cx="0" cy="184785"/>
            </a:xfrm>
            <a:custGeom>
              <a:avLst/>
              <a:gdLst/>
              <a:ahLst/>
              <a:cxnLst/>
              <a:rect l="l" t="t" r="r" b="b"/>
              <a:pathLst>
                <a:path w="0" h="184785">
                  <a:moveTo>
                    <a:pt x="0" y="184721"/>
                  </a:moveTo>
                  <a:lnTo>
                    <a:pt x="0" y="0"/>
                  </a:lnTo>
                </a:path>
              </a:pathLst>
            </a:custGeom>
            <a:ln w="505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1" name="object 11" descr=""/>
            <p:cNvSpPr/>
            <p:nvPr/>
          </p:nvSpPr>
          <p:spPr>
            <a:xfrm>
              <a:off x="5179860" y="4419130"/>
              <a:ext cx="179070" cy="0"/>
            </a:xfrm>
            <a:custGeom>
              <a:avLst/>
              <a:gdLst/>
              <a:ahLst/>
              <a:cxnLst/>
              <a:rect l="l" t="t" r="r" b="b"/>
              <a:pathLst>
                <a:path w="179070" h="0">
                  <a:moveTo>
                    <a:pt x="0" y="0"/>
                  </a:moveTo>
                  <a:lnTo>
                    <a:pt x="178930" y="0"/>
                  </a:lnTo>
                </a:path>
              </a:pathLst>
            </a:custGeom>
            <a:ln w="505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12" name="object 12" descr=""/>
          <p:cNvGrpSpPr/>
          <p:nvPr/>
        </p:nvGrpSpPr>
        <p:grpSpPr>
          <a:xfrm>
            <a:off x="6262598" y="4231868"/>
            <a:ext cx="197485" cy="189865"/>
            <a:chOff x="6262598" y="4231868"/>
            <a:chExt cx="197485" cy="189865"/>
          </a:xfrm>
        </p:grpSpPr>
        <p:sp>
          <p:nvSpPr>
            <p:cNvPr id="13" name="object 13" descr=""/>
            <p:cNvSpPr/>
            <p:nvPr/>
          </p:nvSpPr>
          <p:spPr>
            <a:xfrm>
              <a:off x="6262598" y="4234396"/>
              <a:ext cx="197485" cy="0"/>
            </a:xfrm>
            <a:custGeom>
              <a:avLst/>
              <a:gdLst/>
              <a:ahLst/>
              <a:cxnLst/>
              <a:rect l="l" t="t" r="r" b="b"/>
              <a:pathLst>
                <a:path w="197485" h="0">
                  <a:moveTo>
                    <a:pt x="0" y="0"/>
                  </a:moveTo>
                  <a:lnTo>
                    <a:pt x="197485" y="0"/>
                  </a:lnTo>
                </a:path>
              </a:pathLst>
            </a:custGeom>
            <a:ln w="505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4" name="object 14" descr=""/>
            <p:cNvSpPr/>
            <p:nvPr/>
          </p:nvSpPr>
          <p:spPr>
            <a:xfrm>
              <a:off x="6265126" y="4234408"/>
              <a:ext cx="0" cy="184785"/>
            </a:xfrm>
            <a:custGeom>
              <a:avLst/>
              <a:gdLst/>
              <a:ahLst/>
              <a:cxnLst/>
              <a:rect l="l" t="t" r="r" b="b"/>
              <a:pathLst>
                <a:path w="0" h="184785">
                  <a:moveTo>
                    <a:pt x="0" y="184721"/>
                  </a:moveTo>
                  <a:lnTo>
                    <a:pt x="0" y="0"/>
                  </a:lnTo>
                </a:path>
              </a:pathLst>
            </a:custGeom>
            <a:ln w="505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5" name="object 15" descr=""/>
            <p:cNvSpPr/>
            <p:nvPr/>
          </p:nvSpPr>
          <p:spPr>
            <a:xfrm>
              <a:off x="6457543" y="4234408"/>
              <a:ext cx="0" cy="184785"/>
            </a:xfrm>
            <a:custGeom>
              <a:avLst/>
              <a:gdLst/>
              <a:ahLst/>
              <a:cxnLst/>
              <a:rect l="l" t="t" r="r" b="b"/>
              <a:pathLst>
                <a:path w="0" h="184785">
                  <a:moveTo>
                    <a:pt x="0" y="184721"/>
                  </a:moveTo>
                  <a:lnTo>
                    <a:pt x="0" y="0"/>
                  </a:lnTo>
                </a:path>
              </a:pathLst>
            </a:custGeom>
            <a:ln w="505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6" name="object 16" descr=""/>
            <p:cNvSpPr/>
            <p:nvPr/>
          </p:nvSpPr>
          <p:spPr>
            <a:xfrm>
              <a:off x="6262598" y="4419130"/>
              <a:ext cx="197485" cy="0"/>
            </a:xfrm>
            <a:custGeom>
              <a:avLst/>
              <a:gdLst/>
              <a:ahLst/>
              <a:cxnLst/>
              <a:rect l="l" t="t" r="r" b="b"/>
              <a:pathLst>
                <a:path w="197485" h="0">
                  <a:moveTo>
                    <a:pt x="0" y="0"/>
                  </a:moveTo>
                  <a:lnTo>
                    <a:pt x="197485" y="0"/>
                  </a:lnTo>
                </a:path>
              </a:pathLst>
            </a:custGeom>
            <a:ln w="505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17" name="object 17" descr=""/>
          <p:cNvGrpSpPr/>
          <p:nvPr/>
        </p:nvGrpSpPr>
        <p:grpSpPr>
          <a:xfrm>
            <a:off x="2086254" y="4905324"/>
            <a:ext cx="193675" cy="189865"/>
            <a:chOff x="2086254" y="4905324"/>
            <a:chExt cx="193675" cy="189865"/>
          </a:xfrm>
        </p:grpSpPr>
        <p:sp>
          <p:nvSpPr>
            <p:cNvPr id="18" name="object 18" descr=""/>
            <p:cNvSpPr/>
            <p:nvPr/>
          </p:nvSpPr>
          <p:spPr>
            <a:xfrm>
              <a:off x="2086254" y="4907851"/>
              <a:ext cx="193675" cy="0"/>
            </a:xfrm>
            <a:custGeom>
              <a:avLst/>
              <a:gdLst/>
              <a:ahLst/>
              <a:cxnLst/>
              <a:rect l="l" t="t" r="r" b="b"/>
              <a:pathLst>
                <a:path w="193675" h="0">
                  <a:moveTo>
                    <a:pt x="0" y="0"/>
                  </a:moveTo>
                  <a:lnTo>
                    <a:pt x="193408" y="0"/>
                  </a:lnTo>
                </a:path>
              </a:pathLst>
            </a:custGeom>
            <a:ln w="505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9" name="object 19" descr=""/>
            <p:cNvSpPr/>
            <p:nvPr/>
          </p:nvSpPr>
          <p:spPr>
            <a:xfrm>
              <a:off x="2088794" y="4907851"/>
              <a:ext cx="0" cy="184785"/>
            </a:xfrm>
            <a:custGeom>
              <a:avLst/>
              <a:gdLst/>
              <a:ahLst/>
              <a:cxnLst/>
              <a:rect l="l" t="t" r="r" b="b"/>
              <a:pathLst>
                <a:path w="0" h="184785">
                  <a:moveTo>
                    <a:pt x="0" y="184721"/>
                  </a:moveTo>
                  <a:lnTo>
                    <a:pt x="0" y="0"/>
                  </a:lnTo>
                </a:path>
              </a:pathLst>
            </a:custGeom>
            <a:ln w="505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0" name="object 20" descr=""/>
            <p:cNvSpPr/>
            <p:nvPr/>
          </p:nvSpPr>
          <p:spPr>
            <a:xfrm>
              <a:off x="2277135" y="4907851"/>
              <a:ext cx="0" cy="184785"/>
            </a:xfrm>
            <a:custGeom>
              <a:avLst/>
              <a:gdLst/>
              <a:ahLst/>
              <a:cxnLst/>
              <a:rect l="l" t="t" r="r" b="b"/>
              <a:pathLst>
                <a:path w="0" h="184785">
                  <a:moveTo>
                    <a:pt x="0" y="184721"/>
                  </a:moveTo>
                  <a:lnTo>
                    <a:pt x="0" y="0"/>
                  </a:lnTo>
                </a:path>
              </a:pathLst>
            </a:custGeom>
            <a:ln w="505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1" name="object 21" descr=""/>
            <p:cNvSpPr/>
            <p:nvPr/>
          </p:nvSpPr>
          <p:spPr>
            <a:xfrm>
              <a:off x="2086254" y="5092573"/>
              <a:ext cx="193675" cy="0"/>
            </a:xfrm>
            <a:custGeom>
              <a:avLst/>
              <a:gdLst/>
              <a:ahLst/>
              <a:cxnLst/>
              <a:rect l="l" t="t" r="r" b="b"/>
              <a:pathLst>
                <a:path w="193675" h="0">
                  <a:moveTo>
                    <a:pt x="0" y="0"/>
                  </a:moveTo>
                  <a:lnTo>
                    <a:pt x="193408" y="0"/>
                  </a:lnTo>
                </a:path>
              </a:pathLst>
            </a:custGeom>
            <a:ln w="505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22" name="object 22" descr=""/>
          <p:cNvSpPr txBox="1"/>
          <p:nvPr/>
        </p:nvSpPr>
        <p:spPr>
          <a:xfrm>
            <a:off x="573925" y="411350"/>
            <a:ext cx="6507480" cy="7046595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3820795">
              <a:lnSpc>
                <a:spcPct val="100000"/>
              </a:lnSpc>
              <a:spcBef>
                <a:spcPts val="95"/>
              </a:spcBef>
            </a:pPr>
            <a:r>
              <a:rPr dirty="0" sz="1200" spc="10" i="1">
                <a:latin typeface="Calibri"/>
                <a:cs typeface="Calibri"/>
              </a:rPr>
              <a:t>Experiments</a:t>
            </a:r>
            <a:r>
              <a:rPr dirty="0" sz="1200" spc="265" i="1">
                <a:latin typeface="Calibri"/>
                <a:cs typeface="Calibri"/>
              </a:rPr>
              <a:t> </a:t>
            </a:r>
            <a:r>
              <a:rPr dirty="0" sz="1200" spc="10" i="1">
                <a:latin typeface="Calibri"/>
                <a:cs typeface="Calibri"/>
              </a:rPr>
              <a:t>with</a:t>
            </a:r>
            <a:r>
              <a:rPr dirty="0" sz="1200" spc="265" i="1">
                <a:latin typeface="Calibri"/>
                <a:cs typeface="Calibri"/>
              </a:rPr>
              <a:t> </a:t>
            </a:r>
            <a:r>
              <a:rPr dirty="0" sz="1200" spc="10" i="1">
                <a:latin typeface="Calibri"/>
                <a:cs typeface="Calibri"/>
              </a:rPr>
              <a:t>microcontroller</a:t>
            </a:r>
            <a:r>
              <a:rPr dirty="0" sz="1200" spc="275" i="1">
                <a:latin typeface="Calibri"/>
                <a:cs typeface="Calibri"/>
              </a:rPr>
              <a:t> </a:t>
            </a:r>
            <a:r>
              <a:rPr dirty="0" sz="1200" spc="-10" i="1">
                <a:latin typeface="Calibri"/>
                <a:cs typeface="Calibri"/>
              </a:rPr>
              <a:t>boards</a:t>
            </a:r>
            <a:endParaRPr sz="12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1015"/>
              </a:spcBef>
            </a:pPr>
            <a:endParaRPr sz="1200">
              <a:latin typeface="Calibri"/>
              <a:cs typeface="Calibri"/>
            </a:endParaRPr>
          </a:p>
          <a:p>
            <a:pPr lvl="2" marL="638810" indent="-626110">
              <a:lnSpc>
                <a:spcPct val="100000"/>
              </a:lnSpc>
              <a:buFont typeface="Calibri"/>
              <a:buAutoNum type="arabicPeriod" startAt="2"/>
              <a:tabLst>
                <a:tab pos="638810" algn="l"/>
              </a:tabLst>
            </a:pPr>
            <a:r>
              <a:rPr dirty="0" sz="1400" spc="345" b="1">
                <a:latin typeface="Calibri"/>
                <a:cs typeface="Calibri"/>
              </a:rPr>
              <a:t>MCU</a:t>
            </a:r>
            <a:r>
              <a:rPr dirty="0" sz="1400" spc="215" b="1">
                <a:latin typeface="Calibri"/>
                <a:cs typeface="Calibri"/>
              </a:rPr>
              <a:t> </a:t>
            </a:r>
            <a:r>
              <a:rPr dirty="0" sz="1400" spc="125" b="1">
                <a:latin typeface="Calibri"/>
                <a:cs typeface="Calibri"/>
              </a:rPr>
              <a:t>board</a:t>
            </a:r>
            <a:r>
              <a:rPr dirty="0" sz="1400" spc="220" b="1">
                <a:latin typeface="Calibri"/>
                <a:cs typeface="Calibri"/>
              </a:rPr>
              <a:t> </a:t>
            </a:r>
            <a:r>
              <a:rPr dirty="0" sz="1400" spc="120" b="1">
                <a:latin typeface="Calibri"/>
                <a:cs typeface="Calibri"/>
              </a:rPr>
              <a:t>in</a:t>
            </a:r>
            <a:r>
              <a:rPr dirty="0" sz="1400" spc="220" b="1">
                <a:latin typeface="Calibri"/>
                <a:cs typeface="Calibri"/>
              </a:rPr>
              <a:t> </a:t>
            </a:r>
            <a:r>
              <a:rPr dirty="0" sz="1400" spc="95" b="1">
                <a:latin typeface="Calibri"/>
                <a:cs typeface="Calibri"/>
              </a:rPr>
              <a:t>single</a:t>
            </a:r>
            <a:r>
              <a:rPr dirty="0" sz="1400" spc="220" b="1">
                <a:latin typeface="Calibri"/>
                <a:cs typeface="Calibri"/>
              </a:rPr>
              <a:t> </a:t>
            </a:r>
            <a:r>
              <a:rPr dirty="0" sz="1400" spc="120" b="1">
                <a:latin typeface="Calibri"/>
                <a:cs typeface="Calibri"/>
              </a:rPr>
              <a:t>task</a:t>
            </a:r>
            <a:r>
              <a:rPr dirty="0" sz="1400" spc="220" b="1">
                <a:latin typeface="Calibri"/>
                <a:cs typeface="Calibri"/>
              </a:rPr>
              <a:t> </a:t>
            </a:r>
            <a:r>
              <a:rPr dirty="0" sz="1400" spc="95" b="1">
                <a:latin typeface="Calibri"/>
                <a:cs typeface="Calibri"/>
              </a:rPr>
              <a:t>mode</a:t>
            </a:r>
            <a:endParaRPr sz="1400">
              <a:latin typeface="Calibri"/>
              <a:cs typeface="Calibri"/>
            </a:endParaRPr>
          </a:p>
          <a:p>
            <a:pPr lvl="2">
              <a:lnSpc>
                <a:spcPct val="100000"/>
              </a:lnSpc>
              <a:spcBef>
                <a:spcPts val="445"/>
              </a:spcBef>
              <a:buFont typeface="Calibri"/>
              <a:buAutoNum type="arabicPeriod" startAt="2"/>
            </a:pPr>
            <a:endParaRPr sz="1400">
              <a:latin typeface="Calibri"/>
              <a:cs typeface="Calibri"/>
            </a:endParaRPr>
          </a:p>
          <a:p>
            <a:pPr algn="just" marL="12700" marR="5715">
              <a:lnSpc>
                <a:spcPct val="100000"/>
              </a:lnSpc>
            </a:pPr>
            <a:r>
              <a:rPr dirty="0" sz="1200" spc="55">
                <a:latin typeface="Calibri"/>
                <a:cs typeface="Calibri"/>
              </a:rPr>
              <a:t>If</a:t>
            </a:r>
            <a:r>
              <a:rPr dirty="0" sz="1200" spc="27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you</a:t>
            </a:r>
            <a:r>
              <a:rPr dirty="0" sz="1200" spc="28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do</a:t>
            </a:r>
            <a:r>
              <a:rPr dirty="0" sz="1200" spc="27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not</a:t>
            </a:r>
            <a:r>
              <a:rPr dirty="0" sz="1200" spc="28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load</a:t>
            </a:r>
            <a:r>
              <a:rPr dirty="0" sz="1200" spc="27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a</a:t>
            </a:r>
            <a:r>
              <a:rPr dirty="0" sz="1200" spc="28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multitasking</a:t>
            </a:r>
            <a:r>
              <a:rPr dirty="0" sz="1200" spc="28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operating</a:t>
            </a:r>
            <a:r>
              <a:rPr dirty="0" sz="1200" spc="27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system</a:t>
            </a:r>
            <a:r>
              <a:rPr dirty="0" sz="1200" spc="28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into</a:t>
            </a:r>
            <a:r>
              <a:rPr dirty="0" sz="1200" spc="27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these</a:t>
            </a:r>
            <a:r>
              <a:rPr dirty="0" sz="1200" spc="28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microcontroller</a:t>
            </a:r>
            <a:r>
              <a:rPr dirty="0" sz="1200" spc="28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boards,</a:t>
            </a:r>
            <a:r>
              <a:rPr dirty="0" sz="1200" spc="31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then</a:t>
            </a:r>
            <a:r>
              <a:rPr dirty="0" sz="1200" spc="275">
                <a:latin typeface="Calibri"/>
                <a:cs typeface="Calibri"/>
              </a:rPr>
              <a:t> </a:t>
            </a:r>
            <a:r>
              <a:rPr dirty="0" sz="1200" spc="-20">
                <a:latin typeface="Calibri"/>
                <a:cs typeface="Calibri"/>
              </a:rPr>
              <a:t>these </a:t>
            </a:r>
            <a:r>
              <a:rPr dirty="0" sz="1200">
                <a:latin typeface="Calibri"/>
                <a:cs typeface="Calibri"/>
              </a:rPr>
              <a:t>boards</a:t>
            </a:r>
            <a:r>
              <a:rPr dirty="0" sz="1200" spc="18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are</a:t>
            </a:r>
            <a:r>
              <a:rPr dirty="0" sz="1200" spc="18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always</a:t>
            </a:r>
            <a:r>
              <a:rPr dirty="0" sz="1200" spc="18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operated</a:t>
            </a:r>
            <a:r>
              <a:rPr dirty="0" sz="1200" spc="18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in</a:t>
            </a:r>
            <a:r>
              <a:rPr dirty="0" sz="1200" spc="19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single</a:t>
            </a:r>
            <a:r>
              <a:rPr dirty="0" sz="1200" spc="18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task</a:t>
            </a:r>
            <a:r>
              <a:rPr dirty="0" sz="1200" spc="19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mode.</a:t>
            </a:r>
            <a:r>
              <a:rPr dirty="0" sz="1200" spc="434">
                <a:latin typeface="Calibri"/>
                <a:cs typeface="Calibri"/>
              </a:rPr>
              <a:t> </a:t>
            </a:r>
            <a:r>
              <a:rPr dirty="0" sz="1200" spc="65">
                <a:latin typeface="Calibri"/>
                <a:cs typeface="Calibri"/>
              </a:rPr>
              <a:t>In</a:t>
            </a:r>
            <a:r>
              <a:rPr dirty="0" sz="1200" spc="18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the</a:t>
            </a:r>
            <a:r>
              <a:rPr dirty="0" sz="1200" spc="18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program</a:t>
            </a:r>
            <a:r>
              <a:rPr dirty="0" sz="1200" spc="18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shown</a:t>
            </a:r>
            <a:r>
              <a:rPr dirty="0" sz="1200" spc="19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on</a:t>
            </a:r>
            <a:r>
              <a:rPr dirty="0" sz="1200" spc="18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the</a:t>
            </a:r>
            <a:r>
              <a:rPr dirty="0" sz="1200" spc="18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previous</a:t>
            </a:r>
            <a:r>
              <a:rPr dirty="0" sz="1200" spc="18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page,</a:t>
            </a:r>
            <a:r>
              <a:rPr dirty="0" sz="1200" spc="204">
                <a:latin typeface="Calibri"/>
                <a:cs typeface="Calibri"/>
              </a:rPr>
              <a:t> </a:t>
            </a:r>
            <a:r>
              <a:rPr dirty="0" sz="1200" spc="-25">
                <a:latin typeface="Calibri"/>
                <a:cs typeface="Calibri"/>
              </a:rPr>
              <a:t>you </a:t>
            </a:r>
            <a:r>
              <a:rPr dirty="0" sz="1200">
                <a:latin typeface="Calibri"/>
                <a:cs typeface="Calibri"/>
              </a:rPr>
              <a:t>can</a:t>
            </a:r>
            <a:r>
              <a:rPr dirty="0" sz="1200" spc="85">
                <a:latin typeface="Calibri"/>
                <a:cs typeface="Calibri"/>
              </a:rPr>
              <a:t> </a:t>
            </a:r>
            <a:r>
              <a:rPr dirty="0" sz="1200" spc="-25">
                <a:latin typeface="Calibri"/>
                <a:cs typeface="Calibri"/>
              </a:rPr>
              <a:t>see</a:t>
            </a:r>
            <a:r>
              <a:rPr dirty="0" sz="1200" spc="9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two</a:t>
            </a:r>
            <a:r>
              <a:rPr dirty="0" sz="1200" spc="9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entry</a:t>
            </a:r>
            <a:r>
              <a:rPr dirty="0" sz="1200" spc="90">
                <a:latin typeface="Calibri"/>
                <a:cs typeface="Calibri"/>
              </a:rPr>
              <a:t> </a:t>
            </a:r>
            <a:r>
              <a:rPr dirty="0" sz="1200" spc="-10">
                <a:latin typeface="Calibri"/>
                <a:cs typeface="Calibri"/>
              </a:rPr>
              <a:t>points:</a:t>
            </a:r>
            <a:endParaRPr sz="12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960"/>
              </a:spcBef>
            </a:pPr>
            <a:endParaRPr sz="1200">
              <a:latin typeface="Calibri"/>
              <a:cs typeface="Calibri"/>
            </a:endParaRPr>
          </a:p>
          <a:p>
            <a:pPr algn="just" marL="384175" marR="5080" indent="-372110">
              <a:lnSpc>
                <a:spcPct val="100000"/>
              </a:lnSpc>
            </a:pPr>
            <a:r>
              <a:rPr dirty="0" sz="1200" spc="70" b="1">
                <a:latin typeface="Calibri"/>
                <a:cs typeface="Calibri"/>
              </a:rPr>
              <a:t>void</a:t>
            </a:r>
            <a:r>
              <a:rPr dirty="0" sz="1200" spc="175" b="1">
                <a:latin typeface="Calibri"/>
                <a:cs typeface="Calibri"/>
              </a:rPr>
              <a:t> </a:t>
            </a:r>
            <a:r>
              <a:rPr dirty="0" sz="1200" spc="65" b="1">
                <a:latin typeface="Calibri"/>
                <a:cs typeface="Calibri"/>
              </a:rPr>
              <a:t>setup:</a:t>
            </a:r>
            <a:r>
              <a:rPr dirty="0" sz="1200" spc="315" b="1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Variables</a:t>
            </a:r>
            <a:r>
              <a:rPr dirty="0" sz="1200" spc="23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are</a:t>
            </a:r>
            <a:r>
              <a:rPr dirty="0" sz="1200" spc="24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predefined,</a:t>
            </a:r>
            <a:r>
              <a:rPr dirty="0" sz="1200" spc="27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once</a:t>
            </a:r>
            <a:r>
              <a:rPr dirty="0" sz="1200" spc="23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for</a:t>
            </a:r>
            <a:r>
              <a:rPr dirty="0" sz="1200" spc="24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each</a:t>
            </a:r>
            <a:r>
              <a:rPr dirty="0" sz="1200" spc="24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controller</a:t>
            </a:r>
            <a:r>
              <a:rPr dirty="0" sz="1200" spc="24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reset.</a:t>
            </a:r>
            <a:r>
              <a:rPr dirty="0" sz="1200" spc="170">
                <a:latin typeface="Calibri"/>
                <a:cs typeface="Calibri"/>
              </a:rPr>
              <a:t>  </a:t>
            </a:r>
            <a:r>
              <a:rPr dirty="0" sz="1200" spc="65">
                <a:latin typeface="Calibri"/>
                <a:cs typeface="Calibri"/>
              </a:rPr>
              <a:t>In</a:t>
            </a:r>
            <a:r>
              <a:rPr dirty="0" sz="1200" spc="24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this</a:t>
            </a:r>
            <a:r>
              <a:rPr dirty="0" sz="1200" spc="24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case,</a:t>
            </a:r>
            <a:r>
              <a:rPr dirty="0" sz="1200" spc="27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this</a:t>
            </a:r>
            <a:r>
              <a:rPr dirty="0" sz="1200" spc="23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is</a:t>
            </a:r>
            <a:r>
              <a:rPr dirty="0" sz="1200" spc="24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the</a:t>
            </a:r>
            <a:r>
              <a:rPr dirty="0" sz="1200" spc="240">
                <a:latin typeface="Calibri"/>
                <a:cs typeface="Calibri"/>
              </a:rPr>
              <a:t> </a:t>
            </a:r>
            <a:r>
              <a:rPr dirty="0" sz="1200" spc="-25">
                <a:latin typeface="Calibri"/>
                <a:cs typeface="Calibri"/>
              </a:rPr>
              <a:t>in- </a:t>
            </a:r>
            <a:r>
              <a:rPr dirty="0" sz="1200">
                <a:latin typeface="Calibri"/>
                <a:cs typeface="Calibri"/>
              </a:rPr>
              <a:t>put/output</a:t>
            </a:r>
            <a:r>
              <a:rPr dirty="0" sz="1200" spc="21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pin</a:t>
            </a:r>
            <a:r>
              <a:rPr dirty="0" sz="1200" spc="22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for</a:t>
            </a:r>
            <a:r>
              <a:rPr dirty="0" sz="1200" spc="22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the</a:t>
            </a:r>
            <a:r>
              <a:rPr dirty="0" sz="1200" spc="215">
                <a:latin typeface="Calibri"/>
                <a:cs typeface="Calibri"/>
              </a:rPr>
              <a:t> </a:t>
            </a:r>
            <a:r>
              <a:rPr dirty="0" sz="1200" spc="150">
                <a:latin typeface="Calibri"/>
                <a:cs typeface="Calibri"/>
              </a:rPr>
              <a:t>LED,</a:t>
            </a:r>
            <a:r>
              <a:rPr dirty="0" sz="1200" spc="22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which</a:t>
            </a:r>
            <a:r>
              <a:rPr dirty="0" sz="1200" spc="21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is</a:t>
            </a:r>
            <a:r>
              <a:rPr dirty="0" sz="1200" spc="22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available</a:t>
            </a:r>
            <a:r>
              <a:rPr dirty="0" sz="1200" spc="22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on</a:t>
            </a:r>
            <a:r>
              <a:rPr dirty="0" sz="1200" spc="22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the</a:t>
            </a:r>
            <a:r>
              <a:rPr dirty="0" sz="1200" spc="22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board</a:t>
            </a:r>
            <a:r>
              <a:rPr dirty="0" sz="1200" spc="21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for</a:t>
            </a:r>
            <a:r>
              <a:rPr dirty="0" sz="1200" spc="22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free</a:t>
            </a:r>
            <a:r>
              <a:rPr dirty="0" sz="1200" spc="22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use.</a:t>
            </a:r>
            <a:r>
              <a:rPr dirty="0" sz="1200" spc="114">
                <a:latin typeface="Calibri"/>
                <a:cs typeface="Calibri"/>
              </a:rPr>
              <a:t>  </a:t>
            </a:r>
            <a:r>
              <a:rPr dirty="0" sz="1200" spc="75">
                <a:latin typeface="Calibri"/>
                <a:cs typeface="Calibri"/>
              </a:rPr>
              <a:t>This</a:t>
            </a:r>
            <a:r>
              <a:rPr dirty="0" sz="1200" spc="225">
                <a:latin typeface="Calibri"/>
                <a:cs typeface="Calibri"/>
              </a:rPr>
              <a:t> </a:t>
            </a:r>
            <a:r>
              <a:rPr dirty="0" sz="1200" spc="110">
                <a:latin typeface="Calibri"/>
                <a:cs typeface="Calibri"/>
              </a:rPr>
              <a:t>I/O</a:t>
            </a:r>
            <a:r>
              <a:rPr dirty="0" sz="1200" spc="21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pin</a:t>
            </a:r>
            <a:r>
              <a:rPr dirty="0" sz="1200" spc="220">
                <a:latin typeface="Calibri"/>
                <a:cs typeface="Calibri"/>
              </a:rPr>
              <a:t> </a:t>
            </a:r>
            <a:r>
              <a:rPr dirty="0" sz="1200" spc="-25">
                <a:latin typeface="Calibri"/>
                <a:cs typeface="Calibri"/>
              </a:rPr>
              <a:t>can </a:t>
            </a:r>
            <a:r>
              <a:rPr dirty="0" sz="1200">
                <a:latin typeface="Calibri"/>
                <a:cs typeface="Calibri"/>
              </a:rPr>
              <a:t>vary</a:t>
            </a:r>
            <a:r>
              <a:rPr dirty="0" sz="1200" spc="114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on</a:t>
            </a:r>
            <a:r>
              <a:rPr dirty="0" sz="1200" spc="114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different</a:t>
            </a:r>
            <a:r>
              <a:rPr dirty="0" sz="1200" spc="12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boards.</a:t>
            </a:r>
            <a:r>
              <a:rPr dirty="0" sz="1200" spc="265">
                <a:latin typeface="Calibri"/>
                <a:cs typeface="Calibri"/>
              </a:rPr>
              <a:t> </a:t>
            </a:r>
            <a:r>
              <a:rPr dirty="0" sz="1200" spc="50">
                <a:latin typeface="Calibri"/>
                <a:cs typeface="Calibri"/>
              </a:rPr>
              <a:t>You</a:t>
            </a:r>
            <a:r>
              <a:rPr dirty="0" sz="1200" spc="12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can</a:t>
            </a:r>
            <a:r>
              <a:rPr dirty="0" sz="1200" spc="114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also</a:t>
            </a:r>
            <a:r>
              <a:rPr dirty="0" sz="1200" spc="12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use</a:t>
            </a:r>
            <a:r>
              <a:rPr dirty="0" sz="1200" spc="114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your</a:t>
            </a:r>
            <a:r>
              <a:rPr dirty="0" sz="1200" spc="12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own</a:t>
            </a:r>
            <a:r>
              <a:rPr dirty="0" sz="1200" spc="12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alternative</a:t>
            </a:r>
            <a:r>
              <a:rPr dirty="0" sz="1200" spc="114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pin</a:t>
            </a:r>
            <a:r>
              <a:rPr dirty="0" sz="1200" spc="12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if</a:t>
            </a:r>
            <a:r>
              <a:rPr dirty="0" sz="1200" spc="114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you</a:t>
            </a:r>
            <a:r>
              <a:rPr dirty="0" sz="1200" spc="12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connect</a:t>
            </a:r>
            <a:r>
              <a:rPr dirty="0" sz="1200" spc="12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an</a:t>
            </a:r>
            <a:r>
              <a:rPr dirty="0" sz="1200" spc="114">
                <a:latin typeface="Calibri"/>
                <a:cs typeface="Calibri"/>
              </a:rPr>
              <a:t> </a:t>
            </a:r>
            <a:r>
              <a:rPr dirty="0" sz="1200" spc="-10">
                <a:latin typeface="Calibri"/>
                <a:cs typeface="Calibri"/>
              </a:rPr>
              <a:t>external </a:t>
            </a:r>
            <a:r>
              <a:rPr dirty="0" sz="1200" spc="190">
                <a:latin typeface="Calibri"/>
                <a:cs typeface="Calibri"/>
              </a:rPr>
              <a:t>LED</a:t>
            </a:r>
            <a:r>
              <a:rPr dirty="0" sz="1200" spc="80">
                <a:latin typeface="Calibri"/>
                <a:cs typeface="Calibri"/>
              </a:rPr>
              <a:t> </a:t>
            </a:r>
            <a:r>
              <a:rPr dirty="0" sz="1200" spc="305">
                <a:latin typeface="Calibri"/>
                <a:cs typeface="Calibri"/>
              </a:rPr>
              <a:t>+</a:t>
            </a:r>
            <a:r>
              <a:rPr dirty="0" sz="1200" spc="8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series</a:t>
            </a:r>
            <a:r>
              <a:rPr dirty="0" sz="1200" spc="85">
                <a:latin typeface="Calibri"/>
                <a:cs typeface="Calibri"/>
              </a:rPr>
              <a:t> </a:t>
            </a:r>
            <a:r>
              <a:rPr dirty="0" sz="1200" spc="-10">
                <a:latin typeface="Calibri"/>
                <a:cs typeface="Calibri"/>
              </a:rPr>
              <a:t>resistor.</a:t>
            </a:r>
            <a:endParaRPr sz="1200">
              <a:latin typeface="Calibri"/>
              <a:cs typeface="Calibri"/>
            </a:endParaRPr>
          </a:p>
          <a:p>
            <a:pPr algn="just" marL="384175" marR="5715">
              <a:lnSpc>
                <a:spcPct val="100000"/>
              </a:lnSpc>
              <a:spcBef>
                <a:spcPts val="20"/>
              </a:spcBef>
            </a:pPr>
            <a:r>
              <a:rPr dirty="0" sz="1200" spc="65">
                <a:latin typeface="Calibri"/>
                <a:cs typeface="Calibri"/>
              </a:rPr>
              <a:t>The</a:t>
            </a:r>
            <a:r>
              <a:rPr dirty="0" sz="1200" spc="70">
                <a:latin typeface="Calibri"/>
                <a:cs typeface="Calibri"/>
              </a:rPr>
              <a:t> </a:t>
            </a:r>
            <a:r>
              <a:rPr dirty="0" sz="1200" spc="190">
                <a:latin typeface="Calibri"/>
                <a:cs typeface="Calibri"/>
              </a:rPr>
              <a:t>LED</a:t>
            </a:r>
            <a:r>
              <a:rPr dirty="0" sz="1200" spc="7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pin</a:t>
            </a:r>
            <a:r>
              <a:rPr dirty="0" sz="1200" spc="7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is</a:t>
            </a:r>
            <a:r>
              <a:rPr dirty="0" sz="1200" spc="7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defined</a:t>
            </a:r>
            <a:r>
              <a:rPr dirty="0" sz="1200" spc="7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as</a:t>
            </a:r>
            <a:r>
              <a:rPr dirty="0" sz="1200" spc="7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a</a:t>
            </a:r>
            <a:r>
              <a:rPr dirty="0" sz="1200" spc="7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digital</a:t>
            </a:r>
            <a:r>
              <a:rPr dirty="0" sz="1200" spc="7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output</a:t>
            </a:r>
            <a:r>
              <a:rPr dirty="0" sz="1200" spc="7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for</a:t>
            </a:r>
            <a:r>
              <a:rPr dirty="0" sz="1200" spc="7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the</a:t>
            </a:r>
            <a:r>
              <a:rPr dirty="0" sz="1200" spc="7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microcontroller.</a:t>
            </a:r>
            <a:r>
              <a:rPr dirty="0" sz="1200" spc="270">
                <a:latin typeface="Calibri"/>
                <a:cs typeface="Calibri"/>
              </a:rPr>
              <a:t> </a:t>
            </a:r>
            <a:r>
              <a:rPr dirty="0" sz="1200" spc="65">
                <a:latin typeface="Calibri"/>
                <a:cs typeface="Calibri"/>
              </a:rPr>
              <a:t>In</a:t>
            </a:r>
            <a:r>
              <a:rPr dirty="0" sz="1200" spc="7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other</a:t>
            </a:r>
            <a:r>
              <a:rPr dirty="0" sz="1200" spc="7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examples,</a:t>
            </a:r>
            <a:r>
              <a:rPr dirty="0" sz="1200" spc="90">
                <a:latin typeface="Calibri"/>
                <a:cs typeface="Calibri"/>
              </a:rPr>
              <a:t> </a:t>
            </a:r>
            <a:r>
              <a:rPr dirty="0" sz="1200" spc="-10">
                <a:latin typeface="Calibri"/>
                <a:cs typeface="Calibri"/>
              </a:rPr>
              <a:t>analogue </a:t>
            </a:r>
            <a:r>
              <a:rPr dirty="0" sz="1200">
                <a:latin typeface="Calibri"/>
                <a:cs typeface="Calibri"/>
              </a:rPr>
              <a:t>inputs/outputs</a:t>
            </a:r>
            <a:r>
              <a:rPr dirty="0" sz="1200" spc="18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or</a:t>
            </a:r>
            <a:r>
              <a:rPr dirty="0" sz="1200" spc="19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outputs</a:t>
            </a:r>
            <a:r>
              <a:rPr dirty="0" sz="1200" spc="18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with</a:t>
            </a:r>
            <a:r>
              <a:rPr dirty="0" sz="1200" spc="18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special</a:t>
            </a:r>
            <a:r>
              <a:rPr dirty="0" sz="1200" spc="18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functions</a:t>
            </a:r>
            <a:r>
              <a:rPr dirty="0" sz="1200" spc="18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are</a:t>
            </a:r>
            <a:r>
              <a:rPr dirty="0" sz="1200" spc="18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defined</a:t>
            </a:r>
            <a:r>
              <a:rPr dirty="0" sz="1200" spc="18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and</a:t>
            </a:r>
            <a:r>
              <a:rPr dirty="0" sz="1200" spc="185">
                <a:latin typeface="Calibri"/>
                <a:cs typeface="Calibri"/>
              </a:rPr>
              <a:t> </a:t>
            </a:r>
            <a:r>
              <a:rPr dirty="0" sz="1200" spc="-10">
                <a:latin typeface="Calibri"/>
                <a:cs typeface="Calibri"/>
              </a:rPr>
              <a:t>used.</a:t>
            </a:r>
            <a:endParaRPr sz="1200">
              <a:latin typeface="Calibri"/>
              <a:cs typeface="Calibri"/>
            </a:endParaRPr>
          </a:p>
          <a:p>
            <a:pPr algn="just" marL="384175" marR="5715" indent="-372110">
              <a:lnSpc>
                <a:spcPct val="100000"/>
              </a:lnSpc>
              <a:spcBef>
                <a:spcPts val="1005"/>
              </a:spcBef>
            </a:pPr>
            <a:r>
              <a:rPr dirty="0" sz="1200" spc="70" b="1">
                <a:latin typeface="Calibri"/>
                <a:cs typeface="Calibri"/>
              </a:rPr>
              <a:t>void</a:t>
            </a:r>
            <a:r>
              <a:rPr dirty="0" sz="1200" spc="210" b="1">
                <a:latin typeface="Calibri"/>
                <a:cs typeface="Calibri"/>
              </a:rPr>
              <a:t> </a:t>
            </a:r>
            <a:r>
              <a:rPr dirty="0" sz="1200" spc="55" b="1">
                <a:latin typeface="Calibri"/>
                <a:cs typeface="Calibri"/>
              </a:rPr>
              <a:t>loop:</a:t>
            </a:r>
            <a:r>
              <a:rPr dirty="0" sz="1200" spc="360" b="1">
                <a:latin typeface="Calibri"/>
                <a:cs typeface="Calibri"/>
              </a:rPr>
              <a:t> </a:t>
            </a:r>
            <a:r>
              <a:rPr dirty="0" sz="1200" spc="65">
                <a:latin typeface="Calibri"/>
                <a:cs typeface="Calibri"/>
              </a:rPr>
              <a:t>The</a:t>
            </a:r>
            <a:r>
              <a:rPr dirty="0" sz="1200" spc="18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function</a:t>
            </a:r>
            <a:r>
              <a:rPr dirty="0" sz="1200" spc="185">
                <a:latin typeface="Calibri"/>
                <a:cs typeface="Calibri"/>
              </a:rPr>
              <a:t> </a:t>
            </a:r>
            <a:r>
              <a:rPr dirty="0" sz="1200" spc="70">
                <a:latin typeface="Calibri"/>
                <a:cs typeface="Calibri"/>
              </a:rPr>
              <a:t>loop</a:t>
            </a:r>
            <a:r>
              <a:rPr dirty="0" sz="1200" spc="18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is</a:t>
            </a:r>
            <a:r>
              <a:rPr dirty="0" sz="1200" spc="19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a</a:t>
            </a:r>
            <a:r>
              <a:rPr dirty="0" sz="1200" spc="18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continuous</a:t>
            </a:r>
            <a:r>
              <a:rPr dirty="0" sz="1200" spc="18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loop.</a:t>
            </a:r>
            <a:r>
              <a:rPr dirty="0" sz="1200" spc="400">
                <a:latin typeface="Calibri"/>
                <a:cs typeface="Calibri"/>
              </a:rPr>
              <a:t> </a:t>
            </a:r>
            <a:r>
              <a:rPr dirty="0" sz="1200" spc="85">
                <a:latin typeface="Calibri"/>
                <a:cs typeface="Calibri"/>
              </a:rPr>
              <a:t>It</a:t>
            </a:r>
            <a:r>
              <a:rPr dirty="0" sz="1200" spc="18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repeatedly</a:t>
            </a:r>
            <a:r>
              <a:rPr dirty="0" sz="1200" spc="19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restart</a:t>
            </a:r>
            <a:r>
              <a:rPr dirty="0" sz="1200" spc="18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until</a:t>
            </a:r>
            <a:r>
              <a:rPr dirty="0" sz="1200" spc="18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the</a:t>
            </a:r>
            <a:r>
              <a:rPr dirty="0" sz="1200" spc="185">
                <a:latin typeface="Calibri"/>
                <a:cs typeface="Calibri"/>
              </a:rPr>
              <a:t> </a:t>
            </a:r>
            <a:r>
              <a:rPr dirty="0" sz="1200" spc="-10">
                <a:latin typeface="Calibri"/>
                <a:cs typeface="Calibri"/>
              </a:rPr>
              <a:t>microcontroller </a:t>
            </a:r>
            <a:r>
              <a:rPr dirty="0" sz="1200">
                <a:latin typeface="Calibri"/>
                <a:cs typeface="Calibri"/>
              </a:rPr>
              <a:t>is</a:t>
            </a:r>
            <a:r>
              <a:rPr dirty="0" sz="1200" spc="7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switched</a:t>
            </a:r>
            <a:r>
              <a:rPr dirty="0" sz="1200" spc="8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off.</a:t>
            </a:r>
            <a:r>
              <a:rPr dirty="0" sz="1200" spc="229">
                <a:latin typeface="Calibri"/>
                <a:cs typeface="Calibri"/>
              </a:rPr>
              <a:t> </a:t>
            </a:r>
            <a:r>
              <a:rPr dirty="0" sz="1200" spc="65">
                <a:latin typeface="Calibri"/>
                <a:cs typeface="Calibri"/>
              </a:rPr>
              <a:t>The</a:t>
            </a:r>
            <a:r>
              <a:rPr dirty="0" sz="1200" spc="8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frequency</a:t>
            </a:r>
            <a:r>
              <a:rPr dirty="0" sz="1200" spc="8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depends</a:t>
            </a:r>
            <a:r>
              <a:rPr dirty="0" sz="1200" spc="8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on</a:t>
            </a:r>
            <a:r>
              <a:rPr dirty="0" sz="1200" spc="8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the</a:t>
            </a:r>
            <a:r>
              <a:rPr dirty="0" sz="1200" spc="75">
                <a:latin typeface="Calibri"/>
                <a:cs typeface="Calibri"/>
              </a:rPr>
              <a:t> </a:t>
            </a:r>
            <a:r>
              <a:rPr dirty="0" sz="1200" spc="155">
                <a:latin typeface="Calibri"/>
                <a:cs typeface="Calibri"/>
              </a:rPr>
              <a:t>CPU</a:t>
            </a:r>
            <a:r>
              <a:rPr dirty="0" sz="1200" spc="8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clock</a:t>
            </a:r>
            <a:r>
              <a:rPr dirty="0" sz="1200" spc="8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frequency</a:t>
            </a:r>
            <a:r>
              <a:rPr dirty="0" sz="1200" spc="7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and</a:t>
            </a:r>
            <a:r>
              <a:rPr dirty="0" sz="1200" spc="8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the</a:t>
            </a:r>
            <a:r>
              <a:rPr dirty="0" sz="1200" spc="8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executed</a:t>
            </a:r>
            <a:r>
              <a:rPr dirty="0" sz="1200" spc="75">
                <a:latin typeface="Calibri"/>
                <a:cs typeface="Calibri"/>
              </a:rPr>
              <a:t> </a:t>
            </a:r>
            <a:r>
              <a:rPr dirty="0" sz="1200" spc="-10">
                <a:latin typeface="Calibri"/>
                <a:cs typeface="Calibri"/>
              </a:rPr>
              <a:t>program </a:t>
            </a:r>
            <a:r>
              <a:rPr dirty="0" sz="1200">
                <a:latin typeface="Calibri"/>
                <a:cs typeface="Calibri"/>
              </a:rPr>
              <a:t>code.</a:t>
            </a:r>
            <a:r>
              <a:rPr dirty="0" sz="1200" spc="254">
                <a:latin typeface="Calibri"/>
                <a:cs typeface="Calibri"/>
              </a:rPr>
              <a:t> </a:t>
            </a:r>
            <a:r>
              <a:rPr dirty="0" sz="1200" spc="65">
                <a:latin typeface="Calibri"/>
                <a:cs typeface="Calibri"/>
              </a:rPr>
              <a:t>In</a:t>
            </a:r>
            <a:r>
              <a:rPr dirty="0" sz="1200" spc="8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the</a:t>
            </a:r>
            <a:r>
              <a:rPr dirty="0" sz="1200" spc="8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test</a:t>
            </a:r>
            <a:r>
              <a:rPr dirty="0" sz="1200" spc="8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and</a:t>
            </a:r>
            <a:r>
              <a:rPr dirty="0" sz="1200" spc="8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also</a:t>
            </a:r>
            <a:r>
              <a:rPr dirty="0" sz="1200" spc="8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in</a:t>
            </a:r>
            <a:r>
              <a:rPr dirty="0" sz="1200" spc="8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normal</a:t>
            </a:r>
            <a:r>
              <a:rPr dirty="0" sz="1200" spc="8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operation,</a:t>
            </a:r>
            <a:r>
              <a:rPr dirty="0" sz="1200" spc="10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you</a:t>
            </a:r>
            <a:r>
              <a:rPr dirty="0" sz="1200" spc="8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should</a:t>
            </a:r>
            <a:r>
              <a:rPr dirty="0" sz="1200" spc="8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always</a:t>
            </a:r>
            <a:r>
              <a:rPr dirty="0" sz="1200" spc="8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use</a:t>
            </a:r>
            <a:r>
              <a:rPr dirty="0" sz="1200" spc="8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the</a:t>
            </a:r>
            <a:r>
              <a:rPr dirty="0" sz="1200" spc="8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time</a:t>
            </a:r>
            <a:r>
              <a:rPr dirty="0" sz="1200" spc="8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function</a:t>
            </a:r>
            <a:r>
              <a:rPr dirty="0" sz="1200" spc="80">
                <a:latin typeface="Calibri"/>
                <a:cs typeface="Calibri"/>
              </a:rPr>
              <a:t> </a:t>
            </a:r>
            <a:r>
              <a:rPr dirty="0" sz="1200" spc="65">
                <a:latin typeface="Calibri"/>
                <a:cs typeface="Calibri"/>
              </a:rPr>
              <a:t>delay. </a:t>
            </a:r>
            <a:r>
              <a:rPr dirty="0" sz="1200" spc="50">
                <a:latin typeface="Calibri"/>
                <a:cs typeface="Calibri"/>
              </a:rPr>
              <a:t>Delay=1</a:t>
            </a:r>
            <a:r>
              <a:rPr dirty="0" sz="1200" spc="6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means</a:t>
            </a:r>
            <a:r>
              <a:rPr dirty="0" sz="1200" spc="65">
                <a:latin typeface="Calibri"/>
                <a:cs typeface="Calibri"/>
              </a:rPr>
              <a:t> </a:t>
            </a:r>
            <a:r>
              <a:rPr dirty="0" sz="1200" spc="-10">
                <a:latin typeface="Calibri"/>
                <a:cs typeface="Calibri"/>
              </a:rPr>
              <a:t>one</a:t>
            </a:r>
            <a:r>
              <a:rPr dirty="0" sz="1200" spc="6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millisecond.</a:t>
            </a:r>
            <a:r>
              <a:rPr dirty="0" sz="1200" spc="260">
                <a:latin typeface="Calibri"/>
                <a:cs typeface="Calibri"/>
              </a:rPr>
              <a:t> </a:t>
            </a:r>
            <a:r>
              <a:rPr dirty="0" sz="1200" spc="65">
                <a:latin typeface="Calibri"/>
                <a:cs typeface="Calibri"/>
              </a:rPr>
              <a:t>The </a:t>
            </a:r>
            <a:r>
              <a:rPr dirty="0" sz="1200">
                <a:latin typeface="Calibri"/>
                <a:cs typeface="Calibri"/>
              </a:rPr>
              <a:t>function</a:t>
            </a:r>
            <a:r>
              <a:rPr dirty="0" sz="1200" spc="65">
                <a:latin typeface="Calibri"/>
                <a:cs typeface="Calibri"/>
              </a:rPr>
              <a:t> </a:t>
            </a:r>
            <a:r>
              <a:rPr dirty="0" sz="1200" spc="130">
                <a:latin typeface="Calibri"/>
                <a:cs typeface="Calibri"/>
              </a:rPr>
              <a:t>digitalWrite</a:t>
            </a:r>
            <a:r>
              <a:rPr dirty="0" sz="1200" spc="6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is</a:t>
            </a:r>
            <a:r>
              <a:rPr dirty="0" sz="1200" spc="6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a</a:t>
            </a:r>
            <a:r>
              <a:rPr dirty="0" sz="1200" spc="6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function</a:t>
            </a:r>
            <a:r>
              <a:rPr dirty="0" sz="1200" spc="6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specified</a:t>
            </a:r>
            <a:r>
              <a:rPr dirty="0" sz="1200" spc="6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by</a:t>
            </a:r>
            <a:r>
              <a:rPr dirty="0" sz="1200" spc="65">
                <a:latin typeface="Calibri"/>
                <a:cs typeface="Calibri"/>
              </a:rPr>
              <a:t> </a:t>
            </a:r>
            <a:r>
              <a:rPr dirty="0" sz="1200" spc="-10">
                <a:latin typeface="Calibri"/>
                <a:cs typeface="Calibri"/>
              </a:rPr>
              <a:t>Arduino </a:t>
            </a:r>
            <a:r>
              <a:rPr dirty="0" sz="1200">
                <a:latin typeface="Calibri"/>
                <a:cs typeface="Calibri"/>
              </a:rPr>
              <a:t>and</a:t>
            </a:r>
            <a:r>
              <a:rPr dirty="0" sz="1200" spc="15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the</a:t>
            </a:r>
            <a:r>
              <a:rPr dirty="0" sz="1200" spc="15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programming</a:t>
            </a:r>
            <a:r>
              <a:rPr dirty="0" sz="1200" spc="15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language,</a:t>
            </a:r>
            <a:r>
              <a:rPr dirty="0" sz="1200" spc="16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which</a:t>
            </a:r>
            <a:r>
              <a:rPr dirty="0" sz="1200" spc="15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sets</a:t>
            </a:r>
            <a:r>
              <a:rPr dirty="0" sz="1200" spc="15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the</a:t>
            </a:r>
            <a:r>
              <a:rPr dirty="0" sz="1200" spc="15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output</a:t>
            </a:r>
            <a:r>
              <a:rPr dirty="0" sz="1200" spc="15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to</a:t>
            </a:r>
            <a:r>
              <a:rPr dirty="0" sz="1200" spc="114">
                <a:latin typeface="Calibri"/>
                <a:cs typeface="Calibri"/>
              </a:rPr>
              <a:t>  </a:t>
            </a:r>
            <a:r>
              <a:rPr dirty="0" sz="1200" spc="125">
                <a:latin typeface="Calibri"/>
                <a:cs typeface="Calibri"/>
              </a:rPr>
              <a:t>H</a:t>
            </a:r>
            <a:r>
              <a:rPr dirty="0" sz="1200" spc="120">
                <a:latin typeface="Calibri"/>
                <a:cs typeface="Calibri"/>
              </a:rPr>
              <a:t>  </a:t>
            </a:r>
            <a:r>
              <a:rPr dirty="0" sz="1200">
                <a:latin typeface="Calibri"/>
                <a:cs typeface="Calibri"/>
              </a:rPr>
              <a:t>or</a:t>
            </a:r>
            <a:r>
              <a:rPr dirty="0" sz="1200" spc="120">
                <a:latin typeface="Calibri"/>
                <a:cs typeface="Calibri"/>
              </a:rPr>
              <a:t>  </a:t>
            </a:r>
            <a:r>
              <a:rPr dirty="0" sz="1200" spc="229">
                <a:latin typeface="Calibri"/>
                <a:cs typeface="Calibri"/>
              </a:rPr>
              <a:t>L</a:t>
            </a:r>
            <a:r>
              <a:rPr dirty="0" sz="1200" spc="8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.</a:t>
            </a:r>
            <a:r>
              <a:rPr dirty="0" sz="1200" spc="33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Sometimes,</a:t>
            </a:r>
            <a:r>
              <a:rPr dirty="0" sz="1200" spc="120">
                <a:latin typeface="Calibri"/>
                <a:cs typeface="Calibri"/>
              </a:rPr>
              <a:t>  </a:t>
            </a:r>
            <a:r>
              <a:rPr dirty="0" sz="1200" spc="125">
                <a:latin typeface="Calibri"/>
                <a:cs typeface="Calibri"/>
              </a:rPr>
              <a:t>H</a:t>
            </a:r>
            <a:r>
              <a:rPr dirty="0" sz="1200" spc="114">
                <a:latin typeface="Calibri"/>
                <a:cs typeface="Calibri"/>
              </a:rPr>
              <a:t>  </a:t>
            </a:r>
            <a:r>
              <a:rPr dirty="0" sz="1200">
                <a:latin typeface="Calibri"/>
                <a:cs typeface="Calibri"/>
              </a:rPr>
              <a:t>can</a:t>
            </a:r>
            <a:r>
              <a:rPr dirty="0" sz="1200" spc="16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be</a:t>
            </a:r>
            <a:r>
              <a:rPr dirty="0" sz="1200" spc="155">
                <a:latin typeface="Calibri"/>
                <a:cs typeface="Calibri"/>
              </a:rPr>
              <a:t> </a:t>
            </a:r>
            <a:r>
              <a:rPr dirty="0" sz="1200" spc="-50">
                <a:latin typeface="Calibri"/>
                <a:cs typeface="Calibri"/>
              </a:rPr>
              <a:t>5 </a:t>
            </a:r>
            <a:r>
              <a:rPr dirty="0" sz="1200">
                <a:latin typeface="Calibri"/>
                <a:cs typeface="Calibri"/>
              </a:rPr>
              <a:t>volts</a:t>
            </a:r>
            <a:r>
              <a:rPr dirty="0" sz="1200" spc="13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and</a:t>
            </a:r>
            <a:r>
              <a:rPr dirty="0" sz="1200" spc="130">
                <a:latin typeface="Calibri"/>
                <a:cs typeface="Calibri"/>
              </a:rPr>
              <a:t> </a:t>
            </a:r>
            <a:r>
              <a:rPr dirty="0" sz="1200" spc="-10">
                <a:latin typeface="Calibri"/>
                <a:cs typeface="Calibri"/>
              </a:rPr>
              <a:t>sometimes</a:t>
            </a:r>
            <a:r>
              <a:rPr dirty="0" sz="1200" spc="13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3.3</a:t>
            </a:r>
            <a:r>
              <a:rPr dirty="0" sz="1200" spc="13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volts,</a:t>
            </a:r>
            <a:r>
              <a:rPr dirty="0" sz="1200" spc="13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depending</a:t>
            </a:r>
            <a:r>
              <a:rPr dirty="0" sz="1200" spc="13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on</a:t>
            </a:r>
            <a:r>
              <a:rPr dirty="0" sz="1200" spc="13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the</a:t>
            </a:r>
            <a:r>
              <a:rPr dirty="0" sz="1200" spc="13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board</a:t>
            </a:r>
            <a:r>
              <a:rPr dirty="0" sz="1200" spc="14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and</a:t>
            </a:r>
            <a:r>
              <a:rPr dirty="0" sz="1200" spc="130">
                <a:latin typeface="Calibri"/>
                <a:cs typeface="Calibri"/>
              </a:rPr>
              <a:t> </a:t>
            </a:r>
            <a:r>
              <a:rPr dirty="0" sz="1200" spc="155">
                <a:latin typeface="Calibri"/>
                <a:cs typeface="Calibri"/>
              </a:rPr>
              <a:t>CPU</a:t>
            </a:r>
            <a:r>
              <a:rPr dirty="0" sz="1200" spc="13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type</a:t>
            </a:r>
            <a:r>
              <a:rPr dirty="0" sz="1200" spc="13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-</a:t>
            </a:r>
            <a:r>
              <a:rPr dirty="0" sz="1200" spc="13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be</a:t>
            </a:r>
            <a:r>
              <a:rPr dirty="0" sz="1200" spc="130">
                <a:latin typeface="Calibri"/>
                <a:cs typeface="Calibri"/>
              </a:rPr>
              <a:t> </a:t>
            </a:r>
            <a:r>
              <a:rPr dirty="0" sz="1200" spc="-10">
                <a:latin typeface="Calibri"/>
                <a:cs typeface="Calibri"/>
              </a:rPr>
              <a:t>careful!</a:t>
            </a:r>
            <a:endParaRPr sz="12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975"/>
              </a:spcBef>
            </a:pPr>
            <a:endParaRPr sz="1200">
              <a:latin typeface="Calibri"/>
              <a:cs typeface="Calibri"/>
            </a:endParaRPr>
          </a:p>
          <a:p>
            <a:pPr marL="12700" marR="8255">
              <a:lnSpc>
                <a:spcPct val="100000"/>
              </a:lnSpc>
            </a:pPr>
            <a:r>
              <a:rPr dirty="0" sz="1200">
                <a:latin typeface="Calibri"/>
                <a:cs typeface="Calibri"/>
              </a:rPr>
              <a:t>To</a:t>
            </a:r>
            <a:r>
              <a:rPr dirty="0" sz="1200" spc="31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be</a:t>
            </a:r>
            <a:r>
              <a:rPr dirty="0" sz="1200" spc="32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able</a:t>
            </a:r>
            <a:r>
              <a:rPr dirty="0" sz="1200" spc="31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to</a:t>
            </a:r>
            <a:r>
              <a:rPr dirty="0" sz="1200" spc="32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read</a:t>
            </a:r>
            <a:r>
              <a:rPr dirty="0" sz="1200" spc="31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a</a:t>
            </a:r>
            <a:r>
              <a:rPr dirty="0" sz="1200" spc="200">
                <a:latin typeface="Calibri"/>
                <a:cs typeface="Calibri"/>
              </a:rPr>
              <a:t>  C</a:t>
            </a:r>
            <a:r>
              <a:rPr dirty="0" sz="1200" spc="200">
                <a:latin typeface="Calibri"/>
                <a:cs typeface="Calibri"/>
              </a:rPr>
              <a:t>  </a:t>
            </a:r>
            <a:r>
              <a:rPr dirty="0" sz="1200">
                <a:latin typeface="Calibri"/>
                <a:cs typeface="Calibri"/>
              </a:rPr>
              <a:t>program</a:t>
            </a:r>
            <a:r>
              <a:rPr dirty="0" sz="1200" spc="32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better,</a:t>
            </a:r>
            <a:r>
              <a:rPr dirty="0" sz="1200" spc="360">
                <a:latin typeface="Calibri"/>
                <a:cs typeface="Calibri"/>
              </a:rPr>
              <a:t> </a:t>
            </a:r>
            <a:r>
              <a:rPr dirty="0" sz="1200" spc="50">
                <a:latin typeface="Calibri"/>
                <a:cs typeface="Calibri"/>
              </a:rPr>
              <a:t>it</a:t>
            </a:r>
            <a:r>
              <a:rPr dirty="0" sz="1200" spc="32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is</a:t>
            </a:r>
            <a:r>
              <a:rPr dirty="0" sz="1200" spc="32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advisable</a:t>
            </a:r>
            <a:r>
              <a:rPr dirty="0" sz="1200" spc="31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to</a:t>
            </a:r>
            <a:r>
              <a:rPr dirty="0" sz="1200" spc="32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first</a:t>
            </a:r>
            <a:r>
              <a:rPr dirty="0" sz="1200" spc="31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look</a:t>
            </a:r>
            <a:r>
              <a:rPr dirty="0" sz="1200" spc="32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at</a:t>
            </a:r>
            <a:r>
              <a:rPr dirty="0" sz="1200" spc="31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the</a:t>
            </a:r>
            <a:r>
              <a:rPr dirty="0" sz="1200" spc="32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chapter</a:t>
            </a:r>
            <a:r>
              <a:rPr dirty="0" sz="1200" spc="315">
                <a:latin typeface="Calibri"/>
                <a:cs typeface="Calibri"/>
              </a:rPr>
              <a:t> </a:t>
            </a:r>
            <a:r>
              <a:rPr dirty="0" sz="1200" spc="-10">
                <a:latin typeface="Calibri"/>
                <a:cs typeface="Calibri"/>
              </a:rPr>
              <a:t>”Compiler </a:t>
            </a:r>
            <a:r>
              <a:rPr dirty="0" sz="1200" spc="10">
                <a:latin typeface="Calibri"/>
                <a:cs typeface="Calibri"/>
              </a:rPr>
              <a:t>construction</a:t>
            </a:r>
            <a:r>
              <a:rPr dirty="0" sz="1200" spc="140">
                <a:latin typeface="Calibri"/>
                <a:cs typeface="Calibri"/>
              </a:rPr>
              <a:t> </a:t>
            </a:r>
            <a:r>
              <a:rPr dirty="0" sz="1200" spc="10">
                <a:latin typeface="Calibri"/>
                <a:cs typeface="Calibri"/>
              </a:rPr>
              <a:t>and</a:t>
            </a:r>
            <a:r>
              <a:rPr dirty="0" sz="1200" spc="150">
                <a:latin typeface="Calibri"/>
                <a:cs typeface="Calibri"/>
              </a:rPr>
              <a:t> </a:t>
            </a:r>
            <a:r>
              <a:rPr dirty="0" sz="1200" spc="10">
                <a:latin typeface="Calibri"/>
                <a:cs typeface="Calibri"/>
              </a:rPr>
              <a:t>Algorithms”</a:t>
            </a:r>
            <a:r>
              <a:rPr dirty="0" sz="1200" spc="150">
                <a:latin typeface="Calibri"/>
                <a:cs typeface="Calibri"/>
              </a:rPr>
              <a:t> </a:t>
            </a:r>
            <a:r>
              <a:rPr dirty="0" sz="1200" spc="10">
                <a:latin typeface="Calibri"/>
                <a:cs typeface="Calibri"/>
              </a:rPr>
              <a:t>or</a:t>
            </a:r>
            <a:r>
              <a:rPr dirty="0" sz="1200" spc="145">
                <a:latin typeface="Calibri"/>
                <a:cs typeface="Calibri"/>
              </a:rPr>
              <a:t> </a:t>
            </a:r>
            <a:r>
              <a:rPr dirty="0" sz="1200" spc="10">
                <a:latin typeface="Calibri"/>
                <a:cs typeface="Calibri"/>
              </a:rPr>
              <a:t>practice</a:t>
            </a:r>
            <a:r>
              <a:rPr dirty="0" sz="1200" spc="145">
                <a:latin typeface="Calibri"/>
                <a:cs typeface="Calibri"/>
              </a:rPr>
              <a:t> </a:t>
            </a:r>
            <a:r>
              <a:rPr dirty="0" sz="1200" spc="10">
                <a:latin typeface="Calibri"/>
                <a:cs typeface="Calibri"/>
              </a:rPr>
              <a:t>with</a:t>
            </a:r>
            <a:r>
              <a:rPr dirty="0" sz="1200" spc="145">
                <a:latin typeface="Calibri"/>
                <a:cs typeface="Calibri"/>
              </a:rPr>
              <a:t> </a:t>
            </a:r>
            <a:r>
              <a:rPr dirty="0" sz="1200" spc="10">
                <a:latin typeface="Calibri"/>
                <a:cs typeface="Calibri"/>
              </a:rPr>
              <a:t>the</a:t>
            </a:r>
            <a:r>
              <a:rPr dirty="0" sz="1200" spc="145">
                <a:latin typeface="Calibri"/>
                <a:cs typeface="Calibri"/>
              </a:rPr>
              <a:t> </a:t>
            </a:r>
            <a:r>
              <a:rPr dirty="0" sz="1200" spc="10">
                <a:latin typeface="Calibri"/>
                <a:cs typeface="Calibri"/>
              </a:rPr>
              <a:t>helpful</a:t>
            </a:r>
            <a:r>
              <a:rPr dirty="0" sz="1200" spc="14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web</a:t>
            </a:r>
            <a:r>
              <a:rPr dirty="0" sz="1200" spc="145">
                <a:latin typeface="Calibri"/>
                <a:cs typeface="Calibri"/>
              </a:rPr>
              <a:t> </a:t>
            </a:r>
            <a:r>
              <a:rPr dirty="0" sz="1200" spc="10">
                <a:latin typeface="Calibri"/>
                <a:cs typeface="Calibri"/>
              </a:rPr>
              <a:t>application</a:t>
            </a:r>
            <a:r>
              <a:rPr dirty="0" sz="1200" spc="145">
                <a:latin typeface="Calibri"/>
                <a:cs typeface="Calibri"/>
              </a:rPr>
              <a:t> </a:t>
            </a:r>
            <a:r>
              <a:rPr dirty="0" sz="1200" spc="-10">
                <a:latin typeface="Calibri"/>
                <a:cs typeface="Calibri"/>
              </a:rPr>
              <a:t>below: </a:t>
            </a:r>
            <a:r>
              <a:rPr dirty="0" sz="1200" spc="-10">
                <a:latin typeface="Calibri"/>
                <a:cs typeface="Calibri"/>
                <a:hlinkClick r:id="rId2"/>
              </a:rPr>
              <a:t>https://www.w3schools.com/c/</a:t>
            </a:r>
            <a:endParaRPr sz="120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12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325"/>
              </a:spcBef>
            </a:pPr>
            <a:endParaRPr sz="1200">
              <a:latin typeface="Calibri"/>
              <a:cs typeface="Calibri"/>
            </a:endParaRPr>
          </a:p>
          <a:p>
            <a:pPr lvl="2" marL="638810" indent="-626110">
              <a:lnSpc>
                <a:spcPct val="100000"/>
              </a:lnSpc>
              <a:buFont typeface="Calibri"/>
              <a:buAutoNum type="arabicPeriod" startAt="3"/>
              <a:tabLst>
                <a:tab pos="638810" algn="l"/>
              </a:tabLst>
            </a:pPr>
            <a:r>
              <a:rPr dirty="0" sz="1400" spc="120" b="1">
                <a:latin typeface="Calibri"/>
                <a:cs typeface="Calibri"/>
              </a:rPr>
              <a:t>Monitoring</a:t>
            </a:r>
            <a:endParaRPr sz="14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445"/>
              </a:spcBef>
            </a:pPr>
            <a:endParaRPr sz="1400">
              <a:latin typeface="Calibri"/>
              <a:cs typeface="Calibri"/>
            </a:endParaRPr>
          </a:p>
          <a:p>
            <a:pPr algn="just" marL="12700" marR="6350">
              <a:lnSpc>
                <a:spcPct val="100000"/>
              </a:lnSpc>
            </a:pPr>
            <a:r>
              <a:rPr dirty="0" sz="1200">
                <a:latin typeface="Calibri"/>
                <a:cs typeface="Calibri"/>
              </a:rPr>
              <a:t>To</a:t>
            </a:r>
            <a:r>
              <a:rPr dirty="0" sz="1200" spc="24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make</a:t>
            </a:r>
            <a:r>
              <a:rPr dirty="0" sz="1200" spc="240">
                <a:latin typeface="Calibri"/>
                <a:cs typeface="Calibri"/>
              </a:rPr>
              <a:t> </a:t>
            </a:r>
            <a:r>
              <a:rPr dirty="0" sz="1200" spc="50">
                <a:latin typeface="Calibri"/>
                <a:cs typeface="Calibri"/>
              </a:rPr>
              <a:t>it</a:t>
            </a:r>
            <a:r>
              <a:rPr dirty="0" sz="1200" spc="24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easier</a:t>
            </a:r>
            <a:r>
              <a:rPr dirty="0" sz="1200" spc="24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to</a:t>
            </a:r>
            <a:r>
              <a:rPr dirty="0" sz="1200" spc="24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use</a:t>
            </a:r>
            <a:r>
              <a:rPr dirty="0" sz="1200" spc="24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these</a:t>
            </a:r>
            <a:r>
              <a:rPr dirty="0" sz="1200" spc="24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microcontroller</a:t>
            </a:r>
            <a:r>
              <a:rPr dirty="0" sz="1200" spc="24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boards,</a:t>
            </a:r>
            <a:r>
              <a:rPr dirty="0" sz="1200" spc="27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there</a:t>
            </a:r>
            <a:r>
              <a:rPr dirty="0" sz="1200" spc="24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is</a:t>
            </a:r>
            <a:r>
              <a:rPr dirty="0" sz="1200" spc="24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a</a:t>
            </a:r>
            <a:r>
              <a:rPr dirty="0" sz="1200" spc="24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debug/control</a:t>
            </a:r>
            <a:r>
              <a:rPr dirty="0" sz="1200" spc="24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mechanism.</a:t>
            </a:r>
            <a:r>
              <a:rPr dirty="0" sz="1200" spc="170">
                <a:latin typeface="Calibri"/>
                <a:cs typeface="Calibri"/>
              </a:rPr>
              <a:t>  </a:t>
            </a:r>
            <a:r>
              <a:rPr dirty="0" sz="1200" spc="40">
                <a:latin typeface="Calibri"/>
                <a:cs typeface="Calibri"/>
              </a:rPr>
              <a:t>The </a:t>
            </a:r>
            <a:r>
              <a:rPr dirty="0" sz="1200">
                <a:latin typeface="Calibri"/>
                <a:cs typeface="Calibri"/>
              </a:rPr>
              <a:t>software</a:t>
            </a:r>
            <a:r>
              <a:rPr dirty="0" sz="1200" spc="18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is</a:t>
            </a:r>
            <a:r>
              <a:rPr dirty="0" sz="1200" spc="19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loaded</a:t>
            </a:r>
            <a:r>
              <a:rPr dirty="0" sz="1200" spc="19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into</a:t>
            </a:r>
            <a:r>
              <a:rPr dirty="0" sz="1200" spc="19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the</a:t>
            </a:r>
            <a:r>
              <a:rPr dirty="0" sz="1200" spc="19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microcontroller</a:t>
            </a:r>
            <a:r>
              <a:rPr dirty="0" sz="1200" spc="19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via</a:t>
            </a:r>
            <a:r>
              <a:rPr dirty="0" sz="1200" spc="19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the</a:t>
            </a:r>
            <a:r>
              <a:rPr dirty="0" sz="1200" spc="190">
                <a:latin typeface="Calibri"/>
                <a:cs typeface="Calibri"/>
              </a:rPr>
              <a:t> </a:t>
            </a:r>
            <a:r>
              <a:rPr dirty="0" sz="1200" spc="125">
                <a:latin typeface="Calibri"/>
                <a:cs typeface="Calibri"/>
              </a:rPr>
              <a:t>USB</a:t>
            </a:r>
            <a:r>
              <a:rPr dirty="0" sz="1200" spc="19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port.</a:t>
            </a:r>
            <a:r>
              <a:rPr dirty="0" sz="1200" spc="47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Once</a:t>
            </a:r>
            <a:r>
              <a:rPr dirty="0" sz="1200" spc="19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the</a:t>
            </a:r>
            <a:r>
              <a:rPr dirty="0" sz="1200" spc="19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software</a:t>
            </a:r>
            <a:r>
              <a:rPr dirty="0" sz="1200" spc="19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has</a:t>
            </a:r>
            <a:r>
              <a:rPr dirty="0" sz="1200" spc="19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been</a:t>
            </a:r>
            <a:r>
              <a:rPr dirty="0" sz="1200" spc="190">
                <a:latin typeface="Calibri"/>
                <a:cs typeface="Calibri"/>
              </a:rPr>
              <a:t> </a:t>
            </a:r>
            <a:r>
              <a:rPr dirty="0" sz="1200" spc="-10">
                <a:latin typeface="Calibri"/>
                <a:cs typeface="Calibri"/>
              </a:rPr>
              <a:t>loaded, </a:t>
            </a:r>
            <a:r>
              <a:rPr dirty="0" sz="1200">
                <a:latin typeface="Calibri"/>
                <a:cs typeface="Calibri"/>
              </a:rPr>
              <a:t>the</a:t>
            </a:r>
            <a:r>
              <a:rPr dirty="0" sz="1200" spc="13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same</a:t>
            </a:r>
            <a:r>
              <a:rPr dirty="0" sz="1200" spc="130">
                <a:latin typeface="Calibri"/>
                <a:cs typeface="Calibri"/>
              </a:rPr>
              <a:t> </a:t>
            </a:r>
            <a:r>
              <a:rPr dirty="0" sz="1200" spc="125">
                <a:latin typeface="Calibri"/>
                <a:cs typeface="Calibri"/>
              </a:rPr>
              <a:t>USB</a:t>
            </a:r>
            <a:r>
              <a:rPr dirty="0" sz="1200" spc="13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port</a:t>
            </a:r>
            <a:r>
              <a:rPr dirty="0" sz="1200" spc="13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can</a:t>
            </a:r>
            <a:r>
              <a:rPr dirty="0" sz="1200" spc="14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be</a:t>
            </a:r>
            <a:r>
              <a:rPr dirty="0" sz="1200" spc="13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used</a:t>
            </a:r>
            <a:r>
              <a:rPr dirty="0" sz="1200" spc="14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in</a:t>
            </a:r>
            <a:r>
              <a:rPr dirty="0" sz="1200" spc="13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the</a:t>
            </a:r>
            <a:r>
              <a:rPr dirty="0" sz="1200" spc="13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opposite</a:t>
            </a:r>
            <a:r>
              <a:rPr dirty="0" sz="1200" spc="13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direction</a:t>
            </a:r>
            <a:r>
              <a:rPr dirty="0" sz="1200" spc="13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as</a:t>
            </a:r>
            <a:r>
              <a:rPr dirty="0" sz="1200" spc="13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a</a:t>
            </a:r>
            <a:r>
              <a:rPr dirty="0" sz="1200" spc="13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debugging</a:t>
            </a:r>
            <a:r>
              <a:rPr dirty="0" sz="1200" spc="135">
                <a:latin typeface="Calibri"/>
                <a:cs typeface="Calibri"/>
              </a:rPr>
              <a:t> </a:t>
            </a:r>
            <a:r>
              <a:rPr dirty="0" sz="1200" spc="120">
                <a:latin typeface="Calibri"/>
                <a:cs typeface="Calibri"/>
              </a:rPr>
              <a:t>/</a:t>
            </a:r>
            <a:r>
              <a:rPr dirty="0" sz="1200" spc="13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monitoring</a:t>
            </a:r>
            <a:r>
              <a:rPr dirty="0" sz="1200" spc="140">
                <a:latin typeface="Calibri"/>
                <a:cs typeface="Calibri"/>
              </a:rPr>
              <a:t> </a:t>
            </a:r>
            <a:r>
              <a:rPr dirty="0" sz="1200" spc="-10">
                <a:latin typeface="Calibri"/>
                <a:cs typeface="Calibri"/>
              </a:rPr>
              <a:t>connection.</a:t>
            </a:r>
            <a:endParaRPr sz="1200">
              <a:latin typeface="Calibri"/>
              <a:cs typeface="Calibri"/>
            </a:endParaRPr>
          </a:p>
          <a:p>
            <a:pPr marL="12700" marR="1684655">
              <a:lnSpc>
                <a:spcPct val="100000"/>
              </a:lnSpc>
              <a:spcBef>
                <a:spcPts val="1430"/>
              </a:spcBef>
            </a:pPr>
            <a:r>
              <a:rPr dirty="0" sz="1200" spc="65">
                <a:latin typeface="Calibri"/>
                <a:cs typeface="Calibri"/>
              </a:rPr>
              <a:t>The</a:t>
            </a:r>
            <a:r>
              <a:rPr dirty="0" sz="1200" spc="13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link</a:t>
            </a:r>
            <a:r>
              <a:rPr dirty="0" sz="1200" spc="13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shows</a:t>
            </a:r>
            <a:r>
              <a:rPr dirty="0" sz="1200" spc="13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how</a:t>
            </a:r>
            <a:r>
              <a:rPr dirty="0" sz="1200" spc="13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the</a:t>
            </a:r>
            <a:r>
              <a:rPr dirty="0" sz="1200" spc="13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monitoring</a:t>
            </a:r>
            <a:r>
              <a:rPr dirty="0" sz="1200" spc="130">
                <a:latin typeface="Calibri"/>
                <a:cs typeface="Calibri"/>
              </a:rPr>
              <a:t> </a:t>
            </a:r>
            <a:r>
              <a:rPr dirty="0" sz="1200" spc="-10">
                <a:latin typeface="Calibri"/>
                <a:cs typeface="Calibri"/>
              </a:rPr>
              <a:t>works: </a:t>
            </a:r>
            <a:r>
              <a:rPr dirty="0" sz="1200" spc="-10">
                <a:latin typeface="Calibri"/>
                <a:cs typeface="Calibri"/>
                <a:hlinkClick r:id="rId3"/>
              </a:rPr>
              <a:t>https://www.arduino.cc/en/Tutorial/BuiltInExamples/DigitalReadSerial.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31" name="object 31" descr="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49530">
              <a:lnSpc>
                <a:spcPts val="1235"/>
              </a:lnSpc>
            </a:pPr>
            <a:fld id="{81D60167-4931-47E6-BA6A-407CBD079E47}" type="slidenum">
              <a:rPr dirty="0" spc="-25"/>
              <a:t>35</a:t>
            </a:fld>
          </a:p>
        </p:txBody>
      </p:sp>
      <p:sp>
        <p:nvSpPr>
          <p:cNvPr id="23" name="object 23" descr=""/>
          <p:cNvSpPr txBox="1"/>
          <p:nvPr/>
        </p:nvSpPr>
        <p:spPr>
          <a:xfrm>
            <a:off x="573925" y="7449118"/>
            <a:ext cx="3030220" cy="207645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200" spc="65">
                <a:latin typeface="Calibri"/>
                <a:cs typeface="Calibri"/>
              </a:rPr>
              <a:t>In</a:t>
            </a:r>
            <a:r>
              <a:rPr dirty="0" sz="1200" spc="18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the</a:t>
            </a:r>
            <a:r>
              <a:rPr dirty="0" sz="1200" spc="19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Arduino</a:t>
            </a:r>
            <a:r>
              <a:rPr dirty="0" sz="1200" spc="190">
                <a:latin typeface="Calibri"/>
                <a:cs typeface="Calibri"/>
              </a:rPr>
              <a:t> </a:t>
            </a:r>
            <a:r>
              <a:rPr dirty="0" sz="1200" spc="155">
                <a:latin typeface="Calibri"/>
                <a:cs typeface="Calibri"/>
              </a:rPr>
              <a:t>IDE</a:t>
            </a:r>
            <a:r>
              <a:rPr dirty="0" sz="1200" spc="18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menu</a:t>
            </a:r>
            <a:r>
              <a:rPr dirty="0" sz="1200" spc="190">
                <a:latin typeface="Calibri"/>
                <a:cs typeface="Calibri"/>
              </a:rPr>
              <a:t> </a:t>
            </a:r>
            <a:r>
              <a:rPr dirty="0" sz="1200" spc="105">
                <a:latin typeface="Calibri"/>
                <a:cs typeface="Calibri"/>
              </a:rPr>
              <a:t>tools,</a:t>
            </a:r>
            <a:r>
              <a:rPr dirty="0" sz="1200" spc="20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there</a:t>
            </a:r>
            <a:r>
              <a:rPr dirty="0" sz="1200" spc="19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is</a:t>
            </a:r>
            <a:r>
              <a:rPr dirty="0" sz="1200" spc="185">
                <a:latin typeface="Calibri"/>
                <a:cs typeface="Calibri"/>
              </a:rPr>
              <a:t> </a:t>
            </a:r>
            <a:r>
              <a:rPr dirty="0" sz="1200" spc="-25">
                <a:latin typeface="Calibri"/>
                <a:cs typeface="Calibri"/>
              </a:rPr>
              <a:t>the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24" name="object 24" descr=""/>
          <p:cNvSpPr txBox="1"/>
          <p:nvPr/>
        </p:nvSpPr>
        <p:spPr>
          <a:xfrm>
            <a:off x="3649497" y="7467727"/>
            <a:ext cx="1018540" cy="186690"/>
          </a:xfrm>
          <a:prstGeom prst="rect">
            <a:avLst/>
          </a:prstGeom>
          <a:ln w="5054">
            <a:solidFill>
              <a:srgbClr val="000000"/>
            </a:solidFill>
          </a:ln>
        </p:spPr>
        <p:txBody>
          <a:bodyPr wrap="square" lIns="0" tIns="0" rIns="0" bIns="0" rtlCol="0" vert="horz">
            <a:spAutoFit/>
          </a:bodyPr>
          <a:lstStyle/>
          <a:p>
            <a:pPr marL="39370">
              <a:lnSpc>
                <a:spcPts val="1390"/>
              </a:lnSpc>
            </a:pPr>
            <a:r>
              <a:rPr dirty="0" sz="1200">
                <a:latin typeface="Calibri"/>
                <a:cs typeface="Calibri"/>
              </a:rPr>
              <a:t>Serial</a:t>
            </a:r>
            <a:r>
              <a:rPr dirty="0" sz="1200" spc="275">
                <a:latin typeface="Calibri"/>
                <a:cs typeface="Calibri"/>
              </a:rPr>
              <a:t> </a:t>
            </a:r>
            <a:r>
              <a:rPr dirty="0" sz="1200" spc="-10">
                <a:latin typeface="Calibri"/>
                <a:cs typeface="Calibri"/>
              </a:rPr>
              <a:t>Monitor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25" name="object 25" descr=""/>
          <p:cNvSpPr txBox="1"/>
          <p:nvPr/>
        </p:nvSpPr>
        <p:spPr>
          <a:xfrm>
            <a:off x="4657674" y="7449118"/>
            <a:ext cx="2421255" cy="207645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200">
                <a:latin typeface="Calibri"/>
                <a:cs typeface="Calibri"/>
              </a:rPr>
              <a:t>.</a:t>
            </a:r>
            <a:r>
              <a:rPr dirty="0" sz="1200" spc="380">
                <a:latin typeface="Calibri"/>
                <a:cs typeface="Calibri"/>
              </a:rPr>
              <a:t> </a:t>
            </a:r>
            <a:r>
              <a:rPr dirty="0" sz="1200" spc="75">
                <a:latin typeface="Calibri"/>
                <a:cs typeface="Calibri"/>
              </a:rPr>
              <a:t>This</a:t>
            </a:r>
            <a:r>
              <a:rPr dirty="0" sz="1200" spc="16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opens</a:t>
            </a:r>
            <a:r>
              <a:rPr dirty="0" sz="1200" spc="17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a</a:t>
            </a:r>
            <a:r>
              <a:rPr dirty="0" sz="1200" spc="16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sub-window</a:t>
            </a:r>
            <a:r>
              <a:rPr dirty="0" sz="1200" spc="16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in</a:t>
            </a:r>
            <a:r>
              <a:rPr dirty="0" sz="1200" spc="170">
                <a:latin typeface="Calibri"/>
                <a:cs typeface="Calibri"/>
              </a:rPr>
              <a:t> </a:t>
            </a:r>
            <a:r>
              <a:rPr dirty="0" sz="1200" spc="-10">
                <a:latin typeface="Calibri"/>
                <a:cs typeface="Calibri"/>
              </a:rPr>
              <a:t>which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26" name="object 26" descr=""/>
          <p:cNvSpPr txBox="1"/>
          <p:nvPr/>
        </p:nvSpPr>
        <p:spPr>
          <a:xfrm>
            <a:off x="573925" y="7632583"/>
            <a:ext cx="6504940" cy="207645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200">
                <a:latin typeface="Calibri"/>
                <a:cs typeface="Calibri"/>
              </a:rPr>
              <a:t>you</a:t>
            </a:r>
            <a:r>
              <a:rPr dirty="0" sz="1200" spc="19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can</a:t>
            </a:r>
            <a:r>
              <a:rPr dirty="0" sz="1200" spc="19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enter</a:t>
            </a:r>
            <a:r>
              <a:rPr dirty="0" sz="1200" spc="19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the</a:t>
            </a:r>
            <a:r>
              <a:rPr dirty="0" sz="1200" spc="19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baud</a:t>
            </a:r>
            <a:r>
              <a:rPr dirty="0" sz="1200" spc="19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rate</a:t>
            </a:r>
            <a:r>
              <a:rPr dirty="0" sz="1200" spc="195">
                <a:latin typeface="Calibri"/>
                <a:cs typeface="Calibri"/>
              </a:rPr>
              <a:t> </a:t>
            </a:r>
            <a:r>
              <a:rPr dirty="0" sz="1200" spc="305">
                <a:latin typeface="Calibri"/>
                <a:cs typeface="Calibri"/>
              </a:rPr>
              <a:t>=</a:t>
            </a:r>
            <a:r>
              <a:rPr dirty="0" sz="1200" spc="19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carry</a:t>
            </a:r>
            <a:r>
              <a:rPr dirty="0" sz="1200" spc="19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speed</a:t>
            </a:r>
            <a:r>
              <a:rPr dirty="0" sz="1200" spc="19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on</a:t>
            </a:r>
            <a:r>
              <a:rPr dirty="0" sz="1200" spc="19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the</a:t>
            </a:r>
            <a:r>
              <a:rPr dirty="0" sz="1200" spc="19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right.</a:t>
            </a:r>
            <a:r>
              <a:rPr dirty="0" sz="1200" spc="455">
                <a:latin typeface="Calibri"/>
                <a:cs typeface="Calibri"/>
              </a:rPr>
              <a:t> </a:t>
            </a:r>
            <a:r>
              <a:rPr dirty="0" sz="1200" spc="65">
                <a:latin typeface="Calibri"/>
                <a:cs typeface="Calibri"/>
              </a:rPr>
              <a:t>The</a:t>
            </a:r>
            <a:r>
              <a:rPr dirty="0" sz="1200" spc="19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baud</a:t>
            </a:r>
            <a:r>
              <a:rPr dirty="0" sz="1200" spc="19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rate</a:t>
            </a:r>
            <a:r>
              <a:rPr dirty="0" sz="1200" spc="19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of</a:t>
            </a:r>
            <a:r>
              <a:rPr dirty="0" sz="1200" spc="19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the</a:t>
            </a:r>
            <a:r>
              <a:rPr dirty="0" sz="1200" spc="19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sub-window</a:t>
            </a:r>
            <a:r>
              <a:rPr dirty="0" sz="1200" spc="19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has</a:t>
            </a:r>
            <a:r>
              <a:rPr dirty="0" sz="1200" spc="195">
                <a:latin typeface="Calibri"/>
                <a:cs typeface="Calibri"/>
              </a:rPr>
              <a:t> </a:t>
            </a:r>
            <a:r>
              <a:rPr dirty="0" sz="1200" spc="-25">
                <a:latin typeface="Calibri"/>
                <a:cs typeface="Calibri"/>
              </a:rPr>
              <a:t>to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27" name="object 27" descr=""/>
          <p:cNvSpPr txBox="1"/>
          <p:nvPr/>
        </p:nvSpPr>
        <p:spPr>
          <a:xfrm>
            <a:off x="573925" y="7831642"/>
            <a:ext cx="1942464" cy="207645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200">
                <a:latin typeface="Calibri"/>
                <a:cs typeface="Calibri"/>
              </a:rPr>
              <a:t>match</a:t>
            </a:r>
            <a:r>
              <a:rPr dirty="0" sz="1200" spc="10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the</a:t>
            </a:r>
            <a:r>
              <a:rPr dirty="0" sz="1200" spc="105">
                <a:latin typeface="Calibri"/>
                <a:cs typeface="Calibri"/>
              </a:rPr>
              <a:t> </a:t>
            </a:r>
            <a:r>
              <a:rPr dirty="0" sz="1200" spc="-10">
                <a:latin typeface="Calibri"/>
                <a:cs typeface="Calibri"/>
              </a:rPr>
              <a:t>software</a:t>
            </a:r>
            <a:r>
              <a:rPr dirty="0" sz="1200" spc="105">
                <a:latin typeface="Calibri"/>
                <a:cs typeface="Calibri"/>
              </a:rPr>
              <a:t> </a:t>
            </a:r>
            <a:r>
              <a:rPr dirty="0" sz="1200" spc="-10">
                <a:latin typeface="Calibri"/>
                <a:cs typeface="Calibri"/>
              </a:rPr>
              <a:t>command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28" name="object 28" descr=""/>
          <p:cNvSpPr txBox="1"/>
          <p:nvPr/>
        </p:nvSpPr>
        <p:spPr>
          <a:xfrm>
            <a:off x="2555684" y="7841818"/>
            <a:ext cx="1307465" cy="233045"/>
          </a:xfrm>
          <a:prstGeom prst="rect">
            <a:avLst/>
          </a:prstGeom>
          <a:ln w="5054">
            <a:solidFill>
              <a:srgbClr val="000000"/>
            </a:solidFill>
          </a:ln>
        </p:spPr>
        <p:txBody>
          <a:bodyPr wrap="square" lIns="0" tIns="1905" rIns="0" bIns="0" rtlCol="0" vert="horz">
            <a:spAutoFit/>
          </a:bodyPr>
          <a:lstStyle/>
          <a:p>
            <a:pPr marL="40005">
              <a:lnSpc>
                <a:spcPct val="100000"/>
              </a:lnSpc>
              <a:spcBef>
                <a:spcPts val="15"/>
              </a:spcBef>
            </a:pPr>
            <a:r>
              <a:rPr dirty="0" sz="1200" spc="-10">
                <a:latin typeface="Calibri"/>
                <a:cs typeface="Calibri"/>
              </a:rPr>
              <a:t>Serial.begin(xxxx);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29" name="object 29" descr=""/>
          <p:cNvSpPr txBox="1"/>
          <p:nvPr/>
        </p:nvSpPr>
        <p:spPr>
          <a:xfrm>
            <a:off x="3852976" y="7831642"/>
            <a:ext cx="66675" cy="207645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200" spc="-50">
                <a:latin typeface="Calibri"/>
                <a:cs typeface="Calibri"/>
              </a:rPr>
              <a:t>!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30" name="object 30" descr=""/>
          <p:cNvSpPr txBox="1"/>
          <p:nvPr/>
        </p:nvSpPr>
        <p:spPr>
          <a:xfrm>
            <a:off x="573925" y="8210712"/>
            <a:ext cx="6505575" cy="75819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algn="just" marL="12700" marR="5080">
              <a:lnSpc>
                <a:spcPct val="100000"/>
              </a:lnSpc>
              <a:spcBef>
                <a:spcPts val="95"/>
              </a:spcBef>
            </a:pPr>
            <a:r>
              <a:rPr dirty="0" sz="1200">
                <a:latin typeface="Calibri"/>
                <a:cs typeface="Calibri"/>
              </a:rPr>
              <a:t>Similar</a:t>
            </a:r>
            <a:r>
              <a:rPr dirty="0" sz="1200" spc="16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to</a:t>
            </a:r>
            <a:r>
              <a:rPr dirty="0" sz="1200" spc="17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the</a:t>
            </a:r>
            <a:r>
              <a:rPr dirty="0" sz="1200" spc="17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Board</a:t>
            </a:r>
            <a:r>
              <a:rPr dirty="0" sz="1200" spc="39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Manager,</a:t>
            </a:r>
            <a:r>
              <a:rPr dirty="0" sz="1200" spc="17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there</a:t>
            </a:r>
            <a:r>
              <a:rPr dirty="0" sz="1200" spc="17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is</a:t>
            </a:r>
            <a:r>
              <a:rPr dirty="0" sz="1200" spc="17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also</a:t>
            </a:r>
            <a:r>
              <a:rPr dirty="0" sz="1200" spc="17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the</a:t>
            </a:r>
            <a:r>
              <a:rPr dirty="0" sz="1200" spc="175">
                <a:latin typeface="Calibri"/>
                <a:cs typeface="Calibri"/>
              </a:rPr>
              <a:t> </a:t>
            </a:r>
            <a:r>
              <a:rPr dirty="0" sz="1200" spc="130">
                <a:latin typeface="Calibri"/>
                <a:cs typeface="Calibri"/>
              </a:rPr>
              <a:t>Library</a:t>
            </a:r>
            <a:r>
              <a:rPr dirty="0" sz="1200" spc="39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Manager.</a:t>
            </a:r>
            <a:r>
              <a:rPr dirty="0" sz="1200" spc="350">
                <a:latin typeface="Calibri"/>
                <a:cs typeface="Calibri"/>
              </a:rPr>
              <a:t> </a:t>
            </a:r>
            <a:r>
              <a:rPr dirty="0" sz="1200" spc="50">
                <a:latin typeface="Calibri"/>
                <a:cs typeface="Calibri"/>
              </a:rPr>
              <a:t>You</a:t>
            </a:r>
            <a:r>
              <a:rPr dirty="0" sz="1200" spc="17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can</a:t>
            </a:r>
            <a:r>
              <a:rPr dirty="0" sz="1200" spc="17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find</a:t>
            </a:r>
            <a:r>
              <a:rPr dirty="0" sz="1200" spc="17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this</a:t>
            </a:r>
            <a:r>
              <a:rPr dirty="0" sz="1200" spc="17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via</a:t>
            </a:r>
            <a:r>
              <a:rPr dirty="0" sz="1200" spc="16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the</a:t>
            </a:r>
            <a:r>
              <a:rPr dirty="0" sz="1200" spc="170">
                <a:latin typeface="Calibri"/>
                <a:cs typeface="Calibri"/>
              </a:rPr>
              <a:t> </a:t>
            </a:r>
            <a:r>
              <a:rPr dirty="0" sz="1200" spc="-20">
                <a:latin typeface="Calibri"/>
                <a:cs typeface="Calibri"/>
              </a:rPr>
              <a:t>menu </a:t>
            </a:r>
            <a:r>
              <a:rPr dirty="0" sz="1200">
                <a:latin typeface="Calibri"/>
                <a:cs typeface="Calibri"/>
              </a:rPr>
              <a:t>item</a:t>
            </a:r>
            <a:r>
              <a:rPr dirty="0" sz="1200" spc="75">
                <a:latin typeface="Calibri"/>
                <a:cs typeface="Calibri"/>
              </a:rPr>
              <a:t> </a:t>
            </a:r>
            <a:r>
              <a:rPr dirty="0" sz="1200" spc="85">
                <a:latin typeface="Calibri"/>
                <a:cs typeface="Calibri"/>
              </a:rPr>
              <a:t>Sketch</a:t>
            </a:r>
            <a:r>
              <a:rPr dirty="0" sz="1200" spc="85">
                <a:latin typeface="Lucida Sans Unicode"/>
                <a:cs typeface="Lucida Sans Unicode"/>
              </a:rPr>
              <a:t>⇒</a:t>
            </a:r>
            <a:r>
              <a:rPr dirty="0" sz="1200" spc="85">
                <a:latin typeface="Calibri"/>
                <a:cs typeface="Calibri"/>
              </a:rPr>
              <a:t>include</a:t>
            </a:r>
            <a:r>
              <a:rPr dirty="0" sz="1200" spc="445">
                <a:latin typeface="Calibri"/>
                <a:cs typeface="Calibri"/>
              </a:rPr>
              <a:t> </a:t>
            </a:r>
            <a:r>
              <a:rPr dirty="0" sz="1200" spc="114">
                <a:latin typeface="Calibri"/>
                <a:cs typeface="Calibri"/>
              </a:rPr>
              <a:t>Library.</a:t>
            </a:r>
            <a:r>
              <a:rPr dirty="0" sz="1200" spc="310">
                <a:latin typeface="Calibri"/>
                <a:cs typeface="Calibri"/>
              </a:rPr>
              <a:t> </a:t>
            </a:r>
            <a:r>
              <a:rPr dirty="0" sz="1200" spc="95">
                <a:latin typeface="Calibri"/>
                <a:cs typeface="Calibri"/>
              </a:rPr>
              <a:t>At</a:t>
            </a:r>
            <a:r>
              <a:rPr dirty="0" sz="1200" spc="8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the</a:t>
            </a:r>
            <a:r>
              <a:rPr dirty="0" sz="1200" spc="8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beginning,</a:t>
            </a:r>
            <a:r>
              <a:rPr dirty="0" sz="1200" spc="10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you</a:t>
            </a:r>
            <a:r>
              <a:rPr dirty="0" sz="1200" spc="8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must</a:t>
            </a:r>
            <a:r>
              <a:rPr dirty="0" sz="1200" spc="8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install</a:t>
            </a:r>
            <a:r>
              <a:rPr dirty="0" sz="1200" spc="8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libraries</a:t>
            </a:r>
            <a:r>
              <a:rPr dirty="0" sz="1200" spc="8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to</a:t>
            </a:r>
            <a:r>
              <a:rPr dirty="0" sz="1200" spc="8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control</a:t>
            </a:r>
            <a:r>
              <a:rPr dirty="0" sz="1200" spc="75">
                <a:latin typeface="Calibri"/>
                <a:cs typeface="Calibri"/>
              </a:rPr>
              <a:t> </a:t>
            </a:r>
            <a:r>
              <a:rPr dirty="0" sz="1200" spc="180">
                <a:latin typeface="Calibri"/>
                <a:cs typeface="Calibri"/>
              </a:rPr>
              <a:t>OLED/TFT </a:t>
            </a:r>
            <a:r>
              <a:rPr dirty="0" sz="1200">
                <a:latin typeface="Calibri"/>
                <a:cs typeface="Calibri"/>
              </a:rPr>
              <a:t>displays</a:t>
            </a:r>
            <a:r>
              <a:rPr dirty="0" sz="1200" spc="29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and</a:t>
            </a:r>
            <a:r>
              <a:rPr dirty="0" sz="1200" spc="29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to</a:t>
            </a:r>
            <a:r>
              <a:rPr dirty="0" sz="1200" spc="29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get</a:t>
            </a:r>
            <a:r>
              <a:rPr dirty="0" sz="1200" spc="29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a</a:t>
            </a:r>
            <a:r>
              <a:rPr dirty="0" sz="1200" spc="29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better</a:t>
            </a:r>
            <a:r>
              <a:rPr dirty="0" sz="1200" spc="29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understanding</a:t>
            </a:r>
            <a:r>
              <a:rPr dirty="0" sz="1200" spc="29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of</a:t>
            </a:r>
            <a:r>
              <a:rPr dirty="0" sz="1200" spc="29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timer</a:t>
            </a:r>
            <a:r>
              <a:rPr dirty="0" sz="1200" spc="29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interrupts.</a:t>
            </a:r>
            <a:r>
              <a:rPr dirty="0" sz="1200" spc="195">
                <a:latin typeface="Calibri"/>
                <a:cs typeface="Calibri"/>
              </a:rPr>
              <a:t>  </a:t>
            </a:r>
            <a:r>
              <a:rPr dirty="0" sz="1200">
                <a:latin typeface="Calibri"/>
                <a:cs typeface="Calibri"/>
              </a:rPr>
              <a:t>Similarily,</a:t>
            </a:r>
            <a:r>
              <a:rPr dirty="0" sz="1200" spc="32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you</a:t>
            </a:r>
            <a:r>
              <a:rPr dirty="0" sz="1200" spc="29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will</a:t>
            </a:r>
            <a:r>
              <a:rPr dirty="0" sz="1200" spc="29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later</a:t>
            </a:r>
            <a:r>
              <a:rPr dirty="0" sz="1200" spc="29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load</a:t>
            </a:r>
            <a:r>
              <a:rPr dirty="0" sz="1200" spc="295">
                <a:latin typeface="Calibri"/>
                <a:cs typeface="Calibri"/>
              </a:rPr>
              <a:t> </a:t>
            </a:r>
            <a:r>
              <a:rPr dirty="0" sz="1200" spc="-25">
                <a:latin typeface="Calibri"/>
                <a:cs typeface="Calibri"/>
              </a:rPr>
              <a:t>the </a:t>
            </a:r>
            <a:r>
              <a:rPr dirty="0" sz="1200">
                <a:latin typeface="Calibri"/>
                <a:cs typeface="Calibri"/>
              </a:rPr>
              <a:t>operating</a:t>
            </a:r>
            <a:r>
              <a:rPr dirty="0" sz="1200" spc="18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system</a:t>
            </a:r>
            <a:r>
              <a:rPr dirty="0" sz="1200" spc="180">
                <a:latin typeface="Calibri"/>
                <a:cs typeface="Calibri"/>
              </a:rPr>
              <a:t> </a:t>
            </a:r>
            <a:r>
              <a:rPr dirty="0" sz="1200" spc="-10">
                <a:latin typeface="Calibri"/>
                <a:cs typeface="Calibri"/>
                <a:hlinkClick r:id="rId4"/>
              </a:rPr>
              <a:t>FreeRTOS</a:t>
            </a:r>
            <a:r>
              <a:rPr dirty="0" sz="1200" spc="-10">
                <a:latin typeface="Calibri"/>
                <a:cs typeface="Calibri"/>
              </a:rPr>
              <a:t>.</a:t>
            </a:r>
            <a:endParaRPr sz="12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 txBox="1"/>
          <p:nvPr/>
        </p:nvSpPr>
        <p:spPr>
          <a:xfrm>
            <a:off x="523125" y="411350"/>
            <a:ext cx="6632575" cy="548767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3871595">
              <a:lnSpc>
                <a:spcPct val="100000"/>
              </a:lnSpc>
              <a:spcBef>
                <a:spcPts val="95"/>
              </a:spcBef>
            </a:pPr>
            <a:r>
              <a:rPr dirty="0" sz="1200" spc="10" i="1">
                <a:latin typeface="Calibri"/>
                <a:cs typeface="Calibri"/>
              </a:rPr>
              <a:t>Experiments</a:t>
            </a:r>
            <a:r>
              <a:rPr dirty="0" sz="1200" spc="265" i="1">
                <a:latin typeface="Calibri"/>
                <a:cs typeface="Calibri"/>
              </a:rPr>
              <a:t> </a:t>
            </a:r>
            <a:r>
              <a:rPr dirty="0" sz="1200" spc="10" i="1">
                <a:latin typeface="Calibri"/>
                <a:cs typeface="Calibri"/>
              </a:rPr>
              <a:t>with</a:t>
            </a:r>
            <a:r>
              <a:rPr dirty="0" sz="1200" spc="265" i="1">
                <a:latin typeface="Calibri"/>
                <a:cs typeface="Calibri"/>
              </a:rPr>
              <a:t> </a:t>
            </a:r>
            <a:r>
              <a:rPr dirty="0" sz="1200" spc="10" i="1">
                <a:latin typeface="Calibri"/>
                <a:cs typeface="Calibri"/>
              </a:rPr>
              <a:t>microcontroller</a:t>
            </a:r>
            <a:r>
              <a:rPr dirty="0" sz="1200" spc="275" i="1">
                <a:latin typeface="Calibri"/>
                <a:cs typeface="Calibri"/>
              </a:rPr>
              <a:t> </a:t>
            </a:r>
            <a:r>
              <a:rPr dirty="0" sz="1200" spc="-10" i="1">
                <a:latin typeface="Calibri"/>
                <a:cs typeface="Calibri"/>
              </a:rPr>
              <a:t>boards</a:t>
            </a:r>
            <a:endParaRPr sz="12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1015"/>
              </a:spcBef>
            </a:pPr>
            <a:endParaRPr sz="1200">
              <a:latin typeface="Calibri"/>
              <a:cs typeface="Calibri"/>
            </a:endParaRPr>
          </a:p>
          <a:p>
            <a:pPr lvl="2" marL="689610" indent="-626110">
              <a:lnSpc>
                <a:spcPct val="100000"/>
              </a:lnSpc>
              <a:buFont typeface="Calibri"/>
              <a:buAutoNum type="arabicPeriod" startAt="4"/>
              <a:tabLst>
                <a:tab pos="689610" algn="l"/>
              </a:tabLst>
            </a:pPr>
            <a:r>
              <a:rPr dirty="0" sz="1400" spc="150" b="1">
                <a:latin typeface="Calibri"/>
                <a:cs typeface="Calibri"/>
              </a:rPr>
              <a:t>Arduino</a:t>
            </a:r>
            <a:r>
              <a:rPr dirty="0" sz="1400" spc="225" b="1">
                <a:latin typeface="Calibri"/>
                <a:cs typeface="Calibri"/>
              </a:rPr>
              <a:t> </a:t>
            </a:r>
            <a:r>
              <a:rPr dirty="0" sz="1400" spc="305" b="1">
                <a:latin typeface="Calibri"/>
                <a:cs typeface="Calibri"/>
              </a:rPr>
              <a:t>UNO</a:t>
            </a:r>
            <a:r>
              <a:rPr dirty="0" sz="1400" spc="229" b="1">
                <a:latin typeface="Calibri"/>
                <a:cs typeface="Calibri"/>
              </a:rPr>
              <a:t> </a:t>
            </a:r>
            <a:r>
              <a:rPr dirty="0" sz="1400" spc="114" b="1">
                <a:latin typeface="Calibri"/>
                <a:cs typeface="Calibri"/>
              </a:rPr>
              <a:t>rev3</a:t>
            </a:r>
            <a:r>
              <a:rPr dirty="0" sz="1400" spc="225" b="1">
                <a:latin typeface="Calibri"/>
                <a:cs typeface="Calibri"/>
              </a:rPr>
              <a:t> </a:t>
            </a:r>
            <a:r>
              <a:rPr dirty="0" sz="1400" spc="114" b="1">
                <a:latin typeface="Calibri"/>
                <a:cs typeface="Calibri"/>
              </a:rPr>
              <a:t>board</a:t>
            </a:r>
            <a:endParaRPr sz="1400">
              <a:latin typeface="Calibri"/>
              <a:cs typeface="Calibri"/>
            </a:endParaRPr>
          </a:p>
          <a:p>
            <a:pPr lvl="2">
              <a:lnSpc>
                <a:spcPct val="100000"/>
              </a:lnSpc>
              <a:spcBef>
                <a:spcPts val="445"/>
              </a:spcBef>
              <a:buFont typeface="Calibri"/>
              <a:buAutoNum type="arabicPeriod" startAt="4"/>
            </a:pPr>
            <a:endParaRPr sz="1400">
              <a:latin typeface="Calibri"/>
              <a:cs typeface="Calibri"/>
            </a:endParaRPr>
          </a:p>
          <a:p>
            <a:pPr algn="just" marL="63500" marR="79375">
              <a:lnSpc>
                <a:spcPct val="100000"/>
              </a:lnSpc>
            </a:pPr>
            <a:r>
              <a:rPr dirty="0" sz="1200">
                <a:latin typeface="Calibri"/>
                <a:cs typeface="Calibri"/>
              </a:rPr>
              <a:t>No</a:t>
            </a:r>
            <a:r>
              <a:rPr dirty="0" sz="1200" spc="24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external</a:t>
            </a:r>
            <a:r>
              <a:rPr dirty="0" sz="1200" spc="24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cabling</a:t>
            </a:r>
            <a:r>
              <a:rPr dirty="0" sz="1200" spc="24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is</a:t>
            </a:r>
            <a:r>
              <a:rPr dirty="0" sz="1200" spc="24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required</a:t>
            </a:r>
            <a:r>
              <a:rPr dirty="0" sz="1200" spc="24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for</a:t>
            </a:r>
            <a:r>
              <a:rPr dirty="0" sz="1200" spc="24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commissioning.</a:t>
            </a:r>
            <a:r>
              <a:rPr dirty="0" sz="1200" spc="140">
                <a:latin typeface="Calibri"/>
                <a:cs typeface="Calibri"/>
              </a:rPr>
              <a:t>  </a:t>
            </a:r>
            <a:r>
              <a:rPr dirty="0" sz="1200" spc="60">
                <a:latin typeface="Calibri"/>
                <a:cs typeface="Calibri"/>
              </a:rPr>
              <a:t>Only</a:t>
            </a:r>
            <a:r>
              <a:rPr dirty="0" sz="1200" spc="25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a</a:t>
            </a:r>
            <a:r>
              <a:rPr dirty="0" sz="1200" spc="240">
                <a:latin typeface="Calibri"/>
                <a:cs typeface="Calibri"/>
              </a:rPr>
              <a:t> </a:t>
            </a:r>
            <a:r>
              <a:rPr dirty="0" sz="1200" spc="125">
                <a:latin typeface="Calibri"/>
                <a:cs typeface="Calibri"/>
              </a:rPr>
              <a:t>USB</a:t>
            </a:r>
            <a:r>
              <a:rPr dirty="0" sz="1200" spc="24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cable,</a:t>
            </a:r>
            <a:r>
              <a:rPr dirty="0" sz="1200" spc="26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which</a:t>
            </a:r>
            <a:r>
              <a:rPr dirty="0" sz="1200" spc="24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is</a:t>
            </a:r>
            <a:r>
              <a:rPr dirty="0" sz="1200" spc="24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included</a:t>
            </a:r>
            <a:r>
              <a:rPr dirty="0" sz="1200" spc="24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with</a:t>
            </a:r>
            <a:r>
              <a:rPr dirty="0" sz="1200" spc="240">
                <a:latin typeface="Calibri"/>
                <a:cs typeface="Calibri"/>
              </a:rPr>
              <a:t> </a:t>
            </a:r>
            <a:r>
              <a:rPr dirty="0" sz="1200" spc="-25">
                <a:latin typeface="Calibri"/>
                <a:cs typeface="Calibri"/>
              </a:rPr>
              <a:t>the </a:t>
            </a:r>
            <a:r>
              <a:rPr dirty="0" sz="1200">
                <a:latin typeface="Calibri"/>
                <a:cs typeface="Calibri"/>
              </a:rPr>
              <a:t>purchase,</a:t>
            </a:r>
            <a:r>
              <a:rPr dirty="0" sz="1200" spc="28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is</a:t>
            </a:r>
            <a:r>
              <a:rPr dirty="0" sz="1200" spc="26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required.</a:t>
            </a:r>
            <a:r>
              <a:rPr dirty="0" sz="1200" spc="170">
                <a:latin typeface="Calibri"/>
                <a:cs typeface="Calibri"/>
              </a:rPr>
              <a:t>  </a:t>
            </a:r>
            <a:r>
              <a:rPr dirty="0" sz="1200" spc="65">
                <a:latin typeface="Calibri"/>
                <a:cs typeface="Calibri"/>
              </a:rPr>
              <a:t>The</a:t>
            </a:r>
            <a:r>
              <a:rPr dirty="0" sz="1200" spc="26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initial</a:t>
            </a:r>
            <a:r>
              <a:rPr dirty="0" sz="1200" spc="26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examples</a:t>
            </a:r>
            <a:r>
              <a:rPr dirty="0" sz="1200" spc="254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are</a:t>
            </a:r>
            <a:r>
              <a:rPr dirty="0" sz="1200" spc="26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already</a:t>
            </a:r>
            <a:r>
              <a:rPr dirty="0" sz="1200" spc="254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included</a:t>
            </a:r>
            <a:r>
              <a:rPr dirty="0" sz="1200" spc="26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in</a:t>
            </a:r>
            <a:r>
              <a:rPr dirty="0" sz="1200" spc="26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the</a:t>
            </a:r>
            <a:r>
              <a:rPr dirty="0" sz="1200" spc="260">
                <a:latin typeface="Calibri"/>
                <a:cs typeface="Calibri"/>
              </a:rPr>
              <a:t> </a:t>
            </a:r>
            <a:r>
              <a:rPr dirty="0" sz="1200" spc="55">
                <a:latin typeface="Calibri"/>
                <a:cs typeface="Calibri"/>
              </a:rPr>
              <a:t>Arduino</a:t>
            </a:r>
            <a:r>
              <a:rPr dirty="0" sz="1200" spc="390">
                <a:latin typeface="Calibri"/>
                <a:cs typeface="Calibri"/>
              </a:rPr>
              <a:t> </a:t>
            </a:r>
            <a:r>
              <a:rPr dirty="0" sz="1200" spc="70">
                <a:latin typeface="Calibri"/>
                <a:cs typeface="Calibri"/>
              </a:rPr>
              <a:t>IDE</a:t>
            </a:r>
            <a:r>
              <a:rPr dirty="0" sz="1200" spc="260">
                <a:latin typeface="Calibri"/>
                <a:cs typeface="Calibri"/>
              </a:rPr>
              <a:t> </a:t>
            </a:r>
            <a:r>
              <a:rPr dirty="0" sz="1200" spc="-10">
                <a:latin typeface="Calibri"/>
                <a:cs typeface="Calibri"/>
              </a:rPr>
              <a:t>installation. </a:t>
            </a:r>
            <a:r>
              <a:rPr dirty="0" sz="1200" spc="50">
                <a:latin typeface="Calibri"/>
                <a:cs typeface="Calibri"/>
              </a:rPr>
              <a:t>You</a:t>
            </a:r>
            <a:r>
              <a:rPr dirty="0" sz="1200" spc="13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can</a:t>
            </a:r>
            <a:r>
              <a:rPr dirty="0" sz="1200" spc="13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commission</a:t>
            </a:r>
            <a:r>
              <a:rPr dirty="0" sz="1200" spc="13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other</a:t>
            </a:r>
            <a:r>
              <a:rPr dirty="0" sz="1200" spc="13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developer</a:t>
            </a:r>
            <a:r>
              <a:rPr dirty="0" sz="1200" spc="13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boards</a:t>
            </a:r>
            <a:r>
              <a:rPr dirty="0" sz="1200" spc="13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later,</a:t>
            </a:r>
            <a:r>
              <a:rPr dirty="0" sz="1200" spc="13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which</a:t>
            </a:r>
            <a:r>
              <a:rPr dirty="0" sz="1200" spc="13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works</a:t>
            </a:r>
            <a:r>
              <a:rPr dirty="0" sz="1200" spc="13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just</a:t>
            </a:r>
            <a:r>
              <a:rPr dirty="0" sz="1200" spc="13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as</a:t>
            </a:r>
            <a:r>
              <a:rPr dirty="0" sz="1200" spc="130">
                <a:latin typeface="Calibri"/>
                <a:cs typeface="Calibri"/>
              </a:rPr>
              <a:t> </a:t>
            </a:r>
            <a:r>
              <a:rPr dirty="0" sz="1200" spc="-10">
                <a:latin typeface="Calibri"/>
                <a:cs typeface="Calibri"/>
              </a:rPr>
              <a:t>easily.</a:t>
            </a:r>
            <a:endParaRPr sz="1200">
              <a:latin typeface="Calibri"/>
              <a:cs typeface="Calibri"/>
            </a:endParaRPr>
          </a:p>
          <a:p>
            <a:pPr algn="just" marL="63500" marR="80010">
              <a:lnSpc>
                <a:spcPct val="100000"/>
              </a:lnSpc>
              <a:spcBef>
                <a:spcPts val="1430"/>
              </a:spcBef>
            </a:pPr>
            <a:r>
              <a:rPr dirty="0" sz="1200">
                <a:latin typeface="Calibri"/>
                <a:cs typeface="Calibri"/>
              </a:rPr>
              <a:t>Next,</a:t>
            </a:r>
            <a:r>
              <a:rPr dirty="0" sz="1200" spc="26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you</a:t>
            </a:r>
            <a:r>
              <a:rPr dirty="0" sz="1200" spc="24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can</a:t>
            </a:r>
            <a:r>
              <a:rPr dirty="0" sz="1200" spc="24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transfer</a:t>
            </a:r>
            <a:r>
              <a:rPr dirty="0" sz="1200" spc="23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software</a:t>
            </a:r>
            <a:r>
              <a:rPr dirty="0" sz="1200" spc="24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in</a:t>
            </a:r>
            <a:r>
              <a:rPr dirty="0" sz="1200" spc="229">
                <a:latin typeface="Calibri"/>
                <a:cs typeface="Calibri"/>
              </a:rPr>
              <a:t> </a:t>
            </a:r>
            <a:r>
              <a:rPr dirty="0" sz="1200" spc="125">
                <a:latin typeface="Calibri"/>
                <a:cs typeface="Calibri"/>
              </a:rPr>
              <a:t>Single</a:t>
            </a:r>
            <a:r>
              <a:rPr dirty="0" sz="1200" spc="370">
                <a:latin typeface="Calibri"/>
                <a:cs typeface="Calibri"/>
              </a:rPr>
              <a:t> </a:t>
            </a:r>
            <a:r>
              <a:rPr dirty="0" sz="1200" spc="65">
                <a:latin typeface="Calibri"/>
                <a:cs typeface="Calibri"/>
              </a:rPr>
              <a:t>Task</a:t>
            </a:r>
            <a:r>
              <a:rPr dirty="0" sz="1200" spc="365">
                <a:latin typeface="Calibri"/>
                <a:cs typeface="Calibri"/>
              </a:rPr>
              <a:t> </a:t>
            </a:r>
            <a:r>
              <a:rPr dirty="0" sz="1200" spc="-25">
                <a:latin typeface="Calibri"/>
                <a:cs typeface="Calibri"/>
              </a:rPr>
              <a:t>Mode,</a:t>
            </a:r>
            <a:r>
              <a:rPr dirty="0" sz="1200" spc="27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then</a:t>
            </a:r>
            <a:r>
              <a:rPr dirty="0" sz="1200" spc="24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switch</a:t>
            </a:r>
            <a:r>
              <a:rPr dirty="0" sz="1200" spc="24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back</a:t>
            </a:r>
            <a:r>
              <a:rPr dirty="0" sz="1200" spc="23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to</a:t>
            </a:r>
            <a:r>
              <a:rPr dirty="0" sz="1200" spc="24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important</a:t>
            </a:r>
            <a:r>
              <a:rPr dirty="0" sz="1200" spc="235">
                <a:latin typeface="Calibri"/>
                <a:cs typeface="Calibri"/>
              </a:rPr>
              <a:t> </a:t>
            </a:r>
            <a:r>
              <a:rPr dirty="0" sz="1200" spc="-10">
                <a:latin typeface="Calibri"/>
                <a:cs typeface="Calibri"/>
              </a:rPr>
              <a:t>theoretical </a:t>
            </a:r>
            <a:r>
              <a:rPr dirty="0" sz="1200">
                <a:latin typeface="Calibri"/>
                <a:cs typeface="Calibri"/>
              </a:rPr>
              <a:t>aspects.</a:t>
            </a:r>
            <a:r>
              <a:rPr dirty="0" sz="1200" spc="270">
                <a:latin typeface="Calibri"/>
                <a:cs typeface="Calibri"/>
              </a:rPr>
              <a:t> </a:t>
            </a:r>
            <a:r>
              <a:rPr dirty="0" sz="1200" spc="-10">
                <a:latin typeface="Calibri"/>
                <a:cs typeface="Calibri"/>
              </a:rPr>
              <a:t>Procedure:</a:t>
            </a:r>
            <a:endParaRPr sz="12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955"/>
              </a:spcBef>
            </a:pPr>
            <a:endParaRPr sz="1200">
              <a:latin typeface="Calibri"/>
              <a:cs typeface="Calibri"/>
            </a:endParaRPr>
          </a:p>
          <a:p>
            <a:pPr lvl="3" marL="434975" marR="79375" indent="-190500">
              <a:lnSpc>
                <a:spcPct val="100000"/>
              </a:lnSpc>
              <a:spcBef>
                <a:spcPts val="5"/>
              </a:spcBef>
              <a:buAutoNum type="arabicPeriod"/>
              <a:tabLst>
                <a:tab pos="434975" algn="l"/>
              </a:tabLst>
            </a:pPr>
            <a:r>
              <a:rPr dirty="0" sz="1200">
                <a:latin typeface="Calibri"/>
                <a:cs typeface="Calibri"/>
              </a:rPr>
              <a:t>Example:</a:t>
            </a:r>
            <a:r>
              <a:rPr dirty="0" sz="1200" spc="37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Compile</a:t>
            </a:r>
            <a:r>
              <a:rPr dirty="0" sz="1200" spc="19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the</a:t>
            </a:r>
            <a:r>
              <a:rPr dirty="0" sz="1200" spc="195">
                <a:latin typeface="Calibri"/>
                <a:cs typeface="Calibri"/>
              </a:rPr>
              <a:t> </a:t>
            </a:r>
            <a:r>
              <a:rPr dirty="0" sz="1200" spc="135">
                <a:latin typeface="Calibri"/>
                <a:cs typeface="Calibri"/>
              </a:rPr>
              <a:t>"Blink"</a:t>
            </a:r>
            <a:r>
              <a:rPr dirty="0" sz="1200" spc="19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application</a:t>
            </a:r>
            <a:r>
              <a:rPr dirty="0" sz="1200" spc="19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and</a:t>
            </a:r>
            <a:r>
              <a:rPr dirty="0" sz="1200" spc="19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upload</a:t>
            </a:r>
            <a:r>
              <a:rPr dirty="0" sz="1200" spc="190">
                <a:latin typeface="Calibri"/>
                <a:cs typeface="Calibri"/>
              </a:rPr>
              <a:t> </a:t>
            </a:r>
            <a:r>
              <a:rPr dirty="0" sz="1200" spc="50">
                <a:latin typeface="Calibri"/>
                <a:cs typeface="Calibri"/>
              </a:rPr>
              <a:t>it</a:t>
            </a:r>
            <a:r>
              <a:rPr dirty="0" sz="1200" spc="19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to</a:t>
            </a:r>
            <a:r>
              <a:rPr dirty="0" sz="1200" spc="19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the</a:t>
            </a:r>
            <a:r>
              <a:rPr dirty="0" sz="1200" spc="19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board.</a:t>
            </a:r>
            <a:r>
              <a:rPr dirty="0" sz="1200" spc="37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After</a:t>
            </a:r>
            <a:r>
              <a:rPr dirty="0" sz="1200" spc="19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that,</a:t>
            </a:r>
            <a:r>
              <a:rPr dirty="0" sz="1200" spc="19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adjust</a:t>
            </a:r>
            <a:r>
              <a:rPr dirty="0" sz="1200" spc="195">
                <a:latin typeface="Calibri"/>
                <a:cs typeface="Calibri"/>
              </a:rPr>
              <a:t> </a:t>
            </a:r>
            <a:r>
              <a:rPr dirty="0" sz="1200" spc="-25">
                <a:latin typeface="Calibri"/>
                <a:cs typeface="Calibri"/>
              </a:rPr>
              <a:t>the </a:t>
            </a:r>
            <a:r>
              <a:rPr dirty="0" sz="1200">
                <a:latin typeface="Calibri"/>
                <a:cs typeface="Calibri"/>
              </a:rPr>
              <a:t>blink</a:t>
            </a:r>
            <a:r>
              <a:rPr dirty="0" sz="1200" spc="13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frequency</a:t>
            </a:r>
            <a:r>
              <a:rPr dirty="0" sz="1200" spc="140">
                <a:latin typeface="Calibri"/>
                <a:cs typeface="Calibri"/>
              </a:rPr>
              <a:t> </a:t>
            </a:r>
            <a:r>
              <a:rPr dirty="0" sz="1200" spc="305">
                <a:latin typeface="Calibri"/>
                <a:cs typeface="Calibri"/>
              </a:rPr>
              <a:t>=</a:t>
            </a:r>
            <a:r>
              <a:rPr dirty="0" sz="1200" spc="14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on/off</a:t>
            </a:r>
            <a:r>
              <a:rPr dirty="0" sz="1200" spc="13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times</a:t>
            </a:r>
            <a:r>
              <a:rPr dirty="0" sz="1200" spc="145">
                <a:latin typeface="Calibri"/>
                <a:cs typeface="Calibri"/>
              </a:rPr>
              <a:t> </a:t>
            </a:r>
            <a:r>
              <a:rPr dirty="0" sz="1200" spc="125">
                <a:latin typeface="Calibri"/>
                <a:cs typeface="Calibri"/>
              </a:rPr>
              <a:t>=delay(millsec)</a:t>
            </a:r>
            <a:r>
              <a:rPr dirty="0" sz="1200" spc="14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and</a:t>
            </a:r>
            <a:r>
              <a:rPr dirty="0" sz="1200" spc="135">
                <a:latin typeface="Calibri"/>
                <a:cs typeface="Calibri"/>
              </a:rPr>
              <a:t> </a:t>
            </a:r>
            <a:r>
              <a:rPr dirty="0" sz="1200" spc="-25">
                <a:latin typeface="Calibri"/>
                <a:cs typeface="Calibri"/>
              </a:rPr>
              <a:t>see</a:t>
            </a:r>
            <a:r>
              <a:rPr dirty="0" sz="1200" spc="14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what</a:t>
            </a:r>
            <a:r>
              <a:rPr dirty="0" sz="1200" spc="14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the</a:t>
            </a:r>
            <a:r>
              <a:rPr dirty="0" sz="1200" spc="13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board</a:t>
            </a:r>
            <a:r>
              <a:rPr dirty="0" sz="1200" spc="145">
                <a:latin typeface="Calibri"/>
                <a:cs typeface="Calibri"/>
              </a:rPr>
              <a:t> </a:t>
            </a:r>
            <a:r>
              <a:rPr dirty="0" sz="1200" spc="-10">
                <a:latin typeface="Calibri"/>
                <a:cs typeface="Calibri"/>
              </a:rPr>
              <a:t>does.</a:t>
            </a:r>
            <a:endParaRPr sz="1200">
              <a:latin typeface="Calibri"/>
              <a:cs typeface="Calibri"/>
            </a:endParaRPr>
          </a:p>
          <a:p>
            <a:pPr lvl="3" marL="434975" marR="81280" indent="-190500">
              <a:lnSpc>
                <a:spcPct val="100000"/>
              </a:lnSpc>
              <a:spcBef>
                <a:spcPts val="1005"/>
              </a:spcBef>
              <a:buAutoNum type="arabicPeriod"/>
              <a:tabLst>
                <a:tab pos="434975" algn="l"/>
              </a:tabLst>
            </a:pPr>
            <a:r>
              <a:rPr dirty="0" sz="1200">
                <a:latin typeface="Calibri"/>
                <a:cs typeface="Calibri"/>
              </a:rPr>
              <a:t>Compile</a:t>
            </a:r>
            <a:r>
              <a:rPr dirty="0" sz="1200" spc="25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and</a:t>
            </a:r>
            <a:r>
              <a:rPr dirty="0" sz="1200" spc="25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upload</a:t>
            </a:r>
            <a:r>
              <a:rPr dirty="0" sz="1200" spc="25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the</a:t>
            </a:r>
            <a:r>
              <a:rPr dirty="0" sz="1200" spc="250">
                <a:latin typeface="Calibri"/>
                <a:cs typeface="Calibri"/>
              </a:rPr>
              <a:t> </a:t>
            </a:r>
            <a:r>
              <a:rPr dirty="0" sz="1200" spc="90">
                <a:latin typeface="Calibri"/>
                <a:cs typeface="Calibri"/>
              </a:rPr>
              <a:t>TFT/display</a:t>
            </a:r>
            <a:r>
              <a:rPr dirty="0" sz="1200" spc="25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example.</a:t>
            </a:r>
            <a:r>
              <a:rPr dirty="0" sz="1200" spc="140">
                <a:latin typeface="Calibri"/>
                <a:cs typeface="Calibri"/>
              </a:rPr>
              <a:t>  </a:t>
            </a:r>
            <a:r>
              <a:rPr dirty="0" sz="1200">
                <a:latin typeface="Calibri"/>
                <a:cs typeface="Calibri"/>
              </a:rPr>
              <a:t>There</a:t>
            </a:r>
            <a:r>
              <a:rPr dirty="0" sz="1200" spc="254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are</a:t>
            </a:r>
            <a:r>
              <a:rPr dirty="0" sz="1200" spc="254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displays</a:t>
            </a:r>
            <a:r>
              <a:rPr dirty="0" sz="1200" spc="25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which</a:t>
            </a:r>
            <a:r>
              <a:rPr dirty="0" sz="1200" spc="25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simply</a:t>
            </a:r>
            <a:r>
              <a:rPr dirty="0" sz="1200" spc="25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have</a:t>
            </a:r>
            <a:r>
              <a:rPr dirty="0" sz="1200" spc="25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to</a:t>
            </a:r>
            <a:r>
              <a:rPr dirty="0" sz="1200" spc="250">
                <a:latin typeface="Calibri"/>
                <a:cs typeface="Calibri"/>
              </a:rPr>
              <a:t> </a:t>
            </a:r>
            <a:r>
              <a:rPr dirty="0" sz="1200" spc="-25">
                <a:latin typeface="Calibri"/>
                <a:cs typeface="Calibri"/>
              </a:rPr>
              <a:t>be </a:t>
            </a:r>
            <a:r>
              <a:rPr dirty="0" sz="1200">
                <a:latin typeface="Calibri"/>
                <a:cs typeface="Calibri"/>
              </a:rPr>
              <a:t>plugged</a:t>
            </a:r>
            <a:r>
              <a:rPr dirty="0" sz="1200" spc="45">
                <a:latin typeface="Calibri"/>
                <a:cs typeface="Calibri"/>
              </a:rPr>
              <a:t> </a:t>
            </a:r>
            <a:r>
              <a:rPr dirty="0" sz="1200" spc="-10">
                <a:latin typeface="Calibri"/>
                <a:cs typeface="Calibri"/>
              </a:rPr>
              <a:t>onto</a:t>
            </a:r>
            <a:r>
              <a:rPr dirty="0" sz="1200" spc="4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the</a:t>
            </a:r>
            <a:r>
              <a:rPr dirty="0" sz="1200" spc="5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board.</a:t>
            </a:r>
            <a:r>
              <a:rPr dirty="0" sz="1200" spc="290">
                <a:latin typeface="Calibri"/>
                <a:cs typeface="Calibri"/>
              </a:rPr>
              <a:t> </a:t>
            </a:r>
            <a:r>
              <a:rPr dirty="0" sz="1200" spc="65">
                <a:latin typeface="Calibri"/>
                <a:cs typeface="Calibri"/>
              </a:rPr>
              <a:t>The</a:t>
            </a:r>
            <a:r>
              <a:rPr dirty="0" sz="1200" spc="5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only</a:t>
            </a:r>
            <a:r>
              <a:rPr dirty="0" sz="1200" spc="4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issue</a:t>
            </a:r>
            <a:r>
              <a:rPr dirty="0" sz="1200" spc="5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with</a:t>
            </a:r>
            <a:r>
              <a:rPr dirty="0" sz="1200" spc="4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the</a:t>
            </a:r>
            <a:r>
              <a:rPr dirty="0" sz="1200" spc="4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displays</a:t>
            </a:r>
            <a:r>
              <a:rPr dirty="0" sz="1200" spc="5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is</a:t>
            </a:r>
            <a:r>
              <a:rPr dirty="0" sz="1200" spc="4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that</a:t>
            </a:r>
            <a:r>
              <a:rPr dirty="0" sz="1200" spc="4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they</a:t>
            </a:r>
            <a:r>
              <a:rPr dirty="0" sz="1200" spc="50">
                <a:latin typeface="Calibri"/>
                <a:cs typeface="Calibri"/>
              </a:rPr>
              <a:t> </a:t>
            </a:r>
            <a:r>
              <a:rPr dirty="0" sz="1200" spc="-10">
                <a:latin typeface="Calibri"/>
                <a:cs typeface="Calibri"/>
              </a:rPr>
              <a:t>use</a:t>
            </a:r>
            <a:r>
              <a:rPr dirty="0" sz="1200" spc="4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standardized</a:t>
            </a:r>
            <a:r>
              <a:rPr dirty="0" sz="1200" spc="50">
                <a:latin typeface="Calibri"/>
                <a:cs typeface="Calibri"/>
              </a:rPr>
              <a:t> </a:t>
            </a:r>
            <a:r>
              <a:rPr dirty="0" sz="1200" spc="-10">
                <a:latin typeface="Calibri"/>
                <a:cs typeface="Calibri"/>
              </a:rPr>
              <a:t>interfaces </a:t>
            </a:r>
            <a:r>
              <a:rPr dirty="0" sz="1200" spc="190" i="1">
                <a:latin typeface="Calibri"/>
                <a:cs typeface="Calibri"/>
              </a:rPr>
              <a:t>I</a:t>
            </a:r>
            <a:r>
              <a:rPr dirty="0" baseline="31250" sz="1200" spc="284">
                <a:latin typeface="Calibri"/>
                <a:cs typeface="Calibri"/>
              </a:rPr>
              <a:t>2</a:t>
            </a:r>
            <a:r>
              <a:rPr dirty="0" sz="1200" spc="190" i="1">
                <a:latin typeface="Calibri"/>
                <a:cs typeface="Calibri"/>
              </a:rPr>
              <a:t>C</a:t>
            </a:r>
            <a:r>
              <a:rPr dirty="0" sz="1200" spc="215" i="1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or</a:t>
            </a:r>
            <a:r>
              <a:rPr dirty="0" sz="1200" spc="125">
                <a:latin typeface="Calibri"/>
                <a:cs typeface="Calibri"/>
              </a:rPr>
              <a:t> </a:t>
            </a:r>
            <a:r>
              <a:rPr dirty="0" sz="1200" spc="210" i="1">
                <a:latin typeface="Calibri"/>
                <a:cs typeface="Calibri"/>
              </a:rPr>
              <a:t>SPI</a:t>
            </a:r>
            <a:r>
              <a:rPr dirty="0" sz="1200" spc="210">
                <a:latin typeface="Calibri"/>
                <a:cs typeface="Calibri"/>
              </a:rPr>
              <a:t>.</a:t>
            </a:r>
            <a:r>
              <a:rPr dirty="0" sz="1200" spc="26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For</a:t>
            </a:r>
            <a:r>
              <a:rPr dirty="0" sz="1200" spc="12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this</a:t>
            </a:r>
            <a:r>
              <a:rPr dirty="0" sz="1200" spc="12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you</a:t>
            </a:r>
            <a:r>
              <a:rPr dirty="0" sz="1200" spc="13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have</a:t>
            </a:r>
            <a:r>
              <a:rPr dirty="0" sz="1200" spc="12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to</a:t>
            </a:r>
            <a:r>
              <a:rPr dirty="0" sz="1200" spc="13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load</a:t>
            </a:r>
            <a:r>
              <a:rPr dirty="0" sz="1200" spc="12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one</a:t>
            </a:r>
            <a:r>
              <a:rPr dirty="0" sz="1200" spc="12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or</a:t>
            </a:r>
            <a:r>
              <a:rPr dirty="0" sz="1200" spc="13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more</a:t>
            </a:r>
            <a:r>
              <a:rPr dirty="0" sz="1200" spc="12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available</a:t>
            </a:r>
            <a:r>
              <a:rPr dirty="0" sz="1200" spc="13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libraries</a:t>
            </a:r>
            <a:r>
              <a:rPr dirty="0" sz="1200" spc="12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into</a:t>
            </a:r>
            <a:r>
              <a:rPr dirty="0" sz="1200" spc="12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the</a:t>
            </a:r>
            <a:r>
              <a:rPr dirty="0" sz="1200" spc="145">
                <a:latin typeface="Calibri"/>
                <a:cs typeface="Calibri"/>
              </a:rPr>
              <a:t> </a:t>
            </a:r>
            <a:r>
              <a:rPr dirty="0" sz="1200" spc="55">
                <a:latin typeface="Calibri"/>
                <a:cs typeface="Calibri"/>
              </a:rPr>
              <a:t>Arduino</a:t>
            </a:r>
            <a:r>
              <a:rPr dirty="0" sz="1200" spc="360">
                <a:latin typeface="Calibri"/>
                <a:cs typeface="Calibri"/>
              </a:rPr>
              <a:t> </a:t>
            </a:r>
            <a:r>
              <a:rPr dirty="0" sz="1200" spc="35">
                <a:latin typeface="Calibri"/>
                <a:cs typeface="Calibri"/>
              </a:rPr>
              <a:t>IDE. </a:t>
            </a:r>
            <a:r>
              <a:rPr dirty="0" sz="1200" spc="110">
                <a:latin typeface="Calibri"/>
                <a:cs typeface="Calibri"/>
              </a:rPr>
              <a:t>(Adafruit</a:t>
            </a:r>
            <a:r>
              <a:rPr dirty="0" sz="1200" spc="34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GFX</a:t>
            </a:r>
            <a:r>
              <a:rPr dirty="0" sz="1200" spc="12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und</a:t>
            </a:r>
            <a:r>
              <a:rPr dirty="0" sz="1200" spc="125">
                <a:latin typeface="Calibri"/>
                <a:cs typeface="Calibri"/>
              </a:rPr>
              <a:t> </a:t>
            </a:r>
            <a:r>
              <a:rPr dirty="0" sz="1200" spc="110">
                <a:latin typeface="Calibri"/>
                <a:cs typeface="Calibri"/>
              </a:rPr>
              <a:t>Adafruit</a:t>
            </a:r>
            <a:r>
              <a:rPr dirty="0" sz="1200" spc="345">
                <a:latin typeface="Calibri"/>
                <a:cs typeface="Calibri"/>
              </a:rPr>
              <a:t> </a:t>
            </a:r>
            <a:r>
              <a:rPr dirty="0" sz="1200" spc="-10">
                <a:latin typeface="Calibri"/>
                <a:cs typeface="Calibri"/>
              </a:rPr>
              <a:t>SSD1306)</a:t>
            </a:r>
            <a:endParaRPr sz="1200">
              <a:latin typeface="Calibri"/>
              <a:cs typeface="Calibri"/>
            </a:endParaRPr>
          </a:p>
          <a:p>
            <a:pPr lvl="3" marL="434975" marR="81280" indent="-190500">
              <a:lnSpc>
                <a:spcPct val="100000"/>
              </a:lnSpc>
              <a:spcBef>
                <a:spcPts val="1015"/>
              </a:spcBef>
              <a:buAutoNum type="arabicPeriod"/>
              <a:tabLst>
                <a:tab pos="434975" algn="l"/>
              </a:tabLst>
            </a:pPr>
            <a:r>
              <a:rPr dirty="0" sz="1200">
                <a:latin typeface="Calibri"/>
                <a:cs typeface="Calibri"/>
              </a:rPr>
              <a:t>Install</a:t>
            </a:r>
            <a:r>
              <a:rPr dirty="0" sz="1200" spc="204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the</a:t>
            </a:r>
            <a:r>
              <a:rPr dirty="0" sz="1200" spc="21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library</a:t>
            </a:r>
            <a:r>
              <a:rPr dirty="0" sz="1200" spc="229">
                <a:latin typeface="Calibri"/>
                <a:cs typeface="Calibri"/>
              </a:rPr>
              <a:t> </a:t>
            </a:r>
            <a:r>
              <a:rPr dirty="0" sz="1200" spc="90">
                <a:latin typeface="Calibri"/>
                <a:cs typeface="Calibri"/>
              </a:rPr>
              <a:t>TimerInterrupt</a:t>
            </a:r>
            <a:r>
              <a:rPr dirty="0" sz="1200" spc="21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and</a:t>
            </a:r>
            <a:r>
              <a:rPr dirty="0" sz="1200" spc="21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learn</a:t>
            </a:r>
            <a:r>
              <a:rPr dirty="0" sz="1200" spc="21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how</a:t>
            </a:r>
            <a:r>
              <a:rPr dirty="0" sz="1200" spc="21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the</a:t>
            </a:r>
            <a:r>
              <a:rPr dirty="0" sz="1200" spc="21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scheduler</a:t>
            </a:r>
            <a:r>
              <a:rPr dirty="0" sz="1200" spc="22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simulates</a:t>
            </a:r>
            <a:r>
              <a:rPr dirty="0" sz="1200" spc="21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the</a:t>
            </a:r>
            <a:r>
              <a:rPr dirty="0" sz="1200" spc="21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time</a:t>
            </a:r>
            <a:r>
              <a:rPr dirty="0" sz="1200" spc="21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slices</a:t>
            </a:r>
            <a:r>
              <a:rPr dirty="0" sz="1200" spc="220">
                <a:latin typeface="Calibri"/>
                <a:cs typeface="Calibri"/>
              </a:rPr>
              <a:t> </a:t>
            </a:r>
            <a:r>
              <a:rPr dirty="0" sz="1200" spc="-25">
                <a:latin typeface="Calibri"/>
                <a:cs typeface="Calibri"/>
              </a:rPr>
              <a:t>for </a:t>
            </a:r>
            <a:r>
              <a:rPr dirty="0" sz="1200">
                <a:latin typeface="Calibri"/>
                <a:cs typeface="Calibri"/>
              </a:rPr>
              <a:t>the</a:t>
            </a:r>
            <a:r>
              <a:rPr dirty="0" sz="1200" spc="9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execution</a:t>
            </a:r>
            <a:r>
              <a:rPr dirty="0" sz="1200" spc="10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of</a:t>
            </a:r>
            <a:r>
              <a:rPr dirty="0" sz="1200" spc="95">
                <a:latin typeface="Calibri"/>
                <a:cs typeface="Calibri"/>
              </a:rPr>
              <a:t> </a:t>
            </a:r>
            <a:r>
              <a:rPr dirty="0" sz="1200" i="1">
                <a:latin typeface="Calibri"/>
                <a:cs typeface="Calibri"/>
              </a:rPr>
              <a:t>parallel</a:t>
            </a:r>
            <a:r>
              <a:rPr dirty="0" sz="1200" spc="220" i="1">
                <a:latin typeface="Calibri"/>
                <a:cs typeface="Calibri"/>
              </a:rPr>
              <a:t> </a:t>
            </a:r>
            <a:r>
              <a:rPr dirty="0" sz="1200" spc="-10">
                <a:latin typeface="Calibri"/>
                <a:cs typeface="Calibri"/>
              </a:rPr>
              <a:t>processes/tasks.</a:t>
            </a:r>
            <a:endParaRPr sz="1200">
              <a:latin typeface="Calibri"/>
              <a:cs typeface="Calibri"/>
            </a:endParaRPr>
          </a:p>
          <a:p>
            <a:pPr algn="just" lvl="3" marL="434975" marR="80645" indent="-190500">
              <a:lnSpc>
                <a:spcPct val="100000"/>
              </a:lnSpc>
              <a:spcBef>
                <a:spcPts val="1005"/>
              </a:spcBef>
              <a:buAutoNum type="arabicPeriod"/>
              <a:tabLst>
                <a:tab pos="434975" algn="l"/>
              </a:tabLst>
            </a:pPr>
            <a:r>
              <a:rPr dirty="0" sz="1200">
                <a:latin typeface="Calibri"/>
                <a:cs typeface="Calibri"/>
              </a:rPr>
              <a:t>Install</a:t>
            </a:r>
            <a:r>
              <a:rPr dirty="0" sz="1200" spc="32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the</a:t>
            </a:r>
            <a:r>
              <a:rPr dirty="0" sz="1200" spc="31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operating</a:t>
            </a:r>
            <a:r>
              <a:rPr dirty="0" sz="1200" spc="31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system</a:t>
            </a:r>
            <a:r>
              <a:rPr dirty="0" sz="1200" spc="31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FreeRTOS,</a:t>
            </a:r>
            <a:r>
              <a:rPr dirty="0" sz="1200" spc="32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which</a:t>
            </a:r>
            <a:r>
              <a:rPr dirty="0" sz="1200" spc="32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is</a:t>
            </a:r>
            <a:r>
              <a:rPr dirty="0" sz="1200" spc="31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also</a:t>
            </a:r>
            <a:r>
              <a:rPr dirty="0" sz="1200" spc="32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available</a:t>
            </a:r>
            <a:r>
              <a:rPr dirty="0" sz="1200" spc="31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as</a:t>
            </a:r>
            <a:r>
              <a:rPr dirty="0" sz="1200" spc="31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a</a:t>
            </a:r>
            <a:r>
              <a:rPr dirty="0" sz="1200" spc="31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software</a:t>
            </a:r>
            <a:r>
              <a:rPr dirty="0" sz="1200" spc="31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library.</a:t>
            </a:r>
            <a:r>
              <a:rPr dirty="0" sz="1200" spc="254">
                <a:latin typeface="Calibri"/>
                <a:cs typeface="Calibri"/>
              </a:rPr>
              <a:t>  </a:t>
            </a:r>
            <a:r>
              <a:rPr dirty="0" sz="1200" spc="30">
                <a:latin typeface="Calibri"/>
                <a:cs typeface="Calibri"/>
              </a:rPr>
              <a:t>Then </a:t>
            </a:r>
            <a:r>
              <a:rPr dirty="0" sz="1200">
                <a:latin typeface="Calibri"/>
                <a:cs typeface="Calibri"/>
              </a:rPr>
              <a:t>the</a:t>
            </a:r>
            <a:r>
              <a:rPr dirty="0" sz="1200" spc="17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experiments</a:t>
            </a:r>
            <a:r>
              <a:rPr dirty="0" sz="1200" spc="18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from</a:t>
            </a:r>
            <a:r>
              <a:rPr dirty="0" sz="1200" spc="180">
                <a:latin typeface="Calibri"/>
                <a:cs typeface="Calibri"/>
              </a:rPr>
              <a:t> </a:t>
            </a:r>
            <a:r>
              <a:rPr dirty="0" sz="1200" spc="90">
                <a:latin typeface="Calibri"/>
                <a:cs typeface="Calibri"/>
              </a:rPr>
              <a:t>(1=Blink)</a:t>
            </a:r>
            <a:r>
              <a:rPr dirty="0" sz="1200" spc="18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and</a:t>
            </a:r>
            <a:r>
              <a:rPr dirty="0" sz="1200" spc="175">
                <a:latin typeface="Calibri"/>
                <a:cs typeface="Calibri"/>
              </a:rPr>
              <a:t> </a:t>
            </a:r>
            <a:r>
              <a:rPr dirty="0" sz="1200" spc="70">
                <a:latin typeface="Calibri"/>
                <a:cs typeface="Calibri"/>
              </a:rPr>
              <a:t>(2=Display)</a:t>
            </a:r>
            <a:r>
              <a:rPr dirty="0" sz="1200" spc="18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are</a:t>
            </a:r>
            <a:r>
              <a:rPr dirty="0" sz="1200" spc="18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repeated</a:t>
            </a:r>
            <a:r>
              <a:rPr dirty="0" sz="1200" spc="18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in</a:t>
            </a:r>
            <a:r>
              <a:rPr dirty="0" sz="1200" spc="17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multitasking</a:t>
            </a:r>
            <a:r>
              <a:rPr dirty="0" sz="1200" spc="18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mode.</a:t>
            </a:r>
            <a:r>
              <a:rPr dirty="0" sz="1200" spc="395">
                <a:latin typeface="Calibri"/>
                <a:cs typeface="Calibri"/>
              </a:rPr>
              <a:t> </a:t>
            </a:r>
            <a:r>
              <a:rPr dirty="0" sz="1200" spc="65">
                <a:latin typeface="Calibri"/>
                <a:cs typeface="Calibri"/>
              </a:rPr>
              <a:t>In</a:t>
            </a:r>
            <a:r>
              <a:rPr dirty="0" sz="1200" spc="180">
                <a:latin typeface="Calibri"/>
                <a:cs typeface="Calibri"/>
              </a:rPr>
              <a:t> </a:t>
            </a:r>
            <a:r>
              <a:rPr dirty="0" sz="1200" spc="-20">
                <a:latin typeface="Calibri"/>
                <a:cs typeface="Calibri"/>
              </a:rPr>
              <a:t>this </a:t>
            </a:r>
            <a:r>
              <a:rPr dirty="0" sz="1200">
                <a:latin typeface="Calibri"/>
                <a:cs typeface="Calibri"/>
              </a:rPr>
              <a:t>experiment,</a:t>
            </a:r>
            <a:r>
              <a:rPr dirty="0" sz="1200" spc="11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none</a:t>
            </a:r>
            <a:r>
              <a:rPr dirty="0" sz="1200" spc="11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of</a:t>
            </a:r>
            <a:r>
              <a:rPr dirty="0" sz="1200" spc="114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the</a:t>
            </a:r>
            <a:r>
              <a:rPr dirty="0" sz="1200" spc="11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tasks</a:t>
            </a:r>
            <a:r>
              <a:rPr dirty="0" sz="1200" spc="11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use</a:t>
            </a:r>
            <a:r>
              <a:rPr dirty="0" sz="1200" spc="114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any</a:t>
            </a:r>
            <a:r>
              <a:rPr dirty="0" sz="1200" spc="11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shared</a:t>
            </a:r>
            <a:r>
              <a:rPr dirty="0" sz="1200" spc="110">
                <a:latin typeface="Calibri"/>
                <a:cs typeface="Calibri"/>
              </a:rPr>
              <a:t> </a:t>
            </a:r>
            <a:r>
              <a:rPr dirty="0" sz="1200" spc="-10">
                <a:latin typeface="Calibri"/>
                <a:cs typeface="Calibri"/>
              </a:rPr>
              <a:t>resources.</a:t>
            </a:r>
            <a:endParaRPr sz="1200">
              <a:latin typeface="Calibri"/>
              <a:cs typeface="Calibri"/>
            </a:endParaRPr>
          </a:p>
          <a:p>
            <a:pPr algn="just" lvl="3" marL="434975" marR="80010" indent="-190500">
              <a:lnSpc>
                <a:spcPct val="100000"/>
              </a:lnSpc>
              <a:spcBef>
                <a:spcPts val="1010"/>
              </a:spcBef>
              <a:buAutoNum type="arabicPeriod"/>
              <a:tabLst>
                <a:tab pos="434975" algn="l"/>
              </a:tabLst>
            </a:pPr>
            <a:r>
              <a:rPr dirty="0" sz="1200">
                <a:latin typeface="Calibri"/>
                <a:cs typeface="Calibri"/>
              </a:rPr>
              <a:t>Two</a:t>
            </a:r>
            <a:r>
              <a:rPr dirty="0" sz="1200" spc="26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tasks</a:t>
            </a:r>
            <a:r>
              <a:rPr dirty="0" sz="1200" spc="27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are</a:t>
            </a:r>
            <a:r>
              <a:rPr dirty="0" sz="1200" spc="27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now</a:t>
            </a:r>
            <a:r>
              <a:rPr dirty="0" sz="1200" spc="27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to</a:t>
            </a:r>
            <a:r>
              <a:rPr dirty="0" sz="1200" spc="27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be</a:t>
            </a:r>
            <a:r>
              <a:rPr dirty="0" sz="1200" spc="27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started</a:t>
            </a:r>
            <a:r>
              <a:rPr dirty="0" sz="1200" spc="27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in</a:t>
            </a:r>
            <a:r>
              <a:rPr dirty="0" sz="1200" spc="26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parallel</a:t>
            </a:r>
            <a:r>
              <a:rPr dirty="0" sz="1200" spc="27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including</a:t>
            </a:r>
            <a:r>
              <a:rPr dirty="0" sz="1200" spc="27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access</a:t>
            </a:r>
            <a:r>
              <a:rPr dirty="0" sz="1200" spc="27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a</a:t>
            </a:r>
            <a:r>
              <a:rPr dirty="0" sz="1200" spc="27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shared</a:t>
            </a:r>
            <a:r>
              <a:rPr dirty="0" sz="1200" spc="27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resource.</a:t>
            </a:r>
            <a:r>
              <a:rPr dirty="0" sz="1200" spc="185">
                <a:latin typeface="Calibri"/>
                <a:cs typeface="Calibri"/>
              </a:rPr>
              <a:t>  </a:t>
            </a:r>
            <a:r>
              <a:rPr dirty="0" sz="1200">
                <a:latin typeface="Calibri"/>
                <a:cs typeface="Calibri"/>
              </a:rPr>
              <a:t>Both</a:t>
            </a:r>
            <a:r>
              <a:rPr dirty="0" sz="1200" spc="270">
                <a:latin typeface="Calibri"/>
                <a:cs typeface="Calibri"/>
              </a:rPr>
              <a:t> </a:t>
            </a:r>
            <a:r>
              <a:rPr dirty="0" sz="1200" spc="-10">
                <a:latin typeface="Calibri"/>
                <a:cs typeface="Calibri"/>
              </a:rPr>
              <a:t>tasks </a:t>
            </a:r>
            <a:r>
              <a:rPr dirty="0" sz="1200">
                <a:latin typeface="Calibri"/>
                <a:cs typeface="Calibri"/>
              </a:rPr>
              <a:t>should</a:t>
            </a:r>
            <a:r>
              <a:rPr dirty="0" sz="1200" spc="229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access</a:t>
            </a:r>
            <a:r>
              <a:rPr dirty="0" sz="1200" spc="23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a</a:t>
            </a:r>
            <a:r>
              <a:rPr dirty="0" sz="1200" spc="23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display</a:t>
            </a:r>
            <a:r>
              <a:rPr dirty="0" sz="1200" spc="24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or</a:t>
            </a:r>
            <a:r>
              <a:rPr dirty="0" sz="1200" spc="229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the</a:t>
            </a:r>
            <a:r>
              <a:rPr dirty="0" sz="1200" spc="23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serial</a:t>
            </a:r>
            <a:r>
              <a:rPr dirty="0" sz="1200" spc="24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monitor</a:t>
            </a:r>
            <a:r>
              <a:rPr dirty="0" sz="1200" spc="23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channel</a:t>
            </a:r>
            <a:r>
              <a:rPr dirty="0" sz="1200" spc="229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at</a:t>
            </a:r>
            <a:r>
              <a:rPr dirty="0" sz="1200" spc="24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the</a:t>
            </a:r>
            <a:r>
              <a:rPr dirty="0" sz="1200" spc="235">
                <a:latin typeface="Calibri"/>
                <a:cs typeface="Calibri"/>
              </a:rPr>
              <a:t> </a:t>
            </a:r>
            <a:r>
              <a:rPr dirty="0" sz="1200" i="1">
                <a:latin typeface="Calibri"/>
                <a:cs typeface="Calibri"/>
              </a:rPr>
              <a:t>same</a:t>
            </a:r>
            <a:r>
              <a:rPr dirty="0" sz="1200" spc="254" i="1">
                <a:latin typeface="Calibri"/>
                <a:cs typeface="Calibri"/>
              </a:rPr>
              <a:t> </a:t>
            </a:r>
            <a:r>
              <a:rPr dirty="0" sz="1200" i="1">
                <a:latin typeface="Calibri"/>
                <a:cs typeface="Calibri"/>
              </a:rPr>
              <a:t>time</a:t>
            </a:r>
            <a:r>
              <a:rPr dirty="0" sz="1200">
                <a:latin typeface="Calibri"/>
                <a:cs typeface="Calibri"/>
              </a:rPr>
              <a:t>.</a:t>
            </a:r>
            <a:r>
              <a:rPr dirty="0" sz="1200" spc="160">
                <a:latin typeface="Calibri"/>
                <a:cs typeface="Calibri"/>
              </a:rPr>
              <a:t>  </a:t>
            </a:r>
            <a:r>
              <a:rPr dirty="0" sz="1200" spc="65">
                <a:latin typeface="Lucida Sans Unicode"/>
                <a:cs typeface="Lucida Sans Unicode"/>
              </a:rPr>
              <a:t>⇐</a:t>
            </a:r>
            <a:r>
              <a:rPr dirty="0" sz="1200" spc="125">
                <a:latin typeface="Lucida Sans Unicode"/>
                <a:cs typeface="Lucida Sans Unicode"/>
              </a:rPr>
              <a:t> </a:t>
            </a:r>
            <a:r>
              <a:rPr dirty="0" sz="1200" spc="50">
                <a:latin typeface="Calibri"/>
                <a:cs typeface="Calibri"/>
              </a:rPr>
              <a:t>You</a:t>
            </a:r>
            <a:r>
              <a:rPr dirty="0" sz="1200" spc="24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need</a:t>
            </a:r>
            <a:r>
              <a:rPr dirty="0" sz="1200" spc="229">
                <a:latin typeface="Calibri"/>
                <a:cs typeface="Calibri"/>
              </a:rPr>
              <a:t> </a:t>
            </a:r>
            <a:r>
              <a:rPr dirty="0" sz="1200" spc="-20">
                <a:latin typeface="Calibri"/>
                <a:cs typeface="Calibri"/>
              </a:rPr>
              <a:t>some </a:t>
            </a:r>
            <a:r>
              <a:rPr dirty="0" sz="1200">
                <a:latin typeface="Calibri"/>
                <a:cs typeface="Calibri"/>
              </a:rPr>
              <a:t>theory</a:t>
            </a:r>
            <a:r>
              <a:rPr dirty="0" sz="1200" spc="15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to</a:t>
            </a:r>
            <a:r>
              <a:rPr dirty="0" sz="1200" spc="16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understand</a:t>
            </a:r>
            <a:r>
              <a:rPr dirty="0" sz="1200" spc="16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this.</a:t>
            </a:r>
            <a:r>
              <a:rPr dirty="0" sz="1200" spc="310">
                <a:latin typeface="Calibri"/>
                <a:cs typeface="Calibri"/>
              </a:rPr>
              <a:t> </a:t>
            </a:r>
            <a:r>
              <a:rPr dirty="0" sz="1200" spc="75">
                <a:latin typeface="Calibri"/>
                <a:cs typeface="Calibri"/>
              </a:rPr>
              <a:t>This</a:t>
            </a:r>
            <a:r>
              <a:rPr dirty="0" sz="1200" spc="16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will</a:t>
            </a:r>
            <a:r>
              <a:rPr dirty="0" sz="1200" spc="16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be</a:t>
            </a:r>
            <a:r>
              <a:rPr dirty="0" sz="1200" spc="16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discussed</a:t>
            </a:r>
            <a:r>
              <a:rPr dirty="0" sz="1200" spc="16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in</a:t>
            </a:r>
            <a:r>
              <a:rPr dirty="0" sz="1200" spc="16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the</a:t>
            </a:r>
            <a:r>
              <a:rPr dirty="0" sz="1200" spc="16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next</a:t>
            </a:r>
            <a:r>
              <a:rPr dirty="0" sz="1200" spc="160">
                <a:latin typeface="Calibri"/>
                <a:cs typeface="Calibri"/>
              </a:rPr>
              <a:t> </a:t>
            </a:r>
            <a:r>
              <a:rPr dirty="0" sz="1200" spc="-10">
                <a:latin typeface="Calibri"/>
                <a:cs typeface="Calibri"/>
              </a:rPr>
              <a:t>chapter.</a:t>
            </a:r>
            <a:endParaRPr sz="1200">
              <a:latin typeface="Calibri"/>
              <a:cs typeface="Calibri"/>
            </a:endParaRPr>
          </a:p>
        </p:txBody>
      </p:sp>
      <p:pic>
        <p:nvPicPr>
          <p:cNvPr id="3" name="object 3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86625" y="6229617"/>
            <a:ext cx="6184900" cy="2362200"/>
          </a:xfrm>
          <a:prstGeom prst="rect">
            <a:avLst/>
          </a:prstGeom>
        </p:spPr>
      </p:pic>
      <p:sp>
        <p:nvSpPr>
          <p:cNvPr id="4" name="object 4" descr="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49530">
              <a:lnSpc>
                <a:spcPts val="1235"/>
              </a:lnSpc>
            </a:pPr>
            <a:fld id="{81D60167-4931-47E6-BA6A-407CBD079E47}" type="slidenum">
              <a:rPr dirty="0" spc="-25"/>
              <a:t>35</a:t>
            </a:fld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 txBox="1"/>
          <p:nvPr/>
        </p:nvSpPr>
        <p:spPr>
          <a:xfrm>
            <a:off x="4382515" y="411350"/>
            <a:ext cx="2697480" cy="207645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200" spc="10" i="1">
                <a:latin typeface="Calibri"/>
                <a:cs typeface="Calibri"/>
              </a:rPr>
              <a:t>Experiments</a:t>
            </a:r>
            <a:r>
              <a:rPr dirty="0" sz="1200" spc="265" i="1">
                <a:latin typeface="Calibri"/>
                <a:cs typeface="Calibri"/>
              </a:rPr>
              <a:t> </a:t>
            </a:r>
            <a:r>
              <a:rPr dirty="0" sz="1200" spc="10" i="1">
                <a:latin typeface="Calibri"/>
                <a:cs typeface="Calibri"/>
              </a:rPr>
              <a:t>with</a:t>
            </a:r>
            <a:r>
              <a:rPr dirty="0" sz="1200" spc="265" i="1">
                <a:latin typeface="Calibri"/>
                <a:cs typeface="Calibri"/>
              </a:rPr>
              <a:t> </a:t>
            </a:r>
            <a:r>
              <a:rPr dirty="0" sz="1200" spc="10" i="1">
                <a:latin typeface="Calibri"/>
                <a:cs typeface="Calibri"/>
              </a:rPr>
              <a:t>microcontroller</a:t>
            </a:r>
            <a:r>
              <a:rPr dirty="0" sz="1200" spc="275" i="1">
                <a:latin typeface="Calibri"/>
                <a:cs typeface="Calibri"/>
              </a:rPr>
              <a:t> </a:t>
            </a:r>
            <a:r>
              <a:rPr dirty="0" sz="1200" spc="-10" i="1">
                <a:latin typeface="Calibri"/>
                <a:cs typeface="Calibri"/>
              </a:rPr>
              <a:t>boards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3" name="object 3" descr=""/>
          <p:cNvSpPr/>
          <p:nvPr/>
        </p:nvSpPr>
        <p:spPr>
          <a:xfrm>
            <a:off x="586625" y="633450"/>
            <a:ext cx="6480175" cy="0"/>
          </a:xfrm>
          <a:custGeom>
            <a:avLst/>
            <a:gdLst/>
            <a:ahLst/>
            <a:cxnLst/>
            <a:rect l="l" t="t" r="r" b="b"/>
            <a:pathLst>
              <a:path w="6480175" h="0">
                <a:moveTo>
                  <a:pt x="0" y="0"/>
                </a:moveTo>
                <a:lnTo>
                  <a:pt x="6479997" y="0"/>
                </a:lnTo>
              </a:path>
            </a:pathLst>
          </a:custGeom>
          <a:ln w="505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grpSp>
        <p:nvGrpSpPr>
          <p:cNvPr id="4" name="object 4" descr=""/>
          <p:cNvGrpSpPr/>
          <p:nvPr/>
        </p:nvGrpSpPr>
        <p:grpSpPr>
          <a:xfrm>
            <a:off x="636181" y="996759"/>
            <a:ext cx="3971290" cy="2874645"/>
            <a:chOff x="636181" y="996759"/>
            <a:chExt cx="3971290" cy="2874645"/>
          </a:xfrm>
        </p:grpSpPr>
        <p:pic>
          <p:nvPicPr>
            <p:cNvPr id="5" name="object 5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712072" y="996759"/>
              <a:ext cx="1895347" cy="2677668"/>
            </a:xfrm>
            <a:prstGeom prst="rect">
              <a:avLst/>
            </a:prstGeom>
          </p:spPr>
        </p:pic>
        <p:sp>
          <p:nvSpPr>
            <p:cNvPr id="6" name="object 6" descr=""/>
            <p:cNvSpPr/>
            <p:nvPr/>
          </p:nvSpPr>
          <p:spPr>
            <a:xfrm>
              <a:off x="2786378" y="2202018"/>
              <a:ext cx="40640" cy="40640"/>
            </a:xfrm>
            <a:custGeom>
              <a:avLst/>
              <a:gdLst/>
              <a:ahLst/>
              <a:cxnLst/>
              <a:rect l="l" t="t" r="r" b="b"/>
              <a:pathLst>
                <a:path w="40639" h="40639">
                  <a:moveTo>
                    <a:pt x="20156" y="0"/>
                  </a:moveTo>
                  <a:lnTo>
                    <a:pt x="12310" y="1583"/>
                  </a:lnTo>
                  <a:lnTo>
                    <a:pt x="5903" y="5903"/>
                  </a:lnTo>
                  <a:lnTo>
                    <a:pt x="1583" y="12310"/>
                  </a:lnTo>
                  <a:lnTo>
                    <a:pt x="0" y="20156"/>
                  </a:lnTo>
                  <a:lnTo>
                    <a:pt x="1583" y="28002"/>
                  </a:lnTo>
                  <a:lnTo>
                    <a:pt x="5903" y="34409"/>
                  </a:lnTo>
                  <a:lnTo>
                    <a:pt x="12310" y="38729"/>
                  </a:lnTo>
                  <a:lnTo>
                    <a:pt x="20156" y="40313"/>
                  </a:lnTo>
                  <a:lnTo>
                    <a:pt x="28002" y="38729"/>
                  </a:lnTo>
                  <a:lnTo>
                    <a:pt x="34409" y="34409"/>
                  </a:lnTo>
                  <a:lnTo>
                    <a:pt x="38729" y="28002"/>
                  </a:lnTo>
                  <a:lnTo>
                    <a:pt x="40313" y="20156"/>
                  </a:lnTo>
                  <a:lnTo>
                    <a:pt x="38729" y="12310"/>
                  </a:lnTo>
                  <a:lnTo>
                    <a:pt x="34409" y="5903"/>
                  </a:lnTo>
                  <a:lnTo>
                    <a:pt x="28002" y="1583"/>
                  </a:lnTo>
                  <a:lnTo>
                    <a:pt x="20156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" name="object 7" descr=""/>
            <p:cNvSpPr/>
            <p:nvPr/>
          </p:nvSpPr>
          <p:spPr>
            <a:xfrm>
              <a:off x="2786378" y="2202018"/>
              <a:ext cx="40640" cy="40640"/>
            </a:xfrm>
            <a:custGeom>
              <a:avLst/>
              <a:gdLst/>
              <a:ahLst/>
              <a:cxnLst/>
              <a:rect l="l" t="t" r="r" b="b"/>
              <a:pathLst>
                <a:path w="40639" h="40639">
                  <a:moveTo>
                    <a:pt x="40313" y="20156"/>
                  </a:moveTo>
                  <a:lnTo>
                    <a:pt x="38729" y="12310"/>
                  </a:lnTo>
                  <a:lnTo>
                    <a:pt x="34409" y="5903"/>
                  </a:lnTo>
                  <a:lnTo>
                    <a:pt x="28002" y="1583"/>
                  </a:lnTo>
                  <a:lnTo>
                    <a:pt x="20156" y="0"/>
                  </a:lnTo>
                  <a:lnTo>
                    <a:pt x="12310" y="1583"/>
                  </a:lnTo>
                  <a:lnTo>
                    <a:pt x="5903" y="5903"/>
                  </a:lnTo>
                  <a:lnTo>
                    <a:pt x="1583" y="12310"/>
                  </a:lnTo>
                  <a:lnTo>
                    <a:pt x="0" y="20156"/>
                  </a:lnTo>
                  <a:lnTo>
                    <a:pt x="1583" y="28002"/>
                  </a:lnTo>
                  <a:lnTo>
                    <a:pt x="5903" y="34409"/>
                  </a:lnTo>
                  <a:lnTo>
                    <a:pt x="12310" y="38729"/>
                  </a:lnTo>
                  <a:lnTo>
                    <a:pt x="20156" y="40313"/>
                  </a:lnTo>
                  <a:lnTo>
                    <a:pt x="28002" y="38729"/>
                  </a:lnTo>
                  <a:lnTo>
                    <a:pt x="34409" y="34409"/>
                  </a:lnTo>
                  <a:lnTo>
                    <a:pt x="38729" y="28002"/>
                  </a:lnTo>
                  <a:lnTo>
                    <a:pt x="40313" y="20156"/>
                  </a:lnTo>
                  <a:close/>
                </a:path>
              </a:pathLst>
            </a:custGeom>
            <a:ln w="506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8" name="object 8" descr=""/>
            <p:cNvSpPr/>
            <p:nvPr/>
          </p:nvSpPr>
          <p:spPr>
            <a:xfrm>
              <a:off x="2786378" y="2292019"/>
              <a:ext cx="40640" cy="40640"/>
            </a:xfrm>
            <a:custGeom>
              <a:avLst/>
              <a:gdLst/>
              <a:ahLst/>
              <a:cxnLst/>
              <a:rect l="l" t="t" r="r" b="b"/>
              <a:pathLst>
                <a:path w="40639" h="40639">
                  <a:moveTo>
                    <a:pt x="20156" y="0"/>
                  </a:moveTo>
                  <a:lnTo>
                    <a:pt x="12310" y="1584"/>
                  </a:lnTo>
                  <a:lnTo>
                    <a:pt x="5903" y="5903"/>
                  </a:lnTo>
                  <a:lnTo>
                    <a:pt x="1583" y="12310"/>
                  </a:lnTo>
                  <a:lnTo>
                    <a:pt x="0" y="20156"/>
                  </a:lnTo>
                  <a:lnTo>
                    <a:pt x="1583" y="28002"/>
                  </a:lnTo>
                  <a:lnTo>
                    <a:pt x="5903" y="34409"/>
                  </a:lnTo>
                  <a:lnTo>
                    <a:pt x="12310" y="38729"/>
                  </a:lnTo>
                  <a:lnTo>
                    <a:pt x="20156" y="40313"/>
                  </a:lnTo>
                  <a:lnTo>
                    <a:pt x="28002" y="38729"/>
                  </a:lnTo>
                  <a:lnTo>
                    <a:pt x="34409" y="34409"/>
                  </a:lnTo>
                  <a:lnTo>
                    <a:pt x="38729" y="28002"/>
                  </a:lnTo>
                  <a:lnTo>
                    <a:pt x="40313" y="20156"/>
                  </a:lnTo>
                  <a:lnTo>
                    <a:pt x="38729" y="12310"/>
                  </a:lnTo>
                  <a:lnTo>
                    <a:pt x="34409" y="5903"/>
                  </a:lnTo>
                  <a:lnTo>
                    <a:pt x="28002" y="1584"/>
                  </a:lnTo>
                  <a:lnTo>
                    <a:pt x="20156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9" name="object 9" descr=""/>
            <p:cNvSpPr/>
            <p:nvPr/>
          </p:nvSpPr>
          <p:spPr>
            <a:xfrm>
              <a:off x="2786378" y="2292019"/>
              <a:ext cx="40640" cy="40640"/>
            </a:xfrm>
            <a:custGeom>
              <a:avLst/>
              <a:gdLst/>
              <a:ahLst/>
              <a:cxnLst/>
              <a:rect l="l" t="t" r="r" b="b"/>
              <a:pathLst>
                <a:path w="40639" h="40639">
                  <a:moveTo>
                    <a:pt x="40313" y="20156"/>
                  </a:moveTo>
                  <a:lnTo>
                    <a:pt x="38729" y="12310"/>
                  </a:lnTo>
                  <a:lnTo>
                    <a:pt x="34409" y="5903"/>
                  </a:lnTo>
                  <a:lnTo>
                    <a:pt x="28002" y="1584"/>
                  </a:lnTo>
                  <a:lnTo>
                    <a:pt x="20156" y="0"/>
                  </a:lnTo>
                  <a:lnTo>
                    <a:pt x="12310" y="1584"/>
                  </a:lnTo>
                  <a:lnTo>
                    <a:pt x="5903" y="5903"/>
                  </a:lnTo>
                  <a:lnTo>
                    <a:pt x="1583" y="12310"/>
                  </a:lnTo>
                  <a:lnTo>
                    <a:pt x="0" y="20156"/>
                  </a:lnTo>
                  <a:lnTo>
                    <a:pt x="1583" y="28002"/>
                  </a:lnTo>
                  <a:lnTo>
                    <a:pt x="5903" y="34409"/>
                  </a:lnTo>
                  <a:lnTo>
                    <a:pt x="12310" y="38729"/>
                  </a:lnTo>
                  <a:lnTo>
                    <a:pt x="20156" y="40313"/>
                  </a:lnTo>
                  <a:lnTo>
                    <a:pt x="28002" y="38729"/>
                  </a:lnTo>
                  <a:lnTo>
                    <a:pt x="34409" y="34409"/>
                  </a:lnTo>
                  <a:lnTo>
                    <a:pt x="38729" y="28002"/>
                  </a:lnTo>
                  <a:lnTo>
                    <a:pt x="40313" y="20156"/>
                  </a:lnTo>
                  <a:close/>
                </a:path>
              </a:pathLst>
            </a:custGeom>
            <a:ln w="506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0" name="object 10" descr=""/>
            <p:cNvSpPr/>
            <p:nvPr/>
          </p:nvSpPr>
          <p:spPr>
            <a:xfrm>
              <a:off x="2786378" y="2382020"/>
              <a:ext cx="40640" cy="40640"/>
            </a:xfrm>
            <a:custGeom>
              <a:avLst/>
              <a:gdLst/>
              <a:ahLst/>
              <a:cxnLst/>
              <a:rect l="l" t="t" r="r" b="b"/>
              <a:pathLst>
                <a:path w="40639" h="40639">
                  <a:moveTo>
                    <a:pt x="20156" y="0"/>
                  </a:moveTo>
                  <a:lnTo>
                    <a:pt x="12310" y="1584"/>
                  </a:lnTo>
                  <a:lnTo>
                    <a:pt x="5903" y="5903"/>
                  </a:lnTo>
                  <a:lnTo>
                    <a:pt x="1583" y="12310"/>
                  </a:lnTo>
                  <a:lnTo>
                    <a:pt x="0" y="20156"/>
                  </a:lnTo>
                  <a:lnTo>
                    <a:pt x="1583" y="28002"/>
                  </a:lnTo>
                  <a:lnTo>
                    <a:pt x="5903" y="34409"/>
                  </a:lnTo>
                  <a:lnTo>
                    <a:pt x="12310" y="38729"/>
                  </a:lnTo>
                  <a:lnTo>
                    <a:pt x="20156" y="40313"/>
                  </a:lnTo>
                  <a:lnTo>
                    <a:pt x="28002" y="38729"/>
                  </a:lnTo>
                  <a:lnTo>
                    <a:pt x="34409" y="34409"/>
                  </a:lnTo>
                  <a:lnTo>
                    <a:pt x="38729" y="28002"/>
                  </a:lnTo>
                  <a:lnTo>
                    <a:pt x="40313" y="20156"/>
                  </a:lnTo>
                  <a:lnTo>
                    <a:pt x="38729" y="12310"/>
                  </a:lnTo>
                  <a:lnTo>
                    <a:pt x="34409" y="5903"/>
                  </a:lnTo>
                  <a:lnTo>
                    <a:pt x="28002" y="1584"/>
                  </a:lnTo>
                  <a:lnTo>
                    <a:pt x="20156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1" name="object 11" descr=""/>
            <p:cNvSpPr/>
            <p:nvPr/>
          </p:nvSpPr>
          <p:spPr>
            <a:xfrm>
              <a:off x="2786378" y="2382020"/>
              <a:ext cx="40640" cy="40640"/>
            </a:xfrm>
            <a:custGeom>
              <a:avLst/>
              <a:gdLst/>
              <a:ahLst/>
              <a:cxnLst/>
              <a:rect l="l" t="t" r="r" b="b"/>
              <a:pathLst>
                <a:path w="40639" h="40639">
                  <a:moveTo>
                    <a:pt x="40313" y="20156"/>
                  </a:moveTo>
                  <a:lnTo>
                    <a:pt x="38729" y="12310"/>
                  </a:lnTo>
                  <a:lnTo>
                    <a:pt x="34409" y="5903"/>
                  </a:lnTo>
                  <a:lnTo>
                    <a:pt x="28002" y="1584"/>
                  </a:lnTo>
                  <a:lnTo>
                    <a:pt x="20156" y="0"/>
                  </a:lnTo>
                  <a:lnTo>
                    <a:pt x="12310" y="1584"/>
                  </a:lnTo>
                  <a:lnTo>
                    <a:pt x="5903" y="5903"/>
                  </a:lnTo>
                  <a:lnTo>
                    <a:pt x="1583" y="12310"/>
                  </a:lnTo>
                  <a:lnTo>
                    <a:pt x="0" y="20156"/>
                  </a:lnTo>
                  <a:lnTo>
                    <a:pt x="1583" y="28002"/>
                  </a:lnTo>
                  <a:lnTo>
                    <a:pt x="5903" y="34409"/>
                  </a:lnTo>
                  <a:lnTo>
                    <a:pt x="12310" y="38729"/>
                  </a:lnTo>
                  <a:lnTo>
                    <a:pt x="20156" y="40313"/>
                  </a:lnTo>
                  <a:lnTo>
                    <a:pt x="28002" y="38729"/>
                  </a:lnTo>
                  <a:lnTo>
                    <a:pt x="34409" y="34409"/>
                  </a:lnTo>
                  <a:lnTo>
                    <a:pt x="38729" y="28002"/>
                  </a:lnTo>
                  <a:lnTo>
                    <a:pt x="40313" y="20156"/>
                  </a:lnTo>
                  <a:close/>
                </a:path>
              </a:pathLst>
            </a:custGeom>
            <a:ln w="506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2" name="object 12" descr=""/>
            <p:cNvSpPr/>
            <p:nvPr/>
          </p:nvSpPr>
          <p:spPr>
            <a:xfrm>
              <a:off x="2786378" y="2472021"/>
              <a:ext cx="40640" cy="40640"/>
            </a:xfrm>
            <a:custGeom>
              <a:avLst/>
              <a:gdLst/>
              <a:ahLst/>
              <a:cxnLst/>
              <a:rect l="l" t="t" r="r" b="b"/>
              <a:pathLst>
                <a:path w="40639" h="40639">
                  <a:moveTo>
                    <a:pt x="20156" y="0"/>
                  </a:moveTo>
                  <a:lnTo>
                    <a:pt x="12310" y="1584"/>
                  </a:lnTo>
                  <a:lnTo>
                    <a:pt x="5903" y="5903"/>
                  </a:lnTo>
                  <a:lnTo>
                    <a:pt x="1583" y="12310"/>
                  </a:lnTo>
                  <a:lnTo>
                    <a:pt x="0" y="20156"/>
                  </a:lnTo>
                  <a:lnTo>
                    <a:pt x="1583" y="28002"/>
                  </a:lnTo>
                  <a:lnTo>
                    <a:pt x="5903" y="34409"/>
                  </a:lnTo>
                  <a:lnTo>
                    <a:pt x="12310" y="38729"/>
                  </a:lnTo>
                  <a:lnTo>
                    <a:pt x="20156" y="40313"/>
                  </a:lnTo>
                  <a:lnTo>
                    <a:pt x="28002" y="38729"/>
                  </a:lnTo>
                  <a:lnTo>
                    <a:pt x="34409" y="34409"/>
                  </a:lnTo>
                  <a:lnTo>
                    <a:pt x="38729" y="28002"/>
                  </a:lnTo>
                  <a:lnTo>
                    <a:pt x="40313" y="20156"/>
                  </a:lnTo>
                  <a:lnTo>
                    <a:pt x="38729" y="12310"/>
                  </a:lnTo>
                  <a:lnTo>
                    <a:pt x="34409" y="5903"/>
                  </a:lnTo>
                  <a:lnTo>
                    <a:pt x="28002" y="1584"/>
                  </a:lnTo>
                  <a:lnTo>
                    <a:pt x="20156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3" name="object 13" descr=""/>
            <p:cNvSpPr/>
            <p:nvPr/>
          </p:nvSpPr>
          <p:spPr>
            <a:xfrm>
              <a:off x="2786378" y="2472021"/>
              <a:ext cx="40640" cy="40640"/>
            </a:xfrm>
            <a:custGeom>
              <a:avLst/>
              <a:gdLst/>
              <a:ahLst/>
              <a:cxnLst/>
              <a:rect l="l" t="t" r="r" b="b"/>
              <a:pathLst>
                <a:path w="40639" h="40639">
                  <a:moveTo>
                    <a:pt x="40313" y="20156"/>
                  </a:moveTo>
                  <a:lnTo>
                    <a:pt x="38729" y="12310"/>
                  </a:lnTo>
                  <a:lnTo>
                    <a:pt x="34409" y="5903"/>
                  </a:lnTo>
                  <a:lnTo>
                    <a:pt x="28002" y="1584"/>
                  </a:lnTo>
                  <a:lnTo>
                    <a:pt x="20156" y="0"/>
                  </a:lnTo>
                  <a:lnTo>
                    <a:pt x="12310" y="1584"/>
                  </a:lnTo>
                  <a:lnTo>
                    <a:pt x="5903" y="5903"/>
                  </a:lnTo>
                  <a:lnTo>
                    <a:pt x="1583" y="12310"/>
                  </a:lnTo>
                  <a:lnTo>
                    <a:pt x="0" y="20156"/>
                  </a:lnTo>
                  <a:lnTo>
                    <a:pt x="1583" y="28002"/>
                  </a:lnTo>
                  <a:lnTo>
                    <a:pt x="5903" y="34409"/>
                  </a:lnTo>
                  <a:lnTo>
                    <a:pt x="12310" y="38729"/>
                  </a:lnTo>
                  <a:lnTo>
                    <a:pt x="20156" y="40313"/>
                  </a:lnTo>
                  <a:lnTo>
                    <a:pt x="28002" y="38729"/>
                  </a:lnTo>
                  <a:lnTo>
                    <a:pt x="34409" y="34409"/>
                  </a:lnTo>
                  <a:lnTo>
                    <a:pt x="38729" y="28002"/>
                  </a:lnTo>
                  <a:lnTo>
                    <a:pt x="40313" y="20156"/>
                  </a:lnTo>
                  <a:close/>
                </a:path>
              </a:pathLst>
            </a:custGeom>
            <a:ln w="506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4" name="object 14" descr=""/>
            <p:cNvSpPr/>
            <p:nvPr/>
          </p:nvSpPr>
          <p:spPr>
            <a:xfrm>
              <a:off x="2786378" y="2562022"/>
              <a:ext cx="40640" cy="40640"/>
            </a:xfrm>
            <a:custGeom>
              <a:avLst/>
              <a:gdLst/>
              <a:ahLst/>
              <a:cxnLst/>
              <a:rect l="l" t="t" r="r" b="b"/>
              <a:pathLst>
                <a:path w="40639" h="40639">
                  <a:moveTo>
                    <a:pt x="20156" y="0"/>
                  </a:moveTo>
                  <a:lnTo>
                    <a:pt x="12310" y="1583"/>
                  </a:lnTo>
                  <a:lnTo>
                    <a:pt x="5903" y="5903"/>
                  </a:lnTo>
                  <a:lnTo>
                    <a:pt x="1583" y="12310"/>
                  </a:lnTo>
                  <a:lnTo>
                    <a:pt x="0" y="20156"/>
                  </a:lnTo>
                  <a:lnTo>
                    <a:pt x="1583" y="28002"/>
                  </a:lnTo>
                  <a:lnTo>
                    <a:pt x="5903" y="34409"/>
                  </a:lnTo>
                  <a:lnTo>
                    <a:pt x="12310" y="38729"/>
                  </a:lnTo>
                  <a:lnTo>
                    <a:pt x="20156" y="40313"/>
                  </a:lnTo>
                  <a:lnTo>
                    <a:pt x="28002" y="38729"/>
                  </a:lnTo>
                  <a:lnTo>
                    <a:pt x="34409" y="34409"/>
                  </a:lnTo>
                  <a:lnTo>
                    <a:pt x="38729" y="28002"/>
                  </a:lnTo>
                  <a:lnTo>
                    <a:pt x="40313" y="20156"/>
                  </a:lnTo>
                  <a:lnTo>
                    <a:pt x="38729" y="12310"/>
                  </a:lnTo>
                  <a:lnTo>
                    <a:pt x="34409" y="5903"/>
                  </a:lnTo>
                  <a:lnTo>
                    <a:pt x="28002" y="1583"/>
                  </a:lnTo>
                  <a:lnTo>
                    <a:pt x="20156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5" name="object 15" descr=""/>
            <p:cNvSpPr/>
            <p:nvPr/>
          </p:nvSpPr>
          <p:spPr>
            <a:xfrm>
              <a:off x="2786378" y="2562022"/>
              <a:ext cx="40640" cy="40640"/>
            </a:xfrm>
            <a:custGeom>
              <a:avLst/>
              <a:gdLst/>
              <a:ahLst/>
              <a:cxnLst/>
              <a:rect l="l" t="t" r="r" b="b"/>
              <a:pathLst>
                <a:path w="40639" h="40639">
                  <a:moveTo>
                    <a:pt x="40313" y="20156"/>
                  </a:moveTo>
                  <a:lnTo>
                    <a:pt x="38729" y="12310"/>
                  </a:lnTo>
                  <a:lnTo>
                    <a:pt x="34409" y="5903"/>
                  </a:lnTo>
                  <a:lnTo>
                    <a:pt x="28002" y="1583"/>
                  </a:lnTo>
                  <a:lnTo>
                    <a:pt x="20156" y="0"/>
                  </a:lnTo>
                  <a:lnTo>
                    <a:pt x="12310" y="1583"/>
                  </a:lnTo>
                  <a:lnTo>
                    <a:pt x="5903" y="5903"/>
                  </a:lnTo>
                  <a:lnTo>
                    <a:pt x="1583" y="12310"/>
                  </a:lnTo>
                  <a:lnTo>
                    <a:pt x="0" y="20156"/>
                  </a:lnTo>
                  <a:lnTo>
                    <a:pt x="1583" y="28002"/>
                  </a:lnTo>
                  <a:lnTo>
                    <a:pt x="5903" y="34409"/>
                  </a:lnTo>
                  <a:lnTo>
                    <a:pt x="12310" y="38729"/>
                  </a:lnTo>
                  <a:lnTo>
                    <a:pt x="20156" y="40313"/>
                  </a:lnTo>
                  <a:lnTo>
                    <a:pt x="28002" y="38729"/>
                  </a:lnTo>
                  <a:lnTo>
                    <a:pt x="34409" y="34409"/>
                  </a:lnTo>
                  <a:lnTo>
                    <a:pt x="38729" y="28002"/>
                  </a:lnTo>
                  <a:lnTo>
                    <a:pt x="40313" y="20156"/>
                  </a:lnTo>
                  <a:close/>
                </a:path>
              </a:pathLst>
            </a:custGeom>
            <a:ln w="506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6" name="object 16" descr=""/>
            <p:cNvSpPr/>
            <p:nvPr/>
          </p:nvSpPr>
          <p:spPr>
            <a:xfrm>
              <a:off x="2786378" y="2652023"/>
              <a:ext cx="40640" cy="40640"/>
            </a:xfrm>
            <a:custGeom>
              <a:avLst/>
              <a:gdLst/>
              <a:ahLst/>
              <a:cxnLst/>
              <a:rect l="l" t="t" r="r" b="b"/>
              <a:pathLst>
                <a:path w="40639" h="40639">
                  <a:moveTo>
                    <a:pt x="20156" y="0"/>
                  </a:moveTo>
                  <a:lnTo>
                    <a:pt x="12310" y="1583"/>
                  </a:lnTo>
                  <a:lnTo>
                    <a:pt x="5903" y="5903"/>
                  </a:lnTo>
                  <a:lnTo>
                    <a:pt x="1583" y="12310"/>
                  </a:lnTo>
                  <a:lnTo>
                    <a:pt x="0" y="20156"/>
                  </a:lnTo>
                  <a:lnTo>
                    <a:pt x="1583" y="28002"/>
                  </a:lnTo>
                  <a:lnTo>
                    <a:pt x="5903" y="34409"/>
                  </a:lnTo>
                  <a:lnTo>
                    <a:pt x="12310" y="38729"/>
                  </a:lnTo>
                  <a:lnTo>
                    <a:pt x="20156" y="40313"/>
                  </a:lnTo>
                  <a:lnTo>
                    <a:pt x="28002" y="38729"/>
                  </a:lnTo>
                  <a:lnTo>
                    <a:pt x="34409" y="34409"/>
                  </a:lnTo>
                  <a:lnTo>
                    <a:pt x="38729" y="28002"/>
                  </a:lnTo>
                  <a:lnTo>
                    <a:pt x="40313" y="20156"/>
                  </a:lnTo>
                  <a:lnTo>
                    <a:pt x="38729" y="12310"/>
                  </a:lnTo>
                  <a:lnTo>
                    <a:pt x="34409" y="5903"/>
                  </a:lnTo>
                  <a:lnTo>
                    <a:pt x="28002" y="1583"/>
                  </a:lnTo>
                  <a:lnTo>
                    <a:pt x="20156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7" name="object 17" descr=""/>
            <p:cNvSpPr/>
            <p:nvPr/>
          </p:nvSpPr>
          <p:spPr>
            <a:xfrm>
              <a:off x="2786378" y="2652023"/>
              <a:ext cx="40640" cy="40640"/>
            </a:xfrm>
            <a:custGeom>
              <a:avLst/>
              <a:gdLst/>
              <a:ahLst/>
              <a:cxnLst/>
              <a:rect l="l" t="t" r="r" b="b"/>
              <a:pathLst>
                <a:path w="40639" h="40639">
                  <a:moveTo>
                    <a:pt x="40313" y="20156"/>
                  </a:moveTo>
                  <a:lnTo>
                    <a:pt x="38729" y="12310"/>
                  </a:lnTo>
                  <a:lnTo>
                    <a:pt x="34409" y="5903"/>
                  </a:lnTo>
                  <a:lnTo>
                    <a:pt x="28002" y="1583"/>
                  </a:lnTo>
                  <a:lnTo>
                    <a:pt x="20156" y="0"/>
                  </a:lnTo>
                  <a:lnTo>
                    <a:pt x="12310" y="1583"/>
                  </a:lnTo>
                  <a:lnTo>
                    <a:pt x="5903" y="5903"/>
                  </a:lnTo>
                  <a:lnTo>
                    <a:pt x="1583" y="12310"/>
                  </a:lnTo>
                  <a:lnTo>
                    <a:pt x="0" y="20156"/>
                  </a:lnTo>
                  <a:lnTo>
                    <a:pt x="1583" y="28002"/>
                  </a:lnTo>
                  <a:lnTo>
                    <a:pt x="5903" y="34409"/>
                  </a:lnTo>
                  <a:lnTo>
                    <a:pt x="12310" y="38729"/>
                  </a:lnTo>
                  <a:lnTo>
                    <a:pt x="20156" y="40313"/>
                  </a:lnTo>
                  <a:lnTo>
                    <a:pt x="28002" y="38729"/>
                  </a:lnTo>
                  <a:lnTo>
                    <a:pt x="34409" y="34409"/>
                  </a:lnTo>
                  <a:lnTo>
                    <a:pt x="38729" y="28002"/>
                  </a:lnTo>
                  <a:lnTo>
                    <a:pt x="40313" y="20156"/>
                  </a:lnTo>
                  <a:close/>
                </a:path>
              </a:pathLst>
            </a:custGeom>
            <a:ln w="506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8" name="object 18" descr=""/>
            <p:cNvSpPr/>
            <p:nvPr/>
          </p:nvSpPr>
          <p:spPr>
            <a:xfrm>
              <a:off x="2786378" y="2742024"/>
              <a:ext cx="40640" cy="40640"/>
            </a:xfrm>
            <a:custGeom>
              <a:avLst/>
              <a:gdLst/>
              <a:ahLst/>
              <a:cxnLst/>
              <a:rect l="l" t="t" r="r" b="b"/>
              <a:pathLst>
                <a:path w="40639" h="40639">
                  <a:moveTo>
                    <a:pt x="20156" y="0"/>
                  </a:moveTo>
                  <a:lnTo>
                    <a:pt x="12310" y="1584"/>
                  </a:lnTo>
                  <a:lnTo>
                    <a:pt x="5903" y="5903"/>
                  </a:lnTo>
                  <a:lnTo>
                    <a:pt x="1583" y="12310"/>
                  </a:lnTo>
                  <a:lnTo>
                    <a:pt x="0" y="20156"/>
                  </a:lnTo>
                  <a:lnTo>
                    <a:pt x="1583" y="28002"/>
                  </a:lnTo>
                  <a:lnTo>
                    <a:pt x="5903" y="34409"/>
                  </a:lnTo>
                  <a:lnTo>
                    <a:pt x="12310" y="38729"/>
                  </a:lnTo>
                  <a:lnTo>
                    <a:pt x="20156" y="40313"/>
                  </a:lnTo>
                  <a:lnTo>
                    <a:pt x="28002" y="38729"/>
                  </a:lnTo>
                  <a:lnTo>
                    <a:pt x="34409" y="34409"/>
                  </a:lnTo>
                  <a:lnTo>
                    <a:pt x="38729" y="28002"/>
                  </a:lnTo>
                  <a:lnTo>
                    <a:pt x="40313" y="20156"/>
                  </a:lnTo>
                  <a:lnTo>
                    <a:pt x="38729" y="12310"/>
                  </a:lnTo>
                  <a:lnTo>
                    <a:pt x="34409" y="5903"/>
                  </a:lnTo>
                  <a:lnTo>
                    <a:pt x="28002" y="1584"/>
                  </a:lnTo>
                  <a:lnTo>
                    <a:pt x="20156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9" name="object 19" descr=""/>
            <p:cNvSpPr/>
            <p:nvPr/>
          </p:nvSpPr>
          <p:spPr>
            <a:xfrm>
              <a:off x="2786378" y="2742024"/>
              <a:ext cx="40640" cy="40640"/>
            </a:xfrm>
            <a:custGeom>
              <a:avLst/>
              <a:gdLst/>
              <a:ahLst/>
              <a:cxnLst/>
              <a:rect l="l" t="t" r="r" b="b"/>
              <a:pathLst>
                <a:path w="40639" h="40639">
                  <a:moveTo>
                    <a:pt x="40313" y="20156"/>
                  </a:moveTo>
                  <a:lnTo>
                    <a:pt x="38729" y="12310"/>
                  </a:lnTo>
                  <a:lnTo>
                    <a:pt x="34409" y="5903"/>
                  </a:lnTo>
                  <a:lnTo>
                    <a:pt x="28002" y="1584"/>
                  </a:lnTo>
                  <a:lnTo>
                    <a:pt x="20156" y="0"/>
                  </a:lnTo>
                  <a:lnTo>
                    <a:pt x="12310" y="1584"/>
                  </a:lnTo>
                  <a:lnTo>
                    <a:pt x="5903" y="5903"/>
                  </a:lnTo>
                  <a:lnTo>
                    <a:pt x="1583" y="12310"/>
                  </a:lnTo>
                  <a:lnTo>
                    <a:pt x="0" y="20156"/>
                  </a:lnTo>
                  <a:lnTo>
                    <a:pt x="1583" y="28002"/>
                  </a:lnTo>
                  <a:lnTo>
                    <a:pt x="5903" y="34409"/>
                  </a:lnTo>
                  <a:lnTo>
                    <a:pt x="12310" y="38729"/>
                  </a:lnTo>
                  <a:lnTo>
                    <a:pt x="20156" y="40313"/>
                  </a:lnTo>
                  <a:lnTo>
                    <a:pt x="28002" y="38729"/>
                  </a:lnTo>
                  <a:lnTo>
                    <a:pt x="34409" y="34409"/>
                  </a:lnTo>
                  <a:lnTo>
                    <a:pt x="38729" y="28002"/>
                  </a:lnTo>
                  <a:lnTo>
                    <a:pt x="40313" y="20156"/>
                  </a:lnTo>
                  <a:close/>
                </a:path>
              </a:pathLst>
            </a:custGeom>
            <a:ln w="506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0" name="object 20" descr=""/>
            <p:cNvSpPr/>
            <p:nvPr/>
          </p:nvSpPr>
          <p:spPr>
            <a:xfrm>
              <a:off x="2786378" y="2832026"/>
              <a:ext cx="40640" cy="40640"/>
            </a:xfrm>
            <a:custGeom>
              <a:avLst/>
              <a:gdLst/>
              <a:ahLst/>
              <a:cxnLst/>
              <a:rect l="l" t="t" r="r" b="b"/>
              <a:pathLst>
                <a:path w="40639" h="40639">
                  <a:moveTo>
                    <a:pt x="20156" y="0"/>
                  </a:moveTo>
                  <a:lnTo>
                    <a:pt x="12310" y="1584"/>
                  </a:lnTo>
                  <a:lnTo>
                    <a:pt x="5903" y="5903"/>
                  </a:lnTo>
                  <a:lnTo>
                    <a:pt x="1583" y="12310"/>
                  </a:lnTo>
                  <a:lnTo>
                    <a:pt x="0" y="20156"/>
                  </a:lnTo>
                  <a:lnTo>
                    <a:pt x="1583" y="28002"/>
                  </a:lnTo>
                  <a:lnTo>
                    <a:pt x="5903" y="34409"/>
                  </a:lnTo>
                  <a:lnTo>
                    <a:pt x="12310" y="38729"/>
                  </a:lnTo>
                  <a:lnTo>
                    <a:pt x="20156" y="40313"/>
                  </a:lnTo>
                  <a:lnTo>
                    <a:pt x="28002" y="38729"/>
                  </a:lnTo>
                  <a:lnTo>
                    <a:pt x="34409" y="34409"/>
                  </a:lnTo>
                  <a:lnTo>
                    <a:pt x="38729" y="28002"/>
                  </a:lnTo>
                  <a:lnTo>
                    <a:pt x="40313" y="20156"/>
                  </a:lnTo>
                  <a:lnTo>
                    <a:pt x="38729" y="12310"/>
                  </a:lnTo>
                  <a:lnTo>
                    <a:pt x="34409" y="5903"/>
                  </a:lnTo>
                  <a:lnTo>
                    <a:pt x="28002" y="1584"/>
                  </a:lnTo>
                  <a:lnTo>
                    <a:pt x="20156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1" name="object 21" descr=""/>
            <p:cNvSpPr/>
            <p:nvPr/>
          </p:nvSpPr>
          <p:spPr>
            <a:xfrm>
              <a:off x="2786378" y="2832026"/>
              <a:ext cx="40640" cy="40640"/>
            </a:xfrm>
            <a:custGeom>
              <a:avLst/>
              <a:gdLst/>
              <a:ahLst/>
              <a:cxnLst/>
              <a:rect l="l" t="t" r="r" b="b"/>
              <a:pathLst>
                <a:path w="40639" h="40639">
                  <a:moveTo>
                    <a:pt x="40313" y="20156"/>
                  </a:moveTo>
                  <a:lnTo>
                    <a:pt x="38729" y="12310"/>
                  </a:lnTo>
                  <a:lnTo>
                    <a:pt x="34409" y="5903"/>
                  </a:lnTo>
                  <a:lnTo>
                    <a:pt x="28002" y="1584"/>
                  </a:lnTo>
                  <a:lnTo>
                    <a:pt x="20156" y="0"/>
                  </a:lnTo>
                  <a:lnTo>
                    <a:pt x="12310" y="1584"/>
                  </a:lnTo>
                  <a:lnTo>
                    <a:pt x="5903" y="5903"/>
                  </a:lnTo>
                  <a:lnTo>
                    <a:pt x="1583" y="12310"/>
                  </a:lnTo>
                  <a:lnTo>
                    <a:pt x="0" y="20156"/>
                  </a:lnTo>
                  <a:lnTo>
                    <a:pt x="1583" y="28002"/>
                  </a:lnTo>
                  <a:lnTo>
                    <a:pt x="5903" y="34409"/>
                  </a:lnTo>
                  <a:lnTo>
                    <a:pt x="12310" y="38729"/>
                  </a:lnTo>
                  <a:lnTo>
                    <a:pt x="20156" y="40313"/>
                  </a:lnTo>
                  <a:lnTo>
                    <a:pt x="28002" y="38729"/>
                  </a:lnTo>
                  <a:lnTo>
                    <a:pt x="34409" y="34409"/>
                  </a:lnTo>
                  <a:lnTo>
                    <a:pt x="38729" y="28002"/>
                  </a:lnTo>
                  <a:lnTo>
                    <a:pt x="40313" y="20156"/>
                  </a:lnTo>
                  <a:close/>
                </a:path>
              </a:pathLst>
            </a:custGeom>
            <a:ln w="506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2" name="object 22" descr=""/>
            <p:cNvSpPr/>
            <p:nvPr/>
          </p:nvSpPr>
          <p:spPr>
            <a:xfrm>
              <a:off x="2786378" y="3012027"/>
              <a:ext cx="40640" cy="40640"/>
            </a:xfrm>
            <a:custGeom>
              <a:avLst/>
              <a:gdLst/>
              <a:ahLst/>
              <a:cxnLst/>
              <a:rect l="l" t="t" r="r" b="b"/>
              <a:pathLst>
                <a:path w="40639" h="40639">
                  <a:moveTo>
                    <a:pt x="20156" y="0"/>
                  </a:moveTo>
                  <a:lnTo>
                    <a:pt x="12310" y="1584"/>
                  </a:lnTo>
                  <a:lnTo>
                    <a:pt x="5903" y="5903"/>
                  </a:lnTo>
                  <a:lnTo>
                    <a:pt x="1583" y="12310"/>
                  </a:lnTo>
                  <a:lnTo>
                    <a:pt x="0" y="20156"/>
                  </a:lnTo>
                  <a:lnTo>
                    <a:pt x="1583" y="28002"/>
                  </a:lnTo>
                  <a:lnTo>
                    <a:pt x="5903" y="34409"/>
                  </a:lnTo>
                  <a:lnTo>
                    <a:pt x="12310" y="38729"/>
                  </a:lnTo>
                  <a:lnTo>
                    <a:pt x="20156" y="40313"/>
                  </a:lnTo>
                  <a:lnTo>
                    <a:pt x="28002" y="38729"/>
                  </a:lnTo>
                  <a:lnTo>
                    <a:pt x="34409" y="34409"/>
                  </a:lnTo>
                  <a:lnTo>
                    <a:pt x="38729" y="28002"/>
                  </a:lnTo>
                  <a:lnTo>
                    <a:pt x="40313" y="20156"/>
                  </a:lnTo>
                  <a:lnTo>
                    <a:pt x="38729" y="12310"/>
                  </a:lnTo>
                  <a:lnTo>
                    <a:pt x="34409" y="5903"/>
                  </a:lnTo>
                  <a:lnTo>
                    <a:pt x="28002" y="1584"/>
                  </a:lnTo>
                  <a:lnTo>
                    <a:pt x="20156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3" name="object 23" descr=""/>
            <p:cNvSpPr/>
            <p:nvPr/>
          </p:nvSpPr>
          <p:spPr>
            <a:xfrm>
              <a:off x="2786378" y="3012027"/>
              <a:ext cx="40640" cy="40640"/>
            </a:xfrm>
            <a:custGeom>
              <a:avLst/>
              <a:gdLst/>
              <a:ahLst/>
              <a:cxnLst/>
              <a:rect l="l" t="t" r="r" b="b"/>
              <a:pathLst>
                <a:path w="40639" h="40639">
                  <a:moveTo>
                    <a:pt x="40313" y="20156"/>
                  </a:moveTo>
                  <a:lnTo>
                    <a:pt x="38729" y="12310"/>
                  </a:lnTo>
                  <a:lnTo>
                    <a:pt x="34409" y="5903"/>
                  </a:lnTo>
                  <a:lnTo>
                    <a:pt x="28002" y="1584"/>
                  </a:lnTo>
                  <a:lnTo>
                    <a:pt x="20156" y="0"/>
                  </a:lnTo>
                  <a:lnTo>
                    <a:pt x="12310" y="1584"/>
                  </a:lnTo>
                  <a:lnTo>
                    <a:pt x="5903" y="5903"/>
                  </a:lnTo>
                  <a:lnTo>
                    <a:pt x="1583" y="12310"/>
                  </a:lnTo>
                  <a:lnTo>
                    <a:pt x="0" y="20156"/>
                  </a:lnTo>
                  <a:lnTo>
                    <a:pt x="1583" y="28002"/>
                  </a:lnTo>
                  <a:lnTo>
                    <a:pt x="5903" y="34409"/>
                  </a:lnTo>
                  <a:lnTo>
                    <a:pt x="12310" y="38729"/>
                  </a:lnTo>
                  <a:lnTo>
                    <a:pt x="20156" y="40313"/>
                  </a:lnTo>
                  <a:lnTo>
                    <a:pt x="28002" y="38729"/>
                  </a:lnTo>
                  <a:lnTo>
                    <a:pt x="34409" y="34409"/>
                  </a:lnTo>
                  <a:lnTo>
                    <a:pt x="38729" y="28002"/>
                  </a:lnTo>
                  <a:lnTo>
                    <a:pt x="40313" y="20156"/>
                  </a:lnTo>
                  <a:close/>
                </a:path>
              </a:pathLst>
            </a:custGeom>
            <a:ln w="506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4" name="object 24" descr=""/>
            <p:cNvSpPr/>
            <p:nvPr/>
          </p:nvSpPr>
          <p:spPr>
            <a:xfrm>
              <a:off x="2786378" y="3102029"/>
              <a:ext cx="40640" cy="40640"/>
            </a:xfrm>
            <a:custGeom>
              <a:avLst/>
              <a:gdLst/>
              <a:ahLst/>
              <a:cxnLst/>
              <a:rect l="l" t="t" r="r" b="b"/>
              <a:pathLst>
                <a:path w="40639" h="40639">
                  <a:moveTo>
                    <a:pt x="20156" y="0"/>
                  </a:moveTo>
                  <a:lnTo>
                    <a:pt x="12310" y="1584"/>
                  </a:lnTo>
                  <a:lnTo>
                    <a:pt x="5903" y="5903"/>
                  </a:lnTo>
                  <a:lnTo>
                    <a:pt x="1583" y="12310"/>
                  </a:lnTo>
                  <a:lnTo>
                    <a:pt x="0" y="20156"/>
                  </a:lnTo>
                  <a:lnTo>
                    <a:pt x="1583" y="28002"/>
                  </a:lnTo>
                  <a:lnTo>
                    <a:pt x="5903" y="34409"/>
                  </a:lnTo>
                  <a:lnTo>
                    <a:pt x="12310" y="38729"/>
                  </a:lnTo>
                  <a:lnTo>
                    <a:pt x="20156" y="40313"/>
                  </a:lnTo>
                  <a:lnTo>
                    <a:pt x="28002" y="38729"/>
                  </a:lnTo>
                  <a:lnTo>
                    <a:pt x="34409" y="34409"/>
                  </a:lnTo>
                  <a:lnTo>
                    <a:pt x="38729" y="28002"/>
                  </a:lnTo>
                  <a:lnTo>
                    <a:pt x="40313" y="20156"/>
                  </a:lnTo>
                  <a:lnTo>
                    <a:pt x="38729" y="12310"/>
                  </a:lnTo>
                  <a:lnTo>
                    <a:pt x="34409" y="5903"/>
                  </a:lnTo>
                  <a:lnTo>
                    <a:pt x="28002" y="1584"/>
                  </a:lnTo>
                  <a:lnTo>
                    <a:pt x="20156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5" name="object 25" descr=""/>
            <p:cNvSpPr/>
            <p:nvPr/>
          </p:nvSpPr>
          <p:spPr>
            <a:xfrm>
              <a:off x="2786378" y="3102029"/>
              <a:ext cx="40640" cy="40640"/>
            </a:xfrm>
            <a:custGeom>
              <a:avLst/>
              <a:gdLst/>
              <a:ahLst/>
              <a:cxnLst/>
              <a:rect l="l" t="t" r="r" b="b"/>
              <a:pathLst>
                <a:path w="40639" h="40639">
                  <a:moveTo>
                    <a:pt x="40313" y="20156"/>
                  </a:moveTo>
                  <a:lnTo>
                    <a:pt x="38729" y="12310"/>
                  </a:lnTo>
                  <a:lnTo>
                    <a:pt x="34409" y="5903"/>
                  </a:lnTo>
                  <a:lnTo>
                    <a:pt x="28002" y="1584"/>
                  </a:lnTo>
                  <a:lnTo>
                    <a:pt x="20156" y="0"/>
                  </a:lnTo>
                  <a:lnTo>
                    <a:pt x="12310" y="1584"/>
                  </a:lnTo>
                  <a:lnTo>
                    <a:pt x="5903" y="5903"/>
                  </a:lnTo>
                  <a:lnTo>
                    <a:pt x="1583" y="12310"/>
                  </a:lnTo>
                  <a:lnTo>
                    <a:pt x="0" y="20156"/>
                  </a:lnTo>
                  <a:lnTo>
                    <a:pt x="1583" y="28002"/>
                  </a:lnTo>
                  <a:lnTo>
                    <a:pt x="5903" y="34409"/>
                  </a:lnTo>
                  <a:lnTo>
                    <a:pt x="12310" y="38729"/>
                  </a:lnTo>
                  <a:lnTo>
                    <a:pt x="20156" y="40313"/>
                  </a:lnTo>
                  <a:lnTo>
                    <a:pt x="28002" y="38729"/>
                  </a:lnTo>
                  <a:lnTo>
                    <a:pt x="34409" y="34409"/>
                  </a:lnTo>
                  <a:lnTo>
                    <a:pt x="38729" y="28002"/>
                  </a:lnTo>
                  <a:lnTo>
                    <a:pt x="40313" y="20156"/>
                  </a:lnTo>
                  <a:close/>
                </a:path>
              </a:pathLst>
            </a:custGeom>
            <a:ln w="506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6" name="object 26" descr=""/>
            <p:cNvSpPr/>
            <p:nvPr/>
          </p:nvSpPr>
          <p:spPr>
            <a:xfrm>
              <a:off x="2786378" y="3192030"/>
              <a:ext cx="40640" cy="40640"/>
            </a:xfrm>
            <a:custGeom>
              <a:avLst/>
              <a:gdLst/>
              <a:ahLst/>
              <a:cxnLst/>
              <a:rect l="l" t="t" r="r" b="b"/>
              <a:pathLst>
                <a:path w="40639" h="40639">
                  <a:moveTo>
                    <a:pt x="20156" y="0"/>
                  </a:moveTo>
                  <a:lnTo>
                    <a:pt x="12310" y="1584"/>
                  </a:lnTo>
                  <a:lnTo>
                    <a:pt x="5903" y="5903"/>
                  </a:lnTo>
                  <a:lnTo>
                    <a:pt x="1583" y="12310"/>
                  </a:lnTo>
                  <a:lnTo>
                    <a:pt x="0" y="20156"/>
                  </a:lnTo>
                  <a:lnTo>
                    <a:pt x="1583" y="28002"/>
                  </a:lnTo>
                  <a:lnTo>
                    <a:pt x="5903" y="34409"/>
                  </a:lnTo>
                  <a:lnTo>
                    <a:pt x="12310" y="38729"/>
                  </a:lnTo>
                  <a:lnTo>
                    <a:pt x="20156" y="40313"/>
                  </a:lnTo>
                  <a:lnTo>
                    <a:pt x="28002" y="38729"/>
                  </a:lnTo>
                  <a:lnTo>
                    <a:pt x="34409" y="34409"/>
                  </a:lnTo>
                  <a:lnTo>
                    <a:pt x="38729" y="28002"/>
                  </a:lnTo>
                  <a:lnTo>
                    <a:pt x="40313" y="20156"/>
                  </a:lnTo>
                  <a:lnTo>
                    <a:pt x="38729" y="12310"/>
                  </a:lnTo>
                  <a:lnTo>
                    <a:pt x="34409" y="5903"/>
                  </a:lnTo>
                  <a:lnTo>
                    <a:pt x="28002" y="1584"/>
                  </a:lnTo>
                  <a:lnTo>
                    <a:pt x="20156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7" name="object 27" descr=""/>
            <p:cNvSpPr/>
            <p:nvPr/>
          </p:nvSpPr>
          <p:spPr>
            <a:xfrm>
              <a:off x="2786378" y="3192030"/>
              <a:ext cx="40640" cy="40640"/>
            </a:xfrm>
            <a:custGeom>
              <a:avLst/>
              <a:gdLst/>
              <a:ahLst/>
              <a:cxnLst/>
              <a:rect l="l" t="t" r="r" b="b"/>
              <a:pathLst>
                <a:path w="40639" h="40639">
                  <a:moveTo>
                    <a:pt x="40313" y="20156"/>
                  </a:moveTo>
                  <a:lnTo>
                    <a:pt x="38729" y="12310"/>
                  </a:lnTo>
                  <a:lnTo>
                    <a:pt x="34409" y="5903"/>
                  </a:lnTo>
                  <a:lnTo>
                    <a:pt x="28002" y="1584"/>
                  </a:lnTo>
                  <a:lnTo>
                    <a:pt x="20156" y="0"/>
                  </a:lnTo>
                  <a:lnTo>
                    <a:pt x="12310" y="1584"/>
                  </a:lnTo>
                  <a:lnTo>
                    <a:pt x="5903" y="5903"/>
                  </a:lnTo>
                  <a:lnTo>
                    <a:pt x="1583" y="12310"/>
                  </a:lnTo>
                  <a:lnTo>
                    <a:pt x="0" y="20156"/>
                  </a:lnTo>
                  <a:lnTo>
                    <a:pt x="1583" y="28002"/>
                  </a:lnTo>
                  <a:lnTo>
                    <a:pt x="5903" y="34409"/>
                  </a:lnTo>
                  <a:lnTo>
                    <a:pt x="12310" y="38729"/>
                  </a:lnTo>
                  <a:lnTo>
                    <a:pt x="20156" y="40313"/>
                  </a:lnTo>
                  <a:lnTo>
                    <a:pt x="28002" y="38729"/>
                  </a:lnTo>
                  <a:lnTo>
                    <a:pt x="34409" y="34409"/>
                  </a:lnTo>
                  <a:lnTo>
                    <a:pt x="38729" y="28002"/>
                  </a:lnTo>
                  <a:lnTo>
                    <a:pt x="40313" y="20156"/>
                  </a:lnTo>
                  <a:close/>
                </a:path>
              </a:pathLst>
            </a:custGeom>
            <a:ln w="506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8" name="object 28" descr=""/>
            <p:cNvSpPr/>
            <p:nvPr/>
          </p:nvSpPr>
          <p:spPr>
            <a:xfrm>
              <a:off x="2786378" y="3282031"/>
              <a:ext cx="40640" cy="40640"/>
            </a:xfrm>
            <a:custGeom>
              <a:avLst/>
              <a:gdLst/>
              <a:ahLst/>
              <a:cxnLst/>
              <a:rect l="l" t="t" r="r" b="b"/>
              <a:pathLst>
                <a:path w="40639" h="40639">
                  <a:moveTo>
                    <a:pt x="20156" y="0"/>
                  </a:moveTo>
                  <a:lnTo>
                    <a:pt x="12310" y="1584"/>
                  </a:lnTo>
                  <a:lnTo>
                    <a:pt x="5903" y="5903"/>
                  </a:lnTo>
                  <a:lnTo>
                    <a:pt x="1583" y="12310"/>
                  </a:lnTo>
                  <a:lnTo>
                    <a:pt x="0" y="20156"/>
                  </a:lnTo>
                  <a:lnTo>
                    <a:pt x="1583" y="28002"/>
                  </a:lnTo>
                  <a:lnTo>
                    <a:pt x="5903" y="34409"/>
                  </a:lnTo>
                  <a:lnTo>
                    <a:pt x="12310" y="38729"/>
                  </a:lnTo>
                  <a:lnTo>
                    <a:pt x="20156" y="40313"/>
                  </a:lnTo>
                  <a:lnTo>
                    <a:pt x="28002" y="38729"/>
                  </a:lnTo>
                  <a:lnTo>
                    <a:pt x="34409" y="34409"/>
                  </a:lnTo>
                  <a:lnTo>
                    <a:pt x="38729" y="28002"/>
                  </a:lnTo>
                  <a:lnTo>
                    <a:pt x="40313" y="20156"/>
                  </a:lnTo>
                  <a:lnTo>
                    <a:pt x="38729" y="12310"/>
                  </a:lnTo>
                  <a:lnTo>
                    <a:pt x="34409" y="5903"/>
                  </a:lnTo>
                  <a:lnTo>
                    <a:pt x="28002" y="1584"/>
                  </a:lnTo>
                  <a:lnTo>
                    <a:pt x="20156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9" name="object 29" descr=""/>
            <p:cNvSpPr/>
            <p:nvPr/>
          </p:nvSpPr>
          <p:spPr>
            <a:xfrm>
              <a:off x="2786378" y="3282031"/>
              <a:ext cx="40640" cy="40640"/>
            </a:xfrm>
            <a:custGeom>
              <a:avLst/>
              <a:gdLst/>
              <a:ahLst/>
              <a:cxnLst/>
              <a:rect l="l" t="t" r="r" b="b"/>
              <a:pathLst>
                <a:path w="40639" h="40639">
                  <a:moveTo>
                    <a:pt x="40313" y="20156"/>
                  </a:moveTo>
                  <a:lnTo>
                    <a:pt x="38729" y="12310"/>
                  </a:lnTo>
                  <a:lnTo>
                    <a:pt x="34409" y="5903"/>
                  </a:lnTo>
                  <a:lnTo>
                    <a:pt x="28002" y="1584"/>
                  </a:lnTo>
                  <a:lnTo>
                    <a:pt x="20156" y="0"/>
                  </a:lnTo>
                  <a:lnTo>
                    <a:pt x="12310" y="1584"/>
                  </a:lnTo>
                  <a:lnTo>
                    <a:pt x="5903" y="5903"/>
                  </a:lnTo>
                  <a:lnTo>
                    <a:pt x="1583" y="12310"/>
                  </a:lnTo>
                  <a:lnTo>
                    <a:pt x="0" y="20156"/>
                  </a:lnTo>
                  <a:lnTo>
                    <a:pt x="1583" y="28002"/>
                  </a:lnTo>
                  <a:lnTo>
                    <a:pt x="5903" y="34409"/>
                  </a:lnTo>
                  <a:lnTo>
                    <a:pt x="12310" y="38729"/>
                  </a:lnTo>
                  <a:lnTo>
                    <a:pt x="20156" y="40313"/>
                  </a:lnTo>
                  <a:lnTo>
                    <a:pt x="28002" y="38729"/>
                  </a:lnTo>
                  <a:lnTo>
                    <a:pt x="34409" y="34409"/>
                  </a:lnTo>
                  <a:lnTo>
                    <a:pt x="38729" y="28002"/>
                  </a:lnTo>
                  <a:lnTo>
                    <a:pt x="40313" y="20156"/>
                  </a:lnTo>
                  <a:close/>
                </a:path>
              </a:pathLst>
            </a:custGeom>
            <a:ln w="506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0" name="object 30" descr=""/>
            <p:cNvSpPr/>
            <p:nvPr/>
          </p:nvSpPr>
          <p:spPr>
            <a:xfrm>
              <a:off x="2786378" y="3372032"/>
              <a:ext cx="40640" cy="40640"/>
            </a:xfrm>
            <a:custGeom>
              <a:avLst/>
              <a:gdLst/>
              <a:ahLst/>
              <a:cxnLst/>
              <a:rect l="l" t="t" r="r" b="b"/>
              <a:pathLst>
                <a:path w="40639" h="40639">
                  <a:moveTo>
                    <a:pt x="20156" y="0"/>
                  </a:moveTo>
                  <a:lnTo>
                    <a:pt x="12310" y="1584"/>
                  </a:lnTo>
                  <a:lnTo>
                    <a:pt x="5903" y="5903"/>
                  </a:lnTo>
                  <a:lnTo>
                    <a:pt x="1583" y="12310"/>
                  </a:lnTo>
                  <a:lnTo>
                    <a:pt x="0" y="20156"/>
                  </a:lnTo>
                  <a:lnTo>
                    <a:pt x="1583" y="28002"/>
                  </a:lnTo>
                  <a:lnTo>
                    <a:pt x="5903" y="34409"/>
                  </a:lnTo>
                  <a:lnTo>
                    <a:pt x="12310" y="38729"/>
                  </a:lnTo>
                  <a:lnTo>
                    <a:pt x="20156" y="40313"/>
                  </a:lnTo>
                  <a:lnTo>
                    <a:pt x="28002" y="38729"/>
                  </a:lnTo>
                  <a:lnTo>
                    <a:pt x="34409" y="34409"/>
                  </a:lnTo>
                  <a:lnTo>
                    <a:pt x="38729" y="28002"/>
                  </a:lnTo>
                  <a:lnTo>
                    <a:pt x="40313" y="20156"/>
                  </a:lnTo>
                  <a:lnTo>
                    <a:pt x="38729" y="12310"/>
                  </a:lnTo>
                  <a:lnTo>
                    <a:pt x="34409" y="5903"/>
                  </a:lnTo>
                  <a:lnTo>
                    <a:pt x="28002" y="1584"/>
                  </a:lnTo>
                  <a:lnTo>
                    <a:pt x="20156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1" name="object 31" descr=""/>
            <p:cNvSpPr/>
            <p:nvPr/>
          </p:nvSpPr>
          <p:spPr>
            <a:xfrm>
              <a:off x="2786378" y="3372032"/>
              <a:ext cx="40640" cy="40640"/>
            </a:xfrm>
            <a:custGeom>
              <a:avLst/>
              <a:gdLst/>
              <a:ahLst/>
              <a:cxnLst/>
              <a:rect l="l" t="t" r="r" b="b"/>
              <a:pathLst>
                <a:path w="40639" h="40639">
                  <a:moveTo>
                    <a:pt x="40313" y="20156"/>
                  </a:moveTo>
                  <a:lnTo>
                    <a:pt x="38729" y="12310"/>
                  </a:lnTo>
                  <a:lnTo>
                    <a:pt x="34409" y="5903"/>
                  </a:lnTo>
                  <a:lnTo>
                    <a:pt x="28002" y="1584"/>
                  </a:lnTo>
                  <a:lnTo>
                    <a:pt x="20156" y="0"/>
                  </a:lnTo>
                  <a:lnTo>
                    <a:pt x="12310" y="1584"/>
                  </a:lnTo>
                  <a:lnTo>
                    <a:pt x="5903" y="5903"/>
                  </a:lnTo>
                  <a:lnTo>
                    <a:pt x="1583" y="12310"/>
                  </a:lnTo>
                  <a:lnTo>
                    <a:pt x="0" y="20156"/>
                  </a:lnTo>
                  <a:lnTo>
                    <a:pt x="1583" y="28002"/>
                  </a:lnTo>
                  <a:lnTo>
                    <a:pt x="5903" y="34409"/>
                  </a:lnTo>
                  <a:lnTo>
                    <a:pt x="12310" y="38729"/>
                  </a:lnTo>
                  <a:lnTo>
                    <a:pt x="20156" y="40313"/>
                  </a:lnTo>
                  <a:lnTo>
                    <a:pt x="28002" y="38729"/>
                  </a:lnTo>
                  <a:lnTo>
                    <a:pt x="34409" y="34409"/>
                  </a:lnTo>
                  <a:lnTo>
                    <a:pt x="38729" y="28002"/>
                  </a:lnTo>
                  <a:lnTo>
                    <a:pt x="40313" y="20156"/>
                  </a:lnTo>
                  <a:close/>
                </a:path>
              </a:pathLst>
            </a:custGeom>
            <a:ln w="506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2" name="object 32" descr=""/>
            <p:cNvSpPr/>
            <p:nvPr/>
          </p:nvSpPr>
          <p:spPr>
            <a:xfrm>
              <a:off x="2786378" y="3462033"/>
              <a:ext cx="40640" cy="40640"/>
            </a:xfrm>
            <a:custGeom>
              <a:avLst/>
              <a:gdLst/>
              <a:ahLst/>
              <a:cxnLst/>
              <a:rect l="l" t="t" r="r" b="b"/>
              <a:pathLst>
                <a:path w="40639" h="40639">
                  <a:moveTo>
                    <a:pt x="20156" y="0"/>
                  </a:moveTo>
                  <a:lnTo>
                    <a:pt x="12310" y="1583"/>
                  </a:lnTo>
                  <a:lnTo>
                    <a:pt x="5903" y="5903"/>
                  </a:lnTo>
                  <a:lnTo>
                    <a:pt x="1583" y="12310"/>
                  </a:lnTo>
                  <a:lnTo>
                    <a:pt x="0" y="20156"/>
                  </a:lnTo>
                  <a:lnTo>
                    <a:pt x="1583" y="28002"/>
                  </a:lnTo>
                  <a:lnTo>
                    <a:pt x="5903" y="34409"/>
                  </a:lnTo>
                  <a:lnTo>
                    <a:pt x="12310" y="38729"/>
                  </a:lnTo>
                  <a:lnTo>
                    <a:pt x="20156" y="40313"/>
                  </a:lnTo>
                  <a:lnTo>
                    <a:pt x="28002" y="38729"/>
                  </a:lnTo>
                  <a:lnTo>
                    <a:pt x="34409" y="34409"/>
                  </a:lnTo>
                  <a:lnTo>
                    <a:pt x="38729" y="28002"/>
                  </a:lnTo>
                  <a:lnTo>
                    <a:pt x="40313" y="20156"/>
                  </a:lnTo>
                  <a:lnTo>
                    <a:pt x="38729" y="12310"/>
                  </a:lnTo>
                  <a:lnTo>
                    <a:pt x="34409" y="5903"/>
                  </a:lnTo>
                  <a:lnTo>
                    <a:pt x="28002" y="1583"/>
                  </a:lnTo>
                  <a:lnTo>
                    <a:pt x="20156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3" name="object 33" descr=""/>
            <p:cNvSpPr/>
            <p:nvPr/>
          </p:nvSpPr>
          <p:spPr>
            <a:xfrm>
              <a:off x="2786378" y="3462033"/>
              <a:ext cx="40640" cy="40640"/>
            </a:xfrm>
            <a:custGeom>
              <a:avLst/>
              <a:gdLst/>
              <a:ahLst/>
              <a:cxnLst/>
              <a:rect l="l" t="t" r="r" b="b"/>
              <a:pathLst>
                <a:path w="40639" h="40639">
                  <a:moveTo>
                    <a:pt x="40313" y="20156"/>
                  </a:moveTo>
                  <a:lnTo>
                    <a:pt x="38729" y="12310"/>
                  </a:lnTo>
                  <a:lnTo>
                    <a:pt x="34409" y="5903"/>
                  </a:lnTo>
                  <a:lnTo>
                    <a:pt x="28002" y="1583"/>
                  </a:lnTo>
                  <a:lnTo>
                    <a:pt x="20156" y="0"/>
                  </a:lnTo>
                  <a:lnTo>
                    <a:pt x="12310" y="1583"/>
                  </a:lnTo>
                  <a:lnTo>
                    <a:pt x="5903" y="5903"/>
                  </a:lnTo>
                  <a:lnTo>
                    <a:pt x="1583" y="12310"/>
                  </a:lnTo>
                  <a:lnTo>
                    <a:pt x="0" y="20156"/>
                  </a:lnTo>
                  <a:lnTo>
                    <a:pt x="1583" y="28002"/>
                  </a:lnTo>
                  <a:lnTo>
                    <a:pt x="5903" y="34409"/>
                  </a:lnTo>
                  <a:lnTo>
                    <a:pt x="12310" y="38729"/>
                  </a:lnTo>
                  <a:lnTo>
                    <a:pt x="20156" y="40313"/>
                  </a:lnTo>
                  <a:lnTo>
                    <a:pt x="28002" y="38729"/>
                  </a:lnTo>
                  <a:lnTo>
                    <a:pt x="34409" y="34409"/>
                  </a:lnTo>
                  <a:lnTo>
                    <a:pt x="38729" y="28002"/>
                  </a:lnTo>
                  <a:lnTo>
                    <a:pt x="40313" y="20156"/>
                  </a:lnTo>
                  <a:close/>
                </a:path>
              </a:pathLst>
            </a:custGeom>
            <a:ln w="506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4" name="object 34" descr=""/>
            <p:cNvSpPr/>
            <p:nvPr/>
          </p:nvSpPr>
          <p:spPr>
            <a:xfrm>
              <a:off x="4496399" y="1878016"/>
              <a:ext cx="40640" cy="40640"/>
            </a:xfrm>
            <a:custGeom>
              <a:avLst/>
              <a:gdLst/>
              <a:ahLst/>
              <a:cxnLst/>
              <a:rect l="l" t="t" r="r" b="b"/>
              <a:pathLst>
                <a:path w="40639" h="40639">
                  <a:moveTo>
                    <a:pt x="20156" y="0"/>
                  </a:moveTo>
                  <a:lnTo>
                    <a:pt x="12310" y="1584"/>
                  </a:lnTo>
                  <a:lnTo>
                    <a:pt x="5903" y="5903"/>
                  </a:lnTo>
                  <a:lnTo>
                    <a:pt x="1584" y="12310"/>
                  </a:lnTo>
                  <a:lnTo>
                    <a:pt x="0" y="20156"/>
                  </a:lnTo>
                  <a:lnTo>
                    <a:pt x="1584" y="28002"/>
                  </a:lnTo>
                  <a:lnTo>
                    <a:pt x="5903" y="34409"/>
                  </a:lnTo>
                  <a:lnTo>
                    <a:pt x="12310" y="38729"/>
                  </a:lnTo>
                  <a:lnTo>
                    <a:pt x="20156" y="40313"/>
                  </a:lnTo>
                  <a:lnTo>
                    <a:pt x="28002" y="38729"/>
                  </a:lnTo>
                  <a:lnTo>
                    <a:pt x="34409" y="34409"/>
                  </a:lnTo>
                  <a:lnTo>
                    <a:pt x="38729" y="28002"/>
                  </a:lnTo>
                  <a:lnTo>
                    <a:pt x="40313" y="20156"/>
                  </a:lnTo>
                  <a:lnTo>
                    <a:pt x="38729" y="12310"/>
                  </a:lnTo>
                  <a:lnTo>
                    <a:pt x="34409" y="5903"/>
                  </a:lnTo>
                  <a:lnTo>
                    <a:pt x="28002" y="1584"/>
                  </a:lnTo>
                  <a:lnTo>
                    <a:pt x="20156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5" name="object 35" descr=""/>
            <p:cNvSpPr/>
            <p:nvPr/>
          </p:nvSpPr>
          <p:spPr>
            <a:xfrm>
              <a:off x="4496399" y="1878016"/>
              <a:ext cx="40640" cy="40640"/>
            </a:xfrm>
            <a:custGeom>
              <a:avLst/>
              <a:gdLst/>
              <a:ahLst/>
              <a:cxnLst/>
              <a:rect l="l" t="t" r="r" b="b"/>
              <a:pathLst>
                <a:path w="40639" h="40639">
                  <a:moveTo>
                    <a:pt x="40313" y="20156"/>
                  </a:moveTo>
                  <a:lnTo>
                    <a:pt x="38729" y="12310"/>
                  </a:lnTo>
                  <a:lnTo>
                    <a:pt x="34409" y="5903"/>
                  </a:lnTo>
                  <a:lnTo>
                    <a:pt x="28002" y="1584"/>
                  </a:lnTo>
                  <a:lnTo>
                    <a:pt x="20156" y="0"/>
                  </a:lnTo>
                  <a:lnTo>
                    <a:pt x="12310" y="1584"/>
                  </a:lnTo>
                  <a:lnTo>
                    <a:pt x="5903" y="5903"/>
                  </a:lnTo>
                  <a:lnTo>
                    <a:pt x="1584" y="12310"/>
                  </a:lnTo>
                  <a:lnTo>
                    <a:pt x="0" y="20156"/>
                  </a:lnTo>
                  <a:lnTo>
                    <a:pt x="1584" y="28002"/>
                  </a:lnTo>
                  <a:lnTo>
                    <a:pt x="5903" y="34409"/>
                  </a:lnTo>
                  <a:lnTo>
                    <a:pt x="12310" y="38729"/>
                  </a:lnTo>
                  <a:lnTo>
                    <a:pt x="20156" y="40313"/>
                  </a:lnTo>
                  <a:lnTo>
                    <a:pt x="28002" y="38729"/>
                  </a:lnTo>
                  <a:lnTo>
                    <a:pt x="34409" y="34409"/>
                  </a:lnTo>
                  <a:lnTo>
                    <a:pt x="38729" y="28002"/>
                  </a:lnTo>
                  <a:lnTo>
                    <a:pt x="40313" y="20156"/>
                  </a:lnTo>
                  <a:close/>
                </a:path>
              </a:pathLst>
            </a:custGeom>
            <a:ln w="506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6" name="object 36" descr=""/>
            <p:cNvSpPr/>
            <p:nvPr/>
          </p:nvSpPr>
          <p:spPr>
            <a:xfrm>
              <a:off x="4496399" y="1968017"/>
              <a:ext cx="40640" cy="40640"/>
            </a:xfrm>
            <a:custGeom>
              <a:avLst/>
              <a:gdLst/>
              <a:ahLst/>
              <a:cxnLst/>
              <a:rect l="l" t="t" r="r" b="b"/>
              <a:pathLst>
                <a:path w="40639" h="40639">
                  <a:moveTo>
                    <a:pt x="20156" y="0"/>
                  </a:moveTo>
                  <a:lnTo>
                    <a:pt x="12310" y="1584"/>
                  </a:lnTo>
                  <a:lnTo>
                    <a:pt x="5903" y="5903"/>
                  </a:lnTo>
                  <a:lnTo>
                    <a:pt x="1584" y="12310"/>
                  </a:lnTo>
                  <a:lnTo>
                    <a:pt x="0" y="20156"/>
                  </a:lnTo>
                  <a:lnTo>
                    <a:pt x="1584" y="28002"/>
                  </a:lnTo>
                  <a:lnTo>
                    <a:pt x="5903" y="34409"/>
                  </a:lnTo>
                  <a:lnTo>
                    <a:pt x="12310" y="38729"/>
                  </a:lnTo>
                  <a:lnTo>
                    <a:pt x="20156" y="40313"/>
                  </a:lnTo>
                  <a:lnTo>
                    <a:pt x="28002" y="38729"/>
                  </a:lnTo>
                  <a:lnTo>
                    <a:pt x="34409" y="34409"/>
                  </a:lnTo>
                  <a:lnTo>
                    <a:pt x="38729" y="28002"/>
                  </a:lnTo>
                  <a:lnTo>
                    <a:pt x="40313" y="20156"/>
                  </a:lnTo>
                  <a:lnTo>
                    <a:pt x="38729" y="12310"/>
                  </a:lnTo>
                  <a:lnTo>
                    <a:pt x="34409" y="5903"/>
                  </a:lnTo>
                  <a:lnTo>
                    <a:pt x="28002" y="1584"/>
                  </a:lnTo>
                  <a:lnTo>
                    <a:pt x="20156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7" name="object 37" descr=""/>
            <p:cNvSpPr/>
            <p:nvPr/>
          </p:nvSpPr>
          <p:spPr>
            <a:xfrm>
              <a:off x="4496399" y="1968017"/>
              <a:ext cx="40640" cy="40640"/>
            </a:xfrm>
            <a:custGeom>
              <a:avLst/>
              <a:gdLst/>
              <a:ahLst/>
              <a:cxnLst/>
              <a:rect l="l" t="t" r="r" b="b"/>
              <a:pathLst>
                <a:path w="40639" h="40639">
                  <a:moveTo>
                    <a:pt x="40313" y="20156"/>
                  </a:moveTo>
                  <a:lnTo>
                    <a:pt x="38729" y="12310"/>
                  </a:lnTo>
                  <a:lnTo>
                    <a:pt x="34409" y="5903"/>
                  </a:lnTo>
                  <a:lnTo>
                    <a:pt x="28002" y="1584"/>
                  </a:lnTo>
                  <a:lnTo>
                    <a:pt x="20156" y="0"/>
                  </a:lnTo>
                  <a:lnTo>
                    <a:pt x="12310" y="1584"/>
                  </a:lnTo>
                  <a:lnTo>
                    <a:pt x="5903" y="5903"/>
                  </a:lnTo>
                  <a:lnTo>
                    <a:pt x="1584" y="12310"/>
                  </a:lnTo>
                  <a:lnTo>
                    <a:pt x="0" y="20156"/>
                  </a:lnTo>
                  <a:lnTo>
                    <a:pt x="1584" y="28002"/>
                  </a:lnTo>
                  <a:lnTo>
                    <a:pt x="5903" y="34409"/>
                  </a:lnTo>
                  <a:lnTo>
                    <a:pt x="12310" y="38729"/>
                  </a:lnTo>
                  <a:lnTo>
                    <a:pt x="20156" y="40313"/>
                  </a:lnTo>
                  <a:lnTo>
                    <a:pt x="28002" y="38729"/>
                  </a:lnTo>
                  <a:lnTo>
                    <a:pt x="34409" y="34409"/>
                  </a:lnTo>
                  <a:lnTo>
                    <a:pt x="38729" y="28002"/>
                  </a:lnTo>
                  <a:lnTo>
                    <a:pt x="40313" y="20156"/>
                  </a:lnTo>
                  <a:close/>
                </a:path>
              </a:pathLst>
            </a:custGeom>
            <a:ln w="506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8" name="object 38" descr=""/>
            <p:cNvSpPr/>
            <p:nvPr/>
          </p:nvSpPr>
          <p:spPr>
            <a:xfrm>
              <a:off x="4496399" y="2058018"/>
              <a:ext cx="40640" cy="40640"/>
            </a:xfrm>
            <a:custGeom>
              <a:avLst/>
              <a:gdLst/>
              <a:ahLst/>
              <a:cxnLst/>
              <a:rect l="l" t="t" r="r" b="b"/>
              <a:pathLst>
                <a:path w="40639" h="40639">
                  <a:moveTo>
                    <a:pt x="20156" y="0"/>
                  </a:moveTo>
                  <a:lnTo>
                    <a:pt x="12310" y="1584"/>
                  </a:lnTo>
                  <a:lnTo>
                    <a:pt x="5903" y="5903"/>
                  </a:lnTo>
                  <a:lnTo>
                    <a:pt x="1584" y="12310"/>
                  </a:lnTo>
                  <a:lnTo>
                    <a:pt x="0" y="20156"/>
                  </a:lnTo>
                  <a:lnTo>
                    <a:pt x="1584" y="28002"/>
                  </a:lnTo>
                  <a:lnTo>
                    <a:pt x="5903" y="34409"/>
                  </a:lnTo>
                  <a:lnTo>
                    <a:pt x="12310" y="38729"/>
                  </a:lnTo>
                  <a:lnTo>
                    <a:pt x="20156" y="40313"/>
                  </a:lnTo>
                  <a:lnTo>
                    <a:pt x="28002" y="38729"/>
                  </a:lnTo>
                  <a:lnTo>
                    <a:pt x="34409" y="34409"/>
                  </a:lnTo>
                  <a:lnTo>
                    <a:pt x="38729" y="28002"/>
                  </a:lnTo>
                  <a:lnTo>
                    <a:pt x="40313" y="20156"/>
                  </a:lnTo>
                  <a:lnTo>
                    <a:pt x="38729" y="12310"/>
                  </a:lnTo>
                  <a:lnTo>
                    <a:pt x="34409" y="5903"/>
                  </a:lnTo>
                  <a:lnTo>
                    <a:pt x="28002" y="1584"/>
                  </a:lnTo>
                  <a:lnTo>
                    <a:pt x="20156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9" name="object 39" descr=""/>
            <p:cNvSpPr/>
            <p:nvPr/>
          </p:nvSpPr>
          <p:spPr>
            <a:xfrm>
              <a:off x="4496399" y="2058018"/>
              <a:ext cx="40640" cy="40640"/>
            </a:xfrm>
            <a:custGeom>
              <a:avLst/>
              <a:gdLst/>
              <a:ahLst/>
              <a:cxnLst/>
              <a:rect l="l" t="t" r="r" b="b"/>
              <a:pathLst>
                <a:path w="40639" h="40639">
                  <a:moveTo>
                    <a:pt x="40313" y="20156"/>
                  </a:moveTo>
                  <a:lnTo>
                    <a:pt x="38729" y="12310"/>
                  </a:lnTo>
                  <a:lnTo>
                    <a:pt x="34409" y="5903"/>
                  </a:lnTo>
                  <a:lnTo>
                    <a:pt x="28002" y="1584"/>
                  </a:lnTo>
                  <a:lnTo>
                    <a:pt x="20156" y="0"/>
                  </a:lnTo>
                  <a:lnTo>
                    <a:pt x="12310" y="1584"/>
                  </a:lnTo>
                  <a:lnTo>
                    <a:pt x="5903" y="5903"/>
                  </a:lnTo>
                  <a:lnTo>
                    <a:pt x="1584" y="12310"/>
                  </a:lnTo>
                  <a:lnTo>
                    <a:pt x="0" y="20156"/>
                  </a:lnTo>
                  <a:lnTo>
                    <a:pt x="1584" y="28002"/>
                  </a:lnTo>
                  <a:lnTo>
                    <a:pt x="5903" y="34409"/>
                  </a:lnTo>
                  <a:lnTo>
                    <a:pt x="12310" y="38729"/>
                  </a:lnTo>
                  <a:lnTo>
                    <a:pt x="20156" y="40313"/>
                  </a:lnTo>
                  <a:lnTo>
                    <a:pt x="28002" y="38729"/>
                  </a:lnTo>
                  <a:lnTo>
                    <a:pt x="34409" y="34409"/>
                  </a:lnTo>
                  <a:lnTo>
                    <a:pt x="38729" y="28002"/>
                  </a:lnTo>
                  <a:lnTo>
                    <a:pt x="40313" y="20156"/>
                  </a:lnTo>
                  <a:close/>
                </a:path>
              </a:pathLst>
            </a:custGeom>
            <a:ln w="506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0" name="object 40" descr=""/>
            <p:cNvSpPr/>
            <p:nvPr/>
          </p:nvSpPr>
          <p:spPr>
            <a:xfrm>
              <a:off x="4496399" y="2148019"/>
              <a:ext cx="40640" cy="40640"/>
            </a:xfrm>
            <a:custGeom>
              <a:avLst/>
              <a:gdLst/>
              <a:ahLst/>
              <a:cxnLst/>
              <a:rect l="l" t="t" r="r" b="b"/>
              <a:pathLst>
                <a:path w="40639" h="40639">
                  <a:moveTo>
                    <a:pt x="20156" y="0"/>
                  </a:moveTo>
                  <a:lnTo>
                    <a:pt x="12310" y="1584"/>
                  </a:lnTo>
                  <a:lnTo>
                    <a:pt x="5903" y="5903"/>
                  </a:lnTo>
                  <a:lnTo>
                    <a:pt x="1584" y="12310"/>
                  </a:lnTo>
                  <a:lnTo>
                    <a:pt x="0" y="20156"/>
                  </a:lnTo>
                  <a:lnTo>
                    <a:pt x="1584" y="28002"/>
                  </a:lnTo>
                  <a:lnTo>
                    <a:pt x="5903" y="34409"/>
                  </a:lnTo>
                  <a:lnTo>
                    <a:pt x="12310" y="38729"/>
                  </a:lnTo>
                  <a:lnTo>
                    <a:pt x="20156" y="40313"/>
                  </a:lnTo>
                  <a:lnTo>
                    <a:pt x="28002" y="38729"/>
                  </a:lnTo>
                  <a:lnTo>
                    <a:pt x="34409" y="34409"/>
                  </a:lnTo>
                  <a:lnTo>
                    <a:pt x="38729" y="28002"/>
                  </a:lnTo>
                  <a:lnTo>
                    <a:pt x="40313" y="20156"/>
                  </a:lnTo>
                  <a:lnTo>
                    <a:pt x="38729" y="12310"/>
                  </a:lnTo>
                  <a:lnTo>
                    <a:pt x="34409" y="5903"/>
                  </a:lnTo>
                  <a:lnTo>
                    <a:pt x="28002" y="1584"/>
                  </a:lnTo>
                  <a:lnTo>
                    <a:pt x="20156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1" name="object 41" descr=""/>
            <p:cNvSpPr/>
            <p:nvPr/>
          </p:nvSpPr>
          <p:spPr>
            <a:xfrm>
              <a:off x="4496399" y="2148019"/>
              <a:ext cx="40640" cy="40640"/>
            </a:xfrm>
            <a:custGeom>
              <a:avLst/>
              <a:gdLst/>
              <a:ahLst/>
              <a:cxnLst/>
              <a:rect l="l" t="t" r="r" b="b"/>
              <a:pathLst>
                <a:path w="40639" h="40639">
                  <a:moveTo>
                    <a:pt x="40313" y="20156"/>
                  </a:moveTo>
                  <a:lnTo>
                    <a:pt x="38729" y="12310"/>
                  </a:lnTo>
                  <a:lnTo>
                    <a:pt x="34409" y="5903"/>
                  </a:lnTo>
                  <a:lnTo>
                    <a:pt x="28002" y="1584"/>
                  </a:lnTo>
                  <a:lnTo>
                    <a:pt x="20156" y="0"/>
                  </a:lnTo>
                  <a:lnTo>
                    <a:pt x="12310" y="1584"/>
                  </a:lnTo>
                  <a:lnTo>
                    <a:pt x="5903" y="5903"/>
                  </a:lnTo>
                  <a:lnTo>
                    <a:pt x="1584" y="12310"/>
                  </a:lnTo>
                  <a:lnTo>
                    <a:pt x="0" y="20156"/>
                  </a:lnTo>
                  <a:lnTo>
                    <a:pt x="1584" y="28002"/>
                  </a:lnTo>
                  <a:lnTo>
                    <a:pt x="5903" y="34409"/>
                  </a:lnTo>
                  <a:lnTo>
                    <a:pt x="12310" y="38729"/>
                  </a:lnTo>
                  <a:lnTo>
                    <a:pt x="20156" y="40313"/>
                  </a:lnTo>
                  <a:lnTo>
                    <a:pt x="28002" y="38729"/>
                  </a:lnTo>
                  <a:lnTo>
                    <a:pt x="34409" y="34409"/>
                  </a:lnTo>
                  <a:lnTo>
                    <a:pt x="38729" y="28002"/>
                  </a:lnTo>
                  <a:lnTo>
                    <a:pt x="40313" y="20156"/>
                  </a:lnTo>
                  <a:close/>
                </a:path>
              </a:pathLst>
            </a:custGeom>
            <a:ln w="506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2" name="object 42" descr=""/>
            <p:cNvSpPr/>
            <p:nvPr/>
          </p:nvSpPr>
          <p:spPr>
            <a:xfrm>
              <a:off x="4496399" y="2238020"/>
              <a:ext cx="40640" cy="40640"/>
            </a:xfrm>
            <a:custGeom>
              <a:avLst/>
              <a:gdLst/>
              <a:ahLst/>
              <a:cxnLst/>
              <a:rect l="l" t="t" r="r" b="b"/>
              <a:pathLst>
                <a:path w="40639" h="40639">
                  <a:moveTo>
                    <a:pt x="20156" y="0"/>
                  </a:moveTo>
                  <a:lnTo>
                    <a:pt x="12310" y="1584"/>
                  </a:lnTo>
                  <a:lnTo>
                    <a:pt x="5903" y="5903"/>
                  </a:lnTo>
                  <a:lnTo>
                    <a:pt x="1584" y="12310"/>
                  </a:lnTo>
                  <a:lnTo>
                    <a:pt x="0" y="20156"/>
                  </a:lnTo>
                  <a:lnTo>
                    <a:pt x="1584" y="28002"/>
                  </a:lnTo>
                  <a:lnTo>
                    <a:pt x="5903" y="34409"/>
                  </a:lnTo>
                  <a:lnTo>
                    <a:pt x="12310" y="38729"/>
                  </a:lnTo>
                  <a:lnTo>
                    <a:pt x="20156" y="40313"/>
                  </a:lnTo>
                  <a:lnTo>
                    <a:pt x="28002" y="38729"/>
                  </a:lnTo>
                  <a:lnTo>
                    <a:pt x="34409" y="34409"/>
                  </a:lnTo>
                  <a:lnTo>
                    <a:pt x="38729" y="28002"/>
                  </a:lnTo>
                  <a:lnTo>
                    <a:pt x="40313" y="20156"/>
                  </a:lnTo>
                  <a:lnTo>
                    <a:pt x="38729" y="12310"/>
                  </a:lnTo>
                  <a:lnTo>
                    <a:pt x="34409" y="5903"/>
                  </a:lnTo>
                  <a:lnTo>
                    <a:pt x="28002" y="1584"/>
                  </a:lnTo>
                  <a:lnTo>
                    <a:pt x="20156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3" name="object 43" descr=""/>
            <p:cNvSpPr/>
            <p:nvPr/>
          </p:nvSpPr>
          <p:spPr>
            <a:xfrm>
              <a:off x="4496399" y="2238020"/>
              <a:ext cx="40640" cy="40640"/>
            </a:xfrm>
            <a:custGeom>
              <a:avLst/>
              <a:gdLst/>
              <a:ahLst/>
              <a:cxnLst/>
              <a:rect l="l" t="t" r="r" b="b"/>
              <a:pathLst>
                <a:path w="40639" h="40639">
                  <a:moveTo>
                    <a:pt x="40313" y="20156"/>
                  </a:moveTo>
                  <a:lnTo>
                    <a:pt x="38729" y="12310"/>
                  </a:lnTo>
                  <a:lnTo>
                    <a:pt x="34409" y="5903"/>
                  </a:lnTo>
                  <a:lnTo>
                    <a:pt x="28002" y="1584"/>
                  </a:lnTo>
                  <a:lnTo>
                    <a:pt x="20156" y="0"/>
                  </a:lnTo>
                  <a:lnTo>
                    <a:pt x="12310" y="1584"/>
                  </a:lnTo>
                  <a:lnTo>
                    <a:pt x="5903" y="5903"/>
                  </a:lnTo>
                  <a:lnTo>
                    <a:pt x="1584" y="12310"/>
                  </a:lnTo>
                  <a:lnTo>
                    <a:pt x="0" y="20156"/>
                  </a:lnTo>
                  <a:lnTo>
                    <a:pt x="1584" y="28002"/>
                  </a:lnTo>
                  <a:lnTo>
                    <a:pt x="5903" y="34409"/>
                  </a:lnTo>
                  <a:lnTo>
                    <a:pt x="12310" y="38729"/>
                  </a:lnTo>
                  <a:lnTo>
                    <a:pt x="20156" y="40313"/>
                  </a:lnTo>
                  <a:lnTo>
                    <a:pt x="28002" y="38729"/>
                  </a:lnTo>
                  <a:lnTo>
                    <a:pt x="34409" y="34409"/>
                  </a:lnTo>
                  <a:lnTo>
                    <a:pt x="38729" y="28002"/>
                  </a:lnTo>
                  <a:lnTo>
                    <a:pt x="40313" y="20156"/>
                  </a:lnTo>
                  <a:close/>
                </a:path>
              </a:pathLst>
            </a:custGeom>
            <a:ln w="506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4" name="object 44" descr=""/>
            <p:cNvSpPr/>
            <p:nvPr/>
          </p:nvSpPr>
          <p:spPr>
            <a:xfrm>
              <a:off x="4496399" y="2328022"/>
              <a:ext cx="40640" cy="40640"/>
            </a:xfrm>
            <a:custGeom>
              <a:avLst/>
              <a:gdLst/>
              <a:ahLst/>
              <a:cxnLst/>
              <a:rect l="l" t="t" r="r" b="b"/>
              <a:pathLst>
                <a:path w="40639" h="40639">
                  <a:moveTo>
                    <a:pt x="20156" y="0"/>
                  </a:moveTo>
                  <a:lnTo>
                    <a:pt x="12310" y="1584"/>
                  </a:lnTo>
                  <a:lnTo>
                    <a:pt x="5903" y="5903"/>
                  </a:lnTo>
                  <a:lnTo>
                    <a:pt x="1584" y="12310"/>
                  </a:lnTo>
                  <a:lnTo>
                    <a:pt x="0" y="20156"/>
                  </a:lnTo>
                  <a:lnTo>
                    <a:pt x="1584" y="28002"/>
                  </a:lnTo>
                  <a:lnTo>
                    <a:pt x="5903" y="34409"/>
                  </a:lnTo>
                  <a:lnTo>
                    <a:pt x="12310" y="38729"/>
                  </a:lnTo>
                  <a:lnTo>
                    <a:pt x="20156" y="40313"/>
                  </a:lnTo>
                  <a:lnTo>
                    <a:pt x="28002" y="38729"/>
                  </a:lnTo>
                  <a:lnTo>
                    <a:pt x="34409" y="34409"/>
                  </a:lnTo>
                  <a:lnTo>
                    <a:pt x="38729" y="28002"/>
                  </a:lnTo>
                  <a:lnTo>
                    <a:pt x="40313" y="20156"/>
                  </a:lnTo>
                  <a:lnTo>
                    <a:pt x="38729" y="12310"/>
                  </a:lnTo>
                  <a:lnTo>
                    <a:pt x="34409" y="5903"/>
                  </a:lnTo>
                  <a:lnTo>
                    <a:pt x="28002" y="1584"/>
                  </a:lnTo>
                  <a:lnTo>
                    <a:pt x="20156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5" name="object 45" descr=""/>
            <p:cNvSpPr/>
            <p:nvPr/>
          </p:nvSpPr>
          <p:spPr>
            <a:xfrm>
              <a:off x="4496399" y="2328022"/>
              <a:ext cx="40640" cy="40640"/>
            </a:xfrm>
            <a:custGeom>
              <a:avLst/>
              <a:gdLst/>
              <a:ahLst/>
              <a:cxnLst/>
              <a:rect l="l" t="t" r="r" b="b"/>
              <a:pathLst>
                <a:path w="40639" h="40639">
                  <a:moveTo>
                    <a:pt x="40313" y="20156"/>
                  </a:moveTo>
                  <a:lnTo>
                    <a:pt x="38729" y="12310"/>
                  </a:lnTo>
                  <a:lnTo>
                    <a:pt x="34409" y="5903"/>
                  </a:lnTo>
                  <a:lnTo>
                    <a:pt x="28002" y="1584"/>
                  </a:lnTo>
                  <a:lnTo>
                    <a:pt x="20156" y="0"/>
                  </a:lnTo>
                  <a:lnTo>
                    <a:pt x="12310" y="1584"/>
                  </a:lnTo>
                  <a:lnTo>
                    <a:pt x="5903" y="5903"/>
                  </a:lnTo>
                  <a:lnTo>
                    <a:pt x="1584" y="12310"/>
                  </a:lnTo>
                  <a:lnTo>
                    <a:pt x="0" y="20156"/>
                  </a:lnTo>
                  <a:lnTo>
                    <a:pt x="1584" y="28002"/>
                  </a:lnTo>
                  <a:lnTo>
                    <a:pt x="5903" y="34409"/>
                  </a:lnTo>
                  <a:lnTo>
                    <a:pt x="12310" y="38729"/>
                  </a:lnTo>
                  <a:lnTo>
                    <a:pt x="20156" y="40313"/>
                  </a:lnTo>
                  <a:lnTo>
                    <a:pt x="28002" y="38729"/>
                  </a:lnTo>
                  <a:lnTo>
                    <a:pt x="34409" y="34409"/>
                  </a:lnTo>
                  <a:lnTo>
                    <a:pt x="38729" y="28002"/>
                  </a:lnTo>
                  <a:lnTo>
                    <a:pt x="40313" y="20156"/>
                  </a:lnTo>
                  <a:close/>
                </a:path>
              </a:pathLst>
            </a:custGeom>
            <a:ln w="506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6" name="object 46" descr=""/>
            <p:cNvSpPr/>
            <p:nvPr/>
          </p:nvSpPr>
          <p:spPr>
            <a:xfrm>
              <a:off x="4496399" y="2418023"/>
              <a:ext cx="40640" cy="40640"/>
            </a:xfrm>
            <a:custGeom>
              <a:avLst/>
              <a:gdLst/>
              <a:ahLst/>
              <a:cxnLst/>
              <a:rect l="l" t="t" r="r" b="b"/>
              <a:pathLst>
                <a:path w="40639" h="40639">
                  <a:moveTo>
                    <a:pt x="20156" y="0"/>
                  </a:moveTo>
                  <a:lnTo>
                    <a:pt x="12310" y="1584"/>
                  </a:lnTo>
                  <a:lnTo>
                    <a:pt x="5903" y="5903"/>
                  </a:lnTo>
                  <a:lnTo>
                    <a:pt x="1584" y="12310"/>
                  </a:lnTo>
                  <a:lnTo>
                    <a:pt x="0" y="20156"/>
                  </a:lnTo>
                  <a:lnTo>
                    <a:pt x="1584" y="28002"/>
                  </a:lnTo>
                  <a:lnTo>
                    <a:pt x="5903" y="34409"/>
                  </a:lnTo>
                  <a:lnTo>
                    <a:pt x="12310" y="38729"/>
                  </a:lnTo>
                  <a:lnTo>
                    <a:pt x="20156" y="40313"/>
                  </a:lnTo>
                  <a:lnTo>
                    <a:pt x="28002" y="38729"/>
                  </a:lnTo>
                  <a:lnTo>
                    <a:pt x="34409" y="34409"/>
                  </a:lnTo>
                  <a:lnTo>
                    <a:pt x="38729" y="28002"/>
                  </a:lnTo>
                  <a:lnTo>
                    <a:pt x="40313" y="20156"/>
                  </a:lnTo>
                  <a:lnTo>
                    <a:pt x="38729" y="12310"/>
                  </a:lnTo>
                  <a:lnTo>
                    <a:pt x="34409" y="5903"/>
                  </a:lnTo>
                  <a:lnTo>
                    <a:pt x="28002" y="1584"/>
                  </a:lnTo>
                  <a:lnTo>
                    <a:pt x="20156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7" name="object 47" descr=""/>
            <p:cNvSpPr/>
            <p:nvPr/>
          </p:nvSpPr>
          <p:spPr>
            <a:xfrm>
              <a:off x="4496399" y="2418023"/>
              <a:ext cx="40640" cy="40640"/>
            </a:xfrm>
            <a:custGeom>
              <a:avLst/>
              <a:gdLst/>
              <a:ahLst/>
              <a:cxnLst/>
              <a:rect l="l" t="t" r="r" b="b"/>
              <a:pathLst>
                <a:path w="40639" h="40639">
                  <a:moveTo>
                    <a:pt x="40313" y="20156"/>
                  </a:moveTo>
                  <a:lnTo>
                    <a:pt x="38729" y="12310"/>
                  </a:lnTo>
                  <a:lnTo>
                    <a:pt x="34409" y="5903"/>
                  </a:lnTo>
                  <a:lnTo>
                    <a:pt x="28002" y="1584"/>
                  </a:lnTo>
                  <a:lnTo>
                    <a:pt x="20156" y="0"/>
                  </a:lnTo>
                  <a:lnTo>
                    <a:pt x="12310" y="1584"/>
                  </a:lnTo>
                  <a:lnTo>
                    <a:pt x="5903" y="5903"/>
                  </a:lnTo>
                  <a:lnTo>
                    <a:pt x="1584" y="12310"/>
                  </a:lnTo>
                  <a:lnTo>
                    <a:pt x="0" y="20156"/>
                  </a:lnTo>
                  <a:lnTo>
                    <a:pt x="1584" y="28002"/>
                  </a:lnTo>
                  <a:lnTo>
                    <a:pt x="5903" y="34409"/>
                  </a:lnTo>
                  <a:lnTo>
                    <a:pt x="12310" y="38729"/>
                  </a:lnTo>
                  <a:lnTo>
                    <a:pt x="20156" y="40313"/>
                  </a:lnTo>
                  <a:lnTo>
                    <a:pt x="28002" y="38729"/>
                  </a:lnTo>
                  <a:lnTo>
                    <a:pt x="34409" y="34409"/>
                  </a:lnTo>
                  <a:lnTo>
                    <a:pt x="38729" y="28002"/>
                  </a:lnTo>
                  <a:lnTo>
                    <a:pt x="40313" y="20156"/>
                  </a:lnTo>
                  <a:close/>
                </a:path>
              </a:pathLst>
            </a:custGeom>
            <a:ln w="506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8" name="object 48" descr=""/>
            <p:cNvSpPr/>
            <p:nvPr/>
          </p:nvSpPr>
          <p:spPr>
            <a:xfrm>
              <a:off x="4496399" y="2508024"/>
              <a:ext cx="40640" cy="40640"/>
            </a:xfrm>
            <a:custGeom>
              <a:avLst/>
              <a:gdLst/>
              <a:ahLst/>
              <a:cxnLst/>
              <a:rect l="l" t="t" r="r" b="b"/>
              <a:pathLst>
                <a:path w="40639" h="40639">
                  <a:moveTo>
                    <a:pt x="20156" y="0"/>
                  </a:moveTo>
                  <a:lnTo>
                    <a:pt x="12310" y="1584"/>
                  </a:lnTo>
                  <a:lnTo>
                    <a:pt x="5903" y="5903"/>
                  </a:lnTo>
                  <a:lnTo>
                    <a:pt x="1584" y="12310"/>
                  </a:lnTo>
                  <a:lnTo>
                    <a:pt x="0" y="20156"/>
                  </a:lnTo>
                  <a:lnTo>
                    <a:pt x="1584" y="28002"/>
                  </a:lnTo>
                  <a:lnTo>
                    <a:pt x="5903" y="34409"/>
                  </a:lnTo>
                  <a:lnTo>
                    <a:pt x="12310" y="38729"/>
                  </a:lnTo>
                  <a:lnTo>
                    <a:pt x="20156" y="40313"/>
                  </a:lnTo>
                  <a:lnTo>
                    <a:pt x="28002" y="38729"/>
                  </a:lnTo>
                  <a:lnTo>
                    <a:pt x="34409" y="34409"/>
                  </a:lnTo>
                  <a:lnTo>
                    <a:pt x="38729" y="28002"/>
                  </a:lnTo>
                  <a:lnTo>
                    <a:pt x="40313" y="20156"/>
                  </a:lnTo>
                  <a:lnTo>
                    <a:pt x="38729" y="12310"/>
                  </a:lnTo>
                  <a:lnTo>
                    <a:pt x="34409" y="5903"/>
                  </a:lnTo>
                  <a:lnTo>
                    <a:pt x="28002" y="1584"/>
                  </a:lnTo>
                  <a:lnTo>
                    <a:pt x="20156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9" name="object 49" descr=""/>
            <p:cNvSpPr/>
            <p:nvPr/>
          </p:nvSpPr>
          <p:spPr>
            <a:xfrm>
              <a:off x="4496399" y="2508024"/>
              <a:ext cx="40640" cy="40640"/>
            </a:xfrm>
            <a:custGeom>
              <a:avLst/>
              <a:gdLst/>
              <a:ahLst/>
              <a:cxnLst/>
              <a:rect l="l" t="t" r="r" b="b"/>
              <a:pathLst>
                <a:path w="40639" h="40639">
                  <a:moveTo>
                    <a:pt x="40313" y="20156"/>
                  </a:moveTo>
                  <a:lnTo>
                    <a:pt x="38729" y="12310"/>
                  </a:lnTo>
                  <a:lnTo>
                    <a:pt x="34409" y="5903"/>
                  </a:lnTo>
                  <a:lnTo>
                    <a:pt x="28002" y="1584"/>
                  </a:lnTo>
                  <a:lnTo>
                    <a:pt x="20156" y="0"/>
                  </a:lnTo>
                  <a:lnTo>
                    <a:pt x="12310" y="1584"/>
                  </a:lnTo>
                  <a:lnTo>
                    <a:pt x="5903" y="5903"/>
                  </a:lnTo>
                  <a:lnTo>
                    <a:pt x="1584" y="12310"/>
                  </a:lnTo>
                  <a:lnTo>
                    <a:pt x="0" y="20156"/>
                  </a:lnTo>
                  <a:lnTo>
                    <a:pt x="1584" y="28002"/>
                  </a:lnTo>
                  <a:lnTo>
                    <a:pt x="5903" y="34409"/>
                  </a:lnTo>
                  <a:lnTo>
                    <a:pt x="12310" y="38729"/>
                  </a:lnTo>
                  <a:lnTo>
                    <a:pt x="20156" y="40313"/>
                  </a:lnTo>
                  <a:lnTo>
                    <a:pt x="28002" y="38729"/>
                  </a:lnTo>
                  <a:lnTo>
                    <a:pt x="34409" y="34409"/>
                  </a:lnTo>
                  <a:lnTo>
                    <a:pt x="38729" y="28002"/>
                  </a:lnTo>
                  <a:lnTo>
                    <a:pt x="40313" y="20156"/>
                  </a:lnTo>
                  <a:close/>
                </a:path>
              </a:pathLst>
            </a:custGeom>
            <a:ln w="506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0" name="object 50" descr=""/>
            <p:cNvSpPr/>
            <p:nvPr/>
          </p:nvSpPr>
          <p:spPr>
            <a:xfrm>
              <a:off x="4496399" y="2598025"/>
              <a:ext cx="40640" cy="40640"/>
            </a:xfrm>
            <a:custGeom>
              <a:avLst/>
              <a:gdLst/>
              <a:ahLst/>
              <a:cxnLst/>
              <a:rect l="l" t="t" r="r" b="b"/>
              <a:pathLst>
                <a:path w="40639" h="40639">
                  <a:moveTo>
                    <a:pt x="20156" y="0"/>
                  </a:moveTo>
                  <a:lnTo>
                    <a:pt x="12310" y="1584"/>
                  </a:lnTo>
                  <a:lnTo>
                    <a:pt x="5903" y="5903"/>
                  </a:lnTo>
                  <a:lnTo>
                    <a:pt x="1584" y="12310"/>
                  </a:lnTo>
                  <a:lnTo>
                    <a:pt x="0" y="20156"/>
                  </a:lnTo>
                  <a:lnTo>
                    <a:pt x="1584" y="28002"/>
                  </a:lnTo>
                  <a:lnTo>
                    <a:pt x="5903" y="34409"/>
                  </a:lnTo>
                  <a:lnTo>
                    <a:pt x="12310" y="38729"/>
                  </a:lnTo>
                  <a:lnTo>
                    <a:pt x="20156" y="40313"/>
                  </a:lnTo>
                  <a:lnTo>
                    <a:pt x="28002" y="38729"/>
                  </a:lnTo>
                  <a:lnTo>
                    <a:pt x="34409" y="34409"/>
                  </a:lnTo>
                  <a:lnTo>
                    <a:pt x="38729" y="28002"/>
                  </a:lnTo>
                  <a:lnTo>
                    <a:pt x="40313" y="20156"/>
                  </a:lnTo>
                  <a:lnTo>
                    <a:pt x="38729" y="12310"/>
                  </a:lnTo>
                  <a:lnTo>
                    <a:pt x="34409" y="5903"/>
                  </a:lnTo>
                  <a:lnTo>
                    <a:pt x="28002" y="1584"/>
                  </a:lnTo>
                  <a:lnTo>
                    <a:pt x="20156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1" name="object 51" descr=""/>
            <p:cNvSpPr/>
            <p:nvPr/>
          </p:nvSpPr>
          <p:spPr>
            <a:xfrm>
              <a:off x="4496399" y="2598025"/>
              <a:ext cx="40640" cy="40640"/>
            </a:xfrm>
            <a:custGeom>
              <a:avLst/>
              <a:gdLst/>
              <a:ahLst/>
              <a:cxnLst/>
              <a:rect l="l" t="t" r="r" b="b"/>
              <a:pathLst>
                <a:path w="40639" h="40639">
                  <a:moveTo>
                    <a:pt x="40313" y="20156"/>
                  </a:moveTo>
                  <a:lnTo>
                    <a:pt x="38729" y="12310"/>
                  </a:lnTo>
                  <a:lnTo>
                    <a:pt x="34409" y="5903"/>
                  </a:lnTo>
                  <a:lnTo>
                    <a:pt x="28002" y="1584"/>
                  </a:lnTo>
                  <a:lnTo>
                    <a:pt x="20156" y="0"/>
                  </a:lnTo>
                  <a:lnTo>
                    <a:pt x="12310" y="1584"/>
                  </a:lnTo>
                  <a:lnTo>
                    <a:pt x="5903" y="5903"/>
                  </a:lnTo>
                  <a:lnTo>
                    <a:pt x="1584" y="12310"/>
                  </a:lnTo>
                  <a:lnTo>
                    <a:pt x="0" y="20156"/>
                  </a:lnTo>
                  <a:lnTo>
                    <a:pt x="1584" y="28002"/>
                  </a:lnTo>
                  <a:lnTo>
                    <a:pt x="5903" y="34409"/>
                  </a:lnTo>
                  <a:lnTo>
                    <a:pt x="12310" y="38729"/>
                  </a:lnTo>
                  <a:lnTo>
                    <a:pt x="20156" y="40313"/>
                  </a:lnTo>
                  <a:lnTo>
                    <a:pt x="28002" y="38729"/>
                  </a:lnTo>
                  <a:lnTo>
                    <a:pt x="34409" y="34409"/>
                  </a:lnTo>
                  <a:lnTo>
                    <a:pt x="38729" y="28002"/>
                  </a:lnTo>
                  <a:lnTo>
                    <a:pt x="40313" y="20156"/>
                  </a:lnTo>
                  <a:close/>
                </a:path>
              </a:pathLst>
            </a:custGeom>
            <a:ln w="506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2" name="object 52" descr=""/>
            <p:cNvSpPr/>
            <p:nvPr/>
          </p:nvSpPr>
          <p:spPr>
            <a:xfrm>
              <a:off x="4496399" y="2688026"/>
              <a:ext cx="40640" cy="40640"/>
            </a:xfrm>
            <a:custGeom>
              <a:avLst/>
              <a:gdLst/>
              <a:ahLst/>
              <a:cxnLst/>
              <a:rect l="l" t="t" r="r" b="b"/>
              <a:pathLst>
                <a:path w="40639" h="40639">
                  <a:moveTo>
                    <a:pt x="20156" y="0"/>
                  </a:moveTo>
                  <a:lnTo>
                    <a:pt x="12310" y="1583"/>
                  </a:lnTo>
                  <a:lnTo>
                    <a:pt x="5903" y="5903"/>
                  </a:lnTo>
                  <a:lnTo>
                    <a:pt x="1584" y="12310"/>
                  </a:lnTo>
                  <a:lnTo>
                    <a:pt x="0" y="20156"/>
                  </a:lnTo>
                  <a:lnTo>
                    <a:pt x="1584" y="28002"/>
                  </a:lnTo>
                  <a:lnTo>
                    <a:pt x="5903" y="34409"/>
                  </a:lnTo>
                  <a:lnTo>
                    <a:pt x="12310" y="38729"/>
                  </a:lnTo>
                  <a:lnTo>
                    <a:pt x="20156" y="40313"/>
                  </a:lnTo>
                  <a:lnTo>
                    <a:pt x="28002" y="38729"/>
                  </a:lnTo>
                  <a:lnTo>
                    <a:pt x="34409" y="34409"/>
                  </a:lnTo>
                  <a:lnTo>
                    <a:pt x="38729" y="28002"/>
                  </a:lnTo>
                  <a:lnTo>
                    <a:pt x="40313" y="20156"/>
                  </a:lnTo>
                  <a:lnTo>
                    <a:pt x="38729" y="12310"/>
                  </a:lnTo>
                  <a:lnTo>
                    <a:pt x="34409" y="5903"/>
                  </a:lnTo>
                  <a:lnTo>
                    <a:pt x="28002" y="1583"/>
                  </a:lnTo>
                  <a:lnTo>
                    <a:pt x="20156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3" name="object 53" descr=""/>
            <p:cNvSpPr/>
            <p:nvPr/>
          </p:nvSpPr>
          <p:spPr>
            <a:xfrm>
              <a:off x="4496399" y="2688026"/>
              <a:ext cx="40640" cy="40640"/>
            </a:xfrm>
            <a:custGeom>
              <a:avLst/>
              <a:gdLst/>
              <a:ahLst/>
              <a:cxnLst/>
              <a:rect l="l" t="t" r="r" b="b"/>
              <a:pathLst>
                <a:path w="40639" h="40639">
                  <a:moveTo>
                    <a:pt x="40313" y="20156"/>
                  </a:moveTo>
                  <a:lnTo>
                    <a:pt x="38729" y="12310"/>
                  </a:lnTo>
                  <a:lnTo>
                    <a:pt x="34409" y="5903"/>
                  </a:lnTo>
                  <a:lnTo>
                    <a:pt x="28002" y="1583"/>
                  </a:lnTo>
                  <a:lnTo>
                    <a:pt x="20156" y="0"/>
                  </a:lnTo>
                  <a:lnTo>
                    <a:pt x="12310" y="1583"/>
                  </a:lnTo>
                  <a:lnTo>
                    <a:pt x="5903" y="5903"/>
                  </a:lnTo>
                  <a:lnTo>
                    <a:pt x="1584" y="12310"/>
                  </a:lnTo>
                  <a:lnTo>
                    <a:pt x="0" y="20156"/>
                  </a:lnTo>
                  <a:lnTo>
                    <a:pt x="1584" y="28002"/>
                  </a:lnTo>
                  <a:lnTo>
                    <a:pt x="5903" y="34409"/>
                  </a:lnTo>
                  <a:lnTo>
                    <a:pt x="12310" y="38729"/>
                  </a:lnTo>
                  <a:lnTo>
                    <a:pt x="20156" y="40313"/>
                  </a:lnTo>
                  <a:lnTo>
                    <a:pt x="28002" y="38729"/>
                  </a:lnTo>
                  <a:lnTo>
                    <a:pt x="34409" y="34409"/>
                  </a:lnTo>
                  <a:lnTo>
                    <a:pt x="38729" y="28002"/>
                  </a:lnTo>
                  <a:lnTo>
                    <a:pt x="40313" y="20156"/>
                  </a:lnTo>
                  <a:close/>
                </a:path>
              </a:pathLst>
            </a:custGeom>
            <a:ln w="506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4" name="object 54" descr=""/>
            <p:cNvSpPr/>
            <p:nvPr/>
          </p:nvSpPr>
          <p:spPr>
            <a:xfrm>
              <a:off x="4496399" y="2832026"/>
              <a:ext cx="40640" cy="40640"/>
            </a:xfrm>
            <a:custGeom>
              <a:avLst/>
              <a:gdLst/>
              <a:ahLst/>
              <a:cxnLst/>
              <a:rect l="l" t="t" r="r" b="b"/>
              <a:pathLst>
                <a:path w="40639" h="40639">
                  <a:moveTo>
                    <a:pt x="20156" y="0"/>
                  </a:moveTo>
                  <a:lnTo>
                    <a:pt x="12310" y="1584"/>
                  </a:lnTo>
                  <a:lnTo>
                    <a:pt x="5903" y="5903"/>
                  </a:lnTo>
                  <a:lnTo>
                    <a:pt x="1584" y="12310"/>
                  </a:lnTo>
                  <a:lnTo>
                    <a:pt x="0" y="20156"/>
                  </a:lnTo>
                  <a:lnTo>
                    <a:pt x="1584" y="28002"/>
                  </a:lnTo>
                  <a:lnTo>
                    <a:pt x="5903" y="34409"/>
                  </a:lnTo>
                  <a:lnTo>
                    <a:pt x="12310" y="38729"/>
                  </a:lnTo>
                  <a:lnTo>
                    <a:pt x="20156" y="40313"/>
                  </a:lnTo>
                  <a:lnTo>
                    <a:pt x="28002" y="38729"/>
                  </a:lnTo>
                  <a:lnTo>
                    <a:pt x="34409" y="34409"/>
                  </a:lnTo>
                  <a:lnTo>
                    <a:pt x="38729" y="28002"/>
                  </a:lnTo>
                  <a:lnTo>
                    <a:pt x="40313" y="20156"/>
                  </a:lnTo>
                  <a:lnTo>
                    <a:pt x="38729" y="12310"/>
                  </a:lnTo>
                  <a:lnTo>
                    <a:pt x="34409" y="5903"/>
                  </a:lnTo>
                  <a:lnTo>
                    <a:pt x="28002" y="1584"/>
                  </a:lnTo>
                  <a:lnTo>
                    <a:pt x="20156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5" name="object 55" descr=""/>
            <p:cNvSpPr/>
            <p:nvPr/>
          </p:nvSpPr>
          <p:spPr>
            <a:xfrm>
              <a:off x="4496399" y="2832026"/>
              <a:ext cx="40640" cy="40640"/>
            </a:xfrm>
            <a:custGeom>
              <a:avLst/>
              <a:gdLst/>
              <a:ahLst/>
              <a:cxnLst/>
              <a:rect l="l" t="t" r="r" b="b"/>
              <a:pathLst>
                <a:path w="40639" h="40639">
                  <a:moveTo>
                    <a:pt x="40313" y="20156"/>
                  </a:moveTo>
                  <a:lnTo>
                    <a:pt x="38729" y="12310"/>
                  </a:lnTo>
                  <a:lnTo>
                    <a:pt x="34409" y="5903"/>
                  </a:lnTo>
                  <a:lnTo>
                    <a:pt x="28002" y="1584"/>
                  </a:lnTo>
                  <a:lnTo>
                    <a:pt x="20156" y="0"/>
                  </a:lnTo>
                  <a:lnTo>
                    <a:pt x="12310" y="1584"/>
                  </a:lnTo>
                  <a:lnTo>
                    <a:pt x="5903" y="5903"/>
                  </a:lnTo>
                  <a:lnTo>
                    <a:pt x="1584" y="12310"/>
                  </a:lnTo>
                  <a:lnTo>
                    <a:pt x="0" y="20156"/>
                  </a:lnTo>
                  <a:lnTo>
                    <a:pt x="1584" y="28002"/>
                  </a:lnTo>
                  <a:lnTo>
                    <a:pt x="5903" y="34409"/>
                  </a:lnTo>
                  <a:lnTo>
                    <a:pt x="12310" y="38729"/>
                  </a:lnTo>
                  <a:lnTo>
                    <a:pt x="20156" y="40313"/>
                  </a:lnTo>
                  <a:lnTo>
                    <a:pt x="28002" y="38729"/>
                  </a:lnTo>
                  <a:lnTo>
                    <a:pt x="34409" y="34409"/>
                  </a:lnTo>
                  <a:lnTo>
                    <a:pt x="38729" y="28002"/>
                  </a:lnTo>
                  <a:lnTo>
                    <a:pt x="40313" y="20156"/>
                  </a:lnTo>
                  <a:close/>
                </a:path>
              </a:pathLst>
            </a:custGeom>
            <a:ln w="506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6" name="object 56" descr=""/>
            <p:cNvSpPr/>
            <p:nvPr/>
          </p:nvSpPr>
          <p:spPr>
            <a:xfrm>
              <a:off x="4496399" y="2922027"/>
              <a:ext cx="40640" cy="40640"/>
            </a:xfrm>
            <a:custGeom>
              <a:avLst/>
              <a:gdLst/>
              <a:ahLst/>
              <a:cxnLst/>
              <a:rect l="l" t="t" r="r" b="b"/>
              <a:pathLst>
                <a:path w="40639" h="40639">
                  <a:moveTo>
                    <a:pt x="20156" y="0"/>
                  </a:moveTo>
                  <a:lnTo>
                    <a:pt x="12310" y="1583"/>
                  </a:lnTo>
                  <a:lnTo>
                    <a:pt x="5903" y="5903"/>
                  </a:lnTo>
                  <a:lnTo>
                    <a:pt x="1584" y="12310"/>
                  </a:lnTo>
                  <a:lnTo>
                    <a:pt x="0" y="20156"/>
                  </a:lnTo>
                  <a:lnTo>
                    <a:pt x="1584" y="28002"/>
                  </a:lnTo>
                  <a:lnTo>
                    <a:pt x="5903" y="34409"/>
                  </a:lnTo>
                  <a:lnTo>
                    <a:pt x="12310" y="38729"/>
                  </a:lnTo>
                  <a:lnTo>
                    <a:pt x="20156" y="40313"/>
                  </a:lnTo>
                  <a:lnTo>
                    <a:pt x="28002" y="38729"/>
                  </a:lnTo>
                  <a:lnTo>
                    <a:pt x="34409" y="34409"/>
                  </a:lnTo>
                  <a:lnTo>
                    <a:pt x="38729" y="28002"/>
                  </a:lnTo>
                  <a:lnTo>
                    <a:pt x="40313" y="20156"/>
                  </a:lnTo>
                  <a:lnTo>
                    <a:pt x="38729" y="12310"/>
                  </a:lnTo>
                  <a:lnTo>
                    <a:pt x="34409" y="5903"/>
                  </a:lnTo>
                  <a:lnTo>
                    <a:pt x="28002" y="1583"/>
                  </a:lnTo>
                  <a:lnTo>
                    <a:pt x="20156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7" name="object 57" descr=""/>
            <p:cNvSpPr/>
            <p:nvPr/>
          </p:nvSpPr>
          <p:spPr>
            <a:xfrm>
              <a:off x="4496399" y="2922027"/>
              <a:ext cx="40640" cy="40640"/>
            </a:xfrm>
            <a:custGeom>
              <a:avLst/>
              <a:gdLst/>
              <a:ahLst/>
              <a:cxnLst/>
              <a:rect l="l" t="t" r="r" b="b"/>
              <a:pathLst>
                <a:path w="40639" h="40639">
                  <a:moveTo>
                    <a:pt x="40313" y="20156"/>
                  </a:moveTo>
                  <a:lnTo>
                    <a:pt x="38729" y="12310"/>
                  </a:lnTo>
                  <a:lnTo>
                    <a:pt x="34409" y="5903"/>
                  </a:lnTo>
                  <a:lnTo>
                    <a:pt x="28002" y="1583"/>
                  </a:lnTo>
                  <a:lnTo>
                    <a:pt x="20156" y="0"/>
                  </a:lnTo>
                  <a:lnTo>
                    <a:pt x="12310" y="1583"/>
                  </a:lnTo>
                  <a:lnTo>
                    <a:pt x="5903" y="5903"/>
                  </a:lnTo>
                  <a:lnTo>
                    <a:pt x="1584" y="12310"/>
                  </a:lnTo>
                  <a:lnTo>
                    <a:pt x="0" y="20156"/>
                  </a:lnTo>
                  <a:lnTo>
                    <a:pt x="1584" y="28002"/>
                  </a:lnTo>
                  <a:lnTo>
                    <a:pt x="5903" y="34409"/>
                  </a:lnTo>
                  <a:lnTo>
                    <a:pt x="12310" y="38729"/>
                  </a:lnTo>
                  <a:lnTo>
                    <a:pt x="20156" y="40313"/>
                  </a:lnTo>
                  <a:lnTo>
                    <a:pt x="28002" y="38729"/>
                  </a:lnTo>
                  <a:lnTo>
                    <a:pt x="34409" y="34409"/>
                  </a:lnTo>
                  <a:lnTo>
                    <a:pt x="38729" y="28002"/>
                  </a:lnTo>
                  <a:lnTo>
                    <a:pt x="40313" y="20156"/>
                  </a:lnTo>
                  <a:close/>
                </a:path>
              </a:pathLst>
            </a:custGeom>
            <a:ln w="506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8" name="object 58" descr=""/>
            <p:cNvSpPr/>
            <p:nvPr/>
          </p:nvSpPr>
          <p:spPr>
            <a:xfrm>
              <a:off x="4496399" y="3012027"/>
              <a:ext cx="40640" cy="40640"/>
            </a:xfrm>
            <a:custGeom>
              <a:avLst/>
              <a:gdLst/>
              <a:ahLst/>
              <a:cxnLst/>
              <a:rect l="l" t="t" r="r" b="b"/>
              <a:pathLst>
                <a:path w="40639" h="40639">
                  <a:moveTo>
                    <a:pt x="20156" y="0"/>
                  </a:moveTo>
                  <a:lnTo>
                    <a:pt x="12310" y="1584"/>
                  </a:lnTo>
                  <a:lnTo>
                    <a:pt x="5903" y="5903"/>
                  </a:lnTo>
                  <a:lnTo>
                    <a:pt x="1584" y="12310"/>
                  </a:lnTo>
                  <a:lnTo>
                    <a:pt x="0" y="20156"/>
                  </a:lnTo>
                  <a:lnTo>
                    <a:pt x="1584" y="28002"/>
                  </a:lnTo>
                  <a:lnTo>
                    <a:pt x="5903" y="34409"/>
                  </a:lnTo>
                  <a:lnTo>
                    <a:pt x="12310" y="38729"/>
                  </a:lnTo>
                  <a:lnTo>
                    <a:pt x="20156" y="40313"/>
                  </a:lnTo>
                  <a:lnTo>
                    <a:pt x="28002" y="38729"/>
                  </a:lnTo>
                  <a:lnTo>
                    <a:pt x="34409" y="34409"/>
                  </a:lnTo>
                  <a:lnTo>
                    <a:pt x="38729" y="28002"/>
                  </a:lnTo>
                  <a:lnTo>
                    <a:pt x="40313" y="20156"/>
                  </a:lnTo>
                  <a:lnTo>
                    <a:pt x="38729" y="12310"/>
                  </a:lnTo>
                  <a:lnTo>
                    <a:pt x="34409" y="5903"/>
                  </a:lnTo>
                  <a:lnTo>
                    <a:pt x="28002" y="1584"/>
                  </a:lnTo>
                  <a:lnTo>
                    <a:pt x="20156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9" name="object 59" descr=""/>
            <p:cNvSpPr/>
            <p:nvPr/>
          </p:nvSpPr>
          <p:spPr>
            <a:xfrm>
              <a:off x="4496399" y="3012027"/>
              <a:ext cx="40640" cy="40640"/>
            </a:xfrm>
            <a:custGeom>
              <a:avLst/>
              <a:gdLst/>
              <a:ahLst/>
              <a:cxnLst/>
              <a:rect l="l" t="t" r="r" b="b"/>
              <a:pathLst>
                <a:path w="40639" h="40639">
                  <a:moveTo>
                    <a:pt x="40313" y="20156"/>
                  </a:moveTo>
                  <a:lnTo>
                    <a:pt x="38729" y="12310"/>
                  </a:lnTo>
                  <a:lnTo>
                    <a:pt x="34409" y="5903"/>
                  </a:lnTo>
                  <a:lnTo>
                    <a:pt x="28002" y="1584"/>
                  </a:lnTo>
                  <a:lnTo>
                    <a:pt x="20156" y="0"/>
                  </a:lnTo>
                  <a:lnTo>
                    <a:pt x="12310" y="1584"/>
                  </a:lnTo>
                  <a:lnTo>
                    <a:pt x="5903" y="5903"/>
                  </a:lnTo>
                  <a:lnTo>
                    <a:pt x="1584" y="12310"/>
                  </a:lnTo>
                  <a:lnTo>
                    <a:pt x="0" y="20156"/>
                  </a:lnTo>
                  <a:lnTo>
                    <a:pt x="1584" y="28002"/>
                  </a:lnTo>
                  <a:lnTo>
                    <a:pt x="5903" y="34409"/>
                  </a:lnTo>
                  <a:lnTo>
                    <a:pt x="12310" y="38729"/>
                  </a:lnTo>
                  <a:lnTo>
                    <a:pt x="20156" y="40313"/>
                  </a:lnTo>
                  <a:lnTo>
                    <a:pt x="28002" y="38729"/>
                  </a:lnTo>
                  <a:lnTo>
                    <a:pt x="34409" y="34409"/>
                  </a:lnTo>
                  <a:lnTo>
                    <a:pt x="38729" y="28002"/>
                  </a:lnTo>
                  <a:lnTo>
                    <a:pt x="40313" y="20156"/>
                  </a:lnTo>
                  <a:close/>
                </a:path>
              </a:pathLst>
            </a:custGeom>
            <a:ln w="506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0" name="object 60" descr=""/>
            <p:cNvSpPr/>
            <p:nvPr/>
          </p:nvSpPr>
          <p:spPr>
            <a:xfrm>
              <a:off x="4496399" y="3102029"/>
              <a:ext cx="40640" cy="40640"/>
            </a:xfrm>
            <a:custGeom>
              <a:avLst/>
              <a:gdLst/>
              <a:ahLst/>
              <a:cxnLst/>
              <a:rect l="l" t="t" r="r" b="b"/>
              <a:pathLst>
                <a:path w="40639" h="40639">
                  <a:moveTo>
                    <a:pt x="20156" y="0"/>
                  </a:moveTo>
                  <a:lnTo>
                    <a:pt x="12310" y="1584"/>
                  </a:lnTo>
                  <a:lnTo>
                    <a:pt x="5903" y="5903"/>
                  </a:lnTo>
                  <a:lnTo>
                    <a:pt x="1584" y="12310"/>
                  </a:lnTo>
                  <a:lnTo>
                    <a:pt x="0" y="20156"/>
                  </a:lnTo>
                  <a:lnTo>
                    <a:pt x="1584" y="28002"/>
                  </a:lnTo>
                  <a:lnTo>
                    <a:pt x="5903" y="34409"/>
                  </a:lnTo>
                  <a:lnTo>
                    <a:pt x="12310" y="38729"/>
                  </a:lnTo>
                  <a:lnTo>
                    <a:pt x="20156" y="40313"/>
                  </a:lnTo>
                  <a:lnTo>
                    <a:pt x="28002" y="38729"/>
                  </a:lnTo>
                  <a:lnTo>
                    <a:pt x="34409" y="34409"/>
                  </a:lnTo>
                  <a:lnTo>
                    <a:pt x="38729" y="28002"/>
                  </a:lnTo>
                  <a:lnTo>
                    <a:pt x="40313" y="20156"/>
                  </a:lnTo>
                  <a:lnTo>
                    <a:pt x="38729" y="12310"/>
                  </a:lnTo>
                  <a:lnTo>
                    <a:pt x="34409" y="5903"/>
                  </a:lnTo>
                  <a:lnTo>
                    <a:pt x="28002" y="1584"/>
                  </a:lnTo>
                  <a:lnTo>
                    <a:pt x="20156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1" name="object 61" descr=""/>
            <p:cNvSpPr/>
            <p:nvPr/>
          </p:nvSpPr>
          <p:spPr>
            <a:xfrm>
              <a:off x="4496399" y="3102029"/>
              <a:ext cx="40640" cy="40640"/>
            </a:xfrm>
            <a:custGeom>
              <a:avLst/>
              <a:gdLst/>
              <a:ahLst/>
              <a:cxnLst/>
              <a:rect l="l" t="t" r="r" b="b"/>
              <a:pathLst>
                <a:path w="40639" h="40639">
                  <a:moveTo>
                    <a:pt x="40313" y="20156"/>
                  </a:moveTo>
                  <a:lnTo>
                    <a:pt x="38729" y="12310"/>
                  </a:lnTo>
                  <a:lnTo>
                    <a:pt x="34409" y="5903"/>
                  </a:lnTo>
                  <a:lnTo>
                    <a:pt x="28002" y="1584"/>
                  </a:lnTo>
                  <a:lnTo>
                    <a:pt x="20156" y="0"/>
                  </a:lnTo>
                  <a:lnTo>
                    <a:pt x="12310" y="1584"/>
                  </a:lnTo>
                  <a:lnTo>
                    <a:pt x="5903" y="5903"/>
                  </a:lnTo>
                  <a:lnTo>
                    <a:pt x="1584" y="12310"/>
                  </a:lnTo>
                  <a:lnTo>
                    <a:pt x="0" y="20156"/>
                  </a:lnTo>
                  <a:lnTo>
                    <a:pt x="1584" y="28002"/>
                  </a:lnTo>
                  <a:lnTo>
                    <a:pt x="5903" y="34409"/>
                  </a:lnTo>
                  <a:lnTo>
                    <a:pt x="12310" y="38729"/>
                  </a:lnTo>
                  <a:lnTo>
                    <a:pt x="20156" y="40313"/>
                  </a:lnTo>
                  <a:lnTo>
                    <a:pt x="28002" y="38729"/>
                  </a:lnTo>
                  <a:lnTo>
                    <a:pt x="34409" y="34409"/>
                  </a:lnTo>
                  <a:lnTo>
                    <a:pt x="38729" y="28002"/>
                  </a:lnTo>
                  <a:lnTo>
                    <a:pt x="40313" y="20156"/>
                  </a:lnTo>
                  <a:close/>
                </a:path>
              </a:pathLst>
            </a:custGeom>
            <a:ln w="506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2" name="object 62" descr=""/>
            <p:cNvSpPr/>
            <p:nvPr/>
          </p:nvSpPr>
          <p:spPr>
            <a:xfrm>
              <a:off x="4496399" y="3192030"/>
              <a:ext cx="40640" cy="40640"/>
            </a:xfrm>
            <a:custGeom>
              <a:avLst/>
              <a:gdLst/>
              <a:ahLst/>
              <a:cxnLst/>
              <a:rect l="l" t="t" r="r" b="b"/>
              <a:pathLst>
                <a:path w="40639" h="40639">
                  <a:moveTo>
                    <a:pt x="20156" y="0"/>
                  </a:moveTo>
                  <a:lnTo>
                    <a:pt x="12310" y="1584"/>
                  </a:lnTo>
                  <a:lnTo>
                    <a:pt x="5903" y="5903"/>
                  </a:lnTo>
                  <a:lnTo>
                    <a:pt x="1584" y="12310"/>
                  </a:lnTo>
                  <a:lnTo>
                    <a:pt x="0" y="20156"/>
                  </a:lnTo>
                  <a:lnTo>
                    <a:pt x="1584" y="28002"/>
                  </a:lnTo>
                  <a:lnTo>
                    <a:pt x="5903" y="34409"/>
                  </a:lnTo>
                  <a:lnTo>
                    <a:pt x="12310" y="38729"/>
                  </a:lnTo>
                  <a:lnTo>
                    <a:pt x="20156" y="40313"/>
                  </a:lnTo>
                  <a:lnTo>
                    <a:pt x="28002" y="38729"/>
                  </a:lnTo>
                  <a:lnTo>
                    <a:pt x="34409" y="34409"/>
                  </a:lnTo>
                  <a:lnTo>
                    <a:pt x="38729" y="28002"/>
                  </a:lnTo>
                  <a:lnTo>
                    <a:pt x="40313" y="20156"/>
                  </a:lnTo>
                  <a:lnTo>
                    <a:pt x="38729" y="12310"/>
                  </a:lnTo>
                  <a:lnTo>
                    <a:pt x="34409" y="5903"/>
                  </a:lnTo>
                  <a:lnTo>
                    <a:pt x="28002" y="1584"/>
                  </a:lnTo>
                  <a:lnTo>
                    <a:pt x="20156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3" name="object 63" descr=""/>
            <p:cNvSpPr/>
            <p:nvPr/>
          </p:nvSpPr>
          <p:spPr>
            <a:xfrm>
              <a:off x="4496399" y="3192030"/>
              <a:ext cx="40640" cy="40640"/>
            </a:xfrm>
            <a:custGeom>
              <a:avLst/>
              <a:gdLst/>
              <a:ahLst/>
              <a:cxnLst/>
              <a:rect l="l" t="t" r="r" b="b"/>
              <a:pathLst>
                <a:path w="40639" h="40639">
                  <a:moveTo>
                    <a:pt x="40313" y="20156"/>
                  </a:moveTo>
                  <a:lnTo>
                    <a:pt x="38729" y="12310"/>
                  </a:lnTo>
                  <a:lnTo>
                    <a:pt x="34409" y="5903"/>
                  </a:lnTo>
                  <a:lnTo>
                    <a:pt x="28002" y="1584"/>
                  </a:lnTo>
                  <a:lnTo>
                    <a:pt x="20156" y="0"/>
                  </a:lnTo>
                  <a:lnTo>
                    <a:pt x="12310" y="1584"/>
                  </a:lnTo>
                  <a:lnTo>
                    <a:pt x="5903" y="5903"/>
                  </a:lnTo>
                  <a:lnTo>
                    <a:pt x="1584" y="12310"/>
                  </a:lnTo>
                  <a:lnTo>
                    <a:pt x="0" y="20156"/>
                  </a:lnTo>
                  <a:lnTo>
                    <a:pt x="1584" y="28002"/>
                  </a:lnTo>
                  <a:lnTo>
                    <a:pt x="5903" y="34409"/>
                  </a:lnTo>
                  <a:lnTo>
                    <a:pt x="12310" y="38729"/>
                  </a:lnTo>
                  <a:lnTo>
                    <a:pt x="20156" y="40313"/>
                  </a:lnTo>
                  <a:lnTo>
                    <a:pt x="28002" y="38729"/>
                  </a:lnTo>
                  <a:lnTo>
                    <a:pt x="34409" y="34409"/>
                  </a:lnTo>
                  <a:lnTo>
                    <a:pt x="38729" y="28002"/>
                  </a:lnTo>
                  <a:lnTo>
                    <a:pt x="40313" y="20156"/>
                  </a:lnTo>
                  <a:close/>
                </a:path>
              </a:pathLst>
            </a:custGeom>
            <a:ln w="506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4" name="object 64" descr=""/>
            <p:cNvSpPr/>
            <p:nvPr/>
          </p:nvSpPr>
          <p:spPr>
            <a:xfrm>
              <a:off x="4496399" y="3282031"/>
              <a:ext cx="40640" cy="40640"/>
            </a:xfrm>
            <a:custGeom>
              <a:avLst/>
              <a:gdLst/>
              <a:ahLst/>
              <a:cxnLst/>
              <a:rect l="l" t="t" r="r" b="b"/>
              <a:pathLst>
                <a:path w="40639" h="40639">
                  <a:moveTo>
                    <a:pt x="20156" y="0"/>
                  </a:moveTo>
                  <a:lnTo>
                    <a:pt x="12310" y="1584"/>
                  </a:lnTo>
                  <a:lnTo>
                    <a:pt x="5903" y="5903"/>
                  </a:lnTo>
                  <a:lnTo>
                    <a:pt x="1584" y="12310"/>
                  </a:lnTo>
                  <a:lnTo>
                    <a:pt x="0" y="20156"/>
                  </a:lnTo>
                  <a:lnTo>
                    <a:pt x="1584" y="28002"/>
                  </a:lnTo>
                  <a:lnTo>
                    <a:pt x="5903" y="34409"/>
                  </a:lnTo>
                  <a:lnTo>
                    <a:pt x="12310" y="38729"/>
                  </a:lnTo>
                  <a:lnTo>
                    <a:pt x="20156" y="40313"/>
                  </a:lnTo>
                  <a:lnTo>
                    <a:pt x="28002" y="38729"/>
                  </a:lnTo>
                  <a:lnTo>
                    <a:pt x="34409" y="34409"/>
                  </a:lnTo>
                  <a:lnTo>
                    <a:pt x="38729" y="28002"/>
                  </a:lnTo>
                  <a:lnTo>
                    <a:pt x="40313" y="20156"/>
                  </a:lnTo>
                  <a:lnTo>
                    <a:pt x="38729" y="12310"/>
                  </a:lnTo>
                  <a:lnTo>
                    <a:pt x="34409" y="5903"/>
                  </a:lnTo>
                  <a:lnTo>
                    <a:pt x="28002" y="1584"/>
                  </a:lnTo>
                  <a:lnTo>
                    <a:pt x="20156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5" name="object 65" descr=""/>
            <p:cNvSpPr/>
            <p:nvPr/>
          </p:nvSpPr>
          <p:spPr>
            <a:xfrm>
              <a:off x="4496399" y="3282031"/>
              <a:ext cx="40640" cy="40640"/>
            </a:xfrm>
            <a:custGeom>
              <a:avLst/>
              <a:gdLst/>
              <a:ahLst/>
              <a:cxnLst/>
              <a:rect l="l" t="t" r="r" b="b"/>
              <a:pathLst>
                <a:path w="40639" h="40639">
                  <a:moveTo>
                    <a:pt x="40313" y="20156"/>
                  </a:moveTo>
                  <a:lnTo>
                    <a:pt x="38729" y="12310"/>
                  </a:lnTo>
                  <a:lnTo>
                    <a:pt x="34409" y="5903"/>
                  </a:lnTo>
                  <a:lnTo>
                    <a:pt x="28002" y="1584"/>
                  </a:lnTo>
                  <a:lnTo>
                    <a:pt x="20156" y="0"/>
                  </a:lnTo>
                  <a:lnTo>
                    <a:pt x="12310" y="1584"/>
                  </a:lnTo>
                  <a:lnTo>
                    <a:pt x="5903" y="5903"/>
                  </a:lnTo>
                  <a:lnTo>
                    <a:pt x="1584" y="12310"/>
                  </a:lnTo>
                  <a:lnTo>
                    <a:pt x="0" y="20156"/>
                  </a:lnTo>
                  <a:lnTo>
                    <a:pt x="1584" y="28002"/>
                  </a:lnTo>
                  <a:lnTo>
                    <a:pt x="5903" y="34409"/>
                  </a:lnTo>
                  <a:lnTo>
                    <a:pt x="12310" y="38729"/>
                  </a:lnTo>
                  <a:lnTo>
                    <a:pt x="20156" y="40313"/>
                  </a:lnTo>
                  <a:lnTo>
                    <a:pt x="28002" y="38729"/>
                  </a:lnTo>
                  <a:lnTo>
                    <a:pt x="34409" y="34409"/>
                  </a:lnTo>
                  <a:lnTo>
                    <a:pt x="38729" y="28002"/>
                  </a:lnTo>
                  <a:lnTo>
                    <a:pt x="40313" y="20156"/>
                  </a:lnTo>
                  <a:close/>
                </a:path>
              </a:pathLst>
            </a:custGeom>
            <a:ln w="506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6" name="object 66" descr=""/>
            <p:cNvSpPr/>
            <p:nvPr/>
          </p:nvSpPr>
          <p:spPr>
            <a:xfrm>
              <a:off x="4496399" y="3372032"/>
              <a:ext cx="40640" cy="40640"/>
            </a:xfrm>
            <a:custGeom>
              <a:avLst/>
              <a:gdLst/>
              <a:ahLst/>
              <a:cxnLst/>
              <a:rect l="l" t="t" r="r" b="b"/>
              <a:pathLst>
                <a:path w="40639" h="40639">
                  <a:moveTo>
                    <a:pt x="20156" y="0"/>
                  </a:moveTo>
                  <a:lnTo>
                    <a:pt x="12310" y="1584"/>
                  </a:lnTo>
                  <a:lnTo>
                    <a:pt x="5903" y="5903"/>
                  </a:lnTo>
                  <a:lnTo>
                    <a:pt x="1584" y="12310"/>
                  </a:lnTo>
                  <a:lnTo>
                    <a:pt x="0" y="20156"/>
                  </a:lnTo>
                  <a:lnTo>
                    <a:pt x="1584" y="28002"/>
                  </a:lnTo>
                  <a:lnTo>
                    <a:pt x="5903" y="34409"/>
                  </a:lnTo>
                  <a:lnTo>
                    <a:pt x="12310" y="38729"/>
                  </a:lnTo>
                  <a:lnTo>
                    <a:pt x="20156" y="40313"/>
                  </a:lnTo>
                  <a:lnTo>
                    <a:pt x="28002" y="38729"/>
                  </a:lnTo>
                  <a:lnTo>
                    <a:pt x="34409" y="34409"/>
                  </a:lnTo>
                  <a:lnTo>
                    <a:pt x="38729" y="28002"/>
                  </a:lnTo>
                  <a:lnTo>
                    <a:pt x="40313" y="20156"/>
                  </a:lnTo>
                  <a:lnTo>
                    <a:pt x="38729" y="12310"/>
                  </a:lnTo>
                  <a:lnTo>
                    <a:pt x="34409" y="5903"/>
                  </a:lnTo>
                  <a:lnTo>
                    <a:pt x="28002" y="1584"/>
                  </a:lnTo>
                  <a:lnTo>
                    <a:pt x="20156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7" name="object 67" descr=""/>
            <p:cNvSpPr/>
            <p:nvPr/>
          </p:nvSpPr>
          <p:spPr>
            <a:xfrm>
              <a:off x="4496399" y="3372032"/>
              <a:ext cx="40640" cy="40640"/>
            </a:xfrm>
            <a:custGeom>
              <a:avLst/>
              <a:gdLst/>
              <a:ahLst/>
              <a:cxnLst/>
              <a:rect l="l" t="t" r="r" b="b"/>
              <a:pathLst>
                <a:path w="40639" h="40639">
                  <a:moveTo>
                    <a:pt x="40313" y="20156"/>
                  </a:moveTo>
                  <a:lnTo>
                    <a:pt x="38729" y="12310"/>
                  </a:lnTo>
                  <a:lnTo>
                    <a:pt x="34409" y="5903"/>
                  </a:lnTo>
                  <a:lnTo>
                    <a:pt x="28002" y="1584"/>
                  </a:lnTo>
                  <a:lnTo>
                    <a:pt x="20156" y="0"/>
                  </a:lnTo>
                  <a:lnTo>
                    <a:pt x="12310" y="1584"/>
                  </a:lnTo>
                  <a:lnTo>
                    <a:pt x="5903" y="5903"/>
                  </a:lnTo>
                  <a:lnTo>
                    <a:pt x="1584" y="12310"/>
                  </a:lnTo>
                  <a:lnTo>
                    <a:pt x="0" y="20156"/>
                  </a:lnTo>
                  <a:lnTo>
                    <a:pt x="1584" y="28002"/>
                  </a:lnTo>
                  <a:lnTo>
                    <a:pt x="5903" y="34409"/>
                  </a:lnTo>
                  <a:lnTo>
                    <a:pt x="12310" y="38729"/>
                  </a:lnTo>
                  <a:lnTo>
                    <a:pt x="20156" y="40313"/>
                  </a:lnTo>
                  <a:lnTo>
                    <a:pt x="28002" y="38729"/>
                  </a:lnTo>
                  <a:lnTo>
                    <a:pt x="34409" y="34409"/>
                  </a:lnTo>
                  <a:lnTo>
                    <a:pt x="38729" y="28002"/>
                  </a:lnTo>
                  <a:lnTo>
                    <a:pt x="40313" y="20156"/>
                  </a:lnTo>
                  <a:close/>
                </a:path>
              </a:pathLst>
            </a:custGeom>
            <a:ln w="506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8" name="object 68" descr=""/>
            <p:cNvSpPr/>
            <p:nvPr/>
          </p:nvSpPr>
          <p:spPr>
            <a:xfrm>
              <a:off x="4496399" y="3462033"/>
              <a:ext cx="40640" cy="40640"/>
            </a:xfrm>
            <a:custGeom>
              <a:avLst/>
              <a:gdLst/>
              <a:ahLst/>
              <a:cxnLst/>
              <a:rect l="l" t="t" r="r" b="b"/>
              <a:pathLst>
                <a:path w="40639" h="40639">
                  <a:moveTo>
                    <a:pt x="20156" y="0"/>
                  </a:moveTo>
                  <a:lnTo>
                    <a:pt x="12310" y="1583"/>
                  </a:lnTo>
                  <a:lnTo>
                    <a:pt x="5903" y="5903"/>
                  </a:lnTo>
                  <a:lnTo>
                    <a:pt x="1584" y="12310"/>
                  </a:lnTo>
                  <a:lnTo>
                    <a:pt x="0" y="20156"/>
                  </a:lnTo>
                  <a:lnTo>
                    <a:pt x="1584" y="28002"/>
                  </a:lnTo>
                  <a:lnTo>
                    <a:pt x="5903" y="34409"/>
                  </a:lnTo>
                  <a:lnTo>
                    <a:pt x="12310" y="38729"/>
                  </a:lnTo>
                  <a:lnTo>
                    <a:pt x="20156" y="40313"/>
                  </a:lnTo>
                  <a:lnTo>
                    <a:pt x="28002" y="38729"/>
                  </a:lnTo>
                  <a:lnTo>
                    <a:pt x="34409" y="34409"/>
                  </a:lnTo>
                  <a:lnTo>
                    <a:pt x="38729" y="28002"/>
                  </a:lnTo>
                  <a:lnTo>
                    <a:pt x="40313" y="20156"/>
                  </a:lnTo>
                  <a:lnTo>
                    <a:pt x="38729" y="12310"/>
                  </a:lnTo>
                  <a:lnTo>
                    <a:pt x="34409" y="5903"/>
                  </a:lnTo>
                  <a:lnTo>
                    <a:pt x="28002" y="1583"/>
                  </a:lnTo>
                  <a:lnTo>
                    <a:pt x="20156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9" name="object 69" descr=""/>
            <p:cNvSpPr/>
            <p:nvPr/>
          </p:nvSpPr>
          <p:spPr>
            <a:xfrm>
              <a:off x="4496399" y="3462033"/>
              <a:ext cx="40640" cy="40640"/>
            </a:xfrm>
            <a:custGeom>
              <a:avLst/>
              <a:gdLst/>
              <a:ahLst/>
              <a:cxnLst/>
              <a:rect l="l" t="t" r="r" b="b"/>
              <a:pathLst>
                <a:path w="40639" h="40639">
                  <a:moveTo>
                    <a:pt x="40313" y="20156"/>
                  </a:moveTo>
                  <a:lnTo>
                    <a:pt x="38729" y="12310"/>
                  </a:lnTo>
                  <a:lnTo>
                    <a:pt x="34409" y="5903"/>
                  </a:lnTo>
                  <a:lnTo>
                    <a:pt x="28002" y="1583"/>
                  </a:lnTo>
                  <a:lnTo>
                    <a:pt x="20156" y="0"/>
                  </a:lnTo>
                  <a:lnTo>
                    <a:pt x="12310" y="1583"/>
                  </a:lnTo>
                  <a:lnTo>
                    <a:pt x="5903" y="5903"/>
                  </a:lnTo>
                  <a:lnTo>
                    <a:pt x="1584" y="12310"/>
                  </a:lnTo>
                  <a:lnTo>
                    <a:pt x="0" y="20156"/>
                  </a:lnTo>
                  <a:lnTo>
                    <a:pt x="1584" y="28002"/>
                  </a:lnTo>
                  <a:lnTo>
                    <a:pt x="5903" y="34409"/>
                  </a:lnTo>
                  <a:lnTo>
                    <a:pt x="12310" y="38729"/>
                  </a:lnTo>
                  <a:lnTo>
                    <a:pt x="20156" y="40313"/>
                  </a:lnTo>
                  <a:lnTo>
                    <a:pt x="28002" y="38729"/>
                  </a:lnTo>
                  <a:lnTo>
                    <a:pt x="34409" y="34409"/>
                  </a:lnTo>
                  <a:lnTo>
                    <a:pt x="38729" y="28002"/>
                  </a:lnTo>
                  <a:lnTo>
                    <a:pt x="40313" y="20156"/>
                  </a:lnTo>
                  <a:close/>
                </a:path>
              </a:pathLst>
            </a:custGeom>
            <a:ln w="506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70" name="object 70" descr="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636181" y="2876981"/>
              <a:ext cx="1028700" cy="994409"/>
            </a:xfrm>
            <a:prstGeom prst="rect">
              <a:avLst/>
            </a:prstGeom>
          </p:spPr>
        </p:pic>
        <p:sp>
          <p:nvSpPr>
            <p:cNvPr id="71" name="object 71" descr=""/>
            <p:cNvSpPr/>
            <p:nvPr/>
          </p:nvSpPr>
          <p:spPr>
            <a:xfrm>
              <a:off x="986355" y="2922027"/>
              <a:ext cx="40640" cy="40640"/>
            </a:xfrm>
            <a:custGeom>
              <a:avLst/>
              <a:gdLst/>
              <a:ahLst/>
              <a:cxnLst/>
              <a:rect l="l" t="t" r="r" b="b"/>
              <a:pathLst>
                <a:path w="40640" h="40639">
                  <a:moveTo>
                    <a:pt x="20156" y="0"/>
                  </a:moveTo>
                  <a:lnTo>
                    <a:pt x="12310" y="1583"/>
                  </a:lnTo>
                  <a:lnTo>
                    <a:pt x="5903" y="5903"/>
                  </a:lnTo>
                  <a:lnTo>
                    <a:pt x="1583" y="12310"/>
                  </a:lnTo>
                  <a:lnTo>
                    <a:pt x="0" y="20156"/>
                  </a:lnTo>
                  <a:lnTo>
                    <a:pt x="1583" y="28002"/>
                  </a:lnTo>
                  <a:lnTo>
                    <a:pt x="5903" y="34409"/>
                  </a:lnTo>
                  <a:lnTo>
                    <a:pt x="12310" y="38729"/>
                  </a:lnTo>
                  <a:lnTo>
                    <a:pt x="20156" y="40313"/>
                  </a:lnTo>
                  <a:lnTo>
                    <a:pt x="28002" y="38729"/>
                  </a:lnTo>
                  <a:lnTo>
                    <a:pt x="34409" y="34409"/>
                  </a:lnTo>
                  <a:lnTo>
                    <a:pt x="38729" y="28002"/>
                  </a:lnTo>
                  <a:lnTo>
                    <a:pt x="40313" y="20156"/>
                  </a:lnTo>
                  <a:lnTo>
                    <a:pt x="38729" y="12310"/>
                  </a:lnTo>
                  <a:lnTo>
                    <a:pt x="34409" y="5903"/>
                  </a:lnTo>
                  <a:lnTo>
                    <a:pt x="28002" y="1583"/>
                  </a:lnTo>
                  <a:lnTo>
                    <a:pt x="20156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2" name="object 72" descr=""/>
            <p:cNvSpPr/>
            <p:nvPr/>
          </p:nvSpPr>
          <p:spPr>
            <a:xfrm>
              <a:off x="986355" y="2922027"/>
              <a:ext cx="40640" cy="40640"/>
            </a:xfrm>
            <a:custGeom>
              <a:avLst/>
              <a:gdLst/>
              <a:ahLst/>
              <a:cxnLst/>
              <a:rect l="l" t="t" r="r" b="b"/>
              <a:pathLst>
                <a:path w="40640" h="40639">
                  <a:moveTo>
                    <a:pt x="40313" y="20156"/>
                  </a:moveTo>
                  <a:lnTo>
                    <a:pt x="38729" y="12310"/>
                  </a:lnTo>
                  <a:lnTo>
                    <a:pt x="34409" y="5903"/>
                  </a:lnTo>
                  <a:lnTo>
                    <a:pt x="28002" y="1583"/>
                  </a:lnTo>
                  <a:lnTo>
                    <a:pt x="20156" y="0"/>
                  </a:lnTo>
                  <a:lnTo>
                    <a:pt x="12310" y="1583"/>
                  </a:lnTo>
                  <a:lnTo>
                    <a:pt x="5903" y="5903"/>
                  </a:lnTo>
                  <a:lnTo>
                    <a:pt x="1583" y="12310"/>
                  </a:lnTo>
                  <a:lnTo>
                    <a:pt x="0" y="20156"/>
                  </a:lnTo>
                  <a:lnTo>
                    <a:pt x="1583" y="28002"/>
                  </a:lnTo>
                  <a:lnTo>
                    <a:pt x="5903" y="34409"/>
                  </a:lnTo>
                  <a:lnTo>
                    <a:pt x="12310" y="38729"/>
                  </a:lnTo>
                  <a:lnTo>
                    <a:pt x="20156" y="40313"/>
                  </a:lnTo>
                  <a:lnTo>
                    <a:pt x="28002" y="38729"/>
                  </a:lnTo>
                  <a:lnTo>
                    <a:pt x="34409" y="34409"/>
                  </a:lnTo>
                  <a:lnTo>
                    <a:pt x="38729" y="28002"/>
                  </a:lnTo>
                  <a:lnTo>
                    <a:pt x="40313" y="20156"/>
                  </a:lnTo>
                  <a:close/>
                </a:path>
              </a:pathLst>
            </a:custGeom>
            <a:ln w="506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73" name="object 73" descr=""/>
            <p:cNvSpPr/>
            <p:nvPr/>
          </p:nvSpPr>
          <p:spPr>
            <a:xfrm>
              <a:off x="1076356" y="2922027"/>
              <a:ext cx="40640" cy="40640"/>
            </a:xfrm>
            <a:custGeom>
              <a:avLst/>
              <a:gdLst/>
              <a:ahLst/>
              <a:cxnLst/>
              <a:rect l="l" t="t" r="r" b="b"/>
              <a:pathLst>
                <a:path w="40640" h="40639">
                  <a:moveTo>
                    <a:pt x="20156" y="0"/>
                  </a:moveTo>
                  <a:lnTo>
                    <a:pt x="12310" y="1583"/>
                  </a:lnTo>
                  <a:lnTo>
                    <a:pt x="5903" y="5903"/>
                  </a:lnTo>
                  <a:lnTo>
                    <a:pt x="1583" y="12310"/>
                  </a:lnTo>
                  <a:lnTo>
                    <a:pt x="0" y="20156"/>
                  </a:lnTo>
                  <a:lnTo>
                    <a:pt x="1583" y="28002"/>
                  </a:lnTo>
                  <a:lnTo>
                    <a:pt x="5903" y="34409"/>
                  </a:lnTo>
                  <a:lnTo>
                    <a:pt x="12310" y="38729"/>
                  </a:lnTo>
                  <a:lnTo>
                    <a:pt x="20156" y="40313"/>
                  </a:lnTo>
                  <a:lnTo>
                    <a:pt x="28002" y="38729"/>
                  </a:lnTo>
                  <a:lnTo>
                    <a:pt x="34409" y="34409"/>
                  </a:lnTo>
                  <a:lnTo>
                    <a:pt x="38729" y="28002"/>
                  </a:lnTo>
                  <a:lnTo>
                    <a:pt x="40313" y="20156"/>
                  </a:lnTo>
                  <a:lnTo>
                    <a:pt x="38729" y="12310"/>
                  </a:lnTo>
                  <a:lnTo>
                    <a:pt x="34409" y="5903"/>
                  </a:lnTo>
                  <a:lnTo>
                    <a:pt x="28002" y="1583"/>
                  </a:lnTo>
                  <a:lnTo>
                    <a:pt x="20156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4" name="object 74" descr=""/>
            <p:cNvSpPr/>
            <p:nvPr/>
          </p:nvSpPr>
          <p:spPr>
            <a:xfrm>
              <a:off x="1076356" y="2922027"/>
              <a:ext cx="40640" cy="40640"/>
            </a:xfrm>
            <a:custGeom>
              <a:avLst/>
              <a:gdLst/>
              <a:ahLst/>
              <a:cxnLst/>
              <a:rect l="l" t="t" r="r" b="b"/>
              <a:pathLst>
                <a:path w="40640" h="40639">
                  <a:moveTo>
                    <a:pt x="40313" y="20156"/>
                  </a:moveTo>
                  <a:lnTo>
                    <a:pt x="38729" y="12310"/>
                  </a:lnTo>
                  <a:lnTo>
                    <a:pt x="34409" y="5903"/>
                  </a:lnTo>
                  <a:lnTo>
                    <a:pt x="28002" y="1583"/>
                  </a:lnTo>
                  <a:lnTo>
                    <a:pt x="20156" y="0"/>
                  </a:lnTo>
                  <a:lnTo>
                    <a:pt x="12310" y="1583"/>
                  </a:lnTo>
                  <a:lnTo>
                    <a:pt x="5903" y="5903"/>
                  </a:lnTo>
                  <a:lnTo>
                    <a:pt x="1583" y="12310"/>
                  </a:lnTo>
                  <a:lnTo>
                    <a:pt x="0" y="20156"/>
                  </a:lnTo>
                  <a:lnTo>
                    <a:pt x="1583" y="28002"/>
                  </a:lnTo>
                  <a:lnTo>
                    <a:pt x="5903" y="34409"/>
                  </a:lnTo>
                  <a:lnTo>
                    <a:pt x="12310" y="38729"/>
                  </a:lnTo>
                  <a:lnTo>
                    <a:pt x="20156" y="40313"/>
                  </a:lnTo>
                  <a:lnTo>
                    <a:pt x="28002" y="38729"/>
                  </a:lnTo>
                  <a:lnTo>
                    <a:pt x="34409" y="34409"/>
                  </a:lnTo>
                  <a:lnTo>
                    <a:pt x="38729" y="28002"/>
                  </a:lnTo>
                  <a:lnTo>
                    <a:pt x="40313" y="20156"/>
                  </a:lnTo>
                  <a:close/>
                </a:path>
              </a:pathLst>
            </a:custGeom>
            <a:ln w="506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75" name="object 75" descr=""/>
            <p:cNvSpPr/>
            <p:nvPr/>
          </p:nvSpPr>
          <p:spPr>
            <a:xfrm>
              <a:off x="1166358" y="2922027"/>
              <a:ext cx="40640" cy="40640"/>
            </a:xfrm>
            <a:custGeom>
              <a:avLst/>
              <a:gdLst/>
              <a:ahLst/>
              <a:cxnLst/>
              <a:rect l="l" t="t" r="r" b="b"/>
              <a:pathLst>
                <a:path w="40640" h="40639">
                  <a:moveTo>
                    <a:pt x="20156" y="0"/>
                  </a:moveTo>
                  <a:lnTo>
                    <a:pt x="12310" y="1583"/>
                  </a:lnTo>
                  <a:lnTo>
                    <a:pt x="5903" y="5903"/>
                  </a:lnTo>
                  <a:lnTo>
                    <a:pt x="1584" y="12310"/>
                  </a:lnTo>
                  <a:lnTo>
                    <a:pt x="0" y="20156"/>
                  </a:lnTo>
                  <a:lnTo>
                    <a:pt x="1584" y="28002"/>
                  </a:lnTo>
                  <a:lnTo>
                    <a:pt x="5903" y="34409"/>
                  </a:lnTo>
                  <a:lnTo>
                    <a:pt x="12310" y="38729"/>
                  </a:lnTo>
                  <a:lnTo>
                    <a:pt x="20156" y="40313"/>
                  </a:lnTo>
                  <a:lnTo>
                    <a:pt x="28002" y="38729"/>
                  </a:lnTo>
                  <a:lnTo>
                    <a:pt x="34409" y="34409"/>
                  </a:lnTo>
                  <a:lnTo>
                    <a:pt x="38729" y="28002"/>
                  </a:lnTo>
                  <a:lnTo>
                    <a:pt x="40313" y="20156"/>
                  </a:lnTo>
                  <a:lnTo>
                    <a:pt x="38729" y="12310"/>
                  </a:lnTo>
                  <a:lnTo>
                    <a:pt x="34409" y="5903"/>
                  </a:lnTo>
                  <a:lnTo>
                    <a:pt x="28002" y="1583"/>
                  </a:lnTo>
                  <a:lnTo>
                    <a:pt x="20156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6" name="object 76" descr=""/>
            <p:cNvSpPr/>
            <p:nvPr/>
          </p:nvSpPr>
          <p:spPr>
            <a:xfrm>
              <a:off x="1166358" y="2922027"/>
              <a:ext cx="40640" cy="40640"/>
            </a:xfrm>
            <a:custGeom>
              <a:avLst/>
              <a:gdLst/>
              <a:ahLst/>
              <a:cxnLst/>
              <a:rect l="l" t="t" r="r" b="b"/>
              <a:pathLst>
                <a:path w="40640" h="40639">
                  <a:moveTo>
                    <a:pt x="40313" y="20156"/>
                  </a:moveTo>
                  <a:lnTo>
                    <a:pt x="38729" y="12310"/>
                  </a:lnTo>
                  <a:lnTo>
                    <a:pt x="34409" y="5903"/>
                  </a:lnTo>
                  <a:lnTo>
                    <a:pt x="28002" y="1583"/>
                  </a:lnTo>
                  <a:lnTo>
                    <a:pt x="20156" y="0"/>
                  </a:lnTo>
                  <a:lnTo>
                    <a:pt x="12310" y="1583"/>
                  </a:lnTo>
                  <a:lnTo>
                    <a:pt x="5903" y="5903"/>
                  </a:lnTo>
                  <a:lnTo>
                    <a:pt x="1584" y="12310"/>
                  </a:lnTo>
                  <a:lnTo>
                    <a:pt x="0" y="20156"/>
                  </a:lnTo>
                  <a:lnTo>
                    <a:pt x="1584" y="28002"/>
                  </a:lnTo>
                  <a:lnTo>
                    <a:pt x="5903" y="34409"/>
                  </a:lnTo>
                  <a:lnTo>
                    <a:pt x="12310" y="38729"/>
                  </a:lnTo>
                  <a:lnTo>
                    <a:pt x="20156" y="40313"/>
                  </a:lnTo>
                  <a:lnTo>
                    <a:pt x="28002" y="38729"/>
                  </a:lnTo>
                  <a:lnTo>
                    <a:pt x="34409" y="34409"/>
                  </a:lnTo>
                  <a:lnTo>
                    <a:pt x="38729" y="28002"/>
                  </a:lnTo>
                  <a:lnTo>
                    <a:pt x="40313" y="20156"/>
                  </a:lnTo>
                  <a:close/>
                </a:path>
              </a:pathLst>
            </a:custGeom>
            <a:ln w="506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77" name="object 77" descr=""/>
            <p:cNvSpPr/>
            <p:nvPr/>
          </p:nvSpPr>
          <p:spPr>
            <a:xfrm>
              <a:off x="1256359" y="2922027"/>
              <a:ext cx="40640" cy="40640"/>
            </a:xfrm>
            <a:custGeom>
              <a:avLst/>
              <a:gdLst/>
              <a:ahLst/>
              <a:cxnLst/>
              <a:rect l="l" t="t" r="r" b="b"/>
              <a:pathLst>
                <a:path w="40640" h="40639">
                  <a:moveTo>
                    <a:pt x="20156" y="0"/>
                  </a:moveTo>
                  <a:lnTo>
                    <a:pt x="12310" y="1583"/>
                  </a:lnTo>
                  <a:lnTo>
                    <a:pt x="5903" y="5903"/>
                  </a:lnTo>
                  <a:lnTo>
                    <a:pt x="1584" y="12310"/>
                  </a:lnTo>
                  <a:lnTo>
                    <a:pt x="0" y="20156"/>
                  </a:lnTo>
                  <a:lnTo>
                    <a:pt x="1584" y="28002"/>
                  </a:lnTo>
                  <a:lnTo>
                    <a:pt x="5903" y="34409"/>
                  </a:lnTo>
                  <a:lnTo>
                    <a:pt x="12310" y="38729"/>
                  </a:lnTo>
                  <a:lnTo>
                    <a:pt x="20156" y="40313"/>
                  </a:lnTo>
                  <a:lnTo>
                    <a:pt x="28002" y="38729"/>
                  </a:lnTo>
                  <a:lnTo>
                    <a:pt x="34409" y="34409"/>
                  </a:lnTo>
                  <a:lnTo>
                    <a:pt x="38729" y="28002"/>
                  </a:lnTo>
                  <a:lnTo>
                    <a:pt x="40313" y="20156"/>
                  </a:lnTo>
                  <a:lnTo>
                    <a:pt x="38729" y="12310"/>
                  </a:lnTo>
                  <a:lnTo>
                    <a:pt x="34409" y="5903"/>
                  </a:lnTo>
                  <a:lnTo>
                    <a:pt x="28002" y="1583"/>
                  </a:lnTo>
                  <a:lnTo>
                    <a:pt x="20156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8" name="object 78" descr=""/>
            <p:cNvSpPr/>
            <p:nvPr/>
          </p:nvSpPr>
          <p:spPr>
            <a:xfrm>
              <a:off x="1256359" y="2922027"/>
              <a:ext cx="40640" cy="40640"/>
            </a:xfrm>
            <a:custGeom>
              <a:avLst/>
              <a:gdLst/>
              <a:ahLst/>
              <a:cxnLst/>
              <a:rect l="l" t="t" r="r" b="b"/>
              <a:pathLst>
                <a:path w="40640" h="40639">
                  <a:moveTo>
                    <a:pt x="40313" y="20156"/>
                  </a:moveTo>
                  <a:lnTo>
                    <a:pt x="38729" y="12310"/>
                  </a:lnTo>
                  <a:lnTo>
                    <a:pt x="34409" y="5903"/>
                  </a:lnTo>
                  <a:lnTo>
                    <a:pt x="28002" y="1583"/>
                  </a:lnTo>
                  <a:lnTo>
                    <a:pt x="20156" y="0"/>
                  </a:lnTo>
                  <a:lnTo>
                    <a:pt x="12310" y="1583"/>
                  </a:lnTo>
                  <a:lnTo>
                    <a:pt x="5903" y="5903"/>
                  </a:lnTo>
                  <a:lnTo>
                    <a:pt x="1584" y="12310"/>
                  </a:lnTo>
                  <a:lnTo>
                    <a:pt x="0" y="20156"/>
                  </a:lnTo>
                  <a:lnTo>
                    <a:pt x="1584" y="28002"/>
                  </a:lnTo>
                  <a:lnTo>
                    <a:pt x="5903" y="34409"/>
                  </a:lnTo>
                  <a:lnTo>
                    <a:pt x="12310" y="38729"/>
                  </a:lnTo>
                  <a:lnTo>
                    <a:pt x="20156" y="40313"/>
                  </a:lnTo>
                  <a:lnTo>
                    <a:pt x="28002" y="38729"/>
                  </a:lnTo>
                  <a:lnTo>
                    <a:pt x="34409" y="34409"/>
                  </a:lnTo>
                  <a:lnTo>
                    <a:pt x="38729" y="28002"/>
                  </a:lnTo>
                  <a:lnTo>
                    <a:pt x="40313" y="20156"/>
                  </a:lnTo>
                  <a:close/>
                </a:path>
              </a:pathLst>
            </a:custGeom>
            <a:ln w="506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79" name="object 79" descr=""/>
            <p:cNvSpPr/>
            <p:nvPr/>
          </p:nvSpPr>
          <p:spPr>
            <a:xfrm>
              <a:off x="1006512" y="2563488"/>
              <a:ext cx="1779905" cy="358775"/>
            </a:xfrm>
            <a:custGeom>
              <a:avLst/>
              <a:gdLst/>
              <a:ahLst/>
              <a:cxnLst/>
              <a:rect l="l" t="t" r="r" b="b"/>
              <a:pathLst>
                <a:path w="1779905" h="358775">
                  <a:moveTo>
                    <a:pt x="1779865" y="198693"/>
                  </a:moveTo>
                  <a:lnTo>
                    <a:pt x="1738288" y="198084"/>
                  </a:lnTo>
                  <a:lnTo>
                    <a:pt x="1695898" y="196310"/>
                  </a:lnTo>
                  <a:lnTo>
                    <a:pt x="1652761" y="193452"/>
                  </a:lnTo>
                  <a:lnTo>
                    <a:pt x="1608945" y="189591"/>
                  </a:lnTo>
                  <a:lnTo>
                    <a:pt x="1564515" y="184807"/>
                  </a:lnTo>
                  <a:lnTo>
                    <a:pt x="1519537" y="179180"/>
                  </a:lnTo>
                  <a:lnTo>
                    <a:pt x="1474076" y="172791"/>
                  </a:lnTo>
                  <a:lnTo>
                    <a:pt x="1428201" y="165720"/>
                  </a:lnTo>
                  <a:lnTo>
                    <a:pt x="1381975" y="158048"/>
                  </a:lnTo>
                  <a:lnTo>
                    <a:pt x="1335466" y="149855"/>
                  </a:lnTo>
                  <a:lnTo>
                    <a:pt x="1288739" y="141221"/>
                  </a:lnTo>
                  <a:lnTo>
                    <a:pt x="1241861" y="132228"/>
                  </a:lnTo>
                  <a:lnTo>
                    <a:pt x="1194897" y="122956"/>
                  </a:lnTo>
                  <a:lnTo>
                    <a:pt x="1147915" y="113484"/>
                  </a:lnTo>
                  <a:lnTo>
                    <a:pt x="1100979" y="103894"/>
                  </a:lnTo>
                  <a:lnTo>
                    <a:pt x="1054156" y="94266"/>
                  </a:lnTo>
                  <a:lnTo>
                    <a:pt x="1007512" y="84681"/>
                  </a:lnTo>
                  <a:lnTo>
                    <a:pt x="961113" y="75218"/>
                  </a:lnTo>
                  <a:lnTo>
                    <a:pt x="915025" y="65959"/>
                  </a:lnTo>
                  <a:lnTo>
                    <a:pt x="869315" y="56983"/>
                  </a:lnTo>
                  <a:lnTo>
                    <a:pt x="824048" y="48372"/>
                  </a:lnTo>
                  <a:lnTo>
                    <a:pt x="779290" y="40206"/>
                  </a:lnTo>
                  <a:lnTo>
                    <a:pt x="735108" y="32565"/>
                  </a:lnTo>
                  <a:lnTo>
                    <a:pt x="691568" y="25529"/>
                  </a:lnTo>
                  <a:lnTo>
                    <a:pt x="648735" y="19180"/>
                  </a:lnTo>
                  <a:lnTo>
                    <a:pt x="606676" y="13597"/>
                  </a:lnTo>
                  <a:lnTo>
                    <a:pt x="565457" y="8862"/>
                  </a:lnTo>
                  <a:lnTo>
                    <a:pt x="525144" y="5054"/>
                  </a:lnTo>
                  <a:lnTo>
                    <a:pt x="485803" y="2254"/>
                  </a:lnTo>
                  <a:lnTo>
                    <a:pt x="447500" y="542"/>
                  </a:lnTo>
                  <a:lnTo>
                    <a:pt x="410302" y="0"/>
                  </a:lnTo>
                  <a:lnTo>
                    <a:pt x="374274" y="706"/>
                  </a:lnTo>
                  <a:lnTo>
                    <a:pt x="305993" y="6190"/>
                  </a:lnTo>
                  <a:lnTo>
                    <a:pt x="243186" y="17637"/>
                  </a:lnTo>
                  <a:lnTo>
                    <a:pt x="186383" y="35690"/>
                  </a:lnTo>
                  <a:lnTo>
                    <a:pt x="136111" y="60995"/>
                  </a:lnTo>
                  <a:lnTo>
                    <a:pt x="92900" y="94193"/>
                  </a:lnTo>
                  <a:lnTo>
                    <a:pt x="57278" y="135930"/>
                  </a:lnTo>
                  <a:lnTo>
                    <a:pt x="29774" y="186848"/>
                  </a:lnTo>
                  <a:lnTo>
                    <a:pt x="10917" y="247592"/>
                  </a:lnTo>
                  <a:lnTo>
                    <a:pt x="1235" y="318805"/>
                  </a:lnTo>
                  <a:lnTo>
                    <a:pt x="0" y="358538"/>
                  </a:lnTo>
                </a:path>
              </a:pathLst>
            </a:custGeom>
            <a:ln w="720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80" name="object 80" descr=""/>
            <p:cNvSpPr/>
            <p:nvPr/>
          </p:nvSpPr>
          <p:spPr>
            <a:xfrm>
              <a:off x="1096513" y="2447182"/>
              <a:ext cx="1690370" cy="474980"/>
            </a:xfrm>
            <a:custGeom>
              <a:avLst/>
              <a:gdLst/>
              <a:ahLst/>
              <a:cxnLst/>
              <a:rect l="l" t="t" r="r" b="b"/>
              <a:pathLst>
                <a:path w="1690370" h="474980">
                  <a:moveTo>
                    <a:pt x="1689864" y="44996"/>
                  </a:moveTo>
                  <a:lnTo>
                    <a:pt x="1646014" y="44667"/>
                  </a:lnTo>
                  <a:lnTo>
                    <a:pt x="1601347" y="43727"/>
                  </a:lnTo>
                  <a:lnTo>
                    <a:pt x="1555939" y="42243"/>
                  </a:lnTo>
                  <a:lnTo>
                    <a:pt x="1509869" y="40284"/>
                  </a:lnTo>
                  <a:lnTo>
                    <a:pt x="1463213" y="37919"/>
                  </a:lnTo>
                  <a:lnTo>
                    <a:pt x="1416049" y="35214"/>
                  </a:lnTo>
                  <a:lnTo>
                    <a:pt x="1368454" y="32239"/>
                  </a:lnTo>
                  <a:lnTo>
                    <a:pt x="1320506" y="29062"/>
                  </a:lnTo>
                  <a:lnTo>
                    <a:pt x="1272282" y="25750"/>
                  </a:lnTo>
                  <a:lnTo>
                    <a:pt x="1223860" y="22373"/>
                  </a:lnTo>
                  <a:lnTo>
                    <a:pt x="1175316" y="18999"/>
                  </a:lnTo>
                  <a:lnTo>
                    <a:pt x="1126729" y="15695"/>
                  </a:lnTo>
                  <a:lnTo>
                    <a:pt x="1078175" y="12530"/>
                  </a:lnTo>
                  <a:lnTo>
                    <a:pt x="1029733" y="9573"/>
                  </a:lnTo>
                  <a:lnTo>
                    <a:pt x="981479" y="6890"/>
                  </a:lnTo>
                  <a:lnTo>
                    <a:pt x="933491" y="4552"/>
                  </a:lnTo>
                  <a:lnTo>
                    <a:pt x="885846" y="2625"/>
                  </a:lnTo>
                  <a:lnTo>
                    <a:pt x="838622" y="1179"/>
                  </a:lnTo>
                  <a:lnTo>
                    <a:pt x="791896" y="281"/>
                  </a:lnTo>
                  <a:lnTo>
                    <a:pt x="745746" y="0"/>
                  </a:lnTo>
                  <a:lnTo>
                    <a:pt x="700248" y="403"/>
                  </a:lnTo>
                  <a:lnTo>
                    <a:pt x="655480" y="1560"/>
                  </a:lnTo>
                  <a:lnTo>
                    <a:pt x="611520" y="3538"/>
                  </a:lnTo>
                  <a:lnTo>
                    <a:pt x="568446" y="6405"/>
                  </a:lnTo>
                  <a:lnTo>
                    <a:pt x="526333" y="10231"/>
                  </a:lnTo>
                  <a:lnTo>
                    <a:pt x="485261" y="15082"/>
                  </a:lnTo>
                  <a:lnTo>
                    <a:pt x="445305" y="21028"/>
                  </a:lnTo>
                  <a:lnTo>
                    <a:pt x="406545" y="28137"/>
                  </a:lnTo>
                  <a:lnTo>
                    <a:pt x="369056" y="36476"/>
                  </a:lnTo>
                  <a:lnTo>
                    <a:pt x="298204" y="57120"/>
                  </a:lnTo>
                  <a:lnTo>
                    <a:pt x="233369" y="83506"/>
                  </a:lnTo>
                  <a:lnTo>
                    <a:pt x="175169" y="116180"/>
                  </a:lnTo>
                  <a:lnTo>
                    <a:pt x="124225" y="155688"/>
                  </a:lnTo>
                  <a:lnTo>
                    <a:pt x="81155" y="202576"/>
                  </a:lnTo>
                  <a:lnTo>
                    <a:pt x="46578" y="257389"/>
                  </a:lnTo>
                  <a:lnTo>
                    <a:pt x="21114" y="320675"/>
                  </a:lnTo>
                  <a:lnTo>
                    <a:pt x="5381" y="392978"/>
                  </a:lnTo>
                  <a:lnTo>
                    <a:pt x="1358" y="432682"/>
                  </a:lnTo>
                  <a:lnTo>
                    <a:pt x="0" y="474845"/>
                  </a:lnTo>
                </a:path>
              </a:pathLst>
            </a:custGeom>
            <a:ln w="72000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81" name="object 81" descr=""/>
            <p:cNvSpPr/>
            <p:nvPr/>
          </p:nvSpPr>
          <p:spPr>
            <a:xfrm>
              <a:off x="1196592" y="2763850"/>
              <a:ext cx="1590040" cy="718820"/>
            </a:xfrm>
            <a:custGeom>
              <a:avLst/>
              <a:gdLst/>
              <a:ahLst/>
              <a:cxnLst/>
              <a:rect l="l" t="t" r="r" b="b"/>
              <a:pathLst>
                <a:path w="1590039" h="718820">
                  <a:moveTo>
                    <a:pt x="1589785" y="718339"/>
                  </a:moveTo>
                  <a:lnTo>
                    <a:pt x="1551122" y="717060"/>
                  </a:lnTo>
                  <a:lnTo>
                    <a:pt x="1512599" y="713307"/>
                  </a:lnTo>
                  <a:lnTo>
                    <a:pt x="1474225" y="707208"/>
                  </a:lnTo>
                  <a:lnTo>
                    <a:pt x="1436010" y="698892"/>
                  </a:lnTo>
                  <a:lnTo>
                    <a:pt x="1397963" y="688485"/>
                  </a:lnTo>
                  <a:lnTo>
                    <a:pt x="1360096" y="676117"/>
                  </a:lnTo>
                  <a:lnTo>
                    <a:pt x="1322417" y="661914"/>
                  </a:lnTo>
                  <a:lnTo>
                    <a:pt x="1284936" y="646004"/>
                  </a:lnTo>
                  <a:lnTo>
                    <a:pt x="1247664" y="628515"/>
                  </a:lnTo>
                  <a:lnTo>
                    <a:pt x="1210609" y="609575"/>
                  </a:lnTo>
                  <a:lnTo>
                    <a:pt x="1173782" y="589312"/>
                  </a:lnTo>
                  <a:lnTo>
                    <a:pt x="1137193" y="567854"/>
                  </a:lnTo>
                  <a:lnTo>
                    <a:pt x="1100851" y="545328"/>
                  </a:lnTo>
                  <a:lnTo>
                    <a:pt x="1064766" y="521862"/>
                  </a:lnTo>
                  <a:lnTo>
                    <a:pt x="1028948" y="497584"/>
                  </a:lnTo>
                  <a:lnTo>
                    <a:pt x="993407" y="472621"/>
                  </a:lnTo>
                  <a:lnTo>
                    <a:pt x="958152" y="447102"/>
                  </a:lnTo>
                  <a:lnTo>
                    <a:pt x="923194" y="421155"/>
                  </a:lnTo>
                  <a:lnTo>
                    <a:pt x="888542" y="394907"/>
                  </a:lnTo>
                  <a:lnTo>
                    <a:pt x="854206" y="368485"/>
                  </a:lnTo>
                  <a:lnTo>
                    <a:pt x="820195" y="342019"/>
                  </a:lnTo>
                  <a:lnTo>
                    <a:pt x="786520" y="315635"/>
                  </a:lnTo>
                  <a:lnTo>
                    <a:pt x="753191" y="289461"/>
                  </a:lnTo>
                  <a:lnTo>
                    <a:pt x="720216" y="263626"/>
                  </a:lnTo>
                  <a:lnTo>
                    <a:pt x="687607" y="238256"/>
                  </a:lnTo>
                  <a:lnTo>
                    <a:pt x="655373" y="213480"/>
                  </a:lnTo>
                  <a:lnTo>
                    <a:pt x="623523" y="189426"/>
                  </a:lnTo>
                  <a:lnTo>
                    <a:pt x="592067" y="166221"/>
                  </a:lnTo>
                  <a:lnTo>
                    <a:pt x="561016" y="143993"/>
                  </a:lnTo>
                  <a:lnTo>
                    <a:pt x="500165" y="102981"/>
                  </a:lnTo>
                  <a:lnTo>
                    <a:pt x="441049" y="67410"/>
                  </a:lnTo>
                  <a:lnTo>
                    <a:pt x="383746" y="38305"/>
                  </a:lnTo>
                  <a:lnTo>
                    <a:pt x="328334" y="16686"/>
                  </a:lnTo>
                  <a:lnTo>
                    <a:pt x="274892" y="3577"/>
                  </a:lnTo>
                  <a:lnTo>
                    <a:pt x="223498" y="0"/>
                  </a:lnTo>
                  <a:lnTo>
                    <a:pt x="198594" y="2105"/>
                  </a:lnTo>
                  <a:lnTo>
                    <a:pt x="150420" y="14743"/>
                  </a:lnTo>
                  <a:lnTo>
                    <a:pt x="104490" y="39468"/>
                  </a:lnTo>
                  <a:lnTo>
                    <a:pt x="60883" y="77304"/>
                  </a:lnTo>
                  <a:lnTo>
                    <a:pt x="19677" y="129273"/>
                  </a:lnTo>
                  <a:lnTo>
                    <a:pt x="0" y="160876"/>
                  </a:lnTo>
                </a:path>
              </a:pathLst>
            </a:custGeom>
            <a:ln w="72000">
              <a:solidFill>
                <a:srgbClr val="FFF2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82" name="object 82" descr=""/>
            <p:cNvSpPr/>
            <p:nvPr/>
          </p:nvSpPr>
          <p:spPr>
            <a:xfrm>
              <a:off x="1293971" y="2860241"/>
              <a:ext cx="1492885" cy="532130"/>
            </a:xfrm>
            <a:custGeom>
              <a:avLst/>
              <a:gdLst/>
              <a:ahLst/>
              <a:cxnLst/>
              <a:rect l="l" t="t" r="r" b="b"/>
              <a:pathLst>
                <a:path w="1492885" h="532129">
                  <a:moveTo>
                    <a:pt x="1492406" y="531947"/>
                  </a:moveTo>
                  <a:lnTo>
                    <a:pt x="1448188" y="530608"/>
                  </a:lnTo>
                  <a:lnTo>
                    <a:pt x="1404851" y="526697"/>
                  </a:lnTo>
                  <a:lnTo>
                    <a:pt x="1362357" y="520373"/>
                  </a:lnTo>
                  <a:lnTo>
                    <a:pt x="1320668" y="511798"/>
                  </a:lnTo>
                  <a:lnTo>
                    <a:pt x="1279747" y="501130"/>
                  </a:lnTo>
                  <a:lnTo>
                    <a:pt x="1239556" y="488530"/>
                  </a:lnTo>
                  <a:lnTo>
                    <a:pt x="1200057" y="474157"/>
                  </a:lnTo>
                  <a:lnTo>
                    <a:pt x="1161213" y="458171"/>
                  </a:lnTo>
                  <a:lnTo>
                    <a:pt x="1122986" y="440732"/>
                  </a:lnTo>
                  <a:lnTo>
                    <a:pt x="1085338" y="421999"/>
                  </a:lnTo>
                  <a:lnTo>
                    <a:pt x="1048232" y="402134"/>
                  </a:lnTo>
                  <a:lnTo>
                    <a:pt x="1011629" y="381294"/>
                  </a:lnTo>
                  <a:lnTo>
                    <a:pt x="975493" y="359641"/>
                  </a:lnTo>
                  <a:lnTo>
                    <a:pt x="939786" y="337334"/>
                  </a:lnTo>
                  <a:lnTo>
                    <a:pt x="904469" y="314533"/>
                  </a:lnTo>
                  <a:lnTo>
                    <a:pt x="869506" y="291397"/>
                  </a:lnTo>
                  <a:lnTo>
                    <a:pt x="834858" y="268088"/>
                  </a:lnTo>
                  <a:lnTo>
                    <a:pt x="800488" y="244763"/>
                  </a:lnTo>
                  <a:lnTo>
                    <a:pt x="766358" y="221584"/>
                  </a:lnTo>
                  <a:lnTo>
                    <a:pt x="732431" y="198709"/>
                  </a:lnTo>
                  <a:lnTo>
                    <a:pt x="698668" y="176300"/>
                  </a:lnTo>
                  <a:lnTo>
                    <a:pt x="665033" y="154515"/>
                  </a:lnTo>
                  <a:lnTo>
                    <a:pt x="631487" y="133515"/>
                  </a:lnTo>
                  <a:lnTo>
                    <a:pt x="597993" y="113459"/>
                  </a:lnTo>
                  <a:lnTo>
                    <a:pt x="564512" y="94507"/>
                  </a:lnTo>
                  <a:lnTo>
                    <a:pt x="497444" y="60555"/>
                  </a:lnTo>
                  <a:lnTo>
                    <a:pt x="429979" y="32938"/>
                  </a:lnTo>
                  <a:lnTo>
                    <a:pt x="361817" y="12934"/>
                  </a:lnTo>
                  <a:lnTo>
                    <a:pt x="292657" y="1822"/>
                  </a:lnTo>
                  <a:lnTo>
                    <a:pt x="257608" y="0"/>
                  </a:lnTo>
                  <a:lnTo>
                    <a:pt x="222196" y="880"/>
                  </a:lnTo>
                  <a:lnTo>
                    <a:pt x="150134" y="11387"/>
                  </a:lnTo>
                  <a:lnTo>
                    <a:pt x="76169" y="34622"/>
                  </a:lnTo>
                  <a:lnTo>
                    <a:pt x="38379" y="51412"/>
                  </a:lnTo>
                  <a:lnTo>
                    <a:pt x="0" y="71864"/>
                  </a:lnTo>
                </a:path>
              </a:pathLst>
            </a:custGeom>
            <a:ln w="72000">
              <a:solidFill>
                <a:srgbClr val="00FF0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83" name="object 83" descr=""/>
          <p:cNvSpPr/>
          <p:nvPr/>
        </p:nvSpPr>
        <p:spPr>
          <a:xfrm>
            <a:off x="3504895" y="4465332"/>
            <a:ext cx="46990" cy="0"/>
          </a:xfrm>
          <a:custGeom>
            <a:avLst/>
            <a:gdLst/>
            <a:ahLst/>
            <a:cxnLst/>
            <a:rect l="l" t="t" r="r" b="b"/>
            <a:pathLst>
              <a:path w="46989" h="0">
                <a:moveTo>
                  <a:pt x="0" y="0"/>
                </a:moveTo>
                <a:lnTo>
                  <a:pt x="46875" y="0"/>
                </a:lnTo>
              </a:path>
            </a:pathLst>
          </a:custGeom>
          <a:ln w="505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84" name="object 84" descr=""/>
          <p:cNvSpPr txBox="1"/>
          <p:nvPr/>
        </p:nvSpPr>
        <p:spPr>
          <a:xfrm>
            <a:off x="573925" y="4119877"/>
            <a:ext cx="6507480" cy="149225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algn="just" marL="12700" marR="5080">
              <a:lnSpc>
                <a:spcPct val="100000"/>
              </a:lnSpc>
              <a:spcBef>
                <a:spcPts val="95"/>
              </a:spcBef>
            </a:pPr>
            <a:r>
              <a:rPr dirty="0" sz="1200" spc="50">
                <a:latin typeface="Calibri"/>
                <a:cs typeface="Calibri"/>
              </a:rPr>
              <a:t>Look</a:t>
            </a:r>
            <a:r>
              <a:rPr dirty="0" sz="1200" spc="14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for</a:t>
            </a:r>
            <a:r>
              <a:rPr dirty="0" sz="1200" spc="15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the</a:t>
            </a:r>
            <a:r>
              <a:rPr dirty="0" sz="1200" spc="15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package</a:t>
            </a:r>
            <a:r>
              <a:rPr dirty="0" sz="1200" spc="15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FreeRTOS</a:t>
            </a:r>
            <a:r>
              <a:rPr dirty="0" sz="1200" spc="15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in</a:t>
            </a:r>
            <a:r>
              <a:rPr dirty="0" sz="1200" spc="15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the</a:t>
            </a:r>
            <a:r>
              <a:rPr dirty="0" sz="1200" spc="150">
                <a:latin typeface="Calibri"/>
                <a:cs typeface="Calibri"/>
              </a:rPr>
              <a:t> </a:t>
            </a:r>
            <a:r>
              <a:rPr dirty="0" sz="1200" spc="130">
                <a:latin typeface="Calibri"/>
                <a:cs typeface="Calibri"/>
              </a:rPr>
              <a:t>Library</a:t>
            </a:r>
            <a:r>
              <a:rPr dirty="0" sz="1200" spc="38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Manager</a:t>
            </a:r>
            <a:r>
              <a:rPr dirty="0" sz="1200" spc="15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and</a:t>
            </a:r>
            <a:r>
              <a:rPr dirty="0" sz="1200" spc="15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install</a:t>
            </a:r>
            <a:r>
              <a:rPr dirty="0" sz="1200" spc="15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it.</a:t>
            </a:r>
            <a:r>
              <a:rPr dirty="0" sz="1200" spc="31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New</a:t>
            </a:r>
            <a:r>
              <a:rPr dirty="0" sz="1200" spc="15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examples</a:t>
            </a:r>
            <a:r>
              <a:rPr dirty="0" sz="1200" spc="15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are</a:t>
            </a:r>
            <a:r>
              <a:rPr dirty="0" sz="1200" spc="150">
                <a:latin typeface="Calibri"/>
                <a:cs typeface="Calibri"/>
              </a:rPr>
              <a:t> </a:t>
            </a:r>
            <a:r>
              <a:rPr dirty="0" sz="1200" spc="-10">
                <a:latin typeface="Calibri"/>
                <a:cs typeface="Calibri"/>
              </a:rPr>
              <a:t>available </a:t>
            </a:r>
            <a:r>
              <a:rPr dirty="0" sz="1200">
                <a:latin typeface="Calibri"/>
                <a:cs typeface="Calibri"/>
              </a:rPr>
              <a:t>after</a:t>
            </a:r>
            <a:r>
              <a:rPr dirty="0" sz="1200" spc="27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installation.</a:t>
            </a:r>
            <a:r>
              <a:rPr dirty="0" sz="1200" spc="190">
                <a:latin typeface="Calibri"/>
                <a:cs typeface="Calibri"/>
              </a:rPr>
              <a:t>  </a:t>
            </a:r>
            <a:r>
              <a:rPr dirty="0" sz="1200">
                <a:latin typeface="Calibri"/>
                <a:cs typeface="Calibri"/>
              </a:rPr>
              <a:t>Open</a:t>
            </a:r>
            <a:r>
              <a:rPr dirty="0" sz="1200" spc="27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the</a:t>
            </a:r>
            <a:r>
              <a:rPr dirty="0" sz="1200" spc="27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example</a:t>
            </a:r>
            <a:r>
              <a:rPr dirty="0" sz="1200" spc="275">
                <a:latin typeface="Calibri"/>
                <a:cs typeface="Calibri"/>
              </a:rPr>
              <a:t> </a:t>
            </a:r>
            <a:r>
              <a:rPr dirty="0" sz="1200" spc="135">
                <a:latin typeface="Calibri"/>
                <a:cs typeface="Calibri"/>
              </a:rPr>
              <a:t>Blink</a:t>
            </a:r>
            <a:r>
              <a:rPr dirty="0" sz="1200" spc="22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AnalogRead</a:t>
            </a:r>
            <a:r>
              <a:rPr dirty="0" sz="1200" spc="28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in</a:t>
            </a:r>
            <a:r>
              <a:rPr dirty="0" sz="1200" spc="27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the</a:t>
            </a:r>
            <a:r>
              <a:rPr dirty="0" sz="1200" spc="275">
                <a:latin typeface="Calibri"/>
                <a:cs typeface="Calibri"/>
              </a:rPr>
              <a:t> </a:t>
            </a:r>
            <a:r>
              <a:rPr dirty="0" sz="1200" spc="55">
                <a:latin typeface="Calibri"/>
                <a:cs typeface="Calibri"/>
              </a:rPr>
              <a:t>Arduino</a:t>
            </a:r>
            <a:r>
              <a:rPr dirty="0" sz="1200" spc="409">
                <a:latin typeface="Calibri"/>
                <a:cs typeface="Calibri"/>
              </a:rPr>
              <a:t> </a:t>
            </a:r>
            <a:r>
              <a:rPr dirty="0" sz="1200" spc="55">
                <a:latin typeface="Calibri"/>
                <a:cs typeface="Calibri"/>
              </a:rPr>
              <a:t>IDE.</a:t>
            </a:r>
            <a:r>
              <a:rPr dirty="0" sz="1200" spc="27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To</a:t>
            </a:r>
            <a:r>
              <a:rPr dirty="0" sz="1200" spc="27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be</a:t>
            </a:r>
            <a:r>
              <a:rPr dirty="0" sz="1200" spc="27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able</a:t>
            </a:r>
            <a:r>
              <a:rPr dirty="0" sz="1200" spc="27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to</a:t>
            </a:r>
            <a:r>
              <a:rPr dirty="0" sz="1200" spc="275">
                <a:latin typeface="Calibri"/>
                <a:cs typeface="Calibri"/>
              </a:rPr>
              <a:t> </a:t>
            </a:r>
            <a:r>
              <a:rPr dirty="0" sz="1200" spc="-20">
                <a:latin typeface="Calibri"/>
                <a:cs typeface="Calibri"/>
              </a:rPr>
              <a:t>read </a:t>
            </a:r>
            <a:r>
              <a:rPr dirty="0" sz="1200">
                <a:latin typeface="Calibri"/>
                <a:cs typeface="Calibri"/>
              </a:rPr>
              <a:t>analogue</a:t>
            </a:r>
            <a:r>
              <a:rPr dirty="0" sz="1200" spc="23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values,</a:t>
            </a:r>
            <a:r>
              <a:rPr dirty="0" sz="1200" spc="26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you</a:t>
            </a:r>
            <a:r>
              <a:rPr dirty="0" sz="1200" spc="24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need</a:t>
            </a:r>
            <a:r>
              <a:rPr dirty="0" sz="1200" spc="23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to</a:t>
            </a:r>
            <a:r>
              <a:rPr dirty="0" sz="1200" spc="24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connect</a:t>
            </a:r>
            <a:r>
              <a:rPr dirty="0" sz="1200" spc="23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a</a:t>
            </a:r>
            <a:r>
              <a:rPr dirty="0" sz="1200" spc="24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potentiometer</a:t>
            </a:r>
            <a:r>
              <a:rPr dirty="0" sz="1200" spc="23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to</a:t>
            </a:r>
            <a:r>
              <a:rPr dirty="0" sz="1200" spc="23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the</a:t>
            </a:r>
            <a:r>
              <a:rPr dirty="0" sz="1200" spc="24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board.</a:t>
            </a:r>
            <a:r>
              <a:rPr dirty="0" sz="1200" spc="165">
                <a:latin typeface="Calibri"/>
                <a:cs typeface="Calibri"/>
              </a:rPr>
              <a:t>  </a:t>
            </a:r>
            <a:r>
              <a:rPr dirty="0" sz="1200" spc="75">
                <a:latin typeface="Calibri"/>
                <a:cs typeface="Calibri"/>
              </a:rPr>
              <a:t>This</a:t>
            </a:r>
            <a:r>
              <a:rPr dirty="0" sz="1200" spc="24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simulates</a:t>
            </a:r>
            <a:r>
              <a:rPr dirty="0" sz="1200" spc="23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an</a:t>
            </a:r>
            <a:r>
              <a:rPr dirty="0" sz="1200" spc="240">
                <a:latin typeface="Calibri"/>
                <a:cs typeface="Calibri"/>
              </a:rPr>
              <a:t> </a:t>
            </a:r>
            <a:r>
              <a:rPr dirty="0" sz="1200" spc="-10">
                <a:latin typeface="Calibri"/>
                <a:cs typeface="Calibri"/>
              </a:rPr>
              <a:t>analogue </a:t>
            </a:r>
            <a:r>
              <a:rPr dirty="0" sz="1200">
                <a:latin typeface="Calibri"/>
                <a:cs typeface="Calibri"/>
              </a:rPr>
              <a:t>sensor</a:t>
            </a:r>
            <a:r>
              <a:rPr dirty="0" sz="1200" spc="11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for</a:t>
            </a:r>
            <a:r>
              <a:rPr dirty="0" sz="1200" spc="114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real</a:t>
            </a:r>
            <a:r>
              <a:rPr dirty="0" sz="1200" spc="114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applications.</a:t>
            </a:r>
            <a:r>
              <a:rPr dirty="0" sz="1200" spc="254">
                <a:latin typeface="Calibri"/>
                <a:cs typeface="Calibri"/>
              </a:rPr>
              <a:t> </a:t>
            </a:r>
            <a:r>
              <a:rPr dirty="0" sz="1200" spc="65">
                <a:latin typeface="Calibri"/>
                <a:cs typeface="Calibri"/>
              </a:rPr>
              <a:t>The</a:t>
            </a:r>
            <a:r>
              <a:rPr dirty="0" sz="1200" spc="114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special</a:t>
            </a:r>
            <a:r>
              <a:rPr dirty="0" sz="1200" spc="114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feature</a:t>
            </a:r>
            <a:r>
              <a:rPr dirty="0" sz="1200" spc="11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of</a:t>
            </a:r>
            <a:r>
              <a:rPr dirty="0" sz="1200" spc="114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this</a:t>
            </a:r>
            <a:r>
              <a:rPr dirty="0" sz="1200" spc="114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sketch</a:t>
            </a:r>
            <a:r>
              <a:rPr dirty="0" sz="1200" spc="114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is</a:t>
            </a:r>
            <a:r>
              <a:rPr dirty="0" sz="1200" spc="11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that</a:t>
            </a:r>
            <a:r>
              <a:rPr dirty="0" sz="1200" spc="114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the</a:t>
            </a:r>
            <a:r>
              <a:rPr dirty="0" sz="1200" spc="114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two</a:t>
            </a:r>
            <a:r>
              <a:rPr dirty="0" sz="1200" spc="11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tasks</a:t>
            </a:r>
            <a:r>
              <a:rPr dirty="0" sz="1200" spc="114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are</a:t>
            </a:r>
            <a:r>
              <a:rPr dirty="0" sz="1200" spc="114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processed</a:t>
            </a:r>
            <a:r>
              <a:rPr dirty="0" sz="1200" spc="114">
                <a:latin typeface="Calibri"/>
                <a:cs typeface="Calibri"/>
              </a:rPr>
              <a:t> </a:t>
            </a:r>
            <a:r>
              <a:rPr dirty="0" sz="1200" spc="-25">
                <a:latin typeface="Calibri"/>
                <a:cs typeface="Calibri"/>
              </a:rPr>
              <a:t>by </a:t>
            </a:r>
            <a:r>
              <a:rPr dirty="0" sz="1200">
                <a:latin typeface="Calibri"/>
                <a:cs typeface="Calibri"/>
              </a:rPr>
              <a:t>a</a:t>
            </a:r>
            <a:r>
              <a:rPr dirty="0" sz="1200" spc="18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scheduler.</a:t>
            </a:r>
            <a:r>
              <a:rPr dirty="0" sz="1200" spc="420">
                <a:latin typeface="Calibri"/>
                <a:cs typeface="Calibri"/>
              </a:rPr>
              <a:t> </a:t>
            </a:r>
            <a:r>
              <a:rPr dirty="0" sz="1200" spc="50">
                <a:latin typeface="Calibri"/>
                <a:cs typeface="Calibri"/>
              </a:rPr>
              <a:t>You</a:t>
            </a:r>
            <a:r>
              <a:rPr dirty="0" sz="1200" spc="18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no</a:t>
            </a:r>
            <a:r>
              <a:rPr dirty="0" sz="1200" spc="18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longer</a:t>
            </a:r>
            <a:r>
              <a:rPr dirty="0" sz="1200" spc="18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know</a:t>
            </a:r>
            <a:r>
              <a:rPr dirty="0" sz="1200" spc="18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at</a:t>
            </a:r>
            <a:r>
              <a:rPr dirty="0" sz="1200" spc="18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what</a:t>
            </a:r>
            <a:r>
              <a:rPr dirty="0" sz="1200" spc="18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time</a:t>
            </a:r>
            <a:r>
              <a:rPr dirty="0" sz="1200" spc="18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the</a:t>
            </a:r>
            <a:r>
              <a:rPr dirty="0" sz="1200" spc="180">
                <a:latin typeface="Calibri"/>
                <a:cs typeface="Calibri"/>
              </a:rPr>
              <a:t> </a:t>
            </a:r>
            <a:r>
              <a:rPr dirty="0" sz="1200" spc="190">
                <a:latin typeface="Calibri"/>
                <a:cs typeface="Calibri"/>
              </a:rPr>
              <a:t>LED</a:t>
            </a:r>
            <a:r>
              <a:rPr dirty="0" sz="1200" spc="18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blink</a:t>
            </a:r>
            <a:r>
              <a:rPr dirty="0" sz="1200" spc="18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task</a:t>
            </a:r>
            <a:r>
              <a:rPr dirty="0" sz="1200" spc="18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or</a:t>
            </a:r>
            <a:r>
              <a:rPr dirty="0" sz="1200" spc="18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the</a:t>
            </a:r>
            <a:r>
              <a:rPr dirty="0" sz="1200" spc="18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readout</a:t>
            </a:r>
            <a:r>
              <a:rPr dirty="0" sz="1200" spc="18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of</a:t>
            </a:r>
            <a:r>
              <a:rPr dirty="0" sz="1200" spc="18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the</a:t>
            </a:r>
            <a:r>
              <a:rPr dirty="0" sz="1200" spc="180">
                <a:latin typeface="Calibri"/>
                <a:cs typeface="Calibri"/>
              </a:rPr>
              <a:t> </a:t>
            </a:r>
            <a:r>
              <a:rPr dirty="0" sz="1200" spc="-10">
                <a:latin typeface="Calibri"/>
                <a:cs typeface="Calibri"/>
              </a:rPr>
              <a:t>analogue </a:t>
            </a:r>
            <a:r>
              <a:rPr dirty="0" sz="1200">
                <a:latin typeface="Calibri"/>
                <a:cs typeface="Calibri"/>
              </a:rPr>
              <a:t>pin</a:t>
            </a:r>
            <a:r>
              <a:rPr dirty="0" sz="1200" spc="16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is</a:t>
            </a:r>
            <a:r>
              <a:rPr dirty="0" sz="1200" spc="16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executed.</a:t>
            </a:r>
            <a:r>
              <a:rPr dirty="0" sz="1200" spc="38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Both</a:t>
            </a:r>
            <a:r>
              <a:rPr dirty="0" sz="1200" spc="16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tasks</a:t>
            </a:r>
            <a:r>
              <a:rPr dirty="0" sz="1200" spc="17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do</a:t>
            </a:r>
            <a:r>
              <a:rPr dirty="0" sz="1200" spc="16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not</a:t>
            </a:r>
            <a:r>
              <a:rPr dirty="0" sz="1200" spc="16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use</a:t>
            </a:r>
            <a:r>
              <a:rPr dirty="0" sz="1200" spc="17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any</a:t>
            </a:r>
            <a:r>
              <a:rPr dirty="0" sz="1200" spc="16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shared</a:t>
            </a:r>
            <a:r>
              <a:rPr dirty="0" sz="1200" spc="16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resources.</a:t>
            </a:r>
            <a:r>
              <a:rPr dirty="0" sz="1200" spc="37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Therefore,</a:t>
            </a:r>
            <a:r>
              <a:rPr dirty="0" sz="1200" spc="17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there</a:t>
            </a:r>
            <a:r>
              <a:rPr dirty="0" sz="1200" spc="17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can</a:t>
            </a:r>
            <a:r>
              <a:rPr dirty="0" sz="1200" spc="16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not</a:t>
            </a:r>
            <a:r>
              <a:rPr dirty="0" sz="1200" spc="17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be</a:t>
            </a:r>
            <a:r>
              <a:rPr dirty="0" sz="1200" spc="165">
                <a:latin typeface="Calibri"/>
                <a:cs typeface="Calibri"/>
              </a:rPr>
              <a:t> </a:t>
            </a:r>
            <a:r>
              <a:rPr dirty="0" sz="1200" spc="-10">
                <a:latin typeface="Calibri"/>
                <a:cs typeface="Calibri"/>
              </a:rPr>
              <a:t>mistakes </a:t>
            </a:r>
            <a:r>
              <a:rPr dirty="0" sz="1200">
                <a:latin typeface="Calibri"/>
                <a:cs typeface="Calibri"/>
              </a:rPr>
              <a:t>with</a:t>
            </a:r>
            <a:r>
              <a:rPr dirty="0" sz="1200" spc="6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the</a:t>
            </a:r>
            <a:r>
              <a:rPr dirty="0" sz="1200" spc="6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shared</a:t>
            </a:r>
            <a:r>
              <a:rPr dirty="0" sz="1200" spc="7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resources.</a:t>
            </a:r>
            <a:r>
              <a:rPr dirty="0" sz="1200" spc="215">
                <a:latin typeface="Calibri"/>
                <a:cs typeface="Calibri"/>
              </a:rPr>
              <a:t> </a:t>
            </a:r>
            <a:r>
              <a:rPr dirty="0" sz="1200" spc="55">
                <a:latin typeface="Calibri"/>
                <a:cs typeface="Calibri"/>
              </a:rPr>
              <a:t>If</a:t>
            </a:r>
            <a:r>
              <a:rPr dirty="0" sz="1200" spc="6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both</a:t>
            </a:r>
            <a:r>
              <a:rPr dirty="0" sz="1200" spc="6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tasks</a:t>
            </a:r>
            <a:r>
              <a:rPr dirty="0" sz="1200" spc="70">
                <a:latin typeface="Calibri"/>
                <a:cs typeface="Calibri"/>
              </a:rPr>
              <a:t> </a:t>
            </a:r>
            <a:r>
              <a:rPr dirty="0" sz="1200" spc="-20">
                <a:latin typeface="Calibri"/>
                <a:cs typeface="Calibri"/>
              </a:rPr>
              <a:t>were</a:t>
            </a:r>
            <a:r>
              <a:rPr dirty="0" sz="1200" spc="6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to</a:t>
            </a:r>
            <a:r>
              <a:rPr dirty="0" sz="1200" spc="7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use</a:t>
            </a:r>
            <a:r>
              <a:rPr dirty="0" sz="1200" spc="6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shared</a:t>
            </a:r>
            <a:r>
              <a:rPr dirty="0" sz="1200" spc="7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resources,</a:t>
            </a:r>
            <a:r>
              <a:rPr dirty="0" sz="1200" spc="7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you</a:t>
            </a:r>
            <a:r>
              <a:rPr dirty="0" sz="1200" spc="6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would</a:t>
            </a:r>
            <a:r>
              <a:rPr dirty="0" sz="1200" spc="7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have</a:t>
            </a:r>
            <a:r>
              <a:rPr dirty="0" sz="1200" spc="6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to</a:t>
            </a:r>
            <a:r>
              <a:rPr dirty="0" sz="1200" spc="7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ensure</a:t>
            </a:r>
            <a:r>
              <a:rPr dirty="0" sz="1200" spc="65">
                <a:latin typeface="Calibri"/>
                <a:cs typeface="Calibri"/>
              </a:rPr>
              <a:t> </a:t>
            </a:r>
            <a:r>
              <a:rPr dirty="0" sz="1200" spc="-20">
                <a:latin typeface="Calibri"/>
                <a:cs typeface="Calibri"/>
              </a:rPr>
              <a:t>that </a:t>
            </a:r>
            <a:r>
              <a:rPr dirty="0" sz="1200">
                <a:latin typeface="Calibri"/>
                <a:cs typeface="Calibri"/>
              </a:rPr>
              <a:t>the</a:t>
            </a:r>
            <a:r>
              <a:rPr dirty="0" sz="1200" spc="9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executions</a:t>
            </a:r>
            <a:r>
              <a:rPr dirty="0" sz="1200" spc="9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are</a:t>
            </a:r>
            <a:r>
              <a:rPr dirty="0" sz="1200" spc="9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decoupled.</a:t>
            </a:r>
            <a:r>
              <a:rPr dirty="0" sz="1200" spc="21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(see</a:t>
            </a:r>
            <a:r>
              <a:rPr dirty="0" sz="1200" spc="9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chapter:</a:t>
            </a:r>
            <a:r>
              <a:rPr dirty="0" sz="1200" spc="215">
                <a:latin typeface="Calibri"/>
                <a:cs typeface="Calibri"/>
              </a:rPr>
              <a:t> </a:t>
            </a:r>
            <a:r>
              <a:rPr dirty="0" sz="1200" spc="-10">
                <a:latin typeface="Calibri"/>
                <a:cs typeface="Calibri"/>
              </a:rPr>
              <a:t>Synchronization/Semaphores)</a:t>
            </a:r>
            <a:endParaRPr sz="1200">
              <a:latin typeface="Calibri"/>
              <a:cs typeface="Calibri"/>
            </a:endParaRPr>
          </a:p>
        </p:txBody>
      </p:sp>
      <p:grpSp>
        <p:nvGrpSpPr>
          <p:cNvPr id="85" name="object 85" descr=""/>
          <p:cNvGrpSpPr/>
          <p:nvPr/>
        </p:nvGrpSpPr>
        <p:grpSpPr>
          <a:xfrm>
            <a:off x="1063164" y="5848782"/>
            <a:ext cx="3057525" cy="2677795"/>
            <a:chOff x="1063164" y="5848782"/>
            <a:chExt cx="3057525" cy="2677795"/>
          </a:xfrm>
        </p:grpSpPr>
        <p:pic>
          <p:nvPicPr>
            <p:cNvPr id="86" name="object 86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225116" y="5848782"/>
              <a:ext cx="1895348" cy="2677668"/>
            </a:xfrm>
            <a:prstGeom prst="rect">
              <a:avLst/>
            </a:prstGeom>
          </p:spPr>
        </p:pic>
        <p:sp>
          <p:nvSpPr>
            <p:cNvPr id="87" name="object 87" descr=""/>
            <p:cNvSpPr/>
            <p:nvPr/>
          </p:nvSpPr>
          <p:spPr>
            <a:xfrm>
              <a:off x="2299422" y="7054027"/>
              <a:ext cx="40640" cy="40640"/>
            </a:xfrm>
            <a:custGeom>
              <a:avLst/>
              <a:gdLst/>
              <a:ahLst/>
              <a:cxnLst/>
              <a:rect l="l" t="t" r="r" b="b"/>
              <a:pathLst>
                <a:path w="40639" h="40640">
                  <a:moveTo>
                    <a:pt x="20156" y="0"/>
                  </a:moveTo>
                  <a:lnTo>
                    <a:pt x="12310" y="1583"/>
                  </a:lnTo>
                  <a:lnTo>
                    <a:pt x="5903" y="5903"/>
                  </a:lnTo>
                  <a:lnTo>
                    <a:pt x="1583" y="12310"/>
                  </a:lnTo>
                  <a:lnTo>
                    <a:pt x="0" y="20156"/>
                  </a:lnTo>
                  <a:lnTo>
                    <a:pt x="1583" y="28002"/>
                  </a:lnTo>
                  <a:lnTo>
                    <a:pt x="5903" y="34409"/>
                  </a:lnTo>
                  <a:lnTo>
                    <a:pt x="12310" y="38729"/>
                  </a:lnTo>
                  <a:lnTo>
                    <a:pt x="20156" y="40313"/>
                  </a:lnTo>
                  <a:lnTo>
                    <a:pt x="28002" y="38729"/>
                  </a:lnTo>
                  <a:lnTo>
                    <a:pt x="34409" y="34409"/>
                  </a:lnTo>
                  <a:lnTo>
                    <a:pt x="38729" y="28002"/>
                  </a:lnTo>
                  <a:lnTo>
                    <a:pt x="40313" y="20156"/>
                  </a:lnTo>
                  <a:lnTo>
                    <a:pt x="38729" y="12310"/>
                  </a:lnTo>
                  <a:lnTo>
                    <a:pt x="34409" y="5903"/>
                  </a:lnTo>
                  <a:lnTo>
                    <a:pt x="28002" y="1583"/>
                  </a:lnTo>
                  <a:lnTo>
                    <a:pt x="20156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88" name="object 88" descr=""/>
            <p:cNvSpPr/>
            <p:nvPr/>
          </p:nvSpPr>
          <p:spPr>
            <a:xfrm>
              <a:off x="2299422" y="7054027"/>
              <a:ext cx="40640" cy="40640"/>
            </a:xfrm>
            <a:custGeom>
              <a:avLst/>
              <a:gdLst/>
              <a:ahLst/>
              <a:cxnLst/>
              <a:rect l="l" t="t" r="r" b="b"/>
              <a:pathLst>
                <a:path w="40639" h="40640">
                  <a:moveTo>
                    <a:pt x="40313" y="20156"/>
                  </a:moveTo>
                  <a:lnTo>
                    <a:pt x="38729" y="12310"/>
                  </a:lnTo>
                  <a:lnTo>
                    <a:pt x="34409" y="5903"/>
                  </a:lnTo>
                  <a:lnTo>
                    <a:pt x="28002" y="1583"/>
                  </a:lnTo>
                  <a:lnTo>
                    <a:pt x="20156" y="0"/>
                  </a:lnTo>
                  <a:lnTo>
                    <a:pt x="12310" y="1583"/>
                  </a:lnTo>
                  <a:lnTo>
                    <a:pt x="5903" y="5903"/>
                  </a:lnTo>
                  <a:lnTo>
                    <a:pt x="1583" y="12310"/>
                  </a:lnTo>
                  <a:lnTo>
                    <a:pt x="0" y="20156"/>
                  </a:lnTo>
                  <a:lnTo>
                    <a:pt x="1583" y="28002"/>
                  </a:lnTo>
                  <a:lnTo>
                    <a:pt x="5903" y="34409"/>
                  </a:lnTo>
                  <a:lnTo>
                    <a:pt x="12310" y="38729"/>
                  </a:lnTo>
                  <a:lnTo>
                    <a:pt x="20156" y="40313"/>
                  </a:lnTo>
                  <a:lnTo>
                    <a:pt x="28002" y="38729"/>
                  </a:lnTo>
                  <a:lnTo>
                    <a:pt x="34409" y="34409"/>
                  </a:lnTo>
                  <a:lnTo>
                    <a:pt x="38729" y="28002"/>
                  </a:lnTo>
                  <a:lnTo>
                    <a:pt x="40313" y="20156"/>
                  </a:lnTo>
                  <a:close/>
                </a:path>
              </a:pathLst>
            </a:custGeom>
            <a:ln w="506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89" name="object 89" descr=""/>
            <p:cNvSpPr/>
            <p:nvPr/>
          </p:nvSpPr>
          <p:spPr>
            <a:xfrm>
              <a:off x="2299422" y="7144029"/>
              <a:ext cx="40640" cy="40640"/>
            </a:xfrm>
            <a:custGeom>
              <a:avLst/>
              <a:gdLst/>
              <a:ahLst/>
              <a:cxnLst/>
              <a:rect l="l" t="t" r="r" b="b"/>
              <a:pathLst>
                <a:path w="40639" h="40640">
                  <a:moveTo>
                    <a:pt x="20156" y="0"/>
                  </a:moveTo>
                  <a:lnTo>
                    <a:pt x="12310" y="1584"/>
                  </a:lnTo>
                  <a:lnTo>
                    <a:pt x="5903" y="5903"/>
                  </a:lnTo>
                  <a:lnTo>
                    <a:pt x="1583" y="12310"/>
                  </a:lnTo>
                  <a:lnTo>
                    <a:pt x="0" y="20156"/>
                  </a:lnTo>
                  <a:lnTo>
                    <a:pt x="1583" y="28002"/>
                  </a:lnTo>
                  <a:lnTo>
                    <a:pt x="5903" y="34409"/>
                  </a:lnTo>
                  <a:lnTo>
                    <a:pt x="12310" y="38729"/>
                  </a:lnTo>
                  <a:lnTo>
                    <a:pt x="20156" y="40313"/>
                  </a:lnTo>
                  <a:lnTo>
                    <a:pt x="28002" y="38729"/>
                  </a:lnTo>
                  <a:lnTo>
                    <a:pt x="34409" y="34409"/>
                  </a:lnTo>
                  <a:lnTo>
                    <a:pt x="38729" y="28002"/>
                  </a:lnTo>
                  <a:lnTo>
                    <a:pt x="40313" y="20156"/>
                  </a:lnTo>
                  <a:lnTo>
                    <a:pt x="38729" y="12310"/>
                  </a:lnTo>
                  <a:lnTo>
                    <a:pt x="34409" y="5903"/>
                  </a:lnTo>
                  <a:lnTo>
                    <a:pt x="28002" y="1584"/>
                  </a:lnTo>
                  <a:lnTo>
                    <a:pt x="20156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90" name="object 90" descr=""/>
            <p:cNvSpPr/>
            <p:nvPr/>
          </p:nvSpPr>
          <p:spPr>
            <a:xfrm>
              <a:off x="2299422" y="7144029"/>
              <a:ext cx="40640" cy="40640"/>
            </a:xfrm>
            <a:custGeom>
              <a:avLst/>
              <a:gdLst/>
              <a:ahLst/>
              <a:cxnLst/>
              <a:rect l="l" t="t" r="r" b="b"/>
              <a:pathLst>
                <a:path w="40639" h="40640">
                  <a:moveTo>
                    <a:pt x="40313" y="20156"/>
                  </a:moveTo>
                  <a:lnTo>
                    <a:pt x="38729" y="12310"/>
                  </a:lnTo>
                  <a:lnTo>
                    <a:pt x="34409" y="5903"/>
                  </a:lnTo>
                  <a:lnTo>
                    <a:pt x="28002" y="1584"/>
                  </a:lnTo>
                  <a:lnTo>
                    <a:pt x="20156" y="0"/>
                  </a:lnTo>
                  <a:lnTo>
                    <a:pt x="12310" y="1584"/>
                  </a:lnTo>
                  <a:lnTo>
                    <a:pt x="5903" y="5903"/>
                  </a:lnTo>
                  <a:lnTo>
                    <a:pt x="1583" y="12310"/>
                  </a:lnTo>
                  <a:lnTo>
                    <a:pt x="0" y="20156"/>
                  </a:lnTo>
                  <a:lnTo>
                    <a:pt x="1583" y="28002"/>
                  </a:lnTo>
                  <a:lnTo>
                    <a:pt x="5903" y="34409"/>
                  </a:lnTo>
                  <a:lnTo>
                    <a:pt x="12310" y="38729"/>
                  </a:lnTo>
                  <a:lnTo>
                    <a:pt x="20156" y="40313"/>
                  </a:lnTo>
                  <a:lnTo>
                    <a:pt x="28002" y="38729"/>
                  </a:lnTo>
                  <a:lnTo>
                    <a:pt x="34409" y="34409"/>
                  </a:lnTo>
                  <a:lnTo>
                    <a:pt x="38729" y="28002"/>
                  </a:lnTo>
                  <a:lnTo>
                    <a:pt x="40313" y="20156"/>
                  </a:lnTo>
                  <a:close/>
                </a:path>
              </a:pathLst>
            </a:custGeom>
            <a:ln w="506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91" name="object 91" descr=""/>
            <p:cNvSpPr/>
            <p:nvPr/>
          </p:nvSpPr>
          <p:spPr>
            <a:xfrm>
              <a:off x="2299422" y="7234030"/>
              <a:ext cx="40640" cy="40640"/>
            </a:xfrm>
            <a:custGeom>
              <a:avLst/>
              <a:gdLst/>
              <a:ahLst/>
              <a:cxnLst/>
              <a:rect l="l" t="t" r="r" b="b"/>
              <a:pathLst>
                <a:path w="40639" h="40640">
                  <a:moveTo>
                    <a:pt x="20156" y="0"/>
                  </a:moveTo>
                  <a:lnTo>
                    <a:pt x="12310" y="1584"/>
                  </a:lnTo>
                  <a:lnTo>
                    <a:pt x="5903" y="5903"/>
                  </a:lnTo>
                  <a:lnTo>
                    <a:pt x="1583" y="12310"/>
                  </a:lnTo>
                  <a:lnTo>
                    <a:pt x="0" y="20156"/>
                  </a:lnTo>
                  <a:lnTo>
                    <a:pt x="1583" y="28002"/>
                  </a:lnTo>
                  <a:lnTo>
                    <a:pt x="5903" y="34409"/>
                  </a:lnTo>
                  <a:lnTo>
                    <a:pt x="12310" y="38729"/>
                  </a:lnTo>
                  <a:lnTo>
                    <a:pt x="20156" y="40313"/>
                  </a:lnTo>
                  <a:lnTo>
                    <a:pt x="28002" y="38729"/>
                  </a:lnTo>
                  <a:lnTo>
                    <a:pt x="34409" y="34409"/>
                  </a:lnTo>
                  <a:lnTo>
                    <a:pt x="38729" y="28002"/>
                  </a:lnTo>
                  <a:lnTo>
                    <a:pt x="40313" y="20156"/>
                  </a:lnTo>
                  <a:lnTo>
                    <a:pt x="38729" y="12310"/>
                  </a:lnTo>
                  <a:lnTo>
                    <a:pt x="34409" y="5903"/>
                  </a:lnTo>
                  <a:lnTo>
                    <a:pt x="28002" y="1584"/>
                  </a:lnTo>
                  <a:lnTo>
                    <a:pt x="20156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92" name="object 92" descr=""/>
            <p:cNvSpPr/>
            <p:nvPr/>
          </p:nvSpPr>
          <p:spPr>
            <a:xfrm>
              <a:off x="2299422" y="7234030"/>
              <a:ext cx="40640" cy="40640"/>
            </a:xfrm>
            <a:custGeom>
              <a:avLst/>
              <a:gdLst/>
              <a:ahLst/>
              <a:cxnLst/>
              <a:rect l="l" t="t" r="r" b="b"/>
              <a:pathLst>
                <a:path w="40639" h="40640">
                  <a:moveTo>
                    <a:pt x="40313" y="20156"/>
                  </a:moveTo>
                  <a:lnTo>
                    <a:pt x="38729" y="12310"/>
                  </a:lnTo>
                  <a:lnTo>
                    <a:pt x="34409" y="5903"/>
                  </a:lnTo>
                  <a:lnTo>
                    <a:pt x="28002" y="1584"/>
                  </a:lnTo>
                  <a:lnTo>
                    <a:pt x="20156" y="0"/>
                  </a:lnTo>
                  <a:lnTo>
                    <a:pt x="12310" y="1584"/>
                  </a:lnTo>
                  <a:lnTo>
                    <a:pt x="5903" y="5903"/>
                  </a:lnTo>
                  <a:lnTo>
                    <a:pt x="1583" y="12310"/>
                  </a:lnTo>
                  <a:lnTo>
                    <a:pt x="0" y="20156"/>
                  </a:lnTo>
                  <a:lnTo>
                    <a:pt x="1583" y="28002"/>
                  </a:lnTo>
                  <a:lnTo>
                    <a:pt x="5903" y="34409"/>
                  </a:lnTo>
                  <a:lnTo>
                    <a:pt x="12310" y="38729"/>
                  </a:lnTo>
                  <a:lnTo>
                    <a:pt x="20156" y="40313"/>
                  </a:lnTo>
                  <a:lnTo>
                    <a:pt x="28002" y="38729"/>
                  </a:lnTo>
                  <a:lnTo>
                    <a:pt x="34409" y="34409"/>
                  </a:lnTo>
                  <a:lnTo>
                    <a:pt x="38729" y="28002"/>
                  </a:lnTo>
                  <a:lnTo>
                    <a:pt x="40313" y="20156"/>
                  </a:lnTo>
                  <a:close/>
                </a:path>
              </a:pathLst>
            </a:custGeom>
            <a:ln w="506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93" name="object 93" descr=""/>
            <p:cNvSpPr/>
            <p:nvPr/>
          </p:nvSpPr>
          <p:spPr>
            <a:xfrm>
              <a:off x="2299422" y="7324031"/>
              <a:ext cx="40640" cy="40640"/>
            </a:xfrm>
            <a:custGeom>
              <a:avLst/>
              <a:gdLst/>
              <a:ahLst/>
              <a:cxnLst/>
              <a:rect l="l" t="t" r="r" b="b"/>
              <a:pathLst>
                <a:path w="40639" h="40640">
                  <a:moveTo>
                    <a:pt x="20156" y="0"/>
                  </a:moveTo>
                  <a:lnTo>
                    <a:pt x="12310" y="1584"/>
                  </a:lnTo>
                  <a:lnTo>
                    <a:pt x="5903" y="5903"/>
                  </a:lnTo>
                  <a:lnTo>
                    <a:pt x="1583" y="12310"/>
                  </a:lnTo>
                  <a:lnTo>
                    <a:pt x="0" y="20156"/>
                  </a:lnTo>
                  <a:lnTo>
                    <a:pt x="1583" y="28002"/>
                  </a:lnTo>
                  <a:lnTo>
                    <a:pt x="5903" y="34409"/>
                  </a:lnTo>
                  <a:lnTo>
                    <a:pt x="12310" y="38729"/>
                  </a:lnTo>
                  <a:lnTo>
                    <a:pt x="20156" y="40313"/>
                  </a:lnTo>
                  <a:lnTo>
                    <a:pt x="28002" y="38729"/>
                  </a:lnTo>
                  <a:lnTo>
                    <a:pt x="34409" y="34409"/>
                  </a:lnTo>
                  <a:lnTo>
                    <a:pt x="38729" y="28002"/>
                  </a:lnTo>
                  <a:lnTo>
                    <a:pt x="40313" y="20156"/>
                  </a:lnTo>
                  <a:lnTo>
                    <a:pt x="38729" y="12310"/>
                  </a:lnTo>
                  <a:lnTo>
                    <a:pt x="34409" y="5903"/>
                  </a:lnTo>
                  <a:lnTo>
                    <a:pt x="28002" y="1584"/>
                  </a:lnTo>
                  <a:lnTo>
                    <a:pt x="20156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94" name="object 94" descr=""/>
            <p:cNvSpPr/>
            <p:nvPr/>
          </p:nvSpPr>
          <p:spPr>
            <a:xfrm>
              <a:off x="2299422" y="7324031"/>
              <a:ext cx="40640" cy="40640"/>
            </a:xfrm>
            <a:custGeom>
              <a:avLst/>
              <a:gdLst/>
              <a:ahLst/>
              <a:cxnLst/>
              <a:rect l="l" t="t" r="r" b="b"/>
              <a:pathLst>
                <a:path w="40639" h="40640">
                  <a:moveTo>
                    <a:pt x="40313" y="20156"/>
                  </a:moveTo>
                  <a:lnTo>
                    <a:pt x="38729" y="12310"/>
                  </a:lnTo>
                  <a:lnTo>
                    <a:pt x="34409" y="5903"/>
                  </a:lnTo>
                  <a:lnTo>
                    <a:pt x="28002" y="1584"/>
                  </a:lnTo>
                  <a:lnTo>
                    <a:pt x="20156" y="0"/>
                  </a:lnTo>
                  <a:lnTo>
                    <a:pt x="12310" y="1584"/>
                  </a:lnTo>
                  <a:lnTo>
                    <a:pt x="5903" y="5903"/>
                  </a:lnTo>
                  <a:lnTo>
                    <a:pt x="1583" y="12310"/>
                  </a:lnTo>
                  <a:lnTo>
                    <a:pt x="0" y="20156"/>
                  </a:lnTo>
                  <a:lnTo>
                    <a:pt x="1583" y="28002"/>
                  </a:lnTo>
                  <a:lnTo>
                    <a:pt x="5903" y="34409"/>
                  </a:lnTo>
                  <a:lnTo>
                    <a:pt x="12310" y="38729"/>
                  </a:lnTo>
                  <a:lnTo>
                    <a:pt x="20156" y="40313"/>
                  </a:lnTo>
                  <a:lnTo>
                    <a:pt x="28002" y="38729"/>
                  </a:lnTo>
                  <a:lnTo>
                    <a:pt x="34409" y="34409"/>
                  </a:lnTo>
                  <a:lnTo>
                    <a:pt x="38729" y="28002"/>
                  </a:lnTo>
                  <a:lnTo>
                    <a:pt x="40313" y="20156"/>
                  </a:lnTo>
                  <a:close/>
                </a:path>
              </a:pathLst>
            </a:custGeom>
            <a:ln w="506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95" name="object 95" descr=""/>
            <p:cNvSpPr/>
            <p:nvPr/>
          </p:nvSpPr>
          <p:spPr>
            <a:xfrm>
              <a:off x="2299422" y="7414032"/>
              <a:ext cx="40640" cy="40640"/>
            </a:xfrm>
            <a:custGeom>
              <a:avLst/>
              <a:gdLst/>
              <a:ahLst/>
              <a:cxnLst/>
              <a:rect l="l" t="t" r="r" b="b"/>
              <a:pathLst>
                <a:path w="40639" h="40640">
                  <a:moveTo>
                    <a:pt x="20156" y="0"/>
                  </a:moveTo>
                  <a:lnTo>
                    <a:pt x="12310" y="1583"/>
                  </a:lnTo>
                  <a:lnTo>
                    <a:pt x="5903" y="5903"/>
                  </a:lnTo>
                  <a:lnTo>
                    <a:pt x="1583" y="12310"/>
                  </a:lnTo>
                  <a:lnTo>
                    <a:pt x="0" y="20156"/>
                  </a:lnTo>
                  <a:lnTo>
                    <a:pt x="1583" y="28002"/>
                  </a:lnTo>
                  <a:lnTo>
                    <a:pt x="5903" y="34409"/>
                  </a:lnTo>
                  <a:lnTo>
                    <a:pt x="12310" y="38729"/>
                  </a:lnTo>
                  <a:lnTo>
                    <a:pt x="20156" y="40313"/>
                  </a:lnTo>
                  <a:lnTo>
                    <a:pt x="28002" y="38729"/>
                  </a:lnTo>
                  <a:lnTo>
                    <a:pt x="34409" y="34409"/>
                  </a:lnTo>
                  <a:lnTo>
                    <a:pt x="38729" y="28002"/>
                  </a:lnTo>
                  <a:lnTo>
                    <a:pt x="40313" y="20156"/>
                  </a:lnTo>
                  <a:lnTo>
                    <a:pt x="38729" y="12310"/>
                  </a:lnTo>
                  <a:lnTo>
                    <a:pt x="34409" y="5903"/>
                  </a:lnTo>
                  <a:lnTo>
                    <a:pt x="28002" y="1583"/>
                  </a:lnTo>
                  <a:lnTo>
                    <a:pt x="20156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96" name="object 96" descr=""/>
            <p:cNvSpPr/>
            <p:nvPr/>
          </p:nvSpPr>
          <p:spPr>
            <a:xfrm>
              <a:off x="2299422" y="7414032"/>
              <a:ext cx="40640" cy="40640"/>
            </a:xfrm>
            <a:custGeom>
              <a:avLst/>
              <a:gdLst/>
              <a:ahLst/>
              <a:cxnLst/>
              <a:rect l="l" t="t" r="r" b="b"/>
              <a:pathLst>
                <a:path w="40639" h="40640">
                  <a:moveTo>
                    <a:pt x="40313" y="20156"/>
                  </a:moveTo>
                  <a:lnTo>
                    <a:pt x="38729" y="12310"/>
                  </a:lnTo>
                  <a:lnTo>
                    <a:pt x="34409" y="5903"/>
                  </a:lnTo>
                  <a:lnTo>
                    <a:pt x="28002" y="1583"/>
                  </a:lnTo>
                  <a:lnTo>
                    <a:pt x="20156" y="0"/>
                  </a:lnTo>
                  <a:lnTo>
                    <a:pt x="12310" y="1583"/>
                  </a:lnTo>
                  <a:lnTo>
                    <a:pt x="5903" y="5903"/>
                  </a:lnTo>
                  <a:lnTo>
                    <a:pt x="1583" y="12310"/>
                  </a:lnTo>
                  <a:lnTo>
                    <a:pt x="0" y="20156"/>
                  </a:lnTo>
                  <a:lnTo>
                    <a:pt x="1583" y="28002"/>
                  </a:lnTo>
                  <a:lnTo>
                    <a:pt x="5903" y="34409"/>
                  </a:lnTo>
                  <a:lnTo>
                    <a:pt x="12310" y="38729"/>
                  </a:lnTo>
                  <a:lnTo>
                    <a:pt x="20156" y="40313"/>
                  </a:lnTo>
                  <a:lnTo>
                    <a:pt x="28002" y="38729"/>
                  </a:lnTo>
                  <a:lnTo>
                    <a:pt x="34409" y="34409"/>
                  </a:lnTo>
                  <a:lnTo>
                    <a:pt x="38729" y="28002"/>
                  </a:lnTo>
                  <a:lnTo>
                    <a:pt x="40313" y="20156"/>
                  </a:lnTo>
                  <a:close/>
                </a:path>
              </a:pathLst>
            </a:custGeom>
            <a:ln w="506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97" name="object 97" descr=""/>
            <p:cNvSpPr/>
            <p:nvPr/>
          </p:nvSpPr>
          <p:spPr>
            <a:xfrm>
              <a:off x="2299422" y="7504033"/>
              <a:ext cx="40640" cy="40640"/>
            </a:xfrm>
            <a:custGeom>
              <a:avLst/>
              <a:gdLst/>
              <a:ahLst/>
              <a:cxnLst/>
              <a:rect l="l" t="t" r="r" b="b"/>
              <a:pathLst>
                <a:path w="40639" h="40640">
                  <a:moveTo>
                    <a:pt x="20156" y="0"/>
                  </a:moveTo>
                  <a:lnTo>
                    <a:pt x="12310" y="1583"/>
                  </a:lnTo>
                  <a:lnTo>
                    <a:pt x="5903" y="5903"/>
                  </a:lnTo>
                  <a:lnTo>
                    <a:pt x="1583" y="12310"/>
                  </a:lnTo>
                  <a:lnTo>
                    <a:pt x="0" y="20156"/>
                  </a:lnTo>
                  <a:lnTo>
                    <a:pt x="1583" y="28002"/>
                  </a:lnTo>
                  <a:lnTo>
                    <a:pt x="5903" y="34409"/>
                  </a:lnTo>
                  <a:lnTo>
                    <a:pt x="12310" y="38729"/>
                  </a:lnTo>
                  <a:lnTo>
                    <a:pt x="20156" y="40313"/>
                  </a:lnTo>
                  <a:lnTo>
                    <a:pt x="28002" y="38729"/>
                  </a:lnTo>
                  <a:lnTo>
                    <a:pt x="34409" y="34409"/>
                  </a:lnTo>
                  <a:lnTo>
                    <a:pt x="38729" y="28002"/>
                  </a:lnTo>
                  <a:lnTo>
                    <a:pt x="40313" y="20156"/>
                  </a:lnTo>
                  <a:lnTo>
                    <a:pt x="38729" y="12310"/>
                  </a:lnTo>
                  <a:lnTo>
                    <a:pt x="34409" y="5903"/>
                  </a:lnTo>
                  <a:lnTo>
                    <a:pt x="28002" y="1583"/>
                  </a:lnTo>
                  <a:lnTo>
                    <a:pt x="20156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98" name="object 98" descr=""/>
            <p:cNvSpPr/>
            <p:nvPr/>
          </p:nvSpPr>
          <p:spPr>
            <a:xfrm>
              <a:off x="2299422" y="7504033"/>
              <a:ext cx="40640" cy="40640"/>
            </a:xfrm>
            <a:custGeom>
              <a:avLst/>
              <a:gdLst/>
              <a:ahLst/>
              <a:cxnLst/>
              <a:rect l="l" t="t" r="r" b="b"/>
              <a:pathLst>
                <a:path w="40639" h="40640">
                  <a:moveTo>
                    <a:pt x="40313" y="20156"/>
                  </a:moveTo>
                  <a:lnTo>
                    <a:pt x="38729" y="12310"/>
                  </a:lnTo>
                  <a:lnTo>
                    <a:pt x="34409" y="5903"/>
                  </a:lnTo>
                  <a:lnTo>
                    <a:pt x="28002" y="1583"/>
                  </a:lnTo>
                  <a:lnTo>
                    <a:pt x="20156" y="0"/>
                  </a:lnTo>
                  <a:lnTo>
                    <a:pt x="12310" y="1583"/>
                  </a:lnTo>
                  <a:lnTo>
                    <a:pt x="5903" y="5903"/>
                  </a:lnTo>
                  <a:lnTo>
                    <a:pt x="1583" y="12310"/>
                  </a:lnTo>
                  <a:lnTo>
                    <a:pt x="0" y="20156"/>
                  </a:lnTo>
                  <a:lnTo>
                    <a:pt x="1583" y="28002"/>
                  </a:lnTo>
                  <a:lnTo>
                    <a:pt x="5903" y="34409"/>
                  </a:lnTo>
                  <a:lnTo>
                    <a:pt x="12310" y="38729"/>
                  </a:lnTo>
                  <a:lnTo>
                    <a:pt x="20156" y="40313"/>
                  </a:lnTo>
                  <a:lnTo>
                    <a:pt x="28002" y="38729"/>
                  </a:lnTo>
                  <a:lnTo>
                    <a:pt x="34409" y="34409"/>
                  </a:lnTo>
                  <a:lnTo>
                    <a:pt x="38729" y="28002"/>
                  </a:lnTo>
                  <a:lnTo>
                    <a:pt x="40313" y="20156"/>
                  </a:lnTo>
                  <a:close/>
                </a:path>
              </a:pathLst>
            </a:custGeom>
            <a:ln w="506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99" name="object 99" descr=""/>
            <p:cNvSpPr/>
            <p:nvPr/>
          </p:nvSpPr>
          <p:spPr>
            <a:xfrm>
              <a:off x="2299422" y="7594034"/>
              <a:ext cx="40640" cy="40640"/>
            </a:xfrm>
            <a:custGeom>
              <a:avLst/>
              <a:gdLst/>
              <a:ahLst/>
              <a:cxnLst/>
              <a:rect l="l" t="t" r="r" b="b"/>
              <a:pathLst>
                <a:path w="40639" h="40640">
                  <a:moveTo>
                    <a:pt x="20156" y="0"/>
                  </a:moveTo>
                  <a:lnTo>
                    <a:pt x="12310" y="1584"/>
                  </a:lnTo>
                  <a:lnTo>
                    <a:pt x="5903" y="5903"/>
                  </a:lnTo>
                  <a:lnTo>
                    <a:pt x="1583" y="12310"/>
                  </a:lnTo>
                  <a:lnTo>
                    <a:pt x="0" y="20156"/>
                  </a:lnTo>
                  <a:lnTo>
                    <a:pt x="1583" y="28002"/>
                  </a:lnTo>
                  <a:lnTo>
                    <a:pt x="5903" y="34409"/>
                  </a:lnTo>
                  <a:lnTo>
                    <a:pt x="12310" y="38729"/>
                  </a:lnTo>
                  <a:lnTo>
                    <a:pt x="20156" y="40313"/>
                  </a:lnTo>
                  <a:lnTo>
                    <a:pt x="28002" y="38729"/>
                  </a:lnTo>
                  <a:lnTo>
                    <a:pt x="34409" y="34409"/>
                  </a:lnTo>
                  <a:lnTo>
                    <a:pt x="38729" y="28002"/>
                  </a:lnTo>
                  <a:lnTo>
                    <a:pt x="40313" y="20156"/>
                  </a:lnTo>
                  <a:lnTo>
                    <a:pt x="38729" y="12310"/>
                  </a:lnTo>
                  <a:lnTo>
                    <a:pt x="34409" y="5903"/>
                  </a:lnTo>
                  <a:lnTo>
                    <a:pt x="28002" y="1584"/>
                  </a:lnTo>
                  <a:lnTo>
                    <a:pt x="20156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00" name="object 100" descr=""/>
            <p:cNvSpPr/>
            <p:nvPr/>
          </p:nvSpPr>
          <p:spPr>
            <a:xfrm>
              <a:off x="2299422" y="7594034"/>
              <a:ext cx="40640" cy="40640"/>
            </a:xfrm>
            <a:custGeom>
              <a:avLst/>
              <a:gdLst/>
              <a:ahLst/>
              <a:cxnLst/>
              <a:rect l="l" t="t" r="r" b="b"/>
              <a:pathLst>
                <a:path w="40639" h="40640">
                  <a:moveTo>
                    <a:pt x="40313" y="20156"/>
                  </a:moveTo>
                  <a:lnTo>
                    <a:pt x="38729" y="12310"/>
                  </a:lnTo>
                  <a:lnTo>
                    <a:pt x="34409" y="5903"/>
                  </a:lnTo>
                  <a:lnTo>
                    <a:pt x="28002" y="1584"/>
                  </a:lnTo>
                  <a:lnTo>
                    <a:pt x="20156" y="0"/>
                  </a:lnTo>
                  <a:lnTo>
                    <a:pt x="12310" y="1584"/>
                  </a:lnTo>
                  <a:lnTo>
                    <a:pt x="5903" y="5903"/>
                  </a:lnTo>
                  <a:lnTo>
                    <a:pt x="1583" y="12310"/>
                  </a:lnTo>
                  <a:lnTo>
                    <a:pt x="0" y="20156"/>
                  </a:lnTo>
                  <a:lnTo>
                    <a:pt x="1583" y="28002"/>
                  </a:lnTo>
                  <a:lnTo>
                    <a:pt x="5903" y="34409"/>
                  </a:lnTo>
                  <a:lnTo>
                    <a:pt x="12310" y="38729"/>
                  </a:lnTo>
                  <a:lnTo>
                    <a:pt x="20156" y="40313"/>
                  </a:lnTo>
                  <a:lnTo>
                    <a:pt x="28002" y="38729"/>
                  </a:lnTo>
                  <a:lnTo>
                    <a:pt x="34409" y="34409"/>
                  </a:lnTo>
                  <a:lnTo>
                    <a:pt x="38729" y="28002"/>
                  </a:lnTo>
                  <a:lnTo>
                    <a:pt x="40313" y="20156"/>
                  </a:lnTo>
                  <a:close/>
                </a:path>
              </a:pathLst>
            </a:custGeom>
            <a:ln w="506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01" name="object 101" descr=""/>
            <p:cNvSpPr/>
            <p:nvPr/>
          </p:nvSpPr>
          <p:spPr>
            <a:xfrm>
              <a:off x="2299422" y="7684035"/>
              <a:ext cx="40640" cy="40640"/>
            </a:xfrm>
            <a:custGeom>
              <a:avLst/>
              <a:gdLst/>
              <a:ahLst/>
              <a:cxnLst/>
              <a:rect l="l" t="t" r="r" b="b"/>
              <a:pathLst>
                <a:path w="40639" h="40640">
                  <a:moveTo>
                    <a:pt x="20156" y="0"/>
                  </a:moveTo>
                  <a:lnTo>
                    <a:pt x="12310" y="1584"/>
                  </a:lnTo>
                  <a:lnTo>
                    <a:pt x="5903" y="5903"/>
                  </a:lnTo>
                  <a:lnTo>
                    <a:pt x="1583" y="12310"/>
                  </a:lnTo>
                  <a:lnTo>
                    <a:pt x="0" y="20156"/>
                  </a:lnTo>
                  <a:lnTo>
                    <a:pt x="1583" y="28002"/>
                  </a:lnTo>
                  <a:lnTo>
                    <a:pt x="5903" y="34409"/>
                  </a:lnTo>
                  <a:lnTo>
                    <a:pt x="12310" y="38729"/>
                  </a:lnTo>
                  <a:lnTo>
                    <a:pt x="20156" y="40313"/>
                  </a:lnTo>
                  <a:lnTo>
                    <a:pt x="28002" y="38729"/>
                  </a:lnTo>
                  <a:lnTo>
                    <a:pt x="34409" y="34409"/>
                  </a:lnTo>
                  <a:lnTo>
                    <a:pt x="38729" y="28002"/>
                  </a:lnTo>
                  <a:lnTo>
                    <a:pt x="40313" y="20156"/>
                  </a:lnTo>
                  <a:lnTo>
                    <a:pt x="38729" y="12310"/>
                  </a:lnTo>
                  <a:lnTo>
                    <a:pt x="34409" y="5903"/>
                  </a:lnTo>
                  <a:lnTo>
                    <a:pt x="28002" y="1584"/>
                  </a:lnTo>
                  <a:lnTo>
                    <a:pt x="20156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02" name="object 102" descr=""/>
            <p:cNvSpPr/>
            <p:nvPr/>
          </p:nvSpPr>
          <p:spPr>
            <a:xfrm>
              <a:off x="2299422" y="7684035"/>
              <a:ext cx="40640" cy="40640"/>
            </a:xfrm>
            <a:custGeom>
              <a:avLst/>
              <a:gdLst/>
              <a:ahLst/>
              <a:cxnLst/>
              <a:rect l="l" t="t" r="r" b="b"/>
              <a:pathLst>
                <a:path w="40639" h="40640">
                  <a:moveTo>
                    <a:pt x="40313" y="20156"/>
                  </a:moveTo>
                  <a:lnTo>
                    <a:pt x="38729" y="12310"/>
                  </a:lnTo>
                  <a:lnTo>
                    <a:pt x="34409" y="5903"/>
                  </a:lnTo>
                  <a:lnTo>
                    <a:pt x="28002" y="1584"/>
                  </a:lnTo>
                  <a:lnTo>
                    <a:pt x="20156" y="0"/>
                  </a:lnTo>
                  <a:lnTo>
                    <a:pt x="12310" y="1584"/>
                  </a:lnTo>
                  <a:lnTo>
                    <a:pt x="5903" y="5903"/>
                  </a:lnTo>
                  <a:lnTo>
                    <a:pt x="1583" y="12310"/>
                  </a:lnTo>
                  <a:lnTo>
                    <a:pt x="0" y="20156"/>
                  </a:lnTo>
                  <a:lnTo>
                    <a:pt x="1583" y="28002"/>
                  </a:lnTo>
                  <a:lnTo>
                    <a:pt x="5903" y="34409"/>
                  </a:lnTo>
                  <a:lnTo>
                    <a:pt x="12310" y="38729"/>
                  </a:lnTo>
                  <a:lnTo>
                    <a:pt x="20156" y="40313"/>
                  </a:lnTo>
                  <a:lnTo>
                    <a:pt x="28002" y="38729"/>
                  </a:lnTo>
                  <a:lnTo>
                    <a:pt x="34409" y="34409"/>
                  </a:lnTo>
                  <a:lnTo>
                    <a:pt x="38729" y="28002"/>
                  </a:lnTo>
                  <a:lnTo>
                    <a:pt x="40313" y="20156"/>
                  </a:lnTo>
                  <a:close/>
                </a:path>
              </a:pathLst>
            </a:custGeom>
            <a:ln w="506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03" name="object 103" descr=""/>
            <p:cNvSpPr/>
            <p:nvPr/>
          </p:nvSpPr>
          <p:spPr>
            <a:xfrm>
              <a:off x="2299422" y="7864037"/>
              <a:ext cx="40640" cy="40640"/>
            </a:xfrm>
            <a:custGeom>
              <a:avLst/>
              <a:gdLst/>
              <a:ahLst/>
              <a:cxnLst/>
              <a:rect l="l" t="t" r="r" b="b"/>
              <a:pathLst>
                <a:path w="40639" h="40640">
                  <a:moveTo>
                    <a:pt x="20156" y="0"/>
                  </a:moveTo>
                  <a:lnTo>
                    <a:pt x="12310" y="1584"/>
                  </a:lnTo>
                  <a:lnTo>
                    <a:pt x="5903" y="5903"/>
                  </a:lnTo>
                  <a:lnTo>
                    <a:pt x="1583" y="12310"/>
                  </a:lnTo>
                  <a:lnTo>
                    <a:pt x="0" y="20156"/>
                  </a:lnTo>
                  <a:lnTo>
                    <a:pt x="1583" y="28002"/>
                  </a:lnTo>
                  <a:lnTo>
                    <a:pt x="5903" y="34409"/>
                  </a:lnTo>
                  <a:lnTo>
                    <a:pt x="12310" y="38729"/>
                  </a:lnTo>
                  <a:lnTo>
                    <a:pt x="20156" y="40313"/>
                  </a:lnTo>
                  <a:lnTo>
                    <a:pt x="28002" y="38729"/>
                  </a:lnTo>
                  <a:lnTo>
                    <a:pt x="34409" y="34409"/>
                  </a:lnTo>
                  <a:lnTo>
                    <a:pt x="38729" y="28002"/>
                  </a:lnTo>
                  <a:lnTo>
                    <a:pt x="40313" y="20156"/>
                  </a:lnTo>
                  <a:lnTo>
                    <a:pt x="38729" y="12310"/>
                  </a:lnTo>
                  <a:lnTo>
                    <a:pt x="34409" y="5903"/>
                  </a:lnTo>
                  <a:lnTo>
                    <a:pt x="28002" y="1584"/>
                  </a:lnTo>
                  <a:lnTo>
                    <a:pt x="20156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04" name="object 104" descr=""/>
            <p:cNvSpPr/>
            <p:nvPr/>
          </p:nvSpPr>
          <p:spPr>
            <a:xfrm>
              <a:off x="2299422" y="7864037"/>
              <a:ext cx="40640" cy="40640"/>
            </a:xfrm>
            <a:custGeom>
              <a:avLst/>
              <a:gdLst/>
              <a:ahLst/>
              <a:cxnLst/>
              <a:rect l="l" t="t" r="r" b="b"/>
              <a:pathLst>
                <a:path w="40639" h="40640">
                  <a:moveTo>
                    <a:pt x="40313" y="20156"/>
                  </a:moveTo>
                  <a:lnTo>
                    <a:pt x="38729" y="12310"/>
                  </a:lnTo>
                  <a:lnTo>
                    <a:pt x="34409" y="5903"/>
                  </a:lnTo>
                  <a:lnTo>
                    <a:pt x="28002" y="1584"/>
                  </a:lnTo>
                  <a:lnTo>
                    <a:pt x="20156" y="0"/>
                  </a:lnTo>
                  <a:lnTo>
                    <a:pt x="12310" y="1584"/>
                  </a:lnTo>
                  <a:lnTo>
                    <a:pt x="5903" y="5903"/>
                  </a:lnTo>
                  <a:lnTo>
                    <a:pt x="1583" y="12310"/>
                  </a:lnTo>
                  <a:lnTo>
                    <a:pt x="0" y="20156"/>
                  </a:lnTo>
                  <a:lnTo>
                    <a:pt x="1583" y="28002"/>
                  </a:lnTo>
                  <a:lnTo>
                    <a:pt x="5903" y="34409"/>
                  </a:lnTo>
                  <a:lnTo>
                    <a:pt x="12310" y="38729"/>
                  </a:lnTo>
                  <a:lnTo>
                    <a:pt x="20156" y="40313"/>
                  </a:lnTo>
                  <a:lnTo>
                    <a:pt x="28002" y="38729"/>
                  </a:lnTo>
                  <a:lnTo>
                    <a:pt x="34409" y="34409"/>
                  </a:lnTo>
                  <a:lnTo>
                    <a:pt x="38729" y="28002"/>
                  </a:lnTo>
                  <a:lnTo>
                    <a:pt x="40313" y="20156"/>
                  </a:lnTo>
                  <a:close/>
                </a:path>
              </a:pathLst>
            </a:custGeom>
            <a:ln w="506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05" name="object 105" descr=""/>
            <p:cNvSpPr/>
            <p:nvPr/>
          </p:nvSpPr>
          <p:spPr>
            <a:xfrm>
              <a:off x="2299422" y="7954038"/>
              <a:ext cx="40640" cy="40640"/>
            </a:xfrm>
            <a:custGeom>
              <a:avLst/>
              <a:gdLst/>
              <a:ahLst/>
              <a:cxnLst/>
              <a:rect l="l" t="t" r="r" b="b"/>
              <a:pathLst>
                <a:path w="40639" h="40640">
                  <a:moveTo>
                    <a:pt x="20156" y="0"/>
                  </a:moveTo>
                  <a:lnTo>
                    <a:pt x="12310" y="1584"/>
                  </a:lnTo>
                  <a:lnTo>
                    <a:pt x="5903" y="5903"/>
                  </a:lnTo>
                  <a:lnTo>
                    <a:pt x="1583" y="12310"/>
                  </a:lnTo>
                  <a:lnTo>
                    <a:pt x="0" y="20156"/>
                  </a:lnTo>
                  <a:lnTo>
                    <a:pt x="1583" y="28002"/>
                  </a:lnTo>
                  <a:lnTo>
                    <a:pt x="5903" y="34409"/>
                  </a:lnTo>
                  <a:lnTo>
                    <a:pt x="12310" y="38729"/>
                  </a:lnTo>
                  <a:lnTo>
                    <a:pt x="20156" y="40313"/>
                  </a:lnTo>
                  <a:lnTo>
                    <a:pt x="28002" y="38729"/>
                  </a:lnTo>
                  <a:lnTo>
                    <a:pt x="34409" y="34409"/>
                  </a:lnTo>
                  <a:lnTo>
                    <a:pt x="38729" y="28002"/>
                  </a:lnTo>
                  <a:lnTo>
                    <a:pt x="40313" y="20156"/>
                  </a:lnTo>
                  <a:lnTo>
                    <a:pt x="38729" y="12310"/>
                  </a:lnTo>
                  <a:lnTo>
                    <a:pt x="34409" y="5903"/>
                  </a:lnTo>
                  <a:lnTo>
                    <a:pt x="28002" y="1584"/>
                  </a:lnTo>
                  <a:lnTo>
                    <a:pt x="20156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06" name="object 106" descr=""/>
            <p:cNvSpPr/>
            <p:nvPr/>
          </p:nvSpPr>
          <p:spPr>
            <a:xfrm>
              <a:off x="2299422" y="7954038"/>
              <a:ext cx="40640" cy="40640"/>
            </a:xfrm>
            <a:custGeom>
              <a:avLst/>
              <a:gdLst/>
              <a:ahLst/>
              <a:cxnLst/>
              <a:rect l="l" t="t" r="r" b="b"/>
              <a:pathLst>
                <a:path w="40639" h="40640">
                  <a:moveTo>
                    <a:pt x="40313" y="20156"/>
                  </a:moveTo>
                  <a:lnTo>
                    <a:pt x="38729" y="12310"/>
                  </a:lnTo>
                  <a:lnTo>
                    <a:pt x="34409" y="5903"/>
                  </a:lnTo>
                  <a:lnTo>
                    <a:pt x="28002" y="1584"/>
                  </a:lnTo>
                  <a:lnTo>
                    <a:pt x="20156" y="0"/>
                  </a:lnTo>
                  <a:lnTo>
                    <a:pt x="12310" y="1584"/>
                  </a:lnTo>
                  <a:lnTo>
                    <a:pt x="5903" y="5903"/>
                  </a:lnTo>
                  <a:lnTo>
                    <a:pt x="1583" y="12310"/>
                  </a:lnTo>
                  <a:lnTo>
                    <a:pt x="0" y="20156"/>
                  </a:lnTo>
                  <a:lnTo>
                    <a:pt x="1583" y="28002"/>
                  </a:lnTo>
                  <a:lnTo>
                    <a:pt x="5903" y="34409"/>
                  </a:lnTo>
                  <a:lnTo>
                    <a:pt x="12310" y="38729"/>
                  </a:lnTo>
                  <a:lnTo>
                    <a:pt x="20156" y="40313"/>
                  </a:lnTo>
                  <a:lnTo>
                    <a:pt x="28002" y="38729"/>
                  </a:lnTo>
                  <a:lnTo>
                    <a:pt x="34409" y="34409"/>
                  </a:lnTo>
                  <a:lnTo>
                    <a:pt x="38729" y="28002"/>
                  </a:lnTo>
                  <a:lnTo>
                    <a:pt x="40313" y="20156"/>
                  </a:lnTo>
                  <a:close/>
                </a:path>
              </a:pathLst>
            </a:custGeom>
            <a:ln w="506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07" name="object 107" descr=""/>
            <p:cNvSpPr/>
            <p:nvPr/>
          </p:nvSpPr>
          <p:spPr>
            <a:xfrm>
              <a:off x="2299422" y="8044039"/>
              <a:ext cx="40640" cy="40640"/>
            </a:xfrm>
            <a:custGeom>
              <a:avLst/>
              <a:gdLst/>
              <a:ahLst/>
              <a:cxnLst/>
              <a:rect l="l" t="t" r="r" b="b"/>
              <a:pathLst>
                <a:path w="40639" h="40640">
                  <a:moveTo>
                    <a:pt x="20156" y="0"/>
                  </a:moveTo>
                  <a:lnTo>
                    <a:pt x="12310" y="1584"/>
                  </a:lnTo>
                  <a:lnTo>
                    <a:pt x="5903" y="5903"/>
                  </a:lnTo>
                  <a:lnTo>
                    <a:pt x="1583" y="12310"/>
                  </a:lnTo>
                  <a:lnTo>
                    <a:pt x="0" y="20156"/>
                  </a:lnTo>
                  <a:lnTo>
                    <a:pt x="1583" y="28002"/>
                  </a:lnTo>
                  <a:lnTo>
                    <a:pt x="5903" y="34409"/>
                  </a:lnTo>
                  <a:lnTo>
                    <a:pt x="12310" y="38729"/>
                  </a:lnTo>
                  <a:lnTo>
                    <a:pt x="20156" y="40313"/>
                  </a:lnTo>
                  <a:lnTo>
                    <a:pt x="28002" y="38729"/>
                  </a:lnTo>
                  <a:lnTo>
                    <a:pt x="34409" y="34409"/>
                  </a:lnTo>
                  <a:lnTo>
                    <a:pt x="38729" y="28002"/>
                  </a:lnTo>
                  <a:lnTo>
                    <a:pt x="40313" y="20156"/>
                  </a:lnTo>
                  <a:lnTo>
                    <a:pt x="38729" y="12310"/>
                  </a:lnTo>
                  <a:lnTo>
                    <a:pt x="34409" y="5903"/>
                  </a:lnTo>
                  <a:lnTo>
                    <a:pt x="28002" y="1584"/>
                  </a:lnTo>
                  <a:lnTo>
                    <a:pt x="20156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08" name="object 108" descr=""/>
            <p:cNvSpPr/>
            <p:nvPr/>
          </p:nvSpPr>
          <p:spPr>
            <a:xfrm>
              <a:off x="2299422" y="8044039"/>
              <a:ext cx="40640" cy="40640"/>
            </a:xfrm>
            <a:custGeom>
              <a:avLst/>
              <a:gdLst/>
              <a:ahLst/>
              <a:cxnLst/>
              <a:rect l="l" t="t" r="r" b="b"/>
              <a:pathLst>
                <a:path w="40639" h="40640">
                  <a:moveTo>
                    <a:pt x="40313" y="20156"/>
                  </a:moveTo>
                  <a:lnTo>
                    <a:pt x="38729" y="12310"/>
                  </a:lnTo>
                  <a:lnTo>
                    <a:pt x="34409" y="5903"/>
                  </a:lnTo>
                  <a:lnTo>
                    <a:pt x="28002" y="1584"/>
                  </a:lnTo>
                  <a:lnTo>
                    <a:pt x="20156" y="0"/>
                  </a:lnTo>
                  <a:lnTo>
                    <a:pt x="12310" y="1584"/>
                  </a:lnTo>
                  <a:lnTo>
                    <a:pt x="5903" y="5903"/>
                  </a:lnTo>
                  <a:lnTo>
                    <a:pt x="1583" y="12310"/>
                  </a:lnTo>
                  <a:lnTo>
                    <a:pt x="0" y="20156"/>
                  </a:lnTo>
                  <a:lnTo>
                    <a:pt x="1583" y="28002"/>
                  </a:lnTo>
                  <a:lnTo>
                    <a:pt x="5903" y="34409"/>
                  </a:lnTo>
                  <a:lnTo>
                    <a:pt x="12310" y="38729"/>
                  </a:lnTo>
                  <a:lnTo>
                    <a:pt x="20156" y="40313"/>
                  </a:lnTo>
                  <a:lnTo>
                    <a:pt x="28002" y="38729"/>
                  </a:lnTo>
                  <a:lnTo>
                    <a:pt x="34409" y="34409"/>
                  </a:lnTo>
                  <a:lnTo>
                    <a:pt x="38729" y="28002"/>
                  </a:lnTo>
                  <a:lnTo>
                    <a:pt x="40313" y="20156"/>
                  </a:lnTo>
                  <a:close/>
                </a:path>
              </a:pathLst>
            </a:custGeom>
            <a:ln w="506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09" name="object 109" descr=""/>
            <p:cNvSpPr/>
            <p:nvPr/>
          </p:nvSpPr>
          <p:spPr>
            <a:xfrm>
              <a:off x="2299422" y="8134041"/>
              <a:ext cx="40640" cy="40640"/>
            </a:xfrm>
            <a:custGeom>
              <a:avLst/>
              <a:gdLst/>
              <a:ahLst/>
              <a:cxnLst/>
              <a:rect l="l" t="t" r="r" b="b"/>
              <a:pathLst>
                <a:path w="40639" h="40640">
                  <a:moveTo>
                    <a:pt x="20156" y="0"/>
                  </a:moveTo>
                  <a:lnTo>
                    <a:pt x="12310" y="1584"/>
                  </a:lnTo>
                  <a:lnTo>
                    <a:pt x="5903" y="5903"/>
                  </a:lnTo>
                  <a:lnTo>
                    <a:pt x="1583" y="12310"/>
                  </a:lnTo>
                  <a:lnTo>
                    <a:pt x="0" y="20156"/>
                  </a:lnTo>
                  <a:lnTo>
                    <a:pt x="1583" y="28002"/>
                  </a:lnTo>
                  <a:lnTo>
                    <a:pt x="5903" y="34409"/>
                  </a:lnTo>
                  <a:lnTo>
                    <a:pt x="12310" y="38729"/>
                  </a:lnTo>
                  <a:lnTo>
                    <a:pt x="20156" y="40313"/>
                  </a:lnTo>
                  <a:lnTo>
                    <a:pt x="28002" y="38729"/>
                  </a:lnTo>
                  <a:lnTo>
                    <a:pt x="34409" y="34409"/>
                  </a:lnTo>
                  <a:lnTo>
                    <a:pt x="38729" y="28002"/>
                  </a:lnTo>
                  <a:lnTo>
                    <a:pt x="40313" y="20156"/>
                  </a:lnTo>
                  <a:lnTo>
                    <a:pt x="38729" y="12310"/>
                  </a:lnTo>
                  <a:lnTo>
                    <a:pt x="34409" y="5903"/>
                  </a:lnTo>
                  <a:lnTo>
                    <a:pt x="28002" y="1584"/>
                  </a:lnTo>
                  <a:lnTo>
                    <a:pt x="20156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10" name="object 110" descr=""/>
            <p:cNvSpPr/>
            <p:nvPr/>
          </p:nvSpPr>
          <p:spPr>
            <a:xfrm>
              <a:off x="2299422" y="8134041"/>
              <a:ext cx="40640" cy="40640"/>
            </a:xfrm>
            <a:custGeom>
              <a:avLst/>
              <a:gdLst/>
              <a:ahLst/>
              <a:cxnLst/>
              <a:rect l="l" t="t" r="r" b="b"/>
              <a:pathLst>
                <a:path w="40639" h="40640">
                  <a:moveTo>
                    <a:pt x="40313" y="20156"/>
                  </a:moveTo>
                  <a:lnTo>
                    <a:pt x="38729" y="12310"/>
                  </a:lnTo>
                  <a:lnTo>
                    <a:pt x="34409" y="5903"/>
                  </a:lnTo>
                  <a:lnTo>
                    <a:pt x="28002" y="1584"/>
                  </a:lnTo>
                  <a:lnTo>
                    <a:pt x="20156" y="0"/>
                  </a:lnTo>
                  <a:lnTo>
                    <a:pt x="12310" y="1584"/>
                  </a:lnTo>
                  <a:lnTo>
                    <a:pt x="5903" y="5903"/>
                  </a:lnTo>
                  <a:lnTo>
                    <a:pt x="1583" y="12310"/>
                  </a:lnTo>
                  <a:lnTo>
                    <a:pt x="0" y="20156"/>
                  </a:lnTo>
                  <a:lnTo>
                    <a:pt x="1583" y="28002"/>
                  </a:lnTo>
                  <a:lnTo>
                    <a:pt x="5903" y="34409"/>
                  </a:lnTo>
                  <a:lnTo>
                    <a:pt x="12310" y="38729"/>
                  </a:lnTo>
                  <a:lnTo>
                    <a:pt x="20156" y="40313"/>
                  </a:lnTo>
                  <a:lnTo>
                    <a:pt x="28002" y="38729"/>
                  </a:lnTo>
                  <a:lnTo>
                    <a:pt x="34409" y="34409"/>
                  </a:lnTo>
                  <a:lnTo>
                    <a:pt x="38729" y="28002"/>
                  </a:lnTo>
                  <a:lnTo>
                    <a:pt x="40313" y="20156"/>
                  </a:lnTo>
                  <a:close/>
                </a:path>
              </a:pathLst>
            </a:custGeom>
            <a:ln w="506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11" name="object 111" descr=""/>
            <p:cNvSpPr/>
            <p:nvPr/>
          </p:nvSpPr>
          <p:spPr>
            <a:xfrm>
              <a:off x="2299422" y="8224042"/>
              <a:ext cx="40640" cy="40640"/>
            </a:xfrm>
            <a:custGeom>
              <a:avLst/>
              <a:gdLst/>
              <a:ahLst/>
              <a:cxnLst/>
              <a:rect l="l" t="t" r="r" b="b"/>
              <a:pathLst>
                <a:path w="40639" h="40640">
                  <a:moveTo>
                    <a:pt x="20156" y="0"/>
                  </a:moveTo>
                  <a:lnTo>
                    <a:pt x="12310" y="1584"/>
                  </a:lnTo>
                  <a:lnTo>
                    <a:pt x="5903" y="5903"/>
                  </a:lnTo>
                  <a:lnTo>
                    <a:pt x="1583" y="12310"/>
                  </a:lnTo>
                  <a:lnTo>
                    <a:pt x="0" y="20156"/>
                  </a:lnTo>
                  <a:lnTo>
                    <a:pt x="1583" y="28002"/>
                  </a:lnTo>
                  <a:lnTo>
                    <a:pt x="5903" y="34409"/>
                  </a:lnTo>
                  <a:lnTo>
                    <a:pt x="12310" y="38729"/>
                  </a:lnTo>
                  <a:lnTo>
                    <a:pt x="20156" y="40313"/>
                  </a:lnTo>
                  <a:lnTo>
                    <a:pt x="28002" y="38729"/>
                  </a:lnTo>
                  <a:lnTo>
                    <a:pt x="34409" y="34409"/>
                  </a:lnTo>
                  <a:lnTo>
                    <a:pt x="38729" y="28002"/>
                  </a:lnTo>
                  <a:lnTo>
                    <a:pt x="40313" y="20156"/>
                  </a:lnTo>
                  <a:lnTo>
                    <a:pt x="38729" y="12310"/>
                  </a:lnTo>
                  <a:lnTo>
                    <a:pt x="34409" y="5903"/>
                  </a:lnTo>
                  <a:lnTo>
                    <a:pt x="28002" y="1584"/>
                  </a:lnTo>
                  <a:lnTo>
                    <a:pt x="20156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12" name="object 112" descr=""/>
            <p:cNvSpPr/>
            <p:nvPr/>
          </p:nvSpPr>
          <p:spPr>
            <a:xfrm>
              <a:off x="2299422" y="8224042"/>
              <a:ext cx="40640" cy="40640"/>
            </a:xfrm>
            <a:custGeom>
              <a:avLst/>
              <a:gdLst/>
              <a:ahLst/>
              <a:cxnLst/>
              <a:rect l="l" t="t" r="r" b="b"/>
              <a:pathLst>
                <a:path w="40639" h="40640">
                  <a:moveTo>
                    <a:pt x="40313" y="20156"/>
                  </a:moveTo>
                  <a:lnTo>
                    <a:pt x="38729" y="12310"/>
                  </a:lnTo>
                  <a:lnTo>
                    <a:pt x="34409" y="5903"/>
                  </a:lnTo>
                  <a:lnTo>
                    <a:pt x="28002" y="1584"/>
                  </a:lnTo>
                  <a:lnTo>
                    <a:pt x="20156" y="0"/>
                  </a:lnTo>
                  <a:lnTo>
                    <a:pt x="12310" y="1584"/>
                  </a:lnTo>
                  <a:lnTo>
                    <a:pt x="5903" y="5903"/>
                  </a:lnTo>
                  <a:lnTo>
                    <a:pt x="1583" y="12310"/>
                  </a:lnTo>
                  <a:lnTo>
                    <a:pt x="0" y="20156"/>
                  </a:lnTo>
                  <a:lnTo>
                    <a:pt x="1583" y="28002"/>
                  </a:lnTo>
                  <a:lnTo>
                    <a:pt x="5903" y="34409"/>
                  </a:lnTo>
                  <a:lnTo>
                    <a:pt x="12310" y="38729"/>
                  </a:lnTo>
                  <a:lnTo>
                    <a:pt x="20156" y="40313"/>
                  </a:lnTo>
                  <a:lnTo>
                    <a:pt x="28002" y="38729"/>
                  </a:lnTo>
                  <a:lnTo>
                    <a:pt x="34409" y="34409"/>
                  </a:lnTo>
                  <a:lnTo>
                    <a:pt x="38729" y="28002"/>
                  </a:lnTo>
                  <a:lnTo>
                    <a:pt x="40313" y="20156"/>
                  </a:lnTo>
                  <a:close/>
                </a:path>
              </a:pathLst>
            </a:custGeom>
            <a:ln w="506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13" name="object 113" descr=""/>
            <p:cNvSpPr/>
            <p:nvPr/>
          </p:nvSpPr>
          <p:spPr>
            <a:xfrm>
              <a:off x="2299422" y="8314043"/>
              <a:ext cx="40640" cy="40640"/>
            </a:xfrm>
            <a:custGeom>
              <a:avLst/>
              <a:gdLst/>
              <a:ahLst/>
              <a:cxnLst/>
              <a:rect l="l" t="t" r="r" b="b"/>
              <a:pathLst>
                <a:path w="40639" h="40640">
                  <a:moveTo>
                    <a:pt x="20156" y="0"/>
                  </a:moveTo>
                  <a:lnTo>
                    <a:pt x="12310" y="1583"/>
                  </a:lnTo>
                  <a:lnTo>
                    <a:pt x="5903" y="5903"/>
                  </a:lnTo>
                  <a:lnTo>
                    <a:pt x="1583" y="12310"/>
                  </a:lnTo>
                  <a:lnTo>
                    <a:pt x="0" y="20156"/>
                  </a:lnTo>
                  <a:lnTo>
                    <a:pt x="1583" y="28002"/>
                  </a:lnTo>
                  <a:lnTo>
                    <a:pt x="5903" y="34409"/>
                  </a:lnTo>
                  <a:lnTo>
                    <a:pt x="12310" y="38729"/>
                  </a:lnTo>
                  <a:lnTo>
                    <a:pt x="20156" y="40313"/>
                  </a:lnTo>
                  <a:lnTo>
                    <a:pt x="28002" y="38729"/>
                  </a:lnTo>
                  <a:lnTo>
                    <a:pt x="34409" y="34409"/>
                  </a:lnTo>
                  <a:lnTo>
                    <a:pt x="38729" y="28002"/>
                  </a:lnTo>
                  <a:lnTo>
                    <a:pt x="40313" y="20156"/>
                  </a:lnTo>
                  <a:lnTo>
                    <a:pt x="38729" y="12310"/>
                  </a:lnTo>
                  <a:lnTo>
                    <a:pt x="34409" y="5903"/>
                  </a:lnTo>
                  <a:lnTo>
                    <a:pt x="28002" y="1583"/>
                  </a:lnTo>
                  <a:lnTo>
                    <a:pt x="20156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14" name="object 114" descr=""/>
            <p:cNvSpPr/>
            <p:nvPr/>
          </p:nvSpPr>
          <p:spPr>
            <a:xfrm>
              <a:off x="2299422" y="8314043"/>
              <a:ext cx="40640" cy="40640"/>
            </a:xfrm>
            <a:custGeom>
              <a:avLst/>
              <a:gdLst/>
              <a:ahLst/>
              <a:cxnLst/>
              <a:rect l="l" t="t" r="r" b="b"/>
              <a:pathLst>
                <a:path w="40639" h="40640">
                  <a:moveTo>
                    <a:pt x="40313" y="20156"/>
                  </a:moveTo>
                  <a:lnTo>
                    <a:pt x="38729" y="12310"/>
                  </a:lnTo>
                  <a:lnTo>
                    <a:pt x="34409" y="5903"/>
                  </a:lnTo>
                  <a:lnTo>
                    <a:pt x="28002" y="1583"/>
                  </a:lnTo>
                  <a:lnTo>
                    <a:pt x="20156" y="0"/>
                  </a:lnTo>
                  <a:lnTo>
                    <a:pt x="12310" y="1583"/>
                  </a:lnTo>
                  <a:lnTo>
                    <a:pt x="5903" y="5903"/>
                  </a:lnTo>
                  <a:lnTo>
                    <a:pt x="1583" y="12310"/>
                  </a:lnTo>
                  <a:lnTo>
                    <a:pt x="0" y="20156"/>
                  </a:lnTo>
                  <a:lnTo>
                    <a:pt x="1583" y="28002"/>
                  </a:lnTo>
                  <a:lnTo>
                    <a:pt x="5903" y="34409"/>
                  </a:lnTo>
                  <a:lnTo>
                    <a:pt x="12310" y="38729"/>
                  </a:lnTo>
                  <a:lnTo>
                    <a:pt x="20156" y="40313"/>
                  </a:lnTo>
                  <a:lnTo>
                    <a:pt x="28002" y="38729"/>
                  </a:lnTo>
                  <a:lnTo>
                    <a:pt x="34409" y="34409"/>
                  </a:lnTo>
                  <a:lnTo>
                    <a:pt x="38729" y="28002"/>
                  </a:lnTo>
                  <a:lnTo>
                    <a:pt x="40313" y="20156"/>
                  </a:lnTo>
                  <a:close/>
                </a:path>
              </a:pathLst>
            </a:custGeom>
            <a:ln w="506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15" name="object 115" descr=""/>
            <p:cNvSpPr/>
            <p:nvPr/>
          </p:nvSpPr>
          <p:spPr>
            <a:xfrm>
              <a:off x="4009443" y="6730026"/>
              <a:ext cx="40640" cy="40640"/>
            </a:xfrm>
            <a:custGeom>
              <a:avLst/>
              <a:gdLst/>
              <a:ahLst/>
              <a:cxnLst/>
              <a:rect l="l" t="t" r="r" b="b"/>
              <a:pathLst>
                <a:path w="40639" h="40640">
                  <a:moveTo>
                    <a:pt x="20156" y="0"/>
                  </a:moveTo>
                  <a:lnTo>
                    <a:pt x="12310" y="1584"/>
                  </a:lnTo>
                  <a:lnTo>
                    <a:pt x="5903" y="5903"/>
                  </a:lnTo>
                  <a:lnTo>
                    <a:pt x="1584" y="12310"/>
                  </a:lnTo>
                  <a:lnTo>
                    <a:pt x="0" y="20156"/>
                  </a:lnTo>
                  <a:lnTo>
                    <a:pt x="1584" y="28002"/>
                  </a:lnTo>
                  <a:lnTo>
                    <a:pt x="5903" y="34409"/>
                  </a:lnTo>
                  <a:lnTo>
                    <a:pt x="12310" y="38729"/>
                  </a:lnTo>
                  <a:lnTo>
                    <a:pt x="20156" y="40313"/>
                  </a:lnTo>
                  <a:lnTo>
                    <a:pt x="28002" y="38729"/>
                  </a:lnTo>
                  <a:lnTo>
                    <a:pt x="34409" y="34409"/>
                  </a:lnTo>
                  <a:lnTo>
                    <a:pt x="38729" y="28002"/>
                  </a:lnTo>
                  <a:lnTo>
                    <a:pt x="40313" y="20156"/>
                  </a:lnTo>
                  <a:lnTo>
                    <a:pt x="38729" y="12310"/>
                  </a:lnTo>
                  <a:lnTo>
                    <a:pt x="34409" y="5903"/>
                  </a:lnTo>
                  <a:lnTo>
                    <a:pt x="28002" y="1584"/>
                  </a:lnTo>
                  <a:lnTo>
                    <a:pt x="20156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16" name="object 116" descr=""/>
            <p:cNvSpPr/>
            <p:nvPr/>
          </p:nvSpPr>
          <p:spPr>
            <a:xfrm>
              <a:off x="4009443" y="6730026"/>
              <a:ext cx="40640" cy="40640"/>
            </a:xfrm>
            <a:custGeom>
              <a:avLst/>
              <a:gdLst/>
              <a:ahLst/>
              <a:cxnLst/>
              <a:rect l="l" t="t" r="r" b="b"/>
              <a:pathLst>
                <a:path w="40639" h="40640">
                  <a:moveTo>
                    <a:pt x="40313" y="20156"/>
                  </a:moveTo>
                  <a:lnTo>
                    <a:pt x="38729" y="12310"/>
                  </a:lnTo>
                  <a:lnTo>
                    <a:pt x="34409" y="5903"/>
                  </a:lnTo>
                  <a:lnTo>
                    <a:pt x="28002" y="1584"/>
                  </a:lnTo>
                  <a:lnTo>
                    <a:pt x="20156" y="0"/>
                  </a:lnTo>
                  <a:lnTo>
                    <a:pt x="12310" y="1584"/>
                  </a:lnTo>
                  <a:lnTo>
                    <a:pt x="5903" y="5903"/>
                  </a:lnTo>
                  <a:lnTo>
                    <a:pt x="1584" y="12310"/>
                  </a:lnTo>
                  <a:lnTo>
                    <a:pt x="0" y="20156"/>
                  </a:lnTo>
                  <a:lnTo>
                    <a:pt x="1584" y="28002"/>
                  </a:lnTo>
                  <a:lnTo>
                    <a:pt x="5903" y="34409"/>
                  </a:lnTo>
                  <a:lnTo>
                    <a:pt x="12310" y="38729"/>
                  </a:lnTo>
                  <a:lnTo>
                    <a:pt x="20156" y="40313"/>
                  </a:lnTo>
                  <a:lnTo>
                    <a:pt x="28002" y="38729"/>
                  </a:lnTo>
                  <a:lnTo>
                    <a:pt x="34409" y="34409"/>
                  </a:lnTo>
                  <a:lnTo>
                    <a:pt x="38729" y="28002"/>
                  </a:lnTo>
                  <a:lnTo>
                    <a:pt x="40313" y="20156"/>
                  </a:lnTo>
                  <a:close/>
                </a:path>
              </a:pathLst>
            </a:custGeom>
            <a:ln w="506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17" name="object 117" descr=""/>
            <p:cNvSpPr/>
            <p:nvPr/>
          </p:nvSpPr>
          <p:spPr>
            <a:xfrm>
              <a:off x="4009443" y="6820027"/>
              <a:ext cx="40640" cy="40640"/>
            </a:xfrm>
            <a:custGeom>
              <a:avLst/>
              <a:gdLst/>
              <a:ahLst/>
              <a:cxnLst/>
              <a:rect l="l" t="t" r="r" b="b"/>
              <a:pathLst>
                <a:path w="40639" h="40640">
                  <a:moveTo>
                    <a:pt x="20156" y="0"/>
                  </a:moveTo>
                  <a:lnTo>
                    <a:pt x="12310" y="1584"/>
                  </a:lnTo>
                  <a:lnTo>
                    <a:pt x="5903" y="5903"/>
                  </a:lnTo>
                  <a:lnTo>
                    <a:pt x="1584" y="12310"/>
                  </a:lnTo>
                  <a:lnTo>
                    <a:pt x="0" y="20156"/>
                  </a:lnTo>
                  <a:lnTo>
                    <a:pt x="1584" y="28002"/>
                  </a:lnTo>
                  <a:lnTo>
                    <a:pt x="5903" y="34409"/>
                  </a:lnTo>
                  <a:lnTo>
                    <a:pt x="12310" y="38729"/>
                  </a:lnTo>
                  <a:lnTo>
                    <a:pt x="20156" y="40313"/>
                  </a:lnTo>
                  <a:lnTo>
                    <a:pt x="28002" y="38729"/>
                  </a:lnTo>
                  <a:lnTo>
                    <a:pt x="34409" y="34409"/>
                  </a:lnTo>
                  <a:lnTo>
                    <a:pt x="38729" y="28002"/>
                  </a:lnTo>
                  <a:lnTo>
                    <a:pt x="40313" y="20156"/>
                  </a:lnTo>
                  <a:lnTo>
                    <a:pt x="38729" y="12310"/>
                  </a:lnTo>
                  <a:lnTo>
                    <a:pt x="34409" y="5903"/>
                  </a:lnTo>
                  <a:lnTo>
                    <a:pt x="28002" y="1584"/>
                  </a:lnTo>
                  <a:lnTo>
                    <a:pt x="20156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18" name="object 118" descr=""/>
            <p:cNvSpPr/>
            <p:nvPr/>
          </p:nvSpPr>
          <p:spPr>
            <a:xfrm>
              <a:off x="4009443" y="6820027"/>
              <a:ext cx="40640" cy="40640"/>
            </a:xfrm>
            <a:custGeom>
              <a:avLst/>
              <a:gdLst/>
              <a:ahLst/>
              <a:cxnLst/>
              <a:rect l="l" t="t" r="r" b="b"/>
              <a:pathLst>
                <a:path w="40639" h="40640">
                  <a:moveTo>
                    <a:pt x="40313" y="20156"/>
                  </a:moveTo>
                  <a:lnTo>
                    <a:pt x="38729" y="12310"/>
                  </a:lnTo>
                  <a:lnTo>
                    <a:pt x="34409" y="5903"/>
                  </a:lnTo>
                  <a:lnTo>
                    <a:pt x="28002" y="1584"/>
                  </a:lnTo>
                  <a:lnTo>
                    <a:pt x="20156" y="0"/>
                  </a:lnTo>
                  <a:lnTo>
                    <a:pt x="12310" y="1584"/>
                  </a:lnTo>
                  <a:lnTo>
                    <a:pt x="5903" y="5903"/>
                  </a:lnTo>
                  <a:lnTo>
                    <a:pt x="1584" y="12310"/>
                  </a:lnTo>
                  <a:lnTo>
                    <a:pt x="0" y="20156"/>
                  </a:lnTo>
                  <a:lnTo>
                    <a:pt x="1584" y="28002"/>
                  </a:lnTo>
                  <a:lnTo>
                    <a:pt x="5903" y="34409"/>
                  </a:lnTo>
                  <a:lnTo>
                    <a:pt x="12310" y="38729"/>
                  </a:lnTo>
                  <a:lnTo>
                    <a:pt x="20156" y="40313"/>
                  </a:lnTo>
                  <a:lnTo>
                    <a:pt x="28002" y="38729"/>
                  </a:lnTo>
                  <a:lnTo>
                    <a:pt x="34409" y="34409"/>
                  </a:lnTo>
                  <a:lnTo>
                    <a:pt x="38729" y="28002"/>
                  </a:lnTo>
                  <a:lnTo>
                    <a:pt x="40313" y="20156"/>
                  </a:lnTo>
                  <a:close/>
                </a:path>
              </a:pathLst>
            </a:custGeom>
            <a:ln w="506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19" name="object 119" descr=""/>
            <p:cNvSpPr/>
            <p:nvPr/>
          </p:nvSpPr>
          <p:spPr>
            <a:xfrm>
              <a:off x="4009443" y="6910028"/>
              <a:ext cx="40640" cy="40640"/>
            </a:xfrm>
            <a:custGeom>
              <a:avLst/>
              <a:gdLst/>
              <a:ahLst/>
              <a:cxnLst/>
              <a:rect l="l" t="t" r="r" b="b"/>
              <a:pathLst>
                <a:path w="40639" h="40640">
                  <a:moveTo>
                    <a:pt x="20156" y="0"/>
                  </a:moveTo>
                  <a:lnTo>
                    <a:pt x="12310" y="1584"/>
                  </a:lnTo>
                  <a:lnTo>
                    <a:pt x="5903" y="5903"/>
                  </a:lnTo>
                  <a:lnTo>
                    <a:pt x="1584" y="12310"/>
                  </a:lnTo>
                  <a:lnTo>
                    <a:pt x="0" y="20156"/>
                  </a:lnTo>
                  <a:lnTo>
                    <a:pt x="1584" y="28002"/>
                  </a:lnTo>
                  <a:lnTo>
                    <a:pt x="5903" y="34409"/>
                  </a:lnTo>
                  <a:lnTo>
                    <a:pt x="12310" y="38729"/>
                  </a:lnTo>
                  <a:lnTo>
                    <a:pt x="20156" y="40313"/>
                  </a:lnTo>
                  <a:lnTo>
                    <a:pt x="28002" y="38729"/>
                  </a:lnTo>
                  <a:lnTo>
                    <a:pt x="34409" y="34409"/>
                  </a:lnTo>
                  <a:lnTo>
                    <a:pt x="38729" y="28002"/>
                  </a:lnTo>
                  <a:lnTo>
                    <a:pt x="40313" y="20156"/>
                  </a:lnTo>
                  <a:lnTo>
                    <a:pt x="38729" y="12310"/>
                  </a:lnTo>
                  <a:lnTo>
                    <a:pt x="34409" y="5903"/>
                  </a:lnTo>
                  <a:lnTo>
                    <a:pt x="28002" y="1584"/>
                  </a:lnTo>
                  <a:lnTo>
                    <a:pt x="20156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20" name="object 120" descr=""/>
            <p:cNvSpPr/>
            <p:nvPr/>
          </p:nvSpPr>
          <p:spPr>
            <a:xfrm>
              <a:off x="4009443" y="6910028"/>
              <a:ext cx="40640" cy="40640"/>
            </a:xfrm>
            <a:custGeom>
              <a:avLst/>
              <a:gdLst/>
              <a:ahLst/>
              <a:cxnLst/>
              <a:rect l="l" t="t" r="r" b="b"/>
              <a:pathLst>
                <a:path w="40639" h="40640">
                  <a:moveTo>
                    <a:pt x="40313" y="20156"/>
                  </a:moveTo>
                  <a:lnTo>
                    <a:pt x="38729" y="12310"/>
                  </a:lnTo>
                  <a:lnTo>
                    <a:pt x="34409" y="5903"/>
                  </a:lnTo>
                  <a:lnTo>
                    <a:pt x="28002" y="1584"/>
                  </a:lnTo>
                  <a:lnTo>
                    <a:pt x="20156" y="0"/>
                  </a:lnTo>
                  <a:lnTo>
                    <a:pt x="12310" y="1584"/>
                  </a:lnTo>
                  <a:lnTo>
                    <a:pt x="5903" y="5903"/>
                  </a:lnTo>
                  <a:lnTo>
                    <a:pt x="1584" y="12310"/>
                  </a:lnTo>
                  <a:lnTo>
                    <a:pt x="0" y="20156"/>
                  </a:lnTo>
                  <a:lnTo>
                    <a:pt x="1584" y="28002"/>
                  </a:lnTo>
                  <a:lnTo>
                    <a:pt x="5903" y="34409"/>
                  </a:lnTo>
                  <a:lnTo>
                    <a:pt x="12310" y="38729"/>
                  </a:lnTo>
                  <a:lnTo>
                    <a:pt x="20156" y="40313"/>
                  </a:lnTo>
                  <a:lnTo>
                    <a:pt x="28002" y="38729"/>
                  </a:lnTo>
                  <a:lnTo>
                    <a:pt x="34409" y="34409"/>
                  </a:lnTo>
                  <a:lnTo>
                    <a:pt x="38729" y="28002"/>
                  </a:lnTo>
                  <a:lnTo>
                    <a:pt x="40313" y="20156"/>
                  </a:lnTo>
                  <a:close/>
                </a:path>
              </a:pathLst>
            </a:custGeom>
            <a:ln w="506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21" name="object 121" descr=""/>
            <p:cNvSpPr/>
            <p:nvPr/>
          </p:nvSpPr>
          <p:spPr>
            <a:xfrm>
              <a:off x="4009443" y="7000029"/>
              <a:ext cx="40640" cy="40640"/>
            </a:xfrm>
            <a:custGeom>
              <a:avLst/>
              <a:gdLst/>
              <a:ahLst/>
              <a:cxnLst/>
              <a:rect l="l" t="t" r="r" b="b"/>
              <a:pathLst>
                <a:path w="40639" h="40640">
                  <a:moveTo>
                    <a:pt x="20156" y="0"/>
                  </a:moveTo>
                  <a:lnTo>
                    <a:pt x="12310" y="1584"/>
                  </a:lnTo>
                  <a:lnTo>
                    <a:pt x="5903" y="5903"/>
                  </a:lnTo>
                  <a:lnTo>
                    <a:pt x="1584" y="12310"/>
                  </a:lnTo>
                  <a:lnTo>
                    <a:pt x="0" y="20156"/>
                  </a:lnTo>
                  <a:lnTo>
                    <a:pt x="1584" y="28002"/>
                  </a:lnTo>
                  <a:lnTo>
                    <a:pt x="5903" y="34409"/>
                  </a:lnTo>
                  <a:lnTo>
                    <a:pt x="12310" y="38729"/>
                  </a:lnTo>
                  <a:lnTo>
                    <a:pt x="20156" y="40313"/>
                  </a:lnTo>
                  <a:lnTo>
                    <a:pt x="28002" y="38729"/>
                  </a:lnTo>
                  <a:lnTo>
                    <a:pt x="34409" y="34409"/>
                  </a:lnTo>
                  <a:lnTo>
                    <a:pt x="38729" y="28002"/>
                  </a:lnTo>
                  <a:lnTo>
                    <a:pt x="40313" y="20156"/>
                  </a:lnTo>
                  <a:lnTo>
                    <a:pt x="38729" y="12310"/>
                  </a:lnTo>
                  <a:lnTo>
                    <a:pt x="34409" y="5903"/>
                  </a:lnTo>
                  <a:lnTo>
                    <a:pt x="28002" y="1584"/>
                  </a:lnTo>
                  <a:lnTo>
                    <a:pt x="20156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22" name="object 122" descr=""/>
            <p:cNvSpPr/>
            <p:nvPr/>
          </p:nvSpPr>
          <p:spPr>
            <a:xfrm>
              <a:off x="4009443" y="7000029"/>
              <a:ext cx="40640" cy="40640"/>
            </a:xfrm>
            <a:custGeom>
              <a:avLst/>
              <a:gdLst/>
              <a:ahLst/>
              <a:cxnLst/>
              <a:rect l="l" t="t" r="r" b="b"/>
              <a:pathLst>
                <a:path w="40639" h="40640">
                  <a:moveTo>
                    <a:pt x="40313" y="20156"/>
                  </a:moveTo>
                  <a:lnTo>
                    <a:pt x="38729" y="12310"/>
                  </a:lnTo>
                  <a:lnTo>
                    <a:pt x="34409" y="5903"/>
                  </a:lnTo>
                  <a:lnTo>
                    <a:pt x="28002" y="1584"/>
                  </a:lnTo>
                  <a:lnTo>
                    <a:pt x="20156" y="0"/>
                  </a:lnTo>
                  <a:lnTo>
                    <a:pt x="12310" y="1584"/>
                  </a:lnTo>
                  <a:lnTo>
                    <a:pt x="5903" y="5903"/>
                  </a:lnTo>
                  <a:lnTo>
                    <a:pt x="1584" y="12310"/>
                  </a:lnTo>
                  <a:lnTo>
                    <a:pt x="0" y="20156"/>
                  </a:lnTo>
                  <a:lnTo>
                    <a:pt x="1584" y="28002"/>
                  </a:lnTo>
                  <a:lnTo>
                    <a:pt x="5903" y="34409"/>
                  </a:lnTo>
                  <a:lnTo>
                    <a:pt x="12310" y="38729"/>
                  </a:lnTo>
                  <a:lnTo>
                    <a:pt x="20156" y="40313"/>
                  </a:lnTo>
                  <a:lnTo>
                    <a:pt x="28002" y="38729"/>
                  </a:lnTo>
                  <a:lnTo>
                    <a:pt x="34409" y="34409"/>
                  </a:lnTo>
                  <a:lnTo>
                    <a:pt x="38729" y="28002"/>
                  </a:lnTo>
                  <a:lnTo>
                    <a:pt x="40313" y="20156"/>
                  </a:lnTo>
                  <a:close/>
                </a:path>
              </a:pathLst>
            </a:custGeom>
            <a:ln w="506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23" name="object 123" descr=""/>
            <p:cNvSpPr/>
            <p:nvPr/>
          </p:nvSpPr>
          <p:spPr>
            <a:xfrm>
              <a:off x="4009443" y="7090030"/>
              <a:ext cx="40640" cy="40640"/>
            </a:xfrm>
            <a:custGeom>
              <a:avLst/>
              <a:gdLst/>
              <a:ahLst/>
              <a:cxnLst/>
              <a:rect l="l" t="t" r="r" b="b"/>
              <a:pathLst>
                <a:path w="40639" h="40640">
                  <a:moveTo>
                    <a:pt x="20156" y="0"/>
                  </a:moveTo>
                  <a:lnTo>
                    <a:pt x="12310" y="1584"/>
                  </a:lnTo>
                  <a:lnTo>
                    <a:pt x="5903" y="5903"/>
                  </a:lnTo>
                  <a:lnTo>
                    <a:pt x="1584" y="12310"/>
                  </a:lnTo>
                  <a:lnTo>
                    <a:pt x="0" y="20156"/>
                  </a:lnTo>
                  <a:lnTo>
                    <a:pt x="1584" y="28002"/>
                  </a:lnTo>
                  <a:lnTo>
                    <a:pt x="5903" y="34409"/>
                  </a:lnTo>
                  <a:lnTo>
                    <a:pt x="12310" y="38729"/>
                  </a:lnTo>
                  <a:lnTo>
                    <a:pt x="20156" y="40313"/>
                  </a:lnTo>
                  <a:lnTo>
                    <a:pt x="28002" y="38729"/>
                  </a:lnTo>
                  <a:lnTo>
                    <a:pt x="34409" y="34409"/>
                  </a:lnTo>
                  <a:lnTo>
                    <a:pt x="38729" y="28002"/>
                  </a:lnTo>
                  <a:lnTo>
                    <a:pt x="40313" y="20156"/>
                  </a:lnTo>
                  <a:lnTo>
                    <a:pt x="38729" y="12310"/>
                  </a:lnTo>
                  <a:lnTo>
                    <a:pt x="34409" y="5903"/>
                  </a:lnTo>
                  <a:lnTo>
                    <a:pt x="28002" y="1584"/>
                  </a:lnTo>
                  <a:lnTo>
                    <a:pt x="20156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24" name="object 124" descr=""/>
            <p:cNvSpPr/>
            <p:nvPr/>
          </p:nvSpPr>
          <p:spPr>
            <a:xfrm>
              <a:off x="4009443" y="7090030"/>
              <a:ext cx="40640" cy="40640"/>
            </a:xfrm>
            <a:custGeom>
              <a:avLst/>
              <a:gdLst/>
              <a:ahLst/>
              <a:cxnLst/>
              <a:rect l="l" t="t" r="r" b="b"/>
              <a:pathLst>
                <a:path w="40639" h="40640">
                  <a:moveTo>
                    <a:pt x="40313" y="20156"/>
                  </a:moveTo>
                  <a:lnTo>
                    <a:pt x="38729" y="12310"/>
                  </a:lnTo>
                  <a:lnTo>
                    <a:pt x="34409" y="5903"/>
                  </a:lnTo>
                  <a:lnTo>
                    <a:pt x="28002" y="1584"/>
                  </a:lnTo>
                  <a:lnTo>
                    <a:pt x="20156" y="0"/>
                  </a:lnTo>
                  <a:lnTo>
                    <a:pt x="12310" y="1584"/>
                  </a:lnTo>
                  <a:lnTo>
                    <a:pt x="5903" y="5903"/>
                  </a:lnTo>
                  <a:lnTo>
                    <a:pt x="1584" y="12310"/>
                  </a:lnTo>
                  <a:lnTo>
                    <a:pt x="0" y="20156"/>
                  </a:lnTo>
                  <a:lnTo>
                    <a:pt x="1584" y="28002"/>
                  </a:lnTo>
                  <a:lnTo>
                    <a:pt x="5903" y="34409"/>
                  </a:lnTo>
                  <a:lnTo>
                    <a:pt x="12310" y="38729"/>
                  </a:lnTo>
                  <a:lnTo>
                    <a:pt x="20156" y="40313"/>
                  </a:lnTo>
                  <a:lnTo>
                    <a:pt x="28002" y="38729"/>
                  </a:lnTo>
                  <a:lnTo>
                    <a:pt x="34409" y="34409"/>
                  </a:lnTo>
                  <a:lnTo>
                    <a:pt x="38729" y="28002"/>
                  </a:lnTo>
                  <a:lnTo>
                    <a:pt x="40313" y="20156"/>
                  </a:lnTo>
                  <a:close/>
                </a:path>
              </a:pathLst>
            </a:custGeom>
            <a:ln w="506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25" name="object 125" descr=""/>
            <p:cNvSpPr/>
            <p:nvPr/>
          </p:nvSpPr>
          <p:spPr>
            <a:xfrm>
              <a:off x="4009443" y="7180031"/>
              <a:ext cx="40640" cy="40640"/>
            </a:xfrm>
            <a:custGeom>
              <a:avLst/>
              <a:gdLst/>
              <a:ahLst/>
              <a:cxnLst/>
              <a:rect l="l" t="t" r="r" b="b"/>
              <a:pathLst>
                <a:path w="40639" h="40640">
                  <a:moveTo>
                    <a:pt x="20156" y="0"/>
                  </a:moveTo>
                  <a:lnTo>
                    <a:pt x="12310" y="1584"/>
                  </a:lnTo>
                  <a:lnTo>
                    <a:pt x="5903" y="5903"/>
                  </a:lnTo>
                  <a:lnTo>
                    <a:pt x="1584" y="12310"/>
                  </a:lnTo>
                  <a:lnTo>
                    <a:pt x="0" y="20156"/>
                  </a:lnTo>
                  <a:lnTo>
                    <a:pt x="1584" y="28002"/>
                  </a:lnTo>
                  <a:lnTo>
                    <a:pt x="5903" y="34409"/>
                  </a:lnTo>
                  <a:lnTo>
                    <a:pt x="12310" y="38729"/>
                  </a:lnTo>
                  <a:lnTo>
                    <a:pt x="20156" y="40313"/>
                  </a:lnTo>
                  <a:lnTo>
                    <a:pt x="28002" y="38729"/>
                  </a:lnTo>
                  <a:lnTo>
                    <a:pt x="34409" y="34409"/>
                  </a:lnTo>
                  <a:lnTo>
                    <a:pt x="38729" y="28002"/>
                  </a:lnTo>
                  <a:lnTo>
                    <a:pt x="40313" y="20156"/>
                  </a:lnTo>
                  <a:lnTo>
                    <a:pt x="38729" y="12310"/>
                  </a:lnTo>
                  <a:lnTo>
                    <a:pt x="34409" y="5903"/>
                  </a:lnTo>
                  <a:lnTo>
                    <a:pt x="28002" y="1584"/>
                  </a:lnTo>
                  <a:lnTo>
                    <a:pt x="20156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26" name="object 126" descr=""/>
            <p:cNvSpPr/>
            <p:nvPr/>
          </p:nvSpPr>
          <p:spPr>
            <a:xfrm>
              <a:off x="4009443" y="7180031"/>
              <a:ext cx="40640" cy="40640"/>
            </a:xfrm>
            <a:custGeom>
              <a:avLst/>
              <a:gdLst/>
              <a:ahLst/>
              <a:cxnLst/>
              <a:rect l="l" t="t" r="r" b="b"/>
              <a:pathLst>
                <a:path w="40639" h="40640">
                  <a:moveTo>
                    <a:pt x="40313" y="20156"/>
                  </a:moveTo>
                  <a:lnTo>
                    <a:pt x="38729" y="12310"/>
                  </a:lnTo>
                  <a:lnTo>
                    <a:pt x="34409" y="5903"/>
                  </a:lnTo>
                  <a:lnTo>
                    <a:pt x="28002" y="1584"/>
                  </a:lnTo>
                  <a:lnTo>
                    <a:pt x="20156" y="0"/>
                  </a:lnTo>
                  <a:lnTo>
                    <a:pt x="12310" y="1584"/>
                  </a:lnTo>
                  <a:lnTo>
                    <a:pt x="5903" y="5903"/>
                  </a:lnTo>
                  <a:lnTo>
                    <a:pt x="1584" y="12310"/>
                  </a:lnTo>
                  <a:lnTo>
                    <a:pt x="0" y="20156"/>
                  </a:lnTo>
                  <a:lnTo>
                    <a:pt x="1584" y="28002"/>
                  </a:lnTo>
                  <a:lnTo>
                    <a:pt x="5903" y="34409"/>
                  </a:lnTo>
                  <a:lnTo>
                    <a:pt x="12310" y="38729"/>
                  </a:lnTo>
                  <a:lnTo>
                    <a:pt x="20156" y="40313"/>
                  </a:lnTo>
                  <a:lnTo>
                    <a:pt x="28002" y="38729"/>
                  </a:lnTo>
                  <a:lnTo>
                    <a:pt x="34409" y="34409"/>
                  </a:lnTo>
                  <a:lnTo>
                    <a:pt x="38729" y="28002"/>
                  </a:lnTo>
                  <a:lnTo>
                    <a:pt x="40313" y="20156"/>
                  </a:lnTo>
                  <a:close/>
                </a:path>
              </a:pathLst>
            </a:custGeom>
            <a:ln w="506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27" name="object 127" descr=""/>
            <p:cNvSpPr/>
            <p:nvPr/>
          </p:nvSpPr>
          <p:spPr>
            <a:xfrm>
              <a:off x="4009443" y="7270032"/>
              <a:ext cx="40640" cy="40640"/>
            </a:xfrm>
            <a:custGeom>
              <a:avLst/>
              <a:gdLst/>
              <a:ahLst/>
              <a:cxnLst/>
              <a:rect l="l" t="t" r="r" b="b"/>
              <a:pathLst>
                <a:path w="40639" h="40640">
                  <a:moveTo>
                    <a:pt x="20156" y="0"/>
                  </a:moveTo>
                  <a:lnTo>
                    <a:pt x="12310" y="1584"/>
                  </a:lnTo>
                  <a:lnTo>
                    <a:pt x="5903" y="5903"/>
                  </a:lnTo>
                  <a:lnTo>
                    <a:pt x="1584" y="12310"/>
                  </a:lnTo>
                  <a:lnTo>
                    <a:pt x="0" y="20156"/>
                  </a:lnTo>
                  <a:lnTo>
                    <a:pt x="1584" y="28002"/>
                  </a:lnTo>
                  <a:lnTo>
                    <a:pt x="5903" y="34409"/>
                  </a:lnTo>
                  <a:lnTo>
                    <a:pt x="12310" y="38729"/>
                  </a:lnTo>
                  <a:lnTo>
                    <a:pt x="20156" y="40313"/>
                  </a:lnTo>
                  <a:lnTo>
                    <a:pt x="28002" y="38729"/>
                  </a:lnTo>
                  <a:lnTo>
                    <a:pt x="34409" y="34409"/>
                  </a:lnTo>
                  <a:lnTo>
                    <a:pt x="38729" y="28002"/>
                  </a:lnTo>
                  <a:lnTo>
                    <a:pt x="40313" y="20156"/>
                  </a:lnTo>
                  <a:lnTo>
                    <a:pt x="38729" y="12310"/>
                  </a:lnTo>
                  <a:lnTo>
                    <a:pt x="34409" y="5903"/>
                  </a:lnTo>
                  <a:lnTo>
                    <a:pt x="28002" y="1584"/>
                  </a:lnTo>
                  <a:lnTo>
                    <a:pt x="20156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28" name="object 128" descr=""/>
            <p:cNvSpPr/>
            <p:nvPr/>
          </p:nvSpPr>
          <p:spPr>
            <a:xfrm>
              <a:off x="4009443" y="7270032"/>
              <a:ext cx="40640" cy="40640"/>
            </a:xfrm>
            <a:custGeom>
              <a:avLst/>
              <a:gdLst/>
              <a:ahLst/>
              <a:cxnLst/>
              <a:rect l="l" t="t" r="r" b="b"/>
              <a:pathLst>
                <a:path w="40639" h="40640">
                  <a:moveTo>
                    <a:pt x="40313" y="20156"/>
                  </a:moveTo>
                  <a:lnTo>
                    <a:pt x="38729" y="12310"/>
                  </a:lnTo>
                  <a:lnTo>
                    <a:pt x="34409" y="5903"/>
                  </a:lnTo>
                  <a:lnTo>
                    <a:pt x="28002" y="1584"/>
                  </a:lnTo>
                  <a:lnTo>
                    <a:pt x="20156" y="0"/>
                  </a:lnTo>
                  <a:lnTo>
                    <a:pt x="12310" y="1584"/>
                  </a:lnTo>
                  <a:lnTo>
                    <a:pt x="5903" y="5903"/>
                  </a:lnTo>
                  <a:lnTo>
                    <a:pt x="1584" y="12310"/>
                  </a:lnTo>
                  <a:lnTo>
                    <a:pt x="0" y="20156"/>
                  </a:lnTo>
                  <a:lnTo>
                    <a:pt x="1584" y="28002"/>
                  </a:lnTo>
                  <a:lnTo>
                    <a:pt x="5903" y="34409"/>
                  </a:lnTo>
                  <a:lnTo>
                    <a:pt x="12310" y="38729"/>
                  </a:lnTo>
                  <a:lnTo>
                    <a:pt x="20156" y="40313"/>
                  </a:lnTo>
                  <a:lnTo>
                    <a:pt x="28002" y="38729"/>
                  </a:lnTo>
                  <a:lnTo>
                    <a:pt x="34409" y="34409"/>
                  </a:lnTo>
                  <a:lnTo>
                    <a:pt x="38729" y="28002"/>
                  </a:lnTo>
                  <a:lnTo>
                    <a:pt x="40313" y="20156"/>
                  </a:lnTo>
                  <a:close/>
                </a:path>
              </a:pathLst>
            </a:custGeom>
            <a:ln w="506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29" name="object 129" descr=""/>
            <p:cNvSpPr/>
            <p:nvPr/>
          </p:nvSpPr>
          <p:spPr>
            <a:xfrm>
              <a:off x="4009443" y="7360033"/>
              <a:ext cx="40640" cy="40640"/>
            </a:xfrm>
            <a:custGeom>
              <a:avLst/>
              <a:gdLst/>
              <a:ahLst/>
              <a:cxnLst/>
              <a:rect l="l" t="t" r="r" b="b"/>
              <a:pathLst>
                <a:path w="40639" h="40640">
                  <a:moveTo>
                    <a:pt x="20156" y="0"/>
                  </a:moveTo>
                  <a:lnTo>
                    <a:pt x="12310" y="1584"/>
                  </a:lnTo>
                  <a:lnTo>
                    <a:pt x="5903" y="5903"/>
                  </a:lnTo>
                  <a:lnTo>
                    <a:pt x="1584" y="12310"/>
                  </a:lnTo>
                  <a:lnTo>
                    <a:pt x="0" y="20156"/>
                  </a:lnTo>
                  <a:lnTo>
                    <a:pt x="1584" y="28002"/>
                  </a:lnTo>
                  <a:lnTo>
                    <a:pt x="5903" y="34409"/>
                  </a:lnTo>
                  <a:lnTo>
                    <a:pt x="12310" y="38729"/>
                  </a:lnTo>
                  <a:lnTo>
                    <a:pt x="20156" y="40313"/>
                  </a:lnTo>
                  <a:lnTo>
                    <a:pt x="28002" y="38729"/>
                  </a:lnTo>
                  <a:lnTo>
                    <a:pt x="34409" y="34409"/>
                  </a:lnTo>
                  <a:lnTo>
                    <a:pt x="38729" y="28002"/>
                  </a:lnTo>
                  <a:lnTo>
                    <a:pt x="40313" y="20156"/>
                  </a:lnTo>
                  <a:lnTo>
                    <a:pt x="38729" y="12310"/>
                  </a:lnTo>
                  <a:lnTo>
                    <a:pt x="34409" y="5903"/>
                  </a:lnTo>
                  <a:lnTo>
                    <a:pt x="28002" y="1584"/>
                  </a:lnTo>
                  <a:lnTo>
                    <a:pt x="20156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30" name="object 130" descr=""/>
            <p:cNvSpPr/>
            <p:nvPr/>
          </p:nvSpPr>
          <p:spPr>
            <a:xfrm>
              <a:off x="4009443" y="7360033"/>
              <a:ext cx="40640" cy="40640"/>
            </a:xfrm>
            <a:custGeom>
              <a:avLst/>
              <a:gdLst/>
              <a:ahLst/>
              <a:cxnLst/>
              <a:rect l="l" t="t" r="r" b="b"/>
              <a:pathLst>
                <a:path w="40639" h="40640">
                  <a:moveTo>
                    <a:pt x="40313" y="20156"/>
                  </a:moveTo>
                  <a:lnTo>
                    <a:pt x="38729" y="12310"/>
                  </a:lnTo>
                  <a:lnTo>
                    <a:pt x="34409" y="5903"/>
                  </a:lnTo>
                  <a:lnTo>
                    <a:pt x="28002" y="1584"/>
                  </a:lnTo>
                  <a:lnTo>
                    <a:pt x="20156" y="0"/>
                  </a:lnTo>
                  <a:lnTo>
                    <a:pt x="12310" y="1584"/>
                  </a:lnTo>
                  <a:lnTo>
                    <a:pt x="5903" y="5903"/>
                  </a:lnTo>
                  <a:lnTo>
                    <a:pt x="1584" y="12310"/>
                  </a:lnTo>
                  <a:lnTo>
                    <a:pt x="0" y="20156"/>
                  </a:lnTo>
                  <a:lnTo>
                    <a:pt x="1584" y="28002"/>
                  </a:lnTo>
                  <a:lnTo>
                    <a:pt x="5903" y="34409"/>
                  </a:lnTo>
                  <a:lnTo>
                    <a:pt x="12310" y="38729"/>
                  </a:lnTo>
                  <a:lnTo>
                    <a:pt x="20156" y="40313"/>
                  </a:lnTo>
                  <a:lnTo>
                    <a:pt x="28002" y="38729"/>
                  </a:lnTo>
                  <a:lnTo>
                    <a:pt x="34409" y="34409"/>
                  </a:lnTo>
                  <a:lnTo>
                    <a:pt x="38729" y="28002"/>
                  </a:lnTo>
                  <a:lnTo>
                    <a:pt x="40313" y="20156"/>
                  </a:lnTo>
                  <a:close/>
                </a:path>
              </a:pathLst>
            </a:custGeom>
            <a:ln w="506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31" name="object 131" descr=""/>
            <p:cNvSpPr/>
            <p:nvPr/>
          </p:nvSpPr>
          <p:spPr>
            <a:xfrm>
              <a:off x="4009443" y="7450035"/>
              <a:ext cx="40640" cy="40640"/>
            </a:xfrm>
            <a:custGeom>
              <a:avLst/>
              <a:gdLst/>
              <a:ahLst/>
              <a:cxnLst/>
              <a:rect l="l" t="t" r="r" b="b"/>
              <a:pathLst>
                <a:path w="40639" h="40640">
                  <a:moveTo>
                    <a:pt x="20156" y="0"/>
                  </a:moveTo>
                  <a:lnTo>
                    <a:pt x="12310" y="1584"/>
                  </a:lnTo>
                  <a:lnTo>
                    <a:pt x="5903" y="5903"/>
                  </a:lnTo>
                  <a:lnTo>
                    <a:pt x="1584" y="12310"/>
                  </a:lnTo>
                  <a:lnTo>
                    <a:pt x="0" y="20156"/>
                  </a:lnTo>
                  <a:lnTo>
                    <a:pt x="1584" y="28002"/>
                  </a:lnTo>
                  <a:lnTo>
                    <a:pt x="5903" y="34409"/>
                  </a:lnTo>
                  <a:lnTo>
                    <a:pt x="12310" y="38729"/>
                  </a:lnTo>
                  <a:lnTo>
                    <a:pt x="20156" y="40313"/>
                  </a:lnTo>
                  <a:lnTo>
                    <a:pt x="28002" y="38729"/>
                  </a:lnTo>
                  <a:lnTo>
                    <a:pt x="34409" y="34409"/>
                  </a:lnTo>
                  <a:lnTo>
                    <a:pt x="38729" y="28002"/>
                  </a:lnTo>
                  <a:lnTo>
                    <a:pt x="40313" y="20156"/>
                  </a:lnTo>
                  <a:lnTo>
                    <a:pt x="38729" y="12310"/>
                  </a:lnTo>
                  <a:lnTo>
                    <a:pt x="34409" y="5903"/>
                  </a:lnTo>
                  <a:lnTo>
                    <a:pt x="28002" y="1584"/>
                  </a:lnTo>
                  <a:lnTo>
                    <a:pt x="20156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32" name="object 132" descr=""/>
            <p:cNvSpPr/>
            <p:nvPr/>
          </p:nvSpPr>
          <p:spPr>
            <a:xfrm>
              <a:off x="4009443" y="7450035"/>
              <a:ext cx="40640" cy="40640"/>
            </a:xfrm>
            <a:custGeom>
              <a:avLst/>
              <a:gdLst/>
              <a:ahLst/>
              <a:cxnLst/>
              <a:rect l="l" t="t" r="r" b="b"/>
              <a:pathLst>
                <a:path w="40639" h="40640">
                  <a:moveTo>
                    <a:pt x="40313" y="20156"/>
                  </a:moveTo>
                  <a:lnTo>
                    <a:pt x="38729" y="12310"/>
                  </a:lnTo>
                  <a:lnTo>
                    <a:pt x="34409" y="5903"/>
                  </a:lnTo>
                  <a:lnTo>
                    <a:pt x="28002" y="1584"/>
                  </a:lnTo>
                  <a:lnTo>
                    <a:pt x="20156" y="0"/>
                  </a:lnTo>
                  <a:lnTo>
                    <a:pt x="12310" y="1584"/>
                  </a:lnTo>
                  <a:lnTo>
                    <a:pt x="5903" y="5903"/>
                  </a:lnTo>
                  <a:lnTo>
                    <a:pt x="1584" y="12310"/>
                  </a:lnTo>
                  <a:lnTo>
                    <a:pt x="0" y="20156"/>
                  </a:lnTo>
                  <a:lnTo>
                    <a:pt x="1584" y="28002"/>
                  </a:lnTo>
                  <a:lnTo>
                    <a:pt x="5903" y="34409"/>
                  </a:lnTo>
                  <a:lnTo>
                    <a:pt x="12310" y="38729"/>
                  </a:lnTo>
                  <a:lnTo>
                    <a:pt x="20156" y="40313"/>
                  </a:lnTo>
                  <a:lnTo>
                    <a:pt x="28002" y="38729"/>
                  </a:lnTo>
                  <a:lnTo>
                    <a:pt x="34409" y="34409"/>
                  </a:lnTo>
                  <a:lnTo>
                    <a:pt x="38729" y="28002"/>
                  </a:lnTo>
                  <a:lnTo>
                    <a:pt x="40313" y="20156"/>
                  </a:lnTo>
                  <a:close/>
                </a:path>
              </a:pathLst>
            </a:custGeom>
            <a:ln w="506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33" name="object 133" descr=""/>
            <p:cNvSpPr/>
            <p:nvPr/>
          </p:nvSpPr>
          <p:spPr>
            <a:xfrm>
              <a:off x="4009443" y="7540036"/>
              <a:ext cx="40640" cy="40640"/>
            </a:xfrm>
            <a:custGeom>
              <a:avLst/>
              <a:gdLst/>
              <a:ahLst/>
              <a:cxnLst/>
              <a:rect l="l" t="t" r="r" b="b"/>
              <a:pathLst>
                <a:path w="40639" h="40640">
                  <a:moveTo>
                    <a:pt x="20156" y="0"/>
                  </a:moveTo>
                  <a:lnTo>
                    <a:pt x="12310" y="1583"/>
                  </a:lnTo>
                  <a:lnTo>
                    <a:pt x="5903" y="5903"/>
                  </a:lnTo>
                  <a:lnTo>
                    <a:pt x="1584" y="12310"/>
                  </a:lnTo>
                  <a:lnTo>
                    <a:pt x="0" y="20156"/>
                  </a:lnTo>
                  <a:lnTo>
                    <a:pt x="1584" y="28002"/>
                  </a:lnTo>
                  <a:lnTo>
                    <a:pt x="5903" y="34409"/>
                  </a:lnTo>
                  <a:lnTo>
                    <a:pt x="12310" y="38729"/>
                  </a:lnTo>
                  <a:lnTo>
                    <a:pt x="20156" y="40313"/>
                  </a:lnTo>
                  <a:lnTo>
                    <a:pt x="28002" y="38729"/>
                  </a:lnTo>
                  <a:lnTo>
                    <a:pt x="34409" y="34409"/>
                  </a:lnTo>
                  <a:lnTo>
                    <a:pt x="38729" y="28002"/>
                  </a:lnTo>
                  <a:lnTo>
                    <a:pt x="40313" y="20156"/>
                  </a:lnTo>
                  <a:lnTo>
                    <a:pt x="38729" y="12310"/>
                  </a:lnTo>
                  <a:lnTo>
                    <a:pt x="34409" y="5903"/>
                  </a:lnTo>
                  <a:lnTo>
                    <a:pt x="28002" y="1583"/>
                  </a:lnTo>
                  <a:lnTo>
                    <a:pt x="20156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34" name="object 134" descr=""/>
            <p:cNvSpPr/>
            <p:nvPr/>
          </p:nvSpPr>
          <p:spPr>
            <a:xfrm>
              <a:off x="4009443" y="7540036"/>
              <a:ext cx="40640" cy="40640"/>
            </a:xfrm>
            <a:custGeom>
              <a:avLst/>
              <a:gdLst/>
              <a:ahLst/>
              <a:cxnLst/>
              <a:rect l="l" t="t" r="r" b="b"/>
              <a:pathLst>
                <a:path w="40639" h="40640">
                  <a:moveTo>
                    <a:pt x="40313" y="20156"/>
                  </a:moveTo>
                  <a:lnTo>
                    <a:pt x="38729" y="12310"/>
                  </a:lnTo>
                  <a:lnTo>
                    <a:pt x="34409" y="5903"/>
                  </a:lnTo>
                  <a:lnTo>
                    <a:pt x="28002" y="1583"/>
                  </a:lnTo>
                  <a:lnTo>
                    <a:pt x="20156" y="0"/>
                  </a:lnTo>
                  <a:lnTo>
                    <a:pt x="12310" y="1583"/>
                  </a:lnTo>
                  <a:lnTo>
                    <a:pt x="5903" y="5903"/>
                  </a:lnTo>
                  <a:lnTo>
                    <a:pt x="1584" y="12310"/>
                  </a:lnTo>
                  <a:lnTo>
                    <a:pt x="0" y="20156"/>
                  </a:lnTo>
                  <a:lnTo>
                    <a:pt x="1584" y="28002"/>
                  </a:lnTo>
                  <a:lnTo>
                    <a:pt x="5903" y="34409"/>
                  </a:lnTo>
                  <a:lnTo>
                    <a:pt x="12310" y="38729"/>
                  </a:lnTo>
                  <a:lnTo>
                    <a:pt x="20156" y="40313"/>
                  </a:lnTo>
                  <a:lnTo>
                    <a:pt x="28002" y="38729"/>
                  </a:lnTo>
                  <a:lnTo>
                    <a:pt x="34409" y="34409"/>
                  </a:lnTo>
                  <a:lnTo>
                    <a:pt x="38729" y="28002"/>
                  </a:lnTo>
                  <a:lnTo>
                    <a:pt x="40313" y="20156"/>
                  </a:lnTo>
                  <a:close/>
                </a:path>
              </a:pathLst>
            </a:custGeom>
            <a:ln w="506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35" name="object 135" descr=""/>
            <p:cNvSpPr/>
            <p:nvPr/>
          </p:nvSpPr>
          <p:spPr>
            <a:xfrm>
              <a:off x="4009443" y="7684035"/>
              <a:ext cx="40640" cy="40640"/>
            </a:xfrm>
            <a:custGeom>
              <a:avLst/>
              <a:gdLst/>
              <a:ahLst/>
              <a:cxnLst/>
              <a:rect l="l" t="t" r="r" b="b"/>
              <a:pathLst>
                <a:path w="40639" h="40640">
                  <a:moveTo>
                    <a:pt x="20156" y="0"/>
                  </a:moveTo>
                  <a:lnTo>
                    <a:pt x="12310" y="1584"/>
                  </a:lnTo>
                  <a:lnTo>
                    <a:pt x="5903" y="5903"/>
                  </a:lnTo>
                  <a:lnTo>
                    <a:pt x="1584" y="12310"/>
                  </a:lnTo>
                  <a:lnTo>
                    <a:pt x="0" y="20156"/>
                  </a:lnTo>
                  <a:lnTo>
                    <a:pt x="1584" y="28002"/>
                  </a:lnTo>
                  <a:lnTo>
                    <a:pt x="5903" y="34409"/>
                  </a:lnTo>
                  <a:lnTo>
                    <a:pt x="12310" y="38729"/>
                  </a:lnTo>
                  <a:lnTo>
                    <a:pt x="20156" y="40313"/>
                  </a:lnTo>
                  <a:lnTo>
                    <a:pt x="28002" y="38729"/>
                  </a:lnTo>
                  <a:lnTo>
                    <a:pt x="34409" y="34409"/>
                  </a:lnTo>
                  <a:lnTo>
                    <a:pt x="38729" y="28002"/>
                  </a:lnTo>
                  <a:lnTo>
                    <a:pt x="40313" y="20156"/>
                  </a:lnTo>
                  <a:lnTo>
                    <a:pt x="38729" y="12310"/>
                  </a:lnTo>
                  <a:lnTo>
                    <a:pt x="34409" y="5903"/>
                  </a:lnTo>
                  <a:lnTo>
                    <a:pt x="28002" y="1584"/>
                  </a:lnTo>
                  <a:lnTo>
                    <a:pt x="20156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36" name="object 136" descr=""/>
            <p:cNvSpPr/>
            <p:nvPr/>
          </p:nvSpPr>
          <p:spPr>
            <a:xfrm>
              <a:off x="4009443" y="7684035"/>
              <a:ext cx="40640" cy="40640"/>
            </a:xfrm>
            <a:custGeom>
              <a:avLst/>
              <a:gdLst/>
              <a:ahLst/>
              <a:cxnLst/>
              <a:rect l="l" t="t" r="r" b="b"/>
              <a:pathLst>
                <a:path w="40639" h="40640">
                  <a:moveTo>
                    <a:pt x="40313" y="20156"/>
                  </a:moveTo>
                  <a:lnTo>
                    <a:pt x="38729" y="12310"/>
                  </a:lnTo>
                  <a:lnTo>
                    <a:pt x="34409" y="5903"/>
                  </a:lnTo>
                  <a:lnTo>
                    <a:pt x="28002" y="1584"/>
                  </a:lnTo>
                  <a:lnTo>
                    <a:pt x="20156" y="0"/>
                  </a:lnTo>
                  <a:lnTo>
                    <a:pt x="12310" y="1584"/>
                  </a:lnTo>
                  <a:lnTo>
                    <a:pt x="5903" y="5903"/>
                  </a:lnTo>
                  <a:lnTo>
                    <a:pt x="1584" y="12310"/>
                  </a:lnTo>
                  <a:lnTo>
                    <a:pt x="0" y="20156"/>
                  </a:lnTo>
                  <a:lnTo>
                    <a:pt x="1584" y="28002"/>
                  </a:lnTo>
                  <a:lnTo>
                    <a:pt x="5903" y="34409"/>
                  </a:lnTo>
                  <a:lnTo>
                    <a:pt x="12310" y="38729"/>
                  </a:lnTo>
                  <a:lnTo>
                    <a:pt x="20156" y="40313"/>
                  </a:lnTo>
                  <a:lnTo>
                    <a:pt x="28002" y="38729"/>
                  </a:lnTo>
                  <a:lnTo>
                    <a:pt x="34409" y="34409"/>
                  </a:lnTo>
                  <a:lnTo>
                    <a:pt x="38729" y="28002"/>
                  </a:lnTo>
                  <a:lnTo>
                    <a:pt x="40313" y="20156"/>
                  </a:lnTo>
                  <a:close/>
                </a:path>
              </a:pathLst>
            </a:custGeom>
            <a:ln w="506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37" name="object 137" descr=""/>
            <p:cNvSpPr/>
            <p:nvPr/>
          </p:nvSpPr>
          <p:spPr>
            <a:xfrm>
              <a:off x="4009443" y="7774036"/>
              <a:ext cx="40640" cy="40640"/>
            </a:xfrm>
            <a:custGeom>
              <a:avLst/>
              <a:gdLst/>
              <a:ahLst/>
              <a:cxnLst/>
              <a:rect l="l" t="t" r="r" b="b"/>
              <a:pathLst>
                <a:path w="40639" h="40640">
                  <a:moveTo>
                    <a:pt x="20156" y="0"/>
                  </a:moveTo>
                  <a:lnTo>
                    <a:pt x="12310" y="1583"/>
                  </a:lnTo>
                  <a:lnTo>
                    <a:pt x="5903" y="5903"/>
                  </a:lnTo>
                  <a:lnTo>
                    <a:pt x="1584" y="12310"/>
                  </a:lnTo>
                  <a:lnTo>
                    <a:pt x="0" y="20156"/>
                  </a:lnTo>
                  <a:lnTo>
                    <a:pt x="1584" y="28002"/>
                  </a:lnTo>
                  <a:lnTo>
                    <a:pt x="5903" y="34409"/>
                  </a:lnTo>
                  <a:lnTo>
                    <a:pt x="12310" y="38729"/>
                  </a:lnTo>
                  <a:lnTo>
                    <a:pt x="20156" y="40313"/>
                  </a:lnTo>
                  <a:lnTo>
                    <a:pt x="28002" y="38729"/>
                  </a:lnTo>
                  <a:lnTo>
                    <a:pt x="34409" y="34409"/>
                  </a:lnTo>
                  <a:lnTo>
                    <a:pt x="38729" y="28002"/>
                  </a:lnTo>
                  <a:lnTo>
                    <a:pt x="40313" y="20156"/>
                  </a:lnTo>
                  <a:lnTo>
                    <a:pt x="38729" y="12310"/>
                  </a:lnTo>
                  <a:lnTo>
                    <a:pt x="34409" y="5903"/>
                  </a:lnTo>
                  <a:lnTo>
                    <a:pt x="28002" y="1583"/>
                  </a:lnTo>
                  <a:lnTo>
                    <a:pt x="20156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38" name="object 138" descr=""/>
            <p:cNvSpPr/>
            <p:nvPr/>
          </p:nvSpPr>
          <p:spPr>
            <a:xfrm>
              <a:off x="4009443" y="7774036"/>
              <a:ext cx="40640" cy="40640"/>
            </a:xfrm>
            <a:custGeom>
              <a:avLst/>
              <a:gdLst/>
              <a:ahLst/>
              <a:cxnLst/>
              <a:rect l="l" t="t" r="r" b="b"/>
              <a:pathLst>
                <a:path w="40639" h="40640">
                  <a:moveTo>
                    <a:pt x="40313" y="20156"/>
                  </a:moveTo>
                  <a:lnTo>
                    <a:pt x="38729" y="12310"/>
                  </a:lnTo>
                  <a:lnTo>
                    <a:pt x="34409" y="5903"/>
                  </a:lnTo>
                  <a:lnTo>
                    <a:pt x="28002" y="1583"/>
                  </a:lnTo>
                  <a:lnTo>
                    <a:pt x="20156" y="0"/>
                  </a:lnTo>
                  <a:lnTo>
                    <a:pt x="12310" y="1583"/>
                  </a:lnTo>
                  <a:lnTo>
                    <a:pt x="5903" y="5903"/>
                  </a:lnTo>
                  <a:lnTo>
                    <a:pt x="1584" y="12310"/>
                  </a:lnTo>
                  <a:lnTo>
                    <a:pt x="0" y="20156"/>
                  </a:lnTo>
                  <a:lnTo>
                    <a:pt x="1584" y="28002"/>
                  </a:lnTo>
                  <a:lnTo>
                    <a:pt x="5903" y="34409"/>
                  </a:lnTo>
                  <a:lnTo>
                    <a:pt x="12310" y="38729"/>
                  </a:lnTo>
                  <a:lnTo>
                    <a:pt x="20156" y="40313"/>
                  </a:lnTo>
                  <a:lnTo>
                    <a:pt x="28002" y="38729"/>
                  </a:lnTo>
                  <a:lnTo>
                    <a:pt x="34409" y="34409"/>
                  </a:lnTo>
                  <a:lnTo>
                    <a:pt x="38729" y="28002"/>
                  </a:lnTo>
                  <a:lnTo>
                    <a:pt x="40313" y="20156"/>
                  </a:lnTo>
                  <a:close/>
                </a:path>
              </a:pathLst>
            </a:custGeom>
            <a:ln w="506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39" name="object 139" descr=""/>
            <p:cNvSpPr/>
            <p:nvPr/>
          </p:nvSpPr>
          <p:spPr>
            <a:xfrm>
              <a:off x="4009443" y="7864037"/>
              <a:ext cx="40640" cy="40640"/>
            </a:xfrm>
            <a:custGeom>
              <a:avLst/>
              <a:gdLst/>
              <a:ahLst/>
              <a:cxnLst/>
              <a:rect l="l" t="t" r="r" b="b"/>
              <a:pathLst>
                <a:path w="40639" h="40640">
                  <a:moveTo>
                    <a:pt x="20156" y="0"/>
                  </a:moveTo>
                  <a:lnTo>
                    <a:pt x="12310" y="1584"/>
                  </a:lnTo>
                  <a:lnTo>
                    <a:pt x="5903" y="5903"/>
                  </a:lnTo>
                  <a:lnTo>
                    <a:pt x="1584" y="12310"/>
                  </a:lnTo>
                  <a:lnTo>
                    <a:pt x="0" y="20156"/>
                  </a:lnTo>
                  <a:lnTo>
                    <a:pt x="1584" y="28002"/>
                  </a:lnTo>
                  <a:lnTo>
                    <a:pt x="5903" y="34409"/>
                  </a:lnTo>
                  <a:lnTo>
                    <a:pt x="12310" y="38729"/>
                  </a:lnTo>
                  <a:lnTo>
                    <a:pt x="20156" y="40313"/>
                  </a:lnTo>
                  <a:lnTo>
                    <a:pt x="28002" y="38729"/>
                  </a:lnTo>
                  <a:lnTo>
                    <a:pt x="34409" y="34409"/>
                  </a:lnTo>
                  <a:lnTo>
                    <a:pt x="38729" y="28002"/>
                  </a:lnTo>
                  <a:lnTo>
                    <a:pt x="40313" y="20156"/>
                  </a:lnTo>
                  <a:lnTo>
                    <a:pt x="38729" y="12310"/>
                  </a:lnTo>
                  <a:lnTo>
                    <a:pt x="34409" y="5903"/>
                  </a:lnTo>
                  <a:lnTo>
                    <a:pt x="28002" y="1584"/>
                  </a:lnTo>
                  <a:lnTo>
                    <a:pt x="20156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40" name="object 140" descr=""/>
            <p:cNvSpPr/>
            <p:nvPr/>
          </p:nvSpPr>
          <p:spPr>
            <a:xfrm>
              <a:off x="4009443" y="7864037"/>
              <a:ext cx="40640" cy="40640"/>
            </a:xfrm>
            <a:custGeom>
              <a:avLst/>
              <a:gdLst/>
              <a:ahLst/>
              <a:cxnLst/>
              <a:rect l="l" t="t" r="r" b="b"/>
              <a:pathLst>
                <a:path w="40639" h="40640">
                  <a:moveTo>
                    <a:pt x="40313" y="20156"/>
                  </a:moveTo>
                  <a:lnTo>
                    <a:pt x="38729" y="12310"/>
                  </a:lnTo>
                  <a:lnTo>
                    <a:pt x="34409" y="5903"/>
                  </a:lnTo>
                  <a:lnTo>
                    <a:pt x="28002" y="1584"/>
                  </a:lnTo>
                  <a:lnTo>
                    <a:pt x="20156" y="0"/>
                  </a:lnTo>
                  <a:lnTo>
                    <a:pt x="12310" y="1584"/>
                  </a:lnTo>
                  <a:lnTo>
                    <a:pt x="5903" y="5903"/>
                  </a:lnTo>
                  <a:lnTo>
                    <a:pt x="1584" y="12310"/>
                  </a:lnTo>
                  <a:lnTo>
                    <a:pt x="0" y="20156"/>
                  </a:lnTo>
                  <a:lnTo>
                    <a:pt x="1584" y="28002"/>
                  </a:lnTo>
                  <a:lnTo>
                    <a:pt x="5903" y="34409"/>
                  </a:lnTo>
                  <a:lnTo>
                    <a:pt x="12310" y="38729"/>
                  </a:lnTo>
                  <a:lnTo>
                    <a:pt x="20156" y="40313"/>
                  </a:lnTo>
                  <a:lnTo>
                    <a:pt x="28002" y="38729"/>
                  </a:lnTo>
                  <a:lnTo>
                    <a:pt x="34409" y="34409"/>
                  </a:lnTo>
                  <a:lnTo>
                    <a:pt x="38729" y="28002"/>
                  </a:lnTo>
                  <a:lnTo>
                    <a:pt x="40313" y="20156"/>
                  </a:lnTo>
                  <a:close/>
                </a:path>
              </a:pathLst>
            </a:custGeom>
            <a:ln w="506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41" name="object 141" descr=""/>
            <p:cNvSpPr/>
            <p:nvPr/>
          </p:nvSpPr>
          <p:spPr>
            <a:xfrm>
              <a:off x="4009443" y="7954038"/>
              <a:ext cx="40640" cy="40640"/>
            </a:xfrm>
            <a:custGeom>
              <a:avLst/>
              <a:gdLst/>
              <a:ahLst/>
              <a:cxnLst/>
              <a:rect l="l" t="t" r="r" b="b"/>
              <a:pathLst>
                <a:path w="40639" h="40640">
                  <a:moveTo>
                    <a:pt x="20156" y="0"/>
                  </a:moveTo>
                  <a:lnTo>
                    <a:pt x="12310" y="1584"/>
                  </a:lnTo>
                  <a:lnTo>
                    <a:pt x="5903" y="5903"/>
                  </a:lnTo>
                  <a:lnTo>
                    <a:pt x="1584" y="12310"/>
                  </a:lnTo>
                  <a:lnTo>
                    <a:pt x="0" y="20156"/>
                  </a:lnTo>
                  <a:lnTo>
                    <a:pt x="1584" y="28002"/>
                  </a:lnTo>
                  <a:lnTo>
                    <a:pt x="5903" y="34409"/>
                  </a:lnTo>
                  <a:lnTo>
                    <a:pt x="12310" y="38729"/>
                  </a:lnTo>
                  <a:lnTo>
                    <a:pt x="20156" y="40313"/>
                  </a:lnTo>
                  <a:lnTo>
                    <a:pt x="28002" y="38729"/>
                  </a:lnTo>
                  <a:lnTo>
                    <a:pt x="34409" y="34409"/>
                  </a:lnTo>
                  <a:lnTo>
                    <a:pt x="38729" y="28002"/>
                  </a:lnTo>
                  <a:lnTo>
                    <a:pt x="40313" y="20156"/>
                  </a:lnTo>
                  <a:lnTo>
                    <a:pt x="38729" y="12310"/>
                  </a:lnTo>
                  <a:lnTo>
                    <a:pt x="34409" y="5903"/>
                  </a:lnTo>
                  <a:lnTo>
                    <a:pt x="28002" y="1584"/>
                  </a:lnTo>
                  <a:lnTo>
                    <a:pt x="20156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42" name="object 142" descr=""/>
            <p:cNvSpPr/>
            <p:nvPr/>
          </p:nvSpPr>
          <p:spPr>
            <a:xfrm>
              <a:off x="4009443" y="7954038"/>
              <a:ext cx="40640" cy="40640"/>
            </a:xfrm>
            <a:custGeom>
              <a:avLst/>
              <a:gdLst/>
              <a:ahLst/>
              <a:cxnLst/>
              <a:rect l="l" t="t" r="r" b="b"/>
              <a:pathLst>
                <a:path w="40639" h="40640">
                  <a:moveTo>
                    <a:pt x="40313" y="20156"/>
                  </a:moveTo>
                  <a:lnTo>
                    <a:pt x="38729" y="12310"/>
                  </a:lnTo>
                  <a:lnTo>
                    <a:pt x="34409" y="5903"/>
                  </a:lnTo>
                  <a:lnTo>
                    <a:pt x="28002" y="1584"/>
                  </a:lnTo>
                  <a:lnTo>
                    <a:pt x="20156" y="0"/>
                  </a:lnTo>
                  <a:lnTo>
                    <a:pt x="12310" y="1584"/>
                  </a:lnTo>
                  <a:lnTo>
                    <a:pt x="5903" y="5903"/>
                  </a:lnTo>
                  <a:lnTo>
                    <a:pt x="1584" y="12310"/>
                  </a:lnTo>
                  <a:lnTo>
                    <a:pt x="0" y="20156"/>
                  </a:lnTo>
                  <a:lnTo>
                    <a:pt x="1584" y="28002"/>
                  </a:lnTo>
                  <a:lnTo>
                    <a:pt x="5903" y="34409"/>
                  </a:lnTo>
                  <a:lnTo>
                    <a:pt x="12310" y="38729"/>
                  </a:lnTo>
                  <a:lnTo>
                    <a:pt x="20156" y="40313"/>
                  </a:lnTo>
                  <a:lnTo>
                    <a:pt x="28002" y="38729"/>
                  </a:lnTo>
                  <a:lnTo>
                    <a:pt x="34409" y="34409"/>
                  </a:lnTo>
                  <a:lnTo>
                    <a:pt x="38729" y="28002"/>
                  </a:lnTo>
                  <a:lnTo>
                    <a:pt x="40313" y="20156"/>
                  </a:lnTo>
                  <a:close/>
                </a:path>
              </a:pathLst>
            </a:custGeom>
            <a:ln w="506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43" name="object 143" descr=""/>
            <p:cNvSpPr/>
            <p:nvPr/>
          </p:nvSpPr>
          <p:spPr>
            <a:xfrm>
              <a:off x="4009443" y="8044039"/>
              <a:ext cx="40640" cy="40640"/>
            </a:xfrm>
            <a:custGeom>
              <a:avLst/>
              <a:gdLst/>
              <a:ahLst/>
              <a:cxnLst/>
              <a:rect l="l" t="t" r="r" b="b"/>
              <a:pathLst>
                <a:path w="40639" h="40640">
                  <a:moveTo>
                    <a:pt x="20156" y="0"/>
                  </a:moveTo>
                  <a:lnTo>
                    <a:pt x="12310" y="1584"/>
                  </a:lnTo>
                  <a:lnTo>
                    <a:pt x="5903" y="5903"/>
                  </a:lnTo>
                  <a:lnTo>
                    <a:pt x="1584" y="12310"/>
                  </a:lnTo>
                  <a:lnTo>
                    <a:pt x="0" y="20156"/>
                  </a:lnTo>
                  <a:lnTo>
                    <a:pt x="1584" y="28002"/>
                  </a:lnTo>
                  <a:lnTo>
                    <a:pt x="5903" y="34409"/>
                  </a:lnTo>
                  <a:lnTo>
                    <a:pt x="12310" y="38729"/>
                  </a:lnTo>
                  <a:lnTo>
                    <a:pt x="20156" y="40313"/>
                  </a:lnTo>
                  <a:lnTo>
                    <a:pt x="28002" y="38729"/>
                  </a:lnTo>
                  <a:lnTo>
                    <a:pt x="34409" y="34409"/>
                  </a:lnTo>
                  <a:lnTo>
                    <a:pt x="38729" y="28002"/>
                  </a:lnTo>
                  <a:lnTo>
                    <a:pt x="40313" y="20156"/>
                  </a:lnTo>
                  <a:lnTo>
                    <a:pt x="38729" y="12310"/>
                  </a:lnTo>
                  <a:lnTo>
                    <a:pt x="34409" y="5903"/>
                  </a:lnTo>
                  <a:lnTo>
                    <a:pt x="28002" y="1584"/>
                  </a:lnTo>
                  <a:lnTo>
                    <a:pt x="20156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44" name="object 144" descr=""/>
            <p:cNvSpPr/>
            <p:nvPr/>
          </p:nvSpPr>
          <p:spPr>
            <a:xfrm>
              <a:off x="4009443" y="8044039"/>
              <a:ext cx="40640" cy="40640"/>
            </a:xfrm>
            <a:custGeom>
              <a:avLst/>
              <a:gdLst/>
              <a:ahLst/>
              <a:cxnLst/>
              <a:rect l="l" t="t" r="r" b="b"/>
              <a:pathLst>
                <a:path w="40639" h="40640">
                  <a:moveTo>
                    <a:pt x="40313" y="20156"/>
                  </a:moveTo>
                  <a:lnTo>
                    <a:pt x="38729" y="12310"/>
                  </a:lnTo>
                  <a:lnTo>
                    <a:pt x="34409" y="5903"/>
                  </a:lnTo>
                  <a:lnTo>
                    <a:pt x="28002" y="1584"/>
                  </a:lnTo>
                  <a:lnTo>
                    <a:pt x="20156" y="0"/>
                  </a:lnTo>
                  <a:lnTo>
                    <a:pt x="12310" y="1584"/>
                  </a:lnTo>
                  <a:lnTo>
                    <a:pt x="5903" y="5903"/>
                  </a:lnTo>
                  <a:lnTo>
                    <a:pt x="1584" y="12310"/>
                  </a:lnTo>
                  <a:lnTo>
                    <a:pt x="0" y="20156"/>
                  </a:lnTo>
                  <a:lnTo>
                    <a:pt x="1584" y="28002"/>
                  </a:lnTo>
                  <a:lnTo>
                    <a:pt x="5903" y="34409"/>
                  </a:lnTo>
                  <a:lnTo>
                    <a:pt x="12310" y="38729"/>
                  </a:lnTo>
                  <a:lnTo>
                    <a:pt x="20156" y="40313"/>
                  </a:lnTo>
                  <a:lnTo>
                    <a:pt x="28002" y="38729"/>
                  </a:lnTo>
                  <a:lnTo>
                    <a:pt x="34409" y="34409"/>
                  </a:lnTo>
                  <a:lnTo>
                    <a:pt x="38729" y="28002"/>
                  </a:lnTo>
                  <a:lnTo>
                    <a:pt x="40313" y="20156"/>
                  </a:lnTo>
                  <a:close/>
                </a:path>
              </a:pathLst>
            </a:custGeom>
            <a:ln w="506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45" name="object 145" descr=""/>
            <p:cNvSpPr/>
            <p:nvPr/>
          </p:nvSpPr>
          <p:spPr>
            <a:xfrm>
              <a:off x="4009443" y="8134041"/>
              <a:ext cx="40640" cy="40640"/>
            </a:xfrm>
            <a:custGeom>
              <a:avLst/>
              <a:gdLst/>
              <a:ahLst/>
              <a:cxnLst/>
              <a:rect l="l" t="t" r="r" b="b"/>
              <a:pathLst>
                <a:path w="40639" h="40640">
                  <a:moveTo>
                    <a:pt x="20156" y="0"/>
                  </a:moveTo>
                  <a:lnTo>
                    <a:pt x="12310" y="1584"/>
                  </a:lnTo>
                  <a:lnTo>
                    <a:pt x="5903" y="5903"/>
                  </a:lnTo>
                  <a:lnTo>
                    <a:pt x="1584" y="12310"/>
                  </a:lnTo>
                  <a:lnTo>
                    <a:pt x="0" y="20156"/>
                  </a:lnTo>
                  <a:lnTo>
                    <a:pt x="1584" y="28002"/>
                  </a:lnTo>
                  <a:lnTo>
                    <a:pt x="5903" y="34409"/>
                  </a:lnTo>
                  <a:lnTo>
                    <a:pt x="12310" y="38729"/>
                  </a:lnTo>
                  <a:lnTo>
                    <a:pt x="20156" y="40313"/>
                  </a:lnTo>
                  <a:lnTo>
                    <a:pt x="28002" y="38729"/>
                  </a:lnTo>
                  <a:lnTo>
                    <a:pt x="34409" y="34409"/>
                  </a:lnTo>
                  <a:lnTo>
                    <a:pt x="38729" y="28002"/>
                  </a:lnTo>
                  <a:lnTo>
                    <a:pt x="40313" y="20156"/>
                  </a:lnTo>
                  <a:lnTo>
                    <a:pt x="38729" y="12310"/>
                  </a:lnTo>
                  <a:lnTo>
                    <a:pt x="34409" y="5903"/>
                  </a:lnTo>
                  <a:lnTo>
                    <a:pt x="28002" y="1584"/>
                  </a:lnTo>
                  <a:lnTo>
                    <a:pt x="20156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46" name="object 146" descr=""/>
            <p:cNvSpPr/>
            <p:nvPr/>
          </p:nvSpPr>
          <p:spPr>
            <a:xfrm>
              <a:off x="4009443" y="8134041"/>
              <a:ext cx="40640" cy="40640"/>
            </a:xfrm>
            <a:custGeom>
              <a:avLst/>
              <a:gdLst/>
              <a:ahLst/>
              <a:cxnLst/>
              <a:rect l="l" t="t" r="r" b="b"/>
              <a:pathLst>
                <a:path w="40639" h="40640">
                  <a:moveTo>
                    <a:pt x="40313" y="20156"/>
                  </a:moveTo>
                  <a:lnTo>
                    <a:pt x="38729" y="12310"/>
                  </a:lnTo>
                  <a:lnTo>
                    <a:pt x="34409" y="5903"/>
                  </a:lnTo>
                  <a:lnTo>
                    <a:pt x="28002" y="1584"/>
                  </a:lnTo>
                  <a:lnTo>
                    <a:pt x="20156" y="0"/>
                  </a:lnTo>
                  <a:lnTo>
                    <a:pt x="12310" y="1584"/>
                  </a:lnTo>
                  <a:lnTo>
                    <a:pt x="5903" y="5903"/>
                  </a:lnTo>
                  <a:lnTo>
                    <a:pt x="1584" y="12310"/>
                  </a:lnTo>
                  <a:lnTo>
                    <a:pt x="0" y="20156"/>
                  </a:lnTo>
                  <a:lnTo>
                    <a:pt x="1584" y="28002"/>
                  </a:lnTo>
                  <a:lnTo>
                    <a:pt x="5903" y="34409"/>
                  </a:lnTo>
                  <a:lnTo>
                    <a:pt x="12310" y="38729"/>
                  </a:lnTo>
                  <a:lnTo>
                    <a:pt x="20156" y="40313"/>
                  </a:lnTo>
                  <a:lnTo>
                    <a:pt x="28002" y="38729"/>
                  </a:lnTo>
                  <a:lnTo>
                    <a:pt x="34409" y="34409"/>
                  </a:lnTo>
                  <a:lnTo>
                    <a:pt x="38729" y="28002"/>
                  </a:lnTo>
                  <a:lnTo>
                    <a:pt x="40313" y="20156"/>
                  </a:lnTo>
                  <a:close/>
                </a:path>
              </a:pathLst>
            </a:custGeom>
            <a:ln w="506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47" name="object 147" descr=""/>
            <p:cNvSpPr/>
            <p:nvPr/>
          </p:nvSpPr>
          <p:spPr>
            <a:xfrm>
              <a:off x="4009443" y="8224042"/>
              <a:ext cx="40640" cy="40640"/>
            </a:xfrm>
            <a:custGeom>
              <a:avLst/>
              <a:gdLst/>
              <a:ahLst/>
              <a:cxnLst/>
              <a:rect l="l" t="t" r="r" b="b"/>
              <a:pathLst>
                <a:path w="40639" h="40640">
                  <a:moveTo>
                    <a:pt x="20156" y="0"/>
                  </a:moveTo>
                  <a:lnTo>
                    <a:pt x="12310" y="1584"/>
                  </a:lnTo>
                  <a:lnTo>
                    <a:pt x="5903" y="5903"/>
                  </a:lnTo>
                  <a:lnTo>
                    <a:pt x="1584" y="12310"/>
                  </a:lnTo>
                  <a:lnTo>
                    <a:pt x="0" y="20156"/>
                  </a:lnTo>
                  <a:lnTo>
                    <a:pt x="1584" y="28002"/>
                  </a:lnTo>
                  <a:lnTo>
                    <a:pt x="5903" y="34409"/>
                  </a:lnTo>
                  <a:lnTo>
                    <a:pt x="12310" y="38729"/>
                  </a:lnTo>
                  <a:lnTo>
                    <a:pt x="20156" y="40313"/>
                  </a:lnTo>
                  <a:lnTo>
                    <a:pt x="28002" y="38729"/>
                  </a:lnTo>
                  <a:lnTo>
                    <a:pt x="34409" y="34409"/>
                  </a:lnTo>
                  <a:lnTo>
                    <a:pt x="38729" y="28002"/>
                  </a:lnTo>
                  <a:lnTo>
                    <a:pt x="40313" y="20156"/>
                  </a:lnTo>
                  <a:lnTo>
                    <a:pt x="38729" y="12310"/>
                  </a:lnTo>
                  <a:lnTo>
                    <a:pt x="34409" y="5903"/>
                  </a:lnTo>
                  <a:lnTo>
                    <a:pt x="28002" y="1584"/>
                  </a:lnTo>
                  <a:lnTo>
                    <a:pt x="20156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48" name="object 148" descr=""/>
            <p:cNvSpPr/>
            <p:nvPr/>
          </p:nvSpPr>
          <p:spPr>
            <a:xfrm>
              <a:off x="4009443" y="8224042"/>
              <a:ext cx="40640" cy="40640"/>
            </a:xfrm>
            <a:custGeom>
              <a:avLst/>
              <a:gdLst/>
              <a:ahLst/>
              <a:cxnLst/>
              <a:rect l="l" t="t" r="r" b="b"/>
              <a:pathLst>
                <a:path w="40639" h="40640">
                  <a:moveTo>
                    <a:pt x="40313" y="20156"/>
                  </a:moveTo>
                  <a:lnTo>
                    <a:pt x="38729" y="12310"/>
                  </a:lnTo>
                  <a:lnTo>
                    <a:pt x="34409" y="5903"/>
                  </a:lnTo>
                  <a:lnTo>
                    <a:pt x="28002" y="1584"/>
                  </a:lnTo>
                  <a:lnTo>
                    <a:pt x="20156" y="0"/>
                  </a:lnTo>
                  <a:lnTo>
                    <a:pt x="12310" y="1584"/>
                  </a:lnTo>
                  <a:lnTo>
                    <a:pt x="5903" y="5903"/>
                  </a:lnTo>
                  <a:lnTo>
                    <a:pt x="1584" y="12310"/>
                  </a:lnTo>
                  <a:lnTo>
                    <a:pt x="0" y="20156"/>
                  </a:lnTo>
                  <a:lnTo>
                    <a:pt x="1584" y="28002"/>
                  </a:lnTo>
                  <a:lnTo>
                    <a:pt x="5903" y="34409"/>
                  </a:lnTo>
                  <a:lnTo>
                    <a:pt x="12310" y="38729"/>
                  </a:lnTo>
                  <a:lnTo>
                    <a:pt x="20156" y="40313"/>
                  </a:lnTo>
                  <a:lnTo>
                    <a:pt x="28002" y="38729"/>
                  </a:lnTo>
                  <a:lnTo>
                    <a:pt x="34409" y="34409"/>
                  </a:lnTo>
                  <a:lnTo>
                    <a:pt x="38729" y="28002"/>
                  </a:lnTo>
                  <a:lnTo>
                    <a:pt x="40313" y="20156"/>
                  </a:lnTo>
                  <a:close/>
                </a:path>
              </a:pathLst>
            </a:custGeom>
            <a:ln w="506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49" name="object 149" descr=""/>
            <p:cNvSpPr/>
            <p:nvPr/>
          </p:nvSpPr>
          <p:spPr>
            <a:xfrm>
              <a:off x="4009443" y="8314043"/>
              <a:ext cx="40640" cy="40640"/>
            </a:xfrm>
            <a:custGeom>
              <a:avLst/>
              <a:gdLst/>
              <a:ahLst/>
              <a:cxnLst/>
              <a:rect l="l" t="t" r="r" b="b"/>
              <a:pathLst>
                <a:path w="40639" h="40640">
                  <a:moveTo>
                    <a:pt x="20156" y="0"/>
                  </a:moveTo>
                  <a:lnTo>
                    <a:pt x="12310" y="1583"/>
                  </a:lnTo>
                  <a:lnTo>
                    <a:pt x="5903" y="5903"/>
                  </a:lnTo>
                  <a:lnTo>
                    <a:pt x="1584" y="12310"/>
                  </a:lnTo>
                  <a:lnTo>
                    <a:pt x="0" y="20156"/>
                  </a:lnTo>
                  <a:lnTo>
                    <a:pt x="1584" y="28002"/>
                  </a:lnTo>
                  <a:lnTo>
                    <a:pt x="5903" y="34409"/>
                  </a:lnTo>
                  <a:lnTo>
                    <a:pt x="12310" y="38729"/>
                  </a:lnTo>
                  <a:lnTo>
                    <a:pt x="20156" y="40313"/>
                  </a:lnTo>
                  <a:lnTo>
                    <a:pt x="28002" y="38729"/>
                  </a:lnTo>
                  <a:lnTo>
                    <a:pt x="34409" y="34409"/>
                  </a:lnTo>
                  <a:lnTo>
                    <a:pt x="38729" y="28002"/>
                  </a:lnTo>
                  <a:lnTo>
                    <a:pt x="40313" y="20156"/>
                  </a:lnTo>
                  <a:lnTo>
                    <a:pt x="38729" y="12310"/>
                  </a:lnTo>
                  <a:lnTo>
                    <a:pt x="34409" y="5903"/>
                  </a:lnTo>
                  <a:lnTo>
                    <a:pt x="28002" y="1583"/>
                  </a:lnTo>
                  <a:lnTo>
                    <a:pt x="20156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50" name="object 150" descr=""/>
            <p:cNvSpPr/>
            <p:nvPr/>
          </p:nvSpPr>
          <p:spPr>
            <a:xfrm>
              <a:off x="1219408" y="7414032"/>
              <a:ext cx="2830830" cy="940435"/>
            </a:xfrm>
            <a:custGeom>
              <a:avLst/>
              <a:gdLst/>
              <a:ahLst/>
              <a:cxnLst/>
              <a:rect l="l" t="t" r="r" b="b"/>
              <a:pathLst>
                <a:path w="2830829" h="940434">
                  <a:moveTo>
                    <a:pt x="2830347" y="920167"/>
                  </a:moveTo>
                  <a:lnTo>
                    <a:pt x="2828763" y="912321"/>
                  </a:lnTo>
                  <a:lnTo>
                    <a:pt x="2824444" y="905914"/>
                  </a:lnTo>
                  <a:lnTo>
                    <a:pt x="2818037" y="901594"/>
                  </a:lnTo>
                  <a:lnTo>
                    <a:pt x="2810191" y="900010"/>
                  </a:lnTo>
                  <a:lnTo>
                    <a:pt x="2802345" y="901594"/>
                  </a:lnTo>
                  <a:lnTo>
                    <a:pt x="2795938" y="905914"/>
                  </a:lnTo>
                  <a:lnTo>
                    <a:pt x="2791618" y="912321"/>
                  </a:lnTo>
                  <a:lnTo>
                    <a:pt x="2790034" y="920167"/>
                  </a:lnTo>
                  <a:lnTo>
                    <a:pt x="2791618" y="928013"/>
                  </a:lnTo>
                  <a:lnTo>
                    <a:pt x="2795938" y="934420"/>
                  </a:lnTo>
                  <a:lnTo>
                    <a:pt x="2802345" y="938740"/>
                  </a:lnTo>
                  <a:lnTo>
                    <a:pt x="2810191" y="940324"/>
                  </a:lnTo>
                  <a:lnTo>
                    <a:pt x="2818037" y="938740"/>
                  </a:lnTo>
                  <a:lnTo>
                    <a:pt x="2824444" y="934420"/>
                  </a:lnTo>
                  <a:lnTo>
                    <a:pt x="2828763" y="928013"/>
                  </a:lnTo>
                  <a:lnTo>
                    <a:pt x="2830347" y="920167"/>
                  </a:lnTo>
                  <a:close/>
                </a:path>
                <a:path w="2830829" h="940434">
                  <a:moveTo>
                    <a:pt x="40313" y="20156"/>
                  </a:moveTo>
                  <a:lnTo>
                    <a:pt x="38729" y="12310"/>
                  </a:lnTo>
                  <a:lnTo>
                    <a:pt x="34409" y="5903"/>
                  </a:lnTo>
                  <a:lnTo>
                    <a:pt x="28002" y="1583"/>
                  </a:lnTo>
                  <a:lnTo>
                    <a:pt x="20156" y="0"/>
                  </a:lnTo>
                  <a:lnTo>
                    <a:pt x="12310" y="1583"/>
                  </a:lnTo>
                  <a:lnTo>
                    <a:pt x="5903" y="5903"/>
                  </a:lnTo>
                  <a:lnTo>
                    <a:pt x="1583" y="12310"/>
                  </a:lnTo>
                  <a:lnTo>
                    <a:pt x="0" y="20156"/>
                  </a:lnTo>
                  <a:lnTo>
                    <a:pt x="1583" y="28002"/>
                  </a:lnTo>
                  <a:lnTo>
                    <a:pt x="5903" y="34409"/>
                  </a:lnTo>
                  <a:lnTo>
                    <a:pt x="12310" y="38729"/>
                  </a:lnTo>
                  <a:lnTo>
                    <a:pt x="20156" y="40313"/>
                  </a:lnTo>
                  <a:lnTo>
                    <a:pt x="28002" y="38729"/>
                  </a:lnTo>
                  <a:lnTo>
                    <a:pt x="34409" y="34409"/>
                  </a:lnTo>
                  <a:lnTo>
                    <a:pt x="38729" y="28002"/>
                  </a:lnTo>
                  <a:lnTo>
                    <a:pt x="40313" y="20156"/>
                  </a:lnTo>
                  <a:close/>
                </a:path>
                <a:path w="2830829" h="940434">
                  <a:moveTo>
                    <a:pt x="40313" y="740165"/>
                  </a:moveTo>
                  <a:lnTo>
                    <a:pt x="38729" y="732319"/>
                  </a:lnTo>
                  <a:lnTo>
                    <a:pt x="34409" y="725912"/>
                  </a:lnTo>
                  <a:lnTo>
                    <a:pt x="28002" y="721592"/>
                  </a:lnTo>
                  <a:lnTo>
                    <a:pt x="20156" y="720008"/>
                  </a:lnTo>
                  <a:lnTo>
                    <a:pt x="12310" y="721592"/>
                  </a:lnTo>
                  <a:lnTo>
                    <a:pt x="5903" y="725912"/>
                  </a:lnTo>
                  <a:lnTo>
                    <a:pt x="1583" y="732319"/>
                  </a:lnTo>
                  <a:lnTo>
                    <a:pt x="0" y="740165"/>
                  </a:lnTo>
                  <a:lnTo>
                    <a:pt x="1583" y="748011"/>
                  </a:lnTo>
                  <a:lnTo>
                    <a:pt x="5903" y="754418"/>
                  </a:lnTo>
                  <a:lnTo>
                    <a:pt x="12310" y="758738"/>
                  </a:lnTo>
                  <a:lnTo>
                    <a:pt x="20156" y="760322"/>
                  </a:lnTo>
                  <a:lnTo>
                    <a:pt x="28002" y="758738"/>
                  </a:lnTo>
                  <a:lnTo>
                    <a:pt x="34409" y="754418"/>
                  </a:lnTo>
                  <a:lnTo>
                    <a:pt x="38729" y="748011"/>
                  </a:lnTo>
                  <a:lnTo>
                    <a:pt x="40313" y="740165"/>
                  </a:lnTo>
                  <a:close/>
                </a:path>
                <a:path w="2830829" h="940434">
                  <a:moveTo>
                    <a:pt x="220315" y="272158"/>
                  </a:moveTo>
                  <a:lnTo>
                    <a:pt x="218731" y="264312"/>
                  </a:lnTo>
                  <a:lnTo>
                    <a:pt x="214412" y="257905"/>
                  </a:lnTo>
                  <a:lnTo>
                    <a:pt x="208004" y="253586"/>
                  </a:lnTo>
                  <a:lnTo>
                    <a:pt x="200159" y="252002"/>
                  </a:lnTo>
                  <a:lnTo>
                    <a:pt x="192313" y="253586"/>
                  </a:lnTo>
                  <a:lnTo>
                    <a:pt x="185905" y="257905"/>
                  </a:lnTo>
                  <a:lnTo>
                    <a:pt x="181586" y="264312"/>
                  </a:lnTo>
                  <a:lnTo>
                    <a:pt x="180002" y="272158"/>
                  </a:lnTo>
                  <a:lnTo>
                    <a:pt x="181586" y="280004"/>
                  </a:lnTo>
                  <a:lnTo>
                    <a:pt x="185905" y="286411"/>
                  </a:lnTo>
                  <a:lnTo>
                    <a:pt x="192313" y="290731"/>
                  </a:lnTo>
                  <a:lnTo>
                    <a:pt x="200159" y="292315"/>
                  </a:lnTo>
                  <a:lnTo>
                    <a:pt x="208004" y="290731"/>
                  </a:lnTo>
                  <a:lnTo>
                    <a:pt x="214412" y="286411"/>
                  </a:lnTo>
                  <a:lnTo>
                    <a:pt x="218731" y="280004"/>
                  </a:lnTo>
                  <a:lnTo>
                    <a:pt x="220315" y="272158"/>
                  </a:lnTo>
                  <a:close/>
                </a:path>
                <a:path w="2830829" h="940434">
                  <a:moveTo>
                    <a:pt x="20156" y="40313"/>
                  </a:moveTo>
                  <a:lnTo>
                    <a:pt x="20156" y="178558"/>
                  </a:lnTo>
                </a:path>
                <a:path w="2830829" h="940434">
                  <a:moveTo>
                    <a:pt x="20156" y="581763"/>
                  </a:moveTo>
                  <a:lnTo>
                    <a:pt x="20156" y="720008"/>
                  </a:lnTo>
                </a:path>
              </a:pathLst>
            </a:custGeom>
            <a:ln w="506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51" name="object 151" descr=""/>
            <p:cNvSpPr/>
            <p:nvPr/>
          </p:nvSpPr>
          <p:spPr>
            <a:xfrm>
              <a:off x="1097437" y="7592591"/>
              <a:ext cx="318770" cy="403225"/>
            </a:xfrm>
            <a:custGeom>
              <a:avLst/>
              <a:gdLst/>
              <a:ahLst/>
              <a:cxnLst/>
              <a:rect l="l" t="t" r="r" b="b"/>
              <a:pathLst>
                <a:path w="318769" h="403225">
                  <a:moveTo>
                    <a:pt x="212687" y="403204"/>
                  </a:moveTo>
                  <a:lnTo>
                    <a:pt x="212687" y="0"/>
                  </a:lnTo>
                  <a:lnTo>
                    <a:pt x="71569" y="0"/>
                  </a:lnTo>
                  <a:lnTo>
                    <a:pt x="71569" y="403204"/>
                  </a:lnTo>
                  <a:lnTo>
                    <a:pt x="212687" y="403204"/>
                  </a:lnTo>
                  <a:close/>
                </a:path>
                <a:path w="318769" h="403225">
                  <a:moveTo>
                    <a:pt x="318528" y="100801"/>
                  </a:moveTo>
                  <a:lnTo>
                    <a:pt x="0" y="282818"/>
                  </a:lnTo>
                </a:path>
              </a:pathLst>
            </a:custGeom>
            <a:ln w="10121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52" name="object 152" descr=""/>
            <p:cNvSpPr/>
            <p:nvPr/>
          </p:nvSpPr>
          <p:spPr>
            <a:xfrm>
              <a:off x="1063164" y="7840933"/>
              <a:ext cx="69850" cy="54610"/>
            </a:xfrm>
            <a:custGeom>
              <a:avLst/>
              <a:gdLst/>
              <a:ahLst/>
              <a:cxnLst/>
              <a:rect l="l" t="t" r="r" b="b"/>
              <a:pathLst>
                <a:path w="69850" h="54609">
                  <a:moveTo>
                    <a:pt x="69361" y="42840"/>
                  </a:moveTo>
                  <a:lnTo>
                    <a:pt x="54978" y="36318"/>
                  </a:lnTo>
                  <a:lnTo>
                    <a:pt x="46410" y="27540"/>
                  </a:lnTo>
                  <a:lnTo>
                    <a:pt x="43197" y="15701"/>
                  </a:lnTo>
                  <a:lnTo>
                    <a:pt x="44880" y="0"/>
                  </a:lnTo>
                  <a:lnTo>
                    <a:pt x="35515" y="16450"/>
                  </a:lnTo>
                  <a:lnTo>
                    <a:pt x="23511" y="31390"/>
                  </a:lnTo>
                  <a:lnTo>
                    <a:pt x="10971" y="44150"/>
                  </a:lnTo>
                  <a:lnTo>
                    <a:pt x="0" y="54060"/>
                  </a:lnTo>
                  <a:lnTo>
                    <a:pt x="14108" y="49639"/>
                  </a:lnTo>
                  <a:lnTo>
                    <a:pt x="31467" y="45314"/>
                  </a:lnTo>
                  <a:lnTo>
                    <a:pt x="50433" y="42556"/>
                  </a:lnTo>
                  <a:lnTo>
                    <a:pt x="69361" y="4284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53" name="object 153" descr=""/>
            <p:cNvSpPr/>
            <p:nvPr/>
          </p:nvSpPr>
          <p:spPr>
            <a:xfrm>
              <a:off x="1239565" y="7209729"/>
              <a:ext cx="1060450" cy="204470"/>
            </a:xfrm>
            <a:custGeom>
              <a:avLst/>
              <a:gdLst/>
              <a:ahLst/>
              <a:cxnLst/>
              <a:rect l="l" t="t" r="r" b="b"/>
              <a:pathLst>
                <a:path w="1060450" h="204470">
                  <a:moveTo>
                    <a:pt x="1059856" y="134458"/>
                  </a:moveTo>
                  <a:lnTo>
                    <a:pt x="1019013" y="133418"/>
                  </a:lnTo>
                  <a:lnTo>
                    <a:pt x="976910" y="130446"/>
                  </a:lnTo>
                  <a:lnTo>
                    <a:pt x="933724" y="125764"/>
                  </a:lnTo>
                  <a:lnTo>
                    <a:pt x="889630" y="119596"/>
                  </a:lnTo>
                  <a:lnTo>
                    <a:pt x="844805" y="112163"/>
                  </a:lnTo>
                  <a:lnTo>
                    <a:pt x="799426" y="103689"/>
                  </a:lnTo>
                  <a:lnTo>
                    <a:pt x="753667" y="94396"/>
                  </a:lnTo>
                  <a:lnTo>
                    <a:pt x="707706" y="84506"/>
                  </a:lnTo>
                  <a:lnTo>
                    <a:pt x="661719" y="74242"/>
                  </a:lnTo>
                  <a:lnTo>
                    <a:pt x="615881" y="63826"/>
                  </a:lnTo>
                  <a:lnTo>
                    <a:pt x="570370" y="53482"/>
                  </a:lnTo>
                  <a:lnTo>
                    <a:pt x="525361" y="43432"/>
                  </a:lnTo>
                  <a:lnTo>
                    <a:pt x="481031" y="33898"/>
                  </a:lnTo>
                  <a:lnTo>
                    <a:pt x="437555" y="25102"/>
                  </a:lnTo>
                  <a:lnTo>
                    <a:pt x="395110" y="17269"/>
                  </a:lnTo>
                  <a:lnTo>
                    <a:pt x="353873" y="10619"/>
                  </a:lnTo>
                  <a:lnTo>
                    <a:pt x="314019" y="5376"/>
                  </a:lnTo>
                  <a:lnTo>
                    <a:pt x="275724" y="1762"/>
                  </a:lnTo>
                  <a:lnTo>
                    <a:pt x="239166" y="0"/>
                  </a:lnTo>
                  <a:lnTo>
                    <a:pt x="204519" y="312"/>
                  </a:lnTo>
                  <a:lnTo>
                    <a:pt x="141667" y="8049"/>
                  </a:lnTo>
                  <a:lnTo>
                    <a:pt x="88578" y="26754"/>
                  </a:lnTo>
                  <a:lnTo>
                    <a:pt x="46661" y="58208"/>
                  </a:lnTo>
                  <a:lnTo>
                    <a:pt x="17326" y="104191"/>
                  </a:lnTo>
                  <a:lnTo>
                    <a:pt x="1983" y="166483"/>
                  </a:lnTo>
                  <a:lnTo>
                    <a:pt x="0" y="204302"/>
                  </a:lnTo>
                </a:path>
              </a:pathLst>
            </a:custGeom>
            <a:ln w="72000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54" name="object 154" descr=""/>
            <p:cNvSpPr/>
            <p:nvPr/>
          </p:nvSpPr>
          <p:spPr>
            <a:xfrm>
              <a:off x="1239565" y="7614191"/>
              <a:ext cx="1060450" cy="682625"/>
            </a:xfrm>
            <a:custGeom>
              <a:avLst/>
              <a:gdLst/>
              <a:ahLst/>
              <a:cxnLst/>
              <a:rect l="l" t="t" r="r" b="b"/>
              <a:pathLst>
                <a:path w="1060450" h="682625">
                  <a:moveTo>
                    <a:pt x="1059856" y="0"/>
                  </a:moveTo>
                  <a:lnTo>
                    <a:pt x="992242" y="6721"/>
                  </a:lnTo>
                  <a:lnTo>
                    <a:pt x="923405" y="25795"/>
                  </a:lnTo>
                  <a:lnTo>
                    <a:pt x="853808" y="55585"/>
                  </a:lnTo>
                  <a:lnTo>
                    <a:pt x="818870" y="73989"/>
                  </a:lnTo>
                  <a:lnTo>
                    <a:pt x="783917" y="94458"/>
                  </a:lnTo>
                  <a:lnTo>
                    <a:pt x="749005" y="116789"/>
                  </a:lnTo>
                  <a:lnTo>
                    <a:pt x="714193" y="140777"/>
                  </a:lnTo>
                  <a:lnTo>
                    <a:pt x="679540" y="166218"/>
                  </a:lnTo>
                  <a:lnTo>
                    <a:pt x="645102" y="192907"/>
                  </a:lnTo>
                  <a:lnTo>
                    <a:pt x="610938" y="220640"/>
                  </a:lnTo>
                  <a:lnTo>
                    <a:pt x="577107" y="249213"/>
                  </a:lnTo>
                  <a:lnTo>
                    <a:pt x="543665" y="278421"/>
                  </a:lnTo>
                  <a:lnTo>
                    <a:pt x="510672" y="308059"/>
                  </a:lnTo>
                  <a:lnTo>
                    <a:pt x="478184" y="337924"/>
                  </a:lnTo>
                  <a:lnTo>
                    <a:pt x="446260" y="367810"/>
                  </a:lnTo>
                  <a:lnTo>
                    <a:pt x="414958" y="397514"/>
                  </a:lnTo>
                  <a:lnTo>
                    <a:pt x="384336" y="426831"/>
                  </a:lnTo>
                  <a:lnTo>
                    <a:pt x="354452" y="455557"/>
                  </a:lnTo>
                  <a:lnTo>
                    <a:pt x="325363" y="483487"/>
                  </a:lnTo>
                  <a:lnTo>
                    <a:pt x="297129" y="510417"/>
                  </a:lnTo>
                  <a:lnTo>
                    <a:pt x="243453" y="560458"/>
                  </a:lnTo>
                  <a:lnTo>
                    <a:pt x="193887" y="604045"/>
                  </a:lnTo>
                  <a:lnTo>
                    <a:pt x="148897" y="639542"/>
                  </a:lnTo>
                  <a:lnTo>
                    <a:pt x="108945" y="665315"/>
                  </a:lnTo>
                  <a:lnTo>
                    <a:pt x="59479" y="682164"/>
                  </a:lnTo>
                  <a:lnTo>
                    <a:pt x="46012" y="681147"/>
                  </a:lnTo>
                  <a:lnTo>
                    <a:pt x="15488" y="655331"/>
                  </a:lnTo>
                  <a:lnTo>
                    <a:pt x="3949" y="617106"/>
                  </a:lnTo>
                  <a:lnTo>
                    <a:pt x="997" y="591076"/>
                  </a:lnTo>
                  <a:lnTo>
                    <a:pt x="0" y="560163"/>
                  </a:lnTo>
                </a:path>
              </a:pathLst>
            </a:custGeom>
            <a:ln w="720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55" name="object 155" descr=""/>
            <p:cNvSpPr/>
            <p:nvPr/>
          </p:nvSpPr>
          <p:spPr>
            <a:xfrm>
              <a:off x="1438508" y="7653479"/>
              <a:ext cx="861060" cy="231140"/>
            </a:xfrm>
            <a:custGeom>
              <a:avLst/>
              <a:gdLst/>
              <a:ahLst/>
              <a:cxnLst/>
              <a:rect l="l" t="t" r="r" b="b"/>
              <a:pathLst>
                <a:path w="861060" h="231140">
                  <a:moveTo>
                    <a:pt x="860913" y="230715"/>
                  </a:moveTo>
                  <a:lnTo>
                    <a:pt x="812623" y="228600"/>
                  </a:lnTo>
                  <a:lnTo>
                    <a:pt x="766238" y="222587"/>
                  </a:lnTo>
                  <a:lnTo>
                    <a:pt x="721573" y="213170"/>
                  </a:lnTo>
                  <a:lnTo>
                    <a:pt x="678441" y="200844"/>
                  </a:lnTo>
                  <a:lnTo>
                    <a:pt x="636658" y="186104"/>
                  </a:lnTo>
                  <a:lnTo>
                    <a:pt x="596037" y="169445"/>
                  </a:lnTo>
                  <a:lnTo>
                    <a:pt x="556393" y="151361"/>
                  </a:lnTo>
                  <a:lnTo>
                    <a:pt x="517540" y="132349"/>
                  </a:lnTo>
                  <a:lnTo>
                    <a:pt x="479293" y="112902"/>
                  </a:lnTo>
                  <a:lnTo>
                    <a:pt x="441466" y="93516"/>
                  </a:lnTo>
                  <a:lnTo>
                    <a:pt x="403873" y="74685"/>
                  </a:lnTo>
                  <a:lnTo>
                    <a:pt x="366329" y="56905"/>
                  </a:lnTo>
                  <a:lnTo>
                    <a:pt x="328649" y="40670"/>
                  </a:lnTo>
                  <a:lnTo>
                    <a:pt x="290645" y="26476"/>
                  </a:lnTo>
                  <a:lnTo>
                    <a:pt x="252134" y="14816"/>
                  </a:lnTo>
                  <a:lnTo>
                    <a:pt x="212929" y="6187"/>
                  </a:lnTo>
                  <a:lnTo>
                    <a:pt x="172844" y="1083"/>
                  </a:lnTo>
                  <a:lnTo>
                    <a:pt x="131695" y="0"/>
                  </a:lnTo>
                  <a:lnTo>
                    <a:pt x="89294" y="3431"/>
                  </a:lnTo>
                  <a:lnTo>
                    <a:pt x="45458" y="11872"/>
                  </a:lnTo>
                  <a:lnTo>
                    <a:pt x="0" y="25817"/>
                  </a:lnTo>
                </a:path>
              </a:pathLst>
            </a:custGeom>
            <a:ln w="72000">
              <a:solidFill>
                <a:srgbClr val="00FF0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56" name="object 156" descr=""/>
          <p:cNvSpPr txBox="1"/>
          <p:nvPr/>
        </p:nvSpPr>
        <p:spPr>
          <a:xfrm>
            <a:off x="623747" y="7496530"/>
            <a:ext cx="384810" cy="502920"/>
          </a:xfrm>
          <a:prstGeom prst="rect">
            <a:avLst/>
          </a:prstGeom>
        </p:spPr>
        <p:txBody>
          <a:bodyPr wrap="square" lIns="0" tIns="6794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535"/>
              </a:spcBef>
            </a:pPr>
            <a:r>
              <a:rPr dirty="0" sz="1200" spc="190" i="1">
                <a:latin typeface="Calibri"/>
                <a:cs typeface="Calibri"/>
              </a:rPr>
              <a:t>R</a:t>
            </a:r>
            <a:endParaRPr sz="12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440"/>
              </a:spcBef>
            </a:pPr>
            <a:r>
              <a:rPr dirty="0" sz="1200" spc="-40">
                <a:latin typeface="Calibri"/>
                <a:cs typeface="Calibri"/>
              </a:rPr>
              <a:t>10</a:t>
            </a:r>
            <a:r>
              <a:rPr dirty="0" sz="1200" spc="-65">
                <a:latin typeface="Calibri"/>
                <a:cs typeface="Calibri"/>
              </a:rPr>
              <a:t> </a:t>
            </a:r>
            <a:r>
              <a:rPr dirty="0" sz="1200" spc="25">
                <a:latin typeface="Calibri"/>
                <a:cs typeface="Calibri"/>
              </a:rPr>
              <a:t>kΩ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158" name="object 158" descr="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49530">
              <a:lnSpc>
                <a:spcPts val="1235"/>
              </a:lnSpc>
            </a:pPr>
            <a:fld id="{81D60167-4931-47E6-BA6A-407CBD079E47}" type="slidenum">
              <a:rPr dirty="0" spc="-25"/>
              <a:t>35</a:t>
            </a:fld>
          </a:p>
        </p:txBody>
      </p:sp>
      <p:sp>
        <p:nvSpPr>
          <p:cNvPr id="157" name="object 157" descr=""/>
          <p:cNvSpPr txBox="1"/>
          <p:nvPr/>
        </p:nvSpPr>
        <p:spPr>
          <a:xfrm>
            <a:off x="573925" y="8877208"/>
            <a:ext cx="6506209" cy="574675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algn="just" marL="12700" marR="5080">
              <a:lnSpc>
                <a:spcPct val="100000"/>
              </a:lnSpc>
              <a:spcBef>
                <a:spcPts val="95"/>
              </a:spcBef>
            </a:pPr>
            <a:r>
              <a:rPr dirty="0" sz="1200">
                <a:latin typeface="Calibri"/>
                <a:cs typeface="Calibri"/>
              </a:rPr>
              <a:t>Unfortunately,</a:t>
            </a:r>
            <a:r>
              <a:rPr dirty="0" sz="1200" spc="12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the</a:t>
            </a:r>
            <a:r>
              <a:rPr dirty="0" sz="1200" spc="114">
                <a:latin typeface="Calibri"/>
                <a:cs typeface="Calibri"/>
              </a:rPr>
              <a:t> </a:t>
            </a:r>
            <a:r>
              <a:rPr dirty="0" sz="1200" spc="65">
                <a:latin typeface="Calibri"/>
                <a:cs typeface="Calibri"/>
              </a:rPr>
              <a:t>UNO3</a:t>
            </a:r>
            <a:r>
              <a:rPr dirty="0" sz="1200" spc="12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board</a:t>
            </a:r>
            <a:r>
              <a:rPr dirty="0" sz="1200" spc="12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with</a:t>
            </a:r>
            <a:r>
              <a:rPr dirty="0" sz="1200" spc="12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the</a:t>
            </a:r>
            <a:r>
              <a:rPr dirty="0" sz="1200" spc="12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processor</a:t>
            </a:r>
            <a:r>
              <a:rPr dirty="0" sz="1200" spc="114">
                <a:latin typeface="Calibri"/>
                <a:cs typeface="Calibri"/>
              </a:rPr>
              <a:t> </a:t>
            </a:r>
            <a:r>
              <a:rPr dirty="0" sz="1200" spc="-60">
                <a:latin typeface="Calibri"/>
                <a:cs typeface="Calibri"/>
              </a:rPr>
              <a:t>ATMEGA328P</a:t>
            </a:r>
            <a:r>
              <a:rPr dirty="0" sz="1200" spc="12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is</a:t>
            </a:r>
            <a:r>
              <a:rPr dirty="0" sz="1200" spc="12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too</a:t>
            </a:r>
            <a:r>
              <a:rPr dirty="0" sz="1200" spc="12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small</a:t>
            </a:r>
            <a:r>
              <a:rPr dirty="0" sz="1200" spc="12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for</a:t>
            </a:r>
            <a:r>
              <a:rPr dirty="0" sz="1200" spc="12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further</a:t>
            </a:r>
            <a:r>
              <a:rPr dirty="0" sz="1200" spc="120">
                <a:latin typeface="Calibri"/>
                <a:cs typeface="Calibri"/>
              </a:rPr>
              <a:t> </a:t>
            </a:r>
            <a:r>
              <a:rPr dirty="0" sz="1200" spc="-10">
                <a:latin typeface="Calibri"/>
                <a:cs typeface="Calibri"/>
              </a:rPr>
              <a:t>experiments </a:t>
            </a:r>
            <a:r>
              <a:rPr dirty="0" sz="1200">
                <a:latin typeface="Calibri"/>
                <a:cs typeface="Calibri"/>
              </a:rPr>
              <a:t>with</a:t>
            </a:r>
            <a:r>
              <a:rPr dirty="0" sz="1200" spc="16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the</a:t>
            </a:r>
            <a:r>
              <a:rPr dirty="0" sz="1200" spc="16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multitasking</a:t>
            </a:r>
            <a:r>
              <a:rPr dirty="0" sz="1200" spc="17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operating</a:t>
            </a:r>
            <a:r>
              <a:rPr dirty="0" sz="1200" spc="16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system</a:t>
            </a:r>
            <a:r>
              <a:rPr dirty="0" sz="1200" spc="16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FreeRTOS.</a:t>
            </a:r>
            <a:r>
              <a:rPr dirty="0" sz="1200" spc="16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After</a:t>
            </a:r>
            <a:r>
              <a:rPr dirty="0" sz="1200" spc="170">
                <a:latin typeface="Calibri"/>
                <a:cs typeface="Calibri"/>
              </a:rPr>
              <a:t> </a:t>
            </a:r>
            <a:r>
              <a:rPr dirty="0" sz="1200" spc="-10">
                <a:latin typeface="Calibri"/>
                <a:cs typeface="Calibri"/>
              </a:rPr>
              <a:t>some</a:t>
            </a:r>
            <a:r>
              <a:rPr dirty="0" sz="1200" spc="16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theory</a:t>
            </a:r>
            <a:r>
              <a:rPr dirty="0" sz="1200" spc="17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you</a:t>
            </a:r>
            <a:r>
              <a:rPr dirty="0" sz="1200" spc="16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will</a:t>
            </a:r>
            <a:r>
              <a:rPr dirty="0" sz="1200" spc="16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take</a:t>
            </a:r>
            <a:r>
              <a:rPr dirty="0" sz="1200" spc="16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another</a:t>
            </a:r>
            <a:r>
              <a:rPr dirty="0" sz="1200" spc="170">
                <a:latin typeface="Calibri"/>
                <a:cs typeface="Calibri"/>
              </a:rPr>
              <a:t> </a:t>
            </a:r>
            <a:r>
              <a:rPr dirty="0" sz="1200" spc="-10">
                <a:latin typeface="Calibri"/>
                <a:cs typeface="Calibri"/>
              </a:rPr>
              <a:t>develop- </a:t>
            </a:r>
            <a:r>
              <a:rPr dirty="0" sz="1200">
                <a:latin typeface="Calibri"/>
                <a:cs typeface="Calibri"/>
              </a:rPr>
              <a:t>ment</a:t>
            </a:r>
            <a:r>
              <a:rPr dirty="0" sz="1200" spc="15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board</a:t>
            </a:r>
            <a:r>
              <a:rPr dirty="0" sz="1200" spc="17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into</a:t>
            </a:r>
            <a:r>
              <a:rPr dirty="0" sz="1200" spc="16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operation</a:t>
            </a:r>
            <a:r>
              <a:rPr dirty="0" sz="1200" spc="16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with</a:t>
            </a:r>
            <a:r>
              <a:rPr dirty="0" sz="1200" spc="15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FreeRTOS,</a:t>
            </a:r>
            <a:r>
              <a:rPr dirty="0" sz="1200" spc="165">
                <a:latin typeface="Calibri"/>
                <a:cs typeface="Calibri"/>
              </a:rPr>
              <a:t> </a:t>
            </a:r>
            <a:r>
              <a:rPr dirty="0" sz="1200" spc="80">
                <a:latin typeface="Calibri"/>
                <a:cs typeface="Calibri"/>
                <a:hlinkClick r:id="rId4"/>
              </a:rPr>
              <a:t>(Raspberry</a:t>
            </a:r>
            <a:r>
              <a:rPr dirty="0" sz="1200" spc="420">
                <a:latin typeface="Calibri"/>
                <a:cs typeface="Calibri"/>
                <a:hlinkClick r:id="rId4"/>
              </a:rPr>
              <a:t> </a:t>
            </a:r>
            <a:r>
              <a:rPr dirty="0" sz="1200" spc="95">
                <a:latin typeface="Calibri"/>
                <a:cs typeface="Calibri"/>
                <a:hlinkClick r:id="rId4"/>
              </a:rPr>
              <a:t>pico</a:t>
            </a:r>
            <a:r>
              <a:rPr dirty="0" sz="1200" spc="415">
                <a:latin typeface="Calibri"/>
                <a:cs typeface="Calibri"/>
                <a:hlinkClick r:id="rId4"/>
              </a:rPr>
              <a:t> </a:t>
            </a:r>
            <a:r>
              <a:rPr dirty="0" sz="1200" spc="130">
                <a:latin typeface="Calibri"/>
                <a:cs typeface="Calibri"/>
                <a:hlinkClick r:id="rId4"/>
              </a:rPr>
              <a:t>Pi).</a:t>
            </a:r>
            <a:endParaRPr sz="12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 txBox="1"/>
          <p:nvPr/>
        </p:nvSpPr>
        <p:spPr>
          <a:xfrm>
            <a:off x="573925" y="1963774"/>
            <a:ext cx="5010785" cy="1216025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dirty="0" sz="2450" spc="250" b="1">
                <a:latin typeface="Calibri"/>
                <a:cs typeface="Calibri"/>
              </a:rPr>
              <a:t>Chapter</a:t>
            </a:r>
            <a:r>
              <a:rPr dirty="0" sz="2450" spc="400" b="1">
                <a:latin typeface="Calibri"/>
                <a:cs typeface="Calibri"/>
              </a:rPr>
              <a:t> </a:t>
            </a:r>
            <a:r>
              <a:rPr dirty="0" sz="2450" spc="85" b="1">
                <a:latin typeface="Calibri"/>
                <a:cs typeface="Calibri"/>
              </a:rPr>
              <a:t>6</a:t>
            </a:r>
            <a:endParaRPr sz="245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470"/>
              </a:spcBef>
            </a:pPr>
            <a:endParaRPr sz="245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dirty="0" sz="2450" spc="225" b="1">
                <a:latin typeface="Calibri"/>
                <a:cs typeface="Calibri"/>
              </a:rPr>
              <a:t>Operating</a:t>
            </a:r>
            <a:r>
              <a:rPr dirty="0" sz="2450" spc="370" b="1">
                <a:latin typeface="Calibri"/>
                <a:cs typeface="Calibri"/>
              </a:rPr>
              <a:t> </a:t>
            </a:r>
            <a:r>
              <a:rPr dirty="0" sz="2450" spc="190" b="1">
                <a:latin typeface="Calibri"/>
                <a:cs typeface="Calibri"/>
              </a:rPr>
              <a:t>system</a:t>
            </a:r>
            <a:r>
              <a:rPr dirty="0" sz="2450" spc="380" b="1">
                <a:latin typeface="Calibri"/>
                <a:cs typeface="Calibri"/>
              </a:rPr>
              <a:t> </a:t>
            </a:r>
            <a:r>
              <a:rPr dirty="0" sz="2450" spc="200" b="1">
                <a:latin typeface="Calibri"/>
                <a:cs typeface="Calibri"/>
              </a:rPr>
              <a:t>and</a:t>
            </a:r>
            <a:r>
              <a:rPr dirty="0" sz="2450" spc="385" b="1">
                <a:latin typeface="Calibri"/>
                <a:cs typeface="Calibri"/>
              </a:rPr>
              <a:t> </a:t>
            </a:r>
            <a:r>
              <a:rPr dirty="0" sz="2450" spc="145" b="1">
                <a:latin typeface="Calibri"/>
                <a:cs typeface="Calibri"/>
              </a:rPr>
              <a:t>scheduler</a:t>
            </a:r>
            <a:endParaRPr sz="2450">
              <a:latin typeface="Calibri"/>
              <a:cs typeface="Calibri"/>
            </a:endParaRPr>
          </a:p>
        </p:txBody>
      </p:sp>
      <p:sp>
        <p:nvSpPr>
          <p:cNvPr id="3" name="object 3" descr=""/>
          <p:cNvSpPr txBox="1"/>
          <p:nvPr/>
        </p:nvSpPr>
        <p:spPr>
          <a:xfrm>
            <a:off x="573925" y="3808931"/>
            <a:ext cx="6506209" cy="185928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algn="just" marL="12700" marR="5080">
              <a:lnSpc>
                <a:spcPct val="100000"/>
              </a:lnSpc>
              <a:spcBef>
                <a:spcPts val="95"/>
              </a:spcBef>
            </a:pPr>
            <a:r>
              <a:rPr dirty="0" sz="1200">
                <a:latin typeface="Calibri"/>
                <a:cs typeface="Calibri"/>
              </a:rPr>
              <a:t>Perfect,</a:t>
            </a:r>
            <a:r>
              <a:rPr dirty="0" sz="1200" spc="24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you</a:t>
            </a:r>
            <a:r>
              <a:rPr dirty="0" sz="1200" spc="21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have</a:t>
            </a:r>
            <a:r>
              <a:rPr dirty="0" sz="1200" spc="22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now</a:t>
            </a:r>
            <a:r>
              <a:rPr dirty="0" sz="1200" spc="22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already</a:t>
            </a:r>
            <a:r>
              <a:rPr dirty="0" sz="1200" spc="22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fulfilled</a:t>
            </a:r>
            <a:r>
              <a:rPr dirty="0" sz="1200" spc="22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the</a:t>
            </a:r>
            <a:r>
              <a:rPr dirty="0" sz="1200" spc="22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prerequisites</a:t>
            </a:r>
            <a:r>
              <a:rPr dirty="0" sz="1200" spc="22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for</a:t>
            </a:r>
            <a:r>
              <a:rPr dirty="0" sz="1200" spc="21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switching</a:t>
            </a:r>
            <a:r>
              <a:rPr dirty="0" sz="1200" spc="22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back</a:t>
            </a:r>
            <a:r>
              <a:rPr dirty="0" sz="1200" spc="22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to</a:t>
            </a:r>
            <a:r>
              <a:rPr dirty="0" sz="1200" spc="22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theoretical</a:t>
            </a:r>
            <a:r>
              <a:rPr dirty="0" sz="1200" spc="22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mode</a:t>
            </a:r>
            <a:r>
              <a:rPr dirty="0" sz="1200" spc="220">
                <a:latin typeface="Calibri"/>
                <a:cs typeface="Calibri"/>
              </a:rPr>
              <a:t> </a:t>
            </a:r>
            <a:r>
              <a:rPr dirty="0" sz="1200" spc="-25">
                <a:latin typeface="Calibri"/>
                <a:cs typeface="Calibri"/>
              </a:rPr>
              <a:t>to </a:t>
            </a:r>
            <a:r>
              <a:rPr dirty="0" sz="1200">
                <a:latin typeface="Calibri"/>
                <a:cs typeface="Calibri"/>
              </a:rPr>
              <a:t>learn</a:t>
            </a:r>
            <a:r>
              <a:rPr dirty="0" sz="1200" spc="14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how</a:t>
            </a:r>
            <a:r>
              <a:rPr dirty="0" sz="1200" spc="13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a</a:t>
            </a:r>
            <a:r>
              <a:rPr dirty="0" sz="1200" spc="14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multitasking</a:t>
            </a:r>
            <a:r>
              <a:rPr dirty="0" sz="1200" spc="14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operating</a:t>
            </a:r>
            <a:r>
              <a:rPr dirty="0" sz="1200" spc="14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system</a:t>
            </a:r>
            <a:r>
              <a:rPr dirty="0" sz="1200" spc="14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works</a:t>
            </a:r>
            <a:r>
              <a:rPr dirty="0" sz="1200" spc="13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internally.</a:t>
            </a:r>
            <a:r>
              <a:rPr dirty="0" sz="1200" spc="305">
                <a:latin typeface="Calibri"/>
                <a:cs typeface="Calibri"/>
              </a:rPr>
              <a:t> </a:t>
            </a:r>
            <a:r>
              <a:rPr dirty="0" sz="1200" spc="65">
                <a:latin typeface="Calibri"/>
                <a:cs typeface="Calibri"/>
              </a:rPr>
              <a:t>In</a:t>
            </a:r>
            <a:r>
              <a:rPr dirty="0" sz="1200" spc="14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chapter</a:t>
            </a:r>
            <a:r>
              <a:rPr dirty="0" sz="1200" spc="14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  <a:hlinkClick r:id="rId2" action="ppaction://hlinksldjump"/>
              </a:rPr>
              <a:t>5.1,</a:t>
            </a:r>
            <a:r>
              <a:rPr dirty="0" sz="1200" spc="145">
                <a:latin typeface="Calibri"/>
                <a:cs typeface="Calibri"/>
              </a:rPr>
              <a:t> </a:t>
            </a:r>
            <a:r>
              <a:rPr dirty="0" sz="1200" spc="50">
                <a:latin typeface="Calibri"/>
                <a:cs typeface="Calibri"/>
              </a:rPr>
              <a:t>it</a:t>
            </a:r>
            <a:r>
              <a:rPr dirty="0" sz="1200" spc="14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was</a:t>
            </a:r>
            <a:r>
              <a:rPr dirty="0" sz="1200" spc="14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already</a:t>
            </a:r>
            <a:r>
              <a:rPr dirty="0" sz="1200" spc="140">
                <a:latin typeface="Calibri"/>
                <a:cs typeface="Calibri"/>
              </a:rPr>
              <a:t> </a:t>
            </a:r>
            <a:r>
              <a:rPr dirty="0" sz="1200" spc="-10">
                <a:latin typeface="Calibri"/>
                <a:cs typeface="Calibri"/>
              </a:rPr>
              <a:t>indicated </a:t>
            </a:r>
            <a:r>
              <a:rPr dirty="0" sz="1200">
                <a:latin typeface="Calibri"/>
                <a:cs typeface="Calibri"/>
              </a:rPr>
              <a:t>that</a:t>
            </a:r>
            <a:r>
              <a:rPr dirty="0" sz="1200" spc="19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the</a:t>
            </a:r>
            <a:r>
              <a:rPr dirty="0" sz="1200" spc="19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scheduler</a:t>
            </a:r>
            <a:r>
              <a:rPr dirty="0" sz="1200" spc="200">
                <a:latin typeface="Calibri"/>
                <a:cs typeface="Calibri"/>
              </a:rPr>
              <a:t> </a:t>
            </a:r>
            <a:r>
              <a:rPr dirty="0" sz="1200" spc="80">
                <a:latin typeface="Calibri"/>
                <a:cs typeface="Calibri"/>
              </a:rPr>
              <a:t>(=task</a:t>
            </a:r>
            <a:r>
              <a:rPr dirty="0" sz="1200" spc="20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manager)</a:t>
            </a:r>
            <a:r>
              <a:rPr dirty="0" sz="1200" spc="20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is</a:t>
            </a:r>
            <a:r>
              <a:rPr dirty="0" sz="1200" spc="19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the</a:t>
            </a:r>
            <a:r>
              <a:rPr dirty="0" sz="1200" spc="20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most</a:t>
            </a:r>
            <a:r>
              <a:rPr dirty="0" sz="1200" spc="20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important</a:t>
            </a:r>
            <a:r>
              <a:rPr dirty="0" sz="1200" spc="20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component</a:t>
            </a:r>
            <a:r>
              <a:rPr dirty="0" sz="1200" spc="20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of</a:t>
            </a:r>
            <a:r>
              <a:rPr dirty="0" sz="1200" spc="19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multitasking.</a:t>
            </a:r>
            <a:r>
              <a:rPr dirty="0" sz="1200" spc="430">
                <a:latin typeface="Calibri"/>
                <a:cs typeface="Calibri"/>
              </a:rPr>
              <a:t> </a:t>
            </a:r>
            <a:r>
              <a:rPr dirty="0" sz="1200" spc="85">
                <a:latin typeface="Calibri"/>
                <a:cs typeface="Calibri"/>
              </a:rPr>
              <a:t>It</a:t>
            </a:r>
            <a:r>
              <a:rPr dirty="0" sz="1200" spc="20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was</a:t>
            </a:r>
            <a:r>
              <a:rPr dirty="0" sz="1200" spc="200">
                <a:latin typeface="Calibri"/>
                <a:cs typeface="Calibri"/>
              </a:rPr>
              <a:t> </a:t>
            </a:r>
            <a:r>
              <a:rPr dirty="0" sz="1200" spc="-20">
                <a:latin typeface="Calibri"/>
                <a:cs typeface="Calibri"/>
              </a:rPr>
              <a:t>also </a:t>
            </a:r>
            <a:r>
              <a:rPr dirty="0" sz="1200">
                <a:latin typeface="Calibri"/>
                <a:cs typeface="Calibri"/>
              </a:rPr>
              <a:t>explained</a:t>
            </a:r>
            <a:r>
              <a:rPr dirty="0" sz="1200" spc="18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that</a:t>
            </a:r>
            <a:r>
              <a:rPr dirty="0" sz="1200" spc="18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the</a:t>
            </a:r>
            <a:r>
              <a:rPr dirty="0" sz="1200" spc="190">
                <a:latin typeface="Calibri"/>
                <a:cs typeface="Calibri"/>
              </a:rPr>
              <a:t> </a:t>
            </a:r>
            <a:r>
              <a:rPr dirty="0" sz="1200" spc="75">
                <a:latin typeface="Calibri"/>
                <a:cs typeface="Calibri"/>
              </a:rPr>
              <a:t>Scheduler</a:t>
            </a:r>
            <a:r>
              <a:rPr dirty="0" sz="1200" spc="18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divides</a:t>
            </a:r>
            <a:r>
              <a:rPr dirty="0" sz="1200" spc="19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each</a:t>
            </a:r>
            <a:r>
              <a:rPr dirty="0" sz="1200" spc="18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process</a:t>
            </a:r>
            <a:r>
              <a:rPr dirty="0" sz="1200" spc="19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into</a:t>
            </a:r>
            <a:r>
              <a:rPr dirty="0" sz="1200" spc="18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small</a:t>
            </a:r>
            <a:r>
              <a:rPr dirty="0" sz="1200" spc="19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time</a:t>
            </a:r>
            <a:r>
              <a:rPr dirty="0" sz="1200" spc="18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slices</a:t>
            </a:r>
            <a:r>
              <a:rPr dirty="0" sz="1200" spc="19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and</a:t>
            </a:r>
            <a:r>
              <a:rPr dirty="0" sz="1200" spc="18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is</a:t>
            </a:r>
            <a:r>
              <a:rPr dirty="0" sz="1200" spc="19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responsible</a:t>
            </a:r>
            <a:r>
              <a:rPr dirty="0" sz="1200" spc="18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for</a:t>
            </a:r>
            <a:r>
              <a:rPr dirty="0" sz="1200" spc="190">
                <a:latin typeface="Calibri"/>
                <a:cs typeface="Calibri"/>
              </a:rPr>
              <a:t> </a:t>
            </a:r>
            <a:r>
              <a:rPr dirty="0" sz="1200" spc="-25">
                <a:latin typeface="Calibri"/>
                <a:cs typeface="Calibri"/>
              </a:rPr>
              <a:t>the </a:t>
            </a:r>
            <a:r>
              <a:rPr dirty="0" sz="1200">
                <a:latin typeface="Calibri"/>
                <a:cs typeface="Calibri"/>
              </a:rPr>
              <a:t>organization</a:t>
            </a:r>
            <a:r>
              <a:rPr dirty="0" sz="1200" spc="5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of</a:t>
            </a:r>
            <a:r>
              <a:rPr dirty="0" sz="1200" spc="4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the</a:t>
            </a:r>
            <a:r>
              <a:rPr dirty="0" sz="1200" spc="5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time</a:t>
            </a:r>
            <a:r>
              <a:rPr dirty="0" sz="1200" spc="4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slices.</a:t>
            </a:r>
            <a:r>
              <a:rPr dirty="0" sz="1200" spc="235">
                <a:latin typeface="Calibri"/>
                <a:cs typeface="Calibri"/>
              </a:rPr>
              <a:t> </a:t>
            </a:r>
            <a:r>
              <a:rPr dirty="0" sz="1200" spc="65">
                <a:latin typeface="Calibri"/>
                <a:cs typeface="Calibri"/>
              </a:rPr>
              <a:t>The</a:t>
            </a:r>
            <a:r>
              <a:rPr dirty="0" sz="1200" spc="4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base</a:t>
            </a:r>
            <a:r>
              <a:rPr dirty="0" sz="1200" spc="5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frequency</a:t>
            </a:r>
            <a:r>
              <a:rPr dirty="0" sz="1200" spc="5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at</a:t>
            </a:r>
            <a:r>
              <a:rPr dirty="0" sz="1200" spc="5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which</a:t>
            </a:r>
            <a:r>
              <a:rPr dirty="0" sz="1200" spc="5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the</a:t>
            </a:r>
            <a:r>
              <a:rPr dirty="0" sz="1200" spc="4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time</a:t>
            </a:r>
            <a:r>
              <a:rPr dirty="0" sz="1200" spc="5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slices</a:t>
            </a:r>
            <a:r>
              <a:rPr dirty="0" sz="1200" spc="5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are</a:t>
            </a:r>
            <a:r>
              <a:rPr dirty="0" sz="1200" spc="4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exchanged</a:t>
            </a:r>
            <a:r>
              <a:rPr dirty="0" sz="1200" spc="5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is</a:t>
            </a:r>
            <a:r>
              <a:rPr dirty="0" sz="1200" spc="45">
                <a:latin typeface="Calibri"/>
                <a:cs typeface="Calibri"/>
              </a:rPr>
              <a:t> </a:t>
            </a:r>
            <a:r>
              <a:rPr dirty="0" sz="1200" spc="-10">
                <a:latin typeface="Calibri"/>
                <a:cs typeface="Calibri"/>
              </a:rPr>
              <a:t>provided </a:t>
            </a:r>
            <a:r>
              <a:rPr dirty="0" sz="1200">
                <a:latin typeface="Calibri"/>
                <a:cs typeface="Calibri"/>
              </a:rPr>
              <a:t>via</a:t>
            </a:r>
            <a:r>
              <a:rPr dirty="0" sz="1200" spc="16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timer</a:t>
            </a:r>
            <a:r>
              <a:rPr dirty="0" sz="1200" spc="16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interrupts.</a:t>
            </a:r>
            <a:r>
              <a:rPr dirty="0" sz="1200" spc="33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To</a:t>
            </a:r>
            <a:r>
              <a:rPr dirty="0" sz="1200" spc="16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understand</a:t>
            </a:r>
            <a:r>
              <a:rPr dirty="0" sz="1200" spc="16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the</a:t>
            </a:r>
            <a:r>
              <a:rPr dirty="0" sz="1200" spc="16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timer</a:t>
            </a:r>
            <a:r>
              <a:rPr dirty="0" sz="1200" spc="16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interrupt,</a:t>
            </a:r>
            <a:r>
              <a:rPr dirty="0" sz="1200" spc="17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there</a:t>
            </a:r>
            <a:r>
              <a:rPr dirty="0" sz="1200" spc="16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are</a:t>
            </a:r>
            <a:r>
              <a:rPr dirty="0" sz="1200" spc="16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some</a:t>
            </a:r>
            <a:r>
              <a:rPr dirty="0" sz="1200" spc="16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applications</a:t>
            </a:r>
            <a:r>
              <a:rPr dirty="0" sz="1200" spc="16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in</a:t>
            </a:r>
            <a:r>
              <a:rPr dirty="0" sz="1200" spc="16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the</a:t>
            </a:r>
            <a:r>
              <a:rPr dirty="0" sz="1200" spc="160">
                <a:latin typeface="Calibri"/>
                <a:cs typeface="Calibri"/>
              </a:rPr>
              <a:t> </a:t>
            </a:r>
            <a:r>
              <a:rPr dirty="0" sz="1200" spc="-10">
                <a:latin typeface="Calibri"/>
                <a:cs typeface="Calibri"/>
              </a:rPr>
              <a:t>Arduino </a:t>
            </a:r>
            <a:r>
              <a:rPr dirty="0" sz="1200">
                <a:latin typeface="Calibri"/>
                <a:cs typeface="Calibri"/>
              </a:rPr>
              <a:t>examples.</a:t>
            </a:r>
            <a:r>
              <a:rPr dirty="0" sz="1200" spc="265">
                <a:latin typeface="Calibri"/>
                <a:cs typeface="Calibri"/>
              </a:rPr>
              <a:t> </a:t>
            </a:r>
            <a:r>
              <a:rPr dirty="0" sz="1200" spc="50">
                <a:latin typeface="Calibri"/>
                <a:cs typeface="Calibri"/>
              </a:rPr>
              <a:t>You</a:t>
            </a:r>
            <a:r>
              <a:rPr dirty="0" sz="1200" spc="12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will</a:t>
            </a:r>
            <a:r>
              <a:rPr dirty="0" sz="1200" spc="12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switch</a:t>
            </a:r>
            <a:r>
              <a:rPr dirty="0" sz="1200" spc="12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the</a:t>
            </a:r>
            <a:r>
              <a:rPr dirty="0" sz="1200" spc="120">
                <a:latin typeface="Calibri"/>
                <a:cs typeface="Calibri"/>
              </a:rPr>
              <a:t> </a:t>
            </a:r>
            <a:r>
              <a:rPr dirty="0" sz="1200" spc="190">
                <a:latin typeface="Calibri"/>
                <a:cs typeface="Calibri"/>
              </a:rPr>
              <a:t>LED</a:t>
            </a:r>
            <a:r>
              <a:rPr dirty="0" sz="1200" spc="12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from</a:t>
            </a:r>
            <a:r>
              <a:rPr dirty="0" sz="1200" spc="12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the</a:t>
            </a:r>
            <a:r>
              <a:rPr dirty="0" sz="1200" spc="120">
                <a:latin typeface="Calibri"/>
                <a:cs typeface="Calibri"/>
              </a:rPr>
              <a:t> </a:t>
            </a:r>
            <a:r>
              <a:rPr dirty="0" sz="1200" spc="70">
                <a:latin typeface="Calibri"/>
                <a:cs typeface="Calibri"/>
              </a:rPr>
              <a:t>Blink</a:t>
            </a:r>
            <a:r>
              <a:rPr dirty="0" sz="1200" spc="12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experiment</a:t>
            </a:r>
            <a:r>
              <a:rPr dirty="0" sz="1200" spc="12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on</a:t>
            </a:r>
            <a:r>
              <a:rPr dirty="0" sz="1200" spc="12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and</a:t>
            </a:r>
            <a:r>
              <a:rPr dirty="0" sz="1200" spc="12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off</a:t>
            </a:r>
            <a:r>
              <a:rPr dirty="0" sz="1200" spc="12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using</a:t>
            </a:r>
            <a:r>
              <a:rPr dirty="0" sz="1200" spc="12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the</a:t>
            </a:r>
            <a:r>
              <a:rPr dirty="0" sz="1200" spc="12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timer</a:t>
            </a:r>
            <a:r>
              <a:rPr dirty="0" sz="1200" spc="120">
                <a:latin typeface="Calibri"/>
                <a:cs typeface="Calibri"/>
              </a:rPr>
              <a:t> </a:t>
            </a:r>
            <a:r>
              <a:rPr dirty="0" sz="1200" spc="-10">
                <a:latin typeface="Calibri"/>
                <a:cs typeface="Calibri"/>
              </a:rPr>
              <a:t>interrupt. </a:t>
            </a:r>
            <a:r>
              <a:rPr dirty="0" sz="1200">
                <a:latin typeface="Calibri"/>
                <a:cs typeface="Calibri"/>
              </a:rPr>
              <a:t>To</a:t>
            </a:r>
            <a:r>
              <a:rPr dirty="0" sz="1200" spc="15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do</a:t>
            </a:r>
            <a:r>
              <a:rPr dirty="0" sz="1200" spc="15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this,</a:t>
            </a:r>
            <a:r>
              <a:rPr dirty="0" sz="1200" spc="16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use</a:t>
            </a:r>
            <a:r>
              <a:rPr dirty="0" sz="1200" spc="15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the</a:t>
            </a:r>
            <a:r>
              <a:rPr dirty="0" sz="1200" spc="15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Arduino</a:t>
            </a:r>
            <a:r>
              <a:rPr dirty="0" sz="1200" spc="155">
                <a:latin typeface="Calibri"/>
                <a:cs typeface="Calibri"/>
              </a:rPr>
              <a:t> IDE</a:t>
            </a:r>
            <a:r>
              <a:rPr dirty="0" sz="1200" spc="15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to</a:t>
            </a:r>
            <a:r>
              <a:rPr dirty="0" sz="1200" spc="15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load</a:t>
            </a:r>
            <a:r>
              <a:rPr dirty="0" sz="1200" spc="15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the</a:t>
            </a:r>
            <a:r>
              <a:rPr dirty="0" sz="1200" spc="15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library</a:t>
            </a:r>
            <a:r>
              <a:rPr dirty="0" sz="1200" spc="175">
                <a:latin typeface="Calibri"/>
                <a:cs typeface="Calibri"/>
              </a:rPr>
              <a:t> </a:t>
            </a:r>
            <a:r>
              <a:rPr dirty="0" sz="1200" spc="90">
                <a:latin typeface="Calibri"/>
                <a:cs typeface="Calibri"/>
              </a:rPr>
              <a:t>TimerInterrupt</a:t>
            </a:r>
            <a:r>
              <a:rPr dirty="0" sz="1200" spc="150">
                <a:latin typeface="Calibri"/>
                <a:cs typeface="Calibri"/>
              </a:rPr>
              <a:t> </a:t>
            </a:r>
            <a:r>
              <a:rPr dirty="0" sz="1200" spc="100">
                <a:latin typeface="Calibri"/>
                <a:cs typeface="Calibri"/>
              </a:rPr>
              <a:t>(Sketch</a:t>
            </a:r>
            <a:r>
              <a:rPr dirty="0" sz="1200" spc="100">
                <a:latin typeface="Lucida Sans Unicode"/>
                <a:cs typeface="Lucida Sans Unicode"/>
              </a:rPr>
              <a:t>⇒</a:t>
            </a:r>
            <a:r>
              <a:rPr dirty="0" sz="1200" spc="100">
                <a:latin typeface="Calibri"/>
                <a:cs typeface="Calibri"/>
              </a:rPr>
              <a:t>Library</a:t>
            </a:r>
            <a:r>
              <a:rPr dirty="0" sz="1200" spc="430">
                <a:latin typeface="Calibri"/>
                <a:cs typeface="Calibri"/>
              </a:rPr>
              <a:t> </a:t>
            </a:r>
            <a:r>
              <a:rPr dirty="0" sz="1200" spc="-10">
                <a:latin typeface="Calibri"/>
                <a:cs typeface="Calibri"/>
              </a:rPr>
              <a:t>Manager). </a:t>
            </a:r>
            <a:r>
              <a:rPr dirty="0" sz="1200" spc="65">
                <a:latin typeface="Calibri"/>
                <a:cs typeface="Calibri"/>
              </a:rPr>
              <a:t>The</a:t>
            </a:r>
            <a:r>
              <a:rPr dirty="0" sz="1200" spc="26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  <a:hlinkClick r:id="rId3"/>
              </a:rPr>
              <a:t>examples</a:t>
            </a:r>
            <a:r>
              <a:rPr dirty="0" sz="1200" spc="27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are</a:t>
            </a:r>
            <a:r>
              <a:rPr dirty="0" sz="1200" spc="27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included,</a:t>
            </a:r>
            <a:r>
              <a:rPr dirty="0" sz="1200" spc="29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you</a:t>
            </a:r>
            <a:r>
              <a:rPr dirty="0" sz="1200" spc="27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can</a:t>
            </a:r>
            <a:r>
              <a:rPr dirty="0" sz="1200" spc="27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adjust</a:t>
            </a:r>
            <a:r>
              <a:rPr dirty="0" sz="1200" spc="27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the</a:t>
            </a:r>
            <a:r>
              <a:rPr dirty="0" sz="1200" spc="27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blink</a:t>
            </a:r>
            <a:r>
              <a:rPr dirty="0" sz="1200" spc="27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frequency</a:t>
            </a:r>
            <a:r>
              <a:rPr dirty="0" sz="1200" spc="27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slightly</a:t>
            </a:r>
            <a:r>
              <a:rPr dirty="0" sz="1200" spc="26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by</a:t>
            </a:r>
            <a:r>
              <a:rPr dirty="0" sz="1200" spc="27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changing</a:t>
            </a:r>
            <a:r>
              <a:rPr dirty="0" sz="1200" spc="27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the</a:t>
            </a:r>
            <a:r>
              <a:rPr dirty="0" sz="1200" spc="270">
                <a:latin typeface="Calibri"/>
                <a:cs typeface="Calibri"/>
              </a:rPr>
              <a:t> </a:t>
            </a:r>
            <a:r>
              <a:rPr dirty="0" sz="1200" spc="-10">
                <a:latin typeface="Calibri"/>
                <a:cs typeface="Calibri"/>
              </a:rPr>
              <a:t>interrupt </a:t>
            </a:r>
            <a:r>
              <a:rPr dirty="0" sz="1200">
                <a:latin typeface="Calibri"/>
                <a:cs typeface="Calibri"/>
              </a:rPr>
              <a:t>slice</a:t>
            </a:r>
            <a:r>
              <a:rPr dirty="0" sz="1200" spc="15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and</a:t>
            </a:r>
            <a:r>
              <a:rPr dirty="0" sz="1200" spc="16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looking</a:t>
            </a:r>
            <a:r>
              <a:rPr dirty="0" sz="1200" spc="16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at</a:t>
            </a:r>
            <a:r>
              <a:rPr dirty="0" sz="1200" spc="16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the</a:t>
            </a:r>
            <a:r>
              <a:rPr dirty="0" sz="1200" spc="160">
                <a:latin typeface="Calibri"/>
                <a:cs typeface="Calibri"/>
              </a:rPr>
              <a:t> </a:t>
            </a:r>
            <a:r>
              <a:rPr dirty="0" sz="1200" spc="-10">
                <a:latin typeface="Calibri"/>
                <a:cs typeface="Calibri"/>
              </a:rPr>
              <a:t>effect.</a:t>
            </a:r>
            <a:endParaRPr sz="1200">
              <a:latin typeface="Calibri"/>
              <a:cs typeface="Calibri"/>
            </a:endParaRPr>
          </a:p>
        </p:txBody>
      </p:sp>
      <p:pic>
        <p:nvPicPr>
          <p:cNvPr id="4" name="object 4" descr="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216786" y="6011265"/>
            <a:ext cx="5219700" cy="2724150"/>
          </a:xfrm>
          <a:prstGeom prst="rect">
            <a:avLst/>
          </a:prstGeom>
        </p:spPr>
      </p:pic>
      <p:sp>
        <p:nvSpPr>
          <p:cNvPr id="5" name="object 5" descr="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49530">
              <a:lnSpc>
                <a:spcPts val="1235"/>
              </a:lnSpc>
            </a:pPr>
            <a:fld id="{81D60167-4931-47E6-BA6A-407CBD079E47}" type="slidenum">
              <a:rPr dirty="0" spc="-25"/>
              <a:t>35</a:t>
            </a:fld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 txBox="1"/>
          <p:nvPr/>
        </p:nvSpPr>
        <p:spPr>
          <a:xfrm>
            <a:off x="573925" y="411350"/>
            <a:ext cx="871219" cy="207645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200" spc="160" i="1">
                <a:latin typeface="Calibri"/>
                <a:cs typeface="Calibri"/>
              </a:rPr>
              <a:t>CONTENTS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3" name="object 3" descr=""/>
          <p:cNvSpPr txBox="1"/>
          <p:nvPr/>
        </p:nvSpPr>
        <p:spPr>
          <a:xfrm>
            <a:off x="6210349" y="411350"/>
            <a:ext cx="871219" cy="207645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200" spc="160" i="1">
                <a:latin typeface="Calibri"/>
                <a:cs typeface="Calibri"/>
              </a:rPr>
              <a:t>CONTENTS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4" name="object 4" descr=""/>
          <p:cNvSpPr/>
          <p:nvPr/>
        </p:nvSpPr>
        <p:spPr>
          <a:xfrm>
            <a:off x="586625" y="633450"/>
            <a:ext cx="6480175" cy="0"/>
          </a:xfrm>
          <a:custGeom>
            <a:avLst/>
            <a:gdLst/>
            <a:ahLst/>
            <a:cxnLst/>
            <a:rect l="l" t="t" r="r" b="b"/>
            <a:pathLst>
              <a:path w="6480175" h="0">
                <a:moveTo>
                  <a:pt x="0" y="0"/>
                </a:moveTo>
                <a:lnTo>
                  <a:pt x="6479997" y="0"/>
                </a:lnTo>
              </a:path>
            </a:pathLst>
          </a:custGeom>
          <a:ln w="505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" name="object 5" descr=""/>
          <p:cNvSpPr txBox="1"/>
          <p:nvPr/>
        </p:nvSpPr>
        <p:spPr>
          <a:xfrm>
            <a:off x="796925" y="934527"/>
            <a:ext cx="6283325" cy="1661795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algn="r" lvl="1" marL="341630" marR="5080" indent="-341630">
              <a:lnSpc>
                <a:spcPct val="100000"/>
              </a:lnSpc>
              <a:spcBef>
                <a:spcPts val="95"/>
              </a:spcBef>
              <a:buAutoNum type="arabicPeriod" startAt="4"/>
              <a:tabLst>
                <a:tab pos="341630" algn="l"/>
                <a:tab pos="6108700" algn="l"/>
              </a:tabLst>
            </a:pPr>
            <a:r>
              <a:rPr dirty="0" sz="1200">
                <a:latin typeface="Calibri"/>
                <a:cs typeface="Calibri"/>
                <a:hlinkClick r:id="rId2" action="ppaction://hlinksldjump"/>
              </a:rPr>
              <a:t>Grammar</a:t>
            </a:r>
            <a:r>
              <a:rPr dirty="0" sz="1200" spc="130">
                <a:latin typeface="Calibri"/>
                <a:cs typeface="Calibri"/>
                <a:hlinkClick r:id="rId2" action="ppaction://hlinksldjump"/>
              </a:rPr>
              <a:t> </a:t>
            </a:r>
            <a:r>
              <a:rPr dirty="0" sz="1200">
                <a:latin typeface="Calibri"/>
                <a:cs typeface="Calibri"/>
                <a:hlinkClick r:id="rId2" action="ppaction://hlinksldjump"/>
              </a:rPr>
              <a:t>presentation</a:t>
            </a:r>
            <a:r>
              <a:rPr dirty="0" sz="1200" spc="170">
                <a:latin typeface="Calibri"/>
                <a:cs typeface="Calibri"/>
              </a:rPr>
              <a:t>  </a:t>
            </a:r>
            <a:r>
              <a:rPr dirty="0" sz="1200">
                <a:latin typeface="Calibri"/>
                <a:cs typeface="Calibri"/>
              </a:rPr>
              <a:t>.</a:t>
            </a:r>
            <a:r>
              <a:rPr dirty="0" sz="1200" spc="35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.</a:t>
            </a:r>
            <a:r>
              <a:rPr dirty="0" sz="1200" spc="35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.</a:t>
            </a:r>
            <a:r>
              <a:rPr dirty="0" sz="1200" spc="36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.</a:t>
            </a:r>
            <a:r>
              <a:rPr dirty="0" sz="1200" spc="35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.</a:t>
            </a:r>
            <a:r>
              <a:rPr dirty="0" sz="1200" spc="36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.</a:t>
            </a:r>
            <a:r>
              <a:rPr dirty="0" sz="1200" spc="35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.</a:t>
            </a:r>
            <a:r>
              <a:rPr dirty="0" sz="1200" spc="35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.</a:t>
            </a:r>
            <a:r>
              <a:rPr dirty="0" sz="1200" spc="36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.</a:t>
            </a:r>
            <a:r>
              <a:rPr dirty="0" sz="1200" spc="35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.</a:t>
            </a:r>
            <a:r>
              <a:rPr dirty="0" sz="1200" spc="36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.</a:t>
            </a:r>
            <a:r>
              <a:rPr dirty="0" sz="1200" spc="35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.</a:t>
            </a:r>
            <a:r>
              <a:rPr dirty="0" sz="1200" spc="36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.</a:t>
            </a:r>
            <a:r>
              <a:rPr dirty="0" sz="1200" spc="35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.</a:t>
            </a:r>
            <a:r>
              <a:rPr dirty="0" sz="1200" spc="35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.</a:t>
            </a:r>
            <a:r>
              <a:rPr dirty="0" sz="1200" spc="36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.</a:t>
            </a:r>
            <a:r>
              <a:rPr dirty="0" sz="1200" spc="35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.</a:t>
            </a:r>
            <a:r>
              <a:rPr dirty="0" sz="1200" spc="36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.</a:t>
            </a:r>
            <a:r>
              <a:rPr dirty="0" sz="1200" spc="35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.</a:t>
            </a:r>
            <a:r>
              <a:rPr dirty="0" sz="1200" spc="35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.</a:t>
            </a:r>
            <a:r>
              <a:rPr dirty="0" sz="1200" spc="36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.</a:t>
            </a:r>
            <a:r>
              <a:rPr dirty="0" sz="1200" spc="35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.</a:t>
            </a:r>
            <a:r>
              <a:rPr dirty="0" sz="1200" spc="36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.</a:t>
            </a:r>
            <a:r>
              <a:rPr dirty="0" sz="1200" spc="35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.</a:t>
            </a:r>
            <a:r>
              <a:rPr dirty="0" sz="1200" spc="35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.</a:t>
            </a:r>
            <a:r>
              <a:rPr dirty="0" sz="1200" spc="36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.</a:t>
            </a:r>
            <a:r>
              <a:rPr dirty="0" sz="1200" spc="35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.</a:t>
            </a:r>
            <a:r>
              <a:rPr dirty="0" sz="1200" spc="36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.</a:t>
            </a:r>
            <a:r>
              <a:rPr dirty="0" sz="1200" spc="35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.</a:t>
            </a:r>
            <a:r>
              <a:rPr dirty="0" sz="1200" spc="35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.</a:t>
            </a:r>
            <a:r>
              <a:rPr dirty="0" sz="1200" spc="36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.</a:t>
            </a:r>
            <a:r>
              <a:rPr dirty="0" sz="1200" spc="35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.</a:t>
            </a:r>
            <a:r>
              <a:rPr dirty="0" sz="1200" spc="36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.</a:t>
            </a:r>
            <a:r>
              <a:rPr dirty="0" sz="1200" spc="35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.</a:t>
            </a:r>
            <a:r>
              <a:rPr dirty="0" sz="1200" spc="360">
                <a:latin typeface="Calibri"/>
                <a:cs typeface="Calibri"/>
              </a:rPr>
              <a:t> </a:t>
            </a:r>
            <a:r>
              <a:rPr dirty="0" sz="1200" spc="-50">
                <a:latin typeface="Calibri"/>
                <a:cs typeface="Calibri"/>
              </a:rPr>
              <a:t>.</a:t>
            </a:r>
            <a:r>
              <a:rPr dirty="0" sz="1200">
                <a:latin typeface="Calibri"/>
                <a:cs typeface="Calibri"/>
              </a:rPr>
              <a:t>	</a:t>
            </a:r>
            <a:r>
              <a:rPr dirty="0" sz="1200" spc="-25">
                <a:latin typeface="Calibri"/>
                <a:cs typeface="Calibri"/>
              </a:rPr>
              <a:t>52</a:t>
            </a:r>
            <a:endParaRPr sz="1200">
              <a:latin typeface="Calibri"/>
              <a:cs typeface="Calibri"/>
            </a:endParaRPr>
          </a:p>
          <a:p>
            <a:pPr algn="r" lvl="2" marL="474980" marR="5715" indent="-474980">
              <a:lnSpc>
                <a:spcPct val="100000"/>
              </a:lnSpc>
              <a:spcBef>
                <a:spcPts val="1420"/>
              </a:spcBef>
              <a:buAutoNum type="arabicPeriod"/>
              <a:tabLst>
                <a:tab pos="474980" algn="l"/>
                <a:tab pos="1816735" algn="l"/>
                <a:tab pos="5765800" algn="l"/>
              </a:tabLst>
            </a:pPr>
            <a:r>
              <a:rPr dirty="0" sz="1200">
                <a:latin typeface="Calibri"/>
                <a:cs typeface="Calibri"/>
                <a:hlinkClick r:id="rId3" action="ppaction://hlinksldjump"/>
              </a:rPr>
              <a:t>Backus</a:t>
            </a:r>
            <a:r>
              <a:rPr dirty="0" sz="1200" spc="305">
                <a:latin typeface="Calibri"/>
                <a:cs typeface="Calibri"/>
                <a:hlinkClick r:id="rId3" action="ppaction://hlinksldjump"/>
              </a:rPr>
              <a:t> </a:t>
            </a:r>
            <a:r>
              <a:rPr dirty="0" sz="1200">
                <a:latin typeface="Calibri"/>
                <a:cs typeface="Calibri"/>
                <a:hlinkClick r:id="rId3" action="ppaction://hlinksldjump"/>
              </a:rPr>
              <a:t>Naur</a:t>
            </a:r>
            <a:r>
              <a:rPr dirty="0" sz="1200" spc="310">
                <a:latin typeface="Calibri"/>
                <a:cs typeface="Calibri"/>
                <a:hlinkClick r:id="rId3" action="ppaction://hlinksldjump"/>
              </a:rPr>
              <a:t> </a:t>
            </a:r>
            <a:r>
              <a:rPr dirty="0" sz="1200" spc="-20">
                <a:latin typeface="Calibri"/>
                <a:cs typeface="Calibri"/>
                <a:hlinkClick r:id="rId3" action="ppaction://hlinksldjump"/>
              </a:rPr>
              <a:t>form</a:t>
            </a:r>
            <a:r>
              <a:rPr dirty="0" sz="1200">
                <a:latin typeface="Calibri"/>
                <a:cs typeface="Calibri"/>
              </a:rPr>
              <a:t>	.</a:t>
            </a:r>
            <a:r>
              <a:rPr dirty="0" sz="1200" spc="35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.</a:t>
            </a:r>
            <a:r>
              <a:rPr dirty="0" sz="1200" spc="35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.</a:t>
            </a:r>
            <a:r>
              <a:rPr dirty="0" sz="1200" spc="35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.</a:t>
            </a:r>
            <a:r>
              <a:rPr dirty="0" sz="1200" spc="35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.</a:t>
            </a:r>
            <a:r>
              <a:rPr dirty="0" sz="1200" spc="35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.</a:t>
            </a:r>
            <a:r>
              <a:rPr dirty="0" sz="1200" spc="35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.</a:t>
            </a:r>
            <a:r>
              <a:rPr dirty="0" sz="1200" spc="35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.</a:t>
            </a:r>
            <a:r>
              <a:rPr dirty="0" sz="1200" spc="35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.</a:t>
            </a:r>
            <a:r>
              <a:rPr dirty="0" sz="1200" spc="35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.</a:t>
            </a:r>
            <a:r>
              <a:rPr dirty="0" sz="1200" spc="35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.</a:t>
            </a:r>
            <a:r>
              <a:rPr dirty="0" sz="1200" spc="35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.</a:t>
            </a:r>
            <a:r>
              <a:rPr dirty="0" sz="1200" spc="35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.</a:t>
            </a:r>
            <a:r>
              <a:rPr dirty="0" sz="1200" spc="35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.</a:t>
            </a:r>
            <a:r>
              <a:rPr dirty="0" sz="1200" spc="35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.</a:t>
            </a:r>
            <a:r>
              <a:rPr dirty="0" sz="1200" spc="35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.</a:t>
            </a:r>
            <a:r>
              <a:rPr dirty="0" sz="1200" spc="35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.</a:t>
            </a:r>
            <a:r>
              <a:rPr dirty="0" sz="1200" spc="35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.</a:t>
            </a:r>
            <a:r>
              <a:rPr dirty="0" sz="1200" spc="35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.</a:t>
            </a:r>
            <a:r>
              <a:rPr dirty="0" sz="1200" spc="35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.</a:t>
            </a:r>
            <a:r>
              <a:rPr dirty="0" sz="1200" spc="35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.</a:t>
            </a:r>
            <a:r>
              <a:rPr dirty="0" sz="1200" spc="35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.</a:t>
            </a:r>
            <a:r>
              <a:rPr dirty="0" sz="1200" spc="35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.</a:t>
            </a:r>
            <a:r>
              <a:rPr dirty="0" sz="1200" spc="35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.</a:t>
            </a:r>
            <a:r>
              <a:rPr dirty="0" sz="1200" spc="35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.</a:t>
            </a:r>
            <a:r>
              <a:rPr dirty="0" sz="1200" spc="35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.</a:t>
            </a:r>
            <a:r>
              <a:rPr dirty="0" sz="1200" spc="35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.</a:t>
            </a:r>
            <a:r>
              <a:rPr dirty="0" sz="1200" spc="35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.</a:t>
            </a:r>
            <a:r>
              <a:rPr dirty="0" sz="1200" spc="35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.</a:t>
            </a:r>
            <a:r>
              <a:rPr dirty="0" sz="1200" spc="35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.</a:t>
            </a:r>
            <a:r>
              <a:rPr dirty="0" sz="1200" spc="35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.</a:t>
            </a:r>
            <a:r>
              <a:rPr dirty="0" sz="1200" spc="35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.</a:t>
            </a:r>
            <a:r>
              <a:rPr dirty="0" sz="1200" spc="350">
                <a:latin typeface="Calibri"/>
                <a:cs typeface="Calibri"/>
              </a:rPr>
              <a:t> </a:t>
            </a:r>
            <a:r>
              <a:rPr dirty="0" sz="1200" spc="-50">
                <a:latin typeface="Calibri"/>
                <a:cs typeface="Calibri"/>
              </a:rPr>
              <a:t>.</a:t>
            </a:r>
            <a:r>
              <a:rPr dirty="0" sz="1200">
                <a:latin typeface="Calibri"/>
                <a:cs typeface="Calibri"/>
              </a:rPr>
              <a:t>	</a:t>
            </a:r>
            <a:r>
              <a:rPr dirty="0" sz="1200" spc="-25">
                <a:latin typeface="Calibri"/>
                <a:cs typeface="Calibri"/>
              </a:rPr>
              <a:t>53</a:t>
            </a:r>
            <a:endParaRPr sz="1200">
              <a:latin typeface="Calibri"/>
              <a:cs typeface="Calibri"/>
            </a:endParaRPr>
          </a:p>
          <a:p>
            <a:pPr algn="r" lvl="2" marL="474980" marR="5715" indent="-474980">
              <a:lnSpc>
                <a:spcPct val="100000"/>
              </a:lnSpc>
              <a:spcBef>
                <a:spcPts val="1425"/>
              </a:spcBef>
              <a:buAutoNum type="arabicPeriod"/>
              <a:tabLst>
                <a:tab pos="474980" algn="l"/>
                <a:tab pos="5765800" algn="l"/>
              </a:tabLst>
            </a:pPr>
            <a:r>
              <a:rPr dirty="0" sz="1200" spc="50">
                <a:latin typeface="Calibri"/>
                <a:cs typeface="Calibri"/>
                <a:hlinkClick r:id="rId4" action="ppaction://hlinksldjump"/>
              </a:rPr>
              <a:t>Syntax</a:t>
            </a:r>
            <a:r>
              <a:rPr dirty="0" sz="1200" spc="130">
                <a:latin typeface="Calibri"/>
                <a:cs typeface="Calibri"/>
                <a:hlinkClick r:id="rId4" action="ppaction://hlinksldjump"/>
              </a:rPr>
              <a:t> </a:t>
            </a:r>
            <a:r>
              <a:rPr dirty="0" sz="1200">
                <a:latin typeface="Calibri"/>
                <a:cs typeface="Calibri"/>
                <a:hlinkClick r:id="rId4" action="ppaction://hlinksldjump"/>
              </a:rPr>
              <a:t>graphs</a:t>
            </a:r>
            <a:r>
              <a:rPr dirty="0" sz="1200" spc="22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.</a:t>
            </a:r>
            <a:r>
              <a:rPr dirty="0" sz="1200" spc="35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.</a:t>
            </a:r>
            <a:r>
              <a:rPr dirty="0" sz="1200" spc="35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.</a:t>
            </a:r>
            <a:r>
              <a:rPr dirty="0" sz="1200" spc="35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.</a:t>
            </a:r>
            <a:r>
              <a:rPr dirty="0" sz="1200" spc="35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.</a:t>
            </a:r>
            <a:r>
              <a:rPr dirty="0" sz="1200" spc="35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.</a:t>
            </a:r>
            <a:r>
              <a:rPr dirty="0" sz="1200" spc="35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.</a:t>
            </a:r>
            <a:r>
              <a:rPr dirty="0" sz="1200" spc="35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.</a:t>
            </a:r>
            <a:r>
              <a:rPr dirty="0" sz="1200" spc="35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.</a:t>
            </a:r>
            <a:r>
              <a:rPr dirty="0" sz="1200" spc="35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.</a:t>
            </a:r>
            <a:r>
              <a:rPr dirty="0" sz="1200" spc="35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.</a:t>
            </a:r>
            <a:r>
              <a:rPr dirty="0" sz="1200" spc="35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.</a:t>
            </a:r>
            <a:r>
              <a:rPr dirty="0" sz="1200" spc="35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.</a:t>
            </a:r>
            <a:r>
              <a:rPr dirty="0" sz="1200" spc="35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.</a:t>
            </a:r>
            <a:r>
              <a:rPr dirty="0" sz="1200" spc="35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.</a:t>
            </a:r>
            <a:r>
              <a:rPr dirty="0" sz="1200" spc="35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.</a:t>
            </a:r>
            <a:r>
              <a:rPr dirty="0" sz="1200" spc="35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.</a:t>
            </a:r>
            <a:r>
              <a:rPr dirty="0" sz="1200" spc="35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.</a:t>
            </a:r>
            <a:r>
              <a:rPr dirty="0" sz="1200" spc="35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.</a:t>
            </a:r>
            <a:r>
              <a:rPr dirty="0" sz="1200" spc="35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.</a:t>
            </a:r>
            <a:r>
              <a:rPr dirty="0" sz="1200" spc="35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.</a:t>
            </a:r>
            <a:r>
              <a:rPr dirty="0" sz="1200" spc="35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.</a:t>
            </a:r>
            <a:r>
              <a:rPr dirty="0" sz="1200" spc="35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.</a:t>
            </a:r>
            <a:r>
              <a:rPr dirty="0" sz="1200" spc="35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.</a:t>
            </a:r>
            <a:r>
              <a:rPr dirty="0" sz="1200" spc="35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.</a:t>
            </a:r>
            <a:r>
              <a:rPr dirty="0" sz="1200" spc="35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.</a:t>
            </a:r>
            <a:r>
              <a:rPr dirty="0" sz="1200" spc="35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.</a:t>
            </a:r>
            <a:r>
              <a:rPr dirty="0" sz="1200" spc="35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.</a:t>
            </a:r>
            <a:r>
              <a:rPr dirty="0" sz="1200" spc="35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.</a:t>
            </a:r>
            <a:r>
              <a:rPr dirty="0" sz="1200" spc="35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.</a:t>
            </a:r>
            <a:r>
              <a:rPr dirty="0" sz="1200" spc="35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.</a:t>
            </a:r>
            <a:r>
              <a:rPr dirty="0" sz="1200" spc="35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.</a:t>
            </a:r>
            <a:r>
              <a:rPr dirty="0" sz="1200" spc="35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.</a:t>
            </a:r>
            <a:r>
              <a:rPr dirty="0" sz="1200" spc="35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.</a:t>
            </a:r>
            <a:r>
              <a:rPr dirty="0" sz="1200" spc="35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.</a:t>
            </a:r>
            <a:r>
              <a:rPr dirty="0" sz="1200" spc="350">
                <a:latin typeface="Calibri"/>
                <a:cs typeface="Calibri"/>
              </a:rPr>
              <a:t> </a:t>
            </a:r>
            <a:r>
              <a:rPr dirty="0" sz="1200" spc="-50">
                <a:latin typeface="Calibri"/>
                <a:cs typeface="Calibri"/>
              </a:rPr>
              <a:t>.</a:t>
            </a:r>
            <a:r>
              <a:rPr dirty="0" sz="1200">
                <a:latin typeface="Calibri"/>
                <a:cs typeface="Calibri"/>
              </a:rPr>
              <a:t>	</a:t>
            </a:r>
            <a:r>
              <a:rPr dirty="0" sz="1200" spc="-25">
                <a:latin typeface="Calibri"/>
                <a:cs typeface="Calibri"/>
              </a:rPr>
              <a:t>54</a:t>
            </a:r>
            <a:endParaRPr sz="1200">
              <a:latin typeface="Calibri"/>
              <a:cs typeface="Calibri"/>
            </a:endParaRPr>
          </a:p>
          <a:p>
            <a:pPr algn="r" lvl="2" marL="474980" marR="6350" indent="-474980">
              <a:lnSpc>
                <a:spcPct val="100000"/>
              </a:lnSpc>
              <a:spcBef>
                <a:spcPts val="1420"/>
              </a:spcBef>
              <a:buAutoNum type="arabicPeriod"/>
              <a:tabLst>
                <a:tab pos="474980" algn="l"/>
                <a:tab pos="5765165" algn="l"/>
              </a:tabLst>
            </a:pPr>
            <a:r>
              <a:rPr dirty="0" sz="1200">
                <a:latin typeface="Calibri"/>
                <a:cs typeface="Calibri"/>
                <a:hlinkClick r:id="rId5" action="ppaction://hlinksldjump"/>
              </a:rPr>
              <a:t>Regular</a:t>
            </a:r>
            <a:r>
              <a:rPr dirty="0" sz="1200" spc="135">
                <a:latin typeface="Calibri"/>
                <a:cs typeface="Calibri"/>
                <a:hlinkClick r:id="rId5" action="ppaction://hlinksldjump"/>
              </a:rPr>
              <a:t> </a:t>
            </a:r>
            <a:r>
              <a:rPr dirty="0" sz="1200">
                <a:latin typeface="Calibri"/>
                <a:cs typeface="Calibri"/>
                <a:hlinkClick r:id="rId5" action="ppaction://hlinksldjump"/>
              </a:rPr>
              <a:t>expressions</a:t>
            </a:r>
            <a:r>
              <a:rPr dirty="0" sz="1200" spc="229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.</a:t>
            </a:r>
            <a:r>
              <a:rPr dirty="0" sz="1200" spc="35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.</a:t>
            </a:r>
            <a:r>
              <a:rPr dirty="0" sz="1200" spc="36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.</a:t>
            </a:r>
            <a:r>
              <a:rPr dirty="0" sz="1200" spc="35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.</a:t>
            </a:r>
            <a:r>
              <a:rPr dirty="0" sz="1200" spc="35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.</a:t>
            </a:r>
            <a:r>
              <a:rPr dirty="0" sz="1200" spc="35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.</a:t>
            </a:r>
            <a:r>
              <a:rPr dirty="0" sz="1200" spc="35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.</a:t>
            </a:r>
            <a:r>
              <a:rPr dirty="0" sz="1200" spc="36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.</a:t>
            </a:r>
            <a:r>
              <a:rPr dirty="0" sz="1200" spc="35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.</a:t>
            </a:r>
            <a:r>
              <a:rPr dirty="0" sz="1200" spc="35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.</a:t>
            </a:r>
            <a:r>
              <a:rPr dirty="0" sz="1200" spc="35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.</a:t>
            </a:r>
            <a:r>
              <a:rPr dirty="0" sz="1200" spc="36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.</a:t>
            </a:r>
            <a:r>
              <a:rPr dirty="0" sz="1200" spc="35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.</a:t>
            </a:r>
            <a:r>
              <a:rPr dirty="0" sz="1200" spc="35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.</a:t>
            </a:r>
            <a:r>
              <a:rPr dirty="0" sz="1200" spc="35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.</a:t>
            </a:r>
            <a:r>
              <a:rPr dirty="0" sz="1200" spc="35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.</a:t>
            </a:r>
            <a:r>
              <a:rPr dirty="0" sz="1200" spc="36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.</a:t>
            </a:r>
            <a:r>
              <a:rPr dirty="0" sz="1200" spc="35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.</a:t>
            </a:r>
            <a:r>
              <a:rPr dirty="0" sz="1200" spc="35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.</a:t>
            </a:r>
            <a:r>
              <a:rPr dirty="0" sz="1200" spc="35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.</a:t>
            </a:r>
            <a:r>
              <a:rPr dirty="0" sz="1200" spc="36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.</a:t>
            </a:r>
            <a:r>
              <a:rPr dirty="0" sz="1200" spc="35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.</a:t>
            </a:r>
            <a:r>
              <a:rPr dirty="0" sz="1200" spc="35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.</a:t>
            </a:r>
            <a:r>
              <a:rPr dirty="0" sz="1200" spc="35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.</a:t>
            </a:r>
            <a:r>
              <a:rPr dirty="0" sz="1200" spc="35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.</a:t>
            </a:r>
            <a:r>
              <a:rPr dirty="0" sz="1200" spc="36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.</a:t>
            </a:r>
            <a:r>
              <a:rPr dirty="0" sz="1200" spc="35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.</a:t>
            </a:r>
            <a:r>
              <a:rPr dirty="0" sz="1200" spc="35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.</a:t>
            </a:r>
            <a:r>
              <a:rPr dirty="0" sz="1200" spc="35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.</a:t>
            </a:r>
            <a:r>
              <a:rPr dirty="0" sz="1200" spc="36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.</a:t>
            </a:r>
            <a:r>
              <a:rPr dirty="0" sz="1200" spc="35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.</a:t>
            </a:r>
            <a:r>
              <a:rPr dirty="0" sz="1200" spc="35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.</a:t>
            </a:r>
            <a:r>
              <a:rPr dirty="0" sz="1200" spc="355">
                <a:latin typeface="Calibri"/>
                <a:cs typeface="Calibri"/>
              </a:rPr>
              <a:t> </a:t>
            </a:r>
            <a:r>
              <a:rPr dirty="0" sz="1200" spc="-50">
                <a:latin typeface="Calibri"/>
                <a:cs typeface="Calibri"/>
              </a:rPr>
              <a:t>.</a:t>
            </a:r>
            <a:r>
              <a:rPr dirty="0" sz="1200">
                <a:latin typeface="Calibri"/>
                <a:cs typeface="Calibri"/>
              </a:rPr>
              <a:t>	</a:t>
            </a:r>
            <a:r>
              <a:rPr dirty="0" sz="1200" spc="-25">
                <a:latin typeface="Calibri"/>
                <a:cs typeface="Calibri"/>
              </a:rPr>
              <a:t>56</a:t>
            </a:r>
            <a:endParaRPr sz="1200">
              <a:latin typeface="Calibri"/>
              <a:cs typeface="Calibri"/>
            </a:endParaRPr>
          </a:p>
          <a:p>
            <a:pPr algn="r" lvl="2" marL="474980" marR="5715" indent="-474980">
              <a:lnSpc>
                <a:spcPct val="100000"/>
              </a:lnSpc>
              <a:spcBef>
                <a:spcPts val="1420"/>
              </a:spcBef>
              <a:buAutoNum type="arabicPeriod"/>
              <a:tabLst>
                <a:tab pos="474980" algn="l"/>
                <a:tab pos="5765800" algn="l"/>
              </a:tabLst>
            </a:pPr>
            <a:r>
              <a:rPr dirty="0" sz="1200">
                <a:latin typeface="Calibri"/>
                <a:cs typeface="Calibri"/>
                <a:hlinkClick r:id="rId6" action="ppaction://hlinksldjump"/>
              </a:rPr>
              <a:t>Practical</a:t>
            </a:r>
            <a:r>
              <a:rPr dirty="0" sz="1200" spc="140">
                <a:latin typeface="Calibri"/>
                <a:cs typeface="Calibri"/>
                <a:hlinkClick r:id="rId6" action="ppaction://hlinksldjump"/>
              </a:rPr>
              <a:t> </a:t>
            </a:r>
            <a:r>
              <a:rPr dirty="0" sz="1200">
                <a:latin typeface="Calibri"/>
                <a:cs typeface="Calibri"/>
                <a:hlinkClick r:id="rId6" action="ppaction://hlinksldjump"/>
              </a:rPr>
              <a:t>examples</a:t>
            </a:r>
            <a:r>
              <a:rPr dirty="0" sz="1200" spc="135">
                <a:latin typeface="Calibri"/>
                <a:cs typeface="Calibri"/>
                <a:hlinkClick r:id="rId6" action="ppaction://hlinksldjump"/>
              </a:rPr>
              <a:t> </a:t>
            </a:r>
            <a:r>
              <a:rPr dirty="0" sz="1200">
                <a:latin typeface="Calibri"/>
                <a:cs typeface="Calibri"/>
                <a:hlinkClick r:id="rId6" action="ppaction://hlinksldjump"/>
              </a:rPr>
              <a:t>of</a:t>
            </a:r>
            <a:r>
              <a:rPr dirty="0" sz="1200" spc="140">
                <a:latin typeface="Calibri"/>
                <a:cs typeface="Calibri"/>
                <a:hlinkClick r:id="rId6" action="ppaction://hlinksldjump"/>
              </a:rPr>
              <a:t> </a:t>
            </a:r>
            <a:r>
              <a:rPr dirty="0" sz="1200">
                <a:latin typeface="Calibri"/>
                <a:cs typeface="Calibri"/>
                <a:hlinkClick r:id="rId6" action="ppaction://hlinksldjump"/>
              </a:rPr>
              <a:t>regular</a:t>
            </a:r>
            <a:r>
              <a:rPr dirty="0" sz="1200" spc="140">
                <a:latin typeface="Calibri"/>
                <a:cs typeface="Calibri"/>
                <a:hlinkClick r:id="rId6" action="ppaction://hlinksldjump"/>
              </a:rPr>
              <a:t> </a:t>
            </a:r>
            <a:r>
              <a:rPr dirty="0" sz="1200">
                <a:latin typeface="Calibri"/>
                <a:cs typeface="Calibri"/>
                <a:hlinkClick r:id="rId6" action="ppaction://hlinksldjump"/>
              </a:rPr>
              <a:t>expressions</a:t>
            </a:r>
            <a:r>
              <a:rPr dirty="0" sz="1200" spc="39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.</a:t>
            </a:r>
            <a:r>
              <a:rPr dirty="0" sz="1200" spc="36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.</a:t>
            </a:r>
            <a:r>
              <a:rPr dirty="0" sz="1200" spc="36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.</a:t>
            </a:r>
            <a:r>
              <a:rPr dirty="0" sz="1200" spc="36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.</a:t>
            </a:r>
            <a:r>
              <a:rPr dirty="0" sz="1200" spc="36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.</a:t>
            </a:r>
            <a:r>
              <a:rPr dirty="0" sz="1200" spc="36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.</a:t>
            </a:r>
            <a:r>
              <a:rPr dirty="0" sz="1200" spc="36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.</a:t>
            </a:r>
            <a:r>
              <a:rPr dirty="0" sz="1200" spc="36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.</a:t>
            </a:r>
            <a:r>
              <a:rPr dirty="0" sz="1200" spc="36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.</a:t>
            </a:r>
            <a:r>
              <a:rPr dirty="0" sz="1200" spc="36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.</a:t>
            </a:r>
            <a:r>
              <a:rPr dirty="0" sz="1200" spc="36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.</a:t>
            </a:r>
            <a:r>
              <a:rPr dirty="0" sz="1200" spc="36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.</a:t>
            </a:r>
            <a:r>
              <a:rPr dirty="0" sz="1200" spc="36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.</a:t>
            </a:r>
            <a:r>
              <a:rPr dirty="0" sz="1200" spc="36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.</a:t>
            </a:r>
            <a:r>
              <a:rPr dirty="0" sz="1200" spc="36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.</a:t>
            </a:r>
            <a:r>
              <a:rPr dirty="0" sz="1200" spc="36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.</a:t>
            </a:r>
            <a:r>
              <a:rPr dirty="0" sz="1200" spc="36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.</a:t>
            </a:r>
            <a:r>
              <a:rPr dirty="0" sz="1200" spc="36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.</a:t>
            </a:r>
            <a:r>
              <a:rPr dirty="0" sz="1200" spc="36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.</a:t>
            </a:r>
            <a:r>
              <a:rPr dirty="0" sz="1200" spc="36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.</a:t>
            </a:r>
            <a:r>
              <a:rPr dirty="0" sz="1200" spc="360">
                <a:latin typeface="Calibri"/>
                <a:cs typeface="Calibri"/>
              </a:rPr>
              <a:t> </a:t>
            </a:r>
            <a:r>
              <a:rPr dirty="0" sz="1200" spc="-50">
                <a:latin typeface="Calibri"/>
                <a:cs typeface="Calibri"/>
              </a:rPr>
              <a:t>.</a:t>
            </a:r>
            <a:r>
              <a:rPr dirty="0" sz="1200">
                <a:latin typeface="Calibri"/>
                <a:cs typeface="Calibri"/>
              </a:rPr>
              <a:t>	</a:t>
            </a:r>
            <a:r>
              <a:rPr dirty="0" sz="1200" spc="-25">
                <a:latin typeface="Calibri"/>
                <a:cs typeface="Calibri"/>
              </a:rPr>
              <a:t>57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14" name="object 14" descr="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49530">
              <a:lnSpc>
                <a:spcPts val="1235"/>
              </a:lnSpc>
            </a:pPr>
            <a:fld id="{81D60167-4931-47E6-BA6A-407CBD079E47}" type="slidenum">
              <a:rPr dirty="0" spc="-25"/>
              <a:t>10</a:t>
            </a:fld>
          </a:p>
        </p:txBody>
      </p:sp>
      <p:sp>
        <p:nvSpPr>
          <p:cNvPr id="6" name="object 6" descr=""/>
          <p:cNvSpPr txBox="1"/>
          <p:nvPr/>
        </p:nvSpPr>
        <p:spPr>
          <a:xfrm>
            <a:off x="6882657" y="2900499"/>
            <a:ext cx="196215" cy="207645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200" spc="30" b="1">
                <a:latin typeface="Calibri"/>
                <a:cs typeface="Calibri"/>
              </a:rPr>
              <a:t>59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7" name="object 7" descr=""/>
          <p:cNvSpPr txBox="1"/>
          <p:nvPr/>
        </p:nvSpPr>
        <p:spPr>
          <a:xfrm>
            <a:off x="573925" y="2900499"/>
            <a:ext cx="6506209" cy="1661795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  <a:tabLst>
                <a:tab pos="235585" algn="l"/>
              </a:tabLst>
            </a:pPr>
            <a:r>
              <a:rPr dirty="0" sz="1200" spc="5" b="1">
                <a:latin typeface="Calibri"/>
                <a:cs typeface="Calibri"/>
                <a:hlinkClick r:id="rId7" action="ppaction://hlinksldjump"/>
              </a:rPr>
              <a:t>8</a:t>
            </a:r>
            <a:r>
              <a:rPr dirty="0" sz="1200" b="1">
                <a:latin typeface="Calibri"/>
                <a:cs typeface="Calibri"/>
                <a:hlinkClick r:id="rId7" action="ppaction://hlinksldjump"/>
              </a:rPr>
              <a:t>	</a:t>
            </a:r>
            <a:r>
              <a:rPr dirty="0" sz="1200" spc="75" b="1">
                <a:latin typeface="Calibri"/>
                <a:cs typeface="Calibri"/>
                <a:hlinkClick r:id="rId7" action="ppaction://hlinksldjump"/>
              </a:rPr>
              <a:t>Version</a:t>
            </a:r>
            <a:r>
              <a:rPr dirty="0" sz="1200" spc="200" b="1">
                <a:latin typeface="Calibri"/>
                <a:cs typeface="Calibri"/>
                <a:hlinkClick r:id="rId7" action="ppaction://hlinksldjump"/>
              </a:rPr>
              <a:t> </a:t>
            </a:r>
            <a:r>
              <a:rPr dirty="0" sz="1200" spc="60" b="1">
                <a:latin typeface="Calibri"/>
                <a:cs typeface="Calibri"/>
                <a:hlinkClick r:id="rId7" action="ppaction://hlinksldjump"/>
              </a:rPr>
              <a:t>control</a:t>
            </a:r>
            <a:endParaRPr sz="1200">
              <a:latin typeface="Calibri"/>
              <a:cs typeface="Calibri"/>
            </a:endParaRPr>
          </a:p>
          <a:p>
            <a:pPr lvl="2" marL="1052830" indent="-475615">
              <a:lnSpc>
                <a:spcPct val="100000"/>
              </a:lnSpc>
              <a:spcBef>
                <a:spcPts val="1420"/>
              </a:spcBef>
              <a:buAutoNum type="arabicPeriod"/>
              <a:tabLst>
                <a:tab pos="1052830" algn="l"/>
                <a:tab pos="6343650" algn="l"/>
              </a:tabLst>
            </a:pPr>
            <a:r>
              <a:rPr dirty="0" sz="1200" spc="60">
                <a:latin typeface="Calibri"/>
                <a:cs typeface="Calibri"/>
                <a:hlinkClick r:id="rId7" action="ppaction://hlinksldjump"/>
              </a:rPr>
              <a:t>Why</a:t>
            </a:r>
            <a:r>
              <a:rPr dirty="0" sz="1200" spc="130">
                <a:latin typeface="Calibri"/>
                <a:cs typeface="Calibri"/>
                <a:hlinkClick r:id="rId7" action="ppaction://hlinksldjump"/>
              </a:rPr>
              <a:t> </a:t>
            </a:r>
            <a:r>
              <a:rPr dirty="0" sz="1200">
                <a:latin typeface="Calibri"/>
                <a:cs typeface="Calibri"/>
                <a:hlinkClick r:id="rId7" action="ppaction://hlinksldjump"/>
              </a:rPr>
              <a:t>version</a:t>
            </a:r>
            <a:r>
              <a:rPr dirty="0" sz="1200" spc="135">
                <a:latin typeface="Calibri"/>
                <a:cs typeface="Calibri"/>
                <a:hlinkClick r:id="rId7" action="ppaction://hlinksldjump"/>
              </a:rPr>
              <a:t> </a:t>
            </a:r>
            <a:r>
              <a:rPr dirty="0" sz="1200">
                <a:latin typeface="Calibri"/>
                <a:cs typeface="Calibri"/>
                <a:hlinkClick r:id="rId7" action="ppaction://hlinksldjump"/>
              </a:rPr>
              <a:t>control?</a:t>
            </a:r>
            <a:r>
              <a:rPr dirty="0" sz="1200" spc="33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.</a:t>
            </a:r>
            <a:r>
              <a:rPr dirty="0" sz="1200" spc="35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.</a:t>
            </a:r>
            <a:r>
              <a:rPr dirty="0" sz="1200" spc="35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.</a:t>
            </a:r>
            <a:r>
              <a:rPr dirty="0" sz="1200" spc="35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.</a:t>
            </a:r>
            <a:r>
              <a:rPr dirty="0" sz="1200" spc="35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.</a:t>
            </a:r>
            <a:r>
              <a:rPr dirty="0" sz="1200" spc="35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.</a:t>
            </a:r>
            <a:r>
              <a:rPr dirty="0" sz="1200" spc="35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.</a:t>
            </a:r>
            <a:r>
              <a:rPr dirty="0" sz="1200" spc="35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.</a:t>
            </a:r>
            <a:r>
              <a:rPr dirty="0" sz="1200" spc="34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.</a:t>
            </a:r>
            <a:r>
              <a:rPr dirty="0" sz="1200" spc="35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.</a:t>
            </a:r>
            <a:r>
              <a:rPr dirty="0" sz="1200" spc="35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.</a:t>
            </a:r>
            <a:r>
              <a:rPr dirty="0" sz="1200" spc="35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.</a:t>
            </a:r>
            <a:r>
              <a:rPr dirty="0" sz="1200" spc="35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.</a:t>
            </a:r>
            <a:r>
              <a:rPr dirty="0" sz="1200" spc="35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.</a:t>
            </a:r>
            <a:r>
              <a:rPr dirty="0" sz="1200" spc="35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.</a:t>
            </a:r>
            <a:r>
              <a:rPr dirty="0" sz="1200" spc="35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.</a:t>
            </a:r>
            <a:r>
              <a:rPr dirty="0" sz="1200" spc="35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.</a:t>
            </a:r>
            <a:r>
              <a:rPr dirty="0" sz="1200" spc="35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.</a:t>
            </a:r>
            <a:r>
              <a:rPr dirty="0" sz="1200" spc="35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.</a:t>
            </a:r>
            <a:r>
              <a:rPr dirty="0" sz="1200" spc="35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.</a:t>
            </a:r>
            <a:r>
              <a:rPr dirty="0" sz="1200" spc="35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.</a:t>
            </a:r>
            <a:r>
              <a:rPr dirty="0" sz="1200" spc="35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.</a:t>
            </a:r>
            <a:r>
              <a:rPr dirty="0" sz="1200" spc="35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.</a:t>
            </a:r>
            <a:r>
              <a:rPr dirty="0" sz="1200" spc="35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.</a:t>
            </a:r>
            <a:r>
              <a:rPr dirty="0" sz="1200" spc="35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.</a:t>
            </a:r>
            <a:r>
              <a:rPr dirty="0" sz="1200" spc="35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.</a:t>
            </a:r>
            <a:r>
              <a:rPr dirty="0" sz="1200" spc="35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.</a:t>
            </a:r>
            <a:r>
              <a:rPr dirty="0" sz="1200" spc="35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.</a:t>
            </a:r>
            <a:r>
              <a:rPr dirty="0" sz="1200" spc="35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.</a:t>
            </a:r>
            <a:r>
              <a:rPr dirty="0" sz="1200" spc="35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.</a:t>
            </a:r>
            <a:r>
              <a:rPr dirty="0" sz="1200" spc="35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.</a:t>
            </a:r>
            <a:r>
              <a:rPr dirty="0" sz="1200" spc="350">
                <a:latin typeface="Calibri"/>
                <a:cs typeface="Calibri"/>
              </a:rPr>
              <a:t> </a:t>
            </a:r>
            <a:r>
              <a:rPr dirty="0" sz="1200" spc="-50">
                <a:latin typeface="Calibri"/>
                <a:cs typeface="Calibri"/>
              </a:rPr>
              <a:t>.</a:t>
            </a:r>
            <a:r>
              <a:rPr dirty="0" sz="1200">
                <a:latin typeface="Calibri"/>
                <a:cs typeface="Calibri"/>
              </a:rPr>
              <a:t>	</a:t>
            </a:r>
            <a:r>
              <a:rPr dirty="0" sz="1200" spc="-25">
                <a:latin typeface="Calibri"/>
                <a:cs typeface="Calibri"/>
              </a:rPr>
              <a:t>59</a:t>
            </a:r>
            <a:endParaRPr sz="1200">
              <a:latin typeface="Calibri"/>
              <a:cs typeface="Calibri"/>
            </a:endParaRPr>
          </a:p>
          <a:p>
            <a:pPr lvl="2" marL="1052830" indent="-475615">
              <a:lnSpc>
                <a:spcPct val="100000"/>
              </a:lnSpc>
              <a:spcBef>
                <a:spcPts val="1425"/>
              </a:spcBef>
              <a:buAutoNum type="arabicPeriod"/>
              <a:tabLst>
                <a:tab pos="1052830" algn="l"/>
                <a:tab pos="6343015" algn="l"/>
              </a:tabLst>
            </a:pPr>
            <a:r>
              <a:rPr dirty="0" sz="1200">
                <a:latin typeface="Calibri"/>
                <a:cs typeface="Calibri"/>
                <a:hlinkClick r:id="rId7" action="ppaction://hlinksldjump"/>
              </a:rPr>
              <a:t>Basic</a:t>
            </a:r>
            <a:r>
              <a:rPr dirty="0" sz="1200" spc="130">
                <a:latin typeface="Calibri"/>
                <a:cs typeface="Calibri"/>
                <a:hlinkClick r:id="rId7" action="ppaction://hlinksldjump"/>
              </a:rPr>
              <a:t> </a:t>
            </a:r>
            <a:r>
              <a:rPr dirty="0" sz="1200">
                <a:latin typeface="Calibri"/>
                <a:cs typeface="Calibri"/>
                <a:hlinkClick r:id="rId7" action="ppaction://hlinksldjump"/>
              </a:rPr>
              <a:t>handling</a:t>
            </a:r>
            <a:r>
              <a:rPr dirty="0" sz="1200" spc="135">
                <a:latin typeface="Calibri"/>
                <a:cs typeface="Calibri"/>
                <a:hlinkClick r:id="rId7" action="ppaction://hlinksldjump"/>
              </a:rPr>
              <a:t> </a:t>
            </a:r>
            <a:r>
              <a:rPr dirty="0" sz="1200">
                <a:latin typeface="Calibri"/>
                <a:cs typeface="Calibri"/>
                <a:hlinkClick r:id="rId7" action="ppaction://hlinksldjump"/>
              </a:rPr>
              <a:t>of</a:t>
            </a:r>
            <a:r>
              <a:rPr dirty="0" sz="1200" spc="135">
                <a:latin typeface="Calibri"/>
                <a:cs typeface="Calibri"/>
                <a:hlinkClick r:id="rId7" action="ppaction://hlinksldjump"/>
              </a:rPr>
              <a:t> </a:t>
            </a:r>
            <a:r>
              <a:rPr dirty="0" sz="1200" spc="175">
                <a:latin typeface="Calibri"/>
                <a:cs typeface="Calibri"/>
                <a:hlinkClick r:id="rId7" action="ppaction://hlinksldjump"/>
              </a:rPr>
              <a:t>GIT</a:t>
            </a:r>
            <a:r>
              <a:rPr dirty="0" sz="1200" spc="240">
                <a:latin typeface="Calibri"/>
                <a:cs typeface="Calibri"/>
              </a:rPr>
              <a:t>  </a:t>
            </a:r>
            <a:r>
              <a:rPr dirty="0" sz="1200">
                <a:latin typeface="Calibri"/>
                <a:cs typeface="Calibri"/>
              </a:rPr>
              <a:t>.</a:t>
            </a:r>
            <a:r>
              <a:rPr dirty="0" sz="1200" spc="36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.</a:t>
            </a:r>
            <a:r>
              <a:rPr dirty="0" sz="1200" spc="36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.</a:t>
            </a:r>
            <a:r>
              <a:rPr dirty="0" sz="1200" spc="36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.</a:t>
            </a:r>
            <a:r>
              <a:rPr dirty="0" sz="1200" spc="36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.</a:t>
            </a:r>
            <a:r>
              <a:rPr dirty="0" sz="1200" spc="36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.</a:t>
            </a:r>
            <a:r>
              <a:rPr dirty="0" sz="1200" spc="36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.</a:t>
            </a:r>
            <a:r>
              <a:rPr dirty="0" sz="1200" spc="36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.</a:t>
            </a:r>
            <a:r>
              <a:rPr dirty="0" sz="1200" spc="36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.</a:t>
            </a:r>
            <a:r>
              <a:rPr dirty="0" sz="1200" spc="36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.</a:t>
            </a:r>
            <a:r>
              <a:rPr dirty="0" sz="1200" spc="36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.</a:t>
            </a:r>
            <a:r>
              <a:rPr dirty="0" sz="1200" spc="36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.</a:t>
            </a:r>
            <a:r>
              <a:rPr dirty="0" sz="1200" spc="36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.</a:t>
            </a:r>
            <a:r>
              <a:rPr dirty="0" sz="1200" spc="36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.</a:t>
            </a:r>
            <a:r>
              <a:rPr dirty="0" sz="1200" spc="36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.</a:t>
            </a:r>
            <a:r>
              <a:rPr dirty="0" sz="1200" spc="36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.</a:t>
            </a:r>
            <a:r>
              <a:rPr dirty="0" sz="1200" spc="36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.</a:t>
            </a:r>
            <a:r>
              <a:rPr dirty="0" sz="1200" spc="36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.</a:t>
            </a:r>
            <a:r>
              <a:rPr dirty="0" sz="1200" spc="36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.</a:t>
            </a:r>
            <a:r>
              <a:rPr dirty="0" sz="1200" spc="36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.</a:t>
            </a:r>
            <a:r>
              <a:rPr dirty="0" sz="1200" spc="36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.</a:t>
            </a:r>
            <a:r>
              <a:rPr dirty="0" sz="1200" spc="36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.</a:t>
            </a:r>
            <a:r>
              <a:rPr dirty="0" sz="1200" spc="36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.</a:t>
            </a:r>
            <a:r>
              <a:rPr dirty="0" sz="1200" spc="36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.</a:t>
            </a:r>
            <a:r>
              <a:rPr dirty="0" sz="1200" spc="36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.</a:t>
            </a:r>
            <a:r>
              <a:rPr dirty="0" sz="1200" spc="36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.</a:t>
            </a:r>
            <a:r>
              <a:rPr dirty="0" sz="1200" spc="36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.</a:t>
            </a:r>
            <a:r>
              <a:rPr dirty="0" sz="1200" spc="36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.</a:t>
            </a:r>
            <a:r>
              <a:rPr dirty="0" sz="1200" spc="36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.</a:t>
            </a:r>
            <a:r>
              <a:rPr dirty="0" sz="1200" spc="36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.</a:t>
            </a:r>
            <a:r>
              <a:rPr dirty="0" sz="1200" spc="360">
                <a:latin typeface="Calibri"/>
                <a:cs typeface="Calibri"/>
              </a:rPr>
              <a:t> </a:t>
            </a:r>
            <a:r>
              <a:rPr dirty="0" sz="1200" spc="-50">
                <a:latin typeface="Calibri"/>
                <a:cs typeface="Calibri"/>
              </a:rPr>
              <a:t>.</a:t>
            </a:r>
            <a:r>
              <a:rPr dirty="0" sz="1200">
                <a:latin typeface="Calibri"/>
                <a:cs typeface="Calibri"/>
              </a:rPr>
              <a:t>	</a:t>
            </a:r>
            <a:r>
              <a:rPr dirty="0" sz="1200" spc="-25">
                <a:latin typeface="Calibri"/>
                <a:cs typeface="Calibri"/>
              </a:rPr>
              <a:t>59</a:t>
            </a:r>
            <a:endParaRPr sz="1200">
              <a:latin typeface="Calibri"/>
              <a:cs typeface="Calibri"/>
            </a:endParaRPr>
          </a:p>
          <a:p>
            <a:pPr lvl="2" marL="1052830" indent="-475615">
              <a:lnSpc>
                <a:spcPct val="100000"/>
              </a:lnSpc>
              <a:spcBef>
                <a:spcPts val="1420"/>
              </a:spcBef>
              <a:buAutoNum type="arabicPeriod"/>
              <a:tabLst>
                <a:tab pos="1052830" algn="l"/>
                <a:tab pos="6343015" algn="l"/>
              </a:tabLst>
            </a:pPr>
            <a:r>
              <a:rPr dirty="0" sz="1200" spc="50">
                <a:latin typeface="Calibri"/>
                <a:cs typeface="Calibri"/>
                <a:hlinkClick r:id="rId8" action="ppaction://hlinksldjump"/>
              </a:rPr>
              <a:t>Local</a:t>
            </a:r>
            <a:r>
              <a:rPr dirty="0" sz="1200" spc="130">
                <a:latin typeface="Calibri"/>
                <a:cs typeface="Calibri"/>
                <a:hlinkClick r:id="rId8" action="ppaction://hlinksldjump"/>
              </a:rPr>
              <a:t> </a:t>
            </a:r>
            <a:r>
              <a:rPr dirty="0" sz="1200">
                <a:latin typeface="Calibri"/>
                <a:cs typeface="Calibri"/>
                <a:hlinkClick r:id="rId8" action="ppaction://hlinksldjump"/>
              </a:rPr>
              <a:t>handling</a:t>
            </a:r>
            <a:r>
              <a:rPr dirty="0" sz="1200" spc="130">
                <a:latin typeface="Calibri"/>
                <a:cs typeface="Calibri"/>
                <a:hlinkClick r:id="rId8" action="ppaction://hlinksldjump"/>
              </a:rPr>
              <a:t> </a:t>
            </a:r>
            <a:r>
              <a:rPr dirty="0" sz="1200">
                <a:latin typeface="Calibri"/>
                <a:cs typeface="Calibri"/>
                <a:hlinkClick r:id="rId8" action="ppaction://hlinksldjump"/>
              </a:rPr>
              <a:t>of</a:t>
            </a:r>
            <a:r>
              <a:rPr dirty="0" sz="1200" spc="130">
                <a:latin typeface="Calibri"/>
                <a:cs typeface="Calibri"/>
                <a:hlinkClick r:id="rId8" action="ppaction://hlinksldjump"/>
              </a:rPr>
              <a:t> </a:t>
            </a:r>
            <a:r>
              <a:rPr dirty="0" sz="1200" spc="175">
                <a:latin typeface="Calibri"/>
                <a:cs typeface="Calibri"/>
                <a:hlinkClick r:id="rId8" action="ppaction://hlinksldjump"/>
              </a:rPr>
              <a:t>GIT</a:t>
            </a:r>
            <a:r>
              <a:rPr dirty="0" sz="1200" spc="200">
                <a:latin typeface="Calibri"/>
                <a:cs typeface="Calibri"/>
              </a:rPr>
              <a:t>  </a:t>
            </a:r>
            <a:r>
              <a:rPr dirty="0" sz="1200">
                <a:latin typeface="Calibri"/>
                <a:cs typeface="Calibri"/>
              </a:rPr>
              <a:t>.</a:t>
            </a:r>
            <a:r>
              <a:rPr dirty="0" sz="1200" spc="35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.</a:t>
            </a:r>
            <a:r>
              <a:rPr dirty="0" sz="1200" spc="35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.</a:t>
            </a:r>
            <a:r>
              <a:rPr dirty="0" sz="1200" spc="35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.</a:t>
            </a:r>
            <a:r>
              <a:rPr dirty="0" sz="1200" spc="35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.</a:t>
            </a:r>
            <a:r>
              <a:rPr dirty="0" sz="1200" spc="35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.</a:t>
            </a:r>
            <a:r>
              <a:rPr dirty="0" sz="1200" spc="35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.</a:t>
            </a:r>
            <a:r>
              <a:rPr dirty="0" sz="1200" spc="35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.</a:t>
            </a:r>
            <a:r>
              <a:rPr dirty="0" sz="1200" spc="35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.</a:t>
            </a:r>
            <a:r>
              <a:rPr dirty="0" sz="1200" spc="35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.</a:t>
            </a:r>
            <a:r>
              <a:rPr dirty="0" sz="1200" spc="35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.</a:t>
            </a:r>
            <a:r>
              <a:rPr dirty="0" sz="1200" spc="35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.</a:t>
            </a:r>
            <a:r>
              <a:rPr dirty="0" sz="1200" spc="35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.</a:t>
            </a:r>
            <a:r>
              <a:rPr dirty="0" sz="1200" spc="35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.</a:t>
            </a:r>
            <a:r>
              <a:rPr dirty="0" sz="1200" spc="35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.</a:t>
            </a:r>
            <a:r>
              <a:rPr dirty="0" sz="1200" spc="35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.</a:t>
            </a:r>
            <a:r>
              <a:rPr dirty="0" sz="1200" spc="35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.</a:t>
            </a:r>
            <a:r>
              <a:rPr dirty="0" sz="1200" spc="35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.</a:t>
            </a:r>
            <a:r>
              <a:rPr dirty="0" sz="1200" spc="35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.</a:t>
            </a:r>
            <a:r>
              <a:rPr dirty="0" sz="1200" spc="35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.</a:t>
            </a:r>
            <a:r>
              <a:rPr dirty="0" sz="1200" spc="35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.</a:t>
            </a:r>
            <a:r>
              <a:rPr dirty="0" sz="1200" spc="35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.</a:t>
            </a:r>
            <a:r>
              <a:rPr dirty="0" sz="1200" spc="35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.</a:t>
            </a:r>
            <a:r>
              <a:rPr dirty="0" sz="1200" spc="35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.</a:t>
            </a:r>
            <a:r>
              <a:rPr dirty="0" sz="1200" spc="35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.</a:t>
            </a:r>
            <a:r>
              <a:rPr dirty="0" sz="1200" spc="35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.</a:t>
            </a:r>
            <a:r>
              <a:rPr dirty="0" sz="1200" spc="35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.</a:t>
            </a:r>
            <a:r>
              <a:rPr dirty="0" sz="1200" spc="35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.</a:t>
            </a:r>
            <a:r>
              <a:rPr dirty="0" sz="1200" spc="35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.</a:t>
            </a:r>
            <a:r>
              <a:rPr dirty="0" sz="1200" spc="35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.</a:t>
            </a:r>
            <a:r>
              <a:rPr dirty="0" sz="1200" spc="355">
                <a:latin typeface="Calibri"/>
                <a:cs typeface="Calibri"/>
              </a:rPr>
              <a:t> </a:t>
            </a:r>
            <a:r>
              <a:rPr dirty="0" sz="1200" spc="-50">
                <a:latin typeface="Calibri"/>
                <a:cs typeface="Calibri"/>
              </a:rPr>
              <a:t>.</a:t>
            </a:r>
            <a:r>
              <a:rPr dirty="0" sz="1200">
                <a:latin typeface="Calibri"/>
                <a:cs typeface="Calibri"/>
              </a:rPr>
              <a:t>	</a:t>
            </a:r>
            <a:r>
              <a:rPr dirty="0" sz="1200" spc="-25">
                <a:latin typeface="Calibri"/>
                <a:cs typeface="Calibri"/>
              </a:rPr>
              <a:t>60</a:t>
            </a:r>
            <a:endParaRPr sz="1200">
              <a:latin typeface="Calibri"/>
              <a:cs typeface="Calibri"/>
            </a:endParaRPr>
          </a:p>
          <a:p>
            <a:pPr lvl="2" marL="1052830" indent="-475615">
              <a:lnSpc>
                <a:spcPct val="100000"/>
              </a:lnSpc>
              <a:spcBef>
                <a:spcPts val="1420"/>
              </a:spcBef>
              <a:buAutoNum type="arabicPeriod"/>
              <a:tabLst>
                <a:tab pos="1052830" algn="l"/>
                <a:tab pos="6343650" algn="l"/>
              </a:tabLst>
            </a:pPr>
            <a:r>
              <a:rPr dirty="0" sz="1200">
                <a:latin typeface="Calibri"/>
                <a:cs typeface="Calibri"/>
                <a:hlinkClick r:id="rId9" action="ppaction://hlinksldjump"/>
              </a:rPr>
              <a:t>Central</a:t>
            </a:r>
            <a:r>
              <a:rPr dirty="0" sz="1200" spc="140">
                <a:latin typeface="Calibri"/>
                <a:cs typeface="Calibri"/>
                <a:hlinkClick r:id="rId9" action="ppaction://hlinksldjump"/>
              </a:rPr>
              <a:t> </a:t>
            </a:r>
            <a:r>
              <a:rPr dirty="0" sz="1200" spc="175">
                <a:latin typeface="Calibri"/>
                <a:cs typeface="Calibri"/>
                <a:hlinkClick r:id="rId9" action="ppaction://hlinksldjump"/>
              </a:rPr>
              <a:t>GIT</a:t>
            </a:r>
            <a:r>
              <a:rPr dirty="0" sz="1200" spc="140">
                <a:latin typeface="Calibri"/>
                <a:cs typeface="Calibri"/>
                <a:hlinkClick r:id="rId9" action="ppaction://hlinksldjump"/>
              </a:rPr>
              <a:t> </a:t>
            </a:r>
            <a:r>
              <a:rPr dirty="0" sz="1200">
                <a:latin typeface="Calibri"/>
                <a:cs typeface="Calibri"/>
                <a:hlinkClick r:id="rId9" action="ppaction://hlinksldjump"/>
              </a:rPr>
              <a:t>synchronization</a:t>
            </a:r>
            <a:r>
              <a:rPr dirty="0" sz="1200" spc="15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.</a:t>
            </a:r>
            <a:r>
              <a:rPr dirty="0" sz="1200" spc="36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.</a:t>
            </a:r>
            <a:r>
              <a:rPr dirty="0" sz="1200" spc="36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.</a:t>
            </a:r>
            <a:r>
              <a:rPr dirty="0" sz="1200" spc="36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.</a:t>
            </a:r>
            <a:r>
              <a:rPr dirty="0" sz="1200" spc="37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.</a:t>
            </a:r>
            <a:r>
              <a:rPr dirty="0" sz="1200" spc="36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.</a:t>
            </a:r>
            <a:r>
              <a:rPr dirty="0" sz="1200" spc="36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.</a:t>
            </a:r>
            <a:r>
              <a:rPr dirty="0" sz="1200" spc="36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.</a:t>
            </a:r>
            <a:r>
              <a:rPr dirty="0" sz="1200" spc="37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.</a:t>
            </a:r>
            <a:r>
              <a:rPr dirty="0" sz="1200" spc="36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.</a:t>
            </a:r>
            <a:r>
              <a:rPr dirty="0" sz="1200" spc="36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.</a:t>
            </a:r>
            <a:r>
              <a:rPr dirty="0" sz="1200" spc="36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.</a:t>
            </a:r>
            <a:r>
              <a:rPr dirty="0" sz="1200" spc="36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.</a:t>
            </a:r>
            <a:r>
              <a:rPr dirty="0" sz="1200" spc="37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.</a:t>
            </a:r>
            <a:r>
              <a:rPr dirty="0" sz="1200" spc="36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.</a:t>
            </a:r>
            <a:r>
              <a:rPr dirty="0" sz="1200" spc="36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.</a:t>
            </a:r>
            <a:r>
              <a:rPr dirty="0" sz="1200" spc="36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.</a:t>
            </a:r>
            <a:r>
              <a:rPr dirty="0" sz="1200" spc="37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.</a:t>
            </a:r>
            <a:r>
              <a:rPr dirty="0" sz="1200" spc="36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.</a:t>
            </a:r>
            <a:r>
              <a:rPr dirty="0" sz="1200" spc="36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.</a:t>
            </a:r>
            <a:r>
              <a:rPr dirty="0" sz="1200" spc="36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.</a:t>
            </a:r>
            <a:r>
              <a:rPr dirty="0" sz="1200" spc="36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.</a:t>
            </a:r>
            <a:r>
              <a:rPr dirty="0" sz="1200" spc="37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.</a:t>
            </a:r>
            <a:r>
              <a:rPr dirty="0" sz="1200" spc="36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.</a:t>
            </a:r>
            <a:r>
              <a:rPr dirty="0" sz="1200" spc="36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.</a:t>
            </a:r>
            <a:r>
              <a:rPr dirty="0" sz="1200" spc="36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.</a:t>
            </a:r>
            <a:r>
              <a:rPr dirty="0" sz="1200" spc="37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.</a:t>
            </a:r>
            <a:r>
              <a:rPr dirty="0" sz="1200" spc="365">
                <a:latin typeface="Calibri"/>
                <a:cs typeface="Calibri"/>
              </a:rPr>
              <a:t> </a:t>
            </a:r>
            <a:r>
              <a:rPr dirty="0" sz="1200" spc="-50">
                <a:latin typeface="Calibri"/>
                <a:cs typeface="Calibri"/>
              </a:rPr>
              <a:t>.</a:t>
            </a:r>
            <a:r>
              <a:rPr dirty="0" sz="1200">
                <a:latin typeface="Calibri"/>
                <a:cs typeface="Calibri"/>
              </a:rPr>
              <a:t>	</a:t>
            </a:r>
            <a:r>
              <a:rPr dirty="0" sz="1200" spc="-25">
                <a:latin typeface="Calibri"/>
                <a:cs typeface="Calibri"/>
              </a:rPr>
              <a:t>61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8" name="object 8" descr=""/>
          <p:cNvSpPr txBox="1"/>
          <p:nvPr/>
        </p:nvSpPr>
        <p:spPr>
          <a:xfrm>
            <a:off x="573925" y="4866472"/>
            <a:ext cx="1917064" cy="207645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  <a:tabLst>
                <a:tab pos="235585" algn="l"/>
              </a:tabLst>
            </a:pPr>
            <a:r>
              <a:rPr dirty="0" sz="1200" spc="5" b="1">
                <a:latin typeface="Calibri"/>
                <a:cs typeface="Calibri"/>
                <a:hlinkClick r:id="rId10" action="ppaction://hlinksldjump"/>
              </a:rPr>
              <a:t>9</a:t>
            </a:r>
            <a:r>
              <a:rPr dirty="0" sz="1200" b="1">
                <a:latin typeface="Calibri"/>
                <a:cs typeface="Calibri"/>
                <a:hlinkClick r:id="rId10" action="ppaction://hlinksldjump"/>
              </a:rPr>
              <a:t>	</a:t>
            </a:r>
            <a:r>
              <a:rPr dirty="0" sz="1200" spc="105" b="1">
                <a:latin typeface="Calibri"/>
                <a:cs typeface="Calibri"/>
                <a:hlinkClick r:id="rId10" action="ppaction://hlinksldjump"/>
              </a:rPr>
              <a:t>Linear</a:t>
            </a:r>
            <a:r>
              <a:rPr dirty="0" sz="1200" spc="195" b="1">
                <a:latin typeface="Calibri"/>
                <a:cs typeface="Calibri"/>
                <a:hlinkClick r:id="rId10" action="ppaction://hlinksldjump"/>
              </a:rPr>
              <a:t> </a:t>
            </a:r>
            <a:r>
              <a:rPr dirty="0" sz="1200" spc="80" b="1">
                <a:latin typeface="Calibri"/>
                <a:cs typeface="Calibri"/>
                <a:hlinkClick r:id="rId10" action="ppaction://hlinksldjump"/>
              </a:rPr>
              <a:t>data</a:t>
            </a:r>
            <a:r>
              <a:rPr dirty="0" sz="1200" spc="195" b="1">
                <a:latin typeface="Calibri"/>
                <a:cs typeface="Calibri"/>
                <a:hlinkClick r:id="rId10" action="ppaction://hlinksldjump"/>
              </a:rPr>
              <a:t> </a:t>
            </a:r>
            <a:r>
              <a:rPr dirty="0" sz="1200" spc="75" b="1">
                <a:latin typeface="Calibri"/>
                <a:cs typeface="Calibri"/>
                <a:hlinkClick r:id="rId10" action="ppaction://hlinksldjump"/>
              </a:rPr>
              <a:t>structures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9" name="object 9" descr=""/>
          <p:cNvSpPr txBox="1"/>
          <p:nvPr/>
        </p:nvSpPr>
        <p:spPr>
          <a:xfrm>
            <a:off x="6883886" y="4866472"/>
            <a:ext cx="196215" cy="207645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200" spc="30" b="1">
                <a:latin typeface="Calibri"/>
                <a:cs typeface="Calibri"/>
              </a:rPr>
              <a:t>63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10" name="object 10" descr=""/>
          <p:cNvSpPr txBox="1"/>
          <p:nvPr/>
        </p:nvSpPr>
        <p:spPr>
          <a:xfrm>
            <a:off x="796925" y="5229933"/>
            <a:ext cx="6283325" cy="238887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algn="r" lvl="1" marL="341630" marR="5080" indent="-341630">
              <a:lnSpc>
                <a:spcPct val="100000"/>
              </a:lnSpc>
              <a:spcBef>
                <a:spcPts val="95"/>
              </a:spcBef>
              <a:buAutoNum type="arabicPeriod"/>
              <a:tabLst>
                <a:tab pos="341630" algn="l"/>
                <a:tab pos="6108065" algn="l"/>
              </a:tabLst>
            </a:pPr>
            <a:r>
              <a:rPr dirty="0" sz="1200">
                <a:latin typeface="Calibri"/>
                <a:cs typeface="Calibri"/>
                <a:hlinkClick r:id="rId11" action="ppaction://hlinksldjump"/>
              </a:rPr>
              <a:t>Arrays</a:t>
            </a:r>
            <a:r>
              <a:rPr dirty="0" sz="1200" spc="110">
                <a:latin typeface="Calibri"/>
                <a:cs typeface="Calibri"/>
              </a:rPr>
              <a:t>  </a:t>
            </a:r>
            <a:r>
              <a:rPr dirty="0" sz="1200">
                <a:latin typeface="Calibri"/>
                <a:cs typeface="Calibri"/>
              </a:rPr>
              <a:t>.</a:t>
            </a:r>
            <a:r>
              <a:rPr dirty="0" sz="1200" spc="36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.</a:t>
            </a:r>
            <a:r>
              <a:rPr dirty="0" sz="1200" spc="36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.</a:t>
            </a:r>
            <a:r>
              <a:rPr dirty="0" sz="1200" spc="35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.</a:t>
            </a:r>
            <a:r>
              <a:rPr dirty="0" sz="1200" spc="35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.</a:t>
            </a:r>
            <a:r>
              <a:rPr dirty="0" sz="1200" spc="36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.</a:t>
            </a:r>
            <a:r>
              <a:rPr dirty="0" sz="1200" spc="35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.</a:t>
            </a:r>
            <a:r>
              <a:rPr dirty="0" sz="1200" spc="35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.</a:t>
            </a:r>
            <a:r>
              <a:rPr dirty="0" sz="1200" spc="36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.</a:t>
            </a:r>
            <a:r>
              <a:rPr dirty="0" sz="1200" spc="35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.</a:t>
            </a:r>
            <a:r>
              <a:rPr dirty="0" sz="1200" spc="35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.</a:t>
            </a:r>
            <a:r>
              <a:rPr dirty="0" sz="1200" spc="36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.</a:t>
            </a:r>
            <a:r>
              <a:rPr dirty="0" sz="1200" spc="35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.</a:t>
            </a:r>
            <a:r>
              <a:rPr dirty="0" sz="1200" spc="35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.</a:t>
            </a:r>
            <a:r>
              <a:rPr dirty="0" sz="1200" spc="36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.</a:t>
            </a:r>
            <a:r>
              <a:rPr dirty="0" sz="1200" spc="35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.</a:t>
            </a:r>
            <a:r>
              <a:rPr dirty="0" sz="1200" spc="36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.</a:t>
            </a:r>
            <a:r>
              <a:rPr dirty="0" sz="1200" spc="35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.</a:t>
            </a:r>
            <a:r>
              <a:rPr dirty="0" sz="1200" spc="35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.</a:t>
            </a:r>
            <a:r>
              <a:rPr dirty="0" sz="1200" spc="36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.</a:t>
            </a:r>
            <a:r>
              <a:rPr dirty="0" sz="1200" spc="35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.</a:t>
            </a:r>
            <a:r>
              <a:rPr dirty="0" sz="1200" spc="35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.</a:t>
            </a:r>
            <a:r>
              <a:rPr dirty="0" sz="1200" spc="36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.</a:t>
            </a:r>
            <a:r>
              <a:rPr dirty="0" sz="1200" spc="35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.</a:t>
            </a:r>
            <a:r>
              <a:rPr dirty="0" sz="1200" spc="35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.</a:t>
            </a:r>
            <a:r>
              <a:rPr dirty="0" sz="1200" spc="36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.</a:t>
            </a:r>
            <a:r>
              <a:rPr dirty="0" sz="1200" spc="35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.</a:t>
            </a:r>
            <a:r>
              <a:rPr dirty="0" sz="1200" spc="35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.</a:t>
            </a:r>
            <a:r>
              <a:rPr dirty="0" sz="1200" spc="36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.</a:t>
            </a:r>
            <a:r>
              <a:rPr dirty="0" sz="1200" spc="35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.</a:t>
            </a:r>
            <a:r>
              <a:rPr dirty="0" sz="1200" spc="35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.</a:t>
            </a:r>
            <a:r>
              <a:rPr dirty="0" sz="1200" spc="36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.</a:t>
            </a:r>
            <a:r>
              <a:rPr dirty="0" sz="1200" spc="35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.</a:t>
            </a:r>
            <a:r>
              <a:rPr dirty="0" sz="1200" spc="35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.</a:t>
            </a:r>
            <a:r>
              <a:rPr dirty="0" sz="1200" spc="36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.</a:t>
            </a:r>
            <a:r>
              <a:rPr dirty="0" sz="1200" spc="35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.</a:t>
            </a:r>
            <a:r>
              <a:rPr dirty="0" sz="1200" spc="35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.</a:t>
            </a:r>
            <a:r>
              <a:rPr dirty="0" sz="1200" spc="36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.</a:t>
            </a:r>
            <a:r>
              <a:rPr dirty="0" sz="1200" spc="35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.</a:t>
            </a:r>
            <a:r>
              <a:rPr dirty="0" sz="1200" spc="35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.</a:t>
            </a:r>
            <a:r>
              <a:rPr dirty="0" sz="1200" spc="36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.</a:t>
            </a:r>
            <a:r>
              <a:rPr dirty="0" sz="1200" spc="35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.</a:t>
            </a:r>
            <a:r>
              <a:rPr dirty="0" sz="1200" spc="35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.</a:t>
            </a:r>
            <a:r>
              <a:rPr dirty="0" sz="1200" spc="360">
                <a:latin typeface="Calibri"/>
                <a:cs typeface="Calibri"/>
              </a:rPr>
              <a:t> </a:t>
            </a:r>
            <a:r>
              <a:rPr dirty="0" sz="1200" spc="-50">
                <a:latin typeface="Calibri"/>
                <a:cs typeface="Calibri"/>
              </a:rPr>
              <a:t>.</a:t>
            </a:r>
            <a:r>
              <a:rPr dirty="0" sz="1200">
                <a:latin typeface="Calibri"/>
                <a:cs typeface="Calibri"/>
              </a:rPr>
              <a:t>	</a:t>
            </a:r>
            <a:r>
              <a:rPr dirty="0" sz="1200" spc="-25">
                <a:latin typeface="Calibri"/>
                <a:cs typeface="Calibri"/>
              </a:rPr>
              <a:t>64</a:t>
            </a:r>
            <a:endParaRPr sz="1200">
              <a:latin typeface="Calibri"/>
              <a:cs typeface="Calibri"/>
            </a:endParaRPr>
          </a:p>
          <a:p>
            <a:pPr algn="r" lvl="1" marL="341630" marR="6350" indent="-341630">
              <a:lnSpc>
                <a:spcPct val="100000"/>
              </a:lnSpc>
              <a:spcBef>
                <a:spcPts val="1420"/>
              </a:spcBef>
              <a:buAutoNum type="arabicPeriod"/>
              <a:tabLst>
                <a:tab pos="341630" algn="l"/>
                <a:tab pos="6106795" algn="l"/>
              </a:tabLst>
            </a:pPr>
            <a:r>
              <a:rPr dirty="0" sz="1200">
                <a:latin typeface="Calibri"/>
                <a:cs typeface="Calibri"/>
                <a:hlinkClick r:id="rId12" action="ppaction://hlinksldjump"/>
              </a:rPr>
              <a:t>Simple</a:t>
            </a:r>
            <a:r>
              <a:rPr dirty="0" sz="1200" spc="130">
                <a:latin typeface="Calibri"/>
                <a:cs typeface="Calibri"/>
                <a:hlinkClick r:id="rId12" action="ppaction://hlinksldjump"/>
              </a:rPr>
              <a:t> </a:t>
            </a:r>
            <a:r>
              <a:rPr dirty="0" sz="1200">
                <a:latin typeface="Calibri"/>
                <a:cs typeface="Calibri"/>
                <a:hlinkClick r:id="rId12" action="ppaction://hlinksldjump"/>
              </a:rPr>
              <a:t>linked</a:t>
            </a:r>
            <a:r>
              <a:rPr dirty="0" sz="1200" spc="135">
                <a:latin typeface="Calibri"/>
                <a:cs typeface="Calibri"/>
                <a:hlinkClick r:id="rId12" action="ppaction://hlinksldjump"/>
              </a:rPr>
              <a:t> </a:t>
            </a:r>
            <a:r>
              <a:rPr dirty="0" sz="1200">
                <a:latin typeface="Calibri"/>
                <a:cs typeface="Calibri"/>
                <a:hlinkClick r:id="rId12" action="ppaction://hlinksldjump"/>
              </a:rPr>
              <a:t>linear</a:t>
            </a:r>
            <a:r>
              <a:rPr dirty="0" sz="1200" spc="135">
                <a:latin typeface="Calibri"/>
                <a:cs typeface="Calibri"/>
                <a:hlinkClick r:id="rId12" action="ppaction://hlinksldjump"/>
              </a:rPr>
              <a:t> </a:t>
            </a:r>
            <a:r>
              <a:rPr dirty="0" sz="1200">
                <a:latin typeface="Calibri"/>
                <a:cs typeface="Calibri"/>
                <a:hlinkClick r:id="rId12" action="ppaction://hlinksldjump"/>
              </a:rPr>
              <a:t>lists</a:t>
            </a:r>
            <a:r>
              <a:rPr dirty="0" sz="1200" spc="160">
                <a:latin typeface="Calibri"/>
                <a:cs typeface="Calibri"/>
              </a:rPr>
              <a:t>  </a:t>
            </a:r>
            <a:r>
              <a:rPr dirty="0" sz="1200">
                <a:latin typeface="Calibri"/>
                <a:cs typeface="Calibri"/>
              </a:rPr>
              <a:t>.</a:t>
            </a:r>
            <a:r>
              <a:rPr dirty="0" sz="1200" spc="36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.</a:t>
            </a:r>
            <a:r>
              <a:rPr dirty="0" sz="1200" spc="36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.</a:t>
            </a:r>
            <a:r>
              <a:rPr dirty="0" sz="1200" spc="36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.</a:t>
            </a:r>
            <a:r>
              <a:rPr dirty="0" sz="1200" spc="36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.</a:t>
            </a:r>
            <a:r>
              <a:rPr dirty="0" sz="1200" spc="36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.</a:t>
            </a:r>
            <a:r>
              <a:rPr dirty="0" sz="1200" spc="36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.</a:t>
            </a:r>
            <a:r>
              <a:rPr dirty="0" sz="1200" spc="36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.</a:t>
            </a:r>
            <a:r>
              <a:rPr dirty="0" sz="1200" spc="36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.</a:t>
            </a:r>
            <a:r>
              <a:rPr dirty="0" sz="1200" spc="36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.</a:t>
            </a:r>
            <a:r>
              <a:rPr dirty="0" sz="1200" spc="36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.</a:t>
            </a:r>
            <a:r>
              <a:rPr dirty="0" sz="1200" spc="36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.</a:t>
            </a:r>
            <a:r>
              <a:rPr dirty="0" sz="1200" spc="36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.</a:t>
            </a:r>
            <a:r>
              <a:rPr dirty="0" sz="1200" spc="36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.</a:t>
            </a:r>
            <a:r>
              <a:rPr dirty="0" sz="1200" spc="36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.</a:t>
            </a:r>
            <a:r>
              <a:rPr dirty="0" sz="1200" spc="36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.</a:t>
            </a:r>
            <a:r>
              <a:rPr dirty="0" sz="1200" spc="36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.</a:t>
            </a:r>
            <a:r>
              <a:rPr dirty="0" sz="1200" spc="36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.</a:t>
            </a:r>
            <a:r>
              <a:rPr dirty="0" sz="1200" spc="36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.</a:t>
            </a:r>
            <a:r>
              <a:rPr dirty="0" sz="1200" spc="36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.</a:t>
            </a:r>
            <a:r>
              <a:rPr dirty="0" sz="1200" spc="36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.</a:t>
            </a:r>
            <a:r>
              <a:rPr dirty="0" sz="1200" spc="36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.</a:t>
            </a:r>
            <a:r>
              <a:rPr dirty="0" sz="1200" spc="36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.</a:t>
            </a:r>
            <a:r>
              <a:rPr dirty="0" sz="1200" spc="36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.</a:t>
            </a:r>
            <a:r>
              <a:rPr dirty="0" sz="1200" spc="36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.</a:t>
            </a:r>
            <a:r>
              <a:rPr dirty="0" sz="1200" spc="36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.</a:t>
            </a:r>
            <a:r>
              <a:rPr dirty="0" sz="1200" spc="36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.</a:t>
            </a:r>
            <a:r>
              <a:rPr dirty="0" sz="1200" spc="36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.</a:t>
            </a:r>
            <a:r>
              <a:rPr dirty="0" sz="1200" spc="36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.</a:t>
            </a:r>
            <a:r>
              <a:rPr dirty="0" sz="1200" spc="36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.</a:t>
            </a:r>
            <a:r>
              <a:rPr dirty="0" sz="1200" spc="36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.</a:t>
            </a:r>
            <a:r>
              <a:rPr dirty="0" sz="1200" spc="36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.</a:t>
            </a:r>
            <a:r>
              <a:rPr dirty="0" sz="1200" spc="36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.</a:t>
            </a:r>
            <a:r>
              <a:rPr dirty="0" sz="1200" spc="360">
                <a:latin typeface="Calibri"/>
                <a:cs typeface="Calibri"/>
              </a:rPr>
              <a:t> </a:t>
            </a:r>
            <a:r>
              <a:rPr dirty="0" sz="1200" spc="-50">
                <a:latin typeface="Calibri"/>
                <a:cs typeface="Calibri"/>
              </a:rPr>
              <a:t>.</a:t>
            </a:r>
            <a:r>
              <a:rPr dirty="0" sz="1200">
                <a:latin typeface="Calibri"/>
                <a:cs typeface="Calibri"/>
              </a:rPr>
              <a:t>	</a:t>
            </a:r>
            <a:r>
              <a:rPr dirty="0" sz="1200" spc="-25">
                <a:latin typeface="Calibri"/>
                <a:cs typeface="Calibri"/>
              </a:rPr>
              <a:t>66</a:t>
            </a:r>
            <a:endParaRPr sz="1200">
              <a:latin typeface="Calibri"/>
              <a:cs typeface="Calibri"/>
            </a:endParaRPr>
          </a:p>
          <a:p>
            <a:pPr algn="r" lvl="2" marL="474980" marR="5080" indent="-474980">
              <a:lnSpc>
                <a:spcPct val="100000"/>
              </a:lnSpc>
              <a:spcBef>
                <a:spcPts val="1425"/>
              </a:spcBef>
              <a:buAutoNum type="arabicPeriod"/>
              <a:tabLst>
                <a:tab pos="474980" algn="l"/>
                <a:tab pos="1816735" algn="l"/>
                <a:tab pos="5766435" algn="l"/>
              </a:tabLst>
            </a:pPr>
            <a:r>
              <a:rPr dirty="0" sz="1200">
                <a:latin typeface="Calibri"/>
                <a:cs typeface="Calibri"/>
                <a:hlinkClick r:id="rId13" action="ppaction://hlinksldjump"/>
              </a:rPr>
              <a:t>Structured</a:t>
            </a:r>
            <a:r>
              <a:rPr dirty="0" sz="1200" spc="375">
                <a:latin typeface="Calibri"/>
                <a:cs typeface="Calibri"/>
                <a:hlinkClick r:id="rId13" action="ppaction://hlinksldjump"/>
              </a:rPr>
              <a:t> </a:t>
            </a:r>
            <a:r>
              <a:rPr dirty="0" sz="1200" spc="-10">
                <a:latin typeface="Calibri"/>
                <a:cs typeface="Calibri"/>
                <a:hlinkClick r:id="rId13" action="ppaction://hlinksldjump"/>
              </a:rPr>
              <a:t>objects</a:t>
            </a:r>
            <a:r>
              <a:rPr dirty="0" sz="1200">
                <a:latin typeface="Calibri"/>
                <a:cs typeface="Calibri"/>
              </a:rPr>
              <a:t>	.</a:t>
            </a:r>
            <a:r>
              <a:rPr dirty="0" sz="1200" spc="35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.</a:t>
            </a:r>
            <a:r>
              <a:rPr dirty="0" sz="1200" spc="35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.</a:t>
            </a:r>
            <a:r>
              <a:rPr dirty="0" sz="1200" spc="35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.</a:t>
            </a:r>
            <a:r>
              <a:rPr dirty="0" sz="1200" spc="35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.</a:t>
            </a:r>
            <a:r>
              <a:rPr dirty="0" sz="1200" spc="35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.</a:t>
            </a:r>
            <a:r>
              <a:rPr dirty="0" sz="1200" spc="35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.</a:t>
            </a:r>
            <a:r>
              <a:rPr dirty="0" sz="1200" spc="35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.</a:t>
            </a:r>
            <a:r>
              <a:rPr dirty="0" sz="1200" spc="35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.</a:t>
            </a:r>
            <a:r>
              <a:rPr dirty="0" sz="1200" spc="35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.</a:t>
            </a:r>
            <a:r>
              <a:rPr dirty="0" sz="1200" spc="35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.</a:t>
            </a:r>
            <a:r>
              <a:rPr dirty="0" sz="1200" spc="35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.</a:t>
            </a:r>
            <a:r>
              <a:rPr dirty="0" sz="1200" spc="35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.</a:t>
            </a:r>
            <a:r>
              <a:rPr dirty="0" sz="1200" spc="35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.</a:t>
            </a:r>
            <a:r>
              <a:rPr dirty="0" sz="1200" spc="35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.</a:t>
            </a:r>
            <a:r>
              <a:rPr dirty="0" sz="1200" spc="35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.</a:t>
            </a:r>
            <a:r>
              <a:rPr dirty="0" sz="1200" spc="35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.</a:t>
            </a:r>
            <a:r>
              <a:rPr dirty="0" sz="1200" spc="35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.</a:t>
            </a:r>
            <a:r>
              <a:rPr dirty="0" sz="1200" spc="35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.</a:t>
            </a:r>
            <a:r>
              <a:rPr dirty="0" sz="1200" spc="35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.</a:t>
            </a:r>
            <a:r>
              <a:rPr dirty="0" sz="1200" spc="35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.</a:t>
            </a:r>
            <a:r>
              <a:rPr dirty="0" sz="1200" spc="35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.</a:t>
            </a:r>
            <a:r>
              <a:rPr dirty="0" sz="1200" spc="35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.</a:t>
            </a:r>
            <a:r>
              <a:rPr dirty="0" sz="1200" spc="35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.</a:t>
            </a:r>
            <a:r>
              <a:rPr dirty="0" sz="1200" spc="35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.</a:t>
            </a:r>
            <a:r>
              <a:rPr dirty="0" sz="1200" spc="35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.</a:t>
            </a:r>
            <a:r>
              <a:rPr dirty="0" sz="1200" spc="35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.</a:t>
            </a:r>
            <a:r>
              <a:rPr dirty="0" sz="1200" spc="35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.</a:t>
            </a:r>
            <a:r>
              <a:rPr dirty="0" sz="1200" spc="35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.</a:t>
            </a:r>
            <a:r>
              <a:rPr dirty="0" sz="1200" spc="35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.</a:t>
            </a:r>
            <a:r>
              <a:rPr dirty="0" sz="1200" spc="35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.</a:t>
            </a:r>
            <a:r>
              <a:rPr dirty="0" sz="1200" spc="35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.</a:t>
            </a:r>
            <a:r>
              <a:rPr dirty="0" sz="1200" spc="350">
                <a:latin typeface="Calibri"/>
                <a:cs typeface="Calibri"/>
              </a:rPr>
              <a:t> </a:t>
            </a:r>
            <a:r>
              <a:rPr dirty="0" sz="1200" spc="-50">
                <a:latin typeface="Calibri"/>
                <a:cs typeface="Calibri"/>
              </a:rPr>
              <a:t>.</a:t>
            </a:r>
            <a:r>
              <a:rPr dirty="0" sz="1200">
                <a:latin typeface="Calibri"/>
                <a:cs typeface="Calibri"/>
              </a:rPr>
              <a:t>	</a:t>
            </a:r>
            <a:r>
              <a:rPr dirty="0" sz="1200" spc="-25">
                <a:latin typeface="Calibri"/>
                <a:cs typeface="Calibri"/>
              </a:rPr>
              <a:t>67</a:t>
            </a:r>
            <a:endParaRPr sz="1200">
              <a:latin typeface="Calibri"/>
              <a:cs typeface="Calibri"/>
            </a:endParaRPr>
          </a:p>
          <a:p>
            <a:pPr algn="r" lvl="2" marL="474980" marR="5080" indent="-474980">
              <a:lnSpc>
                <a:spcPct val="100000"/>
              </a:lnSpc>
              <a:spcBef>
                <a:spcPts val="1420"/>
              </a:spcBef>
              <a:buAutoNum type="arabicPeriod"/>
              <a:tabLst>
                <a:tab pos="474980" algn="l"/>
                <a:tab pos="5765800" algn="l"/>
              </a:tabLst>
            </a:pPr>
            <a:r>
              <a:rPr dirty="0" sz="1200">
                <a:latin typeface="Calibri"/>
                <a:cs typeface="Calibri"/>
                <a:hlinkClick r:id="rId14" action="ppaction://hlinksldjump"/>
              </a:rPr>
              <a:t>Insert</a:t>
            </a:r>
            <a:r>
              <a:rPr dirty="0" sz="1200" spc="135">
                <a:latin typeface="Calibri"/>
                <a:cs typeface="Calibri"/>
                <a:hlinkClick r:id="rId14" action="ppaction://hlinksldjump"/>
              </a:rPr>
              <a:t> </a:t>
            </a:r>
            <a:r>
              <a:rPr dirty="0" sz="1200">
                <a:latin typeface="Calibri"/>
                <a:cs typeface="Calibri"/>
                <a:hlinkClick r:id="rId14" action="ppaction://hlinksldjump"/>
              </a:rPr>
              <a:t>in</a:t>
            </a:r>
            <a:r>
              <a:rPr dirty="0" sz="1200" spc="135">
                <a:latin typeface="Calibri"/>
                <a:cs typeface="Calibri"/>
                <a:hlinkClick r:id="rId14" action="ppaction://hlinksldjump"/>
              </a:rPr>
              <a:t> </a:t>
            </a:r>
            <a:r>
              <a:rPr dirty="0" sz="1200">
                <a:latin typeface="Calibri"/>
                <a:cs typeface="Calibri"/>
                <a:hlinkClick r:id="rId14" action="ppaction://hlinksldjump"/>
              </a:rPr>
              <a:t>linked</a:t>
            </a:r>
            <a:r>
              <a:rPr dirty="0" sz="1200" spc="135">
                <a:latin typeface="Calibri"/>
                <a:cs typeface="Calibri"/>
                <a:hlinkClick r:id="rId14" action="ppaction://hlinksldjump"/>
              </a:rPr>
              <a:t> </a:t>
            </a:r>
            <a:r>
              <a:rPr dirty="0" sz="1200">
                <a:latin typeface="Calibri"/>
                <a:cs typeface="Calibri"/>
                <a:hlinkClick r:id="rId14" action="ppaction://hlinksldjump"/>
              </a:rPr>
              <a:t>list</a:t>
            </a:r>
            <a:r>
              <a:rPr dirty="0" sz="1200" spc="165">
                <a:latin typeface="Calibri"/>
                <a:cs typeface="Calibri"/>
              </a:rPr>
              <a:t>  </a:t>
            </a:r>
            <a:r>
              <a:rPr dirty="0" sz="1200">
                <a:latin typeface="Calibri"/>
                <a:cs typeface="Calibri"/>
              </a:rPr>
              <a:t>.</a:t>
            </a:r>
            <a:r>
              <a:rPr dirty="0" sz="1200" spc="36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.</a:t>
            </a:r>
            <a:r>
              <a:rPr dirty="0" sz="1200" spc="36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.</a:t>
            </a:r>
            <a:r>
              <a:rPr dirty="0" sz="1200" spc="36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.</a:t>
            </a:r>
            <a:r>
              <a:rPr dirty="0" sz="1200" spc="36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.</a:t>
            </a:r>
            <a:r>
              <a:rPr dirty="0" sz="1200" spc="36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.</a:t>
            </a:r>
            <a:r>
              <a:rPr dirty="0" sz="1200" spc="36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.</a:t>
            </a:r>
            <a:r>
              <a:rPr dirty="0" sz="1200" spc="36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.</a:t>
            </a:r>
            <a:r>
              <a:rPr dirty="0" sz="1200" spc="36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.</a:t>
            </a:r>
            <a:r>
              <a:rPr dirty="0" sz="1200" spc="36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.</a:t>
            </a:r>
            <a:r>
              <a:rPr dirty="0" sz="1200" spc="36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.</a:t>
            </a:r>
            <a:r>
              <a:rPr dirty="0" sz="1200" spc="36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.</a:t>
            </a:r>
            <a:r>
              <a:rPr dirty="0" sz="1200" spc="36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.</a:t>
            </a:r>
            <a:r>
              <a:rPr dirty="0" sz="1200" spc="36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.</a:t>
            </a:r>
            <a:r>
              <a:rPr dirty="0" sz="1200" spc="36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.</a:t>
            </a:r>
            <a:r>
              <a:rPr dirty="0" sz="1200" spc="36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.</a:t>
            </a:r>
            <a:r>
              <a:rPr dirty="0" sz="1200" spc="36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.</a:t>
            </a:r>
            <a:r>
              <a:rPr dirty="0" sz="1200" spc="36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.</a:t>
            </a:r>
            <a:r>
              <a:rPr dirty="0" sz="1200" spc="36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.</a:t>
            </a:r>
            <a:r>
              <a:rPr dirty="0" sz="1200" spc="36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.</a:t>
            </a:r>
            <a:r>
              <a:rPr dirty="0" sz="1200" spc="36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.</a:t>
            </a:r>
            <a:r>
              <a:rPr dirty="0" sz="1200" spc="36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.</a:t>
            </a:r>
            <a:r>
              <a:rPr dirty="0" sz="1200" spc="36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.</a:t>
            </a:r>
            <a:r>
              <a:rPr dirty="0" sz="1200" spc="36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.</a:t>
            </a:r>
            <a:r>
              <a:rPr dirty="0" sz="1200" spc="36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.</a:t>
            </a:r>
            <a:r>
              <a:rPr dirty="0" sz="1200" spc="36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.</a:t>
            </a:r>
            <a:r>
              <a:rPr dirty="0" sz="1200" spc="36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.</a:t>
            </a:r>
            <a:r>
              <a:rPr dirty="0" sz="1200" spc="36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.</a:t>
            </a:r>
            <a:r>
              <a:rPr dirty="0" sz="1200" spc="36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.</a:t>
            </a:r>
            <a:r>
              <a:rPr dirty="0" sz="1200" spc="36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.</a:t>
            </a:r>
            <a:r>
              <a:rPr dirty="0" sz="1200" spc="36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.</a:t>
            </a:r>
            <a:r>
              <a:rPr dirty="0" sz="1200" spc="36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.</a:t>
            </a:r>
            <a:r>
              <a:rPr dirty="0" sz="1200" spc="360">
                <a:latin typeface="Calibri"/>
                <a:cs typeface="Calibri"/>
              </a:rPr>
              <a:t> </a:t>
            </a:r>
            <a:r>
              <a:rPr dirty="0" sz="1200" spc="-50">
                <a:latin typeface="Calibri"/>
                <a:cs typeface="Calibri"/>
              </a:rPr>
              <a:t>.</a:t>
            </a:r>
            <a:r>
              <a:rPr dirty="0" sz="1200">
                <a:latin typeface="Calibri"/>
                <a:cs typeface="Calibri"/>
              </a:rPr>
              <a:t>	</a:t>
            </a:r>
            <a:r>
              <a:rPr dirty="0" sz="1200" spc="-25">
                <a:latin typeface="Calibri"/>
                <a:cs typeface="Calibri"/>
              </a:rPr>
              <a:t>68</a:t>
            </a:r>
            <a:endParaRPr sz="1200">
              <a:latin typeface="Calibri"/>
              <a:cs typeface="Calibri"/>
            </a:endParaRPr>
          </a:p>
          <a:p>
            <a:pPr algn="r" lvl="2" marL="474980" marR="5715" indent="-474980">
              <a:lnSpc>
                <a:spcPct val="100000"/>
              </a:lnSpc>
              <a:spcBef>
                <a:spcPts val="1420"/>
              </a:spcBef>
              <a:buAutoNum type="arabicPeriod"/>
              <a:tabLst>
                <a:tab pos="474980" algn="l"/>
                <a:tab pos="5765800" algn="l"/>
              </a:tabLst>
            </a:pPr>
            <a:r>
              <a:rPr dirty="0" sz="1200">
                <a:latin typeface="Calibri"/>
                <a:cs typeface="Calibri"/>
                <a:hlinkClick r:id="rId15" action="ppaction://hlinksldjump"/>
              </a:rPr>
              <a:t>Search</a:t>
            </a:r>
            <a:r>
              <a:rPr dirty="0" sz="1200" spc="135">
                <a:latin typeface="Calibri"/>
                <a:cs typeface="Calibri"/>
                <a:hlinkClick r:id="rId15" action="ppaction://hlinksldjump"/>
              </a:rPr>
              <a:t> </a:t>
            </a:r>
            <a:r>
              <a:rPr dirty="0" sz="1200">
                <a:latin typeface="Calibri"/>
                <a:cs typeface="Calibri"/>
                <a:hlinkClick r:id="rId15" action="ppaction://hlinksldjump"/>
              </a:rPr>
              <a:t>in</a:t>
            </a:r>
            <a:r>
              <a:rPr dirty="0" sz="1200" spc="135">
                <a:latin typeface="Calibri"/>
                <a:cs typeface="Calibri"/>
                <a:hlinkClick r:id="rId15" action="ppaction://hlinksldjump"/>
              </a:rPr>
              <a:t> </a:t>
            </a:r>
            <a:r>
              <a:rPr dirty="0" sz="1200">
                <a:latin typeface="Calibri"/>
                <a:cs typeface="Calibri"/>
                <a:hlinkClick r:id="rId15" action="ppaction://hlinksldjump"/>
              </a:rPr>
              <a:t>linked</a:t>
            </a:r>
            <a:r>
              <a:rPr dirty="0" sz="1200" spc="135">
                <a:latin typeface="Calibri"/>
                <a:cs typeface="Calibri"/>
                <a:hlinkClick r:id="rId15" action="ppaction://hlinksldjump"/>
              </a:rPr>
              <a:t> </a:t>
            </a:r>
            <a:r>
              <a:rPr dirty="0" sz="1200">
                <a:latin typeface="Calibri"/>
                <a:cs typeface="Calibri"/>
                <a:hlinkClick r:id="rId15" action="ppaction://hlinksldjump"/>
              </a:rPr>
              <a:t>list</a:t>
            </a:r>
            <a:r>
              <a:rPr dirty="0" sz="1200" spc="19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.</a:t>
            </a:r>
            <a:r>
              <a:rPr dirty="0" sz="1200" spc="35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.</a:t>
            </a:r>
            <a:r>
              <a:rPr dirty="0" sz="1200" spc="36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.</a:t>
            </a:r>
            <a:r>
              <a:rPr dirty="0" sz="1200" spc="36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.</a:t>
            </a:r>
            <a:r>
              <a:rPr dirty="0" sz="1200" spc="35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.</a:t>
            </a:r>
            <a:r>
              <a:rPr dirty="0" sz="1200" spc="36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.</a:t>
            </a:r>
            <a:r>
              <a:rPr dirty="0" sz="1200" spc="36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.</a:t>
            </a:r>
            <a:r>
              <a:rPr dirty="0" sz="1200" spc="36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.</a:t>
            </a:r>
            <a:r>
              <a:rPr dirty="0" sz="1200" spc="35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.</a:t>
            </a:r>
            <a:r>
              <a:rPr dirty="0" sz="1200" spc="36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.</a:t>
            </a:r>
            <a:r>
              <a:rPr dirty="0" sz="1200" spc="36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.</a:t>
            </a:r>
            <a:r>
              <a:rPr dirty="0" sz="1200" spc="35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.</a:t>
            </a:r>
            <a:r>
              <a:rPr dirty="0" sz="1200" spc="36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.</a:t>
            </a:r>
            <a:r>
              <a:rPr dirty="0" sz="1200" spc="36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.</a:t>
            </a:r>
            <a:r>
              <a:rPr dirty="0" sz="1200" spc="35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.</a:t>
            </a:r>
            <a:r>
              <a:rPr dirty="0" sz="1200" spc="36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.</a:t>
            </a:r>
            <a:r>
              <a:rPr dirty="0" sz="1200" spc="36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.</a:t>
            </a:r>
            <a:r>
              <a:rPr dirty="0" sz="1200" spc="35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.</a:t>
            </a:r>
            <a:r>
              <a:rPr dirty="0" sz="1200" spc="36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.</a:t>
            </a:r>
            <a:r>
              <a:rPr dirty="0" sz="1200" spc="36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.</a:t>
            </a:r>
            <a:r>
              <a:rPr dirty="0" sz="1200" spc="35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.</a:t>
            </a:r>
            <a:r>
              <a:rPr dirty="0" sz="1200" spc="36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.</a:t>
            </a:r>
            <a:r>
              <a:rPr dirty="0" sz="1200" spc="36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.</a:t>
            </a:r>
            <a:r>
              <a:rPr dirty="0" sz="1200" spc="35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.</a:t>
            </a:r>
            <a:r>
              <a:rPr dirty="0" sz="1200" spc="36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.</a:t>
            </a:r>
            <a:r>
              <a:rPr dirty="0" sz="1200" spc="36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.</a:t>
            </a:r>
            <a:r>
              <a:rPr dirty="0" sz="1200" spc="35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.</a:t>
            </a:r>
            <a:r>
              <a:rPr dirty="0" sz="1200" spc="36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.</a:t>
            </a:r>
            <a:r>
              <a:rPr dirty="0" sz="1200" spc="36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.</a:t>
            </a:r>
            <a:r>
              <a:rPr dirty="0" sz="1200" spc="36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.</a:t>
            </a:r>
            <a:r>
              <a:rPr dirty="0" sz="1200" spc="35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.</a:t>
            </a:r>
            <a:r>
              <a:rPr dirty="0" sz="1200" spc="36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.</a:t>
            </a:r>
            <a:r>
              <a:rPr dirty="0" sz="1200" spc="360">
                <a:latin typeface="Calibri"/>
                <a:cs typeface="Calibri"/>
              </a:rPr>
              <a:t> </a:t>
            </a:r>
            <a:r>
              <a:rPr dirty="0" sz="1200" spc="-50">
                <a:latin typeface="Calibri"/>
                <a:cs typeface="Calibri"/>
              </a:rPr>
              <a:t>.</a:t>
            </a:r>
            <a:r>
              <a:rPr dirty="0" sz="1200">
                <a:latin typeface="Calibri"/>
                <a:cs typeface="Calibri"/>
              </a:rPr>
              <a:t>	</a:t>
            </a:r>
            <a:r>
              <a:rPr dirty="0" sz="1200" spc="-25">
                <a:latin typeface="Calibri"/>
                <a:cs typeface="Calibri"/>
              </a:rPr>
              <a:t>69</a:t>
            </a:r>
            <a:endParaRPr sz="1200">
              <a:latin typeface="Calibri"/>
              <a:cs typeface="Calibri"/>
            </a:endParaRPr>
          </a:p>
          <a:p>
            <a:pPr algn="r" lvl="2" marL="474980" marR="5080" indent="-474980">
              <a:lnSpc>
                <a:spcPct val="100000"/>
              </a:lnSpc>
              <a:spcBef>
                <a:spcPts val="1425"/>
              </a:spcBef>
              <a:buAutoNum type="arabicPeriod"/>
              <a:tabLst>
                <a:tab pos="474980" algn="l"/>
                <a:tab pos="5765800" algn="l"/>
              </a:tabLst>
            </a:pPr>
            <a:r>
              <a:rPr dirty="0" sz="1200">
                <a:latin typeface="Calibri"/>
                <a:cs typeface="Calibri"/>
                <a:hlinkClick r:id="rId16" action="ppaction://hlinksldjump"/>
              </a:rPr>
              <a:t>Deleting</a:t>
            </a:r>
            <a:r>
              <a:rPr dirty="0" sz="1200" spc="135">
                <a:latin typeface="Calibri"/>
                <a:cs typeface="Calibri"/>
                <a:hlinkClick r:id="rId16" action="ppaction://hlinksldjump"/>
              </a:rPr>
              <a:t> </a:t>
            </a:r>
            <a:r>
              <a:rPr dirty="0" sz="1200">
                <a:latin typeface="Calibri"/>
                <a:cs typeface="Calibri"/>
                <a:hlinkClick r:id="rId16" action="ppaction://hlinksldjump"/>
              </a:rPr>
              <a:t>an</a:t>
            </a:r>
            <a:r>
              <a:rPr dirty="0" sz="1200" spc="135">
                <a:latin typeface="Calibri"/>
                <a:cs typeface="Calibri"/>
                <a:hlinkClick r:id="rId16" action="ppaction://hlinksldjump"/>
              </a:rPr>
              <a:t> </a:t>
            </a:r>
            <a:r>
              <a:rPr dirty="0" sz="1200">
                <a:latin typeface="Calibri"/>
                <a:cs typeface="Calibri"/>
                <a:hlinkClick r:id="rId16" action="ppaction://hlinksldjump"/>
              </a:rPr>
              <a:t>item</a:t>
            </a:r>
            <a:r>
              <a:rPr dirty="0" sz="1200" spc="130">
                <a:latin typeface="Calibri"/>
                <a:cs typeface="Calibri"/>
                <a:hlinkClick r:id="rId16" action="ppaction://hlinksldjump"/>
              </a:rPr>
              <a:t> </a:t>
            </a:r>
            <a:r>
              <a:rPr dirty="0" sz="1200">
                <a:latin typeface="Calibri"/>
                <a:cs typeface="Calibri"/>
                <a:hlinkClick r:id="rId16" action="ppaction://hlinksldjump"/>
              </a:rPr>
              <a:t>from</a:t>
            </a:r>
            <a:r>
              <a:rPr dirty="0" sz="1200" spc="140">
                <a:latin typeface="Calibri"/>
                <a:cs typeface="Calibri"/>
                <a:hlinkClick r:id="rId16" action="ppaction://hlinksldjump"/>
              </a:rPr>
              <a:t> </a:t>
            </a:r>
            <a:r>
              <a:rPr dirty="0" sz="1200">
                <a:latin typeface="Calibri"/>
                <a:cs typeface="Calibri"/>
                <a:hlinkClick r:id="rId16" action="ppaction://hlinksldjump"/>
              </a:rPr>
              <a:t>the</a:t>
            </a:r>
            <a:r>
              <a:rPr dirty="0" sz="1200" spc="130">
                <a:latin typeface="Calibri"/>
                <a:cs typeface="Calibri"/>
                <a:hlinkClick r:id="rId16" action="ppaction://hlinksldjump"/>
              </a:rPr>
              <a:t> </a:t>
            </a:r>
            <a:r>
              <a:rPr dirty="0" sz="1200">
                <a:latin typeface="Calibri"/>
                <a:cs typeface="Calibri"/>
                <a:hlinkClick r:id="rId16" action="ppaction://hlinksldjump"/>
              </a:rPr>
              <a:t>list</a:t>
            </a:r>
            <a:r>
              <a:rPr dirty="0" sz="1200" spc="145">
                <a:latin typeface="Calibri"/>
                <a:cs typeface="Calibri"/>
              </a:rPr>
              <a:t>  </a:t>
            </a:r>
            <a:r>
              <a:rPr dirty="0" sz="1200">
                <a:latin typeface="Calibri"/>
                <a:cs typeface="Calibri"/>
              </a:rPr>
              <a:t>.</a:t>
            </a:r>
            <a:r>
              <a:rPr dirty="0" sz="1200" spc="36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.</a:t>
            </a:r>
            <a:r>
              <a:rPr dirty="0" sz="1200" spc="36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.</a:t>
            </a:r>
            <a:r>
              <a:rPr dirty="0" sz="1200" spc="35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.</a:t>
            </a:r>
            <a:r>
              <a:rPr dirty="0" sz="1200" spc="36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.</a:t>
            </a:r>
            <a:r>
              <a:rPr dirty="0" sz="1200" spc="35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.</a:t>
            </a:r>
            <a:r>
              <a:rPr dirty="0" sz="1200" spc="36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.</a:t>
            </a:r>
            <a:r>
              <a:rPr dirty="0" sz="1200" spc="35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.</a:t>
            </a:r>
            <a:r>
              <a:rPr dirty="0" sz="1200" spc="36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.</a:t>
            </a:r>
            <a:r>
              <a:rPr dirty="0" sz="1200" spc="35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.</a:t>
            </a:r>
            <a:r>
              <a:rPr dirty="0" sz="1200" spc="36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.</a:t>
            </a:r>
            <a:r>
              <a:rPr dirty="0" sz="1200" spc="35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.</a:t>
            </a:r>
            <a:r>
              <a:rPr dirty="0" sz="1200" spc="36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.</a:t>
            </a:r>
            <a:r>
              <a:rPr dirty="0" sz="1200" spc="35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.</a:t>
            </a:r>
            <a:r>
              <a:rPr dirty="0" sz="1200" spc="36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.</a:t>
            </a:r>
            <a:r>
              <a:rPr dirty="0" sz="1200" spc="36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.</a:t>
            </a:r>
            <a:r>
              <a:rPr dirty="0" sz="1200" spc="35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.</a:t>
            </a:r>
            <a:r>
              <a:rPr dirty="0" sz="1200" spc="36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.</a:t>
            </a:r>
            <a:r>
              <a:rPr dirty="0" sz="1200" spc="35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.</a:t>
            </a:r>
            <a:r>
              <a:rPr dirty="0" sz="1200" spc="36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.</a:t>
            </a:r>
            <a:r>
              <a:rPr dirty="0" sz="1200" spc="35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.</a:t>
            </a:r>
            <a:r>
              <a:rPr dirty="0" sz="1200" spc="36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.</a:t>
            </a:r>
            <a:r>
              <a:rPr dirty="0" sz="1200" spc="35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.</a:t>
            </a:r>
            <a:r>
              <a:rPr dirty="0" sz="1200" spc="36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.</a:t>
            </a:r>
            <a:r>
              <a:rPr dirty="0" sz="1200" spc="35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.</a:t>
            </a:r>
            <a:r>
              <a:rPr dirty="0" sz="1200" spc="36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.</a:t>
            </a:r>
            <a:r>
              <a:rPr dirty="0" sz="1200" spc="355">
                <a:latin typeface="Calibri"/>
                <a:cs typeface="Calibri"/>
              </a:rPr>
              <a:t> </a:t>
            </a:r>
            <a:r>
              <a:rPr dirty="0" sz="1200" spc="-50">
                <a:latin typeface="Calibri"/>
                <a:cs typeface="Calibri"/>
              </a:rPr>
              <a:t>.</a:t>
            </a:r>
            <a:r>
              <a:rPr dirty="0" sz="1200">
                <a:latin typeface="Calibri"/>
                <a:cs typeface="Calibri"/>
              </a:rPr>
              <a:t>	</a:t>
            </a:r>
            <a:r>
              <a:rPr dirty="0" sz="1200" spc="-25">
                <a:latin typeface="Calibri"/>
                <a:cs typeface="Calibri"/>
              </a:rPr>
              <a:t>70</a:t>
            </a:r>
            <a:endParaRPr sz="1200">
              <a:latin typeface="Calibri"/>
              <a:cs typeface="Calibri"/>
            </a:endParaRPr>
          </a:p>
          <a:p>
            <a:pPr algn="r" lvl="2" marL="474980" marR="5080" indent="-474980">
              <a:lnSpc>
                <a:spcPct val="100000"/>
              </a:lnSpc>
              <a:spcBef>
                <a:spcPts val="1420"/>
              </a:spcBef>
              <a:buAutoNum type="arabicPeriod"/>
              <a:tabLst>
                <a:tab pos="474980" algn="l"/>
                <a:tab pos="5766435" algn="l"/>
              </a:tabLst>
            </a:pPr>
            <a:r>
              <a:rPr dirty="0" sz="1200">
                <a:latin typeface="Calibri"/>
                <a:cs typeface="Calibri"/>
                <a:hlinkClick r:id="rId17" action="ppaction://hlinksldjump"/>
              </a:rPr>
              <a:t>Main</a:t>
            </a:r>
            <a:r>
              <a:rPr dirty="0" sz="1200" spc="135">
                <a:latin typeface="Calibri"/>
                <a:cs typeface="Calibri"/>
                <a:hlinkClick r:id="rId17" action="ppaction://hlinksldjump"/>
              </a:rPr>
              <a:t> </a:t>
            </a:r>
            <a:r>
              <a:rPr dirty="0" sz="1200">
                <a:latin typeface="Calibri"/>
                <a:cs typeface="Calibri"/>
                <a:hlinkClick r:id="rId17" action="ppaction://hlinksldjump"/>
              </a:rPr>
              <a:t>program</a:t>
            </a:r>
            <a:r>
              <a:rPr dirty="0" sz="1200" spc="135">
                <a:latin typeface="Calibri"/>
                <a:cs typeface="Calibri"/>
                <a:hlinkClick r:id="rId17" action="ppaction://hlinksldjump"/>
              </a:rPr>
              <a:t> </a:t>
            </a:r>
            <a:r>
              <a:rPr dirty="0" sz="1200">
                <a:latin typeface="Calibri"/>
                <a:cs typeface="Calibri"/>
                <a:hlinkClick r:id="rId17" action="ppaction://hlinksldjump"/>
              </a:rPr>
              <a:t>for</a:t>
            </a:r>
            <a:r>
              <a:rPr dirty="0" sz="1200" spc="130">
                <a:latin typeface="Calibri"/>
                <a:cs typeface="Calibri"/>
                <a:hlinkClick r:id="rId17" action="ppaction://hlinksldjump"/>
              </a:rPr>
              <a:t> </a:t>
            </a:r>
            <a:r>
              <a:rPr dirty="0" sz="1200">
                <a:latin typeface="Calibri"/>
                <a:cs typeface="Calibri"/>
                <a:hlinkClick r:id="rId17" action="ppaction://hlinksldjump"/>
              </a:rPr>
              <a:t>testing</a:t>
            </a:r>
            <a:r>
              <a:rPr dirty="0" sz="1200" spc="13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.</a:t>
            </a:r>
            <a:r>
              <a:rPr dirty="0" sz="1200" spc="36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.</a:t>
            </a:r>
            <a:r>
              <a:rPr dirty="0" sz="1200" spc="35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.</a:t>
            </a:r>
            <a:r>
              <a:rPr dirty="0" sz="1200" spc="36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.</a:t>
            </a:r>
            <a:r>
              <a:rPr dirty="0" sz="1200" spc="36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.</a:t>
            </a:r>
            <a:r>
              <a:rPr dirty="0" sz="1200" spc="35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.</a:t>
            </a:r>
            <a:r>
              <a:rPr dirty="0" sz="1200" spc="36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.</a:t>
            </a:r>
            <a:r>
              <a:rPr dirty="0" sz="1200" spc="35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.</a:t>
            </a:r>
            <a:r>
              <a:rPr dirty="0" sz="1200" spc="36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.</a:t>
            </a:r>
            <a:r>
              <a:rPr dirty="0" sz="1200" spc="36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.</a:t>
            </a:r>
            <a:r>
              <a:rPr dirty="0" sz="1200" spc="35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.</a:t>
            </a:r>
            <a:r>
              <a:rPr dirty="0" sz="1200" spc="36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.</a:t>
            </a:r>
            <a:r>
              <a:rPr dirty="0" sz="1200" spc="36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.</a:t>
            </a:r>
            <a:r>
              <a:rPr dirty="0" sz="1200" spc="35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.</a:t>
            </a:r>
            <a:r>
              <a:rPr dirty="0" sz="1200" spc="36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.</a:t>
            </a:r>
            <a:r>
              <a:rPr dirty="0" sz="1200" spc="36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.</a:t>
            </a:r>
            <a:r>
              <a:rPr dirty="0" sz="1200" spc="35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.</a:t>
            </a:r>
            <a:r>
              <a:rPr dirty="0" sz="1200" spc="36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.</a:t>
            </a:r>
            <a:r>
              <a:rPr dirty="0" sz="1200" spc="35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.</a:t>
            </a:r>
            <a:r>
              <a:rPr dirty="0" sz="1200" spc="36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.</a:t>
            </a:r>
            <a:r>
              <a:rPr dirty="0" sz="1200" spc="36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.</a:t>
            </a:r>
            <a:r>
              <a:rPr dirty="0" sz="1200" spc="35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.</a:t>
            </a:r>
            <a:r>
              <a:rPr dirty="0" sz="1200" spc="36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.</a:t>
            </a:r>
            <a:r>
              <a:rPr dirty="0" sz="1200" spc="36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.</a:t>
            </a:r>
            <a:r>
              <a:rPr dirty="0" sz="1200" spc="35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.</a:t>
            </a:r>
            <a:r>
              <a:rPr dirty="0" sz="1200" spc="36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.</a:t>
            </a:r>
            <a:r>
              <a:rPr dirty="0" sz="1200" spc="36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.</a:t>
            </a:r>
            <a:r>
              <a:rPr dirty="0" sz="1200" spc="35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.</a:t>
            </a:r>
            <a:r>
              <a:rPr dirty="0" sz="1200" spc="36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.</a:t>
            </a:r>
            <a:r>
              <a:rPr dirty="0" sz="1200" spc="355">
                <a:latin typeface="Calibri"/>
                <a:cs typeface="Calibri"/>
              </a:rPr>
              <a:t> </a:t>
            </a:r>
            <a:r>
              <a:rPr dirty="0" sz="1200" spc="-50">
                <a:latin typeface="Calibri"/>
                <a:cs typeface="Calibri"/>
              </a:rPr>
              <a:t>.</a:t>
            </a:r>
            <a:r>
              <a:rPr dirty="0" sz="1200">
                <a:latin typeface="Calibri"/>
                <a:cs typeface="Calibri"/>
              </a:rPr>
              <a:t>	</a:t>
            </a:r>
            <a:r>
              <a:rPr dirty="0" sz="1200" spc="-25">
                <a:latin typeface="Calibri"/>
                <a:cs typeface="Calibri"/>
              </a:rPr>
              <a:t>71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11" name="object 11" descr=""/>
          <p:cNvSpPr txBox="1"/>
          <p:nvPr/>
        </p:nvSpPr>
        <p:spPr>
          <a:xfrm>
            <a:off x="573925" y="7922841"/>
            <a:ext cx="2096770" cy="207645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200" spc="55" b="1">
                <a:latin typeface="Calibri"/>
                <a:cs typeface="Calibri"/>
                <a:hlinkClick r:id="rId18" action="ppaction://hlinksldjump"/>
              </a:rPr>
              <a:t>10</a:t>
            </a:r>
            <a:r>
              <a:rPr dirty="0" sz="1200" spc="140" b="1">
                <a:latin typeface="Calibri"/>
                <a:cs typeface="Calibri"/>
                <a:hlinkClick r:id="rId18" action="ppaction://hlinksldjump"/>
              </a:rPr>
              <a:t> </a:t>
            </a:r>
            <a:r>
              <a:rPr dirty="0" sz="1200" spc="110" b="1">
                <a:latin typeface="Calibri"/>
                <a:cs typeface="Calibri"/>
                <a:hlinkClick r:id="rId18" action="ppaction://hlinksldjump"/>
              </a:rPr>
              <a:t>Programming</a:t>
            </a:r>
            <a:r>
              <a:rPr dirty="0" sz="1200" spc="185" b="1">
                <a:latin typeface="Calibri"/>
                <a:cs typeface="Calibri"/>
                <a:hlinkClick r:id="rId18" action="ppaction://hlinksldjump"/>
              </a:rPr>
              <a:t> </a:t>
            </a:r>
            <a:r>
              <a:rPr dirty="0" sz="1200" spc="75" b="1">
                <a:latin typeface="Calibri"/>
                <a:cs typeface="Calibri"/>
                <a:hlinkClick r:id="rId18" action="ppaction://hlinksldjump"/>
              </a:rPr>
              <a:t>paradigms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12" name="object 12" descr=""/>
          <p:cNvSpPr txBox="1"/>
          <p:nvPr/>
        </p:nvSpPr>
        <p:spPr>
          <a:xfrm>
            <a:off x="6883522" y="7922841"/>
            <a:ext cx="196215" cy="207645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200" spc="30" b="1">
                <a:latin typeface="Calibri"/>
                <a:cs typeface="Calibri"/>
              </a:rPr>
              <a:t>72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13" name="object 13" descr=""/>
          <p:cNvSpPr txBox="1"/>
          <p:nvPr/>
        </p:nvSpPr>
        <p:spPr>
          <a:xfrm>
            <a:off x="796925" y="8286303"/>
            <a:ext cx="6283960" cy="1661795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algn="r" lvl="1" marL="341630" marR="5715" indent="-341630">
              <a:lnSpc>
                <a:spcPct val="100000"/>
              </a:lnSpc>
              <a:spcBef>
                <a:spcPts val="95"/>
              </a:spcBef>
              <a:buAutoNum type="arabicPeriod"/>
              <a:tabLst>
                <a:tab pos="341630" algn="l"/>
                <a:tab pos="6108065" algn="l"/>
              </a:tabLst>
            </a:pPr>
            <a:r>
              <a:rPr dirty="0" sz="1200">
                <a:latin typeface="Calibri"/>
                <a:cs typeface="Calibri"/>
                <a:hlinkClick r:id="rId19" action="ppaction://hlinksldjump"/>
              </a:rPr>
              <a:t>Abstract</a:t>
            </a:r>
            <a:r>
              <a:rPr dirty="0" sz="1200" spc="140">
                <a:latin typeface="Calibri"/>
                <a:cs typeface="Calibri"/>
                <a:hlinkClick r:id="rId19" action="ppaction://hlinksldjump"/>
              </a:rPr>
              <a:t> </a:t>
            </a:r>
            <a:r>
              <a:rPr dirty="0" sz="1200">
                <a:latin typeface="Calibri"/>
                <a:cs typeface="Calibri"/>
                <a:hlinkClick r:id="rId19" action="ppaction://hlinksldjump"/>
              </a:rPr>
              <a:t>data</a:t>
            </a:r>
            <a:r>
              <a:rPr dirty="0" sz="1200" spc="135">
                <a:latin typeface="Calibri"/>
                <a:cs typeface="Calibri"/>
                <a:hlinkClick r:id="rId19" action="ppaction://hlinksldjump"/>
              </a:rPr>
              <a:t> </a:t>
            </a:r>
            <a:r>
              <a:rPr dirty="0" sz="1200">
                <a:latin typeface="Calibri"/>
                <a:cs typeface="Calibri"/>
                <a:hlinkClick r:id="rId19" action="ppaction://hlinksldjump"/>
              </a:rPr>
              <a:t>type</a:t>
            </a:r>
            <a:r>
              <a:rPr dirty="0" sz="1200" spc="180">
                <a:latin typeface="Calibri"/>
                <a:cs typeface="Calibri"/>
              </a:rPr>
              <a:t>  </a:t>
            </a:r>
            <a:r>
              <a:rPr dirty="0" sz="1200">
                <a:latin typeface="Calibri"/>
                <a:cs typeface="Calibri"/>
              </a:rPr>
              <a:t>.</a:t>
            </a:r>
            <a:r>
              <a:rPr dirty="0" sz="1200" spc="36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.</a:t>
            </a:r>
            <a:r>
              <a:rPr dirty="0" sz="1200" spc="36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.</a:t>
            </a:r>
            <a:r>
              <a:rPr dirty="0" sz="1200" spc="36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.</a:t>
            </a:r>
            <a:r>
              <a:rPr dirty="0" sz="1200" spc="36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.</a:t>
            </a:r>
            <a:r>
              <a:rPr dirty="0" sz="1200" spc="36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.</a:t>
            </a:r>
            <a:r>
              <a:rPr dirty="0" sz="1200" spc="36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.</a:t>
            </a:r>
            <a:r>
              <a:rPr dirty="0" sz="1200" spc="36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.</a:t>
            </a:r>
            <a:r>
              <a:rPr dirty="0" sz="1200" spc="36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.</a:t>
            </a:r>
            <a:r>
              <a:rPr dirty="0" sz="1200" spc="36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.</a:t>
            </a:r>
            <a:r>
              <a:rPr dirty="0" sz="1200" spc="36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.</a:t>
            </a:r>
            <a:r>
              <a:rPr dirty="0" sz="1200" spc="36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.</a:t>
            </a:r>
            <a:r>
              <a:rPr dirty="0" sz="1200" spc="36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.</a:t>
            </a:r>
            <a:r>
              <a:rPr dirty="0" sz="1200" spc="36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.</a:t>
            </a:r>
            <a:r>
              <a:rPr dirty="0" sz="1200" spc="36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.</a:t>
            </a:r>
            <a:r>
              <a:rPr dirty="0" sz="1200" spc="36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.</a:t>
            </a:r>
            <a:r>
              <a:rPr dirty="0" sz="1200" spc="36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.</a:t>
            </a:r>
            <a:r>
              <a:rPr dirty="0" sz="1200" spc="36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.</a:t>
            </a:r>
            <a:r>
              <a:rPr dirty="0" sz="1200" spc="36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.</a:t>
            </a:r>
            <a:r>
              <a:rPr dirty="0" sz="1200" spc="36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.</a:t>
            </a:r>
            <a:r>
              <a:rPr dirty="0" sz="1200" spc="36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.</a:t>
            </a:r>
            <a:r>
              <a:rPr dirty="0" sz="1200" spc="36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.</a:t>
            </a:r>
            <a:r>
              <a:rPr dirty="0" sz="1200" spc="36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.</a:t>
            </a:r>
            <a:r>
              <a:rPr dirty="0" sz="1200" spc="36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.</a:t>
            </a:r>
            <a:r>
              <a:rPr dirty="0" sz="1200" spc="36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.</a:t>
            </a:r>
            <a:r>
              <a:rPr dirty="0" sz="1200" spc="36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.</a:t>
            </a:r>
            <a:r>
              <a:rPr dirty="0" sz="1200" spc="36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.</a:t>
            </a:r>
            <a:r>
              <a:rPr dirty="0" sz="1200" spc="36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.</a:t>
            </a:r>
            <a:r>
              <a:rPr dirty="0" sz="1200" spc="36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.</a:t>
            </a:r>
            <a:r>
              <a:rPr dirty="0" sz="1200" spc="36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.</a:t>
            </a:r>
            <a:r>
              <a:rPr dirty="0" sz="1200" spc="36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.</a:t>
            </a:r>
            <a:r>
              <a:rPr dirty="0" sz="1200" spc="36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.</a:t>
            </a:r>
            <a:r>
              <a:rPr dirty="0" sz="1200" spc="36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.</a:t>
            </a:r>
            <a:r>
              <a:rPr dirty="0" sz="1200" spc="36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.</a:t>
            </a:r>
            <a:r>
              <a:rPr dirty="0" sz="1200" spc="36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.</a:t>
            </a:r>
            <a:r>
              <a:rPr dirty="0" sz="1200" spc="36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.</a:t>
            </a:r>
            <a:r>
              <a:rPr dirty="0" sz="1200" spc="360">
                <a:latin typeface="Calibri"/>
                <a:cs typeface="Calibri"/>
              </a:rPr>
              <a:t> </a:t>
            </a:r>
            <a:r>
              <a:rPr dirty="0" sz="1200" spc="-50">
                <a:latin typeface="Calibri"/>
                <a:cs typeface="Calibri"/>
              </a:rPr>
              <a:t>.</a:t>
            </a:r>
            <a:r>
              <a:rPr dirty="0" sz="1200">
                <a:latin typeface="Calibri"/>
                <a:cs typeface="Calibri"/>
              </a:rPr>
              <a:t>	</a:t>
            </a:r>
            <a:r>
              <a:rPr dirty="0" sz="1200" spc="-25">
                <a:latin typeface="Calibri"/>
                <a:cs typeface="Calibri"/>
              </a:rPr>
              <a:t>73</a:t>
            </a:r>
            <a:endParaRPr sz="1200">
              <a:latin typeface="Calibri"/>
              <a:cs typeface="Calibri"/>
            </a:endParaRPr>
          </a:p>
          <a:p>
            <a:pPr algn="r" lvl="1" marL="341630" marR="5715" indent="-341630">
              <a:lnSpc>
                <a:spcPct val="100000"/>
              </a:lnSpc>
              <a:spcBef>
                <a:spcPts val="1420"/>
              </a:spcBef>
              <a:buAutoNum type="arabicPeriod"/>
              <a:tabLst>
                <a:tab pos="341630" algn="l"/>
                <a:tab pos="6108065" algn="l"/>
              </a:tabLst>
            </a:pPr>
            <a:r>
              <a:rPr dirty="0" sz="1200">
                <a:latin typeface="Calibri"/>
                <a:cs typeface="Calibri"/>
                <a:hlinkClick r:id="rId20" action="ppaction://hlinksldjump"/>
              </a:rPr>
              <a:t>Iterative/recursive</a:t>
            </a:r>
            <a:r>
              <a:rPr dirty="0" sz="1200" spc="135">
                <a:latin typeface="Calibri"/>
                <a:cs typeface="Calibri"/>
                <a:hlinkClick r:id="rId20" action="ppaction://hlinksldjump"/>
              </a:rPr>
              <a:t> </a:t>
            </a:r>
            <a:r>
              <a:rPr dirty="0" sz="1200">
                <a:latin typeface="Calibri"/>
                <a:cs typeface="Calibri"/>
                <a:hlinkClick r:id="rId20" action="ppaction://hlinksldjump"/>
              </a:rPr>
              <a:t>programming</a:t>
            </a:r>
            <a:r>
              <a:rPr dirty="0" sz="1200" spc="21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.</a:t>
            </a:r>
            <a:r>
              <a:rPr dirty="0" sz="1200" spc="36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.</a:t>
            </a:r>
            <a:r>
              <a:rPr dirty="0" sz="1200" spc="36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.</a:t>
            </a:r>
            <a:r>
              <a:rPr dirty="0" sz="1200" spc="37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.</a:t>
            </a:r>
            <a:r>
              <a:rPr dirty="0" sz="1200" spc="36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.</a:t>
            </a:r>
            <a:r>
              <a:rPr dirty="0" sz="1200" spc="37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.</a:t>
            </a:r>
            <a:r>
              <a:rPr dirty="0" sz="1200" spc="36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.</a:t>
            </a:r>
            <a:r>
              <a:rPr dirty="0" sz="1200" spc="36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.</a:t>
            </a:r>
            <a:r>
              <a:rPr dirty="0" sz="1200" spc="37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.</a:t>
            </a:r>
            <a:r>
              <a:rPr dirty="0" sz="1200" spc="36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.</a:t>
            </a:r>
            <a:r>
              <a:rPr dirty="0" sz="1200" spc="36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.</a:t>
            </a:r>
            <a:r>
              <a:rPr dirty="0" sz="1200" spc="37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.</a:t>
            </a:r>
            <a:r>
              <a:rPr dirty="0" sz="1200" spc="36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.</a:t>
            </a:r>
            <a:r>
              <a:rPr dirty="0" sz="1200" spc="36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.</a:t>
            </a:r>
            <a:r>
              <a:rPr dirty="0" sz="1200" spc="37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.</a:t>
            </a:r>
            <a:r>
              <a:rPr dirty="0" sz="1200" spc="36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.</a:t>
            </a:r>
            <a:r>
              <a:rPr dirty="0" sz="1200" spc="36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.</a:t>
            </a:r>
            <a:r>
              <a:rPr dirty="0" sz="1200" spc="37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.</a:t>
            </a:r>
            <a:r>
              <a:rPr dirty="0" sz="1200" spc="36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.</a:t>
            </a:r>
            <a:r>
              <a:rPr dirty="0" sz="1200" spc="36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.</a:t>
            </a:r>
            <a:r>
              <a:rPr dirty="0" sz="1200" spc="37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.</a:t>
            </a:r>
            <a:r>
              <a:rPr dirty="0" sz="1200" spc="36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.</a:t>
            </a:r>
            <a:r>
              <a:rPr dirty="0" sz="1200" spc="36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.</a:t>
            </a:r>
            <a:r>
              <a:rPr dirty="0" sz="1200" spc="37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.</a:t>
            </a:r>
            <a:r>
              <a:rPr dirty="0" sz="1200" spc="36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.</a:t>
            </a:r>
            <a:r>
              <a:rPr dirty="0" sz="1200" spc="36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.</a:t>
            </a:r>
            <a:r>
              <a:rPr dirty="0" sz="1200" spc="37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.</a:t>
            </a:r>
            <a:r>
              <a:rPr dirty="0" sz="1200" spc="36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.</a:t>
            </a:r>
            <a:r>
              <a:rPr dirty="0" sz="1200" spc="36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.</a:t>
            </a:r>
            <a:r>
              <a:rPr dirty="0" sz="1200" spc="370">
                <a:latin typeface="Calibri"/>
                <a:cs typeface="Calibri"/>
              </a:rPr>
              <a:t> </a:t>
            </a:r>
            <a:r>
              <a:rPr dirty="0" sz="1200" spc="-50">
                <a:latin typeface="Calibri"/>
                <a:cs typeface="Calibri"/>
              </a:rPr>
              <a:t>.</a:t>
            </a:r>
            <a:r>
              <a:rPr dirty="0" sz="1200">
                <a:latin typeface="Calibri"/>
                <a:cs typeface="Calibri"/>
              </a:rPr>
              <a:t>	</a:t>
            </a:r>
            <a:r>
              <a:rPr dirty="0" sz="1200" spc="-25">
                <a:latin typeface="Calibri"/>
                <a:cs typeface="Calibri"/>
              </a:rPr>
              <a:t>75</a:t>
            </a:r>
            <a:endParaRPr sz="1200">
              <a:latin typeface="Calibri"/>
              <a:cs typeface="Calibri"/>
            </a:endParaRPr>
          </a:p>
          <a:p>
            <a:pPr algn="r" lvl="2" marL="476250" marR="5080" indent="-476250">
              <a:lnSpc>
                <a:spcPct val="100000"/>
              </a:lnSpc>
              <a:spcBef>
                <a:spcPts val="1425"/>
              </a:spcBef>
              <a:buAutoNum type="arabicPeriod"/>
              <a:tabLst>
                <a:tab pos="476250" algn="l"/>
                <a:tab pos="5767070" algn="l"/>
              </a:tabLst>
            </a:pPr>
            <a:r>
              <a:rPr dirty="0" sz="1200">
                <a:latin typeface="Calibri"/>
                <a:cs typeface="Calibri"/>
                <a:hlinkClick r:id="rId20" action="ppaction://hlinksldjump"/>
              </a:rPr>
              <a:t>Iterative</a:t>
            </a:r>
            <a:r>
              <a:rPr dirty="0" sz="1200" spc="140">
                <a:latin typeface="Calibri"/>
                <a:cs typeface="Calibri"/>
                <a:hlinkClick r:id="rId20" action="ppaction://hlinksldjump"/>
              </a:rPr>
              <a:t> </a:t>
            </a:r>
            <a:r>
              <a:rPr dirty="0" sz="1200">
                <a:latin typeface="Calibri"/>
                <a:cs typeface="Calibri"/>
                <a:hlinkClick r:id="rId20" action="ppaction://hlinksldjump"/>
              </a:rPr>
              <a:t>factorial</a:t>
            </a:r>
            <a:r>
              <a:rPr dirty="0" sz="1200" spc="140">
                <a:latin typeface="Calibri"/>
                <a:cs typeface="Calibri"/>
                <a:hlinkClick r:id="rId20" action="ppaction://hlinksldjump"/>
              </a:rPr>
              <a:t> </a:t>
            </a:r>
            <a:r>
              <a:rPr dirty="0" sz="1200">
                <a:latin typeface="Calibri"/>
                <a:cs typeface="Calibri"/>
                <a:hlinkClick r:id="rId20" action="ppaction://hlinksldjump"/>
              </a:rPr>
              <a:t>calculation</a:t>
            </a:r>
            <a:r>
              <a:rPr dirty="0" sz="1200" spc="10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.</a:t>
            </a:r>
            <a:r>
              <a:rPr dirty="0" sz="1200" spc="37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.</a:t>
            </a:r>
            <a:r>
              <a:rPr dirty="0" sz="1200" spc="37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.</a:t>
            </a:r>
            <a:r>
              <a:rPr dirty="0" sz="1200" spc="37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.</a:t>
            </a:r>
            <a:r>
              <a:rPr dirty="0" sz="1200" spc="37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.</a:t>
            </a:r>
            <a:r>
              <a:rPr dirty="0" sz="1200" spc="37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.</a:t>
            </a:r>
            <a:r>
              <a:rPr dirty="0" sz="1200" spc="36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.</a:t>
            </a:r>
            <a:r>
              <a:rPr dirty="0" sz="1200" spc="37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.</a:t>
            </a:r>
            <a:r>
              <a:rPr dirty="0" sz="1200" spc="37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.</a:t>
            </a:r>
            <a:r>
              <a:rPr dirty="0" sz="1200" spc="37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.</a:t>
            </a:r>
            <a:r>
              <a:rPr dirty="0" sz="1200" spc="37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.</a:t>
            </a:r>
            <a:r>
              <a:rPr dirty="0" sz="1200" spc="37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.</a:t>
            </a:r>
            <a:r>
              <a:rPr dirty="0" sz="1200" spc="37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.</a:t>
            </a:r>
            <a:r>
              <a:rPr dirty="0" sz="1200" spc="37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.</a:t>
            </a:r>
            <a:r>
              <a:rPr dirty="0" sz="1200" spc="36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.</a:t>
            </a:r>
            <a:r>
              <a:rPr dirty="0" sz="1200" spc="37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.</a:t>
            </a:r>
            <a:r>
              <a:rPr dirty="0" sz="1200" spc="37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.</a:t>
            </a:r>
            <a:r>
              <a:rPr dirty="0" sz="1200" spc="37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.</a:t>
            </a:r>
            <a:r>
              <a:rPr dirty="0" sz="1200" spc="37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.</a:t>
            </a:r>
            <a:r>
              <a:rPr dirty="0" sz="1200" spc="37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.</a:t>
            </a:r>
            <a:r>
              <a:rPr dirty="0" sz="1200" spc="37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.</a:t>
            </a:r>
            <a:r>
              <a:rPr dirty="0" sz="1200" spc="36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.</a:t>
            </a:r>
            <a:r>
              <a:rPr dirty="0" sz="1200" spc="37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.</a:t>
            </a:r>
            <a:r>
              <a:rPr dirty="0" sz="1200" spc="37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.</a:t>
            </a:r>
            <a:r>
              <a:rPr dirty="0" sz="1200" spc="37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.</a:t>
            </a:r>
            <a:r>
              <a:rPr dirty="0" sz="1200" spc="37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.</a:t>
            </a:r>
            <a:r>
              <a:rPr dirty="0" sz="1200" spc="37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.</a:t>
            </a:r>
            <a:r>
              <a:rPr dirty="0" sz="1200" spc="370">
                <a:latin typeface="Calibri"/>
                <a:cs typeface="Calibri"/>
              </a:rPr>
              <a:t> </a:t>
            </a:r>
            <a:r>
              <a:rPr dirty="0" sz="1200" spc="-50">
                <a:latin typeface="Calibri"/>
                <a:cs typeface="Calibri"/>
              </a:rPr>
              <a:t>.</a:t>
            </a:r>
            <a:r>
              <a:rPr dirty="0" sz="1200">
                <a:latin typeface="Calibri"/>
                <a:cs typeface="Calibri"/>
              </a:rPr>
              <a:t>	</a:t>
            </a:r>
            <a:r>
              <a:rPr dirty="0" sz="1200" spc="-25">
                <a:latin typeface="Calibri"/>
                <a:cs typeface="Calibri"/>
              </a:rPr>
              <a:t>75</a:t>
            </a:r>
            <a:endParaRPr sz="1200">
              <a:latin typeface="Calibri"/>
              <a:cs typeface="Calibri"/>
            </a:endParaRPr>
          </a:p>
          <a:p>
            <a:pPr algn="r" lvl="2" marL="476250" marR="5080" indent="-476250">
              <a:lnSpc>
                <a:spcPct val="100000"/>
              </a:lnSpc>
              <a:spcBef>
                <a:spcPts val="1420"/>
              </a:spcBef>
              <a:buAutoNum type="arabicPeriod"/>
              <a:tabLst>
                <a:tab pos="476250" algn="l"/>
                <a:tab pos="5767070" algn="l"/>
              </a:tabLst>
            </a:pPr>
            <a:r>
              <a:rPr dirty="0" sz="1200">
                <a:latin typeface="Calibri"/>
                <a:cs typeface="Calibri"/>
                <a:hlinkClick r:id="rId21" action="ppaction://hlinksldjump"/>
              </a:rPr>
              <a:t>Recursive</a:t>
            </a:r>
            <a:r>
              <a:rPr dirty="0" sz="1200" spc="135">
                <a:latin typeface="Calibri"/>
                <a:cs typeface="Calibri"/>
                <a:hlinkClick r:id="rId21" action="ppaction://hlinksldjump"/>
              </a:rPr>
              <a:t> </a:t>
            </a:r>
            <a:r>
              <a:rPr dirty="0" sz="1200">
                <a:latin typeface="Calibri"/>
                <a:cs typeface="Calibri"/>
                <a:hlinkClick r:id="rId21" action="ppaction://hlinksldjump"/>
              </a:rPr>
              <a:t>factorial</a:t>
            </a:r>
            <a:r>
              <a:rPr dirty="0" sz="1200" spc="140">
                <a:latin typeface="Calibri"/>
                <a:cs typeface="Calibri"/>
                <a:hlinkClick r:id="rId21" action="ppaction://hlinksldjump"/>
              </a:rPr>
              <a:t> </a:t>
            </a:r>
            <a:r>
              <a:rPr dirty="0" sz="1200">
                <a:latin typeface="Calibri"/>
                <a:cs typeface="Calibri"/>
                <a:hlinkClick r:id="rId21" action="ppaction://hlinksldjump"/>
              </a:rPr>
              <a:t>calculation</a:t>
            </a:r>
            <a:r>
              <a:rPr dirty="0" sz="1200" spc="47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.</a:t>
            </a:r>
            <a:r>
              <a:rPr dirty="0" sz="1200" spc="37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.</a:t>
            </a:r>
            <a:r>
              <a:rPr dirty="0" sz="1200" spc="37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.</a:t>
            </a:r>
            <a:r>
              <a:rPr dirty="0" sz="1200" spc="36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.</a:t>
            </a:r>
            <a:r>
              <a:rPr dirty="0" sz="1200" spc="37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.</a:t>
            </a:r>
            <a:r>
              <a:rPr dirty="0" sz="1200" spc="36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.</a:t>
            </a:r>
            <a:r>
              <a:rPr dirty="0" sz="1200" spc="37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.</a:t>
            </a:r>
            <a:r>
              <a:rPr dirty="0" sz="1200" spc="37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.</a:t>
            </a:r>
            <a:r>
              <a:rPr dirty="0" sz="1200" spc="36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.</a:t>
            </a:r>
            <a:r>
              <a:rPr dirty="0" sz="1200" spc="37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.</a:t>
            </a:r>
            <a:r>
              <a:rPr dirty="0" sz="1200" spc="37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.</a:t>
            </a:r>
            <a:r>
              <a:rPr dirty="0" sz="1200" spc="36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.</a:t>
            </a:r>
            <a:r>
              <a:rPr dirty="0" sz="1200" spc="37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.</a:t>
            </a:r>
            <a:r>
              <a:rPr dirty="0" sz="1200" spc="36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.</a:t>
            </a:r>
            <a:r>
              <a:rPr dirty="0" sz="1200" spc="37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.</a:t>
            </a:r>
            <a:r>
              <a:rPr dirty="0" sz="1200" spc="37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.</a:t>
            </a:r>
            <a:r>
              <a:rPr dirty="0" sz="1200" spc="36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.</a:t>
            </a:r>
            <a:r>
              <a:rPr dirty="0" sz="1200" spc="37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.</a:t>
            </a:r>
            <a:r>
              <a:rPr dirty="0" sz="1200" spc="37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.</a:t>
            </a:r>
            <a:r>
              <a:rPr dirty="0" sz="1200" spc="36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.</a:t>
            </a:r>
            <a:r>
              <a:rPr dirty="0" sz="1200" spc="37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.</a:t>
            </a:r>
            <a:r>
              <a:rPr dirty="0" sz="1200" spc="36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.</a:t>
            </a:r>
            <a:r>
              <a:rPr dirty="0" sz="1200" spc="37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.</a:t>
            </a:r>
            <a:r>
              <a:rPr dirty="0" sz="1200" spc="37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.</a:t>
            </a:r>
            <a:r>
              <a:rPr dirty="0" sz="1200" spc="36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.</a:t>
            </a:r>
            <a:r>
              <a:rPr dirty="0" sz="1200" spc="37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.</a:t>
            </a:r>
            <a:r>
              <a:rPr dirty="0" sz="1200" spc="370">
                <a:latin typeface="Calibri"/>
                <a:cs typeface="Calibri"/>
              </a:rPr>
              <a:t> </a:t>
            </a:r>
            <a:r>
              <a:rPr dirty="0" sz="1200" spc="-50">
                <a:latin typeface="Calibri"/>
                <a:cs typeface="Calibri"/>
              </a:rPr>
              <a:t>.</a:t>
            </a:r>
            <a:r>
              <a:rPr dirty="0" sz="1200">
                <a:latin typeface="Calibri"/>
                <a:cs typeface="Calibri"/>
              </a:rPr>
              <a:t>	</a:t>
            </a:r>
            <a:r>
              <a:rPr dirty="0" sz="1200" spc="-25">
                <a:latin typeface="Calibri"/>
                <a:cs typeface="Calibri"/>
              </a:rPr>
              <a:t>76</a:t>
            </a:r>
            <a:endParaRPr sz="1200">
              <a:latin typeface="Calibri"/>
              <a:cs typeface="Calibri"/>
            </a:endParaRPr>
          </a:p>
          <a:p>
            <a:pPr algn="r" lvl="1" marL="341630" marR="5715" indent="-341630">
              <a:lnSpc>
                <a:spcPct val="100000"/>
              </a:lnSpc>
              <a:spcBef>
                <a:spcPts val="1420"/>
              </a:spcBef>
              <a:buAutoNum type="arabicPeriod"/>
              <a:tabLst>
                <a:tab pos="341630" algn="l"/>
                <a:tab pos="6108065" algn="l"/>
              </a:tabLst>
            </a:pPr>
            <a:r>
              <a:rPr dirty="0" sz="1200">
                <a:latin typeface="Calibri"/>
                <a:cs typeface="Calibri"/>
                <a:hlinkClick r:id="rId22" action="ppaction://hlinksldjump"/>
              </a:rPr>
              <a:t>Object-oriented</a:t>
            </a:r>
            <a:r>
              <a:rPr dirty="0" sz="1200" spc="135">
                <a:latin typeface="Calibri"/>
                <a:cs typeface="Calibri"/>
                <a:hlinkClick r:id="rId22" action="ppaction://hlinksldjump"/>
              </a:rPr>
              <a:t> </a:t>
            </a:r>
            <a:r>
              <a:rPr dirty="0" sz="1200">
                <a:latin typeface="Calibri"/>
                <a:cs typeface="Calibri"/>
                <a:hlinkClick r:id="rId22" action="ppaction://hlinksldjump"/>
              </a:rPr>
              <a:t>programming</a:t>
            </a:r>
            <a:r>
              <a:rPr dirty="0" sz="1200" spc="220">
                <a:latin typeface="Calibri"/>
                <a:cs typeface="Calibri"/>
              </a:rPr>
              <a:t>  </a:t>
            </a:r>
            <a:r>
              <a:rPr dirty="0" sz="1200">
                <a:latin typeface="Calibri"/>
                <a:cs typeface="Calibri"/>
              </a:rPr>
              <a:t>.</a:t>
            </a:r>
            <a:r>
              <a:rPr dirty="0" sz="1200" spc="36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.</a:t>
            </a:r>
            <a:r>
              <a:rPr dirty="0" sz="1200" spc="36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.</a:t>
            </a:r>
            <a:r>
              <a:rPr dirty="0" sz="1200" spc="36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.</a:t>
            </a:r>
            <a:r>
              <a:rPr dirty="0" sz="1200" spc="36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.</a:t>
            </a:r>
            <a:r>
              <a:rPr dirty="0" sz="1200" spc="35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.</a:t>
            </a:r>
            <a:r>
              <a:rPr dirty="0" sz="1200" spc="36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.</a:t>
            </a:r>
            <a:r>
              <a:rPr dirty="0" sz="1200" spc="36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.</a:t>
            </a:r>
            <a:r>
              <a:rPr dirty="0" sz="1200" spc="36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.</a:t>
            </a:r>
            <a:r>
              <a:rPr dirty="0" sz="1200" spc="36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.</a:t>
            </a:r>
            <a:r>
              <a:rPr dirty="0" sz="1200" spc="36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.</a:t>
            </a:r>
            <a:r>
              <a:rPr dirty="0" sz="1200" spc="36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.</a:t>
            </a:r>
            <a:r>
              <a:rPr dirty="0" sz="1200" spc="36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.</a:t>
            </a:r>
            <a:r>
              <a:rPr dirty="0" sz="1200" spc="36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.</a:t>
            </a:r>
            <a:r>
              <a:rPr dirty="0" sz="1200" spc="36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.</a:t>
            </a:r>
            <a:r>
              <a:rPr dirty="0" sz="1200" spc="36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.</a:t>
            </a:r>
            <a:r>
              <a:rPr dirty="0" sz="1200" spc="36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.</a:t>
            </a:r>
            <a:r>
              <a:rPr dirty="0" sz="1200" spc="36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.</a:t>
            </a:r>
            <a:r>
              <a:rPr dirty="0" sz="1200" spc="36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.</a:t>
            </a:r>
            <a:r>
              <a:rPr dirty="0" sz="1200" spc="36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.</a:t>
            </a:r>
            <a:r>
              <a:rPr dirty="0" sz="1200" spc="36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.</a:t>
            </a:r>
            <a:r>
              <a:rPr dirty="0" sz="1200" spc="36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.</a:t>
            </a:r>
            <a:r>
              <a:rPr dirty="0" sz="1200" spc="36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.</a:t>
            </a:r>
            <a:r>
              <a:rPr dirty="0" sz="1200" spc="36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.</a:t>
            </a:r>
            <a:r>
              <a:rPr dirty="0" sz="1200" spc="36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.</a:t>
            </a:r>
            <a:r>
              <a:rPr dirty="0" sz="1200" spc="36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.</a:t>
            </a:r>
            <a:r>
              <a:rPr dirty="0" sz="1200" spc="36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.</a:t>
            </a:r>
            <a:r>
              <a:rPr dirty="0" sz="1200" spc="36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.</a:t>
            </a:r>
            <a:r>
              <a:rPr dirty="0" sz="1200" spc="35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.</a:t>
            </a:r>
            <a:r>
              <a:rPr dirty="0" sz="1200" spc="36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.</a:t>
            </a:r>
            <a:r>
              <a:rPr dirty="0" sz="1200" spc="360">
                <a:latin typeface="Calibri"/>
                <a:cs typeface="Calibri"/>
              </a:rPr>
              <a:t> </a:t>
            </a:r>
            <a:r>
              <a:rPr dirty="0" sz="1200" spc="-50">
                <a:latin typeface="Calibri"/>
                <a:cs typeface="Calibri"/>
              </a:rPr>
              <a:t>.</a:t>
            </a:r>
            <a:r>
              <a:rPr dirty="0" sz="1200">
                <a:latin typeface="Calibri"/>
                <a:cs typeface="Calibri"/>
              </a:rPr>
              <a:t>	</a:t>
            </a:r>
            <a:r>
              <a:rPr dirty="0" sz="1200" spc="-25">
                <a:latin typeface="Calibri"/>
                <a:cs typeface="Calibri"/>
              </a:rPr>
              <a:t>77</a:t>
            </a:r>
            <a:endParaRPr sz="12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 txBox="1"/>
          <p:nvPr/>
        </p:nvSpPr>
        <p:spPr>
          <a:xfrm>
            <a:off x="6430352" y="411350"/>
            <a:ext cx="648970" cy="207645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200" spc="-10" i="1">
                <a:latin typeface="Calibri"/>
                <a:cs typeface="Calibri"/>
              </a:rPr>
              <a:t>Scheduler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3" name="object 3" descr=""/>
          <p:cNvSpPr/>
          <p:nvPr/>
        </p:nvSpPr>
        <p:spPr>
          <a:xfrm>
            <a:off x="586625" y="633450"/>
            <a:ext cx="6480175" cy="0"/>
          </a:xfrm>
          <a:custGeom>
            <a:avLst/>
            <a:gdLst/>
            <a:ahLst/>
            <a:cxnLst/>
            <a:rect l="l" t="t" r="r" b="b"/>
            <a:pathLst>
              <a:path w="6480175" h="0">
                <a:moveTo>
                  <a:pt x="0" y="0"/>
                </a:moveTo>
                <a:lnTo>
                  <a:pt x="6479997" y="0"/>
                </a:lnTo>
              </a:path>
            </a:pathLst>
          </a:custGeom>
          <a:ln w="505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" name="object 4" descr=""/>
          <p:cNvSpPr txBox="1"/>
          <p:nvPr/>
        </p:nvSpPr>
        <p:spPr>
          <a:xfrm>
            <a:off x="589165" y="7368758"/>
            <a:ext cx="1080135" cy="720090"/>
          </a:xfrm>
          <a:prstGeom prst="rect">
            <a:avLst/>
          </a:prstGeom>
          <a:ln w="5060">
            <a:solidFill>
              <a:srgbClr val="000000"/>
            </a:solidFill>
          </a:ln>
        </p:spPr>
        <p:txBody>
          <a:bodyPr wrap="square" lIns="0" tIns="72390" rIns="0" bIns="0" rtlCol="0" vert="horz">
            <a:spAutoFit/>
          </a:bodyPr>
          <a:lstStyle/>
          <a:p>
            <a:pPr marL="360045" marR="249554" indent="-102235">
              <a:lnSpc>
                <a:spcPts val="1420"/>
              </a:lnSpc>
              <a:spcBef>
                <a:spcPts val="570"/>
              </a:spcBef>
            </a:pPr>
            <a:r>
              <a:rPr dirty="0" sz="1200" spc="-10">
                <a:latin typeface="Calibri"/>
                <a:cs typeface="Calibri"/>
              </a:rPr>
              <a:t>Program ready</a:t>
            </a:r>
            <a:endParaRPr sz="1200">
              <a:latin typeface="Calibri"/>
              <a:cs typeface="Calibri"/>
            </a:endParaRPr>
          </a:p>
          <a:p>
            <a:pPr marL="295910">
              <a:lnSpc>
                <a:spcPct val="100000"/>
              </a:lnSpc>
              <a:spcBef>
                <a:spcPts val="10"/>
              </a:spcBef>
            </a:pPr>
            <a:r>
              <a:rPr dirty="0" sz="1200">
                <a:latin typeface="Calibri"/>
                <a:cs typeface="Calibri"/>
              </a:rPr>
              <a:t>to</a:t>
            </a:r>
            <a:r>
              <a:rPr dirty="0" sz="1200" spc="114">
                <a:latin typeface="Calibri"/>
                <a:cs typeface="Calibri"/>
              </a:rPr>
              <a:t> </a:t>
            </a:r>
            <a:r>
              <a:rPr dirty="0" sz="1200" spc="-10">
                <a:latin typeface="Calibri"/>
                <a:cs typeface="Calibri"/>
              </a:rPr>
              <a:t>start</a:t>
            </a:r>
            <a:endParaRPr sz="1200">
              <a:latin typeface="Calibri"/>
              <a:cs typeface="Calibri"/>
            </a:endParaRPr>
          </a:p>
        </p:txBody>
      </p:sp>
      <p:grpSp>
        <p:nvGrpSpPr>
          <p:cNvPr id="5" name="object 5" descr=""/>
          <p:cNvGrpSpPr/>
          <p:nvPr/>
        </p:nvGrpSpPr>
        <p:grpSpPr>
          <a:xfrm>
            <a:off x="1666638" y="7366218"/>
            <a:ext cx="3965575" cy="725170"/>
            <a:chOff x="1666638" y="7366218"/>
            <a:chExt cx="3965575" cy="725170"/>
          </a:xfrm>
        </p:grpSpPr>
        <p:sp>
          <p:nvSpPr>
            <p:cNvPr id="6" name="object 6" descr=""/>
            <p:cNvSpPr/>
            <p:nvPr/>
          </p:nvSpPr>
          <p:spPr>
            <a:xfrm>
              <a:off x="2029183" y="7548760"/>
              <a:ext cx="1080135" cy="360045"/>
            </a:xfrm>
            <a:custGeom>
              <a:avLst/>
              <a:gdLst/>
              <a:ahLst/>
              <a:cxnLst/>
              <a:rect l="l" t="t" r="r" b="b"/>
              <a:pathLst>
                <a:path w="1080135" h="360045">
                  <a:moveTo>
                    <a:pt x="0" y="360004"/>
                  </a:moveTo>
                  <a:lnTo>
                    <a:pt x="0" y="0"/>
                  </a:lnTo>
                  <a:lnTo>
                    <a:pt x="180001" y="0"/>
                  </a:lnTo>
                  <a:lnTo>
                    <a:pt x="180001" y="360004"/>
                  </a:lnTo>
                  <a:lnTo>
                    <a:pt x="0" y="360004"/>
                  </a:lnTo>
                  <a:close/>
                </a:path>
                <a:path w="1080135" h="360045">
                  <a:moveTo>
                    <a:pt x="180001" y="0"/>
                  </a:moveTo>
                  <a:lnTo>
                    <a:pt x="180001" y="360004"/>
                  </a:lnTo>
                  <a:lnTo>
                    <a:pt x="360004" y="360004"/>
                  </a:lnTo>
                  <a:lnTo>
                    <a:pt x="360004" y="0"/>
                  </a:lnTo>
                  <a:lnTo>
                    <a:pt x="180001" y="0"/>
                  </a:lnTo>
                  <a:close/>
                </a:path>
                <a:path w="1080135" h="360045">
                  <a:moveTo>
                    <a:pt x="360004" y="360004"/>
                  </a:moveTo>
                  <a:lnTo>
                    <a:pt x="360004" y="0"/>
                  </a:lnTo>
                  <a:lnTo>
                    <a:pt x="540006" y="0"/>
                  </a:lnTo>
                  <a:lnTo>
                    <a:pt x="540006" y="360004"/>
                  </a:lnTo>
                  <a:lnTo>
                    <a:pt x="360004" y="360004"/>
                  </a:lnTo>
                  <a:close/>
                </a:path>
                <a:path w="1080135" h="360045">
                  <a:moveTo>
                    <a:pt x="540006" y="0"/>
                  </a:moveTo>
                  <a:lnTo>
                    <a:pt x="540006" y="360004"/>
                  </a:lnTo>
                  <a:lnTo>
                    <a:pt x="720008" y="360004"/>
                  </a:lnTo>
                  <a:lnTo>
                    <a:pt x="720008" y="0"/>
                  </a:lnTo>
                  <a:lnTo>
                    <a:pt x="540006" y="0"/>
                  </a:lnTo>
                  <a:close/>
                </a:path>
                <a:path w="1080135" h="360045">
                  <a:moveTo>
                    <a:pt x="720008" y="360004"/>
                  </a:moveTo>
                  <a:lnTo>
                    <a:pt x="720008" y="0"/>
                  </a:lnTo>
                  <a:lnTo>
                    <a:pt x="900010" y="0"/>
                  </a:lnTo>
                  <a:lnTo>
                    <a:pt x="900010" y="360004"/>
                  </a:lnTo>
                  <a:lnTo>
                    <a:pt x="720008" y="360004"/>
                  </a:lnTo>
                  <a:close/>
                </a:path>
                <a:path w="1080135" h="360045">
                  <a:moveTo>
                    <a:pt x="900010" y="0"/>
                  </a:moveTo>
                  <a:lnTo>
                    <a:pt x="900010" y="360004"/>
                  </a:lnTo>
                  <a:lnTo>
                    <a:pt x="1080012" y="360004"/>
                  </a:lnTo>
                  <a:lnTo>
                    <a:pt x="1080012" y="0"/>
                  </a:lnTo>
                  <a:lnTo>
                    <a:pt x="900010" y="0"/>
                  </a:lnTo>
                  <a:close/>
                </a:path>
              </a:pathLst>
            </a:custGeom>
            <a:ln w="506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7" name="object 7" descr=""/>
            <p:cNvSpPr/>
            <p:nvPr/>
          </p:nvSpPr>
          <p:spPr>
            <a:xfrm>
              <a:off x="2029183" y="7548760"/>
              <a:ext cx="1440180" cy="360045"/>
            </a:xfrm>
            <a:custGeom>
              <a:avLst/>
              <a:gdLst/>
              <a:ahLst/>
              <a:cxnLst/>
              <a:rect l="l" t="t" r="r" b="b"/>
              <a:pathLst>
                <a:path w="1440179" h="360045">
                  <a:moveTo>
                    <a:pt x="0" y="360004"/>
                  </a:moveTo>
                  <a:lnTo>
                    <a:pt x="0" y="0"/>
                  </a:lnTo>
                  <a:lnTo>
                    <a:pt x="1440017" y="0"/>
                  </a:lnTo>
                  <a:lnTo>
                    <a:pt x="1440017" y="360004"/>
                  </a:lnTo>
                  <a:lnTo>
                    <a:pt x="0" y="360004"/>
                  </a:lnTo>
                  <a:close/>
                </a:path>
              </a:pathLst>
            </a:custGeom>
            <a:ln w="5060">
              <a:solidFill>
                <a:srgbClr val="000000"/>
              </a:solidFill>
              <a:prstDash val="dash"/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8" name="object 8" descr=""/>
            <p:cNvSpPr/>
            <p:nvPr/>
          </p:nvSpPr>
          <p:spPr>
            <a:xfrm>
              <a:off x="1669178" y="7728762"/>
              <a:ext cx="354965" cy="0"/>
            </a:xfrm>
            <a:custGeom>
              <a:avLst/>
              <a:gdLst/>
              <a:ahLst/>
              <a:cxnLst/>
              <a:rect l="l" t="t" r="r" b="b"/>
              <a:pathLst>
                <a:path w="354964" h="0">
                  <a:moveTo>
                    <a:pt x="0" y="0"/>
                  </a:moveTo>
                  <a:lnTo>
                    <a:pt x="354943" y="0"/>
                  </a:lnTo>
                </a:path>
              </a:pathLst>
            </a:custGeom>
            <a:ln w="506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9" name="object 9" descr=""/>
            <p:cNvSpPr/>
            <p:nvPr/>
          </p:nvSpPr>
          <p:spPr>
            <a:xfrm>
              <a:off x="2000335" y="7698396"/>
              <a:ext cx="26670" cy="60960"/>
            </a:xfrm>
            <a:custGeom>
              <a:avLst/>
              <a:gdLst/>
              <a:ahLst/>
              <a:cxnLst/>
              <a:rect l="l" t="t" r="r" b="b"/>
              <a:pathLst>
                <a:path w="26669" h="60959">
                  <a:moveTo>
                    <a:pt x="0" y="0"/>
                  </a:moveTo>
                  <a:lnTo>
                    <a:pt x="4622" y="11933"/>
                  </a:lnTo>
                  <a:lnTo>
                    <a:pt x="10913" y="20687"/>
                  </a:lnTo>
                  <a:lnTo>
                    <a:pt x="18327" y="26689"/>
                  </a:lnTo>
                  <a:lnTo>
                    <a:pt x="26317" y="30366"/>
                  </a:lnTo>
                  <a:lnTo>
                    <a:pt x="18327" y="34043"/>
                  </a:lnTo>
                  <a:lnTo>
                    <a:pt x="10913" y="40045"/>
                  </a:lnTo>
                  <a:lnTo>
                    <a:pt x="4622" y="48799"/>
                  </a:lnTo>
                  <a:lnTo>
                    <a:pt x="0" y="60732"/>
                  </a:lnTo>
                </a:path>
              </a:pathLst>
            </a:custGeom>
            <a:ln w="506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0" name="object 10" descr=""/>
            <p:cNvSpPr/>
            <p:nvPr/>
          </p:nvSpPr>
          <p:spPr>
            <a:xfrm>
              <a:off x="3469201" y="7548760"/>
              <a:ext cx="720090" cy="360045"/>
            </a:xfrm>
            <a:custGeom>
              <a:avLst/>
              <a:gdLst/>
              <a:ahLst/>
              <a:cxnLst/>
              <a:rect l="l" t="t" r="r" b="b"/>
              <a:pathLst>
                <a:path w="720089" h="360045">
                  <a:moveTo>
                    <a:pt x="720008" y="180002"/>
                  </a:moveTo>
                  <a:lnTo>
                    <a:pt x="713578" y="132149"/>
                  </a:lnTo>
                  <a:lnTo>
                    <a:pt x="695433" y="89151"/>
                  </a:lnTo>
                  <a:lnTo>
                    <a:pt x="667287" y="52720"/>
                  </a:lnTo>
                  <a:lnTo>
                    <a:pt x="630857" y="24575"/>
                  </a:lnTo>
                  <a:lnTo>
                    <a:pt x="587858" y="6429"/>
                  </a:lnTo>
                  <a:lnTo>
                    <a:pt x="540006" y="0"/>
                  </a:lnTo>
                  <a:lnTo>
                    <a:pt x="492154" y="6429"/>
                  </a:lnTo>
                  <a:lnTo>
                    <a:pt x="449155" y="24575"/>
                  </a:lnTo>
                  <a:lnTo>
                    <a:pt x="412725" y="52720"/>
                  </a:lnTo>
                  <a:lnTo>
                    <a:pt x="384579" y="89151"/>
                  </a:lnTo>
                  <a:lnTo>
                    <a:pt x="366434" y="132149"/>
                  </a:lnTo>
                  <a:lnTo>
                    <a:pt x="360004" y="180002"/>
                  </a:lnTo>
                  <a:lnTo>
                    <a:pt x="366434" y="227854"/>
                  </a:lnTo>
                  <a:lnTo>
                    <a:pt x="384579" y="270853"/>
                  </a:lnTo>
                  <a:lnTo>
                    <a:pt x="412725" y="307283"/>
                  </a:lnTo>
                  <a:lnTo>
                    <a:pt x="449155" y="335428"/>
                  </a:lnTo>
                  <a:lnTo>
                    <a:pt x="492154" y="353574"/>
                  </a:lnTo>
                  <a:lnTo>
                    <a:pt x="540006" y="360004"/>
                  </a:lnTo>
                  <a:lnTo>
                    <a:pt x="587858" y="353574"/>
                  </a:lnTo>
                  <a:lnTo>
                    <a:pt x="630857" y="335428"/>
                  </a:lnTo>
                  <a:lnTo>
                    <a:pt x="667287" y="307283"/>
                  </a:lnTo>
                  <a:lnTo>
                    <a:pt x="695433" y="270853"/>
                  </a:lnTo>
                  <a:lnTo>
                    <a:pt x="713578" y="227854"/>
                  </a:lnTo>
                  <a:lnTo>
                    <a:pt x="720008" y="180002"/>
                  </a:lnTo>
                  <a:close/>
                </a:path>
                <a:path w="720089" h="360045">
                  <a:moveTo>
                    <a:pt x="0" y="180002"/>
                  </a:moveTo>
                  <a:lnTo>
                    <a:pt x="354943" y="180002"/>
                  </a:lnTo>
                </a:path>
              </a:pathLst>
            </a:custGeom>
            <a:ln w="506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1" name="object 11" descr=""/>
            <p:cNvSpPr/>
            <p:nvPr/>
          </p:nvSpPr>
          <p:spPr>
            <a:xfrm>
              <a:off x="3800357" y="7698396"/>
              <a:ext cx="26670" cy="60960"/>
            </a:xfrm>
            <a:custGeom>
              <a:avLst/>
              <a:gdLst/>
              <a:ahLst/>
              <a:cxnLst/>
              <a:rect l="l" t="t" r="r" b="b"/>
              <a:pathLst>
                <a:path w="26670" h="60959">
                  <a:moveTo>
                    <a:pt x="0" y="0"/>
                  </a:moveTo>
                  <a:lnTo>
                    <a:pt x="4622" y="11933"/>
                  </a:lnTo>
                  <a:lnTo>
                    <a:pt x="10913" y="20687"/>
                  </a:lnTo>
                  <a:lnTo>
                    <a:pt x="18327" y="26689"/>
                  </a:lnTo>
                  <a:lnTo>
                    <a:pt x="26317" y="30366"/>
                  </a:lnTo>
                  <a:lnTo>
                    <a:pt x="18327" y="34043"/>
                  </a:lnTo>
                  <a:lnTo>
                    <a:pt x="10913" y="40045"/>
                  </a:lnTo>
                  <a:lnTo>
                    <a:pt x="4622" y="48799"/>
                  </a:lnTo>
                  <a:lnTo>
                    <a:pt x="0" y="60732"/>
                  </a:lnTo>
                </a:path>
              </a:pathLst>
            </a:custGeom>
            <a:ln w="506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2" name="object 12" descr=""/>
            <p:cNvSpPr/>
            <p:nvPr/>
          </p:nvSpPr>
          <p:spPr>
            <a:xfrm>
              <a:off x="4189210" y="7728762"/>
              <a:ext cx="354965" cy="0"/>
            </a:xfrm>
            <a:custGeom>
              <a:avLst/>
              <a:gdLst/>
              <a:ahLst/>
              <a:cxnLst/>
              <a:rect l="l" t="t" r="r" b="b"/>
              <a:pathLst>
                <a:path w="354964" h="0">
                  <a:moveTo>
                    <a:pt x="0" y="0"/>
                  </a:moveTo>
                  <a:lnTo>
                    <a:pt x="354943" y="0"/>
                  </a:lnTo>
                </a:path>
              </a:pathLst>
            </a:custGeom>
            <a:ln w="506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3" name="object 13" descr=""/>
            <p:cNvSpPr/>
            <p:nvPr/>
          </p:nvSpPr>
          <p:spPr>
            <a:xfrm>
              <a:off x="4520366" y="7698396"/>
              <a:ext cx="26670" cy="60960"/>
            </a:xfrm>
            <a:custGeom>
              <a:avLst/>
              <a:gdLst/>
              <a:ahLst/>
              <a:cxnLst/>
              <a:rect l="l" t="t" r="r" b="b"/>
              <a:pathLst>
                <a:path w="26670" h="60959">
                  <a:moveTo>
                    <a:pt x="0" y="0"/>
                  </a:moveTo>
                  <a:lnTo>
                    <a:pt x="4622" y="11933"/>
                  </a:lnTo>
                  <a:lnTo>
                    <a:pt x="10913" y="20687"/>
                  </a:lnTo>
                  <a:lnTo>
                    <a:pt x="18327" y="26689"/>
                  </a:lnTo>
                  <a:lnTo>
                    <a:pt x="26317" y="30366"/>
                  </a:lnTo>
                  <a:lnTo>
                    <a:pt x="18327" y="34043"/>
                  </a:lnTo>
                  <a:lnTo>
                    <a:pt x="10913" y="40045"/>
                  </a:lnTo>
                  <a:lnTo>
                    <a:pt x="4622" y="48799"/>
                  </a:lnTo>
                  <a:lnTo>
                    <a:pt x="0" y="60732"/>
                  </a:lnTo>
                </a:path>
              </a:pathLst>
            </a:custGeom>
            <a:ln w="506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4" name="object 14" descr=""/>
            <p:cNvSpPr/>
            <p:nvPr/>
          </p:nvSpPr>
          <p:spPr>
            <a:xfrm>
              <a:off x="4549214" y="7368758"/>
              <a:ext cx="1080135" cy="720090"/>
            </a:xfrm>
            <a:custGeom>
              <a:avLst/>
              <a:gdLst/>
              <a:ahLst/>
              <a:cxnLst/>
              <a:rect l="l" t="t" r="r" b="b"/>
              <a:pathLst>
                <a:path w="1080135" h="720090">
                  <a:moveTo>
                    <a:pt x="0" y="720008"/>
                  </a:moveTo>
                  <a:lnTo>
                    <a:pt x="0" y="0"/>
                  </a:lnTo>
                  <a:lnTo>
                    <a:pt x="1080013" y="0"/>
                  </a:lnTo>
                  <a:lnTo>
                    <a:pt x="1080013" y="720008"/>
                  </a:lnTo>
                  <a:lnTo>
                    <a:pt x="0" y="720008"/>
                  </a:lnTo>
                  <a:close/>
                </a:path>
              </a:pathLst>
            </a:custGeom>
            <a:ln w="506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5" name="object 15" descr=""/>
          <p:cNvSpPr txBox="1"/>
          <p:nvPr/>
        </p:nvSpPr>
        <p:spPr>
          <a:xfrm>
            <a:off x="2017077" y="7242185"/>
            <a:ext cx="1463675" cy="207645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200">
                <a:latin typeface="Calibri"/>
                <a:cs typeface="Calibri"/>
              </a:rPr>
              <a:t>Queue</a:t>
            </a:r>
            <a:r>
              <a:rPr dirty="0" sz="1200" spc="145">
                <a:latin typeface="Calibri"/>
                <a:cs typeface="Calibri"/>
              </a:rPr>
              <a:t> </a:t>
            </a:r>
            <a:r>
              <a:rPr dirty="0" sz="1200" spc="120">
                <a:latin typeface="Calibri"/>
                <a:cs typeface="Calibri"/>
              </a:rPr>
              <a:t>/</a:t>
            </a:r>
            <a:r>
              <a:rPr dirty="0" sz="1200" spc="15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waiting</a:t>
            </a:r>
            <a:r>
              <a:rPr dirty="0" sz="1200" spc="155">
                <a:latin typeface="Calibri"/>
                <a:cs typeface="Calibri"/>
              </a:rPr>
              <a:t> </a:t>
            </a:r>
            <a:r>
              <a:rPr dirty="0" sz="1200" spc="-10">
                <a:latin typeface="Calibri"/>
                <a:cs typeface="Calibri"/>
              </a:rPr>
              <a:t>tasks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16" name="object 16" descr=""/>
          <p:cNvSpPr txBox="1"/>
          <p:nvPr/>
        </p:nvSpPr>
        <p:spPr>
          <a:xfrm>
            <a:off x="4824552" y="7436952"/>
            <a:ext cx="528955" cy="550545"/>
          </a:xfrm>
          <a:prstGeom prst="rect">
            <a:avLst/>
          </a:prstGeom>
        </p:spPr>
        <p:txBody>
          <a:bodyPr wrap="square" lIns="0" tIns="22225" rIns="0" bIns="0" rtlCol="0" vert="horz">
            <a:spAutoFit/>
          </a:bodyPr>
          <a:lstStyle/>
          <a:p>
            <a:pPr algn="ctr" marL="129539" marR="122555">
              <a:lnSpc>
                <a:spcPts val="1400"/>
              </a:lnSpc>
              <a:spcBef>
                <a:spcPts val="175"/>
              </a:spcBef>
            </a:pPr>
            <a:r>
              <a:rPr dirty="0" sz="1200" spc="-20">
                <a:latin typeface="Calibri"/>
                <a:cs typeface="Calibri"/>
              </a:rPr>
              <a:t>task </a:t>
            </a:r>
            <a:r>
              <a:rPr dirty="0" sz="1200" spc="-25">
                <a:latin typeface="Calibri"/>
                <a:cs typeface="Calibri"/>
              </a:rPr>
              <a:t>is</a:t>
            </a:r>
            <a:endParaRPr sz="1200">
              <a:latin typeface="Calibri"/>
              <a:cs typeface="Calibri"/>
            </a:endParaRPr>
          </a:p>
          <a:p>
            <a:pPr algn="ctr">
              <a:lnSpc>
                <a:spcPts val="1260"/>
              </a:lnSpc>
            </a:pPr>
            <a:r>
              <a:rPr dirty="0" sz="1200" spc="-10">
                <a:latin typeface="Calibri"/>
                <a:cs typeface="Calibri"/>
              </a:rPr>
              <a:t>running</a:t>
            </a:r>
            <a:endParaRPr sz="1200">
              <a:latin typeface="Calibri"/>
              <a:cs typeface="Calibri"/>
            </a:endParaRPr>
          </a:p>
        </p:txBody>
      </p:sp>
      <p:grpSp>
        <p:nvGrpSpPr>
          <p:cNvPr id="17" name="object 17" descr=""/>
          <p:cNvGrpSpPr/>
          <p:nvPr/>
        </p:nvGrpSpPr>
        <p:grpSpPr>
          <a:xfrm>
            <a:off x="5626688" y="7546220"/>
            <a:ext cx="725170" cy="365125"/>
            <a:chOff x="5626688" y="7546220"/>
            <a:chExt cx="725170" cy="365125"/>
          </a:xfrm>
        </p:grpSpPr>
        <p:sp>
          <p:nvSpPr>
            <p:cNvPr id="18" name="object 18" descr=""/>
            <p:cNvSpPr/>
            <p:nvPr/>
          </p:nvSpPr>
          <p:spPr>
            <a:xfrm>
              <a:off x="5629228" y="7548760"/>
              <a:ext cx="720090" cy="360045"/>
            </a:xfrm>
            <a:custGeom>
              <a:avLst/>
              <a:gdLst/>
              <a:ahLst/>
              <a:cxnLst/>
              <a:rect l="l" t="t" r="r" b="b"/>
              <a:pathLst>
                <a:path w="720089" h="360045">
                  <a:moveTo>
                    <a:pt x="720008" y="180002"/>
                  </a:moveTo>
                  <a:lnTo>
                    <a:pt x="713578" y="132149"/>
                  </a:lnTo>
                  <a:lnTo>
                    <a:pt x="695433" y="89151"/>
                  </a:lnTo>
                  <a:lnTo>
                    <a:pt x="667287" y="52720"/>
                  </a:lnTo>
                  <a:lnTo>
                    <a:pt x="630857" y="24575"/>
                  </a:lnTo>
                  <a:lnTo>
                    <a:pt x="587858" y="6429"/>
                  </a:lnTo>
                  <a:lnTo>
                    <a:pt x="540006" y="0"/>
                  </a:lnTo>
                  <a:lnTo>
                    <a:pt x="492154" y="6429"/>
                  </a:lnTo>
                  <a:lnTo>
                    <a:pt x="449155" y="24575"/>
                  </a:lnTo>
                  <a:lnTo>
                    <a:pt x="412725" y="52720"/>
                  </a:lnTo>
                  <a:lnTo>
                    <a:pt x="384579" y="89151"/>
                  </a:lnTo>
                  <a:lnTo>
                    <a:pt x="366434" y="132149"/>
                  </a:lnTo>
                  <a:lnTo>
                    <a:pt x="360004" y="180002"/>
                  </a:lnTo>
                  <a:lnTo>
                    <a:pt x="366434" y="227854"/>
                  </a:lnTo>
                  <a:lnTo>
                    <a:pt x="384579" y="270853"/>
                  </a:lnTo>
                  <a:lnTo>
                    <a:pt x="412725" y="307283"/>
                  </a:lnTo>
                  <a:lnTo>
                    <a:pt x="449155" y="335428"/>
                  </a:lnTo>
                  <a:lnTo>
                    <a:pt x="492154" y="353574"/>
                  </a:lnTo>
                  <a:lnTo>
                    <a:pt x="540006" y="360004"/>
                  </a:lnTo>
                  <a:lnTo>
                    <a:pt x="587858" y="353574"/>
                  </a:lnTo>
                  <a:lnTo>
                    <a:pt x="630857" y="335428"/>
                  </a:lnTo>
                  <a:lnTo>
                    <a:pt x="667287" y="307283"/>
                  </a:lnTo>
                  <a:lnTo>
                    <a:pt x="695433" y="270853"/>
                  </a:lnTo>
                  <a:lnTo>
                    <a:pt x="713578" y="227854"/>
                  </a:lnTo>
                  <a:lnTo>
                    <a:pt x="720008" y="180002"/>
                  </a:lnTo>
                  <a:close/>
                </a:path>
                <a:path w="720089" h="360045">
                  <a:moveTo>
                    <a:pt x="0" y="180002"/>
                  </a:moveTo>
                  <a:lnTo>
                    <a:pt x="354943" y="180002"/>
                  </a:lnTo>
                </a:path>
              </a:pathLst>
            </a:custGeom>
            <a:ln w="506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9" name="object 19" descr=""/>
            <p:cNvSpPr/>
            <p:nvPr/>
          </p:nvSpPr>
          <p:spPr>
            <a:xfrm>
              <a:off x="5960384" y="7698396"/>
              <a:ext cx="26670" cy="60960"/>
            </a:xfrm>
            <a:custGeom>
              <a:avLst/>
              <a:gdLst/>
              <a:ahLst/>
              <a:cxnLst/>
              <a:rect l="l" t="t" r="r" b="b"/>
              <a:pathLst>
                <a:path w="26670" h="60959">
                  <a:moveTo>
                    <a:pt x="0" y="0"/>
                  </a:moveTo>
                  <a:lnTo>
                    <a:pt x="4622" y="11933"/>
                  </a:lnTo>
                  <a:lnTo>
                    <a:pt x="10913" y="20687"/>
                  </a:lnTo>
                  <a:lnTo>
                    <a:pt x="18327" y="26689"/>
                  </a:lnTo>
                  <a:lnTo>
                    <a:pt x="26317" y="30366"/>
                  </a:lnTo>
                  <a:lnTo>
                    <a:pt x="18327" y="34043"/>
                  </a:lnTo>
                  <a:lnTo>
                    <a:pt x="10913" y="40045"/>
                  </a:lnTo>
                  <a:lnTo>
                    <a:pt x="4622" y="48799"/>
                  </a:lnTo>
                  <a:lnTo>
                    <a:pt x="0" y="60732"/>
                  </a:lnTo>
                </a:path>
              </a:pathLst>
            </a:custGeom>
            <a:ln w="506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20" name="object 20" descr=""/>
          <p:cNvSpPr txBox="1"/>
          <p:nvPr/>
        </p:nvSpPr>
        <p:spPr>
          <a:xfrm>
            <a:off x="497725" y="934527"/>
            <a:ext cx="6657340" cy="597535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algn="just" marL="88900">
              <a:lnSpc>
                <a:spcPct val="100000"/>
              </a:lnSpc>
              <a:spcBef>
                <a:spcPts val="95"/>
              </a:spcBef>
            </a:pPr>
            <a:r>
              <a:rPr dirty="0" sz="1200" spc="65">
                <a:latin typeface="Calibri"/>
                <a:cs typeface="Calibri"/>
              </a:rPr>
              <a:t>With</a:t>
            </a:r>
            <a:r>
              <a:rPr dirty="0" sz="1200" spc="12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FreeRTOS</a:t>
            </a:r>
            <a:r>
              <a:rPr dirty="0" sz="1200" spc="13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you</a:t>
            </a:r>
            <a:r>
              <a:rPr dirty="0" sz="1200" spc="13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will</a:t>
            </a:r>
            <a:r>
              <a:rPr dirty="0" sz="1200" spc="13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perform</a:t>
            </a:r>
            <a:r>
              <a:rPr dirty="0" sz="1200" spc="125">
                <a:latin typeface="Calibri"/>
                <a:cs typeface="Calibri"/>
              </a:rPr>
              <a:t> </a:t>
            </a:r>
            <a:r>
              <a:rPr dirty="0" sz="1200" spc="-10">
                <a:latin typeface="Calibri"/>
                <a:cs typeface="Calibri"/>
              </a:rPr>
              <a:t>some</a:t>
            </a:r>
            <a:r>
              <a:rPr dirty="0" sz="1200" spc="13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useful</a:t>
            </a:r>
            <a:r>
              <a:rPr dirty="0" sz="1200" spc="13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experiments</a:t>
            </a:r>
            <a:r>
              <a:rPr dirty="0" sz="1200" spc="13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to</a:t>
            </a:r>
            <a:r>
              <a:rPr dirty="0" sz="1200" spc="125">
                <a:latin typeface="Calibri"/>
                <a:cs typeface="Calibri"/>
              </a:rPr>
              <a:t> </a:t>
            </a:r>
            <a:r>
              <a:rPr dirty="0" sz="1200" spc="-10">
                <a:latin typeface="Calibri"/>
                <a:cs typeface="Calibri"/>
              </a:rPr>
              <a:t>learn:</a:t>
            </a:r>
            <a:endParaRPr sz="12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705"/>
              </a:spcBef>
            </a:pPr>
            <a:endParaRPr sz="1200">
              <a:latin typeface="Calibri"/>
              <a:cs typeface="Calibri"/>
            </a:endParaRPr>
          </a:p>
          <a:p>
            <a:pPr marL="460375" indent="-148590">
              <a:lnSpc>
                <a:spcPct val="100000"/>
              </a:lnSpc>
              <a:buFont typeface="Arial MT"/>
              <a:buChar char="•"/>
              <a:tabLst>
                <a:tab pos="460375" algn="l"/>
              </a:tabLst>
            </a:pPr>
            <a:r>
              <a:rPr dirty="0" sz="1200">
                <a:latin typeface="Calibri"/>
                <a:cs typeface="Calibri"/>
              </a:rPr>
              <a:t>how</a:t>
            </a:r>
            <a:r>
              <a:rPr dirty="0" sz="1200" spc="12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to</a:t>
            </a:r>
            <a:r>
              <a:rPr dirty="0" sz="1200" spc="12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start</a:t>
            </a:r>
            <a:r>
              <a:rPr dirty="0" sz="1200" spc="13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a</a:t>
            </a:r>
            <a:r>
              <a:rPr dirty="0" sz="1200" spc="125">
                <a:latin typeface="Calibri"/>
                <a:cs typeface="Calibri"/>
              </a:rPr>
              <a:t> </a:t>
            </a:r>
            <a:r>
              <a:rPr dirty="0" sz="1200" spc="-10">
                <a:latin typeface="Calibri"/>
                <a:cs typeface="Calibri"/>
              </a:rPr>
              <a:t>task.</a:t>
            </a:r>
            <a:endParaRPr sz="1200">
              <a:latin typeface="Calibri"/>
              <a:cs typeface="Calibri"/>
            </a:endParaRPr>
          </a:p>
          <a:p>
            <a:pPr marL="460375" indent="-148590">
              <a:lnSpc>
                <a:spcPct val="100000"/>
              </a:lnSpc>
              <a:spcBef>
                <a:spcPts val="919"/>
              </a:spcBef>
              <a:buFont typeface="Arial MT"/>
              <a:buChar char="•"/>
              <a:tabLst>
                <a:tab pos="460375" algn="l"/>
              </a:tabLst>
            </a:pPr>
            <a:r>
              <a:rPr dirty="0" sz="1200">
                <a:latin typeface="Calibri"/>
                <a:cs typeface="Calibri"/>
              </a:rPr>
              <a:t>how</a:t>
            </a:r>
            <a:r>
              <a:rPr dirty="0" sz="1200" spc="15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to</a:t>
            </a:r>
            <a:r>
              <a:rPr dirty="0" sz="1200" spc="15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monitor</a:t>
            </a:r>
            <a:r>
              <a:rPr dirty="0" sz="1200" spc="15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the</a:t>
            </a:r>
            <a:r>
              <a:rPr dirty="0" sz="1200" spc="15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tasks</a:t>
            </a:r>
            <a:r>
              <a:rPr dirty="0" sz="1200" spc="15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(task</a:t>
            </a:r>
            <a:r>
              <a:rPr dirty="0" sz="1200" spc="155">
                <a:latin typeface="Calibri"/>
                <a:cs typeface="Calibri"/>
              </a:rPr>
              <a:t> </a:t>
            </a:r>
            <a:r>
              <a:rPr dirty="0" sz="1200" spc="-10">
                <a:latin typeface="Calibri"/>
                <a:cs typeface="Calibri"/>
              </a:rPr>
              <a:t>manager)</a:t>
            </a:r>
            <a:endParaRPr sz="1200">
              <a:latin typeface="Calibri"/>
              <a:cs typeface="Calibri"/>
            </a:endParaRPr>
          </a:p>
          <a:p>
            <a:pPr marL="460375" indent="-148590">
              <a:lnSpc>
                <a:spcPct val="100000"/>
              </a:lnSpc>
              <a:spcBef>
                <a:spcPts val="920"/>
              </a:spcBef>
              <a:buFont typeface="Arial MT"/>
              <a:buChar char="•"/>
              <a:tabLst>
                <a:tab pos="460375" algn="l"/>
              </a:tabLst>
            </a:pPr>
            <a:r>
              <a:rPr dirty="0" sz="1200">
                <a:latin typeface="Calibri"/>
                <a:cs typeface="Calibri"/>
              </a:rPr>
              <a:t>how</a:t>
            </a:r>
            <a:r>
              <a:rPr dirty="0" sz="1200" spc="9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to</a:t>
            </a:r>
            <a:r>
              <a:rPr dirty="0" sz="1200" spc="9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stop</a:t>
            </a:r>
            <a:r>
              <a:rPr dirty="0" sz="1200" spc="10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a</a:t>
            </a:r>
            <a:r>
              <a:rPr dirty="0" sz="1200" spc="90">
                <a:latin typeface="Calibri"/>
                <a:cs typeface="Calibri"/>
              </a:rPr>
              <a:t> </a:t>
            </a:r>
            <a:r>
              <a:rPr dirty="0" sz="1200" spc="-20">
                <a:latin typeface="Calibri"/>
                <a:cs typeface="Calibri"/>
              </a:rPr>
              <a:t>task</a:t>
            </a:r>
            <a:endParaRPr sz="1200">
              <a:latin typeface="Calibri"/>
              <a:cs typeface="Calibri"/>
            </a:endParaRPr>
          </a:p>
          <a:p>
            <a:pPr marL="460375" indent="-148590">
              <a:lnSpc>
                <a:spcPct val="100000"/>
              </a:lnSpc>
              <a:spcBef>
                <a:spcPts val="915"/>
              </a:spcBef>
              <a:buFont typeface="Arial MT"/>
              <a:buChar char="•"/>
              <a:tabLst>
                <a:tab pos="460375" algn="l"/>
              </a:tabLst>
            </a:pPr>
            <a:r>
              <a:rPr dirty="0" sz="1200">
                <a:latin typeface="Calibri"/>
                <a:cs typeface="Calibri"/>
              </a:rPr>
              <a:t>how</a:t>
            </a:r>
            <a:r>
              <a:rPr dirty="0" sz="1200" spc="10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to</a:t>
            </a:r>
            <a:r>
              <a:rPr dirty="0" sz="1200" spc="110">
                <a:latin typeface="Calibri"/>
                <a:cs typeface="Calibri"/>
              </a:rPr>
              <a:t> </a:t>
            </a:r>
            <a:r>
              <a:rPr dirty="0" sz="1200" spc="-10">
                <a:latin typeface="Calibri"/>
                <a:cs typeface="Calibri"/>
              </a:rPr>
              <a:t>lower</a:t>
            </a:r>
            <a:r>
              <a:rPr dirty="0" sz="1200" spc="11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the</a:t>
            </a:r>
            <a:r>
              <a:rPr dirty="0" sz="1200" spc="11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priority</a:t>
            </a:r>
            <a:r>
              <a:rPr dirty="0" sz="1200" spc="11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of</a:t>
            </a:r>
            <a:r>
              <a:rPr dirty="0" sz="1200" spc="11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a</a:t>
            </a:r>
            <a:r>
              <a:rPr dirty="0" sz="1200" spc="110">
                <a:latin typeface="Calibri"/>
                <a:cs typeface="Calibri"/>
              </a:rPr>
              <a:t> </a:t>
            </a:r>
            <a:r>
              <a:rPr dirty="0" sz="1200" spc="-20">
                <a:latin typeface="Calibri"/>
                <a:cs typeface="Calibri"/>
              </a:rPr>
              <a:t>task</a:t>
            </a:r>
            <a:endParaRPr sz="1200">
              <a:latin typeface="Calibri"/>
              <a:cs typeface="Calibri"/>
            </a:endParaRPr>
          </a:p>
          <a:p>
            <a:pPr marL="460375" indent="-148590">
              <a:lnSpc>
                <a:spcPct val="100000"/>
              </a:lnSpc>
              <a:spcBef>
                <a:spcPts val="919"/>
              </a:spcBef>
              <a:buFont typeface="Arial MT"/>
              <a:buChar char="•"/>
              <a:tabLst>
                <a:tab pos="460375" algn="l"/>
              </a:tabLst>
            </a:pPr>
            <a:r>
              <a:rPr dirty="0" sz="1200">
                <a:latin typeface="Calibri"/>
                <a:cs typeface="Calibri"/>
              </a:rPr>
              <a:t>how</a:t>
            </a:r>
            <a:r>
              <a:rPr dirty="0" sz="1200" spc="12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several</a:t>
            </a:r>
            <a:r>
              <a:rPr dirty="0" sz="1200" spc="12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tasks</a:t>
            </a:r>
            <a:r>
              <a:rPr dirty="0" sz="1200" spc="12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can</a:t>
            </a:r>
            <a:r>
              <a:rPr dirty="0" sz="1200" spc="12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access</a:t>
            </a:r>
            <a:r>
              <a:rPr dirty="0" sz="1200" spc="12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a</a:t>
            </a:r>
            <a:r>
              <a:rPr dirty="0" sz="1200" spc="13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hardware</a:t>
            </a:r>
            <a:r>
              <a:rPr dirty="0" sz="1200" spc="12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resource</a:t>
            </a:r>
            <a:r>
              <a:rPr dirty="0" sz="1200" spc="12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(display)</a:t>
            </a:r>
            <a:r>
              <a:rPr dirty="0" sz="1200" spc="12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at</a:t>
            </a:r>
            <a:r>
              <a:rPr dirty="0" sz="1200" spc="12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the</a:t>
            </a:r>
            <a:r>
              <a:rPr dirty="0" sz="1200" spc="12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same</a:t>
            </a:r>
            <a:r>
              <a:rPr dirty="0" sz="1200" spc="125">
                <a:latin typeface="Calibri"/>
                <a:cs typeface="Calibri"/>
              </a:rPr>
              <a:t> </a:t>
            </a:r>
            <a:r>
              <a:rPr dirty="0" sz="1200" spc="-20">
                <a:latin typeface="Calibri"/>
                <a:cs typeface="Calibri"/>
              </a:rPr>
              <a:t>time</a:t>
            </a:r>
            <a:endParaRPr sz="1200">
              <a:latin typeface="Calibri"/>
              <a:cs typeface="Calibri"/>
            </a:endParaRPr>
          </a:p>
          <a:p>
            <a:pPr marL="460375" indent="-148590">
              <a:lnSpc>
                <a:spcPct val="100000"/>
              </a:lnSpc>
              <a:spcBef>
                <a:spcPts val="920"/>
              </a:spcBef>
              <a:buFont typeface="Arial MT"/>
              <a:buChar char="•"/>
              <a:tabLst>
                <a:tab pos="460375" algn="l"/>
              </a:tabLst>
            </a:pPr>
            <a:r>
              <a:rPr dirty="0" sz="1200">
                <a:latin typeface="Calibri"/>
                <a:cs typeface="Calibri"/>
              </a:rPr>
              <a:t>how</a:t>
            </a:r>
            <a:r>
              <a:rPr dirty="0" sz="1200" spc="14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to</a:t>
            </a:r>
            <a:r>
              <a:rPr dirty="0" sz="1200" spc="14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temporarily</a:t>
            </a:r>
            <a:r>
              <a:rPr dirty="0" sz="1200" spc="15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interrupt</a:t>
            </a:r>
            <a:r>
              <a:rPr dirty="0" sz="1200" spc="15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the</a:t>
            </a:r>
            <a:r>
              <a:rPr dirty="0" sz="1200" spc="14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execution</a:t>
            </a:r>
            <a:r>
              <a:rPr dirty="0" sz="1200" spc="14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of</a:t>
            </a:r>
            <a:r>
              <a:rPr dirty="0" sz="1200" spc="14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a</a:t>
            </a:r>
            <a:r>
              <a:rPr dirty="0" sz="1200" spc="145">
                <a:latin typeface="Calibri"/>
                <a:cs typeface="Calibri"/>
              </a:rPr>
              <a:t> </a:t>
            </a:r>
            <a:r>
              <a:rPr dirty="0" sz="1200" spc="-20">
                <a:latin typeface="Calibri"/>
                <a:cs typeface="Calibri"/>
              </a:rPr>
              <a:t>task</a:t>
            </a:r>
            <a:endParaRPr sz="12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705"/>
              </a:spcBef>
            </a:pPr>
            <a:endParaRPr sz="1200">
              <a:latin typeface="Calibri"/>
              <a:cs typeface="Calibri"/>
            </a:endParaRPr>
          </a:p>
          <a:p>
            <a:pPr algn="just" marL="88900" marR="81280">
              <a:lnSpc>
                <a:spcPct val="100000"/>
              </a:lnSpc>
            </a:pPr>
            <a:r>
              <a:rPr dirty="0" sz="1200" spc="50">
                <a:latin typeface="Calibri"/>
                <a:cs typeface="Calibri"/>
              </a:rPr>
              <a:t>You</a:t>
            </a:r>
            <a:r>
              <a:rPr dirty="0" sz="1200" spc="6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will</a:t>
            </a:r>
            <a:r>
              <a:rPr dirty="0" sz="1200" spc="6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carry</a:t>
            </a:r>
            <a:r>
              <a:rPr dirty="0" sz="1200" spc="6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out</a:t>
            </a:r>
            <a:r>
              <a:rPr dirty="0" sz="1200" spc="6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the</a:t>
            </a:r>
            <a:r>
              <a:rPr dirty="0" sz="1200" spc="6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experiments</a:t>
            </a:r>
            <a:r>
              <a:rPr dirty="0" sz="1200" spc="6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with</a:t>
            </a:r>
            <a:r>
              <a:rPr dirty="0" sz="1200" spc="5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FreeRTOS</a:t>
            </a:r>
            <a:r>
              <a:rPr dirty="0" sz="1200" spc="6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when</a:t>
            </a:r>
            <a:r>
              <a:rPr dirty="0" sz="1200" spc="6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you</a:t>
            </a:r>
            <a:r>
              <a:rPr dirty="0" sz="1200" spc="6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are</a:t>
            </a:r>
            <a:r>
              <a:rPr dirty="0" sz="1200" spc="60">
                <a:latin typeface="Calibri"/>
                <a:cs typeface="Calibri"/>
              </a:rPr>
              <a:t> </a:t>
            </a:r>
            <a:r>
              <a:rPr dirty="0" sz="1200" spc="-10">
                <a:latin typeface="Calibri"/>
                <a:cs typeface="Calibri"/>
              </a:rPr>
              <a:t>more</a:t>
            </a:r>
            <a:r>
              <a:rPr dirty="0" sz="1200" spc="6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comfortable</a:t>
            </a:r>
            <a:r>
              <a:rPr dirty="0" sz="1200" spc="6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with</a:t>
            </a:r>
            <a:r>
              <a:rPr dirty="0" sz="1200" spc="65">
                <a:latin typeface="Calibri"/>
                <a:cs typeface="Calibri"/>
              </a:rPr>
              <a:t> </a:t>
            </a:r>
            <a:r>
              <a:rPr dirty="0" sz="1200" spc="-10">
                <a:latin typeface="Calibri"/>
                <a:cs typeface="Calibri"/>
              </a:rPr>
              <a:t>programming languages.</a:t>
            </a:r>
            <a:r>
              <a:rPr dirty="0" baseline="31250" sz="1200" spc="-15">
                <a:latin typeface="Calibri"/>
                <a:cs typeface="Calibri"/>
                <a:hlinkClick r:id="rId2" action="ppaction://hlinksldjump"/>
              </a:rPr>
              <a:t>1</a:t>
            </a:r>
            <a:endParaRPr baseline="31250" sz="120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12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500"/>
              </a:spcBef>
            </a:pPr>
            <a:endParaRPr sz="1200">
              <a:latin typeface="Calibri"/>
              <a:cs typeface="Calibri"/>
            </a:endParaRPr>
          </a:p>
          <a:p>
            <a:pPr marL="88265">
              <a:lnSpc>
                <a:spcPct val="100000"/>
              </a:lnSpc>
              <a:spcBef>
                <a:spcPts val="5"/>
              </a:spcBef>
              <a:tabLst>
                <a:tab pos="648970" algn="l"/>
              </a:tabLst>
            </a:pPr>
            <a:r>
              <a:rPr dirty="0" sz="1700" spc="65" b="1">
                <a:latin typeface="Calibri"/>
                <a:cs typeface="Calibri"/>
              </a:rPr>
              <a:t>6.1</a:t>
            </a:r>
            <a:r>
              <a:rPr dirty="0" sz="1700" b="1">
                <a:latin typeface="Calibri"/>
                <a:cs typeface="Calibri"/>
              </a:rPr>
              <a:t>	</a:t>
            </a:r>
            <a:r>
              <a:rPr dirty="0" sz="1700" spc="120" b="1">
                <a:latin typeface="Calibri"/>
                <a:cs typeface="Calibri"/>
              </a:rPr>
              <a:t>Scheduler</a:t>
            </a:r>
            <a:endParaRPr sz="17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430"/>
              </a:spcBef>
            </a:pPr>
            <a:endParaRPr sz="1700">
              <a:latin typeface="Calibri"/>
              <a:cs typeface="Calibri"/>
            </a:endParaRPr>
          </a:p>
          <a:p>
            <a:pPr algn="just" marL="88900" marR="78740">
              <a:lnSpc>
                <a:spcPct val="100000"/>
              </a:lnSpc>
            </a:pPr>
            <a:r>
              <a:rPr dirty="0" sz="1200" spc="65">
                <a:latin typeface="Calibri"/>
                <a:cs typeface="Calibri"/>
              </a:rPr>
              <a:t>The</a:t>
            </a:r>
            <a:r>
              <a:rPr dirty="0" sz="1200" spc="200">
                <a:latin typeface="Calibri"/>
                <a:cs typeface="Calibri"/>
              </a:rPr>
              <a:t> </a:t>
            </a:r>
            <a:r>
              <a:rPr dirty="0" sz="1200" spc="80">
                <a:latin typeface="Calibri"/>
                <a:cs typeface="Calibri"/>
              </a:rPr>
              <a:t>scheduler</a:t>
            </a:r>
            <a:r>
              <a:rPr dirty="0" sz="1200" spc="19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organizes</a:t>
            </a:r>
            <a:r>
              <a:rPr dirty="0" sz="1200" spc="19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all</a:t>
            </a:r>
            <a:r>
              <a:rPr dirty="0" sz="1200" spc="20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applications.</a:t>
            </a:r>
            <a:r>
              <a:rPr dirty="0" sz="1200" spc="430">
                <a:latin typeface="Calibri"/>
                <a:cs typeface="Calibri"/>
              </a:rPr>
              <a:t> </a:t>
            </a:r>
            <a:r>
              <a:rPr dirty="0" sz="1200" spc="50">
                <a:latin typeface="Calibri"/>
                <a:cs typeface="Calibri"/>
              </a:rPr>
              <a:t>You</a:t>
            </a:r>
            <a:r>
              <a:rPr dirty="0" sz="1200" spc="20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strictly</a:t>
            </a:r>
            <a:r>
              <a:rPr dirty="0" sz="1200" spc="20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differ</a:t>
            </a:r>
            <a:r>
              <a:rPr dirty="0" sz="1200" spc="20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between</a:t>
            </a:r>
            <a:r>
              <a:rPr dirty="0" sz="1200" spc="20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a</a:t>
            </a:r>
            <a:r>
              <a:rPr dirty="0" sz="1200" spc="19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program</a:t>
            </a:r>
            <a:r>
              <a:rPr dirty="0" sz="1200" spc="20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and</a:t>
            </a:r>
            <a:r>
              <a:rPr dirty="0" sz="1200" spc="20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a</a:t>
            </a:r>
            <a:r>
              <a:rPr dirty="0" sz="1200" spc="19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process.</a:t>
            </a:r>
            <a:r>
              <a:rPr dirty="0" sz="1200" spc="425">
                <a:latin typeface="Calibri"/>
                <a:cs typeface="Calibri"/>
              </a:rPr>
              <a:t> </a:t>
            </a:r>
            <a:r>
              <a:rPr dirty="0" sz="1200" spc="125">
                <a:latin typeface="Calibri"/>
                <a:cs typeface="Calibri"/>
              </a:rPr>
              <a:t>A </a:t>
            </a:r>
            <a:r>
              <a:rPr dirty="0" sz="1200">
                <a:latin typeface="Calibri"/>
                <a:cs typeface="Calibri"/>
              </a:rPr>
              <a:t>program</a:t>
            </a:r>
            <a:r>
              <a:rPr dirty="0" sz="1200" spc="55">
                <a:latin typeface="Calibri"/>
                <a:cs typeface="Calibri"/>
              </a:rPr>
              <a:t> </a:t>
            </a:r>
            <a:r>
              <a:rPr dirty="0" sz="1200" spc="-10">
                <a:latin typeface="Calibri"/>
                <a:cs typeface="Calibri"/>
              </a:rPr>
              <a:t>becomes</a:t>
            </a:r>
            <a:r>
              <a:rPr dirty="0" sz="1200" spc="6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a</a:t>
            </a:r>
            <a:r>
              <a:rPr dirty="0" sz="1200" spc="6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process</a:t>
            </a:r>
            <a:r>
              <a:rPr dirty="0" sz="1200" spc="6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when</a:t>
            </a:r>
            <a:r>
              <a:rPr dirty="0" sz="1200" spc="60">
                <a:latin typeface="Calibri"/>
                <a:cs typeface="Calibri"/>
              </a:rPr>
              <a:t> </a:t>
            </a:r>
            <a:r>
              <a:rPr dirty="0" sz="1200" spc="50">
                <a:latin typeface="Calibri"/>
                <a:cs typeface="Calibri"/>
              </a:rPr>
              <a:t>it</a:t>
            </a:r>
            <a:r>
              <a:rPr dirty="0" sz="1200" spc="6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has</a:t>
            </a:r>
            <a:r>
              <a:rPr dirty="0" sz="1200" spc="6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been</a:t>
            </a:r>
            <a:r>
              <a:rPr dirty="0" sz="1200" spc="6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started</a:t>
            </a:r>
            <a:r>
              <a:rPr dirty="0" sz="1200" spc="5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and</a:t>
            </a:r>
            <a:r>
              <a:rPr dirty="0" sz="1200" spc="6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is</a:t>
            </a:r>
            <a:r>
              <a:rPr dirty="0" sz="1200" spc="60">
                <a:latin typeface="Calibri"/>
                <a:cs typeface="Calibri"/>
              </a:rPr>
              <a:t> </a:t>
            </a:r>
            <a:r>
              <a:rPr dirty="0" sz="1200" spc="-10">
                <a:latin typeface="Calibri"/>
                <a:cs typeface="Calibri"/>
              </a:rPr>
              <a:t>therefore</a:t>
            </a:r>
            <a:r>
              <a:rPr dirty="0" sz="1200" spc="60">
                <a:latin typeface="Calibri"/>
                <a:cs typeface="Calibri"/>
              </a:rPr>
              <a:t> </a:t>
            </a:r>
            <a:r>
              <a:rPr dirty="0" sz="1200" spc="-10">
                <a:latin typeface="Calibri"/>
                <a:cs typeface="Calibri"/>
              </a:rPr>
              <a:t>entered</a:t>
            </a:r>
            <a:r>
              <a:rPr dirty="0" sz="1200" spc="6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in</a:t>
            </a:r>
            <a:r>
              <a:rPr dirty="0" sz="1200" spc="6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a</a:t>
            </a:r>
            <a:r>
              <a:rPr dirty="0" sz="1200" spc="6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queue</a:t>
            </a:r>
            <a:r>
              <a:rPr dirty="0" sz="1200" spc="6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and</a:t>
            </a:r>
            <a:r>
              <a:rPr dirty="0" sz="1200" spc="55">
                <a:latin typeface="Calibri"/>
                <a:cs typeface="Calibri"/>
              </a:rPr>
              <a:t> </a:t>
            </a:r>
            <a:r>
              <a:rPr dirty="0" sz="1200" spc="-10">
                <a:latin typeface="Calibri"/>
                <a:cs typeface="Calibri"/>
              </a:rPr>
              <a:t>receives </a:t>
            </a:r>
            <a:r>
              <a:rPr dirty="0" sz="1200">
                <a:latin typeface="Calibri"/>
                <a:cs typeface="Calibri"/>
              </a:rPr>
              <a:t>the</a:t>
            </a:r>
            <a:r>
              <a:rPr dirty="0" sz="1200" spc="18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status</a:t>
            </a:r>
            <a:r>
              <a:rPr dirty="0" sz="1200" spc="18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“Waiting”.</a:t>
            </a:r>
            <a:r>
              <a:rPr dirty="0" sz="1200" spc="409">
                <a:latin typeface="Calibri"/>
                <a:cs typeface="Calibri"/>
              </a:rPr>
              <a:t> </a:t>
            </a:r>
            <a:r>
              <a:rPr dirty="0" sz="1200" spc="65">
                <a:latin typeface="Calibri"/>
                <a:cs typeface="Calibri"/>
              </a:rPr>
              <a:t>The</a:t>
            </a:r>
            <a:r>
              <a:rPr dirty="0" sz="1200" spc="18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scheduler</a:t>
            </a:r>
            <a:r>
              <a:rPr dirty="0" sz="1200" spc="18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uses</a:t>
            </a:r>
            <a:r>
              <a:rPr dirty="0" sz="1200" spc="18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the</a:t>
            </a:r>
            <a:r>
              <a:rPr dirty="0" sz="1200" spc="18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dispatcher</a:t>
            </a:r>
            <a:r>
              <a:rPr dirty="0" sz="1200" spc="18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as</a:t>
            </a:r>
            <a:r>
              <a:rPr dirty="0" sz="1200" spc="18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a</a:t>
            </a:r>
            <a:r>
              <a:rPr dirty="0" sz="1200" spc="18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helper</a:t>
            </a:r>
            <a:r>
              <a:rPr dirty="0" sz="1200" spc="18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for</a:t>
            </a:r>
            <a:r>
              <a:rPr dirty="0" sz="1200" spc="18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the</a:t>
            </a:r>
            <a:r>
              <a:rPr dirty="0" sz="1200" spc="18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exchange</a:t>
            </a:r>
            <a:r>
              <a:rPr dirty="0" sz="1200" spc="18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of</a:t>
            </a:r>
            <a:r>
              <a:rPr dirty="0" sz="1200" spc="18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a</a:t>
            </a:r>
            <a:r>
              <a:rPr dirty="0" sz="1200" spc="180">
                <a:latin typeface="Calibri"/>
                <a:cs typeface="Calibri"/>
              </a:rPr>
              <a:t> </a:t>
            </a:r>
            <a:r>
              <a:rPr dirty="0" sz="1200" spc="-10">
                <a:latin typeface="Calibri"/>
                <a:cs typeface="Calibri"/>
              </a:rPr>
              <a:t>process. </a:t>
            </a:r>
            <a:r>
              <a:rPr dirty="0" sz="1200" spc="75">
                <a:latin typeface="Calibri"/>
                <a:cs typeface="Calibri"/>
              </a:rPr>
              <a:t>This</a:t>
            </a:r>
            <a:r>
              <a:rPr dirty="0" sz="1200" spc="30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saves</a:t>
            </a:r>
            <a:r>
              <a:rPr dirty="0" sz="1200" spc="31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all</a:t>
            </a:r>
            <a:r>
              <a:rPr dirty="0" sz="1200" spc="31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the</a:t>
            </a:r>
            <a:r>
              <a:rPr dirty="0" sz="1200" spc="31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necessary</a:t>
            </a:r>
            <a:r>
              <a:rPr dirty="0" sz="1200" spc="31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information</a:t>
            </a:r>
            <a:r>
              <a:rPr dirty="0" sz="1200" spc="30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(program</a:t>
            </a:r>
            <a:r>
              <a:rPr dirty="0" sz="1200" spc="31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counter,</a:t>
            </a:r>
            <a:r>
              <a:rPr dirty="0" sz="1200" spc="34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all</a:t>
            </a:r>
            <a:r>
              <a:rPr dirty="0" sz="1200" spc="31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internal</a:t>
            </a:r>
            <a:r>
              <a:rPr dirty="0" sz="1200" spc="310">
                <a:latin typeface="Calibri"/>
                <a:cs typeface="Calibri"/>
              </a:rPr>
              <a:t> </a:t>
            </a:r>
            <a:r>
              <a:rPr dirty="0" sz="1200" spc="155">
                <a:latin typeface="Calibri"/>
                <a:cs typeface="Calibri"/>
              </a:rPr>
              <a:t>CPU</a:t>
            </a:r>
            <a:r>
              <a:rPr dirty="0" sz="1200" spc="31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registers</a:t>
            </a:r>
            <a:r>
              <a:rPr dirty="0" sz="1200" spc="31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and</a:t>
            </a:r>
            <a:r>
              <a:rPr dirty="0" sz="1200" spc="310">
                <a:latin typeface="Calibri"/>
                <a:cs typeface="Calibri"/>
              </a:rPr>
              <a:t> </a:t>
            </a:r>
            <a:r>
              <a:rPr dirty="0" sz="1200" spc="114">
                <a:latin typeface="Calibri"/>
                <a:cs typeface="Calibri"/>
              </a:rPr>
              <a:t>RAM </a:t>
            </a:r>
            <a:r>
              <a:rPr dirty="0" sz="1200">
                <a:latin typeface="Calibri"/>
                <a:cs typeface="Calibri"/>
              </a:rPr>
              <a:t>memory</a:t>
            </a:r>
            <a:r>
              <a:rPr dirty="0" sz="1200" spc="8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areas).</a:t>
            </a:r>
            <a:r>
              <a:rPr dirty="0" sz="1200" spc="265">
                <a:latin typeface="Calibri"/>
                <a:cs typeface="Calibri"/>
              </a:rPr>
              <a:t> </a:t>
            </a:r>
            <a:r>
              <a:rPr dirty="0" sz="1200" spc="60">
                <a:latin typeface="Calibri"/>
                <a:cs typeface="Calibri"/>
              </a:rPr>
              <a:t>The</a:t>
            </a:r>
            <a:r>
              <a:rPr dirty="0" sz="1200" spc="8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process</a:t>
            </a:r>
            <a:r>
              <a:rPr dirty="0" sz="1200" spc="8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context</a:t>
            </a:r>
            <a:r>
              <a:rPr dirty="0" sz="1200" spc="8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is</a:t>
            </a:r>
            <a:r>
              <a:rPr dirty="0" sz="1200" spc="8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saved</a:t>
            </a:r>
            <a:r>
              <a:rPr dirty="0" sz="1200" spc="8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so</a:t>
            </a:r>
            <a:r>
              <a:rPr dirty="0" sz="1200" spc="8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that</a:t>
            </a:r>
            <a:r>
              <a:rPr dirty="0" sz="1200" spc="8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the</a:t>
            </a:r>
            <a:r>
              <a:rPr dirty="0" sz="1200" spc="8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process</a:t>
            </a:r>
            <a:r>
              <a:rPr dirty="0" sz="1200" spc="8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can</a:t>
            </a:r>
            <a:r>
              <a:rPr dirty="0" sz="1200" spc="8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continue</a:t>
            </a:r>
            <a:r>
              <a:rPr dirty="0" sz="1200" spc="8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working</a:t>
            </a:r>
            <a:r>
              <a:rPr dirty="0" sz="1200" spc="8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exactly</a:t>
            </a:r>
            <a:r>
              <a:rPr dirty="0" sz="1200" spc="8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at</a:t>
            </a:r>
            <a:r>
              <a:rPr dirty="0" sz="1200" spc="85">
                <a:latin typeface="Calibri"/>
                <a:cs typeface="Calibri"/>
              </a:rPr>
              <a:t> </a:t>
            </a:r>
            <a:r>
              <a:rPr dirty="0" sz="1200" spc="-25">
                <a:latin typeface="Calibri"/>
                <a:cs typeface="Calibri"/>
              </a:rPr>
              <a:t>the </a:t>
            </a:r>
            <a:r>
              <a:rPr dirty="0" sz="1200">
                <a:latin typeface="Calibri"/>
                <a:cs typeface="Calibri"/>
              </a:rPr>
              <a:t>interrupted</a:t>
            </a:r>
            <a:r>
              <a:rPr dirty="0" sz="1200" spc="10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point</a:t>
            </a:r>
            <a:r>
              <a:rPr dirty="0" sz="1200" spc="10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in</a:t>
            </a:r>
            <a:r>
              <a:rPr dirty="0" sz="1200" spc="10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the</a:t>
            </a:r>
            <a:r>
              <a:rPr dirty="0" sz="1200" spc="10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next</a:t>
            </a:r>
            <a:r>
              <a:rPr dirty="0" sz="1200" spc="10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time</a:t>
            </a:r>
            <a:r>
              <a:rPr dirty="0" sz="1200" spc="10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slice</a:t>
            </a:r>
            <a:r>
              <a:rPr dirty="0" sz="1200" spc="10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allocated</a:t>
            </a:r>
            <a:r>
              <a:rPr dirty="0" sz="1200" spc="10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to</a:t>
            </a:r>
            <a:r>
              <a:rPr dirty="0" sz="1200" spc="10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it.</a:t>
            </a:r>
            <a:r>
              <a:rPr dirty="0" sz="1200" spc="32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When</a:t>
            </a:r>
            <a:r>
              <a:rPr dirty="0" sz="1200" spc="10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changing</a:t>
            </a:r>
            <a:r>
              <a:rPr dirty="0" sz="1200" spc="10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tasks</a:t>
            </a:r>
            <a:r>
              <a:rPr dirty="0" sz="1200" spc="10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no</a:t>
            </a:r>
            <a:r>
              <a:rPr dirty="0" sz="1200" spc="10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internal</a:t>
            </a:r>
            <a:r>
              <a:rPr dirty="0" sz="1200" spc="105">
                <a:latin typeface="Calibri"/>
                <a:cs typeface="Calibri"/>
              </a:rPr>
              <a:t> </a:t>
            </a:r>
            <a:r>
              <a:rPr dirty="0" sz="1200" spc="-10">
                <a:latin typeface="Calibri"/>
                <a:cs typeface="Calibri"/>
              </a:rPr>
              <a:t>intermediate </a:t>
            </a:r>
            <a:r>
              <a:rPr dirty="0" sz="1200">
                <a:latin typeface="Calibri"/>
                <a:cs typeface="Calibri"/>
              </a:rPr>
              <a:t>results</a:t>
            </a:r>
            <a:r>
              <a:rPr dirty="0" sz="1200" spc="12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should</a:t>
            </a:r>
            <a:r>
              <a:rPr dirty="0" sz="1200" spc="13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be</a:t>
            </a:r>
            <a:r>
              <a:rPr dirty="0" sz="1200" spc="125">
                <a:latin typeface="Calibri"/>
                <a:cs typeface="Calibri"/>
              </a:rPr>
              <a:t> </a:t>
            </a:r>
            <a:r>
              <a:rPr dirty="0" sz="1200" spc="-10">
                <a:latin typeface="Calibri"/>
                <a:cs typeface="Calibri"/>
              </a:rPr>
              <a:t>lost.</a:t>
            </a:r>
            <a:endParaRPr sz="1200">
              <a:latin typeface="Calibri"/>
              <a:cs typeface="Calibri"/>
            </a:endParaRPr>
          </a:p>
          <a:p>
            <a:pPr algn="ctr" marR="706120">
              <a:lnSpc>
                <a:spcPct val="100000"/>
              </a:lnSpc>
              <a:spcBef>
                <a:spcPts val="1325"/>
              </a:spcBef>
            </a:pPr>
            <a:r>
              <a:rPr dirty="0" sz="1200" spc="-10">
                <a:latin typeface="Calibri"/>
                <a:cs typeface="Calibri"/>
              </a:rPr>
              <a:t>Scheduler</a:t>
            </a:r>
            <a:endParaRPr sz="12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1230"/>
              </a:spcBef>
            </a:pPr>
            <a:endParaRPr sz="1200">
              <a:latin typeface="Calibri"/>
              <a:cs typeface="Calibri"/>
            </a:endParaRPr>
          </a:p>
          <a:p>
            <a:pPr marL="4213225">
              <a:lnSpc>
                <a:spcPct val="100000"/>
              </a:lnSpc>
            </a:pPr>
            <a:r>
              <a:rPr dirty="0" sz="1200" spc="-10">
                <a:latin typeface="Calibri"/>
                <a:cs typeface="Calibri"/>
              </a:rPr>
              <a:t>Dispatchers</a:t>
            </a:r>
            <a:endParaRPr sz="1200">
              <a:latin typeface="Calibri"/>
              <a:cs typeface="Calibri"/>
            </a:endParaRPr>
          </a:p>
        </p:txBody>
      </p:sp>
      <p:grpSp>
        <p:nvGrpSpPr>
          <p:cNvPr id="21" name="object 21" descr=""/>
          <p:cNvGrpSpPr/>
          <p:nvPr/>
        </p:nvGrpSpPr>
        <p:grpSpPr>
          <a:xfrm>
            <a:off x="3781069" y="6391015"/>
            <a:ext cx="949960" cy="340995"/>
            <a:chOff x="3781069" y="6391015"/>
            <a:chExt cx="949960" cy="340995"/>
          </a:xfrm>
        </p:grpSpPr>
        <p:sp>
          <p:nvSpPr>
            <p:cNvPr id="22" name="object 22" descr=""/>
            <p:cNvSpPr/>
            <p:nvPr/>
          </p:nvSpPr>
          <p:spPr>
            <a:xfrm>
              <a:off x="3783600" y="6393545"/>
              <a:ext cx="942340" cy="314325"/>
            </a:xfrm>
            <a:custGeom>
              <a:avLst/>
              <a:gdLst/>
              <a:ahLst/>
              <a:cxnLst/>
              <a:rect l="l" t="t" r="r" b="b"/>
              <a:pathLst>
                <a:path w="942339" h="314325">
                  <a:moveTo>
                    <a:pt x="0" y="0"/>
                  </a:moveTo>
                  <a:lnTo>
                    <a:pt x="942264" y="314044"/>
                  </a:lnTo>
                </a:path>
              </a:pathLst>
            </a:custGeom>
            <a:ln w="5060">
              <a:solidFill>
                <a:srgbClr val="00AEE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3" name="object 23" descr=""/>
            <p:cNvSpPr/>
            <p:nvPr/>
          </p:nvSpPr>
          <p:spPr>
            <a:xfrm>
              <a:off x="4693697" y="6671262"/>
              <a:ext cx="34925" cy="57785"/>
            </a:xfrm>
            <a:custGeom>
              <a:avLst/>
              <a:gdLst/>
              <a:ahLst/>
              <a:cxnLst/>
              <a:rect l="l" t="t" r="r" b="b"/>
              <a:pathLst>
                <a:path w="34925" h="57784">
                  <a:moveTo>
                    <a:pt x="19201" y="0"/>
                  </a:moveTo>
                  <a:lnTo>
                    <a:pt x="19813" y="12782"/>
                  </a:lnTo>
                  <a:lnTo>
                    <a:pt x="23014" y="23075"/>
                  </a:lnTo>
                  <a:lnTo>
                    <a:pt x="28149" y="31113"/>
                  </a:lnTo>
                  <a:lnTo>
                    <a:pt x="34567" y="37128"/>
                  </a:lnTo>
                  <a:lnTo>
                    <a:pt x="25824" y="38090"/>
                  </a:lnTo>
                  <a:lnTo>
                    <a:pt x="16893" y="41440"/>
                  </a:lnTo>
                  <a:lnTo>
                    <a:pt x="8157" y="47755"/>
                  </a:lnTo>
                  <a:lnTo>
                    <a:pt x="0" y="57615"/>
                  </a:lnTo>
                </a:path>
              </a:pathLst>
            </a:custGeom>
            <a:ln w="5060">
              <a:solidFill>
                <a:srgbClr val="00AEEF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24" name="object 24" descr=""/>
          <p:cNvGrpSpPr/>
          <p:nvPr/>
        </p:nvGrpSpPr>
        <p:grpSpPr>
          <a:xfrm>
            <a:off x="2746652" y="6392981"/>
            <a:ext cx="3243580" cy="1164590"/>
            <a:chOff x="2746652" y="6392981"/>
            <a:chExt cx="3243580" cy="1164590"/>
          </a:xfrm>
        </p:grpSpPr>
        <p:sp>
          <p:nvSpPr>
            <p:cNvPr id="25" name="object 25" descr=""/>
            <p:cNvSpPr/>
            <p:nvPr/>
          </p:nvSpPr>
          <p:spPr>
            <a:xfrm>
              <a:off x="4193162" y="6948313"/>
              <a:ext cx="746760" cy="597535"/>
            </a:xfrm>
            <a:custGeom>
              <a:avLst/>
              <a:gdLst/>
              <a:ahLst/>
              <a:cxnLst/>
              <a:rect l="l" t="t" r="r" b="b"/>
              <a:pathLst>
                <a:path w="746760" h="597534">
                  <a:moveTo>
                    <a:pt x="746694" y="0"/>
                  </a:moveTo>
                  <a:lnTo>
                    <a:pt x="0" y="597285"/>
                  </a:lnTo>
                </a:path>
              </a:pathLst>
            </a:custGeom>
            <a:ln w="5060">
              <a:solidFill>
                <a:srgbClr val="00AEE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6" name="object 26" descr=""/>
            <p:cNvSpPr/>
            <p:nvPr/>
          </p:nvSpPr>
          <p:spPr>
            <a:xfrm>
              <a:off x="4191186" y="7507030"/>
              <a:ext cx="40005" cy="47625"/>
            </a:xfrm>
            <a:custGeom>
              <a:avLst/>
              <a:gdLst/>
              <a:ahLst/>
              <a:cxnLst/>
              <a:rect l="l" t="t" r="r" b="b"/>
              <a:pathLst>
                <a:path w="40004" h="47625">
                  <a:moveTo>
                    <a:pt x="39517" y="47422"/>
                  </a:moveTo>
                  <a:lnTo>
                    <a:pt x="28454" y="40992"/>
                  </a:lnTo>
                  <a:lnTo>
                    <a:pt x="18073" y="38086"/>
                  </a:lnTo>
                  <a:lnTo>
                    <a:pt x="8535" y="38030"/>
                  </a:lnTo>
                  <a:lnTo>
                    <a:pt x="0" y="40149"/>
                  </a:lnTo>
                  <a:lnTo>
                    <a:pt x="3942" y="32287"/>
                  </a:lnTo>
                  <a:lnTo>
                    <a:pt x="5982" y="22970"/>
                  </a:lnTo>
                  <a:lnTo>
                    <a:pt x="5426" y="12205"/>
                  </a:lnTo>
                  <a:lnTo>
                    <a:pt x="1582" y="0"/>
                  </a:lnTo>
                </a:path>
              </a:pathLst>
            </a:custGeom>
            <a:ln w="5060">
              <a:solidFill>
                <a:srgbClr val="00AEE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7" name="object 27" descr=""/>
            <p:cNvSpPr/>
            <p:nvPr/>
          </p:nvSpPr>
          <p:spPr>
            <a:xfrm>
              <a:off x="5238586" y="6948313"/>
              <a:ext cx="746760" cy="597535"/>
            </a:xfrm>
            <a:custGeom>
              <a:avLst/>
              <a:gdLst/>
              <a:ahLst/>
              <a:cxnLst/>
              <a:rect l="l" t="t" r="r" b="b"/>
              <a:pathLst>
                <a:path w="746760" h="597534">
                  <a:moveTo>
                    <a:pt x="0" y="0"/>
                  </a:moveTo>
                  <a:lnTo>
                    <a:pt x="746694" y="597285"/>
                  </a:lnTo>
                </a:path>
              </a:pathLst>
            </a:custGeom>
            <a:ln w="5060">
              <a:solidFill>
                <a:srgbClr val="00AEE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8" name="object 28" descr=""/>
            <p:cNvSpPr/>
            <p:nvPr/>
          </p:nvSpPr>
          <p:spPr>
            <a:xfrm>
              <a:off x="5947739" y="7507030"/>
              <a:ext cx="40005" cy="47625"/>
            </a:xfrm>
            <a:custGeom>
              <a:avLst/>
              <a:gdLst/>
              <a:ahLst/>
              <a:cxnLst/>
              <a:rect l="l" t="t" r="r" b="b"/>
              <a:pathLst>
                <a:path w="40004" h="47625">
                  <a:moveTo>
                    <a:pt x="37934" y="0"/>
                  </a:moveTo>
                  <a:lnTo>
                    <a:pt x="34090" y="12205"/>
                  </a:lnTo>
                  <a:lnTo>
                    <a:pt x="33535" y="22970"/>
                  </a:lnTo>
                  <a:lnTo>
                    <a:pt x="35575" y="32287"/>
                  </a:lnTo>
                  <a:lnTo>
                    <a:pt x="39517" y="40149"/>
                  </a:lnTo>
                  <a:lnTo>
                    <a:pt x="30981" y="38030"/>
                  </a:lnTo>
                  <a:lnTo>
                    <a:pt x="21443" y="38086"/>
                  </a:lnTo>
                  <a:lnTo>
                    <a:pt x="11063" y="40992"/>
                  </a:lnTo>
                  <a:lnTo>
                    <a:pt x="0" y="47422"/>
                  </a:lnTo>
                </a:path>
              </a:pathLst>
            </a:custGeom>
            <a:ln w="5060">
              <a:solidFill>
                <a:srgbClr val="00AEE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9" name="object 29" descr=""/>
            <p:cNvSpPr/>
            <p:nvPr/>
          </p:nvSpPr>
          <p:spPr>
            <a:xfrm>
              <a:off x="2749192" y="6397497"/>
              <a:ext cx="633095" cy="791845"/>
            </a:xfrm>
            <a:custGeom>
              <a:avLst/>
              <a:gdLst/>
              <a:ahLst/>
              <a:cxnLst/>
              <a:rect l="l" t="t" r="r" b="b"/>
              <a:pathLst>
                <a:path w="633095" h="791845">
                  <a:moveTo>
                    <a:pt x="0" y="791259"/>
                  </a:moveTo>
                  <a:lnTo>
                    <a:pt x="633038" y="0"/>
                  </a:lnTo>
                </a:path>
              </a:pathLst>
            </a:custGeom>
            <a:ln w="5060">
              <a:solidFill>
                <a:srgbClr val="00AEE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0" name="object 30" descr=""/>
            <p:cNvSpPr/>
            <p:nvPr/>
          </p:nvSpPr>
          <p:spPr>
            <a:xfrm>
              <a:off x="3343661" y="6395521"/>
              <a:ext cx="47625" cy="40005"/>
            </a:xfrm>
            <a:custGeom>
              <a:avLst/>
              <a:gdLst/>
              <a:ahLst/>
              <a:cxnLst/>
              <a:rect l="l" t="t" r="r" b="b"/>
              <a:pathLst>
                <a:path w="47625" h="40004">
                  <a:moveTo>
                    <a:pt x="0" y="1580"/>
                  </a:moveTo>
                  <a:lnTo>
                    <a:pt x="12205" y="5425"/>
                  </a:lnTo>
                  <a:lnTo>
                    <a:pt x="22970" y="5981"/>
                  </a:lnTo>
                  <a:lnTo>
                    <a:pt x="32288" y="3941"/>
                  </a:lnTo>
                  <a:lnTo>
                    <a:pt x="40150" y="0"/>
                  </a:lnTo>
                  <a:lnTo>
                    <a:pt x="38030" y="8535"/>
                  </a:lnTo>
                  <a:lnTo>
                    <a:pt x="38085" y="18073"/>
                  </a:lnTo>
                  <a:lnTo>
                    <a:pt x="40991" y="28454"/>
                  </a:lnTo>
                  <a:lnTo>
                    <a:pt x="47421" y="39518"/>
                  </a:lnTo>
                </a:path>
              </a:pathLst>
            </a:custGeom>
            <a:ln w="5060">
              <a:solidFill>
                <a:srgbClr val="00AEEF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31" name="object 31" descr=""/>
          <p:cNvSpPr txBox="1"/>
          <p:nvPr/>
        </p:nvSpPr>
        <p:spPr>
          <a:xfrm>
            <a:off x="3829205" y="8808776"/>
            <a:ext cx="1080135" cy="720090"/>
          </a:xfrm>
          <a:prstGeom prst="rect">
            <a:avLst/>
          </a:prstGeom>
          <a:ln w="5060">
            <a:solidFill>
              <a:srgbClr val="000000"/>
            </a:solidFill>
          </a:ln>
        </p:spPr>
        <p:txBody>
          <a:bodyPr wrap="square" lIns="0" tIns="90170" rIns="0" bIns="0" rtlCol="0" vert="horz">
            <a:spAutoFit/>
          </a:bodyPr>
          <a:lstStyle/>
          <a:p>
            <a:pPr algn="ctr" marL="405130" marR="397510">
              <a:lnSpc>
                <a:spcPts val="1400"/>
              </a:lnSpc>
              <a:spcBef>
                <a:spcPts val="710"/>
              </a:spcBef>
            </a:pPr>
            <a:r>
              <a:rPr dirty="0" sz="1200" spc="-20">
                <a:latin typeface="Calibri"/>
                <a:cs typeface="Calibri"/>
              </a:rPr>
              <a:t>task </a:t>
            </a:r>
            <a:r>
              <a:rPr dirty="0" sz="1200" spc="-25">
                <a:latin typeface="Calibri"/>
                <a:cs typeface="Calibri"/>
              </a:rPr>
              <a:t>is</a:t>
            </a:r>
            <a:endParaRPr sz="1200">
              <a:latin typeface="Calibri"/>
              <a:cs typeface="Calibri"/>
            </a:endParaRPr>
          </a:p>
          <a:p>
            <a:pPr algn="ctr">
              <a:lnSpc>
                <a:spcPts val="1280"/>
              </a:lnSpc>
            </a:pPr>
            <a:r>
              <a:rPr dirty="0" sz="1200" spc="-10">
                <a:latin typeface="Calibri"/>
                <a:cs typeface="Calibri"/>
              </a:rPr>
              <a:t>suspended</a:t>
            </a:r>
            <a:endParaRPr sz="1200">
              <a:latin typeface="Calibri"/>
              <a:cs typeface="Calibri"/>
            </a:endParaRPr>
          </a:p>
        </p:txBody>
      </p:sp>
      <p:grpSp>
        <p:nvGrpSpPr>
          <p:cNvPr id="32" name="object 32" descr=""/>
          <p:cNvGrpSpPr/>
          <p:nvPr/>
        </p:nvGrpSpPr>
        <p:grpSpPr>
          <a:xfrm>
            <a:off x="1996286" y="7695866"/>
            <a:ext cx="5073015" cy="1506220"/>
            <a:chOff x="1996286" y="7695866"/>
            <a:chExt cx="5073015" cy="1506220"/>
          </a:xfrm>
        </p:grpSpPr>
        <p:sp>
          <p:nvSpPr>
            <p:cNvPr id="33" name="object 33" descr=""/>
            <p:cNvSpPr/>
            <p:nvPr/>
          </p:nvSpPr>
          <p:spPr>
            <a:xfrm>
              <a:off x="4914256" y="7728763"/>
              <a:ext cx="1795145" cy="1440180"/>
            </a:xfrm>
            <a:custGeom>
              <a:avLst/>
              <a:gdLst/>
              <a:ahLst/>
              <a:cxnLst/>
              <a:rect l="l" t="t" r="r" b="b"/>
              <a:pathLst>
                <a:path w="1795145" h="1440179">
                  <a:moveTo>
                    <a:pt x="1434981" y="0"/>
                  </a:moveTo>
                  <a:lnTo>
                    <a:pt x="1794985" y="0"/>
                  </a:lnTo>
                  <a:lnTo>
                    <a:pt x="1794134" y="47884"/>
                  </a:lnTo>
                  <a:lnTo>
                    <a:pt x="1791602" y="95068"/>
                  </a:lnTo>
                  <a:lnTo>
                    <a:pt x="1787419" y="141547"/>
                  </a:lnTo>
                  <a:lnTo>
                    <a:pt x="1781615" y="187315"/>
                  </a:lnTo>
                  <a:lnTo>
                    <a:pt x="1774221" y="232364"/>
                  </a:lnTo>
                  <a:lnTo>
                    <a:pt x="1765267" y="276691"/>
                  </a:lnTo>
                  <a:lnTo>
                    <a:pt x="1754784" y="320288"/>
                  </a:lnTo>
                  <a:lnTo>
                    <a:pt x="1742801" y="363149"/>
                  </a:lnTo>
                  <a:lnTo>
                    <a:pt x="1729350" y="405270"/>
                  </a:lnTo>
                  <a:lnTo>
                    <a:pt x="1714460" y="446644"/>
                  </a:lnTo>
                  <a:lnTo>
                    <a:pt x="1698163" y="487264"/>
                  </a:lnTo>
                  <a:lnTo>
                    <a:pt x="1680488" y="527126"/>
                  </a:lnTo>
                  <a:lnTo>
                    <a:pt x="1661465" y="566223"/>
                  </a:lnTo>
                  <a:lnTo>
                    <a:pt x="1641126" y="604549"/>
                  </a:lnTo>
                  <a:lnTo>
                    <a:pt x="1619500" y="642099"/>
                  </a:lnTo>
                  <a:lnTo>
                    <a:pt x="1596618" y="678866"/>
                  </a:lnTo>
                  <a:lnTo>
                    <a:pt x="1572510" y="714844"/>
                  </a:lnTo>
                  <a:lnTo>
                    <a:pt x="1547207" y="750029"/>
                  </a:lnTo>
                  <a:lnTo>
                    <a:pt x="1520739" y="784413"/>
                  </a:lnTo>
                  <a:lnTo>
                    <a:pt x="1493136" y="817991"/>
                  </a:lnTo>
                  <a:lnTo>
                    <a:pt x="1464429" y="850756"/>
                  </a:lnTo>
                  <a:lnTo>
                    <a:pt x="1434648" y="882704"/>
                  </a:lnTo>
                  <a:lnTo>
                    <a:pt x="1403823" y="913828"/>
                  </a:lnTo>
                  <a:lnTo>
                    <a:pt x="1371986" y="944122"/>
                  </a:lnTo>
                  <a:lnTo>
                    <a:pt x="1339165" y="973580"/>
                  </a:lnTo>
                  <a:lnTo>
                    <a:pt x="1305392" y="1002197"/>
                  </a:lnTo>
                  <a:lnTo>
                    <a:pt x="1270698" y="1029966"/>
                  </a:lnTo>
                  <a:lnTo>
                    <a:pt x="1235111" y="1056882"/>
                  </a:lnTo>
                  <a:lnTo>
                    <a:pt x="1198663" y="1082938"/>
                  </a:lnTo>
                  <a:lnTo>
                    <a:pt x="1161385" y="1108129"/>
                  </a:lnTo>
                  <a:lnTo>
                    <a:pt x="1123306" y="1132449"/>
                  </a:lnTo>
                  <a:lnTo>
                    <a:pt x="1084456" y="1155891"/>
                  </a:lnTo>
                  <a:lnTo>
                    <a:pt x="1044867" y="1178451"/>
                  </a:lnTo>
                  <a:lnTo>
                    <a:pt x="1004569" y="1200121"/>
                  </a:lnTo>
                  <a:lnTo>
                    <a:pt x="963591" y="1220897"/>
                  </a:lnTo>
                  <a:lnTo>
                    <a:pt x="921965" y="1240772"/>
                  </a:lnTo>
                  <a:lnTo>
                    <a:pt x="879721" y="1259741"/>
                  </a:lnTo>
                  <a:lnTo>
                    <a:pt x="836888" y="1277797"/>
                  </a:lnTo>
                  <a:lnTo>
                    <a:pt x="793498" y="1294934"/>
                  </a:lnTo>
                  <a:lnTo>
                    <a:pt x="749581" y="1311147"/>
                  </a:lnTo>
                  <a:lnTo>
                    <a:pt x="705167" y="1326430"/>
                  </a:lnTo>
                  <a:lnTo>
                    <a:pt x="660287" y="1340776"/>
                  </a:lnTo>
                  <a:lnTo>
                    <a:pt x="614971" y="1354180"/>
                  </a:lnTo>
                  <a:lnTo>
                    <a:pt x="569249" y="1366636"/>
                  </a:lnTo>
                  <a:lnTo>
                    <a:pt x="523152" y="1378139"/>
                  </a:lnTo>
                  <a:lnTo>
                    <a:pt x="476710" y="1388681"/>
                  </a:lnTo>
                  <a:lnTo>
                    <a:pt x="429953" y="1398258"/>
                  </a:lnTo>
                  <a:lnTo>
                    <a:pt x="382912" y="1406863"/>
                  </a:lnTo>
                  <a:lnTo>
                    <a:pt x="335617" y="1414490"/>
                  </a:lnTo>
                  <a:lnTo>
                    <a:pt x="288099" y="1421134"/>
                  </a:lnTo>
                  <a:lnTo>
                    <a:pt x="240388" y="1426788"/>
                  </a:lnTo>
                  <a:lnTo>
                    <a:pt x="192514" y="1431447"/>
                  </a:lnTo>
                  <a:lnTo>
                    <a:pt x="144508" y="1435105"/>
                  </a:lnTo>
                  <a:lnTo>
                    <a:pt x="96400" y="1437755"/>
                  </a:lnTo>
                  <a:lnTo>
                    <a:pt x="48220" y="1439393"/>
                  </a:lnTo>
                  <a:lnTo>
                    <a:pt x="0" y="1440011"/>
                  </a:lnTo>
                </a:path>
              </a:pathLst>
            </a:custGeom>
            <a:ln w="506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4" name="object 34" descr=""/>
            <p:cNvSpPr/>
            <p:nvPr/>
          </p:nvSpPr>
          <p:spPr>
            <a:xfrm>
              <a:off x="4911749" y="9138415"/>
              <a:ext cx="26670" cy="60960"/>
            </a:xfrm>
            <a:custGeom>
              <a:avLst/>
              <a:gdLst/>
              <a:ahLst/>
              <a:cxnLst/>
              <a:rect l="l" t="t" r="r" b="b"/>
              <a:pathLst>
                <a:path w="26670" h="60959">
                  <a:moveTo>
                    <a:pt x="26317" y="60732"/>
                  </a:moveTo>
                  <a:lnTo>
                    <a:pt x="21694" y="48799"/>
                  </a:lnTo>
                  <a:lnTo>
                    <a:pt x="15403" y="40045"/>
                  </a:lnTo>
                  <a:lnTo>
                    <a:pt x="7990" y="34043"/>
                  </a:lnTo>
                  <a:lnTo>
                    <a:pt x="0" y="30366"/>
                  </a:lnTo>
                  <a:lnTo>
                    <a:pt x="7990" y="26689"/>
                  </a:lnTo>
                  <a:lnTo>
                    <a:pt x="15403" y="20687"/>
                  </a:lnTo>
                  <a:lnTo>
                    <a:pt x="21694" y="11933"/>
                  </a:lnTo>
                  <a:lnTo>
                    <a:pt x="26317" y="0"/>
                  </a:lnTo>
                </a:path>
              </a:pathLst>
            </a:custGeom>
            <a:ln w="506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5" name="object 35" descr=""/>
            <p:cNvSpPr/>
            <p:nvPr/>
          </p:nvSpPr>
          <p:spPr>
            <a:xfrm>
              <a:off x="2029193" y="7965880"/>
              <a:ext cx="1800225" cy="1203325"/>
            </a:xfrm>
            <a:custGeom>
              <a:avLst/>
              <a:gdLst/>
              <a:ahLst/>
              <a:cxnLst/>
              <a:rect l="l" t="t" r="r" b="b"/>
              <a:pathLst>
                <a:path w="1800225" h="1203325">
                  <a:moveTo>
                    <a:pt x="1800011" y="1202901"/>
                  </a:moveTo>
                  <a:lnTo>
                    <a:pt x="1752059" y="1202516"/>
                  </a:lnTo>
                  <a:lnTo>
                    <a:pt x="1703924" y="1201358"/>
                  </a:lnTo>
                  <a:lnTo>
                    <a:pt x="1655648" y="1199422"/>
                  </a:lnTo>
                  <a:lnTo>
                    <a:pt x="1607274" y="1196703"/>
                  </a:lnTo>
                  <a:lnTo>
                    <a:pt x="1558843" y="1193196"/>
                  </a:lnTo>
                  <a:lnTo>
                    <a:pt x="1510399" y="1188897"/>
                  </a:lnTo>
                  <a:lnTo>
                    <a:pt x="1461984" y="1183799"/>
                  </a:lnTo>
                  <a:lnTo>
                    <a:pt x="1413640" y="1177898"/>
                  </a:lnTo>
                  <a:lnTo>
                    <a:pt x="1365410" y="1171189"/>
                  </a:lnTo>
                  <a:lnTo>
                    <a:pt x="1317336" y="1163667"/>
                  </a:lnTo>
                  <a:lnTo>
                    <a:pt x="1269460" y="1155327"/>
                  </a:lnTo>
                  <a:lnTo>
                    <a:pt x="1221826" y="1146163"/>
                  </a:lnTo>
                  <a:lnTo>
                    <a:pt x="1174475" y="1136172"/>
                  </a:lnTo>
                  <a:lnTo>
                    <a:pt x="1127450" y="1125348"/>
                  </a:lnTo>
                  <a:lnTo>
                    <a:pt x="1080793" y="1113685"/>
                  </a:lnTo>
                  <a:lnTo>
                    <a:pt x="1034547" y="1101180"/>
                  </a:lnTo>
                  <a:lnTo>
                    <a:pt x="988754" y="1087826"/>
                  </a:lnTo>
                  <a:lnTo>
                    <a:pt x="943457" y="1073619"/>
                  </a:lnTo>
                  <a:lnTo>
                    <a:pt x="898698" y="1058555"/>
                  </a:lnTo>
                  <a:lnTo>
                    <a:pt x="854520" y="1042626"/>
                  </a:lnTo>
                  <a:lnTo>
                    <a:pt x="810964" y="1025830"/>
                  </a:lnTo>
                  <a:lnTo>
                    <a:pt x="768074" y="1008161"/>
                  </a:lnTo>
                  <a:lnTo>
                    <a:pt x="725891" y="989613"/>
                  </a:lnTo>
                  <a:lnTo>
                    <a:pt x="684459" y="970183"/>
                  </a:lnTo>
                  <a:lnTo>
                    <a:pt x="643819" y="949864"/>
                  </a:lnTo>
                  <a:lnTo>
                    <a:pt x="604014" y="928652"/>
                  </a:lnTo>
                  <a:lnTo>
                    <a:pt x="565087" y="906542"/>
                  </a:lnTo>
                  <a:lnTo>
                    <a:pt x="527080" y="883528"/>
                  </a:lnTo>
                  <a:lnTo>
                    <a:pt x="490035" y="859606"/>
                  </a:lnTo>
                  <a:lnTo>
                    <a:pt x="453995" y="834771"/>
                  </a:lnTo>
                  <a:lnTo>
                    <a:pt x="419003" y="809018"/>
                  </a:lnTo>
                  <a:lnTo>
                    <a:pt x="385100" y="782342"/>
                  </a:lnTo>
                  <a:lnTo>
                    <a:pt x="352329" y="754737"/>
                  </a:lnTo>
                  <a:lnTo>
                    <a:pt x="320732" y="726199"/>
                  </a:lnTo>
                  <a:lnTo>
                    <a:pt x="290353" y="696723"/>
                  </a:lnTo>
                  <a:lnTo>
                    <a:pt x="261233" y="666304"/>
                  </a:lnTo>
                  <a:lnTo>
                    <a:pt x="233415" y="634936"/>
                  </a:lnTo>
                  <a:lnTo>
                    <a:pt x="206941" y="602615"/>
                  </a:lnTo>
                  <a:lnTo>
                    <a:pt x="181854" y="569336"/>
                  </a:lnTo>
                  <a:lnTo>
                    <a:pt x="158196" y="535093"/>
                  </a:lnTo>
                  <a:lnTo>
                    <a:pt x="136009" y="499882"/>
                  </a:lnTo>
                  <a:lnTo>
                    <a:pt x="115337" y="463698"/>
                  </a:lnTo>
                  <a:lnTo>
                    <a:pt x="96221" y="426535"/>
                  </a:lnTo>
                  <a:lnTo>
                    <a:pt x="78704" y="388390"/>
                  </a:lnTo>
                  <a:lnTo>
                    <a:pt x="62828" y="349255"/>
                  </a:lnTo>
                  <a:lnTo>
                    <a:pt x="48636" y="309128"/>
                  </a:lnTo>
                  <a:lnTo>
                    <a:pt x="36170" y="268002"/>
                  </a:lnTo>
                  <a:lnTo>
                    <a:pt x="25472" y="225872"/>
                  </a:lnTo>
                  <a:lnTo>
                    <a:pt x="16586" y="182735"/>
                  </a:lnTo>
                  <a:lnTo>
                    <a:pt x="9553" y="138583"/>
                  </a:lnTo>
                  <a:lnTo>
                    <a:pt x="4416" y="93414"/>
                  </a:lnTo>
                  <a:lnTo>
                    <a:pt x="1217" y="47221"/>
                  </a:lnTo>
                  <a:lnTo>
                    <a:pt x="0" y="0"/>
                  </a:lnTo>
                </a:path>
              </a:pathLst>
            </a:custGeom>
            <a:ln w="506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6" name="object 36" descr=""/>
            <p:cNvSpPr/>
            <p:nvPr/>
          </p:nvSpPr>
          <p:spPr>
            <a:xfrm>
              <a:off x="1998817" y="7963376"/>
              <a:ext cx="60960" cy="26670"/>
            </a:xfrm>
            <a:custGeom>
              <a:avLst/>
              <a:gdLst/>
              <a:ahLst/>
              <a:cxnLst/>
              <a:rect l="l" t="t" r="r" b="b"/>
              <a:pathLst>
                <a:path w="60960" h="26670">
                  <a:moveTo>
                    <a:pt x="0" y="26317"/>
                  </a:moveTo>
                  <a:lnTo>
                    <a:pt x="11933" y="21694"/>
                  </a:lnTo>
                  <a:lnTo>
                    <a:pt x="20687" y="15403"/>
                  </a:lnTo>
                  <a:lnTo>
                    <a:pt x="26689" y="7990"/>
                  </a:lnTo>
                  <a:lnTo>
                    <a:pt x="30366" y="0"/>
                  </a:lnTo>
                  <a:lnTo>
                    <a:pt x="34043" y="7990"/>
                  </a:lnTo>
                  <a:lnTo>
                    <a:pt x="40045" y="15403"/>
                  </a:lnTo>
                  <a:lnTo>
                    <a:pt x="48799" y="21694"/>
                  </a:lnTo>
                  <a:lnTo>
                    <a:pt x="60732" y="26317"/>
                  </a:lnTo>
                </a:path>
              </a:pathLst>
            </a:custGeom>
            <a:ln w="506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7" name="object 37" descr=""/>
            <p:cNvSpPr/>
            <p:nvPr/>
          </p:nvSpPr>
          <p:spPr>
            <a:xfrm>
              <a:off x="6349237" y="7728763"/>
              <a:ext cx="715010" cy="0"/>
            </a:xfrm>
            <a:custGeom>
              <a:avLst/>
              <a:gdLst/>
              <a:ahLst/>
              <a:cxnLst/>
              <a:rect l="l" t="t" r="r" b="b"/>
              <a:pathLst>
                <a:path w="715009" h="0">
                  <a:moveTo>
                    <a:pt x="0" y="0"/>
                  </a:moveTo>
                  <a:lnTo>
                    <a:pt x="714948" y="0"/>
                  </a:lnTo>
                </a:path>
              </a:pathLst>
            </a:custGeom>
            <a:ln w="506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8" name="object 38" descr=""/>
            <p:cNvSpPr/>
            <p:nvPr/>
          </p:nvSpPr>
          <p:spPr>
            <a:xfrm>
              <a:off x="7040398" y="7698397"/>
              <a:ext cx="26670" cy="60960"/>
            </a:xfrm>
            <a:custGeom>
              <a:avLst/>
              <a:gdLst/>
              <a:ahLst/>
              <a:cxnLst/>
              <a:rect l="l" t="t" r="r" b="b"/>
              <a:pathLst>
                <a:path w="26670" h="60959">
                  <a:moveTo>
                    <a:pt x="0" y="0"/>
                  </a:moveTo>
                  <a:lnTo>
                    <a:pt x="4622" y="11933"/>
                  </a:lnTo>
                  <a:lnTo>
                    <a:pt x="10913" y="20687"/>
                  </a:lnTo>
                  <a:lnTo>
                    <a:pt x="18327" y="26689"/>
                  </a:lnTo>
                  <a:lnTo>
                    <a:pt x="26317" y="30366"/>
                  </a:lnTo>
                  <a:lnTo>
                    <a:pt x="18327" y="34043"/>
                  </a:lnTo>
                  <a:lnTo>
                    <a:pt x="10913" y="40045"/>
                  </a:lnTo>
                  <a:lnTo>
                    <a:pt x="4622" y="48799"/>
                  </a:lnTo>
                  <a:lnTo>
                    <a:pt x="0" y="60732"/>
                  </a:lnTo>
                </a:path>
              </a:pathLst>
            </a:custGeom>
            <a:ln w="506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39" name="object 39" descr=""/>
          <p:cNvSpPr/>
          <p:nvPr/>
        </p:nvSpPr>
        <p:spPr>
          <a:xfrm>
            <a:off x="586625" y="9805517"/>
            <a:ext cx="2592070" cy="0"/>
          </a:xfrm>
          <a:custGeom>
            <a:avLst/>
            <a:gdLst/>
            <a:ahLst/>
            <a:cxnLst/>
            <a:rect l="l" t="t" r="r" b="b"/>
            <a:pathLst>
              <a:path w="2592070" h="0">
                <a:moveTo>
                  <a:pt x="0" y="0"/>
                </a:moveTo>
                <a:lnTo>
                  <a:pt x="2591955" y="0"/>
                </a:lnTo>
              </a:path>
            </a:pathLst>
          </a:custGeom>
          <a:ln w="505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0" name="object 40" descr=""/>
          <p:cNvSpPr txBox="1"/>
          <p:nvPr/>
        </p:nvSpPr>
        <p:spPr>
          <a:xfrm>
            <a:off x="719518" y="9807999"/>
            <a:ext cx="4451350" cy="17780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38100">
              <a:lnSpc>
                <a:spcPct val="100000"/>
              </a:lnSpc>
              <a:spcBef>
                <a:spcPts val="95"/>
              </a:spcBef>
            </a:pPr>
            <a:r>
              <a:rPr dirty="0" baseline="27777" sz="1050">
                <a:latin typeface="Roboto"/>
                <a:cs typeface="Roboto"/>
              </a:rPr>
              <a:t>1</a:t>
            </a:r>
            <a:r>
              <a:rPr dirty="0" sz="1000">
                <a:latin typeface="Calibri"/>
                <a:cs typeface="Calibri"/>
              </a:rPr>
              <a:t>Therefore,</a:t>
            </a:r>
            <a:r>
              <a:rPr dirty="0" sz="1000" spc="155">
                <a:latin typeface="Calibri"/>
                <a:cs typeface="Calibri"/>
              </a:rPr>
              <a:t> </a:t>
            </a:r>
            <a:r>
              <a:rPr dirty="0" sz="1000" spc="105">
                <a:latin typeface="Calibri"/>
                <a:cs typeface="Calibri"/>
              </a:rPr>
              <a:t>I</a:t>
            </a:r>
            <a:r>
              <a:rPr dirty="0" sz="1000" spc="160">
                <a:latin typeface="Calibri"/>
                <a:cs typeface="Calibri"/>
              </a:rPr>
              <a:t> </a:t>
            </a:r>
            <a:r>
              <a:rPr dirty="0" sz="1000">
                <a:latin typeface="Calibri"/>
                <a:cs typeface="Calibri"/>
              </a:rPr>
              <a:t>refer</a:t>
            </a:r>
            <a:r>
              <a:rPr dirty="0" sz="1000" spc="160">
                <a:latin typeface="Calibri"/>
                <a:cs typeface="Calibri"/>
              </a:rPr>
              <a:t> </a:t>
            </a:r>
            <a:r>
              <a:rPr dirty="0" sz="1000">
                <a:latin typeface="Calibri"/>
                <a:cs typeface="Calibri"/>
              </a:rPr>
              <a:t>here</a:t>
            </a:r>
            <a:r>
              <a:rPr dirty="0" sz="1000" spc="155">
                <a:latin typeface="Calibri"/>
                <a:cs typeface="Calibri"/>
              </a:rPr>
              <a:t> </a:t>
            </a:r>
            <a:r>
              <a:rPr dirty="0" sz="1000">
                <a:latin typeface="Calibri"/>
                <a:cs typeface="Calibri"/>
              </a:rPr>
              <a:t>to</a:t>
            </a:r>
            <a:r>
              <a:rPr dirty="0" sz="1000" spc="160">
                <a:latin typeface="Calibri"/>
                <a:cs typeface="Calibri"/>
              </a:rPr>
              <a:t> </a:t>
            </a:r>
            <a:r>
              <a:rPr dirty="0" sz="1000">
                <a:latin typeface="Calibri"/>
                <a:cs typeface="Calibri"/>
              </a:rPr>
              <a:t>the</a:t>
            </a:r>
            <a:r>
              <a:rPr dirty="0" sz="1000" spc="160">
                <a:latin typeface="Calibri"/>
                <a:cs typeface="Calibri"/>
              </a:rPr>
              <a:t> </a:t>
            </a:r>
            <a:r>
              <a:rPr dirty="0" sz="1000">
                <a:latin typeface="Calibri"/>
                <a:cs typeface="Calibri"/>
              </a:rPr>
              <a:t>chapter:</a:t>
            </a:r>
            <a:r>
              <a:rPr dirty="0" sz="1000" spc="280">
                <a:latin typeface="Calibri"/>
                <a:cs typeface="Calibri"/>
              </a:rPr>
              <a:t> </a:t>
            </a:r>
            <a:r>
              <a:rPr dirty="0" sz="1000">
                <a:latin typeface="Calibri"/>
                <a:cs typeface="Calibri"/>
              </a:rPr>
              <a:t>Formal</a:t>
            </a:r>
            <a:r>
              <a:rPr dirty="0" sz="1000" spc="380">
                <a:latin typeface="Calibri"/>
                <a:cs typeface="Calibri"/>
              </a:rPr>
              <a:t> </a:t>
            </a:r>
            <a:r>
              <a:rPr dirty="0" sz="1000" spc="85">
                <a:latin typeface="Calibri"/>
                <a:cs typeface="Calibri"/>
              </a:rPr>
              <a:t>languages/lexer/parser.</a:t>
            </a:r>
            <a:r>
              <a:rPr dirty="0" sz="1000" spc="285">
                <a:latin typeface="Calibri"/>
                <a:cs typeface="Calibri"/>
              </a:rPr>
              <a:t> </a:t>
            </a:r>
            <a:r>
              <a:rPr dirty="0" sz="1000" spc="-25">
                <a:latin typeface="Calibri"/>
                <a:cs typeface="Calibri"/>
                <a:hlinkClick r:id="rId3" action="ppaction://hlinksldjump"/>
              </a:rPr>
              <a:t>7.1</a:t>
            </a:r>
            <a:endParaRPr sz="1000">
              <a:latin typeface="Calibri"/>
              <a:cs typeface="Calibri"/>
            </a:endParaRPr>
          </a:p>
        </p:txBody>
      </p:sp>
      <p:sp>
        <p:nvSpPr>
          <p:cNvPr id="41" name="object 41" descr="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49530">
              <a:lnSpc>
                <a:spcPts val="1235"/>
              </a:lnSpc>
            </a:pPr>
            <a:fld id="{81D60167-4931-47E6-BA6A-407CBD079E47}" type="slidenum">
              <a:rPr dirty="0" spc="-25"/>
              <a:t>35</a:t>
            </a:fld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 txBox="1"/>
          <p:nvPr/>
        </p:nvSpPr>
        <p:spPr>
          <a:xfrm>
            <a:off x="535825" y="411350"/>
            <a:ext cx="6581775" cy="633730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algn="r" marR="43180">
              <a:lnSpc>
                <a:spcPct val="100000"/>
              </a:lnSpc>
              <a:spcBef>
                <a:spcPts val="95"/>
              </a:spcBef>
            </a:pPr>
            <a:r>
              <a:rPr dirty="0" sz="1200" spc="-10" i="1">
                <a:latin typeface="Calibri"/>
                <a:cs typeface="Calibri"/>
              </a:rPr>
              <a:t>Scheduler</a:t>
            </a:r>
            <a:endParaRPr sz="12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1015"/>
              </a:spcBef>
            </a:pPr>
            <a:endParaRPr sz="1200">
              <a:latin typeface="Calibri"/>
              <a:cs typeface="Calibri"/>
            </a:endParaRPr>
          </a:p>
          <a:p>
            <a:pPr lvl="2" marL="676910" indent="-626745">
              <a:lnSpc>
                <a:spcPct val="100000"/>
              </a:lnSpc>
              <a:buFont typeface="Calibri"/>
              <a:buAutoNum type="arabicPeriod"/>
              <a:tabLst>
                <a:tab pos="676910" algn="l"/>
              </a:tabLst>
            </a:pPr>
            <a:r>
              <a:rPr dirty="0" sz="1400" spc="140" b="1">
                <a:latin typeface="Calibri"/>
                <a:cs typeface="Calibri"/>
              </a:rPr>
              <a:t>Starting</a:t>
            </a:r>
            <a:r>
              <a:rPr dirty="0" sz="1400" spc="225" b="1">
                <a:latin typeface="Calibri"/>
                <a:cs typeface="Calibri"/>
              </a:rPr>
              <a:t> </a:t>
            </a:r>
            <a:r>
              <a:rPr dirty="0" sz="1400" spc="140" b="1">
                <a:latin typeface="Calibri"/>
                <a:cs typeface="Calibri"/>
              </a:rPr>
              <a:t>up</a:t>
            </a:r>
            <a:r>
              <a:rPr dirty="0" sz="1400" spc="225" b="1">
                <a:latin typeface="Calibri"/>
                <a:cs typeface="Calibri"/>
              </a:rPr>
              <a:t> </a:t>
            </a:r>
            <a:r>
              <a:rPr dirty="0" sz="1400" spc="100" b="1">
                <a:latin typeface="Calibri"/>
                <a:cs typeface="Calibri"/>
              </a:rPr>
              <a:t>the</a:t>
            </a:r>
            <a:r>
              <a:rPr dirty="0" sz="1400" spc="229" b="1">
                <a:latin typeface="Calibri"/>
                <a:cs typeface="Calibri"/>
              </a:rPr>
              <a:t> </a:t>
            </a:r>
            <a:r>
              <a:rPr dirty="0" sz="1400" spc="130" b="1">
                <a:latin typeface="Calibri"/>
                <a:cs typeface="Calibri"/>
              </a:rPr>
              <a:t>raspberry</a:t>
            </a:r>
            <a:r>
              <a:rPr dirty="0" sz="1400" spc="225" b="1">
                <a:latin typeface="Calibri"/>
                <a:cs typeface="Calibri"/>
              </a:rPr>
              <a:t> </a:t>
            </a:r>
            <a:r>
              <a:rPr dirty="0" sz="1400" spc="80" b="1">
                <a:latin typeface="Calibri"/>
                <a:cs typeface="Calibri"/>
              </a:rPr>
              <a:t>pico</a:t>
            </a:r>
            <a:endParaRPr sz="1400">
              <a:latin typeface="Calibri"/>
              <a:cs typeface="Calibri"/>
            </a:endParaRPr>
          </a:p>
          <a:p>
            <a:pPr lvl="2">
              <a:lnSpc>
                <a:spcPct val="100000"/>
              </a:lnSpc>
              <a:spcBef>
                <a:spcPts val="445"/>
              </a:spcBef>
              <a:buFont typeface="Calibri"/>
              <a:buAutoNum type="arabicPeriod"/>
            </a:pPr>
            <a:endParaRPr sz="1400">
              <a:latin typeface="Calibri"/>
              <a:cs typeface="Calibri"/>
            </a:endParaRPr>
          </a:p>
          <a:p>
            <a:pPr marL="50800" marR="43180">
              <a:lnSpc>
                <a:spcPct val="100000"/>
              </a:lnSpc>
            </a:pPr>
            <a:r>
              <a:rPr dirty="0" sz="1200" spc="65">
                <a:latin typeface="Calibri"/>
                <a:cs typeface="Calibri"/>
              </a:rPr>
              <a:t>In</a:t>
            </a:r>
            <a:r>
              <a:rPr dirty="0" sz="1200" spc="16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order</a:t>
            </a:r>
            <a:r>
              <a:rPr dirty="0" sz="1200" spc="16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to</a:t>
            </a:r>
            <a:r>
              <a:rPr dirty="0" sz="1200" spc="16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be</a:t>
            </a:r>
            <a:r>
              <a:rPr dirty="0" sz="1200" spc="16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able</a:t>
            </a:r>
            <a:r>
              <a:rPr dirty="0" sz="1200" spc="16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to</a:t>
            </a:r>
            <a:r>
              <a:rPr dirty="0" sz="1200" spc="16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properly</a:t>
            </a:r>
            <a:r>
              <a:rPr dirty="0" sz="1200" spc="16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evaluate</a:t>
            </a:r>
            <a:r>
              <a:rPr dirty="0" sz="1200" spc="16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the</a:t>
            </a:r>
            <a:r>
              <a:rPr dirty="0" sz="1200" spc="16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multitasking</a:t>
            </a:r>
            <a:r>
              <a:rPr dirty="0" sz="1200" spc="16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operating</a:t>
            </a:r>
            <a:r>
              <a:rPr dirty="0" sz="1200" spc="17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system</a:t>
            </a:r>
            <a:r>
              <a:rPr dirty="0" sz="1200" spc="17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FreeRTOS,</a:t>
            </a:r>
            <a:r>
              <a:rPr dirty="0" sz="1200" spc="16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you</a:t>
            </a:r>
            <a:r>
              <a:rPr dirty="0" sz="1200" spc="16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must</a:t>
            </a:r>
            <a:r>
              <a:rPr dirty="0" sz="1200" spc="165">
                <a:latin typeface="Calibri"/>
                <a:cs typeface="Calibri"/>
              </a:rPr>
              <a:t> </a:t>
            </a:r>
            <a:r>
              <a:rPr dirty="0" sz="1200" spc="-25">
                <a:latin typeface="Calibri"/>
                <a:cs typeface="Calibri"/>
              </a:rPr>
              <a:t>use </a:t>
            </a:r>
            <a:r>
              <a:rPr dirty="0" sz="1200">
                <a:latin typeface="Calibri"/>
                <a:cs typeface="Calibri"/>
              </a:rPr>
              <a:t>the</a:t>
            </a:r>
            <a:r>
              <a:rPr dirty="0" sz="1200" spc="18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high-quality</a:t>
            </a:r>
            <a:r>
              <a:rPr dirty="0" sz="1200" spc="19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microcontroller</a:t>
            </a:r>
            <a:r>
              <a:rPr dirty="0" sz="1200" spc="18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board</a:t>
            </a:r>
            <a:r>
              <a:rPr dirty="0" sz="1200" spc="195">
                <a:latin typeface="Calibri"/>
                <a:cs typeface="Calibri"/>
              </a:rPr>
              <a:t> </a:t>
            </a:r>
            <a:r>
              <a:rPr dirty="0" sz="1200" spc="65">
                <a:latin typeface="Calibri"/>
                <a:cs typeface="Calibri"/>
                <a:hlinkClick r:id="rId2"/>
              </a:rPr>
              <a:t>Raspberry</a:t>
            </a:r>
            <a:r>
              <a:rPr dirty="0" sz="1200" spc="459">
                <a:latin typeface="Calibri"/>
                <a:cs typeface="Calibri"/>
                <a:hlinkClick r:id="rId2"/>
              </a:rPr>
              <a:t> </a:t>
            </a:r>
            <a:r>
              <a:rPr dirty="0" sz="1200" spc="114">
                <a:latin typeface="Calibri"/>
                <a:cs typeface="Calibri"/>
                <a:hlinkClick r:id="rId2"/>
              </a:rPr>
              <a:t>pi</a:t>
            </a:r>
            <a:r>
              <a:rPr dirty="0" sz="1200" spc="114">
                <a:latin typeface="Calibri"/>
                <a:cs typeface="Calibri"/>
              </a:rPr>
              <a:t>.</a:t>
            </a:r>
            <a:r>
              <a:rPr dirty="0" sz="1200" spc="350">
                <a:latin typeface="Calibri"/>
                <a:cs typeface="Calibri"/>
              </a:rPr>
              <a:t> </a:t>
            </a:r>
            <a:r>
              <a:rPr dirty="0" sz="1200" spc="-10">
                <a:latin typeface="Calibri"/>
                <a:cs typeface="Calibri"/>
                <a:hlinkClick r:id="rId3"/>
              </a:rPr>
              <a:t>(Datasheet)</a:t>
            </a:r>
            <a:endParaRPr sz="1200">
              <a:latin typeface="Calibri"/>
              <a:cs typeface="Calibri"/>
            </a:endParaRPr>
          </a:p>
          <a:p>
            <a:pPr marL="50800">
              <a:lnSpc>
                <a:spcPct val="100000"/>
              </a:lnSpc>
              <a:spcBef>
                <a:spcPts val="1425"/>
              </a:spcBef>
            </a:pPr>
            <a:r>
              <a:rPr dirty="0" sz="1200">
                <a:latin typeface="Calibri"/>
                <a:cs typeface="Calibri"/>
              </a:rPr>
              <a:t>For</a:t>
            </a:r>
            <a:r>
              <a:rPr dirty="0" sz="1200" spc="14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commissioning</a:t>
            </a:r>
            <a:r>
              <a:rPr dirty="0" sz="1200" spc="13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you</a:t>
            </a:r>
            <a:r>
              <a:rPr dirty="0" sz="1200" spc="14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only</a:t>
            </a:r>
            <a:r>
              <a:rPr dirty="0" sz="1200" spc="14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need</a:t>
            </a:r>
            <a:r>
              <a:rPr dirty="0" sz="1200" spc="145">
                <a:latin typeface="Calibri"/>
                <a:cs typeface="Calibri"/>
              </a:rPr>
              <a:t> </a:t>
            </a:r>
            <a:r>
              <a:rPr dirty="0" sz="1200" spc="-25">
                <a:latin typeface="Calibri"/>
                <a:cs typeface="Calibri"/>
              </a:rPr>
              <a:t>to:</a:t>
            </a:r>
            <a:endParaRPr sz="12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955"/>
              </a:spcBef>
            </a:pPr>
            <a:endParaRPr sz="1200">
              <a:latin typeface="Calibri"/>
              <a:cs typeface="Calibri"/>
            </a:endParaRPr>
          </a:p>
          <a:p>
            <a:pPr lvl="3" marL="422275" indent="-189865">
              <a:lnSpc>
                <a:spcPct val="100000"/>
              </a:lnSpc>
              <a:buAutoNum type="arabicPeriod"/>
              <a:tabLst>
                <a:tab pos="422275" algn="l"/>
              </a:tabLst>
            </a:pPr>
            <a:r>
              <a:rPr dirty="0" sz="1200">
                <a:latin typeface="Calibri"/>
                <a:cs typeface="Calibri"/>
              </a:rPr>
              <a:t>load</a:t>
            </a:r>
            <a:r>
              <a:rPr dirty="0" sz="1200" spc="17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the</a:t>
            </a:r>
            <a:r>
              <a:rPr dirty="0" sz="1200" spc="170">
                <a:latin typeface="Calibri"/>
                <a:cs typeface="Calibri"/>
              </a:rPr>
              <a:t> </a:t>
            </a:r>
            <a:r>
              <a:rPr dirty="0" sz="1200" spc="65">
                <a:latin typeface="Calibri"/>
                <a:cs typeface="Calibri"/>
              </a:rPr>
              <a:t>Raspberry</a:t>
            </a:r>
            <a:r>
              <a:rPr dirty="0" sz="1200" spc="440">
                <a:latin typeface="Calibri"/>
                <a:cs typeface="Calibri"/>
              </a:rPr>
              <a:t> </a:t>
            </a:r>
            <a:r>
              <a:rPr dirty="0" sz="1200" spc="95">
                <a:latin typeface="Calibri"/>
                <a:cs typeface="Calibri"/>
              </a:rPr>
              <a:t>pico</a:t>
            </a:r>
            <a:r>
              <a:rPr dirty="0" sz="1200" spc="17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boards</a:t>
            </a:r>
            <a:r>
              <a:rPr dirty="0" sz="1200" spc="17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via</a:t>
            </a:r>
            <a:r>
              <a:rPr dirty="0" sz="1200" spc="18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the</a:t>
            </a:r>
            <a:r>
              <a:rPr dirty="0" sz="1200" spc="17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Arduino</a:t>
            </a:r>
            <a:r>
              <a:rPr dirty="0" sz="1200" spc="18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Board</a:t>
            </a:r>
            <a:r>
              <a:rPr dirty="0" sz="1200" spc="434">
                <a:latin typeface="Calibri"/>
                <a:cs typeface="Calibri"/>
              </a:rPr>
              <a:t> </a:t>
            </a:r>
            <a:r>
              <a:rPr dirty="0" sz="1200" spc="-10">
                <a:latin typeface="Calibri"/>
                <a:cs typeface="Calibri"/>
              </a:rPr>
              <a:t>Manager.</a:t>
            </a:r>
            <a:endParaRPr sz="1200">
              <a:latin typeface="Calibri"/>
              <a:cs typeface="Calibri"/>
            </a:endParaRPr>
          </a:p>
          <a:p>
            <a:pPr lvl="3" marL="422275" indent="-189865">
              <a:lnSpc>
                <a:spcPct val="100000"/>
              </a:lnSpc>
              <a:spcBef>
                <a:spcPts val="1000"/>
              </a:spcBef>
              <a:buAutoNum type="arabicPeriod"/>
              <a:tabLst>
                <a:tab pos="422275" algn="l"/>
              </a:tabLst>
            </a:pPr>
            <a:r>
              <a:rPr dirty="0" sz="1200">
                <a:latin typeface="Calibri"/>
                <a:cs typeface="Calibri"/>
              </a:rPr>
              <a:t>select</a:t>
            </a:r>
            <a:r>
              <a:rPr dirty="0" sz="1200" spc="16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the</a:t>
            </a:r>
            <a:r>
              <a:rPr dirty="0" sz="1200" spc="16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right</a:t>
            </a:r>
            <a:r>
              <a:rPr dirty="0" sz="1200" spc="15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board</a:t>
            </a:r>
            <a:r>
              <a:rPr dirty="0" sz="1200" spc="16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and</a:t>
            </a:r>
            <a:r>
              <a:rPr dirty="0" sz="1200" spc="15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the</a:t>
            </a:r>
            <a:r>
              <a:rPr dirty="0" sz="1200" spc="16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right</a:t>
            </a:r>
            <a:r>
              <a:rPr dirty="0" sz="1200" spc="155">
                <a:latin typeface="Calibri"/>
                <a:cs typeface="Calibri"/>
              </a:rPr>
              <a:t> </a:t>
            </a:r>
            <a:r>
              <a:rPr dirty="0" sz="1200" spc="125">
                <a:latin typeface="Calibri"/>
                <a:cs typeface="Calibri"/>
              </a:rPr>
              <a:t>USB</a:t>
            </a:r>
            <a:r>
              <a:rPr dirty="0" sz="1200" spc="16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port</a:t>
            </a:r>
            <a:r>
              <a:rPr dirty="0" sz="1200" spc="155">
                <a:latin typeface="Calibri"/>
                <a:cs typeface="Calibri"/>
              </a:rPr>
              <a:t> </a:t>
            </a:r>
            <a:r>
              <a:rPr dirty="0" sz="1200" spc="-25">
                <a:latin typeface="Calibri"/>
                <a:cs typeface="Calibri"/>
              </a:rPr>
              <a:t>and</a:t>
            </a:r>
            <a:endParaRPr sz="1200">
              <a:latin typeface="Calibri"/>
              <a:cs typeface="Calibri"/>
            </a:endParaRPr>
          </a:p>
          <a:p>
            <a:pPr lvl="3" marL="422275" marR="43180" indent="-190500">
              <a:lnSpc>
                <a:spcPct val="100000"/>
              </a:lnSpc>
              <a:spcBef>
                <a:spcPts val="1000"/>
              </a:spcBef>
              <a:buAutoNum type="arabicPeriod"/>
              <a:tabLst>
                <a:tab pos="422275" algn="l"/>
              </a:tabLst>
            </a:pPr>
            <a:r>
              <a:rPr dirty="0" sz="1200">
                <a:latin typeface="Calibri"/>
                <a:cs typeface="Calibri"/>
              </a:rPr>
              <a:t>simply</a:t>
            </a:r>
            <a:r>
              <a:rPr dirty="0" sz="1200" spc="21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select</a:t>
            </a:r>
            <a:r>
              <a:rPr dirty="0" sz="1200" spc="22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the</a:t>
            </a:r>
            <a:r>
              <a:rPr dirty="0" sz="1200" spc="22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already</a:t>
            </a:r>
            <a:r>
              <a:rPr dirty="0" sz="1200" spc="22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known</a:t>
            </a:r>
            <a:r>
              <a:rPr dirty="0" sz="1200" spc="22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example</a:t>
            </a:r>
            <a:r>
              <a:rPr dirty="0" sz="1200" spc="215">
                <a:latin typeface="Calibri"/>
                <a:cs typeface="Calibri"/>
              </a:rPr>
              <a:t> </a:t>
            </a:r>
            <a:r>
              <a:rPr dirty="0" sz="1200" spc="140">
                <a:latin typeface="Calibri"/>
                <a:cs typeface="Calibri"/>
              </a:rPr>
              <a:t>blink</a:t>
            </a:r>
            <a:r>
              <a:rPr dirty="0" sz="1200" spc="22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and</a:t>
            </a:r>
            <a:r>
              <a:rPr dirty="0" sz="1200" spc="22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load</a:t>
            </a:r>
            <a:r>
              <a:rPr dirty="0" sz="1200" spc="220">
                <a:latin typeface="Calibri"/>
                <a:cs typeface="Calibri"/>
              </a:rPr>
              <a:t> </a:t>
            </a:r>
            <a:r>
              <a:rPr dirty="0" sz="1200" spc="50">
                <a:latin typeface="Calibri"/>
                <a:cs typeface="Calibri"/>
              </a:rPr>
              <a:t>it</a:t>
            </a:r>
            <a:r>
              <a:rPr dirty="0" sz="1200" spc="22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into</a:t>
            </a:r>
            <a:r>
              <a:rPr dirty="0" sz="1200" spc="22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the</a:t>
            </a:r>
            <a:r>
              <a:rPr dirty="0" sz="1200" spc="21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board</a:t>
            </a:r>
            <a:r>
              <a:rPr dirty="0" sz="1200" spc="22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via</a:t>
            </a:r>
            <a:r>
              <a:rPr dirty="0" sz="1200" spc="22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a</a:t>
            </a:r>
            <a:r>
              <a:rPr dirty="0" sz="1200" spc="22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micro</a:t>
            </a:r>
            <a:r>
              <a:rPr dirty="0" sz="1200" spc="220">
                <a:latin typeface="Calibri"/>
                <a:cs typeface="Calibri"/>
              </a:rPr>
              <a:t> </a:t>
            </a:r>
            <a:r>
              <a:rPr dirty="0" sz="1200" spc="80">
                <a:latin typeface="Calibri"/>
                <a:cs typeface="Calibri"/>
              </a:rPr>
              <a:t>USB </a:t>
            </a:r>
            <a:r>
              <a:rPr dirty="0" sz="1200" spc="-10">
                <a:latin typeface="Calibri"/>
                <a:cs typeface="Calibri"/>
              </a:rPr>
              <a:t>cable.</a:t>
            </a:r>
            <a:endParaRPr sz="12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955"/>
              </a:spcBef>
            </a:pPr>
            <a:endParaRPr sz="1200">
              <a:latin typeface="Calibri"/>
              <a:cs typeface="Calibri"/>
            </a:endParaRPr>
          </a:p>
          <a:p>
            <a:pPr marL="50165">
              <a:lnSpc>
                <a:spcPct val="100000"/>
              </a:lnSpc>
              <a:spcBef>
                <a:spcPts val="5"/>
              </a:spcBef>
            </a:pPr>
            <a:r>
              <a:rPr dirty="0" sz="1200">
                <a:latin typeface="Calibri"/>
                <a:cs typeface="Calibri"/>
              </a:rPr>
              <a:t>When</a:t>
            </a:r>
            <a:r>
              <a:rPr dirty="0" sz="1200" spc="16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uploading,</a:t>
            </a:r>
            <a:r>
              <a:rPr dirty="0" sz="1200" spc="16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a</a:t>
            </a:r>
            <a:r>
              <a:rPr dirty="0" sz="1200" spc="160">
                <a:latin typeface="Calibri"/>
                <a:cs typeface="Calibri"/>
              </a:rPr>
              <a:t> </a:t>
            </a:r>
            <a:r>
              <a:rPr dirty="0" sz="1200" spc="-10">
                <a:latin typeface="Calibri"/>
                <a:cs typeface="Calibri"/>
              </a:rPr>
              <a:t>message</a:t>
            </a:r>
            <a:r>
              <a:rPr dirty="0" sz="1200" spc="16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like</a:t>
            </a:r>
            <a:r>
              <a:rPr dirty="0" sz="1200" spc="16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this</a:t>
            </a:r>
            <a:r>
              <a:rPr dirty="0" sz="1200" spc="16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should</a:t>
            </a:r>
            <a:r>
              <a:rPr dirty="0" sz="1200" spc="160">
                <a:latin typeface="Calibri"/>
                <a:cs typeface="Calibri"/>
              </a:rPr>
              <a:t> </a:t>
            </a:r>
            <a:r>
              <a:rPr dirty="0" sz="1200" spc="-10">
                <a:latin typeface="Calibri"/>
                <a:cs typeface="Calibri"/>
              </a:rPr>
              <a:t>appear:</a:t>
            </a:r>
            <a:endParaRPr sz="12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950"/>
              </a:spcBef>
            </a:pPr>
            <a:endParaRPr sz="1200">
              <a:latin typeface="Calibri"/>
              <a:cs typeface="Calibri"/>
            </a:endParaRPr>
          </a:p>
          <a:p>
            <a:pPr marL="50165">
              <a:lnSpc>
                <a:spcPct val="100000"/>
              </a:lnSpc>
            </a:pPr>
            <a:r>
              <a:rPr dirty="0" sz="1200" spc="70">
                <a:latin typeface="Calibri"/>
                <a:cs typeface="Calibri"/>
              </a:rPr>
              <a:t>Sketch</a:t>
            </a:r>
            <a:r>
              <a:rPr dirty="0" sz="1200" spc="340">
                <a:latin typeface="Calibri"/>
                <a:cs typeface="Calibri"/>
              </a:rPr>
              <a:t> </a:t>
            </a:r>
            <a:r>
              <a:rPr dirty="0" sz="1200" spc="65">
                <a:latin typeface="Calibri"/>
                <a:cs typeface="Calibri"/>
              </a:rPr>
              <a:t>uses</a:t>
            </a:r>
            <a:r>
              <a:rPr dirty="0" sz="1200" spc="34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325508</a:t>
            </a:r>
            <a:r>
              <a:rPr dirty="0" sz="1200" spc="340">
                <a:latin typeface="Calibri"/>
                <a:cs typeface="Calibri"/>
              </a:rPr>
              <a:t> </a:t>
            </a:r>
            <a:r>
              <a:rPr dirty="0" sz="1200" spc="85">
                <a:latin typeface="Calibri"/>
                <a:cs typeface="Calibri"/>
              </a:rPr>
              <a:t>bytes</a:t>
            </a:r>
            <a:r>
              <a:rPr dirty="0" sz="1200" spc="345">
                <a:latin typeface="Calibri"/>
                <a:cs typeface="Calibri"/>
              </a:rPr>
              <a:t> </a:t>
            </a:r>
            <a:r>
              <a:rPr dirty="0" sz="1200" spc="50">
                <a:latin typeface="Calibri"/>
                <a:cs typeface="Calibri"/>
              </a:rPr>
              <a:t>(15%)</a:t>
            </a:r>
            <a:r>
              <a:rPr dirty="0" sz="1200" spc="345">
                <a:latin typeface="Calibri"/>
                <a:cs typeface="Calibri"/>
              </a:rPr>
              <a:t> </a:t>
            </a:r>
            <a:r>
              <a:rPr dirty="0" sz="1200" spc="105">
                <a:latin typeface="Calibri"/>
                <a:cs typeface="Calibri"/>
              </a:rPr>
              <a:t>of</a:t>
            </a:r>
            <a:r>
              <a:rPr dirty="0" sz="1200" spc="34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program</a:t>
            </a:r>
            <a:r>
              <a:rPr dirty="0" sz="1200" spc="345">
                <a:latin typeface="Calibri"/>
                <a:cs typeface="Calibri"/>
              </a:rPr>
              <a:t> </a:t>
            </a:r>
            <a:r>
              <a:rPr dirty="0" sz="1200" spc="85">
                <a:latin typeface="Calibri"/>
                <a:cs typeface="Calibri"/>
              </a:rPr>
              <a:t>storage</a:t>
            </a:r>
            <a:r>
              <a:rPr dirty="0" sz="1200" spc="345">
                <a:latin typeface="Calibri"/>
                <a:cs typeface="Calibri"/>
              </a:rPr>
              <a:t> </a:t>
            </a:r>
            <a:r>
              <a:rPr dirty="0" sz="1200" spc="95">
                <a:latin typeface="Calibri"/>
                <a:cs typeface="Calibri"/>
              </a:rPr>
              <a:t>space.</a:t>
            </a:r>
            <a:r>
              <a:rPr dirty="0" sz="1200" spc="340">
                <a:latin typeface="Calibri"/>
                <a:cs typeface="Calibri"/>
              </a:rPr>
              <a:t> </a:t>
            </a:r>
            <a:r>
              <a:rPr dirty="0" sz="1200" spc="-75">
                <a:latin typeface="Calibri"/>
                <a:cs typeface="Calibri"/>
              </a:rPr>
              <a:t>Maximum</a:t>
            </a:r>
            <a:r>
              <a:rPr dirty="0" sz="1200" spc="345">
                <a:latin typeface="Calibri"/>
                <a:cs typeface="Calibri"/>
              </a:rPr>
              <a:t> </a:t>
            </a:r>
            <a:r>
              <a:rPr dirty="0" sz="1200" spc="235">
                <a:latin typeface="Calibri"/>
                <a:cs typeface="Calibri"/>
              </a:rPr>
              <a:t>is</a:t>
            </a:r>
            <a:r>
              <a:rPr dirty="0" sz="1200" spc="34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2093056</a:t>
            </a:r>
            <a:r>
              <a:rPr dirty="0" sz="1200" spc="340">
                <a:latin typeface="Calibri"/>
                <a:cs typeface="Calibri"/>
              </a:rPr>
              <a:t> </a:t>
            </a:r>
            <a:r>
              <a:rPr dirty="0" sz="1200" spc="110">
                <a:latin typeface="Calibri"/>
                <a:cs typeface="Calibri"/>
              </a:rPr>
              <a:t>bytes.</a:t>
            </a:r>
            <a:endParaRPr sz="1200">
              <a:latin typeface="Calibri"/>
              <a:cs typeface="Calibri"/>
            </a:endParaRPr>
          </a:p>
          <a:p>
            <a:pPr marL="50165">
              <a:lnSpc>
                <a:spcPct val="100000"/>
              </a:lnSpc>
              <a:spcBef>
                <a:spcPts val="5"/>
              </a:spcBef>
            </a:pPr>
            <a:r>
              <a:rPr dirty="0" sz="1200" spc="85">
                <a:latin typeface="Calibri"/>
                <a:cs typeface="Calibri"/>
              </a:rPr>
              <a:t>Global</a:t>
            </a:r>
            <a:r>
              <a:rPr dirty="0" sz="1200" spc="365">
                <a:latin typeface="Calibri"/>
                <a:cs typeface="Calibri"/>
              </a:rPr>
              <a:t> </a:t>
            </a:r>
            <a:r>
              <a:rPr dirty="0" sz="1200" spc="125">
                <a:latin typeface="Calibri"/>
                <a:cs typeface="Calibri"/>
              </a:rPr>
              <a:t>variables</a:t>
            </a:r>
            <a:r>
              <a:rPr dirty="0" sz="1200" spc="37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use</a:t>
            </a:r>
            <a:r>
              <a:rPr dirty="0" sz="1200" spc="37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72000</a:t>
            </a:r>
            <a:r>
              <a:rPr dirty="0" sz="1200" spc="370">
                <a:latin typeface="Calibri"/>
                <a:cs typeface="Calibri"/>
              </a:rPr>
              <a:t> </a:t>
            </a:r>
            <a:r>
              <a:rPr dirty="0" sz="1200" spc="80">
                <a:latin typeface="Calibri"/>
                <a:cs typeface="Calibri"/>
              </a:rPr>
              <a:t>bytes</a:t>
            </a:r>
            <a:r>
              <a:rPr dirty="0" sz="1200" spc="365">
                <a:latin typeface="Calibri"/>
                <a:cs typeface="Calibri"/>
              </a:rPr>
              <a:t> </a:t>
            </a:r>
            <a:r>
              <a:rPr dirty="0" sz="1200" spc="50">
                <a:latin typeface="Calibri"/>
                <a:cs typeface="Calibri"/>
              </a:rPr>
              <a:t>(27%)</a:t>
            </a:r>
            <a:r>
              <a:rPr dirty="0" sz="1200" spc="370">
                <a:latin typeface="Calibri"/>
                <a:cs typeface="Calibri"/>
              </a:rPr>
              <a:t> </a:t>
            </a:r>
            <a:r>
              <a:rPr dirty="0" sz="1200" spc="110">
                <a:latin typeface="Calibri"/>
                <a:cs typeface="Calibri"/>
              </a:rPr>
              <a:t>of</a:t>
            </a:r>
            <a:r>
              <a:rPr dirty="0" sz="1200" spc="37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dynamic</a:t>
            </a:r>
            <a:r>
              <a:rPr dirty="0" sz="1200" spc="36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memory,</a:t>
            </a:r>
            <a:r>
              <a:rPr dirty="0" sz="1200" spc="370">
                <a:latin typeface="Calibri"/>
                <a:cs typeface="Calibri"/>
              </a:rPr>
              <a:t> </a:t>
            </a:r>
            <a:r>
              <a:rPr dirty="0" sz="1200" spc="114">
                <a:latin typeface="Calibri"/>
                <a:cs typeface="Calibri"/>
              </a:rPr>
              <a:t>leaving</a:t>
            </a:r>
            <a:r>
              <a:rPr dirty="0" sz="1200" spc="37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190144</a:t>
            </a:r>
            <a:r>
              <a:rPr dirty="0" sz="1200" spc="370">
                <a:latin typeface="Calibri"/>
                <a:cs typeface="Calibri"/>
              </a:rPr>
              <a:t> </a:t>
            </a:r>
            <a:r>
              <a:rPr dirty="0" sz="1200" spc="70">
                <a:latin typeface="Calibri"/>
                <a:cs typeface="Calibri"/>
              </a:rPr>
              <a:t>bytes</a:t>
            </a:r>
            <a:endParaRPr sz="1200">
              <a:latin typeface="Calibri"/>
              <a:cs typeface="Calibri"/>
            </a:endParaRPr>
          </a:p>
          <a:p>
            <a:pPr marL="2941320">
              <a:lnSpc>
                <a:spcPct val="100000"/>
              </a:lnSpc>
              <a:spcBef>
                <a:spcPts val="5"/>
              </a:spcBef>
            </a:pPr>
            <a:r>
              <a:rPr dirty="0" sz="1200" spc="140">
                <a:latin typeface="Calibri"/>
                <a:cs typeface="Calibri"/>
              </a:rPr>
              <a:t>for</a:t>
            </a:r>
            <a:r>
              <a:rPr dirty="0" sz="1200" spc="325">
                <a:latin typeface="Calibri"/>
                <a:cs typeface="Calibri"/>
              </a:rPr>
              <a:t> </a:t>
            </a:r>
            <a:r>
              <a:rPr dirty="0" sz="1200" spc="155">
                <a:latin typeface="Calibri"/>
                <a:cs typeface="Calibri"/>
              </a:rPr>
              <a:t>local</a:t>
            </a:r>
            <a:r>
              <a:rPr dirty="0" sz="1200" spc="325">
                <a:latin typeface="Calibri"/>
                <a:cs typeface="Calibri"/>
              </a:rPr>
              <a:t> </a:t>
            </a:r>
            <a:r>
              <a:rPr dirty="0" sz="1200" spc="145">
                <a:latin typeface="Calibri"/>
                <a:cs typeface="Calibri"/>
              </a:rPr>
              <a:t>variables.</a:t>
            </a:r>
            <a:r>
              <a:rPr dirty="0" sz="1200" spc="325">
                <a:latin typeface="Calibri"/>
                <a:cs typeface="Calibri"/>
              </a:rPr>
              <a:t> </a:t>
            </a:r>
            <a:r>
              <a:rPr dirty="0" sz="1200" spc="-75">
                <a:latin typeface="Calibri"/>
                <a:cs typeface="Calibri"/>
              </a:rPr>
              <a:t>Maximum</a:t>
            </a:r>
            <a:r>
              <a:rPr dirty="0" sz="1200" spc="325">
                <a:latin typeface="Calibri"/>
                <a:cs typeface="Calibri"/>
              </a:rPr>
              <a:t> </a:t>
            </a:r>
            <a:r>
              <a:rPr dirty="0" sz="1200" spc="235">
                <a:latin typeface="Calibri"/>
                <a:cs typeface="Calibri"/>
              </a:rPr>
              <a:t>is</a:t>
            </a:r>
            <a:r>
              <a:rPr dirty="0" sz="1200" spc="32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262144</a:t>
            </a:r>
            <a:r>
              <a:rPr dirty="0" sz="1200" spc="325">
                <a:latin typeface="Calibri"/>
                <a:cs typeface="Calibri"/>
              </a:rPr>
              <a:t> </a:t>
            </a:r>
            <a:r>
              <a:rPr dirty="0" sz="1200" spc="110">
                <a:latin typeface="Calibri"/>
                <a:cs typeface="Calibri"/>
              </a:rPr>
              <a:t>bytes.</a:t>
            </a:r>
            <a:endParaRPr sz="1200">
              <a:latin typeface="Calibri"/>
              <a:cs typeface="Calibri"/>
            </a:endParaRPr>
          </a:p>
          <a:p>
            <a:pPr marL="50800">
              <a:lnSpc>
                <a:spcPct val="100000"/>
              </a:lnSpc>
              <a:spcBef>
                <a:spcPts val="5"/>
              </a:spcBef>
            </a:pPr>
            <a:r>
              <a:rPr dirty="0" sz="1200" spc="100">
                <a:latin typeface="Calibri"/>
                <a:cs typeface="Calibri"/>
              </a:rPr>
              <a:t>Resetting</a:t>
            </a:r>
            <a:r>
              <a:rPr dirty="0" sz="1200" spc="360">
                <a:latin typeface="Calibri"/>
                <a:cs typeface="Calibri"/>
              </a:rPr>
              <a:t> </a:t>
            </a:r>
            <a:r>
              <a:rPr dirty="0" sz="1200" spc="-10">
                <a:latin typeface="Calibri"/>
                <a:cs typeface="Calibri"/>
              </a:rPr>
              <a:t>/dev/ttyACM0</a:t>
            </a:r>
            <a:endParaRPr sz="1200">
              <a:latin typeface="Calibri"/>
              <a:cs typeface="Calibri"/>
            </a:endParaRPr>
          </a:p>
          <a:p>
            <a:pPr marL="50800" marR="1757045">
              <a:lnSpc>
                <a:spcPct val="100000"/>
              </a:lnSpc>
              <a:spcBef>
                <a:spcPts val="5"/>
              </a:spcBef>
            </a:pPr>
            <a:r>
              <a:rPr dirty="0" sz="1200" spc="75">
                <a:latin typeface="Calibri"/>
                <a:cs typeface="Calibri"/>
              </a:rPr>
              <a:t>Converting</a:t>
            </a:r>
            <a:r>
              <a:rPr dirty="0" sz="1200" spc="395">
                <a:latin typeface="Calibri"/>
                <a:cs typeface="Calibri"/>
              </a:rPr>
              <a:t> </a:t>
            </a:r>
            <a:r>
              <a:rPr dirty="0" sz="1200" spc="90">
                <a:latin typeface="Calibri"/>
                <a:cs typeface="Calibri"/>
              </a:rPr>
              <a:t>to</a:t>
            </a:r>
            <a:r>
              <a:rPr dirty="0" sz="1200" spc="400">
                <a:latin typeface="Calibri"/>
                <a:cs typeface="Calibri"/>
              </a:rPr>
              <a:t> </a:t>
            </a:r>
            <a:r>
              <a:rPr dirty="0" sz="1200" spc="135">
                <a:latin typeface="Calibri"/>
                <a:cs typeface="Calibri"/>
              </a:rPr>
              <a:t>uf2,</a:t>
            </a:r>
            <a:r>
              <a:rPr dirty="0" sz="1200" spc="400">
                <a:latin typeface="Calibri"/>
                <a:cs typeface="Calibri"/>
              </a:rPr>
              <a:t> </a:t>
            </a:r>
            <a:r>
              <a:rPr dirty="0" sz="1200" spc="55">
                <a:latin typeface="Calibri"/>
                <a:cs typeface="Calibri"/>
              </a:rPr>
              <a:t>output</a:t>
            </a:r>
            <a:r>
              <a:rPr dirty="0" sz="1200" spc="400">
                <a:latin typeface="Calibri"/>
                <a:cs typeface="Calibri"/>
              </a:rPr>
              <a:t> </a:t>
            </a:r>
            <a:r>
              <a:rPr dirty="0" sz="1200" spc="180">
                <a:latin typeface="Calibri"/>
                <a:cs typeface="Calibri"/>
              </a:rPr>
              <a:t>size:</a:t>
            </a:r>
            <a:r>
              <a:rPr dirty="0" sz="1200" spc="40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688128,</a:t>
            </a:r>
            <a:r>
              <a:rPr dirty="0" sz="1200" spc="400">
                <a:latin typeface="Calibri"/>
                <a:cs typeface="Calibri"/>
              </a:rPr>
              <a:t> </a:t>
            </a:r>
            <a:r>
              <a:rPr dirty="0" sz="1200" spc="155">
                <a:latin typeface="Calibri"/>
                <a:cs typeface="Calibri"/>
              </a:rPr>
              <a:t>start</a:t>
            </a:r>
            <a:r>
              <a:rPr dirty="0" sz="1200" spc="400">
                <a:latin typeface="Calibri"/>
                <a:cs typeface="Calibri"/>
              </a:rPr>
              <a:t> </a:t>
            </a:r>
            <a:r>
              <a:rPr dirty="0" sz="1200" spc="95">
                <a:latin typeface="Calibri"/>
                <a:cs typeface="Calibri"/>
              </a:rPr>
              <a:t>address:</a:t>
            </a:r>
            <a:r>
              <a:rPr dirty="0" sz="1200" spc="400">
                <a:latin typeface="Calibri"/>
                <a:cs typeface="Calibri"/>
              </a:rPr>
              <a:t> </a:t>
            </a:r>
            <a:r>
              <a:rPr dirty="0" sz="1200" spc="-10">
                <a:latin typeface="Calibri"/>
                <a:cs typeface="Calibri"/>
              </a:rPr>
              <a:t>0x2000 </a:t>
            </a:r>
            <a:r>
              <a:rPr dirty="0" sz="1200" spc="70">
                <a:latin typeface="Calibri"/>
                <a:cs typeface="Calibri"/>
              </a:rPr>
              <a:t>Scanning</a:t>
            </a:r>
            <a:r>
              <a:rPr dirty="0" sz="1200" spc="320">
                <a:latin typeface="Calibri"/>
                <a:cs typeface="Calibri"/>
              </a:rPr>
              <a:t> </a:t>
            </a:r>
            <a:r>
              <a:rPr dirty="0" sz="1200" spc="140">
                <a:latin typeface="Calibri"/>
                <a:cs typeface="Calibri"/>
              </a:rPr>
              <a:t>for</a:t>
            </a:r>
            <a:r>
              <a:rPr dirty="0" sz="1200" spc="32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RP2040</a:t>
            </a:r>
            <a:r>
              <a:rPr dirty="0" sz="1200" spc="320">
                <a:latin typeface="Calibri"/>
                <a:cs typeface="Calibri"/>
              </a:rPr>
              <a:t> </a:t>
            </a:r>
            <a:r>
              <a:rPr dirty="0" sz="1200" spc="80">
                <a:latin typeface="Calibri"/>
                <a:cs typeface="Calibri"/>
              </a:rPr>
              <a:t>devices</a:t>
            </a:r>
            <a:endParaRPr sz="1200">
              <a:latin typeface="Calibri"/>
              <a:cs typeface="Calibri"/>
            </a:endParaRPr>
          </a:p>
          <a:p>
            <a:pPr marL="50800">
              <a:lnSpc>
                <a:spcPct val="100000"/>
              </a:lnSpc>
              <a:spcBef>
                <a:spcPts val="10"/>
              </a:spcBef>
            </a:pPr>
            <a:r>
              <a:rPr dirty="0" sz="1200" spc="114">
                <a:latin typeface="Calibri"/>
                <a:cs typeface="Calibri"/>
              </a:rPr>
              <a:t>Flashing</a:t>
            </a:r>
            <a:r>
              <a:rPr dirty="0" sz="1200" spc="380">
                <a:latin typeface="Calibri"/>
                <a:cs typeface="Calibri"/>
              </a:rPr>
              <a:t> </a:t>
            </a:r>
            <a:r>
              <a:rPr dirty="0" sz="1200" spc="80">
                <a:latin typeface="Calibri"/>
                <a:cs typeface="Calibri"/>
              </a:rPr>
              <a:t>/run/media/tzie/RPI-</a:t>
            </a:r>
            <a:r>
              <a:rPr dirty="0" sz="1200" spc="100">
                <a:latin typeface="Calibri"/>
                <a:cs typeface="Calibri"/>
              </a:rPr>
              <a:t>RP2</a:t>
            </a:r>
            <a:r>
              <a:rPr dirty="0" sz="1200" spc="385">
                <a:latin typeface="Calibri"/>
                <a:cs typeface="Calibri"/>
              </a:rPr>
              <a:t> </a:t>
            </a:r>
            <a:r>
              <a:rPr dirty="0" sz="1200" spc="95">
                <a:latin typeface="Calibri"/>
                <a:cs typeface="Calibri"/>
              </a:rPr>
              <a:t>(RPI-RP2)</a:t>
            </a:r>
            <a:endParaRPr sz="1200">
              <a:latin typeface="Calibri"/>
              <a:cs typeface="Calibri"/>
            </a:endParaRPr>
          </a:p>
          <a:p>
            <a:pPr marL="50800" marR="2381885">
              <a:lnSpc>
                <a:spcPct val="100000"/>
              </a:lnSpc>
              <a:spcBef>
                <a:spcPts val="5"/>
              </a:spcBef>
            </a:pPr>
            <a:r>
              <a:rPr dirty="0" sz="1200">
                <a:latin typeface="Calibri"/>
                <a:cs typeface="Calibri"/>
              </a:rPr>
              <a:t>Wrote</a:t>
            </a:r>
            <a:r>
              <a:rPr dirty="0" sz="1200" spc="34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688128</a:t>
            </a:r>
            <a:r>
              <a:rPr dirty="0" sz="1200" spc="340">
                <a:latin typeface="Calibri"/>
                <a:cs typeface="Calibri"/>
              </a:rPr>
              <a:t> </a:t>
            </a:r>
            <a:r>
              <a:rPr dirty="0" sz="1200" spc="80">
                <a:latin typeface="Calibri"/>
                <a:cs typeface="Calibri"/>
              </a:rPr>
              <a:t>bytes</a:t>
            </a:r>
            <a:r>
              <a:rPr dirty="0" sz="1200" spc="340">
                <a:latin typeface="Calibri"/>
                <a:cs typeface="Calibri"/>
              </a:rPr>
              <a:t> </a:t>
            </a:r>
            <a:r>
              <a:rPr dirty="0" sz="1200" spc="90">
                <a:latin typeface="Calibri"/>
                <a:cs typeface="Calibri"/>
              </a:rPr>
              <a:t>to</a:t>
            </a:r>
            <a:r>
              <a:rPr dirty="0" sz="1200" spc="340">
                <a:latin typeface="Calibri"/>
                <a:cs typeface="Calibri"/>
              </a:rPr>
              <a:t> </a:t>
            </a:r>
            <a:r>
              <a:rPr dirty="0" sz="1200" spc="50">
                <a:latin typeface="Calibri"/>
                <a:cs typeface="Calibri"/>
              </a:rPr>
              <a:t>/run/media/tzie/RPI-RP2/NEW.UF2 </a:t>
            </a:r>
            <a:r>
              <a:rPr dirty="0" sz="1200" spc="114">
                <a:latin typeface="Calibri"/>
                <a:cs typeface="Calibri"/>
              </a:rPr>
              <a:t>Flashing</a:t>
            </a:r>
            <a:r>
              <a:rPr dirty="0" sz="1200" spc="385">
                <a:latin typeface="Calibri"/>
                <a:cs typeface="Calibri"/>
              </a:rPr>
              <a:t> </a:t>
            </a:r>
            <a:r>
              <a:rPr dirty="0" sz="1200" spc="85">
                <a:latin typeface="Calibri"/>
                <a:cs typeface="Calibri"/>
              </a:rPr>
              <a:t>/var/run/media/tzie/RPI-</a:t>
            </a:r>
            <a:r>
              <a:rPr dirty="0" sz="1200" spc="105">
                <a:latin typeface="Calibri"/>
                <a:cs typeface="Calibri"/>
              </a:rPr>
              <a:t>RP2</a:t>
            </a:r>
            <a:r>
              <a:rPr dirty="0" sz="1200" spc="390">
                <a:latin typeface="Calibri"/>
                <a:cs typeface="Calibri"/>
              </a:rPr>
              <a:t> </a:t>
            </a:r>
            <a:r>
              <a:rPr dirty="0" sz="1200" spc="90">
                <a:latin typeface="Calibri"/>
                <a:cs typeface="Calibri"/>
              </a:rPr>
              <a:t>(RPI-</a:t>
            </a:r>
            <a:r>
              <a:rPr dirty="0" sz="1200" spc="105">
                <a:latin typeface="Calibri"/>
                <a:cs typeface="Calibri"/>
              </a:rPr>
              <a:t>RP2)</a:t>
            </a:r>
            <a:endParaRPr sz="1200">
              <a:latin typeface="Calibri"/>
              <a:cs typeface="Calibri"/>
            </a:endParaRPr>
          </a:p>
          <a:p>
            <a:pPr marL="50800">
              <a:lnSpc>
                <a:spcPct val="100000"/>
              </a:lnSpc>
              <a:spcBef>
                <a:spcPts val="10"/>
              </a:spcBef>
            </a:pPr>
            <a:r>
              <a:rPr dirty="0" sz="1200">
                <a:latin typeface="Calibri"/>
                <a:cs typeface="Calibri"/>
              </a:rPr>
              <a:t>Wrote</a:t>
            </a:r>
            <a:r>
              <a:rPr dirty="0" sz="1200" spc="34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688128</a:t>
            </a:r>
            <a:r>
              <a:rPr dirty="0" sz="1200" spc="340">
                <a:latin typeface="Calibri"/>
                <a:cs typeface="Calibri"/>
              </a:rPr>
              <a:t> </a:t>
            </a:r>
            <a:r>
              <a:rPr dirty="0" sz="1200" spc="80">
                <a:latin typeface="Calibri"/>
                <a:cs typeface="Calibri"/>
              </a:rPr>
              <a:t>bytes</a:t>
            </a:r>
            <a:r>
              <a:rPr dirty="0" sz="1200" spc="340">
                <a:latin typeface="Calibri"/>
                <a:cs typeface="Calibri"/>
              </a:rPr>
              <a:t> </a:t>
            </a:r>
            <a:r>
              <a:rPr dirty="0" sz="1200" spc="90">
                <a:latin typeface="Calibri"/>
                <a:cs typeface="Calibri"/>
              </a:rPr>
              <a:t>to</a:t>
            </a:r>
            <a:r>
              <a:rPr dirty="0" sz="1200" spc="340">
                <a:latin typeface="Calibri"/>
                <a:cs typeface="Calibri"/>
              </a:rPr>
              <a:t> </a:t>
            </a:r>
            <a:r>
              <a:rPr dirty="0" sz="1200" spc="60">
                <a:latin typeface="Calibri"/>
                <a:cs typeface="Calibri"/>
              </a:rPr>
              <a:t>/var/run/media/tzie/RPI-</a:t>
            </a:r>
            <a:r>
              <a:rPr dirty="0" sz="1200" spc="55">
                <a:latin typeface="Calibri"/>
                <a:cs typeface="Calibri"/>
              </a:rPr>
              <a:t>RP2/NEW.UF2</a:t>
            </a:r>
            <a:endParaRPr sz="12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950"/>
              </a:spcBef>
            </a:pPr>
            <a:endParaRPr sz="1200">
              <a:latin typeface="Calibri"/>
              <a:cs typeface="Calibri"/>
            </a:endParaRPr>
          </a:p>
          <a:p>
            <a:pPr marL="50800" marR="43180">
              <a:lnSpc>
                <a:spcPct val="100000"/>
              </a:lnSpc>
            </a:pPr>
            <a:r>
              <a:rPr dirty="0" sz="1200" spc="65">
                <a:latin typeface="Calibri"/>
                <a:cs typeface="Calibri"/>
              </a:rPr>
              <a:t>In</a:t>
            </a:r>
            <a:r>
              <a:rPr dirty="0" sz="1200" spc="2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the</a:t>
            </a:r>
            <a:r>
              <a:rPr dirty="0" sz="1200" spc="3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next</a:t>
            </a:r>
            <a:r>
              <a:rPr dirty="0" sz="1200" spc="3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experiment,</a:t>
            </a:r>
            <a:r>
              <a:rPr dirty="0" sz="1200" spc="5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you</a:t>
            </a:r>
            <a:r>
              <a:rPr dirty="0" sz="1200" spc="2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want</a:t>
            </a:r>
            <a:r>
              <a:rPr dirty="0" sz="1200" spc="3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to</a:t>
            </a:r>
            <a:r>
              <a:rPr dirty="0" sz="1200" spc="3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activate</a:t>
            </a:r>
            <a:r>
              <a:rPr dirty="0" sz="1200" spc="2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the</a:t>
            </a:r>
            <a:r>
              <a:rPr dirty="0" sz="1200" spc="30">
                <a:latin typeface="Calibri"/>
                <a:cs typeface="Calibri"/>
              </a:rPr>
              <a:t> </a:t>
            </a:r>
            <a:r>
              <a:rPr dirty="0" sz="1200" spc="170">
                <a:latin typeface="Calibri"/>
                <a:cs typeface="Calibri"/>
              </a:rPr>
              <a:t>OLED</a:t>
            </a:r>
            <a:r>
              <a:rPr dirty="0" sz="1200" spc="3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display</a:t>
            </a:r>
            <a:r>
              <a:rPr dirty="0" sz="1200" spc="3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via</a:t>
            </a:r>
            <a:r>
              <a:rPr dirty="0" sz="1200" spc="2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the</a:t>
            </a:r>
            <a:r>
              <a:rPr dirty="0" sz="1200" spc="30">
                <a:latin typeface="Calibri"/>
                <a:cs typeface="Calibri"/>
              </a:rPr>
              <a:t> </a:t>
            </a:r>
            <a:r>
              <a:rPr dirty="0" sz="1200" spc="190" i="1">
                <a:latin typeface="Calibri"/>
                <a:cs typeface="Calibri"/>
              </a:rPr>
              <a:t>I</a:t>
            </a:r>
            <a:r>
              <a:rPr dirty="0" baseline="31250" sz="1200" spc="284">
                <a:latin typeface="Calibri"/>
                <a:cs typeface="Calibri"/>
              </a:rPr>
              <a:t>2</a:t>
            </a:r>
            <a:r>
              <a:rPr dirty="0" sz="1200" spc="190" i="1">
                <a:latin typeface="Calibri"/>
                <a:cs typeface="Calibri"/>
              </a:rPr>
              <a:t>C</a:t>
            </a:r>
            <a:r>
              <a:rPr dirty="0" sz="1200" spc="120" i="1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interface</a:t>
            </a:r>
            <a:r>
              <a:rPr dirty="0" sz="1200" spc="3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for</a:t>
            </a:r>
            <a:r>
              <a:rPr dirty="0" sz="1200" spc="2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the</a:t>
            </a:r>
            <a:r>
              <a:rPr dirty="0" sz="1200" spc="30">
                <a:latin typeface="Calibri"/>
                <a:cs typeface="Calibri"/>
              </a:rPr>
              <a:t> </a:t>
            </a:r>
            <a:r>
              <a:rPr dirty="0" sz="1200" spc="-10">
                <a:latin typeface="Calibri"/>
                <a:cs typeface="Calibri"/>
              </a:rPr>
              <a:t>raspberry </a:t>
            </a:r>
            <a:r>
              <a:rPr dirty="0" sz="1200">
                <a:latin typeface="Calibri"/>
                <a:cs typeface="Calibri"/>
              </a:rPr>
              <a:t>board:</a:t>
            </a:r>
            <a:r>
              <a:rPr dirty="0" sz="1200" spc="295">
                <a:latin typeface="Calibri"/>
                <a:cs typeface="Calibri"/>
              </a:rPr>
              <a:t> </a:t>
            </a:r>
            <a:r>
              <a:rPr dirty="0" sz="1200" spc="-10">
                <a:latin typeface="Calibri"/>
                <a:cs typeface="Calibri"/>
                <a:hlinkClick r:id="rId4"/>
              </a:rPr>
              <a:t>Anleitung</a:t>
            </a:r>
            <a:endParaRPr sz="1200">
              <a:latin typeface="Calibri"/>
              <a:cs typeface="Calibri"/>
            </a:endParaRPr>
          </a:p>
        </p:txBody>
      </p:sp>
      <p:grpSp>
        <p:nvGrpSpPr>
          <p:cNvPr id="3" name="object 3" descr=""/>
          <p:cNvGrpSpPr/>
          <p:nvPr/>
        </p:nvGrpSpPr>
        <p:grpSpPr>
          <a:xfrm>
            <a:off x="746475" y="7336378"/>
            <a:ext cx="2745740" cy="1989455"/>
            <a:chOff x="746475" y="7336378"/>
            <a:chExt cx="2745740" cy="1989455"/>
          </a:xfrm>
        </p:grpSpPr>
        <p:sp>
          <p:nvSpPr>
            <p:cNvPr id="4" name="object 4" descr=""/>
            <p:cNvSpPr/>
            <p:nvPr/>
          </p:nvSpPr>
          <p:spPr>
            <a:xfrm>
              <a:off x="839006" y="7338918"/>
              <a:ext cx="2560955" cy="1984375"/>
            </a:xfrm>
            <a:custGeom>
              <a:avLst/>
              <a:gdLst/>
              <a:ahLst/>
              <a:cxnLst/>
              <a:rect l="l" t="t" r="r" b="b"/>
              <a:pathLst>
                <a:path w="2560954" h="1984375">
                  <a:moveTo>
                    <a:pt x="40313" y="20156"/>
                  </a:moveTo>
                  <a:lnTo>
                    <a:pt x="38729" y="12310"/>
                  </a:lnTo>
                  <a:lnTo>
                    <a:pt x="34409" y="5903"/>
                  </a:lnTo>
                  <a:lnTo>
                    <a:pt x="28002" y="1584"/>
                  </a:lnTo>
                  <a:lnTo>
                    <a:pt x="20156" y="0"/>
                  </a:lnTo>
                  <a:lnTo>
                    <a:pt x="12310" y="1584"/>
                  </a:lnTo>
                  <a:lnTo>
                    <a:pt x="5903" y="5903"/>
                  </a:lnTo>
                  <a:lnTo>
                    <a:pt x="1584" y="12310"/>
                  </a:lnTo>
                  <a:lnTo>
                    <a:pt x="0" y="20156"/>
                  </a:lnTo>
                  <a:lnTo>
                    <a:pt x="1584" y="28002"/>
                  </a:lnTo>
                  <a:lnTo>
                    <a:pt x="5903" y="34409"/>
                  </a:lnTo>
                  <a:lnTo>
                    <a:pt x="12310" y="38729"/>
                  </a:lnTo>
                  <a:lnTo>
                    <a:pt x="20156" y="40313"/>
                  </a:lnTo>
                  <a:lnTo>
                    <a:pt x="28002" y="38729"/>
                  </a:lnTo>
                  <a:lnTo>
                    <a:pt x="34409" y="34409"/>
                  </a:lnTo>
                  <a:lnTo>
                    <a:pt x="38729" y="28002"/>
                  </a:lnTo>
                  <a:lnTo>
                    <a:pt x="40313" y="20156"/>
                  </a:lnTo>
                  <a:close/>
                </a:path>
                <a:path w="2560954" h="1984375">
                  <a:moveTo>
                    <a:pt x="40313" y="182157"/>
                  </a:moveTo>
                  <a:lnTo>
                    <a:pt x="38729" y="174311"/>
                  </a:lnTo>
                  <a:lnTo>
                    <a:pt x="34409" y="167904"/>
                  </a:lnTo>
                  <a:lnTo>
                    <a:pt x="28002" y="163584"/>
                  </a:lnTo>
                  <a:lnTo>
                    <a:pt x="20156" y="162000"/>
                  </a:lnTo>
                  <a:lnTo>
                    <a:pt x="12310" y="163584"/>
                  </a:lnTo>
                  <a:lnTo>
                    <a:pt x="5903" y="167904"/>
                  </a:lnTo>
                  <a:lnTo>
                    <a:pt x="1584" y="174311"/>
                  </a:lnTo>
                  <a:lnTo>
                    <a:pt x="0" y="182157"/>
                  </a:lnTo>
                  <a:lnTo>
                    <a:pt x="1584" y="190003"/>
                  </a:lnTo>
                  <a:lnTo>
                    <a:pt x="5903" y="196410"/>
                  </a:lnTo>
                  <a:lnTo>
                    <a:pt x="12310" y="200730"/>
                  </a:lnTo>
                  <a:lnTo>
                    <a:pt x="20156" y="202314"/>
                  </a:lnTo>
                  <a:lnTo>
                    <a:pt x="28002" y="200730"/>
                  </a:lnTo>
                  <a:lnTo>
                    <a:pt x="34409" y="196410"/>
                  </a:lnTo>
                  <a:lnTo>
                    <a:pt x="38729" y="190003"/>
                  </a:lnTo>
                  <a:lnTo>
                    <a:pt x="40313" y="182157"/>
                  </a:lnTo>
                  <a:close/>
                </a:path>
                <a:path w="2560954" h="1984375">
                  <a:moveTo>
                    <a:pt x="40313" y="1802177"/>
                  </a:moveTo>
                  <a:lnTo>
                    <a:pt x="38729" y="1794331"/>
                  </a:lnTo>
                  <a:lnTo>
                    <a:pt x="34409" y="1787924"/>
                  </a:lnTo>
                  <a:lnTo>
                    <a:pt x="28002" y="1783604"/>
                  </a:lnTo>
                  <a:lnTo>
                    <a:pt x="20156" y="1782020"/>
                  </a:lnTo>
                  <a:lnTo>
                    <a:pt x="12310" y="1783604"/>
                  </a:lnTo>
                  <a:lnTo>
                    <a:pt x="5903" y="1787924"/>
                  </a:lnTo>
                  <a:lnTo>
                    <a:pt x="1584" y="1794331"/>
                  </a:lnTo>
                  <a:lnTo>
                    <a:pt x="0" y="1802177"/>
                  </a:lnTo>
                  <a:lnTo>
                    <a:pt x="1584" y="1810023"/>
                  </a:lnTo>
                  <a:lnTo>
                    <a:pt x="5903" y="1816430"/>
                  </a:lnTo>
                  <a:lnTo>
                    <a:pt x="12310" y="1820750"/>
                  </a:lnTo>
                  <a:lnTo>
                    <a:pt x="20156" y="1822334"/>
                  </a:lnTo>
                  <a:lnTo>
                    <a:pt x="28002" y="1820750"/>
                  </a:lnTo>
                  <a:lnTo>
                    <a:pt x="34409" y="1816430"/>
                  </a:lnTo>
                  <a:lnTo>
                    <a:pt x="38729" y="1810023"/>
                  </a:lnTo>
                  <a:lnTo>
                    <a:pt x="40313" y="1802177"/>
                  </a:lnTo>
                  <a:close/>
                </a:path>
                <a:path w="2560954" h="1984375">
                  <a:moveTo>
                    <a:pt x="40313" y="1964178"/>
                  </a:moveTo>
                  <a:lnTo>
                    <a:pt x="38729" y="1956332"/>
                  </a:lnTo>
                  <a:lnTo>
                    <a:pt x="34409" y="1949925"/>
                  </a:lnTo>
                  <a:lnTo>
                    <a:pt x="28002" y="1945605"/>
                  </a:lnTo>
                  <a:lnTo>
                    <a:pt x="20156" y="1944021"/>
                  </a:lnTo>
                  <a:lnTo>
                    <a:pt x="12310" y="1945605"/>
                  </a:lnTo>
                  <a:lnTo>
                    <a:pt x="5903" y="1949925"/>
                  </a:lnTo>
                  <a:lnTo>
                    <a:pt x="1584" y="1956332"/>
                  </a:lnTo>
                  <a:lnTo>
                    <a:pt x="0" y="1964178"/>
                  </a:lnTo>
                  <a:lnTo>
                    <a:pt x="1584" y="1972024"/>
                  </a:lnTo>
                  <a:lnTo>
                    <a:pt x="5903" y="1978431"/>
                  </a:lnTo>
                  <a:lnTo>
                    <a:pt x="12310" y="1982751"/>
                  </a:lnTo>
                  <a:lnTo>
                    <a:pt x="20156" y="1984335"/>
                  </a:lnTo>
                  <a:lnTo>
                    <a:pt x="28002" y="1982751"/>
                  </a:lnTo>
                  <a:lnTo>
                    <a:pt x="34409" y="1978431"/>
                  </a:lnTo>
                  <a:lnTo>
                    <a:pt x="38729" y="1972024"/>
                  </a:lnTo>
                  <a:lnTo>
                    <a:pt x="40313" y="1964178"/>
                  </a:lnTo>
                  <a:close/>
                </a:path>
                <a:path w="2560954" h="1984375">
                  <a:moveTo>
                    <a:pt x="130314" y="20156"/>
                  </a:moveTo>
                  <a:lnTo>
                    <a:pt x="128730" y="12310"/>
                  </a:lnTo>
                  <a:lnTo>
                    <a:pt x="124410" y="5903"/>
                  </a:lnTo>
                  <a:lnTo>
                    <a:pt x="118003" y="1584"/>
                  </a:lnTo>
                  <a:lnTo>
                    <a:pt x="110157" y="0"/>
                  </a:lnTo>
                  <a:lnTo>
                    <a:pt x="102311" y="1584"/>
                  </a:lnTo>
                  <a:lnTo>
                    <a:pt x="95904" y="5903"/>
                  </a:lnTo>
                  <a:lnTo>
                    <a:pt x="91585" y="12310"/>
                  </a:lnTo>
                  <a:lnTo>
                    <a:pt x="90001" y="20156"/>
                  </a:lnTo>
                  <a:lnTo>
                    <a:pt x="91585" y="28002"/>
                  </a:lnTo>
                  <a:lnTo>
                    <a:pt x="95904" y="34409"/>
                  </a:lnTo>
                  <a:lnTo>
                    <a:pt x="102311" y="38729"/>
                  </a:lnTo>
                  <a:lnTo>
                    <a:pt x="110157" y="40313"/>
                  </a:lnTo>
                  <a:lnTo>
                    <a:pt x="118003" y="38729"/>
                  </a:lnTo>
                  <a:lnTo>
                    <a:pt x="124410" y="34409"/>
                  </a:lnTo>
                  <a:lnTo>
                    <a:pt x="128730" y="28002"/>
                  </a:lnTo>
                  <a:lnTo>
                    <a:pt x="130314" y="20156"/>
                  </a:lnTo>
                  <a:close/>
                </a:path>
                <a:path w="2560954" h="1984375">
                  <a:moveTo>
                    <a:pt x="130314" y="182157"/>
                  </a:moveTo>
                  <a:lnTo>
                    <a:pt x="128730" y="174311"/>
                  </a:lnTo>
                  <a:lnTo>
                    <a:pt x="124410" y="167904"/>
                  </a:lnTo>
                  <a:lnTo>
                    <a:pt x="118003" y="163584"/>
                  </a:lnTo>
                  <a:lnTo>
                    <a:pt x="110157" y="162000"/>
                  </a:lnTo>
                  <a:lnTo>
                    <a:pt x="102311" y="163584"/>
                  </a:lnTo>
                  <a:lnTo>
                    <a:pt x="95904" y="167904"/>
                  </a:lnTo>
                  <a:lnTo>
                    <a:pt x="91585" y="174311"/>
                  </a:lnTo>
                  <a:lnTo>
                    <a:pt x="90001" y="182157"/>
                  </a:lnTo>
                  <a:lnTo>
                    <a:pt x="91585" y="190003"/>
                  </a:lnTo>
                  <a:lnTo>
                    <a:pt x="95904" y="196410"/>
                  </a:lnTo>
                  <a:lnTo>
                    <a:pt x="102311" y="200730"/>
                  </a:lnTo>
                  <a:lnTo>
                    <a:pt x="110157" y="202314"/>
                  </a:lnTo>
                  <a:lnTo>
                    <a:pt x="118003" y="200730"/>
                  </a:lnTo>
                  <a:lnTo>
                    <a:pt x="124410" y="196410"/>
                  </a:lnTo>
                  <a:lnTo>
                    <a:pt x="128730" y="190003"/>
                  </a:lnTo>
                  <a:lnTo>
                    <a:pt x="130314" y="182157"/>
                  </a:lnTo>
                  <a:close/>
                </a:path>
                <a:path w="2560954" h="1984375">
                  <a:moveTo>
                    <a:pt x="130314" y="1802177"/>
                  </a:moveTo>
                  <a:lnTo>
                    <a:pt x="128730" y="1794331"/>
                  </a:lnTo>
                  <a:lnTo>
                    <a:pt x="124410" y="1787924"/>
                  </a:lnTo>
                  <a:lnTo>
                    <a:pt x="118003" y="1783604"/>
                  </a:lnTo>
                  <a:lnTo>
                    <a:pt x="110157" y="1782020"/>
                  </a:lnTo>
                  <a:lnTo>
                    <a:pt x="102311" y="1783604"/>
                  </a:lnTo>
                  <a:lnTo>
                    <a:pt x="95904" y="1787924"/>
                  </a:lnTo>
                  <a:lnTo>
                    <a:pt x="91585" y="1794331"/>
                  </a:lnTo>
                  <a:lnTo>
                    <a:pt x="90001" y="1802177"/>
                  </a:lnTo>
                  <a:lnTo>
                    <a:pt x="91585" y="1810023"/>
                  </a:lnTo>
                  <a:lnTo>
                    <a:pt x="95904" y="1816430"/>
                  </a:lnTo>
                  <a:lnTo>
                    <a:pt x="102311" y="1820750"/>
                  </a:lnTo>
                  <a:lnTo>
                    <a:pt x="110157" y="1822334"/>
                  </a:lnTo>
                  <a:lnTo>
                    <a:pt x="118003" y="1820750"/>
                  </a:lnTo>
                  <a:lnTo>
                    <a:pt x="124410" y="1816430"/>
                  </a:lnTo>
                  <a:lnTo>
                    <a:pt x="128730" y="1810023"/>
                  </a:lnTo>
                  <a:lnTo>
                    <a:pt x="130314" y="1802177"/>
                  </a:lnTo>
                  <a:close/>
                </a:path>
                <a:path w="2560954" h="1984375">
                  <a:moveTo>
                    <a:pt x="130314" y="1964178"/>
                  </a:moveTo>
                  <a:lnTo>
                    <a:pt x="128730" y="1956332"/>
                  </a:lnTo>
                  <a:lnTo>
                    <a:pt x="124410" y="1949925"/>
                  </a:lnTo>
                  <a:lnTo>
                    <a:pt x="118003" y="1945605"/>
                  </a:lnTo>
                  <a:lnTo>
                    <a:pt x="110157" y="1944021"/>
                  </a:lnTo>
                  <a:lnTo>
                    <a:pt x="102311" y="1945605"/>
                  </a:lnTo>
                  <a:lnTo>
                    <a:pt x="95904" y="1949925"/>
                  </a:lnTo>
                  <a:lnTo>
                    <a:pt x="91585" y="1956332"/>
                  </a:lnTo>
                  <a:lnTo>
                    <a:pt x="90001" y="1964178"/>
                  </a:lnTo>
                  <a:lnTo>
                    <a:pt x="91585" y="1972024"/>
                  </a:lnTo>
                  <a:lnTo>
                    <a:pt x="95904" y="1978431"/>
                  </a:lnTo>
                  <a:lnTo>
                    <a:pt x="102311" y="1982751"/>
                  </a:lnTo>
                  <a:lnTo>
                    <a:pt x="110157" y="1984335"/>
                  </a:lnTo>
                  <a:lnTo>
                    <a:pt x="118003" y="1982751"/>
                  </a:lnTo>
                  <a:lnTo>
                    <a:pt x="124410" y="1978431"/>
                  </a:lnTo>
                  <a:lnTo>
                    <a:pt x="128730" y="1972024"/>
                  </a:lnTo>
                  <a:lnTo>
                    <a:pt x="130314" y="1964178"/>
                  </a:lnTo>
                  <a:close/>
                </a:path>
                <a:path w="2560954" h="1984375">
                  <a:moveTo>
                    <a:pt x="220315" y="20156"/>
                  </a:moveTo>
                  <a:lnTo>
                    <a:pt x="218731" y="12310"/>
                  </a:lnTo>
                  <a:lnTo>
                    <a:pt x="214412" y="5903"/>
                  </a:lnTo>
                  <a:lnTo>
                    <a:pt x="208005" y="1584"/>
                  </a:lnTo>
                  <a:lnTo>
                    <a:pt x="200159" y="0"/>
                  </a:lnTo>
                  <a:lnTo>
                    <a:pt x="192313" y="1584"/>
                  </a:lnTo>
                  <a:lnTo>
                    <a:pt x="185905" y="5903"/>
                  </a:lnTo>
                  <a:lnTo>
                    <a:pt x="181586" y="12310"/>
                  </a:lnTo>
                  <a:lnTo>
                    <a:pt x="180002" y="20156"/>
                  </a:lnTo>
                  <a:lnTo>
                    <a:pt x="181586" y="28002"/>
                  </a:lnTo>
                  <a:lnTo>
                    <a:pt x="185905" y="34409"/>
                  </a:lnTo>
                  <a:lnTo>
                    <a:pt x="192313" y="38729"/>
                  </a:lnTo>
                  <a:lnTo>
                    <a:pt x="200159" y="40313"/>
                  </a:lnTo>
                  <a:lnTo>
                    <a:pt x="208005" y="38729"/>
                  </a:lnTo>
                  <a:lnTo>
                    <a:pt x="214412" y="34409"/>
                  </a:lnTo>
                  <a:lnTo>
                    <a:pt x="218731" y="28002"/>
                  </a:lnTo>
                  <a:lnTo>
                    <a:pt x="220315" y="20156"/>
                  </a:lnTo>
                  <a:close/>
                </a:path>
                <a:path w="2560954" h="1984375">
                  <a:moveTo>
                    <a:pt x="220315" y="182157"/>
                  </a:moveTo>
                  <a:lnTo>
                    <a:pt x="218731" y="174311"/>
                  </a:lnTo>
                  <a:lnTo>
                    <a:pt x="214412" y="167904"/>
                  </a:lnTo>
                  <a:lnTo>
                    <a:pt x="208005" y="163584"/>
                  </a:lnTo>
                  <a:lnTo>
                    <a:pt x="200159" y="162000"/>
                  </a:lnTo>
                  <a:lnTo>
                    <a:pt x="192313" y="163584"/>
                  </a:lnTo>
                  <a:lnTo>
                    <a:pt x="185905" y="167904"/>
                  </a:lnTo>
                  <a:lnTo>
                    <a:pt x="181586" y="174311"/>
                  </a:lnTo>
                  <a:lnTo>
                    <a:pt x="180002" y="182157"/>
                  </a:lnTo>
                  <a:lnTo>
                    <a:pt x="181586" y="190003"/>
                  </a:lnTo>
                  <a:lnTo>
                    <a:pt x="185905" y="196410"/>
                  </a:lnTo>
                  <a:lnTo>
                    <a:pt x="192313" y="200730"/>
                  </a:lnTo>
                  <a:lnTo>
                    <a:pt x="200159" y="202314"/>
                  </a:lnTo>
                  <a:lnTo>
                    <a:pt x="208005" y="200730"/>
                  </a:lnTo>
                  <a:lnTo>
                    <a:pt x="214412" y="196410"/>
                  </a:lnTo>
                  <a:lnTo>
                    <a:pt x="218731" y="190003"/>
                  </a:lnTo>
                  <a:lnTo>
                    <a:pt x="220315" y="182157"/>
                  </a:lnTo>
                  <a:close/>
                </a:path>
                <a:path w="2560954" h="1984375">
                  <a:moveTo>
                    <a:pt x="220315" y="1802177"/>
                  </a:moveTo>
                  <a:lnTo>
                    <a:pt x="218731" y="1794331"/>
                  </a:lnTo>
                  <a:lnTo>
                    <a:pt x="214412" y="1787924"/>
                  </a:lnTo>
                  <a:lnTo>
                    <a:pt x="208005" y="1783604"/>
                  </a:lnTo>
                  <a:lnTo>
                    <a:pt x="200159" y="1782020"/>
                  </a:lnTo>
                  <a:lnTo>
                    <a:pt x="192313" y="1783604"/>
                  </a:lnTo>
                  <a:lnTo>
                    <a:pt x="185905" y="1787924"/>
                  </a:lnTo>
                  <a:lnTo>
                    <a:pt x="181586" y="1794331"/>
                  </a:lnTo>
                  <a:lnTo>
                    <a:pt x="180002" y="1802177"/>
                  </a:lnTo>
                  <a:lnTo>
                    <a:pt x="181586" y="1810023"/>
                  </a:lnTo>
                  <a:lnTo>
                    <a:pt x="185905" y="1816430"/>
                  </a:lnTo>
                  <a:lnTo>
                    <a:pt x="192313" y="1820750"/>
                  </a:lnTo>
                  <a:lnTo>
                    <a:pt x="200159" y="1822334"/>
                  </a:lnTo>
                  <a:lnTo>
                    <a:pt x="208005" y="1820750"/>
                  </a:lnTo>
                  <a:lnTo>
                    <a:pt x="214412" y="1816430"/>
                  </a:lnTo>
                  <a:lnTo>
                    <a:pt x="218731" y="1810023"/>
                  </a:lnTo>
                  <a:lnTo>
                    <a:pt x="220315" y="1802177"/>
                  </a:lnTo>
                  <a:close/>
                </a:path>
                <a:path w="2560954" h="1984375">
                  <a:moveTo>
                    <a:pt x="220315" y="1964178"/>
                  </a:moveTo>
                  <a:lnTo>
                    <a:pt x="218731" y="1956332"/>
                  </a:lnTo>
                  <a:lnTo>
                    <a:pt x="214412" y="1949925"/>
                  </a:lnTo>
                  <a:lnTo>
                    <a:pt x="208005" y="1945605"/>
                  </a:lnTo>
                  <a:lnTo>
                    <a:pt x="200159" y="1944021"/>
                  </a:lnTo>
                  <a:lnTo>
                    <a:pt x="192313" y="1945605"/>
                  </a:lnTo>
                  <a:lnTo>
                    <a:pt x="185905" y="1949925"/>
                  </a:lnTo>
                  <a:lnTo>
                    <a:pt x="181586" y="1956332"/>
                  </a:lnTo>
                  <a:lnTo>
                    <a:pt x="180002" y="1964178"/>
                  </a:lnTo>
                  <a:lnTo>
                    <a:pt x="181586" y="1972024"/>
                  </a:lnTo>
                  <a:lnTo>
                    <a:pt x="185905" y="1978431"/>
                  </a:lnTo>
                  <a:lnTo>
                    <a:pt x="192313" y="1982751"/>
                  </a:lnTo>
                  <a:lnTo>
                    <a:pt x="200159" y="1984335"/>
                  </a:lnTo>
                  <a:lnTo>
                    <a:pt x="208005" y="1982751"/>
                  </a:lnTo>
                  <a:lnTo>
                    <a:pt x="214412" y="1978431"/>
                  </a:lnTo>
                  <a:lnTo>
                    <a:pt x="218731" y="1972024"/>
                  </a:lnTo>
                  <a:lnTo>
                    <a:pt x="220315" y="1964178"/>
                  </a:lnTo>
                  <a:close/>
                </a:path>
                <a:path w="2560954" h="1984375">
                  <a:moveTo>
                    <a:pt x="310316" y="20156"/>
                  </a:moveTo>
                  <a:lnTo>
                    <a:pt x="308732" y="12310"/>
                  </a:lnTo>
                  <a:lnTo>
                    <a:pt x="304413" y="5903"/>
                  </a:lnTo>
                  <a:lnTo>
                    <a:pt x="298006" y="1584"/>
                  </a:lnTo>
                  <a:lnTo>
                    <a:pt x="290160" y="0"/>
                  </a:lnTo>
                  <a:lnTo>
                    <a:pt x="282314" y="1584"/>
                  </a:lnTo>
                  <a:lnTo>
                    <a:pt x="275907" y="5903"/>
                  </a:lnTo>
                  <a:lnTo>
                    <a:pt x="271587" y="12310"/>
                  </a:lnTo>
                  <a:lnTo>
                    <a:pt x="270003" y="20156"/>
                  </a:lnTo>
                  <a:lnTo>
                    <a:pt x="271587" y="28002"/>
                  </a:lnTo>
                  <a:lnTo>
                    <a:pt x="275907" y="34409"/>
                  </a:lnTo>
                  <a:lnTo>
                    <a:pt x="282314" y="38729"/>
                  </a:lnTo>
                  <a:lnTo>
                    <a:pt x="290160" y="40313"/>
                  </a:lnTo>
                  <a:lnTo>
                    <a:pt x="298006" y="38729"/>
                  </a:lnTo>
                  <a:lnTo>
                    <a:pt x="304413" y="34409"/>
                  </a:lnTo>
                  <a:lnTo>
                    <a:pt x="308732" y="28002"/>
                  </a:lnTo>
                  <a:lnTo>
                    <a:pt x="310316" y="20156"/>
                  </a:lnTo>
                  <a:close/>
                </a:path>
                <a:path w="2560954" h="1984375">
                  <a:moveTo>
                    <a:pt x="310316" y="182157"/>
                  </a:moveTo>
                  <a:lnTo>
                    <a:pt x="308732" y="174311"/>
                  </a:lnTo>
                  <a:lnTo>
                    <a:pt x="304413" y="167904"/>
                  </a:lnTo>
                  <a:lnTo>
                    <a:pt x="298006" y="163584"/>
                  </a:lnTo>
                  <a:lnTo>
                    <a:pt x="290160" y="162000"/>
                  </a:lnTo>
                  <a:lnTo>
                    <a:pt x="282314" y="163584"/>
                  </a:lnTo>
                  <a:lnTo>
                    <a:pt x="275907" y="167904"/>
                  </a:lnTo>
                  <a:lnTo>
                    <a:pt x="271587" y="174311"/>
                  </a:lnTo>
                  <a:lnTo>
                    <a:pt x="270003" y="182157"/>
                  </a:lnTo>
                  <a:lnTo>
                    <a:pt x="271587" y="190003"/>
                  </a:lnTo>
                  <a:lnTo>
                    <a:pt x="275907" y="196410"/>
                  </a:lnTo>
                  <a:lnTo>
                    <a:pt x="282314" y="200730"/>
                  </a:lnTo>
                  <a:lnTo>
                    <a:pt x="290160" y="202314"/>
                  </a:lnTo>
                  <a:lnTo>
                    <a:pt x="298006" y="200730"/>
                  </a:lnTo>
                  <a:lnTo>
                    <a:pt x="304413" y="196410"/>
                  </a:lnTo>
                  <a:lnTo>
                    <a:pt x="308732" y="190003"/>
                  </a:lnTo>
                  <a:lnTo>
                    <a:pt x="310316" y="182157"/>
                  </a:lnTo>
                  <a:close/>
                </a:path>
                <a:path w="2560954" h="1984375">
                  <a:moveTo>
                    <a:pt x="310316" y="1802177"/>
                  </a:moveTo>
                  <a:lnTo>
                    <a:pt x="308732" y="1794331"/>
                  </a:lnTo>
                  <a:lnTo>
                    <a:pt x="304413" y="1787924"/>
                  </a:lnTo>
                  <a:lnTo>
                    <a:pt x="298006" y="1783604"/>
                  </a:lnTo>
                  <a:lnTo>
                    <a:pt x="290160" y="1782020"/>
                  </a:lnTo>
                  <a:lnTo>
                    <a:pt x="282314" y="1783604"/>
                  </a:lnTo>
                  <a:lnTo>
                    <a:pt x="275907" y="1787924"/>
                  </a:lnTo>
                  <a:lnTo>
                    <a:pt x="271587" y="1794331"/>
                  </a:lnTo>
                  <a:lnTo>
                    <a:pt x="270003" y="1802177"/>
                  </a:lnTo>
                  <a:lnTo>
                    <a:pt x="271587" y="1810023"/>
                  </a:lnTo>
                  <a:lnTo>
                    <a:pt x="275907" y="1816430"/>
                  </a:lnTo>
                  <a:lnTo>
                    <a:pt x="282314" y="1820750"/>
                  </a:lnTo>
                  <a:lnTo>
                    <a:pt x="290160" y="1822334"/>
                  </a:lnTo>
                  <a:lnTo>
                    <a:pt x="298006" y="1820750"/>
                  </a:lnTo>
                  <a:lnTo>
                    <a:pt x="304413" y="1816430"/>
                  </a:lnTo>
                  <a:lnTo>
                    <a:pt x="308732" y="1810023"/>
                  </a:lnTo>
                  <a:lnTo>
                    <a:pt x="310316" y="1802177"/>
                  </a:lnTo>
                  <a:close/>
                </a:path>
                <a:path w="2560954" h="1984375">
                  <a:moveTo>
                    <a:pt x="310316" y="1964178"/>
                  </a:moveTo>
                  <a:lnTo>
                    <a:pt x="308732" y="1956332"/>
                  </a:lnTo>
                  <a:lnTo>
                    <a:pt x="304413" y="1949925"/>
                  </a:lnTo>
                  <a:lnTo>
                    <a:pt x="298006" y="1945605"/>
                  </a:lnTo>
                  <a:lnTo>
                    <a:pt x="290160" y="1944021"/>
                  </a:lnTo>
                  <a:lnTo>
                    <a:pt x="282314" y="1945605"/>
                  </a:lnTo>
                  <a:lnTo>
                    <a:pt x="275907" y="1949925"/>
                  </a:lnTo>
                  <a:lnTo>
                    <a:pt x="271587" y="1956332"/>
                  </a:lnTo>
                  <a:lnTo>
                    <a:pt x="270003" y="1964178"/>
                  </a:lnTo>
                  <a:lnTo>
                    <a:pt x="271587" y="1972024"/>
                  </a:lnTo>
                  <a:lnTo>
                    <a:pt x="275907" y="1978431"/>
                  </a:lnTo>
                  <a:lnTo>
                    <a:pt x="282314" y="1982751"/>
                  </a:lnTo>
                  <a:lnTo>
                    <a:pt x="290160" y="1984335"/>
                  </a:lnTo>
                  <a:lnTo>
                    <a:pt x="298006" y="1982751"/>
                  </a:lnTo>
                  <a:lnTo>
                    <a:pt x="304413" y="1978431"/>
                  </a:lnTo>
                  <a:lnTo>
                    <a:pt x="308732" y="1972024"/>
                  </a:lnTo>
                  <a:lnTo>
                    <a:pt x="310316" y="1964178"/>
                  </a:lnTo>
                  <a:close/>
                </a:path>
                <a:path w="2560954" h="1984375">
                  <a:moveTo>
                    <a:pt x="400318" y="20156"/>
                  </a:moveTo>
                  <a:lnTo>
                    <a:pt x="398734" y="12310"/>
                  </a:lnTo>
                  <a:lnTo>
                    <a:pt x="394414" y="5903"/>
                  </a:lnTo>
                  <a:lnTo>
                    <a:pt x="388007" y="1584"/>
                  </a:lnTo>
                  <a:lnTo>
                    <a:pt x="380161" y="0"/>
                  </a:lnTo>
                  <a:lnTo>
                    <a:pt x="372315" y="1584"/>
                  </a:lnTo>
                  <a:lnTo>
                    <a:pt x="365908" y="5903"/>
                  </a:lnTo>
                  <a:lnTo>
                    <a:pt x="361588" y="12310"/>
                  </a:lnTo>
                  <a:lnTo>
                    <a:pt x="360004" y="20156"/>
                  </a:lnTo>
                  <a:lnTo>
                    <a:pt x="361588" y="28002"/>
                  </a:lnTo>
                  <a:lnTo>
                    <a:pt x="365908" y="34409"/>
                  </a:lnTo>
                  <a:lnTo>
                    <a:pt x="372315" y="38729"/>
                  </a:lnTo>
                  <a:lnTo>
                    <a:pt x="380161" y="40313"/>
                  </a:lnTo>
                  <a:lnTo>
                    <a:pt x="388007" y="38729"/>
                  </a:lnTo>
                  <a:lnTo>
                    <a:pt x="394414" y="34409"/>
                  </a:lnTo>
                  <a:lnTo>
                    <a:pt x="398734" y="28002"/>
                  </a:lnTo>
                  <a:lnTo>
                    <a:pt x="400318" y="20156"/>
                  </a:lnTo>
                  <a:close/>
                </a:path>
                <a:path w="2560954" h="1984375">
                  <a:moveTo>
                    <a:pt x="400318" y="182157"/>
                  </a:moveTo>
                  <a:lnTo>
                    <a:pt x="398734" y="174311"/>
                  </a:lnTo>
                  <a:lnTo>
                    <a:pt x="394414" y="167904"/>
                  </a:lnTo>
                  <a:lnTo>
                    <a:pt x="388007" y="163584"/>
                  </a:lnTo>
                  <a:lnTo>
                    <a:pt x="380161" y="162000"/>
                  </a:lnTo>
                  <a:lnTo>
                    <a:pt x="372315" y="163584"/>
                  </a:lnTo>
                  <a:lnTo>
                    <a:pt x="365908" y="167904"/>
                  </a:lnTo>
                  <a:lnTo>
                    <a:pt x="361588" y="174311"/>
                  </a:lnTo>
                  <a:lnTo>
                    <a:pt x="360004" y="182157"/>
                  </a:lnTo>
                  <a:lnTo>
                    <a:pt x="361588" y="190003"/>
                  </a:lnTo>
                  <a:lnTo>
                    <a:pt x="365908" y="196410"/>
                  </a:lnTo>
                  <a:lnTo>
                    <a:pt x="372315" y="200730"/>
                  </a:lnTo>
                  <a:lnTo>
                    <a:pt x="380161" y="202314"/>
                  </a:lnTo>
                  <a:lnTo>
                    <a:pt x="388007" y="200730"/>
                  </a:lnTo>
                  <a:lnTo>
                    <a:pt x="394414" y="196410"/>
                  </a:lnTo>
                  <a:lnTo>
                    <a:pt x="398734" y="190003"/>
                  </a:lnTo>
                  <a:lnTo>
                    <a:pt x="400318" y="182157"/>
                  </a:lnTo>
                  <a:close/>
                </a:path>
                <a:path w="2560954" h="1984375">
                  <a:moveTo>
                    <a:pt x="400318" y="1802177"/>
                  </a:moveTo>
                  <a:lnTo>
                    <a:pt x="398734" y="1794331"/>
                  </a:lnTo>
                  <a:lnTo>
                    <a:pt x="394414" y="1787924"/>
                  </a:lnTo>
                  <a:lnTo>
                    <a:pt x="388007" y="1783604"/>
                  </a:lnTo>
                  <a:lnTo>
                    <a:pt x="380161" y="1782020"/>
                  </a:lnTo>
                  <a:lnTo>
                    <a:pt x="372315" y="1783604"/>
                  </a:lnTo>
                  <a:lnTo>
                    <a:pt x="365908" y="1787924"/>
                  </a:lnTo>
                  <a:lnTo>
                    <a:pt x="361588" y="1794331"/>
                  </a:lnTo>
                  <a:lnTo>
                    <a:pt x="360004" y="1802177"/>
                  </a:lnTo>
                  <a:lnTo>
                    <a:pt x="361588" y="1810023"/>
                  </a:lnTo>
                  <a:lnTo>
                    <a:pt x="365908" y="1816430"/>
                  </a:lnTo>
                  <a:lnTo>
                    <a:pt x="372315" y="1820750"/>
                  </a:lnTo>
                  <a:lnTo>
                    <a:pt x="380161" y="1822334"/>
                  </a:lnTo>
                  <a:lnTo>
                    <a:pt x="388007" y="1820750"/>
                  </a:lnTo>
                  <a:lnTo>
                    <a:pt x="394414" y="1816430"/>
                  </a:lnTo>
                  <a:lnTo>
                    <a:pt x="398734" y="1810023"/>
                  </a:lnTo>
                  <a:lnTo>
                    <a:pt x="400318" y="1802177"/>
                  </a:lnTo>
                  <a:close/>
                </a:path>
                <a:path w="2560954" h="1984375">
                  <a:moveTo>
                    <a:pt x="400318" y="1964178"/>
                  </a:moveTo>
                  <a:lnTo>
                    <a:pt x="398734" y="1956332"/>
                  </a:lnTo>
                  <a:lnTo>
                    <a:pt x="394414" y="1949925"/>
                  </a:lnTo>
                  <a:lnTo>
                    <a:pt x="388007" y="1945605"/>
                  </a:lnTo>
                  <a:lnTo>
                    <a:pt x="380161" y="1944021"/>
                  </a:lnTo>
                  <a:lnTo>
                    <a:pt x="372315" y="1945605"/>
                  </a:lnTo>
                  <a:lnTo>
                    <a:pt x="365908" y="1949925"/>
                  </a:lnTo>
                  <a:lnTo>
                    <a:pt x="361588" y="1956332"/>
                  </a:lnTo>
                  <a:lnTo>
                    <a:pt x="360004" y="1964178"/>
                  </a:lnTo>
                  <a:lnTo>
                    <a:pt x="361588" y="1972024"/>
                  </a:lnTo>
                  <a:lnTo>
                    <a:pt x="365908" y="1978431"/>
                  </a:lnTo>
                  <a:lnTo>
                    <a:pt x="372315" y="1982751"/>
                  </a:lnTo>
                  <a:lnTo>
                    <a:pt x="380161" y="1984335"/>
                  </a:lnTo>
                  <a:lnTo>
                    <a:pt x="388007" y="1982751"/>
                  </a:lnTo>
                  <a:lnTo>
                    <a:pt x="394414" y="1978431"/>
                  </a:lnTo>
                  <a:lnTo>
                    <a:pt x="398734" y="1972024"/>
                  </a:lnTo>
                  <a:lnTo>
                    <a:pt x="400318" y="1964178"/>
                  </a:lnTo>
                  <a:close/>
                </a:path>
                <a:path w="2560954" h="1984375">
                  <a:moveTo>
                    <a:pt x="580320" y="20156"/>
                  </a:moveTo>
                  <a:lnTo>
                    <a:pt x="578736" y="12310"/>
                  </a:lnTo>
                  <a:lnTo>
                    <a:pt x="574416" y="5903"/>
                  </a:lnTo>
                  <a:lnTo>
                    <a:pt x="568009" y="1584"/>
                  </a:lnTo>
                  <a:lnTo>
                    <a:pt x="560163" y="0"/>
                  </a:lnTo>
                  <a:lnTo>
                    <a:pt x="552317" y="1584"/>
                  </a:lnTo>
                  <a:lnTo>
                    <a:pt x="545910" y="5903"/>
                  </a:lnTo>
                  <a:lnTo>
                    <a:pt x="541590" y="12310"/>
                  </a:lnTo>
                  <a:lnTo>
                    <a:pt x="540006" y="20156"/>
                  </a:lnTo>
                  <a:lnTo>
                    <a:pt x="541590" y="28002"/>
                  </a:lnTo>
                  <a:lnTo>
                    <a:pt x="545910" y="34409"/>
                  </a:lnTo>
                  <a:lnTo>
                    <a:pt x="552317" y="38729"/>
                  </a:lnTo>
                  <a:lnTo>
                    <a:pt x="560163" y="40313"/>
                  </a:lnTo>
                  <a:lnTo>
                    <a:pt x="568009" y="38729"/>
                  </a:lnTo>
                  <a:lnTo>
                    <a:pt x="574416" y="34409"/>
                  </a:lnTo>
                  <a:lnTo>
                    <a:pt x="578736" y="28002"/>
                  </a:lnTo>
                  <a:lnTo>
                    <a:pt x="580320" y="20156"/>
                  </a:lnTo>
                  <a:close/>
                </a:path>
                <a:path w="2560954" h="1984375">
                  <a:moveTo>
                    <a:pt x="580320" y="182157"/>
                  </a:moveTo>
                  <a:lnTo>
                    <a:pt x="578736" y="174311"/>
                  </a:lnTo>
                  <a:lnTo>
                    <a:pt x="574416" y="167904"/>
                  </a:lnTo>
                  <a:lnTo>
                    <a:pt x="568009" y="163584"/>
                  </a:lnTo>
                  <a:lnTo>
                    <a:pt x="560163" y="162000"/>
                  </a:lnTo>
                  <a:lnTo>
                    <a:pt x="552317" y="163584"/>
                  </a:lnTo>
                  <a:lnTo>
                    <a:pt x="545910" y="167904"/>
                  </a:lnTo>
                  <a:lnTo>
                    <a:pt x="541590" y="174311"/>
                  </a:lnTo>
                  <a:lnTo>
                    <a:pt x="540006" y="182157"/>
                  </a:lnTo>
                  <a:lnTo>
                    <a:pt x="541590" y="190003"/>
                  </a:lnTo>
                  <a:lnTo>
                    <a:pt x="545910" y="196410"/>
                  </a:lnTo>
                  <a:lnTo>
                    <a:pt x="552317" y="200730"/>
                  </a:lnTo>
                  <a:lnTo>
                    <a:pt x="560163" y="202314"/>
                  </a:lnTo>
                  <a:lnTo>
                    <a:pt x="568009" y="200730"/>
                  </a:lnTo>
                  <a:lnTo>
                    <a:pt x="574416" y="196410"/>
                  </a:lnTo>
                  <a:lnTo>
                    <a:pt x="578736" y="190003"/>
                  </a:lnTo>
                  <a:lnTo>
                    <a:pt x="580320" y="182157"/>
                  </a:lnTo>
                  <a:close/>
                </a:path>
                <a:path w="2560954" h="1984375">
                  <a:moveTo>
                    <a:pt x="580320" y="1802177"/>
                  </a:moveTo>
                  <a:lnTo>
                    <a:pt x="578736" y="1794331"/>
                  </a:lnTo>
                  <a:lnTo>
                    <a:pt x="574416" y="1787924"/>
                  </a:lnTo>
                  <a:lnTo>
                    <a:pt x="568009" y="1783604"/>
                  </a:lnTo>
                  <a:lnTo>
                    <a:pt x="560163" y="1782020"/>
                  </a:lnTo>
                  <a:lnTo>
                    <a:pt x="552317" y="1783604"/>
                  </a:lnTo>
                  <a:lnTo>
                    <a:pt x="545910" y="1787924"/>
                  </a:lnTo>
                  <a:lnTo>
                    <a:pt x="541590" y="1794331"/>
                  </a:lnTo>
                  <a:lnTo>
                    <a:pt x="540006" y="1802177"/>
                  </a:lnTo>
                  <a:lnTo>
                    <a:pt x="541590" y="1810023"/>
                  </a:lnTo>
                  <a:lnTo>
                    <a:pt x="545910" y="1816430"/>
                  </a:lnTo>
                  <a:lnTo>
                    <a:pt x="552317" y="1820750"/>
                  </a:lnTo>
                  <a:lnTo>
                    <a:pt x="560163" y="1822334"/>
                  </a:lnTo>
                  <a:lnTo>
                    <a:pt x="568009" y="1820750"/>
                  </a:lnTo>
                  <a:lnTo>
                    <a:pt x="574416" y="1816430"/>
                  </a:lnTo>
                  <a:lnTo>
                    <a:pt x="578736" y="1810023"/>
                  </a:lnTo>
                  <a:lnTo>
                    <a:pt x="580320" y="1802177"/>
                  </a:lnTo>
                  <a:close/>
                </a:path>
                <a:path w="2560954" h="1984375">
                  <a:moveTo>
                    <a:pt x="580320" y="1964178"/>
                  </a:moveTo>
                  <a:lnTo>
                    <a:pt x="578736" y="1956332"/>
                  </a:lnTo>
                  <a:lnTo>
                    <a:pt x="574416" y="1949925"/>
                  </a:lnTo>
                  <a:lnTo>
                    <a:pt x="568009" y="1945605"/>
                  </a:lnTo>
                  <a:lnTo>
                    <a:pt x="560163" y="1944021"/>
                  </a:lnTo>
                  <a:lnTo>
                    <a:pt x="552317" y="1945605"/>
                  </a:lnTo>
                  <a:lnTo>
                    <a:pt x="545910" y="1949925"/>
                  </a:lnTo>
                  <a:lnTo>
                    <a:pt x="541590" y="1956332"/>
                  </a:lnTo>
                  <a:lnTo>
                    <a:pt x="540006" y="1964178"/>
                  </a:lnTo>
                  <a:lnTo>
                    <a:pt x="541590" y="1972024"/>
                  </a:lnTo>
                  <a:lnTo>
                    <a:pt x="545910" y="1978431"/>
                  </a:lnTo>
                  <a:lnTo>
                    <a:pt x="552317" y="1982751"/>
                  </a:lnTo>
                  <a:lnTo>
                    <a:pt x="560163" y="1984335"/>
                  </a:lnTo>
                  <a:lnTo>
                    <a:pt x="568009" y="1982751"/>
                  </a:lnTo>
                  <a:lnTo>
                    <a:pt x="574416" y="1978431"/>
                  </a:lnTo>
                  <a:lnTo>
                    <a:pt x="578736" y="1972024"/>
                  </a:lnTo>
                  <a:lnTo>
                    <a:pt x="580320" y="1964178"/>
                  </a:lnTo>
                  <a:close/>
                </a:path>
                <a:path w="2560954" h="1984375">
                  <a:moveTo>
                    <a:pt x="670321" y="20156"/>
                  </a:moveTo>
                  <a:lnTo>
                    <a:pt x="668737" y="12310"/>
                  </a:lnTo>
                  <a:lnTo>
                    <a:pt x="664417" y="5903"/>
                  </a:lnTo>
                  <a:lnTo>
                    <a:pt x="658010" y="1584"/>
                  </a:lnTo>
                  <a:lnTo>
                    <a:pt x="650164" y="0"/>
                  </a:lnTo>
                  <a:lnTo>
                    <a:pt x="642318" y="1584"/>
                  </a:lnTo>
                  <a:lnTo>
                    <a:pt x="635911" y="5903"/>
                  </a:lnTo>
                  <a:lnTo>
                    <a:pt x="631591" y="12310"/>
                  </a:lnTo>
                  <a:lnTo>
                    <a:pt x="630007" y="20156"/>
                  </a:lnTo>
                  <a:lnTo>
                    <a:pt x="631591" y="28002"/>
                  </a:lnTo>
                  <a:lnTo>
                    <a:pt x="635911" y="34409"/>
                  </a:lnTo>
                  <a:lnTo>
                    <a:pt x="642318" y="38729"/>
                  </a:lnTo>
                  <a:lnTo>
                    <a:pt x="650164" y="40313"/>
                  </a:lnTo>
                  <a:lnTo>
                    <a:pt x="658010" y="38729"/>
                  </a:lnTo>
                  <a:lnTo>
                    <a:pt x="664417" y="34409"/>
                  </a:lnTo>
                  <a:lnTo>
                    <a:pt x="668737" y="28002"/>
                  </a:lnTo>
                  <a:lnTo>
                    <a:pt x="670321" y="20156"/>
                  </a:lnTo>
                  <a:close/>
                </a:path>
                <a:path w="2560954" h="1984375">
                  <a:moveTo>
                    <a:pt x="670321" y="182157"/>
                  </a:moveTo>
                  <a:lnTo>
                    <a:pt x="668737" y="174311"/>
                  </a:lnTo>
                  <a:lnTo>
                    <a:pt x="664417" y="167904"/>
                  </a:lnTo>
                  <a:lnTo>
                    <a:pt x="658010" y="163584"/>
                  </a:lnTo>
                  <a:lnTo>
                    <a:pt x="650164" y="162000"/>
                  </a:lnTo>
                  <a:lnTo>
                    <a:pt x="642318" y="163584"/>
                  </a:lnTo>
                  <a:lnTo>
                    <a:pt x="635911" y="167904"/>
                  </a:lnTo>
                  <a:lnTo>
                    <a:pt x="631591" y="174311"/>
                  </a:lnTo>
                  <a:lnTo>
                    <a:pt x="630007" y="182157"/>
                  </a:lnTo>
                  <a:lnTo>
                    <a:pt x="631591" y="190003"/>
                  </a:lnTo>
                  <a:lnTo>
                    <a:pt x="635911" y="196410"/>
                  </a:lnTo>
                  <a:lnTo>
                    <a:pt x="642318" y="200730"/>
                  </a:lnTo>
                  <a:lnTo>
                    <a:pt x="650164" y="202314"/>
                  </a:lnTo>
                  <a:lnTo>
                    <a:pt x="658010" y="200730"/>
                  </a:lnTo>
                  <a:lnTo>
                    <a:pt x="664417" y="196410"/>
                  </a:lnTo>
                  <a:lnTo>
                    <a:pt x="668737" y="190003"/>
                  </a:lnTo>
                  <a:lnTo>
                    <a:pt x="670321" y="182157"/>
                  </a:lnTo>
                  <a:close/>
                </a:path>
                <a:path w="2560954" h="1984375">
                  <a:moveTo>
                    <a:pt x="670321" y="1802177"/>
                  </a:moveTo>
                  <a:lnTo>
                    <a:pt x="668737" y="1794331"/>
                  </a:lnTo>
                  <a:lnTo>
                    <a:pt x="664417" y="1787924"/>
                  </a:lnTo>
                  <a:lnTo>
                    <a:pt x="658010" y="1783604"/>
                  </a:lnTo>
                  <a:lnTo>
                    <a:pt x="650164" y="1782020"/>
                  </a:lnTo>
                  <a:lnTo>
                    <a:pt x="642318" y="1783604"/>
                  </a:lnTo>
                  <a:lnTo>
                    <a:pt x="635911" y="1787924"/>
                  </a:lnTo>
                  <a:lnTo>
                    <a:pt x="631591" y="1794331"/>
                  </a:lnTo>
                  <a:lnTo>
                    <a:pt x="630007" y="1802177"/>
                  </a:lnTo>
                  <a:lnTo>
                    <a:pt x="631591" y="1810023"/>
                  </a:lnTo>
                  <a:lnTo>
                    <a:pt x="635911" y="1816430"/>
                  </a:lnTo>
                  <a:lnTo>
                    <a:pt x="642318" y="1820750"/>
                  </a:lnTo>
                  <a:lnTo>
                    <a:pt x="650164" y="1822334"/>
                  </a:lnTo>
                  <a:lnTo>
                    <a:pt x="658010" y="1820750"/>
                  </a:lnTo>
                  <a:lnTo>
                    <a:pt x="664417" y="1816430"/>
                  </a:lnTo>
                  <a:lnTo>
                    <a:pt x="668737" y="1810023"/>
                  </a:lnTo>
                  <a:lnTo>
                    <a:pt x="670321" y="1802177"/>
                  </a:lnTo>
                  <a:close/>
                </a:path>
                <a:path w="2560954" h="1984375">
                  <a:moveTo>
                    <a:pt x="670321" y="1964178"/>
                  </a:moveTo>
                  <a:lnTo>
                    <a:pt x="668737" y="1956332"/>
                  </a:lnTo>
                  <a:lnTo>
                    <a:pt x="664417" y="1949925"/>
                  </a:lnTo>
                  <a:lnTo>
                    <a:pt x="658010" y="1945605"/>
                  </a:lnTo>
                  <a:lnTo>
                    <a:pt x="650164" y="1944021"/>
                  </a:lnTo>
                  <a:lnTo>
                    <a:pt x="642318" y="1945605"/>
                  </a:lnTo>
                  <a:lnTo>
                    <a:pt x="635911" y="1949925"/>
                  </a:lnTo>
                  <a:lnTo>
                    <a:pt x="631591" y="1956332"/>
                  </a:lnTo>
                  <a:lnTo>
                    <a:pt x="630007" y="1964178"/>
                  </a:lnTo>
                  <a:lnTo>
                    <a:pt x="631591" y="1972024"/>
                  </a:lnTo>
                  <a:lnTo>
                    <a:pt x="635911" y="1978431"/>
                  </a:lnTo>
                  <a:lnTo>
                    <a:pt x="642318" y="1982751"/>
                  </a:lnTo>
                  <a:lnTo>
                    <a:pt x="650164" y="1984335"/>
                  </a:lnTo>
                  <a:lnTo>
                    <a:pt x="658010" y="1982751"/>
                  </a:lnTo>
                  <a:lnTo>
                    <a:pt x="664417" y="1978431"/>
                  </a:lnTo>
                  <a:lnTo>
                    <a:pt x="668737" y="1972024"/>
                  </a:lnTo>
                  <a:lnTo>
                    <a:pt x="670321" y="1964178"/>
                  </a:lnTo>
                  <a:close/>
                </a:path>
                <a:path w="2560954" h="1984375">
                  <a:moveTo>
                    <a:pt x="760322" y="20156"/>
                  </a:moveTo>
                  <a:lnTo>
                    <a:pt x="758738" y="12310"/>
                  </a:lnTo>
                  <a:lnTo>
                    <a:pt x="754418" y="5903"/>
                  </a:lnTo>
                  <a:lnTo>
                    <a:pt x="748011" y="1584"/>
                  </a:lnTo>
                  <a:lnTo>
                    <a:pt x="740165" y="0"/>
                  </a:lnTo>
                  <a:lnTo>
                    <a:pt x="732319" y="1584"/>
                  </a:lnTo>
                  <a:lnTo>
                    <a:pt x="725912" y="5903"/>
                  </a:lnTo>
                  <a:lnTo>
                    <a:pt x="721592" y="12310"/>
                  </a:lnTo>
                  <a:lnTo>
                    <a:pt x="720008" y="20156"/>
                  </a:lnTo>
                  <a:lnTo>
                    <a:pt x="721592" y="28002"/>
                  </a:lnTo>
                  <a:lnTo>
                    <a:pt x="725912" y="34409"/>
                  </a:lnTo>
                  <a:lnTo>
                    <a:pt x="732319" y="38729"/>
                  </a:lnTo>
                  <a:lnTo>
                    <a:pt x="740165" y="40313"/>
                  </a:lnTo>
                  <a:lnTo>
                    <a:pt x="748011" y="38729"/>
                  </a:lnTo>
                  <a:lnTo>
                    <a:pt x="754418" y="34409"/>
                  </a:lnTo>
                  <a:lnTo>
                    <a:pt x="758738" y="28002"/>
                  </a:lnTo>
                  <a:lnTo>
                    <a:pt x="760322" y="20156"/>
                  </a:lnTo>
                  <a:close/>
                </a:path>
                <a:path w="2560954" h="1984375">
                  <a:moveTo>
                    <a:pt x="760322" y="182157"/>
                  </a:moveTo>
                  <a:lnTo>
                    <a:pt x="758738" y="174311"/>
                  </a:lnTo>
                  <a:lnTo>
                    <a:pt x="754418" y="167904"/>
                  </a:lnTo>
                  <a:lnTo>
                    <a:pt x="748011" y="163584"/>
                  </a:lnTo>
                  <a:lnTo>
                    <a:pt x="740165" y="162000"/>
                  </a:lnTo>
                  <a:lnTo>
                    <a:pt x="732319" y="163584"/>
                  </a:lnTo>
                  <a:lnTo>
                    <a:pt x="725912" y="167904"/>
                  </a:lnTo>
                  <a:lnTo>
                    <a:pt x="721592" y="174311"/>
                  </a:lnTo>
                  <a:lnTo>
                    <a:pt x="720008" y="182157"/>
                  </a:lnTo>
                  <a:lnTo>
                    <a:pt x="721592" y="190003"/>
                  </a:lnTo>
                  <a:lnTo>
                    <a:pt x="725912" y="196410"/>
                  </a:lnTo>
                  <a:lnTo>
                    <a:pt x="732319" y="200730"/>
                  </a:lnTo>
                  <a:lnTo>
                    <a:pt x="740165" y="202314"/>
                  </a:lnTo>
                  <a:lnTo>
                    <a:pt x="748011" y="200730"/>
                  </a:lnTo>
                  <a:lnTo>
                    <a:pt x="754418" y="196410"/>
                  </a:lnTo>
                  <a:lnTo>
                    <a:pt x="758738" y="190003"/>
                  </a:lnTo>
                  <a:lnTo>
                    <a:pt x="760322" y="182157"/>
                  </a:lnTo>
                  <a:close/>
                </a:path>
                <a:path w="2560954" h="1984375">
                  <a:moveTo>
                    <a:pt x="760322" y="1802177"/>
                  </a:moveTo>
                  <a:lnTo>
                    <a:pt x="758738" y="1794331"/>
                  </a:lnTo>
                  <a:lnTo>
                    <a:pt x="754418" y="1787924"/>
                  </a:lnTo>
                  <a:lnTo>
                    <a:pt x="748011" y="1783604"/>
                  </a:lnTo>
                  <a:lnTo>
                    <a:pt x="740165" y="1782020"/>
                  </a:lnTo>
                  <a:lnTo>
                    <a:pt x="732319" y="1783604"/>
                  </a:lnTo>
                  <a:lnTo>
                    <a:pt x="725912" y="1787924"/>
                  </a:lnTo>
                  <a:lnTo>
                    <a:pt x="721592" y="1794331"/>
                  </a:lnTo>
                  <a:lnTo>
                    <a:pt x="720008" y="1802177"/>
                  </a:lnTo>
                  <a:lnTo>
                    <a:pt x="721592" y="1810023"/>
                  </a:lnTo>
                  <a:lnTo>
                    <a:pt x="725912" y="1816430"/>
                  </a:lnTo>
                  <a:lnTo>
                    <a:pt x="732319" y="1820750"/>
                  </a:lnTo>
                  <a:lnTo>
                    <a:pt x="740165" y="1822334"/>
                  </a:lnTo>
                  <a:lnTo>
                    <a:pt x="748011" y="1820750"/>
                  </a:lnTo>
                  <a:lnTo>
                    <a:pt x="754418" y="1816430"/>
                  </a:lnTo>
                  <a:lnTo>
                    <a:pt x="758738" y="1810023"/>
                  </a:lnTo>
                  <a:lnTo>
                    <a:pt x="760322" y="1802177"/>
                  </a:lnTo>
                  <a:close/>
                </a:path>
                <a:path w="2560954" h="1984375">
                  <a:moveTo>
                    <a:pt x="760322" y="1964178"/>
                  </a:moveTo>
                  <a:lnTo>
                    <a:pt x="758738" y="1956332"/>
                  </a:lnTo>
                  <a:lnTo>
                    <a:pt x="754418" y="1949925"/>
                  </a:lnTo>
                  <a:lnTo>
                    <a:pt x="748011" y="1945605"/>
                  </a:lnTo>
                  <a:lnTo>
                    <a:pt x="740165" y="1944021"/>
                  </a:lnTo>
                  <a:lnTo>
                    <a:pt x="732319" y="1945605"/>
                  </a:lnTo>
                  <a:lnTo>
                    <a:pt x="725912" y="1949925"/>
                  </a:lnTo>
                  <a:lnTo>
                    <a:pt x="721592" y="1956332"/>
                  </a:lnTo>
                  <a:lnTo>
                    <a:pt x="720008" y="1964178"/>
                  </a:lnTo>
                  <a:lnTo>
                    <a:pt x="721592" y="1972024"/>
                  </a:lnTo>
                  <a:lnTo>
                    <a:pt x="725912" y="1978431"/>
                  </a:lnTo>
                  <a:lnTo>
                    <a:pt x="732319" y="1982751"/>
                  </a:lnTo>
                  <a:lnTo>
                    <a:pt x="740165" y="1984335"/>
                  </a:lnTo>
                  <a:lnTo>
                    <a:pt x="748011" y="1982751"/>
                  </a:lnTo>
                  <a:lnTo>
                    <a:pt x="754418" y="1978431"/>
                  </a:lnTo>
                  <a:lnTo>
                    <a:pt x="758738" y="1972024"/>
                  </a:lnTo>
                  <a:lnTo>
                    <a:pt x="760322" y="1964178"/>
                  </a:lnTo>
                  <a:close/>
                </a:path>
                <a:path w="2560954" h="1984375">
                  <a:moveTo>
                    <a:pt x="850323" y="20156"/>
                  </a:moveTo>
                  <a:lnTo>
                    <a:pt x="848739" y="12310"/>
                  </a:lnTo>
                  <a:lnTo>
                    <a:pt x="844419" y="5903"/>
                  </a:lnTo>
                  <a:lnTo>
                    <a:pt x="838012" y="1584"/>
                  </a:lnTo>
                  <a:lnTo>
                    <a:pt x="830166" y="0"/>
                  </a:lnTo>
                  <a:lnTo>
                    <a:pt x="822320" y="1584"/>
                  </a:lnTo>
                  <a:lnTo>
                    <a:pt x="815913" y="5903"/>
                  </a:lnTo>
                  <a:lnTo>
                    <a:pt x="811594" y="12310"/>
                  </a:lnTo>
                  <a:lnTo>
                    <a:pt x="810010" y="20156"/>
                  </a:lnTo>
                  <a:lnTo>
                    <a:pt x="811594" y="28002"/>
                  </a:lnTo>
                  <a:lnTo>
                    <a:pt x="815913" y="34409"/>
                  </a:lnTo>
                  <a:lnTo>
                    <a:pt x="822320" y="38729"/>
                  </a:lnTo>
                  <a:lnTo>
                    <a:pt x="830166" y="40313"/>
                  </a:lnTo>
                  <a:lnTo>
                    <a:pt x="838012" y="38729"/>
                  </a:lnTo>
                  <a:lnTo>
                    <a:pt x="844419" y="34409"/>
                  </a:lnTo>
                  <a:lnTo>
                    <a:pt x="848739" y="28002"/>
                  </a:lnTo>
                  <a:lnTo>
                    <a:pt x="850323" y="20156"/>
                  </a:lnTo>
                  <a:close/>
                </a:path>
                <a:path w="2560954" h="1984375">
                  <a:moveTo>
                    <a:pt x="850323" y="182157"/>
                  </a:moveTo>
                  <a:lnTo>
                    <a:pt x="848739" y="174311"/>
                  </a:lnTo>
                  <a:lnTo>
                    <a:pt x="844419" y="167904"/>
                  </a:lnTo>
                  <a:lnTo>
                    <a:pt x="838012" y="163584"/>
                  </a:lnTo>
                  <a:lnTo>
                    <a:pt x="830166" y="162000"/>
                  </a:lnTo>
                  <a:lnTo>
                    <a:pt x="822320" y="163584"/>
                  </a:lnTo>
                  <a:lnTo>
                    <a:pt x="815913" y="167904"/>
                  </a:lnTo>
                  <a:lnTo>
                    <a:pt x="811594" y="174311"/>
                  </a:lnTo>
                  <a:lnTo>
                    <a:pt x="810010" y="182157"/>
                  </a:lnTo>
                  <a:lnTo>
                    <a:pt x="811594" y="190003"/>
                  </a:lnTo>
                  <a:lnTo>
                    <a:pt x="815913" y="196410"/>
                  </a:lnTo>
                  <a:lnTo>
                    <a:pt x="822320" y="200730"/>
                  </a:lnTo>
                  <a:lnTo>
                    <a:pt x="830166" y="202314"/>
                  </a:lnTo>
                  <a:lnTo>
                    <a:pt x="838012" y="200730"/>
                  </a:lnTo>
                  <a:lnTo>
                    <a:pt x="844419" y="196410"/>
                  </a:lnTo>
                  <a:lnTo>
                    <a:pt x="848739" y="190003"/>
                  </a:lnTo>
                  <a:lnTo>
                    <a:pt x="850323" y="182157"/>
                  </a:lnTo>
                  <a:close/>
                </a:path>
                <a:path w="2560954" h="1984375">
                  <a:moveTo>
                    <a:pt x="850323" y="1802177"/>
                  </a:moveTo>
                  <a:lnTo>
                    <a:pt x="848739" y="1794331"/>
                  </a:lnTo>
                  <a:lnTo>
                    <a:pt x="844419" y="1787924"/>
                  </a:lnTo>
                  <a:lnTo>
                    <a:pt x="838012" y="1783604"/>
                  </a:lnTo>
                  <a:lnTo>
                    <a:pt x="830166" y="1782020"/>
                  </a:lnTo>
                  <a:lnTo>
                    <a:pt x="822320" y="1783604"/>
                  </a:lnTo>
                  <a:lnTo>
                    <a:pt x="815913" y="1787924"/>
                  </a:lnTo>
                  <a:lnTo>
                    <a:pt x="811594" y="1794331"/>
                  </a:lnTo>
                  <a:lnTo>
                    <a:pt x="810010" y="1802177"/>
                  </a:lnTo>
                  <a:lnTo>
                    <a:pt x="811594" y="1810023"/>
                  </a:lnTo>
                  <a:lnTo>
                    <a:pt x="815913" y="1816430"/>
                  </a:lnTo>
                  <a:lnTo>
                    <a:pt x="822320" y="1820750"/>
                  </a:lnTo>
                  <a:lnTo>
                    <a:pt x="830166" y="1822334"/>
                  </a:lnTo>
                  <a:lnTo>
                    <a:pt x="838012" y="1820750"/>
                  </a:lnTo>
                  <a:lnTo>
                    <a:pt x="844419" y="1816430"/>
                  </a:lnTo>
                  <a:lnTo>
                    <a:pt x="848739" y="1810023"/>
                  </a:lnTo>
                  <a:lnTo>
                    <a:pt x="850323" y="1802177"/>
                  </a:lnTo>
                  <a:close/>
                </a:path>
                <a:path w="2560954" h="1984375">
                  <a:moveTo>
                    <a:pt x="850323" y="1964178"/>
                  </a:moveTo>
                  <a:lnTo>
                    <a:pt x="848739" y="1956332"/>
                  </a:lnTo>
                  <a:lnTo>
                    <a:pt x="844419" y="1949925"/>
                  </a:lnTo>
                  <a:lnTo>
                    <a:pt x="838012" y="1945605"/>
                  </a:lnTo>
                  <a:lnTo>
                    <a:pt x="830166" y="1944021"/>
                  </a:lnTo>
                  <a:lnTo>
                    <a:pt x="822320" y="1945605"/>
                  </a:lnTo>
                  <a:lnTo>
                    <a:pt x="815913" y="1949925"/>
                  </a:lnTo>
                  <a:lnTo>
                    <a:pt x="811594" y="1956332"/>
                  </a:lnTo>
                  <a:lnTo>
                    <a:pt x="810010" y="1964178"/>
                  </a:lnTo>
                  <a:lnTo>
                    <a:pt x="811594" y="1972024"/>
                  </a:lnTo>
                  <a:lnTo>
                    <a:pt x="815913" y="1978431"/>
                  </a:lnTo>
                  <a:lnTo>
                    <a:pt x="822320" y="1982751"/>
                  </a:lnTo>
                  <a:lnTo>
                    <a:pt x="830166" y="1984335"/>
                  </a:lnTo>
                  <a:lnTo>
                    <a:pt x="838012" y="1982751"/>
                  </a:lnTo>
                  <a:lnTo>
                    <a:pt x="844419" y="1978431"/>
                  </a:lnTo>
                  <a:lnTo>
                    <a:pt x="848739" y="1972024"/>
                  </a:lnTo>
                  <a:lnTo>
                    <a:pt x="850323" y="1964178"/>
                  </a:lnTo>
                  <a:close/>
                </a:path>
                <a:path w="2560954" h="1984375">
                  <a:moveTo>
                    <a:pt x="940324" y="20156"/>
                  </a:moveTo>
                  <a:lnTo>
                    <a:pt x="938740" y="12310"/>
                  </a:lnTo>
                  <a:lnTo>
                    <a:pt x="934421" y="5903"/>
                  </a:lnTo>
                  <a:lnTo>
                    <a:pt x="928014" y="1584"/>
                  </a:lnTo>
                  <a:lnTo>
                    <a:pt x="920168" y="0"/>
                  </a:lnTo>
                  <a:lnTo>
                    <a:pt x="912322" y="1584"/>
                  </a:lnTo>
                  <a:lnTo>
                    <a:pt x="905914" y="5903"/>
                  </a:lnTo>
                  <a:lnTo>
                    <a:pt x="901595" y="12310"/>
                  </a:lnTo>
                  <a:lnTo>
                    <a:pt x="900011" y="20156"/>
                  </a:lnTo>
                  <a:lnTo>
                    <a:pt x="901595" y="28002"/>
                  </a:lnTo>
                  <a:lnTo>
                    <a:pt x="905914" y="34409"/>
                  </a:lnTo>
                  <a:lnTo>
                    <a:pt x="912322" y="38729"/>
                  </a:lnTo>
                  <a:lnTo>
                    <a:pt x="920168" y="40313"/>
                  </a:lnTo>
                  <a:lnTo>
                    <a:pt x="928014" y="38729"/>
                  </a:lnTo>
                  <a:lnTo>
                    <a:pt x="934421" y="34409"/>
                  </a:lnTo>
                  <a:lnTo>
                    <a:pt x="938740" y="28002"/>
                  </a:lnTo>
                  <a:lnTo>
                    <a:pt x="940324" y="20156"/>
                  </a:lnTo>
                  <a:close/>
                </a:path>
                <a:path w="2560954" h="1984375">
                  <a:moveTo>
                    <a:pt x="940324" y="182157"/>
                  </a:moveTo>
                  <a:lnTo>
                    <a:pt x="938740" y="174311"/>
                  </a:lnTo>
                  <a:lnTo>
                    <a:pt x="934421" y="167904"/>
                  </a:lnTo>
                  <a:lnTo>
                    <a:pt x="928014" y="163584"/>
                  </a:lnTo>
                  <a:lnTo>
                    <a:pt x="920168" y="162000"/>
                  </a:lnTo>
                  <a:lnTo>
                    <a:pt x="912322" y="163584"/>
                  </a:lnTo>
                  <a:lnTo>
                    <a:pt x="905914" y="167904"/>
                  </a:lnTo>
                  <a:lnTo>
                    <a:pt x="901595" y="174311"/>
                  </a:lnTo>
                  <a:lnTo>
                    <a:pt x="900011" y="182157"/>
                  </a:lnTo>
                  <a:lnTo>
                    <a:pt x="901595" y="190003"/>
                  </a:lnTo>
                  <a:lnTo>
                    <a:pt x="905914" y="196410"/>
                  </a:lnTo>
                  <a:lnTo>
                    <a:pt x="912322" y="200730"/>
                  </a:lnTo>
                  <a:lnTo>
                    <a:pt x="920168" y="202314"/>
                  </a:lnTo>
                  <a:lnTo>
                    <a:pt x="928014" y="200730"/>
                  </a:lnTo>
                  <a:lnTo>
                    <a:pt x="934421" y="196410"/>
                  </a:lnTo>
                  <a:lnTo>
                    <a:pt x="938740" y="190003"/>
                  </a:lnTo>
                  <a:lnTo>
                    <a:pt x="940324" y="182157"/>
                  </a:lnTo>
                  <a:close/>
                </a:path>
                <a:path w="2560954" h="1984375">
                  <a:moveTo>
                    <a:pt x="940324" y="1802177"/>
                  </a:moveTo>
                  <a:lnTo>
                    <a:pt x="938740" y="1794331"/>
                  </a:lnTo>
                  <a:lnTo>
                    <a:pt x="934421" y="1787924"/>
                  </a:lnTo>
                  <a:lnTo>
                    <a:pt x="928014" y="1783604"/>
                  </a:lnTo>
                  <a:lnTo>
                    <a:pt x="920168" y="1782020"/>
                  </a:lnTo>
                  <a:lnTo>
                    <a:pt x="912322" y="1783604"/>
                  </a:lnTo>
                  <a:lnTo>
                    <a:pt x="905914" y="1787924"/>
                  </a:lnTo>
                  <a:lnTo>
                    <a:pt x="901595" y="1794331"/>
                  </a:lnTo>
                  <a:lnTo>
                    <a:pt x="900011" y="1802177"/>
                  </a:lnTo>
                  <a:lnTo>
                    <a:pt x="901595" y="1810023"/>
                  </a:lnTo>
                  <a:lnTo>
                    <a:pt x="905914" y="1816430"/>
                  </a:lnTo>
                  <a:lnTo>
                    <a:pt x="912322" y="1820750"/>
                  </a:lnTo>
                  <a:lnTo>
                    <a:pt x="920168" y="1822334"/>
                  </a:lnTo>
                  <a:lnTo>
                    <a:pt x="928014" y="1820750"/>
                  </a:lnTo>
                  <a:lnTo>
                    <a:pt x="934421" y="1816430"/>
                  </a:lnTo>
                  <a:lnTo>
                    <a:pt x="938740" y="1810023"/>
                  </a:lnTo>
                  <a:lnTo>
                    <a:pt x="940324" y="1802177"/>
                  </a:lnTo>
                  <a:close/>
                </a:path>
                <a:path w="2560954" h="1984375">
                  <a:moveTo>
                    <a:pt x="940324" y="1964178"/>
                  </a:moveTo>
                  <a:lnTo>
                    <a:pt x="938740" y="1956332"/>
                  </a:lnTo>
                  <a:lnTo>
                    <a:pt x="934421" y="1949925"/>
                  </a:lnTo>
                  <a:lnTo>
                    <a:pt x="928014" y="1945605"/>
                  </a:lnTo>
                  <a:lnTo>
                    <a:pt x="920168" y="1944021"/>
                  </a:lnTo>
                  <a:lnTo>
                    <a:pt x="912322" y="1945605"/>
                  </a:lnTo>
                  <a:lnTo>
                    <a:pt x="905914" y="1949925"/>
                  </a:lnTo>
                  <a:lnTo>
                    <a:pt x="901595" y="1956332"/>
                  </a:lnTo>
                  <a:lnTo>
                    <a:pt x="900011" y="1964178"/>
                  </a:lnTo>
                  <a:lnTo>
                    <a:pt x="901595" y="1972024"/>
                  </a:lnTo>
                  <a:lnTo>
                    <a:pt x="905914" y="1978431"/>
                  </a:lnTo>
                  <a:lnTo>
                    <a:pt x="912322" y="1982751"/>
                  </a:lnTo>
                  <a:lnTo>
                    <a:pt x="920168" y="1984335"/>
                  </a:lnTo>
                  <a:lnTo>
                    <a:pt x="928014" y="1982751"/>
                  </a:lnTo>
                  <a:lnTo>
                    <a:pt x="934421" y="1978431"/>
                  </a:lnTo>
                  <a:lnTo>
                    <a:pt x="938740" y="1972024"/>
                  </a:lnTo>
                  <a:lnTo>
                    <a:pt x="940324" y="1964178"/>
                  </a:lnTo>
                  <a:close/>
                </a:path>
                <a:path w="2560954" h="1984375">
                  <a:moveTo>
                    <a:pt x="1120326" y="20156"/>
                  </a:moveTo>
                  <a:lnTo>
                    <a:pt x="1118742" y="12310"/>
                  </a:lnTo>
                  <a:lnTo>
                    <a:pt x="1114423" y="5903"/>
                  </a:lnTo>
                  <a:lnTo>
                    <a:pt x="1108016" y="1584"/>
                  </a:lnTo>
                  <a:lnTo>
                    <a:pt x="1100170" y="0"/>
                  </a:lnTo>
                  <a:lnTo>
                    <a:pt x="1092324" y="1584"/>
                  </a:lnTo>
                  <a:lnTo>
                    <a:pt x="1085917" y="5903"/>
                  </a:lnTo>
                  <a:lnTo>
                    <a:pt x="1081597" y="12310"/>
                  </a:lnTo>
                  <a:lnTo>
                    <a:pt x="1080013" y="20156"/>
                  </a:lnTo>
                  <a:lnTo>
                    <a:pt x="1081597" y="28002"/>
                  </a:lnTo>
                  <a:lnTo>
                    <a:pt x="1085917" y="34409"/>
                  </a:lnTo>
                  <a:lnTo>
                    <a:pt x="1092324" y="38729"/>
                  </a:lnTo>
                  <a:lnTo>
                    <a:pt x="1100170" y="40313"/>
                  </a:lnTo>
                  <a:lnTo>
                    <a:pt x="1108016" y="38729"/>
                  </a:lnTo>
                  <a:lnTo>
                    <a:pt x="1114423" y="34409"/>
                  </a:lnTo>
                  <a:lnTo>
                    <a:pt x="1118742" y="28002"/>
                  </a:lnTo>
                  <a:lnTo>
                    <a:pt x="1120326" y="20156"/>
                  </a:lnTo>
                  <a:close/>
                </a:path>
                <a:path w="2560954" h="1984375">
                  <a:moveTo>
                    <a:pt x="1120326" y="182157"/>
                  </a:moveTo>
                  <a:lnTo>
                    <a:pt x="1118742" y="174311"/>
                  </a:lnTo>
                  <a:lnTo>
                    <a:pt x="1114423" y="167904"/>
                  </a:lnTo>
                  <a:lnTo>
                    <a:pt x="1108016" y="163584"/>
                  </a:lnTo>
                  <a:lnTo>
                    <a:pt x="1100170" y="162000"/>
                  </a:lnTo>
                  <a:lnTo>
                    <a:pt x="1092324" y="163584"/>
                  </a:lnTo>
                  <a:lnTo>
                    <a:pt x="1085917" y="167904"/>
                  </a:lnTo>
                  <a:lnTo>
                    <a:pt x="1081597" y="174311"/>
                  </a:lnTo>
                  <a:lnTo>
                    <a:pt x="1080013" y="182157"/>
                  </a:lnTo>
                  <a:lnTo>
                    <a:pt x="1081597" y="190003"/>
                  </a:lnTo>
                  <a:lnTo>
                    <a:pt x="1085917" y="196410"/>
                  </a:lnTo>
                  <a:lnTo>
                    <a:pt x="1092324" y="200730"/>
                  </a:lnTo>
                  <a:lnTo>
                    <a:pt x="1100170" y="202314"/>
                  </a:lnTo>
                  <a:lnTo>
                    <a:pt x="1108016" y="200730"/>
                  </a:lnTo>
                  <a:lnTo>
                    <a:pt x="1114423" y="196410"/>
                  </a:lnTo>
                  <a:lnTo>
                    <a:pt x="1118742" y="190003"/>
                  </a:lnTo>
                  <a:lnTo>
                    <a:pt x="1120326" y="182157"/>
                  </a:lnTo>
                  <a:close/>
                </a:path>
                <a:path w="2560954" h="1984375">
                  <a:moveTo>
                    <a:pt x="1120326" y="1802177"/>
                  </a:moveTo>
                  <a:lnTo>
                    <a:pt x="1118742" y="1794331"/>
                  </a:lnTo>
                  <a:lnTo>
                    <a:pt x="1114423" y="1787924"/>
                  </a:lnTo>
                  <a:lnTo>
                    <a:pt x="1108016" y="1783604"/>
                  </a:lnTo>
                  <a:lnTo>
                    <a:pt x="1100170" y="1782020"/>
                  </a:lnTo>
                  <a:lnTo>
                    <a:pt x="1092324" y="1783604"/>
                  </a:lnTo>
                  <a:lnTo>
                    <a:pt x="1085917" y="1787924"/>
                  </a:lnTo>
                  <a:lnTo>
                    <a:pt x="1081597" y="1794331"/>
                  </a:lnTo>
                  <a:lnTo>
                    <a:pt x="1080013" y="1802177"/>
                  </a:lnTo>
                  <a:lnTo>
                    <a:pt x="1081597" y="1810023"/>
                  </a:lnTo>
                  <a:lnTo>
                    <a:pt x="1085917" y="1816430"/>
                  </a:lnTo>
                  <a:lnTo>
                    <a:pt x="1092324" y="1820750"/>
                  </a:lnTo>
                  <a:lnTo>
                    <a:pt x="1100170" y="1822334"/>
                  </a:lnTo>
                  <a:lnTo>
                    <a:pt x="1108016" y="1820750"/>
                  </a:lnTo>
                  <a:lnTo>
                    <a:pt x="1114423" y="1816430"/>
                  </a:lnTo>
                  <a:lnTo>
                    <a:pt x="1118742" y="1810023"/>
                  </a:lnTo>
                  <a:lnTo>
                    <a:pt x="1120326" y="1802177"/>
                  </a:lnTo>
                  <a:close/>
                </a:path>
                <a:path w="2560954" h="1984375">
                  <a:moveTo>
                    <a:pt x="1120326" y="1964178"/>
                  </a:moveTo>
                  <a:lnTo>
                    <a:pt x="1118742" y="1956332"/>
                  </a:lnTo>
                  <a:lnTo>
                    <a:pt x="1114423" y="1949925"/>
                  </a:lnTo>
                  <a:lnTo>
                    <a:pt x="1108016" y="1945605"/>
                  </a:lnTo>
                  <a:lnTo>
                    <a:pt x="1100170" y="1944021"/>
                  </a:lnTo>
                  <a:lnTo>
                    <a:pt x="1092324" y="1945605"/>
                  </a:lnTo>
                  <a:lnTo>
                    <a:pt x="1085917" y="1949925"/>
                  </a:lnTo>
                  <a:lnTo>
                    <a:pt x="1081597" y="1956332"/>
                  </a:lnTo>
                  <a:lnTo>
                    <a:pt x="1080013" y="1964178"/>
                  </a:lnTo>
                  <a:lnTo>
                    <a:pt x="1081597" y="1972024"/>
                  </a:lnTo>
                  <a:lnTo>
                    <a:pt x="1085917" y="1978431"/>
                  </a:lnTo>
                  <a:lnTo>
                    <a:pt x="1092324" y="1982751"/>
                  </a:lnTo>
                  <a:lnTo>
                    <a:pt x="1100170" y="1984335"/>
                  </a:lnTo>
                  <a:lnTo>
                    <a:pt x="1108016" y="1982751"/>
                  </a:lnTo>
                  <a:lnTo>
                    <a:pt x="1114423" y="1978431"/>
                  </a:lnTo>
                  <a:lnTo>
                    <a:pt x="1118742" y="1972024"/>
                  </a:lnTo>
                  <a:lnTo>
                    <a:pt x="1120326" y="1964178"/>
                  </a:lnTo>
                  <a:close/>
                </a:path>
                <a:path w="2560954" h="1984375">
                  <a:moveTo>
                    <a:pt x="1210328" y="20156"/>
                  </a:moveTo>
                  <a:lnTo>
                    <a:pt x="1208744" y="12310"/>
                  </a:lnTo>
                  <a:lnTo>
                    <a:pt x="1204424" y="5903"/>
                  </a:lnTo>
                  <a:lnTo>
                    <a:pt x="1198017" y="1584"/>
                  </a:lnTo>
                  <a:lnTo>
                    <a:pt x="1190171" y="0"/>
                  </a:lnTo>
                  <a:lnTo>
                    <a:pt x="1182325" y="1584"/>
                  </a:lnTo>
                  <a:lnTo>
                    <a:pt x="1175918" y="5903"/>
                  </a:lnTo>
                  <a:lnTo>
                    <a:pt x="1171598" y="12310"/>
                  </a:lnTo>
                  <a:lnTo>
                    <a:pt x="1170014" y="20156"/>
                  </a:lnTo>
                  <a:lnTo>
                    <a:pt x="1171598" y="28002"/>
                  </a:lnTo>
                  <a:lnTo>
                    <a:pt x="1175918" y="34409"/>
                  </a:lnTo>
                  <a:lnTo>
                    <a:pt x="1182325" y="38729"/>
                  </a:lnTo>
                  <a:lnTo>
                    <a:pt x="1190171" y="40313"/>
                  </a:lnTo>
                  <a:lnTo>
                    <a:pt x="1198017" y="38729"/>
                  </a:lnTo>
                  <a:lnTo>
                    <a:pt x="1204424" y="34409"/>
                  </a:lnTo>
                  <a:lnTo>
                    <a:pt x="1208744" y="28002"/>
                  </a:lnTo>
                  <a:lnTo>
                    <a:pt x="1210328" y="20156"/>
                  </a:lnTo>
                  <a:close/>
                </a:path>
                <a:path w="2560954" h="1984375">
                  <a:moveTo>
                    <a:pt x="1210328" y="182157"/>
                  </a:moveTo>
                  <a:lnTo>
                    <a:pt x="1208744" y="174311"/>
                  </a:lnTo>
                  <a:lnTo>
                    <a:pt x="1204424" y="167904"/>
                  </a:lnTo>
                  <a:lnTo>
                    <a:pt x="1198017" y="163584"/>
                  </a:lnTo>
                  <a:lnTo>
                    <a:pt x="1190171" y="162000"/>
                  </a:lnTo>
                  <a:lnTo>
                    <a:pt x="1182325" y="163584"/>
                  </a:lnTo>
                  <a:lnTo>
                    <a:pt x="1175918" y="167904"/>
                  </a:lnTo>
                  <a:lnTo>
                    <a:pt x="1171598" y="174311"/>
                  </a:lnTo>
                  <a:lnTo>
                    <a:pt x="1170014" y="182157"/>
                  </a:lnTo>
                  <a:lnTo>
                    <a:pt x="1171598" y="190003"/>
                  </a:lnTo>
                  <a:lnTo>
                    <a:pt x="1175918" y="196410"/>
                  </a:lnTo>
                  <a:lnTo>
                    <a:pt x="1182325" y="200730"/>
                  </a:lnTo>
                  <a:lnTo>
                    <a:pt x="1190171" y="202314"/>
                  </a:lnTo>
                  <a:lnTo>
                    <a:pt x="1198017" y="200730"/>
                  </a:lnTo>
                  <a:lnTo>
                    <a:pt x="1204424" y="196410"/>
                  </a:lnTo>
                  <a:lnTo>
                    <a:pt x="1208744" y="190003"/>
                  </a:lnTo>
                  <a:lnTo>
                    <a:pt x="1210328" y="182157"/>
                  </a:lnTo>
                  <a:close/>
                </a:path>
                <a:path w="2560954" h="1984375">
                  <a:moveTo>
                    <a:pt x="1210328" y="1802177"/>
                  </a:moveTo>
                  <a:lnTo>
                    <a:pt x="1208744" y="1794331"/>
                  </a:lnTo>
                  <a:lnTo>
                    <a:pt x="1204424" y="1787924"/>
                  </a:lnTo>
                  <a:lnTo>
                    <a:pt x="1198017" y="1783604"/>
                  </a:lnTo>
                  <a:lnTo>
                    <a:pt x="1190171" y="1782020"/>
                  </a:lnTo>
                  <a:lnTo>
                    <a:pt x="1182325" y="1783604"/>
                  </a:lnTo>
                  <a:lnTo>
                    <a:pt x="1175918" y="1787924"/>
                  </a:lnTo>
                  <a:lnTo>
                    <a:pt x="1171598" y="1794331"/>
                  </a:lnTo>
                  <a:lnTo>
                    <a:pt x="1170014" y="1802177"/>
                  </a:lnTo>
                  <a:lnTo>
                    <a:pt x="1171598" y="1810023"/>
                  </a:lnTo>
                  <a:lnTo>
                    <a:pt x="1175918" y="1816430"/>
                  </a:lnTo>
                  <a:lnTo>
                    <a:pt x="1182325" y="1820750"/>
                  </a:lnTo>
                  <a:lnTo>
                    <a:pt x="1190171" y="1822334"/>
                  </a:lnTo>
                  <a:lnTo>
                    <a:pt x="1198017" y="1820750"/>
                  </a:lnTo>
                  <a:lnTo>
                    <a:pt x="1204424" y="1816430"/>
                  </a:lnTo>
                  <a:lnTo>
                    <a:pt x="1208744" y="1810023"/>
                  </a:lnTo>
                  <a:lnTo>
                    <a:pt x="1210328" y="1802177"/>
                  </a:lnTo>
                  <a:close/>
                </a:path>
                <a:path w="2560954" h="1984375">
                  <a:moveTo>
                    <a:pt x="1210328" y="1964178"/>
                  </a:moveTo>
                  <a:lnTo>
                    <a:pt x="1208744" y="1956332"/>
                  </a:lnTo>
                  <a:lnTo>
                    <a:pt x="1204424" y="1949925"/>
                  </a:lnTo>
                  <a:lnTo>
                    <a:pt x="1198017" y="1945605"/>
                  </a:lnTo>
                  <a:lnTo>
                    <a:pt x="1190171" y="1944021"/>
                  </a:lnTo>
                  <a:lnTo>
                    <a:pt x="1182325" y="1945605"/>
                  </a:lnTo>
                  <a:lnTo>
                    <a:pt x="1175918" y="1949925"/>
                  </a:lnTo>
                  <a:lnTo>
                    <a:pt x="1171598" y="1956332"/>
                  </a:lnTo>
                  <a:lnTo>
                    <a:pt x="1170014" y="1964178"/>
                  </a:lnTo>
                  <a:lnTo>
                    <a:pt x="1171598" y="1972024"/>
                  </a:lnTo>
                  <a:lnTo>
                    <a:pt x="1175918" y="1978431"/>
                  </a:lnTo>
                  <a:lnTo>
                    <a:pt x="1182325" y="1982751"/>
                  </a:lnTo>
                  <a:lnTo>
                    <a:pt x="1190171" y="1984335"/>
                  </a:lnTo>
                  <a:lnTo>
                    <a:pt x="1198017" y="1982751"/>
                  </a:lnTo>
                  <a:lnTo>
                    <a:pt x="1204424" y="1978431"/>
                  </a:lnTo>
                  <a:lnTo>
                    <a:pt x="1208744" y="1972024"/>
                  </a:lnTo>
                  <a:lnTo>
                    <a:pt x="1210328" y="1964178"/>
                  </a:lnTo>
                  <a:close/>
                </a:path>
                <a:path w="2560954" h="1984375">
                  <a:moveTo>
                    <a:pt x="1300329" y="20156"/>
                  </a:moveTo>
                  <a:lnTo>
                    <a:pt x="1298745" y="12310"/>
                  </a:lnTo>
                  <a:lnTo>
                    <a:pt x="1294425" y="5903"/>
                  </a:lnTo>
                  <a:lnTo>
                    <a:pt x="1288018" y="1584"/>
                  </a:lnTo>
                  <a:lnTo>
                    <a:pt x="1280172" y="0"/>
                  </a:lnTo>
                  <a:lnTo>
                    <a:pt x="1272326" y="1584"/>
                  </a:lnTo>
                  <a:lnTo>
                    <a:pt x="1265919" y="5903"/>
                  </a:lnTo>
                  <a:lnTo>
                    <a:pt x="1261599" y="12310"/>
                  </a:lnTo>
                  <a:lnTo>
                    <a:pt x="1260015" y="20156"/>
                  </a:lnTo>
                  <a:lnTo>
                    <a:pt x="1261599" y="28002"/>
                  </a:lnTo>
                  <a:lnTo>
                    <a:pt x="1265919" y="34409"/>
                  </a:lnTo>
                  <a:lnTo>
                    <a:pt x="1272326" y="38729"/>
                  </a:lnTo>
                  <a:lnTo>
                    <a:pt x="1280172" y="40313"/>
                  </a:lnTo>
                  <a:lnTo>
                    <a:pt x="1288018" y="38729"/>
                  </a:lnTo>
                  <a:lnTo>
                    <a:pt x="1294425" y="34409"/>
                  </a:lnTo>
                  <a:lnTo>
                    <a:pt x="1298745" y="28002"/>
                  </a:lnTo>
                  <a:lnTo>
                    <a:pt x="1300329" y="20156"/>
                  </a:lnTo>
                  <a:close/>
                </a:path>
                <a:path w="2560954" h="1984375">
                  <a:moveTo>
                    <a:pt x="1300329" y="182157"/>
                  </a:moveTo>
                  <a:lnTo>
                    <a:pt x="1298745" y="174311"/>
                  </a:lnTo>
                  <a:lnTo>
                    <a:pt x="1294425" y="167904"/>
                  </a:lnTo>
                  <a:lnTo>
                    <a:pt x="1288018" y="163584"/>
                  </a:lnTo>
                  <a:lnTo>
                    <a:pt x="1280172" y="162000"/>
                  </a:lnTo>
                  <a:lnTo>
                    <a:pt x="1272326" y="163584"/>
                  </a:lnTo>
                  <a:lnTo>
                    <a:pt x="1265919" y="167904"/>
                  </a:lnTo>
                  <a:lnTo>
                    <a:pt x="1261599" y="174311"/>
                  </a:lnTo>
                  <a:lnTo>
                    <a:pt x="1260015" y="182157"/>
                  </a:lnTo>
                  <a:lnTo>
                    <a:pt x="1261599" y="190003"/>
                  </a:lnTo>
                  <a:lnTo>
                    <a:pt x="1265919" y="196410"/>
                  </a:lnTo>
                  <a:lnTo>
                    <a:pt x="1272326" y="200730"/>
                  </a:lnTo>
                  <a:lnTo>
                    <a:pt x="1280172" y="202314"/>
                  </a:lnTo>
                  <a:lnTo>
                    <a:pt x="1288018" y="200730"/>
                  </a:lnTo>
                  <a:lnTo>
                    <a:pt x="1294425" y="196410"/>
                  </a:lnTo>
                  <a:lnTo>
                    <a:pt x="1298745" y="190003"/>
                  </a:lnTo>
                  <a:lnTo>
                    <a:pt x="1300329" y="182157"/>
                  </a:lnTo>
                  <a:close/>
                </a:path>
                <a:path w="2560954" h="1984375">
                  <a:moveTo>
                    <a:pt x="1300329" y="1802177"/>
                  </a:moveTo>
                  <a:lnTo>
                    <a:pt x="1298745" y="1794331"/>
                  </a:lnTo>
                  <a:lnTo>
                    <a:pt x="1294425" y="1787924"/>
                  </a:lnTo>
                  <a:lnTo>
                    <a:pt x="1288018" y="1783604"/>
                  </a:lnTo>
                  <a:lnTo>
                    <a:pt x="1280172" y="1782020"/>
                  </a:lnTo>
                  <a:lnTo>
                    <a:pt x="1272326" y="1783604"/>
                  </a:lnTo>
                  <a:lnTo>
                    <a:pt x="1265919" y="1787924"/>
                  </a:lnTo>
                  <a:lnTo>
                    <a:pt x="1261599" y="1794331"/>
                  </a:lnTo>
                  <a:lnTo>
                    <a:pt x="1260015" y="1802177"/>
                  </a:lnTo>
                  <a:lnTo>
                    <a:pt x="1261599" y="1810023"/>
                  </a:lnTo>
                  <a:lnTo>
                    <a:pt x="1265919" y="1816430"/>
                  </a:lnTo>
                  <a:lnTo>
                    <a:pt x="1272326" y="1820750"/>
                  </a:lnTo>
                  <a:lnTo>
                    <a:pt x="1280172" y="1822334"/>
                  </a:lnTo>
                  <a:lnTo>
                    <a:pt x="1288018" y="1820750"/>
                  </a:lnTo>
                  <a:lnTo>
                    <a:pt x="1294425" y="1816430"/>
                  </a:lnTo>
                  <a:lnTo>
                    <a:pt x="1298745" y="1810023"/>
                  </a:lnTo>
                  <a:lnTo>
                    <a:pt x="1300329" y="1802177"/>
                  </a:lnTo>
                  <a:close/>
                </a:path>
                <a:path w="2560954" h="1984375">
                  <a:moveTo>
                    <a:pt x="1300329" y="1964178"/>
                  </a:moveTo>
                  <a:lnTo>
                    <a:pt x="1298745" y="1956332"/>
                  </a:lnTo>
                  <a:lnTo>
                    <a:pt x="1294425" y="1949925"/>
                  </a:lnTo>
                  <a:lnTo>
                    <a:pt x="1288018" y="1945605"/>
                  </a:lnTo>
                  <a:lnTo>
                    <a:pt x="1280172" y="1944021"/>
                  </a:lnTo>
                  <a:lnTo>
                    <a:pt x="1272326" y="1945605"/>
                  </a:lnTo>
                  <a:lnTo>
                    <a:pt x="1265919" y="1949925"/>
                  </a:lnTo>
                  <a:lnTo>
                    <a:pt x="1261599" y="1956332"/>
                  </a:lnTo>
                  <a:lnTo>
                    <a:pt x="1260015" y="1964178"/>
                  </a:lnTo>
                  <a:lnTo>
                    <a:pt x="1261599" y="1972024"/>
                  </a:lnTo>
                  <a:lnTo>
                    <a:pt x="1265919" y="1978431"/>
                  </a:lnTo>
                  <a:lnTo>
                    <a:pt x="1272326" y="1982751"/>
                  </a:lnTo>
                  <a:lnTo>
                    <a:pt x="1280172" y="1984335"/>
                  </a:lnTo>
                  <a:lnTo>
                    <a:pt x="1288018" y="1982751"/>
                  </a:lnTo>
                  <a:lnTo>
                    <a:pt x="1294425" y="1978431"/>
                  </a:lnTo>
                  <a:lnTo>
                    <a:pt x="1298745" y="1972024"/>
                  </a:lnTo>
                  <a:lnTo>
                    <a:pt x="1300329" y="1964178"/>
                  </a:lnTo>
                  <a:close/>
                </a:path>
                <a:path w="2560954" h="1984375">
                  <a:moveTo>
                    <a:pt x="1390330" y="20156"/>
                  </a:moveTo>
                  <a:lnTo>
                    <a:pt x="1388746" y="12310"/>
                  </a:lnTo>
                  <a:lnTo>
                    <a:pt x="1384426" y="5903"/>
                  </a:lnTo>
                  <a:lnTo>
                    <a:pt x="1378019" y="1584"/>
                  </a:lnTo>
                  <a:lnTo>
                    <a:pt x="1370173" y="0"/>
                  </a:lnTo>
                  <a:lnTo>
                    <a:pt x="1362327" y="1584"/>
                  </a:lnTo>
                  <a:lnTo>
                    <a:pt x="1355920" y="5903"/>
                  </a:lnTo>
                  <a:lnTo>
                    <a:pt x="1351600" y="12310"/>
                  </a:lnTo>
                  <a:lnTo>
                    <a:pt x="1350016" y="20156"/>
                  </a:lnTo>
                  <a:lnTo>
                    <a:pt x="1351600" y="28002"/>
                  </a:lnTo>
                  <a:lnTo>
                    <a:pt x="1355920" y="34409"/>
                  </a:lnTo>
                  <a:lnTo>
                    <a:pt x="1362327" y="38729"/>
                  </a:lnTo>
                  <a:lnTo>
                    <a:pt x="1370173" y="40313"/>
                  </a:lnTo>
                  <a:lnTo>
                    <a:pt x="1378019" y="38729"/>
                  </a:lnTo>
                  <a:lnTo>
                    <a:pt x="1384426" y="34409"/>
                  </a:lnTo>
                  <a:lnTo>
                    <a:pt x="1388746" y="28002"/>
                  </a:lnTo>
                  <a:lnTo>
                    <a:pt x="1390330" y="20156"/>
                  </a:lnTo>
                  <a:close/>
                </a:path>
                <a:path w="2560954" h="1984375">
                  <a:moveTo>
                    <a:pt x="1390330" y="182157"/>
                  </a:moveTo>
                  <a:lnTo>
                    <a:pt x="1388746" y="174311"/>
                  </a:lnTo>
                  <a:lnTo>
                    <a:pt x="1384426" y="167904"/>
                  </a:lnTo>
                  <a:lnTo>
                    <a:pt x="1378019" y="163584"/>
                  </a:lnTo>
                  <a:lnTo>
                    <a:pt x="1370173" y="162000"/>
                  </a:lnTo>
                  <a:lnTo>
                    <a:pt x="1362327" y="163584"/>
                  </a:lnTo>
                  <a:lnTo>
                    <a:pt x="1355920" y="167904"/>
                  </a:lnTo>
                  <a:lnTo>
                    <a:pt x="1351600" y="174311"/>
                  </a:lnTo>
                  <a:lnTo>
                    <a:pt x="1350016" y="182157"/>
                  </a:lnTo>
                  <a:lnTo>
                    <a:pt x="1351600" y="190003"/>
                  </a:lnTo>
                  <a:lnTo>
                    <a:pt x="1355920" y="196410"/>
                  </a:lnTo>
                  <a:lnTo>
                    <a:pt x="1362327" y="200730"/>
                  </a:lnTo>
                  <a:lnTo>
                    <a:pt x="1370173" y="202314"/>
                  </a:lnTo>
                  <a:lnTo>
                    <a:pt x="1378019" y="200730"/>
                  </a:lnTo>
                  <a:lnTo>
                    <a:pt x="1384426" y="196410"/>
                  </a:lnTo>
                  <a:lnTo>
                    <a:pt x="1388746" y="190003"/>
                  </a:lnTo>
                  <a:lnTo>
                    <a:pt x="1390330" y="182157"/>
                  </a:lnTo>
                  <a:close/>
                </a:path>
                <a:path w="2560954" h="1984375">
                  <a:moveTo>
                    <a:pt x="1390330" y="1802177"/>
                  </a:moveTo>
                  <a:lnTo>
                    <a:pt x="1388746" y="1794331"/>
                  </a:lnTo>
                  <a:lnTo>
                    <a:pt x="1384426" y="1787924"/>
                  </a:lnTo>
                  <a:lnTo>
                    <a:pt x="1378019" y="1783604"/>
                  </a:lnTo>
                  <a:lnTo>
                    <a:pt x="1370173" y="1782020"/>
                  </a:lnTo>
                  <a:lnTo>
                    <a:pt x="1362327" y="1783604"/>
                  </a:lnTo>
                  <a:lnTo>
                    <a:pt x="1355920" y="1787924"/>
                  </a:lnTo>
                  <a:lnTo>
                    <a:pt x="1351600" y="1794331"/>
                  </a:lnTo>
                  <a:lnTo>
                    <a:pt x="1350016" y="1802177"/>
                  </a:lnTo>
                  <a:lnTo>
                    <a:pt x="1351600" y="1810023"/>
                  </a:lnTo>
                  <a:lnTo>
                    <a:pt x="1355920" y="1816430"/>
                  </a:lnTo>
                  <a:lnTo>
                    <a:pt x="1362327" y="1820750"/>
                  </a:lnTo>
                  <a:lnTo>
                    <a:pt x="1370173" y="1822334"/>
                  </a:lnTo>
                  <a:lnTo>
                    <a:pt x="1378019" y="1820750"/>
                  </a:lnTo>
                  <a:lnTo>
                    <a:pt x="1384426" y="1816430"/>
                  </a:lnTo>
                  <a:lnTo>
                    <a:pt x="1388746" y="1810023"/>
                  </a:lnTo>
                  <a:lnTo>
                    <a:pt x="1390330" y="1802177"/>
                  </a:lnTo>
                  <a:close/>
                </a:path>
                <a:path w="2560954" h="1984375">
                  <a:moveTo>
                    <a:pt x="1390330" y="1964178"/>
                  </a:moveTo>
                  <a:lnTo>
                    <a:pt x="1388746" y="1956332"/>
                  </a:lnTo>
                  <a:lnTo>
                    <a:pt x="1384426" y="1949925"/>
                  </a:lnTo>
                  <a:lnTo>
                    <a:pt x="1378019" y="1945605"/>
                  </a:lnTo>
                  <a:lnTo>
                    <a:pt x="1370173" y="1944021"/>
                  </a:lnTo>
                  <a:lnTo>
                    <a:pt x="1362327" y="1945605"/>
                  </a:lnTo>
                  <a:lnTo>
                    <a:pt x="1355920" y="1949925"/>
                  </a:lnTo>
                  <a:lnTo>
                    <a:pt x="1351600" y="1956332"/>
                  </a:lnTo>
                  <a:lnTo>
                    <a:pt x="1350016" y="1964178"/>
                  </a:lnTo>
                  <a:lnTo>
                    <a:pt x="1351600" y="1972024"/>
                  </a:lnTo>
                  <a:lnTo>
                    <a:pt x="1355920" y="1978431"/>
                  </a:lnTo>
                  <a:lnTo>
                    <a:pt x="1362327" y="1982751"/>
                  </a:lnTo>
                  <a:lnTo>
                    <a:pt x="1370173" y="1984335"/>
                  </a:lnTo>
                  <a:lnTo>
                    <a:pt x="1378019" y="1982751"/>
                  </a:lnTo>
                  <a:lnTo>
                    <a:pt x="1384426" y="1978431"/>
                  </a:lnTo>
                  <a:lnTo>
                    <a:pt x="1388746" y="1972024"/>
                  </a:lnTo>
                  <a:lnTo>
                    <a:pt x="1390330" y="1964178"/>
                  </a:lnTo>
                  <a:close/>
                </a:path>
                <a:path w="2560954" h="1984375">
                  <a:moveTo>
                    <a:pt x="1480331" y="20156"/>
                  </a:moveTo>
                  <a:lnTo>
                    <a:pt x="1478747" y="12310"/>
                  </a:lnTo>
                  <a:lnTo>
                    <a:pt x="1474427" y="5903"/>
                  </a:lnTo>
                  <a:lnTo>
                    <a:pt x="1468020" y="1584"/>
                  </a:lnTo>
                  <a:lnTo>
                    <a:pt x="1460174" y="0"/>
                  </a:lnTo>
                  <a:lnTo>
                    <a:pt x="1452328" y="1584"/>
                  </a:lnTo>
                  <a:lnTo>
                    <a:pt x="1445921" y="5903"/>
                  </a:lnTo>
                  <a:lnTo>
                    <a:pt x="1441601" y="12310"/>
                  </a:lnTo>
                  <a:lnTo>
                    <a:pt x="1440017" y="20156"/>
                  </a:lnTo>
                  <a:lnTo>
                    <a:pt x="1441601" y="28002"/>
                  </a:lnTo>
                  <a:lnTo>
                    <a:pt x="1445921" y="34409"/>
                  </a:lnTo>
                  <a:lnTo>
                    <a:pt x="1452328" y="38729"/>
                  </a:lnTo>
                  <a:lnTo>
                    <a:pt x="1460174" y="40313"/>
                  </a:lnTo>
                  <a:lnTo>
                    <a:pt x="1468020" y="38729"/>
                  </a:lnTo>
                  <a:lnTo>
                    <a:pt x="1474427" y="34409"/>
                  </a:lnTo>
                  <a:lnTo>
                    <a:pt x="1478747" y="28002"/>
                  </a:lnTo>
                  <a:lnTo>
                    <a:pt x="1480331" y="20156"/>
                  </a:lnTo>
                  <a:close/>
                </a:path>
                <a:path w="2560954" h="1984375">
                  <a:moveTo>
                    <a:pt x="1480331" y="182157"/>
                  </a:moveTo>
                  <a:lnTo>
                    <a:pt x="1478747" y="174311"/>
                  </a:lnTo>
                  <a:lnTo>
                    <a:pt x="1474427" y="167904"/>
                  </a:lnTo>
                  <a:lnTo>
                    <a:pt x="1468020" y="163584"/>
                  </a:lnTo>
                  <a:lnTo>
                    <a:pt x="1460174" y="162000"/>
                  </a:lnTo>
                  <a:lnTo>
                    <a:pt x="1452328" y="163584"/>
                  </a:lnTo>
                  <a:lnTo>
                    <a:pt x="1445921" y="167904"/>
                  </a:lnTo>
                  <a:lnTo>
                    <a:pt x="1441601" y="174311"/>
                  </a:lnTo>
                  <a:lnTo>
                    <a:pt x="1440017" y="182157"/>
                  </a:lnTo>
                  <a:lnTo>
                    <a:pt x="1441601" y="190003"/>
                  </a:lnTo>
                  <a:lnTo>
                    <a:pt x="1445921" y="196410"/>
                  </a:lnTo>
                  <a:lnTo>
                    <a:pt x="1452328" y="200730"/>
                  </a:lnTo>
                  <a:lnTo>
                    <a:pt x="1460174" y="202314"/>
                  </a:lnTo>
                  <a:lnTo>
                    <a:pt x="1468020" y="200730"/>
                  </a:lnTo>
                  <a:lnTo>
                    <a:pt x="1474427" y="196410"/>
                  </a:lnTo>
                  <a:lnTo>
                    <a:pt x="1478747" y="190003"/>
                  </a:lnTo>
                  <a:lnTo>
                    <a:pt x="1480331" y="182157"/>
                  </a:lnTo>
                  <a:close/>
                </a:path>
                <a:path w="2560954" h="1984375">
                  <a:moveTo>
                    <a:pt x="1480331" y="1802177"/>
                  </a:moveTo>
                  <a:lnTo>
                    <a:pt x="1478747" y="1794331"/>
                  </a:lnTo>
                  <a:lnTo>
                    <a:pt x="1474427" y="1787924"/>
                  </a:lnTo>
                  <a:lnTo>
                    <a:pt x="1468020" y="1783604"/>
                  </a:lnTo>
                  <a:lnTo>
                    <a:pt x="1460174" y="1782020"/>
                  </a:lnTo>
                  <a:lnTo>
                    <a:pt x="1452328" y="1783604"/>
                  </a:lnTo>
                  <a:lnTo>
                    <a:pt x="1445921" y="1787924"/>
                  </a:lnTo>
                  <a:lnTo>
                    <a:pt x="1441601" y="1794331"/>
                  </a:lnTo>
                  <a:lnTo>
                    <a:pt x="1440017" y="1802177"/>
                  </a:lnTo>
                  <a:lnTo>
                    <a:pt x="1441601" y="1810023"/>
                  </a:lnTo>
                  <a:lnTo>
                    <a:pt x="1445921" y="1816430"/>
                  </a:lnTo>
                  <a:lnTo>
                    <a:pt x="1452328" y="1820750"/>
                  </a:lnTo>
                  <a:lnTo>
                    <a:pt x="1460174" y="1822334"/>
                  </a:lnTo>
                  <a:lnTo>
                    <a:pt x="1468020" y="1820750"/>
                  </a:lnTo>
                  <a:lnTo>
                    <a:pt x="1474427" y="1816430"/>
                  </a:lnTo>
                  <a:lnTo>
                    <a:pt x="1478747" y="1810023"/>
                  </a:lnTo>
                  <a:lnTo>
                    <a:pt x="1480331" y="1802177"/>
                  </a:lnTo>
                  <a:close/>
                </a:path>
                <a:path w="2560954" h="1984375">
                  <a:moveTo>
                    <a:pt x="1480331" y="1964178"/>
                  </a:moveTo>
                  <a:lnTo>
                    <a:pt x="1478747" y="1956332"/>
                  </a:lnTo>
                  <a:lnTo>
                    <a:pt x="1474427" y="1949925"/>
                  </a:lnTo>
                  <a:lnTo>
                    <a:pt x="1468020" y="1945605"/>
                  </a:lnTo>
                  <a:lnTo>
                    <a:pt x="1460174" y="1944021"/>
                  </a:lnTo>
                  <a:lnTo>
                    <a:pt x="1452328" y="1945605"/>
                  </a:lnTo>
                  <a:lnTo>
                    <a:pt x="1445921" y="1949925"/>
                  </a:lnTo>
                  <a:lnTo>
                    <a:pt x="1441601" y="1956332"/>
                  </a:lnTo>
                  <a:lnTo>
                    <a:pt x="1440017" y="1964178"/>
                  </a:lnTo>
                  <a:lnTo>
                    <a:pt x="1441601" y="1972024"/>
                  </a:lnTo>
                  <a:lnTo>
                    <a:pt x="1445921" y="1978431"/>
                  </a:lnTo>
                  <a:lnTo>
                    <a:pt x="1452328" y="1982751"/>
                  </a:lnTo>
                  <a:lnTo>
                    <a:pt x="1460174" y="1984335"/>
                  </a:lnTo>
                  <a:lnTo>
                    <a:pt x="1468020" y="1982751"/>
                  </a:lnTo>
                  <a:lnTo>
                    <a:pt x="1474427" y="1978431"/>
                  </a:lnTo>
                  <a:lnTo>
                    <a:pt x="1478747" y="1972024"/>
                  </a:lnTo>
                  <a:lnTo>
                    <a:pt x="1480331" y="1964178"/>
                  </a:lnTo>
                  <a:close/>
                </a:path>
                <a:path w="2560954" h="1984375">
                  <a:moveTo>
                    <a:pt x="1660333" y="20156"/>
                  </a:moveTo>
                  <a:lnTo>
                    <a:pt x="1658749" y="12310"/>
                  </a:lnTo>
                  <a:lnTo>
                    <a:pt x="1654430" y="5903"/>
                  </a:lnTo>
                  <a:lnTo>
                    <a:pt x="1648022" y="1584"/>
                  </a:lnTo>
                  <a:lnTo>
                    <a:pt x="1640177" y="0"/>
                  </a:lnTo>
                  <a:lnTo>
                    <a:pt x="1632331" y="1584"/>
                  </a:lnTo>
                  <a:lnTo>
                    <a:pt x="1625923" y="5903"/>
                  </a:lnTo>
                  <a:lnTo>
                    <a:pt x="1621604" y="12310"/>
                  </a:lnTo>
                  <a:lnTo>
                    <a:pt x="1620020" y="20156"/>
                  </a:lnTo>
                  <a:lnTo>
                    <a:pt x="1621604" y="28002"/>
                  </a:lnTo>
                  <a:lnTo>
                    <a:pt x="1625923" y="34409"/>
                  </a:lnTo>
                  <a:lnTo>
                    <a:pt x="1632331" y="38729"/>
                  </a:lnTo>
                  <a:lnTo>
                    <a:pt x="1640177" y="40313"/>
                  </a:lnTo>
                  <a:lnTo>
                    <a:pt x="1648022" y="38729"/>
                  </a:lnTo>
                  <a:lnTo>
                    <a:pt x="1654430" y="34409"/>
                  </a:lnTo>
                  <a:lnTo>
                    <a:pt x="1658749" y="28002"/>
                  </a:lnTo>
                  <a:lnTo>
                    <a:pt x="1660333" y="20156"/>
                  </a:lnTo>
                  <a:close/>
                </a:path>
                <a:path w="2560954" h="1984375">
                  <a:moveTo>
                    <a:pt x="1660333" y="182157"/>
                  </a:moveTo>
                  <a:lnTo>
                    <a:pt x="1658749" y="174311"/>
                  </a:lnTo>
                  <a:lnTo>
                    <a:pt x="1654430" y="167904"/>
                  </a:lnTo>
                  <a:lnTo>
                    <a:pt x="1648022" y="163584"/>
                  </a:lnTo>
                  <a:lnTo>
                    <a:pt x="1640177" y="162000"/>
                  </a:lnTo>
                  <a:lnTo>
                    <a:pt x="1632331" y="163584"/>
                  </a:lnTo>
                  <a:lnTo>
                    <a:pt x="1625923" y="167904"/>
                  </a:lnTo>
                  <a:lnTo>
                    <a:pt x="1621604" y="174311"/>
                  </a:lnTo>
                  <a:lnTo>
                    <a:pt x="1620020" y="182157"/>
                  </a:lnTo>
                  <a:lnTo>
                    <a:pt x="1621604" y="190003"/>
                  </a:lnTo>
                  <a:lnTo>
                    <a:pt x="1625923" y="196410"/>
                  </a:lnTo>
                  <a:lnTo>
                    <a:pt x="1632331" y="200730"/>
                  </a:lnTo>
                  <a:lnTo>
                    <a:pt x="1640177" y="202314"/>
                  </a:lnTo>
                  <a:lnTo>
                    <a:pt x="1648022" y="200730"/>
                  </a:lnTo>
                  <a:lnTo>
                    <a:pt x="1654430" y="196410"/>
                  </a:lnTo>
                  <a:lnTo>
                    <a:pt x="1658749" y="190003"/>
                  </a:lnTo>
                  <a:lnTo>
                    <a:pt x="1660333" y="182157"/>
                  </a:lnTo>
                  <a:close/>
                </a:path>
                <a:path w="2560954" h="1984375">
                  <a:moveTo>
                    <a:pt x="1660333" y="1802177"/>
                  </a:moveTo>
                  <a:lnTo>
                    <a:pt x="1658749" y="1794331"/>
                  </a:lnTo>
                  <a:lnTo>
                    <a:pt x="1654430" y="1787924"/>
                  </a:lnTo>
                  <a:lnTo>
                    <a:pt x="1648022" y="1783604"/>
                  </a:lnTo>
                  <a:lnTo>
                    <a:pt x="1640177" y="1782020"/>
                  </a:lnTo>
                  <a:lnTo>
                    <a:pt x="1632331" y="1783604"/>
                  </a:lnTo>
                  <a:lnTo>
                    <a:pt x="1625923" y="1787924"/>
                  </a:lnTo>
                  <a:lnTo>
                    <a:pt x="1621604" y="1794331"/>
                  </a:lnTo>
                  <a:lnTo>
                    <a:pt x="1620020" y="1802177"/>
                  </a:lnTo>
                  <a:lnTo>
                    <a:pt x="1621604" y="1810023"/>
                  </a:lnTo>
                  <a:lnTo>
                    <a:pt x="1625923" y="1816430"/>
                  </a:lnTo>
                  <a:lnTo>
                    <a:pt x="1632331" y="1820750"/>
                  </a:lnTo>
                  <a:lnTo>
                    <a:pt x="1640177" y="1822334"/>
                  </a:lnTo>
                  <a:lnTo>
                    <a:pt x="1648022" y="1820750"/>
                  </a:lnTo>
                  <a:lnTo>
                    <a:pt x="1654430" y="1816430"/>
                  </a:lnTo>
                  <a:lnTo>
                    <a:pt x="1658749" y="1810023"/>
                  </a:lnTo>
                  <a:lnTo>
                    <a:pt x="1660333" y="1802177"/>
                  </a:lnTo>
                  <a:close/>
                </a:path>
                <a:path w="2560954" h="1984375">
                  <a:moveTo>
                    <a:pt x="1660333" y="1964178"/>
                  </a:moveTo>
                  <a:lnTo>
                    <a:pt x="1658749" y="1956332"/>
                  </a:lnTo>
                  <a:lnTo>
                    <a:pt x="1654430" y="1949925"/>
                  </a:lnTo>
                  <a:lnTo>
                    <a:pt x="1648022" y="1945605"/>
                  </a:lnTo>
                  <a:lnTo>
                    <a:pt x="1640177" y="1944021"/>
                  </a:lnTo>
                  <a:lnTo>
                    <a:pt x="1632331" y="1945605"/>
                  </a:lnTo>
                  <a:lnTo>
                    <a:pt x="1625923" y="1949925"/>
                  </a:lnTo>
                  <a:lnTo>
                    <a:pt x="1621604" y="1956332"/>
                  </a:lnTo>
                  <a:lnTo>
                    <a:pt x="1620020" y="1964178"/>
                  </a:lnTo>
                  <a:lnTo>
                    <a:pt x="1621604" y="1972024"/>
                  </a:lnTo>
                  <a:lnTo>
                    <a:pt x="1625923" y="1978431"/>
                  </a:lnTo>
                  <a:lnTo>
                    <a:pt x="1632331" y="1982751"/>
                  </a:lnTo>
                  <a:lnTo>
                    <a:pt x="1640177" y="1984335"/>
                  </a:lnTo>
                  <a:lnTo>
                    <a:pt x="1648022" y="1982751"/>
                  </a:lnTo>
                  <a:lnTo>
                    <a:pt x="1654430" y="1978431"/>
                  </a:lnTo>
                  <a:lnTo>
                    <a:pt x="1658749" y="1972024"/>
                  </a:lnTo>
                  <a:lnTo>
                    <a:pt x="1660333" y="1964178"/>
                  </a:lnTo>
                  <a:close/>
                </a:path>
                <a:path w="2560954" h="1984375">
                  <a:moveTo>
                    <a:pt x="1750334" y="20156"/>
                  </a:moveTo>
                  <a:lnTo>
                    <a:pt x="1748750" y="12310"/>
                  </a:lnTo>
                  <a:lnTo>
                    <a:pt x="1744431" y="5903"/>
                  </a:lnTo>
                  <a:lnTo>
                    <a:pt x="1738024" y="1584"/>
                  </a:lnTo>
                  <a:lnTo>
                    <a:pt x="1730178" y="0"/>
                  </a:lnTo>
                  <a:lnTo>
                    <a:pt x="1722332" y="1584"/>
                  </a:lnTo>
                  <a:lnTo>
                    <a:pt x="1715925" y="5903"/>
                  </a:lnTo>
                  <a:lnTo>
                    <a:pt x="1711605" y="12310"/>
                  </a:lnTo>
                  <a:lnTo>
                    <a:pt x="1710021" y="20156"/>
                  </a:lnTo>
                  <a:lnTo>
                    <a:pt x="1711605" y="28002"/>
                  </a:lnTo>
                  <a:lnTo>
                    <a:pt x="1715925" y="34409"/>
                  </a:lnTo>
                  <a:lnTo>
                    <a:pt x="1722332" y="38729"/>
                  </a:lnTo>
                  <a:lnTo>
                    <a:pt x="1730178" y="40313"/>
                  </a:lnTo>
                  <a:lnTo>
                    <a:pt x="1738024" y="38729"/>
                  </a:lnTo>
                  <a:lnTo>
                    <a:pt x="1744431" y="34409"/>
                  </a:lnTo>
                  <a:lnTo>
                    <a:pt x="1748750" y="28002"/>
                  </a:lnTo>
                  <a:lnTo>
                    <a:pt x="1750334" y="20156"/>
                  </a:lnTo>
                  <a:close/>
                </a:path>
                <a:path w="2560954" h="1984375">
                  <a:moveTo>
                    <a:pt x="1750334" y="182157"/>
                  </a:moveTo>
                  <a:lnTo>
                    <a:pt x="1748750" y="174311"/>
                  </a:lnTo>
                  <a:lnTo>
                    <a:pt x="1744431" y="167904"/>
                  </a:lnTo>
                  <a:lnTo>
                    <a:pt x="1738024" y="163584"/>
                  </a:lnTo>
                  <a:lnTo>
                    <a:pt x="1730178" y="162000"/>
                  </a:lnTo>
                  <a:lnTo>
                    <a:pt x="1722332" y="163584"/>
                  </a:lnTo>
                  <a:lnTo>
                    <a:pt x="1715925" y="167904"/>
                  </a:lnTo>
                  <a:lnTo>
                    <a:pt x="1711605" y="174311"/>
                  </a:lnTo>
                  <a:lnTo>
                    <a:pt x="1710021" y="182157"/>
                  </a:lnTo>
                  <a:lnTo>
                    <a:pt x="1711605" y="190003"/>
                  </a:lnTo>
                  <a:lnTo>
                    <a:pt x="1715925" y="196410"/>
                  </a:lnTo>
                  <a:lnTo>
                    <a:pt x="1722332" y="200730"/>
                  </a:lnTo>
                  <a:lnTo>
                    <a:pt x="1730178" y="202314"/>
                  </a:lnTo>
                  <a:lnTo>
                    <a:pt x="1738024" y="200730"/>
                  </a:lnTo>
                  <a:lnTo>
                    <a:pt x="1744431" y="196410"/>
                  </a:lnTo>
                  <a:lnTo>
                    <a:pt x="1748750" y="190003"/>
                  </a:lnTo>
                  <a:lnTo>
                    <a:pt x="1750334" y="182157"/>
                  </a:lnTo>
                  <a:close/>
                </a:path>
                <a:path w="2560954" h="1984375">
                  <a:moveTo>
                    <a:pt x="1750334" y="1802177"/>
                  </a:moveTo>
                  <a:lnTo>
                    <a:pt x="1748750" y="1794331"/>
                  </a:lnTo>
                  <a:lnTo>
                    <a:pt x="1744431" y="1787924"/>
                  </a:lnTo>
                  <a:lnTo>
                    <a:pt x="1738024" y="1783604"/>
                  </a:lnTo>
                  <a:lnTo>
                    <a:pt x="1730178" y="1782020"/>
                  </a:lnTo>
                  <a:lnTo>
                    <a:pt x="1722332" y="1783604"/>
                  </a:lnTo>
                  <a:lnTo>
                    <a:pt x="1715925" y="1787924"/>
                  </a:lnTo>
                  <a:lnTo>
                    <a:pt x="1711605" y="1794331"/>
                  </a:lnTo>
                  <a:lnTo>
                    <a:pt x="1710021" y="1802177"/>
                  </a:lnTo>
                  <a:lnTo>
                    <a:pt x="1711605" y="1810023"/>
                  </a:lnTo>
                  <a:lnTo>
                    <a:pt x="1715925" y="1816430"/>
                  </a:lnTo>
                  <a:lnTo>
                    <a:pt x="1722332" y="1820750"/>
                  </a:lnTo>
                  <a:lnTo>
                    <a:pt x="1730178" y="1822334"/>
                  </a:lnTo>
                  <a:lnTo>
                    <a:pt x="1738024" y="1820750"/>
                  </a:lnTo>
                  <a:lnTo>
                    <a:pt x="1744431" y="1816430"/>
                  </a:lnTo>
                  <a:lnTo>
                    <a:pt x="1748750" y="1810023"/>
                  </a:lnTo>
                  <a:lnTo>
                    <a:pt x="1750334" y="1802177"/>
                  </a:lnTo>
                  <a:close/>
                </a:path>
                <a:path w="2560954" h="1984375">
                  <a:moveTo>
                    <a:pt x="1750334" y="1964178"/>
                  </a:moveTo>
                  <a:lnTo>
                    <a:pt x="1748750" y="1956332"/>
                  </a:lnTo>
                  <a:lnTo>
                    <a:pt x="1744431" y="1949925"/>
                  </a:lnTo>
                  <a:lnTo>
                    <a:pt x="1738024" y="1945605"/>
                  </a:lnTo>
                  <a:lnTo>
                    <a:pt x="1730178" y="1944021"/>
                  </a:lnTo>
                  <a:lnTo>
                    <a:pt x="1722332" y="1945605"/>
                  </a:lnTo>
                  <a:lnTo>
                    <a:pt x="1715925" y="1949925"/>
                  </a:lnTo>
                  <a:lnTo>
                    <a:pt x="1711605" y="1956332"/>
                  </a:lnTo>
                  <a:lnTo>
                    <a:pt x="1710021" y="1964178"/>
                  </a:lnTo>
                  <a:lnTo>
                    <a:pt x="1711605" y="1972024"/>
                  </a:lnTo>
                  <a:lnTo>
                    <a:pt x="1715925" y="1978431"/>
                  </a:lnTo>
                  <a:lnTo>
                    <a:pt x="1722332" y="1982751"/>
                  </a:lnTo>
                  <a:lnTo>
                    <a:pt x="1730178" y="1984335"/>
                  </a:lnTo>
                  <a:lnTo>
                    <a:pt x="1738024" y="1982751"/>
                  </a:lnTo>
                  <a:lnTo>
                    <a:pt x="1744431" y="1978431"/>
                  </a:lnTo>
                  <a:lnTo>
                    <a:pt x="1748750" y="1972024"/>
                  </a:lnTo>
                  <a:lnTo>
                    <a:pt x="1750334" y="1964178"/>
                  </a:lnTo>
                  <a:close/>
                </a:path>
                <a:path w="2560954" h="1984375">
                  <a:moveTo>
                    <a:pt x="1840335" y="20156"/>
                  </a:moveTo>
                  <a:lnTo>
                    <a:pt x="1838751" y="12310"/>
                  </a:lnTo>
                  <a:lnTo>
                    <a:pt x="1834432" y="5903"/>
                  </a:lnTo>
                  <a:lnTo>
                    <a:pt x="1828025" y="1584"/>
                  </a:lnTo>
                  <a:lnTo>
                    <a:pt x="1820179" y="0"/>
                  </a:lnTo>
                  <a:lnTo>
                    <a:pt x="1812333" y="1584"/>
                  </a:lnTo>
                  <a:lnTo>
                    <a:pt x="1805926" y="5903"/>
                  </a:lnTo>
                  <a:lnTo>
                    <a:pt x="1801606" y="12310"/>
                  </a:lnTo>
                  <a:lnTo>
                    <a:pt x="1800022" y="20156"/>
                  </a:lnTo>
                  <a:lnTo>
                    <a:pt x="1801606" y="28002"/>
                  </a:lnTo>
                  <a:lnTo>
                    <a:pt x="1805926" y="34409"/>
                  </a:lnTo>
                  <a:lnTo>
                    <a:pt x="1812333" y="38729"/>
                  </a:lnTo>
                  <a:lnTo>
                    <a:pt x="1820179" y="40313"/>
                  </a:lnTo>
                  <a:lnTo>
                    <a:pt x="1828025" y="38729"/>
                  </a:lnTo>
                  <a:lnTo>
                    <a:pt x="1834432" y="34409"/>
                  </a:lnTo>
                  <a:lnTo>
                    <a:pt x="1838751" y="28002"/>
                  </a:lnTo>
                  <a:lnTo>
                    <a:pt x="1840335" y="20156"/>
                  </a:lnTo>
                  <a:close/>
                </a:path>
                <a:path w="2560954" h="1984375">
                  <a:moveTo>
                    <a:pt x="1840335" y="182157"/>
                  </a:moveTo>
                  <a:lnTo>
                    <a:pt x="1838751" y="174311"/>
                  </a:lnTo>
                  <a:lnTo>
                    <a:pt x="1834432" y="167904"/>
                  </a:lnTo>
                  <a:lnTo>
                    <a:pt x="1828025" y="163584"/>
                  </a:lnTo>
                  <a:lnTo>
                    <a:pt x="1820179" y="162000"/>
                  </a:lnTo>
                  <a:lnTo>
                    <a:pt x="1812333" y="163584"/>
                  </a:lnTo>
                  <a:lnTo>
                    <a:pt x="1805926" y="167904"/>
                  </a:lnTo>
                  <a:lnTo>
                    <a:pt x="1801606" y="174311"/>
                  </a:lnTo>
                  <a:lnTo>
                    <a:pt x="1800022" y="182157"/>
                  </a:lnTo>
                  <a:lnTo>
                    <a:pt x="1801606" y="190003"/>
                  </a:lnTo>
                  <a:lnTo>
                    <a:pt x="1805926" y="196410"/>
                  </a:lnTo>
                  <a:lnTo>
                    <a:pt x="1812333" y="200730"/>
                  </a:lnTo>
                  <a:lnTo>
                    <a:pt x="1820179" y="202314"/>
                  </a:lnTo>
                  <a:lnTo>
                    <a:pt x="1828025" y="200730"/>
                  </a:lnTo>
                  <a:lnTo>
                    <a:pt x="1834432" y="196410"/>
                  </a:lnTo>
                  <a:lnTo>
                    <a:pt x="1838751" y="190003"/>
                  </a:lnTo>
                  <a:lnTo>
                    <a:pt x="1840335" y="182157"/>
                  </a:lnTo>
                  <a:close/>
                </a:path>
                <a:path w="2560954" h="1984375">
                  <a:moveTo>
                    <a:pt x="1840335" y="1802177"/>
                  </a:moveTo>
                  <a:lnTo>
                    <a:pt x="1838751" y="1794331"/>
                  </a:lnTo>
                  <a:lnTo>
                    <a:pt x="1834432" y="1787924"/>
                  </a:lnTo>
                  <a:lnTo>
                    <a:pt x="1828025" y="1783604"/>
                  </a:lnTo>
                  <a:lnTo>
                    <a:pt x="1820179" y="1782020"/>
                  </a:lnTo>
                  <a:lnTo>
                    <a:pt x="1812333" y="1783604"/>
                  </a:lnTo>
                  <a:lnTo>
                    <a:pt x="1805926" y="1787924"/>
                  </a:lnTo>
                  <a:lnTo>
                    <a:pt x="1801606" y="1794331"/>
                  </a:lnTo>
                  <a:lnTo>
                    <a:pt x="1800022" y="1802177"/>
                  </a:lnTo>
                  <a:lnTo>
                    <a:pt x="1801606" y="1810023"/>
                  </a:lnTo>
                  <a:lnTo>
                    <a:pt x="1805926" y="1816430"/>
                  </a:lnTo>
                  <a:lnTo>
                    <a:pt x="1812333" y="1820750"/>
                  </a:lnTo>
                  <a:lnTo>
                    <a:pt x="1820179" y="1822334"/>
                  </a:lnTo>
                  <a:lnTo>
                    <a:pt x="1828025" y="1820750"/>
                  </a:lnTo>
                  <a:lnTo>
                    <a:pt x="1834432" y="1816430"/>
                  </a:lnTo>
                  <a:lnTo>
                    <a:pt x="1838751" y="1810023"/>
                  </a:lnTo>
                  <a:lnTo>
                    <a:pt x="1840335" y="1802177"/>
                  </a:lnTo>
                  <a:close/>
                </a:path>
                <a:path w="2560954" h="1984375">
                  <a:moveTo>
                    <a:pt x="1840335" y="1964178"/>
                  </a:moveTo>
                  <a:lnTo>
                    <a:pt x="1838751" y="1956332"/>
                  </a:lnTo>
                  <a:lnTo>
                    <a:pt x="1834432" y="1949925"/>
                  </a:lnTo>
                  <a:lnTo>
                    <a:pt x="1828025" y="1945605"/>
                  </a:lnTo>
                  <a:lnTo>
                    <a:pt x="1820179" y="1944021"/>
                  </a:lnTo>
                  <a:lnTo>
                    <a:pt x="1812333" y="1945605"/>
                  </a:lnTo>
                  <a:lnTo>
                    <a:pt x="1805926" y="1949925"/>
                  </a:lnTo>
                  <a:lnTo>
                    <a:pt x="1801606" y="1956332"/>
                  </a:lnTo>
                  <a:lnTo>
                    <a:pt x="1800022" y="1964178"/>
                  </a:lnTo>
                  <a:lnTo>
                    <a:pt x="1801606" y="1972024"/>
                  </a:lnTo>
                  <a:lnTo>
                    <a:pt x="1805926" y="1978431"/>
                  </a:lnTo>
                  <a:lnTo>
                    <a:pt x="1812333" y="1982751"/>
                  </a:lnTo>
                  <a:lnTo>
                    <a:pt x="1820179" y="1984335"/>
                  </a:lnTo>
                  <a:lnTo>
                    <a:pt x="1828025" y="1982751"/>
                  </a:lnTo>
                  <a:lnTo>
                    <a:pt x="1834432" y="1978431"/>
                  </a:lnTo>
                  <a:lnTo>
                    <a:pt x="1838751" y="1972024"/>
                  </a:lnTo>
                  <a:lnTo>
                    <a:pt x="1840335" y="1964178"/>
                  </a:lnTo>
                  <a:close/>
                </a:path>
                <a:path w="2560954" h="1984375">
                  <a:moveTo>
                    <a:pt x="1930337" y="20156"/>
                  </a:moveTo>
                  <a:lnTo>
                    <a:pt x="1928753" y="12310"/>
                  </a:lnTo>
                  <a:lnTo>
                    <a:pt x="1924433" y="5903"/>
                  </a:lnTo>
                  <a:lnTo>
                    <a:pt x="1918026" y="1584"/>
                  </a:lnTo>
                  <a:lnTo>
                    <a:pt x="1910180" y="0"/>
                  </a:lnTo>
                  <a:lnTo>
                    <a:pt x="1902334" y="1584"/>
                  </a:lnTo>
                  <a:lnTo>
                    <a:pt x="1895927" y="5903"/>
                  </a:lnTo>
                  <a:lnTo>
                    <a:pt x="1891607" y="12310"/>
                  </a:lnTo>
                  <a:lnTo>
                    <a:pt x="1890023" y="20156"/>
                  </a:lnTo>
                  <a:lnTo>
                    <a:pt x="1891607" y="28002"/>
                  </a:lnTo>
                  <a:lnTo>
                    <a:pt x="1895927" y="34409"/>
                  </a:lnTo>
                  <a:lnTo>
                    <a:pt x="1902334" y="38729"/>
                  </a:lnTo>
                  <a:lnTo>
                    <a:pt x="1910180" y="40313"/>
                  </a:lnTo>
                  <a:lnTo>
                    <a:pt x="1918026" y="38729"/>
                  </a:lnTo>
                  <a:lnTo>
                    <a:pt x="1924433" y="34409"/>
                  </a:lnTo>
                  <a:lnTo>
                    <a:pt x="1928753" y="28002"/>
                  </a:lnTo>
                  <a:lnTo>
                    <a:pt x="1930337" y="20156"/>
                  </a:lnTo>
                  <a:close/>
                </a:path>
                <a:path w="2560954" h="1984375">
                  <a:moveTo>
                    <a:pt x="1930337" y="182157"/>
                  </a:moveTo>
                  <a:lnTo>
                    <a:pt x="1928753" y="174311"/>
                  </a:lnTo>
                  <a:lnTo>
                    <a:pt x="1924433" y="167904"/>
                  </a:lnTo>
                  <a:lnTo>
                    <a:pt x="1918026" y="163584"/>
                  </a:lnTo>
                  <a:lnTo>
                    <a:pt x="1910180" y="162000"/>
                  </a:lnTo>
                  <a:lnTo>
                    <a:pt x="1902334" y="163584"/>
                  </a:lnTo>
                  <a:lnTo>
                    <a:pt x="1895927" y="167904"/>
                  </a:lnTo>
                  <a:lnTo>
                    <a:pt x="1891607" y="174311"/>
                  </a:lnTo>
                  <a:lnTo>
                    <a:pt x="1890023" y="182157"/>
                  </a:lnTo>
                  <a:lnTo>
                    <a:pt x="1891607" y="190003"/>
                  </a:lnTo>
                  <a:lnTo>
                    <a:pt x="1895927" y="196410"/>
                  </a:lnTo>
                  <a:lnTo>
                    <a:pt x="1902334" y="200730"/>
                  </a:lnTo>
                  <a:lnTo>
                    <a:pt x="1910180" y="202314"/>
                  </a:lnTo>
                  <a:lnTo>
                    <a:pt x="1918026" y="200730"/>
                  </a:lnTo>
                  <a:lnTo>
                    <a:pt x="1924433" y="196410"/>
                  </a:lnTo>
                  <a:lnTo>
                    <a:pt x="1928753" y="190003"/>
                  </a:lnTo>
                  <a:lnTo>
                    <a:pt x="1930337" y="182157"/>
                  </a:lnTo>
                  <a:close/>
                </a:path>
                <a:path w="2560954" h="1984375">
                  <a:moveTo>
                    <a:pt x="1930337" y="1802177"/>
                  </a:moveTo>
                  <a:lnTo>
                    <a:pt x="1928753" y="1794331"/>
                  </a:lnTo>
                  <a:lnTo>
                    <a:pt x="1924433" y="1787924"/>
                  </a:lnTo>
                  <a:lnTo>
                    <a:pt x="1918026" y="1783604"/>
                  </a:lnTo>
                  <a:lnTo>
                    <a:pt x="1910180" y="1782020"/>
                  </a:lnTo>
                  <a:lnTo>
                    <a:pt x="1902334" y="1783604"/>
                  </a:lnTo>
                  <a:lnTo>
                    <a:pt x="1895927" y="1787924"/>
                  </a:lnTo>
                  <a:lnTo>
                    <a:pt x="1891607" y="1794331"/>
                  </a:lnTo>
                  <a:lnTo>
                    <a:pt x="1890023" y="1802177"/>
                  </a:lnTo>
                  <a:lnTo>
                    <a:pt x="1891607" y="1810023"/>
                  </a:lnTo>
                  <a:lnTo>
                    <a:pt x="1895927" y="1816430"/>
                  </a:lnTo>
                  <a:lnTo>
                    <a:pt x="1902334" y="1820750"/>
                  </a:lnTo>
                  <a:lnTo>
                    <a:pt x="1910180" y="1822334"/>
                  </a:lnTo>
                  <a:lnTo>
                    <a:pt x="1918026" y="1820750"/>
                  </a:lnTo>
                  <a:lnTo>
                    <a:pt x="1924433" y="1816430"/>
                  </a:lnTo>
                  <a:lnTo>
                    <a:pt x="1928753" y="1810023"/>
                  </a:lnTo>
                  <a:lnTo>
                    <a:pt x="1930337" y="1802177"/>
                  </a:lnTo>
                  <a:close/>
                </a:path>
                <a:path w="2560954" h="1984375">
                  <a:moveTo>
                    <a:pt x="1930337" y="1964178"/>
                  </a:moveTo>
                  <a:lnTo>
                    <a:pt x="1928753" y="1956332"/>
                  </a:lnTo>
                  <a:lnTo>
                    <a:pt x="1924433" y="1949925"/>
                  </a:lnTo>
                  <a:lnTo>
                    <a:pt x="1918026" y="1945605"/>
                  </a:lnTo>
                  <a:lnTo>
                    <a:pt x="1910180" y="1944021"/>
                  </a:lnTo>
                  <a:lnTo>
                    <a:pt x="1902334" y="1945605"/>
                  </a:lnTo>
                  <a:lnTo>
                    <a:pt x="1895927" y="1949925"/>
                  </a:lnTo>
                  <a:lnTo>
                    <a:pt x="1891607" y="1956332"/>
                  </a:lnTo>
                  <a:lnTo>
                    <a:pt x="1890023" y="1964178"/>
                  </a:lnTo>
                  <a:lnTo>
                    <a:pt x="1891607" y="1972024"/>
                  </a:lnTo>
                  <a:lnTo>
                    <a:pt x="1895927" y="1978431"/>
                  </a:lnTo>
                  <a:lnTo>
                    <a:pt x="1902334" y="1982751"/>
                  </a:lnTo>
                  <a:lnTo>
                    <a:pt x="1910180" y="1984335"/>
                  </a:lnTo>
                  <a:lnTo>
                    <a:pt x="1918026" y="1982751"/>
                  </a:lnTo>
                  <a:lnTo>
                    <a:pt x="1924433" y="1978431"/>
                  </a:lnTo>
                  <a:lnTo>
                    <a:pt x="1928753" y="1972024"/>
                  </a:lnTo>
                  <a:lnTo>
                    <a:pt x="1930337" y="1964178"/>
                  </a:lnTo>
                  <a:close/>
                </a:path>
                <a:path w="2560954" h="1984375">
                  <a:moveTo>
                    <a:pt x="2020338" y="20156"/>
                  </a:moveTo>
                  <a:lnTo>
                    <a:pt x="2018754" y="12310"/>
                  </a:lnTo>
                  <a:lnTo>
                    <a:pt x="2014434" y="5903"/>
                  </a:lnTo>
                  <a:lnTo>
                    <a:pt x="2008027" y="1584"/>
                  </a:lnTo>
                  <a:lnTo>
                    <a:pt x="2000181" y="0"/>
                  </a:lnTo>
                  <a:lnTo>
                    <a:pt x="1992335" y="1584"/>
                  </a:lnTo>
                  <a:lnTo>
                    <a:pt x="1985928" y="5903"/>
                  </a:lnTo>
                  <a:lnTo>
                    <a:pt x="1981608" y="12310"/>
                  </a:lnTo>
                  <a:lnTo>
                    <a:pt x="1980024" y="20156"/>
                  </a:lnTo>
                  <a:lnTo>
                    <a:pt x="1981608" y="28002"/>
                  </a:lnTo>
                  <a:lnTo>
                    <a:pt x="1985928" y="34409"/>
                  </a:lnTo>
                  <a:lnTo>
                    <a:pt x="1992335" y="38729"/>
                  </a:lnTo>
                  <a:lnTo>
                    <a:pt x="2000181" y="40313"/>
                  </a:lnTo>
                  <a:lnTo>
                    <a:pt x="2008027" y="38729"/>
                  </a:lnTo>
                  <a:lnTo>
                    <a:pt x="2014434" y="34409"/>
                  </a:lnTo>
                  <a:lnTo>
                    <a:pt x="2018754" y="28002"/>
                  </a:lnTo>
                  <a:lnTo>
                    <a:pt x="2020338" y="20156"/>
                  </a:lnTo>
                  <a:close/>
                </a:path>
                <a:path w="2560954" h="1984375">
                  <a:moveTo>
                    <a:pt x="2020338" y="182157"/>
                  </a:moveTo>
                  <a:lnTo>
                    <a:pt x="2018754" y="174311"/>
                  </a:lnTo>
                  <a:lnTo>
                    <a:pt x="2014434" y="167904"/>
                  </a:lnTo>
                  <a:lnTo>
                    <a:pt x="2008027" y="163584"/>
                  </a:lnTo>
                  <a:lnTo>
                    <a:pt x="2000181" y="162000"/>
                  </a:lnTo>
                  <a:lnTo>
                    <a:pt x="1992335" y="163584"/>
                  </a:lnTo>
                  <a:lnTo>
                    <a:pt x="1985928" y="167904"/>
                  </a:lnTo>
                  <a:lnTo>
                    <a:pt x="1981608" y="174311"/>
                  </a:lnTo>
                  <a:lnTo>
                    <a:pt x="1980024" y="182157"/>
                  </a:lnTo>
                  <a:lnTo>
                    <a:pt x="1981608" y="190003"/>
                  </a:lnTo>
                  <a:lnTo>
                    <a:pt x="1985928" y="196410"/>
                  </a:lnTo>
                  <a:lnTo>
                    <a:pt x="1992335" y="200730"/>
                  </a:lnTo>
                  <a:lnTo>
                    <a:pt x="2000181" y="202314"/>
                  </a:lnTo>
                  <a:lnTo>
                    <a:pt x="2008027" y="200730"/>
                  </a:lnTo>
                  <a:lnTo>
                    <a:pt x="2014434" y="196410"/>
                  </a:lnTo>
                  <a:lnTo>
                    <a:pt x="2018754" y="190003"/>
                  </a:lnTo>
                  <a:lnTo>
                    <a:pt x="2020338" y="182157"/>
                  </a:lnTo>
                  <a:close/>
                </a:path>
                <a:path w="2560954" h="1984375">
                  <a:moveTo>
                    <a:pt x="2020338" y="1802177"/>
                  </a:moveTo>
                  <a:lnTo>
                    <a:pt x="2018754" y="1794331"/>
                  </a:lnTo>
                  <a:lnTo>
                    <a:pt x="2014434" y="1787924"/>
                  </a:lnTo>
                  <a:lnTo>
                    <a:pt x="2008027" y="1783604"/>
                  </a:lnTo>
                  <a:lnTo>
                    <a:pt x="2000181" y="1782020"/>
                  </a:lnTo>
                  <a:lnTo>
                    <a:pt x="1992335" y="1783604"/>
                  </a:lnTo>
                  <a:lnTo>
                    <a:pt x="1985928" y="1787924"/>
                  </a:lnTo>
                  <a:lnTo>
                    <a:pt x="1981608" y="1794331"/>
                  </a:lnTo>
                  <a:lnTo>
                    <a:pt x="1980024" y="1802177"/>
                  </a:lnTo>
                  <a:lnTo>
                    <a:pt x="1981608" y="1810023"/>
                  </a:lnTo>
                  <a:lnTo>
                    <a:pt x="1985928" y="1816430"/>
                  </a:lnTo>
                  <a:lnTo>
                    <a:pt x="1992335" y="1820750"/>
                  </a:lnTo>
                  <a:lnTo>
                    <a:pt x="2000181" y="1822334"/>
                  </a:lnTo>
                  <a:lnTo>
                    <a:pt x="2008027" y="1820750"/>
                  </a:lnTo>
                  <a:lnTo>
                    <a:pt x="2014434" y="1816430"/>
                  </a:lnTo>
                  <a:lnTo>
                    <a:pt x="2018754" y="1810023"/>
                  </a:lnTo>
                  <a:lnTo>
                    <a:pt x="2020338" y="1802177"/>
                  </a:lnTo>
                  <a:close/>
                </a:path>
                <a:path w="2560954" h="1984375">
                  <a:moveTo>
                    <a:pt x="2020338" y="1964178"/>
                  </a:moveTo>
                  <a:lnTo>
                    <a:pt x="2018754" y="1956332"/>
                  </a:lnTo>
                  <a:lnTo>
                    <a:pt x="2014434" y="1949925"/>
                  </a:lnTo>
                  <a:lnTo>
                    <a:pt x="2008027" y="1945605"/>
                  </a:lnTo>
                  <a:lnTo>
                    <a:pt x="2000181" y="1944021"/>
                  </a:lnTo>
                  <a:lnTo>
                    <a:pt x="1992335" y="1945605"/>
                  </a:lnTo>
                  <a:lnTo>
                    <a:pt x="1985928" y="1949925"/>
                  </a:lnTo>
                  <a:lnTo>
                    <a:pt x="1981608" y="1956332"/>
                  </a:lnTo>
                  <a:lnTo>
                    <a:pt x="1980024" y="1964178"/>
                  </a:lnTo>
                  <a:lnTo>
                    <a:pt x="1981608" y="1972024"/>
                  </a:lnTo>
                  <a:lnTo>
                    <a:pt x="1985928" y="1978431"/>
                  </a:lnTo>
                  <a:lnTo>
                    <a:pt x="1992335" y="1982751"/>
                  </a:lnTo>
                  <a:lnTo>
                    <a:pt x="2000181" y="1984335"/>
                  </a:lnTo>
                  <a:lnTo>
                    <a:pt x="2008027" y="1982751"/>
                  </a:lnTo>
                  <a:lnTo>
                    <a:pt x="2014434" y="1978431"/>
                  </a:lnTo>
                  <a:lnTo>
                    <a:pt x="2018754" y="1972024"/>
                  </a:lnTo>
                  <a:lnTo>
                    <a:pt x="2020338" y="1964178"/>
                  </a:lnTo>
                  <a:close/>
                </a:path>
                <a:path w="2560954" h="1984375">
                  <a:moveTo>
                    <a:pt x="2200340" y="20156"/>
                  </a:moveTo>
                  <a:lnTo>
                    <a:pt x="2198756" y="12310"/>
                  </a:lnTo>
                  <a:lnTo>
                    <a:pt x="2194436" y="5903"/>
                  </a:lnTo>
                  <a:lnTo>
                    <a:pt x="2188029" y="1584"/>
                  </a:lnTo>
                  <a:lnTo>
                    <a:pt x="2180183" y="0"/>
                  </a:lnTo>
                  <a:lnTo>
                    <a:pt x="2172337" y="1584"/>
                  </a:lnTo>
                  <a:lnTo>
                    <a:pt x="2165930" y="5903"/>
                  </a:lnTo>
                  <a:lnTo>
                    <a:pt x="2161610" y="12310"/>
                  </a:lnTo>
                  <a:lnTo>
                    <a:pt x="2160026" y="20156"/>
                  </a:lnTo>
                  <a:lnTo>
                    <a:pt x="2161610" y="28002"/>
                  </a:lnTo>
                  <a:lnTo>
                    <a:pt x="2165930" y="34409"/>
                  </a:lnTo>
                  <a:lnTo>
                    <a:pt x="2172337" y="38729"/>
                  </a:lnTo>
                  <a:lnTo>
                    <a:pt x="2180183" y="40313"/>
                  </a:lnTo>
                  <a:lnTo>
                    <a:pt x="2188029" y="38729"/>
                  </a:lnTo>
                  <a:lnTo>
                    <a:pt x="2194436" y="34409"/>
                  </a:lnTo>
                  <a:lnTo>
                    <a:pt x="2198756" y="28002"/>
                  </a:lnTo>
                  <a:lnTo>
                    <a:pt x="2200340" y="20156"/>
                  </a:lnTo>
                  <a:close/>
                </a:path>
                <a:path w="2560954" h="1984375">
                  <a:moveTo>
                    <a:pt x="2200340" y="182157"/>
                  </a:moveTo>
                  <a:lnTo>
                    <a:pt x="2198756" y="174311"/>
                  </a:lnTo>
                  <a:lnTo>
                    <a:pt x="2194436" y="167904"/>
                  </a:lnTo>
                  <a:lnTo>
                    <a:pt x="2188029" y="163584"/>
                  </a:lnTo>
                  <a:lnTo>
                    <a:pt x="2180183" y="162000"/>
                  </a:lnTo>
                  <a:lnTo>
                    <a:pt x="2172337" y="163584"/>
                  </a:lnTo>
                  <a:lnTo>
                    <a:pt x="2165930" y="167904"/>
                  </a:lnTo>
                  <a:lnTo>
                    <a:pt x="2161610" y="174311"/>
                  </a:lnTo>
                  <a:lnTo>
                    <a:pt x="2160026" y="182157"/>
                  </a:lnTo>
                  <a:lnTo>
                    <a:pt x="2161610" y="190003"/>
                  </a:lnTo>
                  <a:lnTo>
                    <a:pt x="2165930" y="196410"/>
                  </a:lnTo>
                  <a:lnTo>
                    <a:pt x="2172337" y="200730"/>
                  </a:lnTo>
                  <a:lnTo>
                    <a:pt x="2180183" y="202314"/>
                  </a:lnTo>
                  <a:lnTo>
                    <a:pt x="2188029" y="200730"/>
                  </a:lnTo>
                  <a:lnTo>
                    <a:pt x="2194436" y="196410"/>
                  </a:lnTo>
                  <a:lnTo>
                    <a:pt x="2198756" y="190003"/>
                  </a:lnTo>
                  <a:lnTo>
                    <a:pt x="2200340" y="182157"/>
                  </a:lnTo>
                  <a:close/>
                </a:path>
                <a:path w="2560954" h="1984375">
                  <a:moveTo>
                    <a:pt x="2200340" y="1802177"/>
                  </a:moveTo>
                  <a:lnTo>
                    <a:pt x="2198756" y="1794331"/>
                  </a:lnTo>
                  <a:lnTo>
                    <a:pt x="2194436" y="1787924"/>
                  </a:lnTo>
                  <a:lnTo>
                    <a:pt x="2188029" y="1783604"/>
                  </a:lnTo>
                  <a:lnTo>
                    <a:pt x="2180183" y="1782020"/>
                  </a:lnTo>
                  <a:lnTo>
                    <a:pt x="2172337" y="1783604"/>
                  </a:lnTo>
                  <a:lnTo>
                    <a:pt x="2165930" y="1787924"/>
                  </a:lnTo>
                  <a:lnTo>
                    <a:pt x="2161610" y="1794331"/>
                  </a:lnTo>
                  <a:lnTo>
                    <a:pt x="2160026" y="1802177"/>
                  </a:lnTo>
                  <a:lnTo>
                    <a:pt x="2161610" y="1810023"/>
                  </a:lnTo>
                  <a:lnTo>
                    <a:pt x="2165930" y="1816430"/>
                  </a:lnTo>
                  <a:lnTo>
                    <a:pt x="2172337" y="1820750"/>
                  </a:lnTo>
                  <a:lnTo>
                    <a:pt x="2180183" y="1822334"/>
                  </a:lnTo>
                  <a:lnTo>
                    <a:pt x="2188029" y="1820750"/>
                  </a:lnTo>
                  <a:lnTo>
                    <a:pt x="2194436" y="1816430"/>
                  </a:lnTo>
                  <a:lnTo>
                    <a:pt x="2198756" y="1810023"/>
                  </a:lnTo>
                  <a:lnTo>
                    <a:pt x="2200340" y="1802177"/>
                  </a:lnTo>
                  <a:close/>
                </a:path>
                <a:path w="2560954" h="1984375">
                  <a:moveTo>
                    <a:pt x="2200340" y="1964178"/>
                  </a:moveTo>
                  <a:lnTo>
                    <a:pt x="2198756" y="1956332"/>
                  </a:lnTo>
                  <a:lnTo>
                    <a:pt x="2194436" y="1949925"/>
                  </a:lnTo>
                  <a:lnTo>
                    <a:pt x="2188029" y="1945605"/>
                  </a:lnTo>
                  <a:lnTo>
                    <a:pt x="2180183" y="1944021"/>
                  </a:lnTo>
                  <a:lnTo>
                    <a:pt x="2172337" y="1945605"/>
                  </a:lnTo>
                  <a:lnTo>
                    <a:pt x="2165930" y="1949925"/>
                  </a:lnTo>
                  <a:lnTo>
                    <a:pt x="2161610" y="1956332"/>
                  </a:lnTo>
                  <a:lnTo>
                    <a:pt x="2160026" y="1964178"/>
                  </a:lnTo>
                  <a:lnTo>
                    <a:pt x="2161610" y="1972024"/>
                  </a:lnTo>
                  <a:lnTo>
                    <a:pt x="2165930" y="1978431"/>
                  </a:lnTo>
                  <a:lnTo>
                    <a:pt x="2172337" y="1982751"/>
                  </a:lnTo>
                  <a:lnTo>
                    <a:pt x="2180183" y="1984335"/>
                  </a:lnTo>
                  <a:lnTo>
                    <a:pt x="2188029" y="1982751"/>
                  </a:lnTo>
                  <a:lnTo>
                    <a:pt x="2194436" y="1978431"/>
                  </a:lnTo>
                  <a:lnTo>
                    <a:pt x="2198756" y="1972024"/>
                  </a:lnTo>
                  <a:lnTo>
                    <a:pt x="2200340" y="1964178"/>
                  </a:lnTo>
                  <a:close/>
                </a:path>
                <a:path w="2560954" h="1984375">
                  <a:moveTo>
                    <a:pt x="2290341" y="20156"/>
                  </a:moveTo>
                  <a:lnTo>
                    <a:pt x="2288757" y="12310"/>
                  </a:lnTo>
                  <a:lnTo>
                    <a:pt x="2284437" y="5903"/>
                  </a:lnTo>
                  <a:lnTo>
                    <a:pt x="2278030" y="1584"/>
                  </a:lnTo>
                  <a:lnTo>
                    <a:pt x="2270184" y="0"/>
                  </a:lnTo>
                  <a:lnTo>
                    <a:pt x="2262338" y="1584"/>
                  </a:lnTo>
                  <a:lnTo>
                    <a:pt x="2255931" y="5903"/>
                  </a:lnTo>
                  <a:lnTo>
                    <a:pt x="2251612" y="12310"/>
                  </a:lnTo>
                  <a:lnTo>
                    <a:pt x="2250028" y="20156"/>
                  </a:lnTo>
                  <a:lnTo>
                    <a:pt x="2251612" y="28002"/>
                  </a:lnTo>
                  <a:lnTo>
                    <a:pt x="2255931" y="34409"/>
                  </a:lnTo>
                  <a:lnTo>
                    <a:pt x="2262338" y="38729"/>
                  </a:lnTo>
                  <a:lnTo>
                    <a:pt x="2270184" y="40313"/>
                  </a:lnTo>
                  <a:lnTo>
                    <a:pt x="2278030" y="38729"/>
                  </a:lnTo>
                  <a:lnTo>
                    <a:pt x="2284437" y="34409"/>
                  </a:lnTo>
                  <a:lnTo>
                    <a:pt x="2288757" y="28002"/>
                  </a:lnTo>
                  <a:lnTo>
                    <a:pt x="2290341" y="20156"/>
                  </a:lnTo>
                  <a:close/>
                </a:path>
                <a:path w="2560954" h="1984375">
                  <a:moveTo>
                    <a:pt x="2290341" y="182157"/>
                  </a:moveTo>
                  <a:lnTo>
                    <a:pt x="2288757" y="174311"/>
                  </a:lnTo>
                  <a:lnTo>
                    <a:pt x="2284437" y="167904"/>
                  </a:lnTo>
                  <a:lnTo>
                    <a:pt x="2278030" y="163584"/>
                  </a:lnTo>
                  <a:lnTo>
                    <a:pt x="2270184" y="162000"/>
                  </a:lnTo>
                  <a:lnTo>
                    <a:pt x="2262338" y="163584"/>
                  </a:lnTo>
                  <a:lnTo>
                    <a:pt x="2255931" y="167904"/>
                  </a:lnTo>
                  <a:lnTo>
                    <a:pt x="2251612" y="174311"/>
                  </a:lnTo>
                  <a:lnTo>
                    <a:pt x="2250028" y="182157"/>
                  </a:lnTo>
                  <a:lnTo>
                    <a:pt x="2251612" y="190003"/>
                  </a:lnTo>
                  <a:lnTo>
                    <a:pt x="2255931" y="196410"/>
                  </a:lnTo>
                  <a:lnTo>
                    <a:pt x="2262338" y="200730"/>
                  </a:lnTo>
                  <a:lnTo>
                    <a:pt x="2270184" y="202314"/>
                  </a:lnTo>
                  <a:lnTo>
                    <a:pt x="2278030" y="200730"/>
                  </a:lnTo>
                  <a:lnTo>
                    <a:pt x="2284437" y="196410"/>
                  </a:lnTo>
                  <a:lnTo>
                    <a:pt x="2288757" y="190003"/>
                  </a:lnTo>
                  <a:lnTo>
                    <a:pt x="2290341" y="182157"/>
                  </a:lnTo>
                  <a:close/>
                </a:path>
                <a:path w="2560954" h="1984375">
                  <a:moveTo>
                    <a:pt x="2290341" y="1802177"/>
                  </a:moveTo>
                  <a:lnTo>
                    <a:pt x="2288757" y="1794331"/>
                  </a:lnTo>
                  <a:lnTo>
                    <a:pt x="2284437" y="1787924"/>
                  </a:lnTo>
                  <a:lnTo>
                    <a:pt x="2278030" y="1783604"/>
                  </a:lnTo>
                  <a:lnTo>
                    <a:pt x="2270184" y="1782020"/>
                  </a:lnTo>
                  <a:lnTo>
                    <a:pt x="2262338" y="1783604"/>
                  </a:lnTo>
                  <a:lnTo>
                    <a:pt x="2255931" y="1787924"/>
                  </a:lnTo>
                  <a:lnTo>
                    <a:pt x="2251612" y="1794331"/>
                  </a:lnTo>
                  <a:lnTo>
                    <a:pt x="2250028" y="1802177"/>
                  </a:lnTo>
                  <a:lnTo>
                    <a:pt x="2251612" y="1810023"/>
                  </a:lnTo>
                  <a:lnTo>
                    <a:pt x="2255931" y="1816430"/>
                  </a:lnTo>
                  <a:lnTo>
                    <a:pt x="2262338" y="1820750"/>
                  </a:lnTo>
                  <a:lnTo>
                    <a:pt x="2270184" y="1822334"/>
                  </a:lnTo>
                  <a:lnTo>
                    <a:pt x="2278030" y="1820750"/>
                  </a:lnTo>
                  <a:lnTo>
                    <a:pt x="2284437" y="1816430"/>
                  </a:lnTo>
                  <a:lnTo>
                    <a:pt x="2288757" y="1810023"/>
                  </a:lnTo>
                  <a:lnTo>
                    <a:pt x="2290341" y="1802177"/>
                  </a:lnTo>
                  <a:close/>
                </a:path>
                <a:path w="2560954" h="1984375">
                  <a:moveTo>
                    <a:pt x="2290341" y="1964178"/>
                  </a:moveTo>
                  <a:lnTo>
                    <a:pt x="2288757" y="1956332"/>
                  </a:lnTo>
                  <a:lnTo>
                    <a:pt x="2284437" y="1949925"/>
                  </a:lnTo>
                  <a:lnTo>
                    <a:pt x="2278030" y="1945605"/>
                  </a:lnTo>
                  <a:lnTo>
                    <a:pt x="2270184" y="1944021"/>
                  </a:lnTo>
                  <a:lnTo>
                    <a:pt x="2262338" y="1945605"/>
                  </a:lnTo>
                  <a:lnTo>
                    <a:pt x="2255931" y="1949925"/>
                  </a:lnTo>
                  <a:lnTo>
                    <a:pt x="2251612" y="1956332"/>
                  </a:lnTo>
                  <a:lnTo>
                    <a:pt x="2250028" y="1964178"/>
                  </a:lnTo>
                  <a:lnTo>
                    <a:pt x="2251612" y="1972024"/>
                  </a:lnTo>
                  <a:lnTo>
                    <a:pt x="2255931" y="1978431"/>
                  </a:lnTo>
                  <a:lnTo>
                    <a:pt x="2262338" y="1982751"/>
                  </a:lnTo>
                  <a:lnTo>
                    <a:pt x="2270184" y="1984335"/>
                  </a:lnTo>
                  <a:lnTo>
                    <a:pt x="2278030" y="1982751"/>
                  </a:lnTo>
                  <a:lnTo>
                    <a:pt x="2284437" y="1978431"/>
                  </a:lnTo>
                  <a:lnTo>
                    <a:pt x="2288757" y="1972024"/>
                  </a:lnTo>
                  <a:lnTo>
                    <a:pt x="2290341" y="1964178"/>
                  </a:lnTo>
                  <a:close/>
                </a:path>
                <a:path w="2560954" h="1984375">
                  <a:moveTo>
                    <a:pt x="2380342" y="20156"/>
                  </a:moveTo>
                  <a:lnTo>
                    <a:pt x="2378758" y="12310"/>
                  </a:lnTo>
                  <a:lnTo>
                    <a:pt x="2374438" y="5903"/>
                  </a:lnTo>
                  <a:lnTo>
                    <a:pt x="2368031" y="1584"/>
                  </a:lnTo>
                  <a:lnTo>
                    <a:pt x="2360186" y="0"/>
                  </a:lnTo>
                  <a:lnTo>
                    <a:pt x="2352340" y="1584"/>
                  </a:lnTo>
                  <a:lnTo>
                    <a:pt x="2345933" y="5903"/>
                  </a:lnTo>
                  <a:lnTo>
                    <a:pt x="2341613" y="12310"/>
                  </a:lnTo>
                  <a:lnTo>
                    <a:pt x="2340029" y="20156"/>
                  </a:lnTo>
                  <a:lnTo>
                    <a:pt x="2341613" y="28002"/>
                  </a:lnTo>
                  <a:lnTo>
                    <a:pt x="2345933" y="34409"/>
                  </a:lnTo>
                  <a:lnTo>
                    <a:pt x="2352340" y="38729"/>
                  </a:lnTo>
                  <a:lnTo>
                    <a:pt x="2360186" y="40313"/>
                  </a:lnTo>
                  <a:lnTo>
                    <a:pt x="2368031" y="38729"/>
                  </a:lnTo>
                  <a:lnTo>
                    <a:pt x="2374438" y="34409"/>
                  </a:lnTo>
                  <a:lnTo>
                    <a:pt x="2378758" y="28002"/>
                  </a:lnTo>
                  <a:lnTo>
                    <a:pt x="2380342" y="20156"/>
                  </a:lnTo>
                  <a:close/>
                </a:path>
                <a:path w="2560954" h="1984375">
                  <a:moveTo>
                    <a:pt x="2380342" y="182157"/>
                  </a:moveTo>
                  <a:lnTo>
                    <a:pt x="2378758" y="174311"/>
                  </a:lnTo>
                  <a:lnTo>
                    <a:pt x="2374438" y="167904"/>
                  </a:lnTo>
                  <a:lnTo>
                    <a:pt x="2368031" y="163584"/>
                  </a:lnTo>
                  <a:lnTo>
                    <a:pt x="2360186" y="162000"/>
                  </a:lnTo>
                  <a:lnTo>
                    <a:pt x="2352340" y="163584"/>
                  </a:lnTo>
                  <a:lnTo>
                    <a:pt x="2345933" y="167904"/>
                  </a:lnTo>
                  <a:lnTo>
                    <a:pt x="2341613" y="174311"/>
                  </a:lnTo>
                  <a:lnTo>
                    <a:pt x="2340029" y="182157"/>
                  </a:lnTo>
                  <a:lnTo>
                    <a:pt x="2341613" y="190003"/>
                  </a:lnTo>
                  <a:lnTo>
                    <a:pt x="2345933" y="196410"/>
                  </a:lnTo>
                  <a:lnTo>
                    <a:pt x="2352340" y="200730"/>
                  </a:lnTo>
                  <a:lnTo>
                    <a:pt x="2360186" y="202314"/>
                  </a:lnTo>
                  <a:lnTo>
                    <a:pt x="2368031" y="200730"/>
                  </a:lnTo>
                  <a:lnTo>
                    <a:pt x="2374438" y="196410"/>
                  </a:lnTo>
                  <a:lnTo>
                    <a:pt x="2378758" y="190003"/>
                  </a:lnTo>
                  <a:lnTo>
                    <a:pt x="2380342" y="182157"/>
                  </a:lnTo>
                  <a:close/>
                </a:path>
                <a:path w="2560954" h="1984375">
                  <a:moveTo>
                    <a:pt x="2380342" y="1802177"/>
                  </a:moveTo>
                  <a:lnTo>
                    <a:pt x="2378758" y="1794331"/>
                  </a:lnTo>
                  <a:lnTo>
                    <a:pt x="2374438" y="1787924"/>
                  </a:lnTo>
                  <a:lnTo>
                    <a:pt x="2368031" y="1783604"/>
                  </a:lnTo>
                  <a:lnTo>
                    <a:pt x="2360186" y="1782020"/>
                  </a:lnTo>
                  <a:lnTo>
                    <a:pt x="2352340" y="1783604"/>
                  </a:lnTo>
                  <a:lnTo>
                    <a:pt x="2345933" y="1787924"/>
                  </a:lnTo>
                  <a:lnTo>
                    <a:pt x="2341613" y="1794331"/>
                  </a:lnTo>
                  <a:lnTo>
                    <a:pt x="2340029" y="1802177"/>
                  </a:lnTo>
                  <a:lnTo>
                    <a:pt x="2341613" y="1810023"/>
                  </a:lnTo>
                  <a:lnTo>
                    <a:pt x="2345933" y="1816430"/>
                  </a:lnTo>
                  <a:lnTo>
                    <a:pt x="2352340" y="1820750"/>
                  </a:lnTo>
                  <a:lnTo>
                    <a:pt x="2360186" y="1822334"/>
                  </a:lnTo>
                  <a:lnTo>
                    <a:pt x="2368031" y="1820750"/>
                  </a:lnTo>
                  <a:lnTo>
                    <a:pt x="2374438" y="1816430"/>
                  </a:lnTo>
                  <a:lnTo>
                    <a:pt x="2378758" y="1810023"/>
                  </a:lnTo>
                  <a:lnTo>
                    <a:pt x="2380342" y="1802177"/>
                  </a:lnTo>
                  <a:close/>
                </a:path>
                <a:path w="2560954" h="1984375">
                  <a:moveTo>
                    <a:pt x="2380342" y="1964178"/>
                  </a:moveTo>
                  <a:lnTo>
                    <a:pt x="2378758" y="1956332"/>
                  </a:lnTo>
                  <a:lnTo>
                    <a:pt x="2374438" y="1949925"/>
                  </a:lnTo>
                  <a:lnTo>
                    <a:pt x="2368031" y="1945605"/>
                  </a:lnTo>
                  <a:lnTo>
                    <a:pt x="2360186" y="1944021"/>
                  </a:lnTo>
                  <a:lnTo>
                    <a:pt x="2352340" y="1945605"/>
                  </a:lnTo>
                  <a:lnTo>
                    <a:pt x="2345933" y="1949925"/>
                  </a:lnTo>
                  <a:lnTo>
                    <a:pt x="2341613" y="1956332"/>
                  </a:lnTo>
                  <a:lnTo>
                    <a:pt x="2340029" y="1964178"/>
                  </a:lnTo>
                  <a:lnTo>
                    <a:pt x="2341613" y="1972024"/>
                  </a:lnTo>
                  <a:lnTo>
                    <a:pt x="2345933" y="1978431"/>
                  </a:lnTo>
                  <a:lnTo>
                    <a:pt x="2352340" y="1982751"/>
                  </a:lnTo>
                  <a:lnTo>
                    <a:pt x="2360186" y="1984335"/>
                  </a:lnTo>
                  <a:lnTo>
                    <a:pt x="2368031" y="1982751"/>
                  </a:lnTo>
                  <a:lnTo>
                    <a:pt x="2374438" y="1978431"/>
                  </a:lnTo>
                  <a:lnTo>
                    <a:pt x="2378758" y="1972024"/>
                  </a:lnTo>
                  <a:lnTo>
                    <a:pt x="2380342" y="1964178"/>
                  </a:lnTo>
                  <a:close/>
                </a:path>
                <a:path w="2560954" h="1984375">
                  <a:moveTo>
                    <a:pt x="2470344" y="20156"/>
                  </a:moveTo>
                  <a:lnTo>
                    <a:pt x="2468760" y="12310"/>
                  </a:lnTo>
                  <a:lnTo>
                    <a:pt x="2464440" y="5903"/>
                  </a:lnTo>
                  <a:lnTo>
                    <a:pt x="2458033" y="1584"/>
                  </a:lnTo>
                  <a:lnTo>
                    <a:pt x="2450187" y="0"/>
                  </a:lnTo>
                  <a:lnTo>
                    <a:pt x="2442341" y="1584"/>
                  </a:lnTo>
                  <a:lnTo>
                    <a:pt x="2435934" y="5903"/>
                  </a:lnTo>
                  <a:lnTo>
                    <a:pt x="2431614" y="12310"/>
                  </a:lnTo>
                  <a:lnTo>
                    <a:pt x="2430030" y="20156"/>
                  </a:lnTo>
                  <a:lnTo>
                    <a:pt x="2431614" y="28002"/>
                  </a:lnTo>
                  <a:lnTo>
                    <a:pt x="2435934" y="34409"/>
                  </a:lnTo>
                  <a:lnTo>
                    <a:pt x="2442341" y="38729"/>
                  </a:lnTo>
                  <a:lnTo>
                    <a:pt x="2450187" y="40313"/>
                  </a:lnTo>
                  <a:lnTo>
                    <a:pt x="2458033" y="38729"/>
                  </a:lnTo>
                  <a:lnTo>
                    <a:pt x="2464440" y="34409"/>
                  </a:lnTo>
                  <a:lnTo>
                    <a:pt x="2468760" y="28002"/>
                  </a:lnTo>
                  <a:lnTo>
                    <a:pt x="2470344" y="20156"/>
                  </a:lnTo>
                  <a:close/>
                </a:path>
                <a:path w="2560954" h="1984375">
                  <a:moveTo>
                    <a:pt x="2470344" y="182157"/>
                  </a:moveTo>
                  <a:lnTo>
                    <a:pt x="2468760" y="174311"/>
                  </a:lnTo>
                  <a:lnTo>
                    <a:pt x="2464440" y="167904"/>
                  </a:lnTo>
                  <a:lnTo>
                    <a:pt x="2458033" y="163584"/>
                  </a:lnTo>
                  <a:lnTo>
                    <a:pt x="2450187" y="162000"/>
                  </a:lnTo>
                  <a:lnTo>
                    <a:pt x="2442341" y="163584"/>
                  </a:lnTo>
                  <a:lnTo>
                    <a:pt x="2435934" y="167904"/>
                  </a:lnTo>
                  <a:lnTo>
                    <a:pt x="2431614" y="174311"/>
                  </a:lnTo>
                  <a:lnTo>
                    <a:pt x="2430030" y="182157"/>
                  </a:lnTo>
                  <a:lnTo>
                    <a:pt x="2431614" y="190003"/>
                  </a:lnTo>
                  <a:lnTo>
                    <a:pt x="2435934" y="196410"/>
                  </a:lnTo>
                  <a:lnTo>
                    <a:pt x="2442341" y="200730"/>
                  </a:lnTo>
                  <a:lnTo>
                    <a:pt x="2450187" y="202314"/>
                  </a:lnTo>
                  <a:lnTo>
                    <a:pt x="2458033" y="200730"/>
                  </a:lnTo>
                  <a:lnTo>
                    <a:pt x="2464440" y="196410"/>
                  </a:lnTo>
                  <a:lnTo>
                    <a:pt x="2468760" y="190003"/>
                  </a:lnTo>
                  <a:lnTo>
                    <a:pt x="2470344" y="182157"/>
                  </a:lnTo>
                  <a:close/>
                </a:path>
                <a:path w="2560954" h="1984375">
                  <a:moveTo>
                    <a:pt x="2470344" y="1802177"/>
                  </a:moveTo>
                  <a:lnTo>
                    <a:pt x="2468760" y="1794331"/>
                  </a:lnTo>
                  <a:lnTo>
                    <a:pt x="2464440" y="1787924"/>
                  </a:lnTo>
                  <a:lnTo>
                    <a:pt x="2458033" y="1783604"/>
                  </a:lnTo>
                  <a:lnTo>
                    <a:pt x="2450187" y="1782020"/>
                  </a:lnTo>
                  <a:lnTo>
                    <a:pt x="2442341" y="1783604"/>
                  </a:lnTo>
                  <a:lnTo>
                    <a:pt x="2435934" y="1787924"/>
                  </a:lnTo>
                  <a:lnTo>
                    <a:pt x="2431614" y="1794331"/>
                  </a:lnTo>
                  <a:lnTo>
                    <a:pt x="2430030" y="1802177"/>
                  </a:lnTo>
                  <a:lnTo>
                    <a:pt x="2431614" y="1810023"/>
                  </a:lnTo>
                  <a:lnTo>
                    <a:pt x="2435934" y="1816430"/>
                  </a:lnTo>
                  <a:lnTo>
                    <a:pt x="2442341" y="1820750"/>
                  </a:lnTo>
                  <a:lnTo>
                    <a:pt x="2450187" y="1822334"/>
                  </a:lnTo>
                  <a:lnTo>
                    <a:pt x="2458033" y="1820750"/>
                  </a:lnTo>
                  <a:lnTo>
                    <a:pt x="2464440" y="1816430"/>
                  </a:lnTo>
                  <a:lnTo>
                    <a:pt x="2468760" y="1810023"/>
                  </a:lnTo>
                  <a:lnTo>
                    <a:pt x="2470344" y="1802177"/>
                  </a:lnTo>
                  <a:close/>
                </a:path>
                <a:path w="2560954" h="1984375">
                  <a:moveTo>
                    <a:pt x="2470344" y="1964178"/>
                  </a:moveTo>
                  <a:lnTo>
                    <a:pt x="2468760" y="1956332"/>
                  </a:lnTo>
                  <a:lnTo>
                    <a:pt x="2464440" y="1949925"/>
                  </a:lnTo>
                  <a:lnTo>
                    <a:pt x="2458033" y="1945605"/>
                  </a:lnTo>
                  <a:lnTo>
                    <a:pt x="2450187" y="1944021"/>
                  </a:lnTo>
                  <a:lnTo>
                    <a:pt x="2442341" y="1945605"/>
                  </a:lnTo>
                  <a:lnTo>
                    <a:pt x="2435934" y="1949925"/>
                  </a:lnTo>
                  <a:lnTo>
                    <a:pt x="2431614" y="1956332"/>
                  </a:lnTo>
                  <a:lnTo>
                    <a:pt x="2430030" y="1964178"/>
                  </a:lnTo>
                  <a:lnTo>
                    <a:pt x="2431614" y="1972024"/>
                  </a:lnTo>
                  <a:lnTo>
                    <a:pt x="2435934" y="1978431"/>
                  </a:lnTo>
                  <a:lnTo>
                    <a:pt x="2442341" y="1982751"/>
                  </a:lnTo>
                  <a:lnTo>
                    <a:pt x="2450187" y="1984335"/>
                  </a:lnTo>
                  <a:lnTo>
                    <a:pt x="2458033" y="1982751"/>
                  </a:lnTo>
                  <a:lnTo>
                    <a:pt x="2464440" y="1978431"/>
                  </a:lnTo>
                  <a:lnTo>
                    <a:pt x="2468760" y="1972024"/>
                  </a:lnTo>
                  <a:lnTo>
                    <a:pt x="2470344" y="1964178"/>
                  </a:lnTo>
                  <a:close/>
                </a:path>
                <a:path w="2560954" h="1984375">
                  <a:moveTo>
                    <a:pt x="2560344" y="20156"/>
                  </a:moveTo>
                  <a:lnTo>
                    <a:pt x="2558760" y="12310"/>
                  </a:lnTo>
                  <a:lnTo>
                    <a:pt x="2554441" y="5903"/>
                  </a:lnTo>
                  <a:lnTo>
                    <a:pt x="2548034" y="1584"/>
                  </a:lnTo>
                  <a:lnTo>
                    <a:pt x="2540188" y="0"/>
                  </a:lnTo>
                  <a:lnTo>
                    <a:pt x="2532342" y="1584"/>
                  </a:lnTo>
                  <a:lnTo>
                    <a:pt x="2525935" y="5903"/>
                  </a:lnTo>
                  <a:lnTo>
                    <a:pt x="2521615" y="12310"/>
                  </a:lnTo>
                  <a:lnTo>
                    <a:pt x="2520031" y="20156"/>
                  </a:lnTo>
                  <a:lnTo>
                    <a:pt x="2521615" y="28002"/>
                  </a:lnTo>
                  <a:lnTo>
                    <a:pt x="2525935" y="34409"/>
                  </a:lnTo>
                  <a:lnTo>
                    <a:pt x="2532342" y="38729"/>
                  </a:lnTo>
                  <a:lnTo>
                    <a:pt x="2540188" y="40313"/>
                  </a:lnTo>
                  <a:lnTo>
                    <a:pt x="2548034" y="38729"/>
                  </a:lnTo>
                  <a:lnTo>
                    <a:pt x="2554441" y="34409"/>
                  </a:lnTo>
                  <a:lnTo>
                    <a:pt x="2558760" y="28002"/>
                  </a:lnTo>
                  <a:lnTo>
                    <a:pt x="2560344" y="20156"/>
                  </a:lnTo>
                  <a:close/>
                </a:path>
                <a:path w="2560954" h="1984375">
                  <a:moveTo>
                    <a:pt x="2560344" y="182157"/>
                  </a:moveTo>
                  <a:lnTo>
                    <a:pt x="2558760" y="174311"/>
                  </a:lnTo>
                  <a:lnTo>
                    <a:pt x="2554441" y="167904"/>
                  </a:lnTo>
                  <a:lnTo>
                    <a:pt x="2548034" y="163584"/>
                  </a:lnTo>
                  <a:lnTo>
                    <a:pt x="2540188" y="162000"/>
                  </a:lnTo>
                  <a:lnTo>
                    <a:pt x="2532342" y="163584"/>
                  </a:lnTo>
                  <a:lnTo>
                    <a:pt x="2525935" y="167904"/>
                  </a:lnTo>
                  <a:lnTo>
                    <a:pt x="2521615" y="174311"/>
                  </a:lnTo>
                  <a:lnTo>
                    <a:pt x="2520031" y="182157"/>
                  </a:lnTo>
                  <a:lnTo>
                    <a:pt x="2521615" y="190003"/>
                  </a:lnTo>
                  <a:lnTo>
                    <a:pt x="2525935" y="196410"/>
                  </a:lnTo>
                  <a:lnTo>
                    <a:pt x="2532342" y="200730"/>
                  </a:lnTo>
                  <a:lnTo>
                    <a:pt x="2540188" y="202314"/>
                  </a:lnTo>
                  <a:lnTo>
                    <a:pt x="2548034" y="200730"/>
                  </a:lnTo>
                  <a:lnTo>
                    <a:pt x="2554441" y="196410"/>
                  </a:lnTo>
                  <a:lnTo>
                    <a:pt x="2558760" y="190003"/>
                  </a:lnTo>
                  <a:lnTo>
                    <a:pt x="2560344" y="182157"/>
                  </a:lnTo>
                  <a:close/>
                </a:path>
                <a:path w="2560954" h="1984375">
                  <a:moveTo>
                    <a:pt x="2560344" y="1802177"/>
                  </a:moveTo>
                  <a:lnTo>
                    <a:pt x="2558760" y="1794331"/>
                  </a:lnTo>
                  <a:lnTo>
                    <a:pt x="2554441" y="1787924"/>
                  </a:lnTo>
                  <a:lnTo>
                    <a:pt x="2548034" y="1783604"/>
                  </a:lnTo>
                  <a:lnTo>
                    <a:pt x="2540188" y="1782020"/>
                  </a:lnTo>
                  <a:lnTo>
                    <a:pt x="2532342" y="1783604"/>
                  </a:lnTo>
                  <a:lnTo>
                    <a:pt x="2525935" y="1787924"/>
                  </a:lnTo>
                  <a:lnTo>
                    <a:pt x="2521615" y="1794331"/>
                  </a:lnTo>
                  <a:lnTo>
                    <a:pt x="2520031" y="1802177"/>
                  </a:lnTo>
                  <a:lnTo>
                    <a:pt x="2521615" y="1810023"/>
                  </a:lnTo>
                  <a:lnTo>
                    <a:pt x="2525935" y="1816430"/>
                  </a:lnTo>
                  <a:lnTo>
                    <a:pt x="2532342" y="1820750"/>
                  </a:lnTo>
                  <a:lnTo>
                    <a:pt x="2540188" y="1822334"/>
                  </a:lnTo>
                  <a:lnTo>
                    <a:pt x="2548034" y="1820750"/>
                  </a:lnTo>
                  <a:lnTo>
                    <a:pt x="2554441" y="1816430"/>
                  </a:lnTo>
                  <a:lnTo>
                    <a:pt x="2558760" y="1810023"/>
                  </a:lnTo>
                  <a:lnTo>
                    <a:pt x="2560344" y="1802177"/>
                  </a:lnTo>
                  <a:close/>
                </a:path>
                <a:path w="2560954" h="1984375">
                  <a:moveTo>
                    <a:pt x="2560344" y="1964178"/>
                  </a:moveTo>
                  <a:lnTo>
                    <a:pt x="2558760" y="1956332"/>
                  </a:lnTo>
                  <a:lnTo>
                    <a:pt x="2554441" y="1949925"/>
                  </a:lnTo>
                  <a:lnTo>
                    <a:pt x="2548034" y="1945605"/>
                  </a:lnTo>
                  <a:lnTo>
                    <a:pt x="2540188" y="1944021"/>
                  </a:lnTo>
                  <a:lnTo>
                    <a:pt x="2532342" y="1945605"/>
                  </a:lnTo>
                  <a:lnTo>
                    <a:pt x="2525935" y="1949925"/>
                  </a:lnTo>
                  <a:lnTo>
                    <a:pt x="2521615" y="1956332"/>
                  </a:lnTo>
                  <a:lnTo>
                    <a:pt x="2520031" y="1964178"/>
                  </a:lnTo>
                  <a:lnTo>
                    <a:pt x="2521615" y="1972024"/>
                  </a:lnTo>
                  <a:lnTo>
                    <a:pt x="2525935" y="1978431"/>
                  </a:lnTo>
                  <a:lnTo>
                    <a:pt x="2532342" y="1982751"/>
                  </a:lnTo>
                  <a:lnTo>
                    <a:pt x="2540188" y="1984335"/>
                  </a:lnTo>
                  <a:lnTo>
                    <a:pt x="2548034" y="1982751"/>
                  </a:lnTo>
                  <a:lnTo>
                    <a:pt x="2554441" y="1978431"/>
                  </a:lnTo>
                  <a:lnTo>
                    <a:pt x="2558760" y="1972024"/>
                  </a:lnTo>
                  <a:lnTo>
                    <a:pt x="2560344" y="1964178"/>
                  </a:lnTo>
                  <a:close/>
                </a:path>
              </a:pathLst>
            </a:custGeom>
            <a:ln w="506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5" name="object 5" descr="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746475" y="7768392"/>
              <a:ext cx="2745407" cy="405379"/>
            </a:xfrm>
            <a:prstGeom prst="rect">
              <a:avLst/>
            </a:prstGeom>
          </p:spPr>
        </p:pic>
        <p:pic>
          <p:nvPicPr>
            <p:cNvPr id="6" name="object 6" descr="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746475" y="8488400"/>
              <a:ext cx="2745407" cy="405379"/>
            </a:xfrm>
            <a:prstGeom prst="rect">
              <a:avLst/>
            </a:prstGeom>
          </p:spPr>
        </p:pic>
      </p:grpSp>
      <p:sp>
        <p:nvSpPr>
          <p:cNvPr id="7" name="object 7" descr=""/>
          <p:cNvSpPr txBox="1"/>
          <p:nvPr/>
        </p:nvSpPr>
        <p:spPr>
          <a:xfrm>
            <a:off x="723986" y="8919999"/>
            <a:ext cx="2081530" cy="118745"/>
          </a:xfrm>
          <a:prstGeom prst="rect">
            <a:avLst/>
          </a:prstGeom>
        </p:spPr>
        <p:txBody>
          <a:bodyPr wrap="square" lIns="0" tIns="0" rIns="0" bIns="0" rtlCol="0" vert="vert270">
            <a:spAutoFit/>
          </a:bodyPr>
          <a:lstStyle/>
          <a:p>
            <a:pPr marL="35560">
              <a:lnSpc>
                <a:spcPts val="665"/>
              </a:lnSpc>
            </a:pPr>
            <a:r>
              <a:rPr dirty="0" sz="600" spc="-50">
                <a:latin typeface="Lucida Console"/>
                <a:cs typeface="Lucida Console"/>
              </a:rPr>
              <a:t>0</a:t>
            </a:r>
            <a:endParaRPr sz="600">
              <a:latin typeface="Lucida Console"/>
              <a:cs typeface="Lucida Console"/>
            </a:endParaRPr>
          </a:p>
          <a:p>
            <a:pPr marL="35560">
              <a:lnSpc>
                <a:spcPts val="710"/>
              </a:lnSpc>
            </a:pPr>
            <a:r>
              <a:rPr dirty="0" sz="600" spc="-50">
                <a:latin typeface="Lucida Console"/>
                <a:cs typeface="Lucida Console"/>
              </a:rPr>
              <a:t>1</a:t>
            </a:r>
            <a:endParaRPr sz="600">
              <a:latin typeface="Lucida Console"/>
              <a:cs typeface="Lucida Console"/>
            </a:endParaRPr>
          </a:p>
          <a:p>
            <a:pPr marL="35560">
              <a:lnSpc>
                <a:spcPts val="710"/>
              </a:lnSpc>
            </a:pPr>
            <a:r>
              <a:rPr dirty="0" sz="600" spc="-50">
                <a:latin typeface="Lucida Console"/>
                <a:cs typeface="Lucida Console"/>
              </a:rPr>
              <a:t>2</a:t>
            </a:r>
            <a:endParaRPr sz="600">
              <a:latin typeface="Lucida Console"/>
              <a:cs typeface="Lucida Console"/>
            </a:endParaRPr>
          </a:p>
          <a:p>
            <a:pPr marL="35560">
              <a:lnSpc>
                <a:spcPts val="710"/>
              </a:lnSpc>
            </a:pPr>
            <a:r>
              <a:rPr dirty="0" sz="600" spc="-50">
                <a:latin typeface="Lucida Console"/>
                <a:cs typeface="Lucida Console"/>
              </a:rPr>
              <a:t>3</a:t>
            </a:r>
            <a:endParaRPr sz="600">
              <a:latin typeface="Lucida Console"/>
              <a:cs typeface="Lucida Console"/>
            </a:endParaRPr>
          </a:p>
          <a:p>
            <a:pPr marL="35560">
              <a:lnSpc>
                <a:spcPts val="710"/>
              </a:lnSpc>
            </a:pPr>
            <a:r>
              <a:rPr dirty="0" sz="600" spc="-50">
                <a:latin typeface="Lucida Console"/>
                <a:cs typeface="Lucida Console"/>
              </a:rPr>
              <a:t>4</a:t>
            </a:r>
            <a:endParaRPr sz="600">
              <a:latin typeface="Lucida Console"/>
              <a:cs typeface="Lucida Console"/>
            </a:endParaRPr>
          </a:p>
          <a:p>
            <a:pPr marL="35560">
              <a:lnSpc>
                <a:spcPts val="710"/>
              </a:lnSpc>
            </a:pPr>
            <a:r>
              <a:rPr dirty="0" sz="600" spc="-50">
                <a:latin typeface="Lucida Console"/>
                <a:cs typeface="Lucida Console"/>
              </a:rPr>
              <a:t>5</a:t>
            </a:r>
            <a:endParaRPr sz="600">
              <a:latin typeface="Lucida Console"/>
              <a:cs typeface="Lucida Console"/>
            </a:endParaRPr>
          </a:p>
          <a:p>
            <a:pPr marL="35560">
              <a:lnSpc>
                <a:spcPts val="710"/>
              </a:lnSpc>
            </a:pPr>
            <a:r>
              <a:rPr dirty="0" sz="600" spc="-50">
                <a:latin typeface="Lucida Console"/>
                <a:cs typeface="Lucida Console"/>
              </a:rPr>
              <a:t>6</a:t>
            </a:r>
            <a:endParaRPr sz="600">
              <a:latin typeface="Lucida Console"/>
              <a:cs typeface="Lucida Console"/>
            </a:endParaRPr>
          </a:p>
          <a:p>
            <a:pPr marL="35560">
              <a:lnSpc>
                <a:spcPts val="710"/>
              </a:lnSpc>
            </a:pPr>
            <a:r>
              <a:rPr dirty="0" sz="600" spc="-50">
                <a:latin typeface="Lucida Console"/>
                <a:cs typeface="Lucida Console"/>
              </a:rPr>
              <a:t>7</a:t>
            </a:r>
            <a:endParaRPr sz="600">
              <a:latin typeface="Lucida Console"/>
              <a:cs typeface="Lucida Console"/>
            </a:endParaRPr>
          </a:p>
          <a:p>
            <a:pPr marL="35560">
              <a:lnSpc>
                <a:spcPts val="710"/>
              </a:lnSpc>
            </a:pPr>
            <a:r>
              <a:rPr dirty="0" sz="600" spc="-50">
                <a:latin typeface="Lucida Console"/>
                <a:cs typeface="Lucida Console"/>
              </a:rPr>
              <a:t>8</a:t>
            </a:r>
            <a:endParaRPr sz="600">
              <a:latin typeface="Lucida Console"/>
              <a:cs typeface="Lucida Console"/>
            </a:endParaRPr>
          </a:p>
          <a:p>
            <a:pPr marL="35560">
              <a:lnSpc>
                <a:spcPts val="710"/>
              </a:lnSpc>
            </a:pPr>
            <a:r>
              <a:rPr dirty="0" sz="600" spc="-50">
                <a:latin typeface="Lucida Console"/>
                <a:cs typeface="Lucida Console"/>
              </a:rPr>
              <a:t>9</a:t>
            </a:r>
            <a:endParaRPr sz="600">
              <a:latin typeface="Lucida Console"/>
              <a:cs typeface="Lucida Console"/>
            </a:endParaRPr>
          </a:p>
          <a:p>
            <a:pPr marL="12700">
              <a:lnSpc>
                <a:spcPts val="710"/>
              </a:lnSpc>
            </a:pPr>
            <a:r>
              <a:rPr dirty="0" sz="600" spc="-25">
                <a:latin typeface="Lucida Console"/>
                <a:cs typeface="Lucida Console"/>
              </a:rPr>
              <a:t>10</a:t>
            </a:r>
            <a:endParaRPr sz="600">
              <a:latin typeface="Lucida Console"/>
              <a:cs typeface="Lucida Console"/>
            </a:endParaRPr>
          </a:p>
          <a:p>
            <a:pPr marL="12700">
              <a:lnSpc>
                <a:spcPts val="710"/>
              </a:lnSpc>
            </a:pPr>
            <a:r>
              <a:rPr dirty="0" sz="600" spc="-25">
                <a:latin typeface="Lucida Console"/>
                <a:cs typeface="Lucida Console"/>
              </a:rPr>
              <a:t>11</a:t>
            </a:r>
            <a:endParaRPr sz="600">
              <a:latin typeface="Lucida Console"/>
              <a:cs typeface="Lucida Console"/>
            </a:endParaRPr>
          </a:p>
          <a:p>
            <a:pPr marL="12700">
              <a:lnSpc>
                <a:spcPts val="710"/>
              </a:lnSpc>
            </a:pPr>
            <a:r>
              <a:rPr dirty="0" sz="600" spc="-25">
                <a:latin typeface="Lucida Console"/>
                <a:cs typeface="Lucida Console"/>
              </a:rPr>
              <a:t>12</a:t>
            </a:r>
            <a:endParaRPr sz="600">
              <a:latin typeface="Lucida Console"/>
              <a:cs typeface="Lucida Console"/>
            </a:endParaRPr>
          </a:p>
          <a:p>
            <a:pPr marL="12700">
              <a:lnSpc>
                <a:spcPts val="710"/>
              </a:lnSpc>
            </a:pPr>
            <a:r>
              <a:rPr dirty="0" sz="600" spc="-25">
                <a:latin typeface="Lucida Console"/>
                <a:cs typeface="Lucida Console"/>
              </a:rPr>
              <a:t>13</a:t>
            </a:r>
            <a:endParaRPr sz="600">
              <a:latin typeface="Lucida Console"/>
              <a:cs typeface="Lucida Console"/>
            </a:endParaRPr>
          </a:p>
          <a:p>
            <a:pPr marL="12700">
              <a:lnSpc>
                <a:spcPts val="710"/>
              </a:lnSpc>
            </a:pPr>
            <a:r>
              <a:rPr dirty="0" sz="600" spc="-25">
                <a:latin typeface="Lucida Console"/>
                <a:cs typeface="Lucida Console"/>
              </a:rPr>
              <a:t>14</a:t>
            </a:r>
            <a:endParaRPr sz="600">
              <a:latin typeface="Lucida Console"/>
              <a:cs typeface="Lucida Console"/>
            </a:endParaRPr>
          </a:p>
          <a:p>
            <a:pPr marL="12700">
              <a:lnSpc>
                <a:spcPts val="710"/>
              </a:lnSpc>
            </a:pPr>
            <a:r>
              <a:rPr dirty="0" sz="600" spc="-25">
                <a:latin typeface="Lucida Console"/>
                <a:cs typeface="Lucida Console"/>
              </a:rPr>
              <a:t>15</a:t>
            </a:r>
            <a:endParaRPr sz="600">
              <a:latin typeface="Lucida Console"/>
              <a:cs typeface="Lucida Console"/>
            </a:endParaRPr>
          </a:p>
          <a:p>
            <a:pPr marL="12700">
              <a:lnSpc>
                <a:spcPts val="710"/>
              </a:lnSpc>
            </a:pPr>
            <a:r>
              <a:rPr dirty="0" sz="600" spc="-25">
                <a:latin typeface="Lucida Console"/>
                <a:cs typeface="Lucida Console"/>
              </a:rPr>
              <a:t>16</a:t>
            </a:r>
            <a:endParaRPr sz="600">
              <a:latin typeface="Lucida Console"/>
              <a:cs typeface="Lucida Console"/>
            </a:endParaRPr>
          </a:p>
          <a:p>
            <a:pPr marL="12700">
              <a:lnSpc>
                <a:spcPts val="710"/>
              </a:lnSpc>
            </a:pPr>
            <a:r>
              <a:rPr dirty="0" sz="600" spc="-25">
                <a:latin typeface="Lucida Console"/>
                <a:cs typeface="Lucida Console"/>
              </a:rPr>
              <a:t>17</a:t>
            </a:r>
            <a:endParaRPr sz="600">
              <a:latin typeface="Lucida Console"/>
              <a:cs typeface="Lucida Console"/>
            </a:endParaRPr>
          </a:p>
          <a:p>
            <a:pPr marL="12700">
              <a:lnSpc>
                <a:spcPts val="710"/>
              </a:lnSpc>
            </a:pPr>
            <a:r>
              <a:rPr dirty="0" sz="600" spc="-25">
                <a:latin typeface="Lucida Console"/>
                <a:cs typeface="Lucida Console"/>
              </a:rPr>
              <a:t>18</a:t>
            </a:r>
            <a:endParaRPr sz="600">
              <a:latin typeface="Lucida Console"/>
              <a:cs typeface="Lucida Console"/>
            </a:endParaRPr>
          </a:p>
          <a:p>
            <a:pPr marL="12700">
              <a:lnSpc>
                <a:spcPts val="710"/>
              </a:lnSpc>
            </a:pPr>
            <a:r>
              <a:rPr dirty="0" sz="600" spc="-25">
                <a:latin typeface="Lucida Console"/>
                <a:cs typeface="Lucida Console"/>
              </a:rPr>
              <a:t>19</a:t>
            </a:r>
            <a:endParaRPr sz="600">
              <a:latin typeface="Lucida Console"/>
              <a:cs typeface="Lucida Console"/>
            </a:endParaRPr>
          </a:p>
          <a:p>
            <a:pPr marL="12700">
              <a:lnSpc>
                <a:spcPts val="710"/>
              </a:lnSpc>
            </a:pPr>
            <a:r>
              <a:rPr dirty="0" sz="600" spc="-25">
                <a:latin typeface="Lucida Console"/>
                <a:cs typeface="Lucida Console"/>
              </a:rPr>
              <a:t>20</a:t>
            </a:r>
            <a:endParaRPr sz="600">
              <a:latin typeface="Lucida Console"/>
              <a:cs typeface="Lucida Console"/>
            </a:endParaRPr>
          </a:p>
          <a:p>
            <a:pPr marL="12700">
              <a:lnSpc>
                <a:spcPts val="710"/>
              </a:lnSpc>
            </a:pPr>
            <a:r>
              <a:rPr dirty="0" sz="600" spc="-25">
                <a:latin typeface="Lucida Console"/>
                <a:cs typeface="Lucida Console"/>
              </a:rPr>
              <a:t>21</a:t>
            </a:r>
            <a:endParaRPr sz="600">
              <a:latin typeface="Lucida Console"/>
              <a:cs typeface="Lucida Console"/>
            </a:endParaRPr>
          </a:p>
          <a:p>
            <a:pPr marL="12700">
              <a:lnSpc>
                <a:spcPts val="715"/>
              </a:lnSpc>
            </a:pPr>
            <a:r>
              <a:rPr dirty="0" sz="600" spc="-25">
                <a:latin typeface="Lucida Console"/>
                <a:cs typeface="Lucida Console"/>
              </a:rPr>
              <a:t>22</a:t>
            </a:r>
            <a:endParaRPr sz="600">
              <a:latin typeface="Lucida Console"/>
              <a:cs typeface="Lucida Console"/>
            </a:endParaRPr>
          </a:p>
        </p:txBody>
      </p:sp>
      <p:sp>
        <p:nvSpPr>
          <p:cNvPr id="8" name="object 8" descr=""/>
          <p:cNvSpPr txBox="1"/>
          <p:nvPr/>
        </p:nvSpPr>
        <p:spPr>
          <a:xfrm>
            <a:off x="723986" y="7623990"/>
            <a:ext cx="2801620" cy="118745"/>
          </a:xfrm>
          <a:prstGeom prst="rect">
            <a:avLst/>
          </a:prstGeom>
        </p:spPr>
        <p:txBody>
          <a:bodyPr wrap="square" lIns="0" tIns="0" rIns="0" bIns="0" rtlCol="0" vert="vert270">
            <a:spAutoFit/>
          </a:bodyPr>
          <a:lstStyle/>
          <a:p>
            <a:pPr marL="35560">
              <a:lnSpc>
                <a:spcPts val="665"/>
              </a:lnSpc>
            </a:pPr>
            <a:r>
              <a:rPr dirty="0" sz="600" spc="-50">
                <a:latin typeface="Lucida Console"/>
                <a:cs typeface="Lucida Console"/>
              </a:rPr>
              <a:t>0</a:t>
            </a:r>
            <a:endParaRPr sz="600">
              <a:latin typeface="Lucida Console"/>
              <a:cs typeface="Lucida Console"/>
            </a:endParaRPr>
          </a:p>
          <a:p>
            <a:pPr marL="35560">
              <a:lnSpc>
                <a:spcPts val="710"/>
              </a:lnSpc>
            </a:pPr>
            <a:r>
              <a:rPr dirty="0" sz="600" spc="-50">
                <a:latin typeface="Lucida Console"/>
                <a:cs typeface="Lucida Console"/>
              </a:rPr>
              <a:t>1</a:t>
            </a:r>
            <a:endParaRPr sz="600">
              <a:latin typeface="Lucida Console"/>
              <a:cs typeface="Lucida Console"/>
            </a:endParaRPr>
          </a:p>
          <a:p>
            <a:pPr marL="35560">
              <a:lnSpc>
                <a:spcPts val="710"/>
              </a:lnSpc>
            </a:pPr>
            <a:r>
              <a:rPr dirty="0" sz="600" spc="-50">
                <a:latin typeface="Lucida Console"/>
                <a:cs typeface="Lucida Console"/>
              </a:rPr>
              <a:t>2</a:t>
            </a:r>
            <a:endParaRPr sz="600">
              <a:latin typeface="Lucida Console"/>
              <a:cs typeface="Lucida Console"/>
            </a:endParaRPr>
          </a:p>
          <a:p>
            <a:pPr marL="35560">
              <a:lnSpc>
                <a:spcPts val="710"/>
              </a:lnSpc>
            </a:pPr>
            <a:r>
              <a:rPr dirty="0" sz="600" spc="-50">
                <a:latin typeface="Lucida Console"/>
                <a:cs typeface="Lucida Console"/>
              </a:rPr>
              <a:t>3</a:t>
            </a:r>
            <a:endParaRPr sz="600">
              <a:latin typeface="Lucida Console"/>
              <a:cs typeface="Lucida Console"/>
            </a:endParaRPr>
          </a:p>
          <a:p>
            <a:pPr marL="35560">
              <a:lnSpc>
                <a:spcPts val="710"/>
              </a:lnSpc>
            </a:pPr>
            <a:r>
              <a:rPr dirty="0" sz="600" spc="-50">
                <a:latin typeface="Lucida Console"/>
                <a:cs typeface="Lucida Console"/>
              </a:rPr>
              <a:t>4</a:t>
            </a:r>
            <a:endParaRPr sz="600">
              <a:latin typeface="Lucida Console"/>
              <a:cs typeface="Lucida Console"/>
            </a:endParaRPr>
          </a:p>
          <a:p>
            <a:pPr marL="35560">
              <a:lnSpc>
                <a:spcPts val="710"/>
              </a:lnSpc>
            </a:pPr>
            <a:r>
              <a:rPr dirty="0" sz="600" spc="-50">
                <a:latin typeface="Lucida Console"/>
                <a:cs typeface="Lucida Console"/>
              </a:rPr>
              <a:t>5</a:t>
            </a:r>
            <a:endParaRPr sz="600">
              <a:latin typeface="Lucida Console"/>
              <a:cs typeface="Lucida Console"/>
            </a:endParaRPr>
          </a:p>
          <a:p>
            <a:pPr marL="35560">
              <a:lnSpc>
                <a:spcPts val="710"/>
              </a:lnSpc>
            </a:pPr>
            <a:r>
              <a:rPr dirty="0" sz="600" spc="-50">
                <a:latin typeface="Lucida Console"/>
                <a:cs typeface="Lucida Console"/>
              </a:rPr>
              <a:t>6</a:t>
            </a:r>
            <a:endParaRPr sz="600">
              <a:latin typeface="Lucida Console"/>
              <a:cs typeface="Lucida Console"/>
            </a:endParaRPr>
          </a:p>
          <a:p>
            <a:pPr marL="35560">
              <a:lnSpc>
                <a:spcPts val="710"/>
              </a:lnSpc>
            </a:pPr>
            <a:r>
              <a:rPr dirty="0" sz="600" spc="-50">
                <a:latin typeface="Lucida Console"/>
                <a:cs typeface="Lucida Console"/>
              </a:rPr>
              <a:t>7</a:t>
            </a:r>
            <a:endParaRPr sz="600">
              <a:latin typeface="Lucida Console"/>
              <a:cs typeface="Lucida Console"/>
            </a:endParaRPr>
          </a:p>
          <a:p>
            <a:pPr marL="35560">
              <a:lnSpc>
                <a:spcPts val="710"/>
              </a:lnSpc>
            </a:pPr>
            <a:r>
              <a:rPr dirty="0" sz="600" spc="-50">
                <a:latin typeface="Lucida Console"/>
                <a:cs typeface="Lucida Console"/>
              </a:rPr>
              <a:t>8</a:t>
            </a:r>
            <a:endParaRPr sz="600">
              <a:latin typeface="Lucida Console"/>
              <a:cs typeface="Lucida Console"/>
            </a:endParaRPr>
          </a:p>
          <a:p>
            <a:pPr marL="35560">
              <a:lnSpc>
                <a:spcPts val="710"/>
              </a:lnSpc>
            </a:pPr>
            <a:r>
              <a:rPr dirty="0" sz="600" spc="-50">
                <a:latin typeface="Lucida Console"/>
                <a:cs typeface="Lucida Console"/>
              </a:rPr>
              <a:t>9</a:t>
            </a:r>
            <a:endParaRPr sz="600">
              <a:latin typeface="Lucida Console"/>
              <a:cs typeface="Lucida Console"/>
            </a:endParaRPr>
          </a:p>
          <a:p>
            <a:pPr marL="12700">
              <a:lnSpc>
                <a:spcPts val="710"/>
              </a:lnSpc>
            </a:pPr>
            <a:r>
              <a:rPr dirty="0" sz="600" spc="-25">
                <a:latin typeface="Lucida Console"/>
                <a:cs typeface="Lucida Console"/>
              </a:rPr>
              <a:t>10</a:t>
            </a:r>
            <a:endParaRPr sz="600">
              <a:latin typeface="Lucida Console"/>
              <a:cs typeface="Lucida Console"/>
            </a:endParaRPr>
          </a:p>
          <a:p>
            <a:pPr marL="12700">
              <a:lnSpc>
                <a:spcPts val="710"/>
              </a:lnSpc>
            </a:pPr>
            <a:r>
              <a:rPr dirty="0" sz="600" spc="-25">
                <a:latin typeface="Lucida Console"/>
                <a:cs typeface="Lucida Console"/>
              </a:rPr>
              <a:t>11</a:t>
            </a:r>
            <a:endParaRPr sz="600">
              <a:latin typeface="Lucida Console"/>
              <a:cs typeface="Lucida Console"/>
            </a:endParaRPr>
          </a:p>
          <a:p>
            <a:pPr marL="12700">
              <a:lnSpc>
                <a:spcPts val="710"/>
              </a:lnSpc>
            </a:pPr>
            <a:r>
              <a:rPr dirty="0" sz="600" spc="-25">
                <a:latin typeface="Lucida Console"/>
                <a:cs typeface="Lucida Console"/>
              </a:rPr>
              <a:t>12</a:t>
            </a:r>
            <a:endParaRPr sz="600">
              <a:latin typeface="Lucida Console"/>
              <a:cs typeface="Lucida Console"/>
            </a:endParaRPr>
          </a:p>
          <a:p>
            <a:pPr marL="12700">
              <a:lnSpc>
                <a:spcPts val="710"/>
              </a:lnSpc>
            </a:pPr>
            <a:r>
              <a:rPr dirty="0" sz="600" spc="-25">
                <a:latin typeface="Lucida Console"/>
                <a:cs typeface="Lucida Console"/>
              </a:rPr>
              <a:t>13</a:t>
            </a:r>
            <a:endParaRPr sz="600">
              <a:latin typeface="Lucida Console"/>
              <a:cs typeface="Lucida Console"/>
            </a:endParaRPr>
          </a:p>
          <a:p>
            <a:pPr marL="12700">
              <a:lnSpc>
                <a:spcPts val="710"/>
              </a:lnSpc>
            </a:pPr>
            <a:r>
              <a:rPr dirty="0" sz="600" spc="-25">
                <a:latin typeface="Lucida Console"/>
                <a:cs typeface="Lucida Console"/>
              </a:rPr>
              <a:t>14</a:t>
            </a:r>
            <a:endParaRPr sz="600">
              <a:latin typeface="Lucida Console"/>
              <a:cs typeface="Lucida Console"/>
            </a:endParaRPr>
          </a:p>
          <a:p>
            <a:pPr marL="12700">
              <a:lnSpc>
                <a:spcPts val="710"/>
              </a:lnSpc>
            </a:pPr>
            <a:r>
              <a:rPr dirty="0" sz="600" spc="-25">
                <a:latin typeface="Lucida Console"/>
                <a:cs typeface="Lucida Console"/>
              </a:rPr>
              <a:t>15</a:t>
            </a:r>
            <a:endParaRPr sz="600">
              <a:latin typeface="Lucida Console"/>
              <a:cs typeface="Lucida Console"/>
            </a:endParaRPr>
          </a:p>
          <a:p>
            <a:pPr marL="12700">
              <a:lnSpc>
                <a:spcPts val="710"/>
              </a:lnSpc>
            </a:pPr>
            <a:r>
              <a:rPr dirty="0" sz="600" spc="-25">
                <a:latin typeface="Lucida Console"/>
                <a:cs typeface="Lucida Console"/>
              </a:rPr>
              <a:t>16</a:t>
            </a:r>
            <a:endParaRPr sz="600">
              <a:latin typeface="Lucida Console"/>
              <a:cs typeface="Lucida Console"/>
            </a:endParaRPr>
          </a:p>
          <a:p>
            <a:pPr marL="12700">
              <a:lnSpc>
                <a:spcPts val="710"/>
              </a:lnSpc>
            </a:pPr>
            <a:r>
              <a:rPr dirty="0" sz="600" spc="-25">
                <a:latin typeface="Lucida Console"/>
                <a:cs typeface="Lucida Console"/>
              </a:rPr>
              <a:t>17</a:t>
            </a:r>
            <a:endParaRPr sz="600">
              <a:latin typeface="Lucida Console"/>
              <a:cs typeface="Lucida Console"/>
            </a:endParaRPr>
          </a:p>
          <a:p>
            <a:pPr marL="12700">
              <a:lnSpc>
                <a:spcPts val="710"/>
              </a:lnSpc>
            </a:pPr>
            <a:r>
              <a:rPr dirty="0" sz="600" spc="-25">
                <a:latin typeface="Lucida Console"/>
                <a:cs typeface="Lucida Console"/>
              </a:rPr>
              <a:t>18</a:t>
            </a:r>
            <a:endParaRPr sz="600">
              <a:latin typeface="Lucida Console"/>
              <a:cs typeface="Lucida Console"/>
            </a:endParaRPr>
          </a:p>
          <a:p>
            <a:pPr marL="12700">
              <a:lnSpc>
                <a:spcPts val="710"/>
              </a:lnSpc>
            </a:pPr>
            <a:r>
              <a:rPr dirty="0" sz="600" spc="-25">
                <a:latin typeface="Lucida Console"/>
                <a:cs typeface="Lucida Console"/>
              </a:rPr>
              <a:t>19</a:t>
            </a:r>
            <a:endParaRPr sz="600">
              <a:latin typeface="Lucida Console"/>
              <a:cs typeface="Lucida Console"/>
            </a:endParaRPr>
          </a:p>
          <a:p>
            <a:pPr marL="12700">
              <a:lnSpc>
                <a:spcPts val="710"/>
              </a:lnSpc>
            </a:pPr>
            <a:r>
              <a:rPr dirty="0" sz="600" spc="-25">
                <a:latin typeface="Lucida Console"/>
                <a:cs typeface="Lucida Console"/>
              </a:rPr>
              <a:t>20</a:t>
            </a:r>
            <a:endParaRPr sz="600">
              <a:latin typeface="Lucida Console"/>
              <a:cs typeface="Lucida Console"/>
            </a:endParaRPr>
          </a:p>
          <a:p>
            <a:pPr marL="12700">
              <a:lnSpc>
                <a:spcPts val="710"/>
              </a:lnSpc>
            </a:pPr>
            <a:r>
              <a:rPr dirty="0" sz="600" spc="-25">
                <a:latin typeface="Lucida Console"/>
                <a:cs typeface="Lucida Console"/>
              </a:rPr>
              <a:t>21</a:t>
            </a:r>
            <a:endParaRPr sz="600">
              <a:latin typeface="Lucida Console"/>
              <a:cs typeface="Lucida Console"/>
            </a:endParaRPr>
          </a:p>
          <a:p>
            <a:pPr marL="12700">
              <a:lnSpc>
                <a:spcPts val="710"/>
              </a:lnSpc>
            </a:pPr>
            <a:r>
              <a:rPr dirty="0" sz="600" spc="-25">
                <a:latin typeface="Lucida Console"/>
                <a:cs typeface="Lucida Console"/>
              </a:rPr>
              <a:t>22</a:t>
            </a:r>
            <a:endParaRPr sz="600">
              <a:latin typeface="Lucida Console"/>
              <a:cs typeface="Lucida Console"/>
            </a:endParaRPr>
          </a:p>
          <a:p>
            <a:pPr marL="12700">
              <a:lnSpc>
                <a:spcPts val="710"/>
              </a:lnSpc>
            </a:pPr>
            <a:r>
              <a:rPr dirty="0" sz="600" spc="-25">
                <a:latin typeface="Lucida Console"/>
                <a:cs typeface="Lucida Console"/>
              </a:rPr>
              <a:t>23</a:t>
            </a:r>
            <a:endParaRPr sz="600">
              <a:latin typeface="Lucida Console"/>
              <a:cs typeface="Lucida Console"/>
            </a:endParaRPr>
          </a:p>
          <a:p>
            <a:pPr marL="12700">
              <a:lnSpc>
                <a:spcPts val="710"/>
              </a:lnSpc>
            </a:pPr>
            <a:r>
              <a:rPr dirty="0" sz="600" spc="-25">
                <a:latin typeface="Lucida Console"/>
                <a:cs typeface="Lucida Console"/>
              </a:rPr>
              <a:t>24</a:t>
            </a:r>
            <a:endParaRPr sz="600">
              <a:latin typeface="Lucida Console"/>
              <a:cs typeface="Lucida Console"/>
            </a:endParaRPr>
          </a:p>
          <a:p>
            <a:pPr marL="12700">
              <a:lnSpc>
                <a:spcPts val="710"/>
              </a:lnSpc>
            </a:pPr>
            <a:r>
              <a:rPr dirty="0" sz="600" spc="-25">
                <a:latin typeface="Lucida Console"/>
                <a:cs typeface="Lucida Console"/>
              </a:rPr>
              <a:t>25</a:t>
            </a:r>
            <a:endParaRPr sz="600">
              <a:latin typeface="Lucida Console"/>
              <a:cs typeface="Lucida Console"/>
            </a:endParaRPr>
          </a:p>
          <a:p>
            <a:pPr marL="12700">
              <a:lnSpc>
                <a:spcPts val="710"/>
              </a:lnSpc>
            </a:pPr>
            <a:r>
              <a:rPr dirty="0" sz="600" spc="-25">
                <a:latin typeface="Lucida Console"/>
                <a:cs typeface="Lucida Console"/>
              </a:rPr>
              <a:t>26</a:t>
            </a:r>
            <a:endParaRPr sz="600">
              <a:latin typeface="Lucida Console"/>
              <a:cs typeface="Lucida Console"/>
            </a:endParaRPr>
          </a:p>
          <a:p>
            <a:pPr marL="12700">
              <a:lnSpc>
                <a:spcPts val="710"/>
              </a:lnSpc>
            </a:pPr>
            <a:r>
              <a:rPr dirty="0" sz="600" spc="-25">
                <a:latin typeface="Lucida Console"/>
                <a:cs typeface="Lucida Console"/>
              </a:rPr>
              <a:t>27</a:t>
            </a:r>
            <a:endParaRPr sz="600">
              <a:latin typeface="Lucida Console"/>
              <a:cs typeface="Lucida Console"/>
            </a:endParaRPr>
          </a:p>
          <a:p>
            <a:pPr marL="12700">
              <a:lnSpc>
                <a:spcPts val="710"/>
              </a:lnSpc>
            </a:pPr>
            <a:r>
              <a:rPr dirty="0" sz="600" spc="-25">
                <a:latin typeface="Lucida Console"/>
                <a:cs typeface="Lucida Console"/>
              </a:rPr>
              <a:t>28</a:t>
            </a:r>
            <a:endParaRPr sz="600">
              <a:latin typeface="Lucida Console"/>
              <a:cs typeface="Lucida Console"/>
            </a:endParaRPr>
          </a:p>
          <a:p>
            <a:pPr marL="12700">
              <a:lnSpc>
                <a:spcPts val="710"/>
              </a:lnSpc>
            </a:pPr>
            <a:r>
              <a:rPr dirty="0" sz="600" spc="-25">
                <a:latin typeface="Lucida Console"/>
                <a:cs typeface="Lucida Console"/>
              </a:rPr>
              <a:t>29</a:t>
            </a:r>
            <a:endParaRPr sz="600">
              <a:latin typeface="Lucida Console"/>
              <a:cs typeface="Lucida Console"/>
            </a:endParaRPr>
          </a:p>
          <a:p>
            <a:pPr marL="12700">
              <a:lnSpc>
                <a:spcPts val="715"/>
              </a:lnSpc>
            </a:pPr>
            <a:r>
              <a:rPr dirty="0" sz="600" spc="-25">
                <a:latin typeface="Lucida Console"/>
                <a:cs typeface="Lucida Console"/>
              </a:rPr>
              <a:t>30</a:t>
            </a:r>
            <a:endParaRPr sz="600">
              <a:latin typeface="Lucida Console"/>
              <a:cs typeface="Lucida Console"/>
            </a:endParaRPr>
          </a:p>
        </p:txBody>
      </p:sp>
      <p:sp>
        <p:nvSpPr>
          <p:cNvPr id="9" name="object 9" descr=""/>
          <p:cNvSpPr txBox="1"/>
          <p:nvPr/>
        </p:nvSpPr>
        <p:spPr>
          <a:xfrm>
            <a:off x="2806684" y="8932699"/>
            <a:ext cx="706120" cy="93345"/>
          </a:xfrm>
          <a:prstGeom prst="rect">
            <a:avLst/>
          </a:prstGeom>
        </p:spPr>
        <p:txBody>
          <a:bodyPr wrap="square" lIns="0" tIns="0" rIns="0" bIns="0" rtlCol="0" vert="vert270">
            <a:spAutoFit/>
          </a:bodyPr>
          <a:lstStyle/>
          <a:p>
            <a:pPr>
              <a:lnSpc>
                <a:spcPts val="565"/>
              </a:lnSpc>
            </a:pPr>
            <a:r>
              <a:rPr dirty="0" sz="600" spc="-25">
                <a:latin typeface="Lucida Console"/>
                <a:cs typeface="Lucida Console"/>
              </a:rPr>
              <a:t>23</a:t>
            </a:r>
            <a:endParaRPr sz="600">
              <a:latin typeface="Lucida Console"/>
              <a:cs typeface="Lucida Console"/>
            </a:endParaRPr>
          </a:p>
          <a:p>
            <a:pPr>
              <a:lnSpc>
                <a:spcPts val="710"/>
              </a:lnSpc>
            </a:pPr>
            <a:r>
              <a:rPr dirty="0" sz="600" spc="-25">
                <a:latin typeface="Lucida Console"/>
                <a:cs typeface="Lucida Console"/>
              </a:rPr>
              <a:t>24</a:t>
            </a:r>
            <a:endParaRPr sz="600">
              <a:latin typeface="Lucida Console"/>
              <a:cs typeface="Lucida Console"/>
            </a:endParaRPr>
          </a:p>
          <a:p>
            <a:pPr>
              <a:lnSpc>
                <a:spcPts val="710"/>
              </a:lnSpc>
            </a:pPr>
            <a:r>
              <a:rPr dirty="0" sz="600" spc="-25">
                <a:latin typeface="Lucida Console"/>
                <a:cs typeface="Lucida Console"/>
              </a:rPr>
              <a:t>25</a:t>
            </a:r>
            <a:endParaRPr sz="600">
              <a:latin typeface="Lucida Console"/>
              <a:cs typeface="Lucida Console"/>
            </a:endParaRPr>
          </a:p>
          <a:p>
            <a:pPr>
              <a:lnSpc>
                <a:spcPts val="710"/>
              </a:lnSpc>
            </a:pPr>
            <a:r>
              <a:rPr dirty="0" sz="600" spc="-25">
                <a:latin typeface="Lucida Console"/>
                <a:cs typeface="Lucida Console"/>
              </a:rPr>
              <a:t>26</a:t>
            </a:r>
            <a:endParaRPr sz="600">
              <a:latin typeface="Lucida Console"/>
              <a:cs typeface="Lucida Console"/>
            </a:endParaRPr>
          </a:p>
          <a:p>
            <a:pPr>
              <a:lnSpc>
                <a:spcPts val="710"/>
              </a:lnSpc>
            </a:pPr>
            <a:r>
              <a:rPr dirty="0" sz="600" spc="-25">
                <a:latin typeface="Lucida Console"/>
                <a:cs typeface="Lucida Console"/>
              </a:rPr>
              <a:t>27</a:t>
            </a:r>
            <a:endParaRPr sz="600">
              <a:latin typeface="Lucida Console"/>
              <a:cs typeface="Lucida Console"/>
            </a:endParaRPr>
          </a:p>
          <a:p>
            <a:pPr>
              <a:lnSpc>
                <a:spcPts val="710"/>
              </a:lnSpc>
            </a:pPr>
            <a:r>
              <a:rPr dirty="0" sz="600" spc="-25">
                <a:latin typeface="Lucida Console"/>
                <a:cs typeface="Lucida Console"/>
              </a:rPr>
              <a:t>28</a:t>
            </a:r>
            <a:endParaRPr sz="600">
              <a:latin typeface="Lucida Console"/>
              <a:cs typeface="Lucida Console"/>
            </a:endParaRPr>
          </a:p>
          <a:p>
            <a:pPr>
              <a:lnSpc>
                <a:spcPts val="710"/>
              </a:lnSpc>
            </a:pPr>
            <a:r>
              <a:rPr dirty="0" sz="600" spc="-25">
                <a:latin typeface="Lucida Console"/>
                <a:cs typeface="Lucida Console"/>
              </a:rPr>
              <a:t>29</a:t>
            </a:r>
            <a:endParaRPr sz="600">
              <a:latin typeface="Lucida Console"/>
              <a:cs typeface="Lucida Console"/>
            </a:endParaRPr>
          </a:p>
          <a:p>
            <a:pPr>
              <a:lnSpc>
                <a:spcPts val="715"/>
              </a:lnSpc>
            </a:pPr>
            <a:r>
              <a:rPr dirty="0" sz="600" spc="-25">
                <a:latin typeface="Lucida Console"/>
                <a:cs typeface="Lucida Console"/>
              </a:rPr>
              <a:t>30</a:t>
            </a:r>
            <a:endParaRPr sz="600">
              <a:latin typeface="Lucida Console"/>
              <a:cs typeface="Lucida Console"/>
            </a:endParaRPr>
          </a:p>
        </p:txBody>
      </p:sp>
      <p:grpSp>
        <p:nvGrpSpPr>
          <p:cNvPr id="10" name="object 10" descr=""/>
          <p:cNvGrpSpPr/>
          <p:nvPr/>
        </p:nvGrpSpPr>
        <p:grpSpPr>
          <a:xfrm>
            <a:off x="586620" y="7248532"/>
            <a:ext cx="3065145" cy="2165350"/>
            <a:chOff x="586620" y="7248532"/>
            <a:chExt cx="3065145" cy="2165350"/>
          </a:xfrm>
        </p:grpSpPr>
        <p:sp>
          <p:nvSpPr>
            <p:cNvPr id="11" name="object 11" descr=""/>
            <p:cNvSpPr/>
            <p:nvPr/>
          </p:nvSpPr>
          <p:spPr>
            <a:xfrm>
              <a:off x="589160" y="7251072"/>
              <a:ext cx="3060065" cy="2160270"/>
            </a:xfrm>
            <a:custGeom>
              <a:avLst/>
              <a:gdLst/>
              <a:ahLst/>
              <a:cxnLst/>
              <a:rect l="l" t="t" r="r" b="b"/>
              <a:pathLst>
                <a:path w="3060065" h="2160270">
                  <a:moveTo>
                    <a:pt x="0" y="2160026"/>
                  </a:moveTo>
                  <a:lnTo>
                    <a:pt x="0" y="0"/>
                  </a:lnTo>
                  <a:lnTo>
                    <a:pt x="3060037" y="0"/>
                  </a:lnTo>
                  <a:lnTo>
                    <a:pt x="3060037" y="2160026"/>
                  </a:lnTo>
                  <a:lnTo>
                    <a:pt x="0" y="2160026"/>
                  </a:lnTo>
                  <a:close/>
                </a:path>
              </a:pathLst>
            </a:custGeom>
            <a:ln w="506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2" name="object 12" descr=""/>
            <p:cNvSpPr/>
            <p:nvPr/>
          </p:nvSpPr>
          <p:spPr>
            <a:xfrm>
              <a:off x="879320" y="7521076"/>
              <a:ext cx="2480310" cy="0"/>
            </a:xfrm>
            <a:custGeom>
              <a:avLst/>
              <a:gdLst/>
              <a:ahLst/>
              <a:cxnLst/>
              <a:rect l="l" t="t" r="r" b="b"/>
              <a:pathLst>
                <a:path w="2480310" h="0">
                  <a:moveTo>
                    <a:pt x="0" y="0"/>
                  </a:moveTo>
                  <a:lnTo>
                    <a:pt x="2479717" y="0"/>
                  </a:lnTo>
                </a:path>
              </a:pathLst>
            </a:custGeom>
            <a:ln w="5060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3" name="object 13" descr=""/>
            <p:cNvSpPr/>
            <p:nvPr/>
          </p:nvSpPr>
          <p:spPr>
            <a:xfrm>
              <a:off x="879320" y="7359075"/>
              <a:ext cx="2480310" cy="0"/>
            </a:xfrm>
            <a:custGeom>
              <a:avLst/>
              <a:gdLst/>
              <a:ahLst/>
              <a:cxnLst/>
              <a:rect l="l" t="t" r="r" b="b"/>
              <a:pathLst>
                <a:path w="2480310" h="0">
                  <a:moveTo>
                    <a:pt x="0" y="0"/>
                  </a:moveTo>
                  <a:lnTo>
                    <a:pt x="2479717" y="0"/>
                  </a:lnTo>
                </a:path>
              </a:pathLst>
            </a:custGeom>
            <a:ln w="5060">
              <a:solidFill>
                <a:srgbClr val="0000FF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4" name="object 14" descr=""/>
          <p:cNvSpPr txBox="1"/>
          <p:nvPr/>
        </p:nvSpPr>
        <p:spPr>
          <a:xfrm>
            <a:off x="3418535" y="7232508"/>
            <a:ext cx="143510" cy="370205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ts val="1360"/>
              </a:lnSpc>
              <a:spcBef>
                <a:spcPts val="95"/>
              </a:spcBef>
            </a:pPr>
            <a:r>
              <a:rPr dirty="0" sz="1200" spc="-330">
                <a:solidFill>
                  <a:srgbClr val="0000FF"/>
                </a:solidFill>
                <a:latin typeface="Lucida Sans Unicode"/>
                <a:cs typeface="Lucida Sans Unicode"/>
              </a:rPr>
              <a:t>—</a:t>
            </a:r>
            <a:endParaRPr sz="1200">
              <a:latin typeface="Lucida Sans Unicode"/>
              <a:cs typeface="Lucida Sans Unicode"/>
            </a:endParaRPr>
          </a:p>
          <a:p>
            <a:pPr marL="12700">
              <a:lnSpc>
                <a:spcPts val="1360"/>
              </a:lnSpc>
            </a:pPr>
            <a:r>
              <a:rPr dirty="0" sz="1200" spc="254">
                <a:solidFill>
                  <a:srgbClr val="FF0000"/>
                </a:solidFill>
                <a:latin typeface="Calibri"/>
                <a:cs typeface="Calibri"/>
              </a:rPr>
              <a:t>+</a:t>
            </a:r>
            <a:endParaRPr sz="1200">
              <a:latin typeface="Calibri"/>
              <a:cs typeface="Calibri"/>
            </a:endParaRPr>
          </a:p>
        </p:txBody>
      </p:sp>
      <p:grpSp>
        <p:nvGrpSpPr>
          <p:cNvPr id="15" name="object 15" descr=""/>
          <p:cNvGrpSpPr/>
          <p:nvPr/>
        </p:nvGrpSpPr>
        <p:grpSpPr>
          <a:xfrm>
            <a:off x="876780" y="9138555"/>
            <a:ext cx="2485390" cy="167640"/>
            <a:chOff x="876780" y="9138555"/>
            <a:chExt cx="2485390" cy="167640"/>
          </a:xfrm>
        </p:grpSpPr>
        <p:sp>
          <p:nvSpPr>
            <p:cNvPr id="16" name="object 16" descr=""/>
            <p:cNvSpPr/>
            <p:nvPr/>
          </p:nvSpPr>
          <p:spPr>
            <a:xfrm>
              <a:off x="879320" y="9303096"/>
              <a:ext cx="2480310" cy="0"/>
            </a:xfrm>
            <a:custGeom>
              <a:avLst/>
              <a:gdLst/>
              <a:ahLst/>
              <a:cxnLst/>
              <a:rect l="l" t="t" r="r" b="b"/>
              <a:pathLst>
                <a:path w="2480310" h="0">
                  <a:moveTo>
                    <a:pt x="0" y="0"/>
                  </a:moveTo>
                  <a:lnTo>
                    <a:pt x="2479717" y="0"/>
                  </a:lnTo>
                </a:path>
              </a:pathLst>
            </a:custGeom>
            <a:ln w="5060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7" name="object 17" descr=""/>
            <p:cNvSpPr/>
            <p:nvPr/>
          </p:nvSpPr>
          <p:spPr>
            <a:xfrm>
              <a:off x="879320" y="9141095"/>
              <a:ext cx="2480310" cy="0"/>
            </a:xfrm>
            <a:custGeom>
              <a:avLst/>
              <a:gdLst/>
              <a:ahLst/>
              <a:cxnLst/>
              <a:rect l="l" t="t" r="r" b="b"/>
              <a:pathLst>
                <a:path w="2480310" h="0">
                  <a:moveTo>
                    <a:pt x="0" y="0"/>
                  </a:moveTo>
                  <a:lnTo>
                    <a:pt x="2479717" y="0"/>
                  </a:lnTo>
                </a:path>
              </a:pathLst>
            </a:custGeom>
            <a:ln w="5060">
              <a:solidFill>
                <a:srgbClr val="0000FF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8" name="object 18" descr=""/>
          <p:cNvSpPr txBox="1"/>
          <p:nvPr/>
        </p:nvSpPr>
        <p:spPr>
          <a:xfrm>
            <a:off x="3418535" y="9014508"/>
            <a:ext cx="143510" cy="370205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ts val="1360"/>
              </a:lnSpc>
              <a:spcBef>
                <a:spcPts val="95"/>
              </a:spcBef>
            </a:pPr>
            <a:r>
              <a:rPr dirty="0" sz="1200" spc="-330">
                <a:solidFill>
                  <a:srgbClr val="0000FF"/>
                </a:solidFill>
                <a:latin typeface="Lucida Sans Unicode"/>
                <a:cs typeface="Lucida Sans Unicode"/>
              </a:rPr>
              <a:t>—</a:t>
            </a:r>
            <a:endParaRPr sz="1200">
              <a:latin typeface="Lucida Sans Unicode"/>
              <a:cs typeface="Lucida Sans Unicode"/>
            </a:endParaRPr>
          </a:p>
          <a:p>
            <a:pPr marL="12700">
              <a:lnSpc>
                <a:spcPts val="1360"/>
              </a:lnSpc>
            </a:pPr>
            <a:r>
              <a:rPr dirty="0" sz="1200" spc="254">
                <a:solidFill>
                  <a:srgbClr val="FF0000"/>
                </a:solidFill>
                <a:latin typeface="Calibri"/>
                <a:cs typeface="Calibri"/>
              </a:rPr>
              <a:t>+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19" name="object 19" descr=""/>
          <p:cNvSpPr txBox="1"/>
          <p:nvPr/>
        </p:nvSpPr>
        <p:spPr>
          <a:xfrm>
            <a:off x="629297" y="8646160"/>
            <a:ext cx="190500" cy="738505"/>
          </a:xfrm>
          <a:prstGeom prst="rect">
            <a:avLst/>
          </a:prstGeom>
        </p:spPr>
        <p:txBody>
          <a:bodyPr wrap="square" lIns="0" tIns="10477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825"/>
              </a:spcBef>
            </a:pPr>
            <a:r>
              <a:rPr dirty="0" sz="1200" spc="-50">
                <a:latin typeface="Calibri"/>
                <a:cs typeface="Calibri"/>
              </a:rPr>
              <a:t>a</a:t>
            </a:r>
            <a:endParaRPr sz="1200">
              <a:latin typeface="Calibri"/>
              <a:cs typeface="Calibri"/>
            </a:endParaRPr>
          </a:p>
          <a:p>
            <a:pPr marL="59055">
              <a:lnSpc>
                <a:spcPts val="1360"/>
              </a:lnSpc>
              <a:spcBef>
                <a:spcPts val="730"/>
              </a:spcBef>
            </a:pPr>
            <a:r>
              <a:rPr dirty="0" sz="1200" spc="-330">
                <a:solidFill>
                  <a:srgbClr val="0000FF"/>
                </a:solidFill>
                <a:latin typeface="Lucida Sans Unicode"/>
                <a:cs typeface="Lucida Sans Unicode"/>
              </a:rPr>
              <a:t>—</a:t>
            </a:r>
            <a:endParaRPr sz="1200">
              <a:latin typeface="Lucida Sans Unicode"/>
              <a:cs typeface="Lucida Sans Unicode"/>
            </a:endParaRPr>
          </a:p>
          <a:p>
            <a:pPr marL="61594">
              <a:lnSpc>
                <a:spcPts val="1360"/>
              </a:lnSpc>
            </a:pPr>
            <a:r>
              <a:rPr dirty="0" sz="1200" spc="254">
                <a:solidFill>
                  <a:srgbClr val="FF0000"/>
                </a:solidFill>
                <a:latin typeface="Calibri"/>
                <a:cs typeface="Calibri"/>
              </a:rPr>
              <a:t>+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20" name="object 20" descr=""/>
          <p:cNvSpPr txBox="1"/>
          <p:nvPr/>
        </p:nvSpPr>
        <p:spPr>
          <a:xfrm>
            <a:off x="637870" y="7817594"/>
            <a:ext cx="82550" cy="1054735"/>
          </a:xfrm>
          <a:prstGeom prst="rect">
            <a:avLst/>
          </a:prstGeom>
        </p:spPr>
        <p:txBody>
          <a:bodyPr wrap="square" lIns="0" tIns="52069" rIns="0" bIns="0" rtlCol="0" vert="horz">
            <a:spAutoFit/>
          </a:bodyPr>
          <a:lstStyle/>
          <a:p>
            <a:pPr indent="20320">
              <a:lnSpc>
                <a:spcPct val="50500"/>
              </a:lnSpc>
              <a:spcBef>
                <a:spcPts val="409"/>
              </a:spcBef>
            </a:pPr>
            <a:r>
              <a:rPr dirty="0" sz="1200" spc="-60">
                <a:latin typeface="Calibri"/>
                <a:cs typeface="Calibri"/>
              </a:rPr>
              <a:t>i </a:t>
            </a:r>
            <a:r>
              <a:rPr dirty="0" sz="1200" spc="-620">
                <a:latin typeface="Calibri"/>
                <a:cs typeface="Calibri"/>
              </a:rPr>
              <a:t>h</a:t>
            </a:r>
            <a:r>
              <a:rPr dirty="0" baseline="-20833" sz="1800" spc="-22">
                <a:latin typeface="Calibri"/>
                <a:cs typeface="Calibri"/>
              </a:rPr>
              <a:t>g</a:t>
            </a:r>
            <a:endParaRPr baseline="-20833" sz="1800">
              <a:latin typeface="Calibri"/>
              <a:cs typeface="Calibri"/>
            </a:endParaRPr>
          </a:p>
          <a:p>
            <a:pPr marL="18415">
              <a:lnSpc>
                <a:spcPts val="1415"/>
              </a:lnSpc>
            </a:pPr>
            <a:r>
              <a:rPr dirty="0" sz="1200" spc="-50">
                <a:latin typeface="Calibri"/>
                <a:cs typeface="Calibri"/>
              </a:rPr>
              <a:t>f</a:t>
            </a:r>
            <a:endParaRPr sz="12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340"/>
              </a:spcBef>
            </a:pPr>
            <a:endParaRPr sz="1200">
              <a:latin typeface="Calibri"/>
              <a:cs typeface="Calibri"/>
            </a:endParaRPr>
          </a:p>
          <a:p>
            <a:pPr indent="8255">
              <a:lnSpc>
                <a:spcPct val="60200"/>
              </a:lnSpc>
              <a:spcBef>
                <a:spcPts val="5"/>
              </a:spcBef>
            </a:pPr>
            <a:r>
              <a:rPr dirty="0" sz="1200" spc="-114">
                <a:latin typeface="Calibri"/>
                <a:cs typeface="Calibri"/>
              </a:rPr>
              <a:t>e</a:t>
            </a:r>
            <a:r>
              <a:rPr dirty="0" sz="1200" spc="500">
                <a:latin typeface="Calibri"/>
                <a:cs typeface="Calibri"/>
              </a:rPr>
              <a:t> </a:t>
            </a:r>
            <a:r>
              <a:rPr dirty="0" sz="1200" spc="-595">
                <a:latin typeface="Calibri"/>
                <a:cs typeface="Calibri"/>
              </a:rPr>
              <a:t>d</a:t>
            </a:r>
            <a:r>
              <a:rPr dirty="0" baseline="-25462" sz="1800" spc="-37">
                <a:latin typeface="Calibri"/>
                <a:cs typeface="Calibri"/>
              </a:rPr>
              <a:t>c</a:t>
            </a:r>
            <a:endParaRPr baseline="-25462" sz="1800">
              <a:latin typeface="Calibri"/>
              <a:cs typeface="Calibri"/>
            </a:endParaRPr>
          </a:p>
          <a:p>
            <a:pPr>
              <a:lnSpc>
                <a:spcPts val="1415"/>
              </a:lnSpc>
            </a:pPr>
            <a:r>
              <a:rPr dirty="0" sz="1200" spc="-50">
                <a:latin typeface="Calibri"/>
                <a:cs typeface="Calibri"/>
              </a:rPr>
              <a:t>b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21" name="object 21" descr=""/>
          <p:cNvSpPr txBox="1"/>
          <p:nvPr/>
        </p:nvSpPr>
        <p:spPr>
          <a:xfrm>
            <a:off x="643750" y="7232508"/>
            <a:ext cx="176530" cy="63754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45085">
              <a:lnSpc>
                <a:spcPts val="1360"/>
              </a:lnSpc>
              <a:spcBef>
                <a:spcPts val="95"/>
              </a:spcBef>
            </a:pPr>
            <a:r>
              <a:rPr dirty="0" sz="1200" spc="-330">
                <a:solidFill>
                  <a:srgbClr val="0000FF"/>
                </a:solidFill>
                <a:latin typeface="Lucida Sans Unicode"/>
                <a:cs typeface="Lucida Sans Unicode"/>
              </a:rPr>
              <a:t>—</a:t>
            </a:r>
            <a:endParaRPr sz="1200">
              <a:latin typeface="Lucida Sans Unicode"/>
              <a:cs typeface="Lucida Sans Unicode"/>
            </a:endParaRPr>
          </a:p>
          <a:p>
            <a:pPr marL="47625">
              <a:lnSpc>
                <a:spcPts val="1360"/>
              </a:lnSpc>
            </a:pPr>
            <a:r>
              <a:rPr dirty="0" sz="1200" spc="254">
                <a:solidFill>
                  <a:srgbClr val="FF0000"/>
                </a:solidFill>
                <a:latin typeface="Calibri"/>
                <a:cs typeface="Calibri"/>
              </a:rPr>
              <a:t>+</a:t>
            </a:r>
            <a:endParaRPr sz="12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665"/>
              </a:spcBef>
            </a:pPr>
            <a:r>
              <a:rPr dirty="0" sz="1200" spc="15">
                <a:latin typeface="Calibri"/>
                <a:cs typeface="Calibri"/>
              </a:rPr>
              <a:t>j</a:t>
            </a:r>
            <a:endParaRPr sz="1200">
              <a:latin typeface="Calibri"/>
              <a:cs typeface="Calibri"/>
            </a:endParaRPr>
          </a:p>
        </p:txBody>
      </p:sp>
      <p:grpSp>
        <p:nvGrpSpPr>
          <p:cNvPr id="22" name="object 22" descr=""/>
          <p:cNvGrpSpPr/>
          <p:nvPr/>
        </p:nvGrpSpPr>
        <p:grpSpPr>
          <a:xfrm>
            <a:off x="653503" y="7129598"/>
            <a:ext cx="3075940" cy="2058670"/>
            <a:chOff x="653503" y="7129598"/>
            <a:chExt cx="3075940" cy="2058670"/>
          </a:xfrm>
        </p:grpSpPr>
        <p:pic>
          <p:nvPicPr>
            <p:cNvPr id="23" name="object 23" descr="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653503" y="7839684"/>
              <a:ext cx="1887347" cy="982789"/>
            </a:xfrm>
            <a:prstGeom prst="rect">
              <a:avLst/>
            </a:prstGeom>
          </p:spPr>
        </p:pic>
        <p:pic>
          <p:nvPicPr>
            <p:cNvPr id="24" name="object 24" descr="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2776905" y="8086712"/>
              <a:ext cx="952500" cy="920750"/>
            </a:xfrm>
            <a:prstGeom prst="rect">
              <a:avLst/>
            </a:prstGeom>
          </p:spPr>
        </p:pic>
        <p:sp>
          <p:nvSpPr>
            <p:cNvPr id="25" name="object 25" descr=""/>
            <p:cNvSpPr/>
            <p:nvPr/>
          </p:nvSpPr>
          <p:spPr>
            <a:xfrm>
              <a:off x="2309259" y="7663558"/>
              <a:ext cx="789940" cy="200660"/>
            </a:xfrm>
            <a:custGeom>
              <a:avLst/>
              <a:gdLst/>
              <a:ahLst/>
              <a:cxnLst/>
              <a:rect l="l" t="t" r="r" b="b"/>
              <a:pathLst>
                <a:path w="789939" h="200659">
                  <a:moveTo>
                    <a:pt x="0" y="200065"/>
                  </a:moveTo>
                  <a:lnTo>
                    <a:pt x="22971" y="165343"/>
                  </a:lnTo>
                  <a:lnTo>
                    <a:pt x="49637" y="133928"/>
                  </a:lnTo>
                  <a:lnTo>
                    <a:pt x="79629" y="105819"/>
                  </a:lnTo>
                  <a:lnTo>
                    <a:pt x="112576" y="81018"/>
                  </a:lnTo>
                  <a:lnTo>
                    <a:pt x="148109" y="59523"/>
                  </a:lnTo>
                  <a:lnTo>
                    <a:pt x="185858" y="41335"/>
                  </a:lnTo>
                  <a:lnTo>
                    <a:pt x="225455" y="26454"/>
                  </a:lnTo>
                  <a:lnTo>
                    <a:pt x="266530" y="14880"/>
                  </a:lnTo>
                  <a:lnTo>
                    <a:pt x="308713" y="6613"/>
                  </a:lnTo>
                  <a:lnTo>
                    <a:pt x="351635" y="1653"/>
                  </a:lnTo>
                  <a:lnTo>
                    <a:pt x="394927" y="0"/>
                  </a:lnTo>
                  <a:lnTo>
                    <a:pt x="438218" y="1653"/>
                  </a:lnTo>
                  <a:lnTo>
                    <a:pt x="481140" y="6613"/>
                  </a:lnTo>
                  <a:lnTo>
                    <a:pt x="523323" y="14880"/>
                  </a:lnTo>
                  <a:lnTo>
                    <a:pt x="564398" y="26454"/>
                  </a:lnTo>
                  <a:lnTo>
                    <a:pt x="603995" y="41335"/>
                  </a:lnTo>
                  <a:lnTo>
                    <a:pt x="641745" y="59523"/>
                  </a:lnTo>
                  <a:lnTo>
                    <a:pt x="677278" y="81018"/>
                  </a:lnTo>
                  <a:lnTo>
                    <a:pt x="710225" y="105819"/>
                  </a:lnTo>
                  <a:lnTo>
                    <a:pt x="740216" y="133928"/>
                  </a:lnTo>
                  <a:lnTo>
                    <a:pt x="766882" y="165343"/>
                  </a:lnTo>
                  <a:lnTo>
                    <a:pt x="789854" y="200065"/>
                  </a:lnTo>
                </a:path>
              </a:pathLst>
            </a:custGeom>
            <a:ln w="720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6" name="object 26" descr=""/>
            <p:cNvSpPr/>
            <p:nvPr/>
          </p:nvSpPr>
          <p:spPr>
            <a:xfrm>
              <a:off x="1129167" y="7165598"/>
              <a:ext cx="2070100" cy="605790"/>
            </a:xfrm>
            <a:custGeom>
              <a:avLst/>
              <a:gdLst/>
              <a:ahLst/>
              <a:cxnLst/>
              <a:rect l="l" t="t" r="r" b="b"/>
              <a:pathLst>
                <a:path w="2070100" h="605790">
                  <a:moveTo>
                    <a:pt x="0" y="605323"/>
                  </a:moveTo>
                  <a:lnTo>
                    <a:pt x="4576" y="540792"/>
                  </a:lnTo>
                  <a:lnTo>
                    <a:pt x="17964" y="479896"/>
                  </a:lnTo>
                  <a:lnTo>
                    <a:pt x="39653" y="422636"/>
                  </a:lnTo>
                  <a:lnTo>
                    <a:pt x="69132" y="369011"/>
                  </a:lnTo>
                  <a:lnTo>
                    <a:pt x="105891" y="319022"/>
                  </a:lnTo>
                  <a:lnTo>
                    <a:pt x="149418" y="272668"/>
                  </a:lnTo>
                  <a:lnTo>
                    <a:pt x="199203" y="229950"/>
                  </a:lnTo>
                  <a:lnTo>
                    <a:pt x="254735" y="190867"/>
                  </a:lnTo>
                  <a:lnTo>
                    <a:pt x="315502" y="155421"/>
                  </a:lnTo>
                  <a:lnTo>
                    <a:pt x="380995" y="123609"/>
                  </a:lnTo>
                  <a:lnTo>
                    <a:pt x="450703" y="95433"/>
                  </a:lnTo>
                  <a:lnTo>
                    <a:pt x="486977" y="82709"/>
                  </a:lnTo>
                  <a:lnTo>
                    <a:pt x="524114" y="70893"/>
                  </a:lnTo>
                  <a:lnTo>
                    <a:pt x="562048" y="59987"/>
                  </a:lnTo>
                  <a:lnTo>
                    <a:pt x="600717" y="49989"/>
                  </a:lnTo>
                  <a:lnTo>
                    <a:pt x="640057" y="40900"/>
                  </a:lnTo>
                  <a:lnTo>
                    <a:pt x="680003" y="32720"/>
                  </a:lnTo>
                  <a:lnTo>
                    <a:pt x="720491" y="25449"/>
                  </a:lnTo>
                  <a:lnTo>
                    <a:pt x="761459" y="19086"/>
                  </a:lnTo>
                  <a:lnTo>
                    <a:pt x="802842" y="13633"/>
                  </a:lnTo>
                  <a:lnTo>
                    <a:pt x="844576" y="9088"/>
                  </a:lnTo>
                  <a:lnTo>
                    <a:pt x="886597" y="5453"/>
                  </a:lnTo>
                  <a:lnTo>
                    <a:pt x="928842" y="2726"/>
                  </a:lnTo>
                  <a:lnTo>
                    <a:pt x="971246" y="908"/>
                  </a:lnTo>
                  <a:lnTo>
                    <a:pt x="1013746" y="0"/>
                  </a:lnTo>
                  <a:lnTo>
                    <a:pt x="1056278" y="0"/>
                  </a:lnTo>
                  <a:lnTo>
                    <a:pt x="1098779" y="908"/>
                  </a:lnTo>
                  <a:lnTo>
                    <a:pt x="1141183" y="2726"/>
                  </a:lnTo>
                  <a:lnTo>
                    <a:pt x="1183428" y="5453"/>
                  </a:lnTo>
                  <a:lnTo>
                    <a:pt x="1225449" y="9088"/>
                  </a:lnTo>
                  <a:lnTo>
                    <a:pt x="1267183" y="13633"/>
                  </a:lnTo>
                  <a:lnTo>
                    <a:pt x="1308566" y="19086"/>
                  </a:lnTo>
                  <a:lnTo>
                    <a:pt x="1349534" y="25449"/>
                  </a:lnTo>
                  <a:lnTo>
                    <a:pt x="1390022" y="32720"/>
                  </a:lnTo>
                  <a:lnTo>
                    <a:pt x="1429968" y="40900"/>
                  </a:lnTo>
                  <a:lnTo>
                    <a:pt x="1469308" y="49989"/>
                  </a:lnTo>
                  <a:lnTo>
                    <a:pt x="1507977" y="59987"/>
                  </a:lnTo>
                  <a:lnTo>
                    <a:pt x="1545911" y="70893"/>
                  </a:lnTo>
                  <a:lnTo>
                    <a:pt x="1583048" y="82709"/>
                  </a:lnTo>
                  <a:lnTo>
                    <a:pt x="1619322" y="95433"/>
                  </a:lnTo>
                  <a:lnTo>
                    <a:pt x="1689030" y="123609"/>
                  </a:lnTo>
                  <a:lnTo>
                    <a:pt x="1754522" y="155421"/>
                  </a:lnTo>
                  <a:lnTo>
                    <a:pt x="1815290" y="190867"/>
                  </a:lnTo>
                  <a:lnTo>
                    <a:pt x="1870822" y="229950"/>
                  </a:lnTo>
                  <a:lnTo>
                    <a:pt x="1920607" y="272668"/>
                  </a:lnTo>
                  <a:lnTo>
                    <a:pt x="1964134" y="319022"/>
                  </a:lnTo>
                  <a:lnTo>
                    <a:pt x="2000893" y="369011"/>
                  </a:lnTo>
                  <a:lnTo>
                    <a:pt x="2030372" y="422636"/>
                  </a:lnTo>
                  <a:lnTo>
                    <a:pt x="2052061" y="479896"/>
                  </a:lnTo>
                  <a:lnTo>
                    <a:pt x="2065449" y="540792"/>
                  </a:lnTo>
                  <a:lnTo>
                    <a:pt x="2068871" y="572603"/>
                  </a:lnTo>
                  <a:lnTo>
                    <a:pt x="2070025" y="605323"/>
                  </a:lnTo>
                </a:path>
              </a:pathLst>
            </a:custGeom>
            <a:ln w="72000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7" name="object 27" descr=""/>
            <p:cNvSpPr/>
            <p:nvPr/>
          </p:nvSpPr>
          <p:spPr>
            <a:xfrm>
              <a:off x="1319247" y="7898536"/>
              <a:ext cx="1960245" cy="1253490"/>
            </a:xfrm>
            <a:custGeom>
              <a:avLst/>
              <a:gdLst/>
              <a:ahLst/>
              <a:cxnLst/>
              <a:rect l="l" t="t" r="r" b="b"/>
              <a:pathLst>
                <a:path w="1960245" h="1253490">
                  <a:moveTo>
                    <a:pt x="0" y="990011"/>
                  </a:moveTo>
                  <a:lnTo>
                    <a:pt x="20925" y="1024082"/>
                  </a:lnTo>
                  <a:lnTo>
                    <a:pt x="42837" y="1055581"/>
                  </a:lnTo>
                  <a:lnTo>
                    <a:pt x="89487" y="1111053"/>
                  </a:lnTo>
                  <a:lnTo>
                    <a:pt x="139691" y="1156806"/>
                  </a:lnTo>
                  <a:lnTo>
                    <a:pt x="193190" y="1193222"/>
                  </a:lnTo>
                  <a:lnTo>
                    <a:pt x="249727" y="1220680"/>
                  </a:lnTo>
                  <a:lnTo>
                    <a:pt x="309043" y="1239560"/>
                  </a:lnTo>
                  <a:lnTo>
                    <a:pt x="370879" y="1250242"/>
                  </a:lnTo>
                  <a:lnTo>
                    <a:pt x="434976" y="1253107"/>
                  </a:lnTo>
                  <a:lnTo>
                    <a:pt x="467792" y="1251726"/>
                  </a:lnTo>
                  <a:lnTo>
                    <a:pt x="534797" y="1243577"/>
                  </a:lnTo>
                  <a:lnTo>
                    <a:pt x="603418" y="1228561"/>
                  </a:lnTo>
                  <a:lnTo>
                    <a:pt x="673396" y="1207057"/>
                  </a:lnTo>
                  <a:lnTo>
                    <a:pt x="744473" y="1179446"/>
                  </a:lnTo>
                  <a:lnTo>
                    <a:pt x="780342" y="1163469"/>
                  </a:lnTo>
                  <a:lnTo>
                    <a:pt x="816389" y="1146108"/>
                  </a:lnTo>
                  <a:lnTo>
                    <a:pt x="852582" y="1127411"/>
                  </a:lnTo>
                  <a:lnTo>
                    <a:pt x="888887" y="1107423"/>
                  </a:lnTo>
                  <a:lnTo>
                    <a:pt x="925274" y="1086195"/>
                  </a:lnTo>
                  <a:lnTo>
                    <a:pt x="961708" y="1063772"/>
                  </a:lnTo>
                  <a:lnTo>
                    <a:pt x="998159" y="1040202"/>
                  </a:lnTo>
                  <a:lnTo>
                    <a:pt x="1034594" y="1015533"/>
                  </a:lnTo>
                  <a:lnTo>
                    <a:pt x="1070981" y="989812"/>
                  </a:lnTo>
                  <a:lnTo>
                    <a:pt x="1107286" y="963088"/>
                  </a:lnTo>
                  <a:lnTo>
                    <a:pt x="1143479" y="935406"/>
                  </a:lnTo>
                  <a:lnTo>
                    <a:pt x="1179526" y="906816"/>
                  </a:lnTo>
                  <a:lnTo>
                    <a:pt x="1215395" y="877363"/>
                  </a:lnTo>
                  <a:lnTo>
                    <a:pt x="1251055" y="847097"/>
                  </a:lnTo>
                  <a:lnTo>
                    <a:pt x="1286472" y="816064"/>
                  </a:lnTo>
                  <a:lnTo>
                    <a:pt x="1321614" y="784312"/>
                  </a:lnTo>
                  <a:lnTo>
                    <a:pt x="1356450" y="751888"/>
                  </a:lnTo>
                  <a:lnTo>
                    <a:pt x="1390946" y="718841"/>
                  </a:lnTo>
                  <a:lnTo>
                    <a:pt x="1425070" y="685217"/>
                  </a:lnTo>
                  <a:lnTo>
                    <a:pt x="1458791" y="651063"/>
                  </a:lnTo>
                  <a:lnTo>
                    <a:pt x="1492076" y="616428"/>
                  </a:lnTo>
                  <a:lnTo>
                    <a:pt x="1524892" y="581360"/>
                  </a:lnTo>
                  <a:lnTo>
                    <a:pt x="1557207" y="545904"/>
                  </a:lnTo>
                  <a:lnTo>
                    <a:pt x="1588989" y="510110"/>
                  </a:lnTo>
                  <a:lnTo>
                    <a:pt x="1620206" y="474024"/>
                  </a:lnTo>
                  <a:lnTo>
                    <a:pt x="1650825" y="437694"/>
                  </a:lnTo>
                  <a:lnTo>
                    <a:pt x="1680814" y="401168"/>
                  </a:lnTo>
                  <a:lnTo>
                    <a:pt x="1710141" y="364492"/>
                  </a:lnTo>
                  <a:lnTo>
                    <a:pt x="1738772" y="327716"/>
                  </a:lnTo>
                  <a:lnTo>
                    <a:pt x="1766677" y="290885"/>
                  </a:lnTo>
                  <a:lnTo>
                    <a:pt x="1793823" y="254048"/>
                  </a:lnTo>
                  <a:lnTo>
                    <a:pt x="1820177" y="217252"/>
                  </a:lnTo>
                  <a:lnTo>
                    <a:pt x="1845707" y="180545"/>
                  </a:lnTo>
                  <a:lnTo>
                    <a:pt x="1870381" y="143973"/>
                  </a:lnTo>
                  <a:lnTo>
                    <a:pt x="1894166" y="107586"/>
                  </a:lnTo>
                  <a:lnTo>
                    <a:pt x="1917031" y="71429"/>
                  </a:lnTo>
                  <a:lnTo>
                    <a:pt x="1938942" y="35551"/>
                  </a:lnTo>
                  <a:lnTo>
                    <a:pt x="1959868" y="0"/>
                  </a:lnTo>
                </a:path>
              </a:pathLst>
            </a:custGeom>
            <a:ln w="72000">
              <a:solidFill>
                <a:srgbClr val="FFF2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8" name="object 28" descr=""/>
            <p:cNvSpPr/>
            <p:nvPr/>
          </p:nvSpPr>
          <p:spPr>
            <a:xfrm>
              <a:off x="1229246" y="7624910"/>
              <a:ext cx="2325370" cy="1139190"/>
            </a:xfrm>
            <a:custGeom>
              <a:avLst/>
              <a:gdLst/>
              <a:ahLst/>
              <a:cxnLst/>
              <a:rect l="l" t="t" r="r" b="b"/>
              <a:pathLst>
                <a:path w="2325370" h="1139190">
                  <a:moveTo>
                    <a:pt x="0" y="1138724"/>
                  </a:moveTo>
                  <a:lnTo>
                    <a:pt x="35184" y="1083547"/>
                  </a:lnTo>
                  <a:lnTo>
                    <a:pt x="76456" y="1028950"/>
                  </a:lnTo>
                  <a:lnTo>
                    <a:pt x="123426" y="975001"/>
                  </a:lnTo>
                  <a:lnTo>
                    <a:pt x="175703" y="921770"/>
                  </a:lnTo>
                  <a:lnTo>
                    <a:pt x="203710" y="895445"/>
                  </a:lnTo>
                  <a:lnTo>
                    <a:pt x="232897" y="869326"/>
                  </a:lnTo>
                  <a:lnTo>
                    <a:pt x="263216" y="843420"/>
                  </a:lnTo>
                  <a:lnTo>
                    <a:pt x="294618" y="817737"/>
                  </a:lnTo>
                  <a:lnTo>
                    <a:pt x="327054" y="792285"/>
                  </a:lnTo>
                  <a:lnTo>
                    <a:pt x="360476" y="767073"/>
                  </a:lnTo>
                  <a:lnTo>
                    <a:pt x="394833" y="742109"/>
                  </a:lnTo>
                  <a:lnTo>
                    <a:pt x="430079" y="717402"/>
                  </a:lnTo>
                  <a:lnTo>
                    <a:pt x="466164" y="692960"/>
                  </a:lnTo>
                  <a:lnTo>
                    <a:pt x="503038" y="668793"/>
                  </a:lnTo>
                  <a:lnTo>
                    <a:pt x="540655" y="644909"/>
                  </a:lnTo>
                  <a:lnTo>
                    <a:pt x="578964" y="621316"/>
                  </a:lnTo>
                  <a:lnTo>
                    <a:pt x="617916" y="598023"/>
                  </a:lnTo>
                  <a:lnTo>
                    <a:pt x="657464" y="575039"/>
                  </a:lnTo>
                  <a:lnTo>
                    <a:pt x="697558" y="552372"/>
                  </a:lnTo>
                  <a:lnTo>
                    <a:pt x="738149" y="530031"/>
                  </a:lnTo>
                  <a:lnTo>
                    <a:pt x="779189" y="508025"/>
                  </a:lnTo>
                  <a:lnTo>
                    <a:pt x="820629" y="486362"/>
                  </a:lnTo>
                  <a:lnTo>
                    <a:pt x="862421" y="465050"/>
                  </a:lnTo>
                  <a:lnTo>
                    <a:pt x="904514" y="444099"/>
                  </a:lnTo>
                  <a:lnTo>
                    <a:pt x="946861" y="423517"/>
                  </a:lnTo>
                  <a:lnTo>
                    <a:pt x="989413" y="403313"/>
                  </a:lnTo>
                  <a:lnTo>
                    <a:pt x="1032121" y="383495"/>
                  </a:lnTo>
                  <a:lnTo>
                    <a:pt x="1074936" y="364072"/>
                  </a:lnTo>
                  <a:lnTo>
                    <a:pt x="1117809" y="345052"/>
                  </a:lnTo>
                  <a:lnTo>
                    <a:pt x="1160692" y="326444"/>
                  </a:lnTo>
                  <a:lnTo>
                    <a:pt x="1203536" y="308258"/>
                  </a:lnTo>
                  <a:lnTo>
                    <a:pt x="1246292" y="290500"/>
                  </a:lnTo>
                  <a:lnTo>
                    <a:pt x="1288911" y="273180"/>
                  </a:lnTo>
                  <a:lnTo>
                    <a:pt x="1331345" y="256308"/>
                  </a:lnTo>
                  <a:lnTo>
                    <a:pt x="1373545" y="239890"/>
                  </a:lnTo>
                  <a:lnTo>
                    <a:pt x="1415461" y="223936"/>
                  </a:lnTo>
                  <a:lnTo>
                    <a:pt x="1457046" y="208454"/>
                  </a:lnTo>
                  <a:lnTo>
                    <a:pt x="1498249" y="193454"/>
                  </a:lnTo>
                  <a:lnTo>
                    <a:pt x="1539024" y="178943"/>
                  </a:lnTo>
                  <a:lnTo>
                    <a:pt x="1579320" y="164931"/>
                  </a:lnTo>
                  <a:lnTo>
                    <a:pt x="1619089" y="151425"/>
                  </a:lnTo>
                  <a:lnTo>
                    <a:pt x="1658283" y="138435"/>
                  </a:lnTo>
                  <a:lnTo>
                    <a:pt x="1696851" y="125970"/>
                  </a:lnTo>
                  <a:lnTo>
                    <a:pt x="1734747" y="114037"/>
                  </a:lnTo>
                  <a:lnTo>
                    <a:pt x="1771920" y="102645"/>
                  </a:lnTo>
                  <a:lnTo>
                    <a:pt x="1843905" y="81520"/>
                  </a:lnTo>
                  <a:lnTo>
                    <a:pt x="1912416" y="62665"/>
                  </a:lnTo>
                  <a:lnTo>
                    <a:pt x="1977063" y="46147"/>
                  </a:lnTo>
                  <a:lnTo>
                    <a:pt x="2037456" y="32036"/>
                  </a:lnTo>
                  <a:lnTo>
                    <a:pt x="2093203" y="20401"/>
                  </a:lnTo>
                  <a:lnTo>
                    <a:pt x="2143915" y="11311"/>
                  </a:lnTo>
                  <a:lnTo>
                    <a:pt x="2189202" y="4835"/>
                  </a:lnTo>
                  <a:lnTo>
                    <a:pt x="2228674" y="1041"/>
                  </a:lnTo>
                  <a:lnTo>
                    <a:pt x="2261939" y="0"/>
                  </a:lnTo>
                  <a:lnTo>
                    <a:pt x="2276123" y="532"/>
                  </a:lnTo>
                  <a:lnTo>
                    <a:pt x="2315390" y="9886"/>
                  </a:lnTo>
                  <a:lnTo>
                    <a:pt x="2325135" y="24727"/>
                  </a:lnTo>
                  <a:lnTo>
                    <a:pt x="2324370" y="31211"/>
                  </a:lnTo>
                  <a:lnTo>
                    <a:pt x="2299940" y="65060"/>
                  </a:lnTo>
                  <a:lnTo>
                    <a:pt x="2257814" y="98998"/>
                  </a:lnTo>
                  <a:lnTo>
                    <a:pt x="2217664" y="125823"/>
                  </a:lnTo>
                  <a:lnTo>
                    <a:pt x="2167404" y="156090"/>
                  </a:lnTo>
                </a:path>
              </a:pathLst>
            </a:custGeom>
            <a:ln w="72000">
              <a:solidFill>
                <a:srgbClr val="00FF0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29" name="object 29" descr="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49530">
              <a:lnSpc>
                <a:spcPts val="1235"/>
              </a:lnSpc>
            </a:pPr>
            <a:fld id="{81D60167-4931-47E6-BA6A-407CBD079E47}" type="slidenum">
              <a:rPr dirty="0" spc="-25"/>
              <a:t>35</a:t>
            </a:fld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/>
          <p:nvPr/>
        </p:nvSpPr>
        <p:spPr>
          <a:xfrm>
            <a:off x="6874586" y="1610347"/>
            <a:ext cx="46990" cy="0"/>
          </a:xfrm>
          <a:custGeom>
            <a:avLst/>
            <a:gdLst/>
            <a:ahLst/>
            <a:cxnLst/>
            <a:rect l="l" t="t" r="r" b="b"/>
            <a:pathLst>
              <a:path w="46990" h="0">
                <a:moveTo>
                  <a:pt x="0" y="0"/>
                </a:moveTo>
                <a:lnTo>
                  <a:pt x="46875" y="0"/>
                </a:lnTo>
              </a:path>
            </a:pathLst>
          </a:custGeom>
          <a:ln w="505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" name="object 3" descr=""/>
          <p:cNvSpPr txBox="1"/>
          <p:nvPr/>
        </p:nvSpPr>
        <p:spPr>
          <a:xfrm>
            <a:off x="573925" y="411350"/>
            <a:ext cx="6985634" cy="307594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4318635">
              <a:lnSpc>
                <a:spcPct val="100000"/>
              </a:lnSpc>
              <a:spcBef>
                <a:spcPts val="95"/>
              </a:spcBef>
            </a:pPr>
            <a:r>
              <a:rPr dirty="0" sz="1200" spc="10" i="1">
                <a:latin typeface="Calibri"/>
                <a:cs typeface="Calibri"/>
              </a:rPr>
              <a:t>Synchronization</a:t>
            </a:r>
            <a:r>
              <a:rPr dirty="0" sz="1200" spc="285" i="1">
                <a:latin typeface="Calibri"/>
                <a:cs typeface="Calibri"/>
              </a:rPr>
              <a:t> </a:t>
            </a:r>
            <a:r>
              <a:rPr dirty="0" sz="1200" spc="10" i="1">
                <a:latin typeface="Calibri"/>
                <a:cs typeface="Calibri"/>
              </a:rPr>
              <a:t>with</a:t>
            </a:r>
            <a:r>
              <a:rPr dirty="0" sz="1200" spc="285" i="1">
                <a:latin typeface="Calibri"/>
                <a:cs typeface="Calibri"/>
              </a:rPr>
              <a:t> </a:t>
            </a:r>
            <a:r>
              <a:rPr dirty="0" sz="1200" spc="-10" i="1">
                <a:latin typeface="Calibri"/>
                <a:cs typeface="Calibri"/>
              </a:rPr>
              <a:t>semaphores</a:t>
            </a:r>
            <a:endParaRPr sz="12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715"/>
              </a:spcBef>
            </a:pPr>
            <a:endParaRPr sz="12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tabLst>
                <a:tab pos="572770" algn="l"/>
              </a:tabLst>
            </a:pPr>
            <a:r>
              <a:rPr dirty="0" sz="1700" spc="65" b="1">
                <a:latin typeface="Calibri"/>
                <a:cs typeface="Calibri"/>
              </a:rPr>
              <a:t>6.2</a:t>
            </a:r>
            <a:r>
              <a:rPr dirty="0" sz="1700" b="1">
                <a:latin typeface="Calibri"/>
                <a:cs typeface="Calibri"/>
              </a:rPr>
              <a:t>	</a:t>
            </a:r>
            <a:r>
              <a:rPr dirty="0" sz="1700" spc="145" b="1">
                <a:latin typeface="Calibri"/>
                <a:cs typeface="Calibri"/>
              </a:rPr>
              <a:t>Synchronization</a:t>
            </a:r>
            <a:r>
              <a:rPr dirty="0" sz="1700" spc="280" b="1">
                <a:latin typeface="Calibri"/>
                <a:cs typeface="Calibri"/>
              </a:rPr>
              <a:t> </a:t>
            </a:r>
            <a:r>
              <a:rPr dirty="0" sz="1700" spc="140" b="1">
                <a:latin typeface="Calibri"/>
                <a:cs typeface="Calibri"/>
              </a:rPr>
              <a:t>with</a:t>
            </a:r>
            <a:r>
              <a:rPr dirty="0" sz="1700" spc="280" b="1">
                <a:latin typeface="Calibri"/>
                <a:cs typeface="Calibri"/>
              </a:rPr>
              <a:t> </a:t>
            </a:r>
            <a:r>
              <a:rPr dirty="0" sz="1700" spc="100" b="1">
                <a:latin typeface="Calibri"/>
                <a:cs typeface="Calibri"/>
              </a:rPr>
              <a:t>semaphores</a:t>
            </a:r>
            <a:endParaRPr sz="17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430"/>
              </a:spcBef>
            </a:pPr>
            <a:endParaRPr sz="1700">
              <a:latin typeface="Calibri"/>
              <a:cs typeface="Calibri"/>
            </a:endParaRPr>
          </a:p>
          <a:p>
            <a:pPr marL="12700" marR="5080">
              <a:lnSpc>
                <a:spcPct val="100000"/>
              </a:lnSpc>
            </a:pPr>
            <a:r>
              <a:rPr dirty="0" sz="1200" spc="65">
                <a:latin typeface="Calibri"/>
                <a:cs typeface="Calibri"/>
              </a:rPr>
              <a:t>In</a:t>
            </a:r>
            <a:r>
              <a:rPr dirty="0" sz="1200" spc="4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a</a:t>
            </a:r>
            <a:r>
              <a:rPr dirty="0" sz="1200" spc="3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special</a:t>
            </a:r>
            <a:r>
              <a:rPr dirty="0" sz="1200" spc="5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experiment,</a:t>
            </a:r>
            <a:r>
              <a:rPr dirty="0" sz="1200" spc="75">
                <a:latin typeface="Calibri"/>
                <a:cs typeface="Calibri"/>
              </a:rPr>
              <a:t> </a:t>
            </a:r>
            <a:r>
              <a:rPr dirty="0" sz="1200" spc="-25">
                <a:latin typeface="Calibri"/>
                <a:cs typeface="Calibri"/>
              </a:rPr>
              <a:t>two</a:t>
            </a:r>
            <a:r>
              <a:rPr dirty="0" sz="1200" spc="4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tasks</a:t>
            </a:r>
            <a:r>
              <a:rPr dirty="0" sz="1200" spc="3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that</a:t>
            </a:r>
            <a:r>
              <a:rPr dirty="0" sz="1200" spc="4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send</a:t>
            </a:r>
            <a:r>
              <a:rPr dirty="0" sz="1200" spc="4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both</a:t>
            </a:r>
            <a:r>
              <a:rPr dirty="0" sz="1200" spc="4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outputs</a:t>
            </a:r>
            <a:r>
              <a:rPr dirty="0" sz="1200" spc="4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to</a:t>
            </a:r>
            <a:r>
              <a:rPr dirty="0" sz="1200" spc="4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the</a:t>
            </a:r>
            <a:r>
              <a:rPr dirty="0" sz="1200" spc="4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shared</a:t>
            </a:r>
            <a:r>
              <a:rPr dirty="0" sz="1200" spc="4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serial</a:t>
            </a:r>
            <a:r>
              <a:rPr dirty="0" sz="1200" spc="4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monitor</a:t>
            </a:r>
            <a:r>
              <a:rPr dirty="0" sz="1200" spc="4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(AnalogRead</a:t>
            </a:r>
            <a:r>
              <a:rPr dirty="0" sz="1200" spc="265">
                <a:latin typeface="Calibri"/>
                <a:cs typeface="Calibri"/>
              </a:rPr>
              <a:t> </a:t>
            </a:r>
            <a:r>
              <a:rPr dirty="0" sz="1200" spc="135">
                <a:latin typeface="Calibri"/>
                <a:cs typeface="Calibri"/>
              </a:rPr>
              <a:t>DigitalR </a:t>
            </a:r>
            <a:r>
              <a:rPr dirty="0" sz="1200" spc="65">
                <a:latin typeface="Calibri"/>
                <a:cs typeface="Calibri"/>
              </a:rPr>
              <a:t>The</a:t>
            </a:r>
            <a:r>
              <a:rPr dirty="0" sz="1200" spc="45">
                <a:latin typeface="Calibri"/>
                <a:cs typeface="Calibri"/>
              </a:rPr>
              <a:t> </a:t>
            </a:r>
            <a:r>
              <a:rPr dirty="0" sz="1200" spc="10">
                <a:latin typeface="Calibri"/>
                <a:cs typeface="Calibri"/>
              </a:rPr>
              <a:t>sketch</a:t>
            </a:r>
            <a:r>
              <a:rPr dirty="0" sz="1200" spc="55">
                <a:latin typeface="Calibri"/>
                <a:cs typeface="Calibri"/>
              </a:rPr>
              <a:t> </a:t>
            </a:r>
            <a:r>
              <a:rPr dirty="0" sz="1200" spc="10">
                <a:latin typeface="Calibri"/>
                <a:cs typeface="Calibri"/>
              </a:rPr>
              <a:t>works</a:t>
            </a:r>
            <a:r>
              <a:rPr dirty="0" sz="1200" spc="50">
                <a:latin typeface="Calibri"/>
                <a:cs typeface="Calibri"/>
              </a:rPr>
              <a:t> </a:t>
            </a:r>
            <a:r>
              <a:rPr dirty="0" sz="1200" spc="10">
                <a:latin typeface="Calibri"/>
                <a:cs typeface="Calibri"/>
              </a:rPr>
              <a:t>on</a:t>
            </a:r>
            <a:r>
              <a:rPr dirty="0" sz="1200" spc="55">
                <a:latin typeface="Calibri"/>
                <a:cs typeface="Calibri"/>
              </a:rPr>
              <a:t> </a:t>
            </a:r>
            <a:r>
              <a:rPr dirty="0" sz="1200" spc="10">
                <a:latin typeface="Calibri"/>
                <a:cs typeface="Calibri"/>
              </a:rPr>
              <a:t>the</a:t>
            </a:r>
            <a:r>
              <a:rPr dirty="0" sz="1200" spc="55">
                <a:latin typeface="Calibri"/>
                <a:cs typeface="Calibri"/>
              </a:rPr>
              <a:t> </a:t>
            </a:r>
            <a:r>
              <a:rPr dirty="0" sz="1200" spc="100">
                <a:latin typeface="Calibri"/>
                <a:cs typeface="Calibri"/>
              </a:rPr>
              <a:t>UNO</a:t>
            </a:r>
            <a:r>
              <a:rPr dirty="0" sz="1200" spc="45">
                <a:latin typeface="Calibri"/>
                <a:cs typeface="Calibri"/>
              </a:rPr>
              <a:t> </a:t>
            </a:r>
            <a:r>
              <a:rPr dirty="0" sz="1200" spc="85">
                <a:latin typeface="Calibri"/>
                <a:cs typeface="Calibri"/>
              </a:rPr>
              <a:t>R3</a:t>
            </a:r>
            <a:r>
              <a:rPr dirty="0" sz="1200" spc="55">
                <a:latin typeface="Calibri"/>
                <a:cs typeface="Calibri"/>
              </a:rPr>
              <a:t> </a:t>
            </a:r>
            <a:r>
              <a:rPr dirty="0" sz="1200" spc="10">
                <a:latin typeface="Calibri"/>
                <a:cs typeface="Calibri"/>
              </a:rPr>
              <a:t>board</a:t>
            </a:r>
            <a:r>
              <a:rPr dirty="0" sz="1200" spc="50">
                <a:latin typeface="Calibri"/>
                <a:cs typeface="Calibri"/>
              </a:rPr>
              <a:t> </a:t>
            </a:r>
            <a:r>
              <a:rPr dirty="0" sz="1200" spc="10">
                <a:latin typeface="Calibri"/>
                <a:cs typeface="Calibri"/>
              </a:rPr>
              <a:t>as</a:t>
            </a:r>
            <a:r>
              <a:rPr dirty="0" sz="1200" spc="55">
                <a:latin typeface="Calibri"/>
                <a:cs typeface="Calibri"/>
              </a:rPr>
              <a:t> </a:t>
            </a:r>
            <a:r>
              <a:rPr dirty="0" sz="1200" spc="10">
                <a:latin typeface="Calibri"/>
                <a:cs typeface="Calibri"/>
              </a:rPr>
              <a:t>well</a:t>
            </a:r>
            <a:r>
              <a:rPr dirty="0" sz="1200" spc="55">
                <a:latin typeface="Calibri"/>
                <a:cs typeface="Calibri"/>
              </a:rPr>
              <a:t> </a:t>
            </a:r>
            <a:r>
              <a:rPr dirty="0" sz="1200" spc="10">
                <a:latin typeface="Calibri"/>
                <a:cs typeface="Calibri"/>
              </a:rPr>
              <a:t>as</a:t>
            </a:r>
            <a:r>
              <a:rPr dirty="0" sz="1200" spc="50">
                <a:latin typeface="Calibri"/>
                <a:cs typeface="Calibri"/>
              </a:rPr>
              <a:t> </a:t>
            </a:r>
            <a:r>
              <a:rPr dirty="0" sz="1200" spc="10">
                <a:latin typeface="Calibri"/>
                <a:cs typeface="Calibri"/>
              </a:rPr>
              <a:t>on</a:t>
            </a:r>
            <a:r>
              <a:rPr dirty="0" sz="1200" spc="55">
                <a:latin typeface="Calibri"/>
                <a:cs typeface="Calibri"/>
              </a:rPr>
              <a:t> </a:t>
            </a:r>
            <a:r>
              <a:rPr dirty="0" sz="1200" spc="10">
                <a:latin typeface="Calibri"/>
                <a:cs typeface="Calibri"/>
              </a:rPr>
              <a:t>the</a:t>
            </a:r>
            <a:r>
              <a:rPr dirty="0" sz="1200" spc="45">
                <a:latin typeface="Calibri"/>
                <a:cs typeface="Calibri"/>
              </a:rPr>
              <a:t> </a:t>
            </a:r>
            <a:r>
              <a:rPr dirty="0" sz="1200" spc="10">
                <a:latin typeface="Calibri"/>
                <a:cs typeface="Calibri"/>
              </a:rPr>
              <a:t>Raspberry</a:t>
            </a:r>
            <a:r>
              <a:rPr dirty="0" sz="1200" spc="50">
                <a:latin typeface="Calibri"/>
                <a:cs typeface="Calibri"/>
              </a:rPr>
              <a:t> </a:t>
            </a:r>
            <a:r>
              <a:rPr dirty="0" sz="1200" spc="10">
                <a:latin typeface="Calibri"/>
                <a:cs typeface="Calibri"/>
              </a:rPr>
              <a:t>Pico</a:t>
            </a:r>
            <a:r>
              <a:rPr dirty="0" sz="1200" spc="55">
                <a:latin typeface="Calibri"/>
                <a:cs typeface="Calibri"/>
              </a:rPr>
              <a:t> </a:t>
            </a:r>
            <a:r>
              <a:rPr dirty="0" sz="1200" spc="10">
                <a:latin typeface="Calibri"/>
                <a:cs typeface="Calibri"/>
              </a:rPr>
              <a:t>board.</a:t>
            </a:r>
            <a:r>
              <a:rPr dirty="0" sz="1200" spc="225">
                <a:latin typeface="Calibri"/>
                <a:cs typeface="Calibri"/>
              </a:rPr>
              <a:t> </a:t>
            </a:r>
            <a:r>
              <a:rPr dirty="0" sz="1200" spc="55">
                <a:latin typeface="Calibri"/>
                <a:cs typeface="Calibri"/>
              </a:rPr>
              <a:t>If</a:t>
            </a:r>
            <a:r>
              <a:rPr dirty="0" sz="1200" spc="50">
                <a:latin typeface="Calibri"/>
                <a:cs typeface="Calibri"/>
              </a:rPr>
              <a:t> </a:t>
            </a:r>
            <a:r>
              <a:rPr dirty="0" sz="1200" spc="10">
                <a:latin typeface="Calibri"/>
                <a:cs typeface="Calibri"/>
              </a:rPr>
              <a:t>you</a:t>
            </a:r>
            <a:r>
              <a:rPr dirty="0" sz="1200" spc="50">
                <a:latin typeface="Calibri"/>
                <a:cs typeface="Calibri"/>
              </a:rPr>
              <a:t> </a:t>
            </a:r>
            <a:r>
              <a:rPr dirty="0" sz="1200" spc="10">
                <a:latin typeface="Calibri"/>
                <a:cs typeface="Calibri"/>
              </a:rPr>
              <a:t>mark</a:t>
            </a:r>
            <a:r>
              <a:rPr dirty="0" sz="1200" spc="50">
                <a:latin typeface="Calibri"/>
                <a:cs typeface="Calibri"/>
              </a:rPr>
              <a:t> </a:t>
            </a:r>
            <a:r>
              <a:rPr dirty="0" sz="1200" spc="10">
                <a:latin typeface="Calibri"/>
                <a:cs typeface="Calibri"/>
              </a:rPr>
              <a:t>out</a:t>
            </a:r>
            <a:r>
              <a:rPr dirty="0" sz="1200" spc="50">
                <a:latin typeface="Calibri"/>
                <a:cs typeface="Calibri"/>
              </a:rPr>
              <a:t> </a:t>
            </a:r>
            <a:r>
              <a:rPr dirty="0" sz="1200" spc="-25">
                <a:latin typeface="Calibri"/>
                <a:cs typeface="Calibri"/>
              </a:rPr>
              <a:t>the </a:t>
            </a:r>
            <a:r>
              <a:rPr dirty="0" sz="1200">
                <a:latin typeface="Calibri"/>
                <a:cs typeface="Calibri"/>
              </a:rPr>
              <a:t>encapsulation</a:t>
            </a:r>
            <a:r>
              <a:rPr dirty="0" sz="1200" spc="10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in</a:t>
            </a:r>
            <a:r>
              <a:rPr dirty="0" sz="1200" spc="10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the</a:t>
            </a:r>
            <a:r>
              <a:rPr dirty="0" sz="1200" spc="9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sketch</a:t>
            </a:r>
            <a:r>
              <a:rPr dirty="0" sz="1200" spc="10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with</a:t>
            </a:r>
            <a:r>
              <a:rPr dirty="0" sz="1200" spc="10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the</a:t>
            </a:r>
            <a:r>
              <a:rPr dirty="0" sz="1200" spc="9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semaphores,</a:t>
            </a:r>
            <a:r>
              <a:rPr dirty="0" sz="1200" spc="114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then</a:t>
            </a:r>
            <a:r>
              <a:rPr dirty="0" sz="1200" spc="10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strange</a:t>
            </a:r>
            <a:r>
              <a:rPr dirty="0" sz="1200" spc="9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formatting</a:t>
            </a:r>
            <a:r>
              <a:rPr dirty="0" sz="1200" spc="10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occurs</a:t>
            </a:r>
            <a:r>
              <a:rPr dirty="0" sz="1200" spc="9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in</a:t>
            </a:r>
            <a:r>
              <a:rPr dirty="0" sz="1200" spc="10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the</a:t>
            </a:r>
            <a:r>
              <a:rPr dirty="0" sz="1200" spc="9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output.</a:t>
            </a:r>
            <a:r>
              <a:rPr dirty="0" sz="1200" spc="315">
                <a:latin typeface="Calibri"/>
                <a:cs typeface="Calibri"/>
              </a:rPr>
              <a:t> </a:t>
            </a:r>
            <a:r>
              <a:rPr dirty="0" sz="1200" spc="55">
                <a:latin typeface="Calibri"/>
                <a:cs typeface="Calibri"/>
              </a:rPr>
              <a:t>This </a:t>
            </a:r>
            <a:r>
              <a:rPr dirty="0" sz="1200">
                <a:latin typeface="Calibri"/>
                <a:cs typeface="Calibri"/>
              </a:rPr>
              <a:t>happens</a:t>
            </a:r>
            <a:r>
              <a:rPr dirty="0" sz="1200" spc="15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because</a:t>
            </a:r>
            <a:r>
              <a:rPr dirty="0" sz="1200" spc="15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the</a:t>
            </a:r>
            <a:r>
              <a:rPr dirty="0" sz="1200" spc="15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task</a:t>
            </a:r>
            <a:r>
              <a:rPr dirty="0" sz="1200" spc="16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switch</a:t>
            </a:r>
            <a:r>
              <a:rPr dirty="0" sz="1200" spc="15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for</a:t>
            </a:r>
            <a:r>
              <a:rPr dirty="0" sz="1200" spc="15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the</a:t>
            </a:r>
            <a:r>
              <a:rPr dirty="0" sz="1200" spc="15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shared</a:t>
            </a:r>
            <a:r>
              <a:rPr dirty="0" sz="1200" spc="16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resource</a:t>
            </a:r>
            <a:r>
              <a:rPr dirty="0" sz="1200" spc="15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occurs</a:t>
            </a:r>
            <a:r>
              <a:rPr dirty="0" sz="1200" spc="15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unexpectedly.</a:t>
            </a:r>
            <a:r>
              <a:rPr dirty="0" sz="1200" spc="355">
                <a:latin typeface="Calibri"/>
                <a:cs typeface="Calibri"/>
              </a:rPr>
              <a:t> </a:t>
            </a:r>
            <a:r>
              <a:rPr dirty="0" sz="1200" spc="65">
                <a:latin typeface="Calibri"/>
                <a:cs typeface="Calibri"/>
              </a:rPr>
              <a:t>The</a:t>
            </a:r>
            <a:r>
              <a:rPr dirty="0" sz="1200" spc="15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shared</a:t>
            </a:r>
            <a:r>
              <a:rPr dirty="0" sz="1200" spc="155">
                <a:latin typeface="Calibri"/>
                <a:cs typeface="Calibri"/>
              </a:rPr>
              <a:t> </a:t>
            </a:r>
            <a:r>
              <a:rPr dirty="0" sz="1200" spc="-10">
                <a:latin typeface="Calibri"/>
                <a:cs typeface="Calibri"/>
              </a:rPr>
              <a:t>memory</a:t>
            </a:r>
            <a:endParaRPr sz="12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20"/>
              </a:spcBef>
            </a:pPr>
            <a:r>
              <a:rPr dirty="0" sz="1200">
                <a:latin typeface="Calibri"/>
                <a:cs typeface="Calibri"/>
              </a:rPr>
              <a:t>of</a:t>
            </a:r>
            <a:r>
              <a:rPr dirty="0" sz="1200" spc="12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the</a:t>
            </a:r>
            <a:r>
              <a:rPr dirty="0" sz="1200" spc="12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serial</a:t>
            </a:r>
            <a:r>
              <a:rPr dirty="0" sz="1200" spc="12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monitor</a:t>
            </a:r>
            <a:r>
              <a:rPr dirty="0" sz="1200" spc="12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is</a:t>
            </a:r>
            <a:r>
              <a:rPr dirty="0" sz="1200" spc="12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not</a:t>
            </a:r>
            <a:r>
              <a:rPr dirty="0" sz="1200" spc="12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protected</a:t>
            </a:r>
            <a:r>
              <a:rPr dirty="0" sz="1200" spc="12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by</a:t>
            </a:r>
            <a:r>
              <a:rPr dirty="0" sz="1200" spc="12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the</a:t>
            </a:r>
            <a:r>
              <a:rPr dirty="0" sz="1200" spc="120">
                <a:latin typeface="Calibri"/>
                <a:cs typeface="Calibri"/>
              </a:rPr>
              <a:t> </a:t>
            </a:r>
            <a:r>
              <a:rPr dirty="0" sz="1200" spc="-10">
                <a:latin typeface="Calibri"/>
                <a:cs typeface="Calibri"/>
              </a:rPr>
              <a:t>scheduler/dispatcher.</a:t>
            </a:r>
            <a:endParaRPr sz="1200">
              <a:latin typeface="Calibri"/>
              <a:cs typeface="Calibri"/>
            </a:endParaRPr>
          </a:p>
          <a:p>
            <a:pPr algn="just" marL="12700" marR="483870">
              <a:lnSpc>
                <a:spcPct val="100000"/>
              </a:lnSpc>
              <a:spcBef>
                <a:spcPts val="1420"/>
              </a:spcBef>
            </a:pPr>
            <a:r>
              <a:rPr dirty="0" sz="1200" spc="75">
                <a:latin typeface="Calibri"/>
                <a:cs typeface="Calibri"/>
              </a:rPr>
              <a:t>This</a:t>
            </a:r>
            <a:r>
              <a:rPr dirty="0" sz="1200" spc="13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is</a:t>
            </a:r>
            <a:r>
              <a:rPr dirty="0" sz="1200" spc="14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the</a:t>
            </a:r>
            <a:r>
              <a:rPr dirty="0" sz="1200" spc="13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exact</a:t>
            </a:r>
            <a:r>
              <a:rPr dirty="0" sz="1200" spc="13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effect</a:t>
            </a:r>
            <a:r>
              <a:rPr dirty="0" sz="1200" spc="13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wanted</a:t>
            </a:r>
            <a:r>
              <a:rPr dirty="0" sz="1200" spc="13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to</a:t>
            </a:r>
            <a:r>
              <a:rPr dirty="0" sz="1200" spc="13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create</a:t>
            </a:r>
            <a:r>
              <a:rPr dirty="0" sz="1200" spc="13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on</a:t>
            </a:r>
            <a:r>
              <a:rPr dirty="0" sz="1200" spc="13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the</a:t>
            </a:r>
            <a:r>
              <a:rPr dirty="0" sz="1200" spc="135">
                <a:latin typeface="Calibri"/>
                <a:cs typeface="Calibri"/>
              </a:rPr>
              <a:t> </a:t>
            </a:r>
            <a:r>
              <a:rPr dirty="0" sz="1200" spc="170">
                <a:latin typeface="Calibri"/>
                <a:cs typeface="Calibri"/>
              </a:rPr>
              <a:t>OLED</a:t>
            </a:r>
            <a:r>
              <a:rPr dirty="0" sz="1200" spc="13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display.</a:t>
            </a:r>
            <a:r>
              <a:rPr dirty="0" sz="1200" spc="310">
                <a:latin typeface="Calibri"/>
                <a:cs typeface="Calibri"/>
              </a:rPr>
              <a:t> </a:t>
            </a:r>
            <a:r>
              <a:rPr dirty="0" sz="1200" spc="65">
                <a:latin typeface="Calibri"/>
                <a:cs typeface="Calibri"/>
              </a:rPr>
              <a:t>The</a:t>
            </a:r>
            <a:r>
              <a:rPr dirty="0" sz="1200" spc="135">
                <a:latin typeface="Calibri"/>
                <a:cs typeface="Calibri"/>
              </a:rPr>
              <a:t> </a:t>
            </a:r>
            <a:r>
              <a:rPr dirty="0" sz="1200" spc="170">
                <a:latin typeface="Calibri"/>
                <a:cs typeface="Calibri"/>
              </a:rPr>
              <a:t>OLED</a:t>
            </a:r>
            <a:r>
              <a:rPr dirty="0" sz="1200" spc="13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is</a:t>
            </a:r>
            <a:r>
              <a:rPr dirty="0" sz="1200" spc="13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both</a:t>
            </a:r>
            <a:r>
              <a:rPr dirty="0" sz="1200" spc="13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slower</a:t>
            </a:r>
            <a:r>
              <a:rPr dirty="0" sz="1200" spc="13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than</a:t>
            </a:r>
            <a:r>
              <a:rPr dirty="0" sz="1200" spc="135">
                <a:latin typeface="Calibri"/>
                <a:cs typeface="Calibri"/>
              </a:rPr>
              <a:t> </a:t>
            </a:r>
            <a:r>
              <a:rPr dirty="0" sz="1200" spc="-25">
                <a:latin typeface="Calibri"/>
                <a:cs typeface="Calibri"/>
              </a:rPr>
              <a:t>the </a:t>
            </a:r>
            <a:r>
              <a:rPr dirty="0" sz="1200">
                <a:latin typeface="Calibri"/>
                <a:cs typeface="Calibri"/>
              </a:rPr>
              <a:t>serial</a:t>
            </a:r>
            <a:r>
              <a:rPr dirty="0" sz="1200" spc="7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monitor,</a:t>
            </a:r>
            <a:r>
              <a:rPr dirty="0" sz="1200" spc="7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consumes</a:t>
            </a:r>
            <a:r>
              <a:rPr dirty="0" sz="1200" spc="6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more</a:t>
            </a:r>
            <a:r>
              <a:rPr dirty="0" sz="1200" spc="70">
                <a:latin typeface="Calibri"/>
                <a:cs typeface="Calibri"/>
              </a:rPr>
              <a:t> </a:t>
            </a:r>
            <a:r>
              <a:rPr dirty="0" sz="1200" spc="55">
                <a:latin typeface="Calibri"/>
                <a:cs typeface="Calibri"/>
              </a:rPr>
              <a:t>CPU/memory</a:t>
            </a:r>
            <a:r>
              <a:rPr dirty="0" sz="1200" spc="7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resources</a:t>
            </a:r>
            <a:r>
              <a:rPr dirty="0" sz="1200" spc="6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and</a:t>
            </a:r>
            <a:r>
              <a:rPr dirty="0" sz="1200" spc="7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is</a:t>
            </a:r>
            <a:r>
              <a:rPr dirty="0" sz="1200" spc="6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more</a:t>
            </a:r>
            <a:r>
              <a:rPr dirty="0" sz="1200" spc="6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sensitive</a:t>
            </a:r>
            <a:r>
              <a:rPr dirty="0" sz="1200" spc="7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to</a:t>
            </a:r>
            <a:r>
              <a:rPr dirty="0" sz="1200" spc="7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system</a:t>
            </a:r>
            <a:r>
              <a:rPr dirty="0" sz="1200" spc="7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crashes.</a:t>
            </a:r>
            <a:r>
              <a:rPr dirty="0" sz="1200" spc="225">
                <a:latin typeface="Calibri"/>
                <a:cs typeface="Calibri"/>
              </a:rPr>
              <a:t> </a:t>
            </a:r>
            <a:r>
              <a:rPr dirty="0" sz="1200" spc="25">
                <a:latin typeface="Calibri"/>
                <a:cs typeface="Calibri"/>
              </a:rPr>
              <a:t>You </a:t>
            </a:r>
            <a:r>
              <a:rPr dirty="0" sz="1200" spc="10">
                <a:latin typeface="Calibri"/>
                <a:cs typeface="Calibri"/>
              </a:rPr>
              <a:t>can</a:t>
            </a:r>
            <a:r>
              <a:rPr dirty="0" sz="1200" spc="90">
                <a:latin typeface="Calibri"/>
                <a:cs typeface="Calibri"/>
              </a:rPr>
              <a:t> </a:t>
            </a:r>
            <a:r>
              <a:rPr dirty="0" sz="1200" spc="10">
                <a:latin typeface="Calibri"/>
                <a:cs typeface="Calibri"/>
              </a:rPr>
              <a:t>only</a:t>
            </a:r>
            <a:r>
              <a:rPr dirty="0" sz="1200" spc="95">
                <a:latin typeface="Calibri"/>
                <a:cs typeface="Calibri"/>
              </a:rPr>
              <a:t> </a:t>
            </a:r>
            <a:r>
              <a:rPr dirty="0" sz="1200" spc="10">
                <a:latin typeface="Calibri"/>
                <a:cs typeface="Calibri"/>
              </a:rPr>
              <a:t>carry</a:t>
            </a:r>
            <a:r>
              <a:rPr dirty="0" sz="1200" spc="95">
                <a:latin typeface="Calibri"/>
                <a:cs typeface="Calibri"/>
              </a:rPr>
              <a:t> </a:t>
            </a:r>
            <a:r>
              <a:rPr dirty="0" sz="1200" spc="10">
                <a:latin typeface="Calibri"/>
                <a:cs typeface="Calibri"/>
              </a:rPr>
              <a:t>out</a:t>
            </a:r>
            <a:r>
              <a:rPr dirty="0" sz="1200" spc="95">
                <a:latin typeface="Calibri"/>
                <a:cs typeface="Calibri"/>
              </a:rPr>
              <a:t> </a:t>
            </a:r>
            <a:r>
              <a:rPr dirty="0" sz="1200" spc="10">
                <a:latin typeface="Calibri"/>
                <a:cs typeface="Calibri"/>
              </a:rPr>
              <a:t>this</a:t>
            </a:r>
            <a:r>
              <a:rPr dirty="0" sz="1200" spc="95">
                <a:latin typeface="Calibri"/>
                <a:cs typeface="Calibri"/>
              </a:rPr>
              <a:t> </a:t>
            </a:r>
            <a:r>
              <a:rPr dirty="0" sz="1200" spc="10">
                <a:latin typeface="Calibri"/>
                <a:cs typeface="Calibri"/>
              </a:rPr>
              <a:t>experiment</a:t>
            </a:r>
            <a:r>
              <a:rPr dirty="0" sz="1200" spc="95">
                <a:latin typeface="Calibri"/>
                <a:cs typeface="Calibri"/>
              </a:rPr>
              <a:t> </a:t>
            </a:r>
            <a:r>
              <a:rPr dirty="0" sz="1200" spc="10">
                <a:latin typeface="Calibri"/>
                <a:cs typeface="Calibri"/>
              </a:rPr>
              <a:t>on</a:t>
            </a:r>
            <a:r>
              <a:rPr dirty="0" sz="1200" spc="95">
                <a:latin typeface="Calibri"/>
                <a:cs typeface="Calibri"/>
              </a:rPr>
              <a:t> </a:t>
            </a:r>
            <a:r>
              <a:rPr dirty="0" sz="1200" spc="10">
                <a:latin typeface="Calibri"/>
                <a:cs typeface="Calibri"/>
              </a:rPr>
              <a:t>the</a:t>
            </a:r>
            <a:r>
              <a:rPr dirty="0" sz="1200" spc="95">
                <a:latin typeface="Calibri"/>
                <a:cs typeface="Calibri"/>
              </a:rPr>
              <a:t> </a:t>
            </a:r>
            <a:r>
              <a:rPr dirty="0" sz="1200" spc="10">
                <a:latin typeface="Calibri"/>
                <a:cs typeface="Calibri"/>
              </a:rPr>
              <a:t>Raspberry</a:t>
            </a:r>
            <a:r>
              <a:rPr dirty="0" sz="1200" spc="95">
                <a:latin typeface="Calibri"/>
                <a:cs typeface="Calibri"/>
              </a:rPr>
              <a:t> </a:t>
            </a:r>
            <a:r>
              <a:rPr dirty="0" sz="1200" spc="10">
                <a:latin typeface="Calibri"/>
                <a:cs typeface="Calibri"/>
              </a:rPr>
              <a:t>board.</a:t>
            </a:r>
            <a:r>
              <a:rPr dirty="0" sz="1200" spc="280">
                <a:latin typeface="Calibri"/>
                <a:cs typeface="Calibri"/>
              </a:rPr>
              <a:t> </a:t>
            </a:r>
            <a:r>
              <a:rPr dirty="0" sz="1200" spc="65">
                <a:latin typeface="Calibri"/>
                <a:cs typeface="Calibri"/>
              </a:rPr>
              <a:t>The</a:t>
            </a:r>
            <a:r>
              <a:rPr dirty="0" sz="1200" spc="95">
                <a:latin typeface="Calibri"/>
                <a:cs typeface="Calibri"/>
              </a:rPr>
              <a:t> </a:t>
            </a:r>
            <a:r>
              <a:rPr dirty="0" sz="1200" spc="10">
                <a:latin typeface="Calibri"/>
                <a:cs typeface="Calibri"/>
              </a:rPr>
              <a:t>Raspberry</a:t>
            </a:r>
            <a:r>
              <a:rPr dirty="0" sz="1200" spc="95">
                <a:latin typeface="Calibri"/>
                <a:cs typeface="Calibri"/>
              </a:rPr>
              <a:t> </a:t>
            </a:r>
            <a:r>
              <a:rPr dirty="0" sz="1200" spc="10">
                <a:latin typeface="Calibri"/>
                <a:cs typeface="Calibri"/>
              </a:rPr>
              <a:t>board</a:t>
            </a:r>
            <a:r>
              <a:rPr dirty="0" sz="1200" spc="95">
                <a:latin typeface="Calibri"/>
                <a:cs typeface="Calibri"/>
              </a:rPr>
              <a:t> </a:t>
            </a:r>
            <a:r>
              <a:rPr dirty="0" sz="1200" spc="10">
                <a:latin typeface="Calibri"/>
                <a:cs typeface="Calibri"/>
              </a:rPr>
              <a:t>has</a:t>
            </a:r>
            <a:r>
              <a:rPr dirty="0" sz="1200" spc="95">
                <a:latin typeface="Calibri"/>
                <a:cs typeface="Calibri"/>
              </a:rPr>
              <a:t> </a:t>
            </a:r>
            <a:r>
              <a:rPr dirty="0" sz="1200" spc="10">
                <a:latin typeface="Calibri"/>
                <a:cs typeface="Calibri"/>
              </a:rPr>
              <a:t>two</a:t>
            </a:r>
            <a:r>
              <a:rPr dirty="0" sz="1200" spc="95">
                <a:latin typeface="Calibri"/>
                <a:cs typeface="Calibri"/>
              </a:rPr>
              <a:t> </a:t>
            </a:r>
            <a:r>
              <a:rPr dirty="0" sz="1200" spc="-10">
                <a:latin typeface="Calibri"/>
                <a:cs typeface="Calibri"/>
              </a:rPr>
              <a:t>processor </a:t>
            </a:r>
            <a:r>
              <a:rPr dirty="0" sz="1200">
                <a:latin typeface="Calibri"/>
                <a:cs typeface="Calibri"/>
              </a:rPr>
              <a:t>cores</a:t>
            </a:r>
            <a:r>
              <a:rPr dirty="0" sz="1200" spc="21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on</a:t>
            </a:r>
            <a:r>
              <a:rPr dirty="0" sz="1200" spc="21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the</a:t>
            </a:r>
            <a:r>
              <a:rPr dirty="0" sz="1200" spc="21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chip.</a:t>
            </a:r>
            <a:r>
              <a:rPr dirty="0" sz="1200" spc="44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Take</a:t>
            </a:r>
            <a:r>
              <a:rPr dirty="0" sz="1200" spc="21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a</a:t>
            </a:r>
            <a:r>
              <a:rPr dirty="0" sz="1200" spc="21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look</a:t>
            </a:r>
            <a:r>
              <a:rPr dirty="0" sz="1200" spc="21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at</a:t>
            </a:r>
            <a:r>
              <a:rPr dirty="0" sz="1200" spc="21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multitasking</a:t>
            </a:r>
            <a:r>
              <a:rPr dirty="0" sz="1200" spc="21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with</a:t>
            </a:r>
            <a:r>
              <a:rPr dirty="0" sz="1200" spc="21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and</a:t>
            </a:r>
            <a:r>
              <a:rPr dirty="0" sz="1200" spc="21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without</a:t>
            </a:r>
            <a:r>
              <a:rPr dirty="0" sz="1200" spc="21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dual-core</a:t>
            </a:r>
            <a:r>
              <a:rPr dirty="0" sz="1200" spc="21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processing.</a:t>
            </a:r>
            <a:r>
              <a:rPr dirty="0" sz="1200" spc="44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There</a:t>
            </a:r>
            <a:r>
              <a:rPr dirty="0" sz="1200" spc="21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is</a:t>
            </a:r>
            <a:r>
              <a:rPr dirty="0" sz="1200" spc="215">
                <a:latin typeface="Calibri"/>
                <a:cs typeface="Calibri"/>
              </a:rPr>
              <a:t> </a:t>
            </a:r>
            <a:r>
              <a:rPr dirty="0" sz="1200" spc="-25">
                <a:latin typeface="Calibri"/>
                <a:cs typeface="Calibri"/>
              </a:rPr>
              <a:t>an </a:t>
            </a:r>
            <a:r>
              <a:rPr dirty="0" sz="1200">
                <a:latin typeface="Calibri"/>
                <a:cs typeface="Calibri"/>
              </a:rPr>
              <a:t>excellent</a:t>
            </a:r>
            <a:r>
              <a:rPr dirty="0" sz="1200" spc="17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implementation</a:t>
            </a:r>
            <a:r>
              <a:rPr dirty="0" sz="1200" spc="17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for</a:t>
            </a:r>
            <a:r>
              <a:rPr dirty="0" sz="1200" spc="17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displaying</a:t>
            </a:r>
            <a:r>
              <a:rPr dirty="0" sz="1200" spc="17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the</a:t>
            </a:r>
            <a:r>
              <a:rPr dirty="0" sz="1200" spc="17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current</a:t>
            </a:r>
            <a:r>
              <a:rPr dirty="0" sz="1200" spc="175">
                <a:latin typeface="Calibri"/>
                <a:cs typeface="Calibri"/>
              </a:rPr>
              <a:t> </a:t>
            </a:r>
            <a:r>
              <a:rPr dirty="0" sz="1200" spc="90">
                <a:latin typeface="Calibri"/>
                <a:cs typeface="Calibri"/>
              </a:rPr>
              <a:t>CPU/task</a:t>
            </a:r>
            <a:r>
              <a:rPr dirty="0" sz="1200" spc="17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status</a:t>
            </a:r>
            <a:r>
              <a:rPr dirty="0" sz="1200" spc="17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for</a:t>
            </a:r>
            <a:r>
              <a:rPr dirty="0" sz="1200" spc="17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the</a:t>
            </a:r>
            <a:r>
              <a:rPr dirty="0" sz="1200" spc="17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RP2040</a:t>
            </a:r>
            <a:r>
              <a:rPr dirty="0" sz="1200" spc="170">
                <a:latin typeface="Calibri"/>
                <a:cs typeface="Calibri"/>
              </a:rPr>
              <a:t> </a:t>
            </a:r>
            <a:r>
              <a:rPr dirty="0" sz="1200" spc="-10">
                <a:latin typeface="Calibri"/>
                <a:cs typeface="Calibri"/>
              </a:rPr>
              <a:t>board.:</a:t>
            </a:r>
            <a:endParaRPr sz="1200">
              <a:latin typeface="Calibri"/>
              <a:cs typeface="Calibri"/>
            </a:endParaRPr>
          </a:p>
        </p:txBody>
      </p:sp>
      <p:grpSp>
        <p:nvGrpSpPr>
          <p:cNvPr id="4" name="object 4" descr=""/>
          <p:cNvGrpSpPr/>
          <p:nvPr/>
        </p:nvGrpSpPr>
        <p:grpSpPr>
          <a:xfrm>
            <a:off x="901064" y="3764470"/>
            <a:ext cx="6211570" cy="1424940"/>
            <a:chOff x="901064" y="3764470"/>
            <a:chExt cx="6211570" cy="1424940"/>
          </a:xfrm>
        </p:grpSpPr>
        <p:sp>
          <p:nvSpPr>
            <p:cNvPr id="5" name="object 5" descr=""/>
            <p:cNvSpPr/>
            <p:nvPr/>
          </p:nvSpPr>
          <p:spPr>
            <a:xfrm>
              <a:off x="903604" y="3767010"/>
              <a:ext cx="6206490" cy="43180"/>
            </a:xfrm>
            <a:custGeom>
              <a:avLst/>
              <a:gdLst/>
              <a:ahLst/>
              <a:cxnLst/>
              <a:rect l="l" t="t" r="r" b="b"/>
              <a:pathLst>
                <a:path w="6206490" h="43179">
                  <a:moveTo>
                    <a:pt x="6206032" y="0"/>
                  </a:moveTo>
                  <a:lnTo>
                    <a:pt x="0" y="0"/>
                  </a:lnTo>
                  <a:lnTo>
                    <a:pt x="0" y="43014"/>
                  </a:lnTo>
                  <a:lnTo>
                    <a:pt x="6206032" y="43014"/>
                  </a:lnTo>
                  <a:lnTo>
                    <a:pt x="6206032" y="0"/>
                  </a:lnTo>
                  <a:close/>
                </a:path>
              </a:pathLst>
            </a:custGeom>
            <a:solidFill>
              <a:srgbClr val="F2F2F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 descr=""/>
            <p:cNvSpPr/>
            <p:nvPr/>
          </p:nvSpPr>
          <p:spPr>
            <a:xfrm>
              <a:off x="906144" y="3767010"/>
              <a:ext cx="0" cy="43180"/>
            </a:xfrm>
            <a:custGeom>
              <a:avLst/>
              <a:gdLst/>
              <a:ahLst/>
              <a:cxnLst/>
              <a:rect l="l" t="t" r="r" b="b"/>
              <a:pathLst>
                <a:path w="0" h="43179">
                  <a:moveTo>
                    <a:pt x="0" y="43014"/>
                  </a:moveTo>
                  <a:lnTo>
                    <a:pt x="0" y="0"/>
                  </a:lnTo>
                </a:path>
              </a:pathLst>
            </a:custGeom>
            <a:ln w="505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7" name="object 7" descr=""/>
            <p:cNvSpPr/>
            <p:nvPr/>
          </p:nvSpPr>
          <p:spPr>
            <a:xfrm>
              <a:off x="903604" y="3769537"/>
              <a:ext cx="43180" cy="0"/>
            </a:xfrm>
            <a:custGeom>
              <a:avLst/>
              <a:gdLst/>
              <a:ahLst/>
              <a:cxnLst/>
              <a:rect l="l" t="t" r="r" b="b"/>
              <a:pathLst>
                <a:path w="43180" h="0">
                  <a:moveTo>
                    <a:pt x="0" y="0"/>
                  </a:moveTo>
                  <a:lnTo>
                    <a:pt x="43014" y="0"/>
                  </a:lnTo>
                </a:path>
              </a:pathLst>
            </a:custGeom>
            <a:ln w="505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8" name="object 8" descr=""/>
            <p:cNvSpPr/>
            <p:nvPr/>
          </p:nvSpPr>
          <p:spPr>
            <a:xfrm>
              <a:off x="946632" y="3769537"/>
              <a:ext cx="6120130" cy="0"/>
            </a:xfrm>
            <a:custGeom>
              <a:avLst/>
              <a:gdLst/>
              <a:ahLst/>
              <a:cxnLst/>
              <a:rect l="l" t="t" r="r" b="b"/>
              <a:pathLst>
                <a:path w="6120130" h="0">
                  <a:moveTo>
                    <a:pt x="0" y="0"/>
                  </a:moveTo>
                  <a:lnTo>
                    <a:pt x="6120003" y="0"/>
                  </a:lnTo>
                </a:path>
              </a:pathLst>
            </a:custGeom>
            <a:ln w="505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9" name="object 9" descr=""/>
            <p:cNvSpPr/>
            <p:nvPr/>
          </p:nvSpPr>
          <p:spPr>
            <a:xfrm>
              <a:off x="7066622" y="3769537"/>
              <a:ext cx="43180" cy="0"/>
            </a:xfrm>
            <a:custGeom>
              <a:avLst/>
              <a:gdLst/>
              <a:ahLst/>
              <a:cxnLst/>
              <a:rect l="l" t="t" r="r" b="b"/>
              <a:pathLst>
                <a:path w="43179" h="0">
                  <a:moveTo>
                    <a:pt x="0" y="0"/>
                  </a:moveTo>
                  <a:lnTo>
                    <a:pt x="43014" y="0"/>
                  </a:lnTo>
                </a:path>
              </a:pathLst>
            </a:custGeom>
            <a:ln w="505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0" name="object 10" descr=""/>
            <p:cNvSpPr/>
            <p:nvPr/>
          </p:nvSpPr>
          <p:spPr>
            <a:xfrm>
              <a:off x="7107122" y="3767010"/>
              <a:ext cx="0" cy="43180"/>
            </a:xfrm>
            <a:custGeom>
              <a:avLst/>
              <a:gdLst/>
              <a:ahLst/>
              <a:cxnLst/>
              <a:rect l="l" t="t" r="r" b="b"/>
              <a:pathLst>
                <a:path w="0" h="43179">
                  <a:moveTo>
                    <a:pt x="0" y="43014"/>
                  </a:moveTo>
                  <a:lnTo>
                    <a:pt x="0" y="0"/>
                  </a:lnTo>
                </a:path>
              </a:pathLst>
            </a:custGeom>
            <a:ln w="505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1" name="object 11" descr=""/>
            <p:cNvSpPr/>
            <p:nvPr/>
          </p:nvSpPr>
          <p:spPr>
            <a:xfrm>
              <a:off x="908672" y="3810025"/>
              <a:ext cx="38100" cy="172085"/>
            </a:xfrm>
            <a:custGeom>
              <a:avLst/>
              <a:gdLst/>
              <a:ahLst/>
              <a:cxnLst/>
              <a:rect l="l" t="t" r="r" b="b"/>
              <a:pathLst>
                <a:path w="38100" h="172085">
                  <a:moveTo>
                    <a:pt x="37960" y="0"/>
                  </a:moveTo>
                  <a:lnTo>
                    <a:pt x="0" y="0"/>
                  </a:lnTo>
                  <a:lnTo>
                    <a:pt x="0" y="172072"/>
                  </a:lnTo>
                  <a:lnTo>
                    <a:pt x="37960" y="172072"/>
                  </a:lnTo>
                  <a:lnTo>
                    <a:pt x="37960" y="0"/>
                  </a:lnTo>
                  <a:close/>
                </a:path>
              </a:pathLst>
            </a:custGeom>
            <a:solidFill>
              <a:srgbClr val="F2F2F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2" name="object 12" descr=""/>
            <p:cNvSpPr/>
            <p:nvPr/>
          </p:nvSpPr>
          <p:spPr>
            <a:xfrm>
              <a:off x="906144" y="3810025"/>
              <a:ext cx="0" cy="172085"/>
            </a:xfrm>
            <a:custGeom>
              <a:avLst/>
              <a:gdLst/>
              <a:ahLst/>
              <a:cxnLst/>
              <a:rect l="l" t="t" r="r" b="b"/>
              <a:pathLst>
                <a:path w="0" h="172085">
                  <a:moveTo>
                    <a:pt x="0" y="172072"/>
                  </a:moveTo>
                  <a:lnTo>
                    <a:pt x="0" y="0"/>
                  </a:lnTo>
                </a:path>
              </a:pathLst>
            </a:custGeom>
            <a:ln w="5054">
              <a:solidFill>
                <a:srgbClr val="F2F2F2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3" name="object 13" descr=""/>
            <p:cNvSpPr/>
            <p:nvPr/>
          </p:nvSpPr>
          <p:spPr>
            <a:xfrm>
              <a:off x="906144" y="3810025"/>
              <a:ext cx="0" cy="172085"/>
            </a:xfrm>
            <a:custGeom>
              <a:avLst/>
              <a:gdLst/>
              <a:ahLst/>
              <a:cxnLst/>
              <a:rect l="l" t="t" r="r" b="b"/>
              <a:pathLst>
                <a:path w="0" h="172085">
                  <a:moveTo>
                    <a:pt x="0" y="172072"/>
                  </a:moveTo>
                  <a:lnTo>
                    <a:pt x="0" y="0"/>
                  </a:lnTo>
                </a:path>
              </a:pathLst>
            </a:custGeom>
            <a:ln w="505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4" name="object 14" descr=""/>
            <p:cNvSpPr/>
            <p:nvPr/>
          </p:nvSpPr>
          <p:spPr>
            <a:xfrm>
              <a:off x="946632" y="3810025"/>
              <a:ext cx="6158230" cy="172085"/>
            </a:xfrm>
            <a:custGeom>
              <a:avLst/>
              <a:gdLst/>
              <a:ahLst/>
              <a:cxnLst/>
              <a:rect l="l" t="t" r="r" b="b"/>
              <a:pathLst>
                <a:path w="6158230" h="172085">
                  <a:moveTo>
                    <a:pt x="6157950" y="0"/>
                  </a:moveTo>
                  <a:lnTo>
                    <a:pt x="6120003" y="0"/>
                  </a:lnTo>
                  <a:lnTo>
                    <a:pt x="0" y="0"/>
                  </a:lnTo>
                  <a:lnTo>
                    <a:pt x="0" y="172072"/>
                  </a:lnTo>
                  <a:lnTo>
                    <a:pt x="6119990" y="172072"/>
                  </a:lnTo>
                  <a:lnTo>
                    <a:pt x="6157950" y="172072"/>
                  </a:lnTo>
                  <a:lnTo>
                    <a:pt x="6157950" y="0"/>
                  </a:lnTo>
                  <a:close/>
                </a:path>
              </a:pathLst>
            </a:custGeom>
            <a:solidFill>
              <a:srgbClr val="F2F2F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5" name="object 15" descr=""/>
            <p:cNvSpPr/>
            <p:nvPr/>
          </p:nvSpPr>
          <p:spPr>
            <a:xfrm>
              <a:off x="7107122" y="3810025"/>
              <a:ext cx="0" cy="172085"/>
            </a:xfrm>
            <a:custGeom>
              <a:avLst/>
              <a:gdLst/>
              <a:ahLst/>
              <a:cxnLst/>
              <a:rect l="l" t="t" r="r" b="b"/>
              <a:pathLst>
                <a:path w="0" h="172085">
                  <a:moveTo>
                    <a:pt x="0" y="172072"/>
                  </a:moveTo>
                  <a:lnTo>
                    <a:pt x="0" y="0"/>
                  </a:lnTo>
                </a:path>
              </a:pathLst>
            </a:custGeom>
            <a:ln w="5054">
              <a:solidFill>
                <a:srgbClr val="F2F2F2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6" name="object 16" descr=""/>
            <p:cNvSpPr/>
            <p:nvPr/>
          </p:nvSpPr>
          <p:spPr>
            <a:xfrm>
              <a:off x="7107122" y="3810025"/>
              <a:ext cx="0" cy="172085"/>
            </a:xfrm>
            <a:custGeom>
              <a:avLst/>
              <a:gdLst/>
              <a:ahLst/>
              <a:cxnLst/>
              <a:rect l="l" t="t" r="r" b="b"/>
              <a:pathLst>
                <a:path w="0" h="172085">
                  <a:moveTo>
                    <a:pt x="0" y="172072"/>
                  </a:moveTo>
                  <a:lnTo>
                    <a:pt x="0" y="0"/>
                  </a:lnTo>
                </a:path>
              </a:pathLst>
            </a:custGeom>
            <a:ln w="505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7" name="object 17" descr=""/>
            <p:cNvSpPr/>
            <p:nvPr/>
          </p:nvSpPr>
          <p:spPr>
            <a:xfrm>
              <a:off x="908672" y="3982097"/>
              <a:ext cx="38100" cy="172085"/>
            </a:xfrm>
            <a:custGeom>
              <a:avLst/>
              <a:gdLst/>
              <a:ahLst/>
              <a:cxnLst/>
              <a:rect l="l" t="t" r="r" b="b"/>
              <a:pathLst>
                <a:path w="38100" h="172085">
                  <a:moveTo>
                    <a:pt x="37960" y="0"/>
                  </a:moveTo>
                  <a:lnTo>
                    <a:pt x="0" y="0"/>
                  </a:lnTo>
                  <a:lnTo>
                    <a:pt x="0" y="172072"/>
                  </a:lnTo>
                  <a:lnTo>
                    <a:pt x="37960" y="172072"/>
                  </a:lnTo>
                  <a:lnTo>
                    <a:pt x="37960" y="0"/>
                  </a:lnTo>
                  <a:close/>
                </a:path>
              </a:pathLst>
            </a:custGeom>
            <a:solidFill>
              <a:srgbClr val="F2F2F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8" name="object 18" descr=""/>
            <p:cNvSpPr/>
            <p:nvPr/>
          </p:nvSpPr>
          <p:spPr>
            <a:xfrm>
              <a:off x="906144" y="3982097"/>
              <a:ext cx="0" cy="172085"/>
            </a:xfrm>
            <a:custGeom>
              <a:avLst/>
              <a:gdLst/>
              <a:ahLst/>
              <a:cxnLst/>
              <a:rect l="l" t="t" r="r" b="b"/>
              <a:pathLst>
                <a:path w="0" h="172085">
                  <a:moveTo>
                    <a:pt x="0" y="172072"/>
                  </a:moveTo>
                  <a:lnTo>
                    <a:pt x="0" y="0"/>
                  </a:lnTo>
                </a:path>
              </a:pathLst>
            </a:custGeom>
            <a:ln w="5054">
              <a:solidFill>
                <a:srgbClr val="F2F2F2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9" name="object 19" descr=""/>
            <p:cNvSpPr/>
            <p:nvPr/>
          </p:nvSpPr>
          <p:spPr>
            <a:xfrm>
              <a:off x="906144" y="3982097"/>
              <a:ext cx="0" cy="172085"/>
            </a:xfrm>
            <a:custGeom>
              <a:avLst/>
              <a:gdLst/>
              <a:ahLst/>
              <a:cxnLst/>
              <a:rect l="l" t="t" r="r" b="b"/>
              <a:pathLst>
                <a:path w="0" h="172085">
                  <a:moveTo>
                    <a:pt x="0" y="172072"/>
                  </a:moveTo>
                  <a:lnTo>
                    <a:pt x="0" y="0"/>
                  </a:lnTo>
                </a:path>
              </a:pathLst>
            </a:custGeom>
            <a:ln w="505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0" name="object 20" descr=""/>
            <p:cNvSpPr/>
            <p:nvPr/>
          </p:nvSpPr>
          <p:spPr>
            <a:xfrm>
              <a:off x="946632" y="3982097"/>
              <a:ext cx="6158230" cy="172085"/>
            </a:xfrm>
            <a:custGeom>
              <a:avLst/>
              <a:gdLst/>
              <a:ahLst/>
              <a:cxnLst/>
              <a:rect l="l" t="t" r="r" b="b"/>
              <a:pathLst>
                <a:path w="6158230" h="172085">
                  <a:moveTo>
                    <a:pt x="6157950" y="0"/>
                  </a:moveTo>
                  <a:lnTo>
                    <a:pt x="6120003" y="0"/>
                  </a:lnTo>
                  <a:lnTo>
                    <a:pt x="0" y="0"/>
                  </a:lnTo>
                  <a:lnTo>
                    <a:pt x="0" y="172085"/>
                  </a:lnTo>
                  <a:lnTo>
                    <a:pt x="6119990" y="172085"/>
                  </a:lnTo>
                  <a:lnTo>
                    <a:pt x="6157950" y="172085"/>
                  </a:lnTo>
                  <a:lnTo>
                    <a:pt x="6157950" y="0"/>
                  </a:lnTo>
                  <a:close/>
                </a:path>
              </a:pathLst>
            </a:custGeom>
            <a:solidFill>
              <a:srgbClr val="F2F2F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1" name="object 21" descr=""/>
            <p:cNvSpPr/>
            <p:nvPr/>
          </p:nvSpPr>
          <p:spPr>
            <a:xfrm>
              <a:off x="7107122" y="3982097"/>
              <a:ext cx="0" cy="172085"/>
            </a:xfrm>
            <a:custGeom>
              <a:avLst/>
              <a:gdLst/>
              <a:ahLst/>
              <a:cxnLst/>
              <a:rect l="l" t="t" r="r" b="b"/>
              <a:pathLst>
                <a:path w="0" h="172085">
                  <a:moveTo>
                    <a:pt x="0" y="172072"/>
                  </a:moveTo>
                  <a:lnTo>
                    <a:pt x="0" y="0"/>
                  </a:lnTo>
                </a:path>
              </a:pathLst>
            </a:custGeom>
            <a:ln w="5054">
              <a:solidFill>
                <a:srgbClr val="F2F2F2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2" name="object 22" descr=""/>
            <p:cNvSpPr/>
            <p:nvPr/>
          </p:nvSpPr>
          <p:spPr>
            <a:xfrm>
              <a:off x="7107122" y="3982097"/>
              <a:ext cx="0" cy="172085"/>
            </a:xfrm>
            <a:custGeom>
              <a:avLst/>
              <a:gdLst/>
              <a:ahLst/>
              <a:cxnLst/>
              <a:rect l="l" t="t" r="r" b="b"/>
              <a:pathLst>
                <a:path w="0" h="172085">
                  <a:moveTo>
                    <a:pt x="0" y="172072"/>
                  </a:moveTo>
                  <a:lnTo>
                    <a:pt x="0" y="0"/>
                  </a:lnTo>
                </a:path>
              </a:pathLst>
            </a:custGeom>
            <a:ln w="505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3" name="object 23" descr=""/>
            <p:cNvSpPr/>
            <p:nvPr/>
          </p:nvSpPr>
          <p:spPr>
            <a:xfrm>
              <a:off x="908672" y="4154182"/>
              <a:ext cx="38100" cy="172085"/>
            </a:xfrm>
            <a:custGeom>
              <a:avLst/>
              <a:gdLst/>
              <a:ahLst/>
              <a:cxnLst/>
              <a:rect l="l" t="t" r="r" b="b"/>
              <a:pathLst>
                <a:path w="38100" h="172085">
                  <a:moveTo>
                    <a:pt x="37960" y="0"/>
                  </a:moveTo>
                  <a:lnTo>
                    <a:pt x="0" y="0"/>
                  </a:lnTo>
                  <a:lnTo>
                    <a:pt x="0" y="172072"/>
                  </a:lnTo>
                  <a:lnTo>
                    <a:pt x="37960" y="172072"/>
                  </a:lnTo>
                  <a:lnTo>
                    <a:pt x="37960" y="0"/>
                  </a:lnTo>
                  <a:close/>
                </a:path>
              </a:pathLst>
            </a:custGeom>
            <a:solidFill>
              <a:srgbClr val="F2F2F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4" name="object 24" descr=""/>
            <p:cNvSpPr/>
            <p:nvPr/>
          </p:nvSpPr>
          <p:spPr>
            <a:xfrm>
              <a:off x="906144" y="4154182"/>
              <a:ext cx="0" cy="172085"/>
            </a:xfrm>
            <a:custGeom>
              <a:avLst/>
              <a:gdLst/>
              <a:ahLst/>
              <a:cxnLst/>
              <a:rect l="l" t="t" r="r" b="b"/>
              <a:pathLst>
                <a:path w="0" h="172085">
                  <a:moveTo>
                    <a:pt x="0" y="172072"/>
                  </a:moveTo>
                  <a:lnTo>
                    <a:pt x="0" y="0"/>
                  </a:lnTo>
                </a:path>
              </a:pathLst>
            </a:custGeom>
            <a:ln w="5054">
              <a:solidFill>
                <a:srgbClr val="F2F2F2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5" name="object 25" descr=""/>
            <p:cNvSpPr/>
            <p:nvPr/>
          </p:nvSpPr>
          <p:spPr>
            <a:xfrm>
              <a:off x="906144" y="4154182"/>
              <a:ext cx="0" cy="172085"/>
            </a:xfrm>
            <a:custGeom>
              <a:avLst/>
              <a:gdLst/>
              <a:ahLst/>
              <a:cxnLst/>
              <a:rect l="l" t="t" r="r" b="b"/>
              <a:pathLst>
                <a:path w="0" h="172085">
                  <a:moveTo>
                    <a:pt x="0" y="172072"/>
                  </a:moveTo>
                  <a:lnTo>
                    <a:pt x="0" y="0"/>
                  </a:lnTo>
                </a:path>
              </a:pathLst>
            </a:custGeom>
            <a:ln w="505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6" name="object 26" descr=""/>
            <p:cNvSpPr/>
            <p:nvPr/>
          </p:nvSpPr>
          <p:spPr>
            <a:xfrm>
              <a:off x="946632" y="4154182"/>
              <a:ext cx="6158230" cy="172085"/>
            </a:xfrm>
            <a:custGeom>
              <a:avLst/>
              <a:gdLst/>
              <a:ahLst/>
              <a:cxnLst/>
              <a:rect l="l" t="t" r="r" b="b"/>
              <a:pathLst>
                <a:path w="6158230" h="172085">
                  <a:moveTo>
                    <a:pt x="6157950" y="0"/>
                  </a:moveTo>
                  <a:lnTo>
                    <a:pt x="6120003" y="0"/>
                  </a:lnTo>
                  <a:lnTo>
                    <a:pt x="0" y="0"/>
                  </a:lnTo>
                  <a:lnTo>
                    <a:pt x="0" y="172072"/>
                  </a:lnTo>
                  <a:lnTo>
                    <a:pt x="6119990" y="172072"/>
                  </a:lnTo>
                  <a:lnTo>
                    <a:pt x="6157950" y="172072"/>
                  </a:lnTo>
                  <a:lnTo>
                    <a:pt x="6157950" y="0"/>
                  </a:lnTo>
                  <a:close/>
                </a:path>
              </a:pathLst>
            </a:custGeom>
            <a:solidFill>
              <a:srgbClr val="F2F2F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7" name="object 27" descr=""/>
            <p:cNvSpPr/>
            <p:nvPr/>
          </p:nvSpPr>
          <p:spPr>
            <a:xfrm>
              <a:off x="7107122" y="4154182"/>
              <a:ext cx="0" cy="172085"/>
            </a:xfrm>
            <a:custGeom>
              <a:avLst/>
              <a:gdLst/>
              <a:ahLst/>
              <a:cxnLst/>
              <a:rect l="l" t="t" r="r" b="b"/>
              <a:pathLst>
                <a:path w="0" h="172085">
                  <a:moveTo>
                    <a:pt x="0" y="172072"/>
                  </a:moveTo>
                  <a:lnTo>
                    <a:pt x="0" y="0"/>
                  </a:lnTo>
                </a:path>
              </a:pathLst>
            </a:custGeom>
            <a:ln w="5054">
              <a:solidFill>
                <a:srgbClr val="F2F2F2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8" name="object 28" descr=""/>
            <p:cNvSpPr/>
            <p:nvPr/>
          </p:nvSpPr>
          <p:spPr>
            <a:xfrm>
              <a:off x="7107122" y="4154182"/>
              <a:ext cx="0" cy="172085"/>
            </a:xfrm>
            <a:custGeom>
              <a:avLst/>
              <a:gdLst/>
              <a:ahLst/>
              <a:cxnLst/>
              <a:rect l="l" t="t" r="r" b="b"/>
              <a:pathLst>
                <a:path w="0" h="172085">
                  <a:moveTo>
                    <a:pt x="0" y="172072"/>
                  </a:moveTo>
                  <a:lnTo>
                    <a:pt x="0" y="0"/>
                  </a:lnTo>
                </a:path>
              </a:pathLst>
            </a:custGeom>
            <a:ln w="505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9" name="object 29" descr=""/>
            <p:cNvSpPr/>
            <p:nvPr/>
          </p:nvSpPr>
          <p:spPr>
            <a:xfrm>
              <a:off x="908672" y="4326255"/>
              <a:ext cx="38100" cy="172085"/>
            </a:xfrm>
            <a:custGeom>
              <a:avLst/>
              <a:gdLst/>
              <a:ahLst/>
              <a:cxnLst/>
              <a:rect l="l" t="t" r="r" b="b"/>
              <a:pathLst>
                <a:path w="38100" h="172085">
                  <a:moveTo>
                    <a:pt x="37960" y="0"/>
                  </a:moveTo>
                  <a:lnTo>
                    <a:pt x="0" y="0"/>
                  </a:lnTo>
                  <a:lnTo>
                    <a:pt x="0" y="172072"/>
                  </a:lnTo>
                  <a:lnTo>
                    <a:pt x="37960" y="172072"/>
                  </a:lnTo>
                  <a:lnTo>
                    <a:pt x="37960" y="0"/>
                  </a:lnTo>
                  <a:close/>
                </a:path>
              </a:pathLst>
            </a:custGeom>
            <a:solidFill>
              <a:srgbClr val="F2F2F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0" name="object 30" descr=""/>
            <p:cNvSpPr/>
            <p:nvPr/>
          </p:nvSpPr>
          <p:spPr>
            <a:xfrm>
              <a:off x="906144" y="4326255"/>
              <a:ext cx="0" cy="172085"/>
            </a:xfrm>
            <a:custGeom>
              <a:avLst/>
              <a:gdLst/>
              <a:ahLst/>
              <a:cxnLst/>
              <a:rect l="l" t="t" r="r" b="b"/>
              <a:pathLst>
                <a:path w="0" h="172085">
                  <a:moveTo>
                    <a:pt x="0" y="172072"/>
                  </a:moveTo>
                  <a:lnTo>
                    <a:pt x="0" y="0"/>
                  </a:lnTo>
                </a:path>
              </a:pathLst>
            </a:custGeom>
            <a:ln w="5054">
              <a:solidFill>
                <a:srgbClr val="F2F2F2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1" name="object 31" descr=""/>
            <p:cNvSpPr/>
            <p:nvPr/>
          </p:nvSpPr>
          <p:spPr>
            <a:xfrm>
              <a:off x="906144" y="4326255"/>
              <a:ext cx="0" cy="172085"/>
            </a:xfrm>
            <a:custGeom>
              <a:avLst/>
              <a:gdLst/>
              <a:ahLst/>
              <a:cxnLst/>
              <a:rect l="l" t="t" r="r" b="b"/>
              <a:pathLst>
                <a:path w="0" h="172085">
                  <a:moveTo>
                    <a:pt x="0" y="172072"/>
                  </a:moveTo>
                  <a:lnTo>
                    <a:pt x="0" y="0"/>
                  </a:lnTo>
                </a:path>
              </a:pathLst>
            </a:custGeom>
            <a:ln w="505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2" name="object 32" descr=""/>
            <p:cNvSpPr/>
            <p:nvPr/>
          </p:nvSpPr>
          <p:spPr>
            <a:xfrm>
              <a:off x="946632" y="4326254"/>
              <a:ext cx="6158230" cy="172085"/>
            </a:xfrm>
            <a:custGeom>
              <a:avLst/>
              <a:gdLst/>
              <a:ahLst/>
              <a:cxnLst/>
              <a:rect l="l" t="t" r="r" b="b"/>
              <a:pathLst>
                <a:path w="6158230" h="172085">
                  <a:moveTo>
                    <a:pt x="6157950" y="0"/>
                  </a:moveTo>
                  <a:lnTo>
                    <a:pt x="6120003" y="0"/>
                  </a:lnTo>
                  <a:lnTo>
                    <a:pt x="0" y="0"/>
                  </a:lnTo>
                  <a:lnTo>
                    <a:pt x="0" y="172072"/>
                  </a:lnTo>
                  <a:lnTo>
                    <a:pt x="6119990" y="172072"/>
                  </a:lnTo>
                  <a:lnTo>
                    <a:pt x="6157950" y="172072"/>
                  </a:lnTo>
                  <a:lnTo>
                    <a:pt x="6157950" y="0"/>
                  </a:lnTo>
                  <a:close/>
                </a:path>
              </a:pathLst>
            </a:custGeom>
            <a:solidFill>
              <a:srgbClr val="F2F2F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3" name="object 33" descr=""/>
            <p:cNvSpPr/>
            <p:nvPr/>
          </p:nvSpPr>
          <p:spPr>
            <a:xfrm>
              <a:off x="7107122" y="4326255"/>
              <a:ext cx="0" cy="172085"/>
            </a:xfrm>
            <a:custGeom>
              <a:avLst/>
              <a:gdLst/>
              <a:ahLst/>
              <a:cxnLst/>
              <a:rect l="l" t="t" r="r" b="b"/>
              <a:pathLst>
                <a:path w="0" h="172085">
                  <a:moveTo>
                    <a:pt x="0" y="172072"/>
                  </a:moveTo>
                  <a:lnTo>
                    <a:pt x="0" y="0"/>
                  </a:lnTo>
                </a:path>
              </a:pathLst>
            </a:custGeom>
            <a:ln w="5054">
              <a:solidFill>
                <a:srgbClr val="F2F2F2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4" name="object 34" descr=""/>
            <p:cNvSpPr/>
            <p:nvPr/>
          </p:nvSpPr>
          <p:spPr>
            <a:xfrm>
              <a:off x="7107122" y="4326255"/>
              <a:ext cx="0" cy="172085"/>
            </a:xfrm>
            <a:custGeom>
              <a:avLst/>
              <a:gdLst/>
              <a:ahLst/>
              <a:cxnLst/>
              <a:rect l="l" t="t" r="r" b="b"/>
              <a:pathLst>
                <a:path w="0" h="172085">
                  <a:moveTo>
                    <a:pt x="0" y="172072"/>
                  </a:moveTo>
                  <a:lnTo>
                    <a:pt x="0" y="0"/>
                  </a:lnTo>
                </a:path>
              </a:pathLst>
            </a:custGeom>
            <a:ln w="505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5" name="object 35" descr=""/>
            <p:cNvSpPr/>
            <p:nvPr/>
          </p:nvSpPr>
          <p:spPr>
            <a:xfrm>
              <a:off x="908672" y="4498327"/>
              <a:ext cx="38100" cy="172085"/>
            </a:xfrm>
            <a:custGeom>
              <a:avLst/>
              <a:gdLst/>
              <a:ahLst/>
              <a:cxnLst/>
              <a:rect l="l" t="t" r="r" b="b"/>
              <a:pathLst>
                <a:path w="38100" h="172085">
                  <a:moveTo>
                    <a:pt x="37960" y="0"/>
                  </a:moveTo>
                  <a:lnTo>
                    <a:pt x="0" y="0"/>
                  </a:lnTo>
                  <a:lnTo>
                    <a:pt x="0" y="172072"/>
                  </a:lnTo>
                  <a:lnTo>
                    <a:pt x="37960" y="172072"/>
                  </a:lnTo>
                  <a:lnTo>
                    <a:pt x="37960" y="0"/>
                  </a:lnTo>
                  <a:close/>
                </a:path>
              </a:pathLst>
            </a:custGeom>
            <a:solidFill>
              <a:srgbClr val="F2F2F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6" name="object 36" descr=""/>
            <p:cNvSpPr/>
            <p:nvPr/>
          </p:nvSpPr>
          <p:spPr>
            <a:xfrm>
              <a:off x="906144" y="4498327"/>
              <a:ext cx="0" cy="172085"/>
            </a:xfrm>
            <a:custGeom>
              <a:avLst/>
              <a:gdLst/>
              <a:ahLst/>
              <a:cxnLst/>
              <a:rect l="l" t="t" r="r" b="b"/>
              <a:pathLst>
                <a:path w="0" h="172085">
                  <a:moveTo>
                    <a:pt x="0" y="172072"/>
                  </a:moveTo>
                  <a:lnTo>
                    <a:pt x="0" y="0"/>
                  </a:lnTo>
                </a:path>
              </a:pathLst>
            </a:custGeom>
            <a:ln w="5054">
              <a:solidFill>
                <a:srgbClr val="F2F2F2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7" name="object 37" descr=""/>
            <p:cNvSpPr/>
            <p:nvPr/>
          </p:nvSpPr>
          <p:spPr>
            <a:xfrm>
              <a:off x="906144" y="4498327"/>
              <a:ext cx="0" cy="172085"/>
            </a:xfrm>
            <a:custGeom>
              <a:avLst/>
              <a:gdLst/>
              <a:ahLst/>
              <a:cxnLst/>
              <a:rect l="l" t="t" r="r" b="b"/>
              <a:pathLst>
                <a:path w="0" h="172085">
                  <a:moveTo>
                    <a:pt x="0" y="172072"/>
                  </a:moveTo>
                  <a:lnTo>
                    <a:pt x="0" y="0"/>
                  </a:lnTo>
                </a:path>
              </a:pathLst>
            </a:custGeom>
            <a:ln w="505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8" name="object 38" descr=""/>
            <p:cNvSpPr/>
            <p:nvPr/>
          </p:nvSpPr>
          <p:spPr>
            <a:xfrm>
              <a:off x="946632" y="4498327"/>
              <a:ext cx="6158230" cy="172085"/>
            </a:xfrm>
            <a:custGeom>
              <a:avLst/>
              <a:gdLst/>
              <a:ahLst/>
              <a:cxnLst/>
              <a:rect l="l" t="t" r="r" b="b"/>
              <a:pathLst>
                <a:path w="6158230" h="172085">
                  <a:moveTo>
                    <a:pt x="6157950" y="0"/>
                  </a:moveTo>
                  <a:lnTo>
                    <a:pt x="6120003" y="0"/>
                  </a:lnTo>
                  <a:lnTo>
                    <a:pt x="0" y="0"/>
                  </a:lnTo>
                  <a:lnTo>
                    <a:pt x="0" y="172072"/>
                  </a:lnTo>
                  <a:lnTo>
                    <a:pt x="6119990" y="172072"/>
                  </a:lnTo>
                  <a:lnTo>
                    <a:pt x="6157950" y="172072"/>
                  </a:lnTo>
                  <a:lnTo>
                    <a:pt x="6157950" y="0"/>
                  </a:lnTo>
                  <a:close/>
                </a:path>
              </a:pathLst>
            </a:custGeom>
            <a:solidFill>
              <a:srgbClr val="F2F2F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9" name="object 39" descr=""/>
            <p:cNvSpPr/>
            <p:nvPr/>
          </p:nvSpPr>
          <p:spPr>
            <a:xfrm>
              <a:off x="7107122" y="4498327"/>
              <a:ext cx="0" cy="172085"/>
            </a:xfrm>
            <a:custGeom>
              <a:avLst/>
              <a:gdLst/>
              <a:ahLst/>
              <a:cxnLst/>
              <a:rect l="l" t="t" r="r" b="b"/>
              <a:pathLst>
                <a:path w="0" h="172085">
                  <a:moveTo>
                    <a:pt x="0" y="172072"/>
                  </a:moveTo>
                  <a:lnTo>
                    <a:pt x="0" y="0"/>
                  </a:lnTo>
                </a:path>
              </a:pathLst>
            </a:custGeom>
            <a:ln w="5054">
              <a:solidFill>
                <a:srgbClr val="F2F2F2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0" name="object 40" descr=""/>
            <p:cNvSpPr/>
            <p:nvPr/>
          </p:nvSpPr>
          <p:spPr>
            <a:xfrm>
              <a:off x="7107122" y="4498327"/>
              <a:ext cx="0" cy="172085"/>
            </a:xfrm>
            <a:custGeom>
              <a:avLst/>
              <a:gdLst/>
              <a:ahLst/>
              <a:cxnLst/>
              <a:rect l="l" t="t" r="r" b="b"/>
              <a:pathLst>
                <a:path w="0" h="172085">
                  <a:moveTo>
                    <a:pt x="0" y="172072"/>
                  </a:moveTo>
                  <a:lnTo>
                    <a:pt x="0" y="0"/>
                  </a:lnTo>
                </a:path>
              </a:pathLst>
            </a:custGeom>
            <a:ln w="505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1" name="object 41" descr=""/>
            <p:cNvSpPr/>
            <p:nvPr/>
          </p:nvSpPr>
          <p:spPr>
            <a:xfrm>
              <a:off x="908672" y="4670399"/>
              <a:ext cx="38100" cy="172085"/>
            </a:xfrm>
            <a:custGeom>
              <a:avLst/>
              <a:gdLst/>
              <a:ahLst/>
              <a:cxnLst/>
              <a:rect l="l" t="t" r="r" b="b"/>
              <a:pathLst>
                <a:path w="38100" h="172085">
                  <a:moveTo>
                    <a:pt x="37960" y="0"/>
                  </a:moveTo>
                  <a:lnTo>
                    <a:pt x="0" y="0"/>
                  </a:lnTo>
                  <a:lnTo>
                    <a:pt x="0" y="172072"/>
                  </a:lnTo>
                  <a:lnTo>
                    <a:pt x="37960" y="172072"/>
                  </a:lnTo>
                  <a:lnTo>
                    <a:pt x="37960" y="0"/>
                  </a:lnTo>
                  <a:close/>
                </a:path>
              </a:pathLst>
            </a:custGeom>
            <a:solidFill>
              <a:srgbClr val="F2F2F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2" name="object 42" descr=""/>
            <p:cNvSpPr/>
            <p:nvPr/>
          </p:nvSpPr>
          <p:spPr>
            <a:xfrm>
              <a:off x="906144" y="4670399"/>
              <a:ext cx="0" cy="172085"/>
            </a:xfrm>
            <a:custGeom>
              <a:avLst/>
              <a:gdLst/>
              <a:ahLst/>
              <a:cxnLst/>
              <a:rect l="l" t="t" r="r" b="b"/>
              <a:pathLst>
                <a:path w="0" h="172085">
                  <a:moveTo>
                    <a:pt x="0" y="172072"/>
                  </a:moveTo>
                  <a:lnTo>
                    <a:pt x="0" y="0"/>
                  </a:lnTo>
                </a:path>
              </a:pathLst>
            </a:custGeom>
            <a:ln w="5054">
              <a:solidFill>
                <a:srgbClr val="F2F2F2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3" name="object 43" descr=""/>
            <p:cNvSpPr/>
            <p:nvPr/>
          </p:nvSpPr>
          <p:spPr>
            <a:xfrm>
              <a:off x="906144" y="4670399"/>
              <a:ext cx="0" cy="172085"/>
            </a:xfrm>
            <a:custGeom>
              <a:avLst/>
              <a:gdLst/>
              <a:ahLst/>
              <a:cxnLst/>
              <a:rect l="l" t="t" r="r" b="b"/>
              <a:pathLst>
                <a:path w="0" h="172085">
                  <a:moveTo>
                    <a:pt x="0" y="172072"/>
                  </a:moveTo>
                  <a:lnTo>
                    <a:pt x="0" y="0"/>
                  </a:lnTo>
                </a:path>
              </a:pathLst>
            </a:custGeom>
            <a:ln w="505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4" name="object 44" descr=""/>
            <p:cNvSpPr/>
            <p:nvPr/>
          </p:nvSpPr>
          <p:spPr>
            <a:xfrm>
              <a:off x="946632" y="4670399"/>
              <a:ext cx="6158230" cy="172085"/>
            </a:xfrm>
            <a:custGeom>
              <a:avLst/>
              <a:gdLst/>
              <a:ahLst/>
              <a:cxnLst/>
              <a:rect l="l" t="t" r="r" b="b"/>
              <a:pathLst>
                <a:path w="6158230" h="172085">
                  <a:moveTo>
                    <a:pt x="6157950" y="0"/>
                  </a:moveTo>
                  <a:lnTo>
                    <a:pt x="6120003" y="0"/>
                  </a:lnTo>
                  <a:lnTo>
                    <a:pt x="0" y="0"/>
                  </a:lnTo>
                  <a:lnTo>
                    <a:pt x="0" y="172072"/>
                  </a:lnTo>
                  <a:lnTo>
                    <a:pt x="6119990" y="172072"/>
                  </a:lnTo>
                  <a:lnTo>
                    <a:pt x="6157950" y="172072"/>
                  </a:lnTo>
                  <a:lnTo>
                    <a:pt x="6157950" y="0"/>
                  </a:lnTo>
                  <a:close/>
                </a:path>
              </a:pathLst>
            </a:custGeom>
            <a:solidFill>
              <a:srgbClr val="F2F2F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5" name="object 45" descr=""/>
            <p:cNvSpPr/>
            <p:nvPr/>
          </p:nvSpPr>
          <p:spPr>
            <a:xfrm>
              <a:off x="7107122" y="4670399"/>
              <a:ext cx="0" cy="172085"/>
            </a:xfrm>
            <a:custGeom>
              <a:avLst/>
              <a:gdLst/>
              <a:ahLst/>
              <a:cxnLst/>
              <a:rect l="l" t="t" r="r" b="b"/>
              <a:pathLst>
                <a:path w="0" h="172085">
                  <a:moveTo>
                    <a:pt x="0" y="172072"/>
                  </a:moveTo>
                  <a:lnTo>
                    <a:pt x="0" y="0"/>
                  </a:lnTo>
                </a:path>
              </a:pathLst>
            </a:custGeom>
            <a:ln w="5054">
              <a:solidFill>
                <a:srgbClr val="F2F2F2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6" name="object 46" descr=""/>
            <p:cNvSpPr/>
            <p:nvPr/>
          </p:nvSpPr>
          <p:spPr>
            <a:xfrm>
              <a:off x="7107122" y="4670399"/>
              <a:ext cx="0" cy="172085"/>
            </a:xfrm>
            <a:custGeom>
              <a:avLst/>
              <a:gdLst/>
              <a:ahLst/>
              <a:cxnLst/>
              <a:rect l="l" t="t" r="r" b="b"/>
              <a:pathLst>
                <a:path w="0" h="172085">
                  <a:moveTo>
                    <a:pt x="0" y="172072"/>
                  </a:moveTo>
                  <a:lnTo>
                    <a:pt x="0" y="0"/>
                  </a:lnTo>
                </a:path>
              </a:pathLst>
            </a:custGeom>
            <a:ln w="505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7" name="object 47" descr=""/>
            <p:cNvSpPr/>
            <p:nvPr/>
          </p:nvSpPr>
          <p:spPr>
            <a:xfrm>
              <a:off x="908672" y="4842472"/>
              <a:ext cx="38100" cy="172085"/>
            </a:xfrm>
            <a:custGeom>
              <a:avLst/>
              <a:gdLst/>
              <a:ahLst/>
              <a:cxnLst/>
              <a:rect l="l" t="t" r="r" b="b"/>
              <a:pathLst>
                <a:path w="38100" h="172085">
                  <a:moveTo>
                    <a:pt x="37960" y="0"/>
                  </a:moveTo>
                  <a:lnTo>
                    <a:pt x="0" y="0"/>
                  </a:lnTo>
                  <a:lnTo>
                    <a:pt x="0" y="172072"/>
                  </a:lnTo>
                  <a:lnTo>
                    <a:pt x="37960" y="172072"/>
                  </a:lnTo>
                  <a:lnTo>
                    <a:pt x="37960" y="0"/>
                  </a:lnTo>
                  <a:close/>
                </a:path>
              </a:pathLst>
            </a:custGeom>
            <a:solidFill>
              <a:srgbClr val="F2F2F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8" name="object 48" descr=""/>
            <p:cNvSpPr/>
            <p:nvPr/>
          </p:nvSpPr>
          <p:spPr>
            <a:xfrm>
              <a:off x="906144" y="4842472"/>
              <a:ext cx="0" cy="172085"/>
            </a:xfrm>
            <a:custGeom>
              <a:avLst/>
              <a:gdLst/>
              <a:ahLst/>
              <a:cxnLst/>
              <a:rect l="l" t="t" r="r" b="b"/>
              <a:pathLst>
                <a:path w="0" h="172085">
                  <a:moveTo>
                    <a:pt x="0" y="172072"/>
                  </a:moveTo>
                  <a:lnTo>
                    <a:pt x="0" y="0"/>
                  </a:lnTo>
                </a:path>
              </a:pathLst>
            </a:custGeom>
            <a:ln w="5054">
              <a:solidFill>
                <a:srgbClr val="F2F2F2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9" name="object 49" descr=""/>
            <p:cNvSpPr/>
            <p:nvPr/>
          </p:nvSpPr>
          <p:spPr>
            <a:xfrm>
              <a:off x="906144" y="4842472"/>
              <a:ext cx="0" cy="172085"/>
            </a:xfrm>
            <a:custGeom>
              <a:avLst/>
              <a:gdLst/>
              <a:ahLst/>
              <a:cxnLst/>
              <a:rect l="l" t="t" r="r" b="b"/>
              <a:pathLst>
                <a:path w="0" h="172085">
                  <a:moveTo>
                    <a:pt x="0" y="172072"/>
                  </a:moveTo>
                  <a:lnTo>
                    <a:pt x="0" y="0"/>
                  </a:lnTo>
                </a:path>
              </a:pathLst>
            </a:custGeom>
            <a:ln w="505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0" name="object 50" descr=""/>
            <p:cNvSpPr/>
            <p:nvPr/>
          </p:nvSpPr>
          <p:spPr>
            <a:xfrm>
              <a:off x="946632" y="4842471"/>
              <a:ext cx="6158230" cy="172085"/>
            </a:xfrm>
            <a:custGeom>
              <a:avLst/>
              <a:gdLst/>
              <a:ahLst/>
              <a:cxnLst/>
              <a:rect l="l" t="t" r="r" b="b"/>
              <a:pathLst>
                <a:path w="6158230" h="172085">
                  <a:moveTo>
                    <a:pt x="6157950" y="0"/>
                  </a:moveTo>
                  <a:lnTo>
                    <a:pt x="6120003" y="0"/>
                  </a:lnTo>
                  <a:lnTo>
                    <a:pt x="0" y="0"/>
                  </a:lnTo>
                  <a:lnTo>
                    <a:pt x="0" y="172072"/>
                  </a:lnTo>
                  <a:lnTo>
                    <a:pt x="6119990" y="172072"/>
                  </a:lnTo>
                  <a:lnTo>
                    <a:pt x="6157950" y="172072"/>
                  </a:lnTo>
                  <a:lnTo>
                    <a:pt x="6157950" y="0"/>
                  </a:lnTo>
                  <a:close/>
                </a:path>
              </a:pathLst>
            </a:custGeom>
            <a:solidFill>
              <a:srgbClr val="F2F2F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1" name="object 51" descr=""/>
            <p:cNvSpPr/>
            <p:nvPr/>
          </p:nvSpPr>
          <p:spPr>
            <a:xfrm>
              <a:off x="7107122" y="4842472"/>
              <a:ext cx="0" cy="172085"/>
            </a:xfrm>
            <a:custGeom>
              <a:avLst/>
              <a:gdLst/>
              <a:ahLst/>
              <a:cxnLst/>
              <a:rect l="l" t="t" r="r" b="b"/>
              <a:pathLst>
                <a:path w="0" h="172085">
                  <a:moveTo>
                    <a:pt x="0" y="172072"/>
                  </a:moveTo>
                  <a:lnTo>
                    <a:pt x="0" y="0"/>
                  </a:lnTo>
                </a:path>
              </a:pathLst>
            </a:custGeom>
            <a:ln w="5054">
              <a:solidFill>
                <a:srgbClr val="F2F2F2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2" name="object 52" descr=""/>
            <p:cNvSpPr/>
            <p:nvPr/>
          </p:nvSpPr>
          <p:spPr>
            <a:xfrm>
              <a:off x="7107122" y="4842472"/>
              <a:ext cx="0" cy="172085"/>
            </a:xfrm>
            <a:custGeom>
              <a:avLst/>
              <a:gdLst/>
              <a:ahLst/>
              <a:cxnLst/>
              <a:rect l="l" t="t" r="r" b="b"/>
              <a:pathLst>
                <a:path w="0" h="172085">
                  <a:moveTo>
                    <a:pt x="0" y="172072"/>
                  </a:moveTo>
                  <a:lnTo>
                    <a:pt x="0" y="0"/>
                  </a:lnTo>
                </a:path>
              </a:pathLst>
            </a:custGeom>
            <a:ln w="505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3" name="object 53" descr=""/>
            <p:cNvSpPr/>
            <p:nvPr/>
          </p:nvSpPr>
          <p:spPr>
            <a:xfrm>
              <a:off x="908672" y="5014556"/>
              <a:ext cx="38100" cy="172085"/>
            </a:xfrm>
            <a:custGeom>
              <a:avLst/>
              <a:gdLst/>
              <a:ahLst/>
              <a:cxnLst/>
              <a:rect l="l" t="t" r="r" b="b"/>
              <a:pathLst>
                <a:path w="38100" h="172085">
                  <a:moveTo>
                    <a:pt x="37960" y="0"/>
                  </a:moveTo>
                  <a:lnTo>
                    <a:pt x="0" y="0"/>
                  </a:lnTo>
                  <a:lnTo>
                    <a:pt x="0" y="172072"/>
                  </a:lnTo>
                  <a:lnTo>
                    <a:pt x="37960" y="172072"/>
                  </a:lnTo>
                  <a:lnTo>
                    <a:pt x="37960" y="0"/>
                  </a:lnTo>
                  <a:close/>
                </a:path>
              </a:pathLst>
            </a:custGeom>
            <a:solidFill>
              <a:srgbClr val="F2F2F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4" name="object 54" descr=""/>
            <p:cNvSpPr/>
            <p:nvPr/>
          </p:nvSpPr>
          <p:spPr>
            <a:xfrm>
              <a:off x="906144" y="5014556"/>
              <a:ext cx="0" cy="172085"/>
            </a:xfrm>
            <a:custGeom>
              <a:avLst/>
              <a:gdLst/>
              <a:ahLst/>
              <a:cxnLst/>
              <a:rect l="l" t="t" r="r" b="b"/>
              <a:pathLst>
                <a:path w="0" h="172085">
                  <a:moveTo>
                    <a:pt x="0" y="172072"/>
                  </a:moveTo>
                  <a:lnTo>
                    <a:pt x="0" y="0"/>
                  </a:lnTo>
                </a:path>
              </a:pathLst>
            </a:custGeom>
            <a:ln w="5054">
              <a:solidFill>
                <a:srgbClr val="F2F2F2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5" name="object 55" descr=""/>
            <p:cNvSpPr/>
            <p:nvPr/>
          </p:nvSpPr>
          <p:spPr>
            <a:xfrm>
              <a:off x="906144" y="5014556"/>
              <a:ext cx="0" cy="172085"/>
            </a:xfrm>
            <a:custGeom>
              <a:avLst/>
              <a:gdLst/>
              <a:ahLst/>
              <a:cxnLst/>
              <a:rect l="l" t="t" r="r" b="b"/>
              <a:pathLst>
                <a:path w="0" h="172085">
                  <a:moveTo>
                    <a:pt x="0" y="172072"/>
                  </a:moveTo>
                  <a:lnTo>
                    <a:pt x="0" y="0"/>
                  </a:lnTo>
                </a:path>
              </a:pathLst>
            </a:custGeom>
            <a:ln w="505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6" name="object 56" descr=""/>
            <p:cNvSpPr/>
            <p:nvPr/>
          </p:nvSpPr>
          <p:spPr>
            <a:xfrm>
              <a:off x="946632" y="5014556"/>
              <a:ext cx="6158230" cy="172085"/>
            </a:xfrm>
            <a:custGeom>
              <a:avLst/>
              <a:gdLst/>
              <a:ahLst/>
              <a:cxnLst/>
              <a:rect l="l" t="t" r="r" b="b"/>
              <a:pathLst>
                <a:path w="6158230" h="172085">
                  <a:moveTo>
                    <a:pt x="6157950" y="0"/>
                  </a:moveTo>
                  <a:lnTo>
                    <a:pt x="6120003" y="0"/>
                  </a:lnTo>
                  <a:lnTo>
                    <a:pt x="0" y="0"/>
                  </a:lnTo>
                  <a:lnTo>
                    <a:pt x="0" y="172072"/>
                  </a:lnTo>
                  <a:lnTo>
                    <a:pt x="6119990" y="172072"/>
                  </a:lnTo>
                  <a:lnTo>
                    <a:pt x="6157950" y="172072"/>
                  </a:lnTo>
                  <a:lnTo>
                    <a:pt x="6157950" y="0"/>
                  </a:lnTo>
                  <a:close/>
                </a:path>
              </a:pathLst>
            </a:custGeom>
            <a:solidFill>
              <a:srgbClr val="F2F2F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7" name="object 57" descr=""/>
            <p:cNvSpPr/>
            <p:nvPr/>
          </p:nvSpPr>
          <p:spPr>
            <a:xfrm>
              <a:off x="7107122" y="5014556"/>
              <a:ext cx="0" cy="172085"/>
            </a:xfrm>
            <a:custGeom>
              <a:avLst/>
              <a:gdLst/>
              <a:ahLst/>
              <a:cxnLst/>
              <a:rect l="l" t="t" r="r" b="b"/>
              <a:pathLst>
                <a:path w="0" h="172085">
                  <a:moveTo>
                    <a:pt x="0" y="172072"/>
                  </a:moveTo>
                  <a:lnTo>
                    <a:pt x="0" y="0"/>
                  </a:lnTo>
                </a:path>
              </a:pathLst>
            </a:custGeom>
            <a:ln w="5054">
              <a:solidFill>
                <a:srgbClr val="F2F2F2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8" name="object 58" descr=""/>
            <p:cNvSpPr/>
            <p:nvPr/>
          </p:nvSpPr>
          <p:spPr>
            <a:xfrm>
              <a:off x="7107122" y="5014556"/>
              <a:ext cx="0" cy="172085"/>
            </a:xfrm>
            <a:custGeom>
              <a:avLst/>
              <a:gdLst/>
              <a:ahLst/>
              <a:cxnLst/>
              <a:rect l="l" t="t" r="r" b="b"/>
              <a:pathLst>
                <a:path w="0" h="172085">
                  <a:moveTo>
                    <a:pt x="0" y="172072"/>
                  </a:moveTo>
                  <a:lnTo>
                    <a:pt x="0" y="0"/>
                  </a:lnTo>
                </a:path>
              </a:pathLst>
            </a:custGeom>
            <a:ln w="505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59" name="object 59" descr=""/>
          <p:cNvSpPr txBox="1"/>
          <p:nvPr/>
        </p:nvSpPr>
        <p:spPr>
          <a:xfrm>
            <a:off x="2283472" y="4983758"/>
            <a:ext cx="153035" cy="191770"/>
          </a:xfrm>
          <a:prstGeom prst="rect">
            <a:avLst/>
          </a:prstGeom>
        </p:spPr>
        <p:txBody>
          <a:bodyPr wrap="square" lIns="0" tIns="1143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dirty="0" sz="1100" spc="140">
                <a:latin typeface="Lucida Sans Unicode"/>
                <a:cs typeface="Lucida Sans Unicode"/>
              </a:rPr>
              <a:t>}</a:t>
            </a:r>
            <a:r>
              <a:rPr dirty="0" sz="1100" spc="140">
                <a:latin typeface="Calibri"/>
                <a:cs typeface="Calibri"/>
              </a:rPr>
              <a:t>;</a:t>
            </a:r>
            <a:endParaRPr sz="1100">
              <a:latin typeface="Calibri"/>
              <a:cs typeface="Calibri"/>
            </a:endParaRPr>
          </a:p>
        </p:txBody>
      </p:sp>
      <p:grpSp>
        <p:nvGrpSpPr>
          <p:cNvPr id="60" name="object 60" descr=""/>
          <p:cNvGrpSpPr/>
          <p:nvPr/>
        </p:nvGrpSpPr>
        <p:grpSpPr>
          <a:xfrm>
            <a:off x="903605" y="5184089"/>
            <a:ext cx="6206490" cy="1209675"/>
            <a:chOff x="903605" y="5184089"/>
            <a:chExt cx="6206490" cy="1209675"/>
          </a:xfrm>
        </p:grpSpPr>
        <p:sp>
          <p:nvSpPr>
            <p:cNvPr id="61" name="object 61" descr=""/>
            <p:cNvSpPr/>
            <p:nvPr/>
          </p:nvSpPr>
          <p:spPr>
            <a:xfrm>
              <a:off x="908672" y="5186629"/>
              <a:ext cx="38100" cy="172085"/>
            </a:xfrm>
            <a:custGeom>
              <a:avLst/>
              <a:gdLst/>
              <a:ahLst/>
              <a:cxnLst/>
              <a:rect l="l" t="t" r="r" b="b"/>
              <a:pathLst>
                <a:path w="38100" h="172085">
                  <a:moveTo>
                    <a:pt x="37960" y="0"/>
                  </a:moveTo>
                  <a:lnTo>
                    <a:pt x="0" y="0"/>
                  </a:lnTo>
                  <a:lnTo>
                    <a:pt x="0" y="172072"/>
                  </a:lnTo>
                  <a:lnTo>
                    <a:pt x="37960" y="172072"/>
                  </a:lnTo>
                  <a:lnTo>
                    <a:pt x="37960" y="0"/>
                  </a:lnTo>
                  <a:close/>
                </a:path>
              </a:pathLst>
            </a:custGeom>
            <a:solidFill>
              <a:srgbClr val="F2F2F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2" name="object 62" descr=""/>
            <p:cNvSpPr/>
            <p:nvPr/>
          </p:nvSpPr>
          <p:spPr>
            <a:xfrm>
              <a:off x="906145" y="5186629"/>
              <a:ext cx="0" cy="172085"/>
            </a:xfrm>
            <a:custGeom>
              <a:avLst/>
              <a:gdLst/>
              <a:ahLst/>
              <a:cxnLst/>
              <a:rect l="l" t="t" r="r" b="b"/>
              <a:pathLst>
                <a:path w="0" h="172085">
                  <a:moveTo>
                    <a:pt x="0" y="172072"/>
                  </a:moveTo>
                  <a:lnTo>
                    <a:pt x="0" y="0"/>
                  </a:lnTo>
                </a:path>
              </a:pathLst>
            </a:custGeom>
            <a:ln w="5054">
              <a:solidFill>
                <a:srgbClr val="F2F2F2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3" name="object 63" descr=""/>
            <p:cNvSpPr/>
            <p:nvPr/>
          </p:nvSpPr>
          <p:spPr>
            <a:xfrm>
              <a:off x="906145" y="5186629"/>
              <a:ext cx="0" cy="172085"/>
            </a:xfrm>
            <a:custGeom>
              <a:avLst/>
              <a:gdLst/>
              <a:ahLst/>
              <a:cxnLst/>
              <a:rect l="l" t="t" r="r" b="b"/>
              <a:pathLst>
                <a:path w="0" h="172085">
                  <a:moveTo>
                    <a:pt x="0" y="172072"/>
                  </a:moveTo>
                  <a:lnTo>
                    <a:pt x="0" y="0"/>
                  </a:lnTo>
                </a:path>
              </a:pathLst>
            </a:custGeom>
            <a:ln w="505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4" name="object 64" descr=""/>
            <p:cNvSpPr/>
            <p:nvPr/>
          </p:nvSpPr>
          <p:spPr>
            <a:xfrm>
              <a:off x="946632" y="5186629"/>
              <a:ext cx="6158230" cy="172085"/>
            </a:xfrm>
            <a:custGeom>
              <a:avLst/>
              <a:gdLst/>
              <a:ahLst/>
              <a:cxnLst/>
              <a:rect l="l" t="t" r="r" b="b"/>
              <a:pathLst>
                <a:path w="6158230" h="172085">
                  <a:moveTo>
                    <a:pt x="6157950" y="0"/>
                  </a:moveTo>
                  <a:lnTo>
                    <a:pt x="6120003" y="0"/>
                  </a:lnTo>
                  <a:lnTo>
                    <a:pt x="0" y="0"/>
                  </a:lnTo>
                  <a:lnTo>
                    <a:pt x="0" y="172072"/>
                  </a:lnTo>
                  <a:lnTo>
                    <a:pt x="6119990" y="172072"/>
                  </a:lnTo>
                  <a:lnTo>
                    <a:pt x="6157950" y="172072"/>
                  </a:lnTo>
                  <a:lnTo>
                    <a:pt x="6157950" y="0"/>
                  </a:lnTo>
                  <a:close/>
                </a:path>
              </a:pathLst>
            </a:custGeom>
            <a:solidFill>
              <a:srgbClr val="F2F2F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5" name="object 65" descr=""/>
            <p:cNvSpPr/>
            <p:nvPr/>
          </p:nvSpPr>
          <p:spPr>
            <a:xfrm>
              <a:off x="7107123" y="5186629"/>
              <a:ext cx="0" cy="172085"/>
            </a:xfrm>
            <a:custGeom>
              <a:avLst/>
              <a:gdLst/>
              <a:ahLst/>
              <a:cxnLst/>
              <a:rect l="l" t="t" r="r" b="b"/>
              <a:pathLst>
                <a:path w="0" h="172085">
                  <a:moveTo>
                    <a:pt x="0" y="172072"/>
                  </a:moveTo>
                  <a:lnTo>
                    <a:pt x="0" y="0"/>
                  </a:lnTo>
                </a:path>
              </a:pathLst>
            </a:custGeom>
            <a:ln w="5054">
              <a:solidFill>
                <a:srgbClr val="F2F2F2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6" name="object 66" descr=""/>
            <p:cNvSpPr/>
            <p:nvPr/>
          </p:nvSpPr>
          <p:spPr>
            <a:xfrm>
              <a:off x="7107123" y="5186629"/>
              <a:ext cx="0" cy="172085"/>
            </a:xfrm>
            <a:custGeom>
              <a:avLst/>
              <a:gdLst/>
              <a:ahLst/>
              <a:cxnLst/>
              <a:rect l="l" t="t" r="r" b="b"/>
              <a:pathLst>
                <a:path w="0" h="172085">
                  <a:moveTo>
                    <a:pt x="0" y="172072"/>
                  </a:moveTo>
                  <a:lnTo>
                    <a:pt x="0" y="0"/>
                  </a:lnTo>
                </a:path>
              </a:pathLst>
            </a:custGeom>
            <a:ln w="505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7" name="object 67" descr=""/>
            <p:cNvSpPr/>
            <p:nvPr/>
          </p:nvSpPr>
          <p:spPr>
            <a:xfrm>
              <a:off x="908672" y="5358701"/>
              <a:ext cx="38100" cy="172085"/>
            </a:xfrm>
            <a:custGeom>
              <a:avLst/>
              <a:gdLst/>
              <a:ahLst/>
              <a:cxnLst/>
              <a:rect l="l" t="t" r="r" b="b"/>
              <a:pathLst>
                <a:path w="38100" h="172085">
                  <a:moveTo>
                    <a:pt x="37960" y="0"/>
                  </a:moveTo>
                  <a:lnTo>
                    <a:pt x="0" y="0"/>
                  </a:lnTo>
                  <a:lnTo>
                    <a:pt x="0" y="172072"/>
                  </a:lnTo>
                  <a:lnTo>
                    <a:pt x="37960" y="172072"/>
                  </a:lnTo>
                  <a:lnTo>
                    <a:pt x="37960" y="0"/>
                  </a:lnTo>
                  <a:close/>
                </a:path>
              </a:pathLst>
            </a:custGeom>
            <a:solidFill>
              <a:srgbClr val="F2F2F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8" name="object 68" descr=""/>
            <p:cNvSpPr/>
            <p:nvPr/>
          </p:nvSpPr>
          <p:spPr>
            <a:xfrm>
              <a:off x="906145" y="5358701"/>
              <a:ext cx="0" cy="172085"/>
            </a:xfrm>
            <a:custGeom>
              <a:avLst/>
              <a:gdLst/>
              <a:ahLst/>
              <a:cxnLst/>
              <a:rect l="l" t="t" r="r" b="b"/>
              <a:pathLst>
                <a:path w="0" h="172085">
                  <a:moveTo>
                    <a:pt x="0" y="172072"/>
                  </a:moveTo>
                  <a:lnTo>
                    <a:pt x="0" y="0"/>
                  </a:lnTo>
                </a:path>
              </a:pathLst>
            </a:custGeom>
            <a:ln w="5054">
              <a:solidFill>
                <a:srgbClr val="F2F2F2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9" name="object 69" descr=""/>
            <p:cNvSpPr/>
            <p:nvPr/>
          </p:nvSpPr>
          <p:spPr>
            <a:xfrm>
              <a:off x="906145" y="5358701"/>
              <a:ext cx="0" cy="172085"/>
            </a:xfrm>
            <a:custGeom>
              <a:avLst/>
              <a:gdLst/>
              <a:ahLst/>
              <a:cxnLst/>
              <a:rect l="l" t="t" r="r" b="b"/>
              <a:pathLst>
                <a:path w="0" h="172085">
                  <a:moveTo>
                    <a:pt x="0" y="172072"/>
                  </a:moveTo>
                  <a:lnTo>
                    <a:pt x="0" y="0"/>
                  </a:lnTo>
                </a:path>
              </a:pathLst>
            </a:custGeom>
            <a:ln w="505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70" name="object 70" descr=""/>
            <p:cNvSpPr/>
            <p:nvPr/>
          </p:nvSpPr>
          <p:spPr>
            <a:xfrm>
              <a:off x="946632" y="5358701"/>
              <a:ext cx="6158230" cy="172085"/>
            </a:xfrm>
            <a:custGeom>
              <a:avLst/>
              <a:gdLst/>
              <a:ahLst/>
              <a:cxnLst/>
              <a:rect l="l" t="t" r="r" b="b"/>
              <a:pathLst>
                <a:path w="6158230" h="172085">
                  <a:moveTo>
                    <a:pt x="6157950" y="0"/>
                  </a:moveTo>
                  <a:lnTo>
                    <a:pt x="6120003" y="0"/>
                  </a:lnTo>
                  <a:lnTo>
                    <a:pt x="0" y="0"/>
                  </a:lnTo>
                  <a:lnTo>
                    <a:pt x="0" y="172072"/>
                  </a:lnTo>
                  <a:lnTo>
                    <a:pt x="6119990" y="172072"/>
                  </a:lnTo>
                  <a:lnTo>
                    <a:pt x="6157950" y="172072"/>
                  </a:lnTo>
                  <a:lnTo>
                    <a:pt x="6157950" y="0"/>
                  </a:lnTo>
                  <a:close/>
                </a:path>
              </a:pathLst>
            </a:custGeom>
            <a:solidFill>
              <a:srgbClr val="F2F2F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1" name="object 71" descr=""/>
            <p:cNvSpPr/>
            <p:nvPr/>
          </p:nvSpPr>
          <p:spPr>
            <a:xfrm>
              <a:off x="7107123" y="5358701"/>
              <a:ext cx="0" cy="172085"/>
            </a:xfrm>
            <a:custGeom>
              <a:avLst/>
              <a:gdLst/>
              <a:ahLst/>
              <a:cxnLst/>
              <a:rect l="l" t="t" r="r" b="b"/>
              <a:pathLst>
                <a:path w="0" h="172085">
                  <a:moveTo>
                    <a:pt x="0" y="172072"/>
                  </a:moveTo>
                  <a:lnTo>
                    <a:pt x="0" y="0"/>
                  </a:lnTo>
                </a:path>
              </a:pathLst>
            </a:custGeom>
            <a:ln w="5054">
              <a:solidFill>
                <a:srgbClr val="F2F2F2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72" name="object 72" descr=""/>
            <p:cNvSpPr/>
            <p:nvPr/>
          </p:nvSpPr>
          <p:spPr>
            <a:xfrm>
              <a:off x="7107123" y="5358701"/>
              <a:ext cx="0" cy="172085"/>
            </a:xfrm>
            <a:custGeom>
              <a:avLst/>
              <a:gdLst/>
              <a:ahLst/>
              <a:cxnLst/>
              <a:rect l="l" t="t" r="r" b="b"/>
              <a:pathLst>
                <a:path w="0" h="172085">
                  <a:moveTo>
                    <a:pt x="0" y="172072"/>
                  </a:moveTo>
                  <a:lnTo>
                    <a:pt x="0" y="0"/>
                  </a:lnTo>
                </a:path>
              </a:pathLst>
            </a:custGeom>
            <a:ln w="505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73" name="object 73" descr=""/>
            <p:cNvSpPr/>
            <p:nvPr/>
          </p:nvSpPr>
          <p:spPr>
            <a:xfrm>
              <a:off x="908672" y="5530773"/>
              <a:ext cx="38100" cy="172085"/>
            </a:xfrm>
            <a:custGeom>
              <a:avLst/>
              <a:gdLst/>
              <a:ahLst/>
              <a:cxnLst/>
              <a:rect l="l" t="t" r="r" b="b"/>
              <a:pathLst>
                <a:path w="38100" h="172085">
                  <a:moveTo>
                    <a:pt x="37960" y="0"/>
                  </a:moveTo>
                  <a:lnTo>
                    <a:pt x="0" y="0"/>
                  </a:lnTo>
                  <a:lnTo>
                    <a:pt x="0" y="172072"/>
                  </a:lnTo>
                  <a:lnTo>
                    <a:pt x="37960" y="172072"/>
                  </a:lnTo>
                  <a:lnTo>
                    <a:pt x="37960" y="0"/>
                  </a:lnTo>
                  <a:close/>
                </a:path>
              </a:pathLst>
            </a:custGeom>
            <a:solidFill>
              <a:srgbClr val="F2F2F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4" name="object 74" descr=""/>
            <p:cNvSpPr/>
            <p:nvPr/>
          </p:nvSpPr>
          <p:spPr>
            <a:xfrm>
              <a:off x="906145" y="5530773"/>
              <a:ext cx="0" cy="172085"/>
            </a:xfrm>
            <a:custGeom>
              <a:avLst/>
              <a:gdLst/>
              <a:ahLst/>
              <a:cxnLst/>
              <a:rect l="l" t="t" r="r" b="b"/>
              <a:pathLst>
                <a:path w="0" h="172085">
                  <a:moveTo>
                    <a:pt x="0" y="172072"/>
                  </a:moveTo>
                  <a:lnTo>
                    <a:pt x="0" y="0"/>
                  </a:lnTo>
                </a:path>
              </a:pathLst>
            </a:custGeom>
            <a:ln w="5054">
              <a:solidFill>
                <a:srgbClr val="F2F2F2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75" name="object 75" descr=""/>
            <p:cNvSpPr/>
            <p:nvPr/>
          </p:nvSpPr>
          <p:spPr>
            <a:xfrm>
              <a:off x="906145" y="5530773"/>
              <a:ext cx="0" cy="172085"/>
            </a:xfrm>
            <a:custGeom>
              <a:avLst/>
              <a:gdLst/>
              <a:ahLst/>
              <a:cxnLst/>
              <a:rect l="l" t="t" r="r" b="b"/>
              <a:pathLst>
                <a:path w="0" h="172085">
                  <a:moveTo>
                    <a:pt x="0" y="172072"/>
                  </a:moveTo>
                  <a:lnTo>
                    <a:pt x="0" y="0"/>
                  </a:lnTo>
                </a:path>
              </a:pathLst>
            </a:custGeom>
            <a:ln w="505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76" name="object 76" descr=""/>
            <p:cNvSpPr/>
            <p:nvPr/>
          </p:nvSpPr>
          <p:spPr>
            <a:xfrm>
              <a:off x="946632" y="5530773"/>
              <a:ext cx="6158230" cy="172085"/>
            </a:xfrm>
            <a:custGeom>
              <a:avLst/>
              <a:gdLst/>
              <a:ahLst/>
              <a:cxnLst/>
              <a:rect l="l" t="t" r="r" b="b"/>
              <a:pathLst>
                <a:path w="6158230" h="172085">
                  <a:moveTo>
                    <a:pt x="6157950" y="0"/>
                  </a:moveTo>
                  <a:lnTo>
                    <a:pt x="6120003" y="0"/>
                  </a:lnTo>
                  <a:lnTo>
                    <a:pt x="0" y="0"/>
                  </a:lnTo>
                  <a:lnTo>
                    <a:pt x="0" y="172072"/>
                  </a:lnTo>
                  <a:lnTo>
                    <a:pt x="6119990" y="172072"/>
                  </a:lnTo>
                  <a:lnTo>
                    <a:pt x="6157950" y="172072"/>
                  </a:lnTo>
                  <a:lnTo>
                    <a:pt x="6157950" y="0"/>
                  </a:lnTo>
                  <a:close/>
                </a:path>
              </a:pathLst>
            </a:custGeom>
            <a:solidFill>
              <a:srgbClr val="F2F2F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7" name="object 77" descr=""/>
            <p:cNvSpPr/>
            <p:nvPr/>
          </p:nvSpPr>
          <p:spPr>
            <a:xfrm>
              <a:off x="7107123" y="5530773"/>
              <a:ext cx="0" cy="172085"/>
            </a:xfrm>
            <a:custGeom>
              <a:avLst/>
              <a:gdLst/>
              <a:ahLst/>
              <a:cxnLst/>
              <a:rect l="l" t="t" r="r" b="b"/>
              <a:pathLst>
                <a:path w="0" h="172085">
                  <a:moveTo>
                    <a:pt x="0" y="172072"/>
                  </a:moveTo>
                  <a:lnTo>
                    <a:pt x="0" y="0"/>
                  </a:lnTo>
                </a:path>
              </a:pathLst>
            </a:custGeom>
            <a:ln w="5054">
              <a:solidFill>
                <a:srgbClr val="F2F2F2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78" name="object 78" descr=""/>
            <p:cNvSpPr/>
            <p:nvPr/>
          </p:nvSpPr>
          <p:spPr>
            <a:xfrm>
              <a:off x="7107123" y="5530773"/>
              <a:ext cx="0" cy="172085"/>
            </a:xfrm>
            <a:custGeom>
              <a:avLst/>
              <a:gdLst/>
              <a:ahLst/>
              <a:cxnLst/>
              <a:rect l="l" t="t" r="r" b="b"/>
              <a:pathLst>
                <a:path w="0" h="172085">
                  <a:moveTo>
                    <a:pt x="0" y="172072"/>
                  </a:moveTo>
                  <a:lnTo>
                    <a:pt x="0" y="0"/>
                  </a:lnTo>
                </a:path>
              </a:pathLst>
            </a:custGeom>
            <a:ln w="505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79" name="object 79" descr=""/>
            <p:cNvSpPr/>
            <p:nvPr/>
          </p:nvSpPr>
          <p:spPr>
            <a:xfrm>
              <a:off x="1982508" y="5648693"/>
              <a:ext cx="41910" cy="0"/>
            </a:xfrm>
            <a:custGeom>
              <a:avLst/>
              <a:gdLst/>
              <a:ahLst/>
              <a:cxnLst/>
              <a:rect l="l" t="t" r="r" b="b"/>
              <a:pathLst>
                <a:path w="41910" h="0">
                  <a:moveTo>
                    <a:pt x="0" y="0"/>
                  </a:moveTo>
                  <a:lnTo>
                    <a:pt x="41567" y="0"/>
                  </a:lnTo>
                </a:path>
              </a:pathLst>
            </a:custGeom>
            <a:ln w="5054">
              <a:solidFill>
                <a:srgbClr val="007F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80" name="object 80" descr=""/>
            <p:cNvSpPr/>
            <p:nvPr/>
          </p:nvSpPr>
          <p:spPr>
            <a:xfrm>
              <a:off x="5141379" y="5648693"/>
              <a:ext cx="41910" cy="0"/>
            </a:xfrm>
            <a:custGeom>
              <a:avLst/>
              <a:gdLst/>
              <a:ahLst/>
              <a:cxnLst/>
              <a:rect l="l" t="t" r="r" b="b"/>
              <a:pathLst>
                <a:path w="41910" h="0">
                  <a:moveTo>
                    <a:pt x="0" y="0"/>
                  </a:moveTo>
                  <a:lnTo>
                    <a:pt x="41567" y="0"/>
                  </a:lnTo>
                </a:path>
              </a:pathLst>
            </a:custGeom>
            <a:ln w="5054">
              <a:solidFill>
                <a:srgbClr val="007F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81" name="object 81" descr=""/>
            <p:cNvSpPr/>
            <p:nvPr/>
          </p:nvSpPr>
          <p:spPr>
            <a:xfrm>
              <a:off x="908672" y="5702846"/>
              <a:ext cx="38100" cy="172085"/>
            </a:xfrm>
            <a:custGeom>
              <a:avLst/>
              <a:gdLst/>
              <a:ahLst/>
              <a:cxnLst/>
              <a:rect l="l" t="t" r="r" b="b"/>
              <a:pathLst>
                <a:path w="38100" h="172085">
                  <a:moveTo>
                    <a:pt x="37960" y="0"/>
                  </a:moveTo>
                  <a:lnTo>
                    <a:pt x="0" y="0"/>
                  </a:lnTo>
                  <a:lnTo>
                    <a:pt x="0" y="172072"/>
                  </a:lnTo>
                  <a:lnTo>
                    <a:pt x="37960" y="172072"/>
                  </a:lnTo>
                  <a:lnTo>
                    <a:pt x="37960" y="0"/>
                  </a:lnTo>
                  <a:close/>
                </a:path>
              </a:pathLst>
            </a:custGeom>
            <a:solidFill>
              <a:srgbClr val="F2F2F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82" name="object 82" descr=""/>
            <p:cNvSpPr/>
            <p:nvPr/>
          </p:nvSpPr>
          <p:spPr>
            <a:xfrm>
              <a:off x="906145" y="5702846"/>
              <a:ext cx="0" cy="172085"/>
            </a:xfrm>
            <a:custGeom>
              <a:avLst/>
              <a:gdLst/>
              <a:ahLst/>
              <a:cxnLst/>
              <a:rect l="l" t="t" r="r" b="b"/>
              <a:pathLst>
                <a:path w="0" h="172085">
                  <a:moveTo>
                    <a:pt x="0" y="172072"/>
                  </a:moveTo>
                  <a:lnTo>
                    <a:pt x="0" y="0"/>
                  </a:lnTo>
                </a:path>
              </a:pathLst>
            </a:custGeom>
            <a:ln w="5054">
              <a:solidFill>
                <a:srgbClr val="F2F2F2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83" name="object 83" descr=""/>
            <p:cNvSpPr/>
            <p:nvPr/>
          </p:nvSpPr>
          <p:spPr>
            <a:xfrm>
              <a:off x="906145" y="5702846"/>
              <a:ext cx="0" cy="172085"/>
            </a:xfrm>
            <a:custGeom>
              <a:avLst/>
              <a:gdLst/>
              <a:ahLst/>
              <a:cxnLst/>
              <a:rect l="l" t="t" r="r" b="b"/>
              <a:pathLst>
                <a:path w="0" h="172085">
                  <a:moveTo>
                    <a:pt x="0" y="172072"/>
                  </a:moveTo>
                  <a:lnTo>
                    <a:pt x="0" y="0"/>
                  </a:lnTo>
                </a:path>
              </a:pathLst>
            </a:custGeom>
            <a:ln w="505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84" name="object 84" descr=""/>
            <p:cNvSpPr/>
            <p:nvPr/>
          </p:nvSpPr>
          <p:spPr>
            <a:xfrm>
              <a:off x="946632" y="5702846"/>
              <a:ext cx="6158230" cy="172085"/>
            </a:xfrm>
            <a:custGeom>
              <a:avLst/>
              <a:gdLst/>
              <a:ahLst/>
              <a:cxnLst/>
              <a:rect l="l" t="t" r="r" b="b"/>
              <a:pathLst>
                <a:path w="6158230" h="172085">
                  <a:moveTo>
                    <a:pt x="6157950" y="0"/>
                  </a:moveTo>
                  <a:lnTo>
                    <a:pt x="6120003" y="0"/>
                  </a:lnTo>
                  <a:lnTo>
                    <a:pt x="0" y="0"/>
                  </a:lnTo>
                  <a:lnTo>
                    <a:pt x="0" y="172072"/>
                  </a:lnTo>
                  <a:lnTo>
                    <a:pt x="6119990" y="172072"/>
                  </a:lnTo>
                  <a:lnTo>
                    <a:pt x="6157950" y="172072"/>
                  </a:lnTo>
                  <a:lnTo>
                    <a:pt x="6157950" y="0"/>
                  </a:lnTo>
                  <a:close/>
                </a:path>
              </a:pathLst>
            </a:custGeom>
            <a:solidFill>
              <a:srgbClr val="F2F2F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85" name="object 85" descr=""/>
            <p:cNvSpPr/>
            <p:nvPr/>
          </p:nvSpPr>
          <p:spPr>
            <a:xfrm>
              <a:off x="7107123" y="5702846"/>
              <a:ext cx="0" cy="172085"/>
            </a:xfrm>
            <a:custGeom>
              <a:avLst/>
              <a:gdLst/>
              <a:ahLst/>
              <a:cxnLst/>
              <a:rect l="l" t="t" r="r" b="b"/>
              <a:pathLst>
                <a:path w="0" h="172085">
                  <a:moveTo>
                    <a:pt x="0" y="172072"/>
                  </a:moveTo>
                  <a:lnTo>
                    <a:pt x="0" y="0"/>
                  </a:lnTo>
                </a:path>
              </a:pathLst>
            </a:custGeom>
            <a:ln w="5054">
              <a:solidFill>
                <a:srgbClr val="F2F2F2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86" name="object 86" descr=""/>
            <p:cNvSpPr/>
            <p:nvPr/>
          </p:nvSpPr>
          <p:spPr>
            <a:xfrm>
              <a:off x="7107123" y="5702846"/>
              <a:ext cx="0" cy="172085"/>
            </a:xfrm>
            <a:custGeom>
              <a:avLst/>
              <a:gdLst/>
              <a:ahLst/>
              <a:cxnLst/>
              <a:rect l="l" t="t" r="r" b="b"/>
              <a:pathLst>
                <a:path w="0" h="172085">
                  <a:moveTo>
                    <a:pt x="0" y="172072"/>
                  </a:moveTo>
                  <a:lnTo>
                    <a:pt x="0" y="0"/>
                  </a:lnTo>
                </a:path>
              </a:pathLst>
            </a:custGeom>
            <a:ln w="505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87" name="object 87" descr=""/>
            <p:cNvSpPr/>
            <p:nvPr/>
          </p:nvSpPr>
          <p:spPr>
            <a:xfrm>
              <a:off x="908672" y="5874918"/>
              <a:ext cx="38100" cy="172085"/>
            </a:xfrm>
            <a:custGeom>
              <a:avLst/>
              <a:gdLst/>
              <a:ahLst/>
              <a:cxnLst/>
              <a:rect l="l" t="t" r="r" b="b"/>
              <a:pathLst>
                <a:path w="38100" h="172085">
                  <a:moveTo>
                    <a:pt x="37960" y="0"/>
                  </a:moveTo>
                  <a:lnTo>
                    <a:pt x="0" y="0"/>
                  </a:lnTo>
                  <a:lnTo>
                    <a:pt x="0" y="172072"/>
                  </a:lnTo>
                  <a:lnTo>
                    <a:pt x="37960" y="172072"/>
                  </a:lnTo>
                  <a:lnTo>
                    <a:pt x="37960" y="0"/>
                  </a:lnTo>
                  <a:close/>
                </a:path>
              </a:pathLst>
            </a:custGeom>
            <a:solidFill>
              <a:srgbClr val="F2F2F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88" name="object 88" descr=""/>
            <p:cNvSpPr/>
            <p:nvPr/>
          </p:nvSpPr>
          <p:spPr>
            <a:xfrm>
              <a:off x="906145" y="5874918"/>
              <a:ext cx="0" cy="172085"/>
            </a:xfrm>
            <a:custGeom>
              <a:avLst/>
              <a:gdLst/>
              <a:ahLst/>
              <a:cxnLst/>
              <a:rect l="l" t="t" r="r" b="b"/>
              <a:pathLst>
                <a:path w="0" h="172085">
                  <a:moveTo>
                    <a:pt x="0" y="172072"/>
                  </a:moveTo>
                  <a:lnTo>
                    <a:pt x="0" y="0"/>
                  </a:lnTo>
                </a:path>
              </a:pathLst>
            </a:custGeom>
            <a:ln w="5054">
              <a:solidFill>
                <a:srgbClr val="F2F2F2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89" name="object 89" descr=""/>
            <p:cNvSpPr/>
            <p:nvPr/>
          </p:nvSpPr>
          <p:spPr>
            <a:xfrm>
              <a:off x="906145" y="5874918"/>
              <a:ext cx="0" cy="172085"/>
            </a:xfrm>
            <a:custGeom>
              <a:avLst/>
              <a:gdLst/>
              <a:ahLst/>
              <a:cxnLst/>
              <a:rect l="l" t="t" r="r" b="b"/>
              <a:pathLst>
                <a:path w="0" h="172085">
                  <a:moveTo>
                    <a:pt x="0" y="172072"/>
                  </a:moveTo>
                  <a:lnTo>
                    <a:pt x="0" y="0"/>
                  </a:lnTo>
                </a:path>
              </a:pathLst>
            </a:custGeom>
            <a:ln w="505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90" name="object 90" descr=""/>
            <p:cNvSpPr/>
            <p:nvPr/>
          </p:nvSpPr>
          <p:spPr>
            <a:xfrm>
              <a:off x="946632" y="5874918"/>
              <a:ext cx="6158230" cy="172085"/>
            </a:xfrm>
            <a:custGeom>
              <a:avLst/>
              <a:gdLst/>
              <a:ahLst/>
              <a:cxnLst/>
              <a:rect l="l" t="t" r="r" b="b"/>
              <a:pathLst>
                <a:path w="6158230" h="172085">
                  <a:moveTo>
                    <a:pt x="6157950" y="0"/>
                  </a:moveTo>
                  <a:lnTo>
                    <a:pt x="6120003" y="0"/>
                  </a:lnTo>
                  <a:lnTo>
                    <a:pt x="0" y="0"/>
                  </a:lnTo>
                  <a:lnTo>
                    <a:pt x="0" y="172072"/>
                  </a:lnTo>
                  <a:lnTo>
                    <a:pt x="6119990" y="172072"/>
                  </a:lnTo>
                  <a:lnTo>
                    <a:pt x="6157950" y="172072"/>
                  </a:lnTo>
                  <a:lnTo>
                    <a:pt x="6157950" y="0"/>
                  </a:lnTo>
                  <a:close/>
                </a:path>
              </a:pathLst>
            </a:custGeom>
            <a:solidFill>
              <a:srgbClr val="F2F2F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91" name="object 91" descr=""/>
            <p:cNvSpPr/>
            <p:nvPr/>
          </p:nvSpPr>
          <p:spPr>
            <a:xfrm>
              <a:off x="7107123" y="5874918"/>
              <a:ext cx="0" cy="172085"/>
            </a:xfrm>
            <a:custGeom>
              <a:avLst/>
              <a:gdLst/>
              <a:ahLst/>
              <a:cxnLst/>
              <a:rect l="l" t="t" r="r" b="b"/>
              <a:pathLst>
                <a:path w="0" h="172085">
                  <a:moveTo>
                    <a:pt x="0" y="172072"/>
                  </a:moveTo>
                  <a:lnTo>
                    <a:pt x="0" y="0"/>
                  </a:lnTo>
                </a:path>
              </a:pathLst>
            </a:custGeom>
            <a:ln w="5054">
              <a:solidFill>
                <a:srgbClr val="F2F2F2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92" name="object 92" descr=""/>
            <p:cNvSpPr/>
            <p:nvPr/>
          </p:nvSpPr>
          <p:spPr>
            <a:xfrm>
              <a:off x="7107123" y="5874918"/>
              <a:ext cx="0" cy="172085"/>
            </a:xfrm>
            <a:custGeom>
              <a:avLst/>
              <a:gdLst/>
              <a:ahLst/>
              <a:cxnLst/>
              <a:rect l="l" t="t" r="r" b="b"/>
              <a:pathLst>
                <a:path w="0" h="172085">
                  <a:moveTo>
                    <a:pt x="0" y="172072"/>
                  </a:moveTo>
                  <a:lnTo>
                    <a:pt x="0" y="0"/>
                  </a:lnTo>
                </a:path>
              </a:pathLst>
            </a:custGeom>
            <a:ln w="505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93" name="object 93" descr=""/>
            <p:cNvSpPr/>
            <p:nvPr/>
          </p:nvSpPr>
          <p:spPr>
            <a:xfrm>
              <a:off x="908672" y="6047003"/>
              <a:ext cx="38100" cy="172085"/>
            </a:xfrm>
            <a:custGeom>
              <a:avLst/>
              <a:gdLst/>
              <a:ahLst/>
              <a:cxnLst/>
              <a:rect l="l" t="t" r="r" b="b"/>
              <a:pathLst>
                <a:path w="38100" h="172085">
                  <a:moveTo>
                    <a:pt x="37960" y="0"/>
                  </a:moveTo>
                  <a:lnTo>
                    <a:pt x="0" y="0"/>
                  </a:lnTo>
                  <a:lnTo>
                    <a:pt x="0" y="172072"/>
                  </a:lnTo>
                  <a:lnTo>
                    <a:pt x="37960" y="172072"/>
                  </a:lnTo>
                  <a:lnTo>
                    <a:pt x="37960" y="0"/>
                  </a:lnTo>
                  <a:close/>
                </a:path>
              </a:pathLst>
            </a:custGeom>
            <a:solidFill>
              <a:srgbClr val="F2F2F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94" name="object 94" descr=""/>
            <p:cNvSpPr/>
            <p:nvPr/>
          </p:nvSpPr>
          <p:spPr>
            <a:xfrm>
              <a:off x="906145" y="6047003"/>
              <a:ext cx="0" cy="172085"/>
            </a:xfrm>
            <a:custGeom>
              <a:avLst/>
              <a:gdLst/>
              <a:ahLst/>
              <a:cxnLst/>
              <a:rect l="l" t="t" r="r" b="b"/>
              <a:pathLst>
                <a:path w="0" h="172085">
                  <a:moveTo>
                    <a:pt x="0" y="172072"/>
                  </a:moveTo>
                  <a:lnTo>
                    <a:pt x="0" y="0"/>
                  </a:lnTo>
                </a:path>
              </a:pathLst>
            </a:custGeom>
            <a:ln w="5054">
              <a:solidFill>
                <a:srgbClr val="F2F2F2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95" name="object 95" descr=""/>
            <p:cNvSpPr/>
            <p:nvPr/>
          </p:nvSpPr>
          <p:spPr>
            <a:xfrm>
              <a:off x="906145" y="6047003"/>
              <a:ext cx="0" cy="172085"/>
            </a:xfrm>
            <a:custGeom>
              <a:avLst/>
              <a:gdLst/>
              <a:ahLst/>
              <a:cxnLst/>
              <a:rect l="l" t="t" r="r" b="b"/>
              <a:pathLst>
                <a:path w="0" h="172085">
                  <a:moveTo>
                    <a:pt x="0" y="172072"/>
                  </a:moveTo>
                  <a:lnTo>
                    <a:pt x="0" y="0"/>
                  </a:lnTo>
                </a:path>
              </a:pathLst>
            </a:custGeom>
            <a:ln w="505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96" name="object 96" descr=""/>
            <p:cNvSpPr/>
            <p:nvPr/>
          </p:nvSpPr>
          <p:spPr>
            <a:xfrm>
              <a:off x="946632" y="6047003"/>
              <a:ext cx="6158230" cy="172085"/>
            </a:xfrm>
            <a:custGeom>
              <a:avLst/>
              <a:gdLst/>
              <a:ahLst/>
              <a:cxnLst/>
              <a:rect l="l" t="t" r="r" b="b"/>
              <a:pathLst>
                <a:path w="6158230" h="172085">
                  <a:moveTo>
                    <a:pt x="6157950" y="0"/>
                  </a:moveTo>
                  <a:lnTo>
                    <a:pt x="6120003" y="0"/>
                  </a:lnTo>
                  <a:lnTo>
                    <a:pt x="0" y="0"/>
                  </a:lnTo>
                  <a:lnTo>
                    <a:pt x="0" y="172072"/>
                  </a:lnTo>
                  <a:lnTo>
                    <a:pt x="6119990" y="172072"/>
                  </a:lnTo>
                  <a:lnTo>
                    <a:pt x="6157950" y="172072"/>
                  </a:lnTo>
                  <a:lnTo>
                    <a:pt x="6157950" y="0"/>
                  </a:lnTo>
                  <a:close/>
                </a:path>
              </a:pathLst>
            </a:custGeom>
            <a:solidFill>
              <a:srgbClr val="F2F2F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97" name="object 97" descr=""/>
            <p:cNvSpPr/>
            <p:nvPr/>
          </p:nvSpPr>
          <p:spPr>
            <a:xfrm>
              <a:off x="7107123" y="6047003"/>
              <a:ext cx="0" cy="172085"/>
            </a:xfrm>
            <a:custGeom>
              <a:avLst/>
              <a:gdLst/>
              <a:ahLst/>
              <a:cxnLst/>
              <a:rect l="l" t="t" r="r" b="b"/>
              <a:pathLst>
                <a:path w="0" h="172085">
                  <a:moveTo>
                    <a:pt x="0" y="172072"/>
                  </a:moveTo>
                  <a:lnTo>
                    <a:pt x="0" y="0"/>
                  </a:lnTo>
                </a:path>
              </a:pathLst>
            </a:custGeom>
            <a:ln w="5054">
              <a:solidFill>
                <a:srgbClr val="F2F2F2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98" name="object 98" descr=""/>
            <p:cNvSpPr/>
            <p:nvPr/>
          </p:nvSpPr>
          <p:spPr>
            <a:xfrm>
              <a:off x="7107123" y="6047003"/>
              <a:ext cx="0" cy="172085"/>
            </a:xfrm>
            <a:custGeom>
              <a:avLst/>
              <a:gdLst/>
              <a:ahLst/>
              <a:cxnLst/>
              <a:rect l="l" t="t" r="r" b="b"/>
              <a:pathLst>
                <a:path w="0" h="172085">
                  <a:moveTo>
                    <a:pt x="0" y="172072"/>
                  </a:moveTo>
                  <a:lnTo>
                    <a:pt x="0" y="0"/>
                  </a:lnTo>
                </a:path>
              </a:pathLst>
            </a:custGeom>
            <a:ln w="505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99" name="object 99" descr=""/>
            <p:cNvSpPr/>
            <p:nvPr/>
          </p:nvSpPr>
          <p:spPr>
            <a:xfrm>
              <a:off x="908672" y="6219075"/>
              <a:ext cx="38100" cy="172085"/>
            </a:xfrm>
            <a:custGeom>
              <a:avLst/>
              <a:gdLst/>
              <a:ahLst/>
              <a:cxnLst/>
              <a:rect l="l" t="t" r="r" b="b"/>
              <a:pathLst>
                <a:path w="38100" h="172085">
                  <a:moveTo>
                    <a:pt x="37960" y="0"/>
                  </a:moveTo>
                  <a:lnTo>
                    <a:pt x="0" y="0"/>
                  </a:lnTo>
                  <a:lnTo>
                    <a:pt x="0" y="172072"/>
                  </a:lnTo>
                  <a:lnTo>
                    <a:pt x="37960" y="172072"/>
                  </a:lnTo>
                  <a:lnTo>
                    <a:pt x="37960" y="0"/>
                  </a:lnTo>
                  <a:close/>
                </a:path>
              </a:pathLst>
            </a:custGeom>
            <a:solidFill>
              <a:srgbClr val="F2F2F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00" name="object 100" descr=""/>
            <p:cNvSpPr/>
            <p:nvPr/>
          </p:nvSpPr>
          <p:spPr>
            <a:xfrm>
              <a:off x="906145" y="6219075"/>
              <a:ext cx="0" cy="172085"/>
            </a:xfrm>
            <a:custGeom>
              <a:avLst/>
              <a:gdLst/>
              <a:ahLst/>
              <a:cxnLst/>
              <a:rect l="l" t="t" r="r" b="b"/>
              <a:pathLst>
                <a:path w="0" h="172085">
                  <a:moveTo>
                    <a:pt x="0" y="172072"/>
                  </a:moveTo>
                  <a:lnTo>
                    <a:pt x="0" y="0"/>
                  </a:lnTo>
                </a:path>
              </a:pathLst>
            </a:custGeom>
            <a:ln w="5054">
              <a:solidFill>
                <a:srgbClr val="F2F2F2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01" name="object 101" descr=""/>
            <p:cNvSpPr/>
            <p:nvPr/>
          </p:nvSpPr>
          <p:spPr>
            <a:xfrm>
              <a:off x="906145" y="6219075"/>
              <a:ext cx="0" cy="172085"/>
            </a:xfrm>
            <a:custGeom>
              <a:avLst/>
              <a:gdLst/>
              <a:ahLst/>
              <a:cxnLst/>
              <a:rect l="l" t="t" r="r" b="b"/>
              <a:pathLst>
                <a:path w="0" h="172085">
                  <a:moveTo>
                    <a:pt x="0" y="172072"/>
                  </a:moveTo>
                  <a:lnTo>
                    <a:pt x="0" y="0"/>
                  </a:lnTo>
                </a:path>
              </a:pathLst>
            </a:custGeom>
            <a:ln w="505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02" name="object 102" descr=""/>
            <p:cNvSpPr/>
            <p:nvPr/>
          </p:nvSpPr>
          <p:spPr>
            <a:xfrm>
              <a:off x="946632" y="6219075"/>
              <a:ext cx="6158230" cy="172085"/>
            </a:xfrm>
            <a:custGeom>
              <a:avLst/>
              <a:gdLst/>
              <a:ahLst/>
              <a:cxnLst/>
              <a:rect l="l" t="t" r="r" b="b"/>
              <a:pathLst>
                <a:path w="6158230" h="172085">
                  <a:moveTo>
                    <a:pt x="6157950" y="0"/>
                  </a:moveTo>
                  <a:lnTo>
                    <a:pt x="6120003" y="0"/>
                  </a:lnTo>
                  <a:lnTo>
                    <a:pt x="0" y="0"/>
                  </a:lnTo>
                  <a:lnTo>
                    <a:pt x="0" y="172072"/>
                  </a:lnTo>
                  <a:lnTo>
                    <a:pt x="6119990" y="172072"/>
                  </a:lnTo>
                  <a:lnTo>
                    <a:pt x="6157950" y="172072"/>
                  </a:lnTo>
                  <a:lnTo>
                    <a:pt x="6157950" y="0"/>
                  </a:lnTo>
                  <a:close/>
                </a:path>
              </a:pathLst>
            </a:custGeom>
            <a:solidFill>
              <a:srgbClr val="F2F2F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03" name="object 103" descr=""/>
            <p:cNvSpPr/>
            <p:nvPr/>
          </p:nvSpPr>
          <p:spPr>
            <a:xfrm>
              <a:off x="7107123" y="6219075"/>
              <a:ext cx="0" cy="172085"/>
            </a:xfrm>
            <a:custGeom>
              <a:avLst/>
              <a:gdLst/>
              <a:ahLst/>
              <a:cxnLst/>
              <a:rect l="l" t="t" r="r" b="b"/>
              <a:pathLst>
                <a:path w="0" h="172085">
                  <a:moveTo>
                    <a:pt x="0" y="172072"/>
                  </a:moveTo>
                  <a:lnTo>
                    <a:pt x="0" y="0"/>
                  </a:lnTo>
                </a:path>
              </a:pathLst>
            </a:custGeom>
            <a:ln w="5054">
              <a:solidFill>
                <a:srgbClr val="F2F2F2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04" name="object 104" descr=""/>
            <p:cNvSpPr/>
            <p:nvPr/>
          </p:nvSpPr>
          <p:spPr>
            <a:xfrm>
              <a:off x="7107123" y="6219075"/>
              <a:ext cx="0" cy="172085"/>
            </a:xfrm>
            <a:custGeom>
              <a:avLst/>
              <a:gdLst/>
              <a:ahLst/>
              <a:cxnLst/>
              <a:rect l="l" t="t" r="r" b="b"/>
              <a:pathLst>
                <a:path w="0" h="172085">
                  <a:moveTo>
                    <a:pt x="0" y="172072"/>
                  </a:moveTo>
                  <a:lnTo>
                    <a:pt x="0" y="0"/>
                  </a:lnTo>
                </a:path>
              </a:pathLst>
            </a:custGeom>
            <a:ln w="505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05" name="object 105" descr=""/>
          <p:cNvSpPr txBox="1"/>
          <p:nvPr/>
        </p:nvSpPr>
        <p:spPr>
          <a:xfrm>
            <a:off x="3850399" y="6188277"/>
            <a:ext cx="1240790" cy="191770"/>
          </a:xfrm>
          <a:prstGeom prst="rect">
            <a:avLst/>
          </a:prstGeom>
        </p:spPr>
        <p:txBody>
          <a:bodyPr wrap="square" lIns="0" tIns="1143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dirty="0" sz="1100" spc="65">
                <a:solidFill>
                  <a:srgbClr val="FF0000"/>
                </a:solidFill>
                <a:latin typeface="Calibri"/>
                <a:cs typeface="Calibri"/>
              </a:rPr>
              <a:t>PRIO</a:t>
            </a:r>
            <a:r>
              <a:rPr dirty="0" sz="1100" spc="-10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1100" spc="295">
                <a:solidFill>
                  <a:srgbClr val="FF0000"/>
                </a:solidFill>
                <a:latin typeface="Calibri"/>
                <a:cs typeface="Calibri"/>
              </a:rPr>
              <a:t>,</a:t>
            </a:r>
            <a:r>
              <a:rPr dirty="0" sz="1100" spc="135">
                <a:solidFill>
                  <a:srgbClr val="FF0000"/>
                </a:solidFill>
                <a:latin typeface="Calibri"/>
                <a:cs typeface="Calibri"/>
              </a:rPr>
              <a:t>  </a:t>
            </a:r>
            <a:r>
              <a:rPr dirty="0" sz="1100" spc="110">
                <a:solidFill>
                  <a:srgbClr val="FF0000"/>
                </a:solidFill>
                <a:latin typeface="Calibri"/>
                <a:cs typeface="Calibri"/>
              </a:rPr>
              <a:t>CYCLES"</a:t>
            </a:r>
            <a:r>
              <a:rPr dirty="0" sz="1100" spc="-1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1100" spc="80">
                <a:latin typeface="Calibri"/>
                <a:cs typeface="Calibri"/>
              </a:rPr>
              <a:t>)</a:t>
            </a:r>
            <a:r>
              <a:rPr dirty="0" sz="1100" spc="-50">
                <a:latin typeface="Calibri"/>
                <a:cs typeface="Calibri"/>
              </a:rPr>
              <a:t> ;</a:t>
            </a:r>
            <a:endParaRPr sz="1100">
              <a:latin typeface="Calibri"/>
              <a:cs typeface="Calibri"/>
            </a:endParaRPr>
          </a:p>
        </p:txBody>
      </p:sp>
      <p:grpSp>
        <p:nvGrpSpPr>
          <p:cNvPr id="106" name="object 106" descr=""/>
          <p:cNvGrpSpPr/>
          <p:nvPr/>
        </p:nvGrpSpPr>
        <p:grpSpPr>
          <a:xfrm>
            <a:off x="903605" y="6388608"/>
            <a:ext cx="6206490" cy="349250"/>
            <a:chOff x="903605" y="6388608"/>
            <a:chExt cx="6206490" cy="349250"/>
          </a:xfrm>
        </p:grpSpPr>
        <p:sp>
          <p:nvSpPr>
            <p:cNvPr id="107" name="object 107" descr=""/>
            <p:cNvSpPr/>
            <p:nvPr/>
          </p:nvSpPr>
          <p:spPr>
            <a:xfrm>
              <a:off x="908672" y="6391148"/>
              <a:ext cx="38100" cy="172085"/>
            </a:xfrm>
            <a:custGeom>
              <a:avLst/>
              <a:gdLst/>
              <a:ahLst/>
              <a:cxnLst/>
              <a:rect l="l" t="t" r="r" b="b"/>
              <a:pathLst>
                <a:path w="38100" h="172084">
                  <a:moveTo>
                    <a:pt x="37960" y="0"/>
                  </a:moveTo>
                  <a:lnTo>
                    <a:pt x="0" y="0"/>
                  </a:lnTo>
                  <a:lnTo>
                    <a:pt x="0" y="172072"/>
                  </a:lnTo>
                  <a:lnTo>
                    <a:pt x="37960" y="172072"/>
                  </a:lnTo>
                  <a:lnTo>
                    <a:pt x="37960" y="0"/>
                  </a:lnTo>
                  <a:close/>
                </a:path>
              </a:pathLst>
            </a:custGeom>
            <a:solidFill>
              <a:srgbClr val="F2F2F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08" name="object 108" descr=""/>
            <p:cNvSpPr/>
            <p:nvPr/>
          </p:nvSpPr>
          <p:spPr>
            <a:xfrm>
              <a:off x="906145" y="6391148"/>
              <a:ext cx="0" cy="172085"/>
            </a:xfrm>
            <a:custGeom>
              <a:avLst/>
              <a:gdLst/>
              <a:ahLst/>
              <a:cxnLst/>
              <a:rect l="l" t="t" r="r" b="b"/>
              <a:pathLst>
                <a:path w="0" h="172084">
                  <a:moveTo>
                    <a:pt x="0" y="172072"/>
                  </a:moveTo>
                  <a:lnTo>
                    <a:pt x="0" y="0"/>
                  </a:lnTo>
                </a:path>
              </a:pathLst>
            </a:custGeom>
            <a:ln w="5054">
              <a:solidFill>
                <a:srgbClr val="F2F2F2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09" name="object 109" descr=""/>
            <p:cNvSpPr/>
            <p:nvPr/>
          </p:nvSpPr>
          <p:spPr>
            <a:xfrm>
              <a:off x="906145" y="6391148"/>
              <a:ext cx="0" cy="172085"/>
            </a:xfrm>
            <a:custGeom>
              <a:avLst/>
              <a:gdLst/>
              <a:ahLst/>
              <a:cxnLst/>
              <a:rect l="l" t="t" r="r" b="b"/>
              <a:pathLst>
                <a:path w="0" h="172084">
                  <a:moveTo>
                    <a:pt x="0" y="172072"/>
                  </a:moveTo>
                  <a:lnTo>
                    <a:pt x="0" y="0"/>
                  </a:lnTo>
                </a:path>
              </a:pathLst>
            </a:custGeom>
            <a:ln w="505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10" name="object 110" descr=""/>
            <p:cNvSpPr/>
            <p:nvPr/>
          </p:nvSpPr>
          <p:spPr>
            <a:xfrm>
              <a:off x="946632" y="6391147"/>
              <a:ext cx="6158230" cy="172085"/>
            </a:xfrm>
            <a:custGeom>
              <a:avLst/>
              <a:gdLst/>
              <a:ahLst/>
              <a:cxnLst/>
              <a:rect l="l" t="t" r="r" b="b"/>
              <a:pathLst>
                <a:path w="6158230" h="172084">
                  <a:moveTo>
                    <a:pt x="6157950" y="0"/>
                  </a:moveTo>
                  <a:lnTo>
                    <a:pt x="6120003" y="0"/>
                  </a:lnTo>
                  <a:lnTo>
                    <a:pt x="0" y="0"/>
                  </a:lnTo>
                  <a:lnTo>
                    <a:pt x="0" y="172072"/>
                  </a:lnTo>
                  <a:lnTo>
                    <a:pt x="6119990" y="172072"/>
                  </a:lnTo>
                  <a:lnTo>
                    <a:pt x="6157950" y="172072"/>
                  </a:lnTo>
                  <a:lnTo>
                    <a:pt x="6157950" y="0"/>
                  </a:lnTo>
                  <a:close/>
                </a:path>
              </a:pathLst>
            </a:custGeom>
            <a:solidFill>
              <a:srgbClr val="F2F2F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11" name="object 111" descr=""/>
            <p:cNvSpPr/>
            <p:nvPr/>
          </p:nvSpPr>
          <p:spPr>
            <a:xfrm>
              <a:off x="7107123" y="6391148"/>
              <a:ext cx="0" cy="172085"/>
            </a:xfrm>
            <a:custGeom>
              <a:avLst/>
              <a:gdLst/>
              <a:ahLst/>
              <a:cxnLst/>
              <a:rect l="l" t="t" r="r" b="b"/>
              <a:pathLst>
                <a:path w="0" h="172084">
                  <a:moveTo>
                    <a:pt x="0" y="172072"/>
                  </a:moveTo>
                  <a:lnTo>
                    <a:pt x="0" y="0"/>
                  </a:lnTo>
                </a:path>
              </a:pathLst>
            </a:custGeom>
            <a:ln w="5054">
              <a:solidFill>
                <a:srgbClr val="F2F2F2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12" name="object 112" descr=""/>
            <p:cNvSpPr/>
            <p:nvPr/>
          </p:nvSpPr>
          <p:spPr>
            <a:xfrm>
              <a:off x="7107123" y="6391148"/>
              <a:ext cx="0" cy="172085"/>
            </a:xfrm>
            <a:custGeom>
              <a:avLst/>
              <a:gdLst/>
              <a:ahLst/>
              <a:cxnLst/>
              <a:rect l="l" t="t" r="r" b="b"/>
              <a:pathLst>
                <a:path w="0" h="172084">
                  <a:moveTo>
                    <a:pt x="0" y="172072"/>
                  </a:moveTo>
                  <a:lnTo>
                    <a:pt x="0" y="0"/>
                  </a:lnTo>
                </a:path>
              </a:pathLst>
            </a:custGeom>
            <a:ln w="505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13" name="object 113" descr=""/>
            <p:cNvSpPr/>
            <p:nvPr/>
          </p:nvSpPr>
          <p:spPr>
            <a:xfrm>
              <a:off x="908672" y="6563220"/>
              <a:ext cx="38100" cy="172085"/>
            </a:xfrm>
            <a:custGeom>
              <a:avLst/>
              <a:gdLst/>
              <a:ahLst/>
              <a:cxnLst/>
              <a:rect l="l" t="t" r="r" b="b"/>
              <a:pathLst>
                <a:path w="38100" h="172084">
                  <a:moveTo>
                    <a:pt x="37960" y="0"/>
                  </a:moveTo>
                  <a:lnTo>
                    <a:pt x="0" y="0"/>
                  </a:lnTo>
                  <a:lnTo>
                    <a:pt x="0" y="172072"/>
                  </a:lnTo>
                  <a:lnTo>
                    <a:pt x="37960" y="172072"/>
                  </a:lnTo>
                  <a:lnTo>
                    <a:pt x="37960" y="0"/>
                  </a:lnTo>
                  <a:close/>
                </a:path>
              </a:pathLst>
            </a:custGeom>
            <a:solidFill>
              <a:srgbClr val="F2F2F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14" name="object 114" descr=""/>
            <p:cNvSpPr/>
            <p:nvPr/>
          </p:nvSpPr>
          <p:spPr>
            <a:xfrm>
              <a:off x="906145" y="6563220"/>
              <a:ext cx="0" cy="172085"/>
            </a:xfrm>
            <a:custGeom>
              <a:avLst/>
              <a:gdLst/>
              <a:ahLst/>
              <a:cxnLst/>
              <a:rect l="l" t="t" r="r" b="b"/>
              <a:pathLst>
                <a:path w="0" h="172084">
                  <a:moveTo>
                    <a:pt x="0" y="172072"/>
                  </a:moveTo>
                  <a:lnTo>
                    <a:pt x="0" y="0"/>
                  </a:lnTo>
                </a:path>
              </a:pathLst>
            </a:custGeom>
            <a:ln w="5054">
              <a:solidFill>
                <a:srgbClr val="F2F2F2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15" name="object 115" descr=""/>
            <p:cNvSpPr/>
            <p:nvPr/>
          </p:nvSpPr>
          <p:spPr>
            <a:xfrm>
              <a:off x="906145" y="6563220"/>
              <a:ext cx="0" cy="172085"/>
            </a:xfrm>
            <a:custGeom>
              <a:avLst/>
              <a:gdLst/>
              <a:ahLst/>
              <a:cxnLst/>
              <a:rect l="l" t="t" r="r" b="b"/>
              <a:pathLst>
                <a:path w="0" h="172084">
                  <a:moveTo>
                    <a:pt x="0" y="172072"/>
                  </a:moveTo>
                  <a:lnTo>
                    <a:pt x="0" y="0"/>
                  </a:lnTo>
                </a:path>
              </a:pathLst>
            </a:custGeom>
            <a:ln w="505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16" name="object 116" descr=""/>
            <p:cNvSpPr/>
            <p:nvPr/>
          </p:nvSpPr>
          <p:spPr>
            <a:xfrm>
              <a:off x="946632" y="6563220"/>
              <a:ext cx="6158230" cy="172085"/>
            </a:xfrm>
            <a:custGeom>
              <a:avLst/>
              <a:gdLst/>
              <a:ahLst/>
              <a:cxnLst/>
              <a:rect l="l" t="t" r="r" b="b"/>
              <a:pathLst>
                <a:path w="6158230" h="172084">
                  <a:moveTo>
                    <a:pt x="6157950" y="0"/>
                  </a:moveTo>
                  <a:lnTo>
                    <a:pt x="6120003" y="0"/>
                  </a:lnTo>
                  <a:lnTo>
                    <a:pt x="0" y="0"/>
                  </a:lnTo>
                  <a:lnTo>
                    <a:pt x="0" y="172072"/>
                  </a:lnTo>
                  <a:lnTo>
                    <a:pt x="6119990" y="172072"/>
                  </a:lnTo>
                  <a:lnTo>
                    <a:pt x="6157950" y="172072"/>
                  </a:lnTo>
                  <a:lnTo>
                    <a:pt x="6157950" y="0"/>
                  </a:lnTo>
                  <a:close/>
                </a:path>
              </a:pathLst>
            </a:custGeom>
            <a:solidFill>
              <a:srgbClr val="F2F2F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17" name="object 117" descr=""/>
            <p:cNvSpPr/>
            <p:nvPr/>
          </p:nvSpPr>
          <p:spPr>
            <a:xfrm>
              <a:off x="7107123" y="6563220"/>
              <a:ext cx="0" cy="172085"/>
            </a:xfrm>
            <a:custGeom>
              <a:avLst/>
              <a:gdLst/>
              <a:ahLst/>
              <a:cxnLst/>
              <a:rect l="l" t="t" r="r" b="b"/>
              <a:pathLst>
                <a:path w="0" h="172084">
                  <a:moveTo>
                    <a:pt x="0" y="172072"/>
                  </a:moveTo>
                  <a:lnTo>
                    <a:pt x="0" y="0"/>
                  </a:lnTo>
                </a:path>
              </a:pathLst>
            </a:custGeom>
            <a:ln w="5054">
              <a:solidFill>
                <a:srgbClr val="F2F2F2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18" name="object 118" descr=""/>
            <p:cNvSpPr/>
            <p:nvPr/>
          </p:nvSpPr>
          <p:spPr>
            <a:xfrm>
              <a:off x="7107123" y="6563220"/>
              <a:ext cx="0" cy="172085"/>
            </a:xfrm>
            <a:custGeom>
              <a:avLst/>
              <a:gdLst/>
              <a:ahLst/>
              <a:cxnLst/>
              <a:rect l="l" t="t" r="r" b="b"/>
              <a:pathLst>
                <a:path w="0" h="172084">
                  <a:moveTo>
                    <a:pt x="0" y="172072"/>
                  </a:moveTo>
                  <a:lnTo>
                    <a:pt x="0" y="0"/>
                  </a:lnTo>
                </a:path>
              </a:pathLst>
            </a:custGeom>
            <a:ln w="505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19" name="object 119" descr=""/>
          <p:cNvSpPr txBox="1"/>
          <p:nvPr/>
        </p:nvSpPr>
        <p:spPr>
          <a:xfrm>
            <a:off x="1114044" y="6188277"/>
            <a:ext cx="2667000" cy="535940"/>
          </a:xfrm>
          <a:prstGeom prst="rect">
            <a:avLst/>
          </a:prstGeom>
        </p:spPr>
        <p:txBody>
          <a:bodyPr wrap="square" lIns="0" tIns="11430" rIns="0" bIns="0" rtlCol="0" vert="horz">
            <a:spAutoFit/>
          </a:bodyPr>
          <a:lstStyle/>
          <a:p>
            <a:pPr marL="21590">
              <a:lnSpc>
                <a:spcPct val="100000"/>
              </a:lnSpc>
              <a:spcBef>
                <a:spcPts val="90"/>
              </a:spcBef>
            </a:pPr>
            <a:r>
              <a:rPr dirty="0" sz="1100" spc="105">
                <a:solidFill>
                  <a:srgbClr val="007F00"/>
                </a:solidFill>
                <a:latin typeface="Calibri"/>
                <a:cs typeface="Calibri"/>
              </a:rPr>
              <a:t>S</a:t>
            </a:r>
            <a:r>
              <a:rPr dirty="0" sz="1100" spc="-65">
                <a:solidFill>
                  <a:srgbClr val="007F00"/>
                </a:solidFill>
                <a:latin typeface="Calibri"/>
                <a:cs typeface="Calibri"/>
              </a:rPr>
              <a:t> </a:t>
            </a:r>
            <a:r>
              <a:rPr dirty="0" sz="1100" spc="-75">
                <a:solidFill>
                  <a:srgbClr val="007F00"/>
                </a:solidFill>
                <a:latin typeface="Calibri"/>
                <a:cs typeface="Calibri"/>
              </a:rPr>
              <a:t>e</a:t>
            </a:r>
            <a:r>
              <a:rPr dirty="0" sz="1100" spc="-60">
                <a:solidFill>
                  <a:srgbClr val="007F00"/>
                </a:solidFill>
                <a:latin typeface="Calibri"/>
                <a:cs typeface="Calibri"/>
              </a:rPr>
              <a:t> </a:t>
            </a:r>
            <a:r>
              <a:rPr dirty="0" sz="1100">
                <a:solidFill>
                  <a:srgbClr val="007F00"/>
                </a:solidFill>
                <a:latin typeface="Calibri"/>
                <a:cs typeface="Calibri"/>
              </a:rPr>
              <a:t>r</a:t>
            </a:r>
            <a:r>
              <a:rPr dirty="0" sz="1100" spc="-65">
                <a:solidFill>
                  <a:srgbClr val="007F00"/>
                </a:solidFill>
                <a:latin typeface="Calibri"/>
                <a:cs typeface="Calibri"/>
              </a:rPr>
              <a:t> </a:t>
            </a:r>
            <a:r>
              <a:rPr dirty="0" sz="1100" spc="50">
                <a:solidFill>
                  <a:srgbClr val="007F00"/>
                </a:solidFill>
                <a:latin typeface="Calibri"/>
                <a:cs typeface="Calibri"/>
              </a:rPr>
              <a:t>i</a:t>
            </a:r>
            <a:r>
              <a:rPr dirty="0" sz="1100" spc="-60">
                <a:solidFill>
                  <a:srgbClr val="007F00"/>
                </a:solidFill>
                <a:latin typeface="Calibri"/>
                <a:cs typeface="Calibri"/>
              </a:rPr>
              <a:t> </a:t>
            </a:r>
            <a:r>
              <a:rPr dirty="0" sz="1100">
                <a:solidFill>
                  <a:srgbClr val="007F00"/>
                </a:solidFill>
                <a:latin typeface="Calibri"/>
                <a:cs typeface="Calibri"/>
              </a:rPr>
              <a:t>a</a:t>
            </a:r>
            <a:r>
              <a:rPr dirty="0" sz="1100" spc="-65">
                <a:solidFill>
                  <a:srgbClr val="007F00"/>
                </a:solidFill>
                <a:latin typeface="Calibri"/>
                <a:cs typeface="Calibri"/>
              </a:rPr>
              <a:t> </a:t>
            </a:r>
            <a:r>
              <a:rPr dirty="0" sz="1100" spc="50">
                <a:solidFill>
                  <a:srgbClr val="007F00"/>
                </a:solidFill>
                <a:latin typeface="Calibri"/>
                <a:cs typeface="Calibri"/>
              </a:rPr>
              <a:t>l</a:t>
            </a:r>
            <a:r>
              <a:rPr dirty="0" sz="1100" spc="120">
                <a:solidFill>
                  <a:srgbClr val="007F00"/>
                </a:solidFill>
                <a:latin typeface="Calibri"/>
                <a:cs typeface="Calibri"/>
              </a:rPr>
              <a:t> </a:t>
            </a:r>
            <a:r>
              <a:rPr dirty="0" sz="1100">
                <a:latin typeface="Calibri"/>
                <a:cs typeface="Calibri"/>
              </a:rPr>
              <a:t>.</a:t>
            </a:r>
            <a:r>
              <a:rPr dirty="0" sz="1100" spc="40">
                <a:latin typeface="Calibri"/>
                <a:cs typeface="Calibri"/>
              </a:rPr>
              <a:t> </a:t>
            </a:r>
            <a:r>
              <a:rPr dirty="0" sz="1100" spc="180" b="1">
                <a:solidFill>
                  <a:srgbClr val="00AEEF"/>
                </a:solidFill>
                <a:latin typeface="Calibri"/>
                <a:cs typeface="Calibri"/>
              </a:rPr>
              <a:t>println</a:t>
            </a:r>
            <a:r>
              <a:rPr dirty="0" sz="1100" spc="-30" b="1">
                <a:solidFill>
                  <a:srgbClr val="00AEEF"/>
                </a:solidFill>
                <a:latin typeface="Calibri"/>
                <a:cs typeface="Calibri"/>
              </a:rPr>
              <a:t> </a:t>
            </a:r>
            <a:r>
              <a:rPr dirty="0" sz="1100" spc="215">
                <a:latin typeface="Calibri"/>
                <a:cs typeface="Calibri"/>
              </a:rPr>
              <a:t>(</a:t>
            </a:r>
            <a:r>
              <a:rPr dirty="0" sz="1100" spc="215">
                <a:solidFill>
                  <a:srgbClr val="FF0000"/>
                </a:solidFill>
                <a:latin typeface="Calibri"/>
                <a:cs typeface="Calibri"/>
              </a:rPr>
              <a:t>"ID,</a:t>
            </a:r>
            <a:r>
              <a:rPr dirty="0" sz="1100" spc="140">
                <a:solidFill>
                  <a:srgbClr val="FF0000"/>
                </a:solidFill>
                <a:latin typeface="Calibri"/>
                <a:cs typeface="Calibri"/>
              </a:rPr>
              <a:t>  </a:t>
            </a:r>
            <a:r>
              <a:rPr dirty="0" sz="1100" spc="-105">
                <a:solidFill>
                  <a:srgbClr val="FF0000"/>
                </a:solidFill>
                <a:latin typeface="Calibri"/>
                <a:cs typeface="Calibri"/>
              </a:rPr>
              <a:t>NAME</a:t>
            </a:r>
            <a:r>
              <a:rPr dirty="0" sz="1100" spc="-9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1100" spc="295">
                <a:solidFill>
                  <a:srgbClr val="FF0000"/>
                </a:solidFill>
                <a:latin typeface="Calibri"/>
                <a:cs typeface="Calibri"/>
              </a:rPr>
              <a:t>,</a:t>
            </a:r>
            <a:r>
              <a:rPr dirty="0" sz="1100" spc="145">
                <a:solidFill>
                  <a:srgbClr val="FF0000"/>
                </a:solidFill>
                <a:latin typeface="Calibri"/>
                <a:cs typeface="Calibri"/>
              </a:rPr>
              <a:t>  </a:t>
            </a:r>
            <a:r>
              <a:rPr dirty="0" sz="1100" spc="60">
                <a:solidFill>
                  <a:srgbClr val="FF0000"/>
                </a:solidFill>
                <a:latin typeface="Calibri"/>
                <a:cs typeface="Calibri"/>
              </a:rPr>
              <a:t>STATE</a:t>
            </a:r>
            <a:r>
              <a:rPr dirty="0" sz="1100" spc="-9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1100" spc="245">
                <a:solidFill>
                  <a:srgbClr val="FF0000"/>
                </a:solidFill>
                <a:latin typeface="Calibri"/>
                <a:cs typeface="Calibri"/>
              </a:rPr>
              <a:t>,</a:t>
            </a:r>
            <a:endParaRPr sz="11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35"/>
              </a:spcBef>
              <a:tabLst>
                <a:tab pos="2098675" algn="l"/>
              </a:tabLst>
            </a:pPr>
            <a:r>
              <a:rPr dirty="0" sz="1100" spc="130" b="1">
                <a:solidFill>
                  <a:srgbClr val="00AEEF"/>
                </a:solidFill>
                <a:latin typeface="Calibri"/>
                <a:cs typeface="Calibri"/>
              </a:rPr>
              <a:t>for</a:t>
            </a:r>
            <a:r>
              <a:rPr dirty="0" sz="1100" spc="195" b="1">
                <a:solidFill>
                  <a:srgbClr val="00AEEF"/>
                </a:solidFill>
                <a:latin typeface="Calibri"/>
                <a:cs typeface="Calibri"/>
              </a:rPr>
              <a:t>  </a:t>
            </a:r>
            <a:r>
              <a:rPr dirty="0" sz="1100" spc="80">
                <a:latin typeface="Calibri"/>
                <a:cs typeface="Calibri"/>
              </a:rPr>
              <a:t>(</a:t>
            </a:r>
            <a:r>
              <a:rPr dirty="0" sz="1100" spc="-25">
                <a:latin typeface="Calibri"/>
                <a:cs typeface="Calibri"/>
              </a:rPr>
              <a:t> </a:t>
            </a:r>
            <a:r>
              <a:rPr dirty="0" sz="1100" spc="160" b="1">
                <a:solidFill>
                  <a:srgbClr val="00AEEF"/>
                </a:solidFill>
                <a:latin typeface="Calibri"/>
                <a:cs typeface="Calibri"/>
              </a:rPr>
              <a:t>int</a:t>
            </a:r>
            <a:r>
              <a:rPr dirty="0" sz="1100" spc="225" b="1">
                <a:solidFill>
                  <a:srgbClr val="00AEEF"/>
                </a:solidFill>
                <a:latin typeface="Calibri"/>
                <a:cs typeface="Calibri"/>
              </a:rPr>
              <a:t>  </a:t>
            </a:r>
            <a:r>
              <a:rPr dirty="0" sz="1100" spc="50">
                <a:solidFill>
                  <a:srgbClr val="007F00"/>
                </a:solidFill>
                <a:latin typeface="Calibri"/>
                <a:cs typeface="Calibri"/>
              </a:rPr>
              <a:t>i</a:t>
            </a:r>
            <a:r>
              <a:rPr dirty="0" sz="1100" spc="-5">
                <a:solidFill>
                  <a:srgbClr val="007F00"/>
                </a:solidFill>
                <a:latin typeface="Calibri"/>
                <a:cs typeface="Calibri"/>
              </a:rPr>
              <a:t> </a:t>
            </a:r>
            <a:r>
              <a:rPr dirty="0" sz="1100" spc="130">
                <a:latin typeface="Calibri"/>
                <a:cs typeface="Calibri"/>
              </a:rPr>
              <a:t>=0;</a:t>
            </a:r>
            <a:r>
              <a:rPr dirty="0" sz="1100" spc="204">
                <a:latin typeface="Calibri"/>
                <a:cs typeface="Calibri"/>
              </a:rPr>
              <a:t>  </a:t>
            </a:r>
            <a:r>
              <a:rPr dirty="0" sz="1100" spc="50">
                <a:solidFill>
                  <a:srgbClr val="007F00"/>
                </a:solidFill>
                <a:latin typeface="Calibri"/>
                <a:cs typeface="Calibri"/>
              </a:rPr>
              <a:t>i</a:t>
            </a:r>
            <a:r>
              <a:rPr dirty="0" sz="1100" spc="465">
                <a:solidFill>
                  <a:srgbClr val="007F00"/>
                </a:solidFill>
                <a:latin typeface="Calibri"/>
                <a:cs typeface="Calibri"/>
              </a:rPr>
              <a:t> </a:t>
            </a:r>
            <a:r>
              <a:rPr dirty="0" sz="1100" spc="295" i="1">
                <a:latin typeface="Calibri"/>
                <a:cs typeface="Calibri"/>
              </a:rPr>
              <a:t>&lt;</a:t>
            </a:r>
            <a:r>
              <a:rPr dirty="0" sz="1100" spc="490" i="1">
                <a:latin typeface="Calibri"/>
                <a:cs typeface="Calibri"/>
              </a:rPr>
              <a:t> </a:t>
            </a:r>
            <a:r>
              <a:rPr dirty="0" sz="1100" spc="105">
                <a:solidFill>
                  <a:srgbClr val="007F00"/>
                </a:solidFill>
                <a:latin typeface="Calibri"/>
                <a:cs typeface="Calibri"/>
              </a:rPr>
              <a:t>ta</a:t>
            </a:r>
            <a:r>
              <a:rPr dirty="0" sz="1100" spc="-100">
                <a:solidFill>
                  <a:srgbClr val="007F00"/>
                </a:solidFill>
                <a:latin typeface="Calibri"/>
                <a:cs typeface="Calibri"/>
              </a:rPr>
              <a:t> </a:t>
            </a:r>
            <a:r>
              <a:rPr dirty="0" sz="1100">
                <a:solidFill>
                  <a:srgbClr val="007F00"/>
                </a:solidFill>
                <a:latin typeface="Calibri"/>
                <a:cs typeface="Calibri"/>
              </a:rPr>
              <a:t>s</a:t>
            </a:r>
            <a:r>
              <a:rPr dirty="0" sz="1100" spc="-105">
                <a:solidFill>
                  <a:srgbClr val="007F00"/>
                </a:solidFill>
                <a:latin typeface="Calibri"/>
                <a:cs typeface="Calibri"/>
              </a:rPr>
              <a:t> </a:t>
            </a:r>
            <a:r>
              <a:rPr dirty="0" sz="1100" spc="105">
                <a:solidFill>
                  <a:srgbClr val="007F00"/>
                </a:solidFill>
                <a:latin typeface="Calibri"/>
                <a:cs typeface="Calibri"/>
              </a:rPr>
              <a:t>ks</a:t>
            </a:r>
            <a:r>
              <a:rPr dirty="0" sz="1100" spc="75">
                <a:solidFill>
                  <a:srgbClr val="007F00"/>
                </a:solidFill>
                <a:latin typeface="Calibri"/>
                <a:cs typeface="Calibri"/>
              </a:rPr>
              <a:t> </a:t>
            </a:r>
            <a:r>
              <a:rPr dirty="0" sz="1100" spc="-50">
                <a:latin typeface="Calibri"/>
                <a:cs typeface="Calibri"/>
              </a:rPr>
              <a:t>;</a:t>
            </a:r>
            <a:r>
              <a:rPr dirty="0" sz="1100">
                <a:latin typeface="Calibri"/>
                <a:cs typeface="Calibri"/>
              </a:rPr>
              <a:t>	</a:t>
            </a:r>
            <a:r>
              <a:rPr dirty="0" sz="1100" spc="195">
                <a:solidFill>
                  <a:srgbClr val="007F00"/>
                </a:solidFill>
                <a:latin typeface="Calibri"/>
                <a:cs typeface="Calibri"/>
              </a:rPr>
              <a:t>i</a:t>
            </a:r>
            <a:r>
              <a:rPr dirty="0" sz="1100" spc="195">
                <a:latin typeface="Calibri"/>
                <a:cs typeface="Calibri"/>
              </a:rPr>
              <a:t>++)</a:t>
            </a:r>
            <a:r>
              <a:rPr dirty="0" sz="1100" spc="420">
                <a:latin typeface="Calibri"/>
                <a:cs typeface="Calibri"/>
              </a:rPr>
              <a:t> </a:t>
            </a:r>
            <a:r>
              <a:rPr dirty="0" sz="1100" spc="130">
                <a:latin typeface="Lucida Sans Unicode"/>
                <a:cs typeface="Lucida Sans Unicode"/>
              </a:rPr>
              <a:t>{</a:t>
            </a:r>
            <a:endParaRPr sz="1100">
              <a:latin typeface="Lucida Sans Unicode"/>
              <a:cs typeface="Lucida Sans Unicode"/>
            </a:endParaRPr>
          </a:p>
          <a:p>
            <a:pPr marL="187325">
              <a:lnSpc>
                <a:spcPct val="100000"/>
              </a:lnSpc>
              <a:spcBef>
                <a:spcPts val="35"/>
              </a:spcBef>
            </a:pPr>
            <a:r>
              <a:rPr dirty="0" sz="1100" spc="105">
                <a:solidFill>
                  <a:srgbClr val="007F00"/>
                </a:solidFill>
                <a:latin typeface="Calibri"/>
                <a:cs typeface="Calibri"/>
              </a:rPr>
              <a:t>S</a:t>
            </a:r>
            <a:r>
              <a:rPr dirty="0" sz="1100" spc="-65">
                <a:solidFill>
                  <a:srgbClr val="007F00"/>
                </a:solidFill>
                <a:latin typeface="Calibri"/>
                <a:cs typeface="Calibri"/>
              </a:rPr>
              <a:t> </a:t>
            </a:r>
            <a:r>
              <a:rPr dirty="0" sz="1100" spc="-75">
                <a:solidFill>
                  <a:srgbClr val="007F00"/>
                </a:solidFill>
                <a:latin typeface="Calibri"/>
                <a:cs typeface="Calibri"/>
              </a:rPr>
              <a:t>e</a:t>
            </a:r>
            <a:r>
              <a:rPr dirty="0" sz="1100" spc="-60">
                <a:solidFill>
                  <a:srgbClr val="007F00"/>
                </a:solidFill>
                <a:latin typeface="Calibri"/>
                <a:cs typeface="Calibri"/>
              </a:rPr>
              <a:t> </a:t>
            </a:r>
            <a:r>
              <a:rPr dirty="0" sz="1100">
                <a:solidFill>
                  <a:srgbClr val="007F00"/>
                </a:solidFill>
                <a:latin typeface="Calibri"/>
                <a:cs typeface="Calibri"/>
              </a:rPr>
              <a:t>r</a:t>
            </a:r>
            <a:r>
              <a:rPr dirty="0" sz="1100" spc="-65">
                <a:solidFill>
                  <a:srgbClr val="007F00"/>
                </a:solidFill>
                <a:latin typeface="Calibri"/>
                <a:cs typeface="Calibri"/>
              </a:rPr>
              <a:t> </a:t>
            </a:r>
            <a:r>
              <a:rPr dirty="0" sz="1100" spc="50">
                <a:solidFill>
                  <a:srgbClr val="007F00"/>
                </a:solidFill>
                <a:latin typeface="Calibri"/>
                <a:cs typeface="Calibri"/>
              </a:rPr>
              <a:t>i</a:t>
            </a:r>
            <a:r>
              <a:rPr dirty="0" sz="1100" spc="-60">
                <a:solidFill>
                  <a:srgbClr val="007F00"/>
                </a:solidFill>
                <a:latin typeface="Calibri"/>
                <a:cs typeface="Calibri"/>
              </a:rPr>
              <a:t> </a:t>
            </a:r>
            <a:r>
              <a:rPr dirty="0" sz="1100">
                <a:solidFill>
                  <a:srgbClr val="007F00"/>
                </a:solidFill>
                <a:latin typeface="Calibri"/>
                <a:cs typeface="Calibri"/>
              </a:rPr>
              <a:t>a</a:t>
            </a:r>
            <a:r>
              <a:rPr dirty="0" sz="1100" spc="-65">
                <a:solidFill>
                  <a:srgbClr val="007F00"/>
                </a:solidFill>
                <a:latin typeface="Calibri"/>
                <a:cs typeface="Calibri"/>
              </a:rPr>
              <a:t> </a:t>
            </a:r>
            <a:r>
              <a:rPr dirty="0" sz="1100" spc="50">
                <a:solidFill>
                  <a:srgbClr val="007F00"/>
                </a:solidFill>
                <a:latin typeface="Calibri"/>
                <a:cs typeface="Calibri"/>
              </a:rPr>
              <a:t>l</a:t>
            </a:r>
            <a:r>
              <a:rPr dirty="0" sz="1100" spc="120">
                <a:solidFill>
                  <a:srgbClr val="007F00"/>
                </a:solidFill>
                <a:latin typeface="Calibri"/>
                <a:cs typeface="Calibri"/>
              </a:rPr>
              <a:t> </a:t>
            </a:r>
            <a:r>
              <a:rPr dirty="0" sz="1100">
                <a:latin typeface="Calibri"/>
                <a:cs typeface="Calibri"/>
              </a:rPr>
              <a:t>.</a:t>
            </a:r>
            <a:r>
              <a:rPr dirty="0" sz="1100" spc="50">
                <a:latin typeface="Calibri"/>
                <a:cs typeface="Calibri"/>
              </a:rPr>
              <a:t> </a:t>
            </a:r>
            <a:r>
              <a:rPr dirty="0" sz="1100" spc="180" b="1">
                <a:solidFill>
                  <a:srgbClr val="00AEEF"/>
                </a:solidFill>
                <a:latin typeface="Calibri"/>
                <a:cs typeface="Calibri"/>
              </a:rPr>
              <a:t>printf</a:t>
            </a:r>
            <a:r>
              <a:rPr dirty="0" sz="1100" spc="-10" b="1">
                <a:solidFill>
                  <a:srgbClr val="00AEEF"/>
                </a:solidFill>
                <a:latin typeface="Calibri"/>
                <a:cs typeface="Calibri"/>
              </a:rPr>
              <a:t> </a:t>
            </a:r>
            <a:r>
              <a:rPr dirty="0" sz="1100" spc="130">
                <a:latin typeface="Calibri"/>
                <a:cs typeface="Calibri"/>
              </a:rPr>
              <a:t>(</a:t>
            </a:r>
            <a:r>
              <a:rPr dirty="0" sz="1100" spc="130">
                <a:solidFill>
                  <a:srgbClr val="FF0000"/>
                </a:solidFill>
                <a:latin typeface="Calibri"/>
                <a:cs typeface="Calibri"/>
              </a:rPr>
              <a:t>"%d:</a:t>
            </a:r>
            <a:r>
              <a:rPr dirty="0" sz="1100" spc="140">
                <a:solidFill>
                  <a:srgbClr val="FF0000"/>
                </a:solidFill>
                <a:latin typeface="Calibri"/>
                <a:cs typeface="Calibri"/>
              </a:rPr>
              <a:t>  </a:t>
            </a:r>
            <a:r>
              <a:rPr dirty="0" sz="1100" spc="80">
                <a:solidFill>
                  <a:srgbClr val="FF0000"/>
                </a:solidFill>
                <a:latin typeface="Calibri"/>
                <a:cs typeface="Calibri"/>
              </a:rPr>
              <a:t>%-</a:t>
            </a:r>
            <a:r>
              <a:rPr dirty="0" sz="1100" spc="95">
                <a:solidFill>
                  <a:srgbClr val="FF0000"/>
                </a:solidFill>
                <a:latin typeface="Calibri"/>
                <a:cs typeface="Calibri"/>
              </a:rPr>
              <a:t>16s</a:t>
            </a:r>
            <a:r>
              <a:rPr dirty="0" sz="1100" spc="140">
                <a:solidFill>
                  <a:srgbClr val="FF0000"/>
                </a:solidFill>
                <a:latin typeface="Calibri"/>
                <a:cs typeface="Calibri"/>
              </a:rPr>
              <a:t>  </a:t>
            </a:r>
            <a:r>
              <a:rPr dirty="0" sz="1100" spc="80">
                <a:solidFill>
                  <a:srgbClr val="FF0000"/>
                </a:solidFill>
                <a:latin typeface="Calibri"/>
                <a:cs typeface="Calibri"/>
              </a:rPr>
              <a:t>%-</a:t>
            </a:r>
            <a:r>
              <a:rPr dirty="0" sz="1100" spc="70">
                <a:solidFill>
                  <a:srgbClr val="FF0000"/>
                </a:solidFill>
                <a:latin typeface="Calibri"/>
                <a:cs typeface="Calibri"/>
              </a:rPr>
              <a:t>10s</a:t>
            </a:r>
            <a:endParaRPr sz="1100">
              <a:latin typeface="Calibri"/>
              <a:cs typeface="Calibri"/>
            </a:endParaRPr>
          </a:p>
        </p:txBody>
      </p:sp>
      <p:grpSp>
        <p:nvGrpSpPr>
          <p:cNvPr id="120" name="object 120" descr=""/>
          <p:cNvGrpSpPr/>
          <p:nvPr/>
        </p:nvGrpSpPr>
        <p:grpSpPr>
          <a:xfrm>
            <a:off x="903605" y="6732752"/>
            <a:ext cx="6206490" cy="177165"/>
            <a:chOff x="903605" y="6732752"/>
            <a:chExt cx="6206490" cy="177165"/>
          </a:xfrm>
        </p:grpSpPr>
        <p:sp>
          <p:nvSpPr>
            <p:cNvPr id="121" name="object 121" descr=""/>
            <p:cNvSpPr/>
            <p:nvPr/>
          </p:nvSpPr>
          <p:spPr>
            <a:xfrm>
              <a:off x="908672" y="6735292"/>
              <a:ext cx="38100" cy="172085"/>
            </a:xfrm>
            <a:custGeom>
              <a:avLst/>
              <a:gdLst/>
              <a:ahLst/>
              <a:cxnLst/>
              <a:rect l="l" t="t" r="r" b="b"/>
              <a:pathLst>
                <a:path w="38100" h="172084">
                  <a:moveTo>
                    <a:pt x="37960" y="0"/>
                  </a:moveTo>
                  <a:lnTo>
                    <a:pt x="0" y="0"/>
                  </a:lnTo>
                  <a:lnTo>
                    <a:pt x="0" y="172072"/>
                  </a:lnTo>
                  <a:lnTo>
                    <a:pt x="37960" y="172072"/>
                  </a:lnTo>
                  <a:lnTo>
                    <a:pt x="37960" y="0"/>
                  </a:lnTo>
                  <a:close/>
                </a:path>
              </a:pathLst>
            </a:custGeom>
            <a:solidFill>
              <a:srgbClr val="F2F2F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22" name="object 122" descr=""/>
            <p:cNvSpPr/>
            <p:nvPr/>
          </p:nvSpPr>
          <p:spPr>
            <a:xfrm>
              <a:off x="906145" y="6735292"/>
              <a:ext cx="0" cy="172085"/>
            </a:xfrm>
            <a:custGeom>
              <a:avLst/>
              <a:gdLst/>
              <a:ahLst/>
              <a:cxnLst/>
              <a:rect l="l" t="t" r="r" b="b"/>
              <a:pathLst>
                <a:path w="0" h="172084">
                  <a:moveTo>
                    <a:pt x="0" y="172072"/>
                  </a:moveTo>
                  <a:lnTo>
                    <a:pt x="0" y="0"/>
                  </a:lnTo>
                </a:path>
              </a:pathLst>
            </a:custGeom>
            <a:ln w="5054">
              <a:solidFill>
                <a:srgbClr val="F2F2F2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23" name="object 123" descr=""/>
            <p:cNvSpPr/>
            <p:nvPr/>
          </p:nvSpPr>
          <p:spPr>
            <a:xfrm>
              <a:off x="906145" y="6735292"/>
              <a:ext cx="0" cy="172085"/>
            </a:xfrm>
            <a:custGeom>
              <a:avLst/>
              <a:gdLst/>
              <a:ahLst/>
              <a:cxnLst/>
              <a:rect l="l" t="t" r="r" b="b"/>
              <a:pathLst>
                <a:path w="0" h="172084">
                  <a:moveTo>
                    <a:pt x="0" y="172072"/>
                  </a:moveTo>
                  <a:lnTo>
                    <a:pt x="0" y="0"/>
                  </a:lnTo>
                </a:path>
              </a:pathLst>
            </a:custGeom>
            <a:ln w="505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24" name="object 124" descr=""/>
            <p:cNvSpPr/>
            <p:nvPr/>
          </p:nvSpPr>
          <p:spPr>
            <a:xfrm>
              <a:off x="946632" y="6735292"/>
              <a:ext cx="6158230" cy="172085"/>
            </a:xfrm>
            <a:custGeom>
              <a:avLst/>
              <a:gdLst/>
              <a:ahLst/>
              <a:cxnLst/>
              <a:rect l="l" t="t" r="r" b="b"/>
              <a:pathLst>
                <a:path w="6158230" h="172084">
                  <a:moveTo>
                    <a:pt x="6157950" y="0"/>
                  </a:moveTo>
                  <a:lnTo>
                    <a:pt x="6120003" y="0"/>
                  </a:lnTo>
                  <a:lnTo>
                    <a:pt x="0" y="0"/>
                  </a:lnTo>
                  <a:lnTo>
                    <a:pt x="0" y="172072"/>
                  </a:lnTo>
                  <a:lnTo>
                    <a:pt x="6119990" y="172072"/>
                  </a:lnTo>
                  <a:lnTo>
                    <a:pt x="6157950" y="172072"/>
                  </a:lnTo>
                  <a:lnTo>
                    <a:pt x="6157950" y="0"/>
                  </a:lnTo>
                  <a:close/>
                </a:path>
              </a:pathLst>
            </a:custGeom>
            <a:solidFill>
              <a:srgbClr val="F2F2F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25" name="object 125" descr=""/>
            <p:cNvSpPr/>
            <p:nvPr/>
          </p:nvSpPr>
          <p:spPr>
            <a:xfrm>
              <a:off x="7107123" y="6735292"/>
              <a:ext cx="0" cy="172085"/>
            </a:xfrm>
            <a:custGeom>
              <a:avLst/>
              <a:gdLst/>
              <a:ahLst/>
              <a:cxnLst/>
              <a:rect l="l" t="t" r="r" b="b"/>
              <a:pathLst>
                <a:path w="0" h="172084">
                  <a:moveTo>
                    <a:pt x="0" y="172072"/>
                  </a:moveTo>
                  <a:lnTo>
                    <a:pt x="0" y="0"/>
                  </a:lnTo>
                </a:path>
              </a:pathLst>
            </a:custGeom>
            <a:ln w="5054">
              <a:solidFill>
                <a:srgbClr val="F2F2F2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26" name="object 126" descr=""/>
            <p:cNvSpPr/>
            <p:nvPr/>
          </p:nvSpPr>
          <p:spPr>
            <a:xfrm>
              <a:off x="7107123" y="6735292"/>
              <a:ext cx="0" cy="172085"/>
            </a:xfrm>
            <a:custGeom>
              <a:avLst/>
              <a:gdLst/>
              <a:ahLst/>
              <a:cxnLst/>
              <a:rect l="l" t="t" r="r" b="b"/>
              <a:pathLst>
                <a:path w="0" h="172084">
                  <a:moveTo>
                    <a:pt x="0" y="172072"/>
                  </a:moveTo>
                  <a:lnTo>
                    <a:pt x="0" y="0"/>
                  </a:lnTo>
                </a:path>
              </a:pathLst>
            </a:custGeom>
            <a:ln w="505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27" name="object 127" descr=""/>
          <p:cNvSpPr txBox="1"/>
          <p:nvPr/>
        </p:nvSpPr>
        <p:spPr>
          <a:xfrm>
            <a:off x="3848592" y="6532421"/>
            <a:ext cx="2741295" cy="363855"/>
          </a:xfrm>
          <a:prstGeom prst="rect">
            <a:avLst/>
          </a:prstGeom>
        </p:spPr>
        <p:txBody>
          <a:bodyPr wrap="square" lIns="0" tIns="1143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dirty="0" sz="1100">
                <a:solidFill>
                  <a:srgbClr val="FF0000"/>
                </a:solidFill>
                <a:latin typeface="Calibri"/>
                <a:cs typeface="Calibri"/>
              </a:rPr>
              <a:t>%d</a:t>
            </a:r>
            <a:r>
              <a:rPr dirty="0" sz="1100" spc="455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1100" spc="-229">
                <a:solidFill>
                  <a:srgbClr val="FF0000"/>
                </a:solidFill>
                <a:latin typeface="Calibri"/>
                <a:cs typeface="Calibri"/>
              </a:rPr>
              <a:t>%</a:t>
            </a:r>
            <a:r>
              <a:rPr dirty="0" sz="1100" spc="-155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1100" spc="175">
                <a:solidFill>
                  <a:srgbClr val="FF0000"/>
                </a:solidFill>
                <a:latin typeface="Calibri"/>
                <a:cs typeface="Calibri"/>
              </a:rPr>
              <a:t>lu\n"</a:t>
            </a:r>
            <a:r>
              <a:rPr dirty="0" sz="1100" spc="1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1100">
                <a:latin typeface="Calibri"/>
                <a:cs typeface="Calibri"/>
              </a:rPr>
              <a:t>,</a:t>
            </a:r>
            <a:r>
              <a:rPr dirty="0" sz="1100" spc="180">
                <a:latin typeface="Calibri"/>
                <a:cs typeface="Calibri"/>
              </a:rPr>
              <a:t>  </a:t>
            </a:r>
            <a:r>
              <a:rPr dirty="0" sz="1100" spc="50">
                <a:solidFill>
                  <a:srgbClr val="007F00"/>
                </a:solidFill>
                <a:latin typeface="Calibri"/>
                <a:cs typeface="Calibri"/>
              </a:rPr>
              <a:t>i</a:t>
            </a:r>
            <a:r>
              <a:rPr dirty="0" sz="1100" spc="140">
                <a:solidFill>
                  <a:srgbClr val="007F00"/>
                </a:solidFill>
                <a:latin typeface="Calibri"/>
                <a:cs typeface="Calibri"/>
              </a:rPr>
              <a:t> </a:t>
            </a:r>
            <a:r>
              <a:rPr dirty="0" sz="1100" spc="-50">
                <a:latin typeface="Calibri"/>
                <a:cs typeface="Calibri"/>
              </a:rPr>
              <a:t>,</a:t>
            </a:r>
            <a:endParaRPr sz="1100">
              <a:latin typeface="Calibri"/>
              <a:cs typeface="Calibri"/>
            </a:endParaRPr>
          </a:p>
          <a:p>
            <a:pPr marL="102870">
              <a:lnSpc>
                <a:spcPct val="100000"/>
              </a:lnSpc>
              <a:spcBef>
                <a:spcPts val="35"/>
              </a:spcBef>
            </a:pPr>
            <a:r>
              <a:rPr dirty="0" sz="1100" spc="145">
                <a:solidFill>
                  <a:srgbClr val="007F00"/>
                </a:solidFill>
                <a:latin typeface="Calibri"/>
                <a:cs typeface="Calibri"/>
              </a:rPr>
              <a:t>pxTaskStatus</a:t>
            </a:r>
            <a:r>
              <a:rPr dirty="0" sz="1100" spc="-155">
                <a:solidFill>
                  <a:srgbClr val="007F00"/>
                </a:solidFill>
                <a:latin typeface="Calibri"/>
                <a:cs typeface="Calibri"/>
              </a:rPr>
              <a:t> </a:t>
            </a:r>
            <a:r>
              <a:rPr dirty="0" sz="1100" spc="140">
                <a:solidFill>
                  <a:srgbClr val="007F00"/>
                </a:solidFill>
                <a:latin typeface="Calibri"/>
                <a:cs typeface="Calibri"/>
              </a:rPr>
              <a:t>Array</a:t>
            </a:r>
            <a:r>
              <a:rPr dirty="0" sz="1100" spc="30">
                <a:solidFill>
                  <a:srgbClr val="007F00"/>
                </a:solidFill>
                <a:latin typeface="Calibri"/>
                <a:cs typeface="Calibri"/>
              </a:rPr>
              <a:t> </a:t>
            </a:r>
            <a:r>
              <a:rPr dirty="0" sz="1100">
                <a:latin typeface="Calibri"/>
                <a:cs typeface="Calibri"/>
              </a:rPr>
              <a:t>[</a:t>
            </a:r>
            <a:r>
              <a:rPr dirty="0" sz="1100" spc="105">
                <a:latin typeface="Calibri"/>
                <a:cs typeface="Calibri"/>
              </a:rPr>
              <a:t> </a:t>
            </a:r>
            <a:r>
              <a:rPr dirty="0" sz="1100" spc="50">
                <a:solidFill>
                  <a:srgbClr val="007F00"/>
                </a:solidFill>
                <a:latin typeface="Calibri"/>
                <a:cs typeface="Calibri"/>
              </a:rPr>
              <a:t>i</a:t>
            </a:r>
            <a:r>
              <a:rPr dirty="0" sz="1100" spc="165">
                <a:solidFill>
                  <a:srgbClr val="007F00"/>
                </a:solidFill>
                <a:latin typeface="Calibri"/>
                <a:cs typeface="Calibri"/>
              </a:rPr>
              <a:t> </a:t>
            </a:r>
            <a:r>
              <a:rPr dirty="0" sz="1100">
                <a:latin typeface="Calibri"/>
                <a:cs typeface="Calibri"/>
              </a:rPr>
              <a:t>]</a:t>
            </a:r>
            <a:r>
              <a:rPr dirty="0" sz="1100" spc="-10">
                <a:latin typeface="Calibri"/>
                <a:cs typeface="Calibri"/>
              </a:rPr>
              <a:t> </a:t>
            </a:r>
            <a:r>
              <a:rPr dirty="0" sz="1100">
                <a:latin typeface="Calibri"/>
                <a:cs typeface="Calibri"/>
              </a:rPr>
              <a:t>.</a:t>
            </a:r>
            <a:r>
              <a:rPr dirty="0" sz="1100" spc="15">
                <a:latin typeface="Calibri"/>
                <a:cs typeface="Calibri"/>
              </a:rPr>
              <a:t> </a:t>
            </a:r>
            <a:r>
              <a:rPr dirty="0" sz="1100" spc="70">
                <a:solidFill>
                  <a:srgbClr val="007F00"/>
                </a:solidFill>
                <a:latin typeface="Calibri"/>
                <a:cs typeface="Calibri"/>
              </a:rPr>
              <a:t>pcTaskName</a:t>
            </a:r>
            <a:r>
              <a:rPr dirty="0" sz="1100" spc="-10">
                <a:solidFill>
                  <a:srgbClr val="007F00"/>
                </a:solidFill>
                <a:latin typeface="Calibri"/>
                <a:cs typeface="Calibri"/>
              </a:rPr>
              <a:t> </a:t>
            </a:r>
            <a:r>
              <a:rPr dirty="0" sz="1100" spc="-50">
                <a:latin typeface="Calibri"/>
                <a:cs typeface="Calibri"/>
              </a:rPr>
              <a:t>,</a:t>
            </a:r>
            <a:endParaRPr sz="1100">
              <a:latin typeface="Calibri"/>
              <a:cs typeface="Calibri"/>
            </a:endParaRPr>
          </a:p>
        </p:txBody>
      </p:sp>
      <p:grpSp>
        <p:nvGrpSpPr>
          <p:cNvPr id="128" name="object 128" descr=""/>
          <p:cNvGrpSpPr/>
          <p:nvPr/>
        </p:nvGrpSpPr>
        <p:grpSpPr>
          <a:xfrm>
            <a:off x="903605" y="6904837"/>
            <a:ext cx="6206490" cy="693420"/>
            <a:chOff x="903605" y="6904837"/>
            <a:chExt cx="6206490" cy="693420"/>
          </a:xfrm>
        </p:grpSpPr>
        <p:sp>
          <p:nvSpPr>
            <p:cNvPr id="129" name="object 129" descr=""/>
            <p:cNvSpPr/>
            <p:nvPr/>
          </p:nvSpPr>
          <p:spPr>
            <a:xfrm>
              <a:off x="908672" y="6907377"/>
              <a:ext cx="38100" cy="172085"/>
            </a:xfrm>
            <a:custGeom>
              <a:avLst/>
              <a:gdLst/>
              <a:ahLst/>
              <a:cxnLst/>
              <a:rect l="l" t="t" r="r" b="b"/>
              <a:pathLst>
                <a:path w="38100" h="172084">
                  <a:moveTo>
                    <a:pt x="37960" y="0"/>
                  </a:moveTo>
                  <a:lnTo>
                    <a:pt x="0" y="0"/>
                  </a:lnTo>
                  <a:lnTo>
                    <a:pt x="0" y="172072"/>
                  </a:lnTo>
                  <a:lnTo>
                    <a:pt x="37960" y="172072"/>
                  </a:lnTo>
                  <a:lnTo>
                    <a:pt x="37960" y="0"/>
                  </a:lnTo>
                  <a:close/>
                </a:path>
              </a:pathLst>
            </a:custGeom>
            <a:solidFill>
              <a:srgbClr val="F2F2F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30" name="object 130" descr=""/>
            <p:cNvSpPr/>
            <p:nvPr/>
          </p:nvSpPr>
          <p:spPr>
            <a:xfrm>
              <a:off x="906145" y="6907377"/>
              <a:ext cx="0" cy="172085"/>
            </a:xfrm>
            <a:custGeom>
              <a:avLst/>
              <a:gdLst/>
              <a:ahLst/>
              <a:cxnLst/>
              <a:rect l="l" t="t" r="r" b="b"/>
              <a:pathLst>
                <a:path w="0" h="172084">
                  <a:moveTo>
                    <a:pt x="0" y="172072"/>
                  </a:moveTo>
                  <a:lnTo>
                    <a:pt x="0" y="0"/>
                  </a:lnTo>
                </a:path>
              </a:pathLst>
            </a:custGeom>
            <a:ln w="5054">
              <a:solidFill>
                <a:srgbClr val="F2F2F2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31" name="object 131" descr=""/>
            <p:cNvSpPr/>
            <p:nvPr/>
          </p:nvSpPr>
          <p:spPr>
            <a:xfrm>
              <a:off x="906145" y="6907377"/>
              <a:ext cx="0" cy="172085"/>
            </a:xfrm>
            <a:custGeom>
              <a:avLst/>
              <a:gdLst/>
              <a:ahLst/>
              <a:cxnLst/>
              <a:rect l="l" t="t" r="r" b="b"/>
              <a:pathLst>
                <a:path w="0" h="172084">
                  <a:moveTo>
                    <a:pt x="0" y="172072"/>
                  </a:moveTo>
                  <a:lnTo>
                    <a:pt x="0" y="0"/>
                  </a:lnTo>
                </a:path>
              </a:pathLst>
            </a:custGeom>
            <a:ln w="505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32" name="object 132" descr=""/>
            <p:cNvSpPr/>
            <p:nvPr/>
          </p:nvSpPr>
          <p:spPr>
            <a:xfrm>
              <a:off x="946632" y="6907377"/>
              <a:ext cx="6158230" cy="172085"/>
            </a:xfrm>
            <a:custGeom>
              <a:avLst/>
              <a:gdLst/>
              <a:ahLst/>
              <a:cxnLst/>
              <a:rect l="l" t="t" r="r" b="b"/>
              <a:pathLst>
                <a:path w="6158230" h="172084">
                  <a:moveTo>
                    <a:pt x="6157950" y="0"/>
                  </a:moveTo>
                  <a:lnTo>
                    <a:pt x="6120003" y="0"/>
                  </a:lnTo>
                  <a:lnTo>
                    <a:pt x="0" y="0"/>
                  </a:lnTo>
                  <a:lnTo>
                    <a:pt x="0" y="172072"/>
                  </a:lnTo>
                  <a:lnTo>
                    <a:pt x="6119990" y="172072"/>
                  </a:lnTo>
                  <a:lnTo>
                    <a:pt x="6157950" y="172072"/>
                  </a:lnTo>
                  <a:lnTo>
                    <a:pt x="6157950" y="0"/>
                  </a:lnTo>
                  <a:close/>
                </a:path>
              </a:pathLst>
            </a:custGeom>
            <a:solidFill>
              <a:srgbClr val="F2F2F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33" name="object 133" descr=""/>
            <p:cNvSpPr/>
            <p:nvPr/>
          </p:nvSpPr>
          <p:spPr>
            <a:xfrm>
              <a:off x="7107123" y="6907377"/>
              <a:ext cx="0" cy="172085"/>
            </a:xfrm>
            <a:custGeom>
              <a:avLst/>
              <a:gdLst/>
              <a:ahLst/>
              <a:cxnLst/>
              <a:rect l="l" t="t" r="r" b="b"/>
              <a:pathLst>
                <a:path w="0" h="172084">
                  <a:moveTo>
                    <a:pt x="0" y="172072"/>
                  </a:moveTo>
                  <a:lnTo>
                    <a:pt x="0" y="0"/>
                  </a:lnTo>
                </a:path>
              </a:pathLst>
            </a:custGeom>
            <a:ln w="5054">
              <a:solidFill>
                <a:srgbClr val="F2F2F2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34" name="object 134" descr=""/>
            <p:cNvSpPr/>
            <p:nvPr/>
          </p:nvSpPr>
          <p:spPr>
            <a:xfrm>
              <a:off x="7107123" y="6907377"/>
              <a:ext cx="0" cy="172085"/>
            </a:xfrm>
            <a:custGeom>
              <a:avLst/>
              <a:gdLst/>
              <a:ahLst/>
              <a:cxnLst/>
              <a:rect l="l" t="t" r="r" b="b"/>
              <a:pathLst>
                <a:path w="0" h="172084">
                  <a:moveTo>
                    <a:pt x="0" y="172072"/>
                  </a:moveTo>
                  <a:lnTo>
                    <a:pt x="0" y="0"/>
                  </a:lnTo>
                </a:path>
              </a:pathLst>
            </a:custGeom>
            <a:ln w="505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35" name="object 135" descr=""/>
            <p:cNvSpPr/>
            <p:nvPr/>
          </p:nvSpPr>
          <p:spPr>
            <a:xfrm>
              <a:off x="908672" y="7079449"/>
              <a:ext cx="38100" cy="172085"/>
            </a:xfrm>
            <a:custGeom>
              <a:avLst/>
              <a:gdLst/>
              <a:ahLst/>
              <a:cxnLst/>
              <a:rect l="l" t="t" r="r" b="b"/>
              <a:pathLst>
                <a:path w="38100" h="172084">
                  <a:moveTo>
                    <a:pt x="37960" y="0"/>
                  </a:moveTo>
                  <a:lnTo>
                    <a:pt x="0" y="0"/>
                  </a:lnTo>
                  <a:lnTo>
                    <a:pt x="0" y="172072"/>
                  </a:lnTo>
                  <a:lnTo>
                    <a:pt x="37960" y="172072"/>
                  </a:lnTo>
                  <a:lnTo>
                    <a:pt x="37960" y="0"/>
                  </a:lnTo>
                  <a:close/>
                </a:path>
              </a:pathLst>
            </a:custGeom>
            <a:solidFill>
              <a:srgbClr val="F2F2F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36" name="object 136" descr=""/>
            <p:cNvSpPr/>
            <p:nvPr/>
          </p:nvSpPr>
          <p:spPr>
            <a:xfrm>
              <a:off x="906145" y="7079449"/>
              <a:ext cx="0" cy="172085"/>
            </a:xfrm>
            <a:custGeom>
              <a:avLst/>
              <a:gdLst/>
              <a:ahLst/>
              <a:cxnLst/>
              <a:rect l="l" t="t" r="r" b="b"/>
              <a:pathLst>
                <a:path w="0" h="172084">
                  <a:moveTo>
                    <a:pt x="0" y="172072"/>
                  </a:moveTo>
                  <a:lnTo>
                    <a:pt x="0" y="0"/>
                  </a:lnTo>
                </a:path>
              </a:pathLst>
            </a:custGeom>
            <a:ln w="5054">
              <a:solidFill>
                <a:srgbClr val="F2F2F2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37" name="object 137" descr=""/>
            <p:cNvSpPr/>
            <p:nvPr/>
          </p:nvSpPr>
          <p:spPr>
            <a:xfrm>
              <a:off x="906145" y="7079449"/>
              <a:ext cx="0" cy="172085"/>
            </a:xfrm>
            <a:custGeom>
              <a:avLst/>
              <a:gdLst/>
              <a:ahLst/>
              <a:cxnLst/>
              <a:rect l="l" t="t" r="r" b="b"/>
              <a:pathLst>
                <a:path w="0" h="172084">
                  <a:moveTo>
                    <a:pt x="0" y="172072"/>
                  </a:moveTo>
                  <a:lnTo>
                    <a:pt x="0" y="0"/>
                  </a:lnTo>
                </a:path>
              </a:pathLst>
            </a:custGeom>
            <a:ln w="505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38" name="object 138" descr=""/>
            <p:cNvSpPr/>
            <p:nvPr/>
          </p:nvSpPr>
          <p:spPr>
            <a:xfrm>
              <a:off x="946632" y="7079449"/>
              <a:ext cx="6158230" cy="172085"/>
            </a:xfrm>
            <a:custGeom>
              <a:avLst/>
              <a:gdLst/>
              <a:ahLst/>
              <a:cxnLst/>
              <a:rect l="l" t="t" r="r" b="b"/>
              <a:pathLst>
                <a:path w="6158230" h="172084">
                  <a:moveTo>
                    <a:pt x="6157950" y="0"/>
                  </a:moveTo>
                  <a:lnTo>
                    <a:pt x="6120003" y="0"/>
                  </a:lnTo>
                  <a:lnTo>
                    <a:pt x="0" y="0"/>
                  </a:lnTo>
                  <a:lnTo>
                    <a:pt x="0" y="172072"/>
                  </a:lnTo>
                  <a:lnTo>
                    <a:pt x="6119990" y="172072"/>
                  </a:lnTo>
                  <a:lnTo>
                    <a:pt x="6157950" y="172072"/>
                  </a:lnTo>
                  <a:lnTo>
                    <a:pt x="6157950" y="0"/>
                  </a:lnTo>
                  <a:close/>
                </a:path>
              </a:pathLst>
            </a:custGeom>
            <a:solidFill>
              <a:srgbClr val="F2F2F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39" name="object 139" descr=""/>
            <p:cNvSpPr/>
            <p:nvPr/>
          </p:nvSpPr>
          <p:spPr>
            <a:xfrm>
              <a:off x="7107123" y="7079449"/>
              <a:ext cx="0" cy="172085"/>
            </a:xfrm>
            <a:custGeom>
              <a:avLst/>
              <a:gdLst/>
              <a:ahLst/>
              <a:cxnLst/>
              <a:rect l="l" t="t" r="r" b="b"/>
              <a:pathLst>
                <a:path w="0" h="172084">
                  <a:moveTo>
                    <a:pt x="0" y="172072"/>
                  </a:moveTo>
                  <a:lnTo>
                    <a:pt x="0" y="0"/>
                  </a:lnTo>
                </a:path>
              </a:pathLst>
            </a:custGeom>
            <a:ln w="5054">
              <a:solidFill>
                <a:srgbClr val="F2F2F2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40" name="object 140" descr=""/>
            <p:cNvSpPr/>
            <p:nvPr/>
          </p:nvSpPr>
          <p:spPr>
            <a:xfrm>
              <a:off x="7107123" y="7079449"/>
              <a:ext cx="0" cy="172085"/>
            </a:xfrm>
            <a:custGeom>
              <a:avLst/>
              <a:gdLst/>
              <a:ahLst/>
              <a:cxnLst/>
              <a:rect l="l" t="t" r="r" b="b"/>
              <a:pathLst>
                <a:path w="0" h="172084">
                  <a:moveTo>
                    <a:pt x="0" y="172072"/>
                  </a:moveTo>
                  <a:lnTo>
                    <a:pt x="0" y="0"/>
                  </a:lnTo>
                </a:path>
              </a:pathLst>
            </a:custGeom>
            <a:ln w="505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41" name="object 141" descr=""/>
            <p:cNvSpPr/>
            <p:nvPr/>
          </p:nvSpPr>
          <p:spPr>
            <a:xfrm>
              <a:off x="908672" y="7251522"/>
              <a:ext cx="38100" cy="172085"/>
            </a:xfrm>
            <a:custGeom>
              <a:avLst/>
              <a:gdLst/>
              <a:ahLst/>
              <a:cxnLst/>
              <a:rect l="l" t="t" r="r" b="b"/>
              <a:pathLst>
                <a:path w="38100" h="172084">
                  <a:moveTo>
                    <a:pt x="37960" y="0"/>
                  </a:moveTo>
                  <a:lnTo>
                    <a:pt x="0" y="0"/>
                  </a:lnTo>
                  <a:lnTo>
                    <a:pt x="0" y="172072"/>
                  </a:lnTo>
                  <a:lnTo>
                    <a:pt x="37960" y="172072"/>
                  </a:lnTo>
                  <a:lnTo>
                    <a:pt x="37960" y="0"/>
                  </a:lnTo>
                  <a:close/>
                </a:path>
              </a:pathLst>
            </a:custGeom>
            <a:solidFill>
              <a:srgbClr val="F2F2F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42" name="object 142" descr=""/>
            <p:cNvSpPr/>
            <p:nvPr/>
          </p:nvSpPr>
          <p:spPr>
            <a:xfrm>
              <a:off x="906145" y="7251522"/>
              <a:ext cx="0" cy="172085"/>
            </a:xfrm>
            <a:custGeom>
              <a:avLst/>
              <a:gdLst/>
              <a:ahLst/>
              <a:cxnLst/>
              <a:rect l="l" t="t" r="r" b="b"/>
              <a:pathLst>
                <a:path w="0" h="172084">
                  <a:moveTo>
                    <a:pt x="0" y="172072"/>
                  </a:moveTo>
                  <a:lnTo>
                    <a:pt x="0" y="0"/>
                  </a:lnTo>
                </a:path>
              </a:pathLst>
            </a:custGeom>
            <a:ln w="5054">
              <a:solidFill>
                <a:srgbClr val="F2F2F2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43" name="object 143" descr=""/>
            <p:cNvSpPr/>
            <p:nvPr/>
          </p:nvSpPr>
          <p:spPr>
            <a:xfrm>
              <a:off x="906145" y="7251522"/>
              <a:ext cx="0" cy="172085"/>
            </a:xfrm>
            <a:custGeom>
              <a:avLst/>
              <a:gdLst/>
              <a:ahLst/>
              <a:cxnLst/>
              <a:rect l="l" t="t" r="r" b="b"/>
              <a:pathLst>
                <a:path w="0" h="172084">
                  <a:moveTo>
                    <a:pt x="0" y="172072"/>
                  </a:moveTo>
                  <a:lnTo>
                    <a:pt x="0" y="0"/>
                  </a:lnTo>
                </a:path>
              </a:pathLst>
            </a:custGeom>
            <a:ln w="505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44" name="object 144" descr=""/>
            <p:cNvSpPr/>
            <p:nvPr/>
          </p:nvSpPr>
          <p:spPr>
            <a:xfrm>
              <a:off x="946632" y="7251521"/>
              <a:ext cx="6158230" cy="172085"/>
            </a:xfrm>
            <a:custGeom>
              <a:avLst/>
              <a:gdLst/>
              <a:ahLst/>
              <a:cxnLst/>
              <a:rect l="l" t="t" r="r" b="b"/>
              <a:pathLst>
                <a:path w="6158230" h="172084">
                  <a:moveTo>
                    <a:pt x="6157950" y="0"/>
                  </a:moveTo>
                  <a:lnTo>
                    <a:pt x="6120003" y="0"/>
                  </a:lnTo>
                  <a:lnTo>
                    <a:pt x="0" y="0"/>
                  </a:lnTo>
                  <a:lnTo>
                    <a:pt x="0" y="172072"/>
                  </a:lnTo>
                  <a:lnTo>
                    <a:pt x="6119990" y="172072"/>
                  </a:lnTo>
                  <a:lnTo>
                    <a:pt x="6157950" y="172072"/>
                  </a:lnTo>
                  <a:lnTo>
                    <a:pt x="6157950" y="0"/>
                  </a:lnTo>
                  <a:close/>
                </a:path>
              </a:pathLst>
            </a:custGeom>
            <a:solidFill>
              <a:srgbClr val="F2F2F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45" name="object 145" descr=""/>
            <p:cNvSpPr/>
            <p:nvPr/>
          </p:nvSpPr>
          <p:spPr>
            <a:xfrm>
              <a:off x="7107123" y="7251522"/>
              <a:ext cx="0" cy="172085"/>
            </a:xfrm>
            <a:custGeom>
              <a:avLst/>
              <a:gdLst/>
              <a:ahLst/>
              <a:cxnLst/>
              <a:rect l="l" t="t" r="r" b="b"/>
              <a:pathLst>
                <a:path w="0" h="172084">
                  <a:moveTo>
                    <a:pt x="0" y="172072"/>
                  </a:moveTo>
                  <a:lnTo>
                    <a:pt x="0" y="0"/>
                  </a:lnTo>
                </a:path>
              </a:pathLst>
            </a:custGeom>
            <a:ln w="5054">
              <a:solidFill>
                <a:srgbClr val="F2F2F2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46" name="object 146" descr=""/>
            <p:cNvSpPr/>
            <p:nvPr/>
          </p:nvSpPr>
          <p:spPr>
            <a:xfrm>
              <a:off x="7107123" y="7251522"/>
              <a:ext cx="0" cy="172085"/>
            </a:xfrm>
            <a:custGeom>
              <a:avLst/>
              <a:gdLst/>
              <a:ahLst/>
              <a:cxnLst/>
              <a:rect l="l" t="t" r="r" b="b"/>
              <a:pathLst>
                <a:path w="0" h="172084">
                  <a:moveTo>
                    <a:pt x="0" y="172072"/>
                  </a:moveTo>
                  <a:lnTo>
                    <a:pt x="0" y="0"/>
                  </a:lnTo>
                </a:path>
              </a:pathLst>
            </a:custGeom>
            <a:ln w="505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47" name="object 147" descr=""/>
            <p:cNvSpPr/>
            <p:nvPr/>
          </p:nvSpPr>
          <p:spPr>
            <a:xfrm>
              <a:off x="908672" y="7423594"/>
              <a:ext cx="38100" cy="172085"/>
            </a:xfrm>
            <a:custGeom>
              <a:avLst/>
              <a:gdLst/>
              <a:ahLst/>
              <a:cxnLst/>
              <a:rect l="l" t="t" r="r" b="b"/>
              <a:pathLst>
                <a:path w="38100" h="172084">
                  <a:moveTo>
                    <a:pt x="37960" y="0"/>
                  </a:moveTo>
                  <a:lnTo>
                    <a:pt x="0" y="0"/>
                  </a:lnTo>
                  <a:lnTo>
                    <a:pt x="0" y="172072"/>
                  </a:lnTo>
                  <a:lnTo>
                    <a:pt x="37960" y="172072"/>
                  </a:lnTo>
                  <a:lnTo>
                    <a:pt x="37960" y="0"/>
                  </a:lnTo>
                  <a:close/>
                </a:path>
              </a:pathLst>
            </a:custGeom>
            <a:solidFill>
              <a:srgbClr val="F2F2F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48" name="object 148" descr=""/>
            <p:cNvSpPr/>
            <p:nvPr/>
          </p:nvSpPr>
          <p:spPr>
            <a:xfrm>
              <a:off x="906145" y="7423594"/>
              <a:ext cx="0" cy="172085"/>
            </a:xfrm>
            <a:custGeom>
              <a:avLst/>
              <a:gdLst/>
              <a:ahLst/>
              <a:cxnLst/>
              <a:rect l="l" t="t" r="r" b="b"/>
              <a:pathLst>
                <a:path w="0" h="172084">
                  <a:moveTo>
                    <a:pt x="0" y="172072"/>
                  </a:moveTo>
                  <a:lnTo>
                    <a:pt x="0" y="0"/>
                  </a:lnTo>
                </a:path>
              </a:pathLst>
            </a:custGeom>
            <a:ln w="5054">
              <a:solidFill>
                <a:srgbClr val="F2F2F2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49" name="object 149" descr=""/>
            <p:cNvSpPr/>
            <p:nvPr/>
          </p:nvSpPr>
          <p:spPr>
            <a:xfrm>
              <a:off x="906145" y="7423594"/>
              <a:ext cx="0" cy="172085"/>
            </a:xfrm>
            <a:custGeom>
              <a:avLst/>
              <a:gdLst/>
              <a:ahLst/>
              <a:cxnLst/>
              <a:rect l="l" t="t" r="r" b="b"/>
              <a:pathLst>
                <a:path w="0" h="172084">
                  <a:moveTo>
                    <a:pt x="0" y="172072"/>
                  </a:moveTo>
                  <a:lnTo>
                    <a:pt x="0" y="0"/>
                  </a:lnTo>
                </a:path>
              </a:pathLst>
            </a:custGeom>
            <a:ln w="505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50" name="object 150" descr=""/>
            <p:cNvSpPr/>
            <p:nvPr/>
          </p:nvSpPr>
          <p:spPr>
            <a:xfrm>
              <a:off x="946632" y="7423594"/>
              <a:ext cx="6158230" cy="172085"/>
            </a:xfrm>
            <a:custGeom>
              <a:avLst/>
              <a:gdLst/>
              <a:ahLst/>
              <a:cxnLst/>
              <a:rect l="l" t="t" r="r" b="b"/>
              <a:pathLst>
                <a:path w="6158230" h="172084">
                  <a:moveTo>
                    <a:pt x="6157950" y="0"/>
                  </a:moveTo>
                  <a:lnTo>
                    <a:pt x="6120003" y="0"/>
                  </a:lnTo>
                  <a:lnTo>
                    <a:pt x="0" y="0"/>
                  </a:lnTo>
                  <a:lnTo>
                    <a:pt x="0" y="172072"/>
                  </a:lnTo>
                  <a:lnTo>
                    <a:pt x="6119990" y="172072"/>
                  </a:lnTo>
                  <a:lnTo>
                    <a:pt x="6157950" y="172072"/>
                  </a:lnTo>
                  <a:lnTo>
                    <a:pt x="6157950" y="0"/>
                  </a:lnTo>
                  <a:close/>
                </a:path>
              </a:pathLst>
            </a:custGeom>
            <a:solidFill>
              <a:srgbClr val="F2F2F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51" name="object 151" descr=""/>
            <p:cNvSpPr/>
            <p:nvPr/>
          </p:nvSpPr>
          <p:spPr>
            <a:xfrm>
              <a:off x="7107123" y="7423594"/>
              <a:ext cx="0" cy="172085"/>
            </a:xfrm>
            <a:custGeom>
              <a:avLst/>
              <a:gdLst/>
              <a:ahLst/>
              <a:cxnLst/>
              <a:rect l="l" t="t" r="r" b="b"/>
              <a:pathLst>
                <a:path w="0" h="172084">
                  <a:moveTo>
                    <a:pt x="0" y="172072"/>
                  </a:moveTo>
                  <a:lnTo>
                    <a:pt x="0" y="0"/>
                  </a:lnTo>
                </a:path>
              </a:pathLst>
            </a:custGeom>
            <a:ln w="5054">
              <a:solidFill>
                <a:srgbClr val="F2F2F2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52" name="object 152" descr=""/>
            <p:cNvSpPr/>
            <p:nvPr/>
          </p:nvSpPr>
          <p:spPr>
            <a:xfrm>
              <a:off x="7107123" y="7423594"/>
              <a:ext cx="0" cy="172085"/>
            </a:xfrm>
            <a:custGeom>
              <a:avLst/>
              <a:gdLst/>
              <a:ahLst/>
              <a:cxnLst/>
              <a:rect l="l" t="t" r="r" b="b"/>
              <a:pathLst>
                <a:path w="0" h="172084">
                  <a:moveTo>
                    <a:pt x="0" y="172072"/>
                  </a:moveTo>
                  <a:lnTo>
                    <a:pt x="0" y="0"/>
                  </a:lnTo>
                </a:path>
              </a:pathLst>
            </a:custGeom>
            <a:ln w="505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53" name="object 153" descr=""/>
          <p:cNvSpPr txBox="1"/>
          <p:nvPr/>
        </p:nvSpPr>
        <p:spPr>
          <a:xfrm>
            <a:off x="2356343" y="6876578"/>
            <a:ext cx="4233545" cy="708025"/>
          </a:xfrm>
          <a:prstGeom prst="rect">
            <a:avLst/>
          </a:prstGeom>
        </p:spPr>
        <p:txBody>
          <a:bodyPr wrap="square" lIns="0" tIns="6985" rIns="0" bIns="0" rtlCol="0" vert="horz">
            <a:spAutoFit/>
          </a:bodyPr>
          <a:lstStyle/>
          <a:p>
            <a:pPr marL="599440" marR="5080" indent="-587375">
              <a:lnSpc>
                <a:spcPct val="102600"/>
              </a:lnSpc>
              <a:spcBef>
                <a:spcPts val="55"/>
              </a:spcBef>
            </a:pPr>
            <a:r>
              <a:rPr dirty="0" sz="1100" spc="100">
                <a:solidFill>
                  <a:srgbClr val="007F00"/>
                </a:solidFill>
                <a:latin typeface="Calibri"/>
                <a:cs typeface="Calibri"/>
              </a:rPr>
              <a:t>eTaskStateName</a:t>
            </a:r>
            <a:r>
              <a:rPr dirty="0" sz="1100">
                <a:solidFill>
                  <a:srgbClr val="007F00"/>
                </a:solidFill>
                <a:latin typeface="Calibri"/>
                <a:cs typeface="Calibri"/>
              </a:rPr>
              <a:t> </a:t>
            </a:r>
            <a:r>
              <a:rPr dirty="0" sz="1100">
                <a:latin typeface="Calibri"/>
                <a:cs typeface="Calibri"/>
              </a:rPr>
              <a:t>[</a:t>
            </a:r>
            <a:r>
              <a:rPr dirty="0" sz="1100" spc="25">
                <a:latin typeface="Calibri"/>
                <a:cs typeface="Calibri"/>
              </a:rPr>
              <a:t> </a:t>
            </a:r>
            <a:r>
              <a:rPr dirty="0" sz="1100" spc="145">
                <a:solidFill>
                  <a:srgbClr val="007F00"/>
                </a:solidFill>
                <a:latin typeface="Calibri"/>
                <a:cs typeface="Calibri"/>
              </a:rPr>
              <a:t>pxTaskStatus</a:t>
            </a:r>
            <a:r>
              <a:rPr dirty="0" sz="1100" spc="-150">
                <a:solidFill>
                  <a:srgbClr val="007F00"/>
                </a:solidFill>
                <a:latin typeface="Calibri"/>
                <a:cs typeface="Calibri"/>
              </a:rPr>
              <a:t> </a:t>
            </a:r>
            <a:r>
              <a:rPr dirty="0" sz="1100" spc="145">
                <a:solidFill>
                  <a:srgbClr val="007F00"/>
                </a:solidFill>
                <a:latin typeface="Calibri"/>
                <a:cs typeface="Calibri"/>
              </a:rPr>
              <a:t>Array</a:t>
            </a:r>
            <a:r>
              <a:rPr dirty="0" sz="1100" spc="25">
                <a:solidFill>
                  <a:srgbClr val="007F00"/>
                </a:solidFill>
                <a:latin typeface="Calibri"/>
                <a:cs typeface="Calibri"/>
              </a:rPr>
              <a:t> </a:t>
            </a:r>
            <a:r>
              <a:rPr dirty="0" sz="1100">
                <a:latin typeface="Calibri"/>
                <a:cs typeface="Calibri"/>
              </a:rPr>
              <a:t>[</a:t>
            </a:r>
            <a:r>
              <a:rPr dirty="0" sz="1100" spc="100">
                <a:latin typeface="Calibri"/>
                <a:cs typeface="Calibri"/>
              </a:rPr>
              <a:t> </a:t>
            </a:r>
            <a:r>
              <a:rPr dirty="0" sz="1100" spc="50">
                <a:solidFill>
                  <a:srgbClr val="007F00"/>
                </a:solidFill>
                <a:latin typeface="Calibri"/>
                <a:cs typeface="Calibri"/>
              </a:rPr>
              <a:t>i</a:t>
            </a:r>
            <a:r>
              <a:rPr dirty="0" sz="1100" spc="160">
                <a:solidFill>
                  <a:srgbClr val="007F00"/>
                </a:solidFill>
                <a:latin typeface="Calibri"/>
                <a:cs typeface="Calibri"/>
              </a:rPr>
              <a:t> </a:t>
            </a:r>
            <a:r>
              <a:rPr dirty="0" sz="1100">
                <a:latin typeface="Calibri"/>
                <a:cs typeface="Calibri"/>
              </a:rPr>
              <a:t>]</a:t>
            </a:r>
            <a:r>
              <a:rPr dirty="0" sz="1100" spc="-15">
                <a:latin typeface="Calibri"/>
                <a:cs typeface="Calibri"/>
              </a:rPr>
              <a:t> </a:t>
            </a:r>
            <a:r>
              <a:rPr dirty="0" sz="1100">
                <a:latin typeface="Calibri"/>
                <a:cs typeface="Calibri"/>
              </a:rPr>
              <a:t>.</a:t>
            </a:r>
            <a:r>
              <a:rPr dirty="0" sz="1100" spc="114">
                <a:latin typeface="Calibri"/>
                <a:cs typeface="Calibri"/>
              </a:rPr>
              <a:t> </a:t>
            </a:r>
            <a:r>
              <a:rPr dirty="0" sz="1100" spc="-75">
                <a:solidFill>
                  <a:srgbClr val="007F00"/>
                </a:solidFill>
                <a:latin typeface="Calibri"/>
                <a:cs typeface="Calibri"/>
              </a:rPr>
              <a:t>e</a:t>
            </a:r>
            <a:r>
              <a:rPr dirty="0" sz="1100" spc="-125">
                <a:solidFill>
                  <a:srgbClr val="007F00"/>
                </a:solidFill>
                <a:latin typeface="Calibri"/>
                <a:cs typeface="Calibri"/>
              </a:rPr>
              <a:t> </a:t>
            </a:r>
            <a:r>
              <a:rPr dirty="0" sz="1100" spc="150">
                <a:solidFill>
                  <a:srgbClr val="007F00"/>
                </a:solidFill>
                <a:latin typeface="Calibri"/>
                <a:cs typeface="Calibri"/>
              </a:rPr>
              <a:t>Current</a:t>
            </a:r>
            <a:r>
              <a:rPr dirty="0" sz="1100" spc="-125">
                <a:solidFill>
                  <a:srgbClr val="007F00"/>
                </a:solidFill>
                <a:latin typeface="Calibri"/>
                <a:cs typeface="Calibri"/>
              </a:rPr>
              <a:t> </a:t>
            </a:r>
            <a:r>
              <a:rPr dirty="0" sz="1100" spc="130">
                <a:solidFill>
                  <a:srgbClr val="007F00"/>
                </a:solidFill>
                <a:latin typeface="Calibri"/>
                <a:cs typeface="Calibri"/>
              </a:rPr>
              <a:t>State</a:t>
            </a:r>
            <a:r>
              <a:rPr dirty="0" sz="1100" spc="55">
                <a:solidFill>
                  <a:srgbClr val="007F00"/>
                </a:solidFill>
                <a:latin typeface="Calibri"/>
                <a:cs typeface="Calibri"/>
              </a:rPr>
              <a:t> </a:t>
            </a:r>
            <a:r>
              <a:rPr dirty="0" sz="1100">
                <a:latin typeface="Calibri"/>
                <a:cs typeface="Calibri"/>
              </a:rPr>
              <a:t>]</a:t>
            </a:r>
            <a:r>
              <a:rPr dirty="0" sz="1100" spc="100">
                <a:latin typeface="Calibri"/>
                <a:cs typeface="Calibri"/>
              </a:rPr>
              <a:t> </a:t>
            </a:r>
            <a:r>
              <a:rPr dirty="0" sz="1100" spc="-50">
                <a:latin typeface="Calibri"/>
                <a:cs typeface="Calibri"/>
              </a:rPr>
              <a:t>,</a:t>
            </a:r>
            <a:r>
              <a:rPr dirty="0" sz="1100" spc="80">
                <a:latin typeface="Calibri"/>
                <a:cs typeface="Calibri"/>
              </a:rPr>
              <a:t> (</a:t>
            </a:r>
            <a:r>
              <a:rPr dirty="0" sz="1100" spc="-25">
                <a:latin typeface="Calibri"/>
                <a:cs typeface="Calibri"/>
              </a:rPr>
              <a:t> </a:t>
            </a:r>
            <a:r>
              <a:rPr dirty="0" sz="1100" spc="160" b="1">
                <a:solidFill>
                  <a:srgbClr val="00AEEF"/>
                </a:solidFill>
                <a:latin typeface="Calibri"/>
                <a:cs typeface="Calibri"/>
              </a:rPr>
              <a:t>int</a:t>
            </a:r>
            <a:r>
              <a:rPr dirty="0" sz="1100" spc="-25" b="1">
                <a:solidFill>
                  <a:srgbClr val="00AEEF"/>
                </a:solidFill>
                <a:latin typeface="Calibri"/>
                <a:cs typeface="Calibri"/>
              </a:rPr>
              <a:t> </a:t>
            </a:r>
            <a:r>
              <a:rPr dirty="0" sz="1100" spc="80">
                <a:latin typeface="Calibri"/>
                <a:cs typeface="Calibri"/>
              </a:rPr>
              <a:t>)</a:t>
            </a:r>
            <a:r>
              <a:rPr dirty="0" sz="1100" spc="-30">
                <a:latin typeface="Calibri"/>
                <a:cs typeface="Calibri"/>
              </a:rPr>
              <a:t> </a:t>
            </a:r>
            <a:r>
              <a:rPr dirty="0" sz="1100" spc="145">
                <a:solidFill>
                  <a:srgbClr val="007F00"/>
                </a:solidFill>
                <a:latin typeface="Calibri"/>
                <a:cs typeface="Calibri"/>
              </a:rPr>
              <a:t>pxTaskStatus</a:t>
            </a:r>
            <a:r>
              <a:rPr dirty="0" sz="1100" spc="-150">
                <a:solidFill>
                  <a:srgbClr val="007F00"/>
                </a:solidFill>
                <a:latin typeface="Calibri"/>
                <a:cs typeface="Calibri"/>
              </a:rPr>
              <a:t> </a:t>
            </a:r>
            <a:r>
              <a:rPr dirty="0" sz="1100" spc="140">
                <a:solidFill>
                  <a:srgbClr val="007F00"/>
                </a:solidFill>
                <a:latin typeface="Calibri"/>
                <a:cs typeface="Calibri"/>
              </a:rPr>
              <a:t>Array</a:t>
            </a:r>
            <a:r>
              <a:rPr dirty="0" sz="1100" spc="30">
                <a:solidFill>
                  <a:srgbClr val="007F00"/>
                </a:solidFill>
                <a:latin typeface="Calibri"/>
                <a:cs typeface="Calibri"/>
              </a:rPr>
              <a:t> </a:t>
            </a:r>
            <a:r>
              <a:rPr dirty="0" sz="1100">
                <a:latin typeface="Calibri"/>
                <a:cs typeface="Calibri"/>
              </a:rPr>
              <a:t>[</a:t>
            </a:r>
            <a:r>
              <a:rPr dirty="0" sz="1100" spc="105">
                <a:latin typeface="Calibri"/>
                <a:cs typeface="Calibri"/>
              </a:rPr>
              <a:t> </a:t>
            </a:r>
            <a:r>
              <a:rPr dirty="0" sz="1100" spc="50">
                <a:solidFill>
                  <a:srgbClr val="007F00"/>
                </a:solidFill>
                <a:latin typeface="Calibri"/>
                <a:cs typeface="Calibri"/>
              </a:rPr>
              <a:t>i</a:t>
            </a:r>
            <a:r>
              <a:rPr dirty="0" sz="1100" spc="170">
                <a:solidFill>
                  <a:srgbClr val="007F00"/>
                </a:solidFill>
                <a:latin typeface="Calibri"/>
                <a:cs typeface="Calibri"/>
              </a:rPr>
              <a:t> </a:t>
            </a:r>
            <a:r>
              <a:rPr dirty="0" sz="1100">
                <a:latin typeface="Calibri"/>
                <a:cs typeface="Calibri"/>
              </a:rPr>
              <a:t>]</a:t>
            </a:r>
            <a:r>
              <a:rPr dirty="0" sz="1100" spc="-10">
                <a:latin typeface="Calibri"/>
                <a:cs typeface="Calibri"/>
              </a:rPr>
              <a:t> </a:t>
            </a:r>
            <a:r>
              <a:rPr dirty="0" sz="1100">
                <a:latin typeface="Calibri"/>
                <a:cs typeface="Calibri"/>
              </a:rPr>
              <a:t>.</a:t>
            </a:r>
            <a:r>
              <a:rPr dirty="0" sz="1100" spc="120">
                <a:latin typeface="Calibri"/>
                <a:cs typeface="Calibri"/>
              </a:rPr>
              <a:t> </a:t>
            </a:r>
            <a:r>
              <a:rPr dirty="0" sz="1100" spc="125">
                <a:solidFill>
                  <a:srgbClr val="007F00"/>
                </a:solidFill>
                <a:latin typeface="Calibri"/>
                <a:cs typeface="Calibri"/>
              </a:rPr>
              <a:t>ux</a:t>
            </a:r>
            <a:r>
              <a:rPr dirty="0" sz="1100" spc="-125">
                <a:solidFill>
                  <a:srgbClr val="007F00"/>
                </a:solidFill>
                <a:latin typeface="Calibri"/>
                <a:cs typeface="Calibri"/>
              </a:rPr>
              <a:t> </a:t>
            </a:r>
            <a:r>
              <a:rPr dirty="0" sz="1100" spc="150">
                <a:solidFill>
                  <a:srgbClr val="007F00"/>
                </a:solidFill>
                <a:latin typeface="Calibri"/>
                <a:cs typeface="Calibri"/>
              </a:rPr>
              <a:t>Current</a:t>
            </a:r>
            <a:r>
              <a:rPr dirty="0" sz="1100" spc="-120">
                <a:solidFill>
                  <a:srgbClr val="007F00"/>
                </a:solidFill>
                <a:latin typeface="Calibri"/>
                <a:cs typeface="Calibri"/>
              </a:rPr>
              <a:t> </a:t>
            </a:r>
            <a:r>
              <a:rPr dirty="0" sz="1100" spc="165">
                <a:solidFill>
                  <a:srgbClr val="007F00"/>
                </a:solidFill>
                <a:latin typeface="Calibri"/>
                <a:cs typeface="Calibri"/>
              </a:rPr>
              <a:t>Priority</a:t>
            </a:r>
            <a:r>
              <a:rPr dirty="0" sz="1100" spc="190">
                <a:solidFill>
                  <a:srgbClr val="007F00"/>
                </a:solidFill>
                <a:latin typeface="Calibri"/>
                <a:cs typeface="Calibri"/>
              </a:rPr>
              <a:t> </a:t>
            </a:r>
            <a:r>
              <a:rPr dirty="0" sz="1100" spc="-50">
                <a:latin typeface="Calibri"/>
                <a:cs typeface="Calibri"/>
              </a:rPr>
              <a:t>,</a:t>
            </a:r>
            <a:endParaRPr sz="1100">
              <a:latin typeface="Calibri"/>
              <a:cs typeface="Calibri"/>
            </a:endParaRPr>
          </a:p>
          <a:p>
            <a:pPr marL="1096645">
              <a:lnSpc>
                <a:spcPct val="100000"/>
              </a:lnSpc>
              <a:spcBef>
                <a:spcPts val="35"/>
              </a:spcBef>
            </a:pPr>
            <a:r>
              <a:rPr dirty="0" sz="1100" spc="145">
                <a:solidFill>
                  <a:srgbClr val="007F00"/>
                </a:solidFill>
                <a:latin typeface="Calibri"/>
                <a:cs typeface="Calibri"/>
              </a:rPr>
              <a:t>pxTaskStatus</a:t>
            </a:r>
            <a:r>
              <a:rPr dirty="0" sz="1100" spc="-155">
                <a:solidFill>
                  <a:srgbClr val="007F00"/>
                </a:solidFill>
                <a:latin typeface="Calibri"/>
                <a:cs typeface="Calibri"/>
              </a:rPr>
              <a:t> </a:t>
            </a:r>
            <a:r>
              <a:rPr dirty="0" sz="1100" spc="145">
                <a:solidFill>
                  <a:srgbClr val="007F00"/>
                </a:solidFill>
                <a:latin typeface="Calibri"/>
                <a:cs typeface="Calibri"/>
              </a:rPr>
              <a:t>Array</a:t>
            </a:r>
            <a:r>
              <a:rPr dirty="0" sz="1100" spc="20">
                <a:solidFill>
                  <a:srgbClr val="007F00"/>
                </a:solidFill>
                <a:latin typeface="Calibri"/>
                <a:cs typeface="Calibri"/>
              </a:rPr>
              <a:t> </a:t>
            </a:r>
            <a:r>
              <a:rPr dirty="0" sz="1100">
                <a:latin typeface="Calibri"/>
                <a:cs typeface="Calibri"/>
              </a:rPr>
              <a:t>[</a:t>
            </a:r>
            <a:r>
              <a:rPr dirty="0" sz="1100" spc="100">
                <a:latin typeface="Calibri"/>
                <a:cs typeface="Calibri"/>
              </a:rPr>
              <a:t> </a:t>
            </a:r>
            <a:r>
              <a:rPr dirty="0" sz="1100" spc="50">
                <a:solidFill>
                  <a:srgbClr val="007F00"/>
                </a:solidFill>
                <a:latin typeface="Calibri"/>
                <a:cs typeface="Calibri"/>
              </a:rPr>
              <a:t>i</a:t>
            </a:r>
            <a:r>
              <a:rPr dirty="0" sz="1100" spc="160">
                <a:solidFill>
                  <a:srgbClr val="007F00"/>
                </a:solidFill>
                <a:latin typeface="Calibri"/>
                <a:cs typeface="Calibri"/>
              </a:rPr>
              <a:t> </a:t>
            </a:r>
            <a:r>
              <a:rPr dirty="0" sz="1100">
                <a:latin typeface="Calibri"/>
                <a:cs typeface="Calibri"/>
              </a:rPr>
              <a:t>]</a:t>
            </a:r>
            <a:r>
              <a:rPr dirty="0" sz="1100" spc="-15">
                <a:latin typeface="Calibri"/>
                <a:cs typeface="Calibri"/>
              </a:rPr>
              <a:t> </a:t>
            </a:r>
            <a:r>
              <a:rPr dirty="0" sz="1100">
                <a:latin typeface="Calibri"/>
                <a:cs typeface="Calibri"/>
              </a:rPr>
              <a:t>.</a:t>
            </a:r>
            <a:r>
              <a:rPr dirty="0" sz="1100" spc="55">
                <a:latin typeface="Calibri"/>
                <a:cs typeface="Calibri"/>
              </a:rPr>
              <a:t> </a:t>
            </a:r>
            <a:r>
              <a:rPr dirty="0" sz="1100" spc="105">
                <a:solidFill>
                  <a:srgbClr val="007F00"/>
                </a:solidFill>
                <a:latin typeface="Calibri"/>
                <a:cs typeface="Calibri"/>
              </a:rPr>
              <a:t>ulRunTimeCounter</a:t>
            </a:r>
            <a:endParaRPr sz="1100">
              <a:latin typeface="Calibri"/>
              <a:cs typeface="Calibri"/>
            </a:endParaRPr>
          </a:p>
          <a:p>
            <a:pPr marL="27940">
              <a:lnSpc>
                <a:spcPct val="100000"/>
              </a:lnSpc>
              <a:spcBef>
                <a:spcPts val="35"/>
              </a:spcBef>
            </a:pPr>
            <a:r>
              <a:rPr dirty="0" sz="1100" spc="80">
                <a:latin typeface="Calibri"/>
                <a:cs typeface="Calibri"/>
              </a:rPr>
              <a:t>)</a:t>
            </a:r>
            <a:r>
              <a:rPr dirty="0" sz="1100" spc="-55">
                <a:latin typeface="Calibri"/>
                <a:cs typeface="Calibri"/>
              </a:rPr>
              <a:t> </a:t>
            </a:r>
            <a:r>
              <a:rPr dirty="0" sz="1100" spc="-60">
                <a:latin typeface="Calibri"/>
                <a:cs typeface="Calibri"/>
              </a:rPr>
              <a:t>;</a:t>
            </a:r>
            <a:endParaRPr sz="1100">
              <a:latin typeface="Calibri"/>
              <a:cs typeface="Calibri"/>
            </a:endParaRPr>
          </a:p>
        </p:txBody>
      </p:sp>
      <p:grpSp>
        <p:nvGrpSpPr>
          <p:cNvPr id="154" name="object 154" descr=""/>
          <p:cNvGrpSpPr/>
          <p:nvPr/>
        </p:nvGrpSpPr>
        <p:grpSpPr>
          <a:xfrm>
            <a:off x="903605" y="7593127"/>
            <a:ext cx="6206490" cy="349250"/>
            <a:chOff x="903605" y="7593127"/>
            <a:chExt cx="6206490" cy="349250"/>
          </a:xfrm>
        </p:grpSpPr>
        <p:sp>
          <p:nvSpPr>
            <p:cNvPr id="155" name="object 155" descr=""/>
            <p:cNvSpPr/>
            <p:nvPr/>
          </p:nvSpPr>
          <p:spPr>
            <a:xfrm>
              <a:off x="908672" y="7595667"/>
              <a:ext cx="38100" cy="172085"/>
            </a:xfrm>
            <a:custGeom>
              <a:avLst/>
              <a:gdLst/>
              <a:ahLst/>
              <a:cxnLst/>
              <a:rect l="l" t="t" r="r" b="b"/>
              <a:pathLst>
                <a:path w="38100" h="172084">
                  <a:moveTo>
                    <a:pt x="37960" y="0"/>
                  </a:moveTo>
                  <a:lnTo>
                    <a:pt x="0" y="0"/>
                  </a:lnTo>
                  <a:lnTo>
                    <a:pt x="0" y="172072"/>
                  </a:lnTo>
                  <a:lnTo>
                    <a:pt x="37960" y="172072"/>
                  </a:lnTo>
                  <a:lnTo>
                    <a:pt x="37960" y="0"/>
                  </a:lnTo>
                  <a:close/>
                </a:path>
              </a:pathLst>
            </a:custGeom>
            <a:solidFill>
              <a:srgbClr val="F2F2F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56" name="object 156" descr=""/>
            <p:cNvSpPr/>
            <p:nvPr/>
          </p:nvSpPr>
          <p:spPr>
            <a:xfrm>
              <a:off x="906145" y="7595667"/>
              <a:ext cx="0" cy="172085"/>
            </a:xfrm>
            <a:custGeom>
              <a:avLst/>
              <a:gdLst/>
              <a:ahLst/>
              <a:cxnLst/>
              <a:rect l="l" t="t" r="r" b="b"/>
              <a:pathLst>
                <a:path w="0" h="172084">
                  <a:moveTo>
                    <a:pt x="0" y="172072"/>
                  </a:moveTo>
                  <a:lnTo>
                    <a:pt x="0" y="0"/>
                  </a:lnTo>
                </a:path>
              </a:pathLst>
            </a:custGeom>
            <a:ln w="5054">
              <a:solidFill>
                <a:srgbClr val="F2F2F2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57" name="object 157" descr=""/>
            <p:cNvSpPr/>
            <p:nvPr/>
          </p:nvSpPr>
          <p:spPr>
            <a:xfrm>
              <a:off x="906145" y="7595667"/>
              <a:ext cx="0" cy="172085"/>
            </a:xfrm>
            <a:custGeom>
              <a:avLst/>
              <a:gdLst/>
              <a:ahLst/>
              <a:cxnLst/>
              <a:rect l="l" t="t" r="r" b="b"/>
              <a:pathLst>
                <a:path w="0" h="172084">
                  <a:moveTo>
                    <a:pt x="0" y="172072"/>
                  </a:moveTo>
                  <a:lnTo>
                    <a:pt x="0" y="0"/>
                  </a:lnTo>
                </a:path>
              </a:pathLst>
            </a:custGeom>
            <a:ln w="505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58" name="object 158" descr=""/>
            <p:cNvSpPr/>
            <p:nvPr/>
          </p:nvSpPr>
          <p:spPr>
            <a:xfrm>
              <a:off x="946632" y="7595667"/>
              <a:ext cx="6158230" cy="172085"/>
            </a:xfrm>
            <a:custGeom>
              <a:avLst/>
              <a:gdLst/>
              <a:ahLst/>
              <a:cxnLst/>
              <a:rect l="l" t="t" r="r" b="b"/>
              <a:pathLst>
                <a:path w="6158230" h="172084">
                  <a:moveTo>
                    <a:pt x="6157950" y="0"/>
                  </a:moveTo>
                  <a:lnTo>
                    <a:pt x="6120003" y="0"/>
                  </a:lnTo>
                  <a:lnTo>
                    <a:pt x="0" y="0"/>
                  </a:lnTo>
                  <a:lnTo>
                    <a:pt x="0" y="172072"/>
                  </a:lnTo>
                  <a:lnTo>
                    <a:pt x="6119990" y="172072"/>
                  </a:lnTo>
                  <a:lnTo>
                    <a:pt x="6157950" y="172072"/>
                  </a:lnTo>
                  <a:lnTo>
                    <a:pt x="6157950" y="0"/>
                  </a:lnTo>
                  <a:close/>
                </a:path>
              </a:pathLst>
            </a:custGeom>
            <a:solidFill>
              <a:srgbClr val="F2F2F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59" name="object 159" descr=""/>
            <p:cNvSpPr/>
            <p:nvPr/>
          </p:nvSpPr>
          <p:spPr>
            <a:xfrm>
              <a:off x="7107123" y="7595667"/>
              <a:ext cx="0" cy="172085"/>
            </a:xfrm>
            <a:custGeom>
              <a:avLst/>
              <a:gdLst/>
              <a:ahLst/>
              <a:cxnLst/>
              <a:rect l="l" t="t" r="r" b="b"/>
              <a:pathLst>
                <a:path w="0" h="172084">
                  <a:moveTo>
                    <a:pt x="0" y="172072"/>
                  </a:moveTo>
                  <a:lnTo>
                    <a:pt x="0" y="0"/>
                  </a:lnTo>
                </a:path>
              </a:pathLst>
            </a:custGeom>
            <a:ln w="5054">
              <a:solidFill>
                <a:srgbClr val="F2F2F2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60" name="object 160" descr=""/>
            <p:cNvSpPr/>
            <p:nvPr/>
          </p:nvSpPr>
          <p:spPr>
            <a:xfrm>
              <a:off x="7107123" y="7595667"/>
              <a:ext cx="0" cy="172085"/>
            </a:xfrm>
            <a:custGeom>
              <a:avLst/>
              <a:gdLst/>
              <a:ahLst/>
              <a:cxnLst/>
              <a:rect l="l" t="t" r="r" b="b"/>
              <a:pathLst>
                <a:path w="0" h="172084">
                  <a:moveTo>
                    <a:pt x="0" y="172072"/>
                  </a:moveTo>
                  <a:lnTo>
                    <a:pt x="0" y="0"/>
                  </a:lnTo>
                </a:path>
              </a:pathLst>
            </a:custGeom>
            <a:ln w="505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61" name="object 161" descr=""/>
            <p:cNvSpPr/>
            <p:nvPr/>
          </p:nvSpPr>
          <p:spPr>
            <a:xfrm>
              <a:off x="908672" y="7767739"/>
              <a:ext cx="38100" cy="172085"/>
            </a:xfrm>
            <a:custGeom>
              <a:avLst/>
              <a:gdLst/>
              <a:ahLst/>
              <a:cxnLst/>
              <a:rect l="l" t="t" r="r" b="b"/>
              <a:pathLst>
                <a:path w="38100" h="172084">
                  <a:moveTo>
                    <a:pt x="37960" y="0"/>
                  </a:moveTo>
                  <a:lnTo>
                    <a:pt x="0" y="0"/>
                  </a:lnTo>
                  <a:lnTo>
                    <a:pt x="0" y="172072"/>
                  </a:lnTo>
                  <a:lnTo>
                    <a:pt x="37960" y="172072"/>
                  </a:lnTo>
                  <a:lnTo>
                    <a:pt x="37960" y="0"/>
                  </a:lnTo>
                  <a:close/>
                </a:path>
              </a:pathLst>
            </a:custGeom>
            <a:solidFill>
              <a:srgbClr val="F2F2F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62" name="object 162" descr=""/>
            <p:cNvSpPr/>
            <p:nvPr/>
          </p:nvSpPr>
          <p:spPr>
            <a:xfrm>
              <a:off x="906145" y="7767739"/>
              <a:ext cx="0" cy="172085"/>
            </a:xfrm>
            <a:custGeom>
              <a:avLst/>
              <a:gdLst/>
              <a:ahLst/>
              <a:cxnLst/>
              <a:rect l="l" t="t" r="r" b="b"/>
              <a:pathLst>
                <a:path w="0" h="172084">
                  <a:moveTo>
                    <a:pt x="0" y="172072"/>
                  </a:moveTo>
                  <a:lnTo>
                    <a:pt x="0" y="0"/>
                  </a:lnTo>
                </a:path>
              </a:pathLst>
            </a:custGeom>
            <a:ln w="5054">
              <a:solidFill>
                <a:srgbClr val="F2F2F2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63" name="object 163" descr=""/>
            <p:cNvSpPr/>
            <p:nvPr/>
          </p:nvSpPr>
          <p:spPr>
            <a:xfrm>
              <a:off x="906145" y="7767739"/>
              <a:ext cx="0" cy="172085"/>
            </a:xfrm>
            <a:custGeom>
              <a:avLst/>
              <a:gdLst/>
              <a:ahLst/>
              <a:cxnLst/>
              <a:rect l="l" t="t" r="r" b="b"/>
              <a:pathLst>
                <a:path w="0" h="172084">
                  <a:moveTo>
                    <a:pt x="0" y="172072"/>
                  </a:moveTo>
                  <a:lnTo>
                    <a:pt x="0" y="0"/>
                  </a:lnTo>
                </a:path>
              </a:pathLst>
            </a:custGeom>
            <a:ln w="505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64" name="object 164" descr=""/>
            <p:cNvSpPr/>
            <p:nvPr/>
          </p:nvSpPr>
          <p:spPr>
            <a:xfrm>
              <a:off x="946632" y="7767739"/>
              <a:ext cx="6158230" cy="172085"/>
            </a:xfrm>
            <a:custGeom>
              <a:avLst/>
              <a:gdLst/>
              <a:ahLst/>
              <a:cxnLst/>
              <a:rect l="l" t="t" r="r" b="b"/>
              <a:pathLst>
                <a:path w="6158230" h="172084">
                  <a:moveTo>
                    <a:pt x="6157950" y="0"/>
                  </a:moveTo>
                  <a:lnTo>
                    <a:pt x="6120003" y="0"/>
                  </a:lnTo>
                  <a:lnTo>
                    <a:pt x="0" y="0"/>
                  </a:lnTo>
                  <a:lnTo>
                    <a:pt x="0" y="172072"/>
                  </a:lnTo>
                  <a:lnTo>
                    <a:pt x="6119990" y="172072"/>
                  </a:lnTo>
                  <a:lnTo>
                    <a:pt x="6157950" y="172072"/>
                  </a:lnTo>
                  <a:lnTo>
                    <a:pt x="6157950" y="0"/>
                  </a:lnTo>
                  <a:close/>
                </a:path>
              </a:pathLst>
            </a:custGeom>
            <a:solidFill>
              <a:srgbClr val="F2F2F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65" name="object 165" descr=""/>
            <p:cNvSpPr/>
            <p:nvPr/>
          </p:nvSpPr>
          <p:spPr>
            <a:xfrm>
              <a:off x="7107123" y="7767739"/>
              <a:ext cx="0" cy="172085"/>
            </a:xfrm>
            <a:custGeom>
              <a:avLst/>
              <a:gdLst/>
              <a:ahLst/>
              <a:cxnLst/>
              <a:rect l="l" t="t" r="r" b="b"/>
              <a:pathLst>
                <a:path w="0" h="172084">
                  <a:moveTo>
                    <a:pt x="0" y="172072"/>
                  </a:moveTo>
                  <a:lnTo>
                    <a:pt x="0" y="0"/>
                  </a:lnTo>
                </a:path>
              </a:pathLst>
            </a:custGeom>
            <a:ln w="5054">
              <a:solidFill>
                <a:srgbClr val="F2F2F2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66" name="object 166" descr=""/>
            <p:cNvSpPr/>
            <p:nvPr/>
          </p:nvSpPr>
          <p:spPr>
            <a:xfrm>
              <a:off x="7107123" y="7767739"/>
              <a:ext cx="0" cy="172085"/>
            </a:xfrm>
            <a:custGeom>
              <a:avLst/>
              <a:gdLst/>
              <a:ahLst/>
              <a:cxnLst/>
              <a:rect l="l" t="t" r="r" b="b"/>
              <a:pathLst>
                <a:path w="0" h="172084">
                  <a:moveTo>
                    <a:pt x="0" y="172072"/>
                  </a:moveTo>
                  <a:lnTo>
                    <a:pt x="0" y="0"/>
                  </a:lnTo>
                </a:path>
              </a:pathLst>
            </a:custGeom>
            <a:ln w="505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67" name="object 167" descr=""/>
          <p:cNvSpPr txBox="1"/>
          <p:nvPr/>
        </p:nvSpPr>
        <p:spPr>
          <a:xfrm>
            <a:off x="1107109" y="7564880"/>
            <a:ext cx="2240915" cy="363855"/>
          </a:xfrm>
          <a:prstGeom prst="rect">
            <a:avLst/>
          </a:prstGeom>
        </p:spPr>
        <p:txBody>
          <a:bodyPr wrap="square" lIns="0" tIns="1143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dirty="0" sz="1100" spc="130">
                <a:latin typeface="Lucida Sans Unicode"/>
                <a:cs typeface="Lucida Sans Unicode"/>
              </a:rPr>
              <a:t>}</a:t>
            </a:r>
            <a:endParaRPr sz="1100">
              <a:latin typeface="Lucida Sans Unicode"/>
              <a:cs typeface="Lucida Sans Unicode"/>
            </a:endParaRPr>
          </a:p>
          <a:p>
            <a:pPr marL="26034">
              <a:lnSpc>
                <a:spcPct val="100000"/>
              </a:lnSpc>
              <a:spcBef>
                <a:spcPts val="35"/>
              </a:spcBef>
            </a:pPr>
            <a:r>
              <a:rPr dirty="0" sz="1100">
                <a:solidFill>
                  <a:srgbClr val="007F00"/>
                </a:solidFill>
                <a:latin typeface="Calibri"/>
                <a:cs typeface="Calibri"/>
              </a:rPr>
              <a:t>d</a:t>
            </a:r>
            <a:r>
              <a:rPr dirty="0" sz="1100" spc="-85">
                <a:solidFill>
                  <a:srgbClr val="007F00"/>
                </a:solidFill>
                <a:latin typeface="Calibri"/>
                <a:cs typeface="Calibri"/>
              </a:rPr>
              <a:t> </a:t>
            </a:r>
            <a:r>
              <a:rPr dirty="0" sz="1100" spc="-75">
                <a:solidFill>
                  <a:srgbClr val="007F00"/>
                </a:solidFill>
                <a:latin typeface="Calibri"/>
                <a:cs typeface="Calibri"/>
              </a:rPr>
              <a:t>e</a:t>
            </a:r>
            <a:r>
              <a:rPr dirty="0" sz="1100" spc="-90">
                <a:solidFill>
                  <a:srgbClr val="007F00"/>
                </a:solidFill>
                <a:latin typeface="Calibri"/>
                <a:cs typeface="Calibri"/>
              </a:rPr>
              <a:t> </a:t>
            </a:r>
            <a:r>
              <a:rPr dirty="0" sz="1100" spc="50">
                <a:solidFill>
                  <a:srgbClr val="007F00"/>
                </a:solidFill>
                <a:latin typeface="Calibri"/>
                <a:cs typeface="Calibri"/>
              </a:rPr>
              <a:t>l</a:t>
            </a:r>
            <a:r>
              <a:rPr dirty="0" sz="1100" spc="-90">
                <a:solidFill>
                  <a:srgbClr val="007F00"/>
                </a:solidFill>
                <a:latin typeface="Calibri"/>
                <a:cs typeface="Calibri"/>
              </a:rPr>
              <a:t> </a:t>
            </a:r>
            <a:r>
              <a:rPr dirty="0" sz="1100" spc="-75">
                <a:solidFill>
                  <a:srgbClr val="007F00"/>
                </a:solidFill>
                <a:latin typeface="Calibri"/>
                <a:cs typeface="Calibri"/>
              </a:rPr>
              <a:t>e</a:t>
            </a:r>
            <a:r>
              <a:rPr dirty="0" sz="1100" spc="-90">
                <a:solidFill>
                  <a:srgbClr val="007F00"/>
                </a:solidFill>
                <a:latin typeface="Calibri"/>
                <a:cs typeface="Calibri"/>
              </a:rPr>
              <a:t> </a:t>
            </a:r>
            <a:r>
              <a:rPr dirty="0" sz="1100" spc="55">
                <a:solidFill>
                  <a:srgbClr val="007F00"/>
                </a:solidFill>
                <a:latin typeface="Calibri"/>
                <a:cs typeface="Calibri"/>
              </a:rPr>
              <a:t>t</a:t>
            </a:r>
            <a:r>
              <a:rPr dirty="0" sz="1100" spc="-85">
                <a:solidFill>
                  <a:srgbClr val="007F00"/>
                </a:solidFill>
                <a:latin typeface="Calibri"/>
                <a:cs typeface="Calibri"/>
              </a:rPr>
              <a:t> </a:t>
            </a:r>
            <a:r>
              <a:rPr dirty="0" sz="1100">
                <a:solidFill>
                  <a:srgbClr val="007F00"/>
                </a:solidFill>
                <a:latin typeface="Calibri"/>
                <a:cs typeface="Calibri"/>
              </a:rPr>
              <a:t>e</a:t>
            </a:r>
            <a:r>
              <a:rPr dirty="0" sz="1100" spc="125">
                <a:solidFill>
                  <a:srgbClr val="007F00"/>
                </a:solidFill>
                <a:latin typeface="Calibri"/>
                <a:cs typeface="Calibri"/>
              </a:rPr>
              <a:t> </a:t>
            </a:r>
            <a:r>
              <a:rPr dirty="0" sz="1100">
                <a:latin typeface="Calibri"/>
                <a:cs typeface="Calibri"/>
              </a:rPr>
              <a:t>[</a:t>
            </a:r>
            <a:r>
              <a:rPr dirty="0" sz="1100" spc="-20">
                <a:latin typeface="Calibri"/>
                <a:cs typeface="Calibri"/>
              </a:rPr>
              <a:t> </a:t>
            </a:r>
            <a:r>
              <a:rPr dirty="0" sz="1100">
                <a:latin typeface="Calibri"/>
                <a:cs typeface="Calibri"/>
              </a:rPr>
              <a:t>]</a:t>
            </a:r>
            <a:r>
              <a:rPr dirty="0" sz="1100" spc="235">
                <a:latin typeface="Calibri"/>
                <a:cs typeface="Calibri"/>
              </a:rPr>
              <a:t>  </a:t>
            </a:r>
            <a:r>
              <a:rPr dirty="0" sz="1100" spc="145">
                <a:solidFill>
                  <a:srgbClr val="007F00"/>
                </a:solidFill>
                <a:latin typeface="Calibri"/>
                <a:cs typeface="Calibri"/>
              </a:rPr>
              <a:t>pxTaskStatus</a:t>
            </a:r>
            <a:r>
              <a:rPr dirty="0" sz="1100" spc="-145">
                <a:solidFill>
                  <a:srgbClr val="007F00"/>
                </a:solidFill>
                <a:latin typeface="Calibri"/>
                <a:cs typeface="Calibri"/>
              </a:rPr>
              <a:t> </a:t>
            </a:r>
            <a:r>
              <a:rPr dirty="0" sz="1100" spc="145">
                <a:solidFill>
                  <a:srgbClr val="007F00"/>
                </a:solidFill>
                <a:latin typeface="Calibri"/>
                <a:cs typeface="Calibri"/>
              </a:rPr>
              <a:t>Array</a:t>
            </a:r>
            <a:r>
              <a:rPr dirty="0" sz="1100" spc="20">
                <a:solidFill>
                  <a:srgbClr val="007F00"/>
                </a:solidFill>
                <a:latin typeface="Calibri"/>
                <a:cs typeface="Calibri"/>
              </a:rPr>
              <a:t> </a:t>
            </a:r>
            <a:r>
              <a:rPr dirty="0" sz="1100" spc="-50">
                <a:latin typeface="Calibri"/>
                <a:cs typeface="Calibri"/>
              </a:rPr>
              <a:t>;</a:t>
            </a:r>
            <a:endParaRPr sz="1100">
              <a:latin typeface="Calibri"/>
              <a:cs typeface="Calibri"/>
            </a:endParaRPr>
          </a:p>
        </p:txBody>
      </p:sp>
      <p:grpSp>
        <p:nvGrpSpPr>
          <p:cNvPr id="168" name="object 168" descr=""/>
          <p:cNvGrpSpPr/>
          <p:nvPr/>
        </p:nvGrpSpPr>
        <p:grpSpPr>
          <a:xfrm>
            <a:off x="903605" y="7937284"/>
            <a:ext cx="6206490" cy="177165"/>
            <a:chOff x="903605" y="7937284"/>
            <a:chExt cx="6206490" cy="177165"/>
          </a:xfrm>
        </p:grpSpPr>
        <p:sp>
          <p:nvSpPr>
            <p:cNvPr id="169" name="object 169" descr=""/>
            <p:cNvSpPr/>
            <p:nvPr/>
          </p:nvSpPr>
          <p:spPr>
            <a:xfrm>
              <a:off x="908672" y="7939824"/>
              <a:ext cx="38100" cy="172085"/>
            </a:xfrm>
            <a:custGeom>
              <a:avLst/>
              <a:gdLst/>
              <a:ahLst/>
              <a:cxnLst/>
              <a:rect l="l" t="t" r="r" b="b"/>
              <a:pathLst>
                <a:path w="38100" h="172084">
                  <a:moveTo>
                    <a:pt x="37960" y="0"/>
                  </a:moveTo>
                  <a:lnTo>
                    <a:pt x="0" y="0"/>
                  </a:lnTo>
                  <a:lnTo>
                    <a:pt x="0" y="172072"/>
                  </a:lnTo>
                  <a:lnTo>
                    <a:pt x="37960" y="172072"/>
                  </a:lnTo>
                  <a:lnTo>
                    <a:pt x="37960" y="0"/>
                  </a:lnTo>
                  <a:close/>
                </a:path>
              </a:pathLst>
            </a:custGeom>
            <a:solidFill>
              <a:srgbClr val="F2F2F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70" name="object 170" descr=""/>
            <p:cNvSpPr/>
            <p:nvPr/>
          </p:nvSpPr>
          <p:spPr>
            <a:xfrm>
              <a:off x="906145" y="7939824"/>
              <a:ext cx="0" cy="172085"/>
            </a:xfrm>
            <a:custGeom>
              <a:avLst/>
              <a:gdLst/>
              <a:ahLst/>
              <a:cxnLst/>
              <a:rect l="l" t="t" r="r" b="b"/>
              <a:pathLst>
                <a:path w="0" h="172084">
                  <a:moveTo>
                    <a:pt x="0" y="172072"/>
                  </a:moveTo>
                  <a:lnTo>
                    <a:pt x="0" y="0"/>
                  </a:lnTo>
                </a:path>
              </a:pathLst>
            </a:custGeom>
            <a:ln w="5054">
              <a:solidFill>
                <a:srgbClr val="F2F2F2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71" name="object 171" descr=""/>
            <p:cNvSpPr/>
            <p:nvPr/>
          </p:nvSpPr>
          <p:spPr>
            <a:xfrm>
              <a:off x="906145" y="7939824"/>
              <a:ext cx="0" cy="172085"/>
            </a:xfrm>
            <a:custGeom>
              <a:avLst/>
              <a:gdLst/>
              <a:ahLst/>
              <a:cxnLst/>
              <a:rect l="l" t="t" r="r" b="b"/>
              <a:pathLst>
                <a:path w="0" h="172084">
                  <a:moveTo>
                    <a:pt x="0" y="172072"/>
                  </a:moveTo>
                  <a:lnTo>
                    <a:pt x="0" y="0"/>
                  </a:lnTo>
                </a:path>
              </a:pathLst>
            </a:custGeom>
            <a:ln w="505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72" name="object 172" descr=""/>
            <p:cNvSpPr/>
            <p:nvPr/>
          </p:nvSpPr>
          <p:spPr>
            <a:xfrm>
              <a:off x="946632" y="7939824"/>
              <a:ext cx="6158230" cy="172085"/>
            </a:xfrm>
            <a:custGeom>
              <a:avLst/>
              <a:gdLst/>
              <a:ahLst/>
              <a:cxnLst/>
              <a:rect l="l" t="t" r="r" b="b"/>
              <a:pathLst>
                <a:path w="6158230" h="172084">
                  <a:moveTo>
                    <a:pt x="6157950" y="0"/>
                  </a:moveTo>
                  <a:lnTo>
                    <a:pt x="6120003" y="0"/>
                  </a:lnTo>
                  <a:lnTo>
                    <a:pt x="0" y="0"/>
                  </a:lnTo>
                  <a:lnTo>
                    <a:pt x="0" y="172072"/>
                  </a:lnTo>
                  <a:lnTo>
                    <a:pt x="6119990" y="172072"/>
                  </a:lnTo>
                  <a:lnTo>
                    <a:pt x="6157950" y="172072"/>
                  </a:lnTo>
                  <a:lnTo>
                    <a:pt x="6157950" y="0"/>
                  </a:lnTo>
                  <a:close/>
                </a:path>
              </a:pathLst>
            </a:custGeom>
            <a:solidFill>
              <a:srgbClr val="F2F2F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73" name="object 173" descr=""/>
            <p:cNvSpPr/>
            <p:nvPr/>
          </p:nvSpPr>
          <p:spPr>
            <a:xfrm>
              <a:off x="7107123" y="7939824"/>
              <a:ext cx="0" cy="172085"/>
            </a:xfrm>
            <a:custGeom>
              <a:avLst/>
              <a:gdLst/>
              <a:ahLst/>
              <a:cxnLst/>
              <a:rect l="l" t="t" r="r" b="b"/>
              <a:pathLst>
                <a:path w="0" h="172084">
                  <a:moveTo>
                    <a:pt x="0" y="172072"/>
                  </a:moveTo>
                  <a:lnTo>
                    <a:pt x="0" y="0"/>
                  </a:lnTo>
                </a:path>
              </a:pathLst>
            </a:custGeom>
            <a:ln w="5054">
              <a:solidFill>
                <a:srgbClr val="F2F2F2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74" name="object 174" descr=""/>
            <p:cNvSpPr/>
            <p:nvPr/>
          </p:nvSpPr>
          <p:spPr>
            <a:xfrm>
              <a:off x="7107123" y="7939824"/>
              <a:ext cx="0" cy="172085"/>
            </a:xfrm>
            <a:custGeom>
              <a:avLst/>
              <a:gdLst/>
              <a:ahLst/>
              <a:cxnLst/>
              <a:rect l="l" t="t" r="r" b="b"/>
              <a:pathLst>
                <a:path w="0" h="172084">
                  <a:moveTo>
                    <a:pt x="0" y="172072"/>
                  </a:moveTo>
                  <a:lnTo>
                    <a:pt x="0" y="0"/>
                  </a:lnTo>
                </a:path>
              </a:pathLst>
            </a:custGeom>
            <a:ln w="505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75" name="object 175" descr=""/>
          <p:cNvSpPr txBox="1"/>
          <p:nvPr/>
        </p:nvSpPr>
        <p:spPr>
          <a:xfrm>
            <a:off x="668858" y="3779239"/>
            <a:ext cx="6094730" cy="4321810"/>
          </a:xfrm>
          <a:prstGeom prst="rect">
            <a:avLst/>
          </a:prstGeom>
        </p:spPr>
        <p:txBody>
          <a:bodyPr wrap="square" lIns="0" tIns="11430" rIns="0" bIns="0" rtlCol="0" vert="horz">
            <a:spAutoFit/>
          </a:bodyPr>
          <a:lstStyle/>
          <a:p>
            <a:pPr marL="81915">
              <a:lnSpc>
                <a:spcPct val="100000"/>
              </a:lnSpc>
              <a:spcBef>
                <a:spcPts val="90"/>
              </a:spcBef>
            </a:pPr>
            <a:r>
              <a:rPr dirty="0" sz="1100">
                <a:latin typeface="Calibri"/>
                <a:cs typeface="Calibri"/>
              </a:rPr>
              <a:t>1</a:t>
            </a:r>
            <a:r>
              <a:rPr dirty="0" sz="1100" spc="150">
                <a:latin typeface="Calibri"/>
                <a:cs typeface="Calibri"/>
              </a:rPr>
              <a:t>  </a:t>
            </a:r>
            <a:r>
              <a:rPr dirty="0" sz="1100" spc="175" b="1">
                <a:solidFill>
                  <a:srgbClr val="00AEEF"/>
                </a:solidFill>
                <a:latin typeface="Calibri"/>
                <a:cs typeface="Calibri"/>
              </a:rPr>
              <a:t>#include</a:t>
            </a:r>
            <a:r>
              <a:rPr dirty="0" sz="1100" spc="370" b="1">
                <a:solidFill>
                  <a:srgbClr val="00AEEF"/>
                </a:solidFill>
                <a:latin typeface="Calibri"/>
                <a:cs typeface="Calibri"/>
              </a:rPr>
              <a:t> </a:t>
            </a:r>
            <a:r>
              <a:rPr dirty="0" sz="1100" spc="60" i="1">
                <a:latin typeface="Calibri"/>
                <a:cs typeface="Calibri"/>
              </a:rPr>
              <a:t>&lt;</a:t>
            </a:r>
            <a:r>
              <a:rPr dirty="0" sz="1100" spc="60">
                <a:latin typeface="Calibri"/>
                <a:cs typeface="Calibri"/>
              </a:rPr>
              <a:t>map</a:t>
            </a:r>
            <a:r>
              <a:rPr dirty="0" sz="1100" spc="60" i="1">
                <a:latin typeface="Calibri"/>
                <a:cs typeface="Calibri"/>
              </a:rPr>
              <a:t>&gt;</a:t>
            </a:r>
            <a:endParaRPr sz="1100">
              <a:latin typeface="Calibri"/>
              <a:cs typeface="Calibri"/>
            </a:endParaRPr>
          </a:p>
          <a:p>
            <a:pPr marL="81915">
              <a:lnSpc>
                <a:spcPct val="100000"/>
              </a:lnSpc>
              <a:spcBef>
                <a:spcPts val="35"/>
              </a:spcBef>
            </a:pPr>
            <a:r>
              <a:rPr dirty="0" sz="1100" spc="-50">
                <a:latin typeface="Calibri"/>
                <a:cs typeface="Calibri"/>
              </a:rPr>
              <a:t>2</a:t>
            </a:r>
            <a:endParaRPr sz="1100">
              <a:latin typeface="Calibri"/>
              <a:cs typeface="Calibri"/>
            </a:endParaRPr>
          </a:p>
          <a:p>
            <a:pPr marL="293370" indent="-211454">
              <a:lnSpc>
                <a:spcPct val="100000"/>
              </a:lnSpc>
              <a:spcBef>
                <a:spcPts val="35"/>
              </a:spcBef>
              <a:buClr>
                <a:srgbClr val="000000"/>
              </a:buClr>
              <a:buAutoNum type="arabicPlain" startAt="3"/>
              <a:tabLst>
                <a:tab pos="293370" algn="l"/>
              </a:tabLst>
            </a:pPr>
            <a:r>
              <a:rPr dirty="0" sz="1100" spc="110">
                <a:solidFill>
                  <a:srgbClr val="007F00"/>
                </a:solidFill>
                <a:latin typeface="Calibri"/>
                <a:cs typeface="Calibri"/>
              </a:rPr>
              <a:t>std</a:t>
            </a:r>
            <a:r>
              <a:rPr dirty="0" sz="1100" spc="114">
                <a:solidFill>
                  <a:srgbClr val="007F00"/>
                </a:solidFill>
                <a:latin typeface="Calibri"/>
                <a:cs typeface="Calibri"/>
              </a:rPr>
              <a:t> </a:t>
            </a:r>
            <a:r>
              <a:rPr dirty="0" sz="1100" spc="10">
                <a:latin typeface="Calibri"/>
                <a:cs typeface="Calibri"/>
              </a:rPr>
              <a:t>:</a:t>
            </a:r>
            <a:r>
              <a:rPr dirty="0" sz="1100" spc="-5">
                <a:latin typeface="Calibri"/>
                <a:cs typeface="Calibri"/>
              </a:rPr>
              <a:t> </a:t>
            </a:r>
            <a:r>
              <a:rPr dirty="0" sz="1100" spc="10">
                <a:latin typeface="Calibri"/>
                <a:cs typeface="Calibri"/>
              </a:rPr>
              <a:t>:</a:t>
            </a:r>
            <a:r>
              <a:rPr dirty="0" sz="1100" spc="-30">
                <a:latin typeface="Calibri"/>
                <a:cs typeface="Calibri"/>
              </a:rPr>
              <a:t> </a:t>
            </a:r>
            <a:r>
              <a:rPr dirty="0" sz="1100" spc="10">
                <a:solidFill>
                  <a:srgbClr val="007F00"/>
                </a:solidFill>
                <a:latin typeface="Calibri"/>
                <a:cs typeface="Calibri"/>
              </a:rPr>
              <a:t>map</a:t>
            </a:r>
            <a:r>
              <a:rPr dirty="0" sz="1100" spc="10" i="1">
                <a:latin typeface="Calibri"/>
                <a:cs typeface="Calibri"/>
              </a:rPr>
              <a:t>&lt;</a:t>
            </a:r>
            <a:r>
              <a:rPr dirty="0" sz="1100" spc="10">
                <a:solidFill>
                  <a:srgbClr val="007F00"/>
                </a:solidFill>
                <a:latin typeface="Calibri"/>
                <a:cs typeface="Calibri"/>
              </a:rPr>
              <a:t>e</a:t>
            </a:r>
            <a:r>
              <a:rPr dirty="0" sz="1100" spc="-145">
                <a:solidFill>
                  <a:srgbClr val="007F00"/>
                </a:solidFill>
                <a:latin typeface="Calibri"/>
                <a:cs typeface="Calibri"/>
              </a:rPr>
              <a:t> </a:t>
            </a:r>
            <a:r>
              <a:rPr dirty="0" sz="1100" spc="145">
                <a:solidFill>
                  <a:srgbClr val="007F00"/>
                </a:solidFill>
                <a:latin typeface="Calibri"/>
                <a:cs typeface="Calibri"/>
              </a:rPr>
              <a:t>TaskState</a:t>
            </a:r>
            <a:r>
              <a:rPr dirty="0" sz="1100" spc="140">
                <a:solidFill>
                  <a:srgbClr val="007F00"/>
                </a:solidFill>
                <a:latin typeface="Calibri"/>
                <a:cs typeface="Calibri"/>
              </a:rPr>
              <a:t> </a:t>
            </a:r>
            <a:r>
              <a:rPr dirty="0" sz="1100" spc="10">
                <a:latin typeface="Calibri"/>
                <a:cs typeface="Calibri"/>
              </a:rPr>
              <a:t>,</a:t>
            </a:r>
            <a:r>
              <a:rPr dirty="0" sz="1100" spc="210">
                <a:latin typeface="Calibri"/>
                <a:cs typeface="Calibri"/>
              </a:rPr>
              <a:t>  </a:t>
            </a:r>
            <a:r>
              <a:rPr dirty="0" sz="1100" spc="125" b="1">
                <a:solidFill>
                  <a:srgbClr val="00AEEF"/>
                </a:solidFill>
                <a:latin typeface="Calibri"/>
                <a:cs typeface="Calibri"/>
              </a:rPr>
              <a:t>const</a:t>
            </a:r>
            <a:r>
              <a:rPr dirty="0" sz="1100" spc="145" b="1">
                <a:solidFill>
                  <a:srgbClr val="00AEEF"/>
                </a:solidFill>
                <a:latin typeface="Calibri"/>
                <a:cs typeface="Calibri"/>
              </a:rPr>
              <a:t>  </a:t>
            </a:r>
            <a:r>
              <a:rPr dirty="0" sz="1100" spc="130" b="1">
                <a:solidFill>
                  <a:srgbClr val="00AEEF"/>
                </a:solidFill>
                <a:latin typeface="Calibri"/>
                <a:cs typeface="Calibri"/>
              </a:rPr>
              <a:t>char</a:t>
            </a:r>
            <a:r>
              <a:rPr dirty="0" sz="1100" spc="455" b="1">
                <a:solidFill>
                  <a:srgbClr val="00AEEF"/>
                </a:solidFill>
                <a:latin typeface="Calibri"/>
                <a:cs typeface="Calibri"/>
              </a:rPr>
              <a:t> </a:t>
            </a:r>
            <a:r>
              <a:rPr dirty="0" sz="1100" spc="130">
                <a:latin typeface="Cambria"/>
                <a:cs typeface="Cambria"/>
              </a:rPr>
              <a:t>∗</a:t>
            </a:r>
            <a:r>
              <a:rPr dirty="0" sz="1100" spc="130" i="1">
                <a:latin typeface="Calibri"/>
                <a:cs typeface="Calibri"/>
              </a:rPr>
              <a:t>&gt;</a:t>
            </a:r>
            <a:r>
              <a:rPr dirty="0" sz="1100" spc="480" i="1">
                <a:latin typeface="Calibri"/>
                <a:cs typeface="Calibri"/>
              </a:rPr>
              <a:t> </a:t>
            </a:r>
            <a:r>
              <a:rPr dirty="0" sz="1100" spc="100">
                <a:solidFill>
                  <a:srgbClr val="007F00"/>
                </a:solidFill>
                <a:latin typeface="Calibri"/>
                <a:cs typeface="Calibri"/>
              </a:rPr>
              <a:t>eTaskStateName</a:t>
            </a:r>
            <a:r>
              <a:rPr dirty="0" sz="1100" spc="155">
                <a:solidFill>
                  <a:srgbClr val="007F00"/>
                </a:solidFill>
                <a:latin typeface="Calibri"/>
                <a:cs typeface="Calibri"/>
              </a:rPr>
              <a:t>  </a:t>
            </a:r>
            <a:r>
              <a:rPr dirty="0" sz="1100" spc="180">
                <a:latin typeface="Lucida Sans Unicode"/>
                <a:cs typeface="Lucida Sans Unicode"/>
              </a:rPr>
              <a:t>{</a:t>
            </a:r>
            <a:r>
              <a:rPr dirty="0" sz="1100" spc="434">
                <a:latin typeface="Lucida Sans Unicode"/>
                <a:cs typeface="Lucida Sans Unicode"/>
              </a:rPr>
              <a:t> </a:t>
            </a:r>
            <a:r>
              <a:rPr dirty="0" sz="1100" spc="100">
                <a:latin typeface="Lucida Sans Unicode"/>
                <a:cs typeface="Lucida Sans Unicode"/>
              </a:rPr>
              <a:t>{</a:t>
            </a:r>
            <a:r>
              <a:rPr dirty="0" sz="1100" spc="100">
                <a:solidFill>
                  <a:srgbClr val="007F00"/>
                </a:solidFill>
                <a:latin typeface="Calibri"/>
                <a:cs typeface="Calibri"/>
              </a:rPr>
              <a:t>eReady</a:t>
            </a:r>
            <a:r>
              <a:rPr dirty="0" sz="1100" spc="35">
                <a:solidFill>
                  <a:srgbClr val="007F00"/>
                </a:solidFill>
                <a:latin typeface="Calibri"/>
                <a:cs typeface="Calibri"/>
              </a:rPr>
              <a:t> </a:t>
            </a:r>
            <a:r>
              <a:rPr dirty="0" sz="1100" spc="10">
                <a:latin typeface="Calibri"/>
                <a:cs typeface="Calibri"/>
              </a:rPr>
              <a:t>,</a:t>
            </a:r>
            <a:r>
              <a:rPr dirty="0" sz="1100" spc="200">
                <a:latin typeface="Calibri"/>
                <a:cs typeface="Calibri"/>
              </a:rPr>
              <a:t>  </a:t>
            </a:r>
            <a:r>
              <a:rPr dirty="0" sz="1100" spc="145">
                <a:solidFill>
                  <a:srgbClr val="FF0000"/>
                </a:solidFill>
                <a:latin typeface="Calibri"/>
                <a:cs typeface="Calibri"/>
              </a:rPr>
              <a:t>"Ready"</a:t>
            </a:r>
            <a:r>
              <a:rPr dirty="0" sz="1100" spc="145">
                <a:latin typeface="Lucida Sans Unicode"/>
                <a:cs typeface="Lucida Sans Unicode"/>
              </a:rPr>
              <a:t>}</a:t>
            </a:r>
            <a:r>
              <a:rPr dirty="0" sz="1100" spc="-114">
                <a:latin typeface="Lucida Sans Unicode"/>
                <a:cs typeface="Lucida Sans Unicode"/>
              </a:rPr>
              <a:t> </a:t>
            </a:r>
            <a:r>
              <a:rPr dirty="0" sz="1100" spc="-50">
                <a:latin typeface="Calibri"/>
                <a:cs typeface="Calibri"/>
              </a:rPr>
              <a:t>,</a:t>
            </a:r>
            <a:endParaRPr sz="1100">
              <a:latin typeface="Calibri"/>
              <a:cs typeface="Calibri"/>
            </a:endParaRPr>
          </a:p>
          <a:p>
            <a:pPr marL="4108450" indent="-4026535">
              <a:lnSpc>
                <a:spcPct val="100000"/>
              </a:lnSpc>
              <a:spcBef>
                <a:spcPts val="35"/>
              </a:spcBef>
              <a:buFont typeface="Calibri"/>
              <a:buAutoNum type="arabicPlain" startAt="3"/>
              <a:tabLst>
                <a:tab pos="4108450" algn="l"/>
              </a:tabLst>
            </a:pPr>
            <a:r>
              <a:rPr dirty="0" sz="1100" spc="180">
                <a:latin typeface="Lucida Sans Unicode"/>
                <a:cs typeface="Lucida Sans Unicode"/>
              </a:rPr>
              <a:t>{</a:t>
            </a:r>
            <a:r>
              <a:rPr dirty="0" sz="1100" spc="445">
                <a:latin typeface="Lucida Sans Unicode"/>
                <a:cs typeface="Lucida Sans Unicode"/>
              </a:rPr>
              <a:t> </a:t>
            </a:r>
            <a:r>
              <a:rPr dirty="0" sz="1100" spc="95">
                <a:solidFill>
                  <a:srgbClr val="007F00"/>
                </a:solidFill>
                <a:latin typeface="Calibri"/>
                <a:cs typeface="Calibri"/>
              </a:rPr>
              <a:t>eRunning</a:t>
            </a:r>
            <a:r>
              <a:rPr dirty="0" sz="1100" spc="65">
                <a:solidFill>
                  <a:srgbClr val="007F00"/>
                </a:solidFill>
                <a:latin typeface="Calibri"/>
                <a:cs typeface="Calibri"/>
              </a:rPr>
              <a:t> </a:t>
            </a:r>
            <a:r>
              <a:rPr dirty="0" sz="1100">
                <a:latin typeface="Calibri"/>
                <a:cs typeface="Calibri"/>
              </a:rPr>
              <a:t>,</a:t>
            </a:r>
            <a:r>
              <a:rPr dirty="0" sz="1100" spc="195">
                <a:latin typeface="Calibri"/>
                <a:cs typeface="Calibri"/>
              </a:rPr>
              <a:t>  </a:t>
            </a:r>
            <a:r>
              <a:rPr dirty="0" sz="1100" spc="135">
                <a:solidFill>
                  <a:srgbClr val="FF0000"/>
                </a:solidFill>
                <a:latin typeface="Calibri"/>
                <a:cs typeface="Calibri"/>
              </a:rPr>
              <a:t>"Running"</a:t>
            </a:r>
            <a:r>
              <a:rPr dirty="0" sz="1100" spc="165">
                <a:solidFill>
                  <a:srgbClr val="FF0000"/>
                </a:solidFill>
                <a:latin typeface="Calibri"/>
                <a:cs typeface="Calibri"/>
              </a:rPr>
              <a:t>  </a:t>
            </a:r>
            <a:r>
              <a:rPr dirty="0" sz="1100" spc="180">
                <a:latin typeface="Lucida Sans Unicode"/>
                <a:cs typeface="Lucida Sans Unicode"/>
              </a:rPr>
              <a:t>}</a:t>
            </a:r>
            <a:r>
              <a:rPr dirty="0" sz="1100" spc="-114">
                <a:latin typeface="Lucida Sans Unicode"/>
                <a:cs typeface="Lucida Sans Unicode"/>
              </a:rPr>
              <a:t> </a:t>
            </a:r>
            <a:r>
              <a:rPr dirty="0" sz="1100" spc="-50">
                <a:latin typeface="Calibri"/>
                <a:cs typeface="Calibri"/>
              </a:rPr>
              <a:t>,</a:t>
            </a:r>
            <a:endParaRPr sz="1100">
              <a:latin typeface="Calibri"/>
              <a:cs typeface="Calibri"/>
            </a:endParaRPr>
          </a:p>
          <a:p>
            <a:pPr marL="4274185" indent="-4192270">
              <a:lnSpc>
                <a:spcPct val="100000"/>
              </a:lnSpc>
              <a:spcBef>
                <a:spcPts val="35"/>
              </a:spcBef>
              <a:buFont typeface="Calibri"/>
              <a:buAutoNum type="arabicPlain" startAt="3"/>
              <a:tabLst>
                <a:tab pos="4274185" algn="l"/>
              </a:tabLst>
            </a:pPr>
            <a:r>
              <a:rPr dirty="0" sz="1100" spc="180">
                <a:latin typeface="Lucida Sans Unicode"/>
                <a:cs typeface="Lucida Sans Unicode"/>
              </a:rPr>
              <a:t>{</a:t>
            </a:r>
            <a:r>
              <a:rPr dirty="0" sz="1100" spc="-200">
                <a:latin typeface="Lucida Sans Unicode"/>
                <a:cs typeface="Lucida Sans Unicode"/>
              </a:rPr>
              <a:t> </a:t>
            </a:r>
            <a:r>
              <a:rPr dirty="0" sz="1100" spc="-75">
                <a:solidFill>
                  <a:srgbClr val="007F00"/>
                </a:solidFill>
                <a:latin typeface="Calibri"/>
                <a:cs typeface="Calibri"/>
              </a:rPr>
              <a:t>e</a:t>
            </a:r>
            <a:r>
              <a:rPr dirty="0" sz="1100" spc="-150">
                <a:solidFill>
                  <a:srgbClr val="007F00"/>
                </a:solidFill>
                <a:latin typeface="Calibri"/>
                <a:cs typeface="Calibri"/>
              </a:rPr>
              <a:t> </a:t>
            </a:r>
            <a:r>
              <a:rPr dirty="0" sz="1100" spc="114">
                <a:solidFill>
                  <a:srgbClr val="007F00"/>
                </a:solidFill>
                <a:latin typeface="Calibri"/>
                <a:cs typeface="Calibri"/>
              </a:rPr>
              <a:t>Blocked</a:t>
            </a:r>
            <a:r>
              <a:rPr dirty="0" sz="1100" spc="130">
                <a:solidFill>
                  <a:srgbClr val="007F00"/>
                </a:solidFill>
                <a:latin typeface="Calibri"/>
                <a:cs typeface="Calibri"/>
              </a:rPr>
              <a:t> </a:t>
            </a:r>
            <a:r>
              <a:rPr dirty="0" sz="1100">
                <a:latin typeface="Calibri"/>
                <a:cs typeface="Calibri"/>
              </a:rPr>
              <a:t>,</a:t>
            </a:r>
            <a:r>
              <a:rPr dirty="0" sz="1100" spc="200">
                <a:latin typeface="Calibri"/>
                <a:cs typeface="Calibri"/>
              </a:rPr>
              <a:t>  </a:t>
            </a:r>
            <a:r>
              <a:rPr dirty="0" sz="1100" spc="170">
                <a:solidFill>
                  <a:srgbClr val="FF0000"/>
                </a:solidFill>
                <a:latin typeface="Calibri"/>
                <a:cs typeface="Calibri"/>
              </a:rPr>
              <a:t>"Blocked"</a:t>
            </a:r>
            <a:r>
              <a:rPr dirty="0" sz="1100" spc="170">
                <a:latin typeface="Lucida Sans Unicode"/>
                <a:cs typeface="Lucida Sans Unicode"/>
              </a:rPr>
              <a:t>}</a:t>
            </a:r>
            <a:r>
              <a:rPr dirty="0" sz="1100" spc="-110">
                <a:latin typeface="Lucida Sans Unicode"/>
                <a:cs typeface="Lucida Sans Unicode"/>
              </a:rPr>
              <a:t> </a:t>
            </a:r>
            <a:r>
              <a:rPr dirty="0" sz="1100" spc="-50">
                <a:latin typeface="Calibri"/>
                <a:cs typeface="Calibri"/>
              </a:rPr>
              <a:t>,</a:t>
            </a:r>
            <a:endParaRPr sz="1100">
              <a:latin typeface="Calibri"/>
              <a:cs typeface="Calibri"/>
            </a:endParaRPr>
          </a:p>
          <a:p>
            <a:pPr marL="3942079" indent="-3860165">
              <a:lnSpc>
                <a:spcPct val="100000"/>
              </a:lnSpc>
              <a:spcBef>
                <a:spcPts val="35"/>
              </a:spcBef>
              <a:buFont typeface="Calibri"/>
              <a:buAutoNum type="arabicPlain" startAt="3"/>
              <a:tabLst>
                <a:tab pos="3942079" algn="l"/>
              </a:tabLst>
            </a:pPr>
            <a:r>
              <a:rPr dirty="0" sz="1100" spc="180">
                <a:latin typeface="Lucida Sans Unicode"/>
                <a:cs typeface="Lucida Sans Unicode"/>
              </a:rPr>
              <a:t>{</a:t>
            </a:r>
            <a:r>
              <a:rPr dirty="0" sz="1100" spc="-204">
                <a:latin typeface="Lucida Sans Unicode"/>
                <a:cs typeface="Lucida Sans Unicode"/>
              </a:rPr>
              <a:t> </a:t>
            </a:r>
            <a:r>
              <a:rPr dirty="0" sz="1100" spc="80">
                <a:solidFill>
                  <a:srgbClr val="007F00"/>
                </a:solidFill>
                <a:latin typeface="Calibri"/>
                <a:cs typeface="Calibri"/>
              </a:rPr>
              <a:t>eSuspended</a:t>
            </a:r>
            <a:r>
              <a:rPr dirty="0" sz="1100" spc="114">
                <a:solidFill>
                  <a:srgbClr val="007F00"/>
                </a:solidFill>
                <a:latin typeface="Calibri"/>
                <a:cs typeface="Calibri"/>
              </a:rPr>
              <a:t> </a:t>
            </a:r>
            <a:r>
              <a:rPr dirty="0" sz="1100">
                <a:latin typeface="Calibri"/>
                <a:cs typeface="Calibri"/>
              </a:rPr>
              <a:t>,</a:t>
            </a:r>
            <a:r>
              <a:rPr dirty="0" sz="1100" spc="210">
                <a:latin typeface="Calibri"/>
                <a:cs typeface="Calibri"/>
              </a:rPr>
              <a:t>  </a:t>
            </a:r>
            <a:r>
              <a:rPr dirty="0" sz="1100" spc="130">
                <a:solidFill>
                  <a:srgbClr val="FF0000"/>
                </a:solidFill>
                <a:latin typeface="Calibri"/>
                <a:cs typeface="Calibri"/>
              </a:rPr>
              <a:t>"</a:t>
            </a:r>
            <a:r>
              <a:rPr dirty="0" sz="1100" spc="-125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1100" spc="120">
                <a:solidFill>
                  <a:srgbClr val="FF0000"/>
                </a:solidFill>
                <a:latin typeface="Calibri"/>
                <a:cs typeface="Calibri"/>
              </a:rPr>
              <a:t>Suspended"</a:t>
            </a:r>
            <a:r>
              <a:rPr dirty="0" sz="1100" spc="120">
                <a:latin typeface="Lucida Sans Unicode"/>
                <a:cs typeface="Lucida Sans Unicode"/>
              </a:rPr>
              <a:t>}</a:t>
            </a:r>
            <a:r>
              <a:rPr dirty="0" sz="1100" spc="-110">
                <a:latin typeface="Lucida Sans Unicode"/>
                <a:cs typeface="Lucida Sans Unicode"/>
              </a:rPr>
              <a:t> </a:t>
            </a:r>
            <a:r>
              <a:rPr dirty="0" sz="1100" spc="-50">
                <a:latin typeface="Calibri"/>
                <a:cs typeface="Calibri"/>
              </a:rPr>
              <a:t>,</a:t>
            </a:r>
            <a:endParaRPr sz="1100">
              <a:latin typeface="Calibri"/>
              <a:cs typeface="Calibri"/>
            </a:endParaRPr>
          </a:p>
          <a:p>
            <a:pPr marL="4274185" indent="-4192270">
              <a:lnSpc>
                <a:spcPct val="100000"/>
              </a:lnSpc>
              <a:spcBef>
                <a:spcPts val="35"/>
              </a:spcBef>
              <a:buFont typeface="Calibri"/>
              <a:buAutoNum type="arabicPlain" startAt="3"/>
              <a:tabLst>
                <a:tab pos="4274185" algn="l"/>
              </a:tabLst>
            </a:pPr>
            <a:r>
              <a:rPr dirty="0" sz="1100" spc="180">
                <a:latin typeface="Lucida Sans Unicode"/>
                <a:cs typeface="Lucida Sans Unicode"/>
              </a:rPr>
              <a:t>{</a:t>
            </a:r>
            <a:r>
              <a:rPr dirty="0" sz="1100" spc="-180">
                <a:latin typeface="Lucida Sans Unicode"/>
                <a:cs typeface="Lucida Sans Unicode"/>
              </a:rPr>
              <a:t> </a:t>
            </a:r>
            <a:r>
              <a:rPr dirty="0" sz="1100" spc="-75">
                <a:solidFill>
                  <a:srgbClr val="007F00"/>
                </a:solidFill>
                <a:latin typeface="Calibri"/>
                <a:cs typeface="Calibri"/>
              </a:rPr>
              <a:t>e</a:t>
            </a:r>
            <a:r>
              <a:rPr dirty="0" sz="1100" spc="-135">
                <a:solidFill>
                  <a:srgbClr val="007F00"/>
                </a:solidFill>
                <a:latin typeface="Calibri"/>
                <a:cs typeface="Calibri"/>
              </a:rPr>
              <a:t> </a:t>
            </a:r>
            <a:r>
              <a:rPr dirty="0" sz="1100" spc="105">
                <a:solidFill>
                  <a:srgbClr val="007F00"/>
                </a:solidFill>
                <a:latin typeface="Calibri"/>
                <a:cs typeface="Calibri"/>
              </a:rPr>
              <a:t>Deleted</a:t>
            </a:r>
            <a:r>
              <a:rPr dirty="0" sz="1100" spc="170">
                <a:solidFill>
                  <a:srgbClr val="007F00"/>
                </a:solidFill>
                <a:latin typeface="Calibri"/>
                <a:cs typeface="Calibri"/>
              </a:rPr>
              <a:t> </a:t>
            </a:r>
            <a:r>
              <a:rPr dirty="0" sz="1100">
                <a:latin typeface="Calibri"/>
                <a:cs typeface="Calibri"/>
              </a:rPr>
              <a:t>,</a:t>
            </a:r>
            <a:r>
              <a:rPr dirty="0" sz="1100" spc="200">
                <a:latin typeface="Calibri"/>
                <a:cs typeface="Calibri"/>
              </a:rPr>
              <a:t>  </a:t>
            </a:r>
            <a:r>
              <a:rPr dirty="0" sz="1100" spc="155">
                <a:solidFill>
                  <a:srgbClr val="FF0000"/>
                </a:solidFill>
                <a:latin typeface="Calibri"/>
                <a:cs typeface="Calibri"/>
              </a:rPr>
              <a:t>"Deleted"</a:t>
            </a:r>
            <a:r>
              <a:rPr dirty="0" sz="1100" spc="155">
                <a:latin typeface="Lucida Sans Unicode"/>
                <a:cs typeface="Lucida Sans Unicode"/>
              </a:rPr>
              <a:t>}</a:t>
            </a:r>
            <a:endParaRPr sz="1100">
              <a:latin typeface="Lucida Sans Unicode"/>
              <a:cs typeface="Lucida Sans Unicode"/>
            </a:endParaRPr>
          </a:p>
          <a:p>
            <a:pPr marL="81915">
              <a:lnSpc>
                <a:spcPct val="100000"/>
              </a:lnSpc>
              <a:spcBef>
                <a:spcPts val="35"/>
              </a:spcBef>
            </a:pPr>
            <a:r>
              <a:rPr dirty="0" sz="1100" spc="-50">
                <a:latin typeface="Calibri"/>
                <a:cs typeface="Calibri"/>
              </a:rPr>
              <a:t>8</a:t>
            </a:r>
            <a:endParaRPr sz="1100">
              <a:latin typeface="Calibri"/>
              <a:cs typeface="Calibri"/>
            </a:endParaRPr>
          </a:p>
          <a:p>
            <a:pPr marL="284480" indent="-202565">
              <a:lnSpc>
                <a:spcPct val="100000"/>
              </a:lnSpc>
              <a:spcBef>
                <a:spcPts val="35"/>
              </a:spcBef>
              <a:buClr>
                <a:srgbClr val="000000"/>
              </a:buClr>
              <a:buFont typeface="Calibri"/>
              <a:buAutoNum type="arabicPlain" startAt="9"/>
              <a:tabLst>
                <a:tab pos="284480" algn="l"/>
              </a:tabLst>
            </a:pPr>
            <a:r>
              <a:rPr dirty="0" sz="1100" spc="125" b="1">
                <a:solidFill>
                  <a:srgbClr val="00AEEF"/>
                </a:solidFill>
                <a:latin typeface="Calibri"/>
                <a:cs typeface="Calibri"/>
              </a:rPr>
              <a:t>void</a:t>
            </a:r>
            <a:r>
              <a:rPr dirty="0" sz="1100" spc="155" b="1">
                <a:solidFill>
                  <a:srgbClr val="00AEEF"/>
                </a:solidFill>
                <a:latin typeface="Calibri"/>
                <a:cs typeface="Calibri"/>
              </a:rPr>
              <a:t>  </a:t>
            </a:r>
            <a:r>
              <a:rPr dirty="0" sz="1100" spc="60">
                <a:solidFill>
                  <a:srgbClr val="007F00"/>
                </a:solidFill>
                <a:latin typeface="Calibri"/>
                <a:cs typeface="Calibri"/>
              </a:rPr>
              <a:t>ps</a:t>
            </a:r>
            <a:r>
              <a:rPr dirty="0" sz="1100">
                <a:solidFill>
                  <a:srgbClr val="007F00"/>
                </a:solidFill>
                <a:latin typeface="Calibri"/>
                <a:cs typeface="Calibri"/>
              </a:rPr>
              <a:t> </a:t>
            </a:r>
            <a:r>
              <a:rPr dirty="0" sz="1100" spc="155">
                <a:latin typeface="Calibri"/>
                <a:cs typeface="Calibri"/>
              </a:rPr>
              <a:t>()</a:t>
            </a:r>
            <a:r>
              <a:rPr dirty="0" sz="1100" spc="185">
                <a:latin typeface="Calibri"/>
                <a:cs typeface="Calibri"/>
              </a:rPr>
              <a:t>  </a:t>
            </a:r>
            <a:r>
              <a:rPr dirty="0" sz="1100" spc="130">
                <a:latin typeface="Lucida Sans Unicode"/>
                <a:cs typeface="Lucida Sans Unicode"/>
              </a:rPr>
              <a:t>{</a:t>
            </a:r>
            <a:endParaRPr sz="1100">
              <a:latin typeface="Lucida Sans Unicode"/>
              <a:cs typeface="Lucida Sans Unicode"/>
            </a:endParaRPr>
          </a:p>
          <a:p>
            <a:pPr marL="457200" indent="-444500">
              <a:lnSpc>
                <a:spcPct val="100000"/>
              </a:lnSpc>
              <a:spcBef>
                <a:spcPts val="35"/>
              </a:spcBef>
              <a:buClr>
                <a:srgbClr val="000000"/>
              </a:buClr>
              <a:buFont typeface="Calibri"/>
              <a:buAutoNum type="arabicPlain" startAt="9"/>
              <a:tabLst>
                <a:tab pos="457200" algn="l"/>
              </a:tabLst>
            </a:pPr>
            <a:r>
              <a:rPr dirty="0" sz="1100" spc="160" b="1">
                <a:solidFill>
                  <a:srgbClr val="00AEEF"/>
                </a:solidFill>
                <a:latin typeface="Calibri"/>
                <a:cs typeface="Calibri"/>
              </a:rPr>
              <a:t>int</a:t>
            </a:r>
            <a:r>
              <a:rPr dirty="0" sz="1100" spc="215" b="1">
                <a:solidFill>
                  <a:srgbClr val="00AEEF"/>
                </a:solidFill>
                <a:latin typeface="Calibri"/>
                <a:cs typeface="Calibri"/>
              </a:rPr>
              <a:t>  </a:t>
            </a:r>
            <a:r>
              <a:rPr dirty="0" sz="1100" spc="105">
                <a:solidFill>
                  <a:srgbClr val="007F00"/>
                </a:solidFill>
                <a:latin typeface="Calibri"/>
                <a:cs typeface="Calibri"/>
              </a:rPr>
              <a:t>ta</a:t>
            </a:r>
            <a:r>
              <a:rPr dirty="0" sz="1100" spc="-95">
                <a:solidFill>
                  <a:srgbClr val="007F00"/>
                </a:solidFill>
                <a:latin typeface="Calibri"/>
                <a:cs typeface="Calibri"/>
              </a:rPr>
              <a:t> </a:t>
            </a:r>
            <a:r>
              <a:rPr dirty="0" sz="1100">
                <a:solidFill>
                  <a:srgbClr val="007F00"/>
                </a:solidFill>
                <a:latin typeface="Calibri"/>
                <a:cs typeface="Calibri"/>
              </a:rPr>
              <a:t>s</a:t>
            </a:r>
            <a:r>
              <a:rPr dirty="0" sz="1100" spc="-100">
                <a:solidFill>
                  <a:srgbClr val="007F00"/>
                </a:solidFill>
                <a:latin typeface="Calibri"/>
                <a:cs typeface="Calibri"/>
              </a:rPr>
              <a:t> </a:t>
            </a:r>
            <a:r>
              <a:rPr dirty="0" sz="1100" spc="105">
                <a:solidFill>
                  <a:srgbClr val="007F00"/>
                </a:solidFill>
                <a:latin typeface="Calibri"/>
                <a:cs typeface="Calibri"/>
              </a:rPr>
              <a:t>ks</a:t>
            </a:r>
            <a:r>
              <a:rPr dirty="0" sz="1100" spc="480">
                <a:solidFill>
                  <a:srgbClr val="007F00"/>
                </a:solidFill>
                <a:latin typeface="Calibri"/>
                <a:cs typeface="Calibri"/>
              </a:rPr>
              <a:t> </a:t>
            </a:r>
            <a:r>
              <a:rPr dirty="0" sz="1100" spc="295">
                <a:latin typeface="Calibri"/>
                <a:cs typeface="Calibri"/>
              </a:rPr>
              <a:t>=</a:t>
            </a:r>
            <a:r>
              <a:rPr dirty="0" sz="1100" spc="380">
                <a:latin typeface="Calibri"/>
                <a:cs typeface="Calibri"/>
              </a:rPr>
              <a:t> </a:t>
            </a:r>
            <a:r>
              <a:rPr dirty="0" sz="1100" spc="105">
                <a:solidFill>
                  <a:srgbClr val="007F00"/>
                </a:solidFill>
                <a:latin typeface="Calibri"/>
                <a:cs typeface="Calibri"/>
              </a:rPr>
              <a:t>uxTaskGetNumberOfTasks</a:t>
            </a:r>
            <a:r>
              <a:rPr dirty="0" sz="1100" spc="20">
                <a:solidFill>
                  <a:srgbClr val="007F00"/>
                </a:solidFill>
                <a:latin typeface="Calibri"/>
                <a:cs typeface="Calibri"/>
              </a:rPr>
              <a:t> </a:t>
            </a:r>
            <a:r>
              <a:rPr dirty="0" sz="1100" spc="80">
                <a:latin typeface="Calibri"/>
                <a:cs typeface="Calibri"/>
              </a:rPr>
              <a:t>(</a:t>
            </a:r>
            <a:r>
              <a:rPr dirty="0" sz="1100" spc="-40">
                <a:latin typeface="Calibri"/>
                <a:cs typeface="Calibri"/>
              </a:rPr>
              <a:t> </a:t>
            </a:r>
            <a:r>
              <a:rPr dirty="0" sz="1100" spc="80">
                <a:latin typeface="Calibri"/>
                <a:cs typeface="Calibri"/>
              </a:rPr>
              <a:t>)</a:t>
            </a:r>
            <a:r>
              <a:rPr dirty="0" sz="1100" spc="-35">
                <a:latin typeface="Calibri"/>
                <a:cs typeface="Calibri"/>
              </a:rPr>
              <a:t> </a:t>
            </a:r>
            <a:r>
              <a:rPr dirty="0" sz="1100" spc="-50">
                <a:latin typeface="Calibri"/>
                <a:cs typeface="Calibri"/>
              </a:rPr>
              <a:t>;</a:t>
            </a:r>
            <a:endParaRPr sz="1100">
              <a:latin typeface="Calibri"/>
              <a:cs typeface="Calibri"/>
            </a:endParaRPr>
          </a:p>
          <a:p>
            <a:pPr marL="459740" indent="-447040">
              <a:lnSpc>
                <a:spcPct val="100000"/>
              </a:lnSpc>
              <a:spcBef>
                <a:spcPts val="35"/>
              </a:spcBef>
              <a:buClr>
                <a:srgbClr val="000000"/>
              </a:buClr>
              <a:buAutoNum type="arabicPlain" startAt="9"/>
              <a:tabLst>
                <a:tab pos="459740" algn="l"/>
              </a:tabLst>
            </a:pPr>
            <a:r>
              <a:rPr dirty="0" sz="1100" spc="175">
                <a:solidFill>
                  <a:srgbClr val="007F00"/>
                </a:solidFill>
                <a:latin typeface="Calibri"/>
                <a:cs typeface="Calibri"/>
              </a:rPr>
              <a:t>Task</a:t>
            </a:r>
            <a:r>
              <a:rPr dirty="0" sz="1100" spc="-125">
                <a:solidFill>
                  <a:srgbClr val="007F00"/>
                </a:solidFill>
                <a:latin typeface="Calibri"/>
                <a:cs typeface="Calibri"/>
              </a:rPr>
              <a:t> </a:t>
            </a:r>
            <a:r>
              <a:rPr dirty="0" sz="1100" spc="145">
                <a:solidFill>
                  <a:srgbClr val="007F00"/>
                </a:solidFill>
                <a:latin typeface="Calibri"/>
                <a:cs typeface="Calibri"/>
              </a:rPr>
              <a:t>Status</a:t>
            </a:r>
            <a:r>
              <a:rPr dirty="0" sz="1100" spc="425">
                <a:solidFill>
                  <a:srgbClr val="007F00"/>
                </a:solidFill>
                <a:latin typeface="Calibri"/>
                <a:cs typeface="Calibri"/>
              </a:rPr>
              <a:t> </a:t>
            </a:r>
            <a:r>
              <a:rPr dirty="0" sz="1100" spc="55">
                <a:solidFill>
                  <a:srgbClr val="007F00"/>
                </a:solidFill>
                <a:latin typeface="Calibri"/>
                <a:cs typeface="Calibri"/>
              </a:rPr>
              <a:t>t</a:t>
            </a:r>
            <a:r>
              <a:rPr dirty="0" sz="1100" spc="180">
                <a:solidFill>
                  <a:srgbClr val="007F00"/>
                </a:solidFill>
                <a:latin typeface="Calibri"/>
                <a:cs typeface="Calibri"/>
              </a:rPr>
              <a:t>  </a:t>
            </a:r>
            <a:r>
              <a:rPr dirty="0" sz="1100">
                <a:latin typeface="Cambria"/>
                <a:cs typeface="Cambria"/>
              </a:rPr>
              <a:t>∗</a:t>
            </a:r>
            <a:r>
              <a:rPr dirty="0" sz="1100" spc="-80">
                <a:latin typeface="Cambria"/>
                <a:cs typeface="Cambria"/>
              </a:rPr>
              <a:t> </a:t>
            </a:r>
            <a:r>
              <a:rPr dirty="0" sz="1100" spc="145">
                <a:solidFill>
                  <a:srgbClr val="007F00"/>
                </a:solidFill>
                <a:latin typeface="Calibri"/>
                <a:cs typeface="Calibri"/>
              </a:rPr>
              <a:t>pxTaskStatus</a:t>
            </a:r>
            <a:r>
              <a:rPr dirty="0" sz="1100" spc="-150">
                <a:solidFill>
                  <a:srgbClr val="007F00"/>
                </a:solidFill>
                <a:latin typeface="Calibri"/>
                <a:cs typeface="Calibri"/>
              </a:rPr>
              <a:t> </a:t>
            </a:r>
            <a:r>
              <a:rPr dirty="0" sz="1100" spc="140">
                <a:solidFill>
                  <a:srgbClr val="007F00"/>
                </a:solidFill>
                <a:latin typeface="Calibri"/>
                <a:cs typeface="Calibri"/>
              </a:rPr>
              <a:t>Array</a:t>
            </a:r>
            <a:r>
              <a:rPr dirty="0" sz="1100" spc="434">
                <a:solidFill>
                  <a:srgbClr val="007F00"/>
                </a:solidFill>
                <a:latin typeface="Calibri"/>
                <a:cs typeface="Calibri"/>
              </a:rPr>
              <a:t> </a:t>
            </a:r>
            <a:r>
              <a:rPr dirty="0" sz="1100" spc="295">
                <a:latin typeface="Calibri"/>
                <a:cs typeface="Calibri"/>
              </a:rPr>
              <a:t>=</a:t>
            </a:r>
            <a:r>
              <a:rPr dirty="0" sz="1100" spc="270">
                <a:latin typeface="Calibri"/>
                <a:cs typeface="Calibri"/>
              </a:rPr>
              <a:t> </a:t>
            </a:r>
            <a:r>
              <a:rPr dirty="0" sz="1100" b="1">
                <a:solidFill>
                  <a:srgbClr val="00AEEF"/>
                </a:solidFill>
                <a:latin typeface="Calibri"/>
                <a:cs typeface="Calibri"/>
              </a:rPr>
              <a:t>new</a:t>
            </a:r>
            <a:r>
              <a:rPr dirty="0" sz="1100" spc="125" b="1">
                <a:solidFill>
                  <a:srgbClr val="00AEEF"/>
                </a:solidFill>
                <a:latin typeface="Calibri"/>
                <a:cs typeface="Calibri"/>
              </a:rPr>
              <a:t>  </a:t>
            </a:r>
            <a:r>
              <a:rPr dirty="0" sz="1100" spc="175">
                <a:solidFill>
                  <a:srgbClr val="007F00"/>
                </a:solidFill>
                <a:latin typeface="Calibri"/>
                <a:cs typeface="Calibri"/>
              </a:rPr>
              <a:t>Task</a:t>
            </a:r>
            <a:r>
              <a:rPr dirty="0" sz="1100" spc="-114">
                <a:solidFill>
                  <a:srgbClr val="007F00"/>
                </a:solidFill>
                <a:latin typeface="Calibri"/>
                <a:cs typeface="Calibri"/>
              </a:rPr>
              <a:t> </a:t>
            </a:r>
            <a:r>
              <a:rPr dirty="0" sz="1100" spc="145">
                <a:solidFill>
                  <a:srgbClr val="007F00"/>
                </a:solidFill>
                <a:latin typeface="Calibri"/>
                <a:cs typeface="Calibri"/>
              </a:rPr>
              <a:t>Status</a:t>
            </a:r>
            <a:r>
              <a:rPr dirty="0" sz="1100" spc="420">
                <a:solidFill>
                  <a:srgbClr val="007F00"/>
                </a:solidFill>
                <a:latin typeface="Calibri"/>
                <a:cs typeface="Calibri"/>
              </a:rPr>
              <a:t> </a:t>
            </a:r>
            <a:r>
              <a:rPr dirty="0" sz="1100" spc="55">
                <a:solidFill>
                  <a:srgbClr val="007F00"/>
                </a:solidFill>
                <a:latin typeface="Calibri"/>
                <a:cs typeface="Calibri"/>
              </a:rPr>
              <a:t>t</a:t>
            </a:r>
            <a:r>
              <a:rPr dirty="0" sz="1100" spc="65">
                <a:solidFill>
                  <a:srgbClr val="007F00"/>
                </a:solidFill>
                <a:latin typeface="Calibri"/>
                <a:cs typeface="Calibri"/>
              </a:rPr>
              <a:t> </a:t>
            </a:r>
            <a:r>
              <a:rPr dirty="0" sz="1100">
                <a:latin typeface="Calibri"/>
                <a:cs typeface="Calibri"/>
              </a:rPr>
              <a:t>[</a:t>
            </a:r>
            <a:r>
              <a:rPr dirty="0" sz="1100" spc="80">
                <a:latin typeface="Calibri"/>
                <a:cs typeface="Calibri"/>
              </a:rPr>
              <a:t> </a:t>
            </a:r>
            <a:r>
              <a:rPr dirty="0" sz="1100" spc="105">
                <a:solidFill>
                  <a:srgbClr val="007F00"/>
                </a:solidFill>
                <a:latin typeface="Calibri"/>
                <a:cs typeface="Calibri"/>
              </a:rPr>
              <a:t>ta</a:t>
            </a:r>
            <a:r>
              <a:rPr dirty="0" sz="1100" spc="-100">
                <a:solidFill>
                  <a:srgbClr val="007F00"/>
                </a:solidFill>
                <a:latin typeface="Calibri"/>
                <a:cs typeface="Calibri"/>
              </a:rPr>
              <a:t> </a:t>
            </a:r>
            <a:r>
              <a:rPr dirty="0" sz="1100">
                <a:solidFill>
                  <a:srgbClr val="007F00"/>
                </a:solidFill>
                <a:latin typeface="Calibri"/>
                <a:cs typeface="Calibri"/>
              </a:rPr>
              <a:t>s</a:t>
            </a:r>
            <a:r>
              <a:rPr dirty="0" sz="1100" spc="-100">
                <a:solidFill>
                  <a:srgbClr val="007F00"/>
                </a:solidFill>
                <a:latin typeface="Calibri"/>
                <a:cs typeface="Calibri"/>
              </a:rPr>
              <a:t> </a:t>
            </a:r>
            <a:r>
              <a:rPr dirty="0" sz="1100" spc="105">
                <a:solidFill>
                  <a:srgbClr val="007F00"/>
                </a:solidFill>
                <a:latin typeface="Calibri"/>
                <a:cs typeface="Calibri"/>
              </a:rPr>
              <a:t>ks</a:t>
            </a:r>
            <a:r>
              <a:rPr dirty="0" sz="1100" spc="145">
                <a:solidFill>
                  <a:srgbClr val="007F00"/>
                </a:solidFill>
                <a:latin typeface="Calibri"/>
                <a:cs typeface="Calibri"/>
              </a:rPr>
              <a:t> </a:t>
            </a:r>
            <a:r>
              <a:rPr dirty="0" sz="1100">
                <a:latin typeface="Calibri"/>
                <a:cs typeface="Calibri"/>
              </a:rPr>
              <a:t>]</a:t>
            </a:r>
            <a:r>
              <a:rPr dirty="0" sz="1100" spc="-5">
                <a:latin typeface="Calibri"/>
                <a:cs typeface="Calibri"/>
              </a:rPr>
              <a:t> </a:t>
            </a:r>
            <a:r>
              <a:rPr dirty="0" sz="1100" spc="-50">
                <a:latin typeface="Calibri"/>
                <a:cs typeface="Calibri"/>
              </a:rPr>
              <a:t>;</a:t>
            </a:r>
            <a:endParaRPr sz="1100">
              <a:latin typeface="Calibri"/>
              <a:cs typeface="Calibri"/>
            </a:endParaRPr>
          </a:p>
          <a:p>
            <a:pPr marL="449580" indent="-436880">
              <a:lnSpc>
                <a:spcPct val="100000"/>
              </a:lnSpc>
              <a:spcBef>
                <a:spcPts val="35"/>
              </a:spcBef>
              <a:buClr>
                <a:srgbClr val="000000"/>
              </a:buClr>
              <a:buFont typeface="Calibri"/>
              <a:buAutoNum type="arabicPlain" startAt="9"/>
              <a:tabLst>
                <a:tab pos="449580" algn="l"/>
              </a:tabLst>
            </a:pPr>
            <a:r>
              <a:rPr dirty="0" sz="1100" spc="120" b="1">
                <a:solidFill>
                  <a:srgbClr val="00AEEF"/>
                </a:solidFill>
                <a:latin typeface="Calibri"/>
                <a:cs typeface="Calibri"/>
              </a:rPr>
              <a:t>unsigned</a:t>
            </a:r>
            <a:r>
              <a:rPr dirty="0" sz="1100" spc="140" b="1">
                <a:solidFill>
                  <a:srgbClr val="00AEEF"/>
                </a:solidFill>
                <a:latin typeface="Calibri"/>
                <a:cs typeface="Calibri"/>
              </a:rPr>
              <a:t>  </a:t>
            </a:r>
            <a:r>
              <a:rPr dirty="0" sz="1100" spc="120" b="1">
                <a:solidFill>
                  <a:srgbClr val="00AEEF"/>
                </a:solidFill>
                <a:latin typeface="Calibri"/>
                <a:cs typeface="Calibri"/>
              </a:rPr>
              <a:t>long</a:t>
            </a:r>
            <a:r>
              <a:rPr dirty="0" sz="1100" spc="175" b="1">
                <a:solidFill>
                  <a:srgbClr val="00AEEF"/>
                </a:solidFill>
                <a:latin typeface="Calibri"/>
                <a:cs typeface="Calibri"/>
              </a:rPr>
              <a:t>  </a:t>
            </a:r>
            <a:r>
              <a:rPr dirty="0" sz="1100" spc="105">
                <a:solidFill>
                  <a:srgbClr val="007F00"/>
                </a:solidFill>
                <a:latin typeface="Calibri"/>
                <a:cs typeface="Calibri"/>
              </a:rPr>
              <a:t>runtime</a:t>
            </a:r>
            <a:r>
              <a:rPr dirty="0" sz="1100" spc="45">
                <a:solidFill>
                  <a:srgbClr val="007F00"/>
                </a:solidFill>
                <a:latin typeface="Calibri"/>
                <a:cs typeface="Calibri"/>
              </a:rPr>
              <a:t> </a:t>
            </a:r>
            <a:r>
              <a:rPr dirty="0" sz="1100" spc="-50">
                <a:latin typeface="Calibri"/>
                <a:cs typeface="Calibri"/>
              </a:rPr>
              <a:t>;</a:t>
            </a:r>
            <a:endParaRPr sz="1100">
              <a:latin typeface="Calibri"/>
              <a:cs typeface="Calibri"/>
            </a:endParaRPr>
          </a:p>
          <a:p>
            <a:pPr marL="462280" indent="-449580">
              <a:lnSpc>
                <a:spcPct val="100000"/>
              </a:lnSpc>
              <a:spcBef>
                <a:spcPts val="35"/>
              </a:spcBef>
              <a:buClr>
                <a:srgbClr val="000000"/>
              </a:buClr>
              <a:buAutoNum type="arabicPlain" startAt="9"/>
              <a:tabLst>
                <a:tab pos="462280" algn="l"/>
              </a:tabLst>
            </a:pPr>
            <a:r>
              <a:rPr dirty="0" sz="1100" spc="105">
                <a:solidFill>
                  <a:srgbClr val="007F00"/>
                </a:solidFill>
                <a:latin typeface="Calibri"/>
                <a:cs typeface="Calibri"/>
              </a:rPr>
              <a:t>ta</a:t>
            </a:r>
            <a:r>
              <a:rPr dirty="0" sz="1100" spc="-100">
                <a:solidFill>
                  <a:srgbClr val="007F00"/>
                </a:solidFill>
                <a:latin typeface="Calibri"/>
                <a:cs typeface="Calibri"/>
              </a:rPr>
              <a:t> </a:t>
            </a:r>
            <a:r>
              <a:rPr dirty="0" sz="1100">
                <a:solidFill>
                  <a:srgbClr val="007F00"/>
                </a:solidFill>
                <a:latin typeface="Calibri"/>
                <a:cs typeface="Calibri"/>
              </a:rPr>
              <a:t>s</a:t>
            </a:r>
            <a:r>
              <a:rPr dirty="0" sz="1100" spc="-100">
                <a:solidFill>
                  <a:srgbClr val="007F00"/>
                </a:solidFill>
                <a:latin typeface="Calibri"/>
                <a:cs typeface="Calibri"/>
              </a:rPr>
              <a:t> </a:t>
            </a:r>
            <a:r>
              <a:rPr dirty="0" sz="1100" spc="105">
                <a:solidFill>
                  <a:srgbClr val="007F00"/>
                </a:solidFill>
                <a:latin typeface="Calibri"/>
                <a:cs typeface="Calibri"/>
              </a:rPr>
              <a:t>ks</a:t>
            </a:r>
            <a:r>
              <a:rPr dirty="0" sz="1100" spc="480">
                <a:solidFill>
                  <a:srgbClr val="007F00"/>
                </a:solidFill>
                <a:latin typeface="Calibri"/>
                <a:cs typeface="Calibri"/>
              </a:rPr>
              <a:t> </a:t>
            </a:r>
            <a:r>
              <a:rPr dirty="0" sz="1100" spc="295">
                <a:latin typeface="Calibri"/>
                <a:cs typeface="Calibri"/>
              </a:rPr>
              <a:t>=</a:t>
            </a:r>
            <a:r>
              <a:rPr dirty="0" sz="1100" spc="425">
                <a:latin typeface="Calibri"/>
                <a:cs typeface="Calibri"/>
              </a:rPr>
              <a:t> </a:t>
            </a:r>
            <a:r>
              <a:rPr dirty="0" sz="1100" spc="130">
                <a:solidFill>
                  <a:srgbClr val="007F00"/>
                </a:solidFill>
                <a:latin typeface="Calibri"/>
                <a:cs typeface="Calibri"/>
              </a:rPr>
              <a:t>uxTaskGetSystemState</a:t>
            </a:r>
            <a:r>
              <a:rPr dirty="0" sz="1100" spc="-40">
                <a:solidFill>
                  <a:srgbClr val="007F00"/>
                </a:solidFill>
                <a:latin typeface="Calibri"/>
                <a:cs typeface="Calibri"/>
              </a:rPr>
              <a:t> </a:t>
            </a:r>
            <a:r>
              <a:rPr dirty="0" sz="1100" spc="80">
                <a:latin typeface="Calibri"/>
                <a:cs typeface="Calibri"/>
              </a:rPr>
              <a:t>(</a:t>
            </a:r>
            <a:r>
              <a:rPr dirty="0" sz="1100" spc="200">
                <a:latin typeface="Calibri"/>
                <a:cs typeface="Calibri"/>
              </a:rPr>
              <a:t>  </a:t>
            </a:r>
            <a:r>
              <a:rPr dirty="0" sz="1100" spc="145">
                <a:solidFill>
                  <a:srgbClr val="007F00"/>
                </a:solidFill>
                <a:latin typeface="Calibri"/>
                <a:cs typeface="Calibri"/>
              </a:rPr>
              <a:t>pxTaskStatusArray</a:t>
            </a:r>
            <a:r>
              <a:rPr dirty="0" sz="1100" spc="120">
                <a:solidFill>
                  <a:srgbClr val="007F00"/>
                </a:solidFill>
                <a:latin typeface="Calibri"/>
                <a:cs typeface="Calibri"/>
              </a:rPr>
              <a:t> </a:t>
            </a:r>
            <a:r>
              <a:rPr dirty="0" sz="1100">
                <a:latin typeface="Calibri"/>
                <a:cs typeface="Calibri"/>
              </a:rPr>
              <a:t>,</a:t>
            </a:r>
            <a:r>
              <a:rPr dirty="0" sz="1100" spc="245">
                <a:latin typeface="Calibri"/>
                <a:cs typeface="Calibri"/>
              </a:rPr>
              <a:t>  </a:t>
            </a:r>
            <a:r>
              <a:rPr dirty="0" sz="1100" spc="125">
                <a:solidFill>
                  <a:srgbClr val="007F00"/>
                </a:solidFill>
                <a:latin typeface="Calibri"/>
                <a:cs typeface="Calibri"/>
              </a:rPr>
              <a:t>tasks</a:t>
            </a:r>
            <a:r>
              <a:rPr dirty="0" sz="1100" spc="195">
                <a:solidFill>
                  <a:srgbClr val="007F00"/>
                </a:solidFill>
                <a:latin typeface="Calibri"/>
                <a:cs typeface="Calibri"/>
              </a:rPr>
              <a:t> </a:t>
            </a:r>
            <a:r>
              <a:rPr dirty="0" sz="1100">
                <a:latin typeface="Calibri"/>
                <a:cs typeface="Calibri"/>
              </a:rPr>
              <a:t>,</a:t>
            </a:r>
            <a:r>
              <a:rPr dirty="0" sz="1100" spc="130">
                <a:latin typeface="Calibri"/>
                <a:cs typeface="Calibri"/>
              </a:rPr>
              <a:t>  </a:t>
            </a:r>
            <a:r>
              <a:rPr dirty="0" sz="1100" spc="105">
                <a:latin typeface="Calibri"/>
                <a:cs typeface="Calibri"/>
              </a:rPr>
              <a:t>&amp;</a:t>
            </a:r>
            <a:r>
              <a:rPr dirty="0" sz="1100" spc="105">
                <a:solidFill>
                  <a:srgbClr val="007F00"/>
                </a:solidFill>
                <a:latin typeface="Calibri"/>
                <a:cs typeface="Calibri"/>
              </a:rPr>
              <a:t>runtime</a:t>
            </a:r>
            <a:r>
              <a:rPr dirty="0" sz="1100" spc="245">
                <a:solidFill>
                  <a:srgbClr val="007F00"/>
                </a:solidFill>
                <a:latin typeface="Calibri"/>
                <a:cs typeface="Calibri"/>
              </a:rPr>
              <a:t>  </a:t>
            </a:r>
            <a:r>
              <a:rPr dirty="0" sz="1100" spc="80">
                <a:latin typeface="Calibri"/>
                <a:cs typeface="Calibri"/>
              </a:rPr>
              <a:t>)</a:t>
            </a:r>
            <a:r>
              <a:rPr dirty="0" sz="1100" spc="-45">
                <a:latin typeface="Calibri"/>
                <a:cs typeface="Calibri"/>
              </a:rPr>
              <a:t> </a:t>
            </a:r>
            <a:r>
              <a:rPr dirty="0" sz="1100" spc="-50">
                <a:latin typeface="Calibri"/>
                <a:cs typeface="Calibri"/>
              </a:rPr>
              <a:t>;</a:t>
            </a:r>
            <a:endParaRPr sz="1100">
              <a:latin typeface="Calibri"/>
              <a:cs typeface="Calibri"/>
            </a:endParaRPr>
          </a:p>
          <a:p>
            <a:pPr marL="12700" marR="2508250" indent="454025">
              <a:lnSpc>
                <a:spcPct val="102600"/>
              </a:lnSpc>
              <a:buClr>
                <a:srgbClr val="000000"/>
              </a:buClr>
              <a:buAutoNum type="arabicPlain" startAt="9"/>
              <a:tabLst>
                <a:tab pos="466725" algn="l"/>
              </a:tabLst>
            </a:pPr>
            <a:r>
              <a:rPr dirty="0" sz="1100" spc="105">
                <a:solidFill>
                  <a:srgbClr val="007F00"/>
                </a:solidFill>
                <a:latin typeface="Calibri"/>
                <a:cs typeface="Calibri"/>
              </a:rPr>
              <a:t>S</a:t>
            </a:r>
            <a:r>
              <a:rPr dirty="0" sz="1100" spc="-65">
                <a:solidFill>
                  <a:srgbClr val="007F00"/>
                </a:solidFill>
                <a:latin typeface="Calibri"/>
                <a:cs typeface="Calibri"/>
              </a:rPr>
              <a:t> </a:t>
            </a:r>
            <a:r>
              <a:rPr dirty="0" sz="1100" spc="-75">
                <a:solidFill>
                  <a:srgbClr val="007F00"/>
                </a:solidFill>
                <a:latin typeface="Calibri"/>
                <a:cs typeface="Calibri"/>
              </a:rPr>
              <a:t>e</a:t>
            </a:r>
            <a:r>
              <a:rPr dirty="0" sz="1100" spc="-65">
                <a:solidFill>
                  <a:srgbClr val="007F00"/>
                </a:solidFill>
                <a:latin typeface="Calibri"/>
                <a:cs typeface="Calibri"/>
              </a:rPr>
              <a:t> </a:t>
            </a:r>
            <a:r>
              <a:rPr dirty="0" sz="1100">
                <a:solidFill>
                  <a:srgbClr val="007F00"/>
                </a:solidFill>
                <a:latin typeface="Calibri"/>
                <a:cs typeface="Calibri"/>
              </a:rPr>
              <a:t>r</a:t>
            </a:r>
            <a:r>
              <a:rPr dirty="0" sz="1100" spc="-60">
                <a:solidFill>
                  <a:srgbClr val="007F00"/>
                </a:solidFill>
                <a:latin typeface="Calibri"/>
                <a:cs typeface="Calibri"/>
              </a:rPr>
              <a:t> </a:t>
            </a:r>
            <a:r>
              <a:rPr dirty="0" sz="1100" spc="50">
                <a:solidFill>
                  <a:srgbClr val="007F00"/>
                </a:solidFill>
                <a:latin typeface="Calibri"/>
                <a:cs typeface="Calibri"/>
              </a:rPr>
              <a:t>i</a:t>
            </a:r>
            <a:r>
              <a:rPr dirty="0" sz="1100" spc="-65">
                <a:solidFill>
                  <a:srgbClr val="007F00"/>
                </a:solidFill>
                <a:latin typeface="Calibri"/>
                <a:cs typeface="Calibri"/>
              </a:rPr>
              <a:t> </a:t>
            </a:r>
            <a:r>
              <a:rPr dirty="0" sz="1100">
                <a:solidFill>
                  <a:srgbClr val="007F00"/>
                </a:solidFill>
                <a:latin typeface="Calibri"/>
                <a:cs typeface="Calibri"/>
              </a:rPr>
              <a:t>a</a:t>
            </a:r>
            <a:r>
              <a:rPr dirty="0" sz="1100" spc="-65">
                <a:solidFill>
                  <a:srgbClr val="007F00"/>
                </a:solidFill>
                <a:latin typeface="Calibri"/>
                <a:cs typeface="Calibri"/>
              </a:rPr>
              <a:t> </a:t>
            </a:r>
            <a:r>
              <a:rPr dirty="0" sz="1100" spc="50">
                <a:solidFill>
                  <a:srgbClr val="007F00"/>
                </a:solidFill>
                <a:latin typeface="Calibri"/>
                <a:cs typeface="Calibri"/>
              </a:rPr>
              <a:t>l</a:t>
            </a:r>
            <a:r>
              <a:rPr dirty="0" sz="1100" spc="120">
                <a:solidFill>
                  <a:srgbClr val="007F00"/>
                </a:solidFill>
                <a:latin typeface="Calibri"/>
                <a:cs typeface="Calibri"/>
              </a:rPr>
              <a:t> </a:t>
            </a:r>
            <a:r>
              <a:rPr dirty="0" sz="1100">
                <a:latin typeface="Calibri"/>
                <a:cs typeface="Calibri"/>
              </a:rPr>
              <a:t>.</a:t>
            </a:r>
            <a:r>
              <a:rPr dirty="0" sz="1100" spc="50">
                <a:latin typeface="Calibri"/>
                <a:cs typeface="Calibri"/>
              </a:rPr>
              <a:t> </a:t>
            </a:r>
            <a:r>
              <a:rPr dirty="0" sz="1100" spc="180" b="1">
                <a:solidFill>
                  <a:srgbClr val="00AEEF"/>
                </a:solidFill>
                <a:latin typeface="Calibri"/>
                <a:cs typeface="Calibri"/>
              </a:rPr>
              <a:t>printf</a:t>
            </a:r>
            <a:r>
              <a:rPr dirty="0" sz="1100" spc="-10" b="1">
                <a:solidFill>
                  <a:srgbClr val="00AEEF"/>
                </a:solidFill>
                <a:latin typeface="Calibri"/>
                <a:cs typeface="Calibri"/>
              </a:rPr>
              <a:t> </a:t>
            </a:r>
            <a:r>
              <a:rPr dirty="0" sz="1100" spc="155">
                <a:latin typeface="Calibri"/>
                <a:cs typeface="Calibri"/>
              </a:rPr>
              <a:t>(</a:t>
            </a:r>
            <a:r>
              <a:rPr dirty="0" sz="1100" spc="155">
                <a:solidFill>
                  <a:srgbClr val="FF0000"/>
                </a:solidFill>
                <a:latin typeface="Calibri"/>
                <a:cs typeface="Calibri"/>
              </a:rPr>
              <a:t>"#</a:t>
            </a:r>
            <a:r>
              <a:rPr dirty="0" sz="1100" spc="145">
                <a:solidFill>
                  <a:srgbClr val="FF0000"/>
                </a:solidFill>
                <a:latin typeface="Calibri"/>
                <a:cs typeface="Calibri"/>
              </a:rPr>
              <a:t>  </a:t>
            </a:r>
            <a:r>
              <a:rPr dirty="0" sz="1100" spc="175">
                <a:solidFill>
                  <a:srgbClr val="FF0000"/>
                </a:solidFill>
                <a:latin typeface="Calibri"/>
                <a:cs typeface="Calibri"/>
              </a:rPr>
              <a:t>Tasks:</a:t>
            </a:r>
            <a:r>
              <a:rPr dirty="0" sz="1100" spc="135">
                <a:solidFill>
                  <a:srgbClr val="FF0000"/>
                </a:solidFill>
                <a:latin typeface="Calibri"/>
                <a:cs typeface="Calibri"/>
              </a:rPr>
              <a:t>  </a:t>
            </a:r>
            <a:r>
              <a:rPr dirty="0" sz="1100" spc="70">
                <a:solidFill>
                  <a:srgbClr val="FF0000"/>
                </a:solidFill>
                <a:latin typeface="Calibri"/>
                <a:cs typeface="Calibri"/>
              </a:rPr>
              <a:t>%d\n"</a:t>
            </a:r>
            <a:r>
              <a:rPr dirty="0" sz="1100" spc="4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1100">
                <a:latin typeface="Calibri"/>
                <a:cs typeface="Calibri"/>
              </a:rPr>
              <a:t>,</a:t>
            </a:r>
            <a:r>
              <a:rPr dirty="0" sz="1100" spc="225">
                <a:latin typeface="Calibri"/>
                <a:cs typeface="Calibri"/>
              </a:rPr>
              <a:t>  </a:t>
            </a:r>
            <a:r>
              <a:rPr dirty="0" sz="1100" spc="105">
                <a:solidFill>
                  <a:srgbClr val="007F00"/>
                </a:solidFill>
                <a:latin typeface="Calibri"/>
                <a:cs typeface="Calibri"/>
              </a:rPr>
              <a:t>ta</a:t>
            </a:r>
            <a:r>
              <a:rPr dirty="0" sz="1100" spc="-95">
                <a:solidFill>
                  <a:srgbClr val="007F00"/>
                </a:solidFill>
                <a:latin typeface="Calibri"/>
                <a:cs typeface="Calibri"/>
              </a:rPr>
              <a:t> </a:t>
            </a:r>
            <a:r>
              <a:rPr dirty="0" sz="1100">
                <a:solidFill>
                  <a:srgbClr val="007F00"/>
                </a:solidFill>
                <a:latin typeface="Calibri"/>
                <a:cs typeface="Calibri"/>
              </a:rPr>
              <a:t>s</a:t>
            </a:r>
            <a:r>
              <a:rPr dirty="0" sz="1100" spc="-100">
                <a:solidFill>
                  <a:srgbClr val="007F00"/>
                </a:solidFill>
                <a:latin typeface="Calibri"/>
                <a:cs typeface="Calibri"/>
              </a:rPr>
              <a:t> </a:t>
            </a:r>
            <a:r>
              <a:rPr dirty="0" sz="1100" spc="105">
                <a:solidFill>
                  <a:srgbClr val="007F00"/>
                </a:solidFill>
                <a:latin typeface="Calibri"/>
                <a:cs typeface="Calibri"/>
              </a:rPr>
              <a:t>ks</a:t>
            </a:r>
            <a:r>
              <a:rPr dirty="0" sz="1100" spc="100">
                <a:solidFill>
                  <a:srgbClr val="007F00"/>
                </a:solidFill>
                <a:latin typeface="Calibri"/>
                <a:cs typeface="Calibri"/>
              </a:rPr>
              <a:t> </a:t>
            </a:r>
            <a:r>
              <a:rPr dirty="0" sz="1100" spc="80">
                <a:latin typeface="Calibri"/>
                <a:cs typeface="Calibri"/>
              </a:rPr>
              <a:t>)</a:t>
            </a:r>
            <a:r>
              <a:rPr dirty="0" sz="1100" spc="-50">
                <a:latin typeface="Calibri"/>
                <a:cs typeface="Calibri"/>
              </a:rPr>
              <a:t> ;</a:t>
            </a:r>
            <a:r>
              <a:rPr dirty="0" sz="1100" spc="-25">
                <a:latin typeface="Calibri"/>
                <a:cs typeface="Calibri"/>
              </a:rPr>
              <a:t> 15</a:t>
            </a:r>
            <a:endParaRPr sz="11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35"/>
              </a:spcBef>
            </a:pPr>
            <a:r>
              <a:rPr dirty="0" sz="1100" spc="-25">
                <a:latin typeface="Calibri"/>
                <a:cs typeface="Calibri"/>
              </a:rPr>
              <a:t>16</a:t>
            </a:r>
            <a:endParaRPr sz="11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35"/>
              </a:spcBef>
            </a:pPr>
            <a:r>
              <a:rPr dirty="0" sz="1100" spc="-25">
                <a:latin typeface="Calibri"/>
                <a:cs typeface="Calibri"/>
              </a:rPr>
              <a:t>17</a:t>
            </a:r>
            <a:endParaRPr sz="11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35"/>
              </a:spcBef>
            </a:pPr>
            <a:r>
              <a:rPr dirty="0" sz="1100" spc="-25">
                <a:latin typeface="Calibri"/>
                <a:cs typeface="Calibri"/>
              </a:rPr>
              <a:t>18</a:t>
            </a:r>
            <a:endParaRPr sz="11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35"/>
              </a:spcBef>
            </a:pPr>
            <a:r>
              <a:rPr dirty="0" sz="1100" spc="-25">
                <a:latin typeface="Calibri"/>
                <a:cs typeface="Calibri"/>
              </a:rPr>
              <a:t>19</a:t>
            </a:r>
            <a:endParaRPr sz="11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35"/>
              </a:spcBef>
            </a:pPr>
            <a:r>
              <a:rPr dirty="0" sz="1100" spc="-25">
                <a:latin typeface="Calibri"/>
                <a:cs typeface="Calibri"/>
              </a:rPr>
              <a:t>20</a:t>
            </a:r>
            <a:endParaRPr sz="11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35"/>
              </a:spcBef>
            </a:pPr>
            <a:r>
              <a:rPr dirty="0" sz="1100" spc="-25">
                <a:latin typeface="Calibri"/>
                <a:cs typeface="Calibri"/>
              </a:rPr>
              <a:t>21</a:t>
            </a:r>
            <a:endParaRPr sz="11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35"/>
              </a:spcBef>
            </a:pPr>
            <a:r>
              <a:rPr dirty="0" sz="1100" spc="-25">
                <a:latin typeface="Calibri"/>
                <a:cs typeface="Calibri"/>
              </a:rPr>
              <a:t>22</a:t>
            </a:r>
            <a:endParaRPr sz="11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35"/>
              </a:spcBef>
            </a:pPr>
            <a:r>
              <a:rPr dirty="0" sz="1100" spc="-25">
                <a:latin typeface="Calibri"/>
                <a:cs typeface="Calibri"/>
              </a:rPr>
              <a:t>23</a:t>
            </a:r>
            <a:endParaRPr sz="11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35"/>
              </a:spcBef>
            </a:pPr>
            <a:r>
              <a:rPr dirty="0" sz="1100" spc="-25">
                <a:latin typeface="Calibri"/>
                <a:cs typeface="Calibri"/>
              </a:rPr>
              <a:t>24</a:t>
            </a:r>
            <a:endParaRPr sz="11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35"/>
              </a:spcBef>
              <a:tabLst>
                <a:tab pos="284480" algn="l"/>
              </a:tabLst>
            </a:pPr>
            <a:r>
              <a:rPr dirty="0" sz="1100" spc="-25">
                <a:latin typeface="Calibri"/>
                <a:cs typeface="Calibri"/>
              </a:rPr>
              <a:t>25</a:t>
            </a:r>
            <a:r>
              <a:rPr dirty="0" sz="1100">
                <a:latin typeface="Calibri"/>
                <a:cs typeface="Calibri"/>
              </a:rPr>
              <a:t>	</a:t>
            </a:r>
            <a:r>
              <a:rPr dirty="0" sz="1100" spc="130">
                <a:latin typeface="Lucida Sans Unicode"/>
                <a:cs typeface="Lucida Sans Unicode"/>
              </a:rPr>
              <a:t>}</a:t>
            </a:r>
            <a:endParaRPr sz="1100">
              <a:latin typeface="Lucida Sans Unicode"/>
              <a:cs typeface="Lucida Sans Unicode"/>
            </a:endParaRPr>
          </a:p>
        </p:txBody>
      </p:sp>
      <p:grpSp>
        <p:nvGrpSpPr>
          <p:cNvPr id="176" name="object 176" descr=""/>
          <p:cNvGrpSpPr/>
          <p:nvPr/>
        </p:nvGrpSpPr>
        <p:grpSpPr>
          <a:xfrm>
            <a:off x="903605" y="8111896"/>
            <a:ext cx="6206490" cy="43180"/>
            <a:chOff x="903605" y="8111896"/>
            <a:chExt cx="6206490" cy="43180"/>
          </a:xfrm>
        </p:grpSpPr>
        <p:sp>
          <p:nvSpPr>
            <p:cNvPr id="177" name="object 177" descr=""/>
            <p:cNvSpPr/>
            <p:nvPr/>
          </p:nvSpPr>
          <p:spPr>
            <a:xfrm>
              <a:off x="903605" y="8111896"/>
              <a:ext cx="6206490" cy="43180"/>
            </a:xfrm>
            <a:custGeom>
              <a:avLst/>
              <a:gdLst/>
              <a:ahLst/>
              <a:cxnLst/>
              <a:rect l="l" t="t" r="r" b="b"/>
              <a:pathLst>
                <a:path w="6206490" h="43179">
                  <a:moveTo>
                    <a:pt x="6206032" y="0"/>
                  </a:moveTo>
                  <a:lnTo>
                    <a:pt x="0" y="0"/>
                  </a:lnTo>
                  <a:lnTo>
                    <a:pt x="0" y="43014"/>
                  </a:lnTo>
                  <a:lnTo>
                    <a:pt x="6206032" y="43014"/>
                  </a:lnTo>
                  <a:lnTo>
                    <a:pt x="6206032" y="0"/>
                  </a:lnTo>
                  <a:close/>
                </a:path>
              </a:pathLst>
            </a:custGeom>
            <a:solidFill>
              <a:srgbClr val="F2F2F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78" name="object 178" descr=""/>
            <p:cNvSpPr/>
            <p:nvPr/>
          </p:nvSpPr>
          <p:spPr>
            <a:xfrm>
              <a:off x="906145" y="8111896"/>
              <a:ext cx="0" cy="43180"/>
            </a:xfrm>
            <a:custGeom>
              <a:avLst/>
              <a:gdLst/>
              <a:ahLst/>
              <a:cxnLst/>
              <a:rect l="l" t="t" r="r" b="b"/>
              <a:pathLst>
                <a:path w="0" h="43179">
                  <a:moveTo>
                    <a:pt x="0" y="43014"/>
                  </a:moveTo>
                  <a:lnTo>
                    <a:pt x="0" y="0"/>
                  </a:lnTo>
                </a:path>
              </a:pathLst>
            </a:custGeom>
            <a:ln w="505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79" name="object 179" descr=""/>
            <p:cNvSpPr/>
            <p:nvPr/>
          </p:nvSpPr>
          <p:spPr>
            <a:xfrm>
              <a:off x="903605" y="8152383"/>
              <a:ext cx="43180" cy="0"/>
            </a:xfrm>
            <a:custGeom>
              <a:avLst/>
              <a:gdLst/>
              <a:ahLst/>
              <a:cxnLst/>
              <a:rect l="l" t="t" r="r" b="b"/>
              <a:pathLst>
                <a:path w="43180" h="0">
                  <a:moveTo>
                    <a:pt x="0" y="0"/>
                  </a:moveTo>
                  <a:lnTo>
                    <a:pt x="43014" y="0"/>
                  </a:lnTo>
                </a:path>
              </a:pathLst>
            </a:custGeom>
            <a:ln w="505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80" name="object 180" descr=""/>
            <p:cNvSpPr/>
            <p:nvPr/>
          </p:nvSpPr>
          <p:spPr>
            <a:xfrm>
              <a:off x="946632" y="8152383"/>
              <a:ext cx="6120130" cy="0"/>
            </a:xfrm>
            <a:custGeom>
              <a:avLst/>
              <a:gdLst/>
              <a:ahLst/>
              <a:cxnLst/>
              <a:rect l="l" t="t" r="r" b="b"/>
              <a:pathLst>
                <a:path w="6120130" h="0">
                  <a:moveTo>
                    <a:pt x="0" y="0"/>
                  </a:moveTo>
                  <a:lnTo>
                    <a:pt x="6120003" y="0"/>
                  </a:lnTo>
                </a:path>
              </a:pathLst>
            </a:custGeom>
            <a:ln w="505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81" name="object 181" descr=""/>
            <p:cNvSpPr/>
            <p:nvPr/>
          </p:nvSpPr>
          <p:spPr>
            <a:xfrm>
              <a:off x="7066623" y="8152383"/>
              <a:ext cx="43180" cy="0"/>
            </a:xfrm>
            <a:custGeom>
              <a:avLst/>
              <a:gdLst/>
              <a:ahLst/>
              <a:cxnLst/>
              <a:rect l="l" t="t" r="r" b="b"/>
              <a:pathLst>
                <a:path w="43179" h="0">
                  <a:moveTo>
                    <a:pt x="0" y="0"/>
                  </a:moveTo>
                  <a:lnTo>
                    <a:pt x="43014" y="0"/>
                  </a:lnTo>
                </a:path>
              </a:pathLst>
            </a:custGeom>
            <a:ln w="505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82" name="object 182" descr=""/>
            <p:cNvSpPr/>
            <p:nvPr/>
          </p:nvSpPr>
          <p:spPr>
            <a:xfrm>
              <a:off x="7107123" y="8111896"/>
              <a:ext cx="0" cy="43180"/>
            </a:xfrm>
            <a:custGeom>
              <a:avLst/>
              <a:gdLst/>
              <a:ahLst/>
              <a:cxnLst/>
              <a:rect l="l" t="t" r="r" b="b"/>
              <a:pathLst>
                <a:path w="0" h="43179">
                  <a:moveTo>
                    <a:pt x="0" y="43014"/>
                  </a:moveTo>
                  <a:lnTo>
                    <a:pt x="0" y="0"/>
                  </a:lnTo>
                </a:path>
              </a:pathLst>
            </a:custGeom>
            <a:ln w="505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83" name="object 183" descr="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49530">
              <a:lnSpc>
                <a:spcPts val="1235"/>
              </a:lnSpc>
            </a:pPr>
            <a:fld id="{81D60167-4931-47E6-BA6A-407CBD079E47}" type="slidenum">
              <a:rPr dirty="0" spc="-25"/>
              <a:t>35</a:t>
            </a:fld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 txBox="1"/>
          <p:nvPr/>
        </p:nvSpPr>
        <p:spPr>
          <a:xfrm>
            <a:off x="573925" y="411350"/>
            <a:ext cx="6505575" cy="119253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4318635">
              <a:lnSpc>
                <a:spcPct val="100000"/>
              </a:lnSpc>
              <a:spcBef>
                <a:spcPts val="95"/>
              </a:spcBef>
            </a:pPr>
            <a:r>
              <a:rPr dirty="0" sz="1200" spc="10" i="1">
                <a:latin typeface="Calibri"/>
                <a:cs typeface="Calibri"/>
              </a:rPr>
              <a:t>Synchronization</a:t>
            </a:r>
            <a:r>
              <a:rPr dirty="0" sz="1200" spc="285" i="1">
                <a:latin typeface="Calibri"/>
                <a:cs typeface="Calibri"/>
              </a:rPr>
              <a:t> </a:t>
            </a:r>
            <a:r>
              <a:rPr dirty="0" sz="1200" spc="10" i="1">
                <a:latin typeface="Calibri"/>
                <a:cs typeface="Calibri"/>
              </a:rPr>
              <a:t>with</a:t>
            </a:r>
            <a:r>
              <a:rPr dirty="0" sz="1200" spc="285" i="1">
                <a:latin typeface="Calibri"/>
                <a:cs typeface="Calibri"/>
              </a:rPr>
              <a:t> </a:t>
            </a:r>
            <a:r>
              <a:rPr dirty="0" sz="1200" spc="-10" i="1">
                <a:latin typeface="Calibri"/>
                <a:cs typeface="Calibri"/>
              </a:rPr>
              <a:t>semaphores</a:t>
            </a:r>
            <a:endParaRPr sz="12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1015"/>
              </a:spcBef>
            </a:pPr>
            <a:endParaRPr sz="12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tabLst>
                <a:tab pos="638810" algn="l"/>
              </a:tabLst>
            </a:pPr>
            <a:r>
              <a:rPr dirty="0" sz="1400" spc="70" b="1">
                <a:latin typeface="Calibri"/>
                <a:cs typeface="Calibri"/>
              </a:rPr>
              <a:t>6.2.1</a:t>
            </a:r>
            <a:r>
              <a:rPr dirty="0" sz="1400" b="1">
                <a:latin typeface="Calibri"/>
                <a:cs typeface="Calibri"/>
              </a:rPr>
              <a:t>	</a:t>
            </a:r>
            <a:r>
              <a:rPr dirty="0" sz="1400" spc="125" b="1">
                <a:latin typeface="Calibri"/>
                <a:cs typeface="Calibri"/>
              </a:rPr>
              <a:t>Process</a:t>
            </a:r>
            <a:r>
              <a:rPr dirty="0" sz="1400" spc="225" b="1">
                <a:latin typeface="Calibri"/>
                <a:cs typeface="Calibri"/>
              </a:rPr>
              <a:t> </a:t>
            </a:r>
            <a:r>
              <a:rPr dirty="0" sz="1400" spc="105" b="1">
                <a:latin typeface="Calibri"/>
                <a:cs typeface="Calibri"/>
              </a:rPr>
              <a:t>status</a:t>
            </a:r>
            <a:r>
              <a:rPr dirty="0" sz="1400" spc="229" b="1">
                <a:latin typeface="Calibri"/>
                <a:cs typeface="Calibri"/>
              </a:rPr>
              <a:t> </a:t>
            </a:r>
            <a:r>
              <a:rPr dirty="0" sz="1400" spc="105" b="1">
                <a:latin typeface="Calibri"/>
                <a:cs typeface="Calibri"/>
              </a:rPr>
              <a:t>outputs</a:t>
            </a:r>
            <a:endParaRPr sz="14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445"/>
              </a:spcBef>
            </a:pPr>
            <a:endParaRPr sz="14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dirty="0" sz="1200">
                <a:latin typeface="Calibri"/>
                <a:cs typeface="Calibri"/>
              </a:rPr>
              <a:t>Here</a:t>
            </a:r>
            <a:r>
              <a:rPr dirty="0" sz="1200" spc="12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is</a:t>
            </a:r>
            <a:r>
              <a:rPr dirty="0" sz="1200" spc="13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an</a:t>
            </a:r>
            <a:r>
              <a:rPr dirty="0" sz="1200" spc="13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output</a:t>
            </a:r>
            <a:r>
              <a:rPr dirty="0" sz="1200" spc="13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example</a:t>
            </a:r>
            <a:r>
              <a:rPr dirty="0" sz="1200" spc="13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for</a:t>
            </a:r>
            <a:r>
              <a:rPr dirty="0" sz="1200" spc="13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the</a:t>
            </a:r>
            <a:r>
              <a:rPr dirty="0" sz="1200" spc="13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previously</a:t>
            </a:r>
            <a:r>
              <a:rPr dirty="0" sz="1200" spc="13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shown</a:t>
            </a:r>
            <a:r>
              <a:rPr dirty="0" sz="1200" spc="13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process</a:t>
            </a:r>
            <a:r>
              <a:rPr dirty="0" sz="1200" spc="130">
                <a:latin typeface="Calibri"/>
                <a:cs typeface="Calibri"/>
              </a:rPr>
              <a:t> </a:t>
            </a:r>
            <a:r>
              <a:rPr dirty="0" sz="1200" spc="-10">
                <a:latin typeface="Calibri"/>
                <a:cs typeface="Calibri"/>
              </a:rPr>
              <a:t>status:</a:t>
            </a:r>
            <a:endParaRPr sz="1200">
              <a:latin typeface="Calibri"/>
              <a:cs typeface="Calibri"/>
            </a:endParaRPr>
          </a:p>
        </p:txBody>
      </p:sp>
      <p:graphicFrame>
        <p:nvGraphicFramePr>
          <p:cNvPr id="3" name="object 3" descr=""/>
          <p:cNvGraphicFramePr>
            <a:graphicFrameLocks noGrp="1"/>
          </p:cNvGraphicFramePr>
          <p:nvPr/>
        </p:nvGraphicFramePr>
        <p:xfrm>
          <a:off x="554875" y="1921232"/>
          <a:ext cx="3499485" cy="19812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27329"/>
                <a:gridCol w="1016000"/>
                <a:gridCol w="1132840"/>
                <a:gridCol w="195580"/>
                <a:gridCol w="852169"/>
              </a:tblGrid>
              <a:tr h="167640">
                <a:tc>
                  <a:txBody>
                    <a:bodyPr/>
                    <a:lstStyle/>
                    <a:p>
                      <a:pPr algn="ctr">
                        <a:lnSpc>
                          <a:spcPts val="1135"/>
                        </a:lnSpc>
                      </a:pPr>
                      <a:r>
                        <a:rPr dirty="0" sz="1200" spc="65">
                          <a:latin typeface="Calibri"/>
                          <a:cs typeface="Calibri"/>
                        </a:rPr>
                        <a:t>D,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marL="38735">
                        <a:lnSpc>
                          <a:spcPts val="1135"/>
                        </a:lnSpc>
                      </a:pPr>
                      <a:r>
                        <a:rPr dirty="0" sz="1200" spc="-30">
                          <a:latin typeface="Calibri"/>
                          <a:cs typeface="Calibri"/>
                        </a:rPr>
                        <a:t>NAME,</a:t>
                      </a:r>
                      <a:r>
                        <a:rPr dirty="0" sz="1200" spc="15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200" spc="50">
                          <a:latin typeface="Calibri"/>
                          <a:cs typeface="Calibri"/>
                        </a:rPr>
                        <a:t>STATE,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marL="38735">
                        <a:lnSpc>
                          <a:spcPts val="1135"/>
                        </a:lnSpc>
                      </a:pPr>
                      <a:r>
                        <a:rPr dirty="0" sz="1200" spc="75">
                          <a:latin typeface="Calibri"/>
                          <a:cs typeface="Calibri"/>
                        </a:rPr>
                        <a:t>PRIO,</a:t>
                      </a:r>
                      <a:r>
                        <a:rPr dirty="0" sz="1200" spc="34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200" spc="-10">
                          <a:latin typeface="Calibri"/>
                          <a:cs typeface="Calibri"/>
                        </a:rPr>
                        <a:t>CYCLES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B="0" marT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</a:tr>
              <a:tr h="182880">
                <a:tc>
                  <a:txBody>
                    <a:bodyPr/>
                    <a:lstStyle/>
                    <a:p>
                      <a:pPr algn="ctr">
                        <a:lnSpc>
                          <a:spcPts val="1260"/>
                        </a:lnSpc>
                      </a:pPr>
                      <a:r>
                        <a:rPr dirty="0" sz="1200" spc="120">
                          <a:latin typeface="Calibri"/>
                          <a:cs typeface="Calibri"/>
                        </a:rPr>
                        <a:t>0: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marL="38735">
                        <a:lnSpc>
                          <a:spcPts val="1260"/>
                        </a:lnSpc>
                      </a:pPr>
                      <a:r>
                        <a:rPr dirty="0" sz="1200" spc="-10">
                          <a:latin typeface="Calibri"/>
                          <a:cs typeface="Calibri"/>
                        </a:rPr>
                        <a:t>Count2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marL="351155">
                        <a:lnSpc>
                          <a:spcPts val="1260"/>
                        </a:lnSpc>
                      </a:pPr>
                      <a:r>
                        <a:rPr dirty="0" sz="1200" spc="-10">
                          <a:latin typeface="Calibri"/>
                          <a:cs typeface="Calibri"/>
                        </a:rPr>
                        <a:t>Running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algn="ctr" marL="38735">
                        <a:lnSpc>
                          <a:spcPts val="1260"/>
                        </a:lnSpc>
                      </a:pPr>
                      <a:r>
                        <a:rPr dirty="0" sz="1200" spc="-50">
                          <a:latin typeface="Calibri"/>
                          <a:cs typeface="Calibri"/>
                        </a:rPr>
                        <a:t>7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marL="38735">
                        <a:lnSpc>
                          <a:spcPts val="1260"/>
                        </a:lnSpc>
                      </a:pPr>
                      <a:r>
                        <a:rPr dirty="0" sz="1200" spc="-10">
                          <a:latin typeface="Calibri"/>
                          <a:cs typeface="Calibri"/>
                        </a:rPr>
                        <a:t>718423515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B="0" marT="0"/>
                </a:tc>
              </a:tr>
              <a:tr h="182880">
                <a:tc>
                  <a:txBody>
                    <a:bodyPr/>
                    <a:lstStyle/>
                    <a:p>
                      <a:pPr algn="ctr">
                        <a:lnSpc>
                          <a:spcPts val="1260"/>
                        </a:lnSpc>
                      </a:pPr>
                      <a:r>
                        <a:rPr dirty="0" sz="1200" spc="120">
                          <a:latin typeface="Calibri"/>
                          <a:cs typeface="Calibri"/>
                        </a:rPr>
                        <a:t>1: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marL="38735">
                        <a:lnSpc>
                          <a:spcPts val="1260"/>
                        </a:lnSpc>
                      </a:pPr>
                      <a:r>
                        <a:rPr dirty="0" sz="1200" spc="-25">
                          <a:latin typeface="Calibri"/>
                          <a:cs typeface="Calibri"/>
                        </a:rPr>
                        <a:t>USB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marL="351155">
                        <a:lnSpc>
                          <a:spcPts val="1260"/>
                        </a:lnSpc>
                      </a:pPr>
                      <a:r>
                        <a:rPr dirty="0" sz="1200" spc="-10">
                          <a:latin typeface="Calibri"/>
                          <a:cs typeface="Calibri"/>
                        </a:rPr>
                        <a:t>Ready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algn="ctr" marL="38735">
                        <a:lnSpc>
                          <a:spcPts val="1260"/>
                        </a:lnSpc>
                      </a:pPr>
                      <a:r>
                        <a:rPr dirty="0" sz="1200" spc="-50">
                          <a:latin typeface="Calibri"/>
                          <a:cs typeface="Calibri"/>
                        </a:rPr>
                        <a:t>6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marL="38735">
                        <a:lnSpc>
                          <a:spcPts val="1260"/>
                        </a:lnSpc>
                      </a:pPr>
                      <a:r>
                        <a:rPr dirty="0" sz="1200" spc="-10">
                          <a:latin typeface="Calibri"/>
                          <a:cs typeface="Calibri"/>
                        </a:rPr>
                        <a:t>215342035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B="0" marT="0"/>
                </a:tc>
              </a:tr>
              <a:tr h="182880">
                <a:tc>
                  <a:txBody>
                    <a:bodyPr/>
                    <a:lstStyle/>
                    <a:p>
                      <a:pPr algn="ctr">
                        <a:lnSpc>
                          <a:spcPts val="1260"/>
                        </a:lnSpc>
                      </a:pPr>
                      <a:r>
                        <a:rPr dirty="0" sz="1200" spc="120">
                          <a:latin typeface="Calibri"/>
                          <a:cs typeface="Calibri"/>
                        </a:rPr>
                        <a:t>2: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marL="38735">
                        <a:lnSpc>
                          <a:spcPts val="1260"/>
                        </a:lnSpc>
                      </a:pPr>
                      <a:r>
                        <a:rPr dirty="0" sz="1200" spc="-10">
                          <a:latin typeface="Calibri"/>
                          <a:cs typeface="Calibri"/>
                        </a:rPr>
                        <a:t>CORE1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marL="351155">
                        <a:lnSpc>
                          <a:spcPts val="1260"/>
                        </a:lnSpc>
                      </a:pPr>
                      <a:r>
                        <a:rPr dirty="0" sz="1200" spc="-10">
                          <a:latin typeface="Calibri"/>
                          <a:cs typeface="Calibri"/>
                        </a:rPr>
                        <a:t>Running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algn="ctr" marL="38735">
                        <a:lnSpc>
                          <a:spcPts val="1260"/>
                        </a:lnSpc>
                      </a:pPr>
                      <a:r>
                        <a:rPr dirty="0" sz="1200" spc="-50">
                          <a:latin typeface="Calibri"/>
                          <a:cs typeface="Calibri"/>
                        </a:rPr>
                        <a:t>4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marL="38735">
                        <a:lnSpc>
                          <a:spcPts val="1260"/>
                        </a:lnSpc>
                      </a:pPr>
                      <a:r>
                        <a:rPr dirty="0" sz="1200" spc="-10">
                          <a:latin typeface="Calibri"/>
                          <a:cs typeface="Calibri"/>
                        </a:rPr>
                        <a:t>3530096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B="0" marT="0"/>
                </a:tc>
              </a:tr>
              <a:tr h="182880">
                <a:tc>
                  <a:txBody>
                    <a:bodyPr/>
                    <a:lstStyle/>
                    <a:p>
                      <a:pPr algn="ctr">
                        <a:lnSpc>
                          <a:spcPts val="1260"/>
                        </a:lnSpc>
                      </a:pPr>
                      <a:r>
                        <a:rPr dirty="0" sz="1200" spc="120">
                          <a:latin typeface="Calibri"/>
                          <a:cs typeface="Calibri"/>
                        </a:rPr>
                        <a:t>3: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marL="38735">
                        <a:lnSpc>
                          <a:spcPts val="1260"/>
                        </a:lnSpc>
                      </a:pPr>
                      <a:r>
                        <a:rPr dirty="0" sz="1200" spc="-10">
                          <a:latin typeface="Calibri"/>
                          <a:cs typeface="Calibri"/>
                        </a:rPr>
                        <a:t>CORE0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marL="351155">
                        <a:lnSpc>
                          <a:spcPts val="1260"/>
                        </a:lnSpc>
                      </a:pPr>
                      <a:r>
                        <a:rPr dirty="0" sz="1200" spc="-10">
                          <a:latin typeface="Calibri"/>
                          <a:cs typeface="Calibri"/>
                        </a:rPr>
                        <a:t>Ready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algn="ctr" marL="38735">
                        <a:lnSpc>
                          <a:spcPts val="1260"/>
                        </a:lnSpc>
                      </a:pPr>
                      <a:r>
                        <a:rPr dirty="0" sz="1200" spc="-50">
                          <a:latin typeface="Calibri"/>
                          <a:cs typeface="Calibri"/>
                        </a:rPr>
                        <a:t>4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marL="38735">
                        <a:lnSpc>
                          <a:spcPts val="1260"/>
                        </a:lnSpc>
                      </a:pPr>
                      <a:r>
                        <a:rPr dirty="0" sz="1200" spc="-10">
                          <a:latin typeface="Calibri"/>
                          <a:cs typeface="Calibri"/>
                        </a:rPr>
                        <a:t>151639321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B="0" marT="0"/>
                </a:tc>
              </a:tr>
              <a:tr h="182880">
                <a:tc>
                  <a:txBody>
                    <a:bodyPr/>
                    <a:lstStyle/>
                    <a:p>
                      <a:pPr algn="ctr">
                        <a:lnSpc>
                          <a:spcPts val="1260"/>
                        </a:lnSpc>
                      </a:pPr>
                      <a:r>
                        <a:rPr dirty="0" sz="1200" spc="120">
                          <a:latin typeface="Calibri"/>
                          <a:cs typeface="Calibri"/>
                        </a:rPr>
                        <a:t>4: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marL="38735">
                        <a:lnSpc>
                          <a:spcPts val="1260"/>
                        </a:lnSpc>
                      </a:pPr>
                      <a:r>
                        <a:rPr dirty="0" sz="1200" spc="55">
                          <a:latin typeface="Calibri"/>
                          <a:cs typeface="Calibri"/>
                        </a:rPr>
                        <a:t>IDLE0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marL="351155">
                        <a:lnSpc>
                          <a:spcPts val="1260"/>
                        </a:lnSpc>
                      </a:pPr>
                      <a:r>
                        <a:rPr dirty="0" sz="1200" spc="-10">
                          <a:latin typeface="Calibri"/>
                          <a:cs typeface="Calibri"/>
                        </a:rPr>
                        <a:t>Ready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algn="ctr" marL="38735">
                        <a:lnSpc>
                          <a:spcPts val="1260"/>
                        </a:lnSpc>
                      </a:pPr>
                      <a:r>
                        <a:rPr dirty="0" sz="1200" spc="-50">
                          <a:latin typeface="Calibri"/>
                          <a:cs typeface="Calibri"/>
                        </a:rPr>
                        <a:t>0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marL="38735">
                        <a:lnSpc>
                          <a:spcPts val="1260"/>
                        </a:lnSpc>
                      </a:pPr>
                      <a:r>
                        <a:rPr dirty="0" sz="1200" spc="-10">
                          <a:latin typeface="Calibri"/>
                          <a:cs typeface="Calibri"/>
                        </a:rPr>
                        <a:t>2279479417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B="0" marT="0"/>
                </a:tc>
              </a:tr>
              <a:tr h="182880">
                <a:tc>
                  <a:txBody>
                    <a:bodyPr/>
                    <a:lstStyle/>
                    <a:p>
                      <a:pPr algn="ctr">
                        <a:lnSpc>
                          <a:spcPts val="1260"/>
                        </a:lnSpc>
                      </a:pPr>
                      <a:r>
                        <a:rPr dirty="0" sz="1200" spc="120">
                          <a:latin typeface="Calibri"/>
                          <a:cs typeface="Calibri"/>
                        </a:rPr>
                        <a:t>5: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marL="38735">
                        <a:lnSpc>
                          <a:spcPts val="1260"/>
                        </a:lnSpc>
                      </a:pPr>
                      <a:r>
                        <a:rPr dirty="0" sz="1200" spc="55">
                          <a:latin typeface="Calibri"/>
                          <a:cs typeface="Calibri"/>
                        </a:rPr>
                        <a:t>IDLE1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marL="351155">
                        <a:lnSpc>
                          <a:spcPts val="1260"/>
                        </a:lnSpc>
                      </a:pPr>
                      <a:r>
                        <a:rPr dirty="0" sz="1200" spc="-10">
                          <a:latin typeface="Calibri"/>
                          <a:cs typeface="Calibri"/>
                        </a:rPr>
                        <a:t>Ready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algn="ctr" marL="38735">
                        <a:lnSpc>
                          <a:spcPts val="1260"/>
                        </a:lnSpc>
                      </a:pPr>
                      <a:r>
                        <a:rPr dirty="0" sz="1200" spc="-50">
                          <a:latin typeface="Calibri"/>
                          <a:cs typeface="Calibri"/>
                        </a:rPr>
                        <a:t>0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marL="38735">
                        <a:lnSpc>
                          <a:spcPts val="1260"/>
                        </a:lnSpc>
                      </a:pPr>
                      <a:r>
                        <a:rPr dirty="0" sz="1200" spc="-10">
                          <a:latin typeface="Calibri"/>
                          <a:cs typeface="Calibri"/>
                        </a:rPr>
                        <a:t>2281615342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B="0" marT="0"/>
                </a:tc>
              </a:tr>
              <a:tr h="182880">
                <a:tc>
                  <a:txBody>
                    <a:bodyPr/>
                    <a:lstStyle/>
                    <a:p>
                      <a:pPr algn="ctr">
                        <a:lnSpc>
                          <a:spcPts val="1260"/>
                        </a:lnSpc>
                      </a:pPr>
                      <a:r>
                        <a:rPr dirty="0" sz="1200" spc="120">
                          <a:latin typeface="Calibri"/>
                          <a:cs typeface="Calibri"/>
                        </a:rPr>
                        <a:t>6: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marL="38735">
                        <a:lnSpc>
                          <a:spcPts val="1260"/>
                        </a:lnSpc>
                      </a:pPr>
                      <a:r>
                        <a:rPr dirty="0" sz="1200" spc="-10">
                          <a:latin typeface="Calibri"/>
                          <a:cs typeface="Calibri"/>
                        </a:rPr>
                        <a:t>Count1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marL="351155">
                        <a:lnSpc>
                          <a:spcPts val="1260"/>
                        </a:lnSpc>
                      </a:pPr>
                      <a:r>
                        <a:rPr dirty="0" sz="1200" spc="50">
                          <a:latin typeface="Calibri"/>
                          <a:cs typeface="Calibri"/>
                        </a:rPr>
                        <a:t>Blocked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algn="ctr" marL="38735">
                        <a:lnSpc>
                          <a:spcPts val="1260"/>
                        </a:lnSpc>
                      </a:pPr>
                      <a:r>
                        <a:rPr dirty="0" sz="1200" spc="-50">
                          <a:latin typeface="Calibri"/>
                          <a:cs typeface="Calibri"/>
                        </a:rPr>
                        <a:t>7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marL="38735">
                        <a:lnSpc>
                          <a:spcPts val="1260"/>
                        </a:lnSpc>
                      </a:pPr>
                      <a:r>
                        <a:rPr dirty="0" sz="1200" spc="-10">
                          <a:latin typeface="Calibri"/>
                          <a:cs typeface="Calibri"/>
                        </a:rPr>
                        <a:t>704575154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B="0" marT="0"/>
                </a:tc>
              </a:tr>
              <a:tr h="182880">
                <a:tc>
                  <a:txBody>
                    <a:bodyPr/>
                    <a:lstStyle/>
                    <a:p>
                      <a:pPr algn="ctr">
                        <a:lnSpc>
                          <a:spcPts val="1260"/>
                        </a:lnSpc>
                      </a:pPr>
                      <a:r>
                        <a:rPr dirty="0" sz="1200" spc="120">
                          <a:latin typeface="Calibri"/>
                          <a:cs typeface="Calibri"/>
                        </a:rPr>
                        <a:t>7: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marL="38735">
                        <a:lnSpc>
                          <a:spcPts val="1260"/>
                        </a:lnSpc>
                      </a:pPr>
                      <a:r>
                        <a:rPr dirty="0" sz="1200" spc="80">
                          <a:latin typeface="Calibri"/>
                          <a:cs typeface="Calibri"/>
                        </a:rPr>
                        <a:t>IdleCore1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algn="r" marR="70485">
                        <a:lnSpc>
                          <a:spcPts val="1260"/>
                        </a:lnSpc>
                      </a:pPr>
                      <a:r>
                        <a:rPr dirty="0" sz="1200" spc="-10">
                          <a:latin typeface="Calibri"/>
                          <a:cs typeface="Calibri"/>
                        </a:rPr>
                        <a:t>Suspended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algn="ctr" marL="38735">
                        <a:lnSpc>
                          <a:spcPts val="1260"/>
                        </a:lnSpc>
                      </a:pPr>
                      <a:r>
                        <a:rPr dirty="0" sz="1200" spc="-50">
                          <a:latin typeface="Calibri"/>
                          <a:cs typeface="Calibri"/>
                        </a:rPr>
                        <a:t>7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marL="38735">
                        <a:lnSpc>
                          <a:spcPts val="1260"/>
                        </a:lnSpc>
                      </a:pPr>
                      <a:r>
                        <a:rPr dirty="0" sz="1200" spc="-10">
                          <a:latin typeface="Calibri"/>
                          <a:cs typeface="Calibri"/>
                        </a:rPr>
                        <a:t>17155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B="0" marT="0"/>
                </a:tc>
              </a:tr>
              <a:tr h="182880">
                <a:tc>
                  <a:txBody>
                    <a:bodyPr/>
                    <a:lstStyle/>
                    <a:p>
                      <a:pPr algn="ctr">
                        <a:lnSpc>
                          <a:spcPts val="1260"/>
                        </a:lnSpc>
                      </a:pPr>
                      <a:r>
                        <a:rPr dirty="0" sz="1200" spc="120">
                          <a:latin typeface="Calibri"/>
                          <a:cs typeface="Calibri"/>
                        </a:rPr>
                        <a:t>8: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marL="38735">
                        <a:lnSpc>
                          <a:spcPts val="1260"/>
                        </a:lnSpc>
                      </a:pPr>
                      <a:r>
                        <a:rPr dirty="0" sz="1200" spc="80">
                          <a:latin typeface="Calibri"/>
                          <a:cs typeface="Calibri"/>
                        </a:rPr>
                        <a:t>IdleCore0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algn="r" marR="70485">
                        <a:lnSpc>
                          <a:spcPts val="1260"/>
                        </a:lnSpc>
                      </a:pPr>
                      <a:r>
                        <a:rPr dirty="0" sz="1200" spc="-10">
                          <a:latin typeface="Calibri"/>
                          <a:cs typeface="Calibri"/>
                        </a:rPr>
                        <a:t>Suspended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algn="ctr" marL="38735">
                        <a:lnSpc>
                          <a:spcPts val="1260"/>
                        </a:lnSpc>
                      </a:pPr>
                      <a:r>
                        <a:rPr dirty="0" sz="1200" spc="-50">
                          <a:latin typeface="Calibri"/>
                          <a:cs typeface="Calibri"/>
                        </a:rPr>
                        <a:t>7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marL="38735">
                        <a:lnSpc>
                          <a:spcPts val="1260"/>
                        </a:lnSpc>
                      </a:pPr>
                      <a:r>
                        <a:rPr dirty="0" sz="1200" spc="-20">
                          <a:latin typeface="Calibri"/>
                          <a:cs typeface="Calibri"/>
                        </a:rPr>
                        <a:t>9837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B="0" marT="0"/>
                </a:tc>
              </a:tr>
              <a:tr h="167640">
                <a:tc>
                  <a:txBody>
                    <a:bodyPr/>
                    <a:lstStyle/>
                    <a:p>
                      <a:pPr algn="ctr">
                        <a:lnSpc>
                          <a:spcPts val="1220"/>
                        </a:lnSpc>
                      </a:pPr>
                      <a:r>
                        <a:rPr dirty="0" sz="1200" spc="120">
                          <a:latin typeface="Calibri"/>
                          <a:cs typeface="Calibri"/>
                        </a:rPr>
                        <a:t>9: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marL="38735">
                        <a:lnSpc>
                          <a:spcPts val="1220"/>
                        </a:lnSpc>
                      </a:pPr>
                      <a:r>
                        <a:rPr dirty="0" sz="1200">
                          <a:latin typeface="Calibri"/>
                          <a:cs typeface="Calibri"/>
                        </a:rPr>
                        <a:t>Tmr</a:t>
                      </a:r>
                      <a:r>
                        <a:rPr dirty="0" sz="1200" spc="204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200" spc="55">
                          <a:latin typeface="Calibri"/>
                          <a:cs typeface="Calibri"/>
                        </a:rPr>
                        <a:t>Svc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marL="351155">
                        <a:lnSpc>
                          <a:spcPts val="1220"/>
                        </a:lnSpc>
                      </a:pPr>
                      <a:r>
                        <a:rPr dirty="0" sz="1200" spc="50">
                          <a:latin typeface="Calibri"/>
                          <a:cs typeface="Calibri"/>
                        </a:rPr>
                        <a:t>Blocked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algn="ctr" marL="38735">
                        <a:lnSpc>
                          <a:spcPts val="1220"/>
                        </a:lnSpc>
                      </a:pPr>
                      <a:r>
                        <a:rPr dirty="0" sz="1200" spc="-50">
                          <a:latin typeface="Calibri"/>
                          <a:cs typeface="Calibri"/>
                        </a:rPr>
                        <a:t>2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marL="38735">
                        <a:lnSpc>
                          <a:spcPts val="1220"/>
                        </a:lnSpc>
                      </a:pPr>
                      <a:r>
                        <a:rPr dirty="0" sz="1200" spc="-10">
                          <a:latin typeface="Calibri"/>
                          <a:cs typeface="Calibri"/>
                        </a:rPr>
                        <a:t>18149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B="0" marT="0"/>
                </a:tc>
              </a:tr>
            </a:tbl>
          </a:graphicData>
        </a:graphic>
      </p:graphicFrame>
      <p:sp>
        <p:nvSpPr>
          <p:cNvPr id="4" name="object 4" descr=""/>
          <p:cNvSpPr/>
          <p:nvPr/>
        </p:nvSpPr>
        <p:spPr>
          <a:xfrm>
            <a:off x="6382296" y="8663559"/>
            <a:ext cx="45085" cy="0"/>
          </a:xfrm>
          <a:custGeom>
            <a:avLst/>
            <a:gdLst/>
            <a:ahLst/>
            <a:cxnLst/>
            <a:rect l="l" t="t" r="r" b="b"/>
            <a:pathLst>
              <a:path w="45085" h="0">
                <a:moveTo>
                  <a:pt x="0" y="0"/>
                </a:moveTo>
                <a:lnTo>
                  <a:pt x="44602" y="0"/>
                </a:lnTo>
              </a:path>
            </a:pathLst>
          </a:custGeom>
          <a:ln w="505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" name="object 5" descr=""/>
          <p:cNvSpPr txBox="1"/>
          <p:nvPr/>
        </p:nvSpPr>
        <p:spPr>
          <a:xfrm>
            <a:off x="573925" y="4179135"/>
            <a:ext cx="6506209" cy="581152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algn="just" marL="12700" marR="5715">
              <a:lnSpc>
                <a:spcPct val="100000"/>
              </a:lnSpc>
              <a:spcBef>
                <a:spcPts val="95"/>
              </a:spcBef>
            </a:pPr>
            <a:r>
              <a:rPr dirty="0" sz="1200" spc="65">
                <a:latin typeface="Calibri"/>
                <a:cs typeface="Calibri"/>
              </a:rPr>
              <a:t>In</a:t>
            </a:r>
            <a:r>
              <a:rPr dirty="0" sz="1200" spc="19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the</a:t>
            </a:r>
            <a:r>
              <a:rPr dirty="0" sz="1200" spc="19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program,</a:t>
            </a:r>
            <a:r>
              <a:rPr dirty="0" sz="1200" spc="204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two</a:t>
            </a:r>
            <a:r>
              <a:rPr dirty="0" sz="1200" spc="19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tasks</a:t>
            </a:r>
            <a:r>
              <a:rPr dirty="0" sz="1200" spc="19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count</a:t>
            </a:r>
            <a:r>
              <a:rPr dirty="0" sz="1200" spc="19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in</a:t>
            </a:r>
            <a:r>
              <a:rPr dirty="0" sz="1200" spc="19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a</a:t>
            </a:r>
            <a:r>
              <a:rPr dirty="0" sz="1200" spc="19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race</a:t>
            </a:r>
            <a:r>
              <a:rPr dirty="0" sz="1200" spc="19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and</a:t>
            </a:r>
            <a:r>
              <a:rPr dirty="0" sz="1200" spc="19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sometimes</a:t>
            </a:r>
            <a:r>
              <a:rPr dirty="0" sz="1200" spc="19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display</a:t>
            </a:r>
            <a:r>
              <a:rPr dirty="0" sz="1200" spc="19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their</a:t>
            </a:r>
            <a:r>
              <a:rPr dirty="0" sz="1200" spc="19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counter</a:t>
            </a:r>
            <a:r>
              <a:rPr dirty="0" sz="1200" spc="19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values</a:t>
            </a:r>
            <a:r>
              <a:rPr dirty="0" sz="1200" spc="19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on</a:t>
            </a:r>
            <a:r>
              <a:rPr dirty="0" sz="1200" spc="19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a</a:t>
            </a:r>
            <a:r>
              <a:rPr dirty="0" sz="1200" spc="195">
                <a:latin typeface="Calibri"/>
                <a:cs typeface="Calibri"/>
              </a:rPr>
              <a:t> </a:t>
            </a:r>
            <a:r>
              <a:rPr dirty="0" sz="1200" spc="-10">
                <a:latin typeface="Calibri"/>
                <a:cs typeface="Calibri"/>
              </a:rPr>
              <a:t>shared </a:t>
            </a:r>
            <a:r>
              <a:rPr dirty="0" sz="1200" spc="170">
                <a:latin typeface="Calibri"/>
                <a:cs typeface="Calibri"/>
              </a:rPr>
              <a:t>OLED</a:t>
            </a:r>
            <a:r>
              <a:rPr dirty="0" sz="1200" spc="229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display.</a:t>
            </a:r>
            <a:r>
              <a:rPr dirty="0" sz="1200" spc="140">
                <a:latin typeface="Calibri"/>
                <a:cs typeface="Calibri"/>
              </a:rPr>
              <a:t>  </a:t>
            </a:r>
            <a:r>
              <a:rPr dirty="0" sz="1200" spc="55">
                <a:latin typeface="Calibri"/>
                <a:cs typeface="Calibri"/>
              </a:rPr>
              <a:t>If</a:t>
            </a:r>
            <a:r>
              <a:rPr dirty="0" sz="1200" spc="23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one</a:t>
            </a:r>
            <a:r>
              <a:rPr dirty="0" sz="1200" spc="23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task</a:t>
            </a:r>
            <a:r>
              <a:rPr dirty="0" sz="1200" spc="23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is</a:t>
            </a:r>
            <a:r>
              <a:rPr dirty="0" sz="1200" spc="23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currently</a:t>
            </a:r>
            <a:r>
              <a:rPr dirty="0" sz="1200" spc="23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writing</a:t>
            </a:r>
            <a:r>
              <a:rPr dirty="0" sz="1200" spc="23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to</a:t>
            </a:r>
            <a:r>
              <a:rPr dirty="0" sz="1200" spc="23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the</a:t>
            </a:r>
            <a:r>
              <a:rPr dirty="0" sz="1200" spc="235">
                <a:latin typeface="Calibri"/>
                <a:cs typeface="Calibri"/>
              </a:rPr>
              <a:t> </a:t>
            </a:r>
            <a:r>
              <a:rPr dirty="0" sz="1200" spc="170">
                <a:latin typeface="Calibri"/>
                <a:cs typeface="Calibri"/>
              </a:rPr>
              <a:t>OLED</a:t>
            </a:r>
            <a:r>
              <a:rPr dirty="0" sz="1200" spc="23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display,</a:t>
            </a:r>
            <a:r>
              <a:rPr dirty="0" sz="1200" spc="254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the</a:t>
            </a:r>
            <a:r>
              <a:rPr dirty="0" sz="1200" spc="23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other</a:t>
            </a:r>
            <a:r>
              <a:rPr dirty="0" sz="1200" spc="23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task</a:t>
            </a:r>
            <a:r>
              <a:rPr dirty="0" sz="1200" spc="23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is</a:t>
            </a:r>
            <a:r>
              <a:rPr dirty="0" sz="1200" spc="23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blocked</a:t>
            </a:r>
            <a:r>
              <a:rPr dirty="0" sz="1200" spc="235">
                <a:latin typeface="Calibri"/>
                <a:cs typeface="Calibri"/>
              </a:rPr>
              <a:t> </a:t>
            </a:r>
            <a:r>
              <a:rPr dirty="0" sz="1200" spc="-25">
                <a:latin typeface="Calibri"/>
                <a:cs typeface="Calibri"/>
              </a:rPr>
              <a:t>to </a:t>
            </a:r>
            <a:r>
              <a:rPr dirty="0" sz="1200">
                <a:latin typeface="Calibri"/>
                <a:cs typeface="Calibri"/>
              </a:rPr>
              <a:t>prevent</a:t>
            </a:r>
            <a:r>
              <a:rPr dirty="0" sz="1200" spc="7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unwanted</a:t>
            </a:r>
            <a:r>
              <a:rPr dirty="0" sz="1200" spc="7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side</a:t>
            </a:r>
            <a:r>
              <a:rPr dirty="0" sz="1200" spc="70">
                <a:latin typeface="Calibri"/>
                <a:cs typeface="Calibri"/>
              </a:rPr>
              <a:t> </a:t>
            </a:r>
            <a:r>
              <a:rPr dirty="0" sz="1200" spc="-10">
                <a:latin typeface="Calibri"/>
                <a:cs typeface="Calibri"/>
              </a:rPr>
              <a:t>effects/crashes.</a:t>
            </a:r>
            <a:endParaRPr sz="12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835"/>
              </a:spcBef>
            </a:pPr>
            <a:endParaRPr sz="1200">
              <a:latin typeface="Calibri"/>
              <a:cs typeface="Calibri"/>
            </a:endParaRPr>
          </a:p>
          <a:p>
            <a:pPr marL="384175" indent="-148590">
              <a:lnSpc>
                <a:spcPct val="100000"/>
              </a:lnSpc>
              <a:buFont typeface="Arial MT"/>
              <a:buChar char="•"/>
              <a:tabLst>
                <a:tab pos="384175" algn="l"/>
              </a:tabLst>
            </a:pPr>
            <a:r>
              <a:rPr dirty="0" sz="1200" spc="50">
                <a:latin typeface="Calibri"/>
                <a:cs typeface="Calibri"/>
              </a:rPr>
              <a:t>You</a:t>
            </a:r>
            <a:r>
              <a:rPr dirty="0" sz="1200" spc="15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can</a:t>
            </a:r>
            <a:r>
              <a:rPr dirty="0" sz="1200" spc="150">
                <a:latin typeface="Calibri"/>
                <a:cs typeface="Calibri"/>
              </a:rPr>
              <a:t> </a:t>
            </a:r>
            <a:r>
              <a:rPr dirty="0" sz="1200" spc="-25">
                <a:latin typeface="Calibri"/>
                <a:cs typeface="Calibri"/>
              </a:rPr>
              <a:t>see</a:t>
            </a:r>
            <a:r>
              <a:rPr dirty="0" sz="1200" spc="15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that</a:t>
            </a:r>
            <a:r>
              <a:rPr dirty="0" sz="1200" spc="155">
                <a:latin typeface="Calibri"/>
                <a:cs typeface="Calibri"/>
              </a:rPr>
              <a:t> </a:t>
            </a:r>
            <a:r>
              <a:rPr dirty="0" sz="1200" spc="50">
                <a:latin typeface="Calibri"/>
                <a:cs typeface="Calibri"/>
              </a:rPr>
              <a:t>Task</a:t>
            </a:r>
            <a:r>
              <a:rPr dirty="0" sz="1200" spc="15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2</a:t>
            </a:r>
            <a:r>
              <a:rPr dirty="0" sz="1200" spc="155">
                <a:latin typeface="Calibri"/>
                <a:cs typeface="Calibri"/>
              </a:rPr>
              <a:t> </a:t>
            </a:r>
            <a:r>
              <a:rPr dirty="0" sz="1200" spc="45">
                <a:latin typeface="Calibri"/>
                <a:cs typeface="Calibri"/>
              </a:rPr>
              <a:t>(Count2)</a:t>
            </a:r>
            <a:r>
              <a:rPr dirty="0" sz="1200" spc="15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is</a:t>
            </a:r>
            <a:r>
              <a:rPr dirty="0" sz="1200" spc="15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currently</a:t>
            </a:r>
            <a:r>
              <a:rPr dirty="0" sz="1200" spc="15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displaying</a:t>
            </a:r>
            <a:r>
              <a:rPr dirty="0" sz="1200" spc="15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the</a:t>
            </a:r>
            <a:r>
              <a:rPr dirty="0" sz="1200" spc="15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counter</a:t>
            </a:r>
            <a:r>
              <a:rPr dirty="0" sz="1200" spc="15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value</a:t>
            </a:r>
            <a:r>
              <a:rPr dirty="0" sz="1200" spc="150">
                <a:latin typeface="Calibri"/>
                <a:cs typeface="Calibri"/>
              </a:rPr>
              <a:t> </a:t>
            </a:r>
            <a:r>
              <a:rPr dirty="0" sz="1200" spc="-25">
                <a:latin typeface="Calibri"/>
                <a:cs typeface="Calibri"/>
              </a:rPr>
              <a:t>and</a:t>
            </a:r>
            <a:endParaRPr sz="1200">
              <a:latin typeface="Calibri"/>
              <a:cs typeface="Calibri"/>
            </a:endParaRPr>
          </a:p>
          <a:p>
            <a:pPr marL="384175" indent="-148590">
              <a:lnSpc>
                <a:spcPct val="100000"/>
              </a:lnSpc>
              <a:spcBef>
                <a:spcPts val="960"/>
              </a:spcBef>
              <a:buFont typeface="Arial MT"/>
              <a:buChar char="•"/>
              <a:tabLst>
                <a:tab pos="384175" algn="l"/>
              </a:tabLst>
            </a:pPr>
            <a:r>
              <a:rPr dirty="0" sz="1200" spc="50">
                <a:latin typeface="Calibri"/>
                <a:cs typeface="Calibri"/>
              </a:rPr>
              <a:t>it</a:t>
            </a:r>
            <a:r>
              <a:rPr dirty="0" sz="1200" spc="19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is</a:t>
            </a:r>
            <a:r>
              <a:rPr dirty="0" sz="1200" spc="19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blocking</a:t>
            </a:r>
            <a:r>
              <a:rPr dirty="0" sz="1200" spc="19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the</a:t>
            </a:r>
            <a:r>
              <a:rPr dirty="0" sz="1200" spc="19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Count1</a:t>
            </a:r>
            <a:r>
              <a:rPr dirty="0" sz="1200" spc="190">
                <a:latin typeface="Calibri"/>
                <a:cs typeface="Calibri"/>
              </a:rPr>
              <a:t> </a:t>
            </a:r>
            <a:r>
              <a:rPr dirty="0" sz="1200" spc="-10">
                <a:latin typeface="Calibri"/>
                <a:cs typeface="Calibri"/>
              </a:rPr>
              <a:t>task.</a:t>
            </a:r>
            <a:endParaRPr sz="1200">
              <a:latin typeface="Calibri"/>
              <a:cs typeface="Calibri"/>
            </a:endParaRPr>
          </a:p>
          <a:p>
            <a:pPr marL="384175" marR="6985" indent="-149225">
              <a:lnSpc>
                <a:spcPct val="100000"/>
              </a:lnSpc>
              <a:spcBef>
                <a:spcPts val="960"/>
              </a:spcBef>
              <a:buFont typeface="Arial MT"/>
              <a:buChar char="•"/>
              <a:tabLst>
                <a:tab pos="384175" algn="l"/>
              </a:tabLst>
            </a:pPr>
            <a:r>
              <a:rPr dirty="0" sz="1200">
                <a:latin typeface="Calibri"/>
                <a:cs typeface="Calibri"/>
              </a:rPr>
              <a:t>Due</a:t>
            </a:r>
            <a:r>
              <a:rPr dirty="0" sz="1200" spc="28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to</a:t>
            </a:r>
            <a:r>
              <a:rPr dirty="0" sz="1200" spc="29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the</a:t>
            </a:r>
            <a:r>
              <a:rPr dirty="0" sz="1200" spc="29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blocking</a:t>
            </a:r>
            <a:r>
              <a:rPr dirty="0" sz="1200" spc="29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of</a:t>
            </a:r>
            <a:r>
              <a:rPr dirty="0" sz="1200" spc="29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Count1,</a:t>
            </a:r>
            <a:r>
              <a:rPr dirty="0" sz="1200" spc="32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the</a:t>
            </a:r>
            <a:r>
              <a:rPr dirty="0" sz="1200" spc="290">
                <a:latin typeface="Calibri"/>
                <a:cs typeface="Calibri"/>
              </a:rPr>
              <a:t> </a:t>
            </a:r>
            <a:r>
              <a:rPr dirty="0" sz="1200" spc="155">
                <a:latin typeface="Calibri"/>
                <a:cs typeface="Calibri"/>
              </a:rPr>
              <a:t>CPU</a:t>
            </a:r>
            <a:r>
              <a:rPr dirty="0" sz="1200" spc="29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Core0</a:t>
            </a:r>
            <a:r>
              <a:rPr dirty="0" sz="1200" spc="29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has</a:t>
            </a:r>
            <a:r>
              <a:rPr dirty="0" sz="1200" spc="29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nothing</a:t>
            </a:r>
            <a:r>
              <a:rPr dirty="0" sz="1200" spc="29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to</a:t>
            </a:r>
            <a:r>
              <a:rPr dirty="0" sz="1200" spc="28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do</a:t>
            </a:r>
            <a:r>
              <a:rPr dirty="0" sz="1200" spc="29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and</a:t>
            </a:r>
            <a:r>
              <a:rPr dirty="0" sz="1200" spc="29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is</a:t>
            </a:r>
            <a:r>
              <a:rPr dirty="0" sz="1200" spc="29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waiting</a:t>
            </a:r>
            <a:r>
              <a:rPr dirty="0" sz="1200" spc="29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for</a:t>
            </a:r>
            <a:r>
              <a:rPr dirty="0" sz="1200" spc="290">
                <a:latin typeface="Calibri"/>
                <a:cs typeface="Calibri"/>
              </a:rPr>
              <a:t> </a:t>
            </a:r>
            <a:r>
              <a:rPr dirty="0" sz="1200" spc="-20">
                <a:latin typeface="Calibri"/>
                <a:cs typeface="Calibri"/>
              </a:rPr>
              <a:t>work </a:t>
            </a:r>
            <a:r>
              <a:rPr dirty="0" sz="1200" spc="45">
                <a:latin typeface="Calibri"/>
                <a:cs typeface="Calibri"/>
              </a:rPr>
              <a:t>(Ready)</a:t>
            </a:r>
            <a:endParaRPr sz="1200">
              <a:latin typeface="Calibri"/>
              <a:cs typeface="Calibri"/>
            </a:endParaRPr>
          </a:p>
          <a:p>
            <a:pPr marL="384175" indent="-148590">
              <a:lnSpc>
                <a:spcPct val="100000"/>
              </a:lnSpc>
              <a:spcBef>
                <a:spcPts val="965"/>
              </a:spcBef>
              <a:buFont typeface="Arial MT"/>
              <a:buChar char="•"/>
              <a:tabLst>
                <a:tab pos="384175" algn="l"/>
              </a:tabLst>
            </a:pPr>
            <a:r>
              <a:rPr dirty="0" sz="1200" spc="95">
                <a:latin typeface="Calibri"/>
                <a:cs typeface="Calibri"/>
              </a:rPr>
              <a:t>USB,</a:t>
            </a:r>
            <a:r>
              <a:rPr dirty="0" sz="1200" spc="14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timer</a:t>
            </a:r>
            <a:r>
              <a:rPr dirty="0" sz="1200" spc="15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and</a:t>
            </a:r>
            <a:r>
              <a:rPr dirty="0" sz="1200" spc="14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interrupt</a:t>
            </a:r>
            <a:r>
              <a:rPr dirty="0" sz="1200" spc="14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units</a:t>
            </a:r>
            <a:r>
              <a:rPr dirty="0" sz="1200" spc="14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are</a:t>
            </a:r>
            <a:r>
              <a:rPr dirty="0" sz="1200" spc="14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not</a:t>
            </a:r>
            <a:r>
              <a:rPr dirty="0" sz="1200" spc="14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used</a:t>
            </a:r>
            <a:r>
              <a:rPr dirty="0" sz="1200" spc="14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and</a:t>
            </a:r>
            <a:r>
              <a:rPr dirty="0" sz="1200" spc="14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are</a:t>
            </a:r>
            <a:r>
              <a:rPr dirty="0" sz="1200" spc="145">
                <a:latin typeface="Calibri"/>
                <a:cs typeface="Calibri"/>
              </a:rPr>
              <a:t> </a:t>
            </a:r>
            <a:r>
              <a:rPr dirty="0" sz="1200" spc="-10">
                <a:latin typeface="Calibri"/>
                <a:cs typeface="Calibri"/>
              </a:rPr>
              <a:t>therefore</a:t>
            </a:r>
            <a:r>
              <a:rPr dirty="0" sz="1200" spc="14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permanently</a:t>
            </a:r>
            <a:r>
              <a:rPr dirty="0" sz="1200" spc="14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blocked</a:t>
            </a:r>
            <a:r>
              <a:rPr dirty="0" sz="1200" spc="14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or</a:t>
            </a:r>
            <a:r>
              <a:rPr dirty="0" sz="1200" spc="145">
                <a:latin typeface="Calibri"/>
                <a:cs typeface="Calibri"/>
              </a:rPr>
              <a:t> </a:t>
            </a:r>
            <a:r>
              <a:rPr dirty="0" sz="1200" spc="-10">
                <a:latin typeface="Calibri"/>
                <a:cs typeface="Calibri"/>
              </a:rPr>
              <a:t>ready.</a:t>
            </a:r>
            <a:endParaRPr sz="12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830"/>
              </a:spcBef>
            </a:pPr>
            <a:endParaRPr sz="1200">
              <a:latin typeface="Calibri"/>
              <a:cs typeface="Calibri"/>
            </a:endParaRPr>
          </a:p>
          <a:p>
            <a:pPr algn="just" marL="12700">
              <a:lnSpc>
                <a:spcPct val="100000"/>
              </a:lnSpc>
            </a:pPr>
            <a:r>
              <a:rPr dirty="0" sz="1200" spc="65">
                <a:latin typeface="Calibri"/>
                <a:cs typeface="Calibri"/>
              </a:rPr>
              <a:t>The</a:t>
            </a:r>
            <a:r>
              <a:rPr dirty="0" sz="1200" spc="13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example</a:t>
            </a:r>
            <a:r>
              <a:rPr dirty="0" sz="1200" spc="13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program</a:t>
            </a:r>
            <a:r>
              <a:rPr dirty="0" sz="1200" spc="14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has</a:t>
            </a:r>
            <a:r>
              <a:rPr dirty="0" sz="1200" spc="13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the</a:t>
            </a:r>
            <a:r>
              <a:rPr dirty="0" sz="1200" spc="14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following</a:t>
            </a:r>
            <a:r>
              <a:rPr dirty="0" sz="1200" spc="13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structure</a:t>
            </a:r>
            <a:r>
              <a:rPr dirty="0" sz="1200" spc="14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as</a:t>
            </a:r>
            <a:r>
              <a:rPr dirty="0" sz="1200" spc="150">
                <a:latin typeface="Calibri"/>
                <a:cs typeface="Calibri"/>
              </a:rPr>
              <a:t> </a:t>
            </a:r>
            <a:r>
              <a:rPr dirty="0" sz="1200" spc="110">
                <a:latin typeface="Calibri"/>
                <a:cs typeface="Calibri"/>
              </a:rPr>
              <a:t>abstract</a:t>
            </a:r>
            <a:r>
              <a:rPr dirty="0" sz="1200" spc="380">
                <a:latin typeface="Calibri"/>
                <a:cs typeface="Calibri"/>
              </a:rPr>
              <a:t> </a:t>
            </a:r>
            <a:r>
              <a:rPr dirty="0" sz="1200" spc="70">
                <a:latin typeface="Calibri"/>
                <a:cs typeface="Calibri"/>
              </a:rPr>
              <a:t>data</a:t>
            </a:r>
            <a:r>
              <a:rPr dirty="0" sz="1200" spc="380">
                <a:latin typeface="Calibri"/>
                <a:cs typeface="Calibri"/>
              </a:rPr>
              <a:t> </a:t>
            </a:r>
            <a:r>
              <a:rPr dirty="0" sz="1200" spc="55">
                <a:latin typeface="Calibri"/>
                <a:cs typeface="Calibri"/>
              </a:rPr>
              <a:t>types:</a:t>
            </a:r>
            <a:endParaRPr sz="12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1085"/>
              </a:spcBef>
            </a:pPr>
            <a:endParaRPr sz="1200">
              <a:latin typeface="Calibri"/>
              <a:cs typeface="Calibri"/>
            </a:endParaRPr>
          </a:p>
          <a:p>
            <a:pPr marL="384175" marR="6350" indent="-190500">
              <a:lnSpc>
                <a:spcPct val="100000"/>
              </a:lnSpc>
              <a:buAutoNum type="arabicPeriod"/>
              <a:tabLst>
                <a:tab pos="384175" algn="l"/>
              </a:tabLst>
            </a:pPr>
            <a:r>
              <a:rPr dirty="0" sz="1200">
                <a:latin typeface="Calibri"/>
                <a:cs typeface="Calibri"/>
              </a:rPr>
              <a:t>Loading</a:t>
            </a:r>
            <a:r>
              <a:rPr dirty="0" sz="1200" spc="34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the</a:t>
            </a:r>
            <a:r>
              <a:rPr dirty="0" sz="1200" spc="36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FreeRTOS</a:t>
            </a:r>
            <a:r>
              <a:rPr dirty="0" sz="1200" spc="34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library,</a:t>
            </a:r>
            <a:r>
              <a:rPr dirty="0" sz="1200" spc="40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the</a:t>
            </a:r>
            <a:r>
              <a:rPr dirty="0" sz="1200" spc="35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Semaphore</a:t>
            </a:r>
            <a:r>
              <a:rPr dirty="0" sz="1200" spc="35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library</a:t>
            </a:r>
            <a:r>
              <a:rPr dirty="0" sz="1200" spc="35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and</a:t>
            </a:r>
            <a:r>
              <a:rPr dirty="0" sz="1200" spc="35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the</a:t>
            </a:r>
            <a:r>
              <a:rPr dirty="0" sz="1200" spc="35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library</a:t>
            </a:r>
            <a:r>
              <a:rPr dirty="0" sz="1200" spc="35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for</a:t>
            </a:r>
            <a:r>
              <a:rPr dirty="0" sz="1200" spc="35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the</a:t>
            </a:r>
            <a:r>
              <a:rPr dirty="0" sz="1200" spc="350">
                <a:latin typeface="Calibri"/>
                <a:cs typeface="Calibri"/>
              </a:rPr>
              <a:t> </a:t>
            </a:r>
            <a:r>
              <a:rPr dirty="0" sz="1200" spc="-10">
                <a:latin typeface="Calibri"/>
                <a:cs typeface="Calibri"/>
              </a:rPr>
              <a:t>process/CPU status.</a:t>
            </a:r>
            <a:endParaRPr sz="1200">
              <a:latin typeface="Calibri"/>
              <a:cs typeface="Calibri"/>
            </a:endParaRPr>
          </a:p>
          <a:p>
            <a:pPr marL="384175" indent="-189865">
              <a:lnSpc>
                <a:spcPct val="100000"/>
              </a:lnSpc>
              <a:spcBef>
                <a:spcPts val="965"/>
              </a:spcBef>
              <a:buAutoNum type="arabicPeriod"/>
              <a:tabLst>
                <a:tab pos="384175" algn="l"/>
              </a:tabLst>
            </a:pPr>
            <a:r>
              <a:rPr dirty="0" sz="1200">
                <a:latin typeface="Calibri"/>
                <a:cs typeface="Calibri"/>
              </a:rPr>
              <a:t>Loading</a:t>
            </a:r>
            <a:r>
              <a:rPr dirty="0" sz="1200" spc="19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libraries</a:t>
            </a:r>
            <a:r>
              <a:rPr dirty="0" sz="1200" spc="19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for</a:t>
            </a:r>
            <a:r>
              <a:rPr dirty="0" sz="1200" spc="19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the</a:t>
            </a:r>
            <a:r>
              <a:rPr dirty="0" sz="1200" spc="190">
                <a:latin typeface="Calibri"/>
                <a:cs typeface="Calibri"/>
              </a:rPr>
              <a:t> </a:t>
            </a:r>
            <a:r>
              <a:rPr dirty="0" sz="1200" spc="170">
                <a:latin typeface="Calibri"/>
                <a:cs typeface="Calibri"/>
              </a:rPr>
              <a:t>OLED</a:t>
            </a:r>
            <a:r>
              <a:rPr dirty="0" sz="1200" spc="195">
                <a:latin typeface="Calibri"/>
                <a:cs typeface="Calibri"/>
              </a:rPr>
              <a:t> </a:t>
            </a:r>
            <a:r>
              <a:rPr dirty="0" sz="1200" spc="-10">
                <a:latin typeface="Calibri"/>
                <a:cs typeface="Calibri"/>
              </a:rPr>
              <a:t>display.</a:t>
            </a:r>
            <a:endParaRPr sz="1200">
              <a:latin typeface="Calibri"/>
              <a:cs typeface="Calibri"/>
            </a:endParaRPr>
          </a:p>
          <a:p>
            <a:pPr marL="384175" indent="-189865">
              <a:lnSpc>
                <a:spcPct val="100000"/>
              </a:lnSpc>
              <a:spcBef>
                <a:spcPts val="960"/>
              </a:spcBef>
              <a:buAutoNum type="arabicPeriod"/>
              <a:tabLst>
                <a:tab pos="384175" algn="l"/>
              </a:tabLst>
            </a:pPr>
            <a:r>
              <a:rPr dirty="0" sz="1200">
                <a:latin typeface="Calibri"/>
                <a:cs typeface="Calibri"/>
              </a:rPr>
              <a:t>Declaring</a:t>
            </a:r>
            <a:r>
              <a:rPr dirty="0" sz="1200" spc="16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the</a:t>
            </a:r>
            <a:r>
              <a:rPr dirty="0" sz="1200" spc="160">
                <a:latin typeface="Calibri"/>
                <a:cs typeface="Calibri"/>
              </a:rPr>
              <a:t> </a:t>
            </a:r>
            <a:r>
              <a:rPr dirty="0" sz="1200" spc="170">
                <a:latin typeface="Calibri"/>
                <a:cs typeface="Calibri"/>
              </a:rPr>
              <a:t>OLED</a:t>
            </a:r>
            <a:r>
              <a:rPr dirty="0" sz="1200" spc="15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display</a:t>
            </a:r>
            <a:r>
              <a:rPr dirty="0" sz="1200" spc="16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with</a:t>
            </a:r>
            <a:r>
              <a:rPr dirty="0" sz="1200" spc="16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a</a:t>
            </a:r>
            <a:r>
              <a:rPr dirty="0" sz="1200" spc="15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resolution</a:t>
            </a:r>
            <a:r>
              <a:rPr dirty="0" sz="1200" spc="16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of</a:t>
            </a:r>
            <a:r>
              <a:rPr dirty="0" sz="1200" spc="15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128x64</a:t>
            </a:r>
            <a:r>
              <a:rPr dirty="0" sz="1200" spc="160">
                <a:latin typeface="Calibri"/>
                <a:cs typeface="Calibri"/>
              </a:rPr>
              <a:t> </a:t>
            </a:r>
            <a:r>
              <a:rPr dirty="0" sz="1200" spc="-10">
                <a:latin typeface="Calibri"/>
                <a:cs typeface="Calibri"/>
              </a:rPr>
              <a:t>pixels.</a:t>
            </a:r>
            <a:endParaRPr sz="1200">
              <a:latin typeface="Calibri"/>
              <a:cs typeface="Calibri"/>
            </a:endParaRPr>
          </a:p>
          <a:p>
            <a:pPr marL="384175" indent="-189865">
              <a:lnSpc>
                <a:spcPct val="100000"/>
              </a:lnSpc>
              <a:spcBef>
                <a:spcPts val="960"/>
              </a:spcBef>
              <a:buAutoNum type="arabicPeriod"/>
              <a:tabLst>
                <a:tab pos="384175" algn="l"/>
              </a:tabLst>
            </a:pPr>
            <a:r>
              <a:rPr dirty="0" sz="1200">
                <a:latin typeface="Calibri"/>
                <a:cs typeface="Calibri"/>
              </a:rPr>
              <a:t>Defining</a:t>
            </a:r>
            <a:r>
              <a:rPr dirty="0" sz="1200" spc="14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the</a:t>
            </a:r>
            <a:r>
              <a:rPr dirty="0" sz="1200" spc="13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macro</a:t>
            </a:r>
            <a:r>
              <a:rPr dirty="0" sz="1200" spc="13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for</a:t>
            </a:r>
            <a:r>
              <a:rPr dirty="0" sz="1200" spc="14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the</a:t>
            </a:r>
            <a:r>
              <a:rPr dirty="0" sz="1200" spc="14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process</a:t>
            </a:r>
            <a:r>
              <a:rPr dirty="0" sz="1200" spc="13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status</a:t>
            </a:r>
            <a:r>
              <a:rPr dirty="0" sz="1200" spc="135">
                <a:latin typeface="Calibri"/>
                <a:cs typeface="Calibri"/>
              </a:rPr>
              <a:t> </a:t>
            </a:r>
            <a:r>
              <a:rPr dirty="0" sz="1200" spc="-10">
                <a:latin typeface="Calibri"/>
                <a:cs typeface="Calibri"/>
              </a:rPr>
              <a:t>output.</a:t>
            </a:r>
            <a:endParaRPr sz="1200">
              <a:latin typeface="Calibri"/>
              <a:cs typeface="Calibri"/>
            </a:endParaRPr>
          </a:p>
          <a:p>
            <a:pPr marL="384175" indent="-189865">
              <a:lnSpc>
                <a:spcPct val="100000"/>
              </a:lnSpc>
              <a:spcBef>
                <a:spcPts val="960"/>
              </a:spcBef>
              <a:buAutoNum type="arabicPeriod"/>
              <a:tabLst>
                <a:tab pos="384175" algn="l"/>
              </a:tabLst>
            </a:pPr>
            <a:r>
              <a:rPr dirty="0" sz="1200">
                <a:latin typeface="Calibri"/>
                <a:cs typeface="Calibri"/>
              </a:rPr>
              <a:t>Declaring</a:t>
            </a:r>
            <a:r>
              <a:rPr dirty="0" sz="1200" spc="16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the</a:t>
            </a:r>
            <a:r>
              <a:rPr dirty="0" sz="1200" spc="165">
                <a:latin typeface="Calibri"/>
                <a:cs typeface="Calibri"/>
              </a:rPr>
              <a:t> </a:t>
            </a:r>
            <a:r>
              <a:rPr dirty="0" sz="1200" spc="-10">
                <a:latin typeface="Calibri"/>
                <a:cs typeface="Calibri"/>
              </a:rPr>
              <a:t>semaphore</a:t>
            </a:r>
            <a:r>
              <a:rPr dirty="0" sz="1200" spc="16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variable,</a:t>
            </a:r>
            <a:r>
              <a:rPr dirty="0" sz="1200" spc="16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which</a:t>
            </a:r>
            <a:r>
              <a:rPr dirty="0" sz="1200" spc="16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uses</a:t>
            </a:r>
            <a:r>
              <a:rPr dirty="0" sz="1200" spc="16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its</a:t>
            </a:r>
            <a:r>
              <a:rPr dirty="0" sz="1200" spc="16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own</a:t>
            </a:r>
            <a:r>
              <a:rPr dirty="0" sz="1200" spc="16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data</a:t>
            </a:r>
            <a:r>
              <a:rPr dirty="0" sz="1200" spc="16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type</a:t>
            </a:r>
            <a:r>
              <a:rPr dirty="0" sz="1200" spc="16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(SemaphoreHandle</a:t>
            </a:r>
            <a:r>
              <a:rPr dirty="0" sz="1200" spc="220">
                <a:latin typeface="Calibri"/>
                <a:cs typeface="Calibri"/>
              </a:rPr>
              <a:t> </a:t>
            </a:r>
            <a:r>
              <a:rPr dirty="0" sz="1200" spc="30">
                <a:latin typeface="Calibri"/>
                <a:cs typeface="Calibri"/>
              </a:rPr>
              <a:t>t).</a:t>
            </a:r>
            <a:endParaRPr sz="1200">
              <a:latin typeface="Calibri"/>
              <a:cs typeface="Calibri"/>
            </a:endParaRPr>
          </a:p>
          <a:p>
            <a:pPr marL="384175" marR="5080" indent="-190500">
              <a:lnSpc>
                <a:spcPct val="100000"/>
              </a:lnSpc>
              <a:spcBef>
                <a:spcPts val="960"/>
              </a:spcBef>
              <a:buAutoNum type="arabicPeriod"/>
              <a:tabLst>
                <a:tab pos="384175" algn="l"/>
              </a:tabLst>
            </a:pPr>
            <a:r>
              <a:rPr dirty="0" sz="1200" spc="60">
                <a:latin typeface="Calibri"/>
                <a:cs typeface="Calibri"/>
              </a:rPr>
              <a:t>The</a:t>
            </a:r>
            <a:r>
              <a:rPr dirty="0" sz="1200" spc="1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serial</a:t>
            </a:r>
            <a:r>
              <a:rPr dirty="0" sz="1200" spc="1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monitor</a:t>
            </a:r>
            <a:r>
              <a:rPr dirty="0" sz="1200" spc="1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interface</a:t>
            </a:r>
            <a:r>
              <a:rPr dirty="0" sz="1200" spc="1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is</a:t>
            </a:r>
            <a:r>
              <a:rPr dirty="0" sz="1200" spc="15">
                <a:latin typeface="Calibri"/>
                <a:cs typeface="Calibri"/>
              </a:rPr>
              <a:t> </a:t>
            </a:r>
            <a:r>
              <a:rPr dirty="0" sz="1200" spc="-10">
                <a:latin typeface="Calibri"/>
                <a:cs typeface="Calibri"/>
              </a:rPr>
              <a:t>opened</a:t>
            </a:r>
            <a:r>
              <a:rPr dirty="0" sz="1200" spc="1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in</a:t>
            </a:r>
            <a:r>
              <a:rPr dirty="0" sz="1200" spc="1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the</a:t>
            </a:r>
            <a:r>
              <a:rPr dirty="0" sz="1200" spc="1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setup</a:t>
            </a:r>
            <a:r>
              <a:rPr dirty="0" sz="1200" spc="1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of</a:t>
            </a:r>
            <a:r>
              <a:rPr dirty="0" sz="1200" spc="1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the</a:t>
            </a:r>
            <a:r>
              <a:rPr dirty="0" sz="1200" spc="1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first</a:t>
            </a:r>
            <a:r>
              <a:rPr dirty="0" sz="1200" spc="1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processor.</a:t>
            </a:r>
            <a:r>
              <a:rPr dirty="0" sz="1200" spc="215">
                <a:latin typeface="Calibri"/>
                <a:cs typeface="Calibri"/>
              </a:rPr>
              <a:t> </a:t>
            </a:r>
            <a:r>
              <a:rPr dirty="0" sz="1200" spc="85">
                <a:latin typeface="Calibri"/>
                <a:cs typeface="Calibri"/>
              </a:rPr>
              <a:t>It</a:t>
            </a:r>
            <a:r>
              <a:rPr dirty="0" sz="1200" spc="1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is</a:t>
            </a:r>
            <a:r>
              <a:rPr dirty="0" sz="1200" spc="1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used</a:t>
            </a:r>
            <a:r>
              <a:rPr dirty="0" sz="1200" spc="1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for</a:t>
            </a:r>
            <a:r>
              <a:rPr dirty="0" sz="1200" spc="10">
                <a:latin typeface="Calibri"/>
                <a:cs typeface="Calibri"/>
              </a:rPr>
              <a:t> </a:t>
            </a:r>
            <a:r>
              <a:rPr dirty="0" sz="1200" spc="-10">
                <a:latin typeface="Calibri"/>
                <a:cs typeface="Calibri"/>
              </a:rPr>
              <a:t>debugging </a:t>
            </a:r>
            <a:r>
              <a:rPr dirty="0" sz="1200">
                <a:latin typeface="Calibri"/>
                <a:cs typeface="Calibri"/>
              </a:rPr>
              <a:t>purposes</a:t>
            </a:r>
            <a:r>
              <a:rPr dirty="0" sz="1200" spc="11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and</a:t>
            </a:r>
            <a:r>
              <a:rPr dirty="0" sz="1200" spc="12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for</a:t>
            </a:r>
            <a:r>
              <a:rPr dirty="0" sz="1200" spc="114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outputting</a:t>
            </a:r>
            <a:r>
              <a:rPr dirty="0" sz="1200" spc="114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the</a:t>
            </a:r>
            <a:r>
              <a:rPr dirty="0" sz="1200" spc="114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process</a:t>
            </a:r>
            <a:r>
              <a:rPr dirty="0" sz="1200" spc="114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statuses</a:t>
            </a:r>
            <a:r>
              <a:rPr dirty="0" sz="1200" spc="114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every</a:t>
            </a:r>
            <a:r>
              <a:rPr dirty="0" sz="1200" spc="12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few</a:t>
            </a:r>
            <a:r>
              <a:rPr dirty="0" sz="1200" spc="114">
                <a:latin typeface="Calibri"/>
                <a:cs typeface="Calibri"/>
              </a:rPr>
              <a:t> </a:t>
            </a:r>
            <a:r>
              <a:rPr dirty="0" sz="1200" spc="-10">
                <a:latin typeface="Calibri"/>
                <a:cs typeface="Calibri"/>
              </a:rPr>
              <a:t>seconds.</a:t>
            </a:r>
            <a:endParaRPr sz="1200">
              <a:latin typeface="Calibri"/>
              <a:cs typeface="Calibri"/>
            </a:endParaRPr>
          </a:p>
          <a:p>
            <a:pPr marL="384175" marR="5080" indent="-190500">
              <a:lnSpc>
                <a:spcPct val="100000"/>
              </a:lnSpc>
              <a:spcBef>
                <a:spcPts val="965"/>
              </a:spcBef>
              <a:buAutoNum type="arabicPeriod"/>
              <a:tabLst>
                <a:tab pos="384175" algn="l"/>
              </a:tabLst>
            </a:pPr>
            <a:r>
              <a:rPr dirty="0" sz="1200" spc="65">
                <a:latin typeface="Calibri"/>
                <a:cs typeface="Calibri"/>
              </a:rPr>
              <a:t>In</a:t>
            </a:r>
            <a:r>
              <a:rPr dirty="0" sz="1200" spc="13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the</a:t>
            </a:r>
            <a:r>
              <a:rPr dirty="0" sz="1200" spc="14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same</a:t>
            </a:r>
            <a:r>
              <a:rPr dirty="0" sz="1200" spc="13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setup,</a:t>
            </a:r>
            <a:r>
              <a:rPr dirty="0" sz="1200" spc="14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the</a:t>
            </a:r>
            <a:r>
              <a:rPr dirty="0" sz="1200" spc="140">
                <a:latin typeface="Calibri"/>
                <a:cs typeface="Calibri"/>
              </a:rPr>
              <a:t> </a:t>
            </a:r>
            <a:r>
              <a:rPr dirty="0" sz="1200" spc="170">
                <a:latin typeface="Calibri"/>
                <a:cs typeface="Calibri"/>
              </a:rPr>
              <a:t>OLED</a:t>
            </a:r>
            <a:r>
              <a:rPr dirty="0" sz="1200" spc="13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display</a:t>
            </a:r>
            <a:r>
              <a:rPr dirty="0" sz="1200" spc="14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is</a:t>
            </a:r>
            <a:r>
              <a:rPr dirty="0" sz="1200" spc="14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initialized,</a:t>
            </a:r>
            <a:r>
              <a:rPr dirty="0" sz="1200" spc="14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the</a:t>
            </a:r>
            <a:r>
              <a:rPr dirty="0" sz="1200" spc="14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display</a:t>
            </a:r>
            <a:r>
              <a:rPr dirty="0" sz="1200" spc="14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is</a:t>
            </a:r>
            <a:r>
              <a:rPr dirty="0" sz="1200" spc="13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cleared</a:t>
            </a:r>
            <a:r>
              <a:rPr dirty="0" sz="1200" spc="14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and</a:t>
            </a:r>
            <a:r>
              <a:rPr dirty="0" sz="1200" spc="13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font</a:t>
            </a:r>
            <a:r>
              <a:rPr dirty="0" sz="1200" spc="14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size</a:t>
            </a:r>
            <a:r>
              <a:rPr dirty="0" sz="1200" spc="140">
                <a:latin typeface="Calibri"/>
                <a:cs typeface="Calibri"/>
              </a:rPr>
              <a:t> </a:t>
            </a:r>
            <a:r>
              <a:rPr dirty="0" sz="1200" spc="305">
                <a:latin typeface="Calibri"/>
                <a:cs typeface="Calibri"/>
              </a:rPr>
              <a:t>+</a:t>
            </a:r>
            <a:r>
              <a:rPr dirty="0" sz="1200" spc="135">
                <a:latin typeface="Calibri"/>
                <a:cs typeface="Calibri"/>
              </a:rPr>
              <a:t> </a:t>
            </a:r>
            <a:r>
              <a:rPr dirty="0" sz="1200" spc="-10">
                <a:latin typeface="Calibri"/>
                <a:cs typeface="Calibri"/>
              </a:rPr>
              <a:t>color </a:t>
            </a:r>
            <a:r>
              <a:rPr dirty="0" sz="1200">
                <a:latin typeface="Calibri"/>
                <a:cs typeface="Calibri"/>
              </a:rPr>
              <a:t>is</a:t>
            </a:r>
            <a:r>
              <a:rPr dirty="0" sz="1200" spc="135">
                <a:latin typeface="Calibri"/>
                <a:cs typeface="Calibri"/>
              </a:rPr>
              <a:t> </a:t>
            </a:r>
            <a:r>
              <a:rPr dirty="0" sz="1200" spc="-10">
                <a:latin typeface="Calibri"/>
                <a:cs typeface="Calibri"/>
              </a:rPr>
              <a:t>defined.</a:t>
            </a:r>
            <a:endParaRPr sz="1200">
              <a:latin typeface="Calibri"/>
              <a:cs typeface="Calibri"/>
            </a:endParaRPr>
          </a:p>
          <a:p>
            <a:pPr marL="384175" indent="-189865">
              <a:lnSpc>
                <a:spcPct val="100000"/>
              </a:lnSpc>
              <a:spcBef>
                <a:spcPts val="960"/>
              </a:spcBef>
              <a:buAutoNum type="arabicPeriod"/>
              <a:tabLst>
                <a:tab pos="384175" algn="l"/>
              </a:tabLst>
            </a:pPr>
            <a:r>
              <a:rPr dirty="0" sz="1200" spc="60">
                <a:latin typeface="Calibri"/>
                <a:cs typeface="Calibri"/>
              </a:rPr>
              <a:t>The</a:t>
            </a:r>
            <a:r>
              <a:rPr dirty="0" sz="1200" spc="90">
                <a:latin typeface="Calibri"/>
                <a:cs typeface="Calibri"/>
              </a:rPr>
              <a:t> </a:t>
            </a:r>
            <a:r>
              <a:rPr dirty="0" sz="1200" spc="-10">
                <a:latin typeface="Calibri"/>
                <a:cs typeface="Calibri"/>
              </a:rPr>
              <a:t>semaphore</a:t>
            </a:r>
            <a:r>
              <a:rPr dirty="0" sz="1200" spc="9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is</a:t>
            </a:r>
            <a:r>
              <a:rPr dirty="0" sz="1200" spc="9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opened</a:t>
            </a:r>
            <a:r>
              <a:rPr dirty="0" sz="1200" spc="9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in</a:t>
            </a:r>
            <a:r>
              <a:rPr dirty="0" sz="1200" spc="9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the</a:t>
            </a:r>
            <a:r>
              <a:rPr dirty="0" sz="1200" spc="9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same</a:t>
            </a:r>
            <a:r>
              <a:rPr dirty="0" sz="1200" spc="9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setup</a:t>
            </a:r>
            <a:r>
              <a:rPr dirty="0" sz="1200" spc="9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and</a:t>
            </a:r>
            <a:r>
              <a:rPr dirty="0" sz="1200" spc="90">
                <a:latin typeface="Calibri"/>
                <a:cs typeface="Calibri"/>
              </a:rPr>
              <a:t> </a:t>
            </a:r>
            <a:r>
              <a:rPr dirty="0" sz="1200" spc="-10">
                <a:latin typeface="Calibri"/>
                <a:cs typeface="Calibri"/>
              </a:rPr>
              <a:t>released</a:t>
            </a:r>
            <a:r>
              <a:rPr dirty="0" sz="1200" spc="100">
                <a:latin typeface="Calibri"/>
                <a:cs typeface="Calibri"/>
              </a:rPr>
              <a:t> </a:t>
            </a:r>
            <a:r>
              <a:rPr dirty="0" sz="1200" spc="-10">
                <a:latin typeface="Calibri"/>
                <a:cs typeface="Calibri"/>
              </a:rPr>
              <a:t>immediately.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6" name="object 6" descr="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49530">
              <a:lnSpc>
                <a:spcPts val="1235"/>
              </a:lnSpc>
            </a:pPr>
            <a:fld id="{81D60167-4931-47E6-BA6A-407CBD079E47}" type="slidenum">
              <a:rPr dirty="0" spc="-25"/>
              <a:t>35</a:t>
            </a:fld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 txBox="1"/>
          <p:nvPr/>
        </p:nvSpPr>
        <p:spPr>
          <a:xfrm>
            <a:off x="573925" y="411350"/>
            <a:ext cx="6508115" cy="649986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4318635">
              <a:lnSpc>
                <a:spcPct val="100000"/>
              </a:lnSpc>
              <a:spcBef>
                <a:spcPts val="95"/>
              </a:spcBef>
            </a:pPr>
            <a:r>
              <a:rPr dirty="0" sz="1200" spc="10" i="1">
                <a:latin typeface="Calibri"/>
                <a:cs typeface="Calibri"/>
              </a:rPr>
              <a:t>Synchronization</a:t>
            </a:r>
            <a:r>
              <a:rPr dirty="0" sz="1200" spc="285" i="1">
                <a:latin typeface="Calibri"/>
                <a:cs typeface="Calibri"/>
              </a:rPr>
              <a:t> </a:t>
            </a:r>
            <a:r>
              <a:rPr dirty="0" sz="1200" spc="10" i="1">
                <a:latin typeface="Calibri"/>
                <a:cs typeface="Calibri"/>
              </a:rPr>
              <a:t>with</a:t>
            </a:r>
            <a:r>
              <a:rPr dirty="0" sz="1200" spc="285" i="1">
                <a:latin typeface="Calibri"/>
                <a:cs typeface="Calibri"/>
              </a:rPr>
              <a:t> </a:t>
            </a:r>
            <a:r>
              <a:rPr dirty="0" sz="1200" spc="-10" i="1">
                <a:latin typeface="Calibri"/>
                <a:cs typeface="Calibri"/>
              </a:rPr>
              <a:t>semaphores</a:t>
            </a:r>
            <a:endParaRPr sz="12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1215"/>
              </a:spcBef>
            </a:pPr>
            <a:endParaRPr sz="1200">
              <a:latin typeface="Calibri"/>
              <a:cs typeface="Calibri"/>
            </a:endParaRPr>
          </a:p>
          <a:p>
            <a:pPr marL="384175" indent="-189865">
              <a:lnSpc>
                <a:spcPct val="100000"/>
              </a:lnSpc>
              <a:buAutoNum type="arabicPeriod" startAt="9"/>
              <a:tabLst>
                <a:tab pos="384175" algn="l"/>
              </a:tabLst>
            </a:pPr>
            <a:r>
              <a:rPr dirty="0" sz="1200" spc="45">
                <a:latin typeface="Calibri"/>
                <a:cs typeface="Calibri"/>
              </a:rPr>
              <a:t>Finally,</a:t>
            </a:r>
            <a:r>
              <a:rPr dirty="0" sz="1200" spc="11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one</a:t>
            </a:r>
            <a:r>
              <a:rPr dirty="0" sz="1200" spc="11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of</a:t>
            </a:r>
            <a:r>
              <a:rPr dirty="0" sz="1200" spc="114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the</a:t>
            </a:r>
            <a:r>
              <a:rPr dirty="0" sz="1200" spc="11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two</a:t>
            </a:r>
            <a:r>
              <a:rPr dirty="0" sz="1200" spc="114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counter</a:t>
            </a:r>
            <a:r>
              <a:rPr dirty="0" sz="1200" spc="11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tasks</a:t>
            </a:r>
            <a:r>
              <a:rPr dirty="0" sz="1200" spc="11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is</a:t>
            </a:r>
            <a:r>
              <a:rPr dirty="0" sz="1200" spc="114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started</a:t>
            </a:r>
            <a:r>
              <a:rPr dirty="0" sz="1200" spc="11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in</a:t>
            </a:r>
            <a:r>
              <a:rPr dirty="0" sz="1200" spc="114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the</a:t>
            </a:r>
            <a:r>
              <a:rPr dirty="0" sz="1200" spc="110">
                <a:latin typeface="Calibri"/>
                <a:cs typeface="Calibri"/>
              </a:rPr>
              <a:t> </a:t>
            </a:r>
            <a:r>
              <a:rPr dirty="0" sz="1200" spc="-10">
                <a:latin typeface="Calibri"/>
                <a:cs typeface="Calibri"/>
              </a:rPr>
              <a:t>setup.</a:t>
            </a:r>
            <a:endParaRPr sz="1200">
              <a:latin typeface="Calibri"/>
              <a:cs typeface="Calibri"/>
            </a:endParaRPr>
          </a:p>
          <a:p>
            <a:pPr algn="just" marL="384175" marR="5080" indent="-264795">
              <a:lnSpc>
                <a:spcPct val="100000"/>
              </a:lnSpc>
              <a:spcBef>
                <a:spcPts val="1000"/>
              </a:spcBef>
              <a:buAutoNum type="arabicPeriod" startAt="9"/>
              <a:tabLst>
                <a:tab pos="384175" algn="l"/>
              </a:tabLst>
            </a:pPr>
            <a:r>
              <a:rPr dirty="0" sz="1200" spc="65">
                <a:latin typeface="Calibri"/>
                <a:cs typeface="Calibri"/>
              </a:rPr>
              <a:t>In</a:t>
            </a:r>
            <a:r>
              <a:rPr dirty="0" sz="1200" spc="75">
                <a:latin typeface="Calibri"/>
                <a:cs typeface="Calibri"/>
              </a:rPr>
              <a:t> </a:t>
            </a:r>
            <a:r>
              <a:rPr dirty="0" sz="1200" spc="10">
                <a:latin typeface="Calibri"/>
                <a:cs typeface="Calibri"/>
              </a:rPr>
              <a:t>the</a:t>
            </a:r>
            <a:r>
              <a:rPr dirty="0" sz="1200" spc="80">
                <a:latin typeface="Calibri"/>
                <a:cs typeface="Calibri"/>
              </a:rPr>
              <a:t> </a:t>
            </a:r>
            <a:r>
              <a:rPr dirty="0" sz="1200" spc="10">
                <a:latin typeface="Calibri"/>
                <a:cs typeface="Calibri"/>
              </a:rPr>
              <a:t>setup</a:t>
            </a:r>
            <a:r>
              <a:rPr dirty="0" sz="1200" spc="80">
                <a:latin typeface="Calibri"/>
                <a:cs typeface="Calibri"/>
              </a:rPr>
              <a:t> </a:t>
            </a:r>
            <a:r>
              <a:rPr dirty="0" sz="1200" spc="10">
                <a:latin typeface="Calibri"/>
                <a:cs typeface="Calibri"/>
              </a:rPr>
              <a:t>of</a:t>
            </a:r>
            <a:r>
              <a:rPr dirty="0" sz="1200" spc="75">
                <a:latin typeface="Calibri"/>
                <a:cs typeface="Calibri"/>
              </a:rPr>
              <a:t> </a:t>
            </a:r>
            <a:r>
              <a:rPr dirty="0" sz="1200" spc="10">
                <a:latin typeface="Calibri"/>
                <a:cs typeface="Calibri"/>
              </a:rPr>
              <a:t>the</a:t>
            </a:r>
            <a:r>
              <a:rPr dirty="0" sz="1200" spc="80">
                <a:latin typeface="Calibri"/>
                <a:cs typeface="Calibri"/>
              </a:rPr>
              <a:t> </a:t>
            </a:r>
            <a:r>
              <a:rPr dirty="0" sz="1200" spc="10">
                <a:latin typeface="Calibri"/>
                <a:cs typeface="Calibri"/>
              </a:rPr>
              <a:t>second</a:t>
            </a:r>
            <a:r>
              <a:rPr dirty="0" sz="1200" spc="8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processor</a:t>
            </a:r>
            <a:r>
              <a:rPr dirty="0" sz="1200" spc="80">
                <a:latin typeface="Calibri"/>
                <a:cs typeface="Calibri"/>
              </a:rPr>
              <a:t> </a:t>
            </a:r>
            <a:r>
              <a:rPr dirty="0" sz="1200" spc="10">
                <a:latin typeface="Calibri"/>
                <a:cs typeface="Calibri"/>
              </a:rPr>
              <a:t>(called</a:t>
            </a:r>
            <a:r>
              <a:rPr dirty="0" sz="1200" spc="75">
                <a:latin typeface="Calibri"/>
                <a:cs typeface="Calibri"/>
              </a:rPr>
              <a:t> </a:t>
            </a:r>
            <a:r>
              <a:rPr dirty="0" sz="1200" spc="10">
                <a:latin typeface="Calibri"/>
                <a:cs typeface="Calibri"/>
              </a:rPr>
              <a:t>Setup1()),</a:t>
            </a:r>
            <a:r>
              <a:rPr dirty="0" sz="1200" spc="85">
                <a:latin typeface="Calibri"/>
                <a:cs typeface="Calibri"/>
              </a:rPr>
              <a:t> </a:t>
            </a:r>
            <a:r>
              <a:rPr dirty="0" sz="1200" spc="10">
                <a:latin typeface="Calibri"/>
                <a:cs typeface="Calibri"/>
              </a:rPr>
              <a:t>only</a:t>
            </a:r>
            <a:r>
              <a:rPr dirty="0" sz="1200" spc="80">
                <a:latin typeface="Calibri"/>
                <a:cs typeface="Calibri"/>
              </a:rPr>
              <a:t> </a:t>
            </a:r>
            <a:r>
              <a:rPr dirty="0" sz="1200" spc="10">
                <a:latin typeface="Calibri"/>
                <a:cs typeface="Calibri"/>
              </a:rPr>
              <a:t>the</a:t>
            </a:r>
            <a:r>
              <a:rPr dirty="0" sz="1200" spc="80">
                <a:latin typeface="Calibri"/>
                <a:cs typeface="Calibri"/>
              </a:rPr>
              <a:t> </a:t>
            </a:r>
            <a:r>
              <a:rPr dirty="0" sz="1200" spc="10">
                <a:latin typeface="Calibri"/>
                <a:cs typeface="Calibri"/>
              </a:rPr>
              <a:t>second</a:t>
            </a:r>
            <a:r>
              <a:rPr dirty="0" sz="1200" spc="75">
                <a:latin typeface="Calibri"/>
                <a:cs typeface="Calibri"/>
              </a:rPr>
              <a:t> </a:t>
            </a:r>
            <a:r>
              <a:rPr dirty="0" sz="1200" spc="10">
                <a:latin typeface="Calibri"/>
                <a:cs typeface="Calibri"/>
              </a:rPr>
              <a:t>counter</a:t>
            </a:r>
            <a:r>
              <a:rPr dirty="0" sz="1200" spc="80">
                <a:latin typeface="Calibri"/>
                <a:cs typeface="Calibri"/>
              </a:rPr>
              <a:t> </a:t>
            </a:r>
            <a:r>
              <a:rPr dirty="0" sz="1200" spc="10">
                <a:latin typeface="Calibri"/>
                <a:cs typeface="Calibri"/>
              </a:rPr>
              <a:t>task</a:t>
            </a:r>
            <a:r>
              <a:rPr dirty="0" sz="1200" spc="80">
                <a:latin typeface="Calibri"/>
                <a:cs typeface="Calibri"/>
              </a:rPr>
              <a:t> </a:t>
            </a:r>
            <a:r>
              <a:rPr dirty="0" sz="1200" spc="10">
                <a:latin typeface="Calibri"/>
                <a:cs typeface="Calibri"/>
              </a:rPr>
              <a:t>is</a:t>
            </a:r>
            <a:r>
              <a:rPr dirty="0" sz="1200" spc="75">
                <a:latin typeface="Calibri"/>
                <a:cs typeface="Calibri"/>
              </a:rPr>
              <a:t> </a:t>
            </a:r>
            <a:r>
              <a:rPr dirty="0" sz="1200" spc="-10">
                <a:latin typeface="Calibri"/>
                <a:cs typeface="Calibri"/>
              </a:rPr>
              <a:t>started. </a:t>
            </a:r>
            <a:r>
              <a:rPr dirty="0" sz="1200">
                <a:latin typeface="Calibri"/>
                <a:cs typeface="Calibri"/>
              </a:rPr>
              <a:t>However,</a:t>
            </a:r>
            <a:r>
              <a:rPr dirty="0" sz="1200" spc="13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this</a:t>
            </a:r>
            <a:r>
              <a:rPr dirty="0" sz="1200" spc="13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blocks</a:t>
            </a:r>
            <a:r>
              <a:rPr dirty="0" sz="1200" spc="13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immediately</a:t>
            </a:r>
            <a:r>
              <a:rPr dirty="0" sz="1200" spc="13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when</a:t>
            </a:r>
            <a:r>
              <a:rPr dirty="0" sz="1200" spc="14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the</a:t>
            </a:r>
            <a:r>
              <a:rPr dirty="0" sz="1200" spc="13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first</a:t>
            </a:r>
            <a:r>
              <a:rPr dirty="0" sz="1200" spc="13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counter</a:t>
            </a:r>
            <a:r>
              <a:rPr dirty="0" sz="1200" spc="13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has</a:t>
            </a:r>
            <a:r>
              <a:rPr dirty="0" sz="1200" spc="13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the</a:t>
            </a:r>
            <a:r>
              <a:rPr dirty="0" sz="1200" spc="135">
                <a:latin typeface="Calibri"/>
                <a:cs typeface="Calibri"/>
              </a:rPr>
              <a:t> </a:t>
            </a:r>
            <a:r>
              <a:rPr dirty="0" sz="1200" spc="-10">
                <a:latin typeface="Calibri"/>
                <a:cs typeface="Calibri"/>
              </a:rPr>
              <a:t>semaphore.</a:t>
            </a:r>
            <a:endParaRPr sz="1200">
              <a:latin typeface="Calibri"/>
              <a:cs typeface="Calibri"/>
            </a:endParaRPr>
          </a:p>
          <a:p>
            <a:pPr algn="just" marL="384175" marR="6985" indent="-264795">
              <a:lnSpc>
                <a:spcPct val="100000"/>
              </a:lnSpc>
              <a:spcBef>
                <a:spcPts val="1005"/>
              </a:spcBef>
              <a:buAutoNum type="arabicPeriod" startAt="9"/>
              <a:tabLst>
                <a:tab pos="384175" algn="l"/>
              </a:tabLst>
            </a:pPr>
            <a:r>
              <a:rPr dirty="0" sz="1200" spc="65">
                <a:latin typeface="Calibri"/>
                <a:cs typeface="Calibri"/>
              </a:rPr>
              <a:t>The</a:t>
            </a:r>
            <a:r>
              <a:rPr dirty="0" sz="1200" spc="26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code</a:t>
            </a:r>
            <a:r>
              <a:rPr dirty="0" sz="1200" spc="26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for</a:t>
            </a:r>
            <a:r>
              <a:rPr dirty="0" sz="1200" spc="26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the</a:t>
            </a:r>
            <a:r>
              <a:rPr dirty="0" sz="1200" spc="26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content</a:t>
            </a:r>
            <a:r>
              <a:rPr dirty="0" sz="1200" spc="26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of</a:t>
            </a:r>
            <a:r>
              <a:rPr dirty="0" sz="1200" spc="26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the</a:t>
            </a:r>
            <a:r>
              <a:rPr dirty="0" sz="1200" spc="26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two</a:t>
            </a:r>
            <a:r>
              <a:rPr dirty="0" sz="1200" spc="26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counter</a:t>
            </a:r>
            <a:r>
              <a:rPr dirty="0" sz="1200" spc="26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tasks</a:t>
            </a:r>
            <a:r>
              <a:rPr dirty="0" sz="1200" spc="26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follows.</a:t>
            </a:r>
            <a:r>
              <a:rPr dirty="0" sz="1200" spc="215">
                <a:latin typeface="Calibri"/>
                <a:cs typeface="Calibri"/>
              </a:rPr>
              <a:t>  </a:t>
            </a:r>
            <a:r>
              <a:rPr dirty="0" sz="1200" spc="65">
                <a:latin typeface="Calibri"/>
                <a:cs typeface="Calibri"/>
              </a:rPr>
              <a:t>The</a:t>
            </a:r>
            <a:r>
              <a:rPr dirty="0" sz="1200" spc="26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code</a:t>
            </a:r>
            <a:r>
              <a:rPr dirty="0" sz="1200" spc="26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is</a:t>
            </a:r>
            <a:r>
              <a:rPr dirty="0" sz="1200" spc="26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identical</a:t>
            </a:r>
            <a:r>
              <a:rPr dirty="0" sz="1200" spc="26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for</a:t>
            </a:r>
            <a:r>
              <a:rPr dirty="0" sz="1200" spc="260">
                <a:latin typeface="Calibri"/>
                <a:cs typeface="Calibri"/>
              </a:rPr>
              <a:t> </a:t>
            </a:r>
            <a:r>
              <a:rPr dirty="0" sz="1200" spc="-20">
                <a:latin typeface="Calibri"/>
                <a:cs typeface="Calibri"/>
              </a:rPr>
              <a:t>both </a:t>
            </a:r>
            <a:r>
              <a:rPr dirty="0" sz="1200" spc="-10">
                <a:latin typeface="Calibri"/>
                <a:cs typeface="Calibri"/>
              </a:rPr>
              <a:t>counters.</a:t>
            </a:r>
            <a:endParaRPr sz="1200">
              <a:latin typeface="Calibri"/>
              <a:cs typeface="Calibri"/>
            </a:endParaRPr>
          </a:p>
          <a:p>
            <a:pPr marL="384175" indent="-264160">
              <a:lnSpc>
                <a:spcPct val="100000"/>
              </a:lnSpc>
              <a:spcBef>
                <a:spcPts val="1005"/>
              </a:spcBef>
              <a:buAutoNum type="arabicPeriod" startAt="9"/>
              <a:tabLst>
                <a:tab pos="384175" algn="l"/>
              </a:tabLst>
            </a:pPr>
            <a:r>
              <a:rPr dirty="0" sz="1200" spc="65">
                <a:latin typeface="Calibri"/>
                <a:cs typeface="Calibri"/>
              </a:rPr>
              <a:t>The</a:t>
            </a:r>
            <a:r>
              <a:rPr dirty="0" sz="1200" spc="110">
                <a:latin typeface="Calibri"/>
                <a:cs typeface="Calibri"/>
              </a:rPr>
              <a:t> </a:t>
            </a:r>
            <a:r>
              <a:rPr dirty="0" sz="1200" spc="130">
                <a:latin typeface="Calibri"/>
                <a:cs typeface="Calibri"/>
              </a:rPr>
              <a:t>loop()</a:t>
            </a:r>
            <a:r>
              <a:rPr dirty="0" sz="1200" spc="114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area</a:t>
            </a:r>
            <a:r>
              <a:rPr dirty="0" sz="1200" spc="114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for</a:t>
            </a:r>
            <a:r>
              <a:rPr dirty="0" sz="1200" spc="120">
                <a:latin typeface="Calibri"/>
                <a:cs typeface="Calibri"/>
              </a:rPr>
              <a:t> </a:t>
            </a:r>
            <a:r>
              <a:rPr dirty="0" sz="1200" spc="110">
                <a:latin typeface="Calibri"/>
                <a:cs typeface="Calibri"/>
              </a:rPr>
              <a:t>CPU1</a:t>
            </a:r>
            <a:r>
              <a:rPr dirty="0" sz="1200" spc="114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is</a:t>
            </a:r>
            <a:r>
              <a:rPr dirty="0" sz="1200" spc="114">
                <a:latin typeface="Calibri"/>
                <a:cs typeface="Calibri"/>
              </a:rPr>
              <a:t> </a:t>
            </a:r>
            <a:r>
              <a:rPr dirty="0" sz="1200" spc="-10">
                <a:latin typeface="Calibri"/>
                <a:cs typeface="Calibri"/>
              </a:rPr>
              <a:t>empty.</a:t>
            </a:r>
            <a:endParaRPr sz="1200">
              <a:latin typeface="Calibri"/>
              <a:cs typeface="Calibri"/>
            </a:endParaRPr>
          </a:p>
          <a:p>
            <a:pPr algn="just" marL="384175" marR="6985" indent="-264795">
              <a:lnSpc>
                <a:spcPct val="100000"/>
              </a:lnSpc>
              <a:spcBef>
                <a:spcPts val="1000"/>
              </a:spcBef>
              <a:buAutoNum type="arabicPeriod" startAt="9"/>
              <a:tabLst>
                <a:tab pos="384175" algn="l"/>
              </a:tabLst>
            </a:pPr>
            <a:r>
              <a:rPr dirty="0" sz="1200" spc="65">
                <a:latin typeface="Calibri"/>
                <a:cs typeface="Calibri"/>
              </a:rPr>
              <a:t>In</a:t>
            </a:r>
            <a:r>
              <a:rPr dirty="0" sz="1200" spc="110">
                <a:latin typeface="Calibri"/>
                <a:cs typeface="Calibri"/>
              </a:rPr>
              <a:t> </a:t>
            </a:r>
            <a:r>
              <a:rPr dirty="0" sz="1200" spc="20">
                <a:latin typeface="Calibri"/>
                <a:cs typeface="Calibri"/>
              </a:rPr>
              <a:t>the</a:t>
            </a:r>
            <a:r>
              <a:rPr dirty="0" sz="1200" spc="114">
                <a:latin typeface="Calibri"/>
                <a:cs typeface="Calibri"/>
              </a:rPr>
              <a:t> </a:t>
            </a:r>
            <a:r>
              <a:rPr dirty="0" sz="1200" spc="130">
                <a:latin typeface="Calibri"/>
                <a:cs typeface="Calibri"/>
              </a:rPr>
              <a:t>loop()</a:t>
            </a:r>
            <a:r>
              <a:rPr dirty="0" sz="1200" spc="110">
                <a:latin typeface="Calibri"/>
                <a:cs typeface="Calibri"/>
              </a:rPr>
              <a:t> </a:t>
            </a:r>
            <a:r>
              <a:rPr dirty="0" sz="1200" spc="20">
                <a:latin typeface="Calibri"/>
                <a:cs typeface="Calibri"/>
              </a:rPr>
              <a:t>area</a:t>
            </a:r>
            <a:r>
              <a:rPr dirty="0" sz="1200" spc="114">
                <a:latin typeface="Calibri"/>
                <a:cs typeface="Calibri"/>
              </a:rPr>
              <a:t> </a:t>
            </a:r>
            <a:r>
              <a:rPr dirty="0" sz="1200" spc="20">
                <a:latin typeface="Calibri"/>
                <a:cs typeface="Calibri"/>
              </a:rPr>
              <a:t>for</a:t>
            </a:r>
            <a:r>
              <a:rPr dirty="0" sz="1200" spc="110">
                <a:latin typeface="Calibri"/>
                <a:cs typeface="Calibri"/>
              </a:rPr>
              <a:t> </a:t>
            </a:r>
            <a:r>
              <a:rPr dirty="0" sz="1200" spc="90">
                <a:latin typeface="Calibri"/>
                <a:cs typeface="Calibri"/>
              </a:rPr>
              <a:t>CPU2,</a:t>
            </a:r>
            <a:r>
              <a:rPr dirty="0" sz="1200" spc="125">
                <a:latin typeface="Calibri"/>
                <a:cs typeface="Calibri"/>
              </a:rPr>
              <a:t> </a:t>
            </a:r>
            <a:r>
              <a:rPr dirty="0" sz="1200" spc="20">
                <a:latin typeface="Calibri"/>
                <a:cs typeface="Calibri"/>
              </a:rPr>
              <a:t>the</a:t>
            </a:r>
            <a:r>
              <a:rPr dirty="0" sz="1200" spc="110">
                <a:latin typeface="Calibri"/>
                <a:cs typeface="Calibri"/>
              </a:rPr>
              <a:t> </a:t>
            </a:r>
            <a:r>
              <a:rPr dirty="0" sz="1200" spc="20">
                <a:latin typeface="Calibri"/>
                <a:cs typeface="Calibri"/>
              </a:rPr>
              <a:t>macro</a:t>
            </a:r>
            <a:r>
              <a:rPr dirty="0" sz="1200" spc="114">
                <a:latin typeface="Calibri"/>
                <a:cs typeface="Calibri"/>
              </a:rPr>
              <a:t> </a:t>
            </a:r>
            <a:r>
              <a:rPr dirty="0" sz="1200" spc="20">
                <a:latin typeface="Calibri"/>
                <a:cs typeface="Calibri"/>
              </a:rPr>
              <a:t>for</a:t>
            </a:r>
            <a:r>
              <a:rPr dirty="0" sz="1200" spc="110">
                <a:latin typeface="Calibri"/>
                <a:cs typeface="Calibri"/>
              </a:rPr>
              <a:t> </a:t>
            </a:r>
            <a:r>
              <a:rPr dirty="0" sz="1200" spc="20">
                <a:latin typeface="Calibri"/>
                <a:cs typeface="Calibri"/>
              </a:rPr>
              <a:t>the</a:t>
            </a:r>
            <a:r>
              <a:rPr dirty="0" sz="1200" spc="114">
                <a:latin typeface="Calibri"/>
                <a:cs typeface="Calibri"/>
              </a:rPr>
              <a:t> </a:t>
            </a:r>
            <a:r>
              <a:rPr dirty="0" sz="1200" spc="20">
                <a:latin typeface="Calibri"/>
                <a:cs typeface="Calibri"/>
              </a:rPr>
              <a:t>process/CPU</a:t>
            </a:r>
            <a:r>
              <a:rPr dirty="0" sz="1200" spc="114">
                <a:latin typeface="Calibri"/>
                <a:cs typeface="Calibri"/>
              </a:rPr>
              <a:t> </a:t>
            </a:r>
            <a:r>
              <a:rPr dirty="0" sz="1200" spc="20">
                <a:latin typeface="Calibri"/>
                <a:cs typeface="Calibri"/>
              </a:rPr>
              <a:t>status</a:t>
            </a:r>
            <a:r>
              <a:rPr dirty="0" sz="1200" spc="110">
                <a:latin typeface="Calibri"/>
                <a:cs typeface="Calibri"/>
              </a:rPr>
              <a:t> </a:t>
            </a:r>
            <a:r>
              <a:rPr dirty="0" sz="1200" spc="20">
                <a:latin typeface="Calibri"/>
                <a:cs typeface="Calibri"/>
              </a:rPr>
              <a:t>output</a:t>
            </a:r>
            <a:r>
              <a:rPr dirty="0" sz="1200" spc="114">
                <a:latin typeface="Calibri"/>
                <a:cs typeface="Calibri"/>
              </a:rPr>
              <a:t> </a:t>
            </a:r>
            <a:r>
              <a:rPr dirty="0" sz="1200" spc="20">
                <a:latin typeface="Calibri"/>
                <a:cs typeface="Calibri"/>
              </a:rPr>
              <a:t>is</a:t>
            </a:r>
            <a:r>
              <a:rPr dirty="0" sz="1200" spc="110">
                <a:latin typeface="Calibri"/>
                <a:cs typeface="Calibri"/>
              </a:rPr>
              <a:t> </a:t>
            </a:r>
            <a:r>
              <a:rPr dirty="0" sz="1200" spc="20">
                <a:latin typeface="Calibri"/>
                <a:cs typeface="Calibri"/>
              </a:rPr>
              <a:t>called</a:t>
            </a:r>
            <a:r>
              <a:rPr dirty="0" sz="1200" spc="114">
                <a:latin typeface="Calibri"/>
                <a:cs typeface="Calibri"/>
              </a:rPr>
              <a:t> </a:t>
            </a:r>
            <a:r>
              <a:rPr dirty="0" sz="1200" spc="20">
                <a:latin typeface="Calibri"/>
                <a:cs typeface="Calibri"/>
              </a:rPr>
              <a:t>every</a:t>
            </a:r>
            <a:r>
              <a:rPr dirty="0" sz="1200" spc="110">
                <a:latin typeface="Calibri"/>
                <a:cs typeface="Calibri"/>
              </a:rPr>
              <a:t> </a:t>
            </a:r>
            <a:r>
              <a:rPr dirty="0" sz="1200" spc="-50">
                <a:latin typeface="Calibri"/>
                <a:cs typeface="Calibri"/>
              </a:rPr>
              <a:t>5 </a:t>
            </a:r>
            <a:r>
              <a:rPr dirty="0" sz="1200">
                <a:latin typeface="Calibri"/>
                <a:cs typeface="Calibri"/>
              </a:rPr>
              <a:t>seconds.</a:t>
            </a:r>
            <a:r>
              <a:rPr dirty="0" sz="1200" spc="30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During</a:t>
            </a:r>
            <a:r>
              <a:rPr dirty="0" sz="1200" spc="15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the</a:t>
            </a:r>
            <a:r>
              <a:rPr dirty="0" sz="1200" spc="15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status</a:t>
            </a:r>
            <a:r>
              <a:rPr dirty="0" sz="1200" spc="15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output,</a:t>
            </a:r>
            <a:r>
              <a:rPr dirty="0" sz="1200" spc="15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the</a:t>
            </a:r>
            <a:r>
              <a:rPr dirty="0" sz="1200" spc="15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status</a:t>
            </a:r>
            <a:r>
              <a:rPr dirty="0" sz="1200" spc="15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of</a:t>
            </a:r>
            <a:r>
              <a:rPr dirty="0" sz="1200" spc="15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each</a:t>
            </a:r>
            <a:r>
              <a:rPr dirty="0" sz="1200" spc="155">
                <a:latin typeface="Calibri"/>
                <a:cs typeface="Calibri"/>
              </a:rPr>
              <a:t> CPU </a:t>
            </a:r>
            <a:r>
              <a:rPr dirty="0" sz="1200">
                <a:latin typeface="Calibri"/>
                <a:cs typeface="Calibri"/>
              </a:rPr>
              <a:t>and</a:t>
            </a:r>
            <a:r>
              <a:rPr dirty="0" sz="1200" spc="15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each</a:t>
            </a:r>
            <a:r>
              <a:rPr dirty="0" sz="1200" spc="15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task</a:t>
            </a:r>
            <a:r>
              <a:rPr dirty="0" sz="1200" spc="15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is</a:t>
            </a:r>
            <a:r>
              <a:rPr dirty="0" sz="1200" spc="15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purely</a:t>
            </a:r>
            <a:r>
              <a:rPr dirty="0" sz="1200" spc="150">
                <a:latin typeface="Calibri"/>
                <a:cs typeface="Calibri"/>
              </a:rPr>
              <a:t> </a:t>
            </a:r>
            <a:r>
              <a:rPr dirty="0" sz="1200" spc="-10">
                <a:latin typeface="Calibri"/>
                <a:cs typeface="Calibri"/>
              </a:rPr>
              <a:t>random.</a:t>
            </a:r>
            <a:endParaRPr sz="12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1255"/>
              </a:spcBef>
              <a:buFont typeface="Calibri"/>
              <a:buAutoNum type="arabicPeriod" startAt="9"/>
            </a:pPr>
            <a:endParaRPr sz="12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dirty="0" sz="1200">
                <a:latin typeface="Calibri"/>
                <a:cs typeface="Calibri"/>
              </a:rPr>
              <a:t>Both</a:t>
            </a:r>
            <a:r>
              <a:rPr dirty="0" sz="1200" spc="14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counter</a:t>
            </a:r>
            <a:r>
              <a:rPr dirty="0" sz="1200" spc="15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tasks</a:t>
            </a:r>
            <a:r>
              <a:rPr dirty="0" sz="1200" spc="15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have</a:t>
            </a:r>
            <a:r>
              <a:rPr dirty="0" sz="1200" spc="15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the</a:t>
            </a:r>
            <a:r>
              <a:rPr dirty="0" sz="1200" spc="15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following</a:t>
            </a:r>
            <a:r>
              <a:rPr dirty="0" sz="1200" spc="150">
                <a:latin typeface="Calibri"/>
                <a:cs typeface="Calibri"/>
              </a:rPr>
              <a:t> </a:t>
            </a:r>
            <a:r>
              <a:rPr dirty="0" sz="1200" spc="-10">
                <a:latin typeface="Calibri"/>
                <a:cs typeface="Calibri"/>
              </a:rPr>
              <a:t>content:</a:t>
            </a:r>
            <a:endParaRPr sz="12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950"/>
              </a:spcBef>
            </a:pPr>
            <a:endParaRPr sz="1200">
              <a:latin typeface="Calibri"/>
              <a:cs typeface="Calibri"/>
            </a:endParaRPr>
          </a:p>
          <a:p>
            <a:pPr lvl="1" marL="384175" indent="-189865">
              <a:lnSpc>
                <a:spcPct val="100000"/>
              </a:lnSpc>
              <a:buAutoNum type="arabicPeriod"/>
              <a:tabLst>
                <a:tab pos="384175" algn="l"/>
              </a:tabLst>
            </a:pPr>
            <a:r>
              <a:rPr dirty="0" sz="1200">
                <a:latin typeface="Calibri"/>
                <a:cs typeface="Calibri"/>
              </a:rPr>
              <a:t>Declaring</a:t>
            </a:r>
            <a:r>
              <a:rPr dirty="0" sz="1200" spc="204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parameter</a:t>
            </a:r>
            <a:r>
              <a:rPr dirty="0" sz="1200" spc="20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transfers</a:t>
            </a:r>
            <a:r>
              <a:rPr dirty="0" sz="1200" spc="204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and</a:t>
            </a:r>
            <a:r>
              <a:rPr dirty="0" sz="1200" spc="204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private</a:t>
            </a:r>
            <a:r>
              <a:rPr dirty="0" sz="1200" spc="204">
                <a:latin typeface="Calibri"/>
                <a:cs typeface="Calibri"/>
              </a:rPr>
              <a:t> </a:t>
            </a:r>
            <a:r>
              <a:rPr dirty="0" sz="1200" spc="-10">
                <a:latin typeface="Calibri"/>
                <a:cs typeface="Calibri"/>
              </a:rPr>
              <a:t>variables.</a:t>
            </a:r>
            <a:endParaRPr sz="1200">
              <a:latin typeface="Calibri"/>
              <a:cs typeface="Calibri"/>
            </a:endParaRPr>
          </a:p>
          <a:p>
            <a:pPr lvl="1" marL="384175" indent="-189865">
              <a:lnSpc>
                <a:spcPct val="100000"/>
              </a:lnSpc>
              <a:spcBef>
                <a:spcPts val="1000"/>
              </a:spcBef>
              <a:buAutoNum type="arabicPeriod"/>
              <a:tabLst>
                <a:tab pos="384175" algn="l"/>
              </a:tabLst>
            </a:pPr>
            <a:r>
              <a:rPr dirty="0" sz="1200">
                <a:latin typeface="Calibri"/>
                <a:cs typeface="Calibri"/>
              </a:rPr>
              <a:t>Opening</a:t>
            </a:r>
            <a:r>
              <a:rPr dirty="0" sz="1200" spc="13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an</a:t>
            </a:r>
            <a:r>
              <a:rPr dirty="0" sz="1200" spc="13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execution</a:t>
            </a:r>
            <a:r>
              <a:rPr dirty="0" sz="1200" spc="13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loop</a:t>
            </a:r>
            <a:r>
              <a:rPr dirty="0" sz="1200" spc="13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that</a:t>
            </a:r>
            <a:r>
              <a:rPr dirty="0" sz="1200" spc="13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never</a:t>
            </a:r>
            <a:r>
              <a:rPr dirty="0" sz="1200" spc="13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ends.</a:t>
            </a:r>
            <a:r>
              <a:rPr dirty="0" sz="1200" spc="280">
                <a:latin typeface="Calibri"/>
                <a:cs typeface="Calibri"/>
              </a:rPr>
              <a:t> </a:t>
            </a:r>
            <a:r>
              <a:rPr dirty="0" sz="1200" spc="175">
                <a:latin typeface="Calibri"/>
                <a:cs typeface="Calibri"/>
              </a:rPr>
              <a:t>A</a:t>
            </a:r>
            <a:r>
              <a:rPr dirty="0" sz="1200" spc="13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separate</a:t>
            </a:r>
            <a:r>
              <a:rPr dirty="0" sz="1200" spc="135">
                <a:latin typeface="Calibri"/>
                <a:cs typeface="Calibri"/>
              </a:rPr>
              <a:t> </a:t>
            </a:r>
            <a:r>
              <a:rPr dirty="0" sz="1200" spc="160">
                <a:latin typeface="Calibri"/>
                <a:cs typeface="Calibri"/>
              </a:rPr>
              <a:t>exit</a:t>
            </a:r>
            <a:r>
              <a:rPr dirty="0" sz="1200" spc="13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would</a:t>
            </a:r>
            <a:r>
              <a:rPr dirty="0" sz="1200" spc="13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finish</a:t>
            </a:r>
            <a:r>
              <a:rPr dirty="0" sz="1200" spc="13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the</a:t>
            </a:r>
            <a:r>
              <a:rPr dirty="0" sz="1200" spc="135">
                <a:latin typeface="Calibri"/>
                <a:cs typeface="Calibri"/>
              </a:rPr>
              <a:t> </a:t>
            </a:r>
            <a:r>
              <a:rPr dirty="0" sz="1200" spc="-10">
                <a:latin typeface="Calibri"/>
                <a:cs typeface="Calibri"/>
              </a:rPr>
              <a:t>task.</a:t>
            </a:r>
            <a:endParaRPr sz="1200">
              <a:latin typeface="Calibri"/>
              <a:cs typeface="Calibri"/>
            </a:endParaRPr>
          </a:p>
          <a:p>
            <a:pPr algn="just" lvl="1" marL="384175" marR="6350" indent="-190500">
              <a:lnSpc>
                <a:spcPct val="100000"/>
              </a:lnSpc>
              <a:spcBef>
                <a:spcPts val="1005"/>
              </a:spcBef>
              <a:buAutoNum type="arabicPeriod"/>
              <a:tabLst>
                <a:tab pos="384175" algn="l"/>
              </a:tabLst>
            </a:pPr>
            <a:r>
              <a:rPr dirty="0" sz="1200" spc="60">
                <a:latin typeface="Calibri"/>
                <a:cs typeface="Calibri"/>
              </a:rPr>
              <a:t>The</a:t>
            </a:r>
            <a:r>
              <a:rPr dirty="0" sz="1200" spc="9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counter</a:t>
            </a:r>
            <a:r>
              <a:rPr dirty="0" sz="1200" spc="10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is</a:t>
            </a:r>
            <a:r>
              <a:rPr dirty="0" sz="1200" spc="9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incremented</a:t>
            </a:r>
            <a:r>
              <a:rPr dirty="0" sz="1200" spc="10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by</a:t>
            </a:r>
            <a:r>
              <a:rPr dirty="0" sz="1200" spc="9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1</a:t>
            </a:r>
            <a:r>
              <a:rPr dirty="0" sz="1200" spc="10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within</a:t>
            </a:r>
            <a:r>
              <a:rPr dirty="0" sz="1200" spc="10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the</a:t>
            </a:r>
            <a:r>
              <a:rPr dirty="0" sz="1200" spc="9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loop.</a:t>
            </a:r>
            <a:r>
              <a:rPr dirty="0" sz="1200" spc="265">
                <a:latin typeface="Calibri"/>
                <a:cs typeface="Calibri"/>
              </a:rPr>
              <a:t> </a:t>
            </a:r>
            <a:r>
              <a:rPr dirty="0" sz="1200" spc="65">
                <a:latin typeface="Calibri"/>
                <a:cs typeface="Calibri"/>
              </a:rPr>
              <a:t>With</a:t>
            </a:r>
            <a:r>
              <a:rPr dirty="0" sz="1200" spc="10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the</a:t>
            </a:r>
            <a:r>
              <a:rPr dirty="0" sz="1200" spc="10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uint8</a:t>
            </a:r>
            <a:r>
              <a:rPr dirty="0" sz="1200" spc="9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data</a:t>
            </a:r>
            <a:r>
              <a:rPr dirty="0" sz="1200" spc="10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type</a:t>
            </a:r>
            <a:r>
              <a:rPr dirty="0" sz="1200" spc="95">
                <a:latin typeface="Calibri"/>
                <a:cs typeface="Calibri"/>
              </a:rPr>
              <a:t> </a:t>
            </a:r>
            <a:r>
              <a:rPr dirty="0" sz="1200" spc="50">
                <a:latin typeface="Calibri"/>
                <a:cs typeface="Calibri"/>
              </a:rPr>
              <a:t>it</a:t>
            </a:r>
            <a:r>
              <a:rPr dirty="0" sz="1200" spc="10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counts</a:t>
            </a:r>
            <a:r>
              <a:rPr dirty="0" sz="1200" spc="9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up</a:t>
            </a:r>
            <a:r>
              <a:rPr dirty="0" sz="1200" spc="10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to</a:t>
            </a:r>
            <a:r>
              <a:rPr dirty="0" sz="1200" spc="100">
                <a:latin typeface="Calibri"/>
                <a:cs typeface="Calibri"/>
              </a:rPr>
              <a:t> </a:t>
            </a:r>
            <a:r>
              <a:rPr dirty="0" sz="1200" spc="-25">
                <a:latin typeface="Calibri"/>
                <a:cs typeface="Calibri"/>
              </a:rPr>
              <a:t>255 </a:t>
            </a:r>
            <a:r>
              <a:rPr dirty="0" sz="1200">
                <a:latin typeface="Calibri"/>
                <a:cs typeface="Calibri"/>
              </a:rPr>
              <a:t>and</a:t>
            </a:r>
            <a:r>
              <a:rPr dirty="0" sz="1200" spc="15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then</a:t>
            </a:r>
            <a:r>
              <a:rPr dirty="0" sz="1200" spc="160">
                <a:latin typeface="Calibri"/>
                <a:cs typeface="Calibri"/>
              </a:rPr>
              <a:t> </a:t>
            </a:r>
            <a:r>
              <a:rPr dirty="0" sz="1200" spc="50">
                <a:latin typeface="Calibri"/>
                <a:cs typeface="Calibri"/>
              </a:rPr>
              <a:t>it</a:t>
            </a:r>
            <a:r>
              <a:rPr dirty="0" sz="1200" spc="16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restarts</a:t>
            </a:r>
            <a:r>
              <a:rPr dirty="0" sz="1200" spc="15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at</a:t>
            </a:r>
            <a:r>
              <a:rPr dirty="0" sz="1200" spc="165">
                <a:latin typeface="Calibri"/>
                <a:cs typeface="Calibri"/>
              </a:rPr>
              <a:t> </a:t>
            </a:r>
            <a:r>
              <a:rPr dirty="0" sz="1200" spc="-25">
                <a:latin typeface="Calibri"/>
                <a:cs typeface="Calibri"/>
              </a:rPr>
              <a:t>0.</a:t>
            </a:r>
            <a:endParaRPr sz="1200">
              <a:latin typeface="Calibri"/>
              <a:cs typeface="Calibri"/>
            </a:endParaRPr>
          </a:p>
          <a:p>
            <a:pPr algn="just" lvl="1" marL="384175" marR="6985" indent="-190500">
              <a:lnSpc>
                <a:spcPct val="100000"/>
              </a:lnSpc>
              <a:spcBef>
                <a:spcPts val="1005"/>
              </a:spcBef>
              <a:buAutoNum type="arabicPeriod"/>
              <a:tabLst>
                <a:tab pos="384175" algn="l"/>
              </a:tabLst>
            </a:pPr>
            <a:r>
              <a:rPr dirty="0" sz="1200" spc="175">
                <a:latin typeface="Calibri"/>
                <a:cs typeface="Calibri"/>
              </a:rPr>
              <a:t>A</a:t>
            </a:r>
            <a:r>
              <a:rPr dirty="0" sz="1200" spc="13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random</a:t>
            </a:r>
            <a:r>
              <a:rPr dirty="0" sz="1200" spc="13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delay</a:t>
            </a:r>
            <a:r>
              <a:rPr dirty="0" sz="1200" spc="13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time</a:t>
            </a:r>
            <a:r>
              <a:rPr dirty="0" sz="1200" spc="13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is</a:t>
            </a:r>
            <a:r>
              <a:rPr dirty="0" sz="1200" spc="13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then</a:t>
            </a:r>
            <a:r>
              <a:rPr dirty="0" sz="1200" spc="13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formed</a:t>
            </a:r>
            <a:r>
              <a:rPr dirty="0" sz="1200" spc="14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to</a:t>
            </a:r>
            <a:r>
              <a:rPr dirty="0" sz="1200" spc="13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simulate</a:t>
            </a:r>
            <a:r>
              <a:rPr dirty="0" sz="1200" spc="13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real</a:t>
            </a:r>
            <a:r>
              <a:rPr dirty="0" sz="1200" spc="14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applications.</a:t>
            </a:r>
            <a:r>
              <a:rPr dirty="0" sz="1200" spc="30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Which</a:t>
            </a:r>
            <a:r>
              <a:rPr dirty="0" sz="1200" spc="14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task</a:t>
            </a:r>
            <a:r>
              <a:rPr dirty="0" sz="1200" spc="13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wins</a:t>
            </a:r>
            <a:r>
              <a:rPr dirty="0" sz="1200" spc="13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in</a:t>
            </a:r>
            <a:r>
              <a:rPr dirty="0" sz="1200" spc="14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the</a:t>
            </a:r>
            <a:r>
              <a:rPr dirty="0" sz="1200" spc="135">
                <a:latin typeface="Calibri"/>
                <a:cs typeface="Calibri"/>
              </a:rPr>
              <a:t> </a:t>
            </a:r>
            <a:r>
              <a:rPr dirty="0" sz="1200" spc="-25">
                <a:latin typeface="Calibri"/>
                <a:cs typeface="Calibri"/>
              </a:rPr>
              <a:t>end </a:t>
            </a:r>
            <a:r>
              <a:rPr dirty="0" sz="1200">
                <a:latin typeface="Calibri"/>
                <a:cs typeface="Calibri"/>
              </a:rPr>
              <a:t>is</a:t>
            </a:r>
            <a:r>
              <a:rPr dirty="0" sz="1200" spc="12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a</a:t>
            </a:r>
            <a:r>
              <a:rPr dirty="0" sz="1200" spc="13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matter</a:t>
            </a:r>
            <a:r>
              <a:rPr dirty="0" sz="1200" spc="12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of</a:t>
            </a:r>
            <a:r>
              <a:rPr dirty="0" sz="1200" spc="125">
                <a:latin typeface="Calibri"/>
                <a:cs typeface="Calibri"/>
              </a:rPr>
              <a:t> </a:t>
            </a:r>
            <a:r>
              <a:rPr dirty="0" sz="1200" spc="-10">
                <a:latin typeface="Calibri"/>
                <a:cs typeface="Calibri"/>
              </a:rPr>
              <a:t>chance.</a:t>
            </a:r>
            <a:endParaRPr sz="1200">
              <a:latin typeface="Calibri"/>
              <a:cs typeface="Calibri"/>
            </a:endParaRPr>
          </a:p>
          <a:p>
            <a:pPr algn="just" lvl="1" marL="384175" marR="8255" indent="-190500">
              <a:lnSpc>
                <a:spcPct val="100000"/>
              </a:lnSpc>
              <a:spcBef>
                <a:spcPts val="1005"/>
              </a:spcBef>
              <a:buAutoNum type="arabicPeriod"/>
              <a:tabLst>
                <a:tab pos="384175" algn="l"/>
              </a:tabLst>
            </a:pPr>
            <a:r>
              <a:rPr dirty="0" sz="1200" spc="60">
                <a:latin typeface="Calibri"/>
                <a:cs typeface="Calibri"/>
              </a:rPr>
              <a:t>The</a:t>
            </a:r>
            <a:r>
              <a:rPr dirty="0" sz="1200" spc="254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semaphore</a:t>
            </a:r>
            <a:r>
              <a:rPr dirty="0" sz="1200" spc="26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is</a:t>
            </a:r>
            <a:r>
              <a:rPr dirty="0" sz="1200" spc="254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set</a:t>
            </a:r>
            <a:r>
              <a:rPr dirty="0" sz="1200" spc="26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to</a:t>
            </a:r>
            <a:r>
              <a:rPr dirty="0" sz="1200" spc="254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block</a:t>
            </a:r>
            <a:r>
              <a:rPr dirty="0" sz="1200" spc="26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out</a:t>
            </a:r>
            <a:r>
              <a:rPr dirty="0" sz="1200" spc="254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all</a:t>
            </a:r>
            <a:r>
              <a:rPr dirty="0" sz="1200" spc="26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other</a:t>
            </a:r>
            <a:r>
              <a:rPr dirty="0" sz="1200" spc="254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tasks</a:t>
            </a:r>
            <a:r>
              <a:rPr dirty="0" sz="1200" spc="26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when</a:t>
            </a:r>
            <a:r>
              <a:rPr dirty="0" sz="1200" spc="254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using</a:t>
            </a:r>
            <a:r>
              <a:rPr dirty="0" sz="1200" spc="26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the</a:t>
            </a:r>
            <a:r>
              <a:rPr dirty="0" sz="1200" spc="260">
                <a:latin typeface="Calibri"/>
                <a:cs typeface="Calibri"/>
              </a:rPr>
              <a:t> </a:t>
            </a:r>
            <a:r>
              <a:rPr dirty="0" sz="1200" spc="170">
                <a:latin typeface="Calibri"/>
                <a:cs typeface="Calibri"/>
              </a:rPr>
              <a:t>OLED</a:t>
            </a:r>
            <a:r>
              <a:rPr dirty="0" sz="1200" spc="254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display.</a:t>
            </a:r>
            <a:r>
              <a:rPr dirty="0" sz="1200" spc="185">
                <a:latin typeface="Calibri"/>
                <a:cs typeface="Calibri"/>
              </a:rPr>
              <a:t>  </a:t>
            </a:r>
            <a:r>
              <a:rPr dirty="0" sz="1200" spc="65">
                <a:latin typeface="Calibri"/>
                <a:cs typeface="Calibri"/>
              </a:rPr>
              <a:t>The</a:t>
            </a:r>
            <a:r>
              <a:rPr dirty="0" sz="1200" spc="260">
                <a:latin typeface="Calibri"/>
                <a:cs typeface="Calibri"/>
              </a:rPr>
              <a:t> </a:t>
            </a:r>
            <a:r>
              <a:rPr dirty="0" sz="1200" spc="-25">
                <a:latin typeface="Calibri"/>
                <a:cs typeface="Calibri"/>
              </a:rPr>
              <a:t>two </a:t>
            </a:r>
            <a:r>
              <a:rPr dirty="0" sz="1200">
                <a:latin typeface="Calibri"/>
                <a:cs typeface="Calibri"/>
              </a:rPr>
              <a:t>counter</a:t>
            </a:r>
            <a:r>
              <a:rPr dirty="0" sz="1200" spc="12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tasks</a:t>
            </a:r>
            <a:r>
              <a:rPr dirty="0" sz="1200" spc="12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block</a:t>
            </a:r>
            <a:r>
              <a:rPr dirty="0" sz="1200" spc="13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each</a:t>
            </a:r>
            <a:r>
              <a:rPr dirty="0" sz="1200" spc="13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other</a:t>
            </a:r>
            <a:r>
              <a:rPr dirty="0" sz="1200" spc="125">
                <a:latin typeface="Calibri"/>
                <a:cs typeface="Calibri"/>
              </a:rPr>
              <a:t> </a:t>
            </a:r>
            <a:r>
              <a:rPr dirty="0" sz="1200" spc="-20">
                <a:latin typeface="Calibri"/>
                <a:cs typeface="Calibri"/>
              </a:rPr>
              <a:t>out.</a:t>
            </a:r>
            <a:endParaRPr sz="1200">
              <a:latin typeface="Calibri"/>
              <a:cs typeface="Calibri"/>
            </a:endParaRPr>
          </a:p>
          <a:p>
            <a:pPr algn="just" lvl="1" marL="384175" marR="6350" indent="-190500">
              <a:lnSpc>
                <a:spcPct val="100000"/>
              </a:lnSpc>
              <a:spcBef>
                <a:spcPts val="1005"/>
              </a:spcBef>
              <a:buAutoNum type="arabicPeriod"/>
              <a:tabLst>
                <a:tab pos="384175" algn="l"/>
              </a:tabLst>
            </a:pPr>
            <a:r>
              <a:rPr dirty="0" sz="1200">
                <a:latin typeface="Calibri"/>
                <a:cs typeface="Calibri"/>
              </a:rPr>
              <a:t>After</a:t>
            </a:r>
            <a:r>
              <a:rPr dirty="0" sz="1200" spc="3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setting</a:t>
            </a:r>
            <a:r>
              <a:rPr dirty="0" sz="1200" spc="4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the</a:t>
            </a:r>
            <a:r>
              <a:rPr dirty="0" sz="1200" spc="40">
                <a:latin typeface="Calibri"/>
                <a:cs typeface="Calibri"/>
              </a:rPr>
              <a:t> </a:t>
            </a:r>
            <a:r>
              <a:rPr dirty="0" sz="1200" spc="-10">
                <a:latin typeface="Calibri"/>
                <a:cs typeface="Calibri"/>
              </a:rPr>
              <a:t>semaphore,</a:t>
            </a:r>
            <a:r>
              <a:rPr dirty="0" sz="1200" spc="6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the</a:t>
            </a:r>
            <a:r>
              <a:rPr dirty="0" sz="1200" spc="4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display</a:t>
            </a:r>
            <a:r>
              <a:rPr dirty="0" sz="1200" spc="4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procedure</a:t>
            </a:r>
            <a:r>
              <a:rPr dirty="0" sz="1200" spc="4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is</a:t>
            </a:r>
            <a:r>
              <a:rPr dirty="0" sz="1200" spc="4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called.</a:t>
            </a:r>
            <a:r>
              <a:rPr dirty="0" sz="1200" spc="275">
                <a:latin typeface="Calibri"/>
                <a:cs typeface="Calibri"/>
              </a:rPr>
              <a:t> </a:t>
            </a:r>
            <a:r>
              <a:rPr dirty="0" sz="1200" spc="65">
                <a:latin typeface="Calibri"/>
                <a:cs typeface="Calibri"/>
              </a:rPr>
              <a:t>The</a:t>
            </a:r>
            <a:r>
              <a:rPr dirty="0" sz="1200" spc="4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old</a:t>
            </a:r>
            <a:r>
              <a:rPr dirty="0" sz="1200" spc="3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value</a:t>
            </a:r>
            <a:r>
              <a:rPr dirty="0" sz="1200" spc="4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must</a:t>
            </a:r>
            <a:r>
              <a:rPr dirty="0" sz="1200" spc="4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first</a:t>
            </a:r>
            <a:r>
              <a:rPr dirty="0" sz="1200" spc="4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be</a:t>
            </a:r>
            <a:r>
              <a:rPr dirty="0" sz="1200" spc="40">
                <a:latin typeface="Calibri"/>
                <a:cs typeface="Calibri"/>
              </a:rPr>
              <a:t> </a:t>
            </a:r>
            <a:r>
              <a:rPr dirty="0" sz="1200" spc="-10">
                <a:latin typeface="Calibri"/>
                <a:cs typeface="Calibri"/>
              </a:rPr>
              <a:t>deleted. </a:t>
            </a:r>
            <a:r>
              <a:rPr dirty="0" sz="1200">
                <a:latin typeface="Calibri"/>
                <a:cs typeface="Calibri"/>
              </a:rPr>
              <a:t>Then,</a:t>
            </a:r>
            <a:r>
              <a:rPr dirty="0" sz="1200" spc="21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the</a:t>
            </a:r>
            <a:r>
              <a:rPr dirty="0" sz="1200" spc="20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new</a:t>
            </a:r>
            <a:r>
              <a:rPr dirty="0" sz="1200" spc="20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count</a:t>
            </a:r>
            <a:r>
              <a:rPr dirty="0" sz="1200" spc="20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value</a:t>
            </a:r>
            <a:r>
              <a:rPr dirty="0" sz="1200" spc="19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must</a:t>
            </a:r>
            <a:r>
              <a:rPr dirty="0" sz="1200" spc="20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be</a:t>
            </a:r>
            <a:r>
              <a:rPr dirty="0" sz="1200" spc="20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converted</a:t>
            </a:r>
            <a:r>
              <a:rPr dirty="0" sz="1200" spc="20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to</a:t>
            </a:r>
            <a:r>
              <a:rPr dirty="0" sz="1200" spc="20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the</a:t>
            </a:r>
            <a:r>
              <a:rPr dirty="0" sz="1200" spc="20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data</a:t>
            </a:r>
            <a:r>
              <a:rPr dirty="0" sz="1200" spc="20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type</a:t>
            </a:r>
            <a:r>
              <a:rPr dirty="0" sz="1200" spc="195">
                <a:latin typeface="Calibri"/>
                <a:cs typeface="Calibri"/>
              </a:rPr>
              <a:t> </a:t>
            </a:r>
            <a:r>
              <a:rPr dirty="0" sz="1200" spc="145">
                <a:latin typeface="Calibri"/>
                <a:cs typeface="Calibri"/>
              </a:rPr>
              <a:t>CHAR.</a:t>
            </a:r>
            <a:r>
              <a:rPr dirty="0" sz="1200" spc="204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After</a:t>
            </a:r>
            <a:r>
              <a:rPr dirty="0" sz="1200" spc="20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that,</a:t>
            </a:r>
            <a:r>
              <a:rPr dirty="0" sz="1200" spc="21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the</a:t>
            </a:r>
            <a:r>
              <a:rPr dirty="0" sz="1200" spc="195">
                <a:latin typeface="Calibri"/>
                <a:cs typeface="Calibri"/>
              </a:rPr>
              <a:t> </a:t>
            </a:r>
            <a:r>
              <a:rPr dirty="0" sz="1200" spc="-10">
                <a:latin typeface="Calibri"/>
                <a:cs typeface="Calibri"/>
              </a:rPr>
              <a:t>value </a:t>
            </a:r>
            <a:r>
              <a:rPr dirty="0" sz="1200">
                <a:latin typeface="Calibri"/>
                <a:cs typeface="Calibri"/>
              </a:rPr>
              <a:t>can</a:t>
            </a:r>
            <a:r>
              <a:rPr dirty="0" sz="1200" spc="15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be</a:t>
            </a:r>
            <a:r>
              <a:rPr dirty="0" sz="1200" spc="15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output</a:t>
            </a:r>
            <a:r>
              <a:rPr dirty="0" sz="1200" spc="15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again</a:t>
            </a:r>
            <a:r>
              <a:rPr dirty="0" sz="1200" spc="15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at</a:t>
            </a:r>
            <a:r>
              <a:rPr dirty="0" sz="1200" spc="16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the</a:t>
            </a:r>
            <a:r>
              <a:rPr dirty="0" sz="1200" spc="15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correct</a:t>
            </a:r>
            <a:r>
              <a:rPr dirty="0" sz="1200" spc="15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position</a:t>
            </a:r>
            <a:r>
              <a:rPr dirty="0" sz="1200" spc="16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in</a:t>
            </a:r>
            <a:r>
              <a:rPr dirty="0" sz="1200" spc="15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the</a:t>
            </a:r>
            <a:r>
              <a:rPr dirty="0" sz="1200" spc="155">
                <a:latin typeface="Calibri"/>
                <a:cs typeface="Calibri"/>
              </a:rPr>
              <a:t> </a:t>
            </a:r>
            <a:r>
              <a:rPr dirty="0" sz="1200" spc="-10">
                <a:latin typeface="Calibri"/>
                <a:cs typeface="Calibri"/>
              </a:rPr>
              <a:t>display.</a:t>
            </a:r>
            <a:endParaRPr sz="1200">
              <a:latin typeface="Calibri"/>
              <a:cs typeface="Calibri"/>
            </a:endParaRPr>
          </a:p>
          <a:p>
            <a:pPr algn="just" lvl="1" marL="384175" marR="7620" indent="-190500">
              <a:lnSpc>
                <a:spcPct val="100000"/>
              </a:lnSpc>
              <a:spcBef>
                <a:spcPts val="1010"/>
              </a:spcBef>
              <a:buAutoNum type="arabicPeriod"/>
              <a:tabLst>
                <a:tab pos="384175" algn="l"/>
              </a:tabLst>
            </a:pPr>
            <a:r>
              <a:rPr dirty="0" sz="1200">
                <a:latin typeface="Calibri"/>
                <a:cs typeface="Calibri"/>
              </a:rPr>
              <a:t>After</a:t>
            </a:r>
            <a:r>
              <a:rPr dirty="0" sz="1200" spc="12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a</a:t>
            </a:r>
            <a:r>
              <a:rPr dirty="0" sz="1200" spc="12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short</a:t>
            </a:r>
            <a:r>
              <a:rPr dirty="0" sz="1200" spc="12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artificially</a:t>
            </a:r>
            <a:r>
              <a:rPr dirty="0" sz="1200" spc="12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inserted</a:t>
            </a:r>
            <a:r>
              <a:rPr dirty="0" sz="1200" spc="12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delay,</a:t>
            </a:r>
            <a:r>
              <a:rPr dirty="0" sz="1200" spc="13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the</a:t>
            </a:r>
            <a:r>
              <a:rPr dirty="0" sz="1200" spc="114">
                <a:latin typeface="Calibri"/>
                <a:cs typeface="Calibri"/>
              </a:rPr>
              <a:t> </a:t>
            </a:r>
            <a:r>
              <a:rPr dirty="0" sz="1200" spc="-10">
                <a:latin typeface="Calibri"/>
                <a:cs typeface="Calibri"/>
              </a:rPr>
              <a:t>semaphore</a:t>
            </a:r>
            <a:r>
              <a:rPr dirty="0" sz="1200" spc="114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is</a:t>
            </a:r>
            <a:r>
              <a:rPr dirty="0" sz="1200" spc="114">
                <a:latin typeface="Calibri"/>
                <a:cs typeface="Calibri"/>
              </a:rPr>
              <a:t> </a:t>
            </a:r>
            <a:r>
              <a:rPr dirty="0" sz="1200" spc="-10">
                <a:latin typeface="Calibri"/>
                <a:cs typeface="Calibri"/>
              </a:rPr>
              <a:t>released</a:t>
            </a:r>
            <a:r>
              <a:rPr dirty="0" sz="1200" spc="114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and</a:t>
            </a:r>
            <a:r>
              <a:rPr dirty="0" sz="1200" spc="12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the</a:t>
            </a:r>
            <a:r>
              <a:rPr dirty="0" sz="1200" spc="114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endless</a:t>
            </a:r>
            <a:r>
              <a:rPr dirty="0" sz="1200" spc="114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loop</a:t>
            </a:r>
            <a:r>
              <a:rPr dirty="0" sz="1200" spc="114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can</a:t>
            </a:r>
            <a:r>
              <a:rPr dirty="0" sz="1200" spc="125">
                <a:latin typeface="Calibri"/>
                <a:cs typeface="Calibri"/>
              </a:rPr>
              <a:t> </a:t>
            </a:r>
            <a:r>
              <a:rPr dirty="0" sz="1200" spc="-25">
                <a:latin typeface="Calibri"/>
                <a:cs typeface="Calibri"/>
              </a:rPr>
              <a:t>run </a:t>
            </a:r>
            <a:r>
              <a:rPr dirty="0" sz="1200" spc="-10">
                <a:latin typeface="Calibri"/>
                <a:cs typeface="Calibri"/>
              </a:rPr>
              <a:t>again.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3" name="object 3" descr="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49530">
              <a:lnSpc>
                <a:spcPts val="1235"/>
              </a:lnSpc>
            </a:pPr>
            <a:fld id="{81D60167-4931-47E6-BA6A-407CBD079E47}" type="slidenum">
              <a:rPr dirty="0" spc="-25"/>
              <a:t>35</a:t>
            </a:fld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5" descr="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49530">
              <a:lnSpc>
                <a:spcPts val="1235"/>
              </a:lnSpc>
            </a:pPr>
            <a:fld id="{81D60167-4931-47E6-BA6A-407CBD079E47}" type="slidenum">
              <a:rPr dirty="0" spc="-25"/>
              <a:t>35</a:t>
            </a:fld>
          </a:p>
        </p:txBody>
      </p:sp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587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dirty="0" spc="250"/>
              <a:t>Chapter</a:t>
            </a:r>
            <a:r>
              <a:rPr dirty="0" spc="400"/>
              <a:t> </a:t>
            </a:r>
            <a:r>
              <a:rPr dirty="0" spc="85"/>
              <a:t>7</a:t>
            </a:r>
          </a:p>
        </p:txBody>
      </p:sp>
      <p:sp>
        <p:nvSpPr>
          <p:cNvPr id="3" name="object 3" descr=""/>
          <p:cNvSpPr txBox="1"/>
          <p:nvPr/>
        </p:nvSpPr>
        <p:spPr>
          <a:xfrm>
            <a:off x="573925" y="2776396"/>
            <a:ext cx="3756025" cy="403225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dirty="0" sz="2450" spc="250" b="1">
                <a:latin typeface="Calibri"/>
                <a:cs typeface="Calibri"/>
              </a:rPr>
              <a:t>Programming</a:t>
            </a:r>
            <a:r>
              <a:rPr dirty="0" sz="2450" spc="370" b="1">
                <a:latin typeface="Calibri"/>
                <a:cs typeface="Calibri"/>
              </a:rPr>
              <a:t> </a:t>
            </a:r>
            <a:r>
              <a:rPr dirty="0" sz="2450" spc="155" b="1">
                <a:latin typeface="Calibri"/>
                <a:cs typeface="Calibri"/>
              </a:rPr>
              <a:t>languages</a:t>
            </a:r>
            <a:endParaRPr sz="2450">
              <a:latin typeface="Calibri"/>
              <a:cs typeface="Calibri"/>
            </a:endParaRPr>
          </a:p>
        </p:txBody>
      </p:sp>
      <p:sp>
        <p:nvSpPr>
          <p:cNvPr id="4" name="object 4" descr=""/>
          <p:cNvSpPr txBox="1"/>
          <p:nvPr/>
        </p:nvSpPr>
        <p:spPr>
          <a:xfrm>
            <a:off x="573925" y="3837020"/>
            <a:ext cx="6506845" cy="5365115"/>
          </a:xfrm>
          <a:prstGeom prst="rect">
            <a:avLst/>
          </a:prstGeom>
        </p:spPr>
        <p:txBody>
          <a:bodyPr wrap="square" lIns="0" tIns="15240" rIns="0" bIns="0" rtlCol="0" vert="horz">
            <a:spAutoFit/>
          </a:bodyPr>
          <a:lstStyle/>
          <a:p>
            <a:pPr lvl="1" marL="572770" indent="-560070">
              <a:lnSpc>
                <a:spcPct val="100000"/>
              </a:lnSpc>
              <a:spcBef>
                <a:spcPts val="120"/>
              </a:spcBef>
              <a:buFont typeface="Calibri"/>
              <a:buAutoNum type="arabicPeriod"/>
              <a:tabLst>
                <a:tab pos="572770" algn="l"/>
              </a:tabLst>
            </a:pPr>
            <a:r>
              <a:rPr dirty="0" sz="1700" spc="140" b="1">
                <a:latin typeface="Calibri"/>
                <a:cs typeface="Calibri"/>
              </a:rPr>
              <a:t>Formalization</a:t>
            </a:r>
            <a:r>
              <a:rPr dirty="0" sz="1700" spc="275" b="1">
                <a:latin typeface="Calibri"/>
                <a:cs typeface="Calibri"/>
              </a:rPr>
              <a:t> </a:t>
            </a:r>
            <a:r>
              <a:rPr dirty="0" sz="1700" spc="50" b="1">
                <a:latin typeface="Calibri"/>
                <a:cs typeface="Calibri"/>
              </a:rPr>
              <a:t>of</a:t>
            </a:r>
            <a:r>
              <a:rPr dirty="0" sz="1700" spc="275" b="1">
                <a:latin typeface="Calibri"/>
                <a:cs typeface="Calibri"/>
              </a:rPr>
              <a:t> </a:t>
            </a:r>
            <a:r>
              <a:rPr dirty="0" sz="1700" spc="105" b="1">
                <a:latin typeface="Calibri"/>
                <a:cs typeface="Calibri"/>
              </a:rPr>
              <a:t>languages</a:t>
            </a:r>
            <a:endParaRPr sz="1700">
              <a:latin typeface="Calibri"/>
              <a:cs typeface="Calibri"/>
            </a:endParaRPr>
          </a:p>
          <a:p>
            <a:pPr lvl="1">
              <a:lnSpc>
                <a:spcPct val="100000"/>
              </a:lnSpc>
              <a:spcBef>
                <a:spcPts val="430"/>
              </a:spcBef>
              <a:buFont typeface="Calibri"/>
              <a:buAutoNum type="arabicPeriod"/>
            </a:pPr>
            <a:endParaRPr sz="1700">
              <a:latin typeface="Calibri"/>
              <a:cs typeface="Calibri"/>
            </a:endParaRPr>
          </a:p>
          <a:p>
            <a:pPr algn="just" marL="12700" marR="6350">
              <a:lnSpc>
                <a:spcPct val="100000"/>
              </a:lnSpc>
            </a:pPr>
            <a:r>
              <a:rPr dirty="0" sz="1200" spc="65">
                <a:latin typeface="Calibri"/>
                <a:cs typeface="Calibri"/>
              </a:rPr>
              <a:t>With</a:t>
            </a:r>
            <a:r>
              <a:rPr dirty="0" sz="1200" spc="32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program</a:t>
            </a:r>
            <a:r>
              <a:rPr dirty="0" sz="1200" spc="33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languages,</a:t>
            </a:r>
            <a:r>
              <a:rPr dirty="0" sz="1200" spc="375">
                <a:latin typeface="Calibri"/>
                <a:cs typeface="Calibri"/>
              </a:rPr>
              <a:t> </a:t>
            </a:r>
            <a:r>
              <a:rPr dirty="0" sz="1200" spc="50">
                <a:latin typeface="Calibri"/>
                <a:cs typeface="Calibri"/>
              </a:rPr>
              <a:t>it</a:t>
            </a:r>
            <a:r>
              <a:rPr dirty="0" sz="1200" spc="33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is</a:t>
            </a:r>
            <a:r>
              <a:rPr dirty="0" sz="1200" spc="32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also</a:t>
            </a:r>
            <a:r>
              <a:rPr dirty="0" sz="1200" spc="33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known</a:t>
            </a:r>
            <a:r>
              <a:rPr dirty="0" sz="1200" spc="33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as</a:t>
            </a:r>
            <a:r>
              <a:rPr dirty="0" sz="1200" spc="315">
                <a:latin typeface="Calibri"/>
                <a:cs typeface="Calibri"/>
              </a:rPr>
              <a:t> </a:t>
            </a:r>
            <a:r>
              <a:rPr dirty="0" sz="1200" spc="75">
                <a:latin typeface="Calibri"/>
                <a:cs typeface="Calibri"/>
              </a:rPr>
              <a:t>formal</a:t>
            </a:r>
            <a:r>
              <a:rPr dirty="0" sz="1200" spc="380">
                <a:latin typeface="Calibri"/>
                <a:cs typeface="Calibri"/>
              </a:rPr>
              <a:t> </a:t>
            </a:r>
            <a:r>
              <a:rPr dirty="0" sz="1200" spc="65">
                <a:latin typeface="Calibri"/>
                <a:cs typeface="Calibri"/>
              </a:rPr>
              <a:t>languages.</a:t>
            </a:r>
            <a:r>
              <a:rPr dirty="0" sz="1200" spc="285">
                <a:latin typeface="Calibri"/>
                <a:cs typeface="Calibri"/>
              </a:rPr>
              <a:t>  </a:t>
            </a:r>
            <a:r>
              <a:rPr dirty="0" sz="1200">
                <a:latin typeface="Calibri"/>
                <a:cs typeface="Calibri"/>
              </a:rPr>
              <a:t>Even</a:t>
            </a:r>
            <a:r>
              <a:rPr dirty="0" sz="1200" spc="33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the</a:t>
            </a:r>
            <a:r>
              <a:rPr dirty="0" sz="1200" spc="33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program</a:t>
            </a:r>
            <a:r>
              <a:rPr dirty="0" sz="1200" spc="325">
                <a:latin typeface="Calibri"/>
                <a:cs typeface="Calibri"/>
              </a:rPr>
              <a:t> </a:t>
            </a:r>
            <a:r>
              <a:rPr dirty="0" sz="1200" spc="-10">
                <a:latin typeface="Calibri"/>
                <a:cs typeface="Calibri"/>
              </a:rPr>
              <a:t>languages </a:t>
            </a:r>
            <a:r>
              <a:rPr dirty="0" sz="1200">
                <a:latin typeface="Calibri"/>
                <a:cs typeface="Calibri"/>
              </a:rPr>
              <a:t>recognise</a:t>
            </a:r>
            <a:r>
              <a:rPr dirty="0" sz="1200" spc="21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things</a:t>
            </a:r>
            <a:r>
              <a:rPr dirty="0" sz="1200" spc="21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similar</a:t>
            </a:r>
            <a:r>
              <a:rPr dirty="0" sz="1200" spc="21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to</a:t>
            </a:r>
            <a:r>
              <a:rPr dirty="0" sz="1200" spc="21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grammar.</a:t>
            </a:r>
            <a:r>
              <a:rPr dirty="0" sz="1200" spc="114">
                <a:latin typeface="Calibri"/>
                <a:cs typeface="Calibri"/>
              </a:rPr>
              <a:t>  </a:t>
            </a:r>
            <a:r>
              <a:rPr dirty="0" sz="1200" spc="175">
                <a:latin typeface="Calibri"/>
                <a:cs typeface="Calibri"/>
              </a:rPr>
              <a:t>A</a:t>
            </a:r>
            <a:r>
              <a:rPr dirty="0" sz="1200" spc="21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compiler</a:t>
            </a:r>
            <a:r>
              <a:rPr dirty="0" sz="1200" spc="21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or</a:t>
            </a:r>
            <a:r>
              <a:rPr dirty="0" sz="1200" spc="21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interpreter</a:t>
            </a:r>
            <a:r>
              <a:rPr dirty="0" sz="1200" spc="21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uses</a:t>
            </a:r>
            <a:r>
              <a:rPr dirty="0" sz="1200" spc="21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4</a:t>
            </a:r>
            <a:r>
              <a:rPr dirty="0" sz="1200" spc="21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steps</a:t>
            </a:r>
            <a:r>
              <a:rPr dirty="0" sz="1200" spc="21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to</a:t>
            </a:r>
            <a:r>
              <a:rPr dirty="0" sz="1200" spc="21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analyze</a:t>
            </a:r>
            <a:r>
              <a:rPr dirty="0" sz="1200" spc="21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a</a:t>
            </a:r>
            <a:r>
              <a:rPr dirty="0" sz="1200" spc="215">
                <a:latin typeface="Calibri"/>
                <a:cs typeface="Calibri"/>
              </a:rPr>
              <a:t> </a:t>
            </a:r>
            <a:r>
              <a:rPr dirty="0" sz="1200" spc="-10">
                <a:latin typeface="Calibri"/>
                <a:cs typeface="Calibri"/>
              </a:rPr>
              <a:t>program </a:t>
            </a:r>
            <a:r>
              <a:rPr dirty="0" sz="1200">
                <a:latin typeface="Calibri"/>
                <a:cs typeface="Calibri"/>
              </a:rPr>
              <a:t>code</a:t>
            </a:r>
            <a:r>
              <a:rPr dirty="0" sz="1200" spc="14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and</a:t>
            </a:r>
            <a:r>
              <a:rPr dirty="0" sz="1200" spc="15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translate</a:t>
            </a:r>
            <a:r>
              <a:rPr dirty="0" sz="1200" spc="145">
                <a:latin typeface="Calibri"/>
                <a:cs typeface="Calibri"/>
              </a:rPr>
              <a:t> </a:t>
            </a:r>
            <a:r>
              <a:rPr dirty="0" sz="1200" spc="50">
                <a:latin typeface="Calibri"/>
                <a:cs typeface="Calibri"/>
              </a:rPr>
              <a:t>it</a:t>
            </a:r>
            <a:r>
              <a:rPr dirty="0" sz="1200" spc="15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into</a:t>
            </a:r>
            <a:r>
              <a:rPr dirty="0" sz="1200" spc="15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a</a:t>
            </a:r>
            <a:r>
              <a:rPr dirty="0" sz="1200" spc="150">
                <a:latin typeface="Calibri"/>
                <a:cs typeface="Calibri"/>
              </a:rPr>
              <a:t> </a:t>
            </a:r>
            <a:r>
              <a:rPr dirty="0" sz="1200" spc="-10">
                <a:latin typeface="Calibri"/>
                <a:cs typeface="Calibri"/>
              </a:rPr>
              <a:t>machine-</a:t>
            </a:r>
            <a:r>
              <a:rPr dirty="0" sz="1200">
                <a:latin typeface="Calibri"/>
                <a:cs typeface="Calibri"/>
              </a:rPr>
              <a:t>readable</a:t>
            </a:r>
            <a:r>
              <a:rPr dirty="0" sz="1200" spc="145">
                <a:latin typeface="Calibri"/>
                <a:cs typeface="Calibri"/>
              </a:rPr>
              <a:t> </a:t>
            </a:r>
            <a:r>
              <a:rPr dirty="0" sz="1200" spc="-10">
                <a:latin typeface="Calibri"/>
                <a:cs typeface="Calibri"/>
              </a:rPr>
              <a:t>format.</a:t>
            </a:r>
            <a:endParaRPr sz="1200">
              <a:latin typeface="Calibri"/>
              <a:cs typeface="Calibri"/>
            </a:endParaRPr>
          </a:p>
          <a:p>
            <a:pPr algn="just" marL="12700" marR="6985">
              <a:lnSpc>
                <a:spcPct val="100000"/>
              </a:lnSpc>
              <a:spcBef>
                <a:spcPts val="15"/>
              </a:spcBef>
            </a:pPr>
            <a:r>
              <a:rPr dirty="0" sz="1200">
                <a:latin typeface="Calibri"/>
                <a:cs typeface="Calibri"/>
              </a:rPr>
              <a:t>When</a:t>
            </a:r>
            <a:r>
              <a:rPr dirty="0" sz="1200" spc="114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learning</a:t>
            </a:r>
            <a:r>
              <a:rPr dirty="0" sz="1200" spc="11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a</a:t>
            </a:r>
            <a:r>
              <a:rPr dirty="0" sz="1200" spc="114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programming</a:t>
            </a:r>
            <a:r>
              <a:rPr dirty="0" sz="1200" spc="11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language,</a:t>
            </a:r>
            <a:r>
              <a:rPr dirty="0" sz="1200" spc="125">
                <a:latin typeface="Calibri"/>
                <a:cs typeface="Calibri"/>
              </a:rPr>
              <a:t> </a:t>
            </a:r>
            <a:r>
              <a:rPr dirty="0" sz="1200" spc="-10">
                <a:latin typeface="Calibri"/>
                <a:cs typeface="Calibri"/>
              </a:rPr>
              <a:t>we</a:t>
            </a:r>
            <a:r>
              <a:rPr dirty="0" sz="1200" spc="11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humans</a:t>
            </a:r>
            <a:r>
              <a:rPr dirty="0" sz="1200" spc="11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must</a:t>
            </a:r>
            <a:r>
              <a:rPr dirty="0" sz="1200" spc="12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first</a:t>
            </a:r>
            <a:r>
              <a:rPr dirty="0" sz="1200" spc="114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look</a:t>
            </a:r>
            <a:r>
              <a:rPr dirty="0" sz="1200" spc="12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at</a:t>
            </a:r>
            <a:r>
              <a:rPr dirty="0" sz="1200" spc="114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the</a:t>
            </a:r>
            <a:r>
              <a:rPr dirty="0" sz="1200" spc="11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keywords</a:t>
            </a:r>
            <a:r>
              <a:rPr dirty="0" sz="1200" spc="114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and</a:t>
            </a:r>
            <a:r>
              <a:rPr dirty="0" sz="1200" spc="114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then</a:t>
            </a:r>
            <a:r>
              <a:rPr dirty="0" sz="1200" spc="12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at</a:t>
            </a:r>
            <a:r>
              <a:rPr dirty="0" sz="1200" spc="114">
                <a:latin typeface="Calibri"/>
                <a:cs typeface="Calibri"/>
              </a:rPr>
              <a:t> </a:t>
            </a:r>
            <a:r>
              <a:rPr dirty="0" sz="1200" spc="-25">
                <a:latin typeface="Calibri"/>
                <a:cs typeface="Calibri"/>
              </a:rPr>
              <a:t>the </a:t>
            </a:r>
            <a:r>
              <a:rPr dirty="0" sz="1200">
                <a:latin typeface="Calibri"/>
                <a:cs typeface="Calibri"/>
              </a:rPr>
              <a:t>order</a:t>
            </a:r>
            <a:r>
              <a:rPr dirty="0" sz="1200" spc="15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in</a:t>
            </a:r>
            <a:r>
              <a:rPr dirty="0" sz="1200" spc="15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which</a:t>
            </a:r>
            <a:r>
              <a:rPr dirty="0" sz="1200" spc="15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the</a:t>
            </a:r>
            <a:r>
              <a:rPr dirty="0" sz="1200" spc="15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keywords</a:t>
            </a:r>
            <a:r>
              <a:rPr dirty="0" sz="1200" spc="15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are</a:t>
            </a:r>
            <a:r>
              <a:rPr dirty="0" sz="1200" spc="15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arranged</a:t>
            </a:r>
            <a:r>
              <a:rPr dirty="0" sz="1200" spc="15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(exactly</a:t>
            </a:r>
            <a:r>
              <a:rPr dirty="0" sz="1200" spc="15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as</a:t>
            </a:r>
            <a:r>
              <a:rPr dirty="0" sz="1200" spc="15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the</a:t>
            </a:r>
            <a:r>
              <a:rPr dirty="0" sz="1200" spc="15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compiler</a:t>
            </a:r>
            <a:r>
              <a:rPr dirty="0" sz="1200" spc="160">
                <a:latin typeface="Calibri"/>
                <a:cs typeface="Calibri"/>
              </a:rPr>
              <a:t> </a:t>
            </a:r>
            <a:r>
              <a:rPr dirty="0" sz="1200" spc="-10">
                <a:latin typeface="Calibri"/>
                <a:cs typeface="Calibri"/>
              </a:rPr>
              <a:t>does).</a:t>
            </a:r>
            <a:endParaRPr sz="12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1255"/>
              </a:spcBef>
            </a:pPr>
            <a:endParaRPr sz="1200">
              <a:latin typeface="Calibri"/>
              <a:cs typeface="Calibri"/>
            </a:endParaRPr>
          </a:p>
          <a:p>
            <a:pPr algn="just" lvl="2" marL="384175" marR="5715" indent="-190500">
              <a:lnSpc>
                <a:spcPct val="100000"/>
              </a:lnSpc>
              <a:buAutoNum type="arabicPeriod"/>
              <a:tabLst>
                <a:tab pos="384175" algn="l"/>
              </a:tabLst>
            </a:pPr>
            <a:r>
              <a:rPr dirty="0" sz="1200" spc="140">
                <a:latin typeface="Calibri"/>
                <a:cs typeface="Calibri"/>
              </a:rPr>
              <a:t>Lexical</a:t>
            </a:r>
            <a:r>
              <a:rPr dirty="0" sz="1200" spc="360">
                <a:latin typeface="Calibri"/>
                <a:cs typeface="Calibri"/>
              </a:rPr>
              <a:t> </a:t>
            </a:r>
            <a:r>
              <a:rPr dirty="0" sz="1200" spc="150">
                <a:latin typeface="Calibri"/>
                <a:cs typeface="Calibri"/>
              </a:rPr>
              <a:t>analysis:</a:t>
            </a:r>
            <a:r>
              <a:rPr dirty="0" sz="1200" spc="23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To</a:t>
            </a:r>
            <a:r>
              <a:rPr dirty="0" sz="1200" spc="5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find</a:t>
            </a:r>
            <a:r>
              <a:rPr dirty="0" sz="1200" spc="5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keywords</a:t>
            </a:r>
            <a:r>
              <a:rPr dirty="0" sz="1200" spc="5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and</a:t>
            </a:r>
            <a:r>
              <a:rPr dirty="0" sz="1200" spc="5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defined</a:t>
            </a:r>
            <a:r>
              <a:rPr dirty="0" sz="1200" spc="5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character</a:t>
            </a:r>
            <a:r>
              <a:rPr dirty="0" sz="1200" spc="55">
                <a:latin typeface="Calibri"/>
                <a:cs typeface="Calibri"/>
              </a:rPr>
              <a:t> </a:t>
            </a:r>
            <a:r>
              <a:rPr dirty="0" sz="1200" spc="-10">
                <a:latin typeface="Calibri"/>
                <a:cs typeface="Calibri"/>
              </a:rPr>
              <a:t>sequences,</a:t>
            </a:r>
            <a:r>
              <a:rPr dirty="0" sz="1200" spc="7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such</a:t>
            </a:r>
            <a:r>
              <a:rPr dirty="0" sz="1200" spc="5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as</a:t>
            </a:r>
            <a:r>
              <a:rPr dirty="0" sz="1200" spc="5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variable</a:t>
            </a:r>
            <a:r>
              <a:rPr dirty="0" sz="1200" spc="55">
                <a:latin typeface="Calibri"/>
                <a:cs typeface="Calibri"/>
              </a:rPr>
              <a:t> </a:t>
            </a:r>
            <a:r>
              <a:rPr dirty="0" sz="1200" spc="-10">
                <a:latin typeface="Calibri"/>
                <a:cs typeface="Calibri"/>
              </a:rPr>
              <a:t>names </a:t>
            </a:r>
            <a:r>
              <a:rPr dirty="0" sz="1200">
                <a:latin typeface="Calibri"/>
                <a:cs typeface="Calibri"/>
              </a:rPr>
              <a:t>and</a:t>
            </a:r>
            <a:r>
              <a:rPr dirty="0" sz="1200" spc="18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data</a:t>
            </a:r>
            <a:r>
              <a:rPr dirty="0" sz="1200" spc="19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values.</a:t>
            </a:r>
            <a:r>
              <a:rPr dirty="0" sz="1200" spc="405">
                <a:latin typeface="Calibri"/>
                <a:cs typeface="Calibri"/>
              </a:rPr>
              <a:t> </a:t>
            </a:r>
            <a:r>
              <a:rPr dirty="0" sz="1200" spc="65">
                <a:latin typeface="Calibri"/>
                <a:cs typeface="Calibri"/>
              </a:rPr>
              <a:t>The</a:t>
            </a:r>
            <a:r>
              <a:rPr dirty="0" sz="1200" spc="19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order</a:t>
            </a:r>
            <a:r>
              <a:rPr dirty="0" sz="1200" spc="19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of</a:t>
            </a:r>
            <a:r>
              <a:rPr dirty="0" sz="1200" spc="18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the</a:t>
            </a:r>
            <a:r>
              <a:rPr dirty="0" sz="1200" spc="19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found</a:t>
            </a:r>
            <a:r>
              <a:rPr dirty="0" sz="1200" spc="19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strings</a:t>
            </a:r>
            <a:r>
              <a:rPr dirty="0" sz="1200" spc="18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is</a:t>
            </a:r>
            <a:r>
              <a:rPr dirty="0" sz="1200" spc="19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not</a:t>
            </a:r>
            <a:r>
              <a:rPr dirty="0" sz="1200" spc="19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important.</a:t>
            </a:r>
            <a:r>
              <a:rPr dirty="0" sz="1200" spc="405">
                <a:latin typeface="Calibri"/>
                <a:cs typeface="Calibri"/>
              </a:rPr>
              <a:t> </a:t>
            </a:r>
            <a:r>
              <a:rPr dirty="0" sz="1200" spc="60">
                <a:latin typeface="Calibri"/>
                <a:cs typeface="Calibri"/>
              </a:rPr>
              <a:t>Only</a:t>
            </a:r>
            <a:r>
              <a:rPr dirty="0" sz="1200" spc="19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the</a:t>
            </a:r>
            <a:r>
              <a:rPr dirty="0" sz="1200" spc="18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so-called</a:t>
            </a:r>
            <a:r>
              <a:rPr dirty="0" sz="1200" spc="190">
                <a:latin typeface="Calibri"/>
                <a:cs typeface="Calibri"/>
              </a:rPr>
              <a:t> </a:t>
            </a:r>
            <a:r>
              <a:rPr dirty="0" sz="1200" spc="55">
                <a:latin typeface="Calibri"/>
                <a:cs typeface="Calibri"/>
              </a:rPr>
              <a:t>tokens </a:t>
            </a:r>
            <a:r>
              <a:rPr dirty="0" sz="1200">
                <a:latin typeface="Calibri"/>
                <a:cs typeface="Calibri"/>
              </a:rPr>
              <a:t>are</a:t>
            </a:r>
            <a:r>
              <a:rPr dirty="0" sz="1200" spc="114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returned.</a:t>
            </a:r>
            <a:r>
              <a:rPr dirty="0" sz="1200" spc="27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These</a:t>
            </a:r>
            <a:r>
              <a:rPr dirty="0" sz="1200" spc="12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are</a:t>
            </a:r>
            <a:r>
              <a:rPr dirty="0" sz="1200" spc="114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simply</a:t>
            </a:r>
            <a:r>
              <a:rPr dirty="0" sz="1200" spc="12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numbers</a:t>
            </a:r>
            <a:r>
              <a:rPr dirty="0" sz="1200" spc="114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for</a:t>
            </a:r>
            <a:r>
              <a:rPr dirty="0" sz="1200" spc="12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internal</a:t>
            </a:r>
            <a:r>
              <a:rPr dirty="0" sz="1200" spc="12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machine</a:t>
            </a:r>
            <a:r>
              <a:rPr dirty="0" sz="1200" spc="114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assignment</a:t>
            </a:r>
            <a:r>
              <a:rPr dirty="0" sz="1200" spc="12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-</a:t>
            </a:r>
            <a:r>
              <a:rPr dirty="0" sz="1200" spc="114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one</a:t>
            </a:r>
            <a:r>
              <a:rPr dirty="0" sz="1200" spc="12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unique</a:t>
            </a:r>
            <a:r>
              <a:rPr dirty="0" sz="1200" spc="114">
                <a:latin typeface="Calibri"/>
                <a:cs typeface="Calibri"/>
              </a:rPr>
              <a:t> </a:t>
            </a:r>
            <a:r>
              <a:rPr dirty="0" sz="1200" spc="-10">
                <a:latin typeface="Calibri"/>
                <a:cs typeface="Calibri"/>
              </a:rPr>
              <a:t>number </a:t>
            </a:r>
            <a:r>
              <a:rPr dirty="0" sz="1200">
                <a:latin typeface="Calibri"/>
                <a:cs typeface="Calibri"/>
              </a:rPr>
              <a:t>per</a:t>
            </a:r>
            <a:r>
              <a:rPr dirty="0" sz="1200" spc="7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sequence.</a:t>
            </a:r>
            <a:r>
              <a:rPr dirty="0" sz="1200" spc="23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For</a:t>
            </a:r>
            <a:r>
              <a:rPr dirty="0" sz="1200" spc="7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a</a:t>
            </a:r>
            <a:r>
              <a:rPr dirty="0" sz="1200" spc="7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variable</a:t>
            </a:r>
            <a:r>
              <a:rPr dirty="0" sz="1200" spc="7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as</a:t>
            </a:r>
            <a:r>
              <a:rPr dirty="0" sz="1200" spc="7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a</a:t>
            </a:r>
            <a:r>
              <a:rPr dirty="0" sz="1200" spc="7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token,</a:t>
            </a:r>
            <a:r>
              <a:rPr dirty="0" sz="1200" spc="8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there</a:t>
            </a:r>
            <a:r>
              <a:rPr dirty="0" sz="1200" spc="6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is</a:t>
            </a:r>
            <a:r>
              <a:rPr dirty="0" sz="1200" spc="7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also</a:t>
            </a:r>
            <a:r>
              <a:rPr dirty="0" sz="1200" spc="7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a</a:t>
            </a:r>
            <a:r>
              <a:rPr dirty="0" sz="1200" spc="7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token</a:t>
            </a:r>
            <a:r>
              <a:rPr dirty="0" sz="1200" spc="7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value.</a:t>
            </a:r>
            <a:r>
              <a:rPr dirty="0" sz="1200" spc="235">
                <a:latin typeface="Calibri"/>
                <a:cs typeface="Calibri"/>
              </a:rPr>
              <a:t> </a:t>
            </a:r>
            <a:r>
              <a:rPr dirty="0" sz="1200" spc="75">
                <a:latin typeface="Calibri"/>
                <a:cs typeface="Calibri"/>
              </a:rPr>
              <a:t>This</a:t>
            </a:r>
            <a:r>
              <a:rPr dirty="0" sz="1200" spc="7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is</a:t>
            </a:r>
            <a:r>
              <a:rPr dirty="0" sz="1200" spc="7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the</a:t>
            </a:r>
            <a:r>
              <a:rPr dirty="0" sz="1200" spc="6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specific</a:t>
            </a:r>
            <a:r>
              <a:rPr dirty="0" sz="1200" spc="70">
                <a:latin typeface="Calibri"/>
                <a:cs typeface="Calibri"/>
              </a:rPr>
              <a:t> </a:t>
            </a:r>
            <a:r>
              <a:rPr dirty="0" sz="1200" spc="-10">
                <a:latin typeface="Calibri"/>
                <a:cs typeface="Calibri"/>
              </a:rPr>
              <a:t>variable </a:t>
            </a:r>
            <a:r>
              <a:rPr dirty="0" sz="1200">
                <a:latin typeface="Calibri"/>
                <a:cs typeface="Calibri"/>
              </a:rPr>
              <a:t>name.</a:t>
            </a:r>
            <a:r>
              <a:rPr dirty="0" sz="1200" spc="355">
                <a:latin typeface="Calibri"/>
                <a:cs typeface="Calibri"/>
              </a:rPr>
              <a:t> </a:t>
            </a:r>
            <a:r>
              <a:rPr dirty="0" sz="1200" spc="65">
                <a:latin typeface="Calibri"/>
                <a:cs typeface="Calibri"/>
              </a:rPr>
              <a:t>With</a:t>
            </a:r>
            <a:r>
              <a:rPr dirty="0" sz="1200" spc="15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the</a:t>
            </a:r>
            <a:r>
              <a:rPr dirty="0" sz="1200" spc="16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token</a:t>
            </a:r>
            <a:r>
              <a:rPr dirty="0" sz="1200" spc="15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named</a:t>
            </a:r>
            <a:r>
              <a:rPr dirty="0" sz="1200" spc="15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strings</a:t>
            </a:r>
            <a:r>
              <a:rPr dirty="0" sz="1200" spc="16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or</a:t>
            </a:r>
            <a:r>
              <a:rPr dirty="0" sz="1200" spc="15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numbers,</a:t>
            </a:r>
            <a:r>
              <a:rPr dirty="0" sz="1200" spc="16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there</a:t>
            </a:r>
            <a:r>
              <a:rPr dirty="0" sz="1200" spc="16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is</a:t>
            </a:r>
            <a:r>
              <a:rPr dirty="0" sz="1200" spc="15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also</a:t>
            </a:r>
            <a:r>
              <a:rPr dirty="0" sz="1200" spc="15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the</a:t>
            </a:r>
            <a:r>
              <a:rPr dirty="0" sz="1200" spc="16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token</a:t>
            </a:r>
            <a:r>
              <a:rPr dirty="0" sz="1200" spc="15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value</a:t>
            </a:r>
            <a:r>
              <a:rPr dirty="0" sz="1200" spc="165">
                <a:latin typeface="Calibri"/>
                <a:cs typeface="Calibri"/>
              </a:rPr>
              <a:t> </a:t>
            </a:r>
            <a:r>
              <a:rPr dirty="0" sz="1200" spc="65">
                <a:latin typeface="Lucida Sans Unicode"/>
                <a:cs typeface="Lucida Sans Unicode"/>
              </a:rPr>
              <a:t>⇒</a:t>
            </a:r>
            <a:r>
              <a:rPr dirty="0" sz="1200" spc="45">
                <a:latin typeface="Lucida Sans Unicode"/>
                <a:cs typeface="Lucida Sans Unicode"/>
              </a:rPr>
              <a:t> </a:t>
            </a:r>
            <a:r>
              <a:rPr dirty="0" sz="1200">
                <a:latin typeface="Calibri"/>
                <a:cs typeface="Calibri"/>
              </a:rPr>
              <a:t>data</a:t>
            </a:r>
            <a:r>
              <a:rPr dirty="0" sz="1200" spc="155">
                <a:latin typeface="Calibri"/>
                <a:cs typeface="Calibri"/>
              </a:rPr>
              <a:t> </a:t>
            </a:r>
            <a:r>
              <a:rPr dirty="0" sz="1200" spc="-10">
                <a:latin typeface="Calibri"/>
                <a:cs typeface="Calibri"/>
              </a:rPr>
              <a:t>value itself.</a:t>
            </a:r>
            <a:endParaRPr sz="1200">
              <a:latin typeface="Calibri"/>
              <a:cs typeface="Calibri"/>
            </a:endParaRPr>
          </a:p>
          <a:p>
            <a:pPr algn="just" lvl="2" marL="384175" marR="6350" indent="-190500">
              <a:lnSpc>
                <a:spcPct val="100000"/>
              </a:lnSpc>
              <a:spcBef>
                <a:spcPts val="1025"/>
              </a:spcBef>
              <a:buAutoNum type="arabicPeriod"/>
              <a:tabLst>
                <a:tab pos="384175" algn="l"/>
              </a:tabLst>
            </a:pPr>
            <a:r>
              <a:rPr dirty="0" sz="1200" spc="135">
                <a:latin typeface="Calibri"/>
                <a:cs typeface="Calibri"/>
              </a:rPr>
              <a:t>Syntactical</a:t>
            </a:r>
            <a:r>
              <a:rPr dirty="0" sz="1200" spc="325">
                <a:latin typeface="Calibri"/>
                <a:cs typeface="Calibri"/>
              </a:rPr>
              <a:t> </a:t>
            </a:r>
            <a:r>
              <a:rPr dirty="0" sz="1200" spc="150">
                <a:latin typeface="Calibri"/>
                <a:cs typeface="Calibri"/>
              </a:rPr>
              <a:t>analysis:</a:t>
            </a:r>
            <a:r>
              <a:rPr dirty="0" sz="1200" spc="380">
                <a:latin typeface="Calibri"/>
                <a:cs typeface="Calibri"/>
              </a:rPr>
              <a:t> </a:t>
            </a:r>
            <a:r>
              <a:rPr dirty="0" sz="1200" spc="85">
                <a:latin typeface="Calibri"/>
                <a:cs typeface="Calibri"/>
              </a:rPr>
              <a:t>It</a:t>
            </a:r>
            <a:r>
              <a:rPr dirty="0" sz="1200" spc="18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analyzes</a:t>
            </a:r>
            <a:r>
              <a:rPr dirty="0" sz="1200" spc="18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the</a:t>
            </a:r>
            <a:r>
              <a:rPr dirty="0" sz="1200" spc="18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correct</a:t>
            </a:r>
            <a:r>
              <a:rPr dirty="0" sz="1200" spc="18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sequence</a:t>
            </a:r>
            <a:r>
              <a:rPr dirty="0" sz="1200" spc="17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order</a:t>
            </a:r>
            <a:r>
              <a:rPr dirty="0" sz="1200" spc="18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of</a:t>
            </a:r>
            <a:r>
              <a:rPr dirty="0" sz="1200" spc="18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the</a:t>
            </a:r>
            <a:r>
              <a:rPr dirty="0" sz="1200" spc="18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keywords/</a:t>
            </a:r>
            <a:r>
              <a:rPr dirty="0" sz="1200" spc="18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tokens.</a:t>
            </a:r>
            <a:r>
              <a:rPr dirty="0" sz="1200" spc="455">
                <a:latin typeface="Calibri"/>
                <a:cs typeface="Calibri"/>
              </a:rPr>
              <a:t> </a:t>
            </a:r>
            <a:r>
              <a:rPr dirty="0" sz="1200" spc="-25">
                <a:latin typeface="Calibri"/>
                <a:cs typeface="Calibri"/>
              </a:rPr>
              <a:t>If </a:t>
            </a:r>
            <a:r>
              <a:rPr dirty="0" sz="1200">
                <a:latin typeface="Calibri"/>
                <a:cs typeface="Calibri"/>
              </a:rPr>
              <a:t>the</a:t>
            </a:r>
            <a:r>
              <a:rPr dirty="0" sz="1200" spc="16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order</a:t>
            </a:r>
            <a:r>
              <a:rPr dirty="0" sz="1200" spc="17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of</a:t>
            </a:r>
            <a:r>
              <a:rPr dirty="0" sz="1200" spc="17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the</a:t>
            </a:r>
            <a:r>
              <a:rPr dirty="0" sz="1200" spc="17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keywords</a:t>
            </a:r>
            <a:r>
              <a:rPr dirty="0" sz="1200" spc="17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was</a:t>
            </a:r>
            <a:r>
              <a:rPr dirty="0" sz="1200" spc="16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unexpected,</a:t>
            </a:r>
            <a:r>
              <a:rPr dirty="0" sz="1200" spc="19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then</a:t>
            </a:r>
            <a:r>
              <a:rPr dirty="0" sz="1200" spc="17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the</a:t>
            </a:r>
            <a:r>
              <a:rPr dirty="0" sz="1200" spc="175">
                <a:latin typeface="Calibri"/>
                <a:cs typeface="Calibri"/>
              </a:rPr>
              <a:t> </a:t>
            </a:r>
            <a:r>
              <a:rPr dirty="0" sz="1200" spc="90">
                <a:latin typeface="Calibri"/>
                <a:cs typeface="Calibri"/>
              </a:rPr>
              <a:t>parser</a:t>
            </a:r>
            <a:r>
              <a:rPr dirty="0" sz="1200" spc="17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detects</a:t>
            </a:r>
            <a:r>
              <a:rPr dirty="0" sz="1200" spc="16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an</a:t>
            </a:r>
            <a:r>
              <a:rPr dirty="0" sz="1200" spc="17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error</a:t>
            </a:r>
            <a:r>
              <a:rPr dirty="0" sz="1200" spc="17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in</a:t>
            </a:r>
            <a:r>
              <a:rPr dirty="0" sz="1200" spc="17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the</a:t>
            </a:r>
            <a:r>
              <a:rPr dirty="0" sz="1200" spc="175">
                <a:latin typeface="Calibri"/>
                <a:cs typeface="Calibri"/>
              </a:rPr>
              <a:t> </a:t>
            </a:r>
            <a:r>
              <a:rPr dirty="0" sz="1200" spc="-10">
                <a:latin typeface="Calibri"/>
                <a:cs typeface="Calibri"/>
              </a:rPr>
              <a:t>program </a:t>
            </a:r>
            <a:r>
              <a:rPr dirty="0" sz="1200">
                <a:latin typeface="Calibri"/>
                <a:cs typeface="Calibri"/>
              </a:rPr>
              <a:t>code.</a:t>
            </a:r>
            <a:r>
              <a:rPr dirty="0" sz="1200" spc="325">
                <a:latin typeface="Calibri"/>
                <a:cs typeface="Calibri"/>
              </a:rPr>
              <a:t> </a:t>
            </a:r>
            <a:r>
              <a:rPr dirty="0" sz="1200" spc="75">
                <a:latin typeface="Calibri"/>
                <a:cs typeface="Calibri"/>
              </a:rPr>
              <a:t>This</a:t>
            </a:r>
            <a:r>
              <a:rPr dirty="0" sz="1200" spc="15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can</a:t>
            </a:r>
            <a:r>
              <a:rPr dirty="0" sz="1200" spc="16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also</a:t>
            </a:r>
            <a:r>
              <a:rPr dirty="0" sz="1200" spc="15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be</a:t>
            </a:r>
            <a:r>
              <a:rPr dirty="0" sz="1200" spc="15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a</a:t>
            </a:r>
            <a:r>
              <a:rPr dirty="0" sz="1200" spc="16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missing</a:t>
            </a:r>
            <a:r>
              <a:rPr dirty="0" sz="1200" spc="15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end-of-line</a:t>
            </a:r>
            <a:r>
              <a:rPr dirty="0" sz="1200" spc="15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character,</a:t>
            </a:r>
            <a:r>
              <a:rPr dirty="0" sz="1200" spc="16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a</a:t>
            </a:r>
            <a:r>
              <a:rPr dirty="0" sz="1200" spc="15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missing</a:t>
            </a:r>
            <a:r>
              <a:rPr dirty="0" sz="1200" spc="15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quotation</a:t>
            </a:r>
            <a:r>
              <a:rPr dirty="0" sz="1200" spc="16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mark</a:t>
            </a:r>
            <a:r>
              <a:rPr dirty="0" sz="1200" spc="16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or</a:t>
            </a:r>
            <a:r>
              <a:rPr dirty="0" sz="1200" spc="16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a</a:t>
            </a:r>
            <a:r>
              <a:rPr dirty="0" sz="1200" spc="155">
                <a:latin typeface="Calibri"/>
                <a:cs typeface="Calibri"/>
              </a:rPr>
              <a:t> </a:t>
            </a:r>
            <a:r>
              <a:rPr dirty="0" sz="1200" spc="-10">
                <a:latin typeface="Calibri"/>
                <a:cs typeface="Calibri"/>
              </a:rPr>
              <a:t>missing </a:t>
            </a:r>
            <a:r>
              <a:rPr dirty="0" sz="1200">
                <a:latin typeface="Calibri"/>
                <a:cs typeface="Calibri"/>
              </a:rPr>
              <a:t>bracket</a:t>
            </a:r>
            <a:r>
              <a:rPr dirty="0" sz="1200" spc="20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in</a:t>
            </a:r>
            <a:r>
              <a:rPr dirty="0" sz="1200" spc="19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an</a:t>
            </a:r>
            <a:r>
              <a:rPr dirty="0" sz="1200" spc="20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arithmetic</a:t>
            </a:r>
            <a:r>
              <a:rPr dirty="0" sz="1200" spc="200">
                <a:latin typeface="Calibri"/>
                <a:cs typeface="Calibri"/>
              </a:rPr>
              <a:t> </a:t>
            </a:r>
            <a:r>
              <a:rPr dirty="0" sz="1200" spc="-10">
                <a:latin typeface="Calibri"/>
                <a:cs typeface="Calibri"/>
              </a:rPr>
              <a:t>expression.</a:t>
            </a:r>
            <a:endParaRPr sz="1200">
              <a:latin typeface="Calibri"/>
              <a:cs typeface="Calibri"/>
            </a:endParaRPr>
          </a:p>
          <a:p>
            <a:pPr algn="just" lvl="2" marL="384175" marR="5080" indent="-190500">
              <a:lnSpc>
                <a:spcPct val="100000"/>
              </a:lnSpc>
              <a:spcBef>
                <a:spcPts val="1015"/>
              </a:spcBef>
              <a:buAutoNum type="arabicPeriod"/>
              <a:tabLst>
                <a:tab pos="384175" algn="l"/>
              </a:tabLst>
            </a:pPr>
            <a:r>
              <a:rPr dirty="0" sz="1200" spc="50">
                <a:latin typeface="Calibri"/>
                <a:cs typeface="Calibri"/>
              </a:rPr>
              <a:t>Semantic</a:t>
            </a:r>
            <a:r>
              <a:rPr dirty="0" sz="1200" spc="370">
                <a:latin typeface="Calibri"/>
                <a:cs typeface="Calibri"/>
              </a:rPr>
              <a:t> </a:t>
            </a:r>
            <a:r>
              <a:rPr dirty="0" sz="1200" spc="150">
                <a:latin typeface="Calibri"/>
                <a:cs typeface="Calibri"/>
              </a:rPr>
              <a:t>analysis:</a:t>
            </a:r>
            <a:r>
              <a:rPr dirty="0" sz="1200" spc="405">
                <a:latin typeface="Calibri"/>
                <a:cs typeface="Calibri"/>
              </a:rPr>
              <a:t> </a:t>
            </a:r>
            <a:r>
              <a:rPr dirty="0" sz="1200" spc="55">
                <a:latin typeface="Calibri"/>
                <a:cs typeface="Calibri"/>
              </a:rPr>
              <a:t>If</a:t>
            </a:r>
            <a:r>
              <a:rPr dirty="0" sz="1200" spc="20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the</a:t>
            </a:r>
            <a:r>
              <a:rPr dirty="0" sz="1200" spc="204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sequence</a:t>
            </a:r>
            <a:r>
              <a:rPr dirty="0" sz="1200" spc="20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fits,</a:t>
            </a:r>
            <a:r>
              <a:rPr dirty="0" sz="1200" spc="21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then</a:t>
            </a:r>
            <a:r>
              <a:rPr dirty="0" sz="1200" spc="204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the</a:t>
            </a:r>
            <a:r>
              <a:rPr dirty="0" sz="1200" spc="204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data</a:t>
            </a:r>
            <a:r>
              <a:rPr dirty="0" sz="1200" spc="204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type</a:t>
            </a:r>
            <a:r>
              <a:rPr dirty="0" sz="1200" spc="20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has</a:t>
            </a:r>
            <a:r>
              <a:rPr dirty="0" sz="1200" spc="20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to</a:t>
            </a:r>
            <a:r>
              <a:rPr dirty="0" sz="1200" spc="21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match</a:t>
            </a:r>
            <a:r>
              <a:rPr dirty="0" sz="1200" spc="20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too.</a:t>
            </a:r>
            <a:r>
              <a:rPr dirty="0" sz="1200" spc="47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During</a:t>
            </a:r>
            <a:r>
              <a:rPr dirty="0" sz="1200" spc="210">
                <a:latin typeface="Calibri"/>
                <a:cs typeface="Calibri"/>
              </a:rPr>
              <a:t> </a:t>
            </a:r>
            <a:r>
              <a:rPr dirty="0" sz="1200" spc="-25">
                <a:latin typeface="Calibri"/>
                <a:cs typeface="Calibri"/>
              </a:rPr>
              <a:t>the </a:t>
            </a:r>
            <a:r>
              <a:rPr dirty="0" sz="1200">
                <a:latin typeface="Calibri"/>
                <a:cs typeface="Calibri"/>
              </a:rPr>
              <a:t>semantic</a:t>
            </a:r>
            <a:r>
              <a:rPr dirty="0" sz="1200" spc="114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analysis,</a:t>
            </a:r>
            <a:r>
              <a:rPr dirty="0" sz="1200" spc="12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the</a:t>
            </a:r>
            <a:r>
              <a:rPr dirty="0" sz="1200" spc="12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data</a:t>
            </a:r>
            <a:r>
              <a:rPr dirty="0" sz="1200" spc="114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types</a:t>
            </a:r>
            <a:r>
              <a:rPr dirty="0" sz="1200" spc="12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are</a:t>
            </a:r>
            <a:r>
              <a:rPr dirty="0" sz="1200" spc="12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checked</a:t>
            </a:r>
            <a:r>
              <a:rPr dirty="0" sz="1200" spc="12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for</a:t>
            </a:r>
            <a:r>
              <a:rPr dirty="0" sz="1200" spc="114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variables</a:t>
            </a:r>
            <a:r>
              <a:rPr dirty="0" sz="1200" spc="12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and</a:t>
            </a:r>
            <a:r>
              <a:rPr dirty="0" sz="1200" spc="12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compared</a:t>
            </a:r>
            <a:r>
              <a:rPr dirty="0" sz="1200" spc="114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with</a:t>
            </a:r>
            <a:r>
              <a:rPr dirty="0" sz="1200" spc="12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the</a:t>
            </a:r>
            <a:r>
              <a:rPr dirty="0" sz="1200" spc="120">
                <a:latin typeface="Calibri"/>
                <a:cs typeface="Calibri"/>
              </a:rPr>
              <a:t> </a:t>
            </a:r>
            <a:r>
              <a:rPr dirty="0" sz="1200" spc="-10">
                <a:latin typeface="Calibri"/>
                <a:cs typeface="Calibri"/>
              </a:rPr>
              <a:t>values/con- </a:t>
            </a:r>
            <a:r>
              <a:rPr dirty="0" sz="1200">
                <a:latin typeface="Calibri"/>
                <a:cs typeface="Calibri"/>
              </a:rPr>
              <a:t>tents.</a:t>
            </a:r>
            <a:r>
              <a:rPr dirty="0" sz="1200" spc="229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For</a:t>
            </a:r>
            <a:r>
              <a:rPr dirty="0" sz="1200" spc="5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example,</a:t>
            </a:r>
            <a:r>
              <a:rPr dirty="0" sz="1200" spc="7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an</a:t>
            </a:r>
            <a:r>
              <a:rPr dirty="0" sz="1200" spc="5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integer</a:t>
            </a:r>
            <a:r>
              <a:rPr dirty="0" sz="1200" spc="5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number</a:t>
            </a:r>
            <a:r>
              <a:rPr dirty="0" sz="1200" spc="6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does</a:t>
            </a:r>
            <a:r>
              <a:rPr dirty="0" sz="1200" spc="5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not</a:t>
            </a:r>
            <a:r>
              <a:rPr dirty="0" sz="1200" spc="5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fit</a:t>
            </a:r>
            <a:r>
              <a:rPr dirty="0" sz="1200" spc="5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into</a:t>
            </a:r>
            <a:r>
              <a:rPr dirty="0" sz="1200" spc="6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a</a:t>
            </a:r>
            <a:r>
              <a:rPr dirty="0" sz="1200" spc="5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comma</a:t>
            </a:r>
            <a:r>
              <a:rPr dirty="0" sz="1200" spc="5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number</a:t>
            </a:r>
            <a:r>
              <a:rPr dirty="0" sz="1200" spc="6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format.</a:t>
            </a:r>
            <a:r>
              <a:rPr dirty="0" sz="1200" spc="240">
                <a:latin typeface="Calibri"/>
                <a:cs typeface="Calibri"/>
              </a:rPr>
              <a:t> </a:t>
            </a:r>
            <a:r>
              <a:rPr dirty="0" sz="1200" spc="65">
                <a:latin typeface="Calibri"/>
                <a:cs typeface="Calibri"/>
              </a:rPr>
              <a:t>The</a:t>
            </a:r>
            <a:r>
              <a:rPr dirty="0" sz="1200" spc="55">
                <a:latin typeface="Calibri"/>
                <a:cs typeface="Calibri"/>
              </a:rPr>
              <a:t> </a:t>
            </a:r>
            <a:r>
              <a:rPr dirty="0" sz="1200" spc="-10">
                <a:latin typeface="Calibri"/>
                <a:cs typeface="Calibri"/>
              </a:rPr>
              <a:t>semantic </a:t>
            </a:r>
            <a:r>
              <a:rPr dirty="0" sz="1200">
                <a:latin typeface="Calibri"/>
                <a:cs typeface="Calibri"/>
              </a:rPr>
              <a:t>analysis</a:t>
            </a:r>
            <a:r>
              <a:rPr dirty="0" sz="1200" spc="22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uses</a:t>
            </a:r>
            <a:r>
              <a:rPr dirty="0" sz="1200" spc="22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a</a:t>
            </a:r>
            <a:r>
              <a:rPr dirty="0" sz="1200" spc="229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variable</a:t>
            </a:r>
            <a:r>
              <a:rPr dirty="0" sz="1200" spc="22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table,</a:t>
            </a:r>
            <a:r>
              <a:rPr dirty="0" sz="1200" spc="24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which</a:t>
            </a:r>
            <a:r>
              <a:rPr dirty="0" sz="1200" spc="229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is</a:t>
            </a:r>
            <a:r>
              <a:rPr dirty="0" sz="1200" spc="229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created</a:t>
            </a:r>
            <a:r>
              <a:rPr dirty="0" sz="1200" spc="229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during</a:t>
            </a:r>
            <a:r>
              <a:rPr dirty="0" sz="1200" spc="22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the</a:t>
            </a:r>
            <a:r>
              <a:rPr dirty="0" sz="1200" spc="22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lexical</a:t>
            </a:r>
            <a:r>
              <a:rPr dirty="0" sz="1200" spc="23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analysis</a:t>
            </a:r>
            <a:r>
              <a:rPr dirty="0" sz="1200" spc="22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and</a:t>
            </a:r>
            <a:r>
              <a:rPr dirty="0" sz="1200" spc="229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is</a:t>
            </a:r>
            <a:r>
              <a:rPr dirty="0" sz="1200" spc="23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valid</a:t>
            </a:r>
            <a:r>
              <a:rPr dirty="0" sz="1200" spc="229">
                <a:latin typeface="Calibri"/>
                <a:cs typeface="Calibri"/>
              </a:rPr>
              <a:t> </a:t>
            </a:r>
            <a:r>
              <a:rPr dirty="0" sz="1200" spc="-10">
                <a:latin typeface="Calibri"/>
                <a:cs typeface="Calibri"/>
              </a:rPr>
              <a:t>during </a:t>
            </a:r>
            <a:r>
              <a:rPr dirty="0" sz="1200">
                <a:latin typeface="Calibri"/>
                <a:cs typeface="Calibri"/>
              </a:rPr>
              <a:t>the</a:t>
            </a:r>
            <a:r>
              <a:rPr dirty="0" sz="1200" spc="15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entire</a:t>
            </a:r>
            <a:r>
              <a:rPr dirty="0" sz="1200" spc="15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parsing</a:t>
            </a:r>
            <a:r>
              <a:rPr dirty="0" sz="1200" spc="15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and</a:t>
            </a:r>
            <a:r>
              <a:rPr dirty="0" sz="1200" spc="15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compiler</a:t>
            </a:r>
            <a:r>
              <a:rPr dirty="0" sz="1200" spc="150">
                <a:latin typeface="Calibri"/>
                <a:cs typeface="Calibri"/>
              </a:rPr>
              <a:t> </a:t>
            </a:r>
            <a:r>
              <a:rPr dirty="0" sz="1200" spc="-10">
                <a:latin typeface="Calibri"/>
                <a:cs typeface="Calibri"/>
              </a:rPr>
              <a:t>process.</a:t>
            </a:r>
            <a:endParaRPr sz="1200">
              <a:latin typeface="Calibri"/>
              <a:cs typeface="Calibri"/>
            </a:endParaRPr>
          </a:p>
          <a:p>
            <a:pPr algn="just" lvl="2" marL="384175" marR="5715" indent="-190500">
              <a:lnSpc>
                <a:spcPct val="100000"/>
              </a:lnSpc>
              <a:spcBef>
                <a:spcPts val="1019"/>
              </a:spcBef>
              <a:buAutoNum type="arabicPeriod"/>
              <a:tabLst>
                <a:tab pos="384175" algn="l"/>
              </a:tabLst>
            </a:pPr>
            <a:r>
              <a:rPr dirty="0" sz="1200">
                <a:latin typeface="Calibri"/>
                <a:cs typeface="Calibri"/>
              </a:rPr>
              <a:t>Compile</a:t>
            </a:r>
            <a:r>
              <a:rPr dirty="0" sz="1200" spc="38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code</a:t>
            </a:r>
            <a:r>
              <a:rPr dirty="0" sz="1200" spc="380">
                <a:latin typeface="Calibri"/>
                <a:cs typeface="Calibri"/>
              </a:rPr>
              <a:t> </a:t>
            </a:r>
            <a:r>
              <a:rPr dirty="0" sz="1200" spc="95">
                <a:latin typeface="Calibri"/>
                <a:cs typeface="Calibri"/>
              </a:rPr>
              <a:t>generator:</a:t>
            </a:r>
            <a:r>
              <a:rPr dirty="0" sz="1200" spc="305">
                <a:latin typeface="Calibri"/>
                <a:cs typeface="Calibri"/>
              </a:rPr>
              <a:t> </a:t>
            </a:r>
            <a:r>
              <a:rPr dirty="0" sz="1200" spc="55">
                <a:latin typeface="Calibri"/>
                <a:cs typeface="Calibri"/>
              </a:rPr>
              <a:t>If</a:t>
            </a:r>
            <a:r>
              <a:rPr dirty="0" sz="1200" spc="14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all</a:t>
            </a:r>
            <a:r>
              <a:rPr dirty="0" sz="1200" spc="15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the</a:t>
            </a:r>
            <a:r>
              <a:rPr dirty="0" sz="1200" spc="15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above</a:t>
            </a:r>
            <a:r>
              <a:rPr dirty="0" sz="1200" spc="14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requirements</a:t>
            </a:r>
            <a:r>
              <a:rPr dirty="0" sz="1200" spc="15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are</a:t>
            </a:r>
            <a:r>
              <a:rPr dirty="0" sz="1200" spc="15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given,</a:t>
            </a:r>
            <a:r>
              <a:rPr dirty="0" sz="1200" spc="15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the</a:t>
            </a:r>
            <a:r>
              <a:rPr dirty="0" sz="1200" spc="14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target</a:t>
            </a:r>
            <a:r>
              <a:rPr dirty="0" sz="1200" spc="15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code</a:t>
            </a:r>
            <a:r>
              <a:rPr dirty="0" sz="1200" spc="15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(e.g.</a:t>
            </a:r>
            <a:r>
              <a:rPr dirty="0" sz="1200" spc="310">
                <a:latin typeface="Calibri"/>
                <a:cs typeface="Calibri"/>
              </a:rPr>
              <a:t> </a:t>
            </a:r>
            <a:r>
              <a:rPr dirty="0" sz="1200" spc="-25">
                <a:latin typeface="Calibri"/>
                <a:cs typeface="Calibri"/>
              </a:rPr>
              <a:t>ma- </a:t>
            </a:r>
            <a:r>
              <a:rPr dirty="0" sz="1200">
                <a:latin typeface="Calibri"/>
                <a:cs typeface="Calibri"/>
              </a:rPr>
              <a:t>chine</a:t>
            </a:r>
            <a:r>
              <a:rPr dirty="0" sz="1200" spc="11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code)</a:t>
            </a:r>
            <a:r>
              <a:rPr dirty="0" sz="1200" spc="114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can</a:t>
            </a:r>
            <a:r>
              <a:rPr dirty="0" sz="1200" spc="11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be</a:t>
            </a:r>
            <a:r>
              <a:rPr dirty="0" sz="1200" spc="110">
                <a:latin typeface="Calibri"/>
                <a:cs typeface="Calibri"/>
              </a:rPr>
              <a:t> </a:t>
            </a:r>
            <a:r>
              <a:rPr dirty="0" sz="1200" spc="-10">
                <a:latin typeface="Calibri"/>
                <a:cs typeface="Calibri"/>
              </a:rPr>
              <a:t>written.</a:t>
            </a:r>
            <a:endParaRPr sz="12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 descr=""/>
          <p:cNvGrpSpPr/>
          <p:nvPr/>
        </p:nvGrpSpPr>
        <p:grpSpPr>
          <a:xfrm>
            <a:off x="2758808" y="2304465"/>
            <a:ext cx="160655" cy="151765"/>
            <a:chOff x="2758808" y="2304465"/>
            <a:chExt cx="160655" cy="151765"/>
          </a:xfrm>
        </p:grpSpPr>
        <p:sp>
          <p:nvSpPr>
            <p:cNvPr id="3" name="object 3" descr=""/>
            <p:cNvSpPr/>
            <p:nvPr/>
          </p:nvSpPr>
          <p:spPr>
            <a:xfrm>
              <a:off x="2758808" y="2306993"/>
              <a:ext cx="160655" cy="0"/>
            </a:xfrm>
            <a:custGeom>
              <a:avLst/>
              <a:gdLst/>
              <a:ahLst/>
              <a:cxnLst/>
              <a:rect l="l" t="t" r="r" b="b"/>
              <a:pathLst>
                <a:path w="160655" h="0">
                  <a:moveTo>
                    <a:pt x="0" y="0"/>
                  </a:moveTo>
                  <a:lnTo>
                    <a:pt x="160375" y="0"/>
                  </a:lnTo>
                </a:path>
              </a:pathLst>
            </a:custGeom>
            <a:ln w="505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" name="object 4" descr=""/>
            <p:cNvSpPr/>
            <p:nvPr/>
          </p:nvSpPr>
          <p:spPr>
            <a:xfrm>
              <a:off x="2761335" y="2306993"/>
              <a:ext cx="0" cy="146685"/>
            </a:xfrm>
            <a:custGeom>
              <a:avLst/>
              <a:gdLst/>
              <a:ahLst/>
              <a:cxnLst/>
              <a:rect l="l" t="t" r="r" b="b"/>
              <a:pathLst>
                <a:path w="0" h="146685">
                  <a:moveTo>
                    <a:pt x="0" y="146342"/>
                  </a:moveTo>
                  <a:lnTo>
                    <a:pt x="0" y="0"/>
                  </a:lnTo>
                </a:path>
              </a:pathLst>
            </a:custGeom>
            <a:ln w="505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 descr=""/>
            <p:cNvSpPr/>
            <p:nvPr/>
          </p:nvSpPr>
          <p:spPr>
            <a:xfrm>
              <a:off x="2916643" y="2306993"/>
              <a:ext cx="0" cy="146685"/>
            </a:xfrm>
            <a:custGeom>
              <a:avLst/>
              <a:gdLst/>
              <a:ahLst/>
              <a:cxnLst/>
              <a:rect l="l" t="t" r="r" b="b"/>
              <a:pathLst>
                <a:path w="0" h="146685">
                  <a:moveTo>
                    <a:pt x="0" y="146342"/>
                  </a:moveTo>
                  <a:lnTo>
                    <a:pt x="0" y="0"/>
                  </a:lnTo>
                </a:path>
              </a:pathLst>
            </a:custGeom>
            <a:ln w="505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 descr=""/>
            <p:cNvSpPr/>
            <p:nvPr/>
          </p:nvSpPr>
          <p:spPr>
            <a:xfrm>
              <a:off x="2758808" y="2453335"/>
              <a:ext cx="160655" cy="0"/>
            </a:xfrm>
            <a:custGeom>
              <a:avLst/>
              <a:gdLst/>
              <a:ahLst/>
              <a:cxnLst/>
              <a:rect l="l" t="t" r="r" b="b"/>
              <a:pathLst>
                <a:path w="160655" h="0">
                  <a:moveTo>
                    <a:pt x="0" y="0"/>
                  </a:moveTo>
                  <a:lnTo>
                    <a:pt x="160375" y="0"/>
                  </a:lnTo>
                </a:path>
              </a:pathLst>
            </a:custGeom>
            <a:ln w="505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7" name="object 7" descr=""/>
          <p:cNvSpPr txBox="1"/>
          <p:nvPr/>
        </p:nvSpPr>
        <p:spPr>
          <a:xfrm>
            <a:off x="573925" y="411350"/>
            <a:ext cx="6505575" cy="406527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algn="r" marR="5080">
              <a:lnSpc>
                <a:spcPct val="100000"/>
              </a:lnSpc>
              <a:spcBef>
                <a:spcPts val="95"/>
              </a:spcBef>
            </a:pPr>
            <a:r>
              <a:rPr dirty="0" sz="1200" i="1">
                <a:latin typeface="Calibri"/>
                <a:cs typeface="Calibri"/>
              </a:rPr>
              <a:t>Lexical</a:t>
            </a:r>
            <a:r>
              <a:rPr dirty="0" sz="1200" spc="440" i="1">
                <a:latin typeface="Calibri"/>
                <a:cs typeface="Calibri"/>
              </a:rPr>
              <a:t> </a:t>
            </a:r>
            <a:r>
              <a:rPr dirty="0" sz="1200" spc="-10" i="1">
                <a:latin typeface="Calibri"/>
                <a:cs typeface="Calibri"/>
              </a:rPr>
              <a:t>analysis</a:t>
            </a:r>
            <a:endParaRPr sz="12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715"/>
              </a:spcBef>
            </a:pPr>
            <a:endParaRPr sz="1200">
              <a:latin typeface="Calibri"/>
              <a:cs typeface="Calibri"/>
            </a:endParaRPr>
          </a:p>
          <a:p>
            <a:pPr lvl="1" marL="572770" indent="-560070">
              <a:lnSpc>
                <a:spcPct val="100000"/>
              </a:lnSpc>
              <a:buFont typeface="Calibri"/>
              <a:buAutoNum type="arabicPeriod" startAt="2"/>
              <a:tabLst>
                <a:tab pos="572770" algn="l"/>
              </a:tabLst>
            </a:pPr>
            <a:r>
              <a:rPr dirty="0" sz="1700" spc="165" b="1">
                <a:latin typeface="Calibri"/>
                <a:cs typeface="Calibri"/>
              </a:rPr>
              <a:t>Lexical</a:t>
            </a:r>
            <a:r>
              <a:rPr dirty="0" sz="1700" spc="285" b="1">
                <a:latin typeface="Calibri"/>
                <a:cs typeface="Calibri"/>
              </a:rPr>
              <a:t> </a:t>
            </a:r>
            <a:r>
              <a:rPr dirty="0" sz="1700" spc="114" b="1">
                <a:latin typeface="Calibri"/>
                <a:cs typeface="Calibri"/>
              </a:rPr>
              <a:t>analysis</a:t>
            </a:r>
            <a:endParaRPr sz="1700">
              <a:latin typeface="Calibri"/>
              <a:cs typeface="Calibri"/>
            </a:endParaRPr>
          </a:p>
          <a:p>
            <a:pPr lvl="1">
              <a:lnSpc>
                <a:spcPct val="100000"/>
              </a:lnSpc>
              <a:spcBef>
                <a:spcPts val="430"/>
              </a:spcBef>
              <a:buFont typeface="Calibri"/>
              <a:buAutoNum type="arabicPeriod" startAt="2"/>
            </a:pPr>
            <a:endParaRPr sz="17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dirty="0" sz="1200" spc="75">
                <a:latin typeface="Calibri"/>
                <a:cs typeface="Calibri"/>
              </a:rPr>
              <a:t>As</a:t>
            </a:r>
            <a:r>
              <a:rPr dirty="0" sz="1200" spc="14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an</a:t>
            </a:r>
            <a:r>
              <a:rPr dirty="0" sz="1200" spc="15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example</a:t>
            </a:r>
            <a:r>
              <a:rPr dirty="0" sz="1200" spc="15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of</a:t>
            </a:r>
            <a:r>
              <a:rPr dirty="0" sz="1200" spc="254">
                <a:latin typeface="Calibri"/>
                <a:cs typeface="Calibri"/>
              </a:rPr>
              <a:t> </a:t>
            </a:r>
            <a:r>
              <a:rPr dirty="0" sz="1200" spc="175">
                <a:latin typeface="Calibri"/>
                <a:cs typeface="Calibri"/>
              </a:rPr>
              <a:t>lexical</a:t>
            </a:r>
            <a:r>
              <a:rPr dirty="0" sz="1200" spc="405">
                <a:latin typeface="Calibri"/>
                <a:cs typeface="Calibri"/>
              </a:rPr>
              <a:t> </a:t>
            </a:r>
            <a:r>
              <a:rPr dirty="0" sz="1200" spc="120">
                <a:latin typeface="Calibri"/>
                <a:cs typeface="Calibri"/>
              </a:rPr>
              <a:t>analysis,</a:t>
            </a:r>
            <a:r>
              <a:rPr dirty="0" sz="1200" spc="15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you</a:t>
            </a:r>
            <a:r>
              <a:rPr dirty="0" sz="1200" spc="15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can</a:t>
            </a:r>
            <a:r>
              <a:rPr dirty="0" sz="1200" spc="15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build</a:t>
            </a:r>
            <a:r>
              <a:rPr dirty="0" sz="1200" spc="15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a</a:t>
            </a:r>
            <a:r>
              <a:rPr dirty="0" sz="1200" spc="15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little</a:t>
            </a:r>
            <a:r>
              <a:rPr dirty="0" sz="1200" spc="15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pocket</a:t>
            </a:r>
            <a:r>
              <a:rPr dirty="0" sz="1200" spc="15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calculator.</a:t>
            </a:r>
            <a:r>
              <a:rPr dirty="0" sz="1200" spc="300">
                <a:latin typeface="Calibri"/>
                <a:cs typeface="Calibri"/>
              </a:rPr>
              <a:t> </a:t>
            </a:r>
            <a:r>
              <a:rPr dirty="0" sz="1200" spc="85">
                <a:latin typeface="Calibri"/>
                <a:cs typeface="Calibri"/>
              </a:rPr>
              <a:t>It</a:t>
            </a:r>
            <a:r>
              <a:rPr dirty="0" sz="1200" spc="155">
                <a:latin typeface="Calibri"/>
                <a:cs typeface="Calibri"/>
              </a:rPr>
              <a:t> </a:t>
            </a:r>
            <a:r>
              <a:rPr dirty="0" sz="1200" spc="-10">
                <a:latin typeface="Calibri"/>
                <a:cs typeface="Calibri"/>
              </a:rPr>
              <a:t>should:</a:t>
            </a:r>
            <a:endParaRPr sz="12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950"/>
              </a:spcBef>
            </a:pPr>
            <a:endParaRPr sz="1200">
              <a:latin typeface="Calibri"/>
              <a:cs typeface="Calibri"/>
            </a:endParaRPr>
          </a:p>
          <a:p>
            <a:pPr lvl="2" marL="384175" indent="-148590">
              <a:lnSpc>
                <a:spcPct val="100000"/>
              </a:lnSpc>
              <a:spcBef>
                <a:spcPts val="5"/>
              </a:spcBef>
              <a:buFont typeface="Arial MT"/>
              <a:buChar char="•"/>
              <a:tabLst>
                <a:tab pos="384175" algn="l"/>
              </a:tabLst>
            </a:pPr>
            <a:r>
              <a:rPr dirty="0" sz="1200">
                <a:latin typeface="Calibri"/>
                <a:cs typeface="Calibri"/>
              </a:rPr>
              <a:t>only</a:t>
            </a:r>
            <a:r>
              <a:rPr dirty="0" sz="1200" spc="12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know</a:t>
            </a:r>
            <a:r>
              <a:rPr dirty="0" sz="1200" spc="12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the</a:t>
            </a:r>
            <a:r>
              <a:rPr dirty="0" sz="1200" spc="12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operators</a:t>
            </a:r>
            <a:r>
              <a:rPr dirty="0" sz="1200" spc="120">
                <a:latin typeface="Calibri"/>
                <a:cs typeface="Calibri"/>
              </a:rPr>
              <a:t> </a:t>
            </a:r>
            <a:r>
              <a:rPr dirty="0" sz="1200" spc="105">
                <a:latin typeface="Calibri"/>
                <a:cs typeface="Calibri"/>
              </a:rPr>
              <a:t>+</a:t>
            </a:r>
            <a:r>
              <a:rPr dirty="0" sz="1200" spc="105" i="1">
                <a:latin typeface="Calibri"/>
                <a:cs typeface="Calibri"/>
              </a:rPr>
              <a:t>/</a:t>
            </a:r>
            <a:r>
              <a:rPr dirty="0" sz="1200" spc="105">
                <a:latin typeface="Lucida Sans Unicode"/>
                <a:cs typeface="Lucida Sans Unicode"/>
              </a:rPr>
              <a:t>−</a:t>
            </a:r>
            <a:endParaRPr sz="1200">
              <a:latin typeface="Lucida Sans Unicode"/>
              <a:cs typeface="Lucida Sans Unicode"/>
            </a:endParaRPr>
          </a:p>
          <a:p>
            <a:pPr lvl="2" marL="384175" indent="-148590">
              <a:lnSpc>
                <a:spcPct val="100000"/>
              </a:lnSpc>
              <a:spcBef>
                <a:spcPts val="1000"/>
              </a:spcBef>
              <a:buFont typeface="Arial MT"/>
              <a:buChar char="•"/>
              <a:tabLst>
                <a:tab pos="384175" algn="l"/>
              </a:tabLst>
            </a:pPr>
            <a:r>
              <a:rPr dirty="0" sz="1200">
                <a:latin typeface="Calibri"/>
                <a:cs typeface="Calibri"/>
              </a:rPr>
              <a:t>only</a:t>
            </a:r>
            <a:r>
              <a:rPr dirty="0" sz="1200" spc="114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know</a:t>
            </a:r>
            <a:r>
              <a:rPr dirty="0" sz="1200" spc="12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the</a:t>
            </a:r>
            <a:r>
              <a:rPr dirty="0" sz="1200" spc="12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one</a:t>
            </a:r>
            <a:r>
              <a:rPr dirty="0" sz="1200" spc="114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variable</a:t>
            </a:r>
            <a:r>
              <a:rPr dirty="0" sz="1200" spc="475">
                <a:latin typeface="Calibri"/>
                <a:cs typeface="Calibri"/>
              </a:rPr>
              <a:t> </a:t>
            </a:r>
            <a:r>
              <a:rPr dirty="0" sz="1200" spc="-50">
                <a:latin typeface="Calibri"/>
                <a:cs typeface="Calibri"/>
              </a:rPr>
              <a:t>a</a:t>
            </a:r>
            <a:endParaRPr sz="1200">
              <a:latin typeface="Calibri"/>
              <a:cs typeface="Calibri"/>
            </a:endParaRPr>
          </a:p>
          <a:p>
            <a:pPr lvl="2" marL="384175" indent="-148590">
              <a:lnSpc>
                <a:spcPct val="100000"/>
              </a:lnSpc>
              <a:spcBef>
                <a:spcPts val="1000"/>
              </a:spcBef>
              <a:buFont typeface="Arial MT"/>
              <a:buChar char="•"/>
              <a:tabLst>
                <a:tab pos="384175" algn="l"/>
              </a:tabLst>
            </a:pPr>
            <a:r>
              <a:rPr dirty="0" sz="1200">
                <a:latin typeface="Calibri"/>
                <a:cs typeface="Calibri"/>
              </a:rPr>
              <a:t>only</a:t>
            </a:r>
            <a:r>
              <a:rPr dirty="0" sz="1200" spc="114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whole</a:t>
            </a:r>
            <a:r>
              <a:rPr dirty="0" sz="1200" spc="12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positive</a:t>
            </a:r>
            <a:r>
              <a:rPr dirty="0" sz="1200" spc="12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numbers</a:t>
            </a:r>
            <a:r>
              <a:rPr dirty="0" sz="1200" spc="12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like</a:t>
            </a:r>
            <a:r>
              <a:rPr dirty="0" sz="1200" spc="114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integers</a:t>
            </a:r>
            <a:r>
              <a:rPr dirty="0" sz="1200" spc="12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are</a:t>
            </a:r>
            <a:r>
              <a:rPr dirty="0" sz="1200" spc="120">
                <a:latin typeface="Calibri"/>
                <a:cs typeface="Calibri"/>
              </a:rPr>
              <a:t> </a:t>
            </a:r>
            <a:r>
              <a:rPr dirty="0" sz="1200" spc="-10">
                <a:latin typeface="Calibri"/>
                <a:cs typeface="Calibri"/>
              </a:rPr>
              <a:t>processed</a:t>
            </a:r>
            <a:endParaRPr sz="1200">
              <a:latin typeface="Calibri"/>
              <a:cs typeface="Calibri"/>
            </a:endParaRPr>
          </a:p>
          <a:p>
            <a:pPr lvl="2" marL="384175" indent="-148590">
              <a:lnSpc>
                <a:spcPct val="100000"/>
              </a:lnSpc>
              <a:spcBef>
                <a:spcPts val="1000"/>
              </a:spcBef>
              <a:buFont typeface="Arial MT"/>
              <a:buChar char="•"/>
              <a:tabLst>
                <a:tab pos="384175" algn="l"/>
              </a:tabLst>
            </a:pPr>
            <a:r>
              <a:rPr dirty="0" sz="1200">
                <a:latin typeface="Calibri"/>
                <a:cs typeface="Calibri"/>
              </a:rPr>
              <a:t>know</a:t>
            </a:r>
            <a:r>
              <a:rPr dirty="0" sz="1200" spc="14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the</a:t>
            </a:r>
            <a:r>
              <a:rPr dirty="0" sz="1200" spc="14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right</a:t>
            </a:r>
            <a:r>
              <a:rPr dirty="0" sz="1200" spc="15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and</a:t>
            </a:r>
            <a:r>
              <a:rPr dirty="0" sz="1200" spc="15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left</a:t>
            </a:r>
            <a:r>
              <a:rPr dirty="0" sz="1200" spc="150">
                <a:latin typeface="Calibri"/>
                <a:cs typeface="Calibri"/>
              </a:rPr>
              <a:t> </a:t>
            </a:r>
            <a:r>
              <a:rPr dirty="0" sz="1200" spc="-10">
                <a:latin typeface="Calibri"/>
                <a:cs typeface="Calibri"/>
              </a:rPr>
              <a:t>bracket</a:t>
            </a:r>
            <a:endParaRPr sz="12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955"/>
              </a:spcBef>
            </a:pPr>
            <a:endParaRPr sz="1200">
              <a:latin typeface="Calibri"/>
              <a:cs typeface="Calibri"/>
            </a:endParaRPr>
          </a:p>
          <a:p>
            <a:pPr marL="12700" marR="5080">
              <a:lnSpc>
                <a:spcPct val="100000"/>
              </a:lnSpc>
            </a:pPr>
            <a:r>
              <a:rPr dirty="0" sz="1200" spc="65">
                <a:latin typeface="Calibri"/>
                <a:cs typeface="Calibri"/>
              </a:rPr>
              <a:t>The</a:t>
            </a:r>
            <a:r>
              <a:rPr dirty="0" sz="1200" spc="32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steps</a:t>
            </a:r>
            <a:r>
              <a:rPr dirty="0" sz="1200" spc="32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of</a:t>
            </a:r>
            <a:r>
              <a:rPr dirty="0" sz="1200" spc="420">
                <a:latin typeface="Calibri"/>
                <a:cs typeface="Calibri"/>
              </a:rPr>
              <a:t> </a:t>
            </a:r>
            <a:r>
              <a:rPr dirty="0" sz="1200" spc="50">
                <a:latin typeface="Calibri"/>
                <a:cs typeface="Calibri"/>
              </a:rPr>
              <a:t>Semantic</a:t>
            </a:r>
            <a:r>
              <a:rPr dirty="0" sz="1200" spc="385">
                <a:latin typeface="Calibri"/>
                <a:cs typeface="Calibri"/>
              </a:rPr>
              <a:t> </a:t>
            </a:r>
            <a:r>
              <a:rPr dirty="0" sz="1200" spc="130">
                <a:latin typeface="Calibri"/>
                <a:cs typeface="Calibri"/>
              </a:rPr>
              <a:t>analysis</a:t>
            </a:r>
            <a:r>
              <a:rPr dirty="0" sz="1200" spc="32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and</a:t>
            </a:r>
            <a:r>
              <a:rPr dirty="0" sz="1200" spc="33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calculating</a:t>
            </a:r>
            <a:r>
              <a:rPr dirty="0" sz="1200" spc="32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the</a:t>
            </a:r>
            <a:r>
              <a:rPr dirty="0" sz="1200" spc="33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result</a:t>
            </a:r>
            <a:r>
              <a:rPr dirty="0" sz="1200" spc="32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are</a:t>
            </a:r>
            <a:r>
              <a:rPr dirty="0" sz="1200" spc="32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not</a:t>
            </a:r>
            <a:r>
              <a:rPr dirty="0" sz="1200" spc="33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included</a:t>
            </a:r>
            <a:r>
              <a:rPr dirty="0" sz="1200" spc="32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in</a:t>
            </a:r>
            <a:r>
              <a:rPr dirty="0" sz="1200" spc="32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this</a:t>
            </a:r>
            <a:r>
              <a:rPr dirty="0" sz="1200" spc="330">
                <a:latin typeface="Calibri"/>
                <a:cs typeface="Calibri"/>
              </a:rPr>
              <a:t> </a:t>
            </a:r>
            <a:r>
              <a:rPr dirty="0" sz="1200" spc="-10">
                <a:latin typeface="Calibri"/>
                <a:cs typeface="Calibri"/>
              </a:rPr>
              <a:t>theoretical </a:t>
            </a:r>
            <a:r>
              <a:rPr dirty="0" sz="1200">
                <a:latin typeface="Calibri"/>
                <a:cs typeface="Calibri"/>
              </a:rPr>
              <a:t>chapter</a:t>
            </a:r>
            <a:r>
              <a:rPr dirty="0" sz="1200" spc="8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(see</a:t>
            </a:r>
            <a:r>
              <a:rPr dirty="0" sz="1200" spc="8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below</a:t>
            </a:r>
            <a:r>
              <a:rPr dirty="0" sz="1200" spc="8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chapter:</a:t>
            </a:r>
            <a:r>
              <a:rPr dirty="0" sz="1200" spc="210">
                <a:latin typeface="Calibri"/>
                <a:cs typeface="Calibri"/>
              </a:rPr>
              <a:t> </a:t>
            </a:r>
            <a:r>
              <a:rPr dirty="0" sz="1200" spc="-10">
                <a:latin typeface="Calibri"/>
                <a:cs typeface="Calibri"/>
                <a:hlinkClick r:id="rId2" action="ppaction://hlinksldjump"/>
              </a:rPr>
              <a:t>7.3.1.</a:t>
            </a:r>
            <a:endParaRPr sz="12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1425"/>
              </a:spcBef>
            </a:pPr>
            <a:r>
              <a:rPr dirty="0" sz="1200" spc="65">
                <a:latin typeface="Calibri"/>
                <a:cs typeface="Calibri"/>
              </a:rPr>
              <a:t>The</a:t>
            </a:r>
            <a:r>
              <a:rPr dirty="0" sz="1200" spc="10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following</a:t>
            </a:r>
            <a:r>
              <a:rPr dirty="0" sz="1200" spc="110">
                <a:latin typeface="Calibri"/>
                <a:cs typeface="Calibri"/>
              </a:rPr>
              <a:t> </a:t>
            </a:r>
            <a:r>
              <a:rPr dirty="0" sz="1200" spc="145">
                <a:latin typeface="Calibri"/>
                <a:cs typeface="Calibri"/>
              </a:rPr>
              <a:t>ASCII</a:t>
            </a:r>
            <a:r>
              <a:rPr dirty="0" sz="1200" spc="11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characters</a:t>
            </a:r>
            <a:r>
              <a:rPr dirty="0" sz="1200" spc="11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are</a:t>
            </a:r>
            <a:r>
              <a:rPr dirty="0" sz="1200" spc="11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allowed:</a:t>
            </a:r>
            <a:r>
              <a:rPr dirty="0" sz="1200" spc="250">
                <a:latin typeface="Calibri"/>
                <a:cs typeface="Calibri"/>
              </a:rPr>
              <a:t> </a:t>
            </a:r>
            <a:r>
              <a:rPr dirty="0" sz="1200" spc="75">
                <a:latin typeface="Lucida Sans Unicode"/>
                <a:cs typeface="Lucida Sans Unicode"/>
              </a:rPr>
              <a:t>{</a:t>
            </a:r>
            <a:r>
              <a:rPr dirty="0" sz="1200" spc="75">
                <a:latin typeface="Calibri"/>
                <a:cs typeface="Calibri"/>
              </a:rPr>
              <a:t>a,</a:t>
            </a:r>
            <a:r>
              <a:rPr dirty="0" sz="1200" spc="110">
                <a:latin typeface="Calibri"/>
                <a:cs typeface="Calibri"/>
              </a:rPr>
              <a:t> </a:t>
            </a:r>
            <a:r>
              <a:rPr dirty="0" sz="1200" spc="55">
                <a:latin typeface="Calibri"/>
                <a:cs typeface="Calibri"/>
              </a:rPr>
              <a:t>(,</a:t>
            </a:r>
            <a:r>
              <a:rPr dirty="0" sz="1200" spc="114">
                <a:latin typeface="Calibri"/>
                <a:cs typeface="Calibri"/>
              </a:rPr>
              <a:t> </a:t>
            </a:r>
            <a:r>
              <a:rPr dirty="0" sz="1200" spc="55">
                <a:latin typeface="Calibri"/>
                <a:cs typeface="Calibri"/>
              </a:rPr>
              <a:t>),</a:t>
            </a:r>
            <a:r>
              <a:rPr dirty="0" sz="1200" spc="11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0,</a:t>
            </a:r>
            <a:r>
              <a:rPr dirty="0" sz="1200" spc="11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1,</a:t>
            </a:r>
            <a:r>
              <a:rPr dirty="0" sz="1200" spc="114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2,</a:t>
            </a:r>
            <a:r>
              <a:rPr dirty="0" sz="1200" spc="10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3,</a:t>
            </a:r>
            <a:r>
              <a:rPr dirty="0" sz="1200" spc="11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4,</a:t>
            </a:r>
            <a:r>
              <a:rPr dirty="0" sz="1200" spc="114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5,</a:t>
            </a:r>
            <a:r>
              <a:rPr dirty="0" sz="1200" spc="11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6,</a:t>
            </a:r>
            <a:r>
              <a:rPr dirty="0" sz="1200" spc="11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7</a:t>
            </a:r>
            <a:r>
              <a:rPr dirty="0" sz="1200" spc="114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,8,</a:t>
            </a:r>
            <a:r>
              <a:rPr dirty="0" sz="1200" spc="11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9,</a:t>
            </a:r>
            <a:r>
              <a:rPr dirty="0" sz="1200" spc="110">
                <a:latin typeface="Calibri"/>
                <a:cs typeface="Calibri"/>
              </a:rPr>
              <a:t> </a:t>
            </a:r>
            <a:r>
              <a:rPr dirty="0" sz="1200" spc="160">
                <a:latin typeface="Calibri"/>
                <a:cs typeface="Calibri"/>
              </a:rPr>
              <a:t>+,</a:t>
            </a:r>
            <a:r>
              <a:rPr dirty="0" sz="1200" spc="110">
                <a:latin typeface="Calibri"/>
                <a:cs typeface="Calibri"/>
              </a:rPr>
              <a:t> </a:t>
            </a:r>
            <a:r>
              <a:rPr dirty="0" sz="1200" spc="-25">
                <a:latin typeface="Lucida Sans Unicode"/>
                <a:cs typeface="Lucida Sans Unicode"/>
              </a:rPr>
              <a:t>−}</a:t>
            </a:r>
            <a:endParaRPr sz="1200">
              <a:latin typeface="Lucida Sans Unicode"/>
              <a:cs typeface="Lucida Sans Unicode"/>
            </a:endParaRPr>
          </a:p>
          <a:p>
            <a:pPr marL="12700">
              <a:lnSpc>
                <a:spcPct val="100000"/>
              </a:lnSpc>
              <a:spcBef>
                <a:spcPts val="1420"/>
              </a:spcBef>
            </a:pPr>
            <a:r>
              <a:rPr dirty="0" sz="1200">
                <a:latin typeface="Calibri"/>
                <a:cs typeface="Calibri"/>
              </a:rPr>
              <a:t>These</a:t>
            </a:r>
            <a:r>
              <a:rPr dirty="0" sz="1200" spc="14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are</a:t>
            </a:r>
            <a:r>
              <a:rPr dirty="0" sz="1200" spc="14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example</a:t>
            </a:r>
            <a:r>
              <a:rPr dirty="0" sz="1200" spc="14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expressions:</a:t>
            </a:r>
            <a:r>
              <a:rPr dirty="0" sz="1200" spc="285">
                <a:latin typeface="Calibri"/>
                <a:cs typeface="Calibri"/>
              </a:rPr>
              <a:t> </a:t>
            </a:r>
            <a:r>
              <a:rPr dirty="0" sz="1200" i="1">
                <a:latin typeface="Calibri"/>
                <a:cs typeface="Calibri"/>
              </a:rPr>
              <a:t>a</a:t>
            </a:r>
            <a:r>
              <a:rPr dirty="0" sz="1200" spc="10" i="1">
                <a:latin typeface="Calibri"/>
                <a:cs typeface="Calibri"/>
              </a:rPr>
              <a:t> </a:t>
            </a:r>
            <a:r>
              <a:rPr dirty="0" sz="1200" spc="305">
                <a:latin typeface="Calibri"/>
                <a:cs typeface="Calibri"/>
              </a:rPr>
              <a:t>+</a:t>
            </a:r>
            <a:r>
              <a:rPr dirty="0" sz="1200" spc="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(</a:t>
            </a:r>
            <a:r>
              <a:rPr dirty="0" sz="1200" i="1">
                <a:latin typeface="Calibri"/>
                <a:cs typeface="Calibri"/>
              </a:rPr>
              <a:t>a</a:t>
            </a:r>
            <a:r>
              <a:rPr dirty="0" sz="1200" spc="10" i="1">
                <a:latin typeface="Calibri"/>
                <a:cs typeface="Calibri"/>
              </a:rPr>
              <a:t> </a:t>
            </a:r>
            <a:r>
              <a:rPr dirty="0" sz="1200" spc="-35">
                <a:latin typeface="Lucida Sans Unicode"/>
                <a:cs typeface="Lucida Sans Unicode"/>
              </a:rPr>
              <a:t>−</a:t>
            </a:r>
            <a:r>
              <a:rPr dirty="0" sz="1200" spc="-100">
                <a:latin typeface="Lucida Sans Unicode"/>
                <a:cs typeface="Lucida Sans Unicode"/>
              </a:rPr>
              <a:t> </a:t>
            </a:r>
            <a:r>
              <a:rPr dirty="0" sz="1200" i="1">
                <a:latin typeface="Calibri"/>
                <a:cs typeface="Calibri"/>
              </a:rPr>
              <a:t>a</a:t>
            </a:r>
            <a:r>
              <a:rPr dirty="0" sz="1200">
                <a:latin typeface="Calibri"/>
                <a:cs typeface="Calibri"/>
              </a:rPr>
              <a:t>)</a:t>
            </a:r>
            <a:r>
              <a:rPr dirty="0" sz="1200" spc="14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or</a:t>
            </a:r>
            <a:r>
              <a:rPr dirty="0" sz="1200" spc="145">
                <a:latin typeface="Calibri"/>
                <a:cs typeface="Calibri"/>
              </a:rPr>
              <a:t> </a:t>
            </a:r>
            <a:r>
              <a:rPr dirty="0" sz="1200" spc="-10">
                <a:latin typeface="Calibri"/>
                <a:cs typeface="Calibri"/>
              </a:rPr>
              <a:t>21</a:t>
            </a:r>
            <a:r>
              <a:rPr dirty="0" sz="1200" spc="10">
                <a:latin typeface="Calibri"/>
                <a:cs typeface="Calibri"/>
              </a:rPr>
              <a:t> </a:t>
            </a:r>
            <a:r>
              <a:rPr dirty="0" sz="1200" spc="-35">
                <a:latin typeface="Lucida Sans Unicode"/>
                <a:cs typeface="Lucida Sans Unicode"/>
              </a:rPr>
              <a:t>−</a:t>
            </a:r>
            <a:r>
              <a:rPr dirty="0" sz="1200" spc="-100">
                <a:latin typeface="Lucida Sans Unicode"/>
                <a:cs typeface="Lucida Sans Unicode"/>
              </a:rPr>
              <a:t> </a:t>
            </a:r>
            <a:r>
              <a:rPr dirty="0" sz="1200">
                <a:latin typeface="Calibri"/>
                <a:cs typeface="Calibri"/>
              </a:rPr>
              <a:t>((3</a:t>
            </a:r>
            <a:r>
              <a:rPr dirty="0" sz="1200" spc="15">
                <a:latin typeface="Calibri"/>
                <a:cs typeface="Calibri"/>
              </a:rPr>
              <a:t> </a:t>
            </a:r>
            <a:r>
              <a:rPr dirty="0" sz="1200" spc="-35">
                <a:latin typeface="Lucida Sans Unicode"/>
                <a:cs typeface="Lucida Sans Unicode"/>
              </a:rPr>
              <a:t>−</a:t>
            </a:r>
            <a:r>
              <a:rPr dirty="0" sz="1200" spc="-100">
                <a:latin typeface="Lucida Sans Unicode"/>
                <a:cs typeface="Lucida Sans Unicode"/>
              </a:rPr>
              <a:t> </a:t>
            </a:r>
            <a:r>
              <a:rPr dirty="0" sz="1200">
                <a:latin typeface="Calibri"/>
                <a:cs typeface="Calibri"/>
              </a:rPr>
              <a:t>4)</a:t>
            </a:r>
            <a:r>
              <a:rPr dirty="0" sz="1200" spc="15">
                <a:latin typeface="Calibri"/>
                <a:cs typeface="Calibri"/>
              </a:rPr>
              <a:t> </a:t>
            </a:r>
            <a:r>
              <a:rPr dirty="0" sz="1200" spc="305">
                <a:latin typeface="Calibri"/>
                <a:cs typeface="Calibri"/>
              </a:rPr>
              <a:t>+</a:t>
            </a:r>
            <a:r>
              <a:rPr dirty="0" sz="1200" spc="15">
                <a:latin typeface="Calibri"/>
                <a:cs typeface="Calibri"/>
              </a:rPr>
              <a:t> </a:t>
            </a:r>
            <a:r>
              <a:rPr dirty="0" sz="1200" spc="-25" i="1">
                <a:latin typeface="Calibri"/>
                <a:cs typeface="Calibri"/>
              </a:rPr>
              <a:t>a</a:t>
            </a:r>
            <a:r>
              <a:rPr dirty="0" sz="1200" spc="-25">
                <a:latin typeface="Calibri"/>
                <a:cs typeface="Calibri"/>
              </a:rPr>
              <a:t>)</a:t>
            </a:r>
            <a:endParaRPr sz="1200">
              <a:latin typeface="Calibri"/>
              <a:cs typeface="Calibri"/>
            </a:endParaRPr>
          </a:p>
        </p:txBody>
      </p:sp>
      <p:grpSp>
        <p:nvGrpSpPr>
          <p:cNvPr id="8" name="object 8" descr=""/>
          <p:cNvGrpSpPr/>
          <p:nvPr/>
        </p:nvGrpSpPr>
        <p:grpSpPr>
          <a:xfrm>
            <a:off x="3503358" y="5858954"/>
            <a:ext cx="165100" cy="151765"/>
            <a:chOff x="3503358" y="5858954"/>
            <a:chExt cx="165100" cy="151765"/>
          </a:xfrm>
        </p:grpSpPr>
        <p:sp>
          <p:nvSpPr>
            <p:cNvPr id="9" name="object 9" descr=""/>
            <p:cNvSpPr/>
            <p:nvPr/>
          </p:nvSpPr>
          <p:spPr>
            <a:xfrm>
              <a:off x="3503358" y="5861482"/>
              <a:ext cx="165100" cy="0"/>
            </a:xfrm>
            <a:custGeom>
              <a:avLst/>
              <a:gdLst/>
              <a:ahLst/>
              <a:cxnLst/>
              <a:rect l="l" t="t" r="r" b="b"/>
              <a:pathLst>
                <a:path w="165100" h="0">
                  <a:moveTo>
                    <a:pt x="0" y="0"/>
                  </a:moveTo>
                  <a:lnTo>
                    <a:pt x="164503" y="0"/>
                  </a:lnTo>
                </a:path>
              </a:pathLst>
            </a:custGeom>
            <a:ln w="505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0" name="object 10" descr=""/>
            <p:cNvSpPr/>
            <p:nvPr/>
          </p:nvSpPr>
          <p:spPr>
            <a:xfrm>
              <a:off x="3505885" y="5861482"/>
              <a:ext cx="0" cy="146685"/>
            </a:xfrm>
            <a:custGeom>
              <a:avLst/>
              <a:gdLst/>
              <a:ahLst/>
              <a:cxnLst/>
              <a:rect l="l" t="t" r="r" b="b"/>
              <a:pathLst>
                <a:path w="0" h="146685">
                  <a:moveTo>
                    <a:pt x="0" y="146342"/>
                  </a:moveTo>
                  <a:lnTo>
                    <a:pt x="0" y="0"/>
                  </a:lnTo>
                </a:path>
              </a:pathLst>
            </a:custGeom>
            <a:ln w="505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1" name="object 11" descr=""/>
            <p:cNvSpPr/>
            <p:nvPr/>
          </p:nvSpPr>
          <p:spPr>
            <a:xfrm>
              <a:off x="3665321" y="5861482"/>
              <a:ext cx="0" cy="146685"/>
            </a:xfrm>
            <a:custGeom>
              <a:avLst/>
              <a:gdLst/>
              <a:ahLst/>
              <a:cxnLst/>
              <a:rect l="l" t="t" r="r" b="b"/>
              <a:pathLst>
                <a:path w="0" h="146685">
                  <a:moveTo>
                    <a:pt x="0" y="146342"/>
                  </a:moveTo>
                  <a:lnTo>
                    <a:pt x="0" y="0"/>
                  </a:lnTo>
                </a:path>
              </a:pathLst>
            </a:custGeom>
            <a:ln w="505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2" name="object 12" descr=""/>
            <p:cNvSpPr/>
            <p:nvPr/>
          </p:nvSpPr>
          <p:spPr>
            <a:xfrm>
              <a:off x="3503358" y="6007824"/>
              <a:ext cx="165100" cy="0"/>
            </a:xfrm>
            <a:custGeom>
              <a:avLst/>
              <a:gdLst/>
              <a:ahLst/>
              <a:cxnLst/>
              <a:rect l="l" t="t" r="r" b="b"/>
              <a:pathLst>
                <a:path w="165100" h="0">
                  <a:moveTo>
                    <a:pt x="0" y="0"/>
                  </a:moveTo>
                  <a:lnTo>
                    <a:pt x="164503" y="0"/>
                  </a:lnTo>
                </a:path>
              </a:pathLst>
            </a:custGeom>
            <a:ln w="505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graphicFrame>
        <p:nvGraphicFramePr>
          <p:cNvPr id="13" name="object 13" descr=""/>
          <p:cNvGraphicFramePr>
            <a:graphicFrameLocks noGrp="1"/>
          </p:cNvGraphicFramePr>
          <p:nvPr/>
        </p:nvGraphicFramePr>
        <p:xfrm>
          <a:off x="586638" y="4663808"/>
          <a:ext cx="5114290" cy="165989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317625"/>
                <a:gridCol w="666114"/>
                <a:gridCol w="850900"/>
                <a:gridCol w="2196465"/>
              </a:tblGrid>
              <a:tr h="554990">
                <a:tc>
                  <a:txBody>
                    <a:bodyPr/>
                    <a:lstStyle/>
                    <a:p>
                      <a:pPr marL="78105">
                        <a:lnSpc>
                          <a:spcPct val="100000"/>
                        </a:lnSpc>
                        <a:spcBef>
                          <a:spcPts val="335"/>
                        </a:spcBef>
                      </a:pPr>
                      <a:r>
                        <a:rPr dirty="0" sz="1200" spc="-10">
                          <a:latin typeface="Calibri"/>
                          <a:cs typeface="Calibri"/>
                        </a:rPr>
                        <a:t>expression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B="0" marT="42545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28270">
                        <a:lnSpc>
                          <a:spcPct val="100000"/>
                        </a:lnSpc>
                        <a:spcBef>
                          <a:spcPts val="335"/>
                        </a:spcBef>
                      </a:pPr>
                      <a:r>
                        <a:rPr dirty="0" sz="1200" spc="-10">
                          <a:latin typeface="Calibri"/>
                          <a:cs typeface="Calibri"/>
                        </a:rPr>
                        <a:t>lexical</a:t>
                      </a:r>
                      <a:endParaRPr sz="1200">
                        <a:latin typeface="Calibri"/>
                        <a:cs typeface="Calibri"/>
                      </a:endParaRPr>
                    </a:p>
                    <a:p>
                      <a:pPr marL="78105">
                        <a:lnSpc>
                          <a:spcPct val="100000"/>
                        </a:lnSpc>
                        <a:spcBef>
                          <a:spcPts val="725"/>
                        </a:spcBef>
                      </a:pPr>
                      <a:r>
                        <a:rPr dirty="0" sz="1200" spc="-10">
                          <a:latin typeface="Calibri"/>
                          <a:cs typeface="Calibri"/>
                        </a:rPr>
                        <a:t>analysis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B="0" marT="42545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35"/>
                        </a:spcBef>
                      </a:pPr>
                      <a:r>
                        <a:rPr dirty="0" sz="1200" spc="-10">
                          <a:latin typeface="Calibri"/>
                          <a:cs typeface="Calibri"/>
                        </a:rPr>
                        <a:t>syntactical</a:t>
                      </a:r>
                      <a:endParaRPr sz="1200">
                        <a:latin typeface="Calibri"/>
                        <a:cs typeface="Calibri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725"/>
                        </a:spcBef>
                      </a:pPr>
                      <a:r>
                        <a:rPr dirty="0" sz="1200" spc="-10">
                          <a:latin typeface="Calibri"/>
                          <a:cs typeface="Calibri"/>
                        </a:rPr>
                        <a:t>analysis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B="0" marT="42545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78105">
                        <a:lnSpc>
                          <a:spcPct val="100000"/>
                        </a:lnSpc>
                        <a:spcBef>
                          <a:spcPts val="335"/>
                        </a:spcBef>
                      </a:pPr>
                      <a:r>
                        <a:rPr dirty="0" sz="1200" spc="-20">
                          <a:latin typeface="Calibri"/>
                          <a:cs typeface="Calibri"/>
                        </a:rPr>
                        <a:t>note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B="0" marT="42545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277495">
                <a:tc>
                  <a:txBody>
                    <a:bodyPr/>
                    <a:lstStyle/>
                    <a:p>
                      <a:pPr marL="78105">
                        <a:lnSpc>
                          <a:spcPct val="100000"/>
                        </a:lnSpc>
                        <a:spcBef>
                          <a:spcPts val="335"/>
                        </a:spcBef>
                      </a:pPr>
                      <a:r>
                        <a:rPr dirty="0" sz="1200" i="1">
                          <a:latin typeface="Calibri"/>
                          <a:cs typeface="Calibri"/>
                        </a:rPr>
                        <a:t>a</a:t>
                      </a:r>
                      <a:r>
                        <a:rPr dirty="0" sz="1200" spc="10" i="1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200" spc="305">
                          <a:latin typeface="Calibri"/>
                          <a:cs typeface="Calibri"/>
                        </a:rPr>
                        <a:t>+</a:t>
                      </a:r>
                      <a:r>
                        <a:rPr dirty="0" sz="1200" spc="1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200">
                          <a:latin typeface="Calibri"/>
                          <a:cs typeface="Calibri"/>
                        </a:rPr>
                        <a:t>(</a:t>
                      </a:r>
                      <a:r>
                        <a:rPr dirty="0" sz="1200" i="1">
                          <a:latin typeface="Calibri"/>
                          <a:cs typeface="Calibri"/>
                        </a:rPr>
                        <a:t>a</a:t>
                      </a:r>
                      <a:r>
                        <a:rPr dirty="0" sz="1200" spc="15" i="1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200" spc="-35">
                          <a:latin typeface="Lucida Sans Unicode"/>
                          <a:cs typeface="Lucida Sans Unicode"/>
                        </a:rPr>
                        <a:t>−</a:t>
                      </a:r>
                      <a:r>
                        <a:rPr dirty="0" sz="1200" spc="-90"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dirty="0" sz="1200" spc="-25" i="1">
                          <a:latin typeface="Calibri"/>
                          <a:cs typeface="Calibri"/>
                        </a:rPr>
                        <a:t>a</a:t>
                      </a:r>
                      <a:r>
                        <a:rPr dirty="0" sz="1200" spc="-25">
                          <a:latin typeface="Calibri"/>
                          <a:cs typeface="Calibri"/>
                        </a:rPr>
                        <a:t>)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B="0" marT="42545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35"/>
                        </a:spcBef>
                      </a:pPr>
                      <a:r>
                        <a:rPr dirty="0" sz="1200" spc="-25">
                          <a:latin typeface="Calibri"/>
                          <a:cs typeface="Calibri"/>
                        </a:rPr>
                        <a:t>ok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B="0" marT="42545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35"/>
                        </a:spcBef>
                      </a:pPr>
                      <a:r>
                        <a:rPr dirty="0" sz="1200" spc="-25">
                          <a:latin typeface="Calibri"/>
                          <a:cs typeface="Calibri"/>
                        </a:rPr>
                        <a:t>ok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B="0" marT="42545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 marL="78105">
                        <a:lnSpc>
                          <a:spcPct val="100000"/>
                        </a:lnSpc>
                        <a:spcBef>
                          <a:spcPts val="335"/>
                        </a:spcBef>
                      </a:pPr>
                      <a:r>
                        <a:rPr dirty="0" sz="1200">
                          <a:latin typeface="Calibri"/>
                          <a:cs typeface="Calibri"/>
                        </a:rPr>
                        <a:t>no</a:t>
                      </a:r>
                      <a:r>
                        <a:rPr dirty="0" sz="1200" spc="7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200" spc="-10">
                          <a:latin typeface="Calibri"/>
                          <a:cs typeface="Calibri"/>
                        </a:rPr>
                        <a:t>errors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B="0" marT="42545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</a:tcPr>
                </a:tc>
              </a:tr>
              <a:tr h="274955">
                <a:tc>
                  <a:txBody>
                    <a:bodyPr/>
                    <a:lstStyle/>
                    <a:p>
                      <a:pPr marL="78105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dirty="0" sz="1200">
                          <a:latin typeface="Calibri"/>
                          <a:cs typeface="Calibri"/>
                        </a:rPr>
                        <a:t>21</a:t>
                      </a:r>
                      <a:r>
                        <a:rPr dirty="0" sz="1200" spc="2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200" spc="-35">
                          <a:latin typeface="Lucida Sans Unicode"/>
                          <a:cs typeface="Lucida Sans Unicode"/>
                        </a:rPr>
                        <a:t>−</a:t>
                      </a:r>
                      <a:r>
                        <a:rPr dirty="0" sz="1200" spc="-90"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dirty="0" sz="1200">
                          <a:latin typeface="Calibri"/>
                          <a:cs typeface="Calibri"/>
                        </a:rPr>
                        <a:t>((3</a:t>
                      </a:r>
                      <a:r>
                        <a:rPr dirty="0" sz="1200" spc="2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200" spc="-35">
                          <a:latin typeface="Lucida Sans Unicode"/>
                          <a:cs typeface="Lucida Sans Unicode"/>
                        </a:rPr>
                        <a:t>−</a:t>
                      </a:r>
                      <a:r>
                        <a:rPr dirty="0" sz="1200" spc="-90"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dirty="0" sz="1200">
                          <a:latin typeface="Calibri"/>
                          <a:cs typeface="Calibri"/>
                        </a:rPr>
                        <a:t>4)</a:t>
                      </a:r>
                      <a:r>
                        <a:rPr dirty="0" sz="1200" spc="2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200" spc="305">
                          <a:latin typeface="Calibri"/>
                          <a:cs typeface="Calibri"/>
                        </a:rPr>
                        <a:t>+</a:t>
                      </a:r>
                      <a:r>
                        <a:rPr dirty="0" sz="1200" spc="2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200" spc="-25" i="1">
                          <a:latin typeface="Calibri"/>
                          <a:cs typeface="Calibri"/>
                        </a:rPr>
                        <a:t>a</a:t>
                      </a:r>
                      <a:r>
                        <a:rPr dirty="0" sz="1200" spc="-25">
                          <a:latin typeface="Calibri"/>
                          <a:cs typeface="Calibri"/>
                        </a:rPr>
                        <a:t>)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B="0" marT="40005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solidFill>
                      <a:srgbClr val="F4F4D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dirty="0" sz="1200" spc="-25">
                          <a:latin typeface="Calibri"/>
                          <a:cs typeface="Calibri"/>
                        </a:rPr>
                        <a:t>ok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B="0" marT="40005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solidFill>
                      <a:srgbClr val="F4F4D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dirty="0" sz="1200" spc="-25">
                          <a:latin typeface="Calibri"/>
                          <a:cs typeface="Calibri"/>
                        </a:rPr>
                        <a:t>ok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B="0" marT="40005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solidFill>
                      <a:srgbClr val="F4F4DC"/>
                    </a:solidFill>
                  </a:tcPr>
                </a:tc>
                <a:tc>
                  <a:txBody>
                    <a:bodyPr/>
                    <a:lstStyle/>
                    <a:p>
                      <a:pPr marL="78105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dirty="0" sz="1200">
                          <a:latin typeface="Calibri"/>
                          <a:cs typeface="Calibri"/>
                        </a:rPr>
                        <a:t>no</a:t>
                      </a:r>
                      <a:r>
                        <a:rPr dirty="0" sz="1200" spc="7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200" spc="-10">
                          <a:latin typeface="Calibri"/>
                          <a:cs typeface="Calibri"/>
                        </a:rPr>
                        <a:t>errors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B="0" marT="40005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solidFill>
                      <a:srgbClr val="F4F4DC"/>
                    </a:solidFill>
                  </a:tcPr>
                </a:tc>
              </a:tr>
              <a:tr h="274955">
                <a:tc>
                  <a:txBody>
                    <a:bodyPr/>
                    <a:lstStyle/>
                    <a:p>
                      <a:pPr marL="78105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dirty="0" sz="1200" i="1">
                          <a:latin typeface="Calibri"/>
                          <a:cs typeface="Calibri"/>
                        </a:rPr>
                        <a:t>a</a:t>
                      </a:r>
                      <a:r>
                        <a:rPr dirty="0" sz="1200" spc="-10" i="1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200" spc="305">
                          <a:latin typeface="Calibri"/>
                          <a:cs typeface="Calibri"/>
                        </a:rPr>
                        <a:t>+</a:t>
                      </a:r>
                      <a:r>
                        <a:rPr dirty="0" sz="1200" spc="-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200" spc="110">
                          <a:latin typeface="Calibri"/>
                          <a:cs typeface="Calibri"/>
                        </a:rPr>
                        <a:t>(</a:t>
                      </a:r>
                      <a:r>
                        <a:rPr dirty="0" sz="1200" spc="110" i="1">
                          <a:latin typeface="Calibri"/>
                          <a:cs typeface="Calibri"/>
                        </a:rPr>
                        <a:t>x</a:t>
                      </a:r>
                      <a:r>
                        <a:rPr dirty="0" sz="1200" spc="-5" i="1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200" spc="-35">
                          <a:latin typeface="Lucida Sans Unicode"/>
                          <a:cs typeface="Lucida Sans Unicode"/>
                        </a:rPr>
                        <a:t>−</a:t>
                      </a:r>
                      <a:r>
                        <a:rPr dirty="0" sz="1200" spc="-114"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dirty="0" sz="1200" spc="-25" i="1">
                          <a:latin typeface="Calibri"/>
                          <a:cs typeface="Calibri"/>
                        </a:rPr>
                        <a:t>a</a:t>
                      </a:r>
                      <a:r>
                        <a:rPr dirty="0" sz="1200" spc="-25">
                          <a:latin typeface="Calibri"/>
                          <a:cs typeface="Calibri"/>
                        </a:rPr>
                        <a:t>)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B="0" marT="40005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dirty="0" sz="1200">
                          <a:latin typeface="Calibri"/>
                          <a:cs typeface="Calibri"/>
                        </a:rPr>
                        <a:t>not</a:t>
                      </a:r>
                      <a:r>
                        <a:rPr dirty="0" sz="1200" spc="13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200" spc="-25">
                          <a:latin typeface="Calibri"/>
                          <a:cs typeface="Calibri"/>
                        </a:rPr>
                        <a:t>ok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B="0" marT="40005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L="121285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dirty="0" sz="1200" spc="85">
                          <a:latin typeface="Calibri"/>
                          <a:cs typeface="Calibri"/>
                        </a:rPr>
                        <a:t>x</a:t>
                      </a:r>
                      <a:r>
                        <a:rPr dirty="0" sz="1200" spc="114">
                          <a:latin typeface="Calibri"/>
                          <a:cs typeface="Calibri"/>
                        </a:rPr>
                        <a:t>  </a:t>
                      </a:r>
                      <a:r>
                        <a:rPr dirty="0" sz="1200">
                          <a:latin typeface="Calibri"/>
                          <a:cs typeface="Calibri"/>
                        </a:rPr>
                        <a:t>is</a:t>
                      </a:r>
                      <a:r>
                        <a:rPr dirty="0" sz="1200" spc="14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200">
                          <a:latin typeface="Calibri"/>
                          <a:cs typeface="Calibri"/>
                        </a:rPr>
                        <a:t>not</a:t>
                      </a:r>
                      <a:r>
                        <a:rPr dirty="0" sz="1200" spc="14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200">
                          <a:latin typeface="Calibri"/>
                          <a:cs typeface="Calibri"/>
                        </a:rPr>
                        <a:t>a</a:t>
                      </a:r>
                      <a:r>
                        <a:rPr dirty="0" sz="1200" spc="14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200">
                          <a:latin typeface="Calibri"/>
                          <a:cs typeface="Calibri"/>
                        </a:rPr>
                        <a:t>permitted</a:t>
                      </a:r>
                      <a:r>
                        <a:rPr dirty="0" sz="1200" spc="14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200" spc="-10">
                          <a:latin typeface="Calibri"/>
                          <a:cs typeface="Calibri"/>
                        </a:rPr>
                        <a:t>character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B="0" marT="40005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</a:tcPr>
                </a:tc>
              </a:tr>
              <a:tr h="277495">
                <a:tc>
                  <a:txBody>
                    <a:bodyPr/>
                    <a:lstStyle/>
                    <a:p>
                      <a:pPr marL="78105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dirty="0" sz="1200">
                          <a:latin typeface="Calibri"/>
                          <a:cs typeface="Calibri"/>
                        </a:rPr>
                        <a:t>21</a:t>
                      </a:r>
                      <a:r>
                        <a:rPr dirty="0" sz="1200" spc="2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200" spc="-35">
                          <a:latin typeface="Lucida Sans Unicode"/>
                          <a:cs typeface="Lucida Sans Unicode"/>
                        </a:rPr>
                        <a:t>−</a:t>
                      </a:r>
                      <a:r>
                        <a:rPr dirty="0" sz="1200" spc="-90"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dirty="0" sz="1200">
                          <a:latin typeface="Calibri"/>
                          <a:cs typeface="Calibri"/>
                        </a:rPr>
                        <a:t>((3</a:t>
                      </a:r>
                      <a:r>
                        <a:rPr dirty="0" sz="1200" spc="2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200" spc="-35">
                          <a:latin typeface="Lucida Sans Unicode"/>
                          <a:cs typeface="Lucida Sans Unicode"/>
                        </a:rPr>
                        <a:t>−</a:t>
                      </a:r>
                      <a:r>
                        <a:rPr dirty="0" sz="1200" spc="-90"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dirty="0" sz="1200">
                          <a:latin typeface="Calibri"/>
                          <a:cs typeface="Calibri"/>
                        </a:rPr>
                        <a:t>4)</a:t>
                      </a:r>
                      <a:r>
                        <a:rPr dirty="0" sz="1200" spc="2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200" spc="305">
                          <a:latin typeface="Calibri"/>
                          <a:cs typeface="Calibri"/>
                        </a:rPr>
                        <a:t>+</a:t>
                      </a:r>
                      <a:r>
                        <a:rPr dirty="0" sz="1200" spc="2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200" spc="-50" i="1">
                          <a:latin typeface="Calibri"/>
                          <a:cs typeface="Calibri"/>
                        </a:rPr>
                        <a:t>a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B="0" marT="40005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F4F4D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dirty="0" sz="1200" spc="-25">
                          <a:latin typeface="Calibri"/>
                          <a:cs typeface="Calibri"/>
                        </a:rPr>
                        <a:t>ok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B="0" marT="40005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F4F4D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dirty="0" sz="1200">
                          <a:latin typeface="Calibri"/>
                          <a:cs typeface="Calibri"/>
                        </a:rPr>
                        <a:t>not</a:t>
                      </a:r>
                      <a:r>
                        <a:rPr dirty="0" sz="1200" spc="13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200" spc="-25">
                          <a:latin typeface="Calibri"/>
                          <a:cs typeface="Calibri"/>
                        </a:rPr>
                        <a:t>ok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B="0" marT="40005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F4F4DC"/>
                    </a:solidFill>
                  </a:tcPr>
                </a:tc>
                <a:tc>
                  <a:txBody>
                    <a:bodyPr/>
                    <a:lstStyle/>
                    <a:p>
                      <a:pPr marL="78105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dirty="0" sz="1200">
                          <a:latin typeface="Calibri"/>
                          <a:cs typeface="Calibri"/>
                        </a:rPr>
                        <a:t>the</a:t>
                      </a:r>
                      <a:r>
                        <a:rPr dirty="0" sz="1200" spc="14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200">
                          <a:latin typeface="Calibri"/>
                          <a:cs typeface="Calibri"/>
                        </a:rPr>
                        <a:t>closing</a:t>
                      </a:r>
                      <a:r>
                        <a:rPr dirty="0" sz="1200" spc="15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200">
                          <a:latin typeface="Calibri"/>
                          <a:cs typeface="Calibri"/>
                        </a:rPr>
                        <a:t>bracket</a:t>
                      </a:r>
                      <a:r>
                        <a:rPr dirty="0" sz="1200" spc="14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200">
                          <a:latin typeface="Calibri"/>
                          <a:cs typeface="Calibri"/>
                        </a:rPr>
                        <a:t>is</a:t>
                      </a:r>
                      <a:r>
                        <a:rPr dirty="0" sz="1200" spc="14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200" spc="-10">
                          <a:latin typeface="Calibri"/>
                          <a:cs typeface="Calibri"/>
                        </a:rPr>
                        <a:t>missing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B="0" marT="40005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F4F4DC"/>
                    </a:solidFill>
                  </a:tcPr>
                </a:tc>
              </a:tr>
            </a:tbl>
          </a:graphicData>
        </a:graphic>
      </p:graphicFrame>
      <p:sp>
        <p:nvSpPr>
          <p:cNvPr id="16" name="object 16" descr="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49530">
              <a:lnSpc>
                <a:spcPts val="1235"/>
              </a:lnSpc>
            </a:pPr>
            <a:fld id="{81D60167-4931-47E6-BA6A-407CBD079E47}" type="slidenum">
              <a:rPr dirty="0" spc="-25"/>
              <a:t>35</a:t>
            </a:fld>
          </a:p>
        </p:txBody>
      </p:sp>
      <p:sp>
        <p:nvSpPr>
          <p:cNvPr id="14" name="object 14" descr=""/>
          <p:cNvSpPr txBox="1"/>
          <p:nvPr/>
        </p:nvSpPr>
        <p:spPr>
          <a:xfrm>
            <a:off x="573925" y="6472146"/>
            <a:ext cx="3930650" cy="63119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200">
                <a:latin typeface="Calibri"/>
                <a:cs typeface="Calibri"/>
              </a:rPr>
              <a:t>Output</a:t>
            </a:r>
            <a:r>
              <a:rPr dirty="0" sz="1200" spc="14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of</a:t>
            </a:r>
            <a:r>
              <a:rPr dirty="0" sz="1200" spc="245">
                <a:latin typeface="Calibri"/>
                <a:cs typeface="Calibri"/>
              </a:rPr>
              <a:t> </a:t>
            </a:r>
            <a:r>
              <a:rPr dirty="0" sz="1200" spc="125">
                <a:latin typeface="Calibri"/>
                <a:cs typeface="Calibri"/>
              </a:rPr>
              <a:t>lexican</a:t>
            </a:r>
            <a:r>
              <a:rPr dirty="0" sz="1200" spc="395">
                <a:latin typeface="Calibri"/>
                <a:cs typeface="Calibri"/>
              </a:rPr>
              <a:t> </a:t>
            </a:r>
            <a:r>
              <a:rPr dirty="0" sz="1200" spc="65">
                <a:latin typeface="Calibri"/>
                <a:cs typeface="Calibri"/>
              </a:rPr>
              <a:t>scanner</a:t>
            </a:r>
            <a:r>
              <a:rPr dirty="0" sz="1200" spc="15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for</a:t>
            </a:r>
            <a:r>
              <a:rPr dirty="0" sz="1200" spc="14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the</a:t>
            </a:r>
            <a:r>
              <a:rPr dirty="0" sz="1200" spc="15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example</a:t>
            </a:r>
            <a:r>
              <a:rPr dirty="0" sz="1200" spc="150">
                <a:latin typeface="Calibri"/>
                <a:cs typeface="Calibri"/>
              </a:rPr>
              <a:t> </a:t>
            </a:r>
            <a:r>
              <a:rPr dirty="0" sz="1200" i="1">
                <a:latin typeface="Calibri"/>
                <a:cs typeface="Calibri"/>
              </a:rPr>
              <a:t>a</a:t>
            </a:r>
            <a:r>
              <a:rPr dirty="0" sz="1200" spc="10" i="1">
                <a:latin typeface="Calibri"/>
                <a:cs typeface="Calibri"/>
              </a:rPr>
              <a:t> </a:t>
            </a:r>
            <a:r>
              <a:rPr dirty="0" sz="1200" spc="305">
                <a:latin typeface="Calibri"/>
                <a:cs typeface="Calibri"/>
              </a:rPr>
              <a:t>+</a:t>
            </a:r>
            <a:r>
              <a:rPr dirty="0" sz="1200" spc="1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(</a:t>
            </a:r>
            <a:r>
              <a:rPr dirty="0" sz="1200" i="1">
                <a:latin typeface="Calibri"/>
                <a:cs typeface="Calibri"/>
              </a:rPr>
              <a:t>a</a:t>
            </a:r>
            <a:r>
              <a:rPr dirty="0" sz="1200" spc="10" i="1">
                <a:latin typeface="Calibri"/>
                <a:cs typeface="Calibri"/>
              </a:rPr>
              <a:t> </a:t>
            </a:r>
            <a:r>
              <a:rPr dirty="0" sz="1200" spc="-35">
                <a:latin typeface="Lucida Sans Unicode"/>
                <a:cs typeface="Lucida Sans Unicode"/>
              </a:rPr>
              <a:t>−</a:t>
            </a:r>
            <a:r>
              <a:rPr dirty="0" sz="1200" spc="-95">
                <a:latin typeface="Lucida Sans Unicode"/>
                <a:cs typeface="Lucida Sans Unicode"/>
              </a:rPr>
              <a:t> </a:t>
            </a:r>
            <a:r>
              <a:rPr dirty="0" sz="1200" i="1">
                <a:latin typeface="Calibri"/>
                <a:cs typeface="Calibri"/>
              </a:rPr>
              <a:t>a</a:t>
            </a:r>
            <a:r>
              <a:rPr dirty="0" sz="1200">
                <a:latin typeface="Calibri"/>
                <a:cs typeface="Calibri"/>
              </a:rPr>
              <a:t>)</a:t>
            </a:r>
            <a:r>
              <a:rPr dirty="0" sz="1200" spc="150">
                <a:latin typeface="Calibri"/>
                <a:cs typeface="Calibri"/>
              </a:rPr>
              <a:t> </a:t>
            </a:r>
            <a:r>
              <a:rPr dirty="0" sz="1200" spc="-25">
                <a:latin typeface="Calibri"/>
                <a:cs typeface="Calibri"/>
              </a:rPr>
              <a:t>is:</a:t>
            </a:r>
            <a:endParaRPr sz="12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425"/>
              </a:spcBef>
            </a:pPr>
            <a:endParaRPr sz="1200">
              <a:latin typeface="Calibri"/>
              <a:cs typeface="Calibri"/>
            </a:endParaRPr>
          </a:p>
          <a:p>
            <a:pPr marL="1571625">
              <a:lnSpc>
                <a:spcPct val="100000"/>
              </a:lnSpc>
            </a:pPr>
            <a:r>
              <a:rPr dirty="0" sz="1200" spc="130">
                <a:latin typeface="Lucida Sans Unicode"/>
                <a:cs typeface="Lucida Sans Unicode"/>
              </a:rPr>
              <a:t>⇒</a:t>
            </a:r>
            <a:r>
              <a:rPr dirty="0" sz="1200" spc="130">
                <a:latin typeface="Calibri"/>
                <a:cs typeface="Calibri"/>
              </a:rPr>
              <a:t>ASCII</a:t>
            </a:r>
            <a:r>
              <a:rPr dirty="0" sz="1200" spc="18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Code</a:t>
            </a:r>
            <a:r>
              <a:rPr dirty="0" sz="1200" spc="190">
                <a:latin typeface="Calibri"/>
                <a:cs typeface="Calibri"/>
              </a:rPr>
              <a:t> </a:t>
            </a:r>
            <a:r>
              <a:rPr dirty="0" sz="1200" spc="50">
                <a:latin typeface="Calibri"/>
                <a:cs typeface="Calibri"/>
              </a:rPr>
              <a:t>(Hex)</a:t>
            </a:r>
            <a:endParaRPr sz="1200">
              <a:latin typeface="Calibri"/>
              <a:cs typeface="Calibri"/>
            </a:endParaRPr>
          </a:p>
        </p:txBody>
      </p:sp>
      <p:graphicFrame>
        <p:nvGraphicFramePr>
          <p:cNvPr id="15" name="object 15" descr=""/>
          <p:cNvGraphicFramePr>
            <a:graphicFrameLocks noGrp="1"/>
          </p:cNvGraphicFramePr>
          <p:nvPr/>
        </p:nvGraphicFramePr>
        <p:xfrm>
          <a:off x="630796" y="7221240"/>
          <a:ext cx="2993390" cy="180149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49580"/>
                <a:gridCol w="436245"/>
                <a:gridCol w="270509"/>
                <a:gridCol w="1027429"/>
                <a:gridCol w="735330"/>
              </a:tblGrid>
              <a:tr h="213360">
                <a:tc>
                  <a:txBody>
                    <a:bodyPr/>
                    <a:lstStyle/>
                    <a:p>
                      <a:pPr marL="31750">
                        <a:lnSpc>
                          <a:spcPts val="1135"/>
                        </a:lnSpc>
                      </a:pPr>
                      <a:r>
                        <a:rPr dirty="0" sz="1200" spc="-50">
                          <a:latin typeface="Calibri"/>
                          <a:cs typeface="Calibri"/>
                        </a:rPr>
                        <a:t>a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algn="r" marR="507365">
                        <a:lnSpc>
                          <a:spcPts val="1135"/>
                        </a:lnSpc>
                      </a:pPr>
                      <a:r>
                        <a:rPr dirty="0" sz="1200" spc="15">
                          <a:latin typeface="Lucida Sans Unicode"/>
                          <a:cs typeface="Lucida Sans Unicode"/>
                        </a:rPr>
                        <a:t>⇒</a:t>
                      </a:r>
                      <a:endParaRPr sz="1200">
                        <a:latin typeface="Lucida Sans Unicode"/>
                        <a:cs typeface="Lucida Sans Unicode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algn="r" marR="24130">
                        <a:lnSpc>
                          <a:spcPts val="1135"/>
                        </a:lnSpc>
                      </a:pPr>
                      <a:r>
                        <a:rPr dirty="0" sz="1200" spc="-25">
                          <a:latin typeface="Calibri"/>
                          <a:cs typeface="Calibri"/>
                        </a:rPr>
                        <a:t>61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B="0" marT="0"/>
                </a:tc>
              </a:tr>
              <a:tr h="274955">
                <a:tc>
                  <a:txBody>
                    <a:bodyPr/>
                    <a:lstStyle/>
                    <a:p>
                      <a:pPr marL="257810">
                        <a:lnSpc>
                          <a:spcPct val="100000"/>
                        </a:lnSpc>
                        <a:spcBef>
                          <a:spcPts val="180"/>
                        </a:spcBef>
                      </a:pPr>
                      <a:r>
                        <a:rPr dirty="0" sz="1200" spc="254">
                          <a:latin typeface="Calibri"/>
                          <a:cs typeface="Calibri"/>
                        </a:rPr>
                        <a:t>+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B="0" marT="2286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algn="r" marR="507365">
                        <a:lnSpc>
                          <a:spcPct val="100000"/>
                        </a:lnSpc>
                        <a:spcBef>
                          <a:spcPts val="180"/>
                        </a:spcBef>
                      </a:pPr>
                      <a:r>
                        <a:rPr dirty="0" sz="1200" spc="15">
                          <a:latin typeface="Lucida Sans Unicode"/>
                          <a:cs typeface="Lucida Sans Unicode"/>
                        </a:rPr>
                        <a:t>⇒</a:t>
                      </a:r>
                      <a:endParaRPr sz="1200">
                        <a:latin typeface="Lucida Sans Unicode"/>
                        <a:cs typeface="Lucida Sans Unicode"/>
                      </a:endParaRPr>
                    </a:p>
                  </a:txBody>
                  <a:tcPr marL="0" marR="0" marB="0" marT="22860"/>
                </a:tc>
                <a:tc>
                  <a:txBody>
                    <a:bodyPr/>
                    <a:lstStyle/>
                    <a:p>
                      <a:pPr algn="r" marR="24130">
                        <a:lnSpc>
                          <a:spcPct val="100000"/>
                        </a:lnSpc>
                        <a:spcBef>
                          <a:spcPts val="180"/>
                        </a:spcBef>
                      </a:pPr>
                      <a:r>
                        <a:rPr dirty="0" sz="1200" spc="40">
                          <a:latin typeface="Calibri"/>
                          <a:cs typeface="Calibri"/>
                        </a:rPr>
                        <a:t>2B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B="0" marT="22860"/>
                </a:tc>
              </a:tr>
              <a:tr h="27495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marL="75565">
                        <a:lnSpc>
                          <a:spcPct val="100000"/>
                        </a:lnSpc>
                        <a:spcBef>
                          <a:spcPts val="180"/>
                        </a:spcBef>
                      </a:pPr>
                      <a:r>
                        <a:rPr dirty="0" sz="1200" spc="40">
                          <a:latin typeface="Calibri"/>
                          <a:cs typeface="Calibri"/>
                        </a:rPr>
                        <a:t>(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B="0" marT="2286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algn="r" marR="507365">
                        <a:lnSpc>
                          <a:spcPct val="100000"/>
                        </a:lnSpc>
                        <a:spcBef>
                          <a:spcPts val="180"/>
                        </a:spcBef>
                      </a:pPr>
                      <a:r>
                        <a:rPr dirty="0" sz="1200" spc="15">
                          <a:latin typeface="Lucida Sans Unicode"/>
                          <a:cs typeface="Lucida Sans Unicode"/>
                        </a:rPr>
                        <a:t>⇒</a:t>
                      </a:r>
                      <a:endParaRPr sz="1200">
                        <a:latin typeface="Lucida Sans Unicode"/>
                        <a:cs typeface="Lucida Sans Unicode"/>
                      </a:endParaRPr>
                    </a:p>
                  </a:txBody>
                  <a:tcPr marL="0" marR="0" marB="0" marT="22860"/>
                </a:tc>
                <a:tc>
                  <a:txBody>
                    <a:bodyPr/>
                    <a:lstStyle/>
                    <a:p>
                      <a:pPr algn="r" marR="24130">
                        <a:lnSpc>
                          <a:spcPct val="100000"/>
                        </a:lnSpc>
                        <a:spcBef>
                          <a:spcPts val="180"/>
                        </a:spcBef>
                      </a:pPr>
                      <a:r>
                        <a:rPr dirty="0" sz="1200" spc="-25">
                          <a:latin typeface="Calibri"/>
                          <a:cs typeface="Calibri"/>
                        </a:rPr>
                        <a:t>28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B="0" marT="22860"/>
                </a:tc>
              </a:tr>
              <a:tr h="27495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marL="285115">
                        <a:lnSpc>
                          <a:spcPct val="100000"/>
                        </a:lnSpc>
                        <a:spcBef>
                          <a:spcPts val="180"/>
                        </a:spcBef>
                      </a:pPr>
                      <a:r>
                        <a:rPr dirty="0" sz="1200" spc="-50">
                          <a:latin typeface="Calibri"/>
                          <a:cs typeface="Calibri"/>
                        </a:rPr>
                        <a:t>a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B="0" marT="2286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algn="r" marR="507365">
                        <a:lnSpc>
                          <a:spcPct val="100000"/>
                        </a:lnSpc>
                        <a:spcBef>
                          <a:spcPts val="180"/>
                        </a:spcBef>
                      </a:pPr>
                      <a:r>
                        <a:rPr dirty="0" sz="1200" spc="15">
                          <a:latin typeface="Lucida Sans Unicode"/>
                          <a:cs typeface="Lucida Sans Unicode"/>
                        </a:rPr>
                        <a:t>⇒</a:t>
                      </a:r>
                      <a:endParaRPr sz="1200">
                        <a:latin typeface="Lucida Sans Unicode"/>
                        <a:cs typeface="Lucida Sans Unicode"/>
                      </a:endParaRPr>
                    </a:p>
                  </a:txBody>
                  <a:tcPr marL="0" marR="0" marB="0" marT="22860"/>
                </a:tc>
                <a:tc>
                  <a:txBody>
                    <a:bodyPr/>
                    <a:lstStyle/>
                    <a:p>
                      <a:pPr algn="r" marR="24130">
                        <a:lnSpc>
                          <a:spcPct val="100000"/>
                        </a:lnSpc>
                        <a:spcBef>
                          <a:spcPts val="180"/>
                        </a:spcBef>
                      </a:pPr>
                      <a:r>
                        <a:rPr dirty="0" sz="1200" spc="-25">
                          <a:latin typeface="Calibri"/>
                          <a:cs typeface="Calibri"/>
                        </a:rPr>
                        <a:t>61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B="0" marT="22860"/>
                </a:tc>
              </a:tr>
              <a:tr h="27495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marL="75565">
                        <a:lnSpc>
                          <a:spcPct val="100000"/>
                        </a:lnSpc>
                        <a:spcBef>
                          <a:spcPts val="180"/>
                        </a:spcBef>
                      </a:pPr>
                      <a:r>
                        <a:rPr dirty="0" sz="1200" spc="-330">
                          <a:latin typeface="Lucida Sans Unicode"/>
                          <a:cs typeface="Lucida Sans Unicode"/>
                        </a:rPr>
                        <a:t>—</a:t>
                      </a:r>
                      <a:endParaRPr sz="1200">
                        <a:latin typeface="Lucida Sans Unicode"/>
                        <a:cs typeface="Lucida Sans Unicode"/>
                      </a:endParaRPr>
                    </a:p>
                  </a:txBody>
                  <a:tcPr marL="0" marR="0" marB="0" marT="22860"/>
                </a:tc>
                <a:tc>
                  <a:txBody>
                    <a:bodyPr/>
                    <a:lstStyle/>
                    <a:p>
                      <a:pPr algn="r" marR="507365">
                        <a:lnSpc>
                          <a:spcPct val="100000"/>
                        </a:lnSpc>
                        <a:spcBef>
                          <a:spcPts val="180"/>
                        </a:spcBef>
                      </a:pPr>
                      <a:r>
                        <a:rPr dirty="0" sz="1200" spc="15">
                          <a:latin typeface="Lucida Sans Unicode"/>
                          <a:cs typeface="Lucida Sans Unicode"/>
                        </a:rPr>
                        <a:t>⇒</a:t>
                      </a:r>
                      <a:endParaRPr sz="1200">
                        <a:latin typeface="Lucida Sans Unicode"/>
                        <a:cs typeface="Lucida Sans Unicode"/>
                      </a:endParaRPr>
                    </a:p>
                  </a:txBody>
                  <a:tcPr marL="0" marR="0" marB="0" marT="22860"/>
                </a:tc>
                <a:tc>
                  <a:txBody>
                    <a:bodyPr/>
                    <a:lstStyle/>
                    <a:p>
                      <a:pPr algn="r" marR="24130">
                        <a:lnSpc>
                          <a:spcPct val="100000"/>
                        </a:lnSpc>
                        <a:spcBef>
                          <a:spcPts val="180"/>
                        </a:spcBef>
                      </a:pPr>
                      <a:r>
                        <a:rPr dirty="0" sz="1200" spc="35">
                          <a:latin typeface="Calibri"/>
                          <a:cs typeface="Calibri"/>
                        </a:rPr>
                        <a:t>2D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B="0" marT="22860"/>
                </a:tc>
              </a:tr>
              <a:tr h="27495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algn="r" marR="507365">
                        <a:lnSpc>
                          <a:spcPct val="100000"/>
                        </a:lnSpc>
                        <a:spcBef>
                          <a:spcPts val="180"/>
                        </a:spcBef>
                        <a:tabLst>
                          <a:tab pos="283845" algn="l"/>
                        </a:tabLst>
                      </a:pPr>
                      <a:r>
                        <a:rPr dirty="0" sz="1200" spc="-50">
                          <a:latin typeface="Calibri"/>
                          <a:cs typeface="Calibri"/>
                        </a:rPr>
                        <a:t>a</a:t>
                      </a:r>
                      <a:r>
                        <a:rPr dirty="0" sz="1200">
                          <a:latin typeface="Calibri"/>
                          <a:cs typeface="Calibri"/>
                        </a:rPr>
                        <a:t>	</a:t>
                      </a:r>
                      <a:r>
                        <a:rPr dirty="0" sz="1200" spc="15">
                          <a:latin typeface="Lucida Sans Unicode"/>
                          <a:cs typeface="Lucida Sans Unicode"/>
                        </a:rPr>
                        <a:t>⇒</a:t>
                      </a:r>
                      <a:endParaRPr sz="1200">
                        <a:latin typeface="Lucida Sans Unicode"/>
                        <a:cs typeface="Lucida Sans Unicode"/>
                      </a:endParaRPr>
                    </a:p>
                  </a:txBody>
                  <a:tcPr marL="0" marR="0" marB="0" marT="22860"/>
                </a:tc>
                <a:tc>
                  <a:txBody>
                    <a:bodyPr/>
                    <a:lstStyle/>
                    <a:p>
                      <a:pPr algn="r" marR="24130">
                        <a:lnSpc>
                          <a:spcPct val="100000"/>
                        </a:lnSpc>
                        <a:spcBef>
                          <a:spcPts val="180"/>
                        </a:spcBef>
                      </a:pPr>
                      <a:r>
                        <a:rPr dirty="0" sz="1200" spc="-25">
                          <a:latin typeface="Calibri"/>
                          <a:cs typeface="Calibri"/>
                        </a:rPr>
                        <a:t>61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B="0" marT="22860"/>
                </a:tc>
              </a:tr>
              <a:tr h="21336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algn="r" marR="507365">
                        <a:lnSpc>
                          <a:spcPts val="1400"/>
                        </a:lnSpc>
                        <a:spcBef>
                          <a:spcPts val="180"/>
                        </a:spcBef>
                      </a:pPr>
                      <a:r>
                        <a:rPr dirty="0" sz="1200" spc="50">
                          <a:latin typeface="Calibri"/>
                          <a:cs typeface="Calibri"/>
                        </a:rPr>
                        <a:t>)</a:t>
                      </a:r>
                      <a:r>
                        <a:rPr dirty="0" sz="1200" spc="50">
                          <a:latin typeface="Lucida Sans Unicode"/>
                          <a:cs typeface="Lucida Sans Unicode"/>
                        </a:rPr>
                        <a:t>⇒</a:t>
                      </a:r>
                      <a:endParaRPr sz="1200">
                        <a:latin typeface="Lucida Sans Unicode"/>
                        <a:cs typeface="Lucida Sans Unicode"/>
                      </a:endParaRPr>
                    </a:p>
                  </a:txBody>
                  <a:tcPr marL="0" marR="0" marB="0" marT="22860"/>
                </a:tc>
                <a:tc>
                  <a:txBody>
                    <a:bodyPr/>
                    <a:lstStyle/>
                    <a:p>
                      <a:pPr algn="r" marR="24130">
                        <a:lnSpc>
                          <a:spcPts val="1400"/>
                        </a:lnSpc>
                        <a:spcBef>
                          <a:spcPts val="180"/>
                        </a:spcBef>
                      </a:pPr>
                      <a:r>
                        <a:rPr dirty="0" sz="1200" spc="-25">
                          <a:latin typeface="Calibri"/>
                          <a:cs typeface="Calibri"/>
                        </a:rPr>
                        <a:t>29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B="0" marT="22860"/>
                </a:tc>
              </a:tr>
            </a:tbl>
          </a:graphicData>
        </a:graphic>
      </p:graphicFrame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/>
          <p:nvPr/>
        </p:nvSpPr>
        <p:spPr>
          <a:xfrm>
            <a:off x="3198025" y="1279995"/>
            <a:ext cx="45085" cy="0"/>
          </a:xfrm>
          <a:custGeom>
            <a:avLst/>
            <a:gdLst/>
            <a:ahLst/>
            <a:cxnLst/>
            <a:rect l="l" t="t" r="r" b="b"/>
            <a:pathLst>
              <a:path w="45085" h="0">
                <a:moveTo>
                  <a:pt x="0" y="0"/>
                </a:moveTo>
                <a:lnTo>
                  <a:pt x="44602" y="0"/>
                </a:lnTo>
              </a:path>
            </a:pathLst>
          </a:custGeom>
          <a:ln w="505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" name="object 3" descr=""/>
          <p:cNvSpPr txBox="1"/>
          <p:nvPr/>
        </p:nvSpPr>
        <p:spPr>
          <a:xfrm>
            <a:off x="573925" y="411350"/>
            <a:ext cx="6505575" cy="1784985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algn="r" marR="5080">
              <a:lnSpc>
                <a:spcPct val="100000"/>
              </a:lnSpc>
              <a:spcBef>
                <a:spcPts val="95"/>
              </a:spcBef>
            </a:pPr>
            <a:r>
              <a:rPr dirty="0" sz="1200" i="1">
                <a:latin typeface="Calibri"/>
                <a:cs typeface="Calibri"/>
              </a:rPr>
              <a:t>Syntactical</a:t>
            </a:r>
            <a:r>
              <a:rPr dirty="0" sz="1200" spc="475" i="1">
                <a:latin typeface="Calibri"/>
                <a:cs typeface="Calibri"/>
              </a:rPr>
              <a:t> </a:t>
            </a:r>
            <a:r>
              <a:rPr dirty="0" sz="1200" spc="-10" i="1">
                <a:latin typeface="Calibri"/>
                <a:cs typeface="Calibri"/>
              </a:rPr>
              <a:t>analysis</a:t>
            </a:r>
            <a:endParaRPr sz="12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1215"/>
              </a:spcBef>
            </a:pPr>
            <a:endParaRPr sz="1200">
              <a:latin typeface="Calibri"/>
              <a:cs typeface="Calibri"/>
            </a:endParaRPr>
          </a:p>
          <a:p>
            <a:pPr marL="12700" marR="2113915">
              <a:lnSpc>
                <a:spcPct val="100000"/>
              </a:lnSpc>
            </a:pPr>
            <a:r>
              <a:rPr dirty="0" sz="1200" spc="50">
                <a:latin typeface="Calibri"/>
                <a:cs typeface="Calibri"/>
              </a:rPr>
              <a:t>You</a:t>
            </a:r>
            <a:r>
              <a:rPr dirty="0" sz="1200" spc="16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can</a:t>
            </a:r>
            <a:r>
              <a:rPr dirty="0" sz="1200" spc="16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quickly</a:t>
            </a:r>
            <a:r>
              <a:rPr dirty="0" sz="1200" spc="16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find</a:t>
            </a:r>
            <a:r>
              <a:rPr dirty="0" sz="1200" spc="16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examples</a:t>
            </a:r>
            <a:r>
              <a:rPr dirty="0" sz="1200" spc="16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online</a:t>
            </a:r>
            <a:r>
              <a:rPr dirty="0" sz="1200" spc="16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that</a:t>
            </a:r>
            <a:r>
              <a:rPr dirty="0" sz="1200" spc="16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implements</a:t>
            </a:r>
            <a:r>
              <a:rPr dirty="0" sz="1200" spc="16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our</a:t>
            </a:r>
            <a:r>
              <a:rPr dirty="0" sz="1200" spc="170">
                <a:latin typeface="Calibri"/>
                <a:cs typeface="Calibri"/>
              </a:rPr>
              <a:t> </a:t>
            </a:r>
            <a:r>
              <a:rPr dirty="0" sz="1200" spc="-10">
                <a:latin typeface="Calibri"/>
                <a:cs typeface="Calibri"/>
              </a:rPr>
              <a:t>scanner: </a:t>
            </a:r>
            <a:r>
              <a:rPr dirty="0" sz="1200" spc="20">
                <a:latin typeface="Calibri"/>
                <a:cs typeface="Calibri"/>
                <a:hlinkClick r:id="rId2"/>
              </a:rPr>
              <a:t>https://web.mit.edu/gnu/doc/html/flex</a:t>
            </a:r>
            <a:r>
              <a:rPr dirty="0" sz="1200" spc="340">
                <a:latin typeface="Calibri"/>
                <a:cs typeface="Calibri"/>
                <a:hlinkClick r:id="rId2"/>
              </a:rPr>
              <a:t> </a:t>
            </a:r>
            <a:r>
              <a:rPr dirty="0" sz="1200" spc="-10">
                <a:latin typeface="Calibri"/>
                <a:cs typeface="Calibri"/>
                <a:hlinkClick r:id="rId2"/>
              </a:rPr>
              <a:t>1.html</a:t>
            </a:r>
            <a:endParaRPr sz="12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1425"/>
              </a:spcBef>
            </a:pPr>
            <a:r>
              <a:rPr dirty="0" sz="1200" spc="65">
                <a:latin typeface="Calibri"/>
                <a:cs typeface="Calibri"/>
              </a:rPr>
              <a:t>The</a:t>
            </a:r>
            <a:r>
              <a:rPr dirty="0" sz="1200" spc="13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scanner’s</a:t>
            </a:r>
            <a:r>
              <a:rPr dirty="0" sz="1200" spc="13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output</a:t>
            </a:r>
            <a:r>
              <a:rPr dirty="0" sz="1200" spc="14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for</a:t>
            </a:r>
            <a:r>
              <a:rPr dirty="0" sz="1200" spc="135">
                <a:latin typeface="Calibri"/>
                <a:cs typeface="Calibri"/>
              </a:rPr>
              <a:t> </a:t>
            </a:r>
            <a:r>
              <a:rPr dirty="0" sz="1200" spc="70" i="1">
                <a:latin typeface="Calibri"/>
                <a:cs typeface="Calibri"/>
              </a:rPr>
              <a:t>a</a:t>
            </a:r>
            <a:r>
              <a:rPr dirty="0" sz="1200" spc="70">
                <a:latin typeface="Calibri"/>
                <a:cs typeface="Calibri"/>
              </a:rPr>
              <a:t>+)(21</a:t>
            </a:r>
            <a:r>
              <a:rPr dirty="0" sz="1200" spc="10">
                <a:latin typeface="Calibri"/>
                <a:cs typeface="Calibri"/>
              </a:rPr>
              <a:t> </a:t>
            </a:r>
            <a:r>
              <a:rPr dirty="0" sz="1200" spc="-35">
                <a:latin typeface="Lucida Sans Unicode"/>
                <a:cs typeface="Lucida Sans Unicode"/>
              </a:rPr>
              <a:t>−</a:t>
            </a:r>
            <a:r>
              <a:rPr dirty="0" sz="1200" spc="-105">
                <a:latin typeface="Lucida Sans Unicode"/>
                <a:cs typeface="Lucida Sans Unicode"/>
              </a:rPr>
              <a:t> </a:t>
            </a:r>
            <a:r>
              <a:rPr dirty="0" sz="1200" spc="75" i="1">
                <a:latin typeface="Calibri"/>
                <a:cs typeface="Calibri"/>
              </a:rPr>
              <a:t>ax</a:t>
            </a:r>
            <a:r>
              <a:rPr dirty="0" sz="1200" spc="75">
                <a:latin typeface="Calibri"/>
                <a:cs typeface="Calibri"/>
              </a:rPr>
              <a:t>)</a:t>
            </a:r>
            <a:r>
              <a:rPr dirty="0" sz="1200" spc="130">
                <a:latin typeface="Calibri"/>
                <a:cs typeface="Calibri"/>
              </a:rPr>
              <a:t> </a:t>
            </a:r>
            <a:r>
              <a:rPr dirty="0" sz="1200" spc="-25">
                <a:latin typeface="Calibri"/>
                <a:cs typeface="Calibri"/>
              </a:rPr>
              <a:t>is:</a:t>
            </a:r>
            <a:endParaRPr sz="12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1085"/>
              </a:spcBef>
            </a:pPr>
            <a:endParaRPr sz="12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dirty="0" sz="1200">
                <a:latin typeface="Calibri"/>
                <a:cs typeface="Calibri"/>
              </a:rPr>
              <a:t>#&gt;</a:t>
            </a:r>
            <a:r>
              <a:rPr dirty="0" sz="1200" spc="35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echo</a:t>
            </a:r>
            <a:r>
              <a:rPr dirty="0" sz="1200" spc="360">
                <a:latin typeface="Calibri"/>
                <a:cs typeface="Calibri"/>
              </a:rPr>
              <a:t> </a:t>
            </a:r>
            <a:r>
              <a:rPr dirty="0" sz="1200" spc="85">
                <a:latin typeface="Calibri"/>
                <a:cs typeface="Calibri"/>
              </a:rPr>
              <a:t>"a</a:t>
            </a:r>
            <a:r>
              <a:rPr dirty="0" sz="1200" spc="36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+</a:t>
            </a:r>
            <a:r>
              <a:rPr dirty="0" sz="1200" spc="355">
                <a:latin typeface="Calibri"/>
                <a:cs typeface="Calibri"/>
              </a:rPr>
              <a:t> </a:t>
            </a:r>
            <a:r>
              <a:rPr dirty="0" sz="1200" spc="250">
                <a:latin typeface="Calibri"/>
                <a:cs typeface="Calibri"/>
              </a:rPr>
              <a:t>)</a:t>
            </a:r>
            <a:r>
              <a:rPr dirty="0" sz="1200" spc="360">
                <a:latin typeface="Calibri"/>
                <a:cs typeface="Calibri"/>
              </a:rPr>
              <a:t> </a:t>
            </a:r>
            <a:r>
              <a:rPr dirty="0" sz="1200" spc="250">
                <a:latin typeface="Calibri"/>
                <a:cs typeface="Calibri"/>
              </a:rPr>
              <a:t>(</a:t>
            </a:r>
            <a:r>
              <a:rPr dirty="0" sz="1200" spc="36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21</a:t>
            </a:r>
            <a:r>
              <a:rPr dirty="0" sz="1200" spc="355">
                <a:latin typeface="Calibri"/>
                <a:cs typeface="Calibri"/>
              </a:rPr>
              <a:t> </a:t>
            </a:r>
            <a:r>
              <a:rPr dirty="0" sz="1200" spc="250">
                <a:latin typeface="Calibri"/>
                <a:cs typeface="Calibri"/>
              </a:rPr>
              <a:t>-</a:t>
            </a:r>
            <a:r>
              <a:rPr dirty="0" sz="1200" spc="36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a</a:t>
            </a:r>
            <a:r>
              <a:rPr dirty="0" sz="1200" spc="360">
                <a:latin typeface="Calibri"/>
                <a:cs typeface="Calibri"/>
              </a:rPr>
              <a:t> </a:t>
            </a:r>
            <a:r>
              <a:rPr dirty="0" sz="1200" spc="85">
                <a:latin typeface="Calibri"/>
                <a:cs typeface="Calibri"/>
              </a:rPr>
              <a:t>x</a:t>
            </a:r>
            <a:r>
              <a:rPr dirty="0" sz="1200" spc="355">
                <a:latin typeface="Calibri"/>
                <a:cs typeface="Calibri"/>
              </a:rPr>
              <a:t> </a:t>
            </a:r>
            <a:r>
              <a:rPr dirty="0" sz="1200" spc="190">
                <a:latin typeface="Calibri"/>
                <a:cs typeface="Calibri"/>
              </a:rPr>
              <a:t>)"</a:t>
            </a:r>
            <a:r>
              <a:rPr dirty="0" sz="1200" spc="360">
                <a:latin typeface="Calibri"/>
                <a:cs typeface="Calibri"/>
              </a:rPr>
              <a:t> </a:t>
            </a:r>
            <a:r>
              <a:rPr dirty="0" sz="1200" spc="60">
                <a:latin typeface="Calibri"/>
                <a:cs typeface="Calibri"/>
              </a:rPr>
              <a:t>|</a:t>
            </a:r>
            <a:r>
              <a:rPr dirty="0" sz="1200" spc="360">
                <a:latin typeface="Calibri"/>
                <a:cs typeface="Calibri"/>
              </a:rPr>
              <a:t> </a:t>
            </a:r>
            <a:r>
              <a:rPr dirty="0" sz="1200" spc="90">
                <a:latin typeface="Calibri"/>
                <a:cs typeface="Calibri"/>
              </a:rPr>
              <a:t>./scanner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4" name="object 4" descr=""/>
          <p:cNvSpPr txBox="1"/>
          <p:nvPr/>
        </p:nvSpPr>
        <p:spPr>
          <a:xfrm>
            <a:off x="1992975" y="2355326"/>
            <a:ext cx="78105" cy="39116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>
              <a:lnSpc>
                <a:spcPct val="100000"/>
              </a:lnSpc>
              <a:spcBef>
                <a:spcPts val="95"/>
              </a:spcBef>
            </a:pPr>
            <a:r>
              <a:rPr dirty="0" sz="1200" spc="-50">
                <a:latin typeface="Calibri"/>
                <a:cs typeface="Calibri"/>
              </a:rPr>
              <a:t>a</a:t>
            </a:r>
            <a:endParaRPr sz="12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r>
              <a:rPr dirty="0" sz="1200" spc="-50">
                <a:latin typeface="Calibri"/>
                <a:cs typeface="Calibri"/>
              </a:rPr>
              <a:t>+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5" name="object 5" descr=""/>
          <p:cNvSpPr txBox="1"/>
          <p:nvPr/>
        </p:nvSpPr>
        <p:spPr>
          <a:xfrm>
            <a:off x="1992945" y="2722255"/>
            <a:ext cx="78105" cy="39116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>
              <a:lnSpc>
                <a:spcPct val="100000"/>
              </a:lnSpc>
              <a:spcBef>
                <a:spcPts val="95"/>
              </a:spcBef>
            </a:pPr>
            <a:r>
              <a:rPr dirty="0" sz="1200" spc="200">
                <a:latin typeface="Calibri"/>
                <a:cs typeface="Calibri"/>
              </a:rPr>
              <a:t>)</a:t>
            </a:r>
            <a:endParaRPr sz="12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r>
              <a:rPr dirty="0" sz="1200" spc="200">
                <a:latin typeface="Calibri"/>
                <a:cs typeface="Calibri"/>
              </a:rPr>
              <a:t>(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6" name="object 6" descr=""/>
          <p:cNvSpPr txBox="1"/>
          <p:nvPr/>
        </p:nvSpPr>
        <p:spPr>
          <a:xfrm>
            <a:off x="1993036" y="3089171"/>
            <a:ext cx="547370" cy="207645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>
              <a:lnSpc>
                <a:spcPct val="100000"/>
              </a:lnSpc>
              <a:spcBef>
                <a:spcPts val="95"/>
              </a:spcBef>
            </a:pPr>
            <a:r>
              <a:rPr dirty="0" sz="1200">
                <a:latin typeface="Calibri"/>
                <a:cs typeface="Calibri"/>
              </a:rPr>
              <a:t>21</a:t>
            </a:r>
            <a:r>
              <a:rPr dirty="0" sz="1200" spc="345">
                <a:latin typeface="Calibri"/>
                <a:cs typeface="Calibri"/>
              </a:rPr>
              <a:t> </a:t>
            </a:r>
            <a:r>
              <a:rPr dirty="0" sz="1200" spc="90">
                <a:latin typeface="Calibri"/>
                <a:cs typeface="Calibri"/>
              </a:rPr>
              <a:t>(21)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7" name="object 7" descr=""/>
          <p:cNvSpPr txBox="1"/>
          <p:nvPr/>
        </p:nvSpPr>
        <p:spPr>
          <a:xfrm>
            <a:off x="1992975" y="3272635"/>
            <a:ext cx="78105" cy="207645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>
              <a:lnSpc>
                <a:spcPct val="100000"/>
              </a:lnSpc>
              <a:spcBef>
                <a:spcPts val="95"/>
              </a:spcBef>
            </a:pPr>
            <a:r>
              <a:rPr dirty="0" sz="1200" spc="200">
                <a:latin typeface="Calibri"/>
                <a:cs typeface="Calibri"/>
              </a:rPr>
              <a:t>-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8" name="object 8" descr=""/>
          <p:cNvSpPr txBox="1"/>
          <p:nvPr/>
        </p:nvSpPr>
        <p:spPr>
          <a:xfrm>
            <a:off x="573925" y="2355326"/>
            <a:ext cx="1119505" cy="1308735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algn="just" marL="12700" marR="5080">
              <a:lnSpc>
                <a:spcPct val="100000"/>
              </a:lnSpc>
              <a:spcBef>
                <a:spcPts val="95"/>
              </a:spcBef>
            </a:pPr>
            <a:r>
              <a:rPr dirty="0" sz="1200">
                <a:latin typeface="Calibri"/>
                <a:cs typeface="Calibri"/>
              </a:rPr>
              <a:t>An</a:t>
            </a:r>
            <a:r>
              <a:rPr dirty="0" sz="1200" spc="235">
                <a:latin typeface="Calibri"/>
                <a:cs typeface="Calibri"/>
              </a:rPr>
              <a:t> </a:t>
            </a:r>
            <a:r>
              <a:rPr dirty="0" sz="1200" spc="165">
                <a:latin typeface="Calibri"/>
                <a:cs typeface="Calibri"/>
              </a:rPr>
              <a:t>identifier: </a:t>
            </a:r>
            <a:r>
              <a:rPr dirty="0" sz="1200">
                <a:latin typeface="Calibri"/>
                <a:cs typeface="Calibri"/>
              </a:rPr>
              <a:t>An</a:t>
            </a:r>
            <a:r>
              <a:rPr dirty="0" sz="1200" spc="235">
                <a:latin typeface="Calibri"/>
                <a:cs typeface="Calibri"/>
              </a:rPr>
              <a:t> </a:t>
            </a:r>
            <a:r>
              <a:rPr dirty="0" sz="1200" spc="85">
                <a:latin typeface="Calibri"/>
                <a:cs typeface="Calibri"/>
              </a:rPr>
              <a:t>operator:</a:t>
            </a:r>
            <a:endParaRPr sz="1200">
              <a:latin typeface="Calibri"/>
              <a:cs typeface="Calibri"/>
            </a:endParaRPr>
          </a:p>
          <a:p>
            <a:pPr algn="just" marL="12700" marR="239395">
              <a:lnSpc>
                <a:spcPct val="100000"/>
              </a:lnSpc>
              <a:spcBef>
                <a:spcPts val="10"/>
              </a:spcBef>
            </a:pPr>
            <a:r>
              <a:rPr dirty="0" sz="1200">
                <a:latin typeface="Calibri"/>
                <a:cs typeface="Calibri"/>
              </a:rPr>
              <a:t>A</a:t>
            </a:r>
            <a:r>
              <a:rPr dirty="0" sz="1200" spc="250">
                <a:latin typeface="Calibri"/>
                <a:cs typeface="Calibri"/>
              </a:rPr>
              <a:t> </a:t>
            </a:r>
            <a:r>
              <a:rPr dirty="0" sz="1200" spc="100">
                <a:latin typeface="Calibri"/>
                <a:cs typeface="Calibri"/>
              </a:rPr>
              <a:t>bracket: </a:t>
            </a:r>
            <a:r>
              <a:rPr dirty="0" sz="1200">
                <a:latin typeface="Calibri"/>
                <a:cs typeface="Calibri"/>
              </a:rPr>
              <a:t>A</a:t>
            </a:r>
            <a:r>
              <a:rPr dirty="0" sz="1200" spc="250">
                <a:latin typeface="Calibri"/>
                <a:cs typeface="Calibri"/>
              </a:rPr>
              <a:t> </a:t>
            </a:r>
            <a:r>
              <a:rPr dirty="0" sz="1200" spc="100">
                <a:latin typeface="Calibri"/>
                <a:cs typeface="Calibri"/>
              </a:rPr>
              <a:t>bracket: </a:t>
            </a:r>
            <a:r>
              <a:rPr dirty="0" sz="1200">
                <a:latin typeface="Calibri"/>
                <a:cs typeface="Calibri"/>
              </a:rPr>
              <a:t>An</a:t>
            </a:r>
            <a:r>
              <a:rPr dirty="0" sz="1200" spc="235">
                <a:latin typeface="Calibri"/>
                <a:cs typeface="Calibri"/>
              </a:rPr>
              <a:t> </a:t>
            </a:r>
            <a:r>
              <a:rPr dirty="0" sz="1200" spc="125">
                <a:latin typeface="Calibri"/>
                <a:cs typeface="Calibri"/>
              </a:rPr>
              <a:t>integer:</a:t>
            </a:r>
            <a:endParaRPr sz="1200">
              <a:latin typeface="Calibri"/>
              <a:cs typeface="Calibri"/>
            </a:endParaRPr>
          </a:p>
          <a:p>
            <a:pPr algn="just" marL="12700" marR="5080">
              <a:lnSpc>
                <a:spcPct val="100000"/>
              </a:lnSpc>
              <a:spcBef>
                <a:spcPts val="10"/>
              </a:spcBef>
            </a:pPr>
            <a:r>
              <a:rPr dirty="0" sz="1200">
                <a:latin typeface="Calibri"/>
                <a:cs typeface="Calibri"/>
              </a:rPr>
              <a:t>An</a:t>
            </a:r>
            <a:r>
              <a:rPr dirty="0" sz="1200" spc="235">
                <a:latin typeface="Calibri"/>
                <a:cs typeface="Calibri"/>
              </a:rPr>
              <a:t> </a:t>
            </a:r>
            <a:r>
              <a:rPr dirty="0" sz="1200" spc="85">
                <a:latin typeface="Calibri"/>
                <a:cs typeface="Calibri"/>
              </a:rPr>
              <a:t>operator: </a:t>
            </a:r>
            <a:r>
              <a:rPr dirty="0" sz="1200">
                <a:latin typeface="Calibri"/>
                <a:cs typeface="Calibri"/>
              </a:rPr>
              <a:t>An</a:t>
            </a:r>
            <a:r>
              <a:rPr dirty="0" sz="1200" spc="235">
                <a:latin typeface="Calibri"/>
                <a:cs typeface="Calibri"/>
              </a:rPr>
              <a:t> </a:t>
            </a:r>
            <a:r>
              <a:rPr dirty="0" sz="1200" spc="165">
                <a:latin typeface="Calibri"/>
                <a:cs typeface="Calibri"/>
              </a:rPr>
              <a:t>identifier: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9" name="object 9" descr=""/>
          <p:cNvSpPr txBox="1"/>
          <p:nvPr/>
        </p:nvSpPr>
        <p:spPr>
          <a:xfrm>
            <a:off x="1993006" y="3456099"/>
            <a:ext cx="78105" cy="207645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>
              <a:lnSpc>
                <a:spcPct val="100000"/>
              </a:lnSpc>
              <a:spcBef>
                <a:spcPts val="95"/>
              </a:spcBef>
            </a:pPr>
            <a:r>
              <a:rPr dirty="0" sz="1200" spc="-50">
                <a:latin typeface="Calibri"/>
                <a:cs typeface="Calibri"/>
              </a:rPr>
              <a:t>a</a:t>
            </a:r>
            <a:endParaRPr sz="1200">
              <a:latin typeface="Calibri"/>
              <a:cs typeface="Calibri"/>
            </a:endParaRPr>
          </a:p>
        </p:txBody>
      </p:sp>
      <p:grpSp>
        <p:nvGrpSpPr>
          <p:cNvPr id="10" name="object 10" descr=""/>
          <p:cNvGrpSpPr/>
          <p:nvPr/>
        </p:nvGrpSpPr>
        <p:grpSpPr>
          <a:xfrm>
            <a:off x="5007787" y="4386122"/>
            <a:ext cx="165100" cy="151765"/>
            <a:chOff x="5007787" y="4386122"/>
            <a:chExt cx="165100" cy="151765"/>
          </a:xfrm>
        </p:grpSpPr>
        <p:sp>
          <p:nvSpPr>
            <p:cNvPr id="11" name="object 11" descr=""/>
            <p:cNvSpPr/>
            <p:nvPr/>
          </p:nvSpPr>
          <p:spPr>
            <a:xfrm>
              <a:off x="5007787" y="4388650"/>
              <a:ext cx="165100" cy="0"/>
            </a:xfrm>
            <a:custGeom>
              <a:avLst/>
              <a:gdLst/>
              <a:ahLst/>
              <a:cxnLst/>
              <a:rect l="l" t="t" r="r" b="b"/>
              <a:pathLst>
                <a:path w="165100" h="0">
                  <a:moveTo>
                    <a:pt x="0" y="0"/>
                  </a:moveTo>
                  <a:lnTo>
                    <a:pt x="164503" y="0"/>
                  </a:lnTo>
                </a:path>
              </a:pathLst>
            </a:custGeom>
            <a:ln w="505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2" name="object 12" descr=""/>
            <p:cNvSpPr/>
            <p:nvPr/>
          </p:nvSpPr>
          <p:spPr>
            <a:xfrm>
              <a:off x="5010315" y="4388650"/>
              <a:ext cx="0" cy="146685"/>
            </a:xfrm>
            <a:custGeom>
              <a:avLst/>
              <a:gdLst/>
              <a:ahLst/>
              <a:cxnLst/>
              <a:rect l="l" t="t" r="r" b="b"/>
              <a:pathLst>
                <a:path w="0" h="146685">
                  <a:moveTo>
                    <a:pt x="0" y="146342"/>
                  </a:moveTo>
                  <a:lnTo>
                    <a:pt x="0" y="0"/>
                  </a:lnTo>
                </a:path>
              </a:pathLst>
            </a:custGeom>
            <a:ln w="505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3" name="object 13" descr=""/>
            <p:cNvSpPr/>
            <p:nvPr/>
          </p:nvSpPr>
          <p:spPr>
            <a:xfrm>
              <a:off x="5169763" y="4388650"/>
              <a:ext cx="0" cy="146685"/>
            </a:xfrm>
            <a:custGeom>
              <a:avLst/>
              <a:gdLst/>
              <a:ahLst/>
              <a:cxnLst/>
              <a:rect l="l" t="t" r="r" b="b"/>
              <a:pathLst>
                <a:path w="0" h="146685">
                  <a:moveTo>
                    <a:pt x="0" y="146342"/>
                  </a:moveTo>
                  <a:lnTo>
                    <a:pt x="0" y="0"/>
                  </a:lnTo>
                </a:path>
              </a:pathLst>
            </a:custGeom>
            <a:ln w="505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4" name="object 14" descr=""/>
            <p:cNvSpPr/>
            <p:nvPr/>
          </p:nvSpPr>
          <p:spPr>
            <a:xfrm>
              <a:off x="5007787" y="4534992"/>
              <a:ext cx="165100" cy="0"/>
            </a:xfrm>
            <a:custGeom>
              <a:avLst/>
              <a:gdLst/>
              <a:ahLst/>
              <a:cxnLst/>
              <a:rect l="l" t="t" r="r" b="b"/>
              <a:pathLst>
                <a:path w="165100" h="0">
                  <a:moveTo>
                    <a:pt x="0" y="0"/>
                  </a:moveTo>
                  <a:lnTo>
                    <a:pt x="164503" y="0"/>
                  </a:lnTo>
                </a:path>
              </a:pathLst>
            </a:custGeom>
            <a:ln w="505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5" name="object 15" descr=""/>
          <p:cNvSpPr txBox="1"/>
          <p:nvPr/>
        </p:nvSpPr>
        <p:spPr>
          <a:xfrm>
            <a:off x="573925" y="3639563"/>
            <a:ext cx="6505575" cy="2280285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 marR="4531360">
              <a:lnSpc>
                <a:spcPct val="100000"/>
              </a:lnSpc>
              <a:spcBef>
                <a:spcPts val="95"/>
              </a:spcBef>
              <a:tabLst>
                <a:tab pos="1418590" algn="l"/>
              </a:tabLst>
            </a:pPr>
            <a:r>
              <a:rPr dirty="0" sz="1200" spc="50">
                <a:latin typeface="Calibri"/>
                <a:cs typeface="Calibri"/>
              </a:rPr>
              <a:t>Unrecognized</a:t>
            </a:r>
            <a:r>
              <a:rPr dirty="0" sz="1200" spc="365">
                <a:latin typeface="Calibri"/>
                <a:cs typeface="Calibri"/>
              </a:rPr>
              <a:t> </a:t>
            </a:r>
            <a:r>
              <a:rPr dirty="0" sz="1200" spc="114">
                <a:latin typeface="Calibri"/>
                <a:cs typeface="Calibri"/>
              </a:rPr>
              <a:t>character:</a:t>
            </a:r>
            <a:r>
              <a:rPr dirty="0" sz="1200" spc="365">
                <a:latin typeface="Calibri"/>
                <a:cs typeface="Calibri"/>
              </a:rPr>
              <a:t> </a:t>
            </a:r>
            <a:r>
              <a:rPr dirty="0" sz="1200" spc="35">
                <a:latin typeface="Calibri"/>
                <a:cs typeface="Calibri"/>
              </a:rPr>
              <a:t>x </a:t>
            </a:r>
            <a:r>
              <a:rPr dirty="0" sz="1200">
                <a:latin typeface="Calibri"/>
                <a:cs typeface="Calibri"/>
              </a:rPr>
              <a:t>A</a:t>
            </a:r>
            <a:r>
              <a:rPr dirty="0" sz="1200" spc="250">
                <a:latin typeface="Calibri"/>
                <a:cs typeface="Calibri"/>
              </a:rPr>
              <a:t> </a:t>
            </a:r>
            <a:r>
              <a:rPr dirty="0" sz="1200" spc="100">
                <a:latin typeface="Calibri"/>
                <a:cs typeface="Calibri"/>
              </a:rPr>
              <a:t>bracket:</a:t>
            </a:r>
            <a:r>
              <a:rPr dirty="0" sz="1200">
                <a:latin typeface="Calibri"/>
                <a:cs typeface="Calibri"/>
              </a:rPr>
              <a:t>	</a:t>
            </a:r>
            <a:r>
              <a:rPr dirty="0" sz="1200" spc="200">
                <a:latin typeface="Calibri"/>
                <a:cs typeface="Calibri"/>
              </a:rPr>
              <a:t>)</a:t>
            </a:r>
            <a:endParaRPr sz="12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1090"/>
              </a:spcBef>
            </a:pPr>
            <a:endParaRPr sz="12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dirty="0" sz="1200" spc="65">
                <a:latin typeface="Calibri"/>
                <a:cs typeface="Calibri"/>
              </a:rPr>
              <a:t>The</a:t>
            </a:r>
            <a:r>
              <a:rPr dirty="0" sz="1200" spc="11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wrong</a:t>
            </a:r>
            <a:r>
              <a:rPr dirty="0" sz="1200" spc="12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pairs</a:t>
            </a:r>
            <a:r>
              <a:rPr dirty="0" sz="1200" spc="114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of</a:t>
            </a:r>
            <a:r>
              <a:rPr dirty="0" sz="1200" spc="114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brackets</a:t>
            </a:r>
            <a:r>
              <a:rPr dirty="0" sz="1200" spc="114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do</a:t>
            </a:r>
            <a:r>
              <a:rPr dirty="0" sz="1200" spc="114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not</a:t>
            </a:r>
            <a:r>
              <a:rPr dirty="0" sz="1200" spc="114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interfere</a:t>
            </a:r>
            <a:r>
              <a:rPr dirty="0" sz="1200" spc="114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with</a:t>
            </a:r>
            <a:r>
              <a:rPr dirty="0" sz="1200" spc="114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the</a:t>
            </a:r>
            <a:r>
              <a:rPr dirty="0" sz="1200" spc="114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scanner.</a:t>
            </a:r>
            <a:r>
              <a:rPr dirty="0" sz="1200" spc="250">
                <a:latin typeface="Calibri"/>
                <a:cs typeface="Calibri"/>
              </a:rPr>
              <a:t> </a:t>
            </a:r>
            <a:r>
              <a:rPr dirty="0" sz="1200" spc="65">
                <a:latin typeface="Calibri"/>
                <a:cs typeface="Calibri"/>
              </a:rPr>
              <a:t>The</a:t>
            </a:r>
            <a:r>
              <a:rPr dirty="0" sz="1200" spc="459">
                <a:latin typeface="Calibri"/>
                <a:cs typeface="Calibri"/>
              </a:rPr>
              <a:t> </a:t>
            </a:r>
            <a:r>
              <a:rPr dirty="0" sz="1200" spc="85">
                <a:latin typeface="Calibri"/>
                <a:cs typeface="Calibri"/>
              </a:rPr>
              <a:t>x</a:t>
            </a:r>
            <a:r>
              <a:rPr dirty="0" sz="1200" spc="47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was</a:t>
            </a:r>
            <a:r>
              <a:rPr dirty="0" sz="1200" spc="114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not</a:t>
            </a:r>
            <a:r>
              <a:rPr dirty="0" sz="1200" spc="114">
                <a:latin typeface="Calibri"/>
                <a:cs typeface="Calibri"/>
              </a:rPr>
              <a:t> </a:t>
            </a:r>
            <a:r>
              <a:rPr dirty="0" sz="1200" spc="-10">
                <a:latin typeface="Calibri"/>
                <a:cs typeface="Calibri"/>
              </a:rPr>
              <a:t>allowed.</a:t>
            </a:r>
            <a:endParaRPr sz="120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12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520"/>
              </a:spcBef>
            </a:pPr>
            <a:endParaRPr sz="12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tabLst>
                <a:tab pos="572770" algn="l"/>
              </a:tabLst>
            </a:pPr>
            <a:r>
              <a:rPr dirty="0" sz="1700" spc="65" b="1">
                <a:latin typeface="Calibri"/>
                <a:cs typeface="Calibri"/>
              </a:rPr>
              <a:t>7.3</a:t>
            </a:r>
            <a:r>
              <a:rPr dirty="0" sz="1700" b="1">
                <a:latin typeface="Calibri"/>
                <a:cs typeface="Calibri"/>
              </a:rPr>
              <a:t>	</a:t>
            </a:r>
            <a:r>
              <a:rPr dirty="0" sz="1700" spc="150" b="1">
                <a:latin typeface="Calibri"/>
                <a:cs typeface="Calibri"/>
              </a:rPr>
              <a:t>Syntactical</a:t>
            </a:r>
            <a:r>
              <a:rPr dirty="0" sz="1700" spc="275" b="1">
                <a:latin typeface="Calibri"/>
                <a:cs typeface="Calibri"/>
              </a:rPr>
              <a:t> </a:t>
            </a:r>
            <a:r>
              <a:rPr dirty="0" sz="1700" spc="114" b="1">
                <a:latin typeface="Calibri"/>
                <a:cs typeface="Calibri"/>
              </a:rPr>
              <a:t>analysis</a:t>
            </a:r>
            <a:endParaRPr sz="17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430"/>
              </a:spcBef>
            </a:pPr>
            <a:endParaRPr sz="1700">
              <a:latin typeface="Calibri"/>
              <a:cs typeface="Calibri"/>
            </a:endParaRPr>
          </a:p>
          <a:p>
            <a:pPr marL="12700" marR="5080">
              <a:lnSpc>
                <a:spcPct val="100000"/>
              </a:lnSpc>
            </a:pPr>
            <a:r>
              <a:rPr dirty="0" sz="1200" spc="65">
                <a:latin typeface="Calibri"/>
                <a:cs typeface="Calibri"/>
              </a:rPr>
              <a:t>The</a:t>
            </a:r>
            <a:r>
              <a:rPr dirty="0" sz="1200" spc="180">
                <a:latin typeface="Calibri"/>
                <a:cs typeface="Calibri"/>
              </a:rPr>
              <a:t> </a:t>
            </a:r>
            <a:r>
              <a:rPr dirty="0" sz="1200" spc="130">
                <a:latin typeface="Calibri"/>
                <a:cs typeface="Calibri"/>
              </a:rPr>
              <a:t>syntactic</a:t>
            </a:r>
            <a:r>
              <a:rPr dirty="0" sz="1200" spc="405">
                <a:latin typeface="Calibri"/>
                <a:cs typeface="Calibri"/>
              </a:rPr>
              <a:t> </a:t>
            </a:r>
            <a:r>
              <a:rPr dirty="0" sz="1200" spc="75">
                <a:latin typeface="Calibri"/>
                <a:cs typeface="Calibri"/>
              </a:rPr>
              <a:t>order</a:t>
            </a:r>
            <a:r>
              <a:rPr dirty="0" sz="1200" spc="18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of</a:t>
            </a:r>
            <a:r>
              <a:rPr dirty="0" sz="1200" spc="18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a</a:t>
            </a:r>
            <a:r>
              <a:rPr dirty="0" sz="1200" spc="18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programming</a:t>
            </a:r>
            <a:r>
              <a:rPr dirty="0" sz="1200" spc="18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language</a:t>
            </a:r>
            <a:r>
              <a:rPr dirty="0" sz="1200" spc="18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is</a:t>
            </a:r>
            <a:r>
              <a:rPr dirty="0" sz="1200" spc="18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described</a:t>
            </a:r>
            <a:r>
              <a:rPr dirty="0" sz="1200" spc="18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with</a:t>
            </a:r>
            <a:r>
              <a:rPr dirty="0" sz="1200" spc="18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mathematical</a:t>
            </a:r>
            <a:r>
              <a:rPr dirty="0" sz="1200" spc="18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methods,</a:t>
            </a:r>
            <a:r>
              <a:rPr dirty="0" sz="1200" spc="185">
                <a:latin typeface="Calibri"/>
                <a:cs typeface="Calibri"/>
              </a:rPr>
              <a:t> </a:t>
            </a:r>
            <a:r>
              <a:rPr dirty="0" sz="1200" spc="-10">
                <a:latin typeface="Calibri"/>
                <a:cs typeface="Calibri"/>
              </a:rPr>
              <a:t>which </a:t>
            </a:r>
            <a:r>
              <a:rPr dirty="0" sz="1200">
                <a:latin typeface="Calibri"/>
                <a:cs typeface="Calibri"/>
              </a:rPr>
              <a:t>is</a:t>
            </a:r>
            <a:r>
              <a:rPr dirty="0" sz="1200" spc="22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called</a:t>
            </a:r>
            <a:r>
              <a:rPr dirty="0" sz="1200" spc="24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”grammar”.</a:t>
            </a:r>
            <a:r>
              <a:rPr dirty="0" sz="1200" spc="40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Grammar</a:t>
            </a:r>
            <a:r>
              <a:rPr dirty="0" sz="1200" spc="24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has</a:t>
            </a:r>
            <a:r>
              <a:rPr dirty="0" sz="1200" spc="229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exactly</a:t>
            </a:r>
            <a:r>
              <a:rPr dirty="0" sz="1200" spc="229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4</a:t>
            </a:r>
            <a:r>
              <a:rPr dirty="0" sz="1200" spc="235">
                <a:latin typeface="Calibri"/>
                <a:cs typeface="Calibri"/>
              </a:rPr>
              <a:t> </a:t>
            </a:r>
            <a:r>
              <a:rPr dirty="0" sz="1200" spc="-10">
                <a:latin typeface="Calibri"/>
                <a:cs typeface="Calibri"/>
              </a:rPr>
              <a:t>sets: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34" name="object 34" descr="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49530">
              <a:lnSpc>
                <a:spcPts val="1235"/>
              </a:lnSpc>
            </a:pPr>
            <a:fld id="{81D60167-4931-47E6-BA6A-407CBD079E47}" type="slidenum">
              <a:rPr dirty="0" spc="-25"/>
              <a:t>35</a:t>
            </a:fld>
          </a:p>
        </p:txBody>
      </p:sp>
      <p:sp>
        <p:nvSpPr>
          <p:cNvPr id="16" name="object 16" descr=""/>
          <p:cNvSpPr txBox="1"/>
          <p:nvPr/>
        </p:nvSpPr>
        <p:spPr>
          <a:xfrm>
            <a:off x="796950" y="6185939"/>
            <a:ext cx="99695" cy="207645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200" spc="105">
                <a:latin typeface="Arial MT"/>
                <a:cs typeface="Arial MT"/>
              </a:rPr>
              <a:t>•</a:t>
            </a:r>
            <a:endParaRPr sz="1200">
              <a:latin typeface="Arial MT"/>
              <a:cs typeface="Arial MT"/>
            </a:endParaRPr>
          </a:p>
        </p:txBody>
      </p:sp>
      <p:sp>
        <p:nvSpPr>
          <p:cNvPr id="17" name="object 17" descr=""/>
          <p:cNvSpPr txBox="1"/>
          <p:nvPr/>
        </p:nvSpPr>
        <p:spPr>
          <a:xfrm>
            <a:off x="960818" y="6204547"/>
            <a:ext cx="1231265" cy="216535"/>
          </a:xfrm>
          <a:prstGeom prst="rect">
            <a:avLst/>
          </a:prstGeom>
          <a:ln w="5054">
            <a:solidFill>
              <a:srgbClr val="000000"/>
            </a:solidFill>
          </a:ln>
        </p:spPr>
        <p:txBody>
          <a:bodyPr wrap="square" lIns="0" tIns="0" rIns="0" bIns="0" rtlCol="0" vert="horz">
            <a:spAutoFit/>
          </a:bodyPr>
          <a:lstStyle/>
          <a:p>
            <a:pPr marL="40005">
              <a:lnSpc>
                <a:spcPts val="1390"/>
              </a:lnSpc>
            </a:pPr>
            <a:r>
              <a:rPr dirty="0" sz="1200">
                <a:latin typeface="Calibri"/>
                <a:cs typeface="Calibri"/>
              </a:rPr>
              <a:t>Terminal</a:t>
            </a:r>
            <a:r>
              <a:rPr dirty="0" sz="1200" spc="345">
                <a:latin typeface="Calibri"/>
                <a:cs typeface="Calibri"/>
              </a:rPr>
              <a:t> </a:t>
            </a:r>
            <a:r>
              <a:rPr dirty="0" sz="1200" spc="-10">
                <a:latin typeface="Calibri"/>
                <a:cs typeface="Calibri"/>
              </a:rPr>
              <a:t>symbols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18" name="object 18" descr=""/>
          <p:cNvSpPr txBox="1"/>
          <p:nvPr/>
        </p:nvSpPr>
        <p:spPr>
          <a:xfrm>
            <a:off x="2181313" y="6185939"/>
            <a:ext cx="3910329" cy="207645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200">
                <a:latin typeface="Calibri"/>
                <a:cs typeface="Calibri"/>
              </a:rPr>
              <a:t>:</a:t>
            </a:r>
            <a:r>
              <a:rPr dirty="0" sz="1200" spc="290">
                <a:latin typeface="Calibri"/>
                <a:cs typeface="Calibri"/>
              </a:rPr>
              <a:t> </a:t>
            </a:r>
            <a:r>
              <a:rPr dirty="0" sz="1200" spc="65">
                <a:latin typeface="Calibri"/>
                <a:cs typeface="Calibri"/>
              </a:rPr>
              <a:t>The</a:t>
            </a:r>
            <a:r>
              <a:rPr dirty="0" sz="1200" spc="14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readable</a:t>
            </a:r>
            <a:r>
              <a:rPr dirty="0" sz="1200" spc="14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characters/tokens</a:t>
            </a:r>
            <a:r>
              <a:rPr dirty="0" sz="1200" spc="14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permitted</a:t>
            </a:r>
            <a:r>
              <a:rPr dirty="0" sz="1200" spc="15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by</a:t>
            </a:r>
            <a:r>
              <a:rPr dirty="0" sz="1200" spc="14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the</a:t>
            </a:r>
            <a:r>
              <a:rPr dirty="0" sz="1200" spc="145">
                <a:latin typeface="Calibri"/>
                <a:cs typeface="Calibri"/>
              </a:rPr>
              <a:t> </a:t>
            </a:r>
            <a:r>
              <a:rPr dirty="0" sz="1200" spc="-10">
                <a:latin typeface="Calibri"/>
                <a:cs typeface="Calibri"/>
              </a:rPr>
              <a:t>scanner.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19" name="object 19" descr=""/>
          <p:cNvSpPr txBox="1"/>
          <p:nvPr/>
        </p:nvSpPr>
        <p:spPr>
          <a:xfrm>
            <a:off x="796950" y="6540865"/>
            <a:ext cx="99695" cy="207645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200" spc="105">
                <a:latin typeface="Arial MT"/>
                <a:cs typeface="Arial MT"/>
              </a:rPr>
              <a:t>•</a:t>
            </a:r>
            <a:endParaRPr sz="1200">
              <a:latin typeface="Arial MT"/>
              <a:cs typeface="Arial MT"/>
            </a:endParaRPr>
          </a:p>
        </p:txBody>
      </p:sp>
      <p:sp>
        <p:nvSpPr>
          <p:cNvPr id="20" name="object 20" descr=""/>
          <p:cNvSpPr txBox="1"/>
          <p:nvPr/>
        </p:nvSpPr>
        <p:spPr>
          <a:xfrm>
            <a:off x="960818" y="6559474"/>
            <a:ext cx="1511935" cy="216535"/>
          </a:xfrm>
          <a:prstGeom prst="rect">
            <a:avLst/>
          </a:prstGeom>
          <a:ln w="5054">
            <a:solidFill>
              <a:srgbClr val="000000"/>
            </a:solidFill>
          </a:ln>
        </p:spPr>
        <p:txBody>
          <a:bodyPr wrap="square" lIns="0" tIns="0" rIns="0" bIns="0" rtlCol="0" vert="horz">
            <a:spAutoFit/>
          </a:bodyPr>
          <a:lstStyle/>
          <a:p>
            <a:pPr marL="40005">
              <a:lnSpc>
                <a:spcPts val="1390"/>
              </a:lnSpc>
            </a:pPr>
            <a:r>
              <a:rPr dirty="0" sz="1200">
                <a:latin typeface="Calibri"/>
                <a:cs typeface="Calibri"/>
              </a:rPr>
              <a:t>Non-terminal</a:t>
            </a:r>
            <a:r>
              <a:rPr dirty="0" sz="1200" spc="310">
                <a:latin typeface="Calibri"/>
                <a:cs typeface="Calibri"/>
              </a:rPr>
              <a:t> </a:t>
            </a:r>
            <a:r>
              <a:rPr dirty="0" sz="1200" spc="-10">
                <a:latin typeface="Calibri"/>
                <a:cs typeface="Calibri"/>
              </a:rPr>
              <a:t>symbols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21" name="object 21" descr=""/>
          <p:cNvSpPr txBox="1"/>
          <p:nvPr/>
        </p:nvSpPr>
        <p:spPr>
          <a:xfrm>
            <a:off x="2462072" y="6540865"/>
            <a:ext cx="4617085" cy="207645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200">
                <a:latin typeface="Calibri"/>
                <a:cs typeface="Calibri"/>
              </a:rPr>
              <a:t>:</a:t>
            </a:r>
            <a:r>
              <a:rPr dirty="0" sz="1200" spc="160">
                <a:latin typeface="Calibri"/>
                <a:cs typeface="Calibri"/>
              </a:rPr>
              <a:t>  </a:t>
            </a:r>
            <a:r>
              <a:rPr dirty="0" sz="1200">
                <a:latin typeface="Calibri"/>
                <a:cs typeface="Calibri"/>
              </a:rPr>
              <a:t>Intermediate</a:t>
            </a:r>
            <a:r>
              <a:rPr dirty="0" sz="1200" spc="30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results</a:t>
            </a:r>
            <a:r>
              <a:rPr dirty="0" sz="1200" spc="29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that</a:t>
            </a:r>
            <a:r>
              <a:rPr dirty="0" sz="1200" spc="30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can</a:t>
            </a:r>
            <a:r>
              <a:rPr dirty="0" sz="1200" spc="29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be</a:t>
            </a:r>
            <a:r>
              <a:rPr dirty="0" sz="1200" spc="29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repeated,</a:t>
            </a:r>
            <a:r>
              <a:rPr dirty="0" sz="1200" spc="34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such</a:t>
            </a:r>
            <a:r>
              <a:rPr dirty="0" sz="1200" spc="29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as</a:t>
            </a:r>
            <a:r>
              <a:rPr dirty="0" sz="1200" spc="29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nested</a:t>
            </a:r>
            <a:r>
              <a:rPr dirty="0" sz="1200" spc="295">
                <a:latin typeface="Calibri"/>
                <a:cs typeface="Calibri"/>
              </a:rPr>
              <a:t> </a:t>
            </a:r>
            <a:r>
              <a:rPr dirty="0" sz="1200" spc="-10">
                <a:latin typeface="Calibri"/>
                <a:cs typeface="Calibri"/>
              </a:rPr>
              <a:t>bracket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22" name="object 22" descr=""/>
          <p:cNvSpPr txBox="1"/>
          <p:nvPr/>
        </p:nvSpPr>
        <p:spPr>
          <a:xfrm>
            <a:off x="945591" y="6724330"/>
            <a:ext cx="793115" cy="207645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200" spc="-10">
                <a:latin typeface="Calibri"/>
                <a:cs typeface="Calibri"/>
              </a:rPr>
              <a:t>expressions.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23" name="object 23" descr=""/>
          <p:cNvSpPr txBox="1"/>
          <p:nvPr/>
        </p:nvSpPr>
        <p:spPr>
          <a:xfrm>
            <a:off x="796950" y="7029067"/>
            <a:ext cx="99695" cy="207645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200" spc="105">
                <a:latin typeface="Arial MT"/>
                <a:cs typeface="Arial MT"/>
              </a:rPr>
              <a:t>•</a:t>
            </a:r>
            <a:endParaRPr sz="1200">
              <a:latin typeface="Arial MT"/>
              <a:cs typeface="Arial MT"/>
            </a:endParaRPr>
          </a:p>
        </p:txBody>
      </p:sp>
      <p:sp>
        <p:nvSpPr>
          <p:cNvPr id="24" name="object 24" descr=""/>
          <p:cNvSpPr txBox="1"/>
          <p:nvPr/>
        </p:nvSpPr>
        <p:spPr>
          <a:xfrm>
            <a:off x="960818" y="7047674"/>
            <a:ext cx="864869" cy="186690"/>
          </a:xfrm>
          <a:prstGeom prst="rect">
            <a:avLst/>
          </a:prstGeom>
          <a:ln w="5054">
            <a:solidFill>
              <a:srgbClr val="000000"/>
            </a:solidFill>
          </a:ln>
        </p:spPr>
        <p:txBody>
          <a:bodyPr wrap="square" lIns="0" tIns="0" rIns="0" bIns="0" rtlCol="0" vert="horz">
            <a:spAutoFit/>
          </a:bodyPr>
          <a:lstStyle/>
          <a:p>
            <a:pPr marL="40005">
              <a:lnSpc>
                <a:spcPts val="1390"/>
              </a:lnSpc>
            </a:pPr>
            <a:r>
              <a:rPr dirty="0" sz="1200" spc="-10">
                <a:latin typeface="Calibri"/>
                <a:cs typeface="Calibri"/>
              </a:rPr>
              <a:t>Productions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25" name="object 25" descr=""/>
          <p:cNvSpPr txBox="1"/>
          <p:nvPr/>
        </p:nvSpPr>
        <p:spPr>
          <a:xfrm>
            <a:off x="1814995" y="7029067"/>
            <a:ext cx="5264785" cy="207645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  <a:tabLst>
                <a:tab pos="4995545" algn="l"/>
              </a:tabLst>
            </a:pPr>
            <a:r>
              <a:rPr dirty="0" sz="1200">
                <a:latin typeface="Calibri"/>
                <a:cs typeface="Calibri"/>
              </a:rPr>
              <a:t>:</a:t>
            </a:r>
            <a:r>
              <a:rPr dirty="0" sz="1200" spc="170">
                <a:latin typeface="Calibri"/>
                <a:cs typeface="Calibri"/>
              </a:rPr>
              <a:t>  </a:t>
            </a:r>
            <a:r>
              <a:rPr dirty="0" sz="1200" spc="50">
                <a:latin typeface="Calibri"/>
                <a:cs typeface="Calibri"/>
              </a:rPr>
              <a:t>Each</a:t>
            </a:r>
            <a:r>
              <a:rPr dirty="0" sz="1200" spc="310">
                <a:latin typeface="Calibri"/>
                <a:cs typeface="Calibri"/>
              </a:rPr>
              <a:t> </a:t>
            </a:r>
            <a:r>
              <a:rPr dirty="0" sz="1200" spc="80">
                <a:latin typeface="Calibri"/>
                <a:cs typeface="Calibri"/>
              </a:rPr>
              <a:t>non-</a:t>
            </a:r>
            <a:r>
              <a:rPr dirty="0" sz="1200" spc="75">
                <a:latin typeface="Calibri"/>
                <a:cs typeface="Calibri"/>
              </a:rPr>
              <a:t>terminal</a:t>
            </a:r>
            <a:r>
              <a:rPr dirty="0" sz="1200" spc="35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symbol</a:t>
            </a:r>
            <a:r>
              <a:rPr dirty="0" sz="1200" spc="30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has</a:t>
            </a:r>
            <a:r>
              <a:rPr dirty="0" sz="1200" spc="30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to</a:t>
            </a:r>
            <a:r>
              <a:rPr dirty="0" sz="1200" spc="30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be</a:t>
            </a:r>
            <a:r>
              <a:rPr dirty="0" sz="1200" spc="31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able</a:t>
            </a:r>
            <a:r>
              <a:rPr dirty="0" sz="1200" spc="30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to</a:t>
            </a:r>
            <a:r>
              <a:rPr dirty="0" sz="1200" spc="30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be</a:t>
            </a:r>
            <a:r>
              <a:rPr dirty="0" sz="1200" spc="30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replaced</a:t>
            </a:r>
            <a:r>
              <a:rPr dirty="0" sz="1200" spc="30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by</a:t>
            </a:r>
            <a:r>
              <a:rPr dirty="0" sz="1200" spc="30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a</a:t>
            </a:r>
            <a:r>
              <a:rPr dirty="0" sz="1200" spc="305">
                <a:latin typeface="Calibri"/>
                <a:cs typeface="Calibri"/>
              </a:rPr>
              <a:t> </a:t>
            </a:r>
            <a:r>
              <a:rPr dirty="0" sz="1200" spc="-10">
                <a:latin typeface="Calibri"/>
                <a:cs typeface="Calibri"/>
              </a:rPr>
              <a:t>rule.</a:t>
            </a:r>
            <a:r>
              <a:rPr dirty="0" sz="1200">
                <a:latin typeface="Calibri"/>
                <a:cs typeface="Calibri"/>
              </a:rPr>
              <a:t>	</a:t>
            </a:r>
            <a:r>
              <a:rPr dirty="0" sz="1200" spc="40">
                <a:latin typeface="Calibri"/>
                <a:cs typeface="Calibri"/>
              </a:rPr>
              <a:t>The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26" name="object 26" descr=""/>
          <p:cNvSpPr txBox="1"/>
          <p:nvPr/>
        </p:nvSpPr>
        <p:spPr>
          <a:xfrm>
            <a:off x="945591" y="7212531"/>
            <a:ext cx="2738755" cy="207645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200" spc="75">
                <a:latin typeface="Calibri"/>
                <a:cs typeface="Calibri"/>
              </a:rPr>
              <a:t>productions</a:t>
            </a:r>
            <a:r>
              <a:rPr dirty="0" sz="1200" spc="15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are</a:t>
            </a:r>
            <a:r>
              <a:rPr dirty="0" sz="1200" spc="15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these</a:t>
            </a:r>
            <a:r>
              <a:rPr dirty="0" sz="1200" spc="15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substitution</a:t>
            </a:r>
            <a:r>
              <a:rPr dirty="0" sz="1200" spc="155">
                <a:latin typeface="Calibri"/>
                <a:cs typeface="Calibri"/>
              </a:rPr>
              <a:t> </a:t>
            </a:r>
            <a:r>
              <a:rPr dirty="0" sz="1200" spc="-10">
                <a:latin typeface="Calibri"/>
                <a:cs typeface="Calibri"/>
              </a:rPr>
              <a:t>rules.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27" name="object 27" descr=""/>
          <p:cNvSpPr txBox="1"/>
          <p:nvPr/>
        </p:nvSpPr>
        <p:spPr>
          <a:xfrm>
            <a:off x="796950" y="7517267"/>
            <a:ext cx="99695" cy="207645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200" spc="105">
                <a:latin typeface="Arial MT"/>
                <a:cs typeface="Arial MT"/>
              </a:rPr>
              <a:t>•</a:t>
            </a:r>
            <a:endParaRPr sz="1200">
              <a:latin typeface="Arial MT"/>
              <a:cs typeface="Arial MT"/>
            </a:endParaRPr>
          </a:p>
        </p:txBody>
      </p:sp>
      <p:sp>
        <p:nvSpPr>
          <p:cNvPr id="28" name="object 28" descr=""/>
          <p:cNvSpPr txBox="1"/>
          <p:nvPr/>
        </p:nvSpPr>
        <p:spPr>
          <a:xfrm>
            <a:off x="960818" y="7535875"/>
            <a:ext cx="1210310" cy="216535"/>
          </a:xfrm>
          <a:prstGeom prst="rect">
            <a:avLst/>
          </a:prstGeom>
          <a:ln w="5054">
            <a:solidFill>
              <a:srgbClr val="000000"/>
            </a:solidFill>
          </a:ln>
        </p:spPr>
        <p:txBody>
          <a:bodyPr wrap="square" lIns="0" tIns="0" rIns="0" bIns="0" rtlCol="0" vert="horz">
            <a:spAutoFit/>
          </a:bodyPr>
          <a:lstStyle/>
          <a:p>
            <a:pPr marL="40005">
              <a:lnSpc>
                <a:spcPts val="1390"/>
              </a:lnSpc>
            </a:pPr>
            <a:r>
              <a:rPr dirty="0" sz="1200">
                <a:latin typeface="Calibri"/>
                <a:cs typeface="Calibri"/>
              </a:rPr>
              <a:t>One</a:t>
            </a:r>
            <a:r>
              <a:rPr dirty="0" sz="1200" spc="28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start-</a:t>
            </a:r>
            <a:r>
              <a:rPr dirty="0" sz="1200" spc="-10">
                <a:latin typeface="Calibri"/>
                <a:cs typeface="Calibri"/>
              </a:rPr>
              <a:t>symbol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29" name="object 29" descr=""/>
          <p:cNvSpPr txBox="1"/>
          <p:nvPr/>
        </p:nvSpPr>
        <p:spPr>
          <a:xfrm>
            <a:off x="2160663" y="7517267"/>
            <a:ext cx="2650490" cy="207645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200">
                <a:latin typeface="Calibri"/>
                <a:cs typeface="Calibri"/>
              </a:rPr>
              <a:t>:</a:t>
            </a:r>
            <a:r>
              <a:rPr dirty="0" sz="1200" spc="250">
                <a:latin typeface="Calibri"/>
                <a:cs typeface="Calibri"/>
              </a:rPr>
              <a:t> </a:t>
            </a:r>
            <a:r>
              <a:rPr dirty="0" sz="1200" spc="65">
                <a:latin typeface="Calibri"/>
                <a:cs typeface="Calibri"/>
              </a:rPr>
              <a:t>The</a:t>
            </a:r>
            <a:r>
              <a:rPr dirty="0" sz="1200" spc="114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first</a:t>
            </a:r>
            <a:r>
              <a:rPr dirty="0" sz="1200" spc="12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symbol</a:t>
            </a:r>
            <a:r>
              <a:rPr dirty="0" sz="1200" spc="114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from</a:t>
            </a:r>
            <a:r>
              <a:rPr dirty="0" sz="1200" spc="114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the</a:t>
            </a:r>
            <a:r>
              <a:rPr dirty="0" sz="1200" spc="114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source</a:t>
            </a:r>
            <a:r>
              <a:rPr dirty="0" sz="1200" spc="114">
                <a:latin typeface="Calibri"/>
                <a:cs typeface="Calibri"/>
              </a:rPr>
              <a:t> </a:t>
            </a:r>
            <a:r>
              <a:rPr dirty="0" sz="1200" spc="-10">
                <a:latin typeface="Calibri"/>
                <a:cs typeface="Calibri"/>
              </a:rPr>
              <a:t>code.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30" name="object 30" descr=""/>
          <p:cNvSpPr txBox="1"/>
          <p:nvPr/>
        </p:nvSpPr>
        <p:spPr>
          <a:xfrm>
            <a:off x="573925" y="7991510"/>
            <a:ext cx="6506209" cy="75819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algn="just" marL="12700" marR="5080">
              <a:lnSpc>
                <a:spcPct val="100000"/>
              </a:lnSpc>
              <a:spcBef>
                <a:spcPts val="95"/>
              </a:spcBef>
            </a:pPr>
            <a:r>
              <a:rPr dirty="0" sz="1200" spc="175">
                <a:latin typeface="Calibri"/>
                <a:cs typeface="Calibri"/>
              </a:rPr>
              <a:t>A</a:t>
            </a:r>
            <a:r>
              <a:rPr dirty="0" sz="1200" spc="21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bracket</a:t>
            </a:r>
            <a:r>
              <a:rPr dirty="0" sz="1200" spc="22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expression</a:t>
            </a:r>
            <a:r>
              <a:rPr dirty="0" sz="1200" spc="22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can</a:t>
            </a:r>
            <a:r>
              <a:rPr dirty="0" sz="1200" spc="22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generally</a:t>
            </a:r>
            <a:r>
              <a:rPr dirty="0" sz="1200" spc="22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be</a:t>
            </a:r>
            <a:r>
              <a:rPr dirty="0" sz="1200" spc="22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defined</a:t>
            </a:r>
            <a:r>
              <a:rPr dirty="0" sz="1200" spc="22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by</a:t>
            </a:r>
            <a:r>
              <a:rPr dirty="0" sz="1200" spc="21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the</a:t>
            </a:r>
            <a:r>
              <a:rPr dirty="0" sz="1200" spc="215">
                <a:latin typeface="Calibri"/>
                <a:cs typeface="Calibri"/>
              </a:rPr>
              <a:t> </a:t>
            </a:r>
            <a:r>
              <a:rPr dirty="0" sz="1200" spc="75">
                <a:latin typeface="Calibri"/>
                <a:cs typeface="Calibri"/>
              </a:rPr>
              <a:t>production</a:t>
            </a:r>
            <a:r>
              <a:rPr dirty="0" sz="1200" spc="22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shown.</a:t>
            </a:r>
            <a:r>
              <a:rPr dirty="0" sz="1200" spc="140">
                <a:latin typeface="Calibri"/>
                <a:cs typeface="Calibri"/>
              </a:rPr>
              <a:t>  </a:t>
            </a:r>
            <a:r>
              <a:rPr dirty="0" sz="1200" spc="65">
                <a:latin typeface="Calibri"/>
                <a:cs typeface="Calibri"/>
              </a:rPr>
              <a:t>The</a:t>
            </a:r>
            <a:r>
              <a:rPr dirty="0" sz="1200" spc="229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word</a:t>
            </a:r>
            <a:r>
              <a:rPr dirty="0" sz="1200" spc="220">
                <a:latin typeface="Calibri"/>
                <a:cs typeface="Calibri"/>
              </a:rPr>
              <a:t> </a:t>
            </a:r>
            <a:r>
              <a:rPr dirty="0" sz="1200" spc="75">
                <a:latin typeface="Calibri"/>
                <a:cs typeface="Calibri"/>
              </a:rPr>
              <a:t>expression </a:t>
            </a:r>
            <a:r>
              <a:rPr dirty="0" sz="1200">
                <a:latin typeface="Calibri"/>
                <a:cs typeface="Calibri"/>
              </a:rPr>
              <a:t>is</a:t>
            </a:r>
            <a:r>
              <a:rPr dirty="0" sz="1200" spc="24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the</a:t>
            </a:r>
            <a:r>
              <a:rPr dirty="0" sz="1200" spc="250">
                <a:latin typeface="Calibri"/>
                <a:cs typeface="Calibri"/>
              </a:rPr>
              <a:t> </a:t>
            </a:r>
            <a:r>
              <a:rPr dirty="0" sz="1200" spc="80">
                <a:latin typeface="Calibri"/>
                <a:cs typeface="Calibri"/>
              </a:rPr>
              <a:t>non-</a:t>
            </a:r>
            <a:r>
              <a:rPr dirty="0" sz="1200" spc="75">
                <a:latin typeface="Calibri"/>
                <a:cs typeface="Calibri"/>
              </a:rPr>
              <a:t>terminal</a:t>
            </a:r>
            <a:r>
              <a:rPr dirty="0" sz="1200" spc="39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symbol.</a:t>
            </a:r>
            <a:r>
              <a:rPr dirty="0" sz="1200" spc="155">
                <a:latin typeface="Calibri"/>
                <a:cs typeface="Calibri"/>
              </a:rPr>
              <a:t>  </a:t>
            </a:r>
            <a:r>
              <a:rPr dirty="0" sz="1200" spc="65">
                <a:latin typeface="Calibri"/>
                <a:cs typeface="Calibri"/>
              </a:rPr>
              <a:t>The</a:t>
            </a:r>
            <a:r>
              <a:rPr dirty="0" sz="1200" spc="25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vertical</a:t>
            </a:r>
            <a:r>
              <a:rPr dirty="0" sz="1200" spc="25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lines</a:t>
            </a:r>
            <a:r>
              <a:rPr dirty="0" sz="1200" spc="24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stand</a:t>
            </a:r>
            <a:r>
              <a:rPr dirty="0" sz="1200" spc="25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for</a:t>
            </a:r>
            <a:r>
              <a:rPr dirty="0" sz="1200" spc="254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a</a:t>
            </a:r>
            <a:r>
              <a:rPr dirty="0" sz="1200" spc="24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logical</a:t>
            </a:r>
            <a:r>
              <a:rPr dirty="0" sz="1200" spc="250">
                <a:latin typeface="Calibri"/>
                <a:cs typeface="Calibri"/>
              </a:rPr>
              <a:t> </a:t>
            </a:r>
            <a:r>
              <a:rPr dirty="0" sz="1200" spc="110">
                <a:latin typeface="Calibri"/>
                <a:cs typeface="Calibri"/>
              </a:rPr>
              <a:t>OR.</a:t>
            </a:r>
            <a:r>
              <a:rPr dirty="0" sz="1200" spc="250">
                <a:latin typeface="Calibri"/>
                <a:cs typeface="Calibri"/>
              </a:rPr>
              <a:t> </a:t>
            </a:r>
            <a:r>
              <a:rPr dirty="0" sz="1200" spc="95">
                <a:latin typeface="Calibri"/>
                <a:cs typeface="Calibri"/>
              </a:rPr>
              <a:t>An</a:t>
            </a:r>
            <a:r>
              <a:rPr dirty="0" sz="1200" spc="25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expression</a:t>
            </a:r>
            <a:r>
              <a:rPr dirty="0" sz="1200" spc="254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inside</a:t>
            </a:r>
            <a:r>
              <a:rPr dirty="0" sz="1200" spc="245">
                <a:latin typeface="Calibri"/>
                <a:cs typeface="Calibri"/>
              </a:rPr>
              <a:t> </a:t>
            </a:r>
            <a:r>
              <a:rPr dirty="0" sz="1200" spc="-25">
                <a:latin typeface="Calibri"/>
                <a:cs typeface="Calibri"/>
              </a:rPr>
              <a:t>the </a:t>
            </a:r>
            <a:r>
              <a:rPr dirty="0" sz="1200">
                <a:latin typeface="Calibri"/>
                <a:cs typeface="Calibri"/>
              </a:rPr>
              <a:t>brackets</a:t>
            </a:r>
            <a:r>
              <a:rPr dirty="0" sz="1200" spc="14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can</a:t>
            </a:r>
            <a:r>
              <a:rPr dirty="0" sz="1200" spc="14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be</a:t>
            </a:r>
            <a:r>
              <a:rPr dirty="0" sz="1200" spc="14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another</a:t>
            </a:r>
            <a:r>
              <a:rPr dirty="0" sz="1200" spc="14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bracket</a:t>
            </a:r>
            <a:r>
              <a:rPr dirty="0" sz="1200" spc="14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expression.</a:t>
            </a:r>
            <a:r>
              <a:rPr dirty="0" sz="1200" spc="300">
                <a:latin typeface="Calibri"/>
                <a:cs typeface="Calibri"/>
              </a:rPr>
              <a:t> </a:t>
            </a:r>
            <a:r>
              <a:rPr dirty="0" sz="1200" spc="85">
                <a:latin typeface="Calibri"/>
                <a:cs typeface="Calibri"/>
              </a:rPr>
              <a:t>It</a:t>
            </a:r>
            <a:r>
              <a:rPr dirty="0" sz="1200" spc="14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is</a:t>
            </a:r>
            <a:r>
              <a:rPr dirty="0" sz="1200" spc="14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only</a:t>
            </a:r>
            <a:r>
              <a:rPr dirty="0" sz="1200" spc="15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important</a:t>
            </a:r>
            <a:r>
              <a:rPr dirty="0" sz="1200" spc="14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that</a:t>
            </a:r>
            <a:r>
              <a:rPr dirty="0" sz="1200" spc="14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the</a:t>
            </a:r>
            <a:r>
              <a:rPr dirty="0" sz="1200" spc="14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brackets</a:t>
            </a:r>
            <a:r>
              <a:rPr dirty="0" sz="1200" spc="14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always</a:t>
            </a:r>
            <a:r>
              <a:rPr dirty="0" sz="1200" spc="15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appear</a:t>
            </a:r>
            <a:r>
              <a:rPr dirty="0" sz="1200" spc="145">
                <a:latin typeface="Calibri"/>
                <a:cs typeface="Calibri"/>
              </a:rPr>
              <a:t> </a:t>
            </a:r>
            <a:r>
              <a:rPr dirty="0" sz="1200" spc="-25">
                <a:latin typeface="Calibri"/>
                <a:cs typeface="Calibri"/>
              </a:rPr>
              <a:t>in </a:t>
            </a:r>
            <a:r>
              <a:rPr dirty="0" sz="1200" spc="-10">
                <a:latin typeface="Calibri"/>
                <a:cs typeface="Calibri"/>
              </a:rPr>
              <a:t>pairs.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31" name="object 31" descr=""/>
          <p:cNvSpPr txBox="1"/>
          <p:nvPr/>
        </p:nvSpPr>
        <p:spPr>
          <a:xfrm>
            <a:off x="573925" y="9048849"/>
            <a:ext cx="885190" cy="207645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200" spc="95">
                <a:latin typeface="Calibri"/>
                <a:cs typeface="Calibri"/>
              </a:rPr>
              <a:t>expression: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32" name="object 32" descr=""/>
          <p:cNvSpPr txBox="1"/>
          <p:nvPr/>
        </p:nvSpPr>
        <p:spPr>
          <a:xfrm>
            <a:off x="1589614" y="9048849"/>
            <a:ext cx="494665" cy="207645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200" spc="-25">
                <a:latin typeface="Calibri"/>
                <a:cs typeface="Calibri"/>
              </a:rPr>
              <a:t>number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33" name="object 33" descr=""/>
          <p:cNvSpPr txBox="1"/>
          <p:nvPr/>
        </p:nvSpPr>
        <p:spPr>
          <a:xfrm>
            <a:off x="1433360" y="9232313"/>
            <a:ext cx="1978660" cy="75819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200" spc="60">
                <a:latin typeface="Calibri"/>
                <a:cs typeface="Calibri"/>
              </a:rPr>
              <a:t>|</a:t>
            </a:r>
            <a:r>
              <a:rPr dirty="0" sz="1200" spc="345">
                <a:latin typeface="Calibri"/>
                <a:cs typeface="Calibri"/>
              </a:rPr>
              <a:t> </a:t>
            </a:r>
            <a:r>
              <a:rPr dirty="0" sz="1200" spc="-50">
                <a:latin typeface="Calibri"/>
                <a:cs typeface="Calibri"/>
              </a:rPr>
              <a:t>a</a:t>
            </a:r>
            <a:endParaRPr sz="12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dirty="0" sz="1200" spc="60">
                <a:latin typeface="Calibri"/>
                <a:cs typeface="Calibri"/>
              </a:rPr>
              <a:t>|</a:t>
            </a:r>
            <a:r>
              <a:rPr dirty="0" sz="1200" spc="355">
                <a:latin typeface="Calibri"/>
                <a:cs typeface="Calibri"/>
              </a:rPr>
              <a:t> </a:t>
            </a:r>
            <a:r>
              <a:rPr dirty="0" sz="1200" spc="85">
                <a:latin typeface="Calibri"/>
                <a:cs typeface="Calibri"/>
              </a:rPr>
              <a:t>expression</a:t>
            </a:r>
            <a:r>
              <a:rPr dirty="0" sz="1200" spc="36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+</a:t>
            </a:r>
            <a:r>
              <a:rPr dirty="0" sz="1200" spc="360">
                <a:latin typeface="Calibri"/>
                <a:cs typeface="Calibri"/>
              </a:rPr>
              <a:t> </a:t>
            </a:r>
            <a:r>
              <a:rPr dirty="0" sz="1200" spc="70">
                <a:latin typeface="Calibri"/>
                <a:cs typeface="Calibri"/>
              </a:rPr>
              <a:t>expression</a:t>
            </a:r>
            <a:endParaRPr sz="12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dirty="0" sz="1200" spc="60">
                <a:latin typeface="Calibri"/>
                <a:cs typeface="Calibri"/>
              </a:rPr>
              <a:t>|</a:t>
            </a:r>
            <a:r>
              <a:rPr dirty="0" sz="1200" spc="355">
                <a:latin typeface="Calibri"/>
                <a:cs typeface="Calibri"/>
              </a:rPr>
              <a:t> </a:t>
            </a:r>
            <a:r>
              <a:rPr dirty="0" sz="1200" spc="85">
                <a:latin typeface="Calibri"/>
                <a:cs typeface="Calibri"/>
              </a:rPr>
              <a:t>expression</a:t>
            </a:r>
            <a:r>
              <a:rPr dirty="0" sz="1200" spc="355">
                <a:latin typeface="Calibri"/>
                <a:cs typeface="Calibri"/>
              </a:rPr>
              <a:t> </a:t>
            </a:r>
            <a:r>
              <a:rPr dirty="0" sz="1200" spc="250">
                <a:latin typeface="Calibri"/>
                <a:cs typeface="Calibri"/>
              </a:rPr>
              <a:t>-</a:t>
            </a:r>
            <a:r>
              <a:rPr dirty="0" sz="1200" spc="355">
                <a:latin typeface="Calibri"/>
                <a:cs typeface="Calibri"/>
              </a:rPr>
              <a:t> </a:t>
            </a:r>
            <a:r>
              <a:rPr dirty="0" sz="1200" spc="70">
                <a:latin typeface="Calibri"/>
                <a:cs typeface="Calibri"/>
              </a:rPr>
              <a:t>expression</a:t>
            </a:r>
            <a:endParaRPr sz="12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dirty="0" sz="1200" spc="60">
                <a:latin typeface="Calibri"/>
                <a:cs typeface="Calibri"/>
              </a:rPr>
              <a:t>|</a:t>
            </a:r>
            <a:r>
              <a:rPr dirty="0" sz="1200" spc="355">
                <a:latin typeface="Calibri"/>
                <a:cs typeface="Calibri"/>
              </a:rPr>
              <a:t> </a:t>
            </a:r>
            <a:r>
              <a:rPr dirty="0" sz="1200" spc="250">
                <a:latin typeface="Calibri"/>
                <a:cs typeface="Calibri"/>
              </a:rPr>
              <a:t>(</a:t>
            </a:r>
            <a:r>
              <a:rPr dirty="0" sz="1200" spc="360">
                <a:latin typeface="Calibri"/>
                <a:cs typeface="Calibri"/>
              </a:rPr>
              <a:t> </a:t>
            </a:r>
            <a:r>
              <a:rPr dirty="0" sz="1200" spc="85">
                <a:latin typeface="Calibri"/>
                <a:cs typeface="Calibri"/>
              </a:rPr>
              <a:t>expression</a:t>
            </a:r>
            <a:r>
              <a:rPr dirty="0" sz="1200" spc="360">
                <a:latin typeface="Calibri"/>
                <a:cs typeface="Calibri"/>
              </a:rPr>
              <a:t> </a:t>
            </a:r>
            <a:r>
              <a:rPr dirty="0" sz="1200" spc="200">
                <a:latin typeface="Calibri"/>
                <a:cs typeface="Calibri"/>
              </a:rPr>
              <a:t>)</a:t>
            </a:r>
            <a:endParaRPr sz="12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 txBox="1"/>
          <p:nvPr/>
        </p:nvSpPr>
        <p:spPr>
          <a:xfrm>
            <a:off x="573925" y="411350"/>
            <a:ext cx="6505575" cy="730885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algn="r" marR="5080">
              <a:lnSpc>
                <a:spcPct val="100000"/>
              </a:lnSpc>
              <a:spcBef>
                <a:spcPts val="95"/>
              </a:spcBef>
            </a:pPr>
            <a:r>
              <a:rPr dirty="0" sz="1200" i="1">
                <a:latin typeface="Calibri"/>
                <a:cs typeface="Calibri"/>
              </a:rPr>
              <a:t>Syntactical</a:t>
            </a:r>
            <a:r>
              <a:rPr dirty="0" sz="1200" spc="475" i="1">
                <a:latin typeface="Calibri"/>
                <a:cs typeface="Calibri"/>
              </a:rPr>
              <a:t> </a:t>
            </a:r>
            <a:r>
              <a:rPr dirty="0" sz="1200" spc="-10" i="1">
                <a:latin typeface="Calibri"/>
                <a:cs typeface="Calibri"/>
              </a:rPr>
              <a:t>analysis</a:t>
            </a:r>
            <a:endParaRPr sz="12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1215"/>
              </a:spcBef>
            </a:pPr>
            <a:endParaRPr sz="12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dirty="0" sz="1200">
                <a:latin typeface="Calibri"/>
                <a:cs typeface="Calibri"/>
              </a:rPr>
              <a:t>Use</a:t>
            </a:r>
            <a:r>
              <a:rPr dirty="0" sz="1200" spc="13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of</a:t>
            </a:r>
            <a:r>
              <a:rPr dirty="0" sz="1200" spc="225">
                <a:latin typeface="Calibri"/>
                <a:cs typeface="Calibri"/>
              </a:rPr>
              <a:t> </a:t>
            </a:r>
            <a:r>
              <a:rPr dirty="0" sz="1200" spc="75">
                <a:latin typeface="Calibri"/>
                <a:cs typeface="Calibri"/>
              </a:rPr>
              <a:t>production</a:t>
            </a:r>
            <a:r>
              <a:rPr dirty="0" sz="1200" spc="13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for</a:t>
            </a:r>
            <a:r>
              <a:rPr dirty="0" sz="1200" spc="13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the</a:t>
            </a:r>
            <a:r>
              <a:rPr dirty="0" sz="1200" spc="13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syntactic</a:t>
            </a:r>
            <a:r>
              <a:rPr dirty="0" sz="1200" spc="13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analysis</a:t>
            </a:r>
            <a:r>
              <a:rPr dirty="0" sz="1200" spc="13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of</a:t>
            </a:r>
            <a:r>
              <a:rPr dirty="0" sz="1200" spc="13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a</a:t>
            </a:r>
            <a:r>
              <a:rPr dirty="0" sz="1200" spc="13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correct</a:t>
            </a:r>
            <a:r>
              <a:rPr dirty="0" sz="1200" spc="13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code</a:t>
            </a:r>
            <a:r>
              <a:rPr dirty="0" sz="1200" spc="13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line:</a:t>
            </a:r>
            <a:r>
              <a:rPr dirty="0" sz="1200" spc="270">
                <a:latin typeface="Calibri"/>
                <a:cs typeface="Calibri"/>
              </a:rPr>
              <a:t> </a:t>
            </a:r>
            <a:r>
              <a:rPr dirty="0" sz="1200" spc="-10">
                <a:latin typeface="Calibri"/>
                <a:cs typeface="Calibri"/>
              </a:rPr>
              <a:t>21</a:t>
            </a:r>
            <a:r>
              <a:rPr dirty="0" sz="1200">
                <a:latin typeface="Calibri"/>
                <a:cs typeface="Calibri"/>
              </a:rPr>
              <a:t> </a:t>
            </a:r>
            <a:r>
              <a:rPr dirty="0" sz="1200" spc="305">
                <a:latin typeface="Calibri"/>
                <a:cs typeface="Calibri"/>
              </a:rPr>
              <a:t>+</a:t>
            </a:r>
            <a:r>
              <a:rPr dirty="0" sz="1200" spc="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(</a:t>
            </a:r>
            <a:r>
              <a:rPr dirty="0" sz="1200" i="1">
                <a:latin typeface="Calibri"/>
                <a:cs typeface="Calibri"/>
              </a:rPr>
              <a:t>a </a:t>
            </a:r>
            <a:r>
              <a:rPr dirty="0" sz="1200" spc="-35">
                <a:latin typeface="Lucida Sans Unicode"/>
                <a:cs typeface="Lucida Sans Unicode"/>
              </a:rPr>
              <a:t>−</a:t>
            </a:r>
            <a:r>
              <a:rPr dirty="0" sz="1200" spc="-105">
                <a:latin typeface="Lucida Sans Unicode"/>
                <a:cs typeface="Lucida Sans Unicode"/>
              </a:rPr>
              <a:t> </a:t>
            </a:r>
            <a:r>
              <a:rPr dirty="0" sz="1200" spc="-25">
                <a:latin typeface="Calibri"/>
                <a:cs typeface="Calibri"/>
              </a:rPr>
              <a:t>4)</a:t>
            </a:r>
            <a:endParaRPr sz="1200">
              <a:latin typeface="Calibri"/>
              <a:cs typeface="Calibri"/>
            </a:endParaRPr>
          </a:p>
        </p:txBody>
      </p:sp>
      <p:graphicFrame>
        <p:nvGraphicFramePr>
          <p:cNvPr id="3" name="object 3" descr=""/>
          <p:cNvGraphicFramePr>
            <a:graphicFrameLocks noGrp="1"/>
          </p:cNvGraphicFramePr>
          <p:nvPr/>
        </p:nvGraphicFramePr>
        <p:xfrm>
          <a:off x="630796" y="1408425"/>
          <a:ext cx="4914265" cy="152654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286510"/>
                <a:gridCol w="267334"/>
                <a:gridCol w="2116455"/>
                <a:gridCol w="1167764"/>
              </a:tblGrid>
              <a:tr h="213360">
                <a:tc>
                  <a:txBody>
                    <a:bodyPr/>
                    <a:lstStyle/>
                    <a:p>
                      <a:pPr marL="31750">
                        <a:lnSpc>
                          <a:spcPts val="1135"/>
                        </a:lnSpc>
                        <a:tabLst>
                          <a:tab pos="542925" algn="l"/>
                        </a:tabLst>
                      </a:pPr>
                      <a:r>
                        <a:rPr dirty="0" sz="1200" spc="-25">
                          <a:latin typeface="Calibri"/>
                          <a:cs typeface="Calibri"/>
                        </a:rPr>
                        <a:t>1.</a:t>
                      </a:r>
                      <a:r>
                        <a:rPr dirty="0" sz="1200">
                          <a:latin typeface="Calibri"/>
                          <a:cs typeface="Calibri"/>
                        </a:rPr>
                        <a:t>	</a:t>
                      </a:r>
                      <a:r>
                        <a:rPr dirty="0" sz="1200" spc="-10">
                          <a:latin typeface="Calibri"/>
                          <a:cs typeface="Calibri"/>
                        </a:rPr>
                        <a:t>expression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35"/>
                        </a:lnSpc>
                      </a:pPr>
                      <a:r>
                        <a:rPr dirty="0" sz="1200" spc="254">
                          <a:latin typeface="Calibri"/>
                          <a:cs typeface="Calibri"/>
                        </a:rPr>
                        <a:t>+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algn="ctr" marL="635">
                        <a:lnSpc>
                          <a:spcPts val="1135"/>
                        </a:lnSpc>
                      </a:pPr>
                      <a:r>
                        <a:rPr dirty="0" sz="1200" spc="-10">
                          <a:latin typeface="Calibri"/>
                          <a:cs typeface="Calibri"/>
                        </a:rPr>
                        <a:t>expression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algn="r" marR="24130">
                        <a:lnSpc>
                          <a:spcPts val="1135"/>
                        </a:lnSpc>
                      </a:pPr>
                      <a:r>
                        <a:rPr dirty="0" sz="1200">
                          <a:latin typeface="Lucida Sans Unicode"/>
                          <a:cs typeface="Lucida Sans Unicode"/>
                        </a:rPr>
                        <a:t>⇐</a:t>
                      </a:r>
                      <a:r>
                        <a:rPr dirty="0" sz="1200">
                          <a:latin typeface="Calibri"/>
                          <a:cs typeface="Calibri"/>
                        </a:rPr>
                        <a:t>Term</a:t>
                      </a:r>
                      <a:r>
                        <a:rPr dirty="0" sz="1200" spc="229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200">
                          <a:latin typeface="Calibri"/>
                          <a:cs typeface="Calibri"/>
                        </a:rPr>
                        <a:t>No</a:t>
                      </a:r>
                      <a:r>
                        <a:rPr dirty="0" sz="1200" spc="22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200" spc="-50">
                          <a:latin typeface="Calibri"/>
                          <a:cs typeface="Calibri"/>
                        </a:rPr>
                        <a:t>3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B="0" marT="0"/>
                </a:tc>
              </a:tr>
              <a:tr h="274955">
                <a:tc>
                  <a:txBody>
                    <a:bodyPr/>
                    <a:lstStyle/>
                    <a:p>
                      <a:pPr marL="31750">
                        <a:lnSpc>
                          <a:spcPct val="100000"/>
                        </a:lnSpc>
                        <a:spcBef>
                          <a:spcPts val="180"/>
                        </a:spcBef>
                        <a:tabLst>
                          <a:tab pos="802005" algn="l"/>
                        </a:tabLst>
                      </a:pPr>
                      <a:r>
                        <a:rPr dirty="0" sz="1200" spc="-25">
                          <a:latin typeface="Calibri"/>
                          <a:cs typeface="Calibri"/>
                        </a:rPr>
                        <a:t>2.</a:t>
                      </a:r>
                      <a:r>
                        <a:rPr dirty="0" sz="1200">
                          <a:latin typeface="Calibri"/>
                          <a:cs typeface="Calibri"/>
                        </a:rPr>
                        <a:t>	</a:t>
                      </a:r>
                      <a:r>
                        <a:rPr dirty="0" sz="1200" spc="-25">
                          <a:latin typeface="Calibri"/>
                          <a:cs typeface="Calibri"/>
                        </a:rPr>
                        <a:t>21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B="0" marT="2286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80"/>
                        </a:spcBef>
                      </a:pPr>
                      <a:r>
                        <a:rPr dirty="0" sz="1200" spc="254">
                          <a:latin typeface="Calibri"/>
                          <a:cs typeface="Calibri"/>
                        </a:rPr>
                        <a:t>+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B="0" marT="2286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80"/>
                        </a:spcBef>
                      </a:pPr>
                      <a:r>
                        <a:rPr dirty="0" sz="1200" spc="-10">
                          <a:latin typeface="Calibri"/>
                          <a:cs typeface="Calibri"/>
                        </a:rPr>
                        <a:t>expression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B="0" marT="22860"/>
                </a:tc>
                <a:tc>
                  <a:txBody>
                    <a:bodyPr/>
                    <a:lstStyle/>
                    <a:p>
                      <a:pPr algn="r" marR="24130">
                        <a:lnSpc>
                          <a:spcPct val="100000"/>
                        </a:lnSpc>
                        <a:spcBef>
                          <a:spcPts val="180"/>
                        </a:spcBef>
                      </a:pPr>
                      <a:r>
                        <a:rPr dirty="0" sz="1200">
                          <a:latin typeface="Lucida Sans Unicode"/>
                          <a:cs typeface="Lucida Sans Unicode"/>
                        </a:rPr>
                        <a:t>⇐</a:t>
                      </a:r>
                      <a:r>
                        <a:rPr dirty="0" sz="1200">
                          <a:latin typeface="Calibri"/>
                          <a:cs typeface="Calibri"/>
                        </a:rPr>
                        <a:t>Term</a:t>
                      </a:r>
                      <a:r>
                        <a:rPr dirty="0" sz="1200" spc="229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200">
                          <a:latin typeface="Calibri"/>
                          <a:cs typeface="Calibri"/>
                        </a:rPr>
                        <a:t>No</a:t>
                      </a:r>
                      <a:r>
                        <a:rPr dirty="0" sz="1200" spc="22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200" spc="-50">
                          <a:latin typeface="Calibri"/>
                          <a:cs typeface="Calibri"/>
                        </a:rPr>
                        <a:t>1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B="0" marT="22860"/>
                </a:tc>
              </a:tr>
              <a:tr h="274955">
                <a:tc>
                  <a:txBody>
                    <a:bodyPr/>
                    <a:lstStyle/>
                    <a:p>
                      <a:pPr marL="31750">
                        <a:lnSpc>
                          <a:spcPct val="100000"/>
                        </a:lnSpc>
                        <a:spcBef>
                          <a:spcPts val="180"/>
                        </a:spcBef>
                        <a:tabLst>
                          <a:tab pos="802005" algn="l"/>
                        </a:tabLst>
                      </a:pPr>
                      <a:r>
                        <a:rPr dirty="0" sz="1200" spc="-25">
                          <a:latin typeface="Calibri"/>
                          <a:cs typeface="Calibri"/>
                        </a:rPr>
                        <a:t>3.</a:t>
                      </a:r>
                      <a:r>
                        <a:rPr dirty="0" sz="1200">
                          <a:latin typeface="Calibri"/>
                          <a:cs typeface="Calibri"/>
                        </a:rPr>
                        <a:t>	</a:t>
                      </a:r>
                      <a:r>
                        <a:rPr dirty="0" sz="1200" spc="-25">
                          <a:latin typeface="Calibri"/>
                          <a:cs typeface="Calibri"/>
                        </a:rPr>
                        <a:t>21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B="0" marT="2286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80"/>
                        </a:spcBef>
                      </a:pPr>
                      <a:r>
                        <a:rPr dirty="0" sz="1200" spc="254">
                          <a:latin typeface="Calibri"/>
                          <a:cs typeface="Calibri"/>
                        </a:rPr>
                        <a:t>+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B="0" marT="22860"/>
                </a:tc>
                <a:tc>
                  <a:txBody>
                    <a:bodyPr/>
                    <a:lstStyle/>
                    <a:p>
                      <a:pPr marL="75565">
                        <a:lnSpc>
                          <a:spcPct val="100000"/>
                        </a:lnSpc>
                        <a:spcBef>
                          <a:spcPts val="180"/>
                        </a:spcBef>
                        <a:tabLst>
                          <a:tab pos="829310" algn="l"/>
                        </a:tabLst>
                      </a:pPr>
                      <a:r>
                        <a:rPr dirty="0" sz="1200" spc="40">
                          <a:latin typeface="Calibri"/>
                          <a:cs typeface="Calibri"/>
                        </a:rPr>
                        <a:t>(</a:t>
                      </a:r>
                      <a:r>
                        <a:rPr dirty="0" sz="1200">
                          <a:latin typeface="Calibri"/>
                          <a:cs typeface="Calibri"/>
                        </a:rPr>
                        <a:t>	</a:t>
                      </a:r>
                      <a:r>
                        <a:rPr dirty="0" sz="1200" spc="-10">
                          <a:latin typeface="Calibri"/>
                          <a:cs typeface="Calibri"/>
                        </a:rPr>
                        <a:t>expression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B="0" marT="22860"/>
                </a:tc>
                <a:tc>
                  <a:txBody>
                    <a:bodyPr/>
                    <a:lstStyle/>
                    <a:p>
                      <a:pPr algn="r" marR="24130">
                        <a:lnSpc>
                          <a:spcPct val="100000"/>
                        </a:lnSpc>
                        <a:spcBef>
                          <a:spcPts val="180"/>
                        </a:spcBef>
                        <a:tabLst>
                          <a:tab pos="205104" algn="l"/>
                        </a:tabLst>
                      </a:pPr>
                      <a:r>
                        <a:rPr dirty="0" sz="1200" spc="40">
                          <a:latin typeface="Calibri"/>
                          <a:cs typeface="Calibri"/>
                        </a:rPr>
                        <a:t>)</a:t>
                      </a:r>
                      <a:r>
                        <a:rPr dirty="0" sz="1200">
                          <a:latin typeface="Calibri"/>
                          <a:cs typeface="Calibri"/>
                        </a:rPr>
                        <a:t>	</a:t>
                      </a:r>
                      <a:r>
                        <a:rPr dirty="0" sz="1200">
                          <a:latin typeface="Lucida Sans Unicode"/>
                          <a:cs typeface="Lucida Sans Unicode"/>
                        </a:rPr>
                        <a:t>⇐</a:t>
                      </a:r>
                      <a:r>
                        <a:rPr dirty="0" sz="1200">
                          <a:latin typeface="Calibri"/>
                          <a:cs typeface="Calibri"/>
                        </a:rPr>
                        <a:t>Term</a:t>
                      </a:r>
                      <a:r>
                        <a:rPr dirty="0" sz="1200" spc="229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200">
                          <a:latin typeface="Calibri"/>
                          <a:cs typeface="Calibri"/>
                        </a:rPr>
                        <a:t>No</a:t>
                      </a:r>
                      <a:r>
                        <a:rPr dirty="0" sz="1200" spc="22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200" spc="-50">
                          <a:latin typeface="Calibri"/>
                          <a:cs typeface="Calibri"/>
                        </a:rPr>
                        <a:t>5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B="0" marT="22860"/>
                </a:tc>
              </a:tr>
              <a:tr h="274955">
                <a:tc>
                  <a:txBody>
                    <a:bodyPr/>
                    <a:lstStyle/>
                    <a:p>
                      <a:pPr marL="31750">
                        <a:lnSpc>
                          <a:spcPct val="100000"/>
                        </a:lnSpc>
                        <a:spcBef>
                          <a:spcPts val="180"/>
                        </a:spcBef>
                        <a:tabLst>
                          <a:tab pos="802005" algn="l"/>
                        </a:tabLst>
                      </a:pPr>
                      <a:r>
                        <a:rPr dirty="0" sz="1200" spc="-25">
                          <a:latin typeface="Calibri"/>
                          <a:cs typeface="Calibri"/>
                        </a:rPr>
                        <a:t>4.</a:t>
                      </a:r>
                      <a:r>
                        <a:rPr dirty="0" sz="1200">
                          <a:latin typeface="Calibri"/>
                          <a:cs typeface="Calibri"/>
                        </a:rPr>
                        <a:t>	</a:t>
                      </a:r>
                      <a:r>
                        <a:rPr dirty="0" sz="1200" spc="-25">
                          <a:latin typeface="Calibri"/>
                          <a:cs typeface="Calibri"/>
                        </a:rPr>
                        <a:t>21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B="0" marT="2286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80"/>
                        </a:spcBef>
                      </a:pPr>
                      <a:r>
                        <a:rPr dirty="0" sz="1200" spc="254">
                          <a:latin typeface="Calibri"/>
                          <a:cs typeface="Calibri"/>
                        </a:rPr>
                        <a:t>+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B="0" marT="22860"/>
                </a:tc>
                <a:tc>
                  <a:txBody>
                    <a:bodyPr/>
                    <a:lstStyle/>
                    <a:p>
                      <a:pPr marL="75565">
                        <a:lnSpc>
                          <a:spcPct val="100000"/>
                        </a:lnSpc>
                        <a:spcBef>
                          <a:spcPts val="180"/>
                        </a:spcBef>
                        <a:tabLst>
                          <a:tab pos="285115" algn="l"/>
                          <a:tab pos="1102995" algn="l"/>
                          <a:tab pos="1372870" algn="l"/>
                        </a:tabLst>
                      </a:pPr>
                      <a:r>
                        <a:rPr dirty="0" sz="1200" spc="40">
                          <a:latin typeface="Calibri"/>
                          <a:cs typeface="Calibri"/>
                        </a:rPr>
                        <a:t>(</a:t>
                      </a:r>
                      <a:r>
                        <a:rPr dirty="0" sz="1200">
                          <a:latin typeface="Calibri"/>
                          <a:cs typeface="Calibri"/>
                        </a:rPr>
                        <a:t>	</a:t>
                      </a:r>
                      <a:r>
                        <a:rPr dirty="0" sz="1200" spc="-10">
                          <a:latin typeface="Calibri"/>
                          <a:cs typeface="Calibri"/>
                        </a:rPr>
                        <a:t>expression</a:t>
                      </a:r>
                      <a:r>
                        <a:rPr dirty="0" sz="1200">
                          <a:latin typeface="Calibri"/>
                          <a:cs typeface="Calibri"/>
                        </a:rPr>
                        <a:t>	</a:t>
                      </a:r>
                      <a:r>
                        <a:rPr dirty="0" sz="1200" spc="-50">
                          <a:latin typeface="Lucida Sans Unicode"/>
                          <a:cs typeface="Lucida Sans Unicode"/>
                        </a:rPr>
                        <a:t>−</a:t>
                      </a:r>
                      <a:r>
                        <a:rPr dirty="0" sz="1200">
                          <a:latin typeface="Lucida Sans Unicode"/>
                          <a:cs typeface="Lucida Sans Unicode"/>
                        </a:rPr>
                        <a:t>	</a:t>
                      </a:r>
                      <a:r>
                        <a:rPr dirty="0" sz="1200" spc="-10">
                          <a:latin typeface="Calibri"/>
                          <a:cs typeface="Calibri"/>
                        </a:rPr>
                        <a:t>expression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B="0" marT="22860"/>
                </a:tc>
                <a:tc>
                  <a:txBody>
                    <a:bodyPr/>
                    <a:lstStyle/>
                    <a:p>
                      <a:pPr algn="r" marR="24130">
                        <a:lnSpc>
                          <a:spcPct val="100000"/>
                        </a:lnSpc>
                        <a:spcBef>
                          <a:spcPts val="180"/>
                        </a:spcBef>
                        <a:tabLst>
                          <a:tab pos="205740" algn="l"/>
                        </a:tabLst>
                      </a:pPr>
                      <a:r>
                        <a:rPr dirty="0" sz="1200" spc="40">
                          <a:latin typeface="Calibri"/>
                          <a:cs typeface="Calibri"/>
                        </a:rPr>
                        <a:t>)</a:t>
                      </a:r>
                      <a:r>
                        <a:rPr dirty="0" sz="1200">
                          <a:latin typeface="Calibri"/>
                          <a:cs typeface="Calibri"/>
                        </a:rPr>
                        <a:t>	</a:t>
                      </a:r>
                      <a:r>
                        <a:rPr dirty="0" sz="1200">
                          <a:latin typeface="Lucida Sans Unicode"/>
                          <a:cs typeface="Lucida Sans Unicode"/>
                        </a:rPr>
                        <a:t>⇐</a:t>
                      </a:r>
                      <a:r>
                        <a:rPr dirty="0" sz="1200">
                          <a:latin typeface="Calibri"/>
                          <a:cs typeface="Calibri"/>
                        </a:rPr>
                        <a:t>Term</a:t>
                      </a:r>
                      <a:r>
                        <a:rPr dirty="0" sz="1200" spc="229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200">
                          <a:latin typeface="Calibri"/>
                          <a:cs typeface="Calibri"/>
                        </a:rPr>
                        <a:t>No</a:t>
                      </a:r>
                      <a:r>
                        <a:rPr dirty="0" sz="1200" spc="22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200" spc="-50">
                          <a:latin typeface="Calibri"/>
                          <a:cs typeface="Calibri"/>
                        </a:rPr>
                        <a:t>4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B="0" marT="22860"/>
                </a:tc>
              </a:tr>
              <a:tr h="274955">
                <a:tc>
                  <a:txBody>
                    <a:bodyPr/>
                    <a:lstStyle/>
                    <a:p>
                      <a:pPr marL="31750">
                        <a:lnSpc>
                          <a:spcPct val="100000"/>
                        </a:lnSpc>
                        <a:spcBef>
                          <a:spcPts val="180"/>
                        </a:spcBef>
                        <a:tabLst>
                          <a:tab pos="802005" algn="l"/>
                        </a:tabLst>
                      </a:pPr>
                      <a:r>
                        <a:rPr dirty="0" sz="1200" spc="-25">
                          <a:latin typeface="Calibri"/>
                          <a:cs typeface="Calibri"/>
                        </a:rPr>
                        <a:t>5.</a:t>
                      </a:r>
                      <a:r>
                        <a:rPr dirty="0" sz="1200">
                          <a:latin typeface="Calibri"/>
                          <a:cs typeface="Calibri"/>
                        </a:rPr>
                        <a:t>	</a:t>
                      </a:r>
                      <a:r>
                        <a:rPr dirty="0" sz="1200" spc="-25">
                          <a:latin typeface="Calibri"/>
                          <a:cs typeface="Calibri"/>
                        </a:rPr>
                        <a:t>21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B="0" marT="2286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80"/>
                        </a:spcBef>
                      </a:pPr>
                      <a:r>
                        <a:rPr dirty="0" sz="1200" spc="254">
                          <a:latin typeface="Calibri"/>
                          <a:cs typeface="Calibri"/>
                        </a:rPr>
                        <a:t>+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B="0" marT="22860"/>
                </a:tc>
                <a:tc>
                  <a:txBody>
                    <a:bodyPr/>
                    <a:lstStyle/>
                    <a:p>
                      <a:pPr marL="75565">
                        <a:lnSpc>
                          <a:spcPct val="100000"/>
                        </a:lnSpc>
                        <a:spcBef>
                          <a:spcPts val="180"/>
                        </a:spcBef>
                        <a:tabLst>
                          <a:tab pos="581025" algn="l"/>
                          <a:tab pos="1102995" algn="l"/>
                          <a:tab pos="1372870" algn="l"/>
                        </a:tabLst>
                      </a:pPr>
                      <a:r>
                        <a:rPr dirty="0" sz="1200" spc="40">
                          <a:latin typeface="Calibri"/>
                          <a:cs typeface="Calibri"/>
                        </a:rPr>
                        <a:t>(</a:t>
                      </a:r>
                      <a:r>
                        <a:rPr dirty="0" sz="1200">
                          <a:latin typeface="Calibri"/>
                          <a:cs typeface="Calibri"/>
                        </a:rPr>
                        <a:t>	</a:t>
                      </a:r>
                      <a:r>
                        <a:rPr dirty="0" sz="1200" spc="-50">
                          <a:latin typeface="Calibri"/>
                          <a:cs typeface="Calibri"/>
                        </a:rPr>
                        <a:t>a</a:t>
                      </a:r>
                      <a:r>
                        <a:rPr dirty="0" sz="1200">
                          <a:latin typeface="Calibri"/>
                          <a:cs typeface="Calibri"/>
                        </a:rPr>
                        <a:t>	</a:t>
                      </a:r>
                      <a:r>
                        <a:rPr dirty="0" sz="1200" spc="-50">
                          <a:latin typeface="Lucida Sans Unicode"/>
                          <a:cs typeface="Lucida Sans Unicode"/>
                        </a:rPr>
                        <a:t>−</a:t>
                      </a:r>
                      <a:r>
                        <a:rPr dirty="0" sz="1200">
                          <a:latin typeface="Lucida Sans Unicode"/>
                          <a:cs typeface="Lucida Sans Unicode"/>
                        </a:rPr>
                        <a:t>	</a:t>
                      </a:r>
                      <a:r>
                        <a:rPr dirty="0" sz="1200" spc="-10">
                          <a:latin typeface="Calibri"/>
                          <a:cs typeface="Calibri"/>
                        </a:rPr>
                        <a:t>expression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B="0" marT="22860"/>
                </a:tc>
                <a:tc>
                  <a:txBody>
                    <a:bodyPr/>
                    <a:lstStyle/>
                    <a:p>
                      <a:pPr algn="r" marR="24130">
                        <a:lnSpc>
                          <a:spcPct val="100000"/>
                        </a:lnSpc>
                        <a:spcBef>
                          <a:spcPts val="180"/>
                        </a:spcBef>
                        <a:tabLst>
                          <a:tab pos="205740" algn="l"/>
                        </a:tabLst>
                      </a:pPr>
                      <a:r>
                        <a:rPr dirty="0" sz="1200" spc="40">
                          <a:latin typeface="Calibri"/>
                          <a:cs typeface="Calibri"/>
                        </a:rPr>
                        <a:t>)</a:t>
                      </a:r>
                      <a:r>
                        <a:rPr dirty="0" sz="1200">
                          <a:latin typeface="Calibri"/>
                          <a:cs typeface="Calibri"/>
                        </a:rPr>
                        <a:t>	</a:t>
                      </a:r>
                      <a:r>
                        <a:rPr dirty="0" sz="1200">
                          <a:latin typeface="Lucida Sans Unicode"/>
                          <a:cs typeface="Lucida Sans Unicode"/>
                        </a:rPr>
                        <a:t>⇐</a:t>
                      </a:r>
                      <a:r>
                        <a:rPr dirty="0" sz="1200">
                          <a:latin typeface="Calibri"/>
                          <a:cs typeface="Calibri"/>
                        </a:rPr>
                        <a:t>Term</a:t>
                      </a:r>
                      <a:r>
                        <a:rPr dirty="0" sz="1200" spc="229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200">
                          <a:latin typeface="Calibri"/>
                          <a:cs typeface="Calibri"/>
                        </a:rPr>
                        <a:t>No</a:t>
                      </a:r>
                      <a:r>
                        <a:rPr dirty="0" sz="1200" spc="22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200" spc="-50">
                          <a:latin typeface="Calibri"/>
                          <a:cs typeface="Calibri"/>
                        </a:rPr>
                        <a:t>2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B="0" marT="22860"/>
                </a:tc>
              </a:tr>
              <a:tr h="213360">
                <a:tc>
                  <a:txBody>
                    <a:bodyPr/>
                    <a:lstStyle/>
                    <a:p>
                      <a:pPr marL="31750">
                        <a:lnSpc>
                          <a:spcPts val="1400"/>
                        </a:lnSpc>
                        <a:spcBef>
                          <a:spcPts val="180"/>
                        </a:spcBef>
                        <a:tabLst>
                          <a:tab pos="802005" algn="l"/>
                        </a:tabLst>
                      </a:pPr>
                      <a:r>
                        <a:rPr dirty="0" sz="1200" spc="-25">
                          <a:latin typeface="Calibri"/>
                          <a:cs typeface="Calibri"/>
                        </a:rPr>
                        <a:t>6.</a:t>
                      </a:r>
                      <a:r>
                        <a:rPr dirty="0" sz="1200">
                          <a:latin typeface="Calibri"/>
                          <a:cs typeface="Calibri"/>
                        </a:rPr>
                        <a:t>	</a:t>
                      </a:r>
                      <a:r>
                        <a:rPr dirty="0" sz="1200" spc="-25">
                          <a:latin typeface="Calibri"/>
                          <a:cs typeface="Calibri"/>
                        </a:rPr>
                        <a:t>21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B="0" marT="2286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00"/>
                        </a:lnSpc>
                        <a:spcBef>
                          <a:spcPts val="180"/>
                        </a:spcBef>
                      </a:pPr>
                      <a:r>
                        <a:rPr dirty="0" sz="1200" spc="254">
                          <a:latin typeface="Calibri"/>
                          <a:cs typeface="Calibri"/>
                        </a:rPr>
                        <a:t>+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B="0" marT="22860"/>
                </a:tc>
                <a:tc>
                  <a:txBody>
                    <a:bodyPr/>
                    <a:lstStyle/>
                    <a:p>
                      <a:pPr marL="75565">
                        <a:lnSpc>
                          <a:spcPts val="1400"/>
                        </a:lnSpc>
                        <a:spcBef>
                          <a:spcPts val="180"/>
                        </a:spcBef>
                        <a:tabLst>
                          <a:tab pos="581025" algn="l"/>
                          <a:tab pos="1102995" algn="l"/>
                          <a:tab pos="1669414" algn="l"/>
                        </a:tabLst>
                      </a:pPr>
                      <a:r>
                        <a:rPr dirty="0" sz="1200" spc="40">
                          <a:latin typeface="Calibri"/>
                          <a:cs typeface="Calibri"/>
                        </a:rPr>
                        <a:t>(</a:t>
                      </a:r>
                      <a:r>
                        <a:rPr dirty="0" sz="1200">
                          <a:latin typeface="Calibri"/>
                          <a:cs typeface="Calibri"/>
                        </a:rPr>
                        <a:t>	</a:t>
                      </a:r>
                      <a:r>
                        <a:rPr dirty="0" sz="1200" spc="-50">
                          <a:latin typeface="Calibri"/>
                          <a:cs typeface="Calibri"/>
                        </a:rPr>
                        <a:t>a</a:t>
                      </a:r>
                      <a:r>
                        <a:rPr dirty="0" sz="1200">
                          <a:latin typeface="Calibri"/>
                          <a:cs typeface="Calibri"/>
                        </a:rPr>
                        <a:t>	</a:t>
                      </a:r>
                      <a:r>
                        <a:rPr dirty="0" sz="1200" spc="-50">
                          <a:latin typeface="Lucida Sans Unicode"/>
                          <a:cs typeface="Lucida Sans Unicode"/>
                        </a:rPr>
                        <a:t>−</a:t>
                      </a:r>
                      <a:r>
                        <a:rPr dirty="0" sz="1200">
                          <a:latin typeface="Lucida Sans Unicode"/>
                          <a:cs typeface="Lucida Sans Unicode"/>
                        </a:rPr>
                        <a:t>	</a:t>
                      </a:r>
                      <a:r>
                        <a:rPr dirty="0" sz="1200" spc="-50">
                          <a:latin typeface="Calibri"/>
                          <a:cs typeface="Calibri"/>
                        </a:rPr>
                        <a:t>4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B="0" marT="22860"/>
                </a:tc>
                <a:tc>
                  <a:txBody>
                    <a:bodyPr/>
                    <a:lstStyle/>
                    <a:p>
                      <a:pPr algn="r" marR="24130">
                        <a:lnSpc>
                          <a:spcPts val="1400"/>
                        </a:lnSpc>
                        <a:spcBef>
                          <a:spcPts val="180"/>
                        </a:spcBef>
                        <a:tabLst>
                          <a:tab pos="206375" algn="l"/>
                        </a:tabLst>
                      </a:pPr>
                      <a:r>
                        <a:rPr dirty="0" sz="1200" spc="40">
                          <a:latin typeface="Calibri"/>
                          <a:cs typeface="Calibri"/>
                        </a:rPr>
                        <a:t>)</a:t>
                      </a:r>
                      <a:r>
                        <a:rPr dirty="0" sz="1200">
                          <a:latin typeface="Calibri"/>
                          <a:cs typeface="Calibri"/>
                        </a:rPr>
                        <a:t>	</a:t>
                      </a:r>
                      <a:r>
                        <a:rPr dirty="0" sz="1200">
                          <a:latin typeface="Lucida Sans Unicode"/>
                          <a:cs typeface="Lucida Sans Unicode"/>
                        </a:rPr>
                        <a:t>⇐</a:t>
                      </a:r>
                      <a:r>
                        <a:rPr dirty="0" sz="1200">
                          <a:latin typeface="Calibri"/>
                          <a:cs typeface="Calibri"/>
                        </a:rPr>
                        <a:t>Term</a:t>
                      </a:r>
                      <a:r>
                        <a:rPr dirty="0" sz="1200" spc="229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200">
                          <a:latin typeface="Calibri"/>
                          <a:cs typeface="Calibri"/>
                        </a:rPr>
                        <a:t>No</a:t>
                      </a:r>
                      <a:r>
                        <a:rPr dirty="0" sz="1200" spc="22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200" spc="-50">
                          <a:latin typeface="Calibri"/>
                          <a:cs typeface="Calibri"/>
                        </a:rPr>
                        <a:t>1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B="0" marT="22860"/>
                </a:tc>
              </a:tr>
            </a:tbl>
          </a:graphicData>
        </a:graphic>
      </p:graphicFrame>
      <p:sp>
        <p:nvSpPr>
          <p:cNvPr id="4" name="object 4" descr=""/>
          <p:cNvSpPr txBox="1"/>
          <p:nvPr/>
        </p:nvSpPr>
        <p:spPr>
          <a:xfrm>
            <a:off x="573925" y="3114380"/>
            <a:ext cx="6505575" cy="122936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200">
                <a:latin typeface="Calibri"/>
                <a:cs typeface="Calibri"/>
              </a:rPr>
              <a:t>Now,</a:t>
            </a:r>
            <a:r>
              <a:rPr dirty="0" sz="1200" spc="114">
                <a:latin typeface="Calibri"/>
                <a:cs typeface="Calibri"/>
              </a:rPr>
              <a:t> </a:t>
            </a:r>
            <a:r>
              <a:rPr dirty="0" sz="1200" spc="-10">
                <a:latin typeface="Calibri"/>
                <a:cs typeface="Calibri"/>
              </a:rPr>
              <a:t>we</a:t>
            </a:r>
            <a:r>
              <a:rPr dirty="0" sz="1200" spc="12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convert</a:t>
            </a:r>
            <a:r>
              <a:rPr dirty="0" sz="1200" spc="114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the</a:t>
            </a:r>
            <a:r>
              <a:rPr dirty="0" sz="1200" spc="120">
                <a:latin typeface="Calibri"/>
                <a:cs typeface="Calibri"/>
              </a:rPr>
              <a:t> </a:t>
            </a:r>
            <a:r>
              <a:rPr dirty="0" sz="1200" spc="75">
                <a:latin typeface="Calibri"/>
                <a:cs typeface="Calibri"/>
              </a:rPr>
              <a:t>production</a:t>
            </a:r>
            <a:r>
              <a:rPr dirty="0" sz="1200" spc="12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rule</a:t>
            </a:r>
            <a:r>
              <a:rPr dirty="0" sz="1200" spc="114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so</a:t>
            </a:r>
            <a:r>
              <a:rPr dirty="0" sz="1200" spc="12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that</a:t>
            </a:r>
            <a:r>
              <a:rPr dirty="0" sz="1200" spc="120">
                <a:latin typeface="Calibri"/>
                <a:cs typeface="Calibri"/>
              </a:rPr>
              <a:t> </a:t>
            </a:r>
            <a:r>
              <a:rPr dirty="0" sz="1200" spc="50">
                <a:latin typeface="Calibri"/>
                <a:cs typeface="Calibri"/>
              </a:rPr>
              <a:t>it</a:t>
            </a:r>
            <a:r>
              <a:rPr dirty="0" sz="1200" spc="114">
                <a:latin typeface="Calibri"/>
                <a:cs typeface="Calibri"/>
              </a:rPr>
              <a:t> </a:t>
            </a:r>
            <a:r>
              <a:rPr dirty="0" sz="1200" spc="-10">
                <a:latin typeface="Calibri"/>
                <a:cs typeface="Calibri"/>
              </a:rPr>
              <a:t>becomes</a:t>
            </a:r>
            <a:r>
              <a:rPr dirty="0" sz="1200" spc="12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deterministic</a:t>
            </a:r>
            <a:r>
              <a:rPr dirty="0" sz="1200" spc="114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and</a:t>
            </a:r>
            <a:r>
              <a:rPr dirty="0" sz="1200" spc="120">
                <a:latin typeface="Calibri"/>
                <a:cs typeface="Calibri"/>
              </a:rPr>
              <a:t> </a:t>
            </a:r>
            <a:r>
              <a:rPr dirty="0" sz="1200" spc="-10">
                <a:latin typeface="Calibri"/>
                <a:cs typeface="Calibri"/>
              </a:rPr>
              <a:t>context-free.</a:t>
            </a:r>
            <a:endParaRPr sz="12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1250"/>
              </a:spcBef>
            </a:pPr>
            <a:endParaRPr sz="12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dirty="0" sz="1200" spc="65" b="1">
                <a:latin typeface="Calibri"/>
                <a:cs typeface="Calibri"/>
              </a:rPr>
              <a:t>context-free:</a:t>
            </a:r>
            <a:r>
              <a:rPr dirty="0" sz="1200" spc="380" b="1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Grammar</a:t>
            </a:r>
            <a:r>
              <a:rPr dirty="0" sz="1200" spc="15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is</a:t>
            </a:r>
            <a:r>
              <a:rPr dirty="0" sz="1200" spc="160">
                <a:latin typeface="Calibri"/>
                <a:cs typeface="Calibri"/>
              </a:rPr>
              <a:t> </a:t>
            </a:r>
            <a:r>
              <a:rPr dirty="0" sz="1200" spc="110">
                <a:latin typeface="Calibri"/>
                <a:cs typeface="Calibri"/>
              </a:rPr>
              <a:t>context-</a:t>
            </a:r>
            <a:r>
              <a:rPr dirty="0" sz="1200" spc="105">
                <a:latin typeface="Calibri"/>
                <a:cs typeface="Calibri"/>
              </a:rPr>
              <a:t>free</a:t>
            </a:r>
            <a:r>
              <a:rPr dirty="0" sz="1200" spc="16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if</a:t>
            </a:r>
            <a:r>
              <a:rPr dirty="0" sz="1200" spc="16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each</a:t>
            </a:r>
            <a:r>
              <a:rPr dirty="0" sz="1200" spc="15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rule</a:t>
            </a:r>
            <a:r>
              <a:rPr dirty="0" sz="1200" spc="16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begins</a:t>
            </a:r>
            <a:r>
              <a:rPr dirty="0" sz="1200" spc="16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with</a:t>
            </a:r>
            <a:r>
              <a:rPr dirty="0" sz="1200" spc="16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a</a:t>
            </a:r>
            <a:r>
              <a:rPr dirty="0" sz="1200" spc="160">
                <a:latin typeface="Calibri"/>
                <a:cs typeface="Calibri"/>
              </a:rPr>
              <a:t> </a:t>
            </a:r>
            <a:r>
              <a:rPr dirty="0" sz="1200" spc="95">
                <a:latin typeface="Calibri"/>
                <a:cs typeface="Calibri"/>
              </a:rPr>
              <a:t>terminal</a:t>
            </a:r>
            <a:r>
              <a:rPr dirty="0" sz="1200" spc="415">
                <a:latin typeface="Calibri"/>
                <a:cs typeface="Calibri"/>
              </a:rPr>
              <a:t> </a:t>
            </a:r>
            <a:r>
              <a:rPr dirty="0" sz="1200" spc="-10">
                <a:latin typeface="Calibri"/>
                <a:cs typeface="Calibri"/>
              </a:rPr>
              <a:t>symbol.</a:t>
            </a:r>
            <a:endParaRPr sz="1200">
              <a:latin typeface="Calibri"/>
              <a:cs typeface="Calibri"/>
            </a:endParaRPr>
          </a:p>
          <a:p>
            <a:pPr marL="384175" marR="5080" indent="-372110">
              <a:lnSpc>
                <a:spcPct val="100000"/>
              </a:lnSpc>
              <a:spcBef>
                <a:spcPts val="1000"/>
              </a:spcBef>
            </a:pPr>
            <a:r>
              <a:rPr dirty="0" sz="1200" spc="75" b="1">
                <a:latin typeface="Calibri"/>
                <a:cs typeface="Calibri"/>
              </a:rPr>
              <a:t>deterministic:</a:t>
            </a:r>
            <a:r>
              <a:rPr dirty="0" sz="1200" spc="375" b="1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Grammar</a:t>
            </a:r>
            <a:r>
              <a:rPr dirty="0" sz="1200" spc="14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is</a:t>
            </a:r>
            <a:r>
              <a:rPr dirty="0" sz="1200" spc="150">
                <a:latin typeface="Calibri"/>
                <a:cs typeface="Calibri"/>
              </a:rPr>
              <a:t> </a:t>
            </a:r>
            <a:r>
              <a:rPr dirty="0" sz="1200" spc="114">
                <a:latin typeface="Calibri"/>
                <a:cs typeface="Calibri"/>
              </a:rPr>
              <a:t>deterministic</a:t>
            </a:r>
            <a:r>
              <a:rPr dirty="0" sz="1200" spc="14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if</a:t>
            </a:r>
            <a:r>
              <a:rPr dirty="0" sz="1200" spc="14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the</a:t>
            </a:r>
            <a:r>
              <a:rPr dirty="0" sz="1200" spc="14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first</a:t>
            </a:r>
            <a:r>
              <a:rPr dirty="0" sz="1200" spc="14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symbol</a:t>
            </a:r>
            <a:r>
              <a:rPr dirty="0" sz="1200" spc="14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on</a:t>
            </a:r>
            <a:r>
              <a:rPr dirty="0" sz="1200" spc="15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the</a:t>
            </a:r>
            <a:r>
              <a:rPr dirty="0" sz="1200" spc="14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right</a:t>
            </a:r>
            <a:r>
              <a:rPr dirty="0" sz="1200" spc="14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is</a:t>
            </a:r>
            <a:r>
              <a:rPr dirty="0" sz="1200" spc="14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unique,</a:t>
            </a:r>
            <a:r>
              <a:rPr dirty="0" sz="1200" spc="15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i.e.</a:t>
            </a:r>
            <a:r>
              <a:rPr dirty="0" sz="1200" spc="30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does</a:t>
            </a:r>
            <a:r>
              <a:rPr dirty="0" sz="1200" spc="145">
                <a:latin typeface="Calibri"/>
                <a:cs typeface="Calibri"/>
              </a:rPr>
              <a:t> </a:t>
            </a:r>
            <a:r>
              <a:rPr dirty="0" sz="1200" spc="-25">
                <a:latin typeface="Calibri"/>
                <a:cs typeface="Calibri"/>
              </a:rPr>
              <a:t>not </a:t>
            </a:r>
            <a:r>
              <a:rPr dirty="0" sz="1200">
                <a:latin typeface="Calibri"/>
                <a:cs typeface="Calibri"/>
              </a:rPr>
              <a:t>appear</a:t>
            </a:r>
            <a:r>
              <a:rPr dirty="0" sz="1200" spc="14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as</a:t>
            </a:r>
            <a:r>
              <a:rPr dirty="0" sz="1200" spc="15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the</a:t>
            </a:r>
            <a:r>
              <a:rPr dirty="0" sz="1200" spc="15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first</a:t>
            </a:r>
            <a:r>
              <a:rPr dirty="0" sz="1200" spc="15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symbol</a:t>
            </a:r>
            <a:r>
              <a:rPr dirty="0" sz="1200" spc="15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in</a:t>
            </a:r>
            <a:r>
              <a:rPr dirty="0" sz="1200" spc="15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any</a:t>
            </a:r>
            <a:r>
              <a:rPr dirty="0" sz="1200" spc="15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other</a:t>
            </a:r>
            <a:r>
              <a:rPr dirty="0" sz="1200" spc="155">
                <a:latin typeface="Calibri"/>
                <a:cs typeface="Calibri"/>
              </a:rPr>
              <a:t> </a:t>
            </a:r>
            <a:r>
              <a:rPr dirty="0" sz="1200" spc="-10">
                <a:latin typeface="Calibri"/>
                <a:cs typeface="Calibri"/>
              </a:rPr>
              <a:t>rule.</a:t>
            </a:r>
            <a:endParaRPr sz="1200">
              <a:latin typeface="Calibri"/>
              <a:cs typeface="Calibri"/>
            </a:endParaRPr>
          </a:p>
        </p:txBody>
      </p:sp>
      <p:graphicFrame>
        <p:nvGraphicFramePr>
          <p:cNvPr id="5" name="object 5" descr=""/>
          <p:cNvGraphicFramePr>
            <a:graphicFrameLocks noGrp="1"/>
          </p:cNvGraphicFramePr>
          <p:nvPr/>
        </p:nvGraphicFramePr>
        <p:xfrm>
          <a:off x="554875" y="4666172"/>
          <a:ext cx="6331585" cy="106807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008380"/>
                <a:gridCol w="1016000"/>
                <a:gridCol w="928369"/>
                <a:gridCol w="358775"/>
                <a:gridCol w="1075689"/>
                <a:gridCol w="1867535"/>
              </a:tblGrid>
              <a:tr h="629920">
                <a:tc>
                  <a:txBody>
                    <a:bodyPr/>
                    <a:lstStyle/>
                    <a:p>
                      <a:pPr marL="31750">
                        <a:lnSpc>
                          <a:spcPct val="100000"/>
                        </a:lnSpc>
                        <a:spcBef>
                          <a:spcPts val="415"/>
                        </a:spcBef>
                      </a:pPr>
                      <a:r>
                        <a:rPr dirty="0" sz="1200" spc="95">
                          <a:latin typeface="Calibri"/>
                          <a:cs typeface="Calibri"/>
                        </a:rPr>
                        <a:t>expression:</a:t>
                      </a:r>
                      <a:endParaRPr sz="1200">
                        <a:latin typeface="Calibri"/>
                        <a:cs typeface="Calibri"/>
                      </a:endParaRPr>
                    </a:p>
                    <a:p>
                      <a:pPr marL="890905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dirty="0" sz="1200" spc="10">
                          <a:latin typeface="Calibri"/>
                          <a:cs typeface="Calibri"/>
                        </a:rPr>
                        <a:t>|</a:t>
                      </a:r>
                      <a:endParaRPr sz="1200">
                        <a:latin typeface="Calibri"/>
                        <a:cs typeface="Calibri"/>
                      </a:endParaRPr>
                    </a:p>
                    <a:p>
                      <a:pPr marL="890905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dirty="0" sz="1200" spc="10">
                          <a:latin typeface="Calibri"/>
                          <a:cs typeface="Calibri"/>
                        </a:rPr>
                        <a:t>|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B="0" marT="52705"/>
                </a:tc>
                <a:tc>
                  <a:txBody>
                    <a:bodyPr/>
                    <a:lstStyle/>
                    <a:p>
                      <a:pPr marL="38735" marR="499745" indent="-635">
                        <a:lnSpc>
                          <a:spcPct val="100000"/>
                        </a:lnSpc>
                        <a:spcBef>
                          <a:spcPts val="415"/>
                        </a:spcBef>
                      </a:pPr>
                      <a:r>
                        <a:rPr dirty="0" sz="1200" spc="-40">
                          <a:latin typeface="Calibri"/>
                          <a:cs typeface="Calibri"/>
                        </a:rPr>
                        <a:t>number </a:t>
                      </a:r>
                      <a:r>
                        <a:rPr dirty="0" sz="1200" spc="-50">
                          <a:latin typeface="Calibri"/>
                          <a:cs typeface="Calibri"/>
                        </a:rPr>
                        <a:t>a</a:t>
                      </a:r>
                      <a:endParaRPr sz="1200">
                        <a:latin typeface="Calibri"/>
                        <a:cs typeface="Calibri"/>
                      </a:endParaRPr>
                    </a:p>
                    <a:p>
                      <a:pPr marL="38735"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r>
                        <a:rPr dirty="0" sz="1200" spc="85">
                          <a:latin typeface="Calibri"/>
                          <a:cs typeface="Calibri"/>
                        </a:rPr>
                        <a:t>expression</a:t>
                      </a:r>
                      <a:r>
                        <a:rPr dirty="0" sz="1200" spc="34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200" spc="-50">
                          <a:latin typeface="Calibri"/>
                          <a:cs typeface="Calibri"/>
                        </a:rPr>
                        <a:t>+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B="0" marT="52705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545"/>
                        </a:spcBef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marL="38735">
                        <a:lnSpc>
                          <a:spcPct val="100000"/>
                        </a:lnSpc>
                      </a:pPr>
                      <a:r>
                        <a:rPr dirty="0" sz="1200" spc="75">
                          <a:latin typeface="Calibri"/>
                          <a:cs typeface="Calibri"/>
                        </a:rPr>
                        <a:t>expression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610"/>
                        </a:spcBef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marL="107950">
                        <a:lnSpc>
                          <a:spcPct val="100000"/>
                        </a:lnSpc>
                      </a:pPr>
                      <a:r>
                        <a:rPr dirty="0" sz="1200" spc="15">
                          <a:latin typeface="Lucida Sans Unicode"/>
                          <a:cs typeface="Lucida Sans Unicode"/>
                        </a:rPr>
                        <a:t>⇒</a:t>
                      </a:r>
                      <a:endParaRPr sz="1200">
                        <a:latin typeface="Lucida Sans Unicode"/>
                        <a:cs typeface="Lucida Sans Unicode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marL="99060">
                        <a:lnSpc>
                          <a:spcPts val="1135"/>
                        </a:lnSpc>
                      </a:pPr>
                      <a:r>
                        <a:rPr dirty="0" sz="1200" spc="95">
                          <a:latin typeface="Calibri"/>
                          <a:cs typeface="Calibri"/>
                        </a:rPr>
                        <a:t>expression:</a:t>
                      </a:r>
                      <a:endParaRPr sz="1200">
                        <a:latin typeface="Calibri"/>
                        <a:cs typeface="Calibri"/>
                      </a:endParaRPr>
                    </a:p>
                    <a:p>
                      <a:pPr marL="958215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dirty="0" sz="1200" spc="10">
                          <a:latin typeface="Calibri"/>
                          <a:cs typeface="Calibri"/>
                        </a:rPr>
                        <a:t>|</a:t>
                      </a:r>
                      <a:endParaRPr sz="1200">
                        <a:latin typeface="Calibri"/>
                        <a:cs typeface="Calibri"/>
                      </a:endParaRPr>
                    </a:p>
                    <a:p>
                      <a:pPr marL="958215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dirty="0" sz="1200" spc="10">
                          <a:latin typeface="Calibri"/>
                          <a:cs typeface="Calibri"/>
                        </a:rPr>
                        <a:t>|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marL="38735">
                        <a:lnSpc>
                          <a:spcPts val="1135"/>
                        </a:lnSpc>
                      </a:pPr>
                      <a:r>
                        <a:rPr dirty="0" sz="1200" spc="100">
                          <a:latin typeface="Calibri"/>
                          <a:cs typeface="Calibri"/>
                        </a:rPr>
                        <a:t>Zahl</a:t>
                      </a:r>
                      <a:r>
                        <a:rPr dirty="0" sz="1200" spc="35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200" spc="60">
                          <a:latin typeface="Calibri"/>
                          <a:cs typeface="Calibri"/>
                        </a:rPr>
                        <a:t>operator</a:t>
                      </a:r>
                      <a:endParaRPr sz="1200">
                        <a:latin typeface="Calibri"/>
                        <a:cs typeface="Calibri"/>
                      </a:endParaRPr>
                    </a:p>
                    <a:p>
                      <a:pPr marL="38735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dirty="0" sz="1200">
                          <a:latin typeface="Calibri"/>
                          <a:cs typeface="Calibri"/>
                        </a:rPr>
                        <a:t>a</a:t>
                      </a:r>
                      <a:r>
                        <a:rPr dirty="0" sz="1200" spc="37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200" spc="65">
                          <a:latin typeface="Calibri"/>
                          <a:cs typeface="Calibri"/>
                        </a:rPr>
                        <a:t>operator</a:t>
                      </a:r>
                      <a:endParaRPr sz="1200">
                        <a:latin typeface="Calibri"/>
                        <a:cs typeface="Calibri"/>
                      </a:endParaRPr>
                    </a:p>
                    <a:p>
                      <a:pPr marL="38735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dirty="0" sz="1200" spc="250">
                          <a:latin typeface="Calibri"/>
                          <a:cs typeface="Calibri"/>
                        </a:rPr>
                        <a:t>(</a:t>
                      </a:r>
                      <a:r>
                        <a:rPr dirty="0" sz="1200" spc="35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200" spc="85">
                          <a:latin typeface="Calibri"/>
                          <a:cs typeface="Calibri"/>
                        </a:rPr>
                        <a:t>expression</a:t>
                      </a:r>
                      <a:r>
                        <a:rPr dirty="0" sz="1200" spc="36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200" spc="250">
                          <a:latin typeface="Calibri"/>
                          <a:cs typeface="Calibri"/>
                        </a:rPr>
                        <a:t>)</a:t>
                      </a:r>
                      <a:r>
                        <a:rPr dirty="0" sz="1200" spc="36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200" spc="65">
                          <a:latin typeface="Calibri"/>
                          <a:cs typeface="Calibri"/>
                        </a:rPr>
                        <a:t>operator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B="0" marT="0"/>
                </a:tc>
              </a:tr>
              <a:tr h="438150">
                <a:tc>
                  <a:txBody>
                    <a:bodyPr/>
                    <a:lstStyle/>
                    <a:p>
                      <a:pPr algn="r" marR="31115">
                        <a:lnSpc>
                          <a:spcPts val="1225"/>
                        </a:lnSpc>
                      </a:pPr>
                      <a:r>
                        <a:rPr dirty="0" sz="1200" spc="10">
                          <a:latin typeface="Calibri"/>
                          <a:cs typeface="Calibri"/>
                        </a:rPr>
                        <a:t>|</a:t>
                      </a:r>
                      <a:endParaRPr sz="1200">
                        <a:latin typeface="Calibri"/>
                        <a:cs typeface="Calibri"/>
                      </a:endParaRPr>
                    </a:p>
                    <a:p>
                      <a:pPr algn="r" marR="31115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dirty="0" sz="1200" spc="10">
                          <a:latin typeface="Calibri"/>
                          <a:cs typeface="Calibri"/>
                        </a:rPr>
                        <a:t>|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marL="38735">
                        <a:lnSpc>
                          <a:spcPts val="1225"/>
                        </a:lnSpc>
                      </a:pPr>
                      <a:r>
                        <a:rPr dirty="0" sz="1200" spc="85">
                          <a:latin typeface="Calibri"/>
                          <a:cs typeface="Calibri"/>
                        </a:rPr>
                        <a:t>expression</a:t>
                      </a:r>
                      <a:r>
                        <a:rPr dirty="0" sz="1200" spc="34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200" spc="200">
                          <a:latin typeface="Calibri"/>
                          <a:cs typeface="Calibri"/>
                        </a:rPr>
                        <a:t>-</a:t>
                      </a:r>
                      <a:endParaRPr sz="1200">
                        <a:latin typeface="Calibri"/>
                        <a:cs typeface="Calibri"/>
                      </a:endParaRPr>
                    </a:p>
                    <a:p>
                      <a:pPr marL="38735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dirty="0" sz="1200" spc="250">
                          <a:latin typeface="Calibri"/>
                          <a:cs typeface="Calibri"/>
                        </a:rPr>
                        <a:t>(</a:t>
                      </a:r>
                      <a:r>
                        <a:rPr dirty="0" sz="1200" spc="34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200" spc="75">
                          <a:latin typeface="Calibri"/>
                          <a:cs typeface="Calibri"/>
                        </a:rPr>
                        <a:t>expression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marL="38735">
                        <a:lnSpc>
                          <a:spcPts val="1225"/>
                        </a:lnSpc>
                      </a:pPr>
                      <a:r>
                        <a:rPr dirty="0" sz="1200" spc="75">
                          <a:latin typeface="Calibri"/>
                          <a:cs typeface="Calibri"/>
                        </a:rPr>
                        <a:t>expression</a:t>
                      </a:r>
                      <a:endParaRPr sz="1200">
                        <a:latin typeface="Calibri"/>
                        <a:cs typeface="Calibri"/>
                      </a:endParaRPr>
                    </a:p>
                    <a:p>
                      <a:pPr marL="38735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dirty="0" sz="1200" spc="200">
                          <a:latin typeface="Calibri"/>
                          <a:cs typeface="Calibri"/>
                        </a:rPr>
                        <a:t>)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algn="r" marR="31115">
                        <a:lnSpc>
                          <a:spcPct val="100000"/>
                        </a:lnSpc>
                        <a:spcBef>
                          <a:spcPts val="509"/>
                        </a:spcBef>
                        <a:tabLst>
                          <a:tab pos="859155" algn="l"/>
                        </a:tabLst>
                      </a:pPr>
                      <a:r>
                        <a:rPr dirty="0" sz="1200" spc="85">
                          <a:latin typeface="Calibri"/>
                          <a:cs typeface="Calibri"/>
                        </a:rPr>
                        <a:t>operator:</a:t>
                      </a:r>
                      <a:r>
                        <a:rPr dirty="0" sz="1200">
                          <a:latin typeface="Calibri"/>
                          <a:cs typeface="Calibri"/>
                        </a:rPr>
                        <a:t>	</a:t>
                      </a:r>
                      <a:r>
                        <a:rPr dirty="0" sz="1200" spc="10">
                          <a:latin typeface="Calibri"/>
                          <a:cs typeface="Calibri"/>
                        </a:rPr>
                        <a:t>|</a:t>
                      </a:r>
                      <a:endParaRPr sz="1200">
                        <a:latin typeface="Calibri"/>
                        <a:cs typeface="Calibri"/>
                      </a:endParaRPr>
                    </a:p>
                    <a:p>
                      <a:pPr algn="r" marR="31115">
                        <a:lnSpc>
                          <a:spcPts val="1400"/>
                        </a:lnSpc>
                      </a:pPr>
                      <a:r>
                        <a:rPr dirty="0" sz="1200" spc="10">
                          <a:latin typeface="Calibri"/>
                          <a:cs typeface="Calibri"/>
                        </a:rPr>
                        <a:t>|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B="0" marT="64769"/>
                </a:tc>
                <a:tc>
                  <a:txBody>
                    <a:bodyPr/>
                    <a:lstStyle/>
                    <a:p>
                      <a:pPr marL="38735">
                        <a:lnSpc>
                          <a:spcPct val="100000"/>
                        </a:lnSpc>
                        <a:spcBef>
                          <a:spcPts val="509"/>
                        </a:spcBef>
                      </a:pPr>
                      <a:r>
                        <a:rPr dirty="0" sz="1200">
                          <a:latin typeface="Calibri"/>
                          <a:cs typeface="Calibri"/>
                        </a:rPr>
                        <a:t>+</a:t>
                      </a:r>
                      <a:r>
                        <a:rPr dirty="0" sz="1200" spc="35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200" spc="75">
                          <a:latin typeface="Calibri"/>
                          <a:cs typeface="Calibri"/>
                        </a:rPr>
                        <a:t>expression</a:t>
                      </a:r>
                      <a:endParaRPr sz="1200">
                        <a:latin typeface="Calibri"/>
                        <a:cs typeface="Calibri"/>
                      </a:endParaRPr>
                    </a:p>
                    <a:p>
                      <a:pPr marL="38735">
                        <a:lnSpc>
                          <a:spcPts val="1400"/>
                        </a:lnSpc>
                      </a:pPr>
                      <a:r>
                        <a:rPr dirty="0" sz="1200" spc="250">
                          <a:latin typeface="Calibri"/>
                          <a:cs typeface="Calibri"/>
                        </a:rPr>
                        <a:t>-</a:t>
                      </a:r>
                      <a:r>
                        <a:rPr dirty="0" sz="1200" spc="34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200" spc="75">
                          <a:latin typeface="Calibri"/>
                          <a:cs typeface="Calibri"/>
                        </a:rPr>
                        <a:t>expression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B="0" marT="64769"/>
                </a:tc>
              </a:tr>
            </a:tbl>
          </a:graphicData>
        </a:graphic>
      </p:graphicFrame>
      <p:graphicFrame>
        <p:nvGraphicFramePr>
          <p:cNvPr id="6" name="object 6" descr=""/>
          <p:cNvGraphicFramePr>
            <a:graphicFrameLocks noGrp="1"/>
          </p:cNvGraphicFramePr>
          <p:nvPr/>
        </p:nvGraphicFramePr>
        <p:xfrm>
          <a:off x="630796" y="6882671"/>
          <a:ext cx="6161405" cy="207645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45440"/>
                <a:gridCol w="422275"/>
                <a:gridCol w="267334"/>
                <a:gridCol w="435609"/>
                <a:gridCol w="1643379"/>
                <a:gridCol w="807085"/>
                <a:gridCol w="2162810"/>
              </a:tblGrid>
              <a:tr h="213360">
                <a:tc>
                  <a:txBody>
                    <a:bodyPr/>
                    <a:lstStyle/>
                    <a:p>
                      <a:pPr marL="31750">
                        <a:lnSpc>
                          <a:spcPts val="1135"/>
                        </a:lnSpc>
                      </a:pPr>
                      <a:r>
                        <a:rPr dirty="0" sz="1200" spc="-25">
                          <a:latin typeface="Calibri"/>
                          <a:cs typeface="Calibri"/>
                        </a:rPr>
                        <a:t>1.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algn="r" marR="67945">
                        <a:lnSpc>
                          <a:spcPts val="1135"/>
                        </a:lnSpc>
                      </a:pPr>
                      <a:r>
                        <a:rPr dirty="0" sz="1200" spc="-25">
                          <a:latin typeface="Calibri"/>
                          <a:cs typeface="Calibri"/>
                        </a:rPr>
                        <a:t>21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marL="194945">
                        <a:lnSpc>
                          <a:spcPts val="1135"/>
                        </a:lnSpc>
                      </a:pPr>
                      <a:r>
                        <a:rPr dirty="0" sz="1200" spc="-10">
                          <a:latin typeface="Calibri"/>
                          <a:cs typeface="Calibri"/>
                        </a:rPr>
                        <a:t>operator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marL="73660">
                        <a:lnSpc>
                          <a:spcPts val="1135"/>
                        </a:lnSpc>
                      </a:pPr>
                      <a:r>
                        <a:rPr dirty="0" sz="1200">
                          <a:latin typeface="Lucida Sans Unicode"/>
                          <a:cs typeface="Lucida Sans Unicode"/>
                        </a:rPr>
                        <a:t>⇐</a:t>
                      </a:r>
                      <a:r>
                        <a:rPr dirty="0" sz="1200">
                          <a:latin typeface="Calibri"/>
                          <a:cs typeface="Calibri"/>
                        </a:rPr>
                        <a:t>Term</a:t>
                      </a:r>
                      <a:r>
                        <a:rPr dirty="0" sz="1200" spc="18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200">
                          <a:latin typeface="Calibri"/>
                          <a:cs typeface="Calibri"/>
                        </a:rPr>
                        <a:t>expression</a:t>
                      </a:r>
                      <a:r>
                        <a:rPr dirty="0" sz="1200" spc="18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200" spc="-50">
                          <a:latin typeface="Calibri"/>
                          <a:cs typeface="Calibri"/>
                        </a:rPr>
                        <a:t>1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B="0" marT="0"/>
                </a:tc>
              </a:tr>
              <a:tr h="274955">
                <a:tc>
                  <a:txBody>
                    <a:bodyPr/>
                    <a:lstStyle/>
                    <a:p>
                      <a:pPr marL="31750">
                        <a:lnSpc>
                          <a:spcPct val="100000"/>
                        </a:lnSpc>
                        <a:spcBef>
                          <a:spcPts val="180"/>
                        </a:spcBef>
                      </a:pPr>
                      <a:r>
                        <a:rPr dirty="0" sz="1200" spc="-25">
                          <a:latin typeface="Calibri"/>
                          <a:cs typeface="Calibri"/>
                        </a:rPr>
                        <a:t>2.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B="0" marT="22860"/>
                </a:tc>
                <a:tc>
                  <a:txBody>
                    <a:bodyPr/>
                    <a:lstStyle/>
                    <a:p>
                      <a:pPr algn="r" marR="67945">
                        <a:lnSpc>
                          <a:spcPct val="100000"/>
                        </a:lnSpc>
                        <a:spcBef>
                          <a:spcPts val="180"/>
                        </a:spcBef>
                      </a:pPr>
                      <a:r>
                        <a:rPr dirty="0" sz="1200" spc="-25">
                          <a:latin typeface="Calibri"/>
                          <a:cs typeface="Calibri"/>
                        </a:rPr>
                        <a:t>21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B="0" marT="2286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80"/>
                        </a:spcBef>
                      </a:pPr>
                      <a:r>
                        <a:rPr dirty="0" sz="1200" spc="254">
                          <a:latin typeface="Calibri"/>
                          <a:cs typeface="Calibri"/>
                        </a:rPr>
                        <a:t>+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B="0" marT="2286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marL="270510">
                        <a:lnSpc>
                          <a:spcPct val="100000"/>
                        </a:lnSpc>
                        <a:spcBef>
                          <a:spcPts val="180"/>
                        </a:spcBef>
                      </a:pPr>
                      <a:r>
                        <a:rPr dirty="0" sz="1200" spc="-10">
                          <a:latin typeface="Calibri"/>
                          <a:cs typeface="Calibri"/>
                        </a:rPr>
                        <a:t>expression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B="0" marT="2286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marL="73660">
                        <a:lnSpc>
                          <a:spcPct val="100000"/>
                        </a:lnSpc>
                        <a:spcBef>
                          <a:spcPts val="180"/>
                        </a:spcBef>
                      </a:pPr>
                      <a:r>
                        <a:rPr dirty="0" sz="1200">
                          <a:latin typeface="Lucida Sans Unicode"/>
                          <a:cs typeface="Lucida Sans Unicode"/>
                        </a:rPr>
                        <a:t>⇐</a:t>
                      </a:r>
                      <a:r>
                        <a:rPr dirty="0" sz="1200">
                          <a:latin typeface="Calibri"/>
                          <a:cs typeface="Calibri"/>
                        </a:rPr>
                        <a:t>Term</a:t>
                      </a:r>
                      <a:r>
                        <a:rPr dirty="0" sz="1200" spc="204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200">
                          <a:latin typeface="Calibri"/>
                          <a:cs typeface="Calibri"/>
                        </a:rPr>
                        <a:t>operator</a:t>
                      </a:r>
                      <a:r>
                        <a:rPr dirty="0" sz="1200" spc="20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200" spc="-50">
                          <a:latin typeface="Calibri"/>
                          <a:cs typeface="Calibri"/>
                        </a:rPr>
                        <a:t>1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B="0" marT="22860"/>
                </a:tc>
              </a:tr>
              <a:tr h="274955">
                <a:tc>
                  <a:txBody>
                    <a:bodyPr/>
                    <a:lstStyle/>
                    <a:p>
                      <a:pPr marL="31750">
                        <a:lnSpc>
                          <a:spcPct val="100000"/>
                        </a:lnSpc>
                        <a:spcBef>
                          <a:spcPts val="180"/>
                        </a:spcBef>
                      </a:pPr>
                      <a:r>
                        <a:rPr dirty="0" sz="1200" spc="-25">
                          <a:latin typeface="Calibri"/>
                          <a:cs typeface="Calibri"/>
                        </a:rPr>
                        <a:t>3.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B="0" marT="22860"/>
                </a:tc>
                <a:tc>
                  <a:txBody>
                    <a:bodyPr/>
                    <a:lstStyle/>
                    <a:p>
                      <a:pPr algn="r" marR="67945">
                        <a:lnSpc>
                          <a:spcPct val="100000"/>
                        </a:lnSpc>
                        <a:spcBef>
                          <a:spcPts val="180"/>
                        </a:spcBef>
                      </a:pPr>
                      <a:r>
                        <a:rPr dirty="0" sz="1200" spc="-25">
                          <a:latin typeface="Calibri"/>
                          <a:cs typeface="Calibri"/>
                        </a:rPr>
                        <a:t>21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B="0" marT="2286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80"/>
                        </a:spcBef>
                      </a:pPr>
                      <a:r>
                        <a:rPr dirty="0" sz="1200" spc="254">
                          <a:latin typeface="Calibri"/>
                          <a:cs typeface="Calibri"/>
                        </a:rPr>
                        <a:t>+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B="0" marT="22860"/>
                </a:tc>
                <a:tc>
                  <a:txBody>
                    <a:bodyPr/>
                    <a:lstStyle/>
                    <a:p>
                      <a:pPr marL="75565">
                        <a:lnSpc>
                          <a:spcPct val="100000"/>
                        </a:lnSpc>
                        <a:spcBef>
                          <a:spcPts val="180"/>
                        </a:spcBef>
                      </a:pPr>
                      <a:r>
                        <a:rPr dirty="0" sz="1200" spc="40">
                          <a:latin typeface="Calibri"/>
                          <a:cs typeface="Calibri"/>
                        </a:rPr>
                        <a:t>(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B="0" marT="22860"/>
                </a:tc>
                <a:tc>
                  <a:txBody>
                    <a:bodyPr/>
                    <a:lstStyle/>
                    <a:p>
                      <a:pPr marL="75565">
                        <a:lnSpc>
                          <a:spcPct val="100000"/>
                        </a:lnSpc>
                        <a:spcBef>
                          <a:spcPts val="180"/>
                        </a:spcBef>
                        <a:tabLst>
                          <a:tab pos="1202055" algn="l"/>
                        </a:tabLst>
                      </a:pPr>
                      <a:r>
                        <a:rPr dirty="0" sz="1200" spc="-10">
                          <a:latin typeface="Calibri"/>
                          <a:cs typeface="Calibri"/>
                        </a:rPr>
                        <a:t>expression</a:t>
                      </a:r>
                      <a:r>
                        <a:rPr dirty="0" sz="1200">
                          <a:latin typeface="Calibri"/>
                          <a:cs typeface="Calibri"/>
                        </a:rPr>
                        <a:t>	</a:t>
                      </a:r>
                      <a:r>
                        <a:rPr dirty="0" sz="1200" spc="30">
                          <a:latin typeface="Calibri"/>
                          <a:cs typeface="Calibri"/>
                        </a:rPr>
                        <a:t>)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B="0" marT="22860"/>
                </a:tc>
                <a:tc>
                  <a:txBody>
                    <a:bodyPr/>
                    <a:lstStyle/>
                    <a:p>
                      <a:pPr algn="ctr" marL="2540">
                        <a:lnSpc>
                          <a:spcPct val="100000"/>
                        </a:lnSpc>
                        <a:spcBef>
                          <a:spcPts val="180"/>
                        </a:spcBef>
                      </a:pPr>
                      <a:r>
                        <a:rPr dirty="0" sz="1200" spc="-10">
                          <a:latin typeface="Calibri"/>
                          <a:cs typeface="Calibri"/>
                        </a:rPr>
                        <a:t>operator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B="0" marT="22860"/>
                </a:tc>
                <a:tc>
                  <a:txBody>
                    <a:bodyPr/>
                    <a:lstStyle/>
                    <a:p>
                      <a:pPr marL="73660">
                        <a:lnSpc>
                          <a:spcPct val="100000"/>
                        </a:lnSpc>
                        <a:spcBef>
                          <a:spcPts val="180"/>
                        </a:spcBef>
                      </a:pPr>
                      <a:r>
                        <a:rPr dirty="0" sz="1200">
                          <a:latin typeface="Lucida Sans Unicode"/>
                          <a:cs typeface="Lucida Sans Unicode"/>
                        </a:rPr>
                        <a:t>⇐</a:t>
                      </a:r>
                      <a:r>
                        <a:rPr dirty="0" sz="1200">
                          <a:latin typeface="Calibri"/>
                          <a:cs typeface="Calibri"/>
                        </a:rPr>
                        <a:t>Term</a:t>
                      </a:r>
                      <a:r>
                        <a:rPr dirty="0" sz="1200" spc="18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200">
                          <a:latin typeface="Calibri"/>
                          <a:cs typeface="Calibri"/>
                        </a:rPr>
                        <a:t>expression</a:t>
                      </a:r>
                      <a:r>
                        <a:rPr dirty="0" sz="1200" spc="18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200" spc="-50">
                          <a:latin typeface="Calibri"/>
                          <a:cs typeface="Calibri"/>
                        </a:rPr>
                        <a:t>3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B="0" marT="22860"/>
                </a:tc>
              </a:tr>
              <a:tr h="274955">
                <a:tc>
                  <a:txBody>
                    <a:bodyPr/>
                    <a:lstStyle/>
                    <a:p>
                      <a:pPr marL="31750">
                        <a:lnSpc>
                          <a:spcPct val="100000"/>
                        </a:lnSpc>
                        <a:spcBef>
                          <a:spcPts val="180"/>
                        </a:spcBef>
                      </a:pPr>
                      <a:r>
                        <a:rPr dirty="0" sz="1200" spc="-25">
                          <a:latin typeface="Calibri"/>
                          <a:cs typeface="Calibri"/>
                        </a:rPr>
                        <a:t>4.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B="0" marT="22860"/>
                </a:tc>
                <a:tc>
                  <a:txBody>
                    <a:bodyPr/>
                    <a:lstStyle/>
                    <a:p>
                      <a:pPr algn="r" marR="67945">
                        <a:lnSpc>
                          <a:spcPct val="100000"/>
                        </a:lnSpc>
                        <a:spcBef>
                          <a:spcPts val="180"/>
                        </a:spcBef>
                      </a:pPr>
                      <a:r>
                        <a:rPr dirty="0" sz="1200" spc="-25">
                          <a:latin typeface="Calibri"/>
                          <a:cs typeface="Calibri"/>
                        </a:rPr>
                        <a:t>21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B="0" marT="2286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80"/>
                        </a:spcBef>
                      </a:pPr>
                      <a:r>
                        <a:rPr dirty="0" sz="1200" spc="254">
                          <a:latin typeface="Calibri"/>
                          <a:cs typeface="Calibri"/>
                        </a:rPr>
                        <a:t>+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B="0" marT="22860"/>
                </a:tc>
                <a:tc>
                  <a:txBody>
                    <a:bodyPr/>
                    <a:lstStyle/>
                    <a:p>
                      <a:pPr marL="75565">
                        <a:lnSpc>
                          <a:spcPct val="100000"/>
                        </a:lnSpc>
                        <a:spcBef>
                          <a:spcPts val="180"/>
                        </a:spcBef>
                        <a:tabLst>
                          <a:tab pos="285115" algn="l"/>
                        </a:tabLst>
                      </a:pPr>
                      <a:r>
                        <a:rPr dirty="0" sz="1200" spc="40">
                          <a:latin typeface="Calibri"/>
                          <a:cs typeface="Calibri"/>
                        </a:rPr>
                        <a:t>(</a:t>
                      </a:r>
                      <a:r>
                        <a:rPr dirty="0" sz="1200">
                          <a:latin typeface="Calibri"/>
                          <a:cs typeface="Calibri"/>
                        </a:rPr>
                        <a:t>	</a:t>
                      </a:r>
                      <a:r>
                        <a:rPr dirty="0" sz="1200" spc="-50">
                          <a:latin typeface="Calibri"/>
                          <a:cs typeface="Calibri"/>
                        </a:rPr>
                        <a:t>a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B="0" marT="22860"/>
                </a:tc>
                <a:tc>
                  <a:txBody>
                    <a:bodyPr/>
                    <a:lstStyle/>
                    <a:p>
                      <a:pPr marL="134620">
                        <a:lnSpc>
                          <a:spcPct val="100000"/>
                        </a:lnSpc>
                        <a:spcBef>
                          <a:spcPts val="180"/>
                        </a:spcBef>
                        <a:tabLst>
                          <a:tab pos="1202055" algn="l"/>
                        </a:tabLst>
                      </a:pPr>
                      <a:r>
                        <a:rPr dirty="0" sz="1200" spc="-10">
                          <a:latin typeface="Calibri"/>
                          <a:cs typeface="Calibri"/>
                        </a:rPr>
                        <a:t>operator</a:t>
                      </a:r>
                      <a:r>
                        <a:rPr dirty="0" sz="1200">
                          <a:latin typeface="Calibri"/>
                          <a:cs typeface="Calibri"/>
                        </a:rPr>
                        <a:t>	</a:t>
                      </a:r>
                      <a:r>
                        <a:rPr dirty="0" sz="1200" spc="40">
                          <a:latin typeface="Calibri"/>
                          <a:cs typeface="Calibri"/>
                        </a:rPr>
                        <a:t>)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B="0" marT="22860"/>
                </a:tc>
                <a:tc>
                  <a:txBody>
                    <a:bodyPr/>
                    <a:lstStyle/>
                    <a:p>
                      <a:pPr algn="ctr" marL="1270">
                        <a:lnSpc>
                          <a:spcPct val="100000"/>
                        </a:lnSpc>
                        <a:spcBef>
                          <a:spcPts val="180"/>
                        </a:spcBef>
                      </a:pPr>
                      <a:r>
                        <a:rPr dirty="0" sz="1200" spc="-10">
                          <a:latin typeface="Calibri"/>
                          <a:cs typeface="Calibri"/>
                        </a:rPr>
                        <a:t>operator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B="0" marT="22860"/>
                </a:tc>
                <a:tc>
                  <a:txBody>
                    <a:bodyPr/>
                    <a:lstStyle/>
                    <a:p>
                      <a:pPr marL="73660">
                        <a:lnSpc>
                          <a:spcPct val="100000"/>
                        </a:lnSpc>
                        <a:spcBef>
                          <a:spcPts val="180"/>
                        </a:spcBef>
                      </a:pPr>
                      <a:r>
                        <a:rPr dirty="0" sz="1200">
                          <a:latin typeface="Lucida Sans Unicode"/>
                          <a:cs typeface="Lucida Sans Unicode"/>
                        </a:rPr>
                        <a:t>⇐</a:t>
                      </a:r>
                      <a:r>
                        <a:rPr dirty="0" sz="1200">
                          <a:latin typeface="Calibri"/>
                          <a:cs typeface="Calibri"/>
                        </a:rPr>
                        <a:t>Term</a:t>
                      </a:r>
                      <a:r>
                        <a:rPr dirty="0" sz="1200" spc="18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200">
                          <a:latin typeface="Calibri"/>
                          <a:cs typeface="Calibri"/>
                        </a:rPr>
                        <a:t>expression</a:t>
                      </a:r>
                      <a:r>
                        <a:rPr dirty="0" sz="1200" spc="18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200" spc="-50">
                          <a:latin typeface="Calibri"/>
                          <a:cs typeface="Calibri"/>
                        </a:rPr>
                        <a:t>2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B="0" marT="22860"/>
                </a:tc>
              </a:tr>
              <a:tr h="274955">
                <a:tc>
                  <a:txBody>
                    <a:bodyPr/>
                    <a:lstStyle/>
                    <a:p>
                      <a:pPr marL="31750">
                        <a:lnSpc>
                          <a:spcPct val="100000"/>
                        </a:lnSpc>
                        <a:spcBef>
                          <a:spcPts val="180"/>
                        </a:spcBef>
                      </a:pPr>
                      <a:r>
                        <a:rPr dirty="0" sz="1200" spc="-25">
                          <a:latin typeface="Calibri"/>
                          <a:cs typeface="Calibri"/>
                        </a:rPr>
                        <a:t>5.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B="0" marT="22860"/>
                </a:tc>
                <a:tc>
                  <a:txBody>
                    <a:bodyPr/>
                    <a:lstStyle/>
                    <a:p>
                      <a:pPr algn="r" marR="67945">
                        <a:lnSpc>
                          <a:spcPct val="100000"/>
                        </a:lnSpc>
                        <a:spcBef>
                          <a:spcPts val="180"/>
                        </a:spcBef>
                      </a:pPr>
                      <a:r>
                        <a:rPr dirty="0" sz="1200" spc="-25">
                          <a:latin typeface="Calibri"/>
                          <a:cs typeface="Calibri"/>
                        </a:rPr>
                        <a:t>21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B="0" marT="2286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80"/>
                        </a:spcBef>
                      </a:pPr>
                      <a:r>
                        <a:rPr dirty="0" sz="1200" spc="254">
                          <a:latin typeface="Calibri"/>
                          <a:cs typeface="Calibri"/>
                        </a:rPr>
                        <a:t>+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B="0" marT="22860"/>
                </a:tc>
                <a:tc>
                  <a:txBody>
                    <a:bodyPr/>
                    <a:lstStyle/>
                    <a:p>
                      <a:pPr marL="75565">
                        <a:lnSpc>
                          <a:spcPct val="100000"/>
                        </a:lnSpc>
                        <a:spcBef>
                          <a:spcPts val="180"/>
                        </a:spcBef>
                        <a:tabLst>
                          <a:tab pos="285115" algn="l"/>
                        </a:tabLst>
                      </a:pPr>
                      <a:r>
                        <a:rPr dirty="0" sz="1200" spc="40">
                          <a:latin typeface="Calibri"/>
                          <a:cs typeface="Calibri"/>
                        </a:rPr>
                        <a:t>(</a:t>
                      </a:r>
                      <a:r>
                        <a:rPr dirty="0" sz="1200">
                          <a:latin typeface="Calibri"/>
                          <a:cs typeface="Calibri"/>
                        </a:rPr>
                        <a:t>	</a:t>
                      </a:r>
                      <a:r>
                        <a:rPr dirty="0" sz="1200" spc="-50">
                          <a:latin typeface="Calibri"/>
                          <a:cs typeface="Calibri"/>
                        </a:rPr>
                        <a:t>a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B="0" marT="22860"/>
                </a:tc>
                <a:tc>
                  <a:txBody>
                    <a:bodyPr/>
                    <a:lstStyle/>
                    <a:p>
                      <a:pPr algn="r" marR="70485">
                        <a:lnSpc>
                          <a:spcPct val="100000"/>
                        </a:lnSpc>
                        <a:spcBef>
                          <a:spcPts val="180"/>
                        </a:spcBef>
                        <a:tabLst>
                          <a:tab pos="547370" algn="l"/>
                        </a:tabLst>
                      </a:pPr>
                      <a:r>
                        <a:rPr dirty="0" sz="1200" spc="-330">
                          <a:latin typeface="Lucida Sans Unicode"/>
                          <a:cs typeface="Lucida Sans Unicode"/>
                        </a:rPr>
                        <a:t>—</a:t>
                      </a:r>
                      <a:r>
                        <a:rPr dirty="0" sz="1200">
                          <a:latin typeface="Lucida Sans Unicode"/>
                          <a:cs typeface="Lucida Sans Unicode"/>
                        </a:rPr>
                        <a:t>	</a:t>
                      </a:r>
                      <a:r>
                        <a:rPr dirty="0" sz="1200" spc="-10">
                          <a:latin typeface="Calibri"/>
                          <a:cs typeface="Calibri"/>
                        </a:rPr>
                        <a:t>expression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B="0" marT="22860"/>
                </a:tc>
                <a:tc>
                  <a:txBody>
                    <a:bodyPr/>
                    <a:lstStyle/>
                    <a:p>
                      <a:pPr algn="ctr" marL="2540">
                        <a:lnSpc>
                          <a:spcPct val="100000"/>
                        </a:lnSpc>
                        <a:spcBef>
                          <a:spcPts val="180"/>
                        </a:spcBef>
                      </a:pPr>
                      <a:r>
                        <a:rPr dirty="0" sz="1200" spc="90">
                          <a:latin typeface="Calibri"/>
                          <a:cs typeface="Calibri"/>
                        </a:rPr>
                        <a:t>)</a:t>
                      </a:r>
                      <a:r>
                        <a:rPr dirty="0" sz="1200" spc="114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200" spc="-10">
                          <a:latin typeface="Calibri"/>
                          <a:cs typeface="Calibri"/>
                        </a:rPr>
                        <a:t>operator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B="0" marT="22860"/>
                </a:tc>
                <a:tc>
                  <a:txBody>
                    <a:bodyPr/>
                    <a:lstStyle/>
                    <a:p>
                      <a:pPr marL="73660">
                        <a:lnSpc>
                          <a:spcPct val="100000"/>
                        </a:lnSpc>
                        <a:spcBef>
                          <a:spcPts val="180"/>
                        </a:spcBef>
                      </a:pPr>
                      <a:r>
                        <a:rPr dirty="0" sz="1200">
                          <a:latin typeface="Lucida Sans Unicode"/>
                          <a:cs typeface="Lucida Sans Unicode"/>
                        </a:rPr>
                        <a:t>⇐</a:t>
                      </a:r>
                      <a:r>
                        <a:rPr dirty="0" sz="1200">
                          <a:latin typeface="Calibri"/>
                          <a:cs typeface="Calibri"/>
                        </a:rPr>
                        <a:t>Term</a:t>
                      </a:r>
                      <a:r>
                        <a:rPr dirty="0" sz="1200" spc="204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200">
                          <a:latin typeface="Calibri"/>
                          <a:cs typeface="Calibri"/>
                        </a:rPr>
                        <a:t>operator</a:t>
                      </a:r>
                      <a:r>
                        <a:rPr dirty="0" sz="1200" spc="20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200" spc="-50">
                          <a:latin typeface="Calibri"/>
                          <a:cs typeface="Calibri"/>
                        </a:rPr>
                        <a:t>2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B="0" marT="22860"/>
                </a:tc>
              </a:tr>
              <a:tr h="274955">
                <a:tc>
                  <a:txBody>
                    <a:bodyPr/>
                    <a:lstStyle/>
                    <a:p>
                      <a:pPr marL="31750">
                        <a:lnSpc>
                          <a:spcPct val="100000"/>
                        </a:lnSpc>
                        <a:spcBef>
                          <a:spcPts val="180"/>
                        </a:spcBef>
                      </a:pPr>
                      <a:r>
                        <a:rPr dirty="0" sz="1200" spc="-25">
                          <a:latin typeface="Calibri"/>
                          <a:cs typeface="Calibri"/>
                        </a:rPr>
                        <a:t>6.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B="0" marT="22860"/>
                </a:tc>
                <a:tc>
                  <a:txBody>
                    <a:bodyPr/>
                    <a:lstStyle/>
                    <a:p>
                      <a:pPr algn="r" marR="67945">
                        <a:lnSpc>
                          <a:spcPct val="100000"/>
                        </a:lnSpc>
                        <a:spcBef>
                          <a:spcPts val="180"/>
                        </a:spcBef>
                      </a:pPr>
                      <a:r>
                        <a:rPr dirty="0" sz="1200" spc="-25">
                          <a:latin typeface="Calibri"/>
                          <a:cs typeface="Calibri"/>
                        </a:rPr>
                        <a:t>21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B="0" marT="2286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80"/>
                        </a:spcBef>
                      </a:pPr>
                      <a:r>
                        <a:rPr dirty="0" sz="1200" spc="254">
                          <a:latin typeface="Calibri"/>
                          <a:cs typeface="Calibri"/>
                        </a:rPr>
                        <a:t>+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B="0" marT="22860"/>
                </a:tc>
                <a:tc>
                  <a:txBody>
                    <a:bodyPr/>
                    <a:lstStyle/>
                    <a:p>
                      <a:pPr marL="75565">
                        <a:lnSpc>
                          <a:spcPct val="100000"/>
                        </a:lnSpc>
                        <a:spcBef>
                          <a:spcPts val="180"/>
                        </a:spcBef>
                        <a:tabLst>
                          <a:tab pos="285115" algn="l"/>
                        </a:tabLst>
                      </a:pPr>
                      <a:r>
                        <a:rPr dirty="0" sz="1200" spc="40">
                          <a:latin typeface="Calibri"/>
                          <a:cs typeface="Calibri"/>
                        </a:rPr>
                        <a:t>(</a:t>
                      </a:r>
                      <a:r>
                        <a:rPr dirty="0" sz="1200">
                          <a:latin typeface="Calibri"/>
                          <a:cs typeface="Calibri"/>
                        </a:rPr>
                        <a:t>	</a:t>
                      </a:r>
                      <a:r>
                        <a:rPr dirty="0" sz="1200" spc="-50">
                          <a:latin typeface="Calibri"/>
                          <a:cs typeface="Calibri"/>
                        </a:rPr>
                        <a:t>a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B="0" marT="22860"/>
                </a:tc>
                <a:tc>
                  <a:txBody>
                    <a:bodyPr/>
                    <a:lstStyle/>
                    <a:p>
                      <a:pPr algn="r" marR="67945">
                        <a:lnSpc>
                          <a:spcPct val="100000"/>
                        </a:lnSpc>
                        <a:spcBef>
                          <a:spcPts val="180"/>
                        </a:spcBef>
                        <a:tabLst>
                          <a:tab pos="543560" algn="l"/>
                        </a:tabLst>
                      </a:pPr>
                      <a:r>
                        <a:rPr dirty="0" sz="1200" spc="-330">
                          <a:latin typeface="Lucida Sans Unicode"/>
                          <a:cs typeface="Lucida Sans Unicode"/>
                        </a:rPr>
                        <a:t>—</a:t>
                      </a:r>
                      <a:r>
                        <a:rPr dirty="0" sz="1200">
                          <a:latin typeface="Lucida Sans Unicode"/>
                          <a:cs typeface="Lucida Sans Unicode"/>
                        </a:rPr>
                        <a:t>	</a:t>
                      </a:r>
                      <a:r>
                        <a:rPr dirty="0" sz="1200">
                          <a:latin typeface="Calibri"/>
                          <a:cs typeface="Calibri"/>
                        </a:rPr>
                        <a:t>4</a:t>
                      </a:r>
                      <a:r>
                        <a:rPr dirty="0" sz="1200" spc="8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200" spc="-10">
                          <a:latin typeface="Calibri"/>
                          <a:cs typeface="Calibri"/>
                        </a:rPr>
                        <a:t>operator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B="0" marT="22860"/>
                </a:tc>
                <a:tc>
                  <a:txBody>
                    <a:bodyPr/>
                    <a:lstStyle/>
                    <a:p>
                      <a:pPr algn="ctr" marL="1270">
                        <a:lnSpc>
                          <a:spcPct val="100000"/>
                        </a:lnSpc>
                        <a:spcBef>
                          <a:spcPts val="180"/>
                        </a:spcBef>
                      </a:pPr>
                      <a:r>
                        <a:rPr dirty="0" sz="1200" spc="90">
                          <a:latin typeface="Calibri"/>
                          <a:cs typeface="Calibri"/>
                        </a:rPr>
                        <a:t>)</a:t>
                      </a:r>
                      <a:r>
                        <a:rPr dirty="0" sz="1200" spc="12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200" spc="-10">
                          <a:latin typeface="Calibri"/>
                          <a:cs typeface="Calibri"/>
                        </a:rPr>
                        <a:t>operator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B="0" marT="22860"/>
                </a:tc>
                <a:tc>
                  <a:txBody>
                    <a:bodyPr/>
                    <a:lstStyle/>
                    <a:p>
                      <a:pPr marL="73660">
                        <a:lnSpc>
                          <a:spcPct val="100000"/>
                        </a:lnSpc>
                        <a:spcBef>
                          <a:spcPts val="180"/>
                        </a:spcBef>
                      </a:pPr>
                      <a:r>
                        <a:rPr dirty="0" sz="1200">
                          <a:latin typeface="Lucida Sans Unicode"/>
                          <a:cs typeface="Lucida Sans Unicode"/>
                        </a:rPr>
                        <a:t>⇐</a:t>
                      </a:r>
                      <a:r>
                        <a:rPr dirty="0" sz="1200">
                          <a:latin typeface="Calibri"/>
                          <a:cs typeface="Calibri"/>
                        </a:rPr>
                        <a:t>Term</a:t>
                      </a:r>
                      <a:r>
                        <a:rPr dirty="0" sz="1200" spc="18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200">
                          <a:latin typeface="Calibri"/>
                          <a:cs typeface="Calibri"/>
                        </a:rPr>
                        <a:t>expression</a:t>
                      </a:r>
                      <a:r>
                        <a:rPr dirty="0" sz="1200" spc="18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200" spc="-50">
                          <a:latin typeface="Calibri"/>
                          <a:cs typeface="Calibri"/>
                        </a:rPr>
                        <a:t>1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B="0" marT="22860"/>
                </a:tc>
              </a:tr>
              <a:tr h="274955">
                <a:tc>
                  <a:txBody>
                    <a:bodyPr/>
                    <a:lstStyle/>
                    <a:p>
                      <a:pPr marL="31750">
                        <a:lnSpc>
                          <a:spcPct val="100000"/>
                        </a:lnSpc>
                        <a:spcBef>
                          <a:spcPts val="180"/>
                        </a:spcBef>
                      </a:pPr>
                      <a:r>
                        <a:rPr dirty="0" sz="1200" spc="-25">
                          <a:latin typeface="Calibri"/>
                          <a:cs typeface="Calibri"/>
                        </a:rPr>
                        <a:t>7.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B="0" marT="22860"/>
                </a:tc>
                <a:tc>
                  <a:txBody>
                    <a:bodyPr/>
                    <a:lstStyle/>
                    <a:p>
                      <a:pPr algn="r" marR="67945">
                        <a:lnSpc>
                          <a:spcPct val="100000"/>
                        </a:lnSpc>
                        <a:spcBef>
                          <a:spcPts val="180"/>
                        </a:spcBef>
                      </a:pPr>
                      <a:r>
                        <a:rPr dirty="0" sz="1200" spc="-25">
                          <a:latin typeface="Calibri"/>
                          <a:cs typeface="Calibri"/>
                        </a:rPr>
                        <a:t>21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B="0" marT="2286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80"/>
                        </a:spcBef>
                      </a:pPr>
                      <a:r>
                        <a:rPr dirty="0" sz="1200" spc="254">
                          <a:latin typeface="Calibri"/>
                          <a:cs typeface="Calibri"/>
                        </a:rPr>
                        <a:t>+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B="0" marT="22860"/>
                </a:tc>
                <a:tc>
                  <a:txBody>
                    <a:bodyPr/>
                    <a:lstStyle/>
                    <a:p>
                      <a:pPr marL="75565">
                        <a:lnSpc>
                          <a:spcPct val="100000"/>
                        </a:lnSpc>
                        <a:spcBef>
                          <a:spcPts val="180"/>
                        </a:spcBef>
                        <a:tabLst>
                          <a:tab pos="285115" algn="l"/>
                        </a:tabLst>
                      </a:pPr>
                      <a:r>
                        <a:rPr dirty="0" sz="1200" spc="40">
                          <a:latin typeface="Calibri"/>
                          <a:cs typeface="Calibri"/>
                        </a:rPr>
                        <a:t>(</a:t>
                      </a:r>
                      <a:r>
                        <a:rPr dirty="0" sz="1200">
                          <a:latin typeface="Calibri"/>
                          <a:cs typeface="Calibri"/>
                        </a:rPr>
                        <a:t>	</a:t>
                      </a:r>
                      <a:r>
                        <a:rPr dirty="0" sz="1200" spc="-50">
                          <a:latin typeface="Calibri"/>
                          <a:cs typeface="Calibri"/>
                        </a:rPr>
                        <a:t>a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B="0" marT="22860"/>
                </a:tc>
                <a:tc>
                  <a:txBody>
                    <a:bodyPr/>
                    <a:lstStyle/>
                    <a:p>
                      <a:pPr marL="349885">
                        <a:lnSpc>
                          <a:spcPct val="100000"/>
                        </a:lnSpc>
                        <a:spcBef>
                          <a:spcPts val="180"/>
                        </a:spcBef>
                        <a:tabLst>
                          <a:tab pos="1193165" algn="l"/>
                        </a:tabLst>
                      </a:pPr>
                      <a:r>
                        <a:rPr dirty="0" sz="1200" spc="-330">
                          <a:latin typeface="Lucida Sans Unicode"/>
                          <a:cs typeface="Lucida Sans Unicode"/>
                        </a:rPr>
                        <a:t>—</a:t>
                      </a:r>
                      <a:r>
                        <a:rPr dirty="0" sz="1200">
                          <a:latin typeface="Lucida Sans Unicode"/>
                          <a:cs typeface="Lucida Sans Unicode"/>
                        </a:rPr>
                        <a:t>	</a:t>
                      </a:r>
                      <a:r>
                        <a:rPr dirty="0" sz="1200" spc="-50">
                          <a:latin typeface="Calibri"/>
                          <a:cs typeface="Calibri"/>
                        </a:rPr>
                        <a:t>4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B="0" marT="22860"/>
                </a:tc>
                <a:tc>
                  <a:txBody>
                    <a:bodyPr/>
                    <a:lstStyle/>
                    <a:p>
                      <a:pPr algn="ctr" marL="1270">
                        <a:lnSpc>
                          <a:spcPct val="100000"/>
                        </a:lnSpc>
                        <a:spcBef>
                          <a:spcPts val="180"/>
                        </a:spcBef>
                      </a:pPr>
                      <a:r>
                        <a:rPr dirty="0" sz="1200" spc="90">
                          <a:latin typeface="Calibri"/>
                          <a:cs typeface="Calibri"/>
                        </a:rPr>
                        <a:t>)</a:t>
                      </a:r>
                      <a:r>
                        <a:rPr dirty="0" sz="1200" spc="114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200" spc="-10">
                          <a:latin typeface="Calibri"/>
                          <a:cs typeface="Calibri"/>
                        </a:rPr>
                        <a:t>operator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B="0" marT="22860"/>
                </a:tc>
                <a:tc>
                  <a:txBody>
                    <a:bodyPr/>
                    <a:lstStyle/>
                    <a:p>
                      <a:pPr marL="73660">
                        <a:lnSpc>
                          <a:spcPct val="100000"/>
                        </a:lnSpc>
                        <a:spcBef>
                          <a:spcPts val="180"/>
                        </a:spcBef>
                      </a:pPr>
                      <a:r>
                        <a:rPr dirty="0" sz="1200">
                          <a:latin typeface="Lucida Sans Unicode"/>
                          <a:cs typeface="Lucida Sans Unicode"/>
                        </a:rPr>
                        <a:t>⇐</a:t>
                      </a:r>
                      <a:r>
                        <a:rPr dirty="0" sz="1200">
                          <a:latin typeface="Calibri"/>
                          <a:cs typeface="Calibri"/>
                        </a:rPr>
                        <a:t>Term</a:t>
                      </a:r>
                      <a:r>
                        <a:rPr dirty="0" sz="1200" spc="21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200">
                          <a:latin typeface="Calibri"/>
                          <a:cs typeface="Calibri"/>
                        </a:rPr>
                        <a:t>operator</a:t>
                      </a:r>
                      <a:r>
                        <a:rPr dirty="0" sz="1200" spc="21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200">
                          <a:latin typeface="Calibri"/>
                          <a:cs typeface="Calibri"/>
                        </a:rPr>
                        <a:t>empty-</a:t>
                      </a:r>
                      <a:r>
                        <a:rPr dirty="0" sz="1200" spc="-10">
                          <a:latin typeface="Calibri"/>
                          <a:cs typeface="Calibri"/>
                        </a:rPr>
                        <a:t>symbol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B="0" marT="22860"/>
                </a:tc>
              </a:tr>
              <a:tr h="213360">
                <a:tc>
                  <a:txBody>
                    <a:bodyPr/>
                    <a:lstStyle/>
                    <a:p>
                      <a:pPr marL="31750">
                        <a:lnSpc>
                          <a:spcPts val="1400"/>
                        </a:lnSpc>
                        <a:spcBef>
                          <a:spcPts val="180"/>
                        </a:spcBef>
                      </a:pPr>
                      <a:r>
                        <a:rPr dirty="0" sz="1200" spc="-25">
                          <a:latin typeface="Calibri"/>
                          <a:cs typeface="Calibri"/>
                        </a:rPr>
                        <a:t>8.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B="0" marT="22860"/>
                </a:tc>
                <a:tc>
                  <a:txBody>
                    <a:bodyPr/>
                    <a:lstStyle/>
                    <a:p>
                      <a:pPr algn="r" marR="67945">
                        <a:lnSpc>
                          <a:spcPts val="1400"/>
                        </a:lnSpc>
                        <a:spcBef>
                          <a:spcPts val="180"/>
                        </a:spcBef>
                      </a:pPr>
                      <a:r>
                        <a:rPr dirty="0" sz="1200" spc="-25">
                          <a:latin typeface="Calibri"/>
                          <a:cs typeface="Calibri"/>
                        </a:rPr>
                        <a:t>21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B="0" marT="2286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00"/>
                        </a:lnSpc>
                        <a:spcBef>
                          <a:spcPts val="180"/>
                        </a:spcBef>
                      </a:pPr>
                      <a:r>
                        <a:rPr dirty="0" sz="1200" spc="254">
                          <a:latin typeface="Calibri"/>
                          <a:cs typeface="Calibri"/>
                        </a:rPr>
                        <a:t>+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B="0" marT="22860"/>
                </a:tc>
                <a:tc>
                  <a:txBody>
                    <a:bodyPr/>
                    <a:lstStyle/>
                    <a:p>
                      <a:pPr marL="75565">
                        <a:lnSpc>
                          <a:spcPts val="1400"/>
                        </a:lnSpc>
                        <a:spcBef>
                          <a:spcPts val="180"/>
                        </a:spcBef>
                        <a:tabLst>
                          <a:tab pos="285115" algn="l"/>
                        </a:tabLst>
                      </a:pPr>
                      <a:r>
                        <a:rPr dirty="0" sz="1200" spc="40">
                          <a:latin typeface="Calibri"/>
                          <a:cs typeface="Calibri"/>
                        </a:rPr>
                        <a:t>(</a:t>
                      </a:r>
                      <a:r>
                        <a:rPr dirty="0" sz="1200">
                          <a:latin typeface="Calibri"/>
                          <a:cs typeface="Calibri"/>
                        </a:rPr>
                        <a:t>	</a:t>
                      </a:r>
                      <a:r>
                        <a:rPr dirty="0" sz="1200" spc="-50">
                          <a:latin typeface="Calibri"/>
                          <a:cs typeface="Calibri"/>
                        </a:rPr>
                        <a:t>a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B="0" marT="22860"/>
                </a:tc>
                <a:tc>
                  <a:txBody>
                    <a:bodyPr/>
                    <a:lstStyle/>
                    <a:p>
                      <a:pPr marL="349885">
                        <a:lnSpc>
                          <a:spcPts val="1400"/>
                        </a:lnSpc>
                        <a:spcBef>
                          <a:spcPts val="180"/>
                        </a:spcBef>
                        <a:tabLst>
                          <a:tab pos="1193165" algn="l"/>
                        </a:tabLst>
                      </a:pPr>
                      <a:r>
                        <a:rPr dirty="0" sz="1200" spc="-330">
                          <a:latin typeface="Lucida Sans Unicode"/>
                          <a:cs typeface="Lucida Sans Unicode"/>
                        </a:rPr>
                        <a:t>—</a:t>
                      </a:r>
                      <a:r>
                        <a:rPr dirty="0" sz="1200">
                          <a:latin typeface="Lucida Sans Unicode"/>
                          <a:cs typeface="Lucida Sans Unicode"/>
                        </a:rPr>
                        <a:t>	</a:t>
                      </a:r>
                      <a:r>
                        <a:rPr dirty="0" sz="1200" spc="-50">
                          <a:latin typeface="Calibri"/>
                          <a:cs typeface="Calibri"/>
                        </a:rPr>
                        <a:t>4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B="0" marT="22860"/>
                </a:tc>
                <a:tc>
                  <a:txBody>
                    <a:bodyPr/>
                    <a:lstStyle/>
                    <a:p>
                      <a:pPr algn="ctr" marL="635">
                        <a:lnSpc>
                          <a:spcPts val="1400"/>
                        </a:lnSpc>
                        <a:spcBef>
                          <a:spcPts val="180"/>
                        </a:spcBef>
                      </a:pPr>
                      <a:r>
                        <a:rPr dirty="0" sz="1200" spc="40">
                          <a:latin typeface="Calibri"/>
                          <a:cs typeface="Calibri"/>
                        </a:rPr>
                        <a:t>)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B="0" marT="22860"/>
                </a:tc>
                <a:tc>
                  <a:txBody>
                    <a:bodyPr/>
                    <a:lstStyle/>
                    <a:p>
                      <a:pPr marL="73660">
                        <a:lnSpc>
                          <a:spcPts val="1400"/>
                        </a:lnSpc>
                        <a:spcBef>
                          <a:spcPts val="180"/>
                        </a:spcBef>
                      </a:pPr>
                      <a:r>
                        <a:rPr dirty="0" sz="1200">
                          <a:latin typeface="Lucida Sans Unicode"/>
                          <a:cs typeface="Lucida Sans Unicode"/>
                        </a:rPr>
                        <a:t>⇐</a:t>
                      </a:r>
                      <a:r>
                        <a:rPr dirty="0" sz="1200">
                          <a:latin typeface="Calibri"/>
                          <a:cs typeface="Calibri"/>
                        </a:rPr>
                        <a:t>Term</a:t>
                      </a:r>
                      <a:r>
                        <a:rPr dirty="0" sz="1200" spc="21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200">
                          <a:latin typeface="Calibri"/>
                          <a:cs typeface="Calibri"/>
                        </a:rPr>
                        <a:t>operator</a:t>
                      </a:r>
                      <a:r>
                        <a:rPr dirty="0" sz="1200" spc="21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200">
                          <a:latin typeface="Calibri"/>
                          <a:cs typeface="Calibri"/>
                        </a:rPr>
                        <a:t>empty-</a:t>
                      </a:r>
                      <a:r>
                        <a:rPr dirty="0" sz="1200" spc="-10">
                          <a:latin typeface="Calibri"/>
                          <a:cs typeface="Calibri"/>
                        </a:rPr>
                        <a:t>symbol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B="0" marT="22860"/>
                </a:tc>
              </a:tr>
            </a:tbl>
          </a:graphicData>
        </a:graphic>
      </p:graphicFrame>
      <p:sp>
        <p:nvSpPr>
          <p:cNvPr id="7" name="object 7" descr=""/>
          <p:cNvSpPr/>
          <p:nvPr/>
        </p:nvSpPr>
        <p:spPr>
          <a:xfrm>
            <a:off x="586625" y="9805428"/>
            <a:ext cx="2592070" cy="0"/>
          </a:xfrm>
          <a:custGeom>
            <a:avLst/>
            <a:gdLst/>
            <a:ahLst/>
            <a:cxnLst/>
            <a:rect l="l" t="t" r="r" b="b"/>
            <a:pathLst>
              <a:path w="2592070" h="0">
                <a:moveTo>
                  <a:pt x="0" y="0"/>
                </a:moveTo>
                <a:lnTo>
                  <a:pt x="2591955" y="0"/>
                </a:lnTo>
              </a:path>
            </a:pathLst>
          </a:custGeom>
          <a:ln w="505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8" name="object 8" descr=""/>
          <p:cNvSpPr txBox="1"/>
          <p:nvPr/>
        </p:nvSpPr>
        <p:spPr>
          <a:xfrm>
            <a:off x="561225" y="9139006"/>
            <a:ext cx="6532245" cy="846455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algn="just" marL="25400" marR="17780">
              <a:lnSpc>
                <a:spcPct val="100000"/>
              </a:lnSpc>
              <a:spcBef>
                <a:spcPts val="95"/>
              </a:spcBef>
            </a:pPr>
            <a:r>
              <a:rPr dirty="0" sz="1200" spc="65">
                <a:latin typeface="Calibri"/>
                <a:cs typeface="Calibri"/>
              </a:rPr>
              <a:t>The</a:t>
            </a:r>
            <a:r>
              <a:rPr dirty="0" sz="1200" spc="31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replacement</a:t>
            </a:r>
            <a:r>
              <a:rPr dirty="0" sz="1200" spc="32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of</a:t>
            </a:r>
            <a:r>
              <a:rPr dirty="0" sz="1200" spc="31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the</a:t>
            </a:r>
            <a:r>
              <a:rPr dirty="0" sz="1200" spc="31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non-terminal</a:t>
            </a:r>
            <a:r>
              <a:rPr dirty="0" sz="1200" spc="32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symbol</a:t>
            </a:r>
            <a:r>
              <a:rPr dirty="0" sz="1200" spc="310">
                <a:latin typeface="Calibri"/>
                <a:cs typeface="Calibri"/>
              </a:rPr>
              <a:t> </a:t>
            </a:r>
            <a:r>
              <a:rPr dirty="0" sz="1200" spc="75">
                <a:latin typeface="Calibri"/>
                <a:cs typeface="Calibri"/>
              </a:rPr>
              <a:t>operator</a:t>
            </a:r>
            <a:r>
              <a:rPr dirty="0" sz="1200" spc="32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begins</a:t>
            </a:r>
            <a:r>
              <a:rPr dirty="0" sz="1200" spc="31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with</a:t>
            </a:r>
            <a:r>
              <a:rPr dirty="0" sz="1200" spc="32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a</a:t>
            </a:r>
            <a:r>
              <a:rPr dirty="0" sz="1200" spc="32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vertical</a:t>
            </a:r>
            <a:r>
              <a:rPr dirty="0" sz="1200" spc="32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line.</a:t>
            </a:r>
            <a:r>
              <a:rPr dirty="0" sz="1200" spc="270">
                <a:latin typeface="Calibri"/>
                <a:cs typeface="Calibri"/>
              </a:rPr>
              <a:t>  </a:t>
            </a:r>
            <a:r>
              <a:rPr dirty="0" sz="1200" spc="75">
                <a:latin typeface="Calibri"/>
                <a:cs typeface="Calibri"/>
              </a:rPr>
              <a:t>This</a:t>
            </a:r>
            <a:r>
              <a:rPr dirty="0" sz="1200" spc="315">
                <a:latin typeface="Calibri"/>
                <a:cs typeface="Calibri"/>
              </a:rPr>
              <a:t> </a:t>
            </a:r>
            <a:r>
              <a:rPr dirty="0" sz="1200" spc="-10">
                <a:latin typeface="Calibri"/>
                <a:cs typeface="Calibri"/>
              </a:rPr>
              <a:t>means </a:t>
            </a:r>
            <a:r>
              <a:rPr dirty="0" sz="1200">
                <a:latin typeface="Calibri"/>
                <a:cs typeface="Calibri"/>
              </a:rPr>
              <a:t>that</a:t>
            </a:r>
            <a:r>
              <a:rPr dirty="0" sz="1200" spc="300">
                <a:latin typeface="Calibri"/>
                <a:cs typeface="Calibri"/>
              </a:rPr>
              <a:t> </a:t>
            </a:r>
            <a:r>
              <a:rPr dirty="0" sz="1200" spc="75">
                <a:latin typeface="Calibri"/>
                <a:cs typeface="Calibri"/>
              </a:rPr>
              <a:t>operator</a:t>
            </a:r>
            <a:r>
              <a:rPr dirty="0" sz="1200" spc="30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can</a:t>
            </a:r>
            <a:r>
              <a:rPr dirty="0" sz="1200" spc="30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be</a:t>
            </a:r>
            <a:r>
              <a:rPr dirty="0" sz="1200" spc="30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replaced</a:t>
            </a:r>
            <a:r>
              <a:rPr dirty="0" sz="1200" spc="30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by</a:t>
            </a:r>
            <a:r>
              <a:rPr dirty="0" sz="1200" spc="30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nothing</a:t>
            </a:r>
            <a:r>
              <a:rPr dirty="0" sz="1200" spc="30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(simulated</a:t>
            </a:r>
            <a:r>
              <a:rPr dirty="0" sz="1200" spc="30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empty</a:t>
            </a:r>
            <a:r>
              <a:rPr dirty="0" sz="1200" spc="30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symbol).</a:t>
            </a:r>
            <a:r>
              <a:rPr dirty="0" sz="1200" spc="220">
                <a:latin typeface="Calibri"/>
                <a:cs typeface="Calibri"/>
              </a:rPr>
              <a:t>  </a:t>
            </a:r>
            <a:r>
              <a:rPr dirty="0" sz="1200" spc="65">
                <a:latin typeface="Calibri"/>
                <a:cs typeface="Calibri"/>
              </a:rPr>
              <a:t>The</a:t>
            </a:r>
            <a:r>
              <a:rPr dirty="0" sz="1200" spc="30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non-terminal</a:t>
            </a:r>
            <a:r>
              <a:rPr dirty="0" sz="1200" spc="305">
                <a:latin typeface="Calibri"/>
                <a:cs typeface="Calibri"/>
              </a:rPr>
              <a:t> </a:t>
            </a:r>
            <a:r>
              <a:rPr dirty="0" sz="1200" spc="-10">
                <a:latin typeface="Calibri"/>
                <a:cs typeface="Calibri"/>
              </a:rPr>
              <a:t>symbol </a:t>
            </a:r>
            <a:r>
              <a:rPr dirty="0" sz="1200" spc="85">
                <a:latin typeface="Calibri"/>
                <a:cs typeface="Calibri"/>
              </a:rPr>
              <a:t>expression</a:t>
            </a:r>
            <a:r>
              <a:rPr dirty="0" sz="1200" spc="12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must</a:t>
            </a:r>
            <a:r>
              <a:rPr dirty="0" sz="1200" spc="13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not</a:t>
            </a:r>
            <a:r>
              <a:rPr dirty="0" sz="1200" spc="13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be</a:t>
            </a:r>
            <a:r>
              <a:rPr dirty="0" sz="1200" spc="130">
                <a:latin typeface="Calibri"/>
                <a:cs typeface="Calibri"/>
              </a:rPr>
              <a:t> </a:t>
            </a:r>
            <a:r>
              <a:rPr dirty="0" sz="1200" spc="-10">
                <a:latin typeface="Calibri"/>
                <a:cs typeface="Calibri"/>
              </a:rPr>
              <a:t>empty.</a:t>
            </a:r>
            <a:endParaRPr sz="1200">
              <a:latin typeface="Calibri"/>
              <a:cs typeface="Calibri"/>
            </a:endParaRPr>
          </a:p>
          <a:p>
            <a:pPr marL="196215">
              <a:lnSpc>
                <a:spcPct val="100000"/>
              </a:lnSpc>
              <a:spcBef>
                <a:spcPts val="944"/>
              </a:spcBef>
            </a:pPr>
            <a:r>
              <a:rPr dirty="0" baseline="27777" sz="1050">
                <a:latin typeface="Roboto"/>
                <a:cs typeface="Roboto"/>
              </a:rPr>
              <a:t>1</a:t>
            </a:r>
            <a:r>
              <a:rPr dirty="0" sz="1000">
                <a:latin typeface="Calibri"/>
                <a:cs typeface="Calibri"/>
              </a:rPr>
              <a:t>Most</a:t>
            </a:r>
            <a:r>
              <a:rPr dirty="0" sz="1000" spc="180">
                <a:latin typeface="Calibri"/>
                <a:cs typeface="Calibri"/>
              </a:rPr>
              <a:t> </a:t>
            </a:r>
            <a:r>
              <a:rPr dirty="0" sz="1000">
                <a:latin typeface="Calibri"/>
                <a:cs typeface="Calibri"/>
              </a:rPr>
              <a:t>parser</a:t>
            </a:r>
            <a:r>
              <a:rPr dirty="0" sz="1000" spc="185">
                <a:latin typeface="Calibri"/>
                <a:cs typeface="Calibri"/>
              </a:rPr>
              <a:t> </a:t>
            </a:r>
            <a:r>
              <a:rPr dirty="0" sz="1000">
                <a:latin typeface="Calibri"/>
                <a:cs typeface="Calibri"/>
              </a:rPr>
              <a:t>generators</a:t>
            </a:r>
            <a:r>
              <a:rPr dirty="0" sz="1000" spc="185">
                <a:latin typeface="Calibri"/>
                <a:cs typeface="Calibri"/>
              </a:rPr>
              <a:t> </a:t>
            </a:r>
            <a:r>
              <a:rPr dirty="0" sz="1000">
                <a:latin typeface="Calibri"/>
                <a:cs typeface="Calibri"/>
              </a:rPr>
              <a:t>can</a:t>
            </a:r>
            <a:r>
              <a:rPr dirty="0" sz="1000" spc="185">
                <a:latin typeface="Calibri"/>
                <a:cs typeface="Calibri"/>
              </a:rPr>
              <a:t> </a:t>
            </a:r>
            <a:r>
              <a:rPr dirty="0" sz="1000">
                <a:latin typeface="Calibri"/>
                <a:cs typeface="Calibri"/>
              </a:rPr>
              <a:t>also</a:t>
            </a:r>
            <a:r>
              <a:rPr dirty="0" sz="1000" spc="185">
                <a:latin typeface="Calibri"/>
                <a:cs typeface="Calibri"/>
              </a:rPr>
              <a:t> </a:t>
            </a:r>
            <a:r>
              <a:rPr dirty="0" sz="1000">
                <a:latin typeface="Calibri"/>
                <a:cs typeface="Calibri"/>
              </a:rPr>
              <a:t>handle</a:t>
            </a:r>
            <a:r>
              <a:rPr dirty="0" sz="1000" spc="185">
                <a:latin typeface="Calibri"/>
                <a:cs typeface="Calibri"/>
              </a:rPr>
              <a:t> </a:t>
            </a:r>
            <a:r>
              <a:rPr dirty="0" sz="1000">
                <a:latin typeface="Calibri"/>
                <a:cs typeface="Calibri"/>
              </a:rPr>
              <a:t>contextual</a:t>
            </a:r>
            <a:r>
              <a:rPr dirty="0" sz="1000" spc="185">
                <a:latin typeface="Calibri"/>
                <a:cs typeface="Calibri"/>
              </a:rPr>
              <a:t> </a:t>
            </a:r>
            <a:r>
              <a:rPr dirty="0" sz="1000">
                <a:latin typeface="Calibri"/>
                <a:cs typeface="Calibri"/>
              </a:rPr>
              <a:t>grammars</a:t>
            </a:r>
            <a:r>
              <a:rPr dirty="0" sz="1000" spc="185">
                <a:latin typeface="Calibri"/>
                <a:cs typeface="Calibri"/>
              </a:rPr>
              <a:t> </a:t>
            </a:r>
            <a:r>
              <a:rPr dirty="0" sz="1000" spc="125">
                <a:latin typeface="Calibri"/>
                <a:cs typeface="Calibri"/>
              </a:rPr>
              <a:t>(YACC,</a:t>
            </a:r>
            <a:r>
              <a:rPr dirty="0" sz="1000" spc="185">
                <a:latin typeface="Calibri"/>
                <a:cs typeface="Calibri"/>
              </a:rPr>
              <a:t> </a:t>
            </a:r>
            <a:r>
              <a:rPr dirty="0" sz="1000" spc="90">
                <a:latin typeface="Calibri"/>
                <a:cs typeface="Calibri"/>
              </a:rPr>
              <a:t>BISON,</a:t>
            </a:r>
            <a:r>
              <a:rPr dirty="0" sz="1000" spc="185">
                <a:latin typeface="Calibri"/>
                <a:cs typeface="Calibri"/>
              </a:rPr>
              <a:t> </a:t>
            </a:r>
            <a:r>
              <a:rPr dirty="0" sz="1000" spc="75">
                <a:latin typeface="Calibri"/>
                <a:cs typeface="Calibri"/>
              </a:rPr>
              <a:t>PerlCC,</a:t>
            </a:r>
            <a:r>
              <a:rPr dirty="0" sz="1000" spc="185">
                <a:latin typeface="Calibri"/>
                <a:cs typeface="Calibri"/>
              </a:rPr>
              <a:t> </a:t>
            </a:r>
            <a:r>
              <a:rPr dirty="0" sz="1000" spc="70">
                <a:latin typeface="Calibri"/>
                <a:cs typeface="Calibri"/>
              </a:rPr>
              <a:t>JavaCC.)</a:t>
            </a:r>
            <a:endParaRPr sz="1000">
              <a:latin typeface="Calibri"/>
              <a:cs typeface="Calibri"/>
            </a:endParaRPr>
          </a:p>
        </p:txBody>
      </p:sp>
      <p:sp>
        <p:nvSpPr>
          <p:cNvPr id="9" name="object 9" descr="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49530">
              <a:lnSpc>
                <a:spcPts val="1235"/>
              </a:lnSpc>
            </a:pPr>
            <a:fld id="{81D60167-4931-47E6-BA6A-407CBD079E47}" type="slidenum">
              <a:rPr dirty="0" spc="-25"/>
              <a:t>35</a:t>
            </a:fld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 txBox="1"/>
          <p:nvPr/>
        </p:nvSpPr>
        <p:spPr>
          <a:xfrm>
            <a:off x="573925" y="411350"/>
            <a:ext cx="6505575" cy="730885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algn="r" marR="5080">
              <a:lnSpc>
                <a:spcPct val="100000"/>
              </a:lnSpc>
              <a:spcBef>
                <a:spcPts val="95"/>
              </a:spcBef>
            </a:pPr>
            <a:r>
              <a:rPr dirty="0" sz="1200" i="1">
                <a:latin typeface="Calibri"/>
                <a:cs typeface="Calibri"/>
              </a:rPr>
              <a:t>Syntactical</a:t>
            </a:r>
            <a:r>
              <a:rPr dirty="0" sz="1200" spc="475" i="1">
                <a:latin typeface="Calibri"/>
                <a:cs typeface="Calibri"/>
              </a:rPr>
              <a:t> </a:t>
            </a:r>
            <a:r>
              <a:rPr dirty="0" sz="1200" spc="-10" i="1">
                <a:latin typeface="Calibri"/>
                <a:cs typeface="Calibri"/>
              </a:rPr>
              <a:t>analysis</a:t>
            </a:r>
            <a:endParaRPr sz="12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1215"/>
              </a:spcBef>
            </a:pPr>
            <a:endParaRPr sz="12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dirty="0" sz="1200">
                <a:latin typeface="Calibri"/>
                <a:cs typeface="Calibri"/>
              </a:rPr>
              <a:t>Example</a:t>
            </a:r>
            <a:r>
              <a:rPr dirty="0" sz="1200" spc="32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of</a:t>
            </a:r>
            <a:r>
              <a:rPr dirty="0" sz="1200" spc="32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the</a:t>
            </a:r>
            <a:r>
              <a:rPr dirty="0" sz="1200" spc="32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related</a:t>
            </a:r>
            <a:r>
              <a:rPr dirty="0" sz="1200" spc="32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mini-parser:</a:t>
            </a:r>
            <a:r>
              <a:rPr dirty="0" sz="1200" spc="125">
                <a:latin typeface="Calibri"/>
                <a:cs typeface="Calibri"/>
              </a:rPr>
              <a:t>  </a:t>
            </a:r>
            <a:r>
              <a:rPr dirty="0" sz="1200">
                <a:latin typeface="Calibri"/>
                <a:cs typeface="Calibri"/>
                <a:hlinkClick r:id="rId2"/>
              </a:rPr>
              <a:t>https://github.com/meyerd/flex-bison-</a:t>
            </a:r>
            <a:r>
              <a:rPr dirty="0" sz="1200" spc="-10">
                <a:latin typeface="Calibri"/>
                <a:cs typeface="Calibri"/>
                <a:hlinkClick r:id="rId2"/>
              </a:rPr>
              <a:t>example</a:t>
            </a:r>
            <a:endParaRPr sz="1200">
              <a:latin typeface="Calibri"/>
              <a:cs typeface="Calibri"/>
            </a:endParaRPr>
          </a:p>
        </p:txBody>
      </p:sp>
      <p:grpSp>
        <p:nvGrpSpPr>
          <p:cNvPr id="3" name="object 3" descr=""/>
          <p:cNvGrpSpPr/>
          <p:nvPr/>
        </p:nvGrpSpPr>
        <p:grpSpPr>
          <a:xfrm>
            <a:off x="541070" y="1903349"/>
            <a:ext cx="6571615" cy="2211705"/>
            <a:chOff x="541070" y="1903349"/>
            <a:chExt cx="6571615" cy="2211705"/>
          </a:xfrm>
        </p:grpSpPr>
        <p:sp>
          <p:nvSpPr>
            <p:cNvPr id="4" name="object 4" descr=""/>
            <p:cNvSpPr/>
            <p:nvPr/>
          </p:nvSpPr>
          <p:spPr>
            <a:xfrm>
              <a:off x="543610" y="1905889"/>
              <a:ext cx="6566534" cy="43180"/>
            </a:xfrm>
            <a:custGeom>
              <a:avLst/>
              <a:gdLst/>
              <a:ahLst/>
              <a:cxnLst/>
              <a:rect l="l" t="t" r="r" b="b"/>
              <a:pathLst>
                <a:path w="6566534" h="43180">
                  <a:moveTo>
                    <a:pt x="6566039" y="0"/>
                  </a:moveTo>
                  <a:lnTo>
                    <a:pt x="0" y="0"/>
                  </a:lnTo>
                  <a:lnTo>
                    <a:pt x="0" y="43014"/>
                  </a:lnTo>
                  <a:lnTo>
                    <a:pt x="6566039" y="43014"/>
                  </a:lnTo>
                  <a:lnTo>
                    <a:pt x="6566039" y="0"/>
                  </a:lnTo>
                  <a:close/>
                </a:path>
              </a:pathLst>
            </a:custGeom>
            <a:solidFill>
              <a:srgbClr val="F2F2F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 descr=""/>
            <p:cNvSpPr/>
            <p:nvPr/>
          </p:nvSpPr>
          <p:spPr>
            <a:xfrm>
              <a:off x="546138" y="1905889"/>
              <a:ext cx="0" cy="43180"/>
            </a:xfrm>
            <a:custGeom>
              <a:avLst/>
              <a:gdLst/>
              <a:ahLst/>
              <a:cxnLst/>
              <a:rect l="l" t="t" r="r" b="b"/>
              <a:pathLst>
                <a:path w="0" h="43180">
                  <a:moveTo>
                    <a:pt x="0" y="43014"/>
                  </a:moveTo>
                  <a:lnTo>
                    <a:pt x="0" y="0"/>
                  </a:lnTo>
                </a:path>
              </a:pathLst>
            </a:custGeom>
            <a:ln w="505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 descr=""/>
            <p:cNvSpPr/>
            <p:nvPr/>
          </p:nvSpPr>
          <p:spPr>
            <a:xfrm>
              <a:off x="543610" y="1908416"/>
              <a:ext cx="43180" cy="0"/>
            </a:xfrm>
            <a:custGeom>
              <a:avLst/>
              <a:gdLst/>
              <a:ahLst/>
              <a:cxnLst/>
              <a:rect l="l" t="t" r="r" b="b"/>
              <a:pathLst>
                <a:path w="43179" h="0">
                  <a:moveTo>
                    <a:pt x="0" y="0"/>
                  </a:moveTo>
                  <a:lnTo>
                    <a:pt x="43014" y="0"/>
                  </a:lnTo>
                </a:path>
              </a:pathLst>
            </a:custGeom>
            <a:ln w="505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7" name="object 7" descr=""/>
            <p:cNvSpPr/>
            <p:nvPr/>
          </p:nvSpPr>
          <p:spPr>
            <a:xfrm>
              <a:off x="586625" y="1908416"/>
              <a:ext cx="6480175" cy="0"/>
            </a:xfrm>
            <a:custGeom>
              <a:avLst/>
              <a:gdLst/>
              <a:ahLst/>
              <a:cxnLst/>
              <a:rect l="l" t="t" r="r" b="b"/>
              <a:pathLst>
                <a:path w="6480175" h="0">
                  <a:moveTo>
                    <a:pt x="0" y="0"/>
                  </a:moveTo>
                  <a:lnTo>
                    <a:pt x="6479997" y="0"/>
                  </a:lnTo>
                </a:path>
              </a:pathLst>
            </a:custGeom>
            <a:ln w="505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8" name="object 8" descr=""/>
            <p:cNvSpPr/>
            <p:nvPr/>
          </p:nvSpPr>
          <p:spPr>
            <a:xfrm>
              <a:off x="7066622" y="1908416"/>
              <a:ext cx="43180" cy="0"/>
            </a:xfrm>
            <a:custGeom>
              <a:avLst/>
              <a:gdLst/>
              <a:ahLst/>
              <a:cxnLst/>
              <a:rect l="l" t="t" r="r" b="b"/>
              <a:pathLst>
                <a:path w="43179" h="0">
                  <a:moveTo>
                    <a:pt x="0" y="0"/>
                  </a:moveTo>
                  <a:lnTo>
                    <a:pt x="43014" y="0"/>
                  </a:lnTo>
                </a:path>
              </a:pathLst>
            </a:custGeom>
            <a:ln w="505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9" name="object 9" descr=""/>
            <p:cNvSpPr/>
            <p:nvPr/>
          </p:nvSpPr>
          <p:spPr>
            <a:xfrm>
              <a:off x="7107123" y="1905889"/>
              <a:ext cx="0" cy="43180"/>
            </a:xfrm>
            <a:custGeom>
              <a:avLst/>
              <a:gdLst/>
              <a:ahLst/>
              <a:cxnLst/>
              <a:rect l="l" t="t" r="r" b="b"/>
              <a:pathLst>
                <a:path w="0" h="43180">
                  <a:moveTo>
                    <a:pt x="0" y="43014"/>
                  </a:moveTo>
                  <a:lnTo>
                    <a:pt x="0" y="0"/>
                  </a:lnTo>
                </a:path>
              </a:pathLst>
            </a:custGeom>
            <a:ln w="505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0" name="object 10" descr=""/>
            <p:cNvSpPr/>
            <p:nvPr/>
          </p:nvSpPr>
          <p:spPr>
            <a:xfrm>
              <a:off x="548665" y="1948916"/>
              <a:ext cx="38100" cy="120650"/>
            </a:xfrm>
            <a:custGeom>
              <a:avLst/>
              <a:gdLst/>
              <a:ahLst/>
              <a:cxnLst/>
              <a:rect l="l" t="t" r="r" b="b"/>
              <a:pathLst>
                <a:path w="38100" h="120650">
                  <a:moveTo>
                    <a:pt x="37960" y="0"/>
                  </a:moveTo>
                  <a:lnTo>
                    <a:pt x="0" y="0"/>
                  </a:lnTo>
                  <a:lnTo>
                    <a:pt x="0" y="120192"/>
                  </a:lnTo>
                  <a:lnTo>
                    <a:pt x="37960" y="120192"/>
                  </a:lnTo>
                  <a:lnTo>
                    <a:pt x="37960" y="0"/>
                  </a:lnTo>
                  <a:close/>
                </a:path>
              </a:pathLst>
            </a:custGeom>
            <a:solidFill>
              <a:srgbClr val="F2F2F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1" name="object 11" descr=""/>
            <p:cNvSpPr/>
            <p:nvPr/>
          </p:nvSpPr>
          <p:spPr>
            <a:xfrm>
              <a:off x="546138" y="1948916"/>
              <a:ext cx="0" cy="120650"/>
            </a:xfrm>
            <a:custGeom>
              <a:avLst/>
              <a:gdLst/>
              <a:ahLst/>
              <a:cxnLst/>
              <a:rect l="l" t="t" r="r" b="b"/>
              <a:pathLst>
                <a:path w="0" h="120650">
                  <a:moveTo>
                    <a:pt x="0" y="120192"/>
                  </a:moveTo>
                  <a:lnTo>
                    <a:pt x="0" y="0"/>
                  </a:lnTo>
                </a:path>
              </a:pathLst>
            </a:custGeom>
            <a:ln w="5054">
              <a:solidFill>
                <a:srgbClr val="F2F2F2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2" name="object 12" descr=""/>
            <p:cNvSpPr/>
            <p:nvPr/>
          </p:nvSpPr>
          <p:spPr>
            <a:xfrm>
              <a:off x="546138" y="1948916"/>
              <a:ext cx="0" cy="120650"/>
            </a:xfrm>
            <a:custGeom>
              <a:avLst/>
              <a:gdLst/>
              <a:ahLst/>
              <a:cxnLst/>
              <a:rect l="l" t="t" r="r" b="b"/>
              <a:pathLst>
                <a:path w="0" h="120650">
                  <a:moveTo>
                    <a:pt x="0" y="120192"/>
                  </a:moveTo>
                  <a:lnTo>
                    <a:pt x="0" y="0"/>
                  </a:lnTo>
                </a:path>
              </a:pathLst>
            </a:custGeom>
            <a:ln w="505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3" name="object 13" descr=""/>
            <p:cNvSpPr/>
            <p:nvPr/>
          </p:nvSpPr>
          <p:spPr>
            <a:xfrm>
              <a:off x="586625" y="1948916"/>
              <a:ext cx="6518275" cy="120650"/>
            </a:xfrm>
            <a:custGeom>
              <a:avLst/>
              <a:gdLst/>
              <a:ahLst/>
              <a:cxnLst/>
              <a:rect l="l" t="t" r="r" b="b"/>
              <a:pathLst>
                <a:path w="6518275" h="120650">
                  <a:moveTo>
                    <a:pt x="6517957" y="0"/>
                  </a:moveTo>
                  <a:lnTo>
                    <a:pt x="6479997" y="0"/>
                  </a:lnTo>
                  <a:lnTo>
                    <a:pt x="0" y="0"/>
                  </a:lnTo>
                  <a:lnTo>
                    <a:pt x="0" y="120192"/>
                  </a:lnTo>
                  <a:lnTo>
                    <a:pt x="6479997" y="120192"/>
                  </a:lnTo>
                  <a:lnTo>
                    <a:pt x="6517957" y="120192"/>
                  </a:lnTo>
                  <a:lnTo>
                    <a:pt x="6517957" y="0"/>
                  </a:lnTo>
                  <a:close/>
                </a:path>
              </a:pathLst>
            </a:custGeom>
            <a:solidFill>
              <a:srgbClr val="F2F2F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4" name="object 14" descr=""/>
            <p:cNvSpPr/>
            <p:nvPr/>
          </p:nvSpPr>
          <p:spPr>
            <a:xfrm>
              <a:off x="7107123" y="1948916"/>
              <a:ext cx="0" cy="120650"/>
            </a:xfrm>
            <a:custGeom>
              <a:avLst/>
              <a:gdLst/>
              <a:ahLst/>
              <a:cxnLst/>
              <a:rect l="l" t="t" r="r" b="b"/>
              <a:pathLst>
                <a:path w="0" h="120650">
                  <a:moveTo>
                    <a:pt x="0" y="120192"/>
                  </a:moveTo>
                  <a:lnTo>
                    <a:pt x="0" y="0"/>
                  </a:lnTo>
                </a:path>
              </a:pathLst>
            </a:custGeom>
            <a:ln w="5054">
              <a:solidFill>
                <a:srgbClr val="F2F2F2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5" name="object 15" descr=""/>
            <p:cNvSpPr/>
            <p:nvPr/>
          </p:nvSpPr>
          <p:spPr>
            <a:xfrm>
              <a:off x="7107123" y="1948916"/>
              <a:ext cx="0" cy="120650"/>
            </a:xfrm>
            <a:custGeom>
              <a:avLst/>
              <a:gdLst/>
              <a:ahLst/>
              <a:cxnLst/>
              <a:rect l="l" t="t" r="r" b="b"/>
              <a:pathLst>
                <a:path w="0" h="120650">
                  <a:moveTo>
                    <a:pt x="0" y="120192"/>
                  </a:moveTo>
                  <a:lnTo>
                    <a:pt x="0" y="0"/>
                  </a:lnTo>
                </a:path>
              </a:pathLst>
            </a:custGeom>
            <a:ln w="505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6" name="object 16" descr=""/>
            <p:cNvSpPr/>
            <p:nvPr/>
          </p:nvSpPr>
          <p:spPr>
            <a:xfrm>
              <a:off x="548665" y="2069109"/>
              <a:ext cx="38100" cy="120650"/>
            </a:xfrm>
            <a:custGeom>
              <a:avLst/>
              <a:gdLst/>
              <a:ahLst/>
              <a:cxnLst/>
              <a:rect l="l" t="t" r="r" b="b"/>
              <a:pathLst>
                <a:path w="38100" h="120650">
                  <a:moveTo>
                    <a:pt x="37960" y="0"/>
                  </a:moveTo>
                  <a:lnTo>
                    <a:pt x="0" y="0"/>
                  </a:lnTo>
                  <a:lnTo>
                    <a:pt x="0" y="120192"/>
                  </a:lnTo>
                  <a:lnTo>
                    <a:pt x="37960" y="120192"/>
                  </a:lnTo>
                  <a:lnTo>
                    <a:pt x="37960" y="0"/>
                  </a:lnTo>
                  <a:close/>
                </a:path>
              </a:pathLst>
            </a:custGeom>
            <a:solidFill>
              <a:srgbClr val="F2F2F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7" name="object 17" descr=""/>
            <p:cNvSpPr/>
            <p:nvPr/>
          </p:nvSpPr>
          <p:spPr>
            <a:xfrm>
              <a:off x="546138" y="2069109"/>
              <a:ext cx="0" cy="120650"/>
            </a:xfrm>
            <a:custGeom>
              <a:avLst/>
              <a:gdLst/>
              <a:ahLst/>
              <a:cxnLst/>
              <a:rect l="l" t="t" r="r" b="b"/>
              <a:pathLst>
                <a:path w="0" h="120650">
                  <a:moveTo>
                    <a:pt x="0" y="120192"/>
                  </a:moveTo>
                  <a:lnTo>
                    <a:pt x="0" y="0"/>
                  </a:lnTo>
                </a:path>
              </a:pathLst>
            </a:custGeom>
            <a:ln w="5054">
              <a:solidFill>
                <a:srgbClr val="F2F2F2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8" name="object 18" descr=""/>
            <p:cNvSpPr/>
            <p:nvPr/>
          </p:nvSpPr>
          <p:spPr>
            <a:xfrm>
              <a:off x="546138" y="2069109"/>
              <a:ext cx="0" cy="120650"/>
            </a:xfrm>
            <a:custGeom>
              <a:avLst/>
              <a:gdLst/>
              <a:ahLst/>
              <a:cxnLst/>
              <a:rect l="l" t="t" r="r" b="b"/>
              <a:pathLst>
                <a:path w="0" h="120650">
                  <a:moveTo>
                    <a:pt x="0" y="120192"/>
                  </a:moveTo>
                  <a:lnTo>
                    <a:pt x="0" y="0"/>
                  </a:lnTo>
                </a:path>
              </a:pathLst>
            </a:custGeom>
            <a:ln w="505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9" name="object 19" descr=""/>
            <p:cNvSpPr/>
            <p:nvPr/>
          </p:nvSpPr>
          <p:spPr>
            <a:xfrm>
              <a:off x="586625" y="2069109"/>
              <a:ext cx="6518275" cy="120650"/>
            </a:xfrm>
            <a:custGeom>
              <a:avLst/>
              <a:gdLst/>
              <a:ahLst/>
              <a:cxnLst/>
              <a:rect l="l" t="t" r="r" b="b"/>
              <a:pathLst>
                <a:path w="6518275" h="120650">
                  <a:moveTo>
                    <a:pt x="6517957" y="0"/>
                  </a:moveTo>
                  <a:lnTo>
                    <a:pt x="6479997" y="0"/>
                  </a:lnTo>
                  <a:lnTo>
                    <a:pt x="0" y="0"/>
                  </a:lnTo>
                  <a:lnTo>
                    <a:pt x="0" y="120192"/>
                  </a:lnTo>
                  <a:lnTo>
                    <a:pt x="6479997" y="120192"/>
                  </a:lnTo>
                  <a:lnTo>
                    <a:pt x="6517957" y="120192"/>
                  </a:lnTo>
                  <a:lnTo>
                    <a:pt x="6517957" y="0"/>
                  </a:lnTo>
                  <a:close/>
                </a:path>
              </a:pathLst>
            </a:custGeom>
            <a:solidFill>
              <a:srgbClr val="F2F2F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0" name="object 20" descr=""/>
            <p:cNvSpPr/>
            <p:nvPr/>
          </p:nvSpPr>
          <p:spPr>
            <a:xfrm>
              <a:off x="7107123" y="2069109"/>
              <a:ext cx="0" cy="120650"/>
            </a:xfrm>
            <a:custGeom>
              <a:avLst/>
              <a:gdLst/>
              <a:ahLst/>
              <a:cxnLst/>
              <a:rect l="l" t="t" r="r" b="b"/>
              <a:pathLst>
                <a:path w="0" h="120650">
                  <a:moveTo>
                    <a:pt x="0" y="120192"/>
                  </a:moveTo>
                  <a:lnTo>
                    <a:pt x="0" y="0"/>
                  </a:lnTo>
                </a:path>
              </a:pathLst>
            </a:custGeom>
            <a:ln w="5054">
              <a:solidFill>
                <a:srgbClr val="F2F2F2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1" name="object 21" descr=""/>
            <p:cNvSpPr/>
            <p:nvPr/>
          </p:nvSpPr>
          <p:spPr>
            <a:xfrm>
              <a:off x="7107123" y="2069109"/>
              <a:ext cx="0" cy="120650"/>
            </a:xfrm>
            <a:custGeom>
              <a:avLst/>
              <a:gdLst/>
              <a:ahLst/>
              <a:cxnLst/>
              <a:rect l="l" t="t" r="r" b="b"/>
              <a:pathLst>
                <a:path w="0" h="120650">
                  <a:moveTo>
                    <a:pt x="0" y="120192"/>
                  </a:moveTo>
                  <a:lnTo>
                    <a:pt x="0" y="0"/>
                  </a:lnTo>
                </a:path>
              </a:pathLst>
            </a:custGeom>
            <a:ln w="505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2" name="object 22" descr=""/>
            <p:cNvSpPr/>
            <p:nvPr/>
          </p:nvSpPr>
          <p:spPr>
            <a:xfrm>
              <a:off x="548665" y="2189315"/>
              <a:ext cx="38100" cy="120650"/>
            </a:xfrm>
            <a:custGeom>
              <a:avLst/>
              <a:gdLst/>
              <a:ahLst/>
              <a:cxnLst/>
              <a:rect l="l" t="t" r="r" b="b"/>
              <a:pathLst>
                <a:path w="38100" h="120650">
                  <a:moveTo>
                    <a:pt x="37960" y="0"/>
                  </a:moveTo>
                  <a:lnTo>
                    <a:pt x="0" y="0"/>
                  </a:lnTo>
                  <a:lnTo>
                    <a:pt x="0" y="120192"/>
                  </a:lnTo>
                  <a:lnTo>
                    <a:pt x="37960" y="120192"/>
                  </a:lnTo>
                  <a:lnTo>
                    <a:pt x="37960" y="0"/>
                  </a:lnTo>
                  <a:close/>
                </a:path>
              </a:pathLst>
            </a:custGeom>
            <a:solidFill>
              <a:srgbClr val="F2F2F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3" name="object 23" descr=""/>
            <p:cNvSpPr/>
            <p:nvPr/>
          </p:nvSpPr>
          <p:spPr>
            <a:xfrm>
              <a:off x="546138" y="2189315"/>
              <a:ext cx="0" cy="120650"/>
            </a:xfrm>
            <a:custGeom>
              <a:avLst/>
              <a:gdLst/>
              <a:ahLst/>
              <a:cxnLst/>
              <a:rect l="l" t="t" r="r" b="b"/>
              <a:pathLst>
                <a:path w="0" h="120650">
                  <a:moveTo>
                    <a:pt x="0" y="120192"/>
                  </a:moveTo>
                  <a:lnTo>
                    <a:pt x="0" y="0"/>
                  </a:lnTo>
                </a:path>
              </a:pathLst>
            </a:custGeom>
            <a:ln w="5054">
              <a:solidFill>
                <a:srgbClr val="F2F2F2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4" name="object 24" descr=""/>
            <p:cNvSpPr/>
            <p:nvPr/>
          </p:nvSpPr>
          <p:spPr>
            <a:xfrm>
              <a:off x="546138" y="2189315"/>
              <a:ext cx="0" cy="120650"/>
            </a:xfrm>
            <a:custGeom>
              <a:avLst/>
              <a:gdLst/>
              <a:ahLst/>
              <a:cxnLst/>
              <a:rect l="l" t="t" r="r" b="b"/>
              <a:pathLst>
                <a:path w="0" h="120650">
                  <a:moveTo>
                    <a:pt x="0" y="120192"/>
                  </a:moveTo>
                  <a:lnTo>
                    <a:pt x="0" y="0"/>
                  </a:lnTo>
                </a:path>
              </a:pathLst>
            </a:custGeom>
            <a:ln w="505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5" name="object 25" descr=""/>
            <p:cNvSpPr/>
            <p:nvPr/>
          </p:nvSpPr>
          <p:spPr>
            <a:xfrm>
              <a:off x="586625" y="2189314"/>
              <a:ext cx="6518275" cy="120650"/>
            </a:xfrm>
            <a:custGeom>
              <a:avLst/>
              <a:gdLst/>
              <a:ahLst/>
              <a:cxnLst/>
              <a:rect l="l" t="t" r="r" b="b"/>
              <a:pathLst>
                <a:path w="6518275" h="120650">
                  <a:moveTo>
                    <a:pt x="6517957" y="0"/>
                  </a:moveTo>
                  <a:lnTo>
                    <a:pt x="6479997" y="0"/>
                  </a:lnTo>
                  <a:lnTo>
                    <a:pt x="0" y="0"/>
                  </a:lnTo>
                  <a:lnTo>
                    <a:pt x="0" y="120192"/>
                  </a:lnTo>
                  <a:lnTo>
                    <a:pt x="6479997" y="120192"/>
                  </a:lnTo>
                  <a:lnTo>
                    <a:pt x="6517957" y="120192"/>
                  </a:lnTo>
                  <a:lnTo>
                    <a:pt x="6517957" y="0"/>
                  </a:lnTo>
                  <a:close/>
                </a:path>
              </a:pathLst>
            </a:custGeom>
            <a:solidFill>
              <a:srgbClr val="F2F2F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6" name="object 26" descr=""/>
            <p:cNvSpPr/>
            <p:nvPr/>
          </p:nvSpPr>
          <p:spPr>
            <a:xfrm>
              <a:off x="7107123" y="2189315"/>
              <a:ext cx="0" cy="120650"/>
            </a:xfrm>
            <a:custGeom>
              <a:avLst/>
              <a:gdLst/>
              <a:ahLst/>
              <a:cxnLst/>
              <a:rect l="l" t="t" r="r" b="b"/>
              <a:pathLst>
                <a:path w="0" h="120650">
                  <a:moveTo>
                    <a:pt x="0" y="120192"/>
                  </a:moveTo>
                  <a:lnTo>
                    <a:pt x="0" y="0"/>
                  </a:lnTo>
                </a:path>
              </a:pathLst>
            </a:custGeom>
            <a:ln w="5054">
              <a:solidFill>
                <a:srgbClr val="F2F2F2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7" name="object 27" descr=""/>
            <p:cNvSpPr/>
            <p:nvPr/>
          </p:nvSpPr>
          <p:spPr>
            <a:xfrm>
              <a:off x="7107123" y="2189315"/>
              <a:ext cx="0" cy="120650"/>
            </a:xfrm>
            <a:custGeom>
              <a:avLst/>
              <a:gdLst/>
              <a:ahLst/>
              <a:cxnLst/>
              <a:rect l="l" t="t" r="r" b="b"/>
              <a:pathLst>
                <a:path w="0" h="120650">
                  <a:moveTo>
                    <a:pt x="0" y="120192"/>
                  </a:moveTo>
                  <a:lnTo>
                    <a:pt x="0" y="0"/>
                  </a:lnTo>
                </a:path>
              </a:pathLst>
            </a:custGeom>
            <a:ln w="505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8" name="object 28" descr=""/>
            <p:cNvSpPr/>
            <p:nvPr/>
          </p:nvSpPr>
          <p:spPr>
            <a:xfrm>
              <a:off x="548665" y="2309507"/>
              <a:ext cx="38100" cy="120650"/>
            </a:xfrm>
            <a:custGeom>
              <a:avLst/>
              <a:gdLst/>
              <a:ahLst/>
              <a:cxnLst/>
              <a:rect l="l" t="t" r="r" b="b"/>
              <a:pathLst>
                <a:path w="38100" h="120650">
                  <a:moveTo>
                    <a:pt x="37960" y="0"/>
                  </a:moveTo>
                  <a:lnTo>
                    <a:pt x="0" y="0"/>
                  </a:lnTo>
                  <a:lnTo>
                    <a:pt x="0" y="120192"/>
                  </a:lnTo>
                  <a:lnTo>
                    <a:pt x="37960" y="120192"/>
                  </a:lnTo>
                  <a:lnTo>
                    <a:pt x="37960" y="0"/>
                  </a:lnTo>
                  <a:close/>
                </a:path>
              </a:pathLst>
            </a:custGeom>
            <a:solidFill>
              <a:srgbClr val="F2F2F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9" name="object 29" descr=""/>
            <p:cNvSpPr/>
            <p:nvPr/>
          </p:nvSpPr>
          <p:spPr>
            <a:xfrm>
              <a:off x="546138" y="2309507"/>
              <a:ext cx="0" cy="120650"/>
            </a:xfrm>
            <a:custGeom>
              <a:avLst/>
              <a:gdLst/>
              <a:ahLst/>
              <a:cxnLst/>
              <a:rect l="l" t="t" r="r" b="b"/>
              <a:pathLst>
                <a:path w="0" h="120650">
                  <a:moveTo>
                    <a:pt x="0" y="120192"/>
                  </a:moveTo>
                  <a:lnTo>
                    <a:pt x="0" y="0"/>
                  </a:lnTo>
                </a:path>
              </a:pathLst>
            </a:custGeom>
            <a:ln w="5054">
              <a:solidFill>
                <a:srgbClr val="F2F2F2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0" name="object 30" descr=""/>
            <p:cNvSpPr/>
            <p:nvPr/>
          </p:nvSpPr>
          <p:spPr>
            <a:xfrm>
              <a:off x="546138" y="2309507"/>
              <a:ext cx="0" cy="120650"/>
            </a:xfrm>
            <a:custGeom>
              <a:avLst/>
              <a:gdLst/>
              <a:ahLst/>
              <a:cxnLst/>
              <a:rect l="l" t="t" r="r" b="b"/>
              <a:pathLst>
                <a:path w="0" h="120650">
                  <a:moveTo>
                    <a:pt x="0" y="120192"/>
                  </a:moveTo>
                  <a:lnTo>
                    <a:pt x="0" y="0"/>
                  </a:lnTo>
                </a:path>
              </a:pathLst>
            </a:custGeom>
            <a:ln w="505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1" name="object 31" descr=""/>
            <p:cNvSpPr/>
            <p:nvPr/>
          </p:nvSpPr>
          <p:spPr>
            <a:xfrm>
              <a:off x="586625" y="2309507"/>
              <a:ext cx="6518275" cy="120650"/>
            </a:xfrm>
            <a:custGeom>
              <a:avLst/>
              <a:gdLst/>
              <a:ahLst/>
              <a:cxnLst/>
              <a:rect l="l" t="t" r="r" b="b"/>
              <a:pathLst>
                <a:path w="6518275" h="120650">
                  <a:moveTo>
                    <a:pt x="6517957" y="0"/>
                  </a:moveTo>
                  <a:lnTo>
                    <a:pt x="6479997" y="0"/>
                  </a:lnTo>
                  <a:lnTo>
                    <a:pt x="0" y="0"/>
                  </a:lnTo>
                  <a:lnTo>
                    <a:pt x="0" y="120192"/>
                  </a:lnTo>
                  <a:lnTo>
                    <a:pt x="6479997" y="120192"/>
                  </a:lnTo>
                  <a:lnTo>
                    <a:pt x="6517957" y="120192"/>
                  </a:lnTo>
                  <a:lnTo>
                    <a:pt x="6517957" y="0"/>
                  </a:lnTo>
                  <a:close/>
                </a:path>
              </a:pathLst>
            </a:custGeom>
            <a:solidFill>
              <a:srgbClr val="F2F2F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2" name="object 32" descr=""/>
            <p:cNvSpPr/>
            <p:nvPr/>
          </p:nvSpPr>
          <p:spPr>
            <a:xfrm>
              <a:off x="7107123" y="2309507"/>
              <a:ext cx="0" cy="120650"/>
            </a:xfrm>
            <a:custGeom>
              <a:avLst/>
              <a:gdLst/>
              <a:ahLst/>
              <a:cxnLst/>
              <a:rect l="l" t="t" r="r" b="b"/>
              <a:pathLst>
                <a:path w="0" h="120650">
                  <a:moveTo>
                    <a:pt x="0" y="120192"/>
                  </a:moveTo>
                  <a:lnTo>
                    <a:pt x="0" y="0"/>
                  </a:lnTo>
                </a:path>
              </a:pathLst>
            </a:custGeom>
            <a:ln w="5054">
              <a:solidFill>
                <a:srgbClr val="F2F2F2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3" name="object 33" descr=""/>
            <p:cNvSpPr/>
            <p:nvPr/>
          </p:nvSpPr>
          <p:spPr>
            <a:xfrm>
              <a:off x="7107123" y="2309507"/>
              <a:ext cx="0" cy="120650"/>
            </a:xfrm>
            <a:custGeom>
              <a:avLst/>
              <a:gdLst/>
              <a:ahLst/>
              <a:cxnLst/>
              <a:rect l="l" t="t" r="r" b="b"/>
              <a:pathLst>
                <a:path w="0" h="120650">
                  <a:moveTo>
                    <a:pt x="0" y="120192"/>
                  </a:moveTo>
                  <a:lnTo>
                    <a:pt x="0" y="0"/>
                  </a:lnTo>
                </a:path>
              </a:pathLst>
            </a:custGeom>
            <a:ln w="505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4" name="object 34" descr=""/>
            <p:cNvSpPr/>
            <p:nvPr/>
          </p:nvSpPr>
          <p:spPr>
            <a:xfrm>
              <a:off x="548665" y="2429713"/>
              <a:ext cx="38100" cy="120650"/>
            </a:xfrm>
            <a:custGeom>
              <a:avLst/>
              <a:gdLst/>
              <a:ahLst/>
              <a:cxnLst/>
              <a:rect l="l" t="t" r="r" b="b"/>
              <a:pathLst>
                <a:path w="38100" h="120650">
                  <a:moveTo>
                    <a:pt x="37960" y="0"/>
                  </a:moveTo>
                  <a:lnTo>
                    <a:pt x="0" y="0"/>
                  </a:lnTo>
                  <a:lnTo>
                    <a:pt x="0" y="120192"/>
                  </a:lnTo>
                  <a:lnTo>
                    <a:pt x="37960" y="120192"/>
                  </a:lnTo>
                  <a:lnTo>
                    <a:pt x="37960" y="0"/>
                  </a:lnTo>
                  <a:close/>
                </a:path>
              </a:pathLst>
            </a:custGeom>
            <a:solidFill>
              <a:srgbClr val="F2F2F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5" name="object 35" descr=""/>
            <p:cNvSpPr/>
            <p:nvPr/>
          </p:nvSpPr>
          <p:spPr>
            <a:xfrm>
              <a:off x="546138" y="2429713"/>
              <a:ext cx="0" cy="120650"/>
            </a:xfrm>
            <a:custGeom>
              <a:avLst/>
              <a:gdLst/>
              <a:ahLst/>
              <a:cxnLst/>
              <a:rect l="l" t="t" r="r" b="b"/>
              <a:pathLst>
                <a:path w="0" h="120650">
                  <a:moveTo>
                    <a:pt x="0" y="120192"/>
                  </a:moveTo>
                  <a:lnTo>
                    <a:pt x="0" y="0"/>
                  </a:lnTo>
                </a:path>
              </a:pathLst>
            </a:custGeom>
            <a:ln w="5054">
              <a:solidFill>
                <a:srgbClr val="F2F2F2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6" name="object 36" descr=""/>
            <p:cNvSpPr/>
            <p:nvPr/>
          </p:nvSpPr>
          <p:spPr>
            <a:xfrm>
              <a:off x="546138" y="2429713"/>
              <a:ext cx="0" cy="120650"/>
            </a:xfrm>
            <a:custGeom>
              <a:avLst/>
              <a:gdLst/>
              <a:ahLst/>
              <a:cxnLst/>
              <a:rect l="l" t="t" r="r" b="b"/>
              <a:pathLst>
                <a:path w="0" h="120650">
                  <a:moveTo>
                    <a:pt x="0" y="120192"/>
                  </a:moveTo>
                  <a:lnTo>
                    <a:pt x="0" y="0"/>
                  </a:lnTo>
                </a:path>
              </a:pathLst>
            </a:custGeom>
            <a:ln w="505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7" name="object 37" descr=""/>
            <p:cNvSpPr/>
            <p:nvPr/>
          </p:nvSpPr>
          <p:spPr>
            <a:xfrm>
              <a:off x="586625" y="2429712"/>
              <a:ext cx="6518275" cy="120650"/>
            </a:xfrm>
            <a:custGeom>
              <a:avLst/>
              <a:gdLst/>
              <a:ahLst/>
              <a:cxnLst/>
              <a:rect l="l" t="t" r="r" b="b"/>
              <a:pathLst>
                <a:path w="6518275" h="120650">
                  <a:moveTo>
                    <a:pt x="6517957" y="0"/>
                  </a:moveTo>
                  <a:lnTo>
                    <a:pt x="6479997" y="0"/>
                  </a:lnTo>
                  <a:lnTo>
                    <a:pt x="0" y="0"/>
                  </a:lnTo>
                  <a:lnTo>
                    <a:pt x="0" y="120192"/>
                  </a:lnTo>
                  <a:lnTo>
                    <a:pt x="6479997" y="120192"/>
                  </a:lnTo>
                  <a:lnTo>
                    <a:pt x="6517957" y="120192"/>
                  </a:lnTo>
                  <a:lnTo>
                    <a:pt x="6517957" y="0"/>
                  </a:lnTo>
                  <a:close/>
                </a:path>
              </a:pathLst>
            </a:custGeom>
            <a:solidFill>
              <a:srgbClr val="F2F2F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8" name="object 38" descr=""/>
            <p:cNvSpPr/>
            <p:nvPr/>
          </p:nvSpPr>
          <p:spPr>
            <a:xfrm>
              <a:off x="7107123" y="2429713"/>
              <a:ext cx="0" cy="120650"/>
            </a:xfrm>
            <a:custGeom>
              <a:avLst/>
              <a:gdLst/>
              <a:ahLst/>
              <a:cxnLst/>
              <a:rect l="l" t="t" r="r" b="b"/>
              <a:pathLst>
                <a:path w="0" h="120650">
                  <a:moveTo>
                    <a:pt x="0" y="120192"/>
                  </a:moveTo>
                  <a:lnTo>
                    <a:pt x="0" y="0"/>
                  </a:lnTo>
                </a:path>
              </a:pathLst>
            </a:custGeom>
            <a:ln w="5054">
              <a:solidFill>
                <a:srgbClr val="F2F2F2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9" name="object 39" descr=""/>
            <p:cNvSpPr/>
            <p:nvPr/>
          </p:nvSpPr>
          <p:spPr>
            <a:xfrm>
              <a:off x="7107123" y="2429713"/>
              <a:ext cx="0" cy="120650"/>
            </a:xfrm>
            <a:custGeom>
              <a:avLst/>
              <a:gdLst/>
              <a:ahLst/>
              <a:cxnLst/>
              <a:rect l="l" t="t" r="r" b="b"/>
              <a:pathLst>
                <a:path w="0" h="120650">
                  <a:moveTo>
                    <a:pt x="0" y="120192"/>
                  </a:moveTo>
                  <a:lnTo>
                    <a:pt x="0" y="0"/>
                  </a:lnTo>
                </a:path>
              </a:pathLst>
            </a:custGeom>
            <a:ln w="505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0" name="object 40" descr=""/>
            <p:cNvSpPr/>
            <p:nvPr/>
          </p:nvSpPr>
          <p:spPr>
            <a:xfrm>
              <a:off x="548665" y="2549906"/>
              <a:ext cx="38100" cy="120650"/>
            </a:xfrm>
            <a:custGeom>
              <a:avLst/>
              <a:gdLst/>
              <a:ahLst/>
              <a:cxnLst/>
              <a:rect l="l" t="t" r="r" b="b"/>
              <a:pathLst>
                <a:path w="38100" h="120650">
                  <a:moveTo>
                    <a:pt x="37960" y="0"/>
                  </a:moveTo>
                  <a:lnTo>
                    <a:pt x="0" y="0"/>
                  </a:lnTo>
                  <a:lnTo>
                    <a:pt x="0" y="120192"/>
                  </a:lnTo>
                  <a:lnTo>
                    <a:pt x="37960" y="120192"/>
                  </a:lnTo>
                  <a:lnTo>
                    <a:pt x="37960" y="0"/>
                  </a:lnTo>
                  <a:close/>
                </a:path>
              </a:pathLst>
            </a:custGeom>
            <a:solidFill>
              <a:srgbClr val="F2F2F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1" name="object 41" descr=""/>
            <p:cNvSpPr/>
            <p:nvPr/>
          </p:nvSpPr>
          <p:spPr>
            <a:xfrm>
              <a:off x="546138" y="2549906"/>
              <a:ext cx="0" cy="120650"/>
            </a:xfrm>
            <a:custGeom>
              <a:avLst/>
              <a:gdLst/>
              <a:ahLst/>
              <a:cxnLst/>
              <a:rect l="l" t="t" r="r" b="b"/>
              <a:pathLst>
                <a:path w="0" h="120650">
                  <a:moveTo>
                    <a:pt x="0" y="120192"/>
                  </a:moveTo>
                  <a:lnTo>
                    <a:pt x="0" y="0"/>
                  </a:lnTo>
                </a:path>
              </a:pathLst>
            </a:custGeom>
            <a:ln w="5054">
              <a:solidFill>
                <a:srgbClr val="F2F2F2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2" name="object 42" descr=""/>
            <p:cNvSpPr/>
            <p:nvPr/>
          </p:nvSpPr>
          <p:spPr>
            <a:xfrm>
              <a:off x="546138" y="2549906"/>
              <a:ext cx="0" cy="120650"/>
            </a:xfrm>
            <a:custGeom>
              <a:avLst/>
              <a:gdLst/>
              <a:ahLst/>
              <a:cxnLst/>
              <a:rect l="l" t="t" r="r" b="b"/>
              <a:pathLst>
                <a:path w="0" h="120650">
                  <a:moveTo>
                    <a:pt x="0" y="120192"/>
                  </a:moveTo>
                  <a:lnTo>
                    <a:pt x="0" y="0"/>
                  </a:lnTo>
                </a:path>
              </a:pathLst>
            </a:custGeom>
            <a:ln w="505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3" name="object 43" descr=""/>
            <p:cNvSpPr/>
            <p:nvPr/>
          </p:nvSpPr>
          <p:spPr>
            <a:xfrm>
              <a:off x="586625" y="2549905"/>
              <a:ext cx="6518275" cy="120650"/>
            </a:xfrm>
            <a:custGeom>
              <a:avLst/>
              <a:gdLst/>
              <a:ahLst/>
              <a:cxnLst/>
              <a:rect l="l" t="t" r="r" b="b"/>
              <a:pathLst>
                <a:path w="6518275" h="120650">
                  <a:moveTo>
                    <a:pt x="6517957" y="0"/>
                  </a:moveTo>
                  <a:lnTo>
                    <a:pt x="6479997" y="0"/>
                  </a:lnTo>
                  <a:lnTo>
                    <a:pt x="0" y="0"/>
                  </a:lnTo>
                  <a:lnTo>
                    <a:pt x="0" y="120192"/>
                  </a:lnTo>
                  <a:lnTo>
                    <a:pt x="6479997" y="120192"/>
                  </a:lnTo>
                  <a:lnTo>
                    <a:pt x="6517957" y="120192"/>
                  </a:lnTo>
                  <a:lnTo>
                    <a:pt x="6517957" y="0"/>
                  </a:lnTo>
                  <a:close/>
                </a:path>
              </a:pathLst>
            </a:custGeom>
            <a:solidFill>
              <a:srgbClr val="F2F2F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4" name="object 44" descr=""/>
            <p:cNvSpPr/>
            <p:nvPr/>
          </p:nvSpPr>
          <p:spPr>
            <a:xfrm>
              <a:off x="7107123" y="2549906"/>
              <a:ext cx="0" cy="120650"/>
            </a:xfrm>
            <a:custGeom>
              <a:avLst/>
              <a:gdLst/>
              <a:ahLst/>
              <a:cxnLst/>
              <a:rect l="l" t="t" r="r" b="b"/>
              <a:pathLst>
                <a:path w="0" h="120650">
                  <a:moveTo>
                    <a:pt x="0" y="120192"/>
                  </a:moveTo>
                  <a:lnTo>
                    <a:pt x="0" y="0"/>
                  </a:lnTo>
                </a:path>
              </a:pathLst>
            </a:custGeom>
            <a:ln w="5054">
              <a:solidFill>
                <a:srgbClr val="F2F2F2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5" name="object 45" descr=""/>
            <p:cNvSpPr/>
            <p:nvPr/>
          </p:nvSpPr>
          <p:spPr>
            <a:xfrm>
              <a:off x="7107123" y="2549906"/>
              <a:ext cx="0" cy="120650"/>
            </a:xfrm>
            <a:custGeom>
              <a:avLst/>
              <a:gdLst/>
              <a:ahLst/>
              <a:cxnLst/>
              <a:rect l="l" t="t" r="r" b="b"/>
              <a:pathLst>
                <a:path w="0" h="120650">
                  <a:moveTo>
                    <a:pt x="0" y="120192"/>
                  </a:moveTo>
                  <a:lnTo>
                    <a:pt x="0" y="0"/>
                  </a:lnTo>
                </a:path>
              </a:pathLst>
            </a:custGeom>
            <a:ln w="505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6" name="object 46" descr=""/>
            <p:cNvSpPr/>
            <p:nvPr/>
          </p:nvSpPr>
          <p:spPr>
            <a:xfrm>
              <a:off x="548665" y="2670111"/>
              <a:ext cx="38100" cy="120650"/>
            </a:xfrm>
            <a:custGeom>
              <a:avLst/>
              <a:gdLst/>
              <a:ahLst/>
              <a:cxnLst/>
              <a:rect l="l" t="t" r="r" b="b"/>
              <a:pathLst>
                <a:path w="38100" h="120650">
                  <a:moveTo>
                    <a:pt x="37960" y="0"/>
                  </a:moveTo>
                  <a:lnTo>
                    <a:pt x="0" y="0"/>
                  </a:lnTo>
                  <a:lnTo>
                    <a:pt x="0" y="120192"/>
                  </a:lnTo>
                  <a:lnTo>
                    <a:pt x="37960" y="120192"/>
                  </a:lnTo>
                  <a:lnTo>
                    <a:pt x="37960" y="0"/>
                  </a:lnTo>
                  <a:close/>
                </a:path>
              </a:pathLst>
            </a:custGeom>
            <a:solidFill>
              <a:srgbClr val="F2F2F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7" name="object 47" descr=""/>
            <p:cNvSpPr/>
            <p:nvPr/>
          </p:nvSpPr>
          <p:spPr>
            <a:xfrm>
              <a:off x="546138" y="2670111"/>
              <a:ext cx="0" cy="120650"/>
            </a:xfrm>
            <a:custGeom>
              <a:avLst/>
              <a:gdLst/>
              <a:ahLst/>
              <a:cxnLst/>
              <a:rect l="l" t="t" r="r" b="b"/>
              <a:pathLst>
                <a:path w="0" h="120650">
                  <a:moveTo>
                    <a:pt x="0" y="120192"/>
                  </a:moveTo>
                  <a:lnTo>
                    <a:pt x="0" y="0"/>
                  </a:lnTo>
                </a:path>
              </a:pathLst>
            </a:custGeom>
            <a:ln w="5054">
              <a:solidFill>
                <a:srgbClr val="F2F2F2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8" name="object 48" descr=""/>
            <p:cNvSpPr/>
            <p:nvPr/>
          </p:nvSpPr>
          <p:spPr>
            <a:xfrm>
              <a:off x="546138" y="2670111"/>
              <a:ext cx="0" cy="120650"/>
            </a:xfrm>
            <a:custGeom>
              <a:avLst/>
              <a:gdLst/>
              <a:ahLst/>
              <a:cxnLst/>
              <a:rect l="l" t="t" r="r" b="b"/>
              <a:pathLst>
                <a:path w="0" h="120650">
                  <a:moveTo>
                    <a:pt x="0" y="120192"/>
                  </a:moveTo>
                  <a:lnTo>
                    <a:pt x="0" y="0"/>
                  </a:lnTo>
                </a:path>
              </a:pathLst>
            </a:custGeom>
            <a:ln w="505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9" name="object 49" descr=""/>
            <p:cNvSpPr/>
            <p:nvPr/>
          </p:nvSpPr>
          <p:spPr>
            <a:xfrm>
              <a:off x="586625" y="2670111"/>
              <a:ext cx="6518275" cy="120650"/>
            </a:xfrm>
            <a:custGeom>
              <a:avLst/>
              <a:gdLst/>
              <a:ahLst/>
              <a:cxnLst/>
              <a:rect l="l" t="t" r="r" b="b"/>
              <a:pathLst>
                <a:path w="6518275" h="120650">
                  <a:moveTo>
                    <a:pt x="6517957" y="0"/>
                  </a:moveTo>
                  <a:lnTo>
                    <a:pt x="6479997" y="0"/>
                  </a:lnTo>
                  <a:lnTo>
                    <a:pt x="0" y="0"/>
                  </a:lnTo>
                  <a:lnTo>
                    <a:pt x="0" y="120192"/>
                  </a:lnTo>
                  <a:lnTo>
                    <a:pt x="6479997" y="120192"/>
                  </a:lnTo>
                  <a:lnTo>
                    <a:pt x="6517957" y="120192"/>
                  </a:lnTo>
                  <a:lnTo>
                    <a:pt x="6517957" y="0"/>
                  </a:lnTo>
                  <a:close/>
                </a:path>
              </a:pathLst>
            </a:custGeom>
            <a:solidFill>
              <a:srgbClr val="F2F2F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0" name="object 50" descr=""/>
            <p:cNvSpPr/>
            <p:nvPr/>
          </p:nvSpPr>
          <p:spPr>
            <a:xfrm>
              <a:off x="7107123" y="2670111"/>
              <a:ext cx="0" cy="120650"/>
            </a:xfrm>
            <a:custGeom>
              <a:avLst/>
              <a:gdLst/>
              <a:ahLst/>
              <a:cxnLst/>
              <a:rect l="l" t="t" r="r" b="b"/>
              <a:pathLst>
                <a:path w="0" h="120650">
                  <a:moveTo>
                    <a:pt x="0" y="120192"/>
                  </a:moveTo>
                  <a:lnTo>
                    <a:pt x="0" y="0"/>
                  </a:lnTo>
                </a:path>
              </a:pathLst>
            </a:custGeom>
            <a:ln w="5054">
              <a:solidFill>
                <a:srgbClr val="F2F2F2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1" name="object 51" descr=""/>
            <p:cNvSpPr/>
            <p:nvPr/>
          </p:nvSpPr>
          <p:spPr>
            <a:xfrm>
              <a:off x="7107123" y="2670111"/>
              <a:ext cx="0" cy="120650"/>
            </a:xfrm>
            <a:custGeom>
              <a:avLst/>
              <a:gdLst/>
              <a:ahLst/>
              <a:cxnLst/>
              <a:rect l="l" t="t" r="r" b="b"/>
              <a:pathLst>
                <a:path w="0" h="120650">
                  <a:moveTo>
                    <a:pt x="0" y="120192"/>
                  </a:moveTo>
                  <a:lnTo>
                    <a:pt x="0" y="0"/>
                  </a:lnTo>
                </a:path>
              </a:pathLst>
            </a:custGeom>
            <a:ln w="505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2" name="object 52" descr=""/>
            <p:cNvSpPr/>
            <p:nvPr/>
          </p:nvSpPr>
          <p:spPr>
            <a:xfrm>
              <a:off x="548665" y="2790304"/>
              <a:ext cx="38100" cy="120650"/>
            </a:xfrm>
            <a:custGeom>
              <a:avLst/>
              <a:gdLst/>
              <a:ahLst/>
              <a:cxnLst/>
              <a:rect l="l" t="t" r="r" b="b"/>
              <a:pathLst>
                <a:path w="38100" h="120650">
                  <a:moveTo>
                    <a:pt x="37960" y="0"/>
                  </a:moveTo>
                  <a:lnTo>
                    <a:pt x="0" y="0"/>
                  </a:lnTo>
                  <a:lnTo>
                    <a:pt x="0" y="120192"/>
                  </a:lnTo>
                  <a:lnTo>
                    <a:pt x="37960" y="120192"/>
                  </a:lnTo>
                  <a:lnTo>
                    <a:pt x="37960" y="0"/>
                  </a:lnTo>
                  <a:close/>
                </a:path>
              </a:pathLst>
            </a:custGeom>
            <a:solidFill>
              <a:srgbClr val="F2F2F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3" name="object 53" descr=""/>
            <p:cNvSpPr/>
            <p:nvPr/>
          </p:nvSpPr>
          <p:spPr>
            <a:xfrm>
              <a:off x="546138" y="2790304"/>
              <a:ext cx="0" cy="120650"/>
            </a:xfrm>
            <a:custGeom>
              <a:avLst/>
              <a:gdLst/>
              <a:ahLst/>
              <a:cxnLst/>
              <a:rect l="l" t="t" r="r" b="b"/>
              <a:pathLst>
                <a:path w="0" h="120650">
                  <a:moveTo>
                    <a:pt x="0" y="120192"/>
                  </a:moveTo>
                  <a:lnTo>
                    <a:pt x="0" y="0"/>
                  </a:lnTo>
                </a:path>
              </a:pathLst>
            </a:custGeom>
            <a:ln w="5054">
              <a:solidFill>
                <a:srgbClr val="F2F2F2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4" name="object 54" descr=""/>
            <p:cNvSpPr/>
            <p:nvPr/>
          </p:nvSpPr>
          <p:spPr>
            <a:xfrm>
              <a:off x="546138" y="2790304"/>
              <a:ext cx="0" cy="120650"/>
            </a:xfrm>
            <a:custGeom>
              <a:avLst/>
              <a:gdLst/>
              <a:ahLst/>
              <a:cxnLst/>
              <a:rect l="l" t="t" r="r" b="b"/>
              <a:pathLst>
                <a:path w="0" h="120650">
                  <a:moveTo>
                    <a:pt x="0" y="120192"/>
                  </a:moveTo>
                  <a:lnTo>
                    <a:pt x="0" y="0"/>
                  </a:lnTo>
                </a:path>
              </a:pathLst>
            </a:custGeom>
            <a:ln w="505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5" name="object 55" descr=""/>
            <p:cNvSpPr/>
            <p:nvPr/>
          </p:nvSpPr>
          <p:spPr>
            <a:xfrm>
              <a:off x="586625" y="2790304"/>
              <a:ext cx="6518275" cy="120650"/>
            </a:xfrm>
            <a:custGeom>
              <a:avLst/>
              <a:gdLst/>
              <a:ahLst/>
              <a:cxnLst/>
              <a:rect l="l" t="t" r="r" b="b"/>
              <a:pathLst>
                <a:path w="6518275" h="120650">
                  <a:moveTo>
                    <a:pt x="6517957" y="0"/>
                  </a:moveTo>
                  <a:lnTo>
                    <a:pt x="6479997" y="0"/>
                  </a:lnTo>
                  <a:lnTo>
                    <a:pt x="0" y="0"/>
                  </a:lnTo>
                  <a:lnTo>
                    <a:pt x="0" y="120192"/>
                  </a:lnTo>
                  <a:lnTo>
                    <a:pt x="6479997" y="120192"/>
                  </a:lnTo>
                  <a:lnTo>
                    <a:pt x="6517957" y="120192"/>
                  </a:lnTo>
                  <a:lnTo>
                    <a:pt x="6517957" y="0"/>
                  </a:lnTo>
                  <a:close/>
                </a:path>
              </a:pathLst>
            </a:custGeom>
            <a:solidFill>
              <a:srgbClr val="F2F2F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6" name="object 56" descr=""/>
            <p:cNvSpPr/>
            <p:nvPr/>
          </p:nvSpPr>
          <p:spPr>
            <a:xfrm>
              <a:off x="7107123" y="2790304"/>
              <a:ext cx="0" cy="120650"/>
            </a:xfrm>
            <a:custGeom>
              <a:avLst/>
              <a:gdLst/>
              <a:ahLst/>
              <a:cxnLst/>
              <a:rect l="l" t="t" r="r" b="b"/>
              <a:pathLst>
                <a:path w="0" h="120650">
                  <a:moveTo>
                    <a:pt x="0" y="120192"/>
                  </a:moveTo>
                  <a:lnTo>
                    <a:pt x="0" y="0"/>
                  </a:lnTo>
                </a:path>
              </a:pathLst>
            </a:custGeom>
            <a:ln w="5054">
              <a:solidFill>
                <a:srgbClr val="F2F2F2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7" name="object 57" descr=""/>
            <p:cNvSpPr/>
            <p:nvPr/>
          </p:nvSpPr>
          <p:spPr>
            <a:xfrm>
              <a:off x="7107123" y="2790304"/>
              <a:ext cx="0" cy="120650"/>
            </a:xfrm>
            <a:custGeom>
              <a:avLst/>
              <a:gdLst/>
              <a:ahLst/>
              <a:cxnLst/>
              <a:rect l="l" t="t" r="r" b="b"/>
              <a:pathLst>
                <a:path w="0" h="120650">
                  <a:moveTo>
                    <a:pt x="0" y="120192"/>
                  </a:moveTo>
                  <a:lnTo>
                    <a:pt x="0" y="0"/>
                  </a:lnTo>
                </a:path>
              </a:pathLst>
            </a:custGeom>
            <a:ln w="505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8" name="object 58" descr=""/>
            <p:cNvSpPr/>
            <p:nvPr/>
          </p:nvSpPr>
          <p:spPr>
            <a:xfrm>
              <a:off x="548665" y="2910509"/>
              <a:ext cx="38100" cy="120650"/>
            </a:xfrm>
            <a:custGeom>
              <a:avLst/>
              <a:gdLst/>
              <a:ahLst/>
              <a:cxnLst/>
              <a:rect l="l" t="t" r="r" b="b"/>
              <a:pathLst>
                <a:path w="38100" h="120650">
                  <a:moveTo>
                    <a:pt x="37960" y="0"/>
                  </a:moveTo>
                  <a:lnTo>
                    <a:pt x="0" y="0"/>
                  </a:lnTo>
                  <a:lnTo>
                    <a:pt x="0" y="120192"/>
                  </a:lnTo>
                  <a:lnTo>
                    <a:pt x="37960" y="120192"/>
                  </a:lnTo>
                  <a:lnTo>
                    <a:pt x="37960" y="0"/>
                  </a:lnTo>
                  <a:close/>
                </a:path>
              </a:pathLst>
            </a:custGeom>
            <a:solidFill>
              <a:srgbClr val="F2F2F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9" name="object 59" descr=""/>
            <p:cNvSpPr/>
            <p:nvPr/>
          </p:nvSpPr>
          <p:spPr>
            <a:xfrm>
              <a:off x="546138" y="2910509"/>
              <a:ext cx="0" cy="120650"/>
            </a:xfrm>
            <a:custGeom>
              <a:avLst/>
              <a:gdLst/>
              <a:ahLst/>
              <a:cxnLst/>
              <a:rect l="l" t="t" r="r" b="b"/>
              <a:pathLst>
                <a:path w="0" h="120650">
                  <a:moveTo>
                    <a:pt x="0" y="120192"/>
                  </a:moveTo>
                  <a:lnTo>
                    <a:pt x="0" y="0"/>
                  </a:lnTo>
                </a:path>
              </a:pathLst>
            </a:custGeom>
            <a:ln w="5054">
              <a:solidFill>
                <a:srgbClr val="F2F2F2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0" name="object 60" descr=""/>
            <p:cNvSpPr/>
            <p:nvPr/>
          </p:nvSpPr>
          <p:spPr>
            <a:xfrm>
              <a:off x="546138" y="2910509"/>
              <a:ext cx="0" cy="120650"/>
            </a:xfrm>
            <a:custGeom>
              <a:avLst/>
              <a:gdLst/>
              <a:ahLst/>
              <a:cxnLst/>
              <a:rect l="l" t="t" r="r" b="b"/>
              <a:pathLst>
                <a:path w="0" h="120650">
                  <a:moveTo>
                    <a:pt x="0" y="120192"/>
                  </a:moveTo>
                  <a:lnTo>
                    <a:pt x="0" y="0"/>
                  </a:lnTo>
                </a:path>
              </a:pathLst>
            </a:custGeom>
            <a:ln w="505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1" name="object 61" descr=""/>
            <p:cNvSpPr/>
            <p:nvPr/>
          </p:nvSpPr>
          <p:spPr>
            <a:xfrm>
              <a:off x="586625" y="2910509"/>
              <a:ext cx="6518275" cy="120650"/>
            </a:xfrm>
            <a:custGeom>
              <a:avLst/>
              <a:gdLst/>
              <a:ahLst/>
              <a:cxnLst/>
              <a:rect l="l" t="t" r="r" b="b"/>
              <a:pathLst>
                <a:path w="6518275" h="120650">
                  <a:moveTo>
                    <a:pt x="6517957" y="0"/>
                  </a:moveTo>
                  <a:lnTo>
                    <a:pt x="6479997" y="0"/>
                  </a:lnTo>
                  <a:lnTo>
                    <a:pt x="0" y="0"/>
                  </a:lnTo>
                  <a:lnTo>
                    <a:pt x="0" y="120192"/>
                  </a:lnTo>
                  <a:lnTo>
                    <a:pt x="6479997" y="120192"/>
                  </a:lnTo>
                  <a:lnTo>
                    <a:pt x="6517957" y="120192"/>
                  </a:lnTo>
                  <a:lnTo>
                    <a:pt x="6517957" y="0"/>
                  </a:lnTo>
                  <a:close/>
                </a:path>
              </a:pathLst>
            </a:custGeom>
            <a:solidFill>
              <a:srgbClr val="F2F2F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2" name="object 62" descr=""/>
            <p:cNvSpPr/>
            <p:nvPr/>
          </p:nvSpPr>
          <p:spPr>
            <a:xfrm>
              <a:off x="7107123" y="2910509"/>
              <a:ext cx="0" cy="120650"/>
            </a:xfrm>
            <a:custGeom>
              <a:avLst/>
              <a:gdLst/>
              <a:ahLst/>
              <a:cxnLst/>
              <a:rect l="l" t="t" r="r" b="b"/>
              <a:pathLst>
                <a:path w="0" h="120650">
                  <a:moveTo>
                    <a:pt x="0" y="120192"/>
                  </a:moveTo>
                  <a:lnTo>
                    <a:pt x="0" y="0"/>
                  </a:lnTo>
                </a:path>
              </a:pathLst>
            </a:custGeom>
            <a:ln w="5054">
              <a:solidFill>
                <a:srgbClr val="F2F2F2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3" name="object 63" descr=""/>
            <p:cNvSpPr/>
            <p:nvPr/>
          </p:nvSpPr>
          <p:spPr>
            <a:xfrm>
              <a:off x="7107123" y="2910509"/>
              <a:ext cx="0" cy="120650"/>
            </a:xfrm>
            <a:custGeom>
              <a:avLst/>
              <a:gdLst/>
              <a:ahLst/>
              <a:cxnLst/>
              <a:rect l="l" t="t" r="r" b="b"/>
              <a:pathLst>
                <a:path w="0" h="120650">
                  <a:moveTo>
                    <a:pt x="0" y="120192"/>
                  </a:moveTo>
                  <a:lnTo>
                    <a:pt x="0" y="0"/>
                  </a:lnTo>
                </a:path>
              </a:pathLst>
            </a:custGeom>
            <a:ln w="505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4" name="object 64" descr=""/>
            <p:cNvSpPr/>
            <p:nvPr/>
          </p:nvSpPr>
          <p:spPr>
            <a:xfrm>
              <a:off x="1252347" y="2992107"/>
              <a:ext cx="32384" cy="0"/>
            </a:xfrm>
            <a:custGeom>
              <a:avLst/>
              <a:gdLst/>
              <a:ahLst/>
              <a:cxnLst/>
              <a:rect l="l" t="t" r="r" b="b"/>
              <a:pathLst>
                <a:path w="32384" h="0">
                  <a:moveTo>
                    <a:pt x="0" y="0"/>
                  </a:moveTo>
                  <a:lnTo>
                    <a:pt x="32270" y="0"/>
                  </a:lnTo>
                </a:path>
              </a:pathLst>
            </a:custGeom>
            <a:ln w="505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5" name="object 65" descr=""/>
            <p:cNvSpPr/>
            <p:nvPr/>
          </p:nvSpPr>
          <p:spPr>
            <a:xfrm>
              <a:off x="548665" y="3030702"/>
              <a:ext cx="38100" cy="120650"/>
            </a:xfrm>
            <a:custGeom>
              <a:avLst/>
              <a:gdLst/>
              <a:ahLst/>
              <a:cxnLst/>
              <a:rect l="l" t="t" r="r" b="b"/>
              <a:pathLst>
                <a:path w="38100" h="120650">
                  <a:moveTo>
                    <a:pt x="37960" y="0"/>
                  </a:moveTo>
                  <a:lnTo>
                    <a:pt x="0" y="0"/>
                  </a:lnTo>
                  <a:lnTo>
                    <a:pt x="0" y="120192"/>
                  </a:lnTo>
                  <a:lnTo>
                    <a:pt x="37960" y="120192"/>
                  </a:lnTo>
                  <a:lnTo>
                    <a:pt x="37960" y="0"/>
                  </a:lnTo>
                  <a:close/>
                </a:path>
              </a:pathLst>
            </a:custGeom>
            <a:solidFill>
              <a:srgbClr val="F2F2F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6" name="object 66" descr=""/>
            <p:cNvSpPr/>
            <p:nvPr/>
          </p:nvSpPr>
          <p:spPr>
            <a:xfrm>
              <a:off x="546138" y="3030702"/>
              <a:ext cx="0" cy="120650"/>
            </a:xfrm>
            <a:custGeom>
              <a:avLst/>
              <a:gdLst/>
              <a:ahLst/>
              <a:cxnLst/>
              <a:rect l="l" t="t" r="r" b="b"/>
              <a:pathLst>
                <a:path w="0" h="120650">
                  <a:moveTo>
                    <a:pt x="0" y="120192"/>
                  </a:moveTo>
                  <a:lnTo>
                    <a:pt x="0" y="0"/>
                  </a:lnTo>
                </a:path>
              </a:pathLst>
            </a:custGeom>
            <a:ln w="5054">
              <a:solidFill>
                <a:srgbClr val="F2F2F2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7" name="object 67" descr=""/>
            <p:cNvSpPr/>
            <p:nvPr/>
          </p:nvSpPr>
          <p:spPr>
            <a:xfrm>
              <a:off x="546138" y="3030702"/>
              <a:ext cx="0" cy="120650"/>
            </a:xfrm>
            <a:custGeom>
              <a:avLst/>
              <a:gdLst/>
              <a:ahLst/>
              <a:cxnLst/>
              <a:rect l="l" t="t" r="r" b="b"/>
              <a:pathLst>
                <a:path w="0" h="120650">
                  <a:moveTo>
                    <a:pt x="0" y="120192"/>
                  </a:moveTo>
                  <a:lnTo>
                    <a:pt x="0" y="0"/>
                  </a:lnTo>
                </a:path>
              </a:pathLst>
            </a:custGeom>
            <a:ln w="505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8" name="object 68" descr=""/>
            <p:cNvSpPr/>
            <p:nvPr/>
          </p:nvSpPr>
          <p:spPr>
            <a:xfrm>
              <a:off x="586625" y="3030702"/>
              <a:ext cx="6518275" cy="120650"/>
            </a:xfrm>
            <a:custGeom>
              <a:avLst/>
              <a:gdLst/>
              <a:ahLst/>
              <a:cxnLst/>
              <a:rect l="l" t="t" r="r" b="b"/>
              <a:pathLst>
                <a:path w="6518275" h="120650">
                  <a:moveTo>
                    <a:pt x="6517957" y="0"/>
                  </a:moveTo>
                  <a:lnTo>
                    <a:pt x="6479997" y="0"/>
                  </a:lnTo>
                  <a:lnTo>
                    <a:pt x="0" y="0"/>
                  </a:lnTo>
                  <a:lnTo>
                    <a:pt x="0" y="120192"/>
                  </a:lnTo>
                  <a:lnTo>
                    <a:pt x="6479997" y="120192"/>
                  </a:lnTo>
                  <a:lnTo>
                    <a:pt x="6517957" y="120192"/>
                  </a:lnTo>
                  <a:lnTo>
                    <a:pt x="6517957" y="0"/>
                  </a:lnTo>
                  <a:close/>
                </a:path>
              </a:pathLst>
            </a:custGeom>
            <a:solidFill>
              <a:srgbClr val="F2F2F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9" name="object 69" descr=""/>
            <p:cNvSpPr/>
            <p:nvPr/>
          </p:nvSpPr>
          <p:spPr>
            <a:xfrm>
              <a:off x="7107123" y="3030702"/>
              <a:ext cx="0" cy="120650"/>
            </a:xfrm>
            <a:custGeom>
              <a:avLst/>
              <a:gdLst/>
              <a:ahLst/>
              <a:cxnLst/>
              <a:rect l="l" t="t" r="r" b="b"/>
              <a:pathLst>
                <a:path w="0" h="120650">
                  <a:moveTo>
                    <a:pt x="0" y="120192"/>
                  </a:moveTo>
                  <a:lnTo>
                    <a:pt x="0" y="0"/>
                  </a:lnTo>
                </a:path>
              </a:pathLst>
            </a:custGeom>
            <a:ln w="5054">
              <a:solidFill>
                <a:srgbClr val="F2F2F2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70" name="object 70" descr=""/>
            <p:cNvSpPr/>
            <p:nvPr/>
          </p:nvSpPr>
          <p:spPr>
            <a:xfrm>
              <a:off x="7107123" y="3030702"/>
              <a:ext cx="0" cy="120650"/>
            </a:xfrm>
            <a:custGeom>
              <a:avLst/>
              <a:gdLst/>
              <a:ahLst/>
              <a:cxnLst/>
              <a:rect l="l" t="t" r="r" b="b"/>
              <a:pathLst>
                <a:path w="0" h="120650">
                  <a:moveTo>
                    <a:pt x="0" y="120192"/>
                  </a:moveTo>
                  <a:lnTo>
                    <a:pt x="0" y="0"/>
                  </a:lnTo>
                </a:path>
              </a:pathLst>
            </a:custGeom>
            <a:ln w="505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71" name="object 71" descr=""/>
            <p:cNvSpPr/>
            <p:nvPr/>
          </p:nvSpPr>
          <p:spPr>
            <a:xfrm>
              <a:off x="548665" y="3150908"/>
              <a:ext cx="38100" cy="120650"/>
            </a:xfrm>
            <a:custGeom>
              <a:avLst/>
              <a:gdLst/>
              <a:ahLst/>
              <a:cxnLst/>
              <a:rect l="l" t="t" r="r" b="b"/>
              <a:pathLst>
                <a:path w="38100" h="120650">
                  <a:moveTo>
                    <a:pt x="37960" y="0"/>
                  </a:moveTo>
                  <a:lnTo>
                    <a:pt x="0" y="0"/>
                  </a:lnTo>
                  <a:lnTo>
                    <a:pt x="0" y="120192"/>
                  </a:lnTo>
                  <a:lnTo>
                    <a:pt x="37960" y="120192"/>
                  </a:lnTo>
                  <a:lnTo>
                    <a:pt x="37960" y="0"/>
                  </a:lnTo>
                  <a:close/>
                </a:path>
              </a:pathLst>
            </a:custGeom>
            <a:solidFill>
              <a:srgbClr val="F2F2F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2" name="object 72" descr=""/>
            <p:cNvSpPr/>
            <p:nvPr/>
          </p:nvSpPr>
          <p:spPr>
            <a:xfrm>
              <a:off x="546138" y="3150908"/>
              <a:ext cx="0" cy="120650"/>
            </a:xfrm>
            <a:custGeom>
              <a:avLst/>
              <a:gdLst/>
              <a:ahLst/>
              <a:cxnLst/>
              <a:rect l="l" t="t" r="r" b="b"/>
              <a:pathLst>
                <a:path w="0" h="120650">
                  <a:moveTo>
                    <a:pt x="0" y="120192"/>
                  </a:moveTo>
                  <a:lnTo>
                    <a:pt x="0" y="0"/>
                  </a:lnTo>
                </a:path>
              </a:pathLst>
            </a:custGeom>
            <a:ln w="5054">
              <a:solidFill>
                <a:srgbClr val="F2F2F2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73" name="object 73" descr=""/>
            <p:cNvSpPr/>
            <p:nvPr/>
          </p:nvSpPr>
          <p:spPr>
            <a:xfrm>
              <a:off x="546138" y="3150908"/>
              <a:ext cx="0" cy="120650"/>
            </a:xfrm>
            <a:custGeom>
              <a:avLst/>
              <a:gdLst/>
              <a:ahLst/>
              <a:cxnLst/>
              <a:rect l="l" t="t" r="r" b="b"/>
              <a:pathLst>
                <a:path w="0" h="120650">
                  <a:moveTo>
                    <a:pt x="0" y="120192"/>
                  </a:moveTo>
                  <a:lnTo>
                    <a:pt x="0" y="0"/>
                  </a:lnTo>
                </a:path>
              </a:pathLst>
            </a:custGeom>
            <a:ln w="505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74" name="object 74" descr=""/>
            <p:cNvSpPr/>
            <p:nvPr/>
          </p:nvSpPr>
          <p:spPr>
            <a:xfrm>
              <a:off x="586625" y="3150907"/>
              <a:ext cx="6518275" cy="120650"/>
            </a:xfrm>
            <a:custGeom>
              <a:avLst/>
              <a:gdLst/>
              <a:ahLst/>
              <a:cxnLst/>
              <a:rect l="l" t="t" r="r" b="b"/>
              <a:pathLst>
                <a:path w="6518275" h="120650">
                  <a:moveTo>
                    <a:pt x="6517957" y="0"/>
                  </a:moveTo>
                  <a:lnTo>
                    <a:pt x="6479997" y="0"/>
                  </a:lnTo>
                  <a:lnTo>
                    <a:pt x="0" y="0"/>
                  </a:lnTo>
                  <a:lnTo>
                    <a:pt x="0" y="120192"/>
                  </a:lnTo>
                  <a:lnTo>
                    <a:pt x="6479997" y="120192"/>
                  </a:lnTo>
                  <a:lnTo>
                    <a:pt x="6517957" y="120192"/>
                  </a:lnTo>
                  <a:lnTo>
                    <a:pt x="6517957" y="0"/>
                  </a:lnTo>
                  <a:close/>
                </a:path>
              </a:pathLst>
            </a:custGeom>
            <a:solidFill>
              <a:srgbClr val="F2F2F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5" name="object 75" descr=""/>
            <p:cNvSpPr/>
            <p:nvPr/>
          </p:nvSpPr>
          <p:spPr>
            <a:xfrm>
              <a:off x="7107123" y="3150908"/>
              <a:ext cx="0" cy="120650"/>
            </a:xfrm>
            <a:custGeom>
              <a:avLst/>
              <a:gdLst/>
              <a:ahLst/>
              <a:cxnLst/>
              <a:rect l="l" t="t" r="r" b="b"/>
              <a:pathLst>
                <a:path w="0" h="120650">
                  <a:moveTo>
                    <a:pt x="0" y="120192"/>
                  </a:moveTo>
                  <a:lnTo>
                    <a:pt x="0" y="0"/>
                  </a:lnTo>
                </a:path>
              </a:pathLst>
            </a:custGeom>
            <a:ln w="5054">
              <a:solidFill>
                <a:srgbClr val="F2F2F2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76" name="object 76" descr=""/>
            <p:cNvSpPr/>
            <p:nvPr/>
          </p:nvSpPr>
          <p:spPr>
            <a:xfrm>
              <a:off x="7107123" y="3150908"/>
              <a:ext cx="0" cy="120650"/>
            </a:xfrm>
            <a:custGeom>
              <a:avLst/>
              <a:gdLst/>
              <a:ahLst/>
              <a:cxnLst/>
              <a:rect l="l" t="t" r="r" b="b"/>
              <a:pathLst>
                <a:path w="0" h="120650">
                  <a:moveTo>
                    <a:pt x="0" y="120192"/>
                  </a:moveTo>
                  <a:lnTo>
                    <a:pt x="0" y="0"/>
                  </a:lnTo>
                </a:path>
              </a:pathLst>
            </a:custGeom>
            <a:ln w="505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77" name="object 77" descr=""/>
            <p:cNvSpPr/>
            <p:nvPr/>
          </p:nvSpPr>
          <p:spPr>
            <a:xfrm>
              <a:off x="548665" y="3271101"/>
              <a:ext cx="38100" cy="120650"/>
            </a:xfrm>
            <a:custGeom>
              <a:avLst/>
              <a:gdLst/>
              <a:ahLst/>
              <a:cxnLst/>
              <a:rect l="l" t="t" r="r" b="b"/>
              <a:pathLst>
                <a:path w="38100" h="120650">
                  <a:moveTo>
                    <a:pt x="37960" y="0"/>
                  </a:moveTo>
                  <a:lnTo>
                    <a:pt x="0" y="0"/>
                  </a:lnTo>
                  <a:lnTo>
                    <a:pt x="0" y="120192"/>
                  </a:lnTo>
                  <a:lnTo>
                    <a:pt x="37960" y="120192"/>
                  </a:lnTo>
                  <a:lnTo>
                    <a:pt x="37960" y="0"/>
                  </a:lnTo>
                  <a:close/>
                </a:path>
              </a:pathLst>
            </a:custGeom>
            <a:solidFill>
              <a:srgbClr val="F2F2F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8" name="object 78" descr=""/>
            <p:cNvSpPr/>
            <p:nvPr/>
          </p:nvSpPr>
          <p:spPr>
            <a:xfrm>
              <a:off x="546138" y="3271101"/>
              <a:ext cx="0" cy="120650"/>
            </a:xfrm>
            <a:custGeom>
              <a:avLst/>
              <a:gdLst/>
              <a:ahLst/>
              <a:cxnLst/>
              <a:rect l="l" t="t" r="r" b="b"/>
              <a:pathLst>
                <a:path w="0" h="120650">
                  <a:moveTo>
                    <a:pt x="0" y="120192"/>
                  </a:moveTo>
                  <a:lnTo>
                    <a:pt x="0" y="0"/>
                  </a:lnTo>
                </a:path>
              </a:pathLst>
            </a:custGeom>
            <a:ln w="5054">
              <a:solidFill>
                <a:srgbClr val="F2F2F2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79" name="object 79" descr=""/>
            <p:cNvSpPr/>
            <p:nvPr/>
          </p:nvSpPr>
          <p:spPr>
            <a:xfrm>
              <a:off x="546138" y="3271101"/>
              <a:ext cx="0" cy="120650"/>
            </a:xfrm>
            <a:custGeom>
              <a:avLst/>
              <a:gdLst/>
              <a:ahLst/>
              <a:cxnLst/>
              <a:rect l="l" t="t" r="r" b="b"/>
              <a:pathLst>
                <a:path w="0" h="120650">
                  <a:moveTo>
                    <a:pt x="0" y="120192"/>
                  </a:moveTo>
                  <a:lnTo>
                    <a:pt x="0" y="0"/>
                  </a:lnTo>
                </a:path>
              </a:pathLst>
            </a:custGeom>
            <a:ln w="505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80" name="object 80" descr=""/>
            <p:cNvSpPr/>
            <p:nvPr/>
          </p:nvSpPr>
          <p:spPr>
            <a:xfrm>
              <a:off x="586625" y="3271100"/>
              <a:ext cx="6518275" cy="120650"/>
            </a:xfrm>
            <a:custGeom>
              <a:avLst/>
              <a:gdLst/>
              <a:ahLst/>
              <a:cxnLst/>
              <a:rect l="l" t="t" r="r" b="b"/>
              <a:pathLst>
                <a:path w="6518275" h="120650">
                  <a:moveTo>
                    <a:pt x="6517957" y="0"/>
                  </a:moveTo>
                  <a:lnTo>
                    <a:pt x="6479997" y="0"/>
                  </a:lnTo>
                  <a:lnTo>
                    <a:pt x="0" y="0"/>
                  </a:lnTo>
                  <a:lnTo>
                    <a:pt x="0" y="120192"/>
                  </a:lnTo>
                  <a:lnTo>
                    <a:pt x="6479997" y="120192"/>
                  </a:lnTo>
                  <a:lnTo>
                    <a:pt x="6517957" y="120192"/>
                  </a:lnTo>
                  <a:lnTo>
                    <a:pt x="6517957" y="0"/>
                  </a:lnTo>
                  <a:close/>
                </a:path>
              </a:pathLst>
            </a:custGeom>
            <a:solidFill>
              <a:srgbClr val="F2F2F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81" name="object 81" descr=""/>
            <p:cNvSpPr/>
            <p:nvPr/>
          </p:nvSpPr>
          <p:spPr>
            <a:xfrm>
              <a:off x="7107123" y="3271101"/>
              <a:ext cx="0" cy="120650"/>
            </a:xfrm>
            <a:custGeom>
              <a:avLst/>
              <a:gdLst/>
              <a:ahLst/>
              <a:cxnLst/>
              <a:rect l="l" t="t" r="r" b="b"/>
              <a:pathLst>
                <a:path w="0" h="120650">
                  <a:moveTo>
                    <a:pt x="0" y="120192"/>
                  </a:moveTo>
                  <a:lnTo>
                    <a:pt x="0" y="0"/>
                  </a:lnTo>
                </a:path>
              </a:pathLst>
            </a:custGeom>
            <a:ln w="5054">
              <a:solidFill>
                <a:srgbClr val="F2F2F2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82" name="object 82" descr=""/>
            <p:cNvSpPr/>
            <p:nvPr/>
          </p:nvSpPr>
          <p:spPr>
            <a:xfrm>
              <a:off x="7107123" y="3271101"/>
              <a:ext cx="0" cy="120650"/>
            </a:xfrm>
            <a:custGeom>
              <a:avLst/>
              <a:gdLst/>
              <a:ahLst/>
              <a:cxnLst/>
              <a:rect l="l" t="t" r="r" b="b"/>
              <a:pathLst>
                <a:path w="0" h="120650">
                  <a:moveTo>
                    <a:pt x="0" y="120192"/>
                  </a:moveTo>
                  <a:lnTo>
                    <a:pt x="0" y="0"/>
                  </a:lnTo>
                </a:path>
              </a:pathLst>
            </a:custGeom>
            <a:ln w="505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83" name="object 83" descr=""/>
            <p:cNvSpPr/>
            <p:nvPr/>
          </p:nvSpPr>
          <p:spPr>
            <a:xfrm>
              <a:off x="548665" y="3391306"/>
              <a:ext cx="38100" cy="120650"/>
            </a:xfrm>
            <a:custGeom>
              <a:avLst/>
              <a:gdLst/>
              <a:ahLst/>
              <a:cxnLst/>
              <a:rect l="l" t="t" r="r" b="b"/>
              <a:pathLst>
                <a:path w="38100" h="120650">
                  <a:moveTo>
                    <a:pt x="37960" y="0"/>
                  </a:moveTo>
                  <a:lnTo>
                    <a:pt x="0" y="0"/>
                  </a:lnTo>
                  <a:lnTo>
                    <a:pt x="0" y="120192"/>
                  </a:lnTo>
                  <a:lnTo>
                    <a:pt x="37960" y="120192"/>
                  </a:lnTo>
                  <a:lnTo>
                    <a:pt x="37960" y="0"/>
                  </a:lnTo>
                  <a:close/>
                </a:path>
              </a:pathLst>
            </a:custGeom>
            <a:solidFill>
              <a:srgbClr val="F2F2F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84" name="object 84" descr=""/>
            <p:cNvSpPr/>
            <p:nvPr/>
          </p:nvSpPr>
          <p:spPr>
            <a:xfrm>
              <a:off x="546138" y="3391306"/>
              <a:ext cx="0" cy="120650"/>
            </a:xfrm>
            <a:custGeom>
              <a:avLst/>
              <a:gdLst/>
              <a:ahLst/>
              <a:cxnLst/>
              <a:rect l="l" t="t" r="r" b="b"/>
              <a:pathLst>
                <a:path w="0" h="120650">
                  <a:moveTo>
                    <a:pt x="0" y="120192"/>
                  </a:moveTo>
                  <a:lnTo>
                    <a:pt x="0" y="0"/>
                  </a:lnTo>
                </a:path>
              </a:pathLst>
            </a:custGeom>
            <a:ln w="5054">
              <a:solidFill>
                <a:srgbClr val="F2F2F2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85" name="object 85" descr=""/>
            <p:cNvSpPr/>
            <p:nvPr/>
          </p:nvSpPr>
          <p:spPr>
            <a:xfrm>
              <a:off x="546138" y="3391306"/>
              <a:ext cx="0" cy="120650"/>
            </a:xfrm>
            <a:custGeom>
              <a:avLst/>
              <a:gdLst/>
              <a:ahLst/>
              <a:cxnLst/>
              <a:rect l="l" t="t" r="r" b="b"/>
              <a:pathLst>
                <a:path w="0" h="120650">
                  <a:moveTo>
                    <a:pt x="0" y="120192"/>
                  </a:moveTo>
                  <a:lnTo>
                    <a:pt x="0" y="0"/>
                  </a:lnTo>
                </a:path>
              </a:pathLst>
            </a:custGeom>
            <a:ln w="505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86" name="object 86" descr=""/>
            <p:cNvSpPr/>
            <p:nvPr/>
          </p:nvSpPr>
          <p:spPr>
            <a:xfrm>
              <a:off x="586625" y="3391306"/>
              <a:ext cx="6518275" cy="120650"/>
            </a:xfrm>
            <a:custGeom>
              <a:avLst/>
              <a:gdLst/>
              <a:ahLst/>
              <a:cxnLst/>
              <a:rect l="l" t="t" r="r" b="b"/>
              <a:pathLst>
                <a:path w="6518275" h="120650">
                  <a:moveTo>
                    <a:pt x="6517957" y="0"/>
                  </a:moveTo>
                  <a:lnTo>
                    <a:pt x="6479997" y="0"/>
                  </a:lnTo>
                  <a:lnTo>
                    <a:pt x="0" y="0"/>
                  </a:lnTo>
                  <a:lnTo>
                    <a:pt x="0" y="120192"/>
                  </a:lnTo>
                  <a:lnTo>
                    <a:pt x="6479997" y="120192"/>
                  </a:lnTo>
                  <a:lnTo>
                    <a:pt x="6517957" y="120192"/>
                  </a:lnTo>
                  <a:lnTo>
                    <a:pt x="6517957" y="0"/>
                  </a:lnTo>
                  <a:close/>
                </a:path>
              </a:pathLst>
            </a:custGeom>
            <a:solidFill>
              <a:srgbClr val="F2F2F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87" name="object 87" descr=""/>
            <p:cNvSpPr/>
            <p:nvPr/>
          </p:nvSpPr>
          <p:spPr>
            <a:xfrm>
              <a:off x="7107123" y="3391306"/>
              <a:ext cx="0" cy="120650"/>
            </a:xfrm>
            <a:custGeom>
              <a:avLst/>
              <a:gdLst/>
              <a:ahLst/>
              <a:cxnLst/>
              <a:rect l="l" t="t" r="r" b="b"/>
              <a:pathLst>
                <a:path w="0" h="120650">
                  <a:moveTo>
                    <a:pt x="0" y="120192"/>
                  </a:moveTo>
                  <a:lnTo>
                    <a:pt x="0" y="0"/>
                  </a:lnTo>
                </a:path>
              </a:pathLst>
            </a:custGeom>
            <a:ln w="5054">
              <a:solidFill>
                <a:srgbClr val="F2F2F2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88" name="object 88" descr=""/>
            <p:cNvSpPr/>
            <p:nvPr/>
          </p:nvSpPr>
          <p:spPr>
            <a:xfrm>
              <a:off x="7107123" y="3391306"/>
              <a:ext cx="0" cy="120650"/>
            </a:xfrm>
            <a:custGeom>
              <a:avLst/>
              <a:gdLst/>
              <a:ahLst/>
              <a:cxnLst/>
              <a:rect l="l" t="t" r="r" b="b"/>
              <a:pathLst>
                <a:path w="0" h="120650">
                  <a:moveTo>
                    <a:pt x="0" y="120192"/>
                  </a:moveTo>
                  <a:lnTo>
                    <a:pt x="0" y="0"/>
                  </a:lnTo>
                </a:path>
              </a:pathLst>
            </a:custGeom>
            <a:ln w="505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89" name="object 89" descr=""/>
            <p:cNvSpPr/>
            <p:nvPr/>
          </p:nvSpPr>
          <p:spPr>
            <a:xfrm>
              <a:off x="548665" y="3511499"/>
              <a:ext cx="38100" cy="120650"/>
            </a:xfrm>
            <a:custGeom>
              <a:avLst/>
              <a:gdLst/>
              <a:ahLst/>
              <a:cxnLst/>
              <a:rect l="l" t="t" r="r" b="b"/>
              <a:pathLst>
                <a:path w="38100" h="120650">
                  <a:moveTo>
                    <a:pt x="37960" y="0"/>
                  </a:moveTo>
                  <a:lnTo>
                    <a:pt x="0" y="0"/>
                  </a:lnTo>
                  <a:lnTo>
                    <a:pt x="0" y="120192"/>
                  </a:lnTo>
                  <a:lnTo>
                    <a:pt x="37960" y="120192"/>
                  </a:lnTo>
                  <a:lnTo>
                    <a:pt x="37960" y="0"/>
                  </a:lnTo>
                  <a:close/>
                </a:path>
              </a:pathLst>
            </a:custGeom>
            <a:solidFill>
              <a:srgbClr val="F2F2F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90" name="object 90" descr=""/>
            <p:cNvSpPr/>
            <p:nvPr/>
          </p:nvSpPr>
          <p:spPr>
            <a:xfrm>
              <a:off x="546138" y="3511499"/>
              <a:ext cx="0" cy="120650"/>
            </a:xfrm>
            <a:custGeom>
              <a:avLst/>
              <a:gdLst/>
              <a:ahLst/>
              <a:cxnLst/>
              <a:rect l="l" t="t" r="r" b="b"/>
              <a:pathLst>
                <a:path w="0" h="120650">
                  <a:moveTo>
                    <a:pt x="0" y="120192"/>
                  </a:moveTo>
                  <a:lnTo>
                    <a:pt x="0" y="0"/>
                  </a:lnTo>
                </a:path>
              </a:pathLst>
            </a:custGeom>
            <a:ln w="5054">
              <a:solidFill>
                <a:srgbClr val="F2F2F2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91" name="object 91" descr=""/>
            <p:cNvSpPr/>
            <p:nvPr/>
          </p:nvSpPr>
          <p:spPr>
            <a:xfrm>
              <a:off x="546138" y="3511499"/>
              <a:ext cx="0" cy="120650"/>
            </a:xfrm>
            <a:custGeom>
              <a:avLst/>
              <a:gdLst/>
              <a:ahLst/>
              <a:cxnLst/>
              <a:rect l="l" t="t" r="r" b="b"/>
              <a:pathLst>
                <a:path w="0" h="120650">
                  <a:moveTo>
                    <a:pt x="0" y="120192"/>
                  </a:moveTo>
                  <a:lnTo>
                    <a:pt x="0" y="0"/>
                  </a:lnTo>
                </a:path>
              </a:pathLst>
            </a:custGeom>
            <a:ln w="505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92" name="object 92" descr=""/>
            <p:cNvSpPr/>
            <p:nvPr/>
          </p:nvSpPr>
          <p:spPr>
            <a:xfrm>
              <a:off x="586625" y="3511499"/>
              <a:ext cx="6518275" cy="120650"/>
            </a:xfrm>
            <a:custGeom>
              <a:avLst/>
              <a:gdLst/>
              <a:ahLst/>
              <a:cxnLst/>
              <a:rect l="l" t="t" r="r" b="b"/>
              <a:pathLst>
                <a:path w="6518275" h="120650">
                  <a:moveTo>
                    <a:pt x="6517957" y="0"/>
                  </a:moveTo>
                  <a:lnTo>
                    <a:pt x="6479997" y="0"/>
                  </a:lnTo>
                  <a:lnTo>
                    <a:pt x="0" y="0"/>
                  </a:lnTo>
                  <a:lnTo>
                    <a:pt x="0" y="120192"/>
                  </a:lnTo>
                  <a:lnTo>
                    <a:pt x="6479997" y="120192"/>
                  </a:lnTo>
                  <a:lnTo>
                    <a:pt x="6517957" y="120192"/>
                  </a:lnTo>
                  <a:lnTo>
                    <a:pt x="6517957" y="0"/>
                  </a:lnTo>
                  <a:close/>
                </a:path>
              </a:pathLst>
            </a:custGeom>
            <a:solidFill>
              <a:srgbClr val="F2F2F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93" name="object 93" descr=""/>
            <p:cNvSpPr/>
            <p:nvPr/>
          </p:nvSpPr>
          <p:spPr>
            <a:xfrm>
              <a:off x="7107123" y="3511499"/>
              <a:ext cx="0" cy="120650"/>
            </a:xfrm>
            <a:custGeom>
              <a:avLst/>
              <a:gdLst/>
              <a:ahLst/>
              <a:cxnLst/>
              <a:rect l="l" t="t" r="r" b="b"/>
              <a:pathLst>
                <a:path w="0" h="120650">
                  <a:moveTo>
                    <a:pt x="0" y="120192"/>
                  </a:moveTo>
                  <a:lnTo>
                    <a:pt x="0" y="0"/>
                  </a:lnTo>
                </a:path>
              </a:pathLst>
            </a:custGeom>
            <a:ln w="5054">
              <a:solidFill>
                <a:srgbClr val="F2F2F2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94" name="object 94" descr=""/>
            <p:cNvSpPr/>
            <p:nvPr/>
          </p:nvSpPr>
          <p:spPr>
            <a:xfrm>
              <a:off x="7107123" y="3511499"/>
              <a:ext cx="0" cy="120650"/>
            </a:xfrm>
            <a:custGeom>
              <a:avLst/>
              <a:gdLst/>
              <a:ahLst/>
              <a:cxnLst/>
              <a:rect l="l" t="t" r="r" b="b"/>
              <a:pathLst>
                <a:path w="0" h="120650">
                  <a:moveTo>
                    <a:pt x="0" y="120192"/>
                  </a:moveTo>
                  <a:lnTo>
                    <a:pt x="0" y="0"/>
                  </a:lnTo>
                </a:path>
              </a:pathLst>
            </a:custGeom>
            <a:ln w="505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95" name="object 95" descr=""/>
            <p:cNvSpPr/>
            <p:nvPr/>
          </p:nvSpPr>
          <p:spPr>
            <a:xfrm>
              <a:off x="548665" y="3631704"/>
              <a:ext cx="38100" cy="120650"/>
            </a:xfrm>
            <a:custGeom>
              <a:avLst/>
              <a:gdLst/>
              <a:ahLst/>
              <a:cxnLst/>
              <a:rect l="l" t="t" r="r" b="b"/>
              <a:pathLst>
                <a:path w="38100" h="120650">
                  <a:moveTo>
                    <a:pt x="37960" y="0"/>
                  </a:moveTo>
                  <a:lnTo>
                    <a:pt x="0" y="0"/>
                  </a:lnTo>
                  <a:lnTo>
                    <a:pt x="0" y="120192"/>
                  </a:lnTo>
                  <a:lnTo>
                    <a:pt x="37960" y="120192"/>
                  </a:lnTo>
                  <a:lnTo>
                    <a:pt x="37960" y="0"/>
                  </a:lnTo>
                  <a:close/>
                </a:path>
              </a:pathLst>
            </a:custGeom>
            <a:solidFill>
              <a:srgbClr val="F2F2F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96" name="object 96" descr=""/>
            <p:cNvSpPr/>
            <p:nvPr/>
          </p:nvSpPr>
          <p:spPr>
            <a:xfrm>
              <a:off x="546138" y="3631704"/>
              <a:ext cx="0" cy="120650"/>
            </a:xfrm>
            <a:custGeom>
              <a:avLst/>
              <a:gdLst/>
              <a:ahLst/>
              <a:cxnLst/>
              <a:rect l="l" t="t" r="r" b="b"/>
              <a:pathLst>
                <a:path w="0" h="120650">
                  <a:moveTo>
                    <a:pt x="0" y="120192"/>
                  </a:moveTo>
                  <a:lnTo>
                    <a:pt x="0" y="0"/>
                  </a:lnTo>
                </a:path>
              </a:pathLst>
            </a:custGeom>
            <a:ln w="5054">
              <a:solidFill>
                <a:srgbClr val="F2F2F2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97" name="object 97" descr=""/>
            <p:cNvSpPr/>
            <p:nvPr/>
          </p:nvSpPr>
          <p:spPr>
            <a:xfrm>
              <a:off x="546138" y="3631704"/>
              <a:ext cx="0" cy="120650"/>
            </a:xfrm>
            <a:custGeom>
              <a:avLst/>
              <a:gdLst/>
              <a:ahLst/>
              <a:cxnLst/>
              <a:rect l="l" t="t" r="r" b="b"/>
              <a:pathLst>
                <a:path w="0" h="120650">
                  <a:moveTo>
                    <a:pt x="0" y="120192"/>
                  </a:moveTo>
                  <a:lnTo>
                    <a:pt x="0" y="0"/>
                  </a:lnTo>
                </a:path>
              </a:pathLst>
            </a:custGeom>
            <a:ln w="505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98" name="object 98" descr=""/>
            <p:cNvSpPr/>
            <p:nvPr/>
          </p:nvSpPr>
          <p:spPr>
            <a:xfrm>
              <a:off x="586625" y="3631704"/>
              <a:ext cx="6518275" cy="120650"/>
            </a:xfrm>
            <a:custGeom>
              <a:avLst/>
              <a:gdLst/>
              <a:ahLst/>
              <a:cxnLst/>
              <a:rect l="l" t="t" r="r" b="b"/>
              <a:pathLst>
                <a:path w="6518275" h="120650">
                  <a:moveTo>
                    <a:pt x="6517957" y="0"/>
                  </a:moveTo>
                  <a:lnTo>
                    <a:pt x="6479997" y="0"/>
                  </a:lnTo>
                  <a:lnTo>
                    <a:pt x="0" y="0"/>
                  </a:lnTo>
                  <a:lnTo>
                    <a:pt x="0" y="120192"/>
                  </a:lnTo>
                  <a:lnTo>
                    <a:pt x="6479997" y="120192"/>
                  </a:lnTo>
                  <a:lnTo>
                    <a:pt x="6517957" y="120192"/>
                  </a:lnTo>
                  <a:lnTo>
                    <a:pt x="6517957" y="0"/>
                  </a:lnTo>
                  <a:close/>
                </a:path>
              </a:pathLst>
            </a:custGeom>
            <a:solidFill>
              <a:srgbClr val="F2F2F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99" name="object 99" descr=""/>
            <p:cNvSpPr/>
            <p:nvPr/>
          </p:nvSpPr>
          <p:spPr>
            <a:xfrm>
              <a:off x="7107123" y="3631704"/>
              <a:ext cx="0" cy="120650"/>
            </a:xfrm>
            <a:custGeom>
              <a:avLst/>
              <a:gdLst/>
              <a:ahLst/>
              <a:cxnLst/>
              <a:rect l="l" t="t" r="r" b="b"/>
              <a:pathLst>
                <a:path w="0" h="120650">
                  <a:moveTo>
                    <a:pt x="0" y="120192"/>
                  </a:moveTo>
                  <a:lnTo>
                    <a:pt x="0" y="0"/>
                  </a:lnTo>
                </a:path>
              </a:pathLst>
            </a:custGeom>
            <a:ln w="5054">
              <a:solidFill>
                <a:srgbClr val="F2F2F2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00" name="object 100" descr=""/>
            <p:cNvSpPr/>
            <p:nvPr/>
          </p:nvSpPr>
          <p:spPr>
            <a:xfrm>
              <a:off x="7107123" y="3631704"/>
              <a:ext cx="0" cy="120650"/>
            </a:xfrm>
            <a:custGeom>
              <a:avLst/>
              <a:gdLst/>
              <a:ahLst/>
              <a:cxnLst/>
              <a:rect l="l" t="t" r="r" b="b"/>
              <a:pathLst>
                <a:path w="0" h="120650">
                  <a:moveTo>
                    <a:pt x="0" y="120192"/>
                  </a:moveTo>
                  <a:lnTo>
                    <a:pt x="0" y="0"/>
                  </a:lnTo>
                </a:path>
              </a:pathLst>
            </a:custGeom>
            <a:ln w="505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01" name="object 101" descr=""/>
            <p:cNvSpPr/>
            <p:nvPr/>
          </p:nvSpPr>
          <p:spPr>
            <a:xfrm>
              <a:off x="548665" y="3751897"/>
              <a:ext cx="38100" cy="120650"/>
            </a:xfrm>
            <a:custGeom>
              <a:avLst/>
              <a:gdLst/>
              <a:ahLst/>
              <a:cxnLst/>
              <a:rect l="l" t="t" r="r" b="b"/>
              <a:pathLst>
                <a:path w="38100" h="120650">
                  <a:moveTo>
                    <a:pt x="37960" y="0"/>
                  </a:moveTo>
                  <a:lnTo>
                    <a:pt x="0" y="0"/>
                  </a:lnTo>
                  <a:lnTo>
                    <a:pt x="0" y="120192"/>
                  </a:lnTo>
                  <a:lnTo>
                    <a:pt x="37960" y="120192"/>
                  </a:lnTo>
                  <a:lnTo>
                    <a:pt x="37960" y="0"/>
                  </a:lnTo>
                  <a:close/>
                </a:path>
              </a:pathLst>
            </a:custGeom>
            <a:solidFill>
              <a:srgbClr val="F2F2F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02" name="object 102" descr=""/>
            <p:cNvSpPr/>
            <p:nvPr/>
          </p:nvSpPr>
          <p:spPr>
            <a:xfrm>
              <a:off x="546138" y="3751897"/>
              <a:ext cx="0" cy="120650"/>
            </a:xfrm>
            <a:custGeom>
              <a:avLst/>
              <a:gdLst/>
              <a:ahLst/>
              <a:cxnLst/>
              <a:rect l="l" t="t" r="r" b="b"/>
              <a:pathLst>
                <a:path w="0" h="120650">
                  <a:moveTo>
                    <a:pt x="0" y="120192"/>
                  </a:moveTo>
                  <a:lnTo>
                    <a:pt x="0" y="0"/>
                  </a:lnTo>
                </a:path>
              </a:pathLst>
            </a:custGeom>
            <a:ln w="5054">
              <a:solidFill>
                <a:srgbClr val="F2F2F2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03" name="object 103" descr=""/>
            <p:cNvSpPr/>
            <p:nvPr/>
          </p:nvSpPr>
          <p:spPr>
            <a:xfrm>
              <a:off x="546138" y="3751897"/>
              <a:ext cx="0" cy="120650"/>
            </a:xfrm>
            <a:custGeom>
              <a:avLst/>
              <a:gdLst/>
              <a:ahLst/>
              <a:cxnLst/>
              <a:rect l="l" t="t" r="r" b="b"/>
              <a:pathLst>
                <a:path w="0" h="120650">
                  <a:moveTo>
                    <a:pt x="0" y="120192"/>
                  </a:moveTo>
                  <a:lnTo>
                    <a:pt x="0" y="0"/>
                  </a:lnTo>
                </a:path>
              </a:pathLst>
            </a:custGeom>
            <a:ln w="505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04" name="object 104" descr=""/>
            <p:cNvSpPr/>
            <p:nvPr/>
          </p:nvSpPr>
          <p:spPr>
            <a:xfrm>
              <a:off x="586625" y="3751897"/>
              <a:ext cx="6518275" cy="120650"/>
            </a:xfrm>
            <a:custGeom>
              <a:avLst/>
              <a:gdLst/>
              <a:ahLst/>
              <a:cxnLst/>
              <a:rect l="l" t="t" r="r" b="b"/>
              <a:pathLst>
                <a:path w="6518275" h="120650">
                  <a:moveTo>
                    <a:pt x="6517957" y="0"/>
                  </a:moveTo>
                  <a:lnTo>
                    <a:pt x="6479997" y="0"/>
                  </a:lnTo>
                  <a:lnTo>
                    <a:pt x="0" y="0"/>
                  </a:lnTo>
                  <a:lnTo>
                    <a:pt x="0" y="120192"/>
                  </a:lnTo>
                  <a:lnTo>
                    <a:pt x="6479997" y="120192"/>
                  </a:lnTo>
                  <a:lnTo>
                    <a:pt x="6517957" y="120192"/>
                  </a:lnTo>
                  <a:lnTo>
                    <a:pt x="6517957" y="0"/>
                  </a:lnTo>
                  <a:close/>
                </a:path>
              </a:pathLst>
            </a:custGeom>
            <a:solidFill>
              <a:srgbClr val="F2F2F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05" name="object 105" descr=""/>
            <p:cNvSpPr/>
            <p:nvPr/>
          </p:nvSpPr>
          <p:spPr>
            <a:xfrm>
              <a:off x="7107123" y="3751897"/>
              <a:ext cx="0" cy="120650"/>
            </a:xfrm>
            <a:custGeom>
              <a:avLst/>
              <a:gdLst/>
              <a:ahLst/>
              <a:cxnLst/>
              <a:rect l="l" t="t" r="r" b="b"/>
              <a:pathLst>
                <a:path w="0" h="120650">
                  <a:moveTo>
                    <a:pt x="0" y="120192"/>
                  </a:moveTo>
                  <a:lnTo>
                    <a:pt x="0" y="0"/>
                  </a:lnTo>
                </a:path>
              </a:pathLst>
            </a:custGeom>
            <a:ln w="5054">
              <a:solidFill>
                <a:srgbClr val="F2F2F2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06" name="object 106" descr=""/>
            <p:cNvSpPr/>
            <p:nvPr/>
          </p:nvSpPr>
          <p:spPr>
            <a:xfrm>
              <a:off x="7107123" y="3751897"/>
              <a:ext cx="0" cy="120650"/>
            </a:xfrm>
            <a:custGeom>
              <a:avLst/>
              <a:gdLst/>
              <a:ahLst/>
              <a:cxnLst/>
              <a:rect l="l" t="t" r="r" b="b"/>
              <a:pathLst>
                <a:path w="0" h="120650">
                  <a:moveTo>
                    <a:pt x="0" y="120192"/>
                  </a:moveTo>
                  <a:lnTo>
                    <a:pt x="0" y="0"/>
                  </a:lnTo>
                </a:path>
              </a:pathLst>
            </a:custGeom>
            <a:ln w="505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07" name="object 107" descr=""/>
            <p:cNvSpPr/>
            <p:nvPr/>
          </p:nvSpPr>
          <p:spPr>
            <a:xfrm>
              <a:off x="548665" y="3872103"/>
              <a:ext cx="38100" cy="120650"/>
            </a:xfrm>
            <a:custGeom>
              <a:avLst/>
              <a:gdLst/>
              <a:ahLst/>
              <a:cxnLst/>
              <a:rect l="l" t="t" r="r" b="b"/>
              <a:pathLst>
                <a:path w="38100" h="120650">
                  <a:moveTo>
                    <a:pt x="37960" y="0"/>
                  </a:moveTo>
                  <a:lnTo>
                    <a:pt x="0" y="0"/>
                  </a:lnTo>
                  <a:lnTo>
                    <a:pt x="0" y="120192"/>
                  </a:lnTo>
                  <a:lnTo>
                    <a:pt x="37960" y="120192"/>
                  </a:lnTo>
                  <a:lnTo>
                    <a:pt x="37960" y="0"/>
                  </a:lnTo>
                  <a:close/>
                </a:path>
              </a:pathLst>
            </a:custGeom>
            <a:solidFill>
              <a:srgbClr val="F2F2F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08" name="object 108" descr=""/>
            <p:cNvSpPr/>
            <p:nvPr/>
          </p:nvSpPr>
          <p:spPr>
            <a:xfrm>
              <a:off x="546138" y="3872103"/>
              <a:ext cx="0" cy="120650"/>
            </a:xfrm>
            <a:custGeom>
              <a:avLst/>
              <a:gdLst/>
              <a:ahLst/>
              <a:cxnLst/>
              <a:rect l="l" t="t" r="r" b="b"/>
              <a:pathLst>
                <a:path w="0" h="120650">
                  <a:moveTo>
                    <a:pt x="0" y="120192"/>
                  </a:moveTo>
                  <a:lnTo>
                    <a:pt x="0" y="0"/>
                  </a:lnTo>
                </a:path>
              </a:pathLst>
            </a:custGeom>
            <a:ln w="5054">
              <a:solidFill>
                <a:srgbClr val="F2F2F2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09" name="object 109" descr=""/>
            <p:cNvSpPr/>
            <p:nvPr/>
          </p:nvSpPr>
          <p:spPr>
            <a:xfrm>
              <a:off x="546138" y="3872103"/>
              <a:ext cx="0" cy="120650"/>
            </a:xfrm>
            <a:custGeom>
              <a:avLst/>
              <a:gdLst/>
              <a:ahLst/>
              <a:cxnLst/>
              <a:rect l="l" t="t" r="r" b="b"/>
              <a:pathLst>
                <a:path w="0" h="120650">
                  <a:moveTo>
                    <a:pt x="0" y="120192"/>
                  </a:moveTo>
                  <a:lnTo>
                    <a:pt x="0" y="0"/>
                  </a:lnTo>
                </a:path>
              </a:pathLst>
            </a:custGeom>
            <a:ln w="505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10" name="object 110" descr=""/>
            <p:cNvSpPr/>
            <p:nvPr/>
          </p:nvSpPr>
          <p:spPr>
            <a:xfrm>
              <a:off x="586625" y="3872102"/>
              <a:ext cx="6518275" cy="120650"/>
            </a:xfrm>
            <a:custGeom>
              <a:avLst/>
              <a:gdLst/>
              <a:ahLst/>
              <a:cxnLst/>
              <a:rect l="l" t="t" r="r" b="b"/>
              <a:pathLst>
                <a:path w="6518275" h="120650">
                  <a:moveTo>
                    <a:pt x="6517957" y="0"/>
                  </a:moveTo>
                  <a:lnTo>
                    <a:pt x="6479997" y="0"/>
                  </a:lnTo>
                  <a:lnTo>
                    <a:pt x="0" y="0"/>
                  </a:lnTo>
                  <a:lnTo>
                    <a:pt x="0" y="120192"/>
                  </a:lnTo>
                  <a:lnTo>
                    <a:pt x="6479997" y="120192"/>
                  </a:lnTo>
                  <a:lnTo>
                    <a:pt x="6517957" y="120192"/>
                  </a:lnTo>
                  <a:lnTo>
                    <a:pt x="6517957" y="0"/>
                  </a:lnTo>
                  <a:close/>
                </a:path>
              </a:pathLst>
            </a:custGeom>
            <a:solidFill>
              <a:srgbClr val="F2F2F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11" name="object 111" descr=""/>
            <p:cNvSpPr/>
            <p:nvPr/>
          </p:nvSpPr>
          <p:spPr>
            <a:xfrm>
              <a:off x="7107123" y="3872103"/>
              <a:ext cx="0" cy="120650"/>
            </a:xfrm>
            <a:custGeom>
              <a:avLst/>
              <a:gdLst/>
              <a:ahLst/>
              <a:cxnLst/>
              <a:rect l="l" t="t" r="r" b="b"/>
              <a:pathLst>
                <a:path w="0" h="120650">
                  <a:moveTo>
                    <a:pt x="0" y="120192"/>
                  </a:moveTo>
                  <a:lnTo>
                    <a:pt x="0" y="0"/>
                  </a:lnTo>
                </a:path>
              </a:pathLst>
            </a:custGeom>
            <a:ln w="5054">
              <a:solidFill>
                <a:srgbClr val="F2F2F2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12" name="object 112" descr=""/>
            <p:cNvSpPr/>
            <p:nvPr/>
          </p:nvSpPr>
          <p:spPr>
            <a:xfrm>
              <a:off x="7107123" y="3872103"/>
              <a:ext cx="0" cy="120650"/>
            </a:xfrm>
            <a:custGeom>
              <a:avLst/>
              <a:gdLst/>
              <a:ahLst/>
              <a:cxnLst/>
              <a:rect l="l" t="t" r="r" b="b"/>
              <a:pathLst>
                <a:path w="0" h="120650">
                  <a:moveTo>
                    <a:pt x="0" y="120192"/>
                  </a:moveTo>
                  <a:lnTo>
                    <a:pt x="0" y="0"/>
                  </a:lnTo>
                </a:path>
              </a:pathLst>
            </a:custGeom>
            <a:ln w="505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13" name="object 113" descr=""/>
            <p:cNvSpPr/>
            <p:nvPr/>
          </p:nvSpPr>
          <p:spPr>
            <a:xfrm>
              <a:off x="548665" y="3992295"/>
              <a:ext cx="38100" cy="120650"/>
            </a:xfrm>
            <a:custGeom>
              <a:avLst/>
              <a:gdLst/>
              <a:ahLst/>
              <a:cxnLst/>
              <a:rect l="l" t="t" r="r" b="b"/>
              <a:pathLst>
                <a:path w="38100" h="120650">
                  <a:moveTo>
                    <a:pt x="37960" y="0"/>
                  </a:moveTo>
                  <a:lnTo>
                    <a:pt x="0" y="0"/>
                  </a:lnTo>
                  <a:lnTo>
                    <a:pt x="0" y="120192"/>
                  </a:lnTo>
                  <a:lnTo>
                    <a:pt x="37960" y="120192"/>
                  </a:lnTo>
                  <a:lnTo>
                    <a:pt x="37960" y="0"/>
                  </a:lnTo>
                  <a:close/>
                </a:path>
              </a:pathLst>
            </a:custGeom>
            <a:solidFill>
              <a:srgbClr val="F2F2F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14" name="object 114" descr=""/>
            <p:cNvSpPr/>
            <p:nvPr/>
          </p:nvSpPr>
          <p:spPr>
            <a:xfrm>
              <a:off x="546138" y="3992295"/>
              <a:ext cx="0" cy="120650"/>
            </a:xfrm>
            <a:custGeom>
              <a:avLst/>
              <a:gdLst/>
              <a:ahLst/>
              <a:cxnLst/>
              <a:rect l="l" t="t" r="r" b="b"/>
              <a:pathLst>
                <a:path w="0" h="120650">
                  <a:moveTo>
                    <a:pt x="0" y="120192"/>
                  </a:moveTo>
                  <a:lnTo>
                    <a:pt x="0" y="0"/>
                  </a:lnTo>
                </a:path>
              </a:pathLst>
            </a:custGeom>
            <a:ln w="5054">
              <a:solidFill>
                <a:srgbClr val="F2F2F2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15" name="object 115" descr=""/>
            <p:cNvSpPr/>
            <p:nvPr/>
          </p:nvSpPr>
          <p:spPr>
            <a:xfrm>
              <a:off x="546138" y="3992295"/>
              <a:ext cx="0" cy="120650"/>
            </a:xfrm>
            <a:custGeom>
              <a:avLst/>
              <a:gdLst/>
              <a:ahLst/>
              <a:cxnLst/>
              <a:rect l="l" t="t" r="r" b="b"/>
              <a:pathLst>
                <a:path w="0" h="120650">
                  <a:moveTo>
                    <a:pt x="0" y="120192"/>
                  </a:moveTo>
                  <a:lnTo>
                    <a:pt x="0" y="0"/>
                  </a:lnTo>
                </a:path>
              </a:pathLst>
            </a:custGeom>
            <a:ln w="505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16" name="object 116" descr=""/>
            <p:cNvSpPr/>
            <p:nvPr/>
          </p:nvSpPr>
          <p:spPr>
            <a:xfrm>
              <a:off x="586625" y="3992295"/>
              <a:ext cx="6518275" cy="120650"/>
            </a:xfrm>
            <a:custGeom>
              <a:avLst/>
              <a:gdLst/>
              <a:ahLst/>
              <a:cxnLst/>
              <a:rect l="l" t="t" r="r" b="b"/>
              <a:pathLst>
                <a:path w="6518275" h="120650">
                  <a:moveTo>
                    <a:pt x="6517957" y="0"/>
                  </a:moveTo>
                  <a:lnTo>
                    <a:pt x="6479997" y="0"/>
                  </a:lnTo>
                  <a:lnTo>
                    <a:pt x="0" y="0"/>
                  </a:lnTo>
                  <a:lnTo>
                    <a:pt x="0" y="120192"/>
                  </a:lnTo>
                  <a:lnTo>
                    <a:pt x="6479997" y="120192"/>
                  </a:lnTo>
                  <a:lnTo>
                    <a:pt x="6517957" y="120192"/>
                  </a:lnTo>
                  <a:lnTo>
                    <a:pt x="6517957" y="0"/>
                  </a:lnTo>
                  <a:close/>
                </a:path>
              </a:pathLst>
            </a:custGeom>
            <a:solidFill>
              <a:srgbClr val="F2F2F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17" name="object 117" descr=""/>
            <p:cNvSpPr/>
            <p:nvPr/>
          </p:nvSpPr>
          <p:spPr>
            <a:xfrm>
              <a:off x="7107123" y="3992295"/>
              <a:ext cx="0" cy="120650"/>
            </a:xfrm>
            <a:custGeom>
              <a:avLst/>
              <a:gdLst/>
              <a:ahLst/>
              <a:cxnLst/>
              <a:rect l="l" t="t" r="r" b="b"/>
              <a:pathLst>
                <a:path w="0" h="120650">
                  <a:moveTo>
                    <a:pt x="0" y="120192"/>
                  </a:moveTo>
                  <a:lnTo>
                    <a:pt x="0" y="0"/>
                  </a:lnTo>
                </a:path>
              </a:pathLst>
            </a:custGeom>
            <a:ln w="5054">
              <a:solidFill>
                <a:srgbClr val="F2F2F2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18" name="object 118" descr=""/>
            <p:cNvSpPr/>
            <p:nvPr/>
          </p:nvSpPr>
          <p:spPr>
            <a:xfrm>
              <a:off x="7107123" y="3992295"/>
              <a:ext cx="0" cy="120650"/>
            </a:xfrm>
            <a:custGeom>
              <a:avLst/>
              <a:gdLst/>
              <a:ahLst/>
              <a:cxnLst/>
              <a:rect l="l" t="t" r="r" b="b"/>
              <a:pathLst>
                <a:path w="0" h="120650">
                  <a:moveTo>
                    <a:pt x="0" y="120192"/>
                  </a:moveTo>
                  <a:lnTo>
                    <a:pt x="0" y="0"/>
                  </a:lnTo>
                </a:path>
              </a:pathLst>
            </a:custGeom>
            <a:ln w="505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19" name="object 119" descr=""/>
          <p:cNvSpPr txBox="1"/>
          <p:nvPr/>
        </p:nvSpPr>
        <p:spPr>
          <a:xfrm>
            <a:off x="1160070" y="3722114"/>
            <a:ext cx="1303655" cy="38735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7145">
              <a:lnSpc>
                <a:spcPts val="955"/>
              </a:lnSpc>
              <a:spcBef>
                <a:spcPts val="95"/>
              </a:spcBef>
            </a:pPr>
            <a:r>
              <a:rPr dirty="0" sz="800" spc="-15">
                <a:latin typeface="Calibri"/>
                <a:cs typeface="Calibri"/>
              </a:rPr>
              <a:t>[</a:t>
            </a:r>
            <a:r>
              <a:rPr dirty="0" sz="800" spc="-100">
                <a:latin typeface="Calibri"/>
                <a:cs typeface="Calibri"/>
              </a:rPr>
              <a:t> </a:t>
            </a:r>
            <a:r>
              <a:rPr dirty="0" sz="800">
                <a:latin typeface="Calibri"/>
                <a:cs typeface="Calibri"/>
              </a:rPr>
              <a:t>0</a:t>
            </a:r>
            <a:r>
              <a:rPr dirty="0" sz="800" spc="-10">
                <a:latin typeface="Calibri"/>
                <a:cs typeface="Calibri"/>
              </a:rPr>
              <a:t> </a:t>
            </a:r>
            <a:r>
              <a:rPr dirty="0" sz="800" spc="100">
                <a:latin typeface="Segoe UI Symbol"/>
                <a:cs typeface="Segoe UI Symbol"/>
              </a:rPr>
              <a:t>−</a:t>
            </a:r>
            <a:r>
              <a:rPr dirty="0" sz="800" spc="100">
                <a:latin typeface="Calibri"/>
                <a:cs typeface="Calibri"/>
              </a:rPr>
              <a:t>9</a:t>
            </a:r>
            <a:r>
              <a:rPr dirty="0" sz="800" spc="-100">
                <a:latin typeface="Calibri"/>
                <a:cs typeface="Calibri"/>
              </a:rPr>
              <a:t> </a:t>
            </a:r>
            <a:r>
              <a:rPr dirty="0" sz="800" spc="-50">
                <a:latin typeface="Calibri"/>
                <a:cs typeface="Calibri"/>
              </a:rPr>
              <a:t>]</a:t>
            </a:r>
            <a:endParaRPr sz="800">
              <a:latin typeface="Calibri"/>
              <a:cs typeface="Calibri"/>
            </a:endParaRPr>
          </a:p>
          <a:p>
            <a:pPr marL="12700">
              <a:lnSpc>
                <a:spcPts val="944"/>
              </a:lnSpc>
            </a:pPr>
            <a:r>
              <a:rPr dirty="0" sz="800" spc="-50">
                <a:solidFill>
                  <a:srgbClr val="007F00"/>
                </a:solidFill>
                <a:latin typeface="Calibri"/>
                <a:cs typeface="Calibri"/>
              </a:rPr>
              <a:t>a</a:t>
            </a:r>
            <a:endParaRPr sz="800">
              <a:latin typeface="Calibri"/>
              <a:cs typeface="Calibri"/>
            </a:endParaRPr>
          </a:p>
          <a:p>
            <a:pPr marL="217804">
              <a:lnSpc>
                <a:spcPts val="955"/>
              </a:lnSpc>
            </a:pPr>
            <a:r>
              <a:rPr dirty="0" sz="800">
                <a:solidFill>
                  <a:srgbClr val="FF7F00"/>
                </a:solidFill>
                <a:latin typeface="Calibri"/>
                <a:cs typeface="Calibri"/>
              </a:rPr>
              <a:t>[</a:t>
            </a:r>
            <a:r>
              <a:rPr dirty="0" sz="800" spc="-25">
                <a:solidFill>
                  <a:srgbClr val="FF7F00"/>
                </a:solidFill>
                <a:latin typeface="Calibri"/>
                <a:cs typeface="Calibri"/>
              </a:rPr>
              <a:t> </a:t>
            </a:r>
            <a:r>
              <a:rPr dirty="0" sz="800" spc="55">
                <a:solidFill>
                  <a:srgbClr val="FF7F00"/>
                </a:solidFill>
                <a:latin typeface="Calibri"/>
                <a:cs typeface="Calibri"/>
              </a:rPr>
              <a:t>a</a:t>
            </a:r>
            <a:r>
              <a:rPr dirty="0" sz="800" spc="55">
                <a:solidFill>
                  <a:srgbClr val="FF7F00"/>
                </a:solidFill>
                <a:latin typeface="Segoe UI Symbol"/>
                <a:cs typeface="Segoe UI Symbol"/>
              </a:rPr>
              <a:t>−</a:t>
            </a:r>
            <a:r>
              <a:rPr dirty="0" sz="800" spc="55">
                <a:solidFill>
                  <a:srgbClr val="FF7F00"/>
                </a:solidFill>
                <a:latin typeface="Calibri"/>
                <a:cs typeface="Calibri"/>
              </a:rPr>
              <a:t>z</a:t>
            </a:r>
            <a:r>
              <a:rPr dirty="0" sz="800" spc="60">
                <a:solidFill>
                  <a:srgbClr val="FF7F00"/>
                </a:solidFill>
                <a:latin typeface="Calibri"/>
                <a:cs typeface="Calibri"/>
              </a:rPr>
              <a:t> </a:t>
            </a:r>
            <a:r>
              <a:rPr dirty="0" sz="800">
                <a:solidFill>
                  <a:srgbClr val="FF7F00"/>
                </a:solidFill>
                <a:latin typeface="Calibri"/>
                <a:cs typeface="Calibri"/>
              </a:rPr>
              <a:t>] [</a:t>
            </a:r>
            <a:r>
              <a:rPr dirty="0" sz="800" spc="20">
                <a:solidFill>
                  <a:srgbClr val="FF7F00"/>
                </a:solidFill>
                <a:latin typeface="Calibri"/>
                <a:cs typeface="Calibri"/>
              </a:rPr>
              <a:t> </a:t>
            </a:r>
            <a:r>
              <a:rPr dirty="0" sz="800" spc="55">
                <a:solidFill>
                  <a:srgbClr val="FF7F00"/>
                </a:solidFill>
                <a:latin typeface="Calibri"/>
                <a:cs typeface="Calibri"/>
              </a:rPr>
              <a:t>a</a:t>
            </a:r>
            <a:r>
              <a:rPr dirty="0" sz="800" spc="55">
                <a:solidFill>
                  <a:srgbClr val="FF7F00"/>
                </a:solidFill>
                <a:latin typeface="Segoe UI Symbol"/>
                <a:cs typeface="Segoe UI Symbol"/>
              </a:rPr>
              <a:t>−</a:t>
            </a:r>
            <a:r>
              <a:rPr dirty="0" sz="800" spc="55">
                <a:solidFill>
                  <a:srgbClr val="FF7F00"/>
                </a:solidFill>
                <a:latin typeface="Calibri"/>
                <a:cs typeface="Calibri"/>
              </a:rPr>
              <a:t>z0</a:t>
            </a:r>
            <a:r>
              <a:rPr dirty="0" sz="800" spc="-15">
                <a:solidFill>
                  <a:srgbClr val="FF7F00"/>
                </a:solidFill>
                <a:latin typeface="Calibri"/>
                <a:cs typeface="Calibri"/>
              </a:rPr>
              <a:t> </a:t>
            </a:r>
            <a:r>
              <a:rPr dirty="0" sz="800" spc="60">
                <a:solidFill>
                  <a:srgbClr val="FF7F00"/>
                </a:solidFill>
                <a:latin typeface="Segoe UI Symbol"/>
                <a:cs typeface="Segoe UI Symbol"/>
              </a:rPr>
              <a:t>−</a:t>
            </a:r>
            <a:r>
              <a:rPr dirty="0" sz="800" spc="60">
                <a:solidFill>
                  <a:srgbClr val="FF7F00"/>
                </a:solidFill>
                <a:latin typeface="Calibri"/>
                <a:cs typeface="Calibri"/>
              </a:rPr>
              <a:t>9]</a:t>
            </a:r>
            <a:r>
              <a:rPr dirty="0" sz="800" spc="60">
                <a:solidFill>
                  <a:srgbClr val="FF7F00"/>
                </a:solidFill>
                <a:latin typeface="Segoe UI Symbol"/>
                <a:cs typeface="Segoe UI Symbol"/>
              </a:rPr>
              <a:t>∗</a:t>
            </a:r>
            <a:r>
              <a:rPr dirty="0" sz="800" spc="405">
                <a:solidFill>
                  <a:srgbClr val="FF7F00"/>
                </a:solidFill>
                <a:latin typeface="Segoe UI Symbol"/>
                <a:cs typeface="Segoe UI Symbol"/>
              </a:rPr>
              <a:t> </a:t>
            </a:r>
            <a:r>
              <a:rPr dirty="0" sz="800" spc="40">
                <a:solidFill>
                  <a:srgbClr val="FF7F00"/>
                </a:solidFill>
                <a:latin typeface="Segoe UI Symbol"/>
                <a:cs typeface="Segoe UI Symbol"/>
              </a:rPr>
              <a:t>∗</a:t>
            </a:r>
            <a:r>
              <a:rPr dirty="0" sz="800" spc="40">
                <a:solidFill>
                  <a:srgbClr val="FF7F00"/>
                </a:solidFill>
                <a:latin typeface="Calibri"/>
                <a:cs typeface="Calibri"/>
              </a:rPr>
              <a:t>/</a:t>
            </a:r>
            <a:endParaRPr sz="800">
              <a:latin typeface="Calibri"/>
              <a:cs typeface="Calibri"/>
            </a:endParaRPr>
          </a:p>
        </p:txBody>
      </p:sp>
      <p:grpSp>
        <p:nvGrpSpPr>
          <p:cNvPr id="120" name="object 120" descr=""/>
          <p:cNvGrpSpPr/>
          <p:nvPr/>
        </p:nvGrpSpPr>
        <p:grpSpPr>
          <a:xfrm>
            <a:off x="543598" y="4109961"/>
            <a:ext cx="6566534" cy="486409"/>
            <a:chOff x="543598" y="4109961"/>
            <a:chExt cx="6566534" cy="486409"/>
          </a:xfrm>
        </p:grpSpPr>
        <p:sp>
          <p:nvSpPr>
            <p:cNvPr id="121" name="object 121" descr=""/>
            <p:cNvSpPr/>
            <p:nvPr/>
          </p:nvSpPr>
          <p:spPr>
            <a:xfrm>
              <a:off x="548665" y="4112501"/>
              <a:ext cx="38100" cy="120650"/>
            </a:xfrm>
            <a:custGeom>
              <a:avLst/>
              <a:gdLst/>
              <a:ahLst/>
              <a:cxnLst/>
              <a:rect l="l" t="t" r="r" b="b"/>
              <a:pathLst>
                <a:path w="38100" h="120650">
                  <a:moveTo>
                    <a:pt x="37960" y="0"/>
                  </a:moveTo>
                  <a:lnTo>
                    <a:pt x="0" y="0"/>
                  </a:lnTo>
                  <a:lnTo>
                    <a:pt x="0" y="120192"/>
                  </a:lnTo>
                  <a:lnTo>
                    <a:pt x="37960" y="120192"/>
                  </a:lnTo>
                  <a:lnTo>
                    <a:pt x="37960" y="0"/>
                  </a:lnTo>
                  <a:close/>
                </a:path>
              </a:pathLst>
            </a:custGeom>
            <a:solidFill>
              <a:srgbClr val="F2F2F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22" name="object 122" descr=""/>
            <p:cNvSpPr/>
            <p:nvPr/>
          </p:nvSpPr>
          <p:spPr>
            <a:xfrm>
              <a:off x="546138" y="4112501"/>
              <a:ext cx="0" cy="120650"/>
            </a:xfrm>
            <a:custGeom>
              <a:avLst/>
              <a:gdLst/>
              <a:ahLst/>
              <a:cxnLst/>
              <a:rect l="l" t="t" r="r" b="b"/>
              <a:pathLst>
                <a:path w="0" h="120650">
                  <a:moveTo>
                    <a:pt x="0" y="120192"/>
                  </a:moveTo>
                  <a:lnTo>
                    <a:pt x="0" y="0"/>
                  </a:lnTo>
                </a:path>
              </a:pathLst>
            </a:custGeom>
            <a:ln w="5054">
              <a:solidFill>
                <a:srgbClr val="F2F2F2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23" name="object 123" descr=""/>
            <p:cNvSpPr/>
            <p:nvPr/>
          </p:nvSpPr>
          <p:spPr>
            <a:xfrm>
              <a:off x="546138" y="4112501"/>
              <a:ext cx="0" cy="120650"/>
            </a:xfrm>
            <a:custGeom>
              <a:avLst/>
              <a:gdLst/>
              <a:ahLst/>
              <a:cxnLst/>
              <a:rect l="l" t="t" r="r" b="b"/>
              <a:pathLst>
                <a:path w="0" h="120650">
                  <a:moveTo>
                    <a:pt x="0" y="120192"/>
                  </a:moveTo>
                  <a:lnTo>
                    <a:pt x="0" y="0"/>
                  </a:lnTo>
                </a:path>
              </a:pathLst>
            </a:custGeom>
            <a:ln w="505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24" name="object 124" descr=""/>
            <p:cNvSpPr/>
            <p:nvPr/>
          </p:nvSpPr>
          <p:spPr>
            <a:xfrm>
              <a:off x="586625" y="4112501"/>
              <a:ext cx="6518275" cy="120650"/>
            </a:xfrm>
            <a:custGeom>
              <a:avLst/>
              <a:gdLst/>
              <a:ahLst/>
              <a:cxnLst/>
              <a:rect l="l" t="t" r="r" b="b"/>
              <a:pathLst>
                <a:path w="6518275" h="120650">
                  <a:moveTo>
                    <a:pt x="6517957" y="0"/>
                  </a:moveTo>
                  <a:lnTo>
                    <a:pt x="6479997" y="0"/>
                  </a:lnTo>
                  <a:lnTo>
                    <a:pt x="0" y="0"/>
                  </a:lnTo>
                  <a:lnTo>
                    <a:pt x="0" y="120192"/>
                  </a:lnTo>
                  <a:lnTo>
                    <a:pt x="6479997" y="120192"/>
                  </a:lnTo>
                  <a:lnTo>
                    <a:pt x="6517957" y="120192"/>
                  </a:lnTo>
                  <a:lnTo>
                    <a:pt x="6517957" y="0"/>
                  </a:lnTo>
                  <a:close/>
                </a:path>
              </a:pathLst>
            </a:custGeom>
            <a:solidFill>
              <a:srgbClr val="F2F2F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25" name="object 125" descr=""/>
            <p:cNvSpPr/>
            <p:nvPr/>
          </p:nvSpPr>
          <p:spPr>
            <a:xfrm>
              <a:off x="7107123" y="4112501"/>
              <a:ext cx="0" cy="120650"/>
            </a:xfrm>
            <a:custGeom>
              <a:avLst/>
              <a:gdLst/>
              <a:ahLst/>
              <a:cxnLst/>
              <a:rect l="l" t="t" r="r" b="b"/>
              <a:pathLst>
                <a:path w="0" h="120650">
                  <a:moveTo>
                    <a:pt x="0" y="120192"/>
                  </a:moveTo>
                  <a:lnTo>
                    <a:pt x="0" y="0"/>
                  </a:lnTo>
                </a:path>
              </a:pathLst>
            </a:custGeom>
            <a:ln w="5054">
              <a:solidFill>
                <a:srgbClr val="F2F2F2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26" name="object 126" descr=""/>
            <p:cNvSpPr/>
            <p:nvPr/>
          </p:nvSpPr>
          <p:spPr>
            <a:xfrm>
              <a:off x="7107123" y="4112501"/>
              <a:ext cx="0" cy="120650"/>
            </a:xfrm>
            <a:custGeom>
              <a:avLst/>
              <a:gdLst/>
              <a:ahLst/>
              <a:cxnLst/>
              <a:rect l="l" t="t" r="r" b="b"/>
              <a:pathLst>
                <a:path w="0" h="120650">
                  <a:moveTo>
                    <a:pt x="0" y="120192"/>
                  </a:moveTo>
                  <a:lnTo>
                    <a:pt x="0" y="0"/>
                  </a:lnTo>
                </a:path>
              </a:pathLst>
            </a:custGeom>
            <a:ln w="505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27" name="object 127" descr=""/>
            <p:cNvSpPr/>
            <p:nvPr/>
          </p:nvSpPr>
          <p:spPr>
            <a:xfrm>
              <a:off x="548665" y="4232694"/>
              <a:ext cx="38100" cy="120650"/>
            </a:xfrm>
            <a:custGeom>
              <a:avLst/>
              <a:gdLst/>
              <a:ahLst/>
              <a:cxnLst/>
              <a:rect l="l" t="t" r="r" b="b"/>
              <a:pathLst>
                <a:path w="38100" h="120650">
                  <a:moveTo>
                    <a:pt x="37960" y="0"/>
                  </a:moveTo>
                  <a:lnTo>
                    <a:pt x="0" y="0"/>
                  </a:lnTo>
                  <a:lnTo>
                    <a:pt x="0" y="120192"/>
                  </a:lnTo>
                  <a:lnTo>
                    <a:pt x="37960" y="120192"/>
                  </a:lnTo>
                  <a:lnTo>
                    <a:pt x="37960" y="0"/>
                  </a:lnTo>
                  <a:close/>
                </a:path>
              </a:pathLst>
            </a:custGeom>
            <a:solidFill>
              <a:srgbClr val="F2F2F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28" name="object 128" descr=""/>
            <p:cNvSpPr/>
            <p:nvPr/>
          </p:nvSpPr>
          <p:spPr>
            <a:xfrm>
              <a:off x="546138" y="4232694"/>
              <a:ext cx="0" cy="120650"/>
            </a:xfrm>
            <a:custGeom>
              <a:avLst/>
              <a:gdLst/>
              <a:ahLst/>
              <a:cxnLst/>
              <a:rect l="l" t="t" r="r" b="b"/>
              <a:pathLst>
                <a:path w="0" h="120650">
                  <a:moveTo>
                    <a:pt x="0" y="120192"/>
                  </a:moveTo>
                  <a:lnTo>
                    <a:pt x="0" y="0"/>
                  </a:lnTo>
                </a:path>
              </a:pathLst>
            </a:custGeom>
            <a:ln w="5054">
              <a:solidFill>
                <a:srgbClr val="F2F2F2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29" name="object 129" descr=""/>
            <p:cNvSpPr/>
            <p:nvPr/>
          </p:nvSpPr>
          <p:spPr>
            <a:xfrm>
              <a:off x="546138" y="4232694"/>
              <a:ext cx="0" cy="120650"/>
            </a:xfrm>
            <a:custGeom>
              <a:avLst/>
              <a:gdLst/>
              <a:ahLst/>
              <a:cxnLst/>
              <a:rect l="l" t="t" r="r" b="b"/>
              <a:pathLst>
                <a:path w="0" h="120650">
                  <a:moveTo>
                    <a:pt x="0" y="120192"/>
                  </a:moveTo>
                  <a:lnTo>
                    <a:pt x="0" y="0"/>
                  </a:lnTo>
                </a:path>
              </a:pathLst>
            </a:custGeom>
            <a:ln w="505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30" name="object 130" descr=""/>
            <p:cNvSpPr/>
            <p:nvPr/>
          </p:nvSpPr>
          <p:spPr>
            <a:xfrm>
              <a:off x="586625" y="4232694"/>
              <a:ext cx="6518275" cy="120650"/>
            </a:xfrm>
            <a:custGeom>
              <a:avLst/>
              <a:gdLst/>
              <a:ahLst/>
              <a:cxnLst/>
              <a:rect l="l" t="t" r="r" b="b"/>
              <a:pathLst>
                <a:path w="6518275" h="120650">
                  <a:moveTo>
                    <a:pt x="6517957" y="0"/>
                  </a:moveTo>
                  <a:lnTo>
                    <a:pt x="6479997" y="0"/>
                  </a:lnTo>
                  <a:lnTo>
                    <a:pt x="0" y="0"/>
                  </a:lnTo>
                  <a:lnTo>
                    <a:pt x="0" y="120192"/>
                  </a:lnTo>
                  <a:lnTo>
                    <a:pt x="6479997" y="120192"/>
                  </a:lnTo>
                  <a:lnTo>
                    <a:pt x="6517957" y="120192"/>
                  </a:lnTo>
                  <a:lnTo>
                    <a:pt x="6517957" y="0"/>
                  </a:lnTo>
                  <a:close/>
                </a:path>
              </a:pathLst>
            </a:custGeom>
            <a:solidFill>
              <a:srgbClr val="F2F2F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31" name="object 131" descr=""/>
            <p:cNvSpPr/>
            <p:nvPr/>
          </p:nvSpPr>
          <p:spPr>
            <a:xfrm>
              <a:off x="7107123" y="4232694"/>
              <a:ext cx="0" cy="120650"/>
            </a:xfrm>
            <a:custGeom>
              <a:avLst/>
              <a:gdLst/>
              <a:ahLst/>
              <a:cxnLst/>
              <a:rect l="l" t="t" r="r" b="b"/>
              <a:pathLst>
                <a:path w="0" h="120650">
                  <a:moveTo>
                    <a:pt x="0" y="120192"/>
                  </a:moveTo>
                  <a:lnTo>
                    <a:pt x="0" y="0"/>
                  </a:lnTo>
                </a:path>
              </a:pathLst>
            </a:custGeom>
            <a:ln w="5054">
              <a:solidFill>
                <a:srgbClr val="F2F2F2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32" name="object 132" descr=""/>
            <p:cNvSpPr/>
            <p:nvPr/>
          </p:nvSpPr>
          <p:spPr>
            <a:xfrm>
              <a:off x="7107123" y="4232694"/>
              <a:ext cx="0" cy="120650"/>
            </a:xfrm>
            <a:custGeom>
              <a:avLst/>
              <a:gdLst/>
              <a:ahLst/>
              <a:cxnLst/>
              <a:rect l="l" t="t" r="r" b="b"/>
              <a:pathLst>
                <a:path w="0" h="120650">
                  <a:moveTo>
                    <a:pt x="0" y="120192"/>
                  </a:moveTo>
                  <a:lnTo>
                    <a:pt x="0" y="0"/>
                  </a:lnTo>
                </a:path>
              </a:pathLst>
            </a:custGeom>
            <a:ln w="505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33" name="object 133" descr=""/>
            <p:cNvSpPr/>
            <p:nvPr/>
          </p:nvSpPr>
          <p:spPr>
            <a:xfrm>
              <a:off x="548665" y="4352899"/>
              <a:ext cx="38100" cy="120650"/>
            </a:xfrm>
            <a:custGeom>
              <a:avLst/>
              <a:gdLst/>
              <a:ahLst/>
              <a:cxnLst/>
              <a:rect l="l" t="t" r="r" b="b"/>
              <a:pathLst>
                <a:path w="38100" h="120650">
                  <a:moveTo>
                    <a:pt x="37960" y="0"/>
                  </a:moveTo>
                  <a:lnTo>
                    <a:pt x="0" y="0"/>
                  </a:lnTo>
                  <a:lnTo>
                    <a:pt x="0" y="120192"/>
                  </a:lnTo>
                  <a:lnTo>
                    <a:pt x="37960" y="120192"/>
                  </a:lnTo>
                  <a:lnTo>
                    <a:pt x="37960" y="0"/>
                  </a:lnTo>
                  <a:close/>
                </a:path>
              </a:pathLst>
            </a:custGeom>
            <a:solidFill>
              <a:srgbClr val="F2F2F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34" name="object 134" descr=""/>
            <p:cNvSpPr/>
            <p:nvPr/>
          </p:nvSpPr>
          <p:spPr>
            <a:xfrm>
              <a:off x="546138" y="4352899"/>
              <a:ext cx="0" cy="120650"/>
            </a:xfrm>
            <a:custGeom>
              <a:avLst/>
              <a:gdLst/>
              <a:ahLst/>
              <a:cxnLst/>
              <a:rect l="l" t="t" r="r" b="b"/>
              <a:pathLst>
                <a:path w="0" h="120650">
                  <a:moveTo>
                    <a:pt x="0" y="120192"/>
                  </a:moveTo>
                  <a:lnTo>
                    <a:pt x="0" y="0"/>
                  </a:lnTo>
                </a:path>
              </a:pathLst>
            </a:custGeom>
            <a:ln w="5054">
              <a:solidFill>
                <a:srgbClr val="F2F2F2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35" name="object 135" descr=""/>
            <p:cNvSpPr/>
            <p:nvPr/>
          </p:nvSpPr>
          <p:spPr>
            <a:xfrm>
              <a:off x="546138" y="4352899"/>
              <a:ext cx="0" cy="120650"/>
            </a:xfrm>
            <a:custGeom>
              <a:avLst/>
              <a:gdLst/>
              <a:ahLst/>
              <a:cxnLst/>
              <a:rect l="l" t="t" r="r" b="b"/>
              <a:pathLst>
                <a:path w="0" h="120650">
                  <a:moveTo>
                    <a:pt x="0" y="120192"/>
                  </a:moveTo>
                  <a:lnTo>
                    <a:pt x="0" y="0"/>
                  </a:lnTo>
                </a:path>
              </a:pathLst>
            </a:custGeom>
            <a:ln w="505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36" name="object 136" descr=""/>
            <p:cNvSpPr/>
            <p:nvPr/>
          </p:nvSpPr>
          <p:spPr>
            <a:xfrm>
              <a:off x="586625" y="4352899"/>
              <a:ext cx="6518275" cy="120650"/>
            </a:xfrm>
            <a:custGeom>
              <a:avLst/>
              <a:gdLst/>
              <a:ahLst/>
              <a:cxnLst/>
              <a:rect l="l" t="t" r="r" b="b"/>
              <a:pathLst>
                <a:path w="6518275" h="120650">
                  <a:moveTo>
                    <a:pt x="6517957" y="0"/>
                  </a:moveTo>
                  <a:lnTo>
                    <a:pt x="6479997" y="0"/>
                  </a:lnTo>
                  <a:lnTo>
                    <a:pt x="0" y="0"/>
                  </a:lnTo>
                  <a:lnTo>
                    <a:pt x="0" y="120192"/>
                  </a:lnTo>
                  <a:lnTo>
                    <a:pt x="6479997" y="120192"/>
                  </a:lnTo>
                  <a:lnTo>
                    <a:pt x="6517957" y="120192"/>
                  </a:lnTo>
                  <a:lnTo>
                    <a:pt x="6517957" y="0"/>
                  </a:lnTo>
                  <a:close/>
                </a:path>
              </a:pathLst>
            </a:custGeom>
            <a:solidFill>
              <a:srgbClr val="F2F2F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37" name="object 137" descr=""/>
            <p:cNvSpPr/>
            <p:nvPr/>
          </p:nvSpPr>
          <p:spPr>
            <a:xfrm>
              <a:off x="7107123" y="4352899"/>
              <a:ext cx="0" cy="120650"/>
            </a:xfrm>
            <a:custGeom>
              <a:avLst/>
              <a:gdLst/>
              <a:ahLst/>
              <a:cxnLst/>
              <a:rect l="l" t="t" r="r" b="b"/>
              <a:pathLst>
                <a:path w="0" h="120650">
                  <a:moveTo>
                    <a:pt x="0" y="120192"/>
                  </a:moveTo>
                  <a:lnTo>
                    <a:pt x="0" y="0"/>
                  </a:lnTo>
                </a:path>
              </a:pathLst>
            </a:custGeom>
            <a:ln w="5054">
              <a:solidFill>
                <a:srgbClr val="F2F2F2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38" name="object 138" descr=""/>
            <p:cNvSpPr/>
            <p:nvPr/>
          </p:nvSpPr>
          <p:spPr>
            <a:xfrm>
              <a:off x="7107123" y="4352899"/>
              <a:ext cx="0" cy="120650"/>
            </a:xfrm>
            <a:custGeom>
              <a:avLst/>
              <a:gdLst/>
              <a:ahLst/>
              <a:cxnLst/>
              <a:rect l="l" t="t" r="r" b="b"/>
              <a:pathLst>
                <a:path w="0" h="120650">
                  <a:moveTo>
                    <a:pt x="0" y="120192"/>
                  </a:moveTo>
                  <a:lnTo>
                    <a:pt x="0" y="0"/>
                  </a:lnTo>
                </a:path>
              </a:pathLst>
            </a:custGeom>
            <a:ln w="505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39" name="object 139" descr=""/>
            <p:cNvSpPr/>
            <p:nvPr/>
          </p:nvSpPr>
          <p:spPr>
            <a:xfrm>
              <a:off x="548665" y="4473092"/>
              <a:ext cx="38100" cy="120650"/>
            </a:xfrm>
            <a:custGeom>
              <a:avLst/>
              <a:gdLst/>
              <a:ahLst/>
              <a:cxnLst/>
              <a:rect l="l" t="t" r="r" b="b"/>
              <a:pathLst>
                <a:path w="38100" h="120650">
                  <a:moveTo>
                    <a:pt x="37960" y="0"/>
                  </a:moveTo>
                  <a:lnTo>
                    <a:pt x="0" y="0"/>
                  </a:lnTo>
                  <a:lnTo>
                    <a:pt x="0" y="120192"/>
                  </a:lnTo>
                  <a:lnTo>
                    <a:pt x="37960" y="120192"/>
                  </a:lnTo>
                  <a:lnTo>
                    <a:pt x="37960" y="0"/>
                  </a:lnTo>
                  <a:close/>
                </a:path>
              </a:pathLst>
            </a:custGeom>
            <a:solidFill>
              <a:srgbClr val="F2F2F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40" name="object 140" descr=""/>
            <p:cNvSpPr/>
            <p:nvPr/>
          </p:nvSpPr>
          <p:spPr>
            <a:xfrm>
              <a:off x="546138" y="4473092"/>
              <a:ext cx="0" cy="120650"/>
            </a:xfrm>
            <a:custGeom>
              <a:avLst/>
              <a:gdLst/>
              <a:ahLst/>
              <a:cxnLst/>
              <a:rect l="l" t="t" r="r" b="b"/>
              <a:pathLst>
                <a:path w="0" h="120650">
                  <a:moveTo>
                    <a:pt x="0" y="120192"/>
                  </a:moveTo>
                  <a:lnTo>
                    <a:pt x="0" y="0"/>
                  </a:lnTo>
                </a:path>
              </a:pathLst>
            </a:custGeom>
            <a:ln w="5054">
              <a:solidFill>
                <a:srgbClr val="F2F2F2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41" name="object 141" descr=""/>
            <p:cNvSpPr/>
            <p:nvPr/>
          </p:nvSpPr>
          <p:spPr>
            <a:xfrm>
              <a:off x="546138" y="4473092"/>
              <a:ext cx="0" cy="120650"/>
            </a:xfrm>
            <a:custGeom>
              <a:avLst/>
              <a:gdLst/>
              <a:ahLst/>
              <a:cxnLst/>
              <a:rect l="l" t="t" r="r" b="b"/>
              <a:pathLst>
                <a:path w="0" h="120650">
                  <a:moveTo>
                    <a:pt x="0" y="120192"/>
                  </a:moveTo>
                  <a:lnTo>
                    <a:pt x="0" y="0"/>
                  </a:lnTo>
                </a:path>
              </a:pathLst>
            </a:custGeom>
            <a:ln w="505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42" name="object 142" descr=""/>
            <p:cNvSpPr/>
            <p:nvPr/>
          </p:nvSpPr>
          <p:spPr>
            <a:xfrm>
              <a:off x="586625" y="4473092"/>
              <a:ext cx="6518275" cy="120650"/>
            </a:xfrm>
            <a:custGeom>
              <a:avLst/>
              <a:gdLst/>
              <a:ahLst/>
              <a:cxnLst/>
              <a:rect l="l" t="t" r="r" b="b"/>
              <a:pathLst>
                <a:path w="6518275" h="120650">
                  <a:moveTo>
                    <a:pt x="6517957" y="0"/>
                  </a:moveTo>
                  <a:lnTo>
                    <a:pt x="6479997" y="0"/>
                  </a:lnTo>
                  <a:lnTo>
                    <a:pt x="0" y="0"/>
                  </a:lnTo>
                  <a:lnTo>
                    <a:pt x="0" y="120192"/>
                  </a:lnTo>
                  <a:lnTo>
                    <a:pt x="6479997" y="120192"/>
                  </a:lnTo>
                  <a:lnTo>
                    <a:pt x="6517957" y="120192"/>
                  </a:lnTo>
                  <a:lnTo>
                    <a:pt x="6517957" y="0"/>
                  </a:lnTo>
                  <a:close/>
                </a:path>
              </a:pathLst>
            </a:custGeom>
            <a:solidFill>
              <a:srgbClr val="F2F2F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43" name="object 143" descr=""/>
            <p:cNvSpPr/>
            <p:nvPr/>
          </p:nvSpPr>
          <p:spPr>
            <a:xfrm>
              <a:off x="7107123" y="4473092"/>
              <a:ext cx="0" cy="120650"/>
            </a:xfrm>
            <a:custGeom>
              <a:avLst/>
              <a:gdLst/>
              <a:ahLst/>
              <a:cxnLst/>
              <a:rect l="l" t="t" r="r" b="b"/>
              <a:pathLst>
                <a:path w="0" h="120650">
                  <a:moveTo>
                    <a:pt x="0" y="120192"/>
                  </a:moveTo>
                  <a:lnTo>
                    <a:pt x="0" y="0"/>
                  </a:lnTo>
                </a:path>
              </a:pathLst>
            </a:custGeom>
            <a:ln w="5054">
              <a:solidFill>
                <a:srgbClr val="F2F2F2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44" name="object 144" descr=""/>
            <p:cNvSpPr/>
            <p:nvPr/>
          </p:nvSpPr>
          <p:spPr>
            <a:xfrm>
              <a:off x="7107123" y="4473092"/>
              <a:ext cx="0" cy="120650"/>
            </a:xfrm>
            <a:custGeom>
              <a:avLst/>
              <a:gdLst/>
              <a:ahLst/>
              <a:cxnLst/>
              <a:rect l="l" t="t" r="r" b="b"/>
              <a:pathLst>
                <a:path w="0" h="120650">
                  <a:moveTo>
                    <a:pt x="0" y="120192"/>
                  </a:moveTo>
                  <a:lnTo>
                    <a:pt x="0" y="0"/>
                  </a:lnTo>
                </a:path>
              </a:pathLst>
            </a:custGeom>
            <a:ln w="505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45" name="object 145" descr=""/>
          <p:cNvSpPr txBox="1"/>
          <p:nvPr/>
        </p:nvSpPr>
        <p:spPr>
          <a:xfrm>
            <a:off x="1353654" y="4443309"/>
            <a:ext cx="79375" cy="14732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800" spc="-50" i="1">
                <a:latin typeface="Verdana"/>
                <a:cs typeface="Verdana"/>
              </a:rPr>
              <a:t>{</a:t>
            </a:r>
            <a:endParaRPr sz="800">
              <a:latin typeface="Verdana"/>
              <a:cs typeface="Verdana"/>
            </a:endParaRPr>
          </a:p>
        </p:txBody>
      </p:sp>
      <p:grpSp>
        <p:nvGrpSpPr>
          <p:cNvPr id="146" name="object 146" descr=""/>
          <p:cNvGrpSpPr/>
          <p:nvPr/>
        </p:nvGrpSpPr>
        <p:grpSpPr>
          <a:xfrm>
            <a:off x="543598" y="4590758"/>
            <a:ext cx="6566534" cy="486409"/>
            <a:chOff x="543598" y="4590758"/>
            <a:chExt cx="6566534" cy="486409"/>
          </a:xfrm>
        </p:grpSpPr>
        <p:sp>
          <p:nvSpPr>
            <p:cNvPr id="147" name="object 147" descr=""/>
            <p:cNvSpPr/>
            <p:nvPr/>
          </p:nvSpPr>
          <p:spPr>
            <a:xfrm>
              <a:off x="548665" y="4593298"/>
              <a:ext cx="38100" cy="120650"/>
            </a:xfrm>
            <a:custGeom>
              <a:avLst/>
              <a:gdLst/>
              <a:ahLst/>
              <a:cxnLst/>
              <a:rect l="l" t="t" r="r" b="b"/>
              <a:pathLst>
                <a:path w="38100" h="120650">
                  <a:moveTo>
                    <a:pt x="37960" y="0"/>
                  </a:moveTo>
                  <a:lnTo>
                    <a:pt x="0" y="0"/>
                  </a:lnTo>
                  <a:lnTo>
                    <a:pt x="0" y="120192"/>
                  </a:lnTo>
                  <a:lnTo>
                    <a:pt x="37960" y="120192"/>
                  </a:lnTo>
                  <a:lnTo>
                    <a:pt x="37960" y="0"/>
                  </a:lnTo>
                  <a:close/>
                </a:path>
              </a:pathLst>
            </a:custGeom>
            <a:solidFill>
              <a:srgbClr val="F2F2F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48" name="object 148" descr=""/>
            <p:cNvSpPr/>
            <p:nvPr/>
          </p:nvSpPr>
          <p:spPr>
            <a:xfrm>
              <a:off x="546138" y="4593298"/>
              <a:ext cx="0" cy="120650"/>
            </a:xfrm>
            <a:custGeom>
              <a:avLst/>
              <a:gdLst/>
              <a:ahLst/>
              <a:cxnLst/>
              <a:rect l="l" t="t" r="r" b="b"/>
              <a:pathLst>
                <a:path w="0" h="120650">
                  <a:moveTo>
                    <a:pt x="0" y="120192"/>
                  </a:moveTo>
                  <a:lnTo>
                    <a:pt x="0" y="0"/>
                  </a:lnTo>
                </a:path>
              </a:pathLst>
            </a:custGeom>
            <a:ln w="5054">
              <a:solidFill>
                <a:srgbClr val="F2F2F2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49" name="object 149" descr=""/>
            <p:cNvSpPr/>
            <p:nvPr/>
          </p:nvSpPr>
          <p:spPr>
            <a:xfrm>
              <a:off x="546138" y="4593298"/>
              <a:ext cx="0" cy="120650"/>
            </a:xfrm>
            <a:custGeom>
              <a:avLst/>
              <a:gdLst/>
              <a:ahLst/>
              <a:cxnLst/>
              <a:rect l="l" t="t" r="r" b="b"/>
              <a:pathLst>
                <a:path w="0" h="120650">
                  <a:moveTo>
                    <a:pt x="0" y="120192"/>
                  </a:moveTo>
                  <a:lnTo>
                    <a:pt x="0" y="0"/>
                  </a:lnTo>
                </a:path>
              </a:pathLst>
            </a:custGeom>
            <a:ln w="505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50" name="object 150" descr=""/>
            <p:cNvSpPr/>
            <p:nvPr/>
          </p:nvSpPr>
          <p:spPr>
            <a:xfrm>
              <a:off x="586625" y="4593297"/>
              <a:ext cx="6518275" cy="120650"/>
            </a:xfrm>
            <a:custGeom>
              <a:avLst/>
              <a:gdLst/>
              <a:ahLst/>
              <a:cxnLst/>
              <a:rect l="l" t="t" r="r" b="b"/>
              <a:pathLst>
                <a:path w="6518275" h="120650">
                  <a:moveTo>
                    <a:pt x="6517957" y="0"/>
                  </a:moveTo>
                  <a:lnTo>
                    <a:pt x="6479997" y="0"/>
                  </a:lnTo>
                  <a:lnTo>
                    <a:pt x="0" y="0"/>
                  </a:lnTo>
                  <a:lnTo>
                    <a:pt x="0" y="120192"/>
                  </a:lnTo>
                  <a:lnTo>
                    <a:pt x="6479997" y="120192"/>
                  </a:lnTo>
                  <a:lnTo>
                    <a:pt x="6517957" y="120192"/>
                  </a:lnTo>
                  <a:lnTo>
                    <a:pt x="6517957" y="0"/>
                  </a:lnTo>
                  <a:close/>
                </a:path>
              </a:pathLst>
            </a:custGeom>
            <a:solidFill>
              <a:srgbClr val="F2F2F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51" name="object 151" descr=""/>
            <p:cNvSpPr/>
            <p:nvPr/>
          </p:nvSpPr>
          <p:spPr>
            <a:xfrm>
              <a:off x="7107123" y="4593298"/>
              <a:ext cx="0" cy="120650"/>
            </a:xfrm>
            <a:custGeom>
              <a:avLst/>
              <a:gdLst/>
              <a:ahLst/>
              <a:cxnLst/>
              <a:rect l="l" t="t" r="r" b="b"/>
              <a:pathLst>
                <a:path w="0" h="120650">
                  <a:moveTo>
                    <a:pt x="0" y="120192"/>
                  </a:moveTo>
                  <a:lnTo>
                    <a:pt x="0" y="0"/>
                  </a:lnTo>
                </a:path>
              </a:pathLst>
            </a:custGeom>
            <a:ln w="5054">
              <a:solidFill>
                <a:srgbClr val="F2F2F2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52" name="object 152" descr=""/>
            <p:cNvSpPr/>
            <p:nvPr/>
          </p:nvSpPr>
          <p:spPr>
            <a:xfrm>
              <a:off x="7107123" y="4593298"/>
              <a:ext cx="0" cy="120650"/>
            </a:xfrm>
            <a:custGeom>
              <a:avLst/>
              <a:gdLst/>
              <a:ahLst/>
              <a:cxnLst/>
              <a:rect l="l" t="t" r="r" b="b"/>
              <a:pathLst>
                <a:path w="0" h="120650">
                  <a:moveTo>
                    <a:pt x="0" y="120192"/>
                  </a:moveTo>
                  <a:lnTo>
                    <a:pt x="0" y="0"/>
                  </a:lnTo>
                </a:path>
              </a:pathLst>
            </a:custGeom>
            <a:ln w="505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53" name="object 153" descr=""/>
            <p:cNvSpPr/>
            <p:nvPr/>
          </p:nvSpPr>
          <p:spPr>
            <a:xfrm>
              <a:off x="548665" y="4713490"/>
              <a:ext cx="38100" cy="120650"/>
            </a:xfrm>
            <a:custGeom>
              <a:avLst/>
              <a:gdLst/>
              <a:ahLst/>
              <a:cxnLst/>
              <a:rect l="l" t="t" r="r" b="b"/>
              <a:pathLst>
                <a:path w="38100" h="120650">
                  <a:moveTo>
                    <a:pt x="37960" y="0"/>
                  </a:moveTo>
                  <a:lnTo>
                    <a:pt x="0" y="0"/>
                  </a:lnTo>
                  <a:lnTo>
                    <a:pt x="0" y="120192"/>
                  </a:lnTo>
                  <a:lnTo>
                    <a:pt x="37960" y="120192"/>
                  </a:lnTo>
                  <a:lnTo>
                    <a:pt x="37960" y="0"/>
                  </a:lnTo>
                  <a:close/>
                </a:path>
              </a:pathLst>
            </a:custGeom>
            <a:solidFill>
              <a:srgbClr val="F2F2F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54" name="object 154" descr=""/>
            <p:cNvSpPr/>
            <p:nvPr/>
          </p:nvSpPr>
          <p:spPr>
            <a:xfrm>
              <a:off x="546138" y="4713490"/>
              <a:ext cx="0" cy="120650"/>
            </a:xfrm>
            <a:custGeom>
              <a:avLst/>
              <a:gdLst/>
              <a:ahLst/>
              <a:cxnLst/>
              <a:rect l="l" t="t" r="r" b="b"/>
              <a:pathLst>
                <a:path w="0" h="120650">
                  <a:moveTo>
                    <a:pt x="0" y="120192"/>
                  </a:moveTo>
                  <a:lnTo>
                    <a:pt x="0" y="0"/>
                  </a:lnTo>
                </a:path>
              </a:pathLst>
            </a:custGeom>
            <a:ln w="5054">
              <a:solidFill>
                <a:srgbClr val="F2F2F2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55" name="object 155" descr=""/>
            <p:cNvSpPr/>
            <p:nvPr/>
          </p:nvSpPr>
          <p:spPr>
            <a:xfrm>
              <a:off x="546138" y="4713490"/>
              <a:ext cx="0" cy="120650"/>
            </a:xfrm>
            <a:custGeom>
              <a:avLst/>
              <a:gdLst/>
              <a:ahLst/>
              <a:cxnLst/>
              <a:rect l="l" t="t" r="r" b="b"/>
              <a:pathLst>
                <a:path w="0" h="120650">
                  <a:moveTo>
                    <a:pt x="0" y="120192"/>
                  </a:moveTo>
                  <a:lnTo>
                    <a:pt x="0" y="0"/>
                  </a:lnTo>
                </a:path>
              </a:pathLst>
            </a:custGeom>
            <a:ln w="505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56" name="object 156" descr=""/>
            <p:cNvSpPr/>
            <p:nvPr/>
          </p:nvSpPr>
          <p:spPr>
            <a:xfrm>
              <a:off x="586625" y="4713490"/>
              <a:ext cx="6518275" cy="120650"/>
            </a:xfrm>
            <a:custGeom>
              <a:avLst/>
              <a:gdLst/>
              <a:ahLst/>
              <a:cxnLst/>
              <a:rect l="l" t="t" r="r" b="b"/>
              <a:pathLst>
                <a:path w="6518275" h="120650">
                  <a:moveTo>
                    <a:pt x="6517957" y="0"/>
                  </a:moveTo>
                  <a:lnTo>
                    <a:pt x="6479997" y="0"/>
                  </a:lnTo>
                  <a:lnTo>
                    <a:pt x="0" y="0"/>
                  </a:lnTo>
                  <a:lnTo>
                    <a:pt x="0" y="120192"/>
                  </a:lnTo>
                  <a:lnTo>
                    <a:pt x="6479997" y="120192"/>
                  </a:lnTo>
                  <a:lnTo>
                    <a:pt x="6517957" y="120192"/>
                  </a:lnTo>
                  <a:lnTo>
                    <a:pt x="6517957" y="0"/>
                  </a:lnTo>
                  <a:close/>
                </a:path>
              </a:pathLst>
            </a:custGeom>
            <a:solidFill>
              <a:srgbClr val="F2F2F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57" name="object 157" descr=""/>
            <p:cNvSpPr/>
            <p:nvPr/>
          </p:nvSpPr>
          <p:spPr>
            <a:xfrm>
              <a:off x="7107123" y="4713490"/>
              <a:ext cx="0" cy="120650"/>
            </a:xfrm>
            <a:custGeom>
              <a:avLst/>
              <a:gdLst/>
              <a:ahLst/>
              <a:cxnLst/>
              <a:rect l="l" t="t" r="r" b="b"/>
              <a:pathLst>
                <a:path w="0" h="120650">
                  <a:moveTo>
                    <a:pt x="0" y="120192"/>
                  </a:moveTo>
                  <a:lnTo>
                    <a:pt x="0" y="0"/>
                  </a:lnTo>
                </a:path>
              </a:pathLst>
            </a:custGeom>
            <a:ln w="5054">
              <a:solidFill>
                <a:srgbClr val="F2F2F2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58" name="object 158" descr=""/>
            <p:cNvSpPr/>
            <p:nvPr/>
          </p:nvSpPr>
          <p:spPr>
            <a:xfrm>
              <a:off x="7107123" y="4713490"/>
              <a:ext cx="0" cy="120650"/>
            </a:xfrm>
            <a:custGeom>
              <a:avLst/>
              <a:gdLst/>
              <a:ahLst/>
              <a:cxnLst/>
              <a:rect l="l" t="t" r="r" b="b"/>
              <a:pathLst>
                <a:path w="0" h="120650">
                  <a:moveTo>
                    <a:pt x="0" y="120192"/>
                  </a:moveTo>
                  <a:lnTo>
                    <a:pt x="0" y="0"/>
                  </a:lnTo>
                </a:path>
              </a:pathLst>
            </a:custGeom>
            <a:ln w="505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59" name="object 159" descr=""/>
            <p:cNvSpPr/>
            <p:nvPr/>
          </p:nvSpPr>
          <p:spPr>
            <a:xfrm>
              <a:off x="548665" y="4833696"/>
              <a:ext cx="38100" cy="120650"/>
            </a:xfrm>
            <a:custGeom>
              <a:avLst/>
              <a:gdLst/>
              <a:ahLst/>
              <a:cxnLst/>
              <a:rect l="l" t="t" r="r" b="b"/>
              <a:pathLst>
                <a:path w="38100" h="120650">
                  <a:moveTo>
                    <a:pt x="37960" y="0"/>
                  </a:moveTo>
                  <a:lnTo>
                    <a:pt x="0" y="0"/>
                  </a:lnTo>
                  <a:lnTo>
                    <a:pt x="0" y="120192"/>
                  </a:lnTo>
                  <a:lnTo>
                    <a:pt x="37960" y="120192"/>
                  </a:lnTo>
                  <a:lnTo>
                    <a:pt x="37960" y="0"/>
                  </a:lnTo>
                  <a:close/>
                </a:path>
              </a:pathLst>
            </a:custGeom>
            <a:solidFill>
              <a:srgbClr val="F2F2F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60" name="object 160" descr=""/>
            <p:cNvSpPr/>
            <p:nvPr/>
          </p:nvSpPr>
          <p:spPr>
            <a:xfrm>
              <a:off x="546138" y="4833696"/>
              <a:ext cx="0" cy="120650"/>
            </a:xfrm>
            <a:custGeom>
              <a:avLst/>
              <a:gdLst/>
              <a:ahLst/>
              <a:cxnLst/>
              <a:rect l="l" t="t" r="r" b="b"/>
              <a:pathLst>
                <a:path w="0" h="120650">
                  <a:moveTo>
                    <a:pt x="0" y="120192"/>
                  </a:moveTo>
                  <a:lnTo>
                    <a:pt x="0" y="0"/>
                  </a:lnTo>
                </a:path>
              </a:pathLst>
            </a:custGeom>
            <a:ln w="5054">
              <a:solidFill>
                <a:srgbClr val="F2F2F2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61" name="object 161" descr=""/>
            <p:cNvSpPr/>
            <p:nvPr/>
          </p:nvSpPr>
          <p:spPr>
            <a:xfrm>
              <a:off x="546138" y="4833696"/>
              <a:ext cx="0" cy="120650"/>
            </a:xfrm>
            <a:custGeom>
              <a:avLst/>
              <a:gdLst/>
              <a:ahLst/>
              <a:cxnLst/>
              <a:rect l="l" t="t" r="r" b="b"/>
              <a:pathLst>
                <a:path w="0" h="120650">
                  <a:moveTo>
                    <a:pt x="0" y="120192"/>
                  </a:moveTo>
                  <a:lnTo>
                    <a:pt x="0" y="0"/>
                  </a:lnTo>
                </a:path>
              </a:pathLst>
            </a:custGeom>
            <a:ln w="505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62" name="object 162" descr=""/>
            <p:cNvSpPr/>
            <p:nvPr/>
          </p:nvSpPr>
          <p:spPr>
            <a:xfrm>
              <a:off x="586625" y="4833696"/>
              <a:ext cx="6518275" cy="120650"/>
            </a:xfrm>
            <a:custGeom>
              <a:avLst/>
              <a:gdLst/>
              <a:ahLst/>
              <a:cxnLst/>
              <a:rect l="l" t="t" r="r" b="b"/>
              <a:pathLst>
                <a:path w="6518275" h="120650">
                  <a:moveTo>
                    <a:pt x="6517957" y="0"/>
                  </a:moveTo>
                  <a:lnTo>
                    <a:pt x="6479997" y="0"/>
                  </a:lnTo>
                  <a:lnTo>
                    <a:pt x="0" y="0"/>
                  </a:lnTo>
                  <a:lnTo>
                    <a:pt x="0" y="120192"/>
                  </a:lnTo>
                  <a:lnTo>
                    <a:pt x="6479997" y="120192"/>
                  </a:lnTo>
                  <a:lnTo>
                    <a:pt x="6517957" y="120192"/>
                  </a:lnTo>
                  <a:lnTo>
                    <a:pt x="6517957" y="0"/>
                  </a:lnTo>
                  <a:close/>
                </a:path>
              </a:pathLst>
            </a:custGeom>
            <a:solidFill>
              <a:srgbClr val="F2F2F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63" name="object 163" descr=""/>
            <p:cNvSpPr/>
            <p:nvPr/>
          </p:nvSpPr>
          <p:spPr>
            <a:xfrm>
              <a:off x="7107123" y="4833696"/>
              <a:ext cx="0" cy="120650"/>
            </a:xfrm>
            <a:custGeom>
              <a:avLst/>
              <a:gdLst/>
              <a:ahLst/>
              <a:cxnLst/>
              <a:rect l="l" t="t" r="r" b="b"/>
              <a:pathLst>
                <a:path w="0" h="120650">
                  <a:moveTo>
                    <a:pt x="0" y="120192"/>
                  </a:moveTo>
                  <a:lnTo>
                    <a:pt x="0" y="0"/>
                  </a:lnTo>
                </a:path>
              </a:pathLst>
            </a:custGeom>
            <a:ln w="5054">
              <a:solidFill>
                <a:srgbClr val="F2F2F2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64" name="object 164" descr=""/>
            <p:cNvSpPr/>
            <p:nvPr/>
          </p:nvSpPr>
          <p:spPr>
            <a:xfrm>
              <a:off x="7107123" y="4833696"/>
              <a:ext cx="0" cy="120650"/>
            </a:xfrm>
            <a:custGeom>
              <a:avLst/>
              <a:gdLst/>
              <a:ahLst/>
              <a:cxnLst/>
              <a:rect l="l" t="t" r="r" b="b"/>
              <a:pathLst>
                <a:path w="0" h="120650">
                  <a:moveTo>
                    <a:pt x="0" y="120192"/>
                  </a:moveTo>
                  <a:lnTo>
                    <a:pt x="0" y="0"/>
                  </a:lnTo>
                </a:path>
              </a:pathLst>
            </a:custGeom>
            <a:ln w="505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65" name="object 165" descr=""/>
            <p:cNvSpPr/>
            <p:nvPr/>
          </p:nvSpPr>
          <p:spPr>
            <a:xfrm>
              <a:off x="548665" y="4953889"/>
              <a:ext cx="38100" cy="120650"/>
            </a:xfrm>
            <a:custGeom>
              <a:avLst/>
              <a:gdLst/>
              <a:ahLst/>
              <a:cxnLst/>
              <a:rect l="l" t="t" r="r" b="b"/>
              <a:pathLst>
                <a:path w="38100" h="120650">
                  <a:moveTo>
                    <a:pt x="37960" y="0"/>
                  </a:moveTo>
                  <a:lnTo>
                    <a:pt x="0" y="0"/>
                  </a:lnTo>
                  <a:lnTo>
                    <a:pt x="0" y="120192"/>
                  </a:lnTo>
                  <a:lnTo>
                    <a:pt x="37960" y="120192"/>
                  </a:lnTo>
                  <a:lnTo>
                    <a:pt x="37960" y="0"/>
                  </a:lnTo>
                  <a:close/>
                </a:path>
              </a:pathLst>
            </a:custGeom>
            <a:solidFill>
              <a:srgbClr val="F2F2F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66" name="object 166" descr=""/>
            <p:cNvSpPr/>
            <p:nvPr/>
          </p:nvSpPr>
          <p:spPr>
            <a:xfrm>
              <a:off x="546138" y="4953889"/>
              <a:ext cx="0" cy="120650"/>
            </a:xfrm>
            <a:custGeom>
              <a:avLst/>
              <a:gdLst/>
              <a:ahLst/>
              <a:cxnLst/>
              <a:rect l="l" t="t" r="r" b="b"/>
              <a:pathLst>
                <a:path w="0" h="120650">
                  <a:moveTo>
                    <a:pt x="0" y="120192"/>
                  </a:moveTo>
                  <a:lnTo>
                    <a:pt x="0" y="0"/>
                  </a:lnTo>
                </a:path>
              </a:pathLst>
            </a:custGeom>
            <a:ln w="5054">
              <a:solidFill>
                <a:srgbClr val="F2F2F2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67" name="object 167" descr=""/>
            <p:cNvSpPr/>
            <p:nvPr/>
          </p:nvSpPr>
          <p:spPr>
            <a:xfrm>
              <a:off x="546138" y="4953889"/>
              <a:ext cx="0" cy="120650"/>
            </a:xfrm>
            <a:custGeom>
              <a:avLst/>
              <a:gdLst/>
              <a:ahLst/>
              <a:cxnLst/>
              <a:rect l="l" t="t" r="r" b="b"/>
              <a:pathLst>
                <a:path w="0" h="120650">
                  <a:moveTo>
                    <a:pt x="0" y="120192"/>
                  </a:moveTo>
                  <a:lnTo>
                    <a:pt x="0" y="0"/>
                  </a:lnTo>
                </a:path>
              </a:pathLst>
            </a:custGeom>
            <a:ln w="505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68" name="object 168" descr=""/>
            <p:cNvSpPr/>
            <p:nvPr/>
          </p:nvSpPr>
          <p:spPr>
            <a:xfrm>
              <a:off x="586625" y="4953888"/>
              <a:ext cx="6518275" cy="120650"/>
            </a:xfrm>
            <a:custGeom>
              <a:avLst/>
              <a:gdLst/>
              <a:ahLst/>
              <a:cxnLst/>
              <a:rect l="l" t="t" r="r" b="b"/>
              <a:pathLst>
                <a:path w="6518275" h="120650">
                  <a:moveTo>
                    <a:pt x="6517957" y="0"/>
                  </a:moveTo>
                  <a:lnTo>
                    <a:pt x="6479997" y="0"/>
                  </a:lnTo>
                  <a:lnTo>
                    <a:pt x="0" y="0"/>
                  </a:lnTo>
                  <a:lnTo>
                    <a:pt x="0" y="120192"/>
                  </a:lnTo>
                  <a:lnTo>
                    <a:pt x="6479997" y="120192"/>
                  </a:lnTo>
                  <a:lnTo>
                    <a:pt x="6517957" y="120192"/>
                  </a:lnTo>
                  <a:lnTo>
                    <a:pt x="6517957" y="0"/>
                  </a:lnTo>
                  <a:close/>
                </a:path>
              </a:pathLst>
            </a:custGeom>
            <a:solidFill>
              <a:srgbClr val="F2F2F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69" name="object 169" descr=""/>
            <p:cNvSpPr/>
            <p:nvPr/>
          </p:nvSpPr>
          <p:spPr>
            <a:xfrm>
              <a:off x="7107123" y="4953889"/>
              <a:ext cx="0" cy="120650"/>
            </a:xfrm>
            <a:custGeom>
              <a:avLst/>
              <a:gdLst/>
              <a:ahLst/>
              <a:cxnLst/>
              <a:rect l="l" t="t" r="r" b="b"/>
              <a:pathLst>
                <a:path w="0" h="120650">
                  <a:moveTo>
                    <a:pt x="0" y="120192"/>
                  </a:moveTo>
                  <a:lnTo>
                    <a:pt x="0" y="0"/>
                  </a:lnTo>
                </a:path>
              </a:pathLst>
            </a:custGeom>
            <a:ln w="5054">
              <a:solidFill>
                <a:srgbClr val="F2F2F2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70" name="object 170" descr=""/>
            <p:cNvSpPr/>
            <p:nvPr/>
          </p:nvSpPr>
          <p:spPr>
            <a:xfrm>
              <a:off x="7107123" y="4953889"/>
              <a:ext cx="0" cy="120650"/>
            </a:xfrm>
            <a:custGeom>
              <a:avLst/>
              <a:gdLst/>
              <a:ahLst/>
              <a:cxnLst/>
              <a:rect l="l" t="t" r="r" b="b"/>
              <a:pathLst>
                <a:path w="0" h="120650">
                  <a:moveTo>
                    <a:pt x="0" y="120192"/>
                  </a:moveTo>
                  <a:lnTo>
                    <a:pt x="0" y="0"/>
                  </a:lnTo>
                </a:path>
              </a:pathLst>
            </a:custGeom>
            <a:ln w="505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71" name="object 171" descr=""/>
          <p:cNvSpPr txBox="1"/>
          <p:nvPr/>
        </p:nvSpPr>
        <p:spPr>
          <a:xfrm>
            <a:off x="1483321" y="4563502"/>
            <a:ext cx="4517390" cy="50800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7780">
              <a:lnSpc>
                <a:spcPts val="955"/>
              </a:lnSpc>
              <a:spcBef>
                <a:spcPts val="95"/>
              </a:spcBef>
            </a:pPr>
            <a:r>
              <a:rPr dirty="0" sz="800" spc="75" b="1">
                <a:solidFill>
                  <a:srgbClr val="00AEEF"/>
                </a:solidFill>
                <a:latin typeface="Georgia"/>
                <a:cs typeface="Georgia"/>
              </a:rPr>
              <a:t>printf</a:t>
            </a:r>
            <a:r>
              <a:rPr dirty="0" sz="800" spc="-25" b="1">
                <a:solidFill>
                  <a:srgbClr val="00AEEF"/>
                </a:solidFill>
                <a:latin typeface="Georgia"/>
                <a:cs typeface="Georgia"/>
              </a:rPr>
              <a:t> </a:t>
            </a:r>
            <a:r>
              <a:rPr dirty="0" sz="800" spc="90">
                <a:latin typeface="Calibri"/>
                <a:cs typeface="Calibri"/>
              </a:rPr>
              <a:t>(</a:t>
            </a:r>
            <a:r>
              <a:rPr dirty="0" sz="800" spc="459">
                <a:latin typeface="Calibri"/>
                <a:cs typeface="Calibri"/>
              </a:rPr>
              <a:t> </a:t>
            </a:r>
            <a:r>
              <a:rPr dirty="0" sz="800" spc="95">
                <a:solidFill>
                  <a:srgbClr val="FF0000"/>
                </a:solidFill>
                <a:latin typeface="Calibri"/>
                <a:cs typeface="Calibri"/>
              </a:rPr>
              <a:t>"</a:t>
            </a:r>
            <a:r>
              <a:rPr dirty="0" sz="800" spc="-8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800">
                <a:solidFill>
                  <a:srgbClr val="FF0000"/>
                </a:solidFill>
                <a:latin typeface="Calibri"/>
                <a:cs typeface="Calibri"/>
              </a:rPr>
              <a:t>An</a:t>
            </a:r>
            <a:r>
              <a:rPr dirty="0" sz="800" spc="459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800" spc="145">
                <a:solidFill>
                  <a:srgbClr val="FF0000"/>
                </a:solidFill>
                <a:latin typeface="Calibri"/>
                <a:cs typeface="Calibri"/>
              </a:rPr>
              <a:t>integer</a:t>
            </a:r>
            <a:r>
              <a:rPr dirty="0" sz="800" spc="-5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800" spc="185">
                <a:solidFill>
                  <a:srgbClr val="FF0000"/>
                </a:solidFill>
                <a:latin typeface="Calibri"/>
                <a:cs typeface="Calibri"/>
              </a:rPr>
              <a:t>:\</a:t>
            </a:r>
            <a:r>
              <a:rPr dirty="0" sz="800" spc="-8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800" spc="160">
                <a:solidFill>
                  <a:srgbClr val="FF0000"/>
                </a:solidFill>
                <a:latin typeface="Calibri"/>
                <a:cs typeface="Calibri"/>
              </a:rPr>
              <a:t>t</a:t>
            </a:r>
            <a:r>
              <a:rPr dirty="0" sz="800" spc="42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800" spc="-165">
                <a:solidFill>
                  <a:srgbClr val="FF0000"/>
                </a:solidFill>
                <a:latin typeface="Calibri"/>
                <a:cs typeface="Calibri"/>
              </a:rPr>
              <a:t>%</a:t>
            </a:r>
            <a:r>
              <a:rPr dirty="0" sz="800" spc="-10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800" spc="145">
                <a:solidFill>
                  <a:srgbClr val="FF0000"/>
                </a:solidFill>
                <a:latin typeface="Calibri"/>
                <a:cs typeface="Calibri"/>
              </a:rPr>
              <a:t>s\</a:t>
            </a:r>
            <a:r>
              <a:rPr dirty="0" sz="800" spc="-95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800" spc="160">
                <a:solidFill>
                  <a:srgbClr val="FF0000"/>
                </a:solidFill>
                <a:latin typeface="Calibri"/>
                <a:cs typeface="Calibri"/>
              </a:rPr>
              <a:t>t</a:t>
            </a:r>
            <a:r>
              <a:rPr dirty="0" sz="800" spc="445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800" spc="75">
                <a:solidFill>
                  <a:srgbClr val="FF0000"/>
                </a:solidFill>
                <a:latin typeface="Calibri"/>
                <a:cs typeface="Calibri"/>
              </a:rPr>
              <a:t>Token</a:t>
            </a:r>
            <a:r>
              <a:rPr dirty="0" sz="800" spc="-65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800">
                <a:solidFill>
                  <a:srgbClr val="FF0000"/>
                </a:solidFill>
                <a:latin typeface="Calibri"/>
                <a:cs typeface="Calibri"/>
              </a:rPr>
              <a:t>=</a:t>
            </a:r>
            <a:r>
              <a:rPr dirty="0" sz="800" spc="434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800" spc="-50">
                <a:solidFill>
                  <a:srgbClr val="FF0000"/>
                </a:solidFill>
                <a:latin typeface="Calibri"/>
                <a:cs typeface="Calibri"/>
              </a:rPr>
              <a:t>%2</a:t>
            </a:r>
            <a:r>
              <a:rPr dirty="0" sz="800" spc="-8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800" spc="70">
                <a:solidFill>
                  <a:srgbClr val="FF0000"/>
                </a:solidFill>
                <a:latin typeface="Calibri"/>
                <a:cs typeface="Calibri"/>
              </a:rPr>
              <a:t>x</a:t>
            </a:r>
            <a:r>
              <a:rPr dirty="0" sz="800" spc="455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800" spc="110">
                <a:solidFill>
                  <a:srgbClr val="FF0000"/>
                </a:solidFill>
                <a:latin typeface="Calibri"/>
                <a:cs typeface="Calibri"/>
              </a:rPr>
              <a:t>Tokenvalue</a:t>
            </a:r>
            <a:r>
              <a:rPr dirty="0" sz="800" spc="-4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800" spc="55">
                <a:solidFill>
                  <a:srgbClr val="FF0000"/>
                </a:solidFill>
                <a:latin typeface="Calibri"/>
                <a:cs typeface="Calibri"/>
              </a:rPr>
              <a:t>=(%</a:t>
            </a:r>
            <a:r>
              <a:rPr dirty="0" sz="800" spc="-75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800" spc="145">
                <a:solidFill>
                  <a:srgbClr val="FF0000"/>
                </a:solidFill>
                <a:latin typeface="Calibri"/>
                <a:cs typeface="Calibri"/>
              </a:rPr>
              <a:t>d)\</a:t>
            </a:r>
            <a:r>
              <a:rPr dirty="0" sz="800" spc="-8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800" spc="85">
                <a:solidFill>
                  <a:srgbClr val="FF0000"/>
                </a:solidFill>
                <a:latin typeface="Calibri"/>
                <a:cs typeface="Calibri"/>
              </a:rPr>
              <a:t>n"</a:t>
            </a:r>
            <a:r>
              <a:rPr dirty="0" sz="800" spc="5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800">
                <a:latin typeface="Calibri"/>
                <a:cs typeface="Calibri"/>
              </a:rPr>
              <a:t>,</a:t>
            </a:r>
            <a:r>
              <a:rPr dirty="0" sz="800" spc="160">
                <a:latin typeface="Calibri"/>
                <a:cs typeface="Calibri"/>
              </a:rPr>
              <a:t>  </a:t>
            </a:r>
            <a:r>
              <a:rPr dirty="0" sz="800" spc="125">
                <a:solidFill>
                  <a:srgbClr val="007F00"/>
                </a:solidFill>
                <a:latin typeface="Calibri"/>
                <a:cs typeface="Calibri"/>
              </a:rPr>
              <a:t>yytext</a:t>
            </a:r>
            <a:r>
              <a:rPr dirty="0" sz="800" spc="130">
                <a:solidFill>
                  <a:srgbClr val="007F00"/>
                </a:solidFill>
                <a:latin typeface="Calibri"/>
                <a:cs typeface="Calibri"/>
              </a:rPr>
              <a:t> </a:t>
            </a:r>
            <a:r>
              <a:rPr dirty="0" sz="800" spc="-50">
                <a:latin typeface="Calibri"/>
                <a:cs typeface="Calibri"/>
              </a:rPr>
              <a:t>,</a:t>
            </a:r>
            <a:endParaRPr sz="800">
              <a:latin typeface="Calibri"/>
              <a:cs typeface="Calibri"/>
            </a:endParaRPr>
          </a:p>
          <a:p>
            <a:pPr marL="3090545">
              <a:lnSpc>
                <a:spcPts val="944"/>
              </a:lnSpc>
            </a:pPr>
            <a:r>
              <a:rPr dirty="0" sz="800">
                <a:solidFill>
                  <a:srgbClr val="007F00"/>
                </a:solidFill>
                <a:latin typeface="Calibri"/>
                <a:cs typeface="Calibri"/>
              </a:rPr>
              <a:t>NUM</a:t>
            </a:r>
            <a:r>
              <a:rPr dirty="0" sz="800">
                <a:latin typeface="Calibri"/>
                <a:cs typeface="Calibri"/>
              </a:rPr>
              <a:t>,</a:t>
            </a:r>
            <a:r>
              <a:rPr dirty="0" sz="800" spc="185">
                <a:latin typeface="Calibri"/>
                <a:cs typeface="Calibri"/>
              </a:rPr>
              <a:t>  </a:t>
            </a:r>
            <a:r>
              <a:rPr dirty="0" sz="800" spc="60" b="1">
                <a:solidFill>
                  <a:srgbClr val="00AEEF"/>
                </a:solidFill>
                <a:latin typeface="Georgia"/>
                <a:cs typeface="Georgia"/>
              </a:rPr>
              <a:t>atoi</a:t>
            </a:r>
            <a:r>
              <a:rPr dirty="0" sz="800" spc="-25" b="1">
                <a:solidFill>
                  <a:srgbClr val="00AEEF"/>
                </a:solidFill>
                <a:latin typeface="Georgia"/>
                <a:cs typeface="Georgia"/>
              </a:rPr>
              <a:t> </a:t>
            </a:r>
            <a:r>
              <a:rPr dirty="0" sz="800" spc="90">
                <a:latin typeface="Calibri"/>
                <a:cs typeface="Calibri"/>
              </a:rPr>
              <a:t>(</a:t>
            </a:r>
            <a:r>
              <a:rPr dirty="0" sz="800" spc="165">
                <a:latin typeface="Calibri"/>
                <a:cs typeface="Calibri"/>
              </a:rPr>
              <a:t>  </a:t>
            </a:r>
            <a:r>
              <a:rPr dirty="0" sz="800" spc="140">
                <a:solidFill>
                  <a:srgbClr val="007F00"/>
                </a:solidFill>
                <a:latin typeface="Calibri"/>
                <a:cs typeface="Calibri"/>
              </a:rPr>
              <a:t>yytext</a:t>
            </a:r>
            <a:r>
              <a:rPr dirty="0" sz="800" spc="170">
                <a:solidFill>
                  <a:srgbClr val="007F00"/>
                </a:solidFill>
                <a:latin typeface="Calibri"/>
                <a:cs typeface="Calibri"/>
              </a:rPr>
              <a:t>  </a:t>
            </a:r>
            <a:r>
              <a:rPr dirty="0" sz="800" spc="90">
                <a:latin typeface="Calibri"/>
                <a:cs typeface="Calibri"/>
              </a:rPr>
              <a:t>)</a:t>
            </a:r>
            <a:r>
              <a:rPr dirty="0" sz="800" spc="200">
                <a:latin typeface="Calibri"/>
                <a:cs typeface="Calibri"/>
              </a:rPr>
              <a:t>  </a:t>
            </a:r>
            <a:r>
              <a:rPr dirty="0" sz="800" spc="90">
                <a:latin typeface="Calibri"/>
                <a:cs typeface="Calibri"/>
              </a:rPr>
              <a:t>)</a:t>
            </a:r>
            <a:r>
              <a:rPr dirty="0" sz="800" spc="-30">
                <a:latin typeface="Calibri"/>
                <a:cs typeface="Calibri"/>
              </a:rPr>
              <a:t> </a:t>
            </a:r>
            <a:r>
              <a:rPr dirty="0" sz="800" spc="-50">
                <a:latin typeface="Calibri"/>
                <a:cs typeface="Calibri"/>
              </a:rPr>
              <a:t>;</a:t>
            </a:r>
            <a:endParaRPr sz="800">
              <a:latin typeface="Calibri"/>
              <a:cs typeface="Calibri"/>
            </a:endParaRPr>
          </a:p>
          <a:p>
            <a:pPr marL="20955">
              <a:lnSpc>
                <a:spcPts val="944"/>
              </a:lnSpc>
            </a:pPr>
            <a:r>
              <a:rPr dirty="0" sz="800" spc="155">
                <a:solidFill>
                  <a:srgbClr val="007F00"/>
                </a:solidFill>
                <a:latin typeface="Calibri"/>
                <a:cs typeface="Calibri"/>
              </a:rPr>
              <a:t>yylva</a:t>
            </a:r>
            <a:r>
              <a:rPr dirty="0" sz="800" spc="-65">
                <a:solidFill>
                  <a:srgbClr val="007F00"/>
                </a:solidFill>
                <a:latin typeface="Calibri"/>
                <a:cs typeface="Calibri"/>
              </a:rPr>
              <a:t> </a:t>
            </a:r>
            <a:r>
              <a:rPr dirty="0" sz="800">
                <a:solidFill>
                  <a:srgbClr val="007F00"/>
                </a:solidFill>
                <a:latin typeface="Calibri"/>
                <a:cs typeface="Calibri"/>
              </a:rPr>
              <a:t>l</a:t>
            </a:r>
            <a:r>
              <a:rPr dirty="0" sz="800" spc="85">
                <a:solidFill>
                  <a:srgbClr val="007F00"/>
                </a:solidFill>
                <a:latin typeface="Calibri"/>
                <a:cs typeface="Calibri"/>
              </a:rPr>
              <a:t> </a:t>
            </a:r>
            <a:r>
              <a:rPr dirty="0" sz="800">
                <a:latin typeface="Calibri"/>
                <a:cs typeface="Calibri"/>
              </a:rPr>
              <a:t>.</a:t>
            </a:r>
            <a:r>
              <a:rPr dirty="0" sz="800" spc="105">
                <a:latin typeface="Calibri"/>
                <a:cs typeface="Calibri"/>
              </a:rPr>
              <a:t> </a:t>
            </a:r>
            <a:r>
              <a:rPr dirty="0" sz="800">
                <a:solidFill>
                  <a:srgbClr val="007F00"/>
                </a:solidFill>
                <a:latin typeface="Calibri"/>
                <a:cs typeface="Calibri"/>
              </a:rPr>
              <a:t>i</a:t>
            </a:r>
            <a:r>
              <a:rPr dirty="0" sz="800" spc="-40">
                <a:solidFill>
                  <a:srgbClr val="007F00"/>
                </a:solidFill>
                <a:latin typeface="Calibri"/>
                <a:cs typeface="Calibri"/>
              </a:rPr>
              <a:t> </a:t>
            </a:r>
            <a:r>
              <a:rPr dirty="0" sz="800" spc="80">
                <a:solidFill>
                  <a:srgbClr val="007F00"/>
                </a:solidFill>
                <a:latin typeface="Calibri"/>
                <a:cs typeface="Calibri"/>
              </a:rPr>
              <a:t>v</a:t>
            </a:r>
            <a:r>
              <a:rPr dirty="0" sz="800" spc="-35">
                <a:solidFill>
                  <a:srgbClr val="007F00"/>
                </a:solidFill>
                <a:latin typeface="Calibri"/>
                <a:cs typeface="Calibri"/>
              </a:rPr>
              <a:t> </a:t>
            </a:r>
            <a:r>
              <a:rPr dirty="0" sz="800">
                <a:solidFill>
                  <a:srgbClr val="007F00"/>
                </a:solidFill>
                <a:latin typeface="Calibri"/>
                <a:cs typeface="Calibri"/>
              </a:rPr>
              <a:t>a</a:t>
            </a:r>
            <a:r>
              <a:rPr dirty="0" sz="800" spc="-35">
                <a:solidFill>
                  <a:srgbClr val="007F00"/>
                </a:solidFill>
                <a:latin typeface="Calibri"/>
                <a:cs typeface="Calibri"/>
              </a:rPr>
              <a:t> </a:t>
            </a:r>
            <a:r>
              <a:rPr dirty="0" sz="800">
                <a:solidFill>
                  <a:srgbClr val="007F00"/>
                </a:solidFill>
                <a:latin typeface="Calibri"/>
                <a:cs typeface="Calibri"/>
              </a:rPr>
              <a:t>l</a:t>
            </a:r>
            <a:r>
              <a:rPr dirty="0" sz="800" spc="409">
                <a:solidFill>
                  <a:srgbClr val="007F00"/>
                </a:solidFill>
                <a:latin typeface="Calibri"/>
                <a:cs typeface="Calibri"/>
              </a:rPr>
              <a:t> </a:t>
            </a:r>
            <a:r>
              <a:rPr dirty="0" sz="800" spc="254">
                <a:latin typeface="Calibri"/>
                <a:cs typeface="Calibri"/>
              </a:rPr>
              <a:t>=</a:t>
            </a:r>
            <a:r>
              <a:rPr dirty="0" sz="800" spc="355">
                <a:latin typeface="Calibri"/>
                <a:cs typeface="Calibri"/>
              </a:rPr>
              <a:t> </a:t>
            </a:r>
            <a:r>
              <a:rPr dirty="0" sz="800" spc="60" b="1">
                <a:solidFill>
                  <a:srgbClr val="00AEEF"/>
                </a:solidFill>
                <a:latin typeface="Georgia"/>
                <a:cs typeface="Georgia"/>
              </a:rPr>
              <a:t>atoi</a:t>
            </a:r>
            <a:r>
              <a:rPr dirty="0" sz="800" spc="-20" b="1">
                <a:solidFill>
                  <a:srgbClr val="00AEEF"/>
                </a:solidFill>
                <a:latin typeface="Georgia"/>
                <a:cs typeface="Georgia"/>
              </a:rPr>
              <a:t> </a:t>
            </a:r>
            <a:r>
              <a:rPr dirty="0" sz="800" spc="90">
                <a:latin typeface="Calibri"/>
                <a:cs typeface="Calibri"/>
              </a:rPr>
              <a:t>(</a:t>
            </a:r>
            <a:r>
              <a:rPr dirty="0" sz="800" spc="180">
                <a:latin typeface="Calibri"/>
                <a:cs typeface="Calibri"/>
              </a:rPr>
              <a:t>  </a:t>
            </a:r>
            <a:r>
              <a:rPr dirty="0" sz="800" spc="140">
                <a:solidFill>
                  <a:srgbClr val="007F00"/>
                </a:solidFill>
                <a:latin typeface="Calibri"/>
                <a:cs typeface="Calibri"/>
              </a:rPr>
              <a:t>yytext</a:t>
            </a:r>
            <a:r>
              <a:rPr dirty="0" sz="800" spc="215">
                <a:solidFill>
                  <a:srgbClr val="007F00"/>
                </a:solidFill>
                <a:latin typeface="Calibri"/>
                <a:cs typeface="Calibri"/>
              </a:rPr>
              <a:t>  </a:t>
            </a:r>
            <a:r>
              <a:rPr dirty="0" sz="800" spc="90">
                <a:latin typeface="Calibri"/>
                <a:cs typeface="Calibri"/>
              </a:rPr>
              <a:t>)</a:t>
            </a:r>
            <a:r>
              <a:rPr dirty="0" sz="800" spc="-20">
                <a:latin typeface="Calibri"/>
                <a:cs typeface="Calibri"/>
              </a:rPr>
              <a:t> </a:t>
            </a:r>
            <a:r>
              <a:rPr dirty="0" sz="800" spc="-50">
                <a:latin typeface="Calibri"/>
                <a:cs typeface="Calibri"/>
              </a:rPr>
              <a:t>;</a:t>
            </a:r>
            <a:endParaRPr sz="800">
              <a:latin typeface="Calibri"/>
              <a:cs typeface="Calibri"/>
            </a:endParaRPr>
          </a:p>
          <a:p>
            <a:pPr marL="12700">
              <a:lnSpc>
                <a:spcPts val="955"/>
              </a:lnSpc>
            </a:pPr>
            <a:r>
              <a:rPr dirty="0" sz="800" b="1">
                <a:solidFill>
                  <a:srgbClr val="00AEEF"/>
                </a:solidFill>
                <a:latin typeface="Georgia"/>
                <a:cs typeface="Georgia"/>
              </a:rPr>
              <a:t>return</a:t>
            </a:r>
            <a:r>
              <a:rPr dirty="0" sz="800" spc="450" b="1">
                <a:solidFill>
                  <a:srgbClr val="00AEEF"/>
                </a:solidFill>
                <a:latin typeface="Georgia"/>
                <a:cs typeface="Georgia"/>
              </a:rPr>
              <a:t> </a:t>
            </a:r>
            <a:r>
              <a:rPr dirty="0" sz="800" spc="-20">
                <a:solidFill>
                  <a:srgbClr val="007F00"/>
                </a:solidFill>
                <a:latin typeface="Calibri"/>
                <a:cs typeface="Calibri"/>
              </a:rPr>
              <a:t>NUM</a:t>
            </a:r>
            <a:r>
              <a:rPr dirty="0" sz="800" spc="-20">
                <a:latin typeface="Calibri"/>
                <a:cs typeface="Calibri"/>
              </a:rPr>
              <a:t>;</a:t>
            </a:r>
            <a:endParaRPr sz="800">
              <a:latin typeface="Calibri"/>
              <a:cs typeface="Calibri"/>
            </a:endParaRPr>
          </a:p>
        </p:txBody>
      </p:sp>
      <p:grpSp>
        <p:nvGrpSpPr>
          <p:cNvPr id="172" name="object 172" descr=""/>
          <p:cNvGrpSpPr/>
          <p:nvPr/>
        </p:nvGrpSpPr>
        <p:grpSpPr>
          <a:xfrm>
            <a:off x="543598" y="5071554"/>
            <a:ext cx="6566534" cy="125730"/>
            <a:chOff x="543598" y="5071554"/>
            <a:chExt cx="6566534" cy="125730"/>
          </a:xfrm>
        </p:grpSpPr>
        <p:sp>
          <p:nvSpPr>
            <p:cNvPr id="173" name="object 173" descr=""/>
            <p:cNvSpPr/>
            <p:nvPr/>
          </p:nvSpPr>
          <p:spPr>
            <a:xfrm>
              <a:off x="548665" y="5074094"/>
              <a:ext cx="38100" cy="120650"/>
            </a:xfrm>
            <a:custGeom>
              <a:avLst/>
              <a:gdLst/>
              <a:ahLst/>
              <a:cxnLst/>
              <a:rect l="l" t="t" r="r" b="b"/>
              <a:pathLst>
                <a:path w="38100" h="120650">
                  <a:moveTo>
                    <a:pt x="37960" y="0"/>
                  </a:moveTo>
                  <a:lnTo>
                    <a:pt x="0" y="0"/>
                  </a:lnTo>
                  <a:lnTo>
                    <a:pt x="0" y="120192"/>
                  </a:lnTo>
                  <a:lnTo>
                    <a:pt x="37960" y="120192"/>
                  </a:lnTo>
                  <a:lnTo>
                    <a:pt x="37960" y="0"/>
                  </a:lnTo>
                  <a:close/>
                </a:path>
              </a:pathLst>
            </a:custGeom>
            <a:solidFill>
              <a:srgbClr val="F2F2F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74" name="object 174" descr=""/>
            <p:cNvSpPr/>
            <p:nvPr/>
          </p:nvSpPr>
          <p:spPr>
            <a:xfrm>
              <a:off x="546138" y="5074094"/>
              <a:ext cx="0" cy="120650"/>
            </a:xfrm>
            <a:custGeom>
              <a:avLst/>
              <a:gdLst/>
              <a:ahLst/>
              <a:cxnLst/>
              <a:rect l="l" t="t" r="r" b="b"/>
              <a:pathLst>
                <a:path w="0" h="120650">
                  <a:moveTo>
                    <a:pt x="0" y="120192"/>
                  </a:moveTo>
                  <a:lnTo>
                    <a:pt x="0" y="0"/>
                  </a:lnTo>
                </a:path>
              </a:pathLst>
            </a:custGeom>
            <a:ln w="5054">
              <a:solidFill>
                <a:srgbClr val="F2F2F2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75" name="object 175" descr=""/>
            <p:cNvSpPr/>
            <p:nvPr/>
          </p:nvSpPr>
          <p:spPr>
            <a:xfrm>
              <a:off x="546138" y="5074094"/>
              <a:ext cx="0" cy="120650"/>
            </a:xfrm>
            <a:custGeom>
              <a:avLst/>
              <a:gdLst/>
              <a:ahLst/>
              <a:cxnLst/>
              <a:rect l="l" t="t" r="r" b="b"/>
              <a:pathLst>
                <a:path w="0" h="120650">
                  <a:moveTo>
                    <a:pt x="0" y="120192"/>
                  </a:moveTo>
                  <a:lnTo>
                    <a:pt x="0" y="0"/>
                  </a:lnTo>
                </a:path>
              </a:pathLst>
            </a:custGeom>
            <a:ln w="505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76" name="object 176" descr=""/>
            <p:cNvSpPr/>
            <p:nvPr/>
          </p:nvSpPr>
          <p:spPr>
            <a:xfrm>
              <a:off x="586625" y="5074094"/>
              <a:ext cx="6518275" cy="120650"/>
            </a:xfrm>
            <a:custGeom>
              <a:avLst/>
              <a:gdLst/>
              <a:ahLst/>
              <a:cxnLst/>
              <a:rect l="l" t="t" r="r" b="b"/>
              <a:pathLst>
                <a:path w="6518275" h="120650">
                  <a:moveTo>
                    <a:pt x="6517957" y="0"/>
                  </a:moveTo>
                  <a:lnTo>
                    <a:pt x="6479997" y="0"/>
                  </a:lnTo>
                  <a:lnTo>
                    <a:pt x="0" y="0"/>
                  </a:lnTo>
                  <a:lnTo>
                    <a:pt x="0" y="120192"/>
                  </a:lnTo>
                  <a:lnTo>
                    <a:pt x="6479997" y="120192"/>
                  </a:lnTo>
                  <a:lnTo>
                    <a:pt x="6517957" y="120192"/>
                  </a:lnTo>
                  <a:lnTo>
                    <a:pt x="6517957" y="0"/>
                  </a:lnTo>
                  <a:close/>
                </a:path>
              </a:pathLst>
            </a:custGeom>
            <a:solidFill>
              <a:srgbClr val="F2F2F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77" name="object 177" descr=""/>
            <p:cNvSpPr/>
            <p:nvPr/>
          </p:nvSpPr>
          <p:spPr>
            <a:xfrm>
              <a:off x="7107123" y="5074094"/>
              <a:ext cx="0" cy="120650"/>
            </a:xfrm>
            <a:custGeom>
              <a:avLst/>
              <a:gdLst/>
              <a:ahLst/>
              <a:cxnLst/>
              <a:rect l="l" t="t" r="r" b="b"/>
              <a:pathLst>
                <a:path w="0" h="120650">
                  <a:moveTo>
                    <a:pt x="0" y="120192"/>
                  </a:moveTo>
                  <a:lnTo>
                    <a:pt x="0" y="0"/>
                  </a:lnTo>
                </a:path>
              </a:pathLst>
            </a:custGeom>
            <a:ln w="5054">
              <a:solidFill>
                <a:srgbClr val="F2F2F2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78" name="object 178" descr=""/>
            <p:cNvSpPr/>
            <p:nvPr/>
          </p:nvSpPr>
          <p:spPr>
            <a:xfrm>
              <a:off x="7107123" y="5074094"/>
              <a:ext cx="0" cy="120650"/>
            </a:xfrm>
            <a:custGeom>
              <a:avLst/>
              <a:gdLst/>
              <a:ahLst/>
              <a:cxnLst/>
              <a:rect l="l" t="t" r="r" b="b"/>
              <a:pathLst>
                <a:path w="0" h="120650">
                  <a:moveTo>
                    <a:pt x="0" y="120192"/>
                  </a:moveTo>
                  <a:lnTo>
                    <a:pt x="0" y="0"/>
                  </a:lnTo>
                </a:path>
              </a:pathLst>
            </a:custGeom>
            <a:ln w="505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79" name="object 179" descr=""/>
          <p:cNvSpPr txBox="1"/>
          <p:nvPr/>
        </p:nvSpPr>
        <p:spPr>
          <a:xfrm>
            <a:off x="1353654" y="5044299"/>
            <a:ext cx="79375" cy="14732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800" spc="-50" i="1">
                <a:latin typeface="Verdana"/>
                <a:cs typeface="Verdana"/>
              </a:rPr>
              <a:t>}</a:t>
            </a:r>
            <a:endParaRPr sz="800">
              <a:latin typeface="Verdana"/>
              <a:cs typeface="Verdana"/>
            </a:endParaRPr>
          </a:p>
        </p:txBody>
      </p:sp>
      <p:grpSp>
        <p:nvGrpSpPr>
          <p:cNvPr id="180" name="object 180" descr=""/>
          <p:cNvGrpSpPr/>
          <p:nvPr/>
        </p:nvGrpSpPr>
        <p:grpSpPr>
          <a:xfrm>
            <a:off x="543598" y="5191747"/>
            <a:ext cx="6566534" cy="245745"/>
            <a:chOff x="543598" y="5191747"/>
            <a:chExt cx="6566534" cy="245745"/>
          </a:xfrm>
        </p:grpSpPr>
        <p:sp>
          <p:nvSpPr>
            <p:cNvPr id="181" name="object 181" descr=""/>
            <p:cNvSpPr/>
            <p:nvPr/>
          </p:nvSpPr>
          <p:spPr>
            <a:xfrm>
              <a:off x="548665" y="5194287"/>
              <a:ext cx="38100" cy="120650"/>
            </a:xfrm>
            <a:custGeom>
              <a:avLst/>
              <a:gdLst/>
              <a:ahLst/>
              <a:cxnLst/>
              <a:rect l="l" t="t" r="r" b="b"/>
              <a:pathLst>
                <a:path w="38100" h="120650">
                  <a:moveTo>
                    <a:pt x="37960" y="0"/>
                  </a:moveTo>
                  <a:lnTo>
                    <a:pt x="0" y="0"/>
                  </a:lnTo>
                  <a:lnTo>
                    <a:pt x="0" y="120192"/>
                  </a:lnTo>
                  <a:lnTo>
                    <a:pt x="37960" y="120192"/>
                  </a:lnTo>
                  <a:lnTo>
                    <a:pt x="37960" y="0"/>
                  </a:lnTo>
                  <a:close/>
                </a:path>
              </a:pathLst>
            </a:custGeom>
            <a:solidFill>
              <a:srgbClr val="F2F2F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82" name="object 182" descr=""/>
            <p:cNvSpPr/>
            <p:nvPr/>
          </p:nvSpPr>
          <p:spPr>
            <a:xfrm>
              <a:off x="546138" y="5194287"/>
              <a:ext cx="0" cy="120650"/>
            </a:xfrm>
            <a:custGeom>
              <a:avLst/>
              <a:gdLst/>
              <a:ahLst/>
              <a:cxnLst/>
              <a:rect l="l" t="t" r="r" b="b"/>
              <a:pathLst>
                <a:path w="0" h="120650">
                  <a:moveTo>
                    <a:pt x="0" y="120192"/>
                  </a:moveTo>
                  <a:lnTo>
                    <a:pt x="0" y="0"/>
                  </a:lnTo>
                </a:path>
              </a:pathLst>
            </a:custGeom>
            <a:ln w="5054">
              <a:solidFill>
                <a:srgbClr val="F2F2F2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83" name="object 183" descr=""/>
            <p:cNvSpPr/>
            <p:nvPr/>
          </p:nvSpPr>
          <p:spPr>
            <a:xfrm>
              <a:off x="546138" y="5194287"/>
              <a:ext cx="0" cy="120650"/>
            </a:xfrm>
            <a:custGeom>
              <a:avLst/>
              <a:gdLst/>
              <a:ahLst/>
              <a:cxnLst/>
              <a:rect l="l" t="t" r="r" b="b"/>
              <a:pathLst>
                <a:path w="0" h="120650">
                  <a:moveTo>
                    <a:pt x="0" y="120192"/>
                  </a:moveTo>
                  <a:lnTo>
                    <a:pt x="0" y="0"/>
                  </a:lnTo>
                </a:path>
              </a:pathLst>
            </a:custGeom>
            <a:ln w="505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84" name="object 184" descr=""/>
            <p:cNvSpPr/>
            <p:nvPr/>
          </p:nvSpPr>
          <p:spPr>
            <a:xfrm>
              <a:off x="586625" y="5194287"/>
              <a:ext cx="6518275" cy="120650"/>
            </a:xfrm>
            <a:custGeom>
              <a:avLst/>
              <a:gdLst/>
              <a:ahLst/>
              <a:cxnLst/>
              <a:rect l="l" t="t" r="r" b="b"/>
              <a:pathLst>
                <a:path w="6518275" h="120650">
                  <a:moveTo>
                    <a:pt x="6517957" y="0"/>
                  </a:moveTo>
                  <a:lnTo>
                    <a:pt x="6479997" y="0"/>
                  </a:lnTo>
                  <a:lnTo>
                    <a:pt x="0" y="0"/>
                  </a:lnTo>
                  <a:lnTo>
                    <a:pt x="0" y="120192"/>
                  </a:lnTo>
                  <a:lnTo>
                    <a:pt x="6479997" y="120192"/>
                  </a:lnTo>
                  <a:lnTo>
                    <a:pt x="6517957" y="120192"/>
                  </a:lnTo>
                  <a:lnTo>
                    <a:pt x="6517957" y="0"/>
                  </a:lnTo>
                  <a:close/>
                </a:path>
              </a:pathLst>
            </a:custGeom>
            <a:solidFill>
              <a:srgbClr val="F2F2F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85" name="object 185" descr=""/>
            <p:cNvSpPr/>
            <p:nvPr/>
          </p:nvSpPr>
          <p:spPr>
            <a:xfrm>
              <a:off x="7107123" y="5194287"/>
              <a:ext cx="0" cy="120650"/>
            </a:xfrm>
            <a:custGeom>
              <a:avLst/>
              <a:gdLst/>
              <a:ahLst/>
              <a:cxnLst/>
              <a:rect l="l" t="t" r="r" b="b"/>
              <a:pathLst>
                <a:path w="0" h="120650">
                  <a:moveTo>
                    <a:pt x="0" y="120192"/>
                  </a:moveTo>
                  <a:lnTo>
                    <a:pt x="0" y="0"/>
                  </a:lnTo>
                </a:path>
              </a:pathLst>
            </a:custGeom>
            <a:ln w="5054">
              <a:solidFill>
                <a:srgbClr val="F2F2F2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86" name="object 186" descr=""/>
            <p:cNvSpPr/>
            <p:nvPr/>
          </p:nvSpPr>
          <p:spPr>
            <a:xfrm>
              <a:off x="7107123" y="5194287"/>
              <a:ext cx="0" cy="120650"/>
            </a:xfrm>
            <a:custGeom>
              <a:avLst/>
              <a:gdLst/>
              <a:ahLst/>
              <a:cxnLst/>
              <a:rect l="l" t="t" r="r" b="b"/>
              <a:pathLst>
                <a:path w="0" h="120650">
                  <a:moveTo>
                    <a:pt x="0" y="120192"/>
                  </a:moveTo>
                  <a:lnTo>
                    <a:pt x="0" y="0"/>
                  </a:lnTo>
                </a:path>
              </a:pathLst>
            </a:custGeom>
            <a:ln w="505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87" name="object 187" descr=""/>
            <p:cNvSpPr/>
            <p:nvPr/>
          </p:nvSpPr>
          <p:spPr>
            <a:xfrm>
              <a:off x="548665" y="5314492"/>
              <a:ext cx="38100" cy="120650"/>
            </a:xfrm>
            <a:custGeom>
              <a:avLst/>
              <a:gdLst/>
              <a:ahLst/>
              <a:cxnLst/>
              <a:rect l="l" t="t" r="r" b="b"/>
              <a:pathLst>
                <a:path w="38100" h="120650">
                  <a:moveTo>
                    <a:pt x="37960" y="0"/>
                  </a:moveTo>
                  <a:lnTo>
                    <a:pt x="0" y="0"/>
                  </a:lnTo>
                  <a:lnTo>
                    <a:pt x="0" y="120192"/>
                  </a:lnTo>
                  <a:lnTo>
                    <a:pt x="37960" y="120192"/>
                  </a:lnTo>
                  <a:lnTo>
                    <a:pt x="37960" y="0"/>
                  </a:lnTo>
                  <a:close/>
                </a:path>
              </a:pathLst>
            </a:custGeom>
            <a:solidFill>
              <a:srgbClr val="F2F2F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88" name="object 188" descr=""/>
            <p:cNvSpPr/>
            <p:nvPr/>
          </p:nvSpPr>
          <p:spPr>
            <a:xfrm>
              <a:off x="546138" y="5314492"/>
              <a:ext cx="0" cy="120650"/>
            </a:xfrm>
            <a:custGeom>
              <a:avLst/>
              <a:gdLst/>
              <a:ahLst/>
              <a:cxnLst/>
              <a:rect l="l" t="t" r="r" b="b"/>
              <a:pathLst>
                <a:path w="0" h="120650">
                  <a:moveTo>
                    <a:pt x="0" y="120192"/>
                  </a:moveTo>
                  <a:lnTo>
                    <a:pt x="0" y="0"/>
                  </a:lnTo>
                </a:path>
              </a:pathLst>
            </a:custGeom>
            <a:ln w="5054">
              <a:solidFill>
                <a:srgbClr val="F2F2F2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89" name="object 189" descr=""/>
            <p:cNvSpPr/>
            <p:nvPr/>
          </p:nvSpPr>
          <p:spPr>
            <a:xfrm>
              <a:off x="546138" y="5314492"/>
              <a:ext cx="0" cy="120650"/>
            </a:xfrm>
            <a:custGeom>
              <a:avLst/>
              <a:gdLst/>
              <a:ahLst/>
              <a:cxnLst/>
              <a:rect l="l" t="t" r="r" b="b"/>
              <a:pathLst>
                <a:path w="0" h="120650">
                  <a:moveTo>
                    <a:pt x="0" y="120192"/>
                  </a:moveTo>
                  <a:lnTo>
                    <a:pt x="0" y="0"/>
                  </a:lnTo>
                </a:path>
              </a:pathLst>
            </a:custGeom>
            <a:ln w="505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90" name="object 190" descr=""/>
            <p:cNvSpPr/>
            <p:nvPr/>
          </p:nvSpPr>
          <p:spPr>
            <a:xfrm>
              <a:off x="586625" y="5314492"/>
              <a:ext cx="6518275" cy="120650"/>
            </a:xfrm>
            <a:custGeom>
              <a:avLst/>
              <a:gdLst/>
              <a:ahLst/>
              <a:cxnLst/>
              <a:rect l="l" t="t" r="r" b="b"/>
              <a:pathLst>
                <a:path w="6518275" h="120650">
                  <a:moveTo>
                    <a:pt x="6517957" y="0"/>
                  </a:moveTo>
                  <a:lnTo>
                    <a:pt x="6479997" y="0"/>
                  </a:lnTo>
                  <a:lnTo>
                    <a:pt x="0" y="0"/>
                  </a:lnTo>
                  <a:lnTo>
                    <a:pt x="0" y="120192"/>
                  </a:lnTo>
                  <a:lnTo>
                    <a:pt x="6479997" y="120192"/>
                  </a:lnTo>
                  <a:lnTo>
                    <a:pt x="6517957" y="120192"/>
                  </a:lnTo>
                  <a:lnTo>
                    <a:pt x="6517957" y="0"/>
                  </a:lnTo>
                  <a:close/>
                </a:path>
              </a:pathLst>
            </a:custGeom>
            <a:solidFill>
              <a:srgbClr val="F2F2F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91" name="object 191" descr=""/>
            <p:cNvSpPr/>
            <p:nvPr/>
          </p:nvSpPr>
          <p:spPr>
            <a:xfrm>
              <a:off x="7107123" y="5314492"/>
              <a:ext cx="0" cy="120650"/>
            </a:xfrm>
            <a:custGeom>
              <a:avLst/>
              <a:gdLst/>
              <a:ahLst/>
              <a:cxnLst/>
              <a:rect l="l" t="t" r="r" b="b"/>
              <a:pathLst>
                <a:path w="0" h="120650">
                  <a:moveTo>
                    <a:pt x="0" y="120192"/>
                  </a:moveTo>
                  <a:lnTo>
                    <a:pt x="0" y="0"/>
                  </a:lnTo>
                </a:path>
              </a:pathLst>
            </a:custGeom>
            <a:ln w="5054">
              <a:solidFill>
                <a:srgbClr val="F2F2F2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92" name="object 192" descr=""/>
            <p:cNvSpPr/>
            <p:nvPr/>
          </p:nvSpPr>
          <p:spPr>
            <a:xfrm>
              <a:off x="7107123" y="5314492"/>
              <a:ext cx="0" cy="120650"/>
            </a:xfrm>
            <a:custGeom>
              <a:avLst/>
              <a:gdLst/>
              <a:ahLst/>
              <a:cxnLst/>
              <a:rect l="l" t="t" r="r" b="b"/>
              <a:pathLst>
                <a:path w="0" h="120650">
                  <a:moveTo>
                    <a:pt x="0" y="120192"/>
                  </a:moveTo>
                  <a:lnTo>
                    <a:pt x="0" y="0"/>
                  </a:lnTo>
                </a:path>
              </a:pathLst>
            </a:custGeom>
            <a:ln w="505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93" name="object 193" descr=""/>
          <p:cNvSpPr txBox="1"/>
          <p:nvPr/>
        </p:nvSpPr>
        <p:spPr>
          <a:xfrm>
            <a:off x="1353627" y="5284697"/>
            <a:ext cx="79375" cy="14732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800" spc="-50" i="1">
                <a:latin typeface="Verdana"/>
                <a:cs typeface="Verdana"/>
              </a:rPr>
              <a:t>{</a:t>
            </a:r>
            <a:endParaRPr sz="800">
              <a:latin typeface="Verdana"/>
              <a:cs typeface="Verdana"/>
            </a:endParaRPr>
          </a:p>
        </p:txBody>
      </p:sp>
      <p:grpSp>
        <p:nvGrpSpPr>
          <p:cNvPr id="194" name="object 194" descr=""/>
          <p:cNvGrpSpPr/>
          <p:nvPr/>
        </p:nvGrpSpPr>
        <p:grpSpPr>
          <a:xfrm>
            <a:off x="543598" y="5432145"/>
            <a:ext cx="6566534" cy="245745"/>
            <a:chOff x="543598" y="5432145"/>
            <a:chExt cx="6566534" cy="245745"/>
          </a:xfrm>
        </p:grpSpPr>
        <p:sp>
          <p:nvSpPr>
            <p:cNvPr id="195" name="object 195" descr=""/>
            <p:cNvSpPr/>
            <p:nvPr/>
          </p:nvSpPr>
          <p:spPr>
            <a:xfrm>
              <a:off x="548665" y="5434685"/>
              <a:ext cx="38100" cy="120650"/>
            </a:xfrm>
            <a:custGeom>
              <a:avLst/>
              <a:gdLst/>
              <a:ahLst/>
              <a:cxnLst/>
              <a:rect l="l" t="t" r="r" b="b"/>
              <a:pathLst>
                <a:path w="38100" h="120650">
                  <a:moveTo>
                    <a:pt x="37960" y="0"/>
                  </a:moveTo>
                  <a:lnTo>
                    <a:pt x="0" y="0"/>
                  </a:lnTo>
                  <a:lnTo>
                    <a:pt x="0" y="120192"/>
                  </a:lnTo>
                  <a:lnTo>
                    <a:pt x="37960" y="120192"/>
                  </a:lnTo>
                  <a:lnTo>
                    <a:pt x="37960" y="0"/>
                  </a:lnTo>
                  <a:close/>
                </a:path>
              </a:pathLst>
            </a:custGeom>
            <a:solidFill>
              <a:srgbClr val="F2F2F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96" name="object 196" descr=""/>
            <p:cNvSpPr/>
            <p:nvPr/>
          </p:nvSpPr>
          <p:spPr>
            <a:xfrm>
              <a:off x="546138" y="5434685"/>
              <a:ext cx="0" cy="120650"/>
            </a:xfrm>
            <a:custGeom>
              <a:avLst/>
              <a:gdLst/>
              <a:ahLst/>
              <a:cxnLst/>
              <a:rect l="l" t="t" r="r" b="b"/>
              <a:pathLst>
                <a:path w="0" h="120650">
                  <a:moveTo>
                    <a:pt x="0" y="120192"/>
                  </a:moveTo>
                  <a:lnTo>
                    <a:pt x="0" y="0"/>
                  </a:lnTo>
                </a:path>
              </a:pathLst>
            </a:custGeom>
            <a:ln w="5054">
              <a:solidFill>
                <a:srgbClr val="F2F2F2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97" name="object 197" descr=""/>
            <p:cNvSpPr/>
            <p:nvPr/>
          </p:nvSpPr>
          <p:spPr>
            <a:xfrm>
              <a:off x="546138" y="5434685"/>
              <a:ext cx="0" cy="120650"/>
            </a:xfrm>
            <a:custGeom>
              <a:avLst/>
              <a:gdLst/>
              <a:ahLst/>
              <a:cxnLst/>
              <a:rect l="l" t="t" r="r" b="b"/>
              <a:pathLst>
                <a:path w="0" h="120650">
                  <a:moveTo>
                    <a:pt x="0" y="120192"/>
                  </a:moveTo>
                  <a:lnTo>
                    <a:pt x="0" y="0"/>
                  </a:lnTo>
                </a:path>
              </a:pathLst>
            </a:custGeom>
            <a:ln w="505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98" name="object 198" descr=""/>
            <p:cNvSpPr/>
            <p:nvPr/>
          </p:nvSpPr>
          <p:spPr>
            <a:xfrm>
              <a:off x="586625" y="5434685"/>
              <a:ext cx="6518275" cy="120650"/>
            </a:xfrm>
            <a:custGeom>
              <a:avLst/>
              <a:gdLst/>
              <a:ahLst/>
              <a:cxnLst/>
              <a:rect l="l" t="t" r="r" b="b"/>
              <a:pathLst>
                <a:path w="6518275" h="120650">
                  <a:moveTo>
                    <a:pt x="6517957" y="0"/>
                  </a:moveTo>
                  <a:lnTo>
                    <a:pt x="6479997" y="0"/>
                  </a:lnTo>
                  <a:lnTo>
                    <a:pt x="0" y="0"/>
                  </a:lnTo>
                  <a:lnTo>
                    <a:pt x="0" y="120192"/>
                  </a:lnTo>
                  <a:lnTo>
                    <a:pt x="6479997" y="120192"/>
                  </a:lnTo>
                  <a:lnTo>
                    <a:pt x="6517957" y="120192"/>
                  </a:lnTo>
                  <a:lnTo>
                    <a:pt x="6517957" y="0"/>
                  </a:lnTo>
                  <a:close/>
                </a:path>
              </a:pathLst>
            </a:custGeom>
            <a:solidFill>
              <a:srgbClr val="F2F2F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99" name="object 199" descr=""/>
            <p:cNvSpPr/>
            <p:nvPr/>
          </p:nvSpPr>
          <p:spPr>
            <a:xfrm>
              <a:off x="7107123" y="5434685"/>
              <a:ext cx="0" cy="120650"/>
            </a:xfrm>
            <a:custGeom>
              <a:avLst/>
              <a:gdLst/>
              <a:ahLst/>
              <a:cxnLst/>
              <a:rect l="l" t="t" r="r" b="b"/>
              <a:pathLst>
                <a:path w="0" h="120650">
                  <a:moveTo>
                    <a:pt x="0" y="120192"/>
                  </a:moveTo>
                  <a:lnTo>
                    <a:pt x="0" y="0"/>
                  </a:lnTo>
                </a:path>
              </a:pathLst>
            </a:custGeom>
            <a:ln w="5054">
              <a:solidFill>
                <a:srgbClr val="F2F2F2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00" name="object 200" descr=""/>
            <p:cNvSpPr/>
            <p:nvPr/>
          </p:nvSpPr>
          <p:spPr>
            <a:xfrm>
              <a:off x="7107123" y="5434685"/>
              <a:ext cx="0" cy="120650"/>
            </a:xfrm>
            <a:custGeom>
              <a:avLst/>
              <a:gdLst/>
              <a:ahLst/>
              <a:cxnLst/>
              <a:rect l="l" t="t" r="r" b="b"/>
              <a:pathLst>
                <a:path w="0" h="120650">
                  <a:moveTo>
                    <a:pt x="0" y="120192"/>
                  </a:moveTo>
                  <a:lnTo>
                    <a:pt x="0" y="0"/>
                  </a:lnTo>
                </a:path>
              </a:pathLst>
            </a:custGeom>
            <a:ln w="505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01" name="object 201" descr=""/>
            <p:cNvSpPr/>
            <p:nvPr/>
          </p:nvSpPr>
          <p:spPr>
            <a:xfrm>
              <a:off x="548665" y="5554891"/>
              <a:ext cx="38100" cy="120650"/>
            </a:xfrm>
            <a:custGeom>
              <a:avLst/>
              <a:gdLst/>
              <a:ahLst/>
              <a:cxnLst/>
              <a:rect l="l" t="t" r="r" b="b"/>
              <a:pathLst>
                <a:path w="38100" h="120650">
                  <a:moveTo>
                    <a:pt x="37960" y="0"/>
                  </a:moveTo>
                  <a:lnTo>
                    <a:pt x="0" y="0"/>
                  </a:lnTo>
                  <a:lnTo>
                    <a:pt x="0" y="120192"/>
                  </a:lnTo>
                  <a:lnTo>
                    <a:pt x="37960" y="120192"/>
                  </a:lnTo>
                  <a:lnTo>
                    <a:pt x="37960" y="0"/>
                  </a:lnTo>
                  <a:close/>
                </a:path>
              </a:pathLst>
            </a:custGeom>
            <a:solidFill>
              <a:srgbClr val="F2F2F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02" name="object 202" descr=""/>
            <p:cNvSpPr/>
            <p:nvPr/>
          </p:nvSpPr>
          <p:spPr>
            <a:xfrm>
              <a:off x="546138" y="5554891"/>
              <a:ext cx="0" cy="120650"/>
            </a:xfrm>
            <a:custGeom>
              <a:avLst/>
              <a:gdLst/>
              <a:ahLst/>
              <a:cxnLst/>
              <a:rect l="l" t="t" r="r" b="b"/>
              <a:pathLst>
                <a:path w="0" h="120650">
                  <a:moveTo>
                    <a:pt x="0" y="120192"/>
                  </a:moveTo>
                  <a:lnTo>
                    <a:pt x="0" y="0"/>
                  </a:lnTo>
                </a:path>
              </a:pathLst>
            </a:custGeom>
            <a:ln w="5054">
              <a:solidFill>
                <a:srgbClr val="F2F2F2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03" name="object 203" descr=""/>
            <p:cNvSpPr/>
            <p:nvPr/>
          </p:nvSpPr>
          <p:spPr>
            <a:xfrm>
              <a:off x="546138" y="5554891"/>
              <a:ext cx="0" cy="120650"/>
            </a:xfrm>
            <a:custGeom>
              <a:avLst/>
              <a:gdLst/>
              <a:ahLst/>
              <a:cxnLst/>
              <a:rect l="l" t="t" r="r" b="b"/>
              <a:pathLst>
                <a:path w="0" h="120650">
                  <a:moveTo>
                    <a:pt x="0" y="120192"/>
                  </a:moveTo>
                  <a:lnTo>
                    <a:pt x="0" y="0"/>
                  </a:lnTo>
                </a:path>
              </a:pathLst>
            </a:custGeom>
            <a:ln w="505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04" name="object 204" descr=""/>
            <p:cNvSpPr/>
            <p:nvPr/>
          </p:nvSpPr>
          <p:spPr>
            <a:xfrm>
              <a:off x="586625" y="5554891"/>
              <a:ext cx="6518275" cy="120650"/>
            </a:xfrm>
            <a:custGeom>
              <a:avLst/>
              <a:gdLst/>
              <a:ahLst/>
              <a:cxnLst/>
              <a:rect l="l" t="t" r="r" b="b"/>
              <a:pathLst>
                <a:path w="6518275" h="120650">
                  <a:moveTo>
                    <a:pt x="6517957" y="0"/>
                  </a:moveTo>
                  <a:lnTo>
                    <a:pt x="6479997" y="0"/>
                  </a:lnTo>
                  <a:lnTo>
                    <a:pt x="0" y="0"/>
                  </a:lnTo>
                  <a:lnTo>
                    <a:pt x="0" y="120192"/>
                  </a:lnTo>
                  <a:lnTo>
                    <a:pt x="6479997" y="120192"/>
                  </a:lnTo>
                  <a:lnTo>
                    <a:pt x="6517957" y="120192"/>
                  </a:lnTo>
                  <a:lnTo>
                    <a:pt x="6517957" y="0"/>
                  </a:lnTo>
                  <a:close/>
                </a:path>
              </a:pathLst>
            </a:custGeom>
            <a:solidFill>
              <a:srgbClr val="F2F2F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05" name="object 205" descr=""/>
            <p:cNvSpPr/>
            <p:nvPr/>
          </p:nvSpPr>
          <p:spPr>
            <a:xfrm>
              <a:off x="7107123" y="5554891"/>
              <a:ext cx="0" cy="120650"/>
            </a:xfrm>
            <a:custGeom>
              <a:avLst/>
              <a:gdLst/>
              <a:ahLst/>
              <a:cxnLst/>
              <a:rect l="l" t="t" r="r" b="b"/>
              <a:pathLst>
                <a:path w="0" h="120650">
                  <a:moveTo>
                    <a:pt x="0" y="120192"/>
                  </a:moveTo>
                  <a:lnTo>
                    <a:pt x="0" y="0"/>
                  </a:lnTo>
                </a:path>
              </a:pathLst>
            </a:custGeom>
            <a:ln w="5054">
              <a:solidFill>
                <a:srgbClr val="F2F2F2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06" name="object 206" descr=""/>
            <p:cNvSpPr/>
            <p:nvPr/>
          </p:nvSpPr>
          <p:spPr>
            <a:xfrm>
              <a:off x="7107123" y="5554891"/>
              <a:ext cx="0" cy="120650"/>
            </a:xfrm>
            <a:custGeom>
              <a:avLst/>
              <a:gdLst/>
              <a:ahLst/>
              <a:cxnLst/>
              <a:rect l="l" t="t" r="r" b="b"/>
              <a:pathLst>
                <a:path w="0" h="120650">
                  <a:moveTo>
                    <a:pt x="0" y="120192"/>
                  </a:moveTo>
                  <a:lnTo>
                    <a:pt x="0" y="0"/>
                  </a:lnTo>
                </a:path>
              </a:pathLst>
            </a:custGeom>
            <a:ln w="505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207" name="object 207" descr=""/>
          <p:cNvSpPr txBox="1"/>
          <p:nvPr/>
        </p:nvSpPr>
        <p:spPr>
          <a:xfrm>
            <a:off x="1483321" y="5404903"/>
            <a:ext cx="4582160" cy="267335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7780">
              <a:lnSpc>
                <a:spcPts val="955"/>
              </a:lnSpc>
              <a:spcBef>
                <a:spcPts val="95"/>
              </a:spcBef>
            </a:pPr>
            <a:r>
              <a:rPr dirty="0" sz="800" spc="75" b="1">
                <a:solidFill>
                  <a:srgbClr val="00AEEF"/>
                </a:solidFill>
                <a:latin typeface="Georgia"/>
                <a:cs typeface="Georgia"/>
              </a:rPr>
              <a:t>printf</a:t>
            </a:r>
            <a:r>
              <a:rPr dirty="0" sz="800" spc="-25" b="1">
                <a:solidFill>
                  <a:srgbClr val="00AEEF"/>
                </a:solidFill>
                <a:latin typeface="Georgia"/>
                <a:cs typeface="Georgia"/>
              </a:rPr>
              <a:t> </a:t>
            </a:r>
            <a:r>
              <a:rPr dirty="0" sz="800" spc="90">
                <a:latin typeface="Calibri"/>
                <a:cs typeface="Calibri"/>
              </a:rPr>
              <a:t>(</a:t>
            </a:r>
            <a:r>
              <a:rPr dirty="0" sz="800" spc="455">
                <a:latin typeface="Calibri"/>
                <a:cs typeface="Calibri"/>
              </a:rPr>
              <a:t> </a:t>
            </a:r>
            <a:r>
              <a:rPr dirty="0" sz="800" spc="95">
                <a:solidFill>
                  <a:srgbClr val="FF0000"/>
                </a:solidFill>
                <a:latin typeface="Calibri"/>
                <a:cs typeface="Calibri"/>
              </a:rPr>
              <a:t>"</a:t>
            </a:r>
            <a:r>
              <a:rPr dirty="0" sz="800" spc="-8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800">
                <a:solidFill>
                  <a:srgbClr val="FF0000"/>
                </a:solidFill>
                <a:latin typeface="Calibri"/>
                <a:cs typeface="Calibri"/>
              </a:rPr>
              <a:t>An</a:t>
            </a:r>
            <a:r>
              <a:rPr dirty="0" sz="800" spc="455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800" spc="185">
                <a:solidFill>
                  <a:srgbClr val="FF0000"/>
                </a:solidFill>
                <a:latin typeface="Calibri"/>
                <a:cs typeface="Calibri"/>
              </a:rPr>
              <a:t>identifier</a:t>
            </a:r>
            <a:r>
              <a:rPr dirty="0" sz="800" spc="-45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800" spc="185">
                <a:solidFill>
                  <a:srgbClr val="FF0000"/>
                </a:solidFill>
                <a:latin typeface="Calibri"/>
                <a:cs typeface="Calibri"/>
              </a:rPr>
              <a:t>:\</a:t>
            </a:r>
            <a:r>
              <a:rPr dirty="0" sz="800" spc="-8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800" spc="160">
                <a:solidFill>
                  <a:srgbClr val="FF0000"/>
                </a:solidFill>
                <a:latin typeface="Calibri"/>
                <a:cs typeface="Calibri"/>
              </a:rPr>
              <a:t>t</a:t>
            </a:r>
            <a:r>
              <a:rPr dirty="0" sz="800" spc="409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800" spc="-165">
                <a:solidFill>
                  <a:srgbClr val="FF0000"/>
                </a:solidFill>
                <a:latin typeface="Calibri"/>
                <a:cs typeface="Calibri"/>
              </a:rPr>
              <a:t>%</a:t>
            </a:r>
            <a:r>
              <a:rPr dirty="0" sz="800" spc="-10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800" spc="145">
                <a:solidFill>
                  <a:srgbClr val="FF0000"/>
                </a:solidFill>
                <a:latin typeface="Calibri"/>
                <a:cs typeface="Calibri"/>
              </a:rPr>
              <a:t>s\</a:t>
            </a:r>
            <a:r>
              <a:rPr dirty="0" sz="800" spc="-95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800" spc="160">
                <a:solidFill>
                  <a:srgbClr val="FF0000"/>
                </a:solidFill>
                <a:latin typeface="Calibri"/>
                <a:cs typeface="Calibri"/>
              </a:rPr>
              <a:t>t</a:t>
            </a:r>
            <a:r>
              <a:rPr dirty="0" sz="800" spc="44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800" spc="75">
                <a:solidFill>
                  <a:srgbClr val="FF0000"/>
                </a:solidFill>
                <a:latin typeface="Calibri"/>
                <a:cs typeface="Calibri"/>
              </a:rPr>
              <a:t>Token</a:t>
            </a:r>
            <a:r>
              <a:rPr dirty="0" sz="800" spc="-65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800">
                <a:solidFill>
                  <a:srgbClr val="FF0000"/>
                </a:solidFill>
                <a:latin typeface="Calibri"/>
                <a:cs typeface="Calibri"/>
              </a:rPr>
              <a:t>=</a:t>
            </a:r>
            <a:r>
              <a:rPr dirty="0" sz="800" spc="425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800" spc="-50">
                <a:solidFill>
                  <a:srgbClr val="FF0000"/>
                </a:solidFill>
                <a:latin typeface="Calibri"/>
                <a:cs typeface="Calibri"/>
              </a:rPr>
              <a:t>%2</a:t>
            </a:r>
            <a:r>
              <a:rPr dirty="0" sz="800" spc="-8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800" spc="125">
                <a:solidFill>
                  <a:srgbClr val="FF0000"/>
                </a:solidFill>
                <a:latin typeface="Calibri"/>
                <a:cs typeface="Calibri"/>
              </a:rPr>
              <a:t>x\</a:t>
            </a:r>
            <a:r>
              <a:rPr dirty="0" sz="800" spc="-10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800" spc="85">
                <a:solidFill>
                  <a:srgbClr val="FF0000"/>
                </a:solidFill>
                <a:latin typeface="Calibri"/>
                <a:cs typeface="Calibri"/>
              </a:rPr>
              <a:t>n"</a:t>
            </a:r>
            <a:r>
              <a:rPr dirty="0" sz="800" spc="5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800">
                <a:latin typeface="Calibri"/>
                <a:cs typeface="Calibri"/>
              </a:rPr>
              <a:t>,</a:t>
            </a:r>
            <a:r>
              <a:rPr dirty="0" sz="800" spc="160">
                <a:latin typeface="Calibri"/>
                <a:cs typeface="Calibri"/>
              </a:rPr>
              <a:t>  </a:t>
            </a:r>
            <a:r>
              <a:rPr dirty="0" sz="800" spc="125">
                <a:solidFill>
                  <a:srgbClr val="007F00"/>
                </a:solidFill>
                <a:latin typeface="Calibri"/>
                <a:cs typeface="Calibri"/>
              </a:rPr>
              <a:t>yytext</a:t>
            </a:r>
            <a:r>
              <a:rPr dirty="0" sz="800" spc="125">
                <a:solidFill>
                  <a:srgbClr val="007F00"/>
                </a:solidFill>
                <a:latin typeface="Calibri"/>
                <a:cs typeface="Calibri"/>
              </a:rPr>
              <a:t> </a:t>
            </a:r>
            <a:r>
              <a:rPr dirty="0" sz="800">
                <a:latin typeface="Calibri"/>
                <a:cs typeface="Calibri"/>
              </a:rPr>
              <a:t>,</a:t>
            </a:r>
            <a:r>
              <a:rPr dirty="0" sz="800" spc="190">
                <a:latin typeface="Calibri"/>
                <a:cs typeface="Calibri"/>
              </a:rPr>
              <a:t>  </a:t>
            </a:r>
            <a:r>
              <a:rPr dirty="0" sz="800" spc="90">
                <a:latin typeface="Calibri"/>
                <a:cs typeface="Calibri"/>
              </a:rPr>
              <a:t>(</a:t>
            </a:r>
            <a:r>
              <a:rPr dirty="0" sz="800" spc="-5">
                <a:latin typeface="Calibri"/>
                <a:cs typeface="Calibri"/>
              </a:rPr>
              <a:t> </a:t>
            </a:r>
            <a:r>
              <a:rPr dirty="0" sz="800" spc="65" b="1">
                <a:solidFill>
                  <a:srgbClr val="00AEEF"/>
                </a:solidFill>
                <a:latin typeface="Georgia"/>
                <a:cs typeface="Georgia"/>
              </a:rPr>
              <a:t>int</a:t>
            </a:r>
            <a:r>
              <a:rPr dirty="0" sz="800" spc="-30" b="1">
                <a:solidFill>
                  <a:srgbClr val="00AEEF"/>
                </a:solidFill>
                <a:latin typeface="Georgia"/>
                <a:cs typeface="Georgia"/>
              </a:rPr>
              <a:t> </a:t>
            </a:r>
            <a:r>
              <a:rPr dirty="0" sz="800" spc="90">
                <a:latin typeface="Calibri"/>
                <a:cs typeface="Calibri"/>
              </a:rPr>
              <a:t>)</a:t>
            </a:r>
            <a:r>
              <a:rPr dirty="0" sz="800" spc="10">
                <a:latin typeface="Calibri"/>
                <a:cs typeface="Calibri"/>
              </a:rPr>
              <a:t> </a:t>
            </a:r>
            <a:r>
              <a:rPr dirty="0" sz="800" spc="140">
                <a:solidFill>
                  <a:srgbClr val="007F00"/>
                </a:solidFill>
                <a:latin typeface="Calibri"/>
                <a:cs typeface="Calibri"/>
              </a:rPr>
              <a:t>yytext</a:t>
            </a:r>
            <a:r>
              <a:rPr dirty="0" sz="800" spc="80">
                <a:solidFill>
                  <a:srgbClr val="007F00"/>
                </a:solidFill>
                <a:latin typeface="Calibri"/>
                <a:cs typeface="Calibri"/>
              </a:rPr>
              <a:t> </a:t>
            </a:r>
            <a:r>
              <a:rPr dirty="0" sz="800">
                <a:latin typeface="Calibri"/>
                <a:cs typeface="Calibri"/>
              </a:rPr>
              <a:t>[</a:t>
            </a:r>
            <a:r>
              <a:rPr dirty="0" sz="800" spc="-20">
                <a:latin typeface="Calibri"/>
                <a:cs typeface="Calibri"/>
              </a:rPr>
              <a:t> </a:t>
            </a:r>
            <a:r>
              <a:rPr dirty="0" sz="800">
                <a:latin typeface="Calibri"/>
                <a:cs typeface="Calibri"/>
              </a:rPr>
              <a:t>0</a:t>
            </a:r>
            <a:r>
              <a:rPr dirty="0" sz="800" spc="-20">
                <a:latin typeface="Calibri"/>
                <a:cs typeface="Calibri"/>
              </a:rPr>
              <a:t> </a:t>
            </a:r>
            <a:r>
              <a:rPr dirty="0" sz="800">
                <a:latin typeface="Calibri"/>
                <a:cs typeface="Calibri"/>
              </a:rPr>
              <a:t>]</a:t>
            </a:r>
            <a:r>
              <a:rPr dirty="0" sz="800" spc="225">
                <a:latin typeface="Calibri"/>
                <a:cs typeface="Calibri"/>
              </a:rPr>
              <a:t>  </a:t>
            </a:r>
            <a:r>
              <a:rPr dirty="0" sz="800" spc="90">
                <a:latin typeface="Calibri"/>
                <a:cs typeface="Calibri"/>
              </a:rPr>
              <a:t>)</a:t>
            </a:r>
            <a:r>
              <a:rPr dirty="0" sz="800" spc="-25">
                <a:latin typeface="Calibri"/>
                <a:cs typeface="Calibri"/>
              </a:rPr>
              <a:t> </a:t>
            </a:r>
            <a:r>
              <a:rPr dirty="0" sz="800" spc="-50">
                <a:latin typeface="Calibri"/>
                <a:cs typeface="Calibri"/>
              </a:rPr>
              <a:t>;</a:t>
            </a:r>
            <a:endParaRPr sz="800">
              <a:latin typeface="Calibri"/>
              <a:cs typeface="Calibri"/>
            </a:endParaRPr>
          </a:p>
          <a:p>
            <a:pPr marL="12700">
              <a:lnSpc>
                <a:spcPts val="955"/>
              </a:lnSpc>
            </a:pPr>
            <a:r>
              <a:rPr dirty="0" sz="800" b="1">
                <a:solidFill>
                  <a:srgbClr val="00AEEF"/>
                </a:solidFill>
                <a:latin typeface="Georgia"/>
                <a:cs typeface="Georgia"/>
              </a:rPr>
              <a:t>return</a:t>
            </a:r>
            <a:r>
              <a:rPr dirty="0" sz="800" spc="155" b="1">
                <a:solidFill>
                  <a:srgbClr val="00AEEF"/>
                </a:solidFill>
                <a:latin typeface="Georgia"/>
                <a:cs typeface="Georgia"/>
              </a:rPr>
              <a:t>  </a:t>
            </a:r>
            <a:r>
              <a:rPr dirty="0" sz="800" spc="90">
                <a:latin typeface="Calibri"/>
                <a:cs typeface="Calibri"/>
              </a:rPr>
              <a:t>(</a:t>
            </a:r>
            <a:r>
              <a:rPr dirty="0" sz="800" spc="10">
                <a:latin typeface="Calibri"/>
                <a:cs typeface="Calibri"/>
              </a:rPr>
              <a:t> </a:t>
            </a:r>
            <a:r>
              <a:rPr dirty="0" sz="800" spc="65" b="1">
                <a:solidFill>
                  <a:srgbClr val="00AEEF"/>
                </a:solidFill>
                <a:latin typeface="Georgia"/>
                <a:cs typeface="Georgia"/>
              </a:rPr>
              <a:t>int</a:t>
            </a:r>
            <a:r>
              <a:rPr dirty="0" sz="800" spc="-15" b="1">
                <a:solidFill>
                  <a:srgbClr val="00AEEF"/>
                </a:solidFill>
                <a:latin typeface="Georgia"/>
                <a:cs typeface="Georgia"/>
              </a:rPr>
              <a:t> </a:t>
            </a:r>
            <a:r>
              <a:rPr dirty="0" sz="800" spc="90">
                <a:latin typeface="Calibri"/>
                <a:cs typeface="Calibri"/>
              </a:rPr>
              <a:t>)</a:t>
            </a:r>
            <a:r>
              <a:rPr dirty="0" sz="800" spc="25">
                <a:latin typeface="Calibri"/>
                <a:cs typeface="Calibri"/>
              </a:rPr>
              <a:t> </a:t>
            </a:r>
            <a:r>
              <a:rPr dirty="0" sz="800" spc="140">
                <a:solidFill>
                  <a:srgbClr val="007F00"/>
                </a:solidFill>
                <a:latin typeface="Calibri"/>
                <a:cs typeface="Calibri"/>
              </a:rPr>
              <a:t>yytext</a:t>
            </a:r>
            <a:r>
              <a:rPr dirty="0" sz="800" spc="125">
                <a:solidFill>
                  <a:srgbClr val="007F00"/>
                </a:solidFill>
                <a:latin typeface="Calibri"/>
                <a:cs typeface="Calibri"/>
              </a:rPr>
              <a:t> </a:t>
            </a:r>
            <a:r>
              <a:rPr dirty="0" sz="800">
                <a:latin typeface="Calibri"/>
                <a:cs typeface="Calibri"/>
              </a:rPr>
              <a:t>[</a:t>
            </a:r>
            <a:r>
              <a:rPr dirty="0" sz="800" spc="20">
                <a:latin typeface="Calibri"/>
                <a:cs typeface="Calibri"/>
              </a:rPr>
              <a:t> </a:t>
            </a:r>
            <a:r>
              <a:rPr dirty="0" sz="800">
                <a:latin typeface="Calibri"/>
                <a:cs typeface="Calibri"/>
              </a:rPr>
              <a:t>0</a:t>
            </a:r>
            <a:r>
              <a:rPr dirty="0" sz="800" spc="15">
                <a:latin typeface="Calibri"/>
                <a:cs typeface="Calibri"/>
              </a:rPr>
              <a:t> </a:t>
            </a:r>
            <a:r>
              <a:rPr dirty="0" sz="800">
                <a:latin typeface="Calibri"/>
                <a:cs typeface="Calibri"/>
              </a:rPr>
              <a:t>]</a:t>
            </a:r>
            <a:r>
              <a:rPr dirty="0" sz="800" spc="20">
                <a:latin typeface="Calibri"/>
                <a:cs typeface="Calibri"/>
              </a:rPr>
              <a:t> </a:t>
            </a:r>
            <a:r>
              <a:rPr dirty="0" sz="800" spc="-50">
                <a:latin typeface="Calibri"/>
                <a:cs typeface="Calibri"/>
              </a:rPr>
              <a:t>;</a:t>
            </a:r>
            <a:endParaRPr sz="800">
              <a:latin typeface="Calibri"/>
              <a:cs typeface="Calibri"/>
            </a:endParaRPr>
          </a:p>
        </p:txBody>
      </p:sp>
      <p:grpSp>
        <p:nvGrpSpPr>
          <p:cNvPr id="208" name="object 208" descr=""/>
          <p:cNvGrpSpPr/>
          <p:nvPr/>
        </p:nvGrpSpPr>
        <p:grpSpPr>
          <a:xfrm>
            <a:off x="543598" y="5672544"/>
            <a:ext cx="6566534" cy="125730"/>
            <a:chOff x="543598" y="5672544"/>
            <a:chExt cx="6566534" cy="125730"/>
          </a:xfrm>
        </p:grpSpPr>
        <p:sp>
          <p:nvSpPr>
            <p:cNvPr id="209" name="object 209" descr=""/>
            <p:cNvSpPr/>
            <p:nvPr/>
          </p:nvSpPr>
          <p:spPr>
            <a:xfrm>
              <a:off x="548665" y="5675084"/>
              <a:ext cx="38100" cy="120650"/>
            </a:xfrm>
            <a:custGeom>
              <a:avLst/>
              <a:gdLst/>
              <a:ahLst/>
              <a:cxnLst/>
              <a:rect l="l" t="t" r="r" b="b"/>
              <a:pathLst>
                <a:path w="38100" h="120650">
                  <a:moveTo>
                    <a:pt x="37960" y="0"/>
                  </a:moveTo>
                  <a:lnTo>
                    <a:pt x="0" y="0"/>
                  </a:lnTo>
                  <a:lnTo>
                    <a:pt x="0" y="120192"/>
                  </a:lnTo>
                  <a:lnTo>
                    <a:pt x="37960" y="120192"/>
                  </a:lnTo>
                  <a:lnTo>
                    <a:pt x="37960" y="0"/>
                  </a:lnTo>
                  <a:close/>
                </a:path>
              </a:pathLst>
            </a:custGeom>
            <a:solidFill>
              <a:srgbClr val="F2F2F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10" name="object 210" descr=""/>
            <p:cNvSpPr/>
            <p:nvPr/>
          </p:nvSpPr>
          <p:spPr>
            <a:xfrm>
              <a:off x="546138" y="5675084"/>
              <a:ext cx="0" cy="120650"/>
            </a:xfrm>
            <a:custGeom>
              <a:avLst/>
              <a:gdLst/>
              <a:ahLst/>
              <a:cxnLst/>
              <a:rect l="l" t="t" r="r" b="b"/>
              <a:pathLst>
                <a:path w="0" h="120650">
                  <a:moveTo>
                    <a:pt x="0" y="120192"/>
                  </a:moveTo>
                  <a:lnTo>
                    <a:pt x="0" y="0"/>
                  </a:lnTo>
                </a:path>
              </a:pathLst>
            </a:custGeom>
            <a:ln w="5054">
              <a:solidFill>
                <a:srgbClr val="F2F2F2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11" name="object 211" descr=""/>
            <p:cNvSpPr/>
            <p:nvPr/>
          </p:nvSpPr>
          <p:spPr>
            <a:xfrm>
              <a:off x="546138" y="5675084"/>
              <a:ext cx="0" cy="120650"/>
            </a:xfrm>
            <a:custGeom>
              <a:avLst/>
              <a:gdLst/>
              <a:ahLst/>
              <a:cxnLst/>
              <a:rect l="l" t="t" r="r" b="b"/>
              <a:pathLst>
                <a:path w="0" h="120650">
                  <a:moveTo>
                    <a:pt x="0" y="120192"/>
                  </a:moveTo>
                  <a:lnTo>
                    <a:pt x="0" y="0"/>
                  </a:lnTo>
                </a:path>
              </a:pathLst>
            </a:custGeom>
            <a:ln w="505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12" name="object 212" descr=""/>
            <p:cNvSpPr/>
            <p:nvPr/>
          </p:nvSpPr>
          <p:spPr>
            <a:xfrm>
              <a:off x="586625" y="5675083"/>
              <a:ext cx="6518275" cy="120650"/>
            </a:xfrm>
            <a:custGeom>
              <a:avLst/>
              <a:gdLst/>
              <a:ahLst/>
              <a:cxnLst/>
              <a:rect l="l" t="t" r="r" b="b"/>
              <a:pathLst>
                <a:path w="6518275" h="120650">
                  <a:moveTo>
                    <a:pt x="6517957" y="0"/>
                  </a:moveTo>
                  <a:lnTo>
                    <a:pt x="6479997" y="0"/>
                  </a:lnTo>
                  <a:lnTo>
                    <a:pt x="0" y="0"/>
                  </a:lnTo>
                  <a:lnTo>
                    <a:pt x="0" y="120192"/>
                  </a:lnTo>
                  <a:lnTo>
                    <a:pt x="6479997" y="120192"/>
                  </a:lnTo>
                  <a:lnTo>
                    <a:pt x="6517957" y="120192"/>
                  </a:lnTo>
                  <a:lnTo>
                    <a:pt x="6517957" y="0"/>
                  </a:lnTo>
                  <a:close/>
                </a:path>
              </a:pathLst>
            </a:custGeom>
            <a:solidFill>
              <a:srgbClr val="F2F2F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13" name="object 213" descr=""/>
            <p:cNvSpPr/>
            <p:nvPr/>
          </p:nvSpPr>
          <p:spPr>
            <a:xfrm>
              <a:off x="7107123" y="5675084"/>
              <a:ext cx="0" cy="120650"/>
            </a:xfrm>
            <a:custGeom>
              <a:avLst/>
              <a:gdLst/>
              <a:ahLst/>
              <a:cxnLst/>
              <a:rect l="l" t="t" r="r" b="b"/>
              <a:pathLst>
                <a:path w="0" h="120650">
                  <a:moveTo>
                    <a:pt x="0" y="120192"/>
                  </a:moveTo>
                  <a:lnTo>
                    <a:pt x="0" y="0"/>
                  </a:lnTo>
                </a:path>
              </a:pathLst>
            </a:custGeom>
            <a:ln w="5054">
              <a:solidFill>
                <a:srgbClr val="F2F2F2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14" name="object 214" descr=""/>
            <p:cNvSpPr/>
            <p:nvPr/>
          </p:nvSpPr>
          <p:spPr>
            <a:xfrm>
              <a:off x="7107123" y="5675084"/>
              <a:ext cx="0" cy="120650"/>
            </a:xfrm>
            <a:custGeom>
              <a:avLst/>
              <a:gdLst/>
              <a:ahLst/>
              <a:cxnLst/>
              <a:rect l="l" t="t" r="r" b="b"/>
              <a:pathLst>
                <a:path w="0" h="120650">
                  <a:moveTo>
                    <a:pt x="0" y="120192"/>
                  </a:moveTo>
                  <a:lnTo>
                    <a:pt x="0" y="0"/>
                  </a:lnTo>
                </a:path>
              </a:pathLst>
            </a:custGeom>
            <a:ln w="505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215" name="object 215" descr=""/>
          <p:cNvSpPr txBox="1"/>
          <p:nvPr/>
        </p:nvSpPr>
        <p:spPr>
          <a:xfrm>
            <a:off x="1353654" y="5645301"/>
            <a:ext cx="79375" cy="14732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800" spc="-50" i="1">
                <a:latin typeface="Verdana"/>
                <a:cs typeface="Verdana"/>
              </a:rPr>
              <a:t>}</a:t>
            </a:r>
            <a:endParaRPr sz="800">
              <a:latin typeface="Verdana"/>
              <a:cs typeface="Verdana"/>
            </a:endParaRPr>
          </a:p>
        </p:txBody>
      </p:sp>
      <p:grpSp>
        <p:nvGrpSpPr>
          <p:cNvPr id="216" name="object 216" descr=""/>
          <p:cNvGrpSpPr/>
          <p:nvPr/>
        </p:nvGrpSpPr>
        <p:grpSpPr>
          <a:xfrm>
            <a:off x="543598" y="5792749"/>
            <a:ext cx="6566534" cy="245745"/>
            <a:chOff x="543598" y="5792749"/>
            <a:chExt cx="6566534" cy="245745"/>
          </a:xfrm>
        </p:grpSpPr>
        <p:sp>
          <p:nvSpPr>
            <p:cNvPr id="217" name="object 217" descr=""/>
            <p:cNvSpPr/>
            <p:nvPr/>
          </p:nvSpPr>
          <p:spPr>
            <a:xfrm>
              <a:off x="548665" y="5795289"/>
              <a:ext cx="38100" cy="120650"/>
            </a:xfrm>
            <a:custGeom>
              <a:avLst/>
              <a:gdLst/>
              <a:ahLst/>
              <a:cxnLst/>
              <a:rect l="l" t="t" r="r" b="b"/>
              <a:pathLst>
                <a:path w="38100" h="120650">
                  <a:moveTo>
                    <a:pt x="37960" y="0"/>
                  </a:moveTo>
                  <a:lnTo>
                    <a:pt x="0" y="0"/>
                  </a:lnTo>
                  <a:lnTo>
                    <a:pt x="0" y="120192"/>
                  </a:lnTo>
                  <a:lnTo>
                    <a:pt x="37960" y="120192"/>
                  </a:lnTo>
                  <a:lnTo>
                    <a:pt x="37960" y="0"/>
                  </a:lnTo>
                  <a:close/>
                </a:path>
              </a:pathLst>
            </a:custGeom>
            <a:solidFill>
              <a:srgbClr val="F2F2F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18" name="object 218" descr=""/>
            <p:cNvSpPr/>
            <p:nvPr/>
          </p:nvSpPr>
          <p:spPr>
            <a:xfrm>
              <a:off x="546138" y="5795289"/>
              <a:ext cx="0" cy="120650"/>
            </a:xfrm>
            <a:custGeom>
              <a:avLst/>
              <a:gdLst/>
              <a:ahLst/>
              <a:cxnLst/>
              <a:rect l="l" t="t" r="r" b="b"/>
              <a:pathLst>
                <a:path w="0" h="120650">
                  <a:moveTo>
                    <a:pt x="0" y="120192"/>
                  </a:moveTo>
                  <a:lnTo>
                    <a:pt x="0" y="0"/>
                  </a:lnTo>
                </a:path>
              </a:pathLst>
            </a:custGeom>
            <a:ln w="5054">
              <a:solidFill>
                <a:srgbClr val="F2F2F2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19" name="object 219" descr=""/>
            <p:cNvSpPr/>
            <p:nvPr/>
          </p:nvSpPr>
          <p:spPr>
            <a:xfrm>
              <a:off x="546138" y="5795289"/>
              <a:ext cx="0" cy="120650"/>
            </a:xfrm>
            <a:custGeom>
              <a:avLst/>
              <a:gdLst/>
              <a:ahLst/>
              <a:cxnLst/>
              <a:rect l="l" t="t" r="r" b="b"/>
              <a:pathLst>
                <a:path w="0" h="120650">
                  <a:moveTo>
                    <a:pt x="0" y="120192"/>
                  </a:moveTo>
                  <a:lnTo>
                    <a:pt x="0" y="0"/>
                  </a:lnTo>
                </a:path>
              </a:pathLst>
            </a:custGeom>
            <a:ln w="505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20" name="object 220" descr=""/>
            <p:cNvSpPr/>
            <p:nvPr/>
          </p:nvSpPr>
          <p:spPr>
            <a:xfrm>
              <a:off x="586625" y="5795289"/>
              <a:ext cx="6518275" cy="120650"/>
            </a:xfrm>
            <a:custGeom>
              <a:avLst/>
              <a:gdLst/>
              <a:ahLst/>
              <a:cxnLst/>
              <a:rect l="l" t="t" r="r" b="b"/>
              <a:pathLst>
                <a:path w="6518275" h="120650">
                  <a:moveTo>
                    <a:pt x="6517957" y="0"/>
                  </a:moveTo>
                  <a:lnTo>
                    <a:pt x="6479997" y="0"/>
                  </a:lnTo>
                  <a:lnTo>
                    <a:pt x="0" y="0"/>
                  </a:lnTo>
                  <a:lnTo>
                    <a:pt x="0" y="120192"/>
                  </a:lnTo>
                  <a:lnTo>
                    <a:pt x="6479997" y="120192"/>
                  </a:lnTo>
                  <a:lnTo>
                    <a:pt x="6517957" y="120192"/>
                  </a:lnTo>
                  <a:lnTo>
                    <a:pt x="6517957" y="0"/>
                  </a:lnTo>
                  <a:close/>
                </a:path>
              </a:pathLst>
            </a:custGeom>
            <a:solidFill>
              <a:srgbClr val="F2F2F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21" name="object 221" descr=""/>
            <p:cNvSpPr/>
            <p:nvPr/>
          </p:nvSpPr>
          <p:spPr>
            <a:xfrm>
              <a:off x="7107123" y="5795289"/>
              <a:ext cx="0" cy="120650"/>
            </a:xfrm>
            <a:custGeom>
              <a:avLst/>
              <a:gdLst/>
              <a:ahLst/>
              <a:cxnLst/>
              <a:rect l="l" t="t" r="r" b="b"/>
              <a:pathLst>
                <a:path w="0" h="120650">
                  <a:moveTo>
                    <a:pt x="0" y="120192"/>
                  </a:moveTo>
                  <a:lnTo>
                    <a:pt x="0" y="0"/>
                  </a:lnTo>
                </a:path>
              </a:pathLst>
            </a:custGeom>
            <a:ln w="5054">
              <a:solidFill>
                <a:srgbClr val="F2F2F2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22" name="object 222" descr=""/>
            <p:cNvSpPr/>
            <p:nvPr/>
          </p:nvSpPr>
          <p:spPr>
            <a:xfrm>
              <a:off x="7107123" y="5795289"/>
              <a:ext cx="0" cy="120650"/>
            </a:xfrm>
            <a:custGeom>
              <a:avLst/>
              <a:gdLst/>
              <a:ahLst/>
              <a:cxnLst/>
              <a:rect l="l" t="t" r="r" b="b"/>
              <a:pathLst>
                <a:path w="0" h="120650">
                  <a:moveTo>
                    <a:pt x="0" y="120192"/>
                  </a:moveTo>
                  <a:lnTo>
                    <a:pt x="0" y="0"/>
                  </a:lnTo>
                </a:path>
              </a:pathLst>
            </a:custGeom>
            <a:ln w="505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23" name="object 223" descr=""/>
            <p:cNvSpPr/>
            <p:nvPr/>
          </p:nvSpPr>
          <p:spPr>
            <a:xfrm>
              <a:off x="548665" y="5915482"/>
              <a:ext cx="38100" cy="120650"/>
            </a:xfrm>
            <a:custGeom>
              <a:avLst/>
              <a:gdLst/>
              <a:ahLst/>
              <a:cxnLst/>
              <a:rect l="l" t="t" r="r" b="b"/>
              <a:pathLst>
                <a:path w="38100" h="120650">
                  <a:moveTo>
                    <a:pt x="37960" y="0"/>
                  </a:moveTo>
                  <a:lnTo>
                    <a:pt x="0" y="0"/>
                  </a:lnTo>
                  <a:lnTo>
                    <a:pt x="0" y="120192"/>
                  </a:lnTo>
                  <a:lnTo>
                    <a:pt x="37960" y="120192"/>
                  </a:lnTo>
                  <a:lnTo>
                    <a:pt x="37960" y="0"/>
                  </a:lnTo>
                  <a:close/>
                </a:path>
              </a:pathLst>
            </a:custGeom>
            <a:solidFill>
              <a:srgbClr val="F2F2F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24" name="object 224" descr=""/>
            <p:cNvSpPr/>
            <p:nvPr/>
          </p:nvSpPr>
          <p:spPr>
            <a:xfrm>
              <a:off x="546138" y="5915482"/>
              <a:ext cx="0" cy="120650"/>
            </a:xfrm>
            <a:custGeom>
              <a:avLst/>
              <a:gdLst/>
              <a:ahLst/>
              <a:cxnLst/>
              <a:rect l="l" t="t" r="r" b="b"/>
              <a:pathLst>
                <a:path w="0" h="120650">
                  <a:moveTo>
                    <a:pt x="0" y="120192"/>
                  </a:moveTo>
                  <a:lnTo>
                    <a:pt x="0" y="0"/>
                  </a:lnTo>
                </a:path>
              </a:pathLst>
            </a:custGeom>
            <a:ln w="5054">
              <a:solidFill>
                <a:srgbClr val="F2F2F2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25" name="object 225" descr=""/>
            <p:cNvSpPr/>
            <p:nvPr/>
          </p:nvSpPr>
          <p:spPr>
            <a:xfrm>
              <a:off x="546138" y="5915482"/>
              <a:ext cx="0" cy="120650"/>
            </a:xfrm>
            <a:custGeom>
              <a:avLst/>
              <a:gdLst/>
              <a:ahLst/>
              <a:cxnLst/>
              <a:rect l="l" t="t" r="r" b="b"/>
              <a:pathLst>
                <a:path w="0" h="120650">
                  <a:moveTo>
                    <a:pt x="0" y="120192"/>
                  </a:moveTo>
                  <a:lnTo>
                    <a:pt x="0" y="0"/>
                  </a:lnTo>
                </a:path>
              </a:pathLst>
            </a:custGeom>
            <a:ln w="505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26" name="object 226" descr=""/>
            <p:cNvSpPr/>
            <p:nvPr/>
          </p:nvSpPr>
          <p:spPr>
            <a:xfrm>
              <a:off x="586625" y="5915482"/>
              <a:ext cx="6518275" cy="120650"/>
            </a:xfrm>
            <a:custGeom>
              <a:avLst/>
              <a:gdLst/>
              <a:ahLst/>
              <a:cxnLst/>
              <a:rect l="l" t="t" r="r" b="b"/>
              <a:pathLst>
                <a:path w="6518275" h="120650">
                  <a:moveTo>
                    <a:pt x="6517957" y="0"/>
                  </a:moveTo>
                  <a:lnTo>
                    <a:pt x="6479997" y="0"/>
                  </a:lnTo>
                  <a:lnTo>
                    <a:pt x="0" y="0"/>
                  </a:lnTo>
                  <a:lnTo>
                    <a:pt x="0" y="120192"/>
                  </a:lnTo>
                  <a:lnTo>
                    <a:pt x="6479997" y="120192"/>
                  </a:lnTo>
                  <a:lnTo>
                    <a:pt x="6517957" y="120192"/>
                  </a:lnTo>
                  <a:lnTo>
                    <a:pt x="6517957" y="0"/>
                  </a:lnTo>
                  <a:close/>
                </a:path>
              </a:pathLst>
            </a:custGeom>
            <a:solidFill>
              <a:srgbClr val="F2F2F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27" name="object 227" descr=""/>
            <p:cNvSpPr/>
            <p:nvPr/>
          </p:nvSpPr>
          <p:spPr>
            <a:xfrm>
              <a:off x="7107123" y="5915482"/>
              <a:ext cx="0" cy="120650"/>
            </a:xfrm>
            <a:custGeom>
              <a:avLst/>
              <a:gdLst/>
              <a:ahLst/>
              <a:cxnLst/>
              <a:rect l="l" t="t" r="r" b="b"/>
              <a:pathLst>
                <a:path w="0" h="120650">
                  <a:moveTo>
                    <a:pt x="0" y="120192"/>
                  </a:moveTo>
                  <a:lnTo>
                    <a:pt x="0" y="0"/>
                  </a:lnTo>
                </a:path>
              </a:pathLst>
            </a:custGeom>
            <a:ln w="5054">
              <a:solidFill>
                <a:srgbClr val="F2F2F2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28" name="object 228" descr=""/>
            <p:cNvSpPr/>
            <p:nvPr/>
          </p:nvSpPr>
          <p:spPr>
            <a:xfrm>
              <a:off x="7107123" y="5915482"/>
              <a:ext cx="0" cy="120650"/>
            </a:xfrm>
            <a:custGeom>
              <a:avLst/>
              <a:gdLst/>
              <a:ahLst/>
              <a:cxnLst/>
              <a:rect l="l" t="t" r="r" b="b"/>
              <a:pathLst>
                <a:path w="0" h="120650">
                  <a:moveTo>
                    <a:pt x="0" y="120192"/>
                  </a:moveTo>
                  <a:lnTo>
                    <a:pt x="0" y="0"/>
                  </a:lnTo>
                </a:path>
              </a:pathLst>
            </a:custGeom>
            <a:ln w="505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229" name="object 229" descr=""/>
          <p:cNvSpPr txBox="1"/>
          <p:nvPr/>
        </p:nvSpPr>
        <p:spPr>
          <a:xfrm>
            <a:off x="1353654" y="5885699"/>
            <a:ext cx="79375" cy="14732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800" spc="-50" i="1">
                <a:latin typeface="Verdana"/>
                <a:cs typeface="Verdana"/>
              </a:rPr>
              <a:t>{</a:t>
            </a:r>
            <a:endParaRPr sz="800">
              <a:latin typeface="Verdana"/>
              <a:cs typeface="Verdana"/>
            </a:endParaRPr>
          </a:p>
        </p:txBody>
      </p:sp>
      <p:grpSp>
        <p:nvGrpSpPr>
          <p:cNvPr id="230" name="object 230" descr=""/>
          <p:cNvGrpSpPr/>
          <p:nvPr/>
        </p:nvGrpSpPr>
        <p:grpSpPr>
          <a:xfrm>
            <a:off x="543598" y="6033148"/>
            <a:ext cx="6566534" cy="245745"/>
            <a:chOff x="543598" y="6033148"/>
            <a:chExt cx="6566534" cy="245745"/>
          </a:xfrm>
        </p:grpSpPr>
        <p:sp>
          <p:nvSpPr>
            <p:cNvPr id="231" name="object 231" descr=""/>
            <p:cNvSpPr/>
            <p:nvPr/>
          </p:nvSpPr>
          <p:spPr>
            <a:xfrm>
              <a:off x="548665" y="6035688"/>
              <a:ext cx="38100" cy="120650"/>
            </a:xfrm>
            <a:custGeom>
              <a:avLst/>
              <a:gdLst/>
              <a:ahLst/>
              <a:cxnLst/>
              <a:rect l="l" t="t" r="r" b="b"/>
              <a:pathLst>
                <a:path w="38100" h="120650">
                  <a:moveTo>
                    <a:pt x="37960" y="0"/>
                  </a:moveTo>
                  <a:lnTo>
                    <a:pt x="0" y="0"/>
                  </a:lnTo>
                  <a:lnTo>
                    <a:pt x="0" y="120192"/>
                  </a:lnTo>
                  <a:lnTo>
                    <a:pt x="37960" y="120192"/>
                  </a:lnTo>
                  <a:lnTo>
                    <a:pt x="37960" y="0"/>
                  </a:lnTo>
                  <a:close/>
                </a:path>
              </a:pathLst>
            </a:custGeom>
            <a:solidFill>
              <a:srgbClr val="F2F2F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32" name="object 232" descr=""/>
            <p:cNvSpPr/>
            <p:nvPr/>
          </p:nvSpPr>
          <p:spPr>
            <a:xfrm>
              <a:off x="546138" y="6035688"/>
              <a:ext cx="0" cy="120650"/>
            </a:xfrm>
            <a:custGeom>
              <a:avLst/>
              <a:gdLst/>
              <a:ahLst/>
              <a:cxnLst/>
              <a:rect l="l" t="t" r="r" b="b"/>
              <a:pathLst>
                <a:path w="0" h="120650">
                  <a:moveTo>
                    <a:pt x="0" y="120192"/>
                  </a:moveTo>
                  <a:lnTo>
                    <a:pt x="0" y="0"/>
                  </a:lnTo>
                </a:path>
              </a:pathLst>
            </a:custGeom>
            <a:ln w="5054">
              <a:solidFill>
                <a:srgbClr val="F2F2F2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33" name="object 233" descr=""/>
            <p:cNvSpPr/>
            <p:nvPr/>
          </p:nvSpPr>
          <p:spPr>
            <a:xfrm>
              <a:off x="546138" y="6035688"/>
              <a:ext cx="0" cy="120650"/>
            </a:xfrm>
            <a:custGeom>
              <a:avLst/>
              <a:gdLst/>
              <a:ahLst/>
              <a:cxnLst/>
              <a:rect l="l" t="t" r="r" b="b"/>
              <a:pathLst>
                <a:path w="0" h="120650">
                  <a:moveTo>
                    <a:pt x="0" y="120192"/>
                  </a:moveTo>
                  <a:lnTo>
                    <a:pt x="0" y="0"/>
                  </a:lnTo>
                </a:path>
              </a:pathLst>
            </a:custGeom>
            <a:ln w="505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34" name="object 234" descr=""/>
            <p:cNvSpPr/>
            <p:nvPr/>
          </p:nvSpPr>
          <p:spPr>
            <a:xfrm>
              <a:off x="586625" y="6035687"/>
              <a:ext cx="6518275" cy="120650"/>
            </a:xfrm>
            <a:custGeom>
              <a:avLst/>
              <a:gdLst/>
              <a:ahLst/>
              <a:cxnLst/>
              <a:rect l="l" t="t" r="r" b="b"/>
              <a:pathLst>
                <a:path w="6518275" h="120650">
                  <a:moveTo>
                    <a:pt x="6517957" y="0"/>
                  </a:moveTo>
                  <a:lnTo>
                    <a:pt x="6479997" y="0"/>
                  </a:lnTo>
                  <a:lnTo>
                    <a:pt x="0" y="0"/>
                  </a:lnTo>
                  <a:lnTo>
                    <a:pt x="0" y="120192"/>
                  </a:lnTo>
                  <a:lnTo>
                    <a:pt x="6479997" y="120192"/>
                  </a:lnTo>
                  <a:lnTo>
                    <a:pt x="6517957" y="120192"/>
                  </a:lnTo>
                  <a:lnTo>
                    <a:pt x="6517957" y="0"/>
                  </a:lnTo>
                  <a:close/>
                </a:path>
              </a:pathLst>
            </a:custGeom>
            <a:solidFill>
              <a:srgbClr val="F2F2F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35" name="object 235" descr=""/>
            <p:cNvSpPr/>
            <p:nvPr/>
          </p:nvSpPr>
          <p:spPr>
            <a:xfrm>
              <a:off x="7107123" y="6035688"/>
              <a:ext cx="0" cy="120650"/>
            </a:xfrm>
            <a:custGeom>
              <a:avLst/>
              <a:gdLst/>
              <a:ahLst/>
              <a:cxnLst/>
              <a:rect l="l" t="t" r="r" b="b"/>
              <a:pathLst>
                <a:path w="0" h="120650">
                  <a:moveTo>
                    <a:pt x="0" y="120192"/>
                  </a:moveTo>
                  <a:lnTo>
                    <a:pt x="0" y="0"/>
                  </a:lnTo>
                </a:path>
              </a:pathLst>
            </a:custGeom>
            <a:ln w="5054">
              <a:solidFill>
                <a:srgbClr val="F2F2F2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36" name="object 236" descr=""/>
            <p:cNvSpPr/>
            <p:nvPr/>
          </p:nvSpPr>
          <p:spPr>
            <a:xfrm>
              <a:off x="7107123" y="6035688"/>
              <a:ext cx="0" cy="120650"/>
            </a:xfrm>
            <a:custGeom>
              <a:avLst/>
              <a:gdLst/>
              <a:ahLst/>
              <a:cxnLst/>
              <a:rect l="l" t="t" r="r" b="b"/>
              <a:pathLst>
                <a:path w="0" h="120650">
                  <a:moveTo>
                    <a:pt x="0" y="120192"/>
                  </a:moveTo>
                  <a:lnTo>
                    <a:pt x="0" y="0"/>
                  </a:lnTo>
                </a:path>
              </a:pathLst>
            </a:custGeom>
            <a:ln w="505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37" name="object 237" descr=""/>
            <p:cNvSpPr/>
            <p:nvPr/>
          </p:nvSpPr>
          <p:spPr>
            <a:xfrm>
              <a:off x="548665" y="6155880"/>
              <a:ext cx="38100" cy="120650"/>
            </a:xfrm>
            <a:custGeom>
              <a:avLst/>
              <a:gdLst/>
              <a:ahLst/>
              <a:cxnLst/>
              <a:rect l="l" t="t" r="r" b="b"/>
              <a:pathLst>
                <a:path w="38100" h="120650">
                  <a:moveTo>
                    <a:pt x="37960" y="0"/>
                  </a:moveTo>
                  <a:lnTo>
                    <a:pt x="0" y="0"/>
                  </a:lnTo>
                  <a:lnTo>
                    <a:pt x="0" y="120192"/>
                  </a:lnTo>
                  <a:lnTo>
                    <a:pt x="37960" y="120192"/>
                  </a:lnTo>
                  <a:lnTo>
                    <a:pt x="37960" y="0"/>
                  </a:lnTo>
                  <a:close/>
                </a:path>
              </a:pathLst>
            </a:custGeom>
            <a:solidFill>
              <a:srgbClr val="F2F2F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38" name="object 238" descr=""/>
            <p:cNvSpPr/>
            <p:nvPr/>
          </p:nvSpPr>
          <p:spPr>
            <a:xfrm>
              <a:off x="546138" y="6155880"/>
              <a:ext cx="0" cy="120650"/>
            </a:xfrm>
            <a:custGeom>
              <a:avLst/>
              <a:gdLst/>
              <a:ahLst/>
              <a:cxnLst/>
              <a:rect l="l" t="t" r="r" b="b"/>
              <a:pathLst>
                <a:path w="0" h="120650">
                  <a:moveTo>
                    <a:pt x="0" y="120192"/>
                  </a:moveTo>
                  <a:lnTo>
                    <a:pt x="0" y="0"/>
                  </a:lnTo>
                </a:path>
              </a:pathLst>
            </a:custGeom>
            <a:ln w="5054">
              <a:solidFill>
                <a:srgbClr val="F2F2F2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39" name="object 239" descr=""/>
            <p:cNvSpPr/>
            <p:nvPr/>
          </p:nvSpPr>
          <p:spPr>
            <a:xfrm>
              <a:off x="546138" y="6155880"/>
              <a:ext cx="0" cy="120650"/>
            </a:xfrm>
            <a:custGeom>
              <a:avLst/>
              <a:gdLst/>
              <a:ahLst/>
              <a:cxnLst/>
              <a:rect l="l" t="t" r="r" b="b"/>
              <a:pathLst>
                <a:path w="0" h="120650">
                  <a:moveTo>
                    <a:pt x="0" y="120192"/>
                  </a:moveTo>
                  <a:lnTo>
                    <a:pt x="0" y="0"/>
                  </a:lnTo>
                </a:path>
              </a:pathLst>
            </a:custGeom>
            <a:ln w="505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40" name="object 240" descr=""/>
            <p:cNvSpPr/>
            <p:nvPr/>
          </p:nvSpPr>
          <p:spPr>
            <a:xfrm>
              <a:off x="586625" y="6155880"/>
              <a:ext cx="6518275" cy="120650"/>
            </a:xfrm>
            <a:custGeom>
              <a:avLst/>
              <a:gdLst/>
              <a:ahLst/>
              <a:cxnLst/>
              <a:rect l="l" t="t" r="r" b="b"/>
              <a:pathLst>
                <a:path w="6518275" h="120650">
                  <a:moveTo>
                    <a:pt x="6517957" y="0"/>
                  </a:moveTo>
                  <a:lnTo>
                    <a:pt x="6479997" y="0"/>
                  </a:lnTo>
                  <a:lnTo>
                    <a:pt x="0" y="0"/>
                  </a:lnTo>
                  <a:lnTo>
                    <a:pt x="0" y="120192"/>
                  </a:lnTo>
                  <a:lnTo>
                    <a:pt x="6479997" y="120192"/>
                  </a:lnTo>
                  <a:lnTo>
                    <a:pt x="6517957" y="120192"/>
                  </a:lnTo>
                  <a:lnTo>
                    <a:pt x="6517957" y="0"/>
                  </a:lnTo>
                  <a:close/>
                </a:path>
              </a:pathLst>
            </a:custGeom>
            <a:solidFill>
              <a:srgbClr val="F2F2F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41" name="object 241" descr=""/>
            <p:cNvSpPr/>
            <p:nvPr/>
          </p:nvSpPr>
          <p:spPr>
            <a:xfrm>
              <a:off x="7107123" y="6155880"/>
              <a:ext cx="0" cy="120650"/>
            </a:xfrm>
            <a:custGeom>
              <a:avLst/>
              <a:gdLst/>
              <a:ahLst/>
              <a:cxnLst/>
              <a:rect l="l" t="t" r="r" b="b"/>
              <a:pathLst>
                <a:path w="0" h="120650">
                  <a:moveTo>
                    <a:pt x="0" y="120192"/>
                  </a:moveTo>
                  <a:lnTo>
                    <a:pt x="0" y="0"/>
                  </a:lnTo>
                </a:path>
              </a:pathLst>
            </a:custGeom>
            <a:ln w="5054">
              <a:solidFill>
                <a:srgbClr val="F2F2F2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42" name="object 242" descr=""/>
            <p:cNvSpPr/>
            <p:nvPr/>
          </p:nvSpPr>
          <p:spPr>
            <a:xfrm>
              <a:off x="7107123" y="6155880"/>
              <a:ext cx="0" cy="120650"/>
            </a:xfrm>
            <a:custGeom>
              <a:avLst/>
              <a:gdLst/>
              <a:ahLst/>
              <a:cxnLst/>
              <a:rect l="l" t="t" r="r" b="b"/>
              <a:pathLst>
                <a:path w="0" h="120650">
                  <a:moveTo>
                    <a:pt x="0" y="120192"/>
                  </a:moveTo>
                  <a:lnTo>
                    <a:pt x="0" y="0"/>
                  </a:lnTo>
                </a:path>
              </a:pathLst>
            </a:custGeom>
            <a:ln w="505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243" name="object 243" descr=""/>
          <p:cNvSpPr txBox="1"/>
          <p:nvPr/>
        </p:nvSpPr>
        <p:spPr>
          <a:xfrm>
            <a:off x="1483321" y="6005892"/>
            <a:ext cx="4453255" cy="267335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7780">
              <a:lnSpc>
                <a:spcPts val="955"/>
              </a:lnSpc>
              <a:spcBef>
                <a:spcPts val="95"/>
              </a:spcBef>
            </a:pPr>
            <a:r>
              <a:rPr dirty="0" sz="800" spc="75" b="1">
                <a:solidFill>
                  <a:srgbClr val="00AEEF"/>
                </a:solidFill>
                <a:latin typeface="Georgia"/>
                <a:cs typeface="Georgia"/>
              </a:rPr>
              <a:t>printf</a:t>
            </a:r>
            <a:r>
              <a:rPr dirty="0" sz="800" spc="-30" b="1">
                <a:solidFill>
                  <a:srgbClr val="00AEEF"/>
                </a:solidFill>
                <a:latin typeface="Georgia"/>
                <a:cs typeface="Georgia"/>
              </a:rPr>
              <a:t> </a:t>
            </a:r>
            <a:r>
              <a:rPr dirty="0" sz="800" spc="90">
                <a:latin typeface="Calibri"/>
                <a:cs typeface="Calibri"/>
              </a:rPr>
              <a:t>(</a:t>
            </a:r>
            <a:r>
              <a:rPr dirty="0" sz="800" spc="459">
                <a:latin typeface="Calibri"/>
                <a:cs typeface="Calibri"/>
              </a:rPr>
              <a:t> </a:t>
            </a:r>
            <a:r>
              <a:rPr dirty="0" sz="800" spc="95">
                <a:solidFill>
                  <a:srgbClr val="FF0000"/>
                </a:solidFill>
                <a:latin typeface="Calibri"/>
                <a:cs typeface="Calibri"/>
              </a:rPr>
              <a:t>"</a:t>
            </a:r>
            <a:r>
              <a:rPr dirty="0" sz="800" spc="-85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800">
                <a:solidFill>
                  <a:srgbClr val="FF0000"/>
                </a:solidFill>
                <a:latin typeface="Calibri"/>
                <a:cs typeface="Calibri"/>
              </a:rPr>
              <a:t>An</a:t>
            </a:r>
            <a:r>
              <a:rPr dirty="0" sz="800" spc="459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800" spc="125">
                <a:solidFill>
                  <a:srgbClr val="FF0000"/>
                </a:solidFill>
                <a:latin typeface="Calibri"/>
                <a:cs typeface="Calibri"/>
              </a:rPr>
              <a:t>operator</a:t>
            </a:r>
            <a:r>
              <a:rPr dirty="0" sz="800" spc="-5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800" spc="185">
                <a:solidFill>
                  <a:srgbClr val="FF0000"/>
                </a:solidFill>
                <a:latin typeface="Calibri"/>
                <a:cs typeface="Calibri"/>
              </a:rPr>
              <a:t>:\</a:t>
            </a:r>
            <a:r>
              <a:rPr dirty="0" sz="800" spc="-8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800" spc="160">
                <a:solidFill>
                  <a:srgbClr val="FF0000"/>
                </a:solidFill>
                <a:latin typeface="Calibri"/>
                <a:cs typeface="Calibri"/>
              </a:rPr>
              <a:t>t</a:t>
            </a:r>
            <a:r>
              <a:rPr dirty="0" sz="800" spc="415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800" spc="-165">
                <a:solidFill>
                  <a:srgbClr val="FF0000"/>
                </a:solidFill>
                <a:latin typeface="Calibri"/>
                <a:cs typeface="Calibri"/>
              </a:rPr>
              <a:t>%</a:t>
            </a:r>
            <a:r>
              <a:rPr dirty="0" sz="800" spc="-10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800" spc="145">
                <a:solidFill>
                  <a:srgbClr val="FF0000"/>
                </a:solidFill>
                <a:latin typeface="Calibri"/>
                <a:cs typeface="Calibri"/>
              </a:rPr>
              <a:t>s\</a:t>
            </a:r>
            <a:r>
              <a:rPr dirty="0" sz="800" spc="-95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800" spc="160">
                <a:solidFill>
                  <a:srgbClr val="FF0000"/>
                </a:solidFill>
                <a:latin typeface="Calibri"/>
                <a:cs typeface="Calibri"/>
              </a:rPr>
              <a:t>t</a:t>
            </a:r>
            <a:r>
              <a:rPr dirty="0" sz="800" spc="44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800" spc="75">
                <a:solidFill>
                  <a:srgbClr val="FF0000"/>
                </a:solidFill>
                <a:latin typeface="Calibri"/>
                <a:cs typeface="Calibri"/>
              </a:rPr>
              <a:t>Token</a:t>
            </a:r>
            <a:r>
              <a:rPr dirty="0" sz="800" spc="-7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800">
                <a:solidFill>
                  <a:srgbClr val="FF0000"/>
                </a:solidFill>
                <a:latin typeface="Calibri"/>
                <a:cs typeface="Calibri"/>
              </a:rPr>
              <a:t>=</a:t>
            </a:r>
            <a:r>
              <a:rPr dirty="0" sz="800" spc="434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800" spc="-50">
                <a:solidFill>
                  <a:srgbClr val="FF0000"/>
                </a:solidFill>
                <a:latin typeface="Calibri"/>
                <a:cs typeface="Calibri"/>
              </a:rPr>
              <a:t>%2</a:t>
            </a:r>
            <a:r>
              <a:rPr dirty="0" sz="800" spc="-85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800" spc="125">
                <a:solidFill>
                  <a:srgbClr val="FF0000"/>
                </a:solidFill>
                <a:latin typeface="Calibri"/>
                <a:cs typeface="Calibri"/>
              </a:rPr>
              <a:t>x\</a:t>
            </a:r>
            <a:r>
              <a:rPr dirty="0" sz="800" spc="-95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800" spc="85">
                <a:solidFill>
                  <a:srgbClr val="FF0000"/>
                </a:solidFill>
                <a:latin typeface="Calibri"/>
                <a:cs typeface="Calibri"/>
              </a:rPr>
              <a:t>n"</a:t>
            </a:r>
            <a:r>
              <a:rPr dirty="0" sz="800" spc="45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800">
                <a:latin typeface="Calibri"/>
                <a:cs typeface="Calibri"/>
              </a:rPr>
              <a:t>,</a:t>
            </a:r>
            <a:r>
              <a:rPr dirty="0" sz="800" spc="495">
                <a:latin typeface="Calibri"/>
                <a:cs typeface="Calibri"/>
              </a:rPr>
              <a:t> </a:t>
            </a:r>
            <a:r>
              <a:rPr dirty="0" sz="800" spc="125">
                <a:solidFill>
                  <a:srgbClr val="007F00"/>
                </a:solidFill>
                <a:latin typeface="Calibri"/>
                <a:cs typeface="Calibri"/>
              </a:rPr>
              <a:t>yytext</a:t>
            </a:r>
            <a:r>
              <a:rPr dirty="0" sz="800" spc="125">
                <a:solidFill>
                  <a:srgbClr val="007F00"/>
                </a:solidFill>
                <a:latin typeface="Calibri"/>
                <a:cs typeface="Calibri"/>
              </a:rPr>
              <a:t> </a:t>
            </a:r>
            <a:r>
              <a:rPr dirty="0" sz="800">
                <a:latin typeface="Calibri"/>
                <a:cs typeface="Calibri"/>
              </a:rPr>
              <a:t>,</a:t>
            </a:r>
            <a:r>
              <a:rPr dirty="0" sz="800" spc="190">
                <a:latin typeface="Calibri"/>
                <a:cs typeface="Calibri"/>
              </a:rPr>
              <a:t>  </a:t>
            </a:r>
            <a:r>
              <a:rPr dirty="0" sz="800" spc="90">
                <a:latin typeface="Calibri"/>
                <a:cs typeface="Calibri"/>
              </a:rPr>
              <a:t>(</a:t>
            </a:r>
            <a:r>
              <a:rPr dirty="0" sz="800" spc="-5">
                <a:latin typeface="Calibri"/>
                <a:cs typeface="Calibri"/>
              </a:rPr>
              <a:t> </a:t>
            </a:r>
            <a:r>
              <a:rPr dirty="0" sz="800" spc="65" b="1">
                <a:solidFill>
                  <a:srgbClr val="00AEEF"/>
                </a:solidFill>
                <a:latin typeface="Georgia"/>
                <a:cs typeface="Georgia"/>
              </a:rPr>
              <a:t>int</a:t>
            </a:r>
            <a:r>
              <a:rPr dirty="0" sz="800" spc="-35" b="1">
                <a:solidFill>
                  <a:srgbClr val="00AEEF"/>
                </a:solidFill>
                <a:latin typeface="Georgia"/>
                <a:cs typeface="Georgia"/>
              </a:rPr>
              <a:t> </a:t>
            </a:r>
            <a:r>
              <a:rPr dirty="0" sz="800" spc="90">
                <a:latin typeface="Calibri"/>
                <a:cs typeface="Calibri"/>
              </a:rPr>
              <a:t>)</a:t>
            </a:r>
            <a:r>
              <a:rPr dirty="0" sz="800" spc="10">
                <a:latin typeface="Calibri"/>
                <a:cs typeface="Calibri"/>
              </a:rPr>
              <a:t> </a:t>
            </a:r>
            <a:r>
              <a:rPr dirty="0" sz="800" spc="140">
                <a:solidFill>
                  <a:srgbClr val="007F00"/>
                </a:solidFill>
                <a:latin typeface="Calibri"/>
                <a:cs typeface="Calibri"/>
              </a:rPr>
              <a:t>yytext</a:t>
            </a:r>
            <a:r>
              <a:rPr dirty="0" sz="800" spc="80">
                <a:solidFill>
                  <a:srgbClr val="007F00"/>
                </a:solidFill>
                <a:latin typeface="Calibri"/>
                <a:cs typeface="Calibri"/>
              </a:rPr>
              <a:t> </a:t>
            </a:r>
            <a:r>
              <a:rPr dirty="0" sz="800">
                <a:latin typeface="Calibri"/>
                <a:cs typeface="Calibri"/>
              </a:rPr>
              <a:t>[</a:t>
            </a:r>
            <a:r>
              <a:rPr dirty="0" sz="800" spc="-20">
                <a:latin typeface="Calibri"/>
                <a:cs typeface="Calibri"/>
              </a:rPr>
              <a:t> </a:t>
            </a:r>
            <a:r>
              <a:rPr dirty="0" sz="800">
                <a:latin typeface="Calibri"/>
                <a:cs typeface="Calibri"/>
              </a:rPr>
              <a:t>0</a:t>
            </a:r>
            <a:r>
              <a:rPr dirty="0" sz="800" spc="-25">
                <a:latin typeface="Calibri"/>
                <a:cs typeface="Calibri"/>
              </a:rPr>
              <a:t> </a:t>
            </a:r>
            <a:r>
              <a:rPr dirty="0" sz="800">
                <a:latin typeface="Calibri"/>
                <a:cs typeface="Calibri"/>
              </a:rPr>
              <a:t>]</a:t>
            </a:r>
            <a:r>
              <a:rPr dirty="0" sz="800" spc="229">
                <a:latin typeface="Calibri"/>
                <a:cs typeface="Calibri"/>
              </a:rPr>
              <a:t>  </a:t>
            </a:r>
            <a:r>
              <a:rPr dirty="0" sz="800" spc="90">
                <a:latin typeface="Calibri"/>
                <a:cs typeface="Calibri"/>
              </a:rPr>
              <a:t>)</a:t>
            </a:r>
            <a:r>
              <a:rPr dirty="0" sz="800" spc="-35">
                <a:latin typeface="Calibri"/>
                <a:cs typeface="Calibri"/>
              </a:rPr>
              <a:t> </a:t>
            </a:r>
            <a:r>
              <a:rPr dirty="0" sz="800" spc="-50">
                <a:latin typeface="Calibri"/>
                <a:cs typeface="Calibri"/>
              </a:rPr>
              <a:t>;</a:t>
            </a:r>
            <a:endParaRPr sz="800">
              <a:latin typeface="Calibri"/>
              <a:cs typeface="Calibri"/>
            </a:endParaRPr>
          </a:p>
          <a:p>
            <a:pPr marL="12700">
              <a:lnSpc>
                <a:spcPts val="955"/>
              </a:lnSpc>
            </a:pPr>
            <a:r>
              <a:rPr dirty="0" sz="800" b="1">
                <a:solidFill>
                  <a:srgbClr val="00AEEF"/>
                </a:solidFill>
                <a:latin typeface="Georgia"/>
                <a:cs typeface="Georgia"/>
              </a:rPr>
              <a:t>return</a:t>
            </a:r>
            <a:r>
              <a:rPr dirty="0" sz="800" spc="155" b="1">
                <a:solidFill>
                  <a:srgbClr val="00AEEF"/>
                </a:solidFill>
                <a:latin typeface="Georgia"/>
                <a:cs typeface="Georgia"/>
              </a:rPr>
              <a:t>  </a:t>
            </a:r>
            <a:r>
              <a:rPr dirty="0" sz="800" spc="90">
                <a:latin typeface="Calibri"/>
                <a:cs typeface="Calibri"/>
              </a:rPr>
              <a:t>(</a:t>
            </a:r>
            <a:r>
              <a:rPr dirty="0" sz="800" spc="10">
                <a:latin typeface="Calibri"/>
                <a:cs typeface="Calibri"/>
              </a:rPr>
              <a:t> </a:t>
            </a:r>
            <a:r>
              <a:rPr dirty="0" sz="800" spc="65" b="1">
                <a:solidFill>
                  <a:srgbClr val="00AEEF"/>
                </a:solidFill>
                <a:latin typeface="Georgia"/>
                <a:cs typeface="Georgia"/>
              </a:rPr>
              <a:t>int</a:t>
            </a:r>
            <a:r>
              <a:rPr dirty="0" sz="800" spc="-15" b="1">
                <a:solidFill>
                  <a:srgbClr val="00AEEF"/>
                </a:solidFill>
                <a:latin typeface="Georgia"/>
                <a:cs typeface="Georgia"/>
              </a:rPr>
              <a:t> </a:t>
            </a:r>
            <a:r>
              <a:rPr dirty="0" sz="800" spc="90">
                <a:latin typeface="Calibri"/>
                <a:cs typeface="Calibri"/>
              </a:rPr>
              <a:t>)</a:t>
            </a:r>
            <a:r>
              <a:rPr dirty="0" sz="800" spc="25">
                <a:latin typeface="Calibri"/>
                <a:cs typeface="Calibri"/>
              </a:rPr>
              <a:t> </a:t>
            </a:r>
            <a:r>
              <a:rPr dirty="0" sz="800" spc="140">
                <a:solidFill>
                  <a:srgbClr val="007F00"/>
                </a:solidFill>
                <a:latin typeface="Calibri"/>
                <a:cs typeface="Calibri"/>
              </a:rPr>
              <a:t>yytext</a:t>
            </a:r>
            <a:r>
              <a:rPr dirty="0" sz="800" spc="125">
                <a:solidFill>
                  <a:srgbClr val="007F00"/>
                </a:solidFill>
                <a:latin typeface="Calibri"/>
                <a:cs typeface="Calibri"/>
              </a:rPr>
              <a:t> </a:t>
            </a:r>
            <a:r>
              <a:rPr dirty="0" sz="800">
                <a:latin typeface="Calibri"/>
                <a:cs typeface="Calibri"/>
              </a:rPr>
              <a:t>[</a:t>
            </a:r>
            <a:r>
              <a:rPr dirty="0" sz="800" spc="20">
                <a:latin typeface="Calibri"/>
                <a:cs typeface="Calibri"/>
              </a:rPr>
              <a:t> </a:t>
            </a:r>
            <a:r>
              <a:rPr dirty="0" sz="800">
                <a:latin typeface="Calibri"/>
                <a:cs typeface="Calibri"/>
              </a:rPr>
              <a:t>0</a:t>
            </a:r>
            <a:r>
              <a:rPr dirty="0" sz="800" spc="15">
                <a:latin typeface="Calibri"/>
                <a:cs typeface="Calibri"/>
              </a:rPr>
              <a:t> </a:t>
            </a:r>
            <a:r>
              <a:rPr dirty="0" sz="800">
                <a:latin typeface="Calibri"/>
                <a:cs typeface="Calibri"/>
              </a:rPr>
              <a:t>]</a:t>
            </a:r>
            <a:r>
              <a:rPr dirty="0" sz="800" spc="20">
                <a:latin typeface="Calibri"/>
                <a:cs typeface="Calibri"/>
              </a:rPr>
              <a:t> </a:t>
            </a:r>
            <a:r>
              <a:rPr dirty="0" sz="800" spc="-50">
                <a:latin typeface="Calibri"/>
                <a:cs typeface="Calibri"/>
              </a:rPr>
              <a:t>;</a:t>
            </a:r>
            <a:endParaRPr sz="800">
              <a:latin typeface="Calibri"/>
              <a:cs typeface="Calibri"/>
            </a:endParaRPr>
          </a:p>
        </p:txBody>
      </p:sp>
      <p:grpSp>
        <p:nvGrpSpPr>
          <p:cNvPr id="244" name="object 244" descr=""/>
          <p:cNvGrpSpPr/>
          <p:nvPr/>
        </p:nvGrpSpPr>
        <p:grpSpPr>
          <a:xfrm>
            <a:off x="543598" y="6273546"/>
            <a:ext cx="6566534" cy="125730"/>
            <a:chOff x="543598" y="6273546"/>
            <a:chExt cx="6566534" cy="125730"/>
          </a:xfrm>
        </p:grpSpPr>
        <p:sp>
          <p:nvSpPr>
            <p:cNvPr id="245" name="object 245" descr=""/>
            <p:cNvSpPr/>
            <p:nvPr/>
          </p:nvSpPr>
          <p:spPr>
            <a:xfrm>
              <a:off x="548665" y="6276086"/>
              <a:ext cx="38100" cy="120650"/>
            </a:xfrm>
            <a:custGeom>
              <a:avLst/>
              <a:gdLst/>
              <a:ahLst/>
              <a:cxnLst/>
              <a:rect l="l" t="t" r="r" b="b"/>
              <a:pathLst>
                <a:path w="38100" h="120650">
                  <a:moveTo>
                    <a:pt x="37960" y="0"/>
                  </a:moveTo>
                  <a:lnTo>
                    <a:pt x="0" y="0"/>
                  </a:lnTo>
                  <a:lnTo>
                    <a:pt x="0" y="120192"/>
                  </a:lnTo>
                  <a:lnTo>
                    <a:pt x="37960" y="120192"/>
                  </a:lnTo>
                  <a:lnTo>
                    <a:pt x="37960" y="0"/>
                  </a:lnTo>
                  <a:close/>
                </a:path>
              </a:pathLst>
            </a:custGeom>
            <a:solidFill>
              <a:srgbClr val="F2F2F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46" name="object 246" descr=""/>
            <p:cNvSpPr/>
            <p:nvPr/>
          </p:nvSpPr>
          <p:spPr>
            <a:xfrm>
              <a:off x="546138" y="6276086"/>
              <a:ext cx="0" cy="120650"/>
            </a:xfrm>
            <a:custGeom>
              <a:avLst/>
              <a:gdLst/>
              <a:ahLst/>
              <a:cxnLst/>
              <a:rect l="l" t="t" r="r" b="b"/>
              <a:pathLst>
                <a:path w="0" h="120650">
                  <a:moveTo>
                    <a:pt x="0" y="120192"/>
                  </a:moveTo>
                  <a:lnTo>
                    <a:pt x="0" y="0"/>
                  </a:lnTo>
                </a:path>
              </a:pathLst>
            </a:custGeom>
            <a:ln w="5054">
              <a:solidFill>
                <a:srgbClr val="F2F2F2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47" name="object 247" descr=""/>
            <p:cNvSpPr/>
            <p:nvPr/>
          </p:nvSpPr>
          <p:spPr>
            <a:xfrm>
              <a:off x="546138" y="6276086"/>
              <a:ext cx="0" cy="120650"/>
            </a:xfrm>
            <a:custGeom>
              <a:avLst/>
              <a:gdLst/>
              <a:ahLst/>
              <a:cxnLst/>
              <a:rect l="l" t="t" r="r" b="b"/>
              <a:pathLst>
                <a:path w="0" h="120650">
                  <a:moveTo>
                    <a:pt x="0" y="120192"/>
                  </a:moveTo>
                  <a:lnTo>
                    <a:pt x="0" y="0"/>
                  </a:lnTo>
                </a:path>
              </a:pathLst>
            </a:custGeom>
            <a:ln w="505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48" name="object 248" descr=""/>
            <p:cNvSpPr/>
            <p:nvPr/>
          </p:nvSpPr>
          <p:spPr>
            <a:xfrm>
              <a:off x="586625" y="6276085"/>
              <a:ext cx="6518275" cy="120650"/>
            </a:xfrm>
            <a:custGeom>
              <a:avLst/>
              <a:gdLst/>
              <a:ahLst/>
              <a:cxnLst/>
              <a:rect l="l" t="t" r="r" b="b"/>
              <a:pathLst>
                <a:path w="6518275" h="120650">
                  <a:moveTo>
                    <a:pt x="6517957" y="0"/>
                  </a:moveTo>
                  <a:lnTo>
                    <a:pt x="6479997" y="0"/>
                  </a:lnTo>
                  <a:lnTo>
                    <a:pt x="0" y="0"/>
                  </a:lnTo>
                  <a:lnTo>
                    <a:pt x="0" y="120192"/>
                  </a:lnTo>
                  <a:lnTo>
                    <a:pt x="6479997" y="120192"/>
                  </a:lnTo>
                  <a:lnTo>
                    <a:pt x="6517957" y="120192"/>
                  </a:lnTo>
                  <a:lnTo>
                    <a:pt x="6517957" y="0"/>
                  </a:lnTo>
                  <a:close/>
                </a:path>
              </a:pathLst>
            </a:custGeom>
            <a:solidFill>
              <a:srgbClr val="F2F2F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49" name="object 249" descr=""/>
            <p:cNvSpPr/>
            <p:nvPr/>
          </p:nvSpPr>
          <p:spPr>
            <a:xfrm>
              <a:off x="7107123" y="6276086"/>
              <a:ext cx="0" cy="120650"/>
            </a:xfrm>
            <a:custGeom>
              <a:avLst/>
              <a:gdLst/>
              <a:ahLst/>
              <a:cxnLst/>
              <a:rect l="l" t="t" r="r" b="b"/>
              <a:pathLst>
                <a:path w="0" h="120650">
                  <a:moveTo>
                    <a:pt x="0" y="120192"/>
                  </a:moveTo>
                  <a:lnTo>
                    <a:pt x="0" y="0"/>
                  </a:lnTo>
                </a:path>
              </a:pathLst>
            </a:custGeom>
            <a:ln w="5054">
              <a:solidFill>
                <a:srgbClr val="F2F2F2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50" name="object 250" descr=""/>
            <p:cNvSpPr/>
            <p:nvPr/>
          </p:nvSpPr>
          <p:spPr>
            <a:xfrm>
              <a:off x="7107123" y="6276086"/>
              <a:ext cx="0" cy="120650"/>
            </a:xfrm>
            <a:custGeom>
              <a:avLst/>
              <a:gdLst/>
              <a:ahLst/>
              <a:cxnLst/>
              <a:rect l="l" t="t" r="r" b="b"/>
              <a:pathLst>
                <a:path w="0" h="120650">
                  <a:moveTo>
                    <a:pt x="0" y="120192"/>
                  </a:moveTo>
                  <a:lnTo>
                    <a:pt x="0" y="0"/>
                  </a:lnTo>
                </a:path>
              </a:pathLst>
            </a:custGeom>
            <a:ln w="505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251" name="object 251" descr=""/>
          <p:cNvSpPr txBox="1"/>
          <p:nvPr/>
        </p:nvSpPr>
        <p:spPr>
          <a:xfrm>
            <a:off x="1353654" y="6246290"/>
            <a:ext cx="79375" cy="14732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800" spc="-50" i="1">
                <a:latin typeface="Verdana"/>
                <a:cs typeface="Verdana"/>
              </a:rPr>
              <a:t>}</a:t>
            </a:r>
            <a:endParaRPr sz="800">
              <a:latin typeface="Verdana"/>
              <a:cs typeface="Verdana"/>
            </a:endParaRPr>
          </a:p>
        </p:txBody>
      </p:sp>
      <p:grpSp>
        <p:nvGrpSpPr>
          <p:cNvPr id="252" name="object 252" descr=""/>
          <p:cNvGrpSpPr/>
          <p:nvPr/>
        </p:nvGrpSpPr>
        <p:grpSpPr>
          <a:xfrm>
            <a:off x="543598" y="6393738"/>
            <a:ext cx="6566534" cy="245745"/>
            <a:chOff x="543598" y="6393738"/>
            <a:chExt cx="6566534" cy="245745"/>
          </a:xfrm>
        </p:grpSpPr>
        <p:sp>
          <p:nvSpPr>
            <p:cNvPr id="253" name="object 253" descr=""/>
            <p:cNvSpPr/>
            <p:nvPr/>
          </p:nvSpPr>
          <p:spPr>
            <a:xfrm>
              <a:off x="548665" y="6396278"/>
              <a:ext cx="38100" cy="120650"/>
            </a:xfrm>
            <a:custGeom>
              <a:avLst/>
              <a:gdLst/>
              <a:ahLst/>
              <a:cxnLst/>
              <a:rect l="l" t="t" r="r" b="b"/>
              <a:pathLst>
                <a:path w="38100" h="120650">
                  <a:moveTo>
                    <a:pt x="37960" y="0"/>
                  </a:moveTo>
                  <a:lnTo>
                    <a:pt x="0" y="0"/>
                  </a:lnTo>
                  <a:lnTo>
                    <a:pt x="0" y="120192"/>
                  </a:lnTo>
                  <a:lnTo>
                    <a:pt x="37960" y="120192"/>
                  </a:lnTo>
                  <a:lnTo>
                    <a:pt x="37960" y="0"/>
                  </a:lnTo>
                  <a:close/>
                </a:path>
              </a:pathLst>
            </a:custGeom>
            <a:solidFill>
              <a:srgbClr val="F2F2F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54" name="object 254" descr=""/>
            <p:cNvSpPr/>
            <p:nvPr/>
          </p:nvSpPr>
          <p:spPr>
            <a:xfrm>
              <a:off x="546138" y="6396278"/>
              <a:ext cx="0" cy="120650"/>
            </a:xfrm>
            <a:custGeom>
              <a:avLst/>
              <a:gdLst/>
              <a:ahLst/>
              <a:cxnLst/>
              <a:rect l="l" t="t" r="r" b="b"/>
              <a:pathLst>
                <a:path w="0" h="120650">
                  <a:moveTo>
                    <a:pt x="0" y="120192"/>
                  </a:moveTo>
                  <a:lnTo>
                    <a:pt x="0" y="0"/>
                  </a:lnTo>
                </a:path>
              </a:pathLst>
            </a:custGeom>
            <a:ln w="5054">
              <a:solidFill>
                <a:srgbClr val="F2F2F2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55" name="object 255" descr=""/>
            <p:cNvSpPr/>
            <p:nvPr/>
          </p:nvSpPr>
          <p:spPr>
            <a:xfrm>
              <a:off x="546138" y="6396278"/>
              <a:ext cx="0" cy="120650"/>
            </a:xfrm>
            <a:custGeom>
              <a:avLst/>
              <a:gdLst/>
              <a:ahLst/>
              <a:cxnLst/>
              <a:rect l="l" t="t" r="r" b="b"/>
              <a:pathLst>
                <a:path w="0" h="120650">
                  <a:moveTo>
                    <a:pt x="0" y="120192"/>
                  </a:moveTo>
                  <a:lnTo>
                    <a:pt x="0" y="0"/>
                  </a:lnTo>
                </a:path>
              </a:pathLst>
            </a:custGeom>
            <a:ln w="505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56" name="object 256" descr=""/>
            <p:cNvSpPr/>
            <p:nvPr/>
          </p:nvSpPr>
          <p:spPr>
            <a:xfrm>
              <a:off x="586625" y="6396278"/>
              <a:ext cx="6518275" cy="120650"/>
            </a:xfrm>
            <a:custGeom>
              <a:avLst/>
              <a:gdLst/>
              <a:ahLst/>
              <a:cxnLst/>
              <a:rect l="l" t="t" r="r" b="b"/>
              <a:pathLst>
                <a:path w="6518275" h="120650">
                  <a:moveTo>
                    <a:pt x="6517957" y="0"/>
                  </a:moveTo>
                  <a:lnTo>
                    <a:pt x="6479997" y="0"/>
                  </a:lnTo>
                  <a:lnTo>
                    <a:pt x="0" y="0"/>
                  </a:lnTo>
                  <a:lnTo>
                    <a:pt x="0" y="120192"/>
                  </a:lnTo>
                  <a:lnTo>
                    <a:pt x="6479997" y="120192"/>
                  </a:lnTo>
                  <a:lnTo>
                    <a:pt x="6517957" y="120192"/>
                  </a:lnTo>
                  <a:lnTo>
                    <a:pt x="6517957" y="0"/>
                  </a:lnTo>
                  <a:close/>
                </a:path>
              </a:pathLst>
            </a:custGeom>
            <a:solidFill>
              <a:srgbClr val="F2F2F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57" name="object 257" descr=""/>
            <p:cNvSpPr/>
            <p:nvPr/>
          </p:nvSpPr>
          <p:spPr>
            <a:xfrm>
              <a:off x="7107123" y="6396278"/>
              <a:ext cx="0" cy="120650"/>
            </a:xfrm>
            <a:custGeom>
              <a:avLst/>
              <a:gdLst/>
              <a:ahLst/>
              <a:cxnLst/>
              <a:rect l="l" t="t" r="r" b="b"/>
              <a:pathLst>
                <a:path w="0" h="120650">
                  <a:moveTo>
                    <a:pt x="0" y="120192"/>
                  </a:moveTo>
                  <a:lnTo>
                    <a:pt x="0" y="0"/>
                  </a:lnTo>
                </a:path>
              </a:pathLst>
            </a:custGeom>
            <a:ln w="5054">
              <a:solidFill>
                <a:srgbClr val="F2F2F2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58" name="object 258" descr=""/>
            <p:cNvSpPr/>
            <p:nvPr/>
          </p:nvSpPr>
          <p:spPr>
            <a:xfrm>
              <a:off x="7107123" y="6396278"/>
              <a:ext cx="0" cy="120650"/>
            </a:xfrm>
            <a:custGeom>
              <a:avLst/>
              <a:gdLst/>
              <a:ahLst/>
              <a:cxnLst/>
              <a:rect l="l" t="t" r="r" b="b"/>
              <a:pathLst>
                <a:path w="0" h="120650">
                  <a:moveTo>
                    <a:pt x="0" y="120192"/>
                  </a:moveTo>
                  <a:lnTo>
                    <a:pt x="0" y="0"/>
                  </a:lnTo>
                </a:path>
              </a:pathLst>
            </a:custGeom>
            <a:ln w="505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59" name="object 259" descr=""/>
            <p:cNvSpPr/>
            <p:nvPr/>
          </p:nvSpPr>
          <p:spPr>
            <a:xfrm>
              <a:off x="548665" y="6516484"/>
              <a:ext cx="38100" cy="120650"/>
            </a:xfrm>
            <a:custGeom>
              <a:avLst/>
              <a:gdLst/>
              <a:ahLst/>
              <a:cxnLst/>
              <a:rect l="l" t="t" r="r" b="b"/>
              <a:pathLst>
                <a:path w="38100" h="120650">
                  <a:moveTo>
                    <a:pt x="37960" y="0"/>
                  </a:moveTo>
                  <a:lnTo>
                    <a:pt x="0" y="0"/>
                  </a:lnTo>
                  <a:lnTo>
                    <a:pt x="0" y="120192"/>
                  </a:lnTo>
                  <a:lnTo>
                    <a:pt x="37960" y="120192"/>
                  </a:lnTo>
                  <a:lnTo>
                    <a:pt x="37960" y="0"/>
                  </a:lnTo>
                  <a:close/>
                </a:path>
              </a:pathLst>
            </a:custGeom>
            <a:solidFill>
              <a:srgbClr val="F2F2F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60" name="object 260" descr=""/>
            <p:cNvSpPr/>
            <p:nvPr/>
          </p:nvSpPr>
          <p:spPr>
            <a:xfrm>
              <a:off x="546138" y="6516484"/>
              <a:ext cx="0" cy="120650"/>
            </a:xfrm>
            <a:custGeom>
              <a:avLst/>
              <a:gdLst/>
              <a:ahLst/>
              <a:cxnLst/>
              <a:rect l="l" t="t" r="r" b="b"/>
              <a:pathLst>
                <a:path w="0" h="120650">
                  <a:moveTo>
                    <a:pt x="0" y="120192"/>
                  </a:moveTo>
                  <a:lnTo>
                    <a:pt x="0" y="0"/>
                  </a:lnTo>
                </a:path>
              </a:pathLst>
            </a:custGeom>
            <a:ln w="5054">
              <a:solidFill>
                <a:srgbClr val="F2F2F2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61" name="object 261" descr=""/>
            <p:cNvSpPr/>
            <p:nvPr/>
          </p:nvSpPr>
          <p:spPr>
            <a:xfrm>
              <a:off x="546138" y="6516484"/>
              <a:ext cx="0" cy="120650"/>
            </a:xfrm>
            <a:custGeom>
              <a:avLst/>
              <a:gdLst/>
              <a:ahLst/>
              <a:cxnLst/>
              <a:rect l="l" t="t" r="r" b="b"/>
              <a:pathLst>
                <a:path w="0" h="120650">
                  <a:moveTo>
                    <a:pt x="0" y="120192"/>
                  </a:moveTo>
                  <a:lnTo>
                    <a:pt x="0" y="0"/>
                  </a:lnTo>
                </a:path>
              </a:pathLst>
            </a:custGeom>
            <a:ln w="505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62" name="object 262" descr=""/>
            <p:cNvSpPr/>
            <p:nvPr/>
          </p:nvSpPr>
          <p:spPr>
            <a:xfrm>
              <a:off x="586625" y="6516484"/>
              <a:ext cx="6518275" cy="120650"/>
            </a:xfrm>
            <a:custGeom>
              <a:avLst/>
              <a:gdLst/>
              <a:ahLst/>
              <a:cxnLst/>
              <a:rect l="l" t="t" r="r" b="b"/>
              <a:pathLst>
                <a:path w="6518275" h="120650">
                  <a:moveTo>
                    <a:pt x="6517957" y="0"/>
                  </a:moveTo>
                  <a:lnTo>
                    <a:pt x="6479997" y="0"/>
                  </a:lnTo>
                  <a:lnTo>
                    <a:pt x="0" y="0"/>
                  </a:lnTo>
                  <a:lnTo>
                    <a:pt x="0" y="120192"/>
                  </a:lnTo>
                  <a:lnTo>
                    <a:pt x="6479997" y="120192"/>
                  </a:lnTo>
                  <a:lnTo>
                    <a:pt x="6517957" y="120192"/>
                  </a:lnTo>
                  <a:lnTo>
                    <a:pt x="6517957" y="0"/>
                  </a:lnTo>
                  <a:close/>
                </a:path>
              </a:pathLst>
            </a:custGeom>
            <a:solidFill>
              <a:srgbClr val="F2F2F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63" name="object 263" descr=""/>
            <p:cNvSpPr/>
            <p:nvPr/>
          </p:nvSpPr>
          <p:spPr>
            <a:xfrm>
              <a:off x="7107123" y="6516484"/>
              <a:ext cx="0" cy="120650"/>
            </a:xfrm>
            <a:custGeom>
              <a:avLst/>
              <a:gdLst/>
              <a:ahLst/>
              <a:cxnLst/>
              <a:rect l="l" t="t" r="r" b="b"/>
              <a:pathLst>
                <a:path w="0" h="120650">
                  <a:moveTo>
                    <a:pt x="0" y="120192"/>
                  </a:moveTo>
                  <a:lnTo>
                    <a:pt x="0" y="0"/>
                  </a:lnTo>
                </a:path>
              </a:pathLst>
            </a:custGeom>
            <a:ln w="5054">
              <a:solidFill>
                <a:srgbClr val="F2F2F2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64" name="object 264" descr=""/>
            <p:cNvSpPr/>
            <p:nvPr/>
          </p:nvSpPr>
          <p:spPr>
            <a:xfrm>
              <a:off x="7107123" y="6516484"/>
              <a:ext cx="0" cy="120650"/>
            </a:xfrm>
            <a:custGeom>
              <a:avLst/>
              <a:gdLst/>
              <a:ahLst/>
              <a:cxnLst/>
              <a:rect l="l" t="t" r="r" b="b"/>
              <a:pathLst>
                <a:path w="0" h="120650">
                  <a:moveTo>
                    <a:pt x="0" y="120192"/>
                  </a:moveTo>
                  <a:lnTo>
                    <a:pt x="0" y="0"/>
                  </a:lnTo>
                </a:path>
              </a:pathLst>
            </a:custGeom>
            <a:ln w="505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265" name="object 265" descr=""/>
          <p:cNvSpPr txBox="1"/>
          <p:nvPr/>
        </p:nvSpPr>
        <p:spPr>
          <a:xfrm>
            <a:off x="1353654" y="6486688"/>
            <a:ext cx="79375" cy="14732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800" spc="-50" i="1">
                <a:latin typeface="Verdana"/>
                <a:cs typeface="Verdana"/>
              </a:rPr>
              <a:t>{</a:t>
            </a:r>
            <a:endParaRPr sz="800">
              <a:latin typeface="Verdana"/>
              <a:cs typeface="Verdana"/>
            </a:endParaRPr>
          </a:p>
        </p:txBody>
      </p:sp>
      <p:grpSp>
        <p:nvGrpSpPr>
          <p:cNvPr id="266" name="object 266" descr=""/>
          <p:cNvGrpSpPr/>
          <p:nvPr/>
        </p:nvGrpSpPr>
        <p:grpSpPr>
          <a:xfrm>
            <a:off x="543598" y="6634136"/>
            <a:ext cx="6566534" cy="245745"/>
            <a:chOff x="543598" y="6634136"/>
            <a:chExt cx="6566534" cy="245745"/>
          </a:xfrm>
        </p:grpSpPr>
        <p:sp>
          <p:nvSpPr>
            <p:cNvPr id="267" name="object 267" descr=""/>
            <p:cNvSpPr/>
            <p:nvPr/>
          </p:nvSpPr>
          <p:spPr>
            <a:xfrm>
              <a:off x="548665" y="6636676"/>
              <a:ext cx="38100" cy="120650"/>
            </a:xfrm>
            <a:custGeom>
              <a:avLst/>
              <a:gdLst/>
              <a:ahLst/>
              <a:cxnLst/>
              <a:rect l="l" t="t" r="r" b="b"/>
              <a:pathLst>
                <a:path w="38100" h="120650">
                  <a:moveTo>
                    <a:pt x="37960" y="0"/>
                  </a:moveTo>
                  <a:lnTo>
                    <a:pt x="0" y="0"/>
                  </a:lnTo>
                  <a:lnTo>
                    <a:pt x="0" y="120192"/>
                  </a:lnTo>
                  <a:lnTo>
                    <a:pt x="37960" y="120192"/>
                  </a:lnTo>
                  <a:lnTo>
                    <a:pt x="37960" y="0"/>
                  </a:lnTo>
                  <a:close/>
                </a:path>
              </a:pathLst>
            </a:custGeom>
            <a:solidFill>
              <a:srgbClr val="F2F2F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68" name="object 268" descr=""/>
            <p:cNvSpPr/>
            <p:nvPr/>
          </p:nvSpPr>
          <p:spPr>
            <a:xfrm>
              <a:off x="546138" y="6636676"/>
              <a:ext cx="0" cy="120650"/>
            </a:xfrm>
            <a:custGeom>
              <a:avLst/>
              <a:gdLst/>
              <a:ahLst/>
              <a:cxnLst/>
              <a:rect l="l" t="t" r="r" b="b"/>
              <a:pathLst>
                <a:path w="0" h="120650">
                  <a:moveTo>
                    <a:pt x="0" y="120192"/>
                  </a:moveTo>
                  <a:lnTo>
                    <a:pt x="0" y="0"/>
                  </a:lnTo>
                </a:path>
              </a:pathLst>
            </a:custGeom>
            <a:ln w="5054">
              <a:solidFill>
                <a:srgbClr val="F2F2F2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69" name="object 269" descr=""/>
            <p:cNvSpPr/>
            <p:nvPr/>
          </p:nvSpPr>
          <p:spPr>
            <a:xfrm>
              <a:off x="546138" y="6636676"/>
              <a:ext cx="0" cy="120650"/>
            </a:xfrm>
            <a:custGeom>
              <a:avLst/>
              <a:gdLst/>
              <a:ahLst/>
              <a:cxnLst/>
              <a:rect l="l" t="t" r="r" b="b"/>
              <a:pathLst>
                <a:path w="0" h="120650">
                  <a:moveTo>
                    <a:pt x="0" y="120192"/>
                  </a:moveTo>
                  <a:lnTo>
                    <a:pt x="0" y="0"/>
                  </a:lnTo>
                </a:path>
              </a:pathLst>
            </a:custGeom>
            <a:ln w="505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70" name="object 270" descr=""/>
            <p:cNvSpPr/>
            <p:nvPr/>
          </p:nvSpPr>
          <p:spPr>
            <a:xfrm>
              <a:off x="586625" y="6636676"/>
              <a:ext cx="6518275" cy="120650"/>
            </a:xfrm>
            <a:custGeom>
              <a:avLst/>
              <a:gdLst/>
              <a:ahLst/>
              <a:cxnLst/>
              <a:rect l="l" t="t" r="r" b="b"/>
              <a:pathLst>
                <a:path w="6518275" h="120650">
                  <a:moveTo>
                    <a:pt x="6517957" y="0"/>
                  </a:moveTo>
                  <a:lnTo>
                    <a:pt x="6479997" y="0"/>
                  </a:lnTo>
                  <a:lnTo>
                    <a:pt x="0" y="0"/>
                  </a:lnTo>
                  <a:lnTo>
                    <a:pt x="0" y="120192"/>
                  </a:lnTo>
                  <a:lnTo>
                    <a:pt x="6479997" y="120192"/>
                  </a:lnTo>
                  <a:lnTo>
                    <a:pt x="6517957" y="120192"/>
                  </a:lnTo>
                  <a:lnTo>
                    <a:pt x="6517957" y="0"/>
                  </a:lnTo>
                  <a:close/>
                </a:path>
              </a:pathLst>
            </a:custGeom>
            <a:solidFill>
              <a:srgbClr val="F2F2F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71" name="object 271" descr=""/>
            <p:cNvSpPr/>
            <p:nvPr/>
          </p:nvSpPr>
          <p:spPr>
            <a:xfrm>
              <a:off x="7107123" y="6636676"/>
              <a:ext cx="0" cy="120650"/>
            </a:xfrm>
            <a:custGeom>
              <a:avLst/>
              <a:gdLst/>
              <a:ahLst/>
              <a:cxnLst/>
              <a:rect l="l" t="t" r="r" b="b"/>
              <a:pathLst>
                <a:path w="0" h="120650">
                  <a:moveTo>
                    <a:pt x="0" y="120192"/>
                  </a:moveTo>
                  <a:lnTo>
                    <a:pt x="0" y="0"/>
                  </a:lnTo>
                </a:path>
              </a:pathLst>
            </a:custGeom>
            <a:ln w="5054">
              <a:solidFill>
                <a:srgbClr val="F2F2F2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72" name="object 272" descr=""/>
            <p:cNvSpPr/>
            <p:nvPr/>
          </p:nvSpPr>
          <p:spPr>
            <a:xfrm>
              <a:off x="7107123" y="6636676"/>
              <a:ext cx="0" cy="120650"/>
            </a:xfrm>
            <a:custGeom>
              <a:avLst/>
              <a:gdLst/>
              <a:ahLst/>
              <a:cxnLst/>
              <a:rect l="l" t="t" r="r" b="b"/>
              <a:pathLst>
                <a:path w="0" h="120650">
                  <a:moveTo>
                    <a:pt x="0" y="120192"/>
                  </a:moveTo>
                  <a:lnTo>
                    <a:pt x="0" y="0"/>
                  </a:lnTo>
                </a:path>
              </a:pathLst>
            </a:custGeom>
            <a:ln w="505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73" name="object 273" descr=""/>
            <p:cNvSpPr/>
            <p:nvPr/>
          </p:nvSpPr>
          <p:spPr>
            <a:xfrm>
              <a:off x="548665" y="6756869"/>
              <a:ext cx="38100" cy="120650"/>
            </a:xfrm>
            <a:custGeom>
              <a:avLst/>
              <a:gdLst/>
              <a:ahLst/>
              <a:cxnLst/>
              <a:rect l="l" t="t" r="r" b="b"/>
              <a:pathLst>
                <a:path w="38100" h="120650">
                  <a:moveTo>
                    <a:pt x="37960" y="0"/>
                  </a:moveTo>
                  <a:lnTo>
                    <a:pt x="0" y="0"/>
                  </a:lnTo>
                  <a:lnTo>
                    <a:pt x="0" y="120192"/>
                  </a:lnTo>
                  <a:lnTo>
                    <a:pt x="37960" y="120192"/>
                  </a:lnTo>
                  <a:lnTo>
                    <a:pt x="37960" y="0"/>
                  </a:lnTo>
                  <a:close/>
                </a:path>
              </a:pathLst>
            </a:custGeom>
            <a:solidFill>
              <a:srgbClr val="F2F2F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74" name="object 274" descr=""/>
            <p:cNvSpPr/>
            <p:nvPr/>
          </p:nvSpPr>
          <p:spPr>
            <a:xfrm>
              <a:off x="546138" y="6756869"/>
              <a:ext cx="0" cy="120650"/>
            </a:xfrm>
            <a:custGeom>
              <a:avLst/>
              <a:gdLst/>
              <a:ahLst/>
              <a:cxnLst/>
              <a:rect l="l" t="t" r="r" b="b"/>
              <a:pathLst>
                <a:path w="0" h="120650">
                  <a:moveTo>
                    <a:pt x="0" y="120192"/>
                  </a:moveTo>
                  <a:lnTo>
                    <a:pt x="0" y="0"/>
                  </a:lnTo>
                </a:path>
              </a:pathLst>
            </a:custGeom>
            <a:ln w="5054">
              <a:solidFill>
                <a:srgbClr val="F2F2F2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75" name="object 275" descr=""/>
            <p:cNvSpPr/>
            <p:nvPr/>
          </p:nvSpPr>
          <p:spPr>
            <a:xfrm>
              <a:off x="546138" y="6756869"/>
              <a:ext cx="0" cy="120650"/>
            </a:xfrm>
            <a:custGeom>
              <a:avLst/>
              <a:gdLst/>
              <a:ahLst/>
              <a:cxnLst/>
              <a:rect l="l" t="t" r="r" b="b"/>
              <a:pathLst>
                <a:path w="0" h="120650">
                  <a:moveTo>
                    <a:pt x="0" y="120192"/>
                  </a:moveTo>
                  <a:lnTo>
                    <a:pt x="0" y="0"/>
                  </a:lnTo>
                </a:path>
              </a:pathLst>
            </a:custGeom>
            <a:ln w="505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76" name="object 276" descr=""/>
            <p:cNvSpPr/>
            <p:nvPr/>
          </p:nvSpPr>
          <p:spPr>
            <a:xfrm>
              <a:off x="586625" y="6756869"/>
              <a:ext cx="6518275" cy="120650"/>
            </a:xfrm>
            <a:custGeom>
              <a:avLst/>
              <a:gdLst/>
              <a:ahLst/>
              <a:cxnLst/>
              <a:rect l="l" t="t" r="r" b="b"/>
              <a:pathLst>
                <a:path w="6518275" h="120650">
                  <a:moveTo>
                    <a:pt x="6517957" y="0"/>
                  </a:moveTo>
                  <a:lnTo>
                    <a:pt x="6479997" y="0"/>
                  </a:lnTo>
                  <a:lnTo>
                    <a:pt x="0" y="0"/>
                  </a:lnTo>
                  <a:lnTo>
                    <a:pt x="0" y="120192"/>
                  </a:lnTo>
                  <a:lnTo>
                    <a:pt x="6479997" y="120192"/>
                  </a:lnTo>
                  <a:lnTo>
                    <a:pt x="6517957" y="120192"/>
                  </a:lnTo>
                  <a:lnTo>
                    <a:pt x="6517957" y="0"/>
                  </a:lnTo>
                  <a:close/>
                </a:path>
              </a:pathLst>
            </a:custGeom>
            <a:solidFill>
              <a:srgbClr val="F2F2F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77" name="object 277" descr=""/>
            <p:cNvSpPr/>
            <p:nvPr/>
          </p:nvSpPr>
          <p:spPr>
            <a:xfrm>
              <a:off x="7107123" y="6756869"/>
              <a:ext cx="0" cy="120650"/>
            </a:xfrm>
            <a:custGeom>
              <a:avLst/>
              <a:gdLst/>
              <a:ahLst/>
              <a:cxnLst/>
              <a:rect l="l" t="t" r="r" b="b"/>
              <a:pathLst>
                <a:path w="0" h="120650">
                  <a:moveTo>
                    <a:pt x="0" y="120192"/>
                  </a:moveTo>
                  <a:lnTo>
                    <a:pt x="0" y="0"/>
                  </a:lnTo>
                </a:path>
              </a:pathLst>
            </a:custGeom>
            <a:ln w="5054">
              <a:solidFill>
                <a:srgbClr val="F2F2F2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78" name="object 278" descr=""/>
            <p:cNvSpPr/>
            <p:nvPr/>
          </p:nvSpPr>
          <p:spPr>
            <a:xfrm>
              <a:off x="7107123" y="6756869"/>
              <a:ext cx="0" cy="120650"/>
            </a:xfrm>
            <a:custGeom>
              <a:avLst/>
              <a:gdLst/>
              <a:ahLst/>
              <a:cxnLst/>
              <a:rect l="l" t="t" r="r" b="b"/>
              <a:pathLst>
                <a:path w="0" h="120650">
                  <a:moveTo>
                    <a:pt x="0" y="120192"/>
                  </a:moveTo>
                  <a:lnTo>
                    <a:pt x="0" y="0"/>
                  </a:lnTo>
                </a:path>
              </a:pathLst>
            </a:custGeom>
            <a:ln w="505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279" name="object 279" descr=""/>
          <p:cNvSpPr txBox="1"/>
          <p:nvPr/>
        </p:nvSpPr>
        <p:spPr>
          <a:xfrm>
            <a:off x="1483321" y="6606894"/>
            <a:ext cx="4324350" cy="267335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7780">
              <a:lnSpc>
                <a:spcPts val="955"/>
              </a:lnSpc>
              <a:spcBef>
                <a:spcPts val="95"/>
              </a:spcBef>
            </a:pPr>
            <a:r>
              <a:rPr dirty="0" sz="800" spc="75" b="1">
                <a:solidFill>
                  <a:srgbClr val="00AEEF"/>
                </a:solidFill>
                <a:latin typeface="Georgia"/>
                <a:cs typeface="Georgia"/>
              </a:rPr>
              <a:t>printf</a:t>
            </a:r>
            <a:r>
              <a:rPr dirty="0" sz="800" spc="-30" b="1">
                <a:solidFill>
                  <a:srgbClr val="00AEEF"/>
                </a:solidFill>
                <a:latin typeface="Georgia"/>
                <a:cs typeface="Georgia"/>
              </a:rPr>
              <a:t> </a:t>
            </a:r>
            <a:r>
              <a:rPr dirty="0" sz="800" spc="90">
                <a:latin typeface="Calibri"/>
                <a:cs typeface="Calibri"/>
              </a:rPr>
              <a:t>(</a:t>
            </a:r>
            <a:r>
              <a:rPr dirty="0" sz="800" spc="455">
                <a:latin typeface="Calibri"/>
                <a:cs typeface="Calibri"/>
              </a:rPr>
              <a:t> </a:t>
            </a:r>
            <a:r>
              <a:rPr dirty="0" sz="800" spc="95">
                <a:solidFill>
                  <a:srgbClr val="FF0000"/>
                </a:solidFill>
                <a:latin typeface="Calibri"/>
                <a:cs typeface="Calibri"/>
              </a:rPr>
              <a:t>"</a:t>
            </a:r>
            <a:r>
              <a:rPr dirty="0" sz="800" spc="-10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800">
                <a:solidFill>
                  <a:srgbClr val="FF0000"/>
                </a:solidFill>
                <a:latin typeface="Calibri"/>
                <a:cs typeface="Calibri"/>
              </a:rPr>
              <a:t>A</a:t>
            </a:r>
            <a:r>
              <a:rPr dirty="0" sz="800" spc="44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800" spc="130">
                <a:solidFill>
                  <a:srgbClr val="FF0000"/>
                </a:solidFill>
                <a:latin typeface="Calibri"/>
                <a:cs typeface="Calibri"/>
              </a:rPr>
              <a:t>bracket</a:t>
            </a:r>
            <a:r>
              <a:rPr dirty="0" sz="800" spc="-45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800" spc="185">
                <a:solidFill>
                  <a:srgbClr val="FF0000"/>
                </a:solidFill>
                <a:latin typeface="Calibri"/>
                <a:cs typeface="Calibri"/>
              </a:rPr>
              <a:t>:\</a:t>
            </a:r>
            <a:r>
              <a:rPr dirty="0" sz="800" spc="-85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800" spc="160">
                <a:solidFill>
                  <a:srgbClr val="FF0000"/>
                </a:solidFill>
                <a:latin typeface="Calibri"/>
                <a:cs typeface="Calibri"/>
              </a:rPr>
              <a:t>t</a:t>
            </a:r>
            <a:r>
              <a:rPr dirty="0" sz="800" spc="409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800" spc="-165">
                <a:solidFill>
                  <a:srgbClr val="FF0000"/>
                </a:solidFill>
                <a:latin typeface="Calibri"/>
                <a:cs typeface="Calibri"/>
              </a:rPr>
              <a:t>%</a:t>
            </a:r>
            <a:r>
              <a:rPr dirty="0" sz="800" spc="-10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800" spc="145">
                <a:solidFill>
                  <a:srgbClr val="FF0000"/>
                </a:solidFill>
                <a:latin typeface="Calibri"/>
                <a:cs typeface="Calibri"/>
              </a:rPr>
              <a:t>s\</a:t>
            </a:r>
            <a:r>
              <a:rPr dirty="0" sz="800" spc="-95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800" spc="160">
                <a:solidFill>
                  <a:srgbClr val="FF0000"/>
                </a:solidFill>
                <a:latin typeface="Calibri"/>
                <a:cs typeface="Calibri"/>
              </a:rPr>
              <a:t>t</a:t>
            </a:r>
            <a:r>
              <a:rPr dirty="0" sz="800" spc="434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800" spc="75">
                <a:solidFill>
                  <a:srgbClr val="FF0000"/>
                </a:solidFill>
                <a:latin typeface="Calibri"/>
                <a:cs typeface="Calibri"/>
              </a:rPr>
              <a:t>Token</a:t>
            </a:r>
            <a:r>
              <a:rPr dirty="0" sz="800" spc="-7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800">
                <a:solidFill>
                  <a:srgbClr val="FF0000"/>
                </a:solidFill>
                <a:latin typeface="Calibri"/>
                <a:cs typeface="Calibri"/>
              </a:rPr>
              <a:t>=</a:t>
            </a:r>
            <a:r>
              <a:rPr dirty="0" sz="800" spc="425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800" spc="-50">
                <a:solidFill>
                  <a:srgbClr val="FF0000"/>
                </a:solidFill>
                <a:latin typeface="Calibri"/>
                <a:cs typeface="Calibri"/>
              </a:rPr>
              <a:t>%2</a:t>
            </a:r>
            <a:r>
              <a:rPr dirty="0" sz="800" spc="-85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800" spc="125">
                <a:solidFill>
                  <a:srgbClr val="FF0000"/>
                </a:solidFill>
                <a:latin typeface="Calibri"/>
                <a:cs typeface="Calibri"/>
              </a:rPr>
              <a:t>x\</a:t>
            </a:r>
            <a:r>
              <a:rPr dirty="0" sz="800" spc="-10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800" spc="85">
                <a:solidFill>
                  <a:srgbClr val="FF0000"/>
                </a:solidFill>
                <a:latin typeface="Calibri"/>
                <a:cs typeface="Calibri"/>
              </a:rPr>
              <a:t>n"</a:t>
            </a:r>
            <a:r>
              <a:rPr dirty="0" sz="800" spc="45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800">
                <a:latin typeface="Calibri"/>
                <a:cs typeface="Calibri"/>
              </a:rPr>
              <a:t>,</a:t>
            </a:r>
            <a:r>
              <a:rPr dirty="0" sz="800" spc="495">
                <a:latin typeface="Calibri"/>
                <a:cs typeface="Calibri"/>
              </a:rPr>
              <a:t> </a:t>
            </a:r>
            <a:r>
              <a:rPr dirty="0" sz="800" spc="125">
                <a:solidFill>
                  <a:srgbClr val="007F00"/>
                </a:solidFill>
                <a:latin typeface="Calibri"/>
                <a:cs typeface="Calibri"/>
              </a:rPr>
              <a:t>yytext</a:t>
            </a:r>
            <a:r>
              <a:rPr dirty="0" sz="800" spc="120">
                <a:solidFill>
                  <a:srgbClr val="007F00"/>
                </a:solidFill>
                <a:latin typeface="Calibri"/>
                <a:cs typeface="Calibri"/>
              </a:rPr>
              <a:t> </a:t>
            </a:r>
            <a:r>
              <a:rPr dirty="0" sz="800">
                <a:latin typeface="Calibri"/>
                <a:cs typeface="Calibri"/>
              </a:rPr>
              <a:t>,</a:t>
            </a:r>
            <a:r>
              <a:rPr dirty="0" sz="800" spc="185">
                <a:latin typeface="Calibri"/>
                <a:cs typeface="Calibri"/>
              </a:rPr>
              <a:t>  </a:t>
            </a:r>
            <a:r>
              <a:rPr dirty="0" sz="800" spc="90">
                <a:latin typeface="Calibri"/>
                <a:cs typeface="Calibri"/>
              </a:rPr>
              <a:t>(</a:t>
            </a:r>
            <a:r>
              <a:rPr dirty="0" sz="800" spc="-5">
                <a:latin typeface="Calibri"/>
                <a:cs typeface="Calibri"/>
              </a:rPr>
              <a:t> </a:t>
            </a:r>
            <a:r>
              <a:rPr dirty="0" sz="800" spc="65" b="1">
                <a:solidFill>
                  <a:srgbClr val="00AEEF"/>
                </a:solidFill>
                <a:latin typeface="Georgia"/>
                <a:cs typeface="Georgia"/>
              </a:rPr>
              <a:t>int</a:t>
            </a:r>
            <a:r>
              <a:rPr dirty="0" sz="800" spc="-30" b="1">
                <a:solidFill>
                  <a:srgbClr val="00AEEF"/>
                </a:solidFill>
                <a:latin typeface="Georgia"/>
                <a:cs typeface="Georgia"/>
              </a:rPr>
              <a:t> </a:t>
            </a:r>
            <a:r>
              <a:rPr dirty="0" sz="800" spc="90">
                <a:latin typeface="Calibri"/>
                <a:cs typeface="Calibri"/>
              </a:rPr>
              <a:t>)</a:t>
            </a:r>
            <a:r>
              <a:rPr dirty="0" sz="800" spc="10">
                <a:latin typeface="Calibri"/>
                <a:cs typeface="Calibri"/>
              </a:rPr>
              <a:t> </a:t>
            </a:r>
            <a:r>
              <a:rPr dirty="0" sz="800" spc="140">
                <a:solidFill>
                  <a:srgbClr val="007F00"/>
                </a:solidFill>
                <a:latin typeface="Calibri"/>
                <a:cs typeface="Calibri"/>
              </a:rPr>
              <a:t>yytext</a:t>
            </a:r>
            <a:r>
              <a:rPr dirty="0" sz="800" spc="70">
                <a:solidFill>
                  <a:srgbClr val="007F00"/>
                </a:solidFill>
                <a:latin typeface="Calibri"/>
                <a:cs typeface="Calibri"/>
              </a:rPr>
              <a:t> </a:t>
            </a:r>
            <a:r>
              <a:rPr dirty="0" sz="800">
                <a:latin typeface="Calibri"/>
                <a:cs typeface="Calibri"/>
              </a:rPr>
              <a:t>[</a:t>
            </a:r>
            <a:r>
              <a:rPr dirty="0" sz="800" spc="-20">
                <a:latin typeface="Calibri"/>
                <a:cs typeface="Calibri"/>
              </a:rPr>
              <a:t> </a:t>
            </a:r>
            <a:r>
              <a:rPr dirty="0" sz="800">
                <a:latin typeface="Calibri"/>
                <a:cs typeface="Calibri"/>
              </a:rPr>
              <a:t>0</a:t>
            </a:r>
            <a:r>
              <a:rPr dirty="0" sz="800" spc="-20">
                <a:latin typeface="Calibri"/>
                <a:cs typeface="Calibri"/>
              </a:rPr>
              <a:t> </a:t>
            </a:r>
            <a:r>
              <a:rPr dirty="0" sz="800">
                <a:latin typeface="Calibri"/>
                <a:cs typeface="Calibri"/>
              </a:rPr>
              <a:t>]</a:t>
            </a:r>
            <a:r>
              <a:rPr dirty="0" sz="800" spc="225">
                <a:latin typeface="Calibri"/>
                <a:cs typeface="Calibri"/>
              </a:rPr>
              <a:t>  </a:t>
            </a:r>
            <a:r>
              <a:rPr dirty="0" sz="800" spc="90">
                <a:latin typeface="Calibri"/>
                <a:cs typeface="Calibri"/>
              </a:rPr>
              <a:t>)</a:t>
            </a:r>
            <a:r>
              <a:rPr dirty="0" sz="800" spc="-35">
                <a:latin typeface="Calibri"/>
                <a:cs typeface="Calibri"/>
              </a:rPr>
              <a:t> </a:t>
            </a:r>
            <a:r>
              <a:rPr dirty="0" sz="800" spc="-50">
                <a:latin typeface="Calibri"/>
                <a:cs typeface="Calibri"/>
              </a:rPr>
              <a:t>;</a:t>
            </a:r>
            <a:endParaRPr sz="800">
              <a:latin typeface="Calibri"/>
              <a:cs typeface="Calibri"/>
            </a:endParaRPr>
          </a:p>
          <a:p>
            <a:pPr marL="12700">
              <a:lnSpc>
                <a:spcPts val="955"/>
              </a:lnSpc>
            </a:pPr>
            <a:r>
              <a:rPr dirty="0" sz="800" b="1">
                <a:solidFill>
                  <a:srgbClr val="00AEEF"/>
                </a:solidFill>
                <a:latin typeface="Georgia"/>
                <a:cs typeface="Georgia"/>
              </a:rPr>
              <a:t>return</a:t>
            </a:r>
            <a:r>
              <a:rPr dirty="0" sz="800" spc="155" b="1">
                <a:solidFill>
                  <a:srgbClr val="00AEEF"/>
                </a:solidFill>
                <a:latin typeface="Georgia"/>
                <a:cs typeface="Georgia"/>
              </a:rPr>
              <a:t>  </a:t>
            </a:r>
            <a:r>
              <a:rPr dirty="0" sz="800" spc="90">
                <a:latin typeface="Calibri"/>
                <a:cs typeface="Calibri"/>
              </a:rPr>
              <a:t>(</a:t>
            </a:r>
            <a:r>
              <a:rPr dirty="0" sz="800" spc="10">
                <a:latin typeface="Calibri"/>
                <a:cs typeface="Calibri"/>
              </a:rPr>
              <a:t> </a:t>
            </a:r>
            <a:r>
              <a:rPr dirty="0" sz="800" spc="65" b="1">
                <a:solidFill>
                  <a:srgbClr val="00AEEF"/>
                </a:solidFill>
                <a:latin typeface="Georgia"/>
                <a:cs typeface="Georgia"/>
              </a:rPr>
              <a:t>int</a:t>
            </a:r>
            <a:r>
              <a:rPr dirty="0" sz="800" spc="-15" b="1">
                <a:solidFill>
                  <a:srgbClr val="00AEEF"/>
                </a:solidFill>
                <a:latin typeface="Georgia"/>
                <a:cs typeface="Georgia"/>
              </a:rPr>
              <a:t> </a:t>
            </a:r>
            <a:r>
              <a:rPr dirty="0" sz="800" spc="90">
                <a:latin typeface="Calibri"/>
                <a:cs typeface="Calibri"/>
              </a:rPr>
              <a:t>)</a:t>
            </a:r>
            <a:r>
              <a:rPr dirty="0" sz="800" spc="25">
                <a:latin typeface="Calibri"/>
                <a:cs typeface="Calibri"/>
              </a:rPr>
              <a:t> </a:t>
            </a:r>
            <a:r>
              <a:rPr dirty="0" sz="800" spc="140">
                <a:solidFill>
                  <a:srgbClr val="007F00"/>
                </a:solidFill>
                <a:latin typeface="Calibri"/>
                <a:cs typeface="Calibri"/>
              </a:rPr>
              <a:t>yytext</a:t>
            </a:r>
            <a:r>
              <a:rPr dirty="0" sz="800" spc="125">
                <a:solidFill>
                  <a:srgbClr val="007F00"/>
                </a:solidFill>
                <a:latin typeface="Calibri"/>
                <a:cs typeface="Calibri"/>
              </a:rPr>
              <a:t> </a:t>
            </a:r>
            <a:r>
              <a:rPr dirty="0" sz="800">
                <a:latin typeface="Calibri"/>
                <a:cs typeface="Calibri"/>
              </a:rPr>
              <a:t>[</a:t>
            </a:r>
            <a:r>
              <a:rPr dirty="0" sz="800" spc="20">
                <a:latin typeface="Calibri"/>
                <a:cs typeface="Calibri"/>
              </a:rPr>
              <a:t> </a:t>
            </a:r>
            <a:r>
              <a:rPr dirty="0" sz="800">
                <a:latin typeface="Calibri"/>
                <a:cs typeface="Calibri"/>
              </a:rPr>
              <a:t>0</a:t>
            </a:r>
            <a:r>
              <a:rPr dirty="0" sz="800" spc="15">
                <a:latin typeface="Calibri"/>
                <a:cs typeface="Calibri"/>
              </a:rPr>
              <a:t> </a:t>
            </a:r>
            <a:r>
              <a:rPr dirty="0" sz="800">
                <a:latin typeface="Calibri"/>
                <a:cs typeface="Calibri"/>
              </a:rPr>
              <a:t>]</a:t>
            </a:r>
            <a:r>
              <a:rPr dirty="0" sz="800" spc="20">
                <a:latin typeface="Calibri"/>
                <a:cs typeface="Calibri"/>
              </a:rPr>
              <a:t> </a:t>
            </a:r>
            <a:r>
              <a:rPr dirty="0" sz="800" spc="-50">
                <a:latin typeface="Calibri"/>
                <a:cs typeface="Calibri"/>
              </a:rPr>
              <a:t>;</a:t>
            </a:r>
            <a:endParaRPr sz="800">
              <a:latin typeface="Calibri"/>
              <a:cs typeface="Calibri"/>
            </a:endParaRPr>
          </a:p>
        </p:txBody>
      </p:sp>
      <p:grpSp>
        <p:nvGrpSpPr>
          <p:cNvPr id="280" name="object 280" descr=""/>
          <p:cNvGrpSpPr/>
          <p:nvPr/>
        </p:nvGrpSpPr>
        <p:grpSpPr>
          <a:xfrm>
            <a:off x="543598" y="6874535"/>
            <a:ext cx="6566534" cy="125730"/>
            <a:chOff x="543598" y="6874535"/>
            <a:chExt cx="6566534" cy="125730"/>
          </a:xfrm>
        </p:grpSpPr>
        <p:sp>
          <p:nvSpPr>
            <p:cNvPr id="281" name="object 281" descr=""/>
            <p:cNvSpPr/>
            <p:nvPr/>
          </p:nvSpPr>
          <p:spPr>
            <a:xfrm>
              <a:off x="548665" y="6877075"/>
              <a:ext cx="38100" cy="120650"/>
            </a:xfrm>
            <a:custGeom>
              <a:avLst/>
              <a:gdLst/>
              <a:ahLst/>
              <a:cxnLst/>
              <a:rect l="l" t="t" r="r" b="b"/>
              <a:pathLst>
                <a:path w="38100" h="120650">
                  <a:moveTo>
                    <a:pt x="37960" y="0"/>
                  </a:moveTo>
                  <a:lnTo>
                    <a:pt x="0" y="0"/>
                  </a:lnTo>
                  <a:lnTo>
                    <a:pt x="0" y="120192"/>
                  </a:lnTo>
                  <a:lnTo>
                    <a:pt x="37960" y="120192"/>
                  </a:lnTo>
                  <a:lnTo>
                    <a:pt x="37960" y="0"/>
                  </a:lnTo>
                  <a:close/>
                </a:path>
              </a:pathLst>
            </a:custGeom>
            <a:solidFill>
              <a:srgbClr val="F2F2F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82" name="object 282" descr=""/>
            <p:cNvSpPr/>
            <p:nvPr/>
          </p:nvSpPr>
          <p:spPr>
            <a:xfrm>
              <a:off x="546138" y="6877075"/>
              <a:ext cx="0" cy="120650"/>
            </a:xfrm>
            <a:custGeom>
              <a:avLst/>
              <a:gdLst/>
              <a:ahLst/>
              <a:cxnLst/>
              <a:rect l="l" t="t" r="r" b="b"/>
              <a:pathLst>
                <a:path w="0" h="120650">
                  <a:moveTo>
                    <a:pt x="0" y="120192"/>
                  </a:moveTo>
                  <a:lnTo>
                    <a:pt x="0" y="0"/>
                  </a:lnTo>
                </a:path>
              </a:pathLst>
            </a:custGeom>
            <a:ln w="5054">
              <a:solidFill>
                <a:srgbClr val="F2F2F2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83" name="object 283" descr=""/>
            <p:cNvSpPr/>
            <p:nvPr/>
          </p:nvSpPr>
          <p:spPr>
            <a:xfrm>
              <a:off x="546138" y="6877075"/>
              <a:ext cx="0" cy="120650"/>
            </a:xfrm>
            <a:custGeom>
              <a:avLst/>
              <a:gdLst/>
              <a:ahLst/>
              <a:cxnLst/>
              <a:rect l="l" t="t" r="r" b="b"/>
              <a:pathLst>
                <a:path w="0" h="120650">
                  <a:moveTo>
                    <a:pt x="0" y="120192"/>
                  </a:moveTo>
                  <a:lnTo>
                    <a:pt x="0" y="0"/>
                  </a:lnTo>
                </a:path>
              </a:pathLst>
            </a:custGeom>
            <a:ln w="505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84" name="object 284" descr=""/>
            <p:cNvSpPr/>
            <p:nvPr/>
          </p:nvSpPr>
          <p:spPr>
            <a:xfrm>
              <a:off x="586625" y="6877075"/>
              <a:ext cx="6518275" cy="120650"/>
            </a:xfrm>
            <a:custGeom>
              <a:avLst/>
              <a:gdLst/>
              <a:ahLst/>
              <a:cxnLst/>
              <a:rect l="l" t="t" r="r" b="b"/>
              <a:pathLst>
                <a:path w="6518275" h="120650">
                  <a:moveTo>
                    <a:pt x="6517957" y="0"/>
                  </a:moveTo>
                  <a:lnTo>
                    <a:pt x="6479997" y="0"/>
                  </a:lnTo>
                  <a:lnTo>
                    <a:pt x="0" y="0"/>
                  </a:lnTo>
                  <a:lnTo>
                    <a:pt x="0" y="120192"/>
                  </a:lnTo>
                  <a:lnTo>
                    <a:pt x="6479997" y="120192"/>
                  </a:lnTo>
                  <a:lnTo>
                    <a:pt x="6517957" y="120192"/>
                  </a:lnTo>
                  <a:lnTo>
                    <a:pt x="6517957" y="0"/>
                  </a:lnTo>
                  <a:close/>
                </a:path>
              </a:pathLst>
            </a:custGeom>
            <a:solidFill>
              <a:srgbClr val="F2F2F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85" name="object 285" descr=""/>
            <p:cNvSpPr/>
            <p:nvPr/>
          </p:nvSpPr>
          <p:spPr>
            <a:xfrm>
              <a:off x="7107123" y="6877075"/>
              <a:ext cx="0" cy="120650"/>
            </a:xfrm>
            <a:custGeom>
              <a:avLst/>
              <a:gdLst/>
              <a:ahLst/>
              <a:cxnLst/>
              <a:rect l="l" t="t" r="r" b="b"/>
              <a:pathLst>
                <a:path w="0" h="120650">
                  <a:moveTo>
                    <a:pt x="0" y="120192"/>
                  </a:moveTo>
                  <a:lnTo>
                    <a:pt x="0" y="0"/>
                  </a:lnTo>
                </a:path>
              </a:pathLst>
            </a:custGeom>
            <a:ln w="5054">
              <a:solidFill>
                <a:srgbClr val="F2F2F2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86" name="object 286" descr=""/>
            <p:cNvSpPr/>
            <p:nvPr/>
          </p:nvSpPr>
          <p:spPr>
            <a:xfrm>
              <a:off x="7107123" y="6877075"/>
              <a:ext cx="0" cy="120650"/>
            </a:xfrm>
            <a:custGeom>
              <a:avLst/>
              <a:gdLst/>
              <a:ahLst/>
              <a:cxnLst/>
              <a:rect l="l" t="t" r="r" b="b"/>
              <a:pathLst>
                <a:path w="0" h="120650">
                  <a:moveTo>
                    <a:pt x="0" y="120192"/>
                  </a:moveTo>
                  <a:lnTo>
                    <a:pt x="0" y="0"/>
                  </a:lnTo>
                </a:path>
              </a:pathLst>
            </a:custGeom>
            <a:ln w="505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287" name="object 287" descr=""/>
          <p:cNvSpPr txBox="1"/>
          <p:nvPr/>
        </p:nvSpPr>
        <p:spPr>
          <a:xfrm>
            <a:off x="1353654" y="6847292"/>
            <a:ext cx="79375" cy="14732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800" spc="-50" i="1">
                <a:latin typeface="Verdana"/>
                <a:cs typeface="Verdana"/>
              </a:rPr>
              <a:t>}</a:t>
            </a:r>
            <a:endParaRPr sz="800">
              <a:latin typeface="Verdana"/>
              <a:cs typeface="Verdana"/>
            </a:endParaRPr>
          </a:p>
        </p:txBody>
      </p:sp>
      <p:grpSp>
        <p:nvGrpSpPr>
          <p:cNvPr id="288" name="object 288" descr=""/>
          <p:cNvGrpSpPr/>
          <p:nvPr/>
        </p:nvGrpSpPr>
        <p:grpSpPr>
          <a:xfrm>
            <a:off x="543598" y="6994728"/>
            <a:ext cx="6566534" cy="245745"/>
            <a:chOff x="543598" y="6994728"/>
            <a:chExt cx="6566534" cy="245745"/>
          </a:xfrm>
        </p:grpSpPr>
        <p:sp>
          <p:nvSpPr>
            <p:cNvPr id="289" name="object 289" descr=""/>
            <p:cNvSpPr/>
            <p:nvPr/>
          </p:nvSpPr>
          <p:spPr>
            <a:xfrm>
              <a:off x="548665" y="6997268"/>
              <a:ext cx="38100" cy="120650"/>
            </a:xfrm>
            <a:custGeom>
              <a:avLst/>
              <a:gdLst/>
              <a:ahLst/>
              <a:cxnLst/>
              <a:rect l="l" t="t" r="r" b="b"/>
              <a:pathLst>
                <a:path w="38100" h="120650">
                  <a:moveTo>
                    <a:pt x="37960" y="0"/>
                  </a:moveTo>
                  <a:lnTo>
                    <a:pt x="0" y="0"/>
                  </a:lnTo>
                  <a:lnTo>
                    <a:pt x="0" y="120192"/>
                  </a:lnTo>
                  <a:lnTo>
                    <a:pt x="37960" y="120192"/>
                  </a:lnTo>
                  <a:lnTo>
                    <a:pt x="37960" y="0"/>
                  </a:lnTo>
                  <a:close/>
                </a:path>
              </a:pathLst>
            </a:custGeom>
            <a:solidFill>
              <a:srgbClr val="F2F2F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90" name="object 290" descr=""/>
            <p:cNvSpPr/>
            <p:nvPr/>
          </p:nvSpPr>
          <p:spPr>
            <a:xfrm>
              <a:off x="546138" y="6997268"/>
              <a:ext cx="0" cy="120650"/>
            </a:xfrm>
            <a:custGeom>
              <a:avLst/>
              <a:gdLst/>
              <a:ahLst/>
              <a:cxnLst/>
              <a:rect l="l" t="t" r="r" b="b"/>
              <a:pathLst>
                <a:path w="0" h="120650">
                  <a:moveTo>
                    <a:pt x="0" y="120192"/>
                  </a:moveTo>
                  <a:lnTo>
                    <a:pt x="0" y="0"/>
                  </a:lnTo>
                </a:path>
              </a:pathLst>
            </a:custGeom>
            <a:ln w="5054">
              <a:solidFill>
                <a:srgbClr val="F2F2F2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91" name="object 291" descr=""/>
            <p:cNvSpPr/>
            <p:nvPr/>
          </p:nvSpPr>
          <p:spPr>
            <a:xfrm>
              <a:off x="546138" y="6997268"/>
              <a:ext cx="0" cy="120650"/>
            </a:xfrm>
            <a:custGeom>
              <a:avLst/>
              <a:gdLst/>
              <a:ahLst/>
              <a:cxnLst/>
              <a:rect l="l" t="t" r="r" b="b"/>
              <a:pathLst>
                <a:path w="0" h="120650">
                  <a:moveTo>
                    <a:pt x="0" y="120192"/>
                  </a:moveTo>
                  <a:lnTo>
                    <a:pt x="0" y="0"/>
                  </a:lnTo>
                </a:path>
              </a:pathLst>
            </a:custGeom>
            <a:ln w="505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92" name="object 292" descr=""/>
            <p:cNvSpPr/>
            <p:nvPr/>
          </p:nvSpPr>
          <p:spPr>
            <a:xfrm>
              <a:off x="586625" y="6997267"/>
              <a:ext cx="6518275" cy="120650"/>
            </a:xfrm>
            <a:custGeom>
              <a:avLst/>
              <a:gdLst/>
              <a:ahLst/>
              <a:cxnLst/>
              <a:rect l="l" t="t" r="r" b="b"/>
              <a:pathLst>
                <a:path w="6518275" h="120650">
                  <a:moveTo>
                    <a:pt x="6517957" y="0"/>
                  </a:moveTo>
                  <a:lnTo>
                    <a:pt x="6479997" y="0"/>
                  </a:lnTo>
                  <a:lnTo>
                    <a:pt x="0" y="0"/>
                  </a:lnTo>
                  <a:lnTo>
                    <a:pt x="0" y="120192"/>
                  </a:lnTo>
                  <a:lnTo>
                    <a:pt x="6479997" y="120192"/>
                  </a:lnTo>
                  <a:lnTo>
                    <a:pt x="6517957" y="120192"/>
                  </a:lnTo>
                  <a:lnTo>
                    <a:pt x="6517957" y="0"/>
                  </a:lnTo>
                  <a:close/>
                </a:path>
              </a:pathLst>
            </a:custGeom>
            <a:solidFill>
              <a:srgbClr val="F2F2F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93" name="object 293" descr=""/>
            <p:cNvSpPr/>
            <p:nvPr/>
          </p:nvSpPr>
          <p:spPr>
            <a:xfrm>
              <a:off x="7107123" y="6997268"/>
              <a:ext cx="0" cy="120650"/>
            </a:xfrm>
            <a:custGeom>
              <a:avLst/>
              <a:gdLst/>
              <a:ahLst/>
              <a:cxnLst/>
              <a:rect l="l" t="t" r="r" b="b"/>
              <a:pathLst>
                <a:path w="0" h="120650">
                  <a:moveTo>
                    <a:pt x="0" y="120192"/>
                  </a:moveTo>
                  <a:lnTo>
                    <a:pt x="0" y="0"/>
                  </a:lnTo>
                </a:path>
              </a:pathLst>
            </a:custGeom>
            <a:ln w="5054">
              <a:solidFill>
                <a:srgbClr val="F2F2F2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94" name="object 294" descr=""/>
            <p:cNvSpPr/>
            <p:nvPr/>
          </p:nvSpPr>
          <p:spPr>
            <a:xfrm>
              <a:off x="7107123" y="6997268"/>
              <a:ext cx="0" cy="120650"/>
            </a:xfrm>
            <a:custGeom>
              <a:avLst/>
              <a:gdLst/>
              <a:ahLst/>
              <a:cxnLst/>
              <a:rect l="l" t="t" r="r" b="b"/>
              <a:pathLst>
                <a:path w="0" h="120650">
                  <a:moveTo>
                    <a:pt x="0" y="120192"/>
                  </a:moveTo>
                  <a:lnTo>
                    <a:pt x="0" y="0"/>
                  </a:lnTo>
                </a:path>
              </a:pathLst>
            </a:custGeom>
            <a:ln w="505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95" name="object 295" descr=""/>
            <p:cNvSpPr/>
            <p:nvPr/>
          </p:nvSpPr>
          <p:spPr>
            <a:xfrm>
              <a:off x="548665" y="7117473"/>
              <a:ext cx="38100" cy="120650"/>
            </a:xfrm>
            <a:custGeom>
              <a:avLst/>
              <a:gdLst/>
              <a:ahLst/>
              <a:cxnLst/>
              <a:rect l="l" t="t" r="r" b="b"/>
              <a:pathLst>
                <a:path w="38100" h="120650">
                  <a:moveTo>
                    <a:pt x="37960" y="0"/>
                  </a:moveTo>
                  <a:lnTo>
                    <a:pt x="0" y="0"/>
                  </a:lnTo>
                  <a:lnTo>
                    <a:pt x="0" y="120192"/>
                  </a:lnTo>
                  <a:lnTo>
                    <a:pt x="37960" y="120192"/>
                  </a:lnTo>
                  <a:lnTo>
                    <a:pt x="37960" y="0"/>
                  </a:lnTo>
                  <a:close/>
                </a:path>
              </a:pathLst>
            </a:custGeom>
            <a:solidFill>
              <a:srgbClr val="F2F2F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96" name="object 296" descr=""/>
            <p:cNvSpPr/>
            <p:nvPr/>
          </p:nvSpPr>
          <p:spPr>
            <a:xfrm>
              <a:off x="546138" y="7117473"/>
              <a:ext cx="0" cy="120650"/>
            </a:xfrm>
            <a:custGeom>
              <a:avLst/>
              <a:gdLst/>
              <a:ahLst/>
              <a:cxnLst/>
              <a:rect l="l" t="t" r="r" b="b"/>
              <a:pathLst>
                <a:path w="0" h="120650">
                  <a:moveTo>
                    <a:pt x="0" y="120192"/>
                  </a:moveTo>
                  <a:lnTo>
                    <a:pt x="0" y="0"/>
                  </a:lnTo>
                </a:path>
              </a:pathLst>
            </a:custGeom>
            <a:ln w="5054">
              <a:solidFill>
                <a:srgbClr val="F2F2F2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97" name="object 297" descr=""/>
            <p:cNvSpPr/>
            <p:nvPr/>
          </p:nvSpPr>
          <p:spPr>
            <a:xfrm>
              <a:off x="546138" y="7117473"/>
              <a:ext cx="0" cy="120650"/>
            </a:xfrm>
            <a:custGeom>
              <a:avLst/>
              <a:gdLst/>
              <a:ahLst/>
              <a:cxnLst/>
              <a:rect l="l" t="t" r="r" b="b"/>
              <a:pathLst>
                <a:path w="0" h="120650">
                  <a:moveTo>
                    <a:pt x="0" y="120192"/>
                  </a:moveTo>
                  <a:lnTo>
                    <a:pt x="0" y="0"/>
                  </a:lnTo>
                </a:path>
              </a:pathLst>
            </a:custGeom>
            <a:ln w="505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98" name="object 298" descr=""/>
            <p:cNvSpPr/>
            <p:nvPr/>
          </p:nvSpPr>
          <p:spPr>
            <a:xfrm>
              <a:off x="586625" y="7117473"/>
              <a:ext cx="6518275" cy="120650"/>
            </a:xfrm>
            <a:custGeom>
              <a:avLst/>
              <a:gdLst/>
              <a:ahLst/>
              <a:cxnLst/>
              <a:rect l="l" t="t" r="r" b="b"/>
              <a:pathLst>
                <a:path w="6518275" h="120650">
                  <a:moveTo>
                    <a:pt x="6517957" y="0"/>
                  </a:moveTo>
                  <a:lnTo>
                    <a:pt x="6479997" y="0"/>
                  </a:lnTo>
                  <a:lnTo>
                    <a:pt x="0" y="0"/>
                  </a:lnTo>
                  <a:lnTo>
                    <a:pt x="0" y="120192"/>
                  </a:lnTo>
                  <a:lnTo>
                    <a:pt x="6479997" y="120192"/>
                  </a:lnTo>
                  <a:lnTo>
                    <a:pt x="6517957" y="120192"/>
                  </a:lnTo>
                  <a:lnTo>
                    <a:pt x="6517957" y="0"/>
                  </a:lnTo>
                  <a:close/>
                </a:path>
              </a:pathLst>
            </a:custGeom>
            <a:solidFill>
              <a:srgbClr val="F2F2F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99" name="object 299" descr=""/>
            <p:cNvSpPr/>
            <p:nvPr/>
          </p:nvSpPr>
          <p:spPr>
            <a:xfrm>
              <a:off x="7107123" y="7117473"/>
              <a:ext cx="0" cy="120650"/>
            </a:xfrm>
            <a:custGeom>
              <a:avLst/>
              <a:gdLst/>
              <a:ahLst/>
              <a:cxnLst/>
              <a:rect l="l" t="t" r="r" b="b"/>
              <a:pathLst>
                <a:path w="0" h="120650">
                  <a:moveTo>
                    <a:pt x="0" y="120192"/>
                  </a:moveTo>
                  <a:lnTo>
                    <a:pt x="0" y="0"/>
                  </a:lnTo>
                </a:path>
              </a:pathLst>
            </a:custGeom>
            <a:ln w="5054">
              <a:solidFill>
                <a:srgbClr val="F2F2F2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00" name="object 300" descr=""/>
            <p:cNvSpPr/>
            <p:nvPr/>
          </p:nvSpPr>
          <p:spPr>
            <a:xfrm>
              <a:off x="7107123" y="7117473"/>
              <a:ext cx="0" cy="120650"/>
            </a:xfrm>
            <a:custGeom>
              <a:avLst/>
              <a:gdLst/>
              <a:ahLst/>
              <a:cxnLst/>
              <a:rect l="l" t="t" r="r" b="b"/>
              <a:pathLst>
                <a:path w="0" h="120650">
                  <a:moveTo>
                    <a:pt x="0" y="120192"/>
                  </a:moveTo>
                  <a:lnTo>
                    <a:pt x="0" y="0"/>
                  </a:lnTo>
                </a:path>
              </a:pathLst>
            </a:custGeom>
            <a:ln w="505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301" name="object 301" descr=""/>
          <p:cNvSpPr txBox="1"/>
          <p:nvPr/>
        </p:nvSpPr>
        <p:spPr>
          <a:xfrm>
            <a:off x="1742620" y="7087690"/>
            <a:ext cx="1495425" cy="14732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800" spc="65">
                <a:solidFill>
                  <a:srgbClr val="FF7F00"/>
                </a:solidFill>
                <a:latin typeface="Calibri"/>
                <a:cs typeface="Calibri"/>
              </a:rPr>
              <a:t>/</a:t>
            </a:r>
            <a:r>
              <a:rPr dirty="0" sz="800" spc="65">
                <a:solidFill>
                  <a:srgbClr val="FF7F00"/>
                </a:solidFill>
                <a:latin typeface="Segoe UI Symbol"/>
                <a:cs typeface="Segoe UI Symbol"/>
              </a:rPr>
              <a:t>∗</a:t>
            </a:r>
            <a:r>
              <a:rPr dirty="0" sz="800" spc="465">
                <a:solidFill>
                  <a:srgbClr val="FF7F00"/>
                </a:solidFill>
                <a:latin typeface="Segoe UI Symbol"/>
                <a:cs typeface="Segoe UI Symbol"/>
              </a:rPr>
              <a:t> </a:t>
            </a:r>
            <a:r>
              <a:rPr dirty="0" sz="800" spc="85">
                <a:solidFill>
                  <a:srgbClr val="FF7F00"/>
                </a:solidFill>
                <a:latin typeface="Calibri"/>
                <a:cs typeface="Calibri"/>
              </a:rPr>
              <a:t>eat</a:t>
            </a:r>
            <a:r>
              <a:rPr dirty="0" sz="800" spc="450">
                <a:solidFill>
                  <a:srgbClr val="FF7F00"/>
                </a:solidFill>
                <a:latin typeface="Calibri"/>
                <a:cs typeface="Calibri"/>
              </a:rPr>
              <a:t> </a:t>
            </a:r>
            <a:r>
              <a:rPr dirty="0" sz="800" spc="50">
                <a:solidFill>
                  <a:srgbClr val="FF7F00"/>
                </a:solidFill>
                <a:latin typeface="Calibri"/>
                <a:cs typeface="Calibri"/>
              </a:rPr>
              <a:t>up</a:t>
            </a:r>
            <a:r>
              <a:rPr dirty="0" sz="800" spc="450">
                <a:solidFill>
                  <a:srgbClr val="FF7F00"/>
                </a:solidFill>
                <a:latin typeface="Calibri"/>
                <a:cs typeface="Calibri"/>
              </a:rPr>
              <a:t> </a:t>
            </a:r>
            <a:r>
              <a:rPr dirty="0" sz="800" spc="110">
                <a:solidFill>
                  <a:srgbClr val="FF7F00"/>
                </a:solidFill>
                <a:latin typeface="Calibri"/>
                <a:cs typeface="Calibri"/>
              </a:rPr>
              <a:t>whitespace</a:t>
            </a:r>
            <a:r>
              <a:rPr dirty="0" sz="800" spc="470">
                <a:solidFill>
                  <a:srgbClr val="FF7F00"/>
                </a:solidFill>
                <a:latin typeface="Calibri"/>
                <a:cs typeface="Calibri"/>
              </a:rPr>
              <a:t> </a:t>
            </a:r>
            <a:r>
              <a:rPr dirty="0" sz="800" spc="40">
                <a:solidFill>
                  <a:srgbClr val="FF7F00"/>
                </a:solidFill>
                <a:latin typeface="Segoe UI Symbol"/>
                <a:cs typeface="Segoe UI Symbol"/>
              </a:rPr>
              <a:t>∗</a:t>
            </a:r>
            <a:r>
              <a:rPr dirty="0" sz="800" spc="40">
                <a:solidFill>
                  <a:srgbClr val="FF7F00"/>
                </a:solidFill>
                <a:latin typeface="Calibri"/>
                <a:cs typeface="Calibri"/>
              </a:rPr>
              <a:t>/</a:t>
            </a:r>
            <a:endParaRPr sz="800">
              <a:latin typeface="Calibri"/>
              <a:cs typeface="Calibri"/>
            </a:endParaRPr>
          </a:p>
        </p:txBody>
      </p:sp>
      <p:grpSp>
        <p:nvGrpSpPr>
          <p:cNvPr id="302" name="object 302" descr=""/>
          <p:cNvGrpSpPr/>
          <p:nvPr/>
        </p:nvGrpSpPr>
        <p:grpSpPr>
          <a:xfrm>
            <a:off x="543598" y="7235126"/>
            <a:ext cx="6566534" cy="245745"/>
            <a:chOff x="543598" y="7235126"/>
            <a:chExt cx="6566534" cy="245745"/>
          </a:xfrm>
        </p:grpSpPr>
        <p:sp>
          <p:nvSpPr>
            <p:cNvPr id="303" name="object 303" descr=""/>
            <p:cNvSpPr/>
            <p:nvPr/>
          </p:nvSpPr>
          <p:spPr>
            <a:xfrm>
              <a:off x="548665" y="7237666"/>
              <a:ext cx="38100" cy="120650"/>
            </a:xfrm>
            <a:custGeom>
              <a:avLst/>
              <a:gdLst/>
              <a:ahLst/>
              <a:cxnLst/>
              <a:rect l="l" t="t" r="r" b="b"/>
              <a:pathLst>
                <a:path w="38100" h="120650">
                  <a:moveTo>
                    <a:pt x="37960" y="0"/>
                  </a:moveTo>
                  <a:lnTo>
                    <a:pt x="0" y="0"/>
                  </a:lnTo>
                  <a:lnTo>
                    <a:pt x="0" y="120192"/>
                  </a:lnTo>
                  <a:lnTo>
                    <a:pt x="37960" y="120192"/>
                  </a:lnTo>
                  <a:lnTo>
                    <a:pt x="37960" y="0"/>
                  </a:lnTo>
                  <a:close/>
                </a:path>
              </a:pathLst>
            </a:custGeom>
            <a:solidFill>
              <a:srgbClr val="F2F2F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04" name="object 304" descr=""/>
            <p:cNvSpPr/>
            <p:nvPr/>
          </p:nvSpPr>
          <p:spPr>
            <a:xfrm>
              <a:off x="546138" y="7237666"/>
              <a:ext cx="0" cy="120650"/>
            </a:xfrm>
            <a:custGeom>
              <a:avLst/>
              <a:gdLst/>
              <a:ahLst/>
              <a:cxnLst/>
              <a:rect l="l" t="t" r="r" b="b"/>
              <a:pathLst>
                <a:path w="0" h="120650">
                  <a:moveTo>
                    <a:pt x="0" y="120192"/>
                  </a:moveTo>
                  <a:lnTo>
                    <a:pt x="0" y="0"/>
                  </a:lnTo>
                </a:path>
              </a:pathLst>
            </a:custGeom>
            <a:ln w="5054">
              <a:solidFill>
                <a:srgbClr val="F2F2F2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05" name="object 305" descr=""/>
            <p:cNvSpPr/>
            <p:nvPr/>
          </p:nvSpPr>
          <p:spPr>
            <a:xfrm>
              <a:off x="546138" y="7237666"/>
              <a:ext cx="0" cy="120650"/>
            </a:xfrm>
            <a:custGeom>
              <a:avLst/>
              <a:gdLst/>
              <a:ahLst/>
              <a:cxnLst/>
              <a:rect l="l" t="t" r="r" b="b"/>
              <a:pathLst>
                <a:path w="0" h="120650">
                  <a:moveTo>
                    <a:pt x="0" y="120192"/>
                  </a:moveTo>
                  <a:lnTo>
                    <a:pt x="0" y="0"/>
                  </a:lnTo>
                </a:path>
              </a:pathLst>
            </a:custGeom>
            <a:ln w="505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06" name="object 306" descr=""/>
            <p:cNvSpPr/>
            <p:nvPr/>
          </p:nvSpPr>
          <p:spPr>
            <a:xfrm>
              <a:off x="586625" y="7237666"/>
              <a:ext cx="6518275" cy="120650"/>
            </a:xfrm>
            <a:custGeom>
              <a:avLst/>
              <a:gdLst/>
              <a:ahLst/>
              <a:cxnLst/>
              <a:rect l="l" t="t" r="r" b="b"/>
              <a:pathLst>
                <a:path w="6518275" h="120650">
                  <a:moveTo>
                    <a:pt x="6517957" y="0"/>
                  </a:moveTo>
                  <a:lnTo>
                    <a:pt x="6479997" y="0"/>
                  </a:lnTo>
                  <a:lnTo>
                    <a:pt x="0" y="0"/>
                  </a:lnTo>
                  <a:lnTo>
                    <a:pt x="0" y="120192"/>
                  </a:lnTo>
                  <a:lnTo>
                    <a:pt x="6479997" y="120192"/>
                  </a:lnTo>
                  <a:lnTo>
                    <a:pt x="6517957" y="120192"/>
                  </a:lnTo>
                  <a:lnTo>
                    <a:pt x="6517957" y="0"/>
                  </a:lnTo>
                  <a:close/>
                </a:path>
              </a:pathLst>
            </a:custGeom>
            <a:solidFill>
              <a:srgbClr val="F2F2F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07" name="object 307" descr=""/>
            <p:cNvSpPr/>
            <p:nvPr/>
          </p:nvSpPr>
          <p:spPr>
            <a:xfrm>
              <a:off x="7107123" y="7237666"/>
              <a:ext cx="0" cy="120650"/>
            </a:xfrm>
            <a:custGeom>
              <a:avLst/>
              <a:gdLst/>
              <a:ahLst/>
              <a:cxnLst/>
              <a:rect l="l" t="t" r="r" b="b"/>
              <a:pathLst>
                <a:path w="0" h="120650">
                  <a:moveTo>
                    <a:pt x="0" y="120192"/>
                  </a:moveTo>
                  <a:lnTo>
                    <a:pt x="0" y="0"/>
                  </a:lnTo>
                </a:path>
              </a:pathLst>
            </a:custGeom>
            <a:ln w="5054">
              <a:solidFill>
                <a:srgbClr val="F2F2F2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08" name="object 308" descr=""/>
            <p:cNvSpPr/>
            <p:nvPr/>
          </p:nvSpPr>
          <p:spPr>
            <a:xfrm>
              <a:off x="7107123" y="7237666"/>
              <a:ext cx="0" cy="120650"/>
            </a:xfrm>
            <a:custGeom>
              <a:avLst/>
              <a:gdLst/>
              <a:ahLst/>
              <a:cxnLst/>
              <a:rect l="l" t="t" r="r" b="b"/>
              <a:pathLst>
                <a:path w="0" h="120650">
                  <a:moveTo>
                    <a:pt x="0" y="120192"/>
                  </a:moveTo>
                  <a:lnTo>
                    <a:pt x="0" y="0"/>
                  </a:lnTo>
                </a:path>
              </a:pathLst>
            </a:custGeom>
            <a:ln w="505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09" name="object 309" descr=""/>
            <p:cNvSpPr/>
            <p:nvPr/>
          </p:nvSpPr>
          <p:spPr>
            <a:xfrm>
              <a:off x="548665" y="7357872"/>
              <a:ext cx="38100" cy="120650"/>
            </a:xfrm>
            <a:custGeom>
              <a:avLst/>
              <a:gdLst/>
              <a:ahLst/>
              <a:cxnLst/>
              <a:rect l="l" t="t" r="r" b="b"/>
              <a:pathLst>
                <a:path w="38100" h="120650">
                  <a:moveTo>
                    <a:pt x="37960" y="0"/>
                  </a:moveTo>
                  <a:lnTo>
                    <a:pt x="0" y="0"/>
                  </a:lnTo>
                  <a:lnTo>
                    <a:pt x="0" y="120192"/>
                  </a:lnTo>
                  <a:lnTo>
                    <a:pt x="37960" y="120192"/>
                  </a:lnTo>
                  <a:lnTo>
                    <a:pt x="37960" y="0"/>
                  </a:lnTo>
                  <a:close/>
                </a:path>
              </a:pathLst>
            </a:custGeom>
            <a:solidFill>
              <a:srgbClr val="F2F2F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10" name="object 310" descr=""/>
            <p:cNvSpPr/>
            <p:nvPr/>
          </p:nvSpPr>
          <p:spPr>
            <a:xfrm>
              <a:off x="546138" y="7357872"/>
              <a:ext cx="0" cy="120650"/>
            </a:xfrm>
            <a:custGeom>
              <a:avLst/>
              <a:gdLst/>
              <a:ahLst/>
              <a:cxnLst/>
              <a:rect l="l" t="t" r="r" b="b"/>
              <a:pathLst>
                <a:path w="0" h="120650">
                  <a:moveTo>
                    <a:pt x="0" y="120192"/>
                  </a:moveTo>
                  <a:lnTo>
                    <a:pt x="0" y="0"/>
                  </a:lnTo>
                </a:path>
              </a:pathLst>
            </a:custGeom>
            <a:ln w="5054">
              <a:solidFill>
                <a:srgbClr val="F2F2F2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11" name="object 311" descr=""/>
            <p:cNvSpPr/>
            <p:nvPr/>
          </p:nvSpPr>
          <p:spPr>
            <a:xfrm>
              <a:off x="546138" y="7357872"/>
              <a:ext cx="0" cy="120650"/>
            </a:xfrm>
            <a:custGeom>
              <a:avLst/>
              <a:gdLst/>
              <a:ahLst/>
              <a:cxnLst/>
              <a:rect l="l" t="t" r="r" b="b"/>
              <a:pathLst>
                <a:path w="0" h="120650">
                  <a:moveTo>
                    <a:pt x="0" y="120192"/>
                  </a:moveTo>
                  <a:lnTo>
                    <a:pt x="0" y="0"/>
                  </a:lnTo>
                </a:path>
              </a:pathLst>
            </a:custGeom>
            <a:ln w="505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12" name="object 312" descr=""/>
            <p:cNvSpPr/>
            <p:nvPr/>
          </p:nvSpPr>
          <p:spPr>
            <a:xfrm>
              <a:off x="586625" y="7357871"/>
              <a:ext cx="6518275" cy="120650"/>
            </a:xfrm>
            <a:custGeom>
              <a:avLst/>
              <a:gdLst/>
              <a:ahLst/>
              <a:cxnLst/>
              <a:rect l="l" t="t" r="r" b="b"/>
              <a:pathLst>
                <a:path w="6518275" h="120650">
                  <a:moveTo>
                    <a:pt x="6517957" y="0"/>
                  </a:moveTo>
                  <a:lnTo>
                    <a:pt x="6479997" y="0"/>
                  </a:lnTo>
                  <a:lnTo>
                    <a:pt x="0" y="0"/>
                  </a:lnTo>
                  <a:lnTo>
                    <a:pt x="0" y="120192"/>
                  </a:lnTo>
                  <a:lnTo>
                    <a:pt x="6479997" y="120192"/>
                  </a:lnTo>
                  <a:lnTo>
                    <a:pt x="6517957" y="120192"/>
                  </a:lnTo>
                  <a:lnTo>
                    <a:pt x="6517957" y="0"/>
                  </a:lnTo>
                  <a:close/>
                </a:path>
              </a:pathLst>
            </a:custGeom>
            <a:solidFill>
              <a:srgbClr val="F2F2F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13" name="object 313" descr=""/>
            <p:cNvSpPr/>
            <p:nvPr/>
          </p:nvSpPr>
          <p:spPr>
            <a:xfrm>
              <a:off x="7107123" y="7357872"/>
              <a:ext cx="0" cy="120650"/>
            </a:xfrm>
            <a:custGeom>
              <a:avLst/>
              <a:gdLst/>
              <a:ahLst/>
              <a:cxnLst/>
              <a:rect l="l" t="t" r="r" b="b"/>
              <a:pathLst>
                <a:path w="0" h="120650">
                  <a:moveTo>
                    <a:pt x="0" y="120192"/>
                  </a:moveTo>
                  <a:lnTo>
                    <a:pt x="0" y="0"/>
                  </a:lnTo>
                </a:path>
              </a:pathLst>
            </a:custGeom>
            <a:ln w="5054">
              <a:solidFill>
                <a:srgbClr val="F2F2F2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14" name="object 314" descr=""/>
            <p:cNvSpPr/>
            <p:nvPr/>
          </p:nvSpPr>
          <p:spPr>
            <a:xfrm>
              <a:off x="7107123" y="7357872"/>
              <a:ext cx="0" cy="120650"/>
            </a:xfrm>
            <a:custGeom>
              <a:avLst/>
              <a:gdLst/>
              <a:ahLst/>
              <a:cxnLst/>
              <a:rect l="l" t="t" r="r" b="b"/>
              <a:pathLst>
                <a:path w="0" h="120650">
                  <a:moveTo>
                    <a:pt x="0" y="120192"/>
                  </a:moveTo>
                  <a:lnTo>
                    <a:pt x="0" y="0"/>
                  </a:lnTo>
                </a:path>
              </a:pathLst>
            </a:custGeom>
            <a:ln w="505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315" name="object 315" descr=""/>
          <p:cNvSpPr txBox="1"/>
          <p:nvPr/>
        </p:nvSpPr>
        <p:spPr>
          <a:xfrm>
            <a:off x="1353654" y="7328089"/>
            <a:ext cx="79375" cy="14732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800" spc="-50" i="1">
                <a:latin typeface="Verdana"/>
                <a:cs typeface="Verdana"/>
              </a:rPr>
              <a:t>{</a:t>
            </a:r>
            <a:endParaRPr sz="800">
              <a:latin typeface="Verdana"/>
              <a:cs typeface="Verdana"/>
            </a:endParaRPr>
          </a:p>
        </p:txBody>
      </p:sp>
      <p:grpSp>
        <p:nvGrpSpPr>
          <p:cNvPr id="316" name="object 316" descr=""/>
          <p:cNvGrpSpPr/>
          <p:nvPr/>
        </p:nvGrpSpPr>
        <p:grpSpPr>
          <a:xfrm>
            <a:off x="543598" y="7475525"/>
            <a:ext cx="6566534" cy="245745"/>
            <a:chOff x="543598" y="7475525"/>
            <a:chExt cx="6566534" cy="245745"/>
          </a:xfrm>
        </p:grpSpPr>
        <p:sp>
          <p:nvSpPr>
            <p:cNvPr id="317" name="object 317" descr=""/>
            <p:cNvSpPr/>
            <p:nvPr/>
          </p:nvSpPr>
          <p:spPr>
            <a:xfrm>
              <a:off x="548665" y="7478065"/>
              <a:ext cx="38100" cy="120650"/>
            </a:xfrm>
            <a:custGeom>
              <a:avLst/>
              <a:gdLst/>
              <a:ahLst/>
              <a:cxnLst/>
              <a:rect l="l" t="t" r="r" b="b"/>
              <a:pathLst>
                <a:path w="38100" h="120650">
                  <a:moveTo>
                    <a:pt x="37960" y="0"/>
                  </a:moveTo>
                  <a:lnTo>
                    <a:pt x="0" y="0"/>
                  </a:lnTo>
                  <a:lnTo>
                    <a:pt x="0" y="120192"/>
                  </a:lnTo>
                  <a:lnTo>
                    <a:pt x="37960" y="120192"/>
                  </a:lnTo>
                  <a:lnTo>
                    <a:pt x="37960" y="0"/>
                  </a:lnTo>
                  <a:close/>
                </a:path>
              </a:pathLst>
            </a:custGeom>
            <a:solidFill>
              <a:srgbClr val="F2F2F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18" name="object 318" descr=""/>
            <p:cNvSpPr/>
            <p:nvPr/>
          </p:nvSpPr>
          <p:spPr>
            <a:xfrm>
              <a:off x="546138" y="7478065"/>
              <a:ext cx="0" cy="120650"/>
            </a:xfrm>
            <a:custGeom>
              <a:avLst/>
              <a:gdLst/>
              <a:ahLst/>
              <a:cxnLst/>
              <a:rect l="l" t="t" r="r" b="b"/>
              <a:pathLst>
                <a:path w="0" h="120650">
                  <a:moveTo>
                    <a:pt x="0" y="120192"/>
                  </a:moveTo>
                  <a:lnTo>
                    <a:pt x="0" y="0"/>
                  </a:lnTo>
                </a:path>
              </a:pathLst>
            </a:custGeom>
            <a:ln w="5054">
              <a:solidFill>
                <a:srgbClr val="F2F2F2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19" name="object 319" descr=""/>
            <p:cNvSpPr/>
            <p:nvPr/>
          </p:nvSpPr>
          <p:spPr>
            <a:xfrm>
              <a:off x="546138" y="7478065"/>
              <a:ext cx="0" cy="120650"/>
            </a:xfrm>
            <a:custGeom>
              <a:avLst/>
              <a:gdLst/>
              <a:ahLst/>
              <a:cxnLst/>
              <a:rect l="l" t="t" r="r" b="b"/>
              <a:pathLst>
                <a:path w="0" h="120650">
                  <a:moveTo>
                    <a:pt x="0" y="120192"/>
                  </a:moveTo>
                  <a:lnTo>
                    <a:pt x="0" y="0"/>
                  </a:lnTo>
                </a:path>
              </a:pathLst>
            </a:custGeom>
            <a:ln w="505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20" name="object 320" descr=""/>
            <p:cNvSpPr/>
            <p:nvPr/>
          </p:nvSpPr>
          <p:spPr>
            <a:xfrm>
              <a:off x="586625" y="7478064"/>
              <a:ext cx="6518275" cy="120650"/>
            </a:xfrm>
            <a:custGeom>
              <a:avLst/>
              <a:gdLst/>
              <a:ahLst/>
              <a:cxnLst/>
              <a:rect l="l" t="t" r="r" b="b"/>
              <a:pathLst>
                <a:path w="6518275" h="120650">
                  <a:moveTo>
                    <a:pt x="6517957" y="0"/>
                  </a:moveTo>
                  <a:lnTo>
                    <a:pt x="6479997" y="0"/>
                  </a:lnTo>
                  <a:lnTo>
                    <a:pt x="0" y="0"/>
                  </a:lnTo>
                  <a:lnTo>
                    <a:pt x="0" y="120192"/>
                  </a:lnTo>
                  <a:lnTo>
                    <a:pt x="6479997" y="120192"/>
                  </a:lnTo>
                  <a:lnTo>
                    <a:pt x="6517957" y="120192"/>
                  </a:lnTo>
                  <a:lnTo>
                    <a:pt x="6517957" y="0"/>
                  </a:lnTo>
                  <a:close/>
                </a:path>
              </a:pathLst>
            </a:custGeom>
            <a:solidFill>
              <a:srgbClr val="F2F2F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21" name="object 321" descr=""/>
            <p:cNvSpPr/>
            <p:nvPr/>
          </p:nvSpPr>
          <p:spPr>
            <a:xfrm>
              <a:off x="7107123" y="7478065"/>
              <a:ext cx="0" cy="120650"/>
            </a:xfrm>
            <a:custGeom>
              <a:avLst/>
              <a:gdLst/>
              <a:ahLst/>
              <a:cxnLst/>
              <a:rect l="l" t="t" r="r" b="b"/>
              <a:pathLst>
                <a:path w="0" h="120650">
                  <a:moveTo>
                    <a:pt x="0" y="120192"/>
                  </a:moveTo>
                  <a:lnTo>
                    <a:pt x="0" y="0"/>
                  </a:lnTo>
                </a:path>
              </a:pathLst>
            </a:custGeom>
            <a:ln w="5054">
              <a:solidFill>
                <a:srgbClr val="F2F2F2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22" name="object 322" descr=""/>
            <p:cNvSpPr/>
            <p:nvPr/>
          </p:nvSpPr>
          <p:spPr>
            <a:xfrm>
              <a:off x="7107123" y="7478065"/>
              <a:ext cx="0" cy="120650"/>
            </a:xfrm>
            <a:custGeom>
              <a:avLst/>
              <a:gdLst/>
              <a:ahLst/>
              <a:cxnLst/>
              <a:rect l="l" t="t" r="r" b="b"/>
              <a:pathLst>
                <a:path w="0" h="120650">
                  <a:moveTo>
                    <a:pt x="0" y="120192"/>
                  </a:moveTo>
                  <a:lnTo>
                    <a:pt x="0" y="0"/>
                  </a:lnTo>
                </a:path>
              </a:pathLst>
            </a:custGeom>
            <a:ln w="505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23" name="object 323" descr=""/>
            <p:cNvSpPr/>
            <p:nvPr/>
          </p:nvSpPr>
          <p:spPr>
            <a:xfrm>
              <a:off x="548665" y="7598270"/>
              <a:ext cx="38100" cy="120650"/>
            </a:xfrm>
            <a:custGeom>
              <a:avLst/>
              <a:gdLst/>
              <a:ahLst/>
              <a:cxnLst/>
              <a:rect l="l" t="t" r="r" b="b"/>
              <a:pathLst>
                <a:path w="38100" h="120650">
                  <a:moveTo>
                    <a:pt x="37960" y="0"/>
                  </a:moveTo>
                  <a:lnTo>
                    <a:pt x="0" y="0"/>
                  </a:lnTo>
                  <a:lnTo>
                    <a:pt x="0" y="120192"/>
                  </a:lnTo>
                  <a:lnTo>
                    <a:pt x="37960" y="120192"/>
                  </a:lnTo>
                  <a:lnTo>
                    <a:pt x="37960" y="0"/>
                  </a:lnTo>
                  <a:close/>
                </a:path>
              </a:pathLst>
            </a:custGeom>
            <a:solidFill>
              <a:srgbClr val="F2F2F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24" name="object 324" descr=""/>
            <p:cNvSpPr/>
            <p:nvPr/>
          </p:nvSpPr>
          <p:spPr>
            <a:xfrm>
              <a:off x="546138" y="7598270"/>
              <a:ext cx="0" cy="120650"/>
            </a:xfrm>
            <a:custGeom>
              <a:avLst/>
              <a:gdLst/>
              <a:ahLst/>
              <a:cxnLst/>
              <a:rect l="l" t="t" r="r" b="b"/>
              <a:pathLst>
                <a:path w="0" h="120650">
                  <a:moveTo>
                    <a:pt x="0" y="120192"/>
                  </a:moveTo>
                  <a:lnTo>
                    <a:pt x="0" y="0"/>
                  </a:lnTo>
                </a:path>
              </a:pathLst>
            </a:custGeom>
            <a:ln w="5054">
              <a:solidFill>
                <a:srgbClr val="F2F2F2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25" name="object 325" descr=""/>
            <p:cNvSpPr/>
            <p:nvPr/>
          </p:nvSpPr>
          <p:spPr>
            <a:xfrm>
              <a:off x="546138" y="7598270"/>
              <a:ext cx="0" cy="120650"/>
            </a:xfrm>
            <a:custGeom>
              <a:avLst/>
              <a:gdLst/>
              <a:ahLst/>
              <a:cxnLst/>
              <a:rect l="l" t="t" r="r" b="b"/>
              <a:pathLst>
                <a:path w="0" h="120650">
                  <a:moveTo>
                    <a:pt x="0" y="120192"/>
                  </a:moveTo>
                  <a:lnTo>
                    <a:pt x="0" y="0"/>
                  </a:lnTo>
                </a:path>
              </a:pathLst>
            </a:custGeom>
            <a:ln w="505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26" name="object 326" descr=""/>
            <p:cNvSpPr/>
            <p:nvPr/>
          </p:nvSpPr>
          <p:spPr>
            <a:xfrm>
              <a:off x="586625" y="7598270"/>
              <a:ext cx="6518275" cy="120650"/>
            </a:xfrm>
            <a:custGeom>
              <a:avLst/>
              <a:gdLst/>
              <a:ahLst/>
              <a:cxnLst/>
              <a:rect l="l" t="t" r="r" b="b"/>
              <a:pathLst>
                <a:path w="6518275" h="120650">
                  <a:moveTo>
                    <a:pt x="6517957" y="0"/>
                  </a:moveTo>
                  <a:lnTo>
                    <a:pt x="6479997" y="0"/>
                  </a:lnTo>
                  <a:lnTo>
                    <a:pt x="0" y="0"/>
                  </a:lnTo>
                  <a:lnTo>
                    <a:pt x="0" y="120192"/>
                  </a:lnTo>
                  <a:lnTo>
                    <a:pt x="6479997" y="120192"/>
                  </a:lnTo>
                  <a:lnTo>
                    <a:pt x="6517957" y="120192"/>
                  </a:lnTo>
                  <a:lnTo>
                    <a:pt x="6517957" y="0"/>
                  </a:lnTo>
                  <a:close/>
                </a:path>
              </a:pathLst>
            </a:custGeom>
            <a:solidFill>
              <a:srgbClr val="F2F2F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27" name="object 327" descr=""/>
            <p:cNvSpPr/>
            <p:nvPr/>
          </p:nvSpPr>
          <p:spPr>
            <a:xfrm>
              <a:off x="7107123" y="7598270"/>
              <a:ext cx="0" cy="120650"/>
            </a:xfrm>
            <a:custGeom>
              <a:avLst/>
              <a:gdLst/>
              <a:ahLst/>
              <a:cxnLst/>
              <a:rect l="l" t="t" r="r" b="b"/>
              <a:pathLst>
                <a:path w="0" h="120650">
                  <a:moveTo>
                    <a:pt x="0" y="120192"/>
                  </a:moveTo>
                  <a:lnTo>
                    <a:pt x="0" y="0"/>
                  </a:lnTo>
                </a:path>
              </a:pathLst>
            </a:custGeom>
            <a:ln w="5054">
              <a:solidFill>
                <a:srgbClr val="F2F2F2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28" name="object 328" descr=""/>
            <p:cNvSpPr/>
            <p:nvPr/>
          </p:nvSpPr>
          <p:spPr>
            <a:xfrm>
              <a:off x="7107123" y="7598270"/>
              <a:ext cx="0" cy="120650"/>
            </a:xfrm>
            <a:custGeom>
              <a:avLst/>
              <a:gdLst/>
              <a:ahLst/>
              <a:cxnLst/>
              <a:rect l="l" t="t" r="r" b="b"/>
              <a:pathLst>
                <a:path w="0" h="120650">
                  <a:moveTo>
                    <a:pt x="0" y="120192"/>
                  </a:moveTo>
                  <a:lnTo>
                    <a:pt x="0" y="0"/>
                  </a:lnTo>
                </a:path>
              </a:pathLst>
            </a:custGeom>
            <a:ln w="505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329" name="object 329" descr=""/>
          <p:cNvSpPr txBox="1"/>
          <p:nvPr/>
        </p:nvSpPr>
        <p:spPr>
          <a:xfrm>
            <a:off x="1488427" y="7448282"/>
            <a:ext cx="3544570" cy="267335"/>
          </a:xfrm>
          <a:prstGeom prst="rect">
            <a:avLst/>
          </a:prstGeom>
        </p:spPr>
        <p:txBody>
          <a:bodyPr wrap="square" lIns="0" tIns="17145" rIns="0" bIns="0" rtlCol="0" vert="horz">
            <a:spAutoFit/>
          </a:bodyPr>
          <a:lstStyle/>
          <a:p>
            <a:pPr marL="15240" marR="5080" indent="-3175">
              <a:lnSpc>
                <a:spcPts val="950"/>
              </a:lnSpc>
              <a:spcBef>
                <a:spcPts val="135"/>
              </a:spcBef>
            </a:pPr>
            <a:r>
              <a:rPr dirty="0" sz="800" spc="75" b="1">
                <a:solidFill>
                  <a:srgbClr val="00AEEF"/>
                </a:solidFill>
                <a:latin typeface="Georgia"/>
                <a:cs typeface="Georgia"/>
              </a:rPr>
              <a:t>printf</a:t>
            </a:r>
            <a:r>
              <a:rPr dirty="0" sz="800" spc="-30" b="1">
                <a:solidFill>
                  <a:srgbClr val="00AEEF"/>
                </a:solidFill>
                <a:latin typeface="Georgia"/>
                <a:cs typeface="Georgia"/>
              </a:rPr>
              <a:t> </a:t>
            </a:r>
            <a:r>
              <a:rPr dirty="0" sz="800" spc="90">
                <a:latin typeface="Calibri"/>
                <a:cs typeface="Calibri"/>
              </a:rPr>
              <a:t>(</a:t>
            </a:r>
            <a:r>
              <a:rPr dirty="0" sz="800" spc="459">
                <a:latin typeface="Calibri"/>
                <a:cs typeface="Calibri"/>
              </a:rPr>
              <a:t> </a:t>
            </a:r>
            <a:r>
              <a:rPr dirty="0" sz="800" spc="95">
                <a:solidFill>
                  <a:srgbClr val="FF0000"/>
                </a:solidFill>
                <a:latin typeface="Calibri"/>
                <a:cs typeface="Calibri"/>
              </a:rPr>
              <a:t>"</a:t>
            </a:r>
            <a:r>
              <a:rPr dirty="0" sz="800" spc="-65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800" spc="110">
                <a:solidFill>
                  <a:srgbClr val="FF0000"/>
                </a:solidFill>
                <a:latin typeface="Calibri"/>
                <a:cs typeface="Calibri"/>
              </a:rPr>
              <a:t>Unrecognized</a:t>
            </a:r>
            <a:r>
              <a:rPr dirty="0" sz="800" spc="48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800" spc="160">
                <a:solidFill>
                  <a:srgbClr val="FF0000"/>
                </a:solidFill>
                <a:latin typeface="Calibri"/>
                <a:cs typeface="Calibri"/>
              </a:rPr>
              <a:t>character:</a:t>
            </a:r>
            <a:r>
              <a:rPr dirty="0" sz="800" spc="415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800" spc="-165">
                <a:solidFill>
                  <a:srgbClr val="FF0000"/>
                </a:solidFill>
                <a:latin typeface="Calibri"/>
                <a:cs typeface="Calibri"/>
              </a:rPr>
              <a:t>%</a:t>
            </a:r>
            <a:r>
              <a:rPr dirty="0" sz="800" spc="-10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800" spc="105">
                <a:solidFill>
                  <a:srgbClr val="FF0000"/>
                </a:solidFill>
                <a:latin typeface="Calibri"/>
                <a:cs typeface="Calibri"/>
              </a:rPr>
              <a:t>s</a:t>
            </a:r>
            <a:r>
              <a:rPr dirty="0" sz="800" spc="415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800" spc="210">
                <a:solidFill>
                  <a:srgbClr val="FF0000"/>
                </a:solidFill>
                <a:latin typeface="Calibri"/>
                <a:cs typeface="Calibri"/>
              </a:rPr>
              <a:t>:</a:t>
            </a:r>
            <a:r>
              <a:rPr dirty="0" sz="800" spc="44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800" spc="90">
                <a:solidFill>
                  <a:srgbClr val="FF0000"/>
                </a:solidFill>
                <a:latin typeface="Calibri"/>
                <a:cs typeface="Calibri"/>
              </a:rPr>
              <a:t>Scan</a:t>
            </a:r>
            <a:r>
              <a:rPr dirty="0" sz="800" spc="44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800" spc="95">
                <a:solidFill>
                  <a:srgbClr val="FF0000"/>
                </a:solidFill>
                <a:latin typeface="Calibri"/>
                <a:cs typeface="Calibri"/>
              </a:rPr>
              <a:t>"</a:t>
            </a:r>
            <a:r>
              <a:rPr dirty="0" sz="800" spc="5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800">
                <a:latin typeface="Calibri"/>
                <a:cs typeface="Calibri"/>
              </a:rPr>
              <a:t>,</a:t>
            </a:r>
            <a:r>
              <a:rPr dirty="0" sz="800" spc="165">
                <a:latin typeface="Calibri"/>
                <a:cs typeface="Calibri"/>
              </a:rPr>
              <a:t>  </a:t>
            </a:r>
            <a:r>
              <a:rPr dirty="0" sz="800" spc="140">
                <a:solidFill>
                  <a:srgbClr val="007F00"/>
                </a:solidFill>
                <a:latin typeface="Calibri"/>
                <a:cs typeface="Calibri"/>
              </a:rPr>
              <a:t>yytext</a:t>
            </a:r>
            <a:r>
              <a:rPr dirty="0" sz="800" spc="200">
                <a:solidFill>
                  <a:srgbClr val="007F00"/>
                </a:solidFill>
                <a:latin typeface="Calibri"/>
                <a:cs typeface="Calibri"/>
              </a:rPr>
              <a:t>  </a:t>
            </a:r>
            <a:r>
              <a:rPr dirty="0" sz="800" spc="90">
                <a:latin typeface="Calibri"/>
                <a:cs typeface="Calibri"/>
              </a:rPr>
              <a:t>)</a:t>
            </a:r>
            <a:r>
              <a:rPr dirty="0" sz="800" spc="-25">
                <a:latin typeface="Calibri"/>
                <a:cs typeface="Calibri"/>
              </a:rPr>
              <a:t> </a:t>
            </a:r>
            <a:r>
              <a:rPr dirty="0" sz="800" spc="-50">
                <a:latin typeface="Calibri"/>
                <a:cs typeface="Calibri"/>
              </a:rPr>
              <a:t>;</a:t>
            </a:r>
            <a:r>
              <a:rPr dirty="0" sz="800" spc="114">
                <a:latin typeface="Calibri"/>
                <a:cs typeface="Calibri"/>
              </a:rPr>
              <a:t> </a:t>
            </a:r>
            <a:r>
              <a:rPr dirty="0" sz="800" spc="114">
                <a:solidFill>
                  <a:srgbClr val="007F00"/>
                </a:solidFill>
                <a:latin typeface="Calibri"/>
                <a:cs typeface="Calibri"/>
              </a:rPr>
              <a:t>yye</a:t>
            </a:r>
            <a:r>
              <a:rPr dirty="0" sz="800" spc="-75">
                <a:solidFill>
                  <a:srgbClr val="007F00"/>
                </a:solidFill>
                <a:latin typeface="Calibri"/>
                <a:cs typeface="Calibri"/>
              </a:rPr>
              <a:t> </a:t>
            </a:r>
            <a:r>
              <a:rPr dirty="0" sz="800" spc="100">
                <a:solidFill>
                  <a:srgbClr val="007F00"/>
                </a:solidFill>
                <a:latin typeface="Calibri"/>
                <a:cs typeface="Calibri"/>
              </a:rPr>
              <a:t>rro</a:t>
            </a:r>
            <a:r>
              <a:rPr dirty="0" sz="800" spc="-75">
                <a:solidFill>
                  <a:srgbClr val="007F00"/>
                </a:solidFill>
                <a:latin typeface="Calibri"/>
                <a:cs typeface="Calibri"/>
              </a:rPr>
              <a:t> </a:t>
            </a:r>
            <a:r>
              <a:rPr dirty="0" sz="800" spc="50">
                <a:solidFill>
                  <a:srgbClr val="007F00"/>
                </a:solidFill>
                <a:latin typeface="Calibri"/>
                <a:cs typeface="Calibri"/>
              </a:rPr>
              <a:t>r</a:t>
            </a:r>
            <a:r>
              <a:rPr dirty="0" sz="800" spc="15">
                <a:solidFill>
                  <a:srgbClr val="007F00"/>
                </a:solidFill>
                <a:latin typeface="Calibri"/>
                <a:cs typeface="Calibri"/>
              </a:rPr>
              <a:t> </a:t>
            </a:r>
            <a:r>
              <a:rPr dirty="0" sz="800" spc="90">
                <a:latin typeface="Calibri"/>
                <a:cs typeface="Calibri"/>
              </a:rPr>
              <a:t>(</a:t>
            </a:r>
            <a:r>
              <a:rPr dirty="0" sz="800" spc="165">
                <a:latin typeface="Calibri"/>
                <a:cs typeface="Calibri"/>
              </a:rPr>
              <a:t>  </a:t>
            </a:r>
            <a:r>
              <a:rPr dirty="0" sz="800" spc="140">
                <a:solidFill>
                  <a:srgbClr val="007F00"/>
                </a:solidFill>
                <a:latin typeface="Calibri"/>
                <a:cs typeface="Calibri"/>
              </a:rPr>
              <a:t>yytext</a:t>
            </a:r>
            <a:r>
              <a:rPr dirty="0" sz="800" spc="195">
                <a:solidFill>
                  <a:srgbClr val="007F00"/>
                </a:solidFill>
                <a:latin typeface="Calibri"/>
                <a:cs typeface="Calibri"/>
              </a:rPr>
              <a:t>  </a:t>
            </a:r>
            <a:r>
              <a:rPr dirty="0" sz="800" spc="90">
                <a:latin typeface="Calibri"/>
                <a:cs typeface="Calibri"/>
              </a:rPr>
              <a:t>)</a:t>
            </a:r>
            <a:r>
              <a:rPr dirty="0" sz="800" spc="-35">
                <a:latin typeface="Calibri"/>
                <a:cs typeface="Calibri"/>
              </a:rPr>
              <a:t> </a:t>
            </a:r>
            <a:r>
              <a:rPr dirty="0" sz="800" spc="-50">
                <a:latin typeface="Calibri"/>
                <a:cs typeface="Calibri"/>
              </a:rPr>
              <a:t>;</a:t>
            </a:r>
            <a:endParaRPr sz="800">
              <a:latin typeface="Calibri"/>
              <a:cs typeface="Calibri"/>
            </a:endParaRPr>
          </a:p>
        </p:txBody>
      </p:sp>
      <p:grpSp>
        <p:nvGrpSpPr>
          <p:cNvPr id="330" name="object 330" descr=""/>
          <p:cNvGrpSpPr/>
          <p:nvPr/>
        </p:nvGrpSpPr>
        <p:grpSpPr>
          <a:xfrm>
            <a:off x="543598" y="7715923"/>
            <a:ext cx="6566534" cy="125730"/>
            <a:chOff x="543598" y="7715923"/>
            <a:chExt cx="6566534" cy="125730"/>
          </a:xfrm>
        </p:grpSpPr>
        <p:sp>
          <p:nvSpPr>
            <p:cNvPr id="331" name="object 331" descr=""/>
            <p:cNvSpPr/>
            <p:nvPr/>
          </p:nvSpPr>
          <p:spPr>
            <a:xfrm>
              <a:off x="548665" y="7718463"/>
              <a:ext cx="38100" cy="120650"/>
            </a:xfrm>
            <a:custGeom>
              <a:avLst/>
              <a:gdLst/>
              <a:ahLst/>
              <a:cxnLst/>
              <a:rect l="l" t="t" r="r" b="b"/>
              <a:pathLst>
                <a:path w="38100" h="120650">
                  <a:moveTo>
                    <a:pt x="37960" y="0"/>
                  </a:moveTo>
                  <a:lnTo>
                    <a:pt x="0" y="0"/>
                  </a:lnTo>
                  <a:lnTo>
                    <a:pt x="0" y="120192"/>
                  </a:lnTo>
                  <a:lnTo>
                    <a:pt x="37960" y="120192"/>
                  </a:lnTo>
                  <a:lnTo>
                    <a:pt x="37960" y="0"/>
                  </a:lnTo>
                  <a:close/>
                </a:path>
              </a:pathLst>
            </a:custGeom>
            <a:solidFill>
              <a:srgbClr val="F2F2F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32" name="object 332" descr=""/>
            <p:cNvSpPr/>
            <p:nvPr/>
          </p:nvSpPr>
          <p:spPr>
            <a:xfrm>
              <a:off x="546138" y="7718463"/>
              <a:ext cx="0" cy="120650"/>
            </a:xfrm>
            <a:custGeom>
              <a:avLst/>
              <a:gdLst/>
              <a:ahLst/>
              <a:cxnLst/>
              <a:rect l="l" t="t" r="r" b="b"/>
              <a:pathLst>
                <a:path w="0" h="120650">
                  <a:moveTo>
                    <a:pt x="0" y="120192"/>
                  </a:moveTo>
                  <a:lnTo>
                    <a:pt x="0" y="0"/>
                  </a:lnTo>
                </a:path>
              </a:pathLst>
            </a:custGeom>
            <a:ln w="5054">
              <a:solidFill>
                <a:srgbClr val="F2F2F2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33" name="object 333" descr=""/>
            <p:cNvSpPr/>
            <p:nvPr/>
          </p:nvSpPr>
          <p:spPr>
            <a:xfrm>
              <a:off x="546138" y="7718463"/>
              <a:ext cx="0" cy="120650"/>
            </a:xfrm>
            <a:custGeom>
              <a:avLst/>
              <a:gdLst/>
              <a:ahLst/>
              <a:cxnLst/>
              <a:rect l="l" t="t" r="r" b="b"/>
              <a:pathLst>
                <a:path w="0" h="120650">
                  <a:moveTo>
                    <a:pt x="0" y="120192"/>
                  </a:moveTo>
                  <a:lnTo>
                    <a:pt x="0" y="0"/>
                  </a:lnTo>
                </a:path>
              </a:pathLst>
            </a:custGeom>
            <a:ln w="505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34" name="object 334" descr=""/>
            <p:cNvSpPr/>
            <p:nvPr/>
          </p:nvSpPr>
          <p:spPr>
            <a:xfrm>
              <a:off x="586625" y="7718463"/>
              <a:ext cx="6518275" cy="120650"/>
            </a:xfrm>
            <a:custGeom>
              <a:avLst/>
              <a:gdLst/>
              <a:ahLst/>
              <a:cxnLst/>
              <a:rect l="l" t="t" r="r" b="b"/>
              <a:pathLst>
                <a:path w="6518275" h="120650">
                  <a:moveTo>
                    <a:pt x="6517957" y="0"/>
                  </a:moveTo>
                  <a:lnTo>
                    <a:pt x="6479997" y="0"/>
                  </a:lnTo>
                  <a:lnTo>
                    <a:pt x="0" y="0"/>
                  </a:lnTo>
                  <a:lnTo>
                    <a:pt x="0" y="120192"/>
                  </a:lnTo>
                  <a:lnTo>
                    <a:pt x="6479997" y="120192"/>
                  </a:lnTo>
                  <a:lnTo>
                    <a:pt x="6517957" y="120192"/>
                  </a:lnTo>
                  <a:lnTo>
                    <a:pt x="6517957" y="0"/>
                  </a:lnTo>
                  <a:close/>
                </a:path>
              </a:pathLst>
            </a:custGeom>
            <a:solidFill>
              <a:srgbClr val="F2F2F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35" name="object 335" descr=""/>
            <p:cNvSpPr/>
            <p:nvPr/>
          </p:nvSpPr>
          <p:spPr>
            <a:xfrm>
              <a:off x="7107123" y="7718463"/>
              <a:ext cx="0" cy="120650"/>
            </a:xfrm>
            <a:custGeom>
              <a:avLst/>
              <a:gdLst/>
              <a:ahLst/>
              <a:cxnLst/>
              <a:rect l="l" t="t" r="r" b="b"/>
              <a:pathLst>
                <a:path w="0" h="120650">
                  <a:moveTo>
                    <a:pt x="0" y="120192"/>
                  </a:moveTo>
                  <a:lnTo>
                    <a:pt x="0" y="0"/>
                  </a:lnTo>
                </a:path>
              </a:pathLst>
            </a:custGeom>
            <a:ln w="5054">
              <a:solidFill>
                <a:srgbClr val="F2F2F2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36" name="object 336" descr=""/>
            <p:cNvSpPr/>
            <p:nvPr/>
          </p:nvSpPr>
          <p:spPr>
            <a:xfrm>
              <a:off x="7107123" y="7718463"/>
              <a:ext cx="0" cy="120650"/>
            </a:xfrm>
            <a:custGeom>
              <a:avLst/>
              <a:gdLst/>
              <a:ahLst/>
              <a:cxnLst/>
              <a:rect l="l" t="t" r="r" b="b"/>
              <a:pathLst>
                <a:path w="0" h="120650">
                  <a:moveTo>
                    <a:pt x="0" y="120192"/>
                  </a:moveTo>
                  <a:lnTo>
                    <a:pt x="0" y="0"/>
                  </a:lnTo>
                </a:path>
              </a:pathLst>
            </a:custGeom>
            <a:ln w="505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337" name="object 337" descr=""/>
          <p:cNvSpPr txBox="1"/>
          <p:nvPr/>
        </p:nvSpPr>
        <p:spPr>
          <a:xfrm>
            <a:off x="1353654" y="7688680"/>
            <a:ext cx="79375" cy="14732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800" spc="-50" i="1">
                <a:latin typeface="Verdana"/>
                <a:cs typeface="Verdana"/>
              </a:rPr>
              <a:t>}</a:t>
            </a:r>
            <a:endParaRPr sz="800">
              <a:latin typeface="Verdana"/>
              <a:cs typeface="Verdana"/>
            </a:endParaRPr>
          </a:p>
        </p:txBody>
      </p:sp>
      <p:grpSp>
        <p:nvGrpSpPr>
          <p:cNvPr id="338" name="object 338" descr=""/>
          <p:cNvGrpSpPr/>
          <p:nvPr/>
        </p:nvGrpSpPr>
        <p:grpSpPr>
          <a:xfrm>
            <a:off x="543598" y="7836128"/>
            <a:ext cx="6566534" cy="1808480"/>
            <a:chOff x="543598" y="7836128"/>
            <a:chExt cx="6566534" cy="1808480"/>
          </a:xfrm>
        </p:grpSpPr>
        <p:sp>
          <p:nvSpPr>
            <p:cNvPr id="339" name="object 339" descr=""/>
            <p:cNvSpPr/>
            <p:nvPr/>
          </p:nvSpPr>
          <p:spPr>
            <a:xfrm>
              <a:off x="548665" y="7838668"/>
              <a:ext cx="38100" cy="120650"/>
            </a:xfrm>
            <a:custGeom>
              <a:avLst/>
              <a:gdLst/>
              <a:ahLst/>
              <a:cxnLst/>
              <a:rect l="l" t="t" r="r" b="b"/>
              <a:pathLst>
                <a:path w="38100" h="120650">
                  <a:moveTo>
                    <a:pt x="37960" y="0"/>
                  </a:moveTo>
                  <a:lnTo>
                    <a:pt x="0" y="0"/>
                  </a:lnTo>
                  <a:lnTo>
                    <a:pt x="0" y="120192"/>
                  </a:lnTo>
                  <a:lnTo>
                    <a:pt x="37960" y="120192"/>
                  </a:lnTo>
                  <a:lnTo>
                    <a:pt x="37960" y="0"/>
                  </a:lnTo>
                  <a:close/>
                </a:path>
              </a:pathLst>
            </a:custGeom>
            <a:solidFill>
              <a:srgbClr val="F2F2F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40" name="object 340" descr=""/>
            <p:cNvSpPr/>
            <p:nvPr/>
          </p:nvSpPr>
          <p:spPr>
            <a:xfrm>
              <a:off x="546138" y="7838668"/>
              <a:ext cx="0" cy="120650"/>
            </a:xfrm>
            <a:custGeom>
              <a:avLst/>
              <a:gdLst/>
              <a:ahLst/>
              <a:cxnLst/>
              <a:rect l="l" t="t" r="r" b="b"/>
              <a:pathLst>
                <a:path w="0" h="120650">
                  <a:moveTo>
                    <a:pt x="0" y="120192"/>
                  </a:moveTo>
                  <a:lnTo>
                    <a:pt x="0" y="0"/>
                  </a:lnTo>
                </a:path>
              </a:pathLst>
            </a:custGeom>
            <a:ln w="5054">
              <a:solidFill>
                <a:srgbClr val="F2F2F2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41" name="object 341" descr=""/>
            <p:cNvSpPr/>
            <p:nvPr/>
          </p:nvSpPr>
          <p:spPr>
            <a:xfrm>
              <a:off x="546138" y="7838668"/>
              <a:ext cx="0" cy="120650"/>
            </a:xfrm>
            <a:custGeom>
              <a:avLst/>
              <a:gdLst/>
              <a:ahLst/>
              <a:cxnLst/>
              <a:rect l="l" t="t" r="r" b="b"/>
              <a:pathLst>
                <a:path w="0" h="120650">
                  <a:moveTo>
                    <a:pt x="0" y="120192"/>
                  </a:moveTo>
                  <a:lnTo>
                    <a:pt x="0" y="0"/>
                  </a:lnTo>
                </a:path>
              </a:pathLst>
            </a:custGeom>
            <a:ln w="505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42" name="object 342" descr=""/>
            <p:cNvSpPr/>
            <p:nvPr/>
          </p:nvSpPr>
          <p:spPr>
            <a:xfrm>
              <a:off x="586625" y="7838668"/>
              <a:ext cx="6518275" cy="120650"/>
            </a:xfrm>
            <a:custGeom>
              <a:avLst/>
              <a:gdLst/>
              <a:ahLst/>
              <a:cxnLst/>
              <a:rect l="l" t="t" r="r" b="b"/>
              <a:pathLst>
                <a:path w="6518275" h="120650">
                  <a:moveTo>
                    <a:pt x="6517957" y="0"/>
                  </a:moveTo>
                  <a:lnTo>
                    <a:pt x="6479997" y="0"/>
                  </a:lnTo>
                  <a:lnTo>
                    <a:pt x="0" y="0"/>
                  </a:lnTo>
                  <a:lnTo>
                    <a:pt x="0" y="120192"/>
                  </a:lnTo>
                  <a:lnTo>
                    <a:pt x="6479997" y="120192"/>
                  </a:lnTo>
                  <a:lnTo>
                    <a:pt x="6517957" y="120192"/>
                  </a:lnTo>
                  <a:lnTo>
                    <a:pt x="6517957" y="0"/>
                  </a:lnTo>
                  <a:close/>
                </a:path>
              </a:pathLst>
            </a:custGeom>
            <a:solidFill>
              <a:srgbClr val="F2F2F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43" name="object 343" descr=""/>
            <p:cNvSpPr/>
            <p:nvPr/>
          </p:nvSpPr>
          <p:spPr>
            <a:xfrm>
              <a:off x="7107123" y="7838668"/>
              <a:ext cx="0" cy="120650"/>
            </a:xfrm>
            <a:custGeom>
              <a:avLst/>
              <a:gdLst/>
              <a:ahLst/>
              <a:cxnLst/>
              <a:rect l="l" t="t" r="r" b="b"/>
              <a:pathLst>
                <a:path w="0" h="120650">
                  <a:moveTo>
                    <a:pt x="0" y="120192"/>
                  </a:moveTo>
                  <a:lnTo>
                    <a:pt x="0" y="0"/>
                  </a:lnTo>
                </a:path>
              </a:pathLst>
            </a:custGeom>
            <a:ln w="5054">
              <a:solidFill>
                <a:srgbClr val="F2F2F2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44" name="object 344" descr=""/>
            <p:cNvSpPr/>
            <p:nvPr/>
          </p:nvSpPr>
          <p:spPr>
            <a:xfrm>
              <a:off x="7107123" y="7838668"/>
              <a:ext cx="0" cy="120650"/>
            </a:xfrm>
            <a:custGeom>
              <a:avLst/>
              <a:gdLst/>
              <a:ahLst/>
              <a:cxnLst/>
              <a:rect l="l" t="t" r="r" b="b"/>
              <a:pathLst>
                <a:path w="0" h="120650">
                  <a:moveTo>
                    <a:pt x="0" y="120192"/>
                  </a:moveTo>
                  <a:lnTo>
                    <a:pt x="0" y="0"/>
                  </a:lnTo>
                </a:path>
              </a:pathLst>
            </a:custGeom>
            <a:ln w="505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45" name="object 345" descr=""/>
            <p:cNvSpPr/>
            <p:nvPr/>
          </p:nvSpPr>
          <p:spPr>
            <a:xfrm>
              <a:off x="548665" y="7958861"/>
              <a:ext cx="38100" cy="120650"/>
            </a:xfrm>
            <a:custGeom>
              <a:avLst/>
              <a:gdLst/>
              <a:ahLst/>
              <a:cxnLst/>
              <a:rect l="l" t="t" r="r" b="b"/>
              <a:pathLst>
                <a:path w="38100" h="120650">
                  <a:moveTo>
                    <a:pt x="37960" y="0"/>
                  </a:moveTo>
                  <a:lnTo>
                    <a:pt x="0" y="0"/>
                  </a:lnTo>
                  <a:lnTo>
                    <a:pt x="0" y="120192"/>
                  </a:lnTo>
                  <a:lnTo>
                    <a:pt x="37960" y="120192"/>
                  </a:lnTo>
                  <a:lnTo>
                    <a:pt x="37960" y="0"/>
                  </a:lnTo>
                  <a:close/>
                </a:path>
              </a:pathLst>
            </a:custGeom>
            <a:solidFill>
              <a:srgbClr val="F2F2F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46" name="object 346" descr=""/>
            <p:cNvSpPr/>
            <p:nvPr/>
          </p:nvSpPr>
          <p:spPr>
            <a:xfrm>
              <a:off x="546138" y="7958861"/>
              <a:ext cx="0" cy="120650"/>
            </a:xfrm>
            <a:custGeom>
              <a:avLst/>
              <a:gdLst/>
              <a:ahLst/>
              <a:cxnLst/>
              <a:rect l="l" t="t" r="r" b="b"/>
              <a:pathLst>
                <a:path w="0" h="120650">
                  <a:moveTo>
                    <a:pt x="0" y="120192"/>
                  </a:moveTo>
                  <a:lnTo>
                    <a:pt x="0" y="0"/>
                  </a:lnTo>
                </a:path>
              </a:pathLst>
            </a:custGeom>
            <a:ln w="5054">
              <a:solidFill>
                <a:srgbClr val="F2F2F2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47" name="object 347" descr=""/>
            <p:cNvSpPr/>
            <p:nvPr/>
          </p:nvSpPr>
          <p:spPr>
            <a:xfrm>
              <a:off x="546138" y="7958861"/>
              <a:ext cx="0" cy="120650"/>
            </a:xfrm>
            <a:custGeom>
              <a:avLst/>
              <a:gdLst/>
              <a:ahLst/>
              <a:cxnLst/>
              <a:rect l="l" t="t" r="r" b="b"/>
              <a:pathLst>
                <a:path w="0" h="120650">
                  <a:moveTo>
                    <a:pt x="0" y="120192"/>
                  </a:moveTo>
                  <a:lnTo>
                    <a:pt x="0" y="0"/>
                  </a:lnTo>
                </a:path>
              </a:pathLst>
            </a:custGeom>
            <a:ln w="505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48" name="object 348" descr=""/>
            <p:cNvSpPr/>
            <p:nvPr/>
          </p:nvSpPr>
          <p:spPr>
            <a:xfrm>
              <a:off x="586625" y="7958861"/>
              <a:ext cx="6518275" cy="120650"/>
            </a:xfrm>
            <a:custGeom>
              <a:avLst/>
              <a:gdLst/>
              <a:ahLst/>
              <a:cxnLst/>
              <a:rect l="l" t="t" r="r" b="b"/>
              <a:pathLst>
                <a:path w="6518275" h="120650">
                  <a:moveTo>
                    <a:pt x="6517957" y="0"/>
                  </a:moveTo>
                  <a:lnTo>
                    <a:pt x="6479997" y="0"/>
                  </a:lnTo>
                  <a:lnTo>
                    <a:pt x="0" y="0"/>
                  </a:lnTo>
                  <a:lnTo>
                    <a:pt x="0" y="120192"/>
                  </a:lnTo>
                  <a:lnTo>
                    <a:pt x="6479997" y="120192"/>
                  </a:lnTo>
                  <a:lnTo>
                    <a:pt x="6517957" y="120192"/>
                  </a:lnTo>
                  <a:lnTo>
                    <a:pt x="6517957" y="0"/>
                  </a:lnTo>
                  <a:close/>
                </a:path>
              </a:pathLst>
            </a:custGeom>
            <a:solidFill>
              <a:srgbClr val="F2F2F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49" name="object 349" descr=""/>
            <p:cNvSpPr/>
            <p:nvPr/>
          </p:nvSpPr>
          <p:spPr>
            <a:xfrm>
              <a:off x="7107123" y="7958861"/>
              <a:ext cx="0" cy="120650"/>
            </a:xfrm>
            <a:custGeom>
              <a:avLst/>
              <a:gdLst/>
              <a:ahLst/>
              <a:cxnLst/>
              <a:rect l="l" t="t" r="r" b="b"/>
              <a:pathLst>
                <a:path w="0" h="120650">
                  <a:moveTo>
                    <a:pt x="0" y="120192"/>
                  </a:moveTo>
                  <a:lnTo>
                    <a:pt x="0" y="0"/>
                  </a:lnTo>
                </a:path>
              </a:pathLst>
            </a:custGeom>
            <a:ln w="5054">
              <a:solidFill>
                <a:srgbClr val="F2F2F2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50" name="object 350" descr=""/>
            <p:cNvSpPr/>
            <p:nvPr/>
          </p:nvSpPr>
          <p:spPr>
            <a:xfrm>
              <a:off x="7107123" y="7958861"/>
              <a:ext cx="0" cy="120650"/>
            </a:xfrm>
            <a:custGeom>
              <a:avLst/>
              <a:gdLst/>
              <a:ahLst/>
              <a:cxnLst/>
              <a:rect l="l" t="t" r="r" b="b"/>
              <a:pathLst>
                <a:path w="0" h="120650">
                  <a:moveTo>
                    <a:pt x="0" y="120192"/>
                  </a:moveTo>
                  <a:lnTo>
                    <a:pt x="0" y="0"/>
                  </a:lnTo>
                </a:path>
              </a:pathLst>
            </a:custGeom>
            <a:ln w="505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51" name="object 351" descr=""/>
            <p:cNvSpPr/>
            <p:nvPr/>
          </p:nvSpPr>
          <p:spPr>
            <a:xfrm>
              <a:off x="548665" y="8079066"/>
              <a:ext cx="38100" cy="120650"/>
            </a:xfrm>
            <a:custGeom>
              <a:avLst/>
              <a:gdLst/>
              <a:ahLst/>
              <a:cxnLst/>
              <a:rect l="l" t="t" r="r" b="b"/>
              <a:pathLst>
                <a:path w="38100" h="120650">
                  <a:moveTo>
                    <a:pt x="37960" y="0"/>
                  </a:moveTo>
                  <a:lnTo>
                    <a:pt x="0" y="0"/>
                  </a:lnTo>
                  <a:lnTo>
                    <a:pt x="0" y="120192"/>
                  </a:lnTo>
                  <a:lnTo>
                    <a:pt x="37960" y="120192"/>
                  </a:lnTo>
                  <a:lnTo>
                    <a:pt x="37960" y="0"/>
                  </a:lnTo>
                  <a:close/>
                </a:path>
              </a:pathLst>
            </a:custGeom>
            <a:solidFill>
              <a:srgbClr val="F2F2F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52" name="object 352" descr=""/>
            <p:cNvSpPr/>
            <p:nvPr/>
          </p:nvSpPr>
          <p:spPr>
            <a:xfrm>
              <a:off x="546138" y="8079066"/>
              <a:ext cx="0" cy="120650"/>
            </a:xfrm>
            <a:custGeom>
              <a:avLst/>
              <a:gdLst/>
              <a:ahLst/>
              <a:cxnLst/>
              <a:rect l="l" t="t" r="r" b="b"/>
              <a:pathLst>
                <a:path w="0" h="120650">
                  <a:moveTo>
                    <a:pt x="0" y="120192"/>
                  </a:moveTo>
                  <a:lnTo>
                    <a:pt x="0" y="0"/>
                  </a:lnTo>
                </a:path>
              </a:pathLst>
            </a:custGeom>
            <a:ln w="5054">
              <a:solidFill>
                <a:srgbClr val="F2F2F2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53" name="object 353" descr=""/>
            <p:cNvSpPr/>
            <p:nvPr/>
          </p:nvSpPr>
          <p:spPr>
            <a:xfrm>
              <a:off x="546138" y="8079066"/>
              <a:ext cx="0" cy="120650"/>
            </a:xfrm>
            <a:custGeom>
              <a:avLst/>
              <a:gdLst/>
              <a:ahLst/>
              <a:cxnLst/>
              <a:rect l="l" t="t" r="r" b="b"/>
              <a:pathLst>
                <a:path w="0" h="120650">
                  <a:moveTo>
                    <a:pt x="0" y="120192"/>
                  </a:moveTo>
                  <a:lnTo>
                    <a:pt x="0" y="0"/>
                  </a:lnTo>
                </a:path>
              </a:pathLst>
            </a:custGeom>
            <a:ln w="505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54" name="object 354" descr=""/>
            <p:cNvSpPr/>
            <p:nvPr/>
          </p:nvSpPr>
          <p:spPr>
            <a:xfrm>
              <a:off x="586625" y="8079066"/>
              <a:ext cx="6518275" cy="120650"/>
            </a:xfrm>
            <a:custGeom>
              <a:avLst/>
              <a:gdLst/>
              <a:ahLst/>
              <a:cxnLst/>
              <a:rect l="l" t="t" r="r" b="b"/>
              <a:pathLst>
                <a:path w="6518275" h="120650">
                  <a:moveTo>
                    <a:pt x="6517957" y="0"/>
                  </a:moveTo>
                  <a:lnTo>
                    <a:pt x="6479997" y="0"/>
                  </a:lnTo>
                  <a:lnTo>
                    <a:pt x="0" y="0"/>
                  </a:lnTo>
                  <a:lnTo>
                    <a:pt x="0" y="120192"/>
                  </a:lnTo>
                  <a:lnTo>
                    <a:pt x="6479997" y="120192"/>
                  </a:lnTo>
                  <a:lnTo>
                    <a:pt x="6517957" y="120192"/>
                  </a:lnTo>
                  <a:lnTo>
                    <a:pt x="6517957" y="0"/>
                  </a:lnTo>
                  <a:close/>
                </a:path>
              </a:pathLst>
            </a:custGeom>
            <a:solidFill>
              <a:srgbClr val="F2F2F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55" name="object 355" descr=""/>
            <p:cNvSpPr/>
            <p:nvPr/>
          </p:nvSpPr>
          <p:spPr>
            <a:xfrm>
              <a:off x="7107123" y="8079066"/>
              <a:ext cx="0" cy="120650"/>
            </a:xfrm>
            <a:custGeom>
              <a:avLst/>
              <a:gdLst/>
              <a:ahLst/>
              <a:cxnLst/>
              <a:rect l="l" t="t" r="r" b="b"/>
              <a:pathLst>
                <a:path w="0" h="120650">
                  <a:moveTo>
                    <a:pt x="0" y="120192"/>
                  </a:moveTo>
                  <a:lnTo>
                    <a:pt x="0" y="0"/>
                  </a:lnTo>
                </a:path>
              </a:pathLst>
            </a:custGeom>
            <a:ln w="5054">
              <a:solidFill>
                <a:srgbClr val="F2F2F2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56" name="object 356" descr=""/>
            <p:cNvSpPr/>
            <p:nvPr/>
          </p:nvSpPr>
          <p:spPr>
            <a:xfrm>
              <a:off x="7107123" y="8079066"/>
              <a:ext cx="0" cy="120650"/>
            </a:xfrm>
            <a:custGeom>
              <a:avLst/>
              <a:gdLst/>
              <a:ahLst/>
              <a:cxnLst/>
              <a:rect l="l" t="t" r="r" b="b"/>
              <a:pathLst>
                <a:path w="0" h="120650">
                  <a:moveTo>
                    <a:pt x="0" y="120192"/>
                  </a:moveTo>
                  <a:lnTo>
                    <a:pt x="0" y="0"/>
                  </a:lnTo>
                </a:path>
              </a:pathLst>
            </a:custGeom>
            <a:ln w="505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57" name="object 357" descr=""/>
            <p:cNvSpPr/>
            <p:nvPr/>
          </p:nvSpPr>
          <p:spPr>
            <a:xfrm>
              <a:off x="548665" y="8199259"/>
              <a:ext cx="38100" cy="120650"/>
            </a:xfrm>
            <a:custGeom>
              <a:avLst/>
              <a:gdLst/>
              <a:ahLst/>
              <a:cxnLst/>
              <a:rect l="l" t="t" r="r" b="b"/>
              <a:pathLst>
                <a:path w="38100" h="120650">
                  <a:moveTo>
                    <a:pt x="37960" y="0"/>
                  </a:moveTo>
                  <a:lnTo>
                    <a:pt x="0" y="0"/>
                  </a:lnTo>
                  <a:lnTo>
                    <a:pt x="0" y="120192"/>
                  </a:lnTo>
                  <a:lnTo>
                    <a:pt x="37960" y="120192"/>
                  </a:lnTo>
                  <a:lnTo>
                    <a:pt x="37960" y="0"/>
                  </a:lnTo>
                  <a:close/>
                </a:path>
              </a:pathLst>
            </a:custGeom>
            <a:solidFill>
              <a:srgbClr val="F2F2F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58" name="object 358" descr=""/>
            <p:cNvSpPr/>
            <p:nvPr/>
          </p:nvSpPr>
          <p:spPr>
            <a:xfrm>
              <a:off x="546138" y="8199259"/>
              <a:ext cx="0" cy="120650"/>
            </a:xfrm>
            <a:custGeom>
              <a:avLst/>
              <a:gdLst/>
              <a:ahLst/>
              <a:cxnLst/>
              <a:rect l="l" t="t" r="r" b="b"/>
              <a:pathLst>
                <a:path w="0" h="120650">
                  <a:moveTo>
                    <a:pt x="0" y="120192"/>
                  </a:moveTo>
                  <a:lnTo>
                    <a:pt x="0" y="0"/>
                  </a:lnTo>
                </a:path>
              </a:pathLst>
            </a:custGeom>
            <a:ln w="5054">
              <a:solidFill>
                <a:srgbClr val="F2F2F2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59" name="object 359" descr=""/>
            <p:cNvSpPr/>
            <p:nvPr/>
          </p:nvSpPr>
          <p:spPr>
            <a:xfrm>
              <a:off x="546138" y="8199259"/>
              <a:ext cx="0" cy="120650"/>
            </a:xfrm>
            <a:custGeom>
              <a:avLst/>
              <a:gdLst/>
              <a:ahLst/>
              <a:cxnLst/>
              <a:rect l="l" t="t" r="r" b="b"/>
              <a:pathLst>
                <a:path w="0" h="120650">
                  <a:moveTo>
                    <a:pt x="0" y="120192"/>
                  </a:moveTo>
                  <a:lnTo>
                    <a:pt x="0" y="0"/>
                  </a:lnTo>
                </a:path>
              </a:pathLst>
            </a:custGeom>
            <a:ln w="505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60" name="object 360" descr=""/>
            <p:cNvSpPr/>
            <p:nvPr/>
          </p:nvSpPr>
          <p:spPr>
            <a:xfrm>
              <a:off x="586625" y="8199259"/>
              <a:ext cx="6518275" cy="120650"/>
            </a:xfrm>
            <a:custGeom>
              <a:avLst/>
              <a:gdLst/>
              <a:ahLst/>
              <a:cxnLst/>
              <a:rect l="l" t="t" r="r" b="b"/>
              <a:pathLst>
                <a:path w="6518275" h="120650">
                  <a:moveTo>
                    <a:pt x="6517957" y="0"/>
                  </a:moveTo>
                  <a:lnTo>
                    <a:pt x="6479997" y="0"/>
                  </a:lnTo>
                  <a:lnTo>
                    <a:pt x="0" y="0"/>
                  </a:lnTo>
                  <a:lnTo>
                    <a:pt x="0" y="120192"/>
                  </a:lnTo>
                  <a:lnTo>
                    <a:pt x="6479997" y="120192"/>
                  </a:lnTo>
                  <a:lnTo>
                    <a:pt x="6517957" y="120192"/>
                  </a:lnTo>
                  <a:lnTo>
                    <a:pt x="6517957" y="0"/>
                  </a:lnTo>
                  <a:close/>
                </a:path>
              </a:pathLst>
            </a:custGeom>
            <a:solidFill>
              <a:srgbClr val="F2F2F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61" name="object 361" descr=""/>
            <p:cNvSpPr/>
            <p:nvPr/>
          </p:nvSpPr>
          <p:spPr>
            <a:xfrm>
              <a:off x="7107123" y="8199259"/>
              <a:ext cx="0" cy="120650"/>
            </a:xfrm>
            <a:custGeom>
              <a:avLst/>
              <a:gdLst/>
              <a:ahLst/>
              <a:cxnLst/>
              <a:rect l="l" t="t" r="r" b="b"/>
              <a:pathLst>
                <a:path w="0" h="120650">
                  <a:moveTo>
                    <a:pt x="0" y="120192"/>
                  </a:moveTo>
                  <a:lnTo>
                    <a:pt x="0" y="0"/>
                  </a:lnTo>
                </a:path>
              </a:pathLst>
            </a:custGeom>
            <a:ln w="5054">
              <a:solidFill>
                <a:srgbClr val="F2F2F2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62" name="object 362" descr=""/>
            <p:cNvSpPr/>
            <p:nvPr/>
          </p:nvSpPr>
          <p:spPr>
            <a:xfrm>
              <a:off x="7107123" y="8199259"/>
              <a:ext cx="0" cy="120650"/>
            </a:xfrm>
            <a:custGeom>
              <a:avLst/>
              <a:gdLst/>
              <a:ahLst/>
              <a:cxnLst/>
              <a:rect l="l" t="t" r="r" b="b"/>
              <a:pathLst>
                <a:path w="0" h="120650">
                  <a:moveTo>
                    <a:pt x="0" y="120192"/>
                  </a:moveTo>
                  <a:lnTo>
                    <a:pt x="0" y="0"/>
                  </a:lnTo>
                </a:path>
              </a:pathLst>
            </a:custGeom>
            <a:ln w="505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63" name="object 363" descr=""/>
            <p:cNvSpPr/>
            <p:nvPr/>
          </p:nvSpPr>
          <p:spPr>
            <a:xfrm>
              <a:off x="548665" y="8319465"/>
              <a:ext cx="38100" cy="120650"/>
            </a:xfrm>
            <a:custGeom>
              <a:avLst/>
              <a:gdLst/>
              <a:ahLst/>
              <a:cxnLst/>
              <a:rect l="l" t="t" r="r" b="b"/>
              <a:pathLst>
                <a:path w="38100" h="120650">
                  <a:moveTo>
                    <a:pt x="37960" y="0"/>
                  </a:moveTo>
                  <a:lnTo>
                    <a:pt x="0" y="0"/>
                  </a:lnTo>
                  <a:lnTo>
                    <a:pt x="0" y="120192"/>
                  </a:lnTo>
                  <a:lnTo>
                    <a:pt x="37960" y="120192"/>
                  </a:lnTo>
                  <a:lnTo>
                    <a:pt x="37960" y="0"/>
                  </a:lnTo>
                  <a:close/>
                </a:path>
              </a:pathLst>
            </a:custGeom>
            <a:solidFill>
              <a:srgbClr val="F2F2F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64" name="object 364" descr=""/>
            <p:cNvSpPr/>
            <p:nvPr/>
          </p:nvSpPr>
          <p:spPr>
            <a:xfrm>
              <a:off x="546138" y="8319465"/>
              <a:ext cx="0" cy="120650"/>
            </a:xfrm>
            <a:custGeom>
              <a:avLst/>
              <a:gdLst/>
              <a:ahLst/>
              <a:cxnLst/>
              <a:rect l="l" t="t" r="r" b="b"/>
              <a:pathLst>
                <a:path w="0" h="120650">
                  <a:moveTo>
                    <a:pt x="0" y="120192"/>
                  </a:moveTo>
                  <a:lnTo>
                    <a:pt x="0" y="0"/>
                  </a:lnTo>
                </a:path>
              </a:pathLst>
            </a:custGeom>
            <a:ln w="5054">
              <a:solidFill>
                <a:srgbClr val="F2F2F2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65" name="object 365" descr=""/>
            <p:cNvSpPr/>
            <p:nvPr/>
          </p:nvSpPr>
          <p:spPr>
            <a:xfrm>
              <a:off x="546138" y="8319465"/>
              <a:ext cx="0" cy="120650"/>
            </a:xfrm>
            <a:custGeom>
              <a:avLst/>
              <a:gdLst/>
              <a:ahLst/>
              <a:cxnLst/>
              <a:rect l="l" t="t" r="r" b="b"/>
              <a:pathLst>
                <a:path w="0" h="120650">
                  <a:moveTo>
                    <a:pt x="0" y="120192"/>
                  </a:moveTo>
                  <a:lnTo>
                    <a:pt x="0" y="0"/>
                  </a:lnTo>
                </a:path>
              </a:pathLst>
            </a:custGeom>
            <a:ln w="505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66" name="object 366" descr=""/>
            <p:cNvSpPr/>
            <p:nvPr/>
          </p:nvSpPr>
          <p:spPr>
            <a:xfrm>
              <a:off x="586625" y="8319465"/>
              <a:ext cx="6518275" cy="120650"/>
            </a:xfrm>
            <a:custGeom>
              <a:avLst/>
              <a:gdLst/>
              <a:ahLst/>
              <a:cxnLst/>
              <a:rect l="l" t="t" r="r" b="b"/>
              <a:pathLst>
                <a:path w="6518275" h="120650">
                  <a:moveTo>
                    <a:pt x="6517957" y="0"/>
                  </a:moveTo>
                  <a:lnTo>
                    <a:pt x="6479997" y="0"/>
                  </a:lnTo>
                  <a:lnTo>
                    <a:pt x="0" y="0"/>
                  </a:lnTo>
                  <a:lnTo>
                    <a:pt x="0" y="120192"/>
                  </a:lnTo>
                  <a:lnTo>
                    <a:pt x="6479997" y="120192"/>
                  </a:lnTo>
                  <a:lnTo>
                    <a:pt x="6517957" y="120192"/>
                  </a:lnTo>
                  <a:lnTo>
                    <a:pt x="6517957" y="0"/>
                  </a:lnTo>
                  <a:close/>
                </a:path>
              </a:pathLst>
            </a:custGeom>
            <a:solidFill>
              <a:srgbClr val="F2F2F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67" name="object 367" descr=""/>
            <p:cNvSpPr/>
            <p:nvPr/>
          </p:nvSpPr>
          <p:spPr>
            <a:xfrm>
              <a:off x="7107123" y="8319465"/>
              <a:ext cx="0" cy="120650"/>
            </a:xfrm>
            <a:custGeom>
              <a:avLst/>
              <a:gdLst/>
              <a:ahLst/>
              <a:cxnLst/>
              <a:rect l="l" t="t" r="r" b="b"/>
              <a:pathLst>
                <a:path w="0" h="120650">
                  <a:moveTo>
                    <a:pt x="0" y="120192"/>
                  </a:moveTo>
                  <a:lnTo>
                    <a:pt x="0" y="0"/>
                  </a:lnTo>
                </a:path>
              </a:pathLst>
            </a:custGeom>
            <a:ln w="5054">
              <a:solidFill>
                <a:srgbClr val="F2F2F2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68" name="object 368" descr=""/>
            <p:cNvSpPr/>
            <p:nvPr/>
          </p:nvSpPr>
          <p:spPr>
            <a:xfrm>
              <a:off x="7107123" y="8319465"/>
              <a:ext cx="0" cy="120650"/>
            </a:xfrm>
            <a:custGeom>
              <a:avLst/>
              <a:gdLst/>
              <a:ahLst/>
              <a:cxnLst/>
              <a:rect l="l" t="t" r="r" b="b"/>
              <a:pathLst>
                <a:path w="0" h="120650">
                  <a:moveTo>
                    <a:pt x="0" y="120192"/>
                  </a:moveTo>
                  <a:lnTo>
                    <a:pt x="0" y="0"/>
                  </a:lnTo>
                </a:path>
              </a:pathLst>
            </a:custGeom>
            <a:ln w="505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69" name="object 369" descr=""/>
            <p:cNvSpPr/>
            <p:nvPr/>
          </p:nvSpPr>
          <p:spPr>
            <a:xfrm>
              <a:off x="548665" y="8439658"/>
              <a:ext cx="38100" cy="120650"/>
            </a:xfrm>
            <a:custGeom>
              <a:avLst/>
              <a:gdLst/>
              <a:ahLst/>
              <a:cxnLst/>
              <a:rect l="l" t="t" r="r" b="b"/>
              <a:pathLst>
                <a:path w="38100" h="120650">
                  <a:moveTo>
                    <a:pt x="37960" y="0"/>
                  </a:moveTo>
                  <a:lnTo>
                    <a:pt x="0" y="0"/>
                  </a:lnTo>
                  <a:lnTo>
                    <a:pt x="0" y="120192"/>
                  </a:lnTo>
                  <a:lnTo>
                    <a:pt x="37960" y="120192"/>
                  </a:lnTo>
                  <a:lnTo>
                    <a:pt x="37960" y="0"/>
                  </a:lnTo>
                  <a:close/>
                </a:path>
              </a:pathLst>
            </a:custGeom>
            <a:solidFill>
              <a:srgbClr val="F2F2F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70" name="object 370" descr=""/>
            <p:cNvSpPr/>
            <p:nvPr/>
          </p:nvSpPr>
          <p:spPr>
            <a:xfrm>
              <a:off x="546138" y="8439658"/>
              <a:ext cx="0" cy="120650"/>
            </a:xfrm>
            <a:custGeom>
              <a:avLst/>
              <a:gdLst/>
              <a:ahLst/>
              <a:cxnLst/>
              <a:rect l="l" t="t" r="r" b="b"/>
              <a:pathLst>
                <a:path w="0" h="120650">
                  <a:moveTo>
                    <a:pt x="0" y="120192"/>
                  </a:moveTo>
                  <a:lnTo>
                    <a:pt x="0" y="0"/>
                  </a:lnTo>
                </a:path>
              </a:pathLst>
            </a:custGeom>
            <a:ln w="5054">
              <a:solidFill>
                <a:srgbClr val="F2F2F2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71" name="object 371" descr=""/>
            <p:cNvSpPr/>
            <p:nvPr/>
          </p:nvSpPr>
          <p:spPr>
            <a:xfrm>
              <a:off x="546138" y="8439658"/>
              <a:ext cx="0" cy="120650"/>
            </a:xfrm>
            <a:custGeom>
              <a:avLst/>
              <a:gdLst/>
              <a:ahLst/>
              <a:cxnLst/>
              <a:rect l="l" t="t" r="r" b="b"/>
              <a:pathLst>
                <a:path w="0" h="120650">
                  <a:moveTo>
                    <a:pt x="0" y="120192"/>
                  </a:moveTo>
                  <a:lnTo>
                    <a:pt x="0" y="0"/>
                  </a:lnTo>
                </a:path>
              </a:pathLst>
            </a:custGeom>
            <a:ln w="505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72" name="object 372" descr=""/>
            <p:cNvSpPr/>
            <p:nvPr/>
          </p:nvSpPr>
          <p:spPr>
            <a:xfrm>
              <a:off x="586625" y="8439657"/>
              <a:ext cx="6518275" cy="120650"/>
            </a:xfrm>
            <a:custGeom>
              <a:avLst/>
              <a:gdLst/>
              <a:ahLst/>
              <a:cxnLst/>
              <a:rect l="l" t="t" r="r" b="b"/>
              <a:pathLst>
                <a:path w="6518275" h="120650">
                  <a:moveTo>
                    <a:pt x="6517957" y="0"/>
                  </a:moveTo>
                  <a:lnTo>
                    <a:pt x="6479997" y="0"/>
                  </a:lnTo>
                  <a:lnTo>
                    <a:pt x="0" y="0"/>
                  </a:lnTo>
                  <a:lnTo>
                    <a:pt x="0" y="120192"/>
                  </a:lnTo>
                  <a:lnTo>
                    <a:pt x="6479997" y="120192"/>
                  </a:lnTo>
                  <a:lnTo>
                    <a:pt x="6517957" y="120192"/>
                  </a:lnTo>
                  <a:lnTo>
                    <a:pt x="6517957" y="0"/>
                  </a:lnTo>
                  <a:close/>
                </a:path>
              </a:pathLst>
            </a:custGeom>
            <a:solidFill>
              <a:srgbClr val="F2F2F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73" name="object 373" descr=""/>
            <p:cNvSpPr/>
            <p:nvPr/>
          </p:nvSpPr>
          <p:spPr>
            <a:xfrm>
              <a:off x="7107123" y="8439658"/>
              <a:ext cx="0" cy="120650"/>
            </a:xfrm>
            <a:custGeom>
              <a:avLst/>
              <a:gdLst/>
              <a:ahLst/>
              <a:cxnLst/>
              <a:rect l="l" t="t" r="r" b="b"/>
              <a:pathLst>
                <a:path w="0" h="120650">
                  <a:moveTo>
                    <a:pt x="0" y="120192"/>
                  </a:moveTo>
                  <a:lnTo>
                    <a:pt x="0" y="0"/>
                  </a:lnTo>
                </a:path>
              </a:pathLst>
            </a:custGeom>
            <a:ln w="5054">
              <a:solidFill>
                <a:srgbClr val="F2F2F2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74" name="object 374" descr=""/>
            <p:cNvSpPr/>
            <p:nvPr/>
          </p:nvSpPr>
          <p:spPr>
            <a:xfrm>
              <a:off x="7107123" y="8439658"/>
              <a:ext cx="0" cy="120650"/>
            </a:xfrm>
            <a:custGeom>
              <a:avLst/>
              <a:gdLst/>
              <a:ahLst/>
              <a:cxnLst/>
              <a:rect l="l" t="t" r="r" b="b"/>
              <a:pathLst>
                <a:path w="0" h="120650">
                  <a:moveTo>
                    <a:pt x="0" y="120192"/>
                  </a:moveTo>
                  <a:lnTo>
                    <a:pt x="0" y="0"/>
                  </a:lnTo>
                </a:path>
              </a:pathLst>
            </a:custGeom>
            <a:ln w="505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75" name="object 375" descr=""/>
            <p:cNvSpPr/>
            <p:nvPr/>
          </p:nvSpPr>
          <p:spPr>
            <a:xfrm>
              <a:off x="548665" y="8559863"/>
              <a:ext cx="38100" cy="120650"/>
            </a:xfrm>
            <a:custGeom>
              <a:avLst/>
              <a:gdLst/>
              <a:ahLst/>
              <a:cxnLst/>
              <a:rect l="l" t="t" r="r" b="b"/>
              <a:pathLst>
                <a:path w="38100" h="120650">
                  <a:moveTo>
                    <a:pt x="37960" y="0"/>
                  </a:moveTo>
                  <a:lnTo>
                    <a:pt x="0" y="0"/>
                  </a:lnTo>
                  <a:lnTo>
                    <a:pt x="0" y="120192"/>
                  </a:lnTo>
                  <a:lnTo>
                    <a:pt x="37960" y="120192"/>
                  </a:lnTo>
                  <a:lnTo>
                    <a:pt x="37960" y="0"/>
                  </a:lnTo>
                  <a:close/>
                </a:path>
              </a:pathLst>
            </a:custGeom>
            <a:solidFill>
              <a:srgbClr val="F2F2F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76" name="object 376" descr=""/>
            <p:cNvSpPr/>
            <p:nvPr/>
          </p:nvSpPr>
          <p:spPr>
            <a:xfrm>
              <a:off x="546138" y="8559863"/>
              <a:ext cx="0" cy="120650"/>
            </a:xfrm>
            <a:custGeom>
              <a:avLst/>
              <a:gdLst/>
              <a:ahLst/>
              <a:cxnLst/>
              <a:rect l="l" t="t" r="r" b="b"/>
              <a:pathLst>
                <a:path w="0" h="120650">
                  <a:moveTo>
                    <a:pt x="0" y="120192"/>
                  </a:moveTo>
                  <a:lnTo>
                    <a:pt x="0" y="0"/>
                  </a:lnTo>
                </a:path>
              </a:pathLst>
            </a:custGeom>
            <a:ln w="5054">
              <a:solidFill>
                <a:srgbClr val="F2F2F2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77" name="object 377" descr=""/>
            <p:cNvSpPr/>
            <p:nvPr/>
          </p:nvSpPr>
          <p:spPr>
            <a:xfrm>
              <a:off x="546138" y="8559863"/>
              <a:ext cx="0" cy="120650"/>
            </a:xfrm>
            <a:custGeom>
              <a:avLst/>
              <a:gdLst/>
              <a:ahLst/>
              <a:cxnLst/>
              <a:rect l="l" t="t" r="r" b="b"/>
              <a:pathLst>
                <a:path w="0" h="120650">
                  <a:moveTo>
                    <a:pt x="0" y="120192"/>
                  </a:moveTo>
                  <a:lnTo>
                    <a:pt x="0" y="0"/>
                  </a:lnTo>
                </a:path>
              </a:pathLst>
            </a:custGeom>
            <a:ln w="505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78" name="object 378" descr=""/>
            <p:cNvSpPr/>
            <p:nvPr/>
          </p:nvSpPr>
          <p:spPr>
            <a:xfrm>
              <a:off x="586625" y="8559863"/>
              <a:ext cx="6518275" cy="120650"/>
            </a:xfrm>
            <a:custGeom>
              <a:avLst/>
              <a:gdLst/>
              <a:ahLst/>
              <a:cxnLst/>
              <a:rect l="l" t="t" r="r" b="b"/>
              <a:pathLst>
                <a:path w="6518275" h="120650">
                  <a:moveTo>
                    <a:pt x="6517957" y="0"/>
                  </a:moveTo>
                  <a:lnTo>
                    <a:pt x="6479997" y="0"/>
                  </a:lnTo>
                  <a:lnTo>
                    <a:pt x="0" y="0"/>
                  </a:lnTo>
                  <a:lnTo>
                    <a:pt x="0" y="120192"/>
                  </a:lnTo>
                  <a:lnTo>
                    <a:pt x="6479997" y="120192"/>
                  </a:lnTo>
                  <a:lnTo>
                    <a:pt x="6517957" y="120192"/>
                  </a:lnTo>
                  <a:lnTo>
                    <a:pt x="6517957" y="0"/>
                  </a:lnTo>
                  <a:close/>
                </a:path>
              </a:pathLst>
            </a:custGeom>
            <a:solidFill>
              <a:srgbClr val="F2F2F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79" name="object 379" descr=""/>
            <p:cNvSpPr/>
            <p:nvPr/>
          </p:nvSpPr>
          <p:spPr>
            <a:xfrm>
              <a:off x="7107123" y="8559863"/>
              <a:ext cx="0" cy="120650"/>
            </a:xfrm>
            <a:custGeom>
              <a:avLst/>
              <a:gdLst/>
              <a:ahLst/>
              <a:cxnLst/>
              <a:rect l="l" t="t" r="r" b="b"/>
              <a:pathLst>
                <a:path w="0" h="120650">
                  <a:moveTo>
                    <a:pt x="0" y="120192"/>
                  </a:moveTo>
                  <a:lnTo>
                    <a:pt x="0" y="0"/>
                  </a:lnTo>
                </a:path>
              </a:pathLst>
            </a:custGeom>
            <a:ln w="5054">
              <a:solidFill>
                <a:srgbClr val="F2F2F2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80" name="object 380" descr=""/>
            <p:cNvSpPr/>
            <p:nvPr/>
          </p:nvSpPr>
          <p:spPr>
            <a:xfrm>
              <a:off x="7107123" y="8559863"/>
              <a:ext cx="0" cy="120650"/>
            </a:xfrm>
            <a:custGeom>
              <a:avLst/>
              <a:gdLst/>
              <a:ahLst/>
              <a:cxnLst/>
              <a:rect l="l" t="t" r="r" b="b"/>
              <a:pathLst>
                <a:path w="0" h="120650">
                  <a:moveTo>
                    <a:pt x="0" y="120192"/>
                  </a:moveTo>
                  <a:lnTo>
                    <a:pt x="0" y="0"/>
                  </a:lnTo>
                </a:path>
              </a:pathLst>
            </a:custGeom>
            <a:ln w="505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81" name="object 381" descr=""/>
            <p:cNvSpPr/>
            <p:nvPr/>
          </p:nvSpPr>
          <p:spPr>
            <a:xfrm>
              <a:off x="548665" y="8680056"/>
              <a:ext cx="38100" cy="120650"/>
            </a:xfrm>
            <a:custGeom>
              <a:avLst/>
              <a:gdLst/>
              <a:ahLst/>
              <a:cxnLst/>
              <a:rect l="l" t="t" r="r" b="b"/>
              <a:pathLst>
                <a:path w="38100" h="120650">
                  <a:moveTo>
                    <a:pt x="37960" y="0"/>
                  </a:moveTo>
                  <a:lnTo>
                    <a:pt x="0" y="0"/>
                  </a:lnTo>
                  <a:lnTo>
                    <a:pt x="0" y="120192"/>
                  </a:lnTo>
                  <a:lnTo>
                    <a:pt x="37960" y="120192"/>
                  </a:lnTo>
                  <a:lnTo>
                    <a:pt x="37960" y="0"/>
                  </a:lnTo>
                  <a:close/>
                </a:path>
              </a:pathLst>
            </a:custGeom>
            <a:solidFill>
              <a:srgbClr val="F2F2F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82" name="object 382" descr=""/>
            <p:cNvSpPr/>
            <p:nvPr/>
          </p:nvSpPr>
          <p:spPr>
            <a:xfrm>
              <a:off x="546138" y="8680056"/>
              <a:ext cx="0" cy="120650"/>
            </a:xfrm>
            <a:custGeom>
              <a:avLst/>
              <a:gdLst/>
              <a:ahLst/>
              <a:cxnLst/>
              <a:rect l="l" t="t" r="r" b="b"/>
              <a:pathLst>
                <a:path w="0" h="120650">
                  <a:moveTo>
                    <a:pt x="0" y="120192"/>
                  </a:moveTo>
                  <a:lnTo>
                    <a:pt x="0" y="0"/>
                  </a:lnTo>
                </a:path>
              </a:pathLst>
            </a:custGeom>
            <a:ln w="5054">
              <a:solidFill>
                <a:srgbClr val="F2F2F2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83" name="object 383" descr=""/>
            <p:cNvSpPr/>
            <p:nvPr/>
          </p:nvSpPr>
          <p:spPr>
            <a:xfrm>
              <a:off x="546138" y="8680056"/>
              <a:ext cx="0" cy="120650"/>
            </a:xfrm>
            <a:custGeom>
              <a:avLst/>
              <a:gdLst/>
              <a:ahLst/>
              <a:cxnLst/>
              <a:rect l="l" t="t" r="r" b="b"/>
              <a:pathLst>
                <a:path w="0" h="120650">
                  <a:moveTo>
                    <a:pt x="0" y="120192"/>
                  </a:moveTo>
                  <a:lnTo>
                    <a:pt x="0" y="0"/>
                  </a:lnTo>
                </a:path>
              </a:pathLst>
            </a:custGeom>
            <a:ln w="505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84" name="object 384" descr=""/>
            <p:cNvSpPr/>
            <p:nvPr/>
          </p:nvSpPr>
          <p:spPr>
            <a:xfrm>
              <a:off x="586625" y="8680056"/>
              <a:ext cx="6518275" cy="120650"/>
            </a:xfrm>
            <a:custGeom>
              <a:avLst/>
              <a:gdLst/>
              <a:ahLst/>
              <a:cxnLst/>
              <a:rect l="l" t="t" r="r" b="b"/>
              <a:pathLst>
                <a:path w="6518275" h="120650">
                  <a:moveTo>
                    <a:pt x="6517957" y="0"/>
                  </a:moveTo>
                  <a:lnTo>
                    <a:pt x="6479997" y="0"/>
                  </a:lnTo>
                  <a:lnTo>
                    <a:pt x="0" y="0"/>
                  </a:lnTo>
                  <a:lnTo>
                    <a:pt x="0" y="120192"/>
                  </a:lnTo>
                  <a:lnTo>
                    <a:pt x="6479997" y="120192"/>
                  </a:lnTo>
                  <a:lnTo>
                    <a:pt x="6517957" y="120192"/>
                  </a:lnTo>
                  <a:lnTo>
                    <a:pt x="6517957" y="0"/>
                  </a:lnTo>
                  <a:close/>
                </a:path>
              </a:pathLst>
            </a:custGeom>
            <a:solidFill>
              <a:srgbClr val="F2F2F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85" name="object 385" descr=""/>
            <p:cNvSpPr/>
            <p:nvPr/>
          </p:nvSpPr>
          <p:spPr>
            <a:xfrm>
              <a:off x="7107123" y="8680056"/>
              <a:ext cx="0" cy="120650"/>
            </a:xfrm>
            <a:custGeom>
              <a:avLst/>
              <a:gdLst/>
              <a:ahLst/>
              <a:cxnLst/>
              <a:rect l="l" t="t" r="r" b="b"/>
              <a:pathLst>
                <a:path w="0" h="120650">
                  <a:moveTo>
                    <a:pt x="0" y="120192"/>
                  </a:moveTo>
                  <a:lnTo>
                    <a:pt x="0" y="0"/>
                  </a:lnTo>
                </a:path>
              </a:pathLst>
            </a:custGeom>
            <a:ln w="5054">
              <a:solidFill>
                <a:srgbClr val="F2F2F2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86" name="object 386" descr=""/>
            <p:cNvSpPr/>
            <p:nvPr/>
          </p:nvSpPr>
          <p:spPr>
            <a:xfrm>
              <a:off x="7107123" y="8680056"/>
              <a:ext cx="0" cy="120650"/>
            </a:xfrm>
            <a:custGeom>
              <a:avLst/>
              <a:gdLst/>
              <a:ahLst/>
              <a:cxnLst/>
              <a:rect l="l" t="t" r="r" b="b"/>
              <a:pathLst>
                <a:path w="0" h="120650">
                  <a:moveTo>
                    <a:pt x="0" y="120192"/>
                  </a:moveTo>
                  <a:lnTo>
                    <a:pt x="0" y="0"/>
                  </a:lnTo>
                </a:path>
              </a:pathLst>
            </a:custGeom>
            <a:ln w="505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87" name="object 387" descr=""/>
            <p:cNvSpPr/>
            <p:nvPr/>
          </p:nvSpPr>
          <p:spPr>
            <a:xfrm>
              <a:off x="548665" y="8800261"/>
              <a:ext cx="38100" cy="120650"/>
            </a:xfrm>
            <a:custGeom>
              <a:avLst/>
              <a:gdLst/>
              <a:ahLst/>
              <a:cxnLst/>
              <a:rect l="l" t="t" r="r" b="b"/>
              <a:pathLst>
                <a:path w="38100" h="120650">
                  <a:moveTo>
                    <a:pt x="37960" y="0"/>
                  </a:moveTo>
                  <a:lnTo>
                    <a:pt x="0" y="0"/>
                  </a:lnTo>
                  <a:lnTo>
                    <a:pt x="0" y="120192"/>
                  </a:lnTo>
                  <a:lnTo>
                    <a:pt x="37960" y="120192"/>
                  </a:lnTo>
                  <a:lnTo>
                    <a:pt x="37960" y="0"/>
                  </a:lnTo>
                  <a:close/>
                </a:path>
              </a:pathLst>
            </a:custGeom>
            <a:solidFill>
              <a:srgbClr val="F2F2F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88" name="object 388" descr=""/>
            <p:cNvSpPr/>
            <p:nvPr/>
          </p:nvSpPr>
          <p:spPr>
            <a:xfrm>
              <a:off x="546138" y="8800261"/>
              <a:ext cx="0" cy="120650"/>
            </a:xfrm>
            <a:custGeom>
              <a:avLst/>
              <a:gdLst/>
              <a:ahLst/>
              <a:cxnLst/>
              <a:rect l="l" t="t" r="r" b="b"/>
              <a:pathLst>
                <a:path w="0" h="120650">
                  <a:moveTo>
                    <a:pt x="0" y="120192"/>
                  </a:moveTo>
                  <a:lnTo>
                    <a:pt x="0" y="0"/>
                  </a:lnTo>
                </a:path>
              </a:pathLst>
            </a:custGeom>
            <a:ln w="5054">
              <a:solidFill>
                <a:srgbClr val="F2F2F2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89" name="object 389" descr=""/>
            <p:cNvSpPr/>
            <p:nvPr/>
          </p:nvSpPr>
          <p:spPr>
            <a:xfrm>
              <a:off x="546138" y="8800261"/>
              <a:ext cx="0" cy="120650"/>
            </a:xfrm>
            <a:custGeom>
              <a:avLst/>
              <a:gdLst/>
              <a:ahLst/>
              <a:cxnLst/>
              <a:rect l="l" t="t" r="r" b="b"/>
              <a:pathLst>
                <a:path w="0" h="120650">
                  <a:moveTo>
                    <a:pt x="0" y="120192"/>
                  </a:moveTo>
                  <a:lnTo>
                    <a:pt x="0" y="0"/>
                  </a:lnTo>
                </a:path>
              </a:pathLst>
            </a:custGeom>
            <a:ln w="505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90" name="object 390" descr=""/>
            <p:cNvSpPr/>
            <p:nvPr/>
          </p:nvSpPr>
          <p:spPr>
            <a:xfrm>
              <a:off x="586625" y="8800261"/>
              <a:ext cx="6518275" cy="120650"/>
            </a:xfrm>
            <a:custGeom>
              <a:avLst/>
              <a:gdLst/>
              <a:ahLst/>
              <a:cxnLst/>
              <a:rect l="l" t="t" r="r" b="b"/>
              <a:pathLst>
                <a:path w="6518275" h="120650">
                  <a:moveTo>
                    <a:pt x="6517957" y="0"/>
                  </a:moveTo>
                  <a:lnTo>
                    <a:pt x="6479997" y="0"/>
                  </a:lnTo>
                  <a:lnTo>
                    <a:pt x="0" y="0"/>
                  </a:lnTo>
                  <a:lnTo>
                    <a:pt x="0" y="120192"/>
                  </a:lnTo>
                  <a:lnTo>
                    <a:pt x="6479997" y="120192"/>
                  </a:lnTo>
                  <a:lnTo>
                    <a:pt x="6517957" y="120192"/>
                  </a:lnTo>
                  <a:lnTo>
                    <a:pt x="6517957" y="0"/>
                  </a:lnTo>
                  <a:close/>
                </a:path>
              </a:pathLst>
            </a:custGeom>
            <a:solidFill>
              <a:srgbClr val="F2F2F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91" name="object 391" descr=""/>
            <p:cNvSpPr/>
            <p:nvPr/>
          </p:nvSpPr>
          <p:spPr>
            <a:xfrm>
              <a:off x="7107123" y="8800261"/>
              <a:ext cx="0" cy="120650"/>
            </a:xfrm>
            <a:custGeom>
              <a:avLst/>
              <a:gdLst/>
              <a:ahLst/>
              <a:cxnLst/>
              <a:rect l="l" t="t" r="r" b="b"/>
              <a:pathLst>
                <a:path w="0" h="120650">
                  <a:moveTo>
                    <a:pt x="0" y="120192"/>
                  </a:moveTo>
                  <a:lnTo>
                    <a:pt x="0" y="0"/>
                  </a:lnTo>
                </a:path>
              </a:pathLst>
            </a:custGeom>
            <a:ln w="5054">
              <a:solidFill>
                <a:srgbClr val="F2F2F2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92" name="object 392" descr=""/>
            <p:cNvSpPr/>
            <p:nvPr/>
          </p:nvSpPr>
          <p:spPr>
            <a:xfrm>
              <a:off x="7107123" y="8800261"/>
              <a:ext cx="0" cy="120650"/>
            </a:xfrm>
            <a:custGeom>
              <a:avLst/>
              <a:gdLst/>
              <a:ahLst/>
              <a:cxnLst/>
              <a:rect l="l" t="t" r="r" b="b"/>
              <a:pathLst>
                <a:path w="0" h="120650">
                  <a:moveTo>
                    <a:pt x="0" y="120192"/>
                  </a:moveTo>
                  <a:lnTo>
                    <a:pt x="0" y="0"/>
                  </a:lnTo>
                </a:path>
              </a:pathLst>
            </a:custGeom>
            <a:ln w="505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93" name="object 393" descr=""/>
            <p:cNvSpPr/>
            <p:nvPr/>
          </p:nvSpPr>
          <p:spPr>
            <a:xfrm>
              <a:off x="548665" y="8920454"/>
              <a:ext cx="38100" cy="120650"/>
            </a:xfrm>
            <a:custGeom>
              <a:avLst/>
              <a:gdLst/>
              <a:ahLst/>
              <a:cxnLst/>
              <a:rect l="l" t="t" r="r" b="b"/>
              <a:pathLst>
                <a:path w="38100" h="120650">
                  <a:moveTo>
                    <a:pt x="37960" y="0"/>
                  </a:moveTo>
                  <a:lnTo>
                    <a:pt x="0" y="0"/>
                  </a:lnTo>
                  <a:lnTo>
                    <a:pt x="0" y="120192"/>
                  </a:lnTo>
                  <a:lnTo>
                    <a:pt x="37960" y="120192"/>
                  </a:lnTo>
                  <a:lnTo>
                    <a:pt x="37960" y="0"/>
                  </a:lnTo>
                  <a:close/>
                </a:path>
              </a:pathLst>
            </a:custGeom>
            <a:solidFill>
              <a:srgbClr val="F2F2F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94" name="object 394" descr=""/>
            <p:cNvSpPr/>
            <p:nvPr/>
          </p:nvSpPr>
          <p:spPr>
            <a:xfrm>
              <a:off x="546138" y="8920454"/>
              <a:ext cx="0" cy="120650"/>
            </a:xfrm>
            <a:custGeom>
              <a:avLst/>
              <a:gdLst/>
              <a:ahLst/>
              <a:cxnLst/>
              <a:rect l="l" t="t" r="r" b="b"/>
              <a:pathLst>
                <a:path w="0" h="120650">
                  <a:moveTo>
                    <a:pt x="0" y="120192"/>
                  </a:moveTo>
                  <a:lnTo>
                    <a:pt x="0" y="0"/>
                  </a:lnTo>
                </a:path>
              </a:pathLst>
            </a:custGeom>
            <a:ln w="5054">
              <a:solidFill>
                <a:srgbClr val="F2F2F2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95" name="object 395" descr=""/>
            <p:cNvSpPr/>
            <p:nvPr/>
          </p:nvSpPr>
          <p:spPr>
            <a:xfrm>
              <a:off x="546138" y="8920454"/>
              <a:ext cx="0" cy="120650"/>
            </a:xfrm>
            <a:custGeom>
              <a:avLst/>
              <a:gdLst/>
              <a:ahLst/>
              <a:cxnLst/>
              <a:rect l="l" t="t" r="r" b="b"/>
              <a:pathLst>
                <a:path w="0" h="120650">
                  <a:moveTo>
                    <a:pt x="0" y="120192"/>
                  </a:moveTo>
                  <a:lnTo>
                    <a:pt x="0" y="0"/>
                  </a:lnTo>
                </a:path>
              </a:pathLst>
            </a:custGeom>
            <a:ln w="505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96" name="object 396" descr=""/>
            <p:cNvSpPr/>
            <p:nvPr/>
          </p:nvSpPr>
          <p:spPr>
            <a:xfrm>
              <a:off x="586625" y="8920454"/>
              <a:ext cx="6518275" cy="120650"/>
            </a:xfrm>
            <a:custGeom>
              <a:avLst/>
              <a:gdLst/>
              <a:ahLst/>
              <a:cxnLst/>
              <a:rect l="l" t="t" r="r" b="b"/>
              <a:pathLst>
                <a:path w="6518275" h="120650">
                  <a:moveTo>
                    <a:pt x="6517957" y="0"/>
                  </a:moveTo>
                  <a:lnTo>
                    <a:pt x="6479997" y="0"/>
                  </a:lnTo>
                  <a:lnTo>
                    <a:pt x="0" y="0"/>
                  </a:lnTo>
                  <a:lnTo>
                    <a:pt x="0" y="120205"/>
                  </a:lnTo>
                  <a:lnTo>
                    <a:pt x="6479997" y="120205"/>
                  </a:lnTo>
                  <a:lnTo>
                    <a:pt x="6517957" y="120205"/>
                  </a:lnTo>
                  <a:lnTo>
                    <a:pt x="6517957" y="0"/>
                  </a:lnTo>
                  <a:close/>
                </a:path>
              </a:pathLst>
            </a:custGeom>
            <a:solidFill>
              <a:srgbClr val="F2F2F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97" name="object 397" descr=""/>
            <p:cNvSpPr/>
            <p:nvPr/>
          </p:nvSpPr>
          <p:spPr>
            <a:xfrm>
              <a:off x="7107123" y="8920454"/>
              <a:ext cx="0" cy="120650"/>
            </a:xfrm>
            <a:custGeom>
              <a:avLst/>
              <a:gdLst/>
              <a:ahLst/>
              <a:cxnLst/>
              <a:rect l="l" t="t" r="r" b="b"/>
              <a:pathLst>
                <a:path w="0" h="120650">
                  <a:moveTo>
                    <a:pt x="0" y="120192"/>
                  </a:moveTo>
                  <a:lnTo>
                    <a:pt x="0" y="0"/>
                  </a:lnTo>
                </a:path>
              </a:pathLst>
            </a:custGeom>
            <a:ln w="5054">
              <a:solidFill>
                <a:srgbClr val="F2F2F2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98" name="object 398" descr=""/>
            <p:cNvSpPr/>
            <p:nvPr/>
          </p:nvSpPr>
          <p:spPr>
            <a:xfrm>
              <a:off x="7107123" y="8920454"/>
              <a:ext cx="0" cy="120650"/>
            </a:xfrm>
            <a:custGeom>
              <a:avLst/>
              <a:gdLst/>
              <a:ahLst/>
              <a:cxnLst/>
              <a:rect l="l" t="t" r="r" b="b"/>
              <a:pathLst>
                <a:path w="0" h="120650">
                  <a:moveTo>
                    <a:pt x="0" y="120192"/>
                  </a:moveTo>
                  <a:lnTo>
                    <a:pt x="0" y="0"/>
                  </a:lnTo>
                </a:path>
              </a:pathLst>
            </a:custGeom>
            <a:ln w="505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99" name="object 399" descr=""/>
            <p:cNvSpPr/>
            <p:nvPr/>
          </p:nvSpPr>
          <p:spPr>
            <a:xfrm>
              <a:off x="548665" y="9040660"/>
              <a:ext cx="38100" cy="120650"/>
            </a:xfrm>
            <a:custGeom>
              <a:avLst/>
              <a:gdLst/>
              <a:ahLst/>
              <a:cxnLst/>
              <a:rect l="l" t="t" r="r" b="b"/>
              <a:pathLst>
                <a:path w="38100" h="120650">
                  <a:moveTo>
                    <a:pt x="37960" y="0"/>
                  </a:moveTo>
                  <a:lnTo>
                    <a:pt x="0" y="0"/>
                  </a:lnTo>
                  <a:lnTo>
                    <a:pt x="0" y="120192"/>
                  </a:lnTo>
                  <a:lnTo>
                    <a:pt x="37960" y="120192"/>
                  </a:lnTo>
                  <a:lnTo>
                    <a:pt x="37960" y="0"/>
                  </a:lnTo>
                  <a:close/>
                </a:path>
              </a:pathLst>
            </a:custGeom>
            <a:solidFill>
              <a:srgbClr val="F2F2F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00" name="object 400" descr=""/>
            <p:cNvSpPr/>
            <p:nvPr/>
          </p:nvSpPr>
          <p:spPr>
            <a:xfrm>
              <a:off x="546138" y="9040660"/>
              <a:ext cx="0" cy="120650"/>
            </a:xfrm>
            <a:custGeom>
              <a:avLst/>
              <a:gdLst/>
              <a:ahLst/>
              <a:cxnLst/>
              <a:rect l="l" t="t" r="r" b="b"/>
              <a:pathLst>
                <a:path w="0" h="120650">
                  <a:moveTo>
                    <a:pt x="0" y="120192"/>
                  </a:moveTo>
                  <a:lnTo>
                    <a:pt x="0" y="0"/>
                  </a:lnTo>
                </a:path>
              </a:pathLst>
            </a:custGeom>
            <a:ln w="5054">
              <a:solidFill>
                <a:srgbClr val="F2F2F2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01" name="object 401" descr=""/>
            <p:cNvSpPr/>
            <p:nvPr/>
          </p:nvSpPr>
          <p:spPr>
            <a:xfrm>
              <a:off x="546138" y="9040660"/>
              <a:ext cx="0" cy="120650"/>
            </a:xfrm>
            <a:custGeom>
              <a:avLst/>
              <a:gdLst/>
              <a:ahLst/>
              <a:cxnLst/>
              <a:rect l="l" t="t" r="r" b="b"/>
              <a:pathLst>
                <a:path w="0" h="120650">
                  <a:moveTo>
                    <a:pt x="0" y="120192"/>
                  </a:moveTo>
                  <a:lnTo>
                    <a:pt x="0" y="0"/>
                  </a:lnTo>
                </a:path>
              </a:pathLst>
            </a:custGeom>
            <a:ln w="505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02" name="object 402" descr=""/>
            <p:cNvSpPr/>
            <p:nvPr/>
          </p:nvSpPr>
          <p:spPr>
            <a:xfrm>
              <a:off x="586625" y="9040660"/>
              <a:ext cx="6518275" cy="120650"/>
            </a:xfrm>
            <a:custGeom>
              <a:avLst/>
              <a:gdLst/>
              <a:ahLst/>
              <a:cxnLst/>
              <a:rect l="l" t="t" r="r" b="b"/>
              <a:pathLst>
                <a:path w="6518275" h="120650">
                  <a:moveTo>
                    <a:pt x="6517957" y="0"/>
                  </a:moveTo>
                  <a:lnTo>
                    <a:pt x="6479997" y="0"/>
                  </a:lnTo>
                  <a:lnTo>
                    <a:pt x="0" y="0"/>
                  </a:lnTo>
                  <a:lnTo>
                    <a:pt x="0" y="120192"/>
                  </a:lnTo>
                  <a:lnTo>
                    <a:pt x="6479997" y="120192"/>
                  </a:lnTo>
                  <a:lnTo>
                    <a:pt x="6517957" y="120192"/>
                  </a:lnTo>
                  <a:lnTo>
                    <a:pt x="6517957" y="0"/>
                  </a:lnTo>
                  <a:close/>
                </a:path>
              </a:pathLst>
            </a:custGeom>
            <a:solidFill>
              <a:srgbClr val="F2F2F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03" name="object 403" descr=""/>
            <p:cNvSpPr/>
            <p:nvPr/>
          </p:nvSpPr>
          <p:spPr>
            <a:xfrm>
              <a:off x="7107123" y="9040660"/>
              <a:ext cx="0" cy="120650"/>
            </a:xfrm>
            <a:custGeom>
              <a:avLst/>
              <a:gdLst/>
              <a:ahLst/>
              <a:cxnLst/>
              <a:rect l="l" t="t" r="r" b="b"/>
              <a:pathLst>
                <a:path w="0" h="120650">
                  <a:moveTo>
                    <a:pt x="0" y="120192"/>
                  </a:moveTo>
                  <a:lnTo>
                    <a:pt x="0" y="0"/>
                  </a:lnTo>
                </a:path>
              </a:pathLst>
            </a:custGeom>
            <a:ln w="5054">
              <a:solidFill>
                <a:srgbClr val="F2F2F2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04" name="object 404" descr=""/>
            <p:cNvSpPr/>
            <p:nvPr/>
          </p:nvSpPr>
          <p:spPr>
            <a:xfrm>
              <a:off x="7107123" y="9040660"/>
              <a:ext cx="0" cy="120650"/>
            </a:xfrm>
            <a:custGeom>
              <a:avLst/>
              <a:gdLst/>
              <a:ahLst/>
              <a:cxnLst/>
              <a:rect l="l" t="t" r="r" b="b"/>
              <a:pathLst>
                <a:path w="0" h="120650">
                  <a:moveTo>
                    <a:pt x="0" y="120192"/>
                  </a:moveTo>
                  <a:lnTo>
                    <a:pt x="0" y="0"/>
                  </a:lnTo>
                </a:path>
              </a:pathLst>
            </a:custGeom>
            <a:ln w="505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05" name="object 405" descr=""/>
            <p:cNvSpPr/>
            <p:nvPr/>
          </p:nvSpPr>
          <p:spPr>
            <a:xfrm>
              <a:off x="548665" y="9160852"/>
              <a:ext cx="38100" cy="120650"/>
            </a:xfrm>
            <a:custGeom>
              <a:avLst/>
              <a:gdLst/>
              <a:ahLst/>
              <a:cxnLst/>
              <a:rect l="l" t="t" r="r" b="b"/>
              <a:pathLst>
                <a:path w="38100" h="120650">
                  <a:moveTo>
                    <a:pt x="37960" y="0"/>
                  </a:moveTo>
                  <a:lnTo>
                    <a:pt x="0" y="0"/>
                  </a:lnTo>
                  <a:lnTo>
                    <a:pt x="0" y="120192"/>
                  </a:lnTo>
                  <a:lnTo>
                    <a:pt x="37960" y="120192"/>
                  </a:lnTo>
                  <a:lnTo>
                    <a:pt x="37960" y="0"/>
                  </a:lnTo>
                  <a:close/>
                </a:path>
              </a:pathLst>
            </a:custGeom>
            <a:solidFill>
              <a:srgbClr val="F2F2F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06" name="object 406" descr=""/>
            <p:cNvSpPr/>
            <p:nvPr/>
          </p:nvSpPr>
          <p:spPr>
            <a:xfrm>
              <a:off x="546138" y="9160852"/>
              <a:ext cx="0" cy="120650"/>
            </a:xfrm>
            <a:custGeom>
              <a:avLst/>
              <a:gdLst/>
              <a:ahLst/>
              <a:cxnLst/>
              <a:rect l="l" t="t" r="r" b="b"/>
              <a:pathLst>
                <a:path w="0" h="120650">
                  <a:moveTo>
                    <a:pt x="0" y="120192"/>
                  </a:moveTo>
                  <a:lnTo>
                    <a:pt x="0" y="0"/>
                  </a:lnTo>
                </a:path>
              </a:pathLst>
            </a:custGeom>
            <a:ln w="5054">
              <a:solidFill>
                <a:srgbClr val="F2F2F2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07" name="object 407" descr=""/>
            <p:cNvSpPr/>
            <p:nvPr/>
          </p:nvSpPr>
          <p:spPr>
            <a:xfrm>
              <a:off x="546138" y="9160852"/>
              <a:ext cx="0" cy="120650"/>
            </a:xfrm>
            <a:custGeom>
              <a:avLst/>
              <a:gdLst/>
              <a:ahLst/>
              <a:cxnLst/>
              <a:rect l="l" t="t" r="r" b="b"/>
              <a:pathLst>
                <a:path w="0" h="120650">
                  <a:moveTo>
                    <a:pt x="0" y="120192"/>
                  </a:moveTo>
                  <a:lnTo>
                    <a:pt x="0" y="0"/>
                  </a:lnTo>
                </a:path>
              </a:pathLst>
            </a:custGeom>
            <a:ln w="505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08" name="object 408" descr=""/>
            <p:cNvSpPr/>
            <p:nvPr/>
          </p:nvSpPr>
          <p:spPr>
            <a:xfrm>
              <a:off x="586625" y="9160852"/>
              <a:ext cx="6518275" cy="120650"/>
            </a:xfrm>
            <a:custGeom>
              <a:avLst/>
              <a:gdLst/>
              <a:ahLst/>
              <a:cxnLst/>
              <a:rect l="l" t="t" r="r" b="b"/>
              <a:pathLst>
                <a:path w="6518275" h="120650">
                  <a:moveTo>
                    <a:pt x="6517957" y="0"/>
                  </a:moveTo>
                  <a:lnTo>
                    <a:pt x="6479997" y="0"/>
                  </a:lnTo>
                  <a:lnTo>
                    <a:pt x="0" y="0"/>
                  </a:lnTo>
                  <a:lnTo>
                    <a:pt x="0" y="120192"/>
                  </a:lnTo>
                  <a:lnTo>
                    <a:pt x="6479997" y="120192"/>
                  </a:lnTo>
                  <a:lnTo>
                    <a:pt x="6517957" y="120192"/>
                  </a:lnTo>
                  <a:lnTo>
                    <a:pt x="6517957" y="0"/>
                  </a:lnTo>
                  <a:close/>
                </a:path>
              </a:pathLst>
            </a:custGeom>
            <a:solidFill>
              <a:srgbClr val="F2F2F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09" name="object 409" descr=""/>
            <p:cNvSpPr/>
            <p:nvPr/>
          </p:nvSpPr>
          <p:spPr>
            <a:xfrm>
              <a:off x="7107123" y="9160852"/>
              <a:ext cx="0" cy="120650"/>
            </a:xfrm>
            <a:custGeom>
              <a:avLst/>
              <a:gdLst/>
              <a:ahLst/>
              <a:cxnLst/>
              <a:rect l="l" t="t" r="r" b="b"/>
              <a:pathLst>
                <a:path w="0" h="120650">
                  <a:moveTo>
                    <a:pt x="0" y="120192"/>
                  </a:moveTo>
                  <a:lnTo>
                    <a:pt x="0" y="0"/>
                  </a:lnTo>
                </a:path>
              </a:pathLst>
            </a:custGeom>
            <a:ln w="5054">
              <a:solidFill>
                <a:srgbClr val="F2F2F2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10" name="object 410" descr=""/>
            <p:cNvSpPr/>
            <p:nvPr/>
          </p:nvSpPr>
          <p:spPr>
            <a:xfrm>
              <a:off x="7107123" y="9160852"/>
              <a:ext cx="0" cy="120650"/>
            </a:xfrm>
            <a:custGeom>
              <a:avLst/>
              <a:gdLst/>
              <a:ahLst/>
              <a:cxnLst/>
              <a:rect l="l" t="t" r="r" b="b"/>
              <a:pathLst>
                <a:path w="0" h="120650">
                  <a:moveTo>
                    <a:pt x="0" y="120192"/>
                  </a:moveTo>
                  <a:lnTo>
                    <a:pt x="0" y="0"/>
                  </a:lnTo>
                </a:path>
              </a:pathLst>
            </a:custGeom>
            <a:ln w="505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11" name="object 411" descr=""/>
            <p:cNvSpPr/>
            <p:nvPr/>
          </p:nvSpPr>
          <p:spPr>
            <a:xfrm>
              <a:off x="548665" y="9281058"/>
              <a:ext cx="38100" cy="120650"/>
            </a:xfrm>
            <a:custGeom>
              <a:avLst/>
              <a:gdLst/>
              <a:ahLst/>
              <a:cxnLst/>
              <a:rect l="l" t="t" r="r" b="b"/>
              <a:pathLst>
                <a:path w="38100" h="120650">
                  <a:moveTo>
                    <a:pt x="37960" y="0"/>
                  </a:moveTo>
                  <a:lnTo>
                    <a:pt x="0" y="0"/>
                  </a:lnTo>
                  <a:lnTo>
                    <a:pt x="0" y="120192"/>
                  </a:lnTo>
                  <a:lnTo>
                    <a:pt x="37960" y="120192"/>
                  </a:lnTo>
                  <a:lnTo>
                    <a:pt x="37960" y="0"/>
                  </a:lnTo>
                  <a:close/>
                </a:path>
              </a:pathLst>
            </a:custGeom>
            <a:solidFill>
              <a:srgbClr val="F2F2F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12" name="object 412" descr=""/>
            <p:cNvSpPr/>
            <p:nvPr/>
          </p:nvSpPr>
          <p:spPr>
            <a:xfrm>
              <a:off x="546138" y="9281058"/>
              <a:ext cx="0" cy="120650"/>
            </a:xfrm>
            <a:custGeom>
              <a:avLst/>
              <a:gdLst/>
              <a:ahLst/>
              <a:cxnLst/>
              <a:rect l="l" t="t" r="r" b="b"/>
              <a:pathLst>
                <a:path w="0" h="120650">
                  <a:moveTo>
                    <a:pt x="0" y="120192"/>
                  </a:moveTo>
                  <a:lnTo>
                    <a:pt x="0" y="0"/>
                  </a:lnTo>
                </a:path>
              </a:pathLst>
            </a:custGeom>
            <a:ln w="5054">
              <a:solidFill>
                <a:srgbClr val="F2F2F2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13" name="object 413" descr=""/>
            <p:cNvSpPr/>
            <p:nvPr/>
          </p:nvSpPr>
          <p:spPr>
            <a:xfrm>
              <a:off x="546138" y="9281058"/>
              <a:ext cx="0" cy="120650"/>
            </a:xfrm>
            <a:custGeom>
              <a:avLst/>
              <a:gdLst/>
              <a:ahLst/>
              <a:cxnLst/>
              <a:rect l="l" t="t" r="r" b="b"/>
              <a:pathLst>
                <a:path w="0" h="120650">
                  <a:moveTo>
                    <a:pt x="0" y="120192"/>
                  </a:moveTo>
                  <a:lnTo>
                    <a:pt x="0" y="0"/>
                  </a:lnTo>
                </a:path>
              </a:pathLst>
            </a:custGeom>
            <a:ln w="505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14" name="object 414" descr=""/>
            <p:cNvSpPr/>
            <p:nvPr/>
          </p:nvSpPr>
          <p:spPr>
            <a:xfrm>
              <a:off x="586625" y="9281058"/>
              <a:ext cx="6518275" cy="120650"/>
            </a:xfrm>
            <a:custGeom>
              <a:avLst/>
              <a:gdLst/>
              <a:ahLst/>
              <a:cxnLst/>
              <a:rect l="l" t="t" r="r" b="b"/>
              <a:pathLst>
                <a:path w="6518275" h="120650">
                  <a:moveTo>
                    <a:pt x="6517957" y="0"/>
                  </a:moveTo>
                  <a:lnTo>
                    <a:pt x="6479997" y="0"/>
                  </a:lnTo>
                  <a:lnTo>
                    <a:pt x="0" y="0"/>
                  </a:lnTo>
                  <a:lnTo>
                    <a:pt x="0" y="120192"/>
                  </a:lnTo>
                  <a:lnTo>
                    <a:pt x="6479997" y="120192"/>
                  </a:lnTo>
                  <a:lnTo>
                    <a:pt x="6517957" y="120192"/>
                  </a:lnTo>
                  <a:lnTo>
                    <a:pt x="6517957" y="0"/>
                  </a:lnTo>
                  <a:close/>
                </a:path>
              </a:pathLst>
            </a:custGeom>
            <a:solidFill>
              <a:srgbClr val="F2F2F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15" name="object 415" descr=""/>
            <p:cNvSpPr/>
            <p:nvPr/>
          </p:nvSpPr>
          <p:spPr>
            <a:xfrm>
              <a:off x="7107123" y="9281058"/>
              <a:ext cx="0" cy="120650"/>
            </a:xfrm>
            <a:custGeom>
              <a:avLst/>
              <a:gdLst/>
              <a:ahLst/>
              <a:cxnLst/>
              <a:rect l="l" t="t" r="r" b="b"/>
              <a:pathLst>
                <a:path w="0" h="120650">
                  <a:moveTo>
                    <a:pt x="0" y="120192"/>
                  </a:moveTo>
                  <a:lnTo>
                    <a:pt x="0" y="0"/>
                  </a:lnTo>
                </a:path>
              </a:pathLst>
            </a:custGeom>
            <a:ln w="5054">
              <a:solidFill>
                <a:srgbClr val="F2F2F2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16" name="object 416" descr=""/>
            <p:cNvSpPr/>
            <p:nvPr/>
          </p:nvSpPr>
          <p:spPr>
            <a:xfrm>
              <a:off x="7107123" y="9281058"/>
              <a:ext cx="0" cy="120650"/>
            </a:xfrm>
            <a:custGeom>
              <a:avLst/>
              <a:gdLst/>
              <a:ahLst/>
              <a:cxnLst/>
              <a:rect l="l" t="t" r="r" b="b"/>
              <a:pathLst>
                <a:path w="0" h="120650">
                  <a:moveTo>
                    <a:pt x="0" y="120192"/>
                  </a:moveTo>
                  <a:lnTo>
                    <a:pt x="0" y="0"/>
                  </a:lnTo>
                </a:path>
              </a:pathLst>
            </a:custGeom>
            <a:ln w="505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17" name="object 417" descr=""/>
            <p:cNvSpPr/>
            <p:nvPr/>
          </p:nvSpPr>
          <p:spPr>
            <a:xfrm>
              <a:off x="548665" y="9401251"/>
              <a:ext cx="38100" cy="120650"/>
            </a:xfrm>
            <a:custGeom>
              <a:avLst/>
              <a:gdLst/>
              <a:ahLst/>
              <a:cxnLst/>
              <a:rect l="l" t="t" r="r" b="b"/>
              <a:pathLst>
                <a:path w="38100" h="120650">
                  <a:moveTo>
                    <a:pt x="37960" y="0"/>
                  </a:moveTo>
                  <a:lnTo>
                    <a:pt x="0" y="0"/>
                  </a:lnTo>
                  <a:lnTo>
                    <a:pt x="0" y="120192"/>
                  </a:lnTo>
                  <a:lnTo>
                    <a:pt x="37960" y="120192"/>
                  </a:lnTo>
                  <a:lnTo>
                    <a:pt x="37960" y="0"/>
                  </a:lnTo>
                  <a:close/>
                </a:path>
              </a:pathLst>
            </a:custGeom>
            <a:solidFill>
              <a:srgbClr val="F2F2F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18" name="object 418" descr=""/>
            <p:cNvSpPr/>
            <p:nvPr/>
          </p:nvSpPr>
          <p:spPr>
            <a:xfrm>
              <a:off x="546138" y="9401251"/>
              <a:ext cx="0" cy="120650"/>
            </a:xfrm>
            <a:custGeom>
              <a:avLst/>
              <a:gdLst/>
              <a:ahLst/>
              <a:cxnLst/>
              <a:rect l="l" t="t" r="r" b="b"/>
              <a:pathLst>
                <a:path w="0" h="120650">
                  <a:moveTo>
                    <a:pt x="0" y="120192"/>
                  </a:moveTo>
                  <a:lnTo>
                    <a:pt x="0" y="0"/>
                  </a:lnTo>
                </a:path>
              </a:pathLst>
            </a:custGeom>
            <a:ln w="5054">
              <a:solidFill>
                <a:srgbClr val="F2F2F2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19" name="object 419" descr=""/>
            <p:cNvSpPr/>
            <p:nvPr/>
          </p:nvSpPr>
          <p:spPr>
            <a:xfrm>
              <a:off x="546138" y="9401251"/>
              <a:ext cx="0" cy="120650"/>
            </a:xfrm>
            <a:custGeom>
              <a:avLst/>
              <a:gdLst/>
              <a:ahLst/>
              <a:cxnLst/>
              <a:rect l="l" t="t" r="r" b="b"/>
              <a:pathLst>
                <a:path w="0" h="120650">
                  <a:moveTo>
                    <a:pt x="0" y="120192"/>
                  </a:moveTo>
                  <a:lnTo>
                    <a:pt x="0" y="0"/>
                  </a:lnTo>
                </a:path>
              </a:pathLst>
            </a:custGeom>
            <a:ln w="505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20" name="object 420" descr=""/>
            <p:cNvSpPr/>
            <p:nvPr/>
          </p:nvSpPr>
          <p:spPr>
            <a:xfrm>
              <a:off x="586625" y="9401251"/>
              <a:ext cx="6518275" cy="120650"/>
            </a:xfrm>
            <a:custGeom>
              <a:avLst/>
              <a:gdLst/>
              <a:ahLst/>
              <a:cxnLst/>
              <a:rect l="l" t="t" r="r" b="b"/>
              <a:pathLst>
                <a:path w="6518275" h="120650">
                  <a:moveTo>
                    <a:pt x="6517957" y="0"/>
                  </a:moveTo>
                  <a:lnTo>
                    <a:pt x="6479997" y="0"/>
                  </a:lnTo>
                  <a:lnTo>
                    <a:pt x="0" y="0"/>
                  </a:lnTo>
                  <a:lnTo>
                    <a:pt x="0" y="120192"/>
                  </a:lnTo>
                  <a:lnTo>
                    <a:pt x="6479997" y="120192"/>
                  </a:lnTo>
                  <a:lnTo>
                    <a:pt x="6517957" y="120192"/>
                  </a:lnTo>
                  <a:lnTo>
                    <a:pt x="6517957" y="0"/>
                  </a:lnTo>
                  <a:close/>
                </a:path>
              </a:pathLst>
            </a:custGeom>
            <a:solidFill>
              <a:srgbClr val="F2F2F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21" name="object 421" descr=""/>
            <p:cNvSpPr/>
            <p:nvPr/>
          </p:nvSpPr>
          <p:spPr>
            <a:xfrm>
              <a:off x="7107123" y="9401251"/>
              <a:ext cx="0" cy="120650"/>
            </a:xfrm>
            <a:custGeom>
              <a:avLst/>
              <a:gdLst/>
              <a:ahLst/>
              <a:cxnLst/>
              <a:rect l="l" t="t" r="r" b="b"/>
              <a:pathLst>
                <a:path w="0" h="120650">
                  <a:moveTo>
                    <a:pt x="0" y="120192"/>
                  </a:moveTo>
                  <a:lnTo>
                    <a:pt x="0" y="0"/>
                  </a:lnTo>
                </a:path>
              </a:pathLst>
            </a:custGeom>
            <a:ln w="5054">
              <a:solidFill>
                <a:srgbClr val="F2F2F2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22" name="object 422" descr=""/>
            <p:cNvSpPr/>
            <p:nvPr/>
          </p:nvSpPr>
          <p:spPr>
            <a:xfrm>
              <a:off x="7107123" y="9401251"/>
              <a:ext cx="0" cy="120650"/>
            </a:xfrm>
            <a:custGeom>
              <a:avLst/>
              <a:gdLst/>
              <a:ahLst/>
              <a:cxnLst/>
              <a:rect l="l" t="t" r="r" b="b"/>
              <a:pathLst>
                <a:path w="0" h="120650">
                  <a:moveTo>
                    <a:pt x="0" y="120192"/>
                  </a:moveTo>
                  <a:lnTo>
                    <a:pt x="0" y="0"/>
                  </a:lnTo>
                </a:path>
              </a:pathLst>
            </a:custGeom>
            <a:ln w="505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23" name="object 423" descr=""/>
            <p:cNvSpPr/>
            <p:nvPr/>
          </p:nvSpPr>
          <p:spPr>
            <a:xfrm>
              <a:off x="548665" y="9521456"/>
              <a:ext cx="38100" cy="120650"/>
            </a:xfrm>
            <a:custGeom>
              <a:avLst/>
              <a:gdLst/>
              <a:ahLst/>
              <a:cxnLst/>
              <a:rect l="l" t="t" r="r" b="b"/>
              <a:pathLst>
                <a:path w="38100" h="120650">
                  <a:moveTo>
                    <a:pt x="37960" y="0"/>
                  </a:moveTo>
                  <a:lnTo>
                    <a:pt x="0" y="0"/>
                  </a:lnTo>
                  <a:lnTo>
                    <a:pt x="0" y="120192"/>
                  </a:lnTo>
                  <a:lnTo>
                    <a:pt x="37960" y="120192"/>
                  </a:lnTo>
                  <a:lnTo>
                    <a:pt x="37960" y="0"/>
                  </a:lnTo>
                  <a:close/>
                </a:path>
              </a:pathLst>
            </a:custGeom>
            <a:solidFill>
              <a:srgbClr val="F2F2F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24" name="object 424" descr=""/>
            <p:cNvSpPr/>
            <p:nvPr/>
          </p:nvSpPr>
          <p:spPr>
            <a:xfrm>
              <a:off x="546138" y="9521456"/>
              <a:ext cx="0" cy="120650"/>
            </a:xfrm>
            <a:custGeom>
              <a:avLst/>
              <a:gdLst/>
              <a:ahLst/>
              <a:cxnLst/>
              <a:rect l="l" t="t" r="r" b="b"/>
              <a:pathLst>
                <a:path w="0" h="120650">
                  <a:moveTo>
                    <a:pt x="0" y="120192"/>
                  </a:moveTo>
                  <a:lnTo>
                    <a:pt x="0" y="0"/>
                  </a:lnTo>
                </a:path>
              </a:pathLst>
            </a:custGeom>
            <a:ln w="5054">
              <a:solidFill>
                <a:srgbClr val="F2F2F2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25" name="object 425" descr=""/>
            <p:cNvSpPr/>
            <p:nvPr/>
          </p:nvSpPr>
          <p:spPr>
            <a:xfrm>
              <a:off x="546138" y="9521456"/>
              <a:ext cx="0" cy="120650"/>
            </a:xfrm>
            <a:custGeom>
              <a:avLst/>
              <a:gdLst/>
              <a:ahLst/>
              <a:cxnLst/>
              <a:rect l="l" t="t" r="r" b="b"/>
              <a:pathLst>
                <a:path w="0" h="120650">
                  <a:moveTo>
                    <a:pt x="0" y="120192"/>
                  </a:moveTo>
                  <a:lnTo>
                    <a:pt x="0" y="0"/>
                  </a:lnTo>
                </a:path>
              </a:pathLst>
            </a:custGeom>
            <a:ln w="505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26" name="object 426" descr=""/>
            <p:cNvSpPr/>
            <p:nvPr/>
          </p:nvSpPr>
          <p:spPr>
            <a:xfrm>
              <a:off x="586625" y="9521456"/>
              <a:ext cx="6518275" cy="120650"/>
            </a:xfrm>
            <a:custGeom>
              <a:avLst/>
              <a:gdLst/>
              <a:ahLst/>
              <a:cxnLst/>
              <a:rect l="l" t="t" r="r" b="b"/>
              <a:pathLst>
                <a:path w="6518275" h="120650">
                  <a:moveTo>
                    <a:pt x="6517957" y="0"/>
                  </a:moveTo>
                  <a:lnTo>
                    <a:pt x="6479997" y="0"/>
                  </a:lnTo>
                  <a:lnTo>
                    <a:pt x="0" y="0"/>
                  </a:lnTo>
                  <a:lnTo>
                    <a:pt x="0" y="120192"/>
                  </a:lnTo>
                  <a:lnTo>
                    <a:pt x="6479997" y="120192"/>
                  </a:lnTo>
                  <a:lnTo>
                    <a:pt x="6517957" y="120192"/>
                  </a:lnTo>
                  <a:lnTo>
                    <a:pt x="6517957" y="0"/>
                  </a:lnTo>
                  <a:close/>
                </a:path>
              </a:pathLst>
            </a:custGeom>
            <a:solidFill>
              <a:srgbClr val="F2F2F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27" name="object 427" descr=""/>
            <p:cNvSpPr/>
            <p:nvPr/>
          </p:nvSpPr>
          <p:spPr>
            <a:xfrm>
              <a:off x="7107123" y="9521456"/>
              <a:ext cx="0" cy="120650"/>
            </a:xfrm>
            <a:custGeom>
              <a:avLst/>
              <a:gdLst/>
              <a:ahLst/>
              <a:cxnLst/>
              <a:rect l="l" t="t" r="r" b="b"/>
              <a:pathLst>
                <a:path w="0" h="120650">
                  <a:moveTo>
                    <a:pt x="0" y="120192"/>
                  </a:moveTo>
                  <a:lnTo>
                    <a:pt x="0" y="0"/>
                  </a:lnTo>
                </a:path>
              </a:pathLst>
            </a:custGeom>
            <a:ln w="5054">
              <a:solidFill>
                <a:srgbClr val="F2F2F2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28" name="object 428" descr=""/>
            <p:cNvSpPr/>
            <p:nvPr/>
          </p:nvSpPr>
          <p:spPr>
            <a:xfrm>
              <a:off x="7107123" y="9521456"/>
              <a:ext cx="0" cy="120650"/>
            </a:xfrm>
            <a:custGeom>
              <a:avLst/>
              <a:gdLst/>
              <a:ahLst/>
              <a:cxnLst/>
              <a:rect l="l" t="t" r="r" b="b"/>
              <a:pathLst>
                <a:path w="0" h="120650">
                  <a:moveTo>
                    <a:pt x="0" y="120192"/>
                  </a:moveTo>
                  <a:lnTo>
                    <a:pt x="0" y="0"/>
                  </a:lnTo>
                </a:path>
              </a:pathLst>
            </a:custGeom>
            <a:ln w="505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429" name="object 429" descr=""/>
          <p:cNvSpPr txBox="1"/>
          <p:nvPr/>
        </p:nvSpPr>
        <p:spPr>
          <a:xfrm>
            <a:off x="339852" y="1524365"/>
            <a:ext cx="5673090" cy="8114665"/>
          </a:xfrm>
          <a:prstGeom prst="rect">
            <a:avLst/>
          </a:prstGeom>
        </p:spPr>
        <p:txBody>
          <a:bodyPr wrap="square" lIns="0" tIns="17145" rIns="0" bIns="0" rtlCol="0" vert="horz">
            <a:spAutoFit/>
          </a:bodyPr>
          <a:lstStyle/>
          <a:p>
            <a:pPr marL="246379">
              <a:lnSpc>
                <a:spcPct val="100000"/>
              </a:lnSpc>
              <a:spcBef>
                <a:spcPts val="135"/>
              </a:spcBef>
              <a:tabLst>
                <a:tab pos="872490" algn="l"/>
              </a:tabLst>
            </a:pPr>
            <a:r>
              <a:rPr dirty="0" sz="1400" spc="70" b="1">
                <a:latin typeface="Calibri"/>
                <a:cs typeface="Calibri"/>
              </a:rPr>
              <a:t>7.3.1</a:t>
            </a:r>
            <a:r>
              <a:rPr dirty="0" sz="1400" b="1">
                <a:latin typeface="Calibri"/>
                <a:cs typeface="Calibri"/>
              </a:rPr>
              <a:t>	</a:t>
            </a:r>
            <a:r>
              <a:rPr dirty="0" sz="1400" spc="170" b="1">
                <a:latin typeface="Calibri"/>
                <a:cs typeface="Calibri"/>
              </a:rPr>
              <a:t>Code</a:t>
            </a:r>
            <a:r>
              <a:rPr dirty="0" sz="1400" spc="225" b="1">
                <a:latin typeface="Calibri"/>
                <a:cs typeface="Calibri"/>
              </a:rPr>
              <a:t> </a:t>
            </a:r>
            <a:r>
              <a:rPr dirty="0" sz="1400" spc="80" b="1">
                <a:latin typeface="Calibri"/>
                <a:cs typeface="Calibri"/>
              </a:rPr>
              <a:t>for</a:t>
            </a:r>
            <a:r>
              <a:rPr dirty="0" sz="1400" spc="229" b="1">
                <a:latin typeface="Calibri"/>
                <a:cs typeface="Calibri"/>
              </a:rPr>
              <a:t> </a:t>
            </a:r>
            <a:r>
              <a:rPr dirty="0" sz="1400" spc="100" b="1">
                <a:latin typeface="Calibri"/>
                <a:cs typeface="Calibri"/>
              </a:rPr>
              <a:t>scanner</a:t>
            </a:r>
            <a:endParaRPr sz="1400">
              <a:latin typeface="Calibri"/>
              <a:cs typeface="Calibri"/>
            </a:endParaRPr>
          </a:p>
          <a:p>
            <a:pPr marL="66040">
              <a:lnSpc>
                <a:spcPts val="955"/>
              </a:lnSpc>
              <a:spcBef>
                <a:spcPts val="1390"/>
              </a:spcBef>
              <a:tabLst>
                <a:tab pos="253365" algn="l"/>
              </a:tabLst>
            </a:pPr>
            <a:r>
              <a:rPr dirty="0" sz="800" spc="-50">
                <a:latin typeface="Calibri"/>
                <a:cs typeface="Calibri"/>
              </a:rPr>
              <a:t>1</a:t>
            </a:r>
            <a:r>
              <a:rPr dirty="0" sz="800">
                <a:latin typeface="Calibri"/>
                <a:cs typeface="Calibri"/>
              </a:rPr>
              <a:t>	</a:t>
            </a:r>
            <a:r>
              <a:rPr dirty="0" sz="800" spc="65">
                <a:solidFill>
                  <a:srgbClr val="FF7F00"/>
                </a:solidFill>
                <a:latin typeface="Calibri"/>
                <a:cs typeface="Calibri"/>
              </a:rPr>
              <a:t>/</a:t>
            </a:r>
            <a:r>
              <a:rPr dirty="0" sz="800" spc="65">
                <a:solidFill>
                  <a:srgbClr val="FF7F00"/>
                </a:solidFill>
                <a:latin typeface="Segoe UI Symbol"/>
                <a:cs typeface="Segoe UI Symbol"/>
              </a:rPr>
              <a:t>∗</a:t>
            </a:r>
            <a:r>
              <a:rPr dirty="0" sz="800" spc="145">
                <a:solidFill>
                  <a:srgbClr val="FF7F00"/>
                </a:solidFill>
                <a:latin typeface="Segoe UI Symbol"/>
                <a:cs typeface="Segoe UI Symbol"/>
              </a:rPr>
              <a:t>  </a:t>
            </a:r>
            <a:r>
              <a:rPr dirty="0" sz="800">
                <a:solidFill>
                  <a:srgbClr val="FF7F00"/>
                </a:solidFill>
                <a:latin typeface="Calibri"/>
                <a:cs typeface="Calibri"/>
              </a:rPr>
              <a:t>c</a:t>
            </a:r>
            <a:r>
              <a:rPr dirty="0" sz="800" spc="-50">
                <a:solidFill>
                  <a:srgbClr val="FF7F00"/>
                </a:solidFill>
                <a:latin typeface="Calibri"/>
                <a:cs typeface="Calibri"/>
              </a:rPr>
              <a:t> </a:t>
            </a:r>
            <a:r>
              <a:rPr dirty="0" sz="800">
                <a:solidFill>
                  <a:srgbClr val="FF7F00"/>
                </a:solidFill>
                <a:latin typeface="Calibri"/>
                <a:cs typeface="Calibri"/>
              </a:rPr>
              <a:t>a</a:t>
            </a:r>
            <a:r>
              <a:rPr dirty="0" sz="800" spc="-55">
                <a:solidFill>
                  <a:srgbClr val="FF7F00"/>
                </a:solidFill>
                <a:latin typeface="Calibri"/>
                <a:cs typeface="Calibri"/>
              </a:rPr>
              <a:t> </a:t>
            </a:r>
            <a:r>
              <a:rPr dirty="0" sz="800">
                <a:solidFill>
                  <a:srgbClr val="FF7F00"/>
                </a:solidFill>
                <a:latin typeface="Calibri"/>
                <a:cs typeface="Calibri"/>
              </a:rPr>
              <a:t>l</a:t>
            </a:r>
            <a:r>
              <a:rPr dirty="0" sz="800" spc="-50">
                <a:solidFill>
                  <a:srgbClr val="FF7F00"/>
                </a:solidFill>
                <a:latin typeface="Calibri"/>
                <a:cs typeface="Calibri"/>
              </a:rPr>
              <a:t> </a:t>
            </a:r>
            <a:r>
              <a:rPr dirty="0" sz="800">
                <a:solidFill>
                  <a:srgbClr val="FF7F00"/>
                </a:solidFill>
                <a:latin typeface="Calibri"/>
                <a:cs typeface="Calibri"/>
              </a:rPr>
              <a:t>c</a:t>
            </a:r>
            <a:r>
              <a:rPr dirty="0" sz="800" spc="85">
                <a:solidFill>
                  <a:srgbClr val="FF7F00"/>
                </a:solidFill>
                <a:latin typeface="Calibri"/>
                <a:cs typeface="Calibri"/>
              </a:rPr>
              <a:t> </a:t>
            </a:r>
            <a:r>
              <a:rPr dirty="0" sz="800">
                <a:solidFill>
                  <a:srgbClr val="FF7F00"/>
                </a:solidFill>
                <a:latin typeface="Calibri"/>
                <a:cs typeface="Calibri"/>
              </a:rPr>
              <a:t>.</a:t>
            </a:r>
            <a:r>
              <a:rPr dirty="0" sz="800" spc="100">
                <a:solidFill>
                  <a:srgbClr val="FF7F00"/>
                </a:solidFill>
                <a:latin typeface="Calibri"/>
                <a:cs typeface="Calibri"/>
              </a:rPr>
              <a:t> </a:t>
            </a:r>
            <a:r>
              <a:rPr dirty="0" sz="800">
                <a:solidFill>
                  <a:srgbClr val="FF7F00"/>
                </a:solidFill>
                <a:latin typeface="Calibri"/>
                <a:cs typeface="Calibri"/>
              </a:rPr>
              <a:t>l</a:t>
            </a:r>
            <a:r>
              <a:rPr dirty="0" sz="800" spc="100">
                <a:solidFill>
                  <a:srgbClr val="FF7F00"/>
                </a:solidFill>
                <a:latin typeface="Calibri"/>
                <a:cs typeface="Calibri"/>
              </a:rPr>
              <a:t> </a:t>
            </a:r>
            <a:r>
              <a:rPr dirty="0" sz="800">
                <a:solidFill>
                  <a:srgbClr val="FF7F00"/>
                </a:solidFill>
                <a:latin typeface="Calibri"/>
                <a:cs typeface="Calibri"/>
              </a:rPr>
              <a:t>:</a:t>
            </a:r>
            <a:r>
              <a:rPr dirty="0" sz="800" spc="204">
                <a:solidFill>
                  <a:srgbClr val="FF7F00"/>
                </a:solidFill>
                <a:latin typeface="Calibri"/>
                <a:cs typeface="Calibri"/>
              </a:rPr>
              <a:t>  </a:t>
            </a:r>
            <a:r>
              <a:rPr dirty="0" sz="800" spc="110">
                <a:solidFill>
                  <a:srgbClr val="FF7F00"/>
                </a:solidFill>
                <a:latin typeface="Calibri"/>
                <a:cs typeface="Calibri"/>
              </a:rPr>
              <a:t>scanner</a:t>
            </a:r>
            <a:r>
              <a:rPr dirty="0" sz="800" spc="195">
                <a:solidFill>
                  <a:srgbClr val="FF7F00"/>
                </a:solidFill>
                <a:latin typeface="Calibri"/>
                <a:cs typeface="Calibri"/>
              </a:rPr>
              <a:t>  </a:t>
            </a:r>
            <a:r>
              <a:rPr dirty="0" sz="800">
                <a:solidFill>
                  <a:srgbClr val="FF7F00"/>
                </a:solidFill>
                <a:latin typeface="Calibri"/>
                <a:cs typeface="Calibri"/>
              </a:rPr>
              <a:t>f</a:t>
            </a:r>
            <a:r>
              <a:rPr dirty="0" sz="800" spc="-45">
                <a:solidFill>
                  <a:srgbClr val="FF7F00"/>
                </a:solidFill>
                <a:latin typeface="Calibri"/>
                <a:cs typeface="Calibri"/>
              </a:rPr>
              <a:t> </a:t>
            </a:r>
            <a:r>
              <a:rPr dirty="0" sz="800" spc="-10">
                <a:solidFill>
                  <a:srgbClr val="FF7F00"/>
                </a:solidFill>
                <a:latin typeface="Calibri"/>
                <a:cs typeface="Calibri"/>
              </a:rPr>
              <a:t>o</a:t>
            </a:r>
            <a:r>
              <a:rPr dirty="0" sz="800" spc="-50">
                <a:solidFill>
                  <a:srgbClr val="FF7F00"/>
                </a:solidFill>
                <a:latin typeface="Calibri"/>
                <a:cs typeface="Calibri"/>
              </a:rPr>
              <a:t> </a:t>
            </a:r>
            <a:r>
              <a:rPr dirty="0" sz="800" spc="50">
                <a:solidFill>
                  <a:srgbClr val="FF7F00"/>
                </a:solidFill>
                <a:latin typeface="Calibri"/>
                <a:cs typeface="Calibri"/>
              </a:rPr>
              <a:t>r</a:t>
            </a:r>
            <a:r>
              <a:rPr dirty="0" sz="800" spc="180">
                <a:solidFill>
                  <a:srgbClr val="FF7F00"/>
                </a:solidFill>
                <a:latin typeface="Calibri"/>
                <a:cs typeface="Calibri"/>
              </a:rPr>
              <a:t>  </a:t>
            </a:r>
            <a:r>
              <a:rPr dirty="0" sz="800" spc="95">
                <a:solidFill>
                  <a:srgbClr val="FF7F00"/>
                </a:solidFill>
                <a:latin typeface="Calibri"/>
                <a:cs typeface="Calibri"/>
              </a:rPr>
              <a:t>Symbols</a:t>
            </a:r>
            <a:r>
              <a:rPr dirty="0" sz="800" spc="470">
                <a:solidFill>
                  <a:srgbClr val="FF7F00"/>
                </a:solidFill>
                <a:latin typeface="Calibri"/>
                <a:cs typeface="Calibri"/>
              </a:rPr>
              <a:t> </a:t>
            </a:r>
            <a:r>
              <a:rPr dirty="0" sz="800" spc="70">
                <a:solidFill>
                  <a:srgbClr val="FF7F00"/>
                </a:solidFill>
                <a:latin typeface="Calibri"/>
                <a:cs typeface="Calibri"/>
              </a:rPr>
              <a:t>from</a:t>
            </a:r>
            <a:r>
              <a:rPr dirty="0" sz="800" spc="455">
                <a:solidFill>
                  <a:srgbClr val="FF7F00"/>
                </a:solidFill>
                <a:latin typeface="Calibri"/>
                <a:cs typeface="Calibri"/>
              </a:rPr>
              <a:t> </a:t>
            </a:r>
            <a:r>
              <a:rPr dirty="0" sz="800" spc="-100" i="1">
                <a:solidFill>
                  <a:srgbClr val="FF7F00"/>
                </a:solidFill>
                <a:latin typeface="Verdana"/>
                <a:cs typeface="Verdana"/>
              </a:rPr>
              <a:t>{</a:t>
            </a:r>
            <a:r>
              <a:rPr dirty="0" sz="800" spc="-210" i="1">
                <a:solidFill>
                  <a:srgbClr val="FF7F00"/>
                </a:solidFill>
                <a:latin typeface="Verdana"/>
                <a:cs typeface="Verdana"/>
              </a:rPr>
              <a:t> </a:t>
            </a:r>
            <a:r>
              <a:rPr dirty="0" sz="800">
                <a:solidFill>
                  <a:srgbClr val="FF7F00"/>
                </a:solidFill>
                <a:latin typeface="Calibri"/>
                <a:cs typeface="Calibri"/>
              </a:rPr>
              <a:t>a</a:t>
            </a:r>
            <a:r>
              <a:rPr dirty="0" sz="800" spc="20">
                <a:solidFill>
                  <a:srgbClr val="FF7F00"/>
                </a:solidFill>
                <a:latin typeface="Calibri"/>
                <a:cs typeface="Calibri"/>
              </a:rPr>
              <a:t> </a:t>
            </a:r>
            <a:r>
              <a:rPr dirty="0" sz="800">
                <a:solidFill>
                  <a:srgbClr val="FF7F00"/>
                </a:solidFill>
                <a:latin typeface="Calibri"/>
                <a:cs typeface="Calibri"/>
              </a:rPr>
              <a:t>,</a:t>
            </a:r>
            <a:r>
              <a:rPr dirty="0" sz="800" spc="210">
                <a:solidFill>
                  <a:srgbClr val="FF7F00"/>
                </a:solidFill>
                <a:latin typeface="Calibri"/>
                <a:cs typeface="Calibri"/>
              </a:rPr>
              <a:t>  </a:t>
            </a:r>
            <a:r>
              <a:rPr dirty="0" sz="800" spc="90">
                <a:solidFill>
                  <a:srgbClr val="FF7F00"/>
                </a:solidFill>
                <a:latin typeface="Calibri"/>
                <a:cs typeface="Calibri"/>
              </a:rPr>
              <a:t>(</a:t>
            </a:r>
            <a:r>
              <a:rPr dirty="0" sz="800" spc="60">
                <a:solidFill>
                  <a:srgbClr val="FF7F00"/>
                </a:solidFill>
                <a:latin typeface="Calibri"/>
                <a:cs typeface="Calibri"/>
              </a:rPr>
              <a:t> </a:t>
            </a:r>
            <a:r>
              <a:rPr dirty="0" sz="800">
                <a:solidFill>
                  <a:srgbClr val="FF7F00"/>
                </a:solidFill>
                <a:latin typeface="Calibri"/>
                <a:cs typeface="Calibri"/>
              </a:rPr>
              <a:t>,</a:t>
            </a:r>
            <a:r>
              <a:rPr dirty="0" sz="800" spc="200">
                <a:solidFill>
                  <a:srgbClr val="FF7F00"/>
                </a:solidFill>
                <a:latin typeface="Calibri"/>
                <a:cs typeface="Calibri"/>
              </a:rPr>
              <a:t>  </a:t>
            </a:r>
            <a:r>
              <a:rPr dirty="0" sz="800" spc="90">
                <a:solidFill>
                  <a:srgbClr val="FF7F00"/>
                </a:solidFill>
                <a:latin typeface="Calibri"/>
                <a:cs typeface="Calibri"/>
              </a:rPr>
              <a:t>)</a:t>
            </a:r>
            <a:r>
              <a:rPr dirty="0" sz="800" spc="50">
                <a:solidFill>
                  <a:srgbClr val="FF7F00"/>
                </a:solidFill>
                <a:latin typeface="Calibri"/>
                <a:cs typeface="Calibri"/>
              </a:rPr>
              <a:t> </a:t>
            </a:r>
            <a:r>
              <a:rPr dirty="0" sz="800">
                <a:solidFill>
                  <a:srgbClr val="FF7F00"/>
                </a:solidFill>
                <a:latin typeface="Calibri"/>
                <a:cs typeface="Calibri"/>
              </a:rPr>
              <a:t>,</a:t>
            </a:r>
            <a:r>
              <a:rPr dirty="0" sz="800" spc="185">
                <a:solidFill>
                  <a:srgbClr val="FF7F00"/>
                </a:solidFill>
                <a:latin typeface="Calibri"/>
                <a:cs typeface="Calibri"/>
              </a:rPr>
              <a:t>  </a:t>
            </a:r>
            <a:r>
              <a:rPr dirty="0" sz="800">
                <a:solidFill>
                  <a:srgbClr val="FF7F00"/>
                </a:solidFill>
                <a:latin typeface="Calibri"/>
                <a:cs typeface="Calibri"/>
              </a:rPr>
              <a:t>0</a:t>
            </a:r>
            <a:r>
              <a:rPr dirty="0" sz="800" spc="10">
                <a:solidFill>
                  <a:srgbClr val="FF7F00"/>
                </a:solidFill>
                <a:latin typeface="Calibri"/>
                <a:cs typeface="Calibri"/>
              </a:rPr>
              <a:t> </a:t>
            </a:r>
            <a:r>
              <a:rPr dirty="0" sz="800">
                <a:solidFill>
                  <a:srgbClr val="FF7F00"/>
                </a:solidFill>
                <a:latin typeface="Calibri"/>
                <a:cs typeface="Calibri"/>
              </a:rPr>
              <a:t>,</a:t>
            </a:r>
            <a:r>
              <a:rPr dirty="0" sz="800" spc="175">
                <a:solidFill>
                  <a:srgbClr val="FF7F00"/>
                </a:solidFill>
                <a:latin typeface="Calibri"/>
                <a:cs typeface="Calibri"/>
              </a:rPr>
              <a:t>  </a:t>
            </a:r>
            <a:r>
              <a:rPr dirty="0" sz="800">
                <a:solidFill>
                  <a:srgbClr val="FF7F00"/>
                </a:solidFill>
                <a:latin typeface="Calibri"/>
                <a:cs typeface="Calibri"/>
              </a:rPr>
              <a:t>1</a:t>
            </a:r>
            <a:r>
              <a:rPr dirty="0" sz="800" spc="5">
                <a:solidFill>
                  <a:srgbClr val="FF7F00"/>
                </a:solidFill>
                <a:latin typeface="Calibri"/>
                <a:cs typeface="Calibri"/>
              </a:rPr>
              <a:t> </a:t>
            </a:r>
            <a:r>
              <a:rPr dirty="0" sz="800">
                <a:solidFill>
                  <a:srgbClr val="FF7F00"/>
                </a:solidFill>
                <a:latin typeface="Calibri"/>
                <a:cs typeface="Calibri"/>
              </a:rPr>
              <a:t>,</a:t>
            </a:r>
            <a:r>
              <a:rPr dirty="0" sz="800" spc="170">
                <a:solidFill>
                  <a:srgbClr val="FF7F00"/>
                </a:solidFill>
                <a:latin typeface="Calibri"/>
                <a:cs typeface="Calibri"/>
              </a:rPr>
              <a:t>  </a:t>
            </a:r>
            <a:r>
              <a:rPr dirty="0" sz="800">
                <a:solidFill>
                  <a:srgbClr val="FF7F00"/>
                </a:solidFill>
                <a:latin typeface="Calibri"/>
                <a:cs typeface="Calibri"/>
              </a:rPr>
              <a:t>2</a:t>
            </a:r>
            <a:r>
              <a:rPr dirty="0" sz="800" spc="10">
                <a:solidFill>
                  <a:srgbClr val="FF7F00"/>
                </a:solidFill>
                <a:latin typeface="Calibri"/>
                <a:cs typeface="Calibri"/>
              </a:rPr>
              <a:t> </a:t>
            </a:r>
            <a:r>
              <a:rPr dirty="0" sz="800">
                <a:solidFill>
                  <a:srgbClr val="FF7F00"/>
                </a:solidFill>
                <a:latin typeface="Calibri"/>
                <a:cs typeface="Calibri"/>
              </a:rPr>
              <a:t>,</a:t>
            </a:r>
            <a:r>
              <a:rPr dirty="0" sz="800" spc="175">
                <a:solidFill>
                  <a:srgbClr val="FF7F00"/>
                </a:solidFill>
                <a:latin typeface="Calibri"/>
                <a:cs typeface="Calibri"/>
              </a:rPr>
              <a:t>  </a:t>
            </a:r>
            <a:r>
              <a:rPr dirty="0" sz="800">
                <a:solidFill>
                  <a:srgbClr val="FF7F00"/>
                </a:solidFill>
                <a:latin typeface="Calibri"/>
                <a:cs typeface="Calibri"/>
              </a:rPr>
              <a:t>3</a:t>
            </a:r>
            <a:r>
              <a:rPr dirty="0" sz="800" spc="5">
                <a:solidFill>
                  <a:srgbClr val="FF7F00"/>
                </a:solidFill>
                <a:latin typeface="Calibri"/>
                <a:cs typeface="Calibri"/>
              </a:rPr>
              <a:t> </a:t>
            </a:r>
            <a:r>
              <a:rPr dirty="0" sz="800">
                <a:solidFill>
                  <a:srgbClr val="FF7F00"/>
                </a:solidFill>
                <a:latin typeface="Calibri"/>
                <a:cs typeface="Calibri"/>
              </a:rPr>
              <a:t>,</a:t>
            </a:r>
            <a:r>
              <a:rPr dirty="0" sz="800" spc="170">
                <a:solidFill>
                  <a:srgbClr val="FF7F00"/>
                </a:solidFill>
                <a:latin typeface="Calibri"/>
                <a:cs typeface="Calibri"/>
              </a:rPr>
              <a:t>  </a:t>
            </a:r>
            <a:r>
              <a:rPr dirty="0" sz="800">
                <a:solidFill>
                  <a:srgbClr val="FF7F00"/>
                </a:solidFill>
                <a:latin typeface="Calibri"/>
                <a:cs typeface="Calibri"/>
              </a:rPr>
              <a:t>4</a:t>
            </a:r>
            <a:r>
              <a:rPr dirty="0" sz="800" spc="10">
                <a:solidFill>
                  <a:srgbClr val="FF7F00"/>
                </a:solidFill>
                <a:latin typeface="Calibri"/>
                <a:cs typeface="Calibri"/>
              </a:rPr>
              <a:t> </a:t>
            </a:r>
            <a:r>
              <a:rPr dirty="0" sz="800">
                <a:solidFill>
                  <a:srgbClr val="FF7F00"/>
                </a:solidFill>
                <a:latin typeface="Calibri"/>
                <a:cs typeface="Calibri"/>
              </a:rPr>
              <a:t>,</a:t>
            </a:r>
            <a:r>
              <a:rPr dirty="0" sz="800" spc="175">
                <a:solidFill>
                  <a:srgbClr val="FF7F00"/>
                </a:solidFill>
                <a:latin typeface="Calibri"/>
                <a:cs typeface="Calibri"/>
              </a:rPr>
              <a:t>  </a:t>
            </a:r>
            <a:r>
              <a:rPr dirty="0" sz="800">
                <a:solidFill>
                  <a:srgbClr val="FF7F00"/>
                </a:solidFill>
                <a:latin typeface="Calibri"/>
                <a:cs typeface="Calibri"/>
              </a:rPr>
              <a:t>5</a:t>
            </a:r>
            <a:r>
              <a:rPr dirty="0" sz="800" spc="5">
                <a:solidFill>
                  <a:srgbClr val="FF7F00"/>
                </a:solidFill>
                <a:latin typeface="Calibri"/>
                <a:cs typeface="Calibri"/>
              </a:rPr>
              <a:t> </a:t>
            </a:r>
            <a:r>
              <a:rPr dirty="0" sz="800">
                <a:solidFill>
                  <a:srgbClr val="FF7F00"/>
                </a:solidFill>
                <a:latin typeface="Calibri"/>
                <a:cs typeface="Calibri"/>
              </a:rPr>
              <a:t>,</a:t>
            </a:r>
            <a:r>
              <a:rPr dirty="0" sz="800" spc="175">
                <a:solidFill>
                  <a:srgbClr val="FF7F00"/>
                </a:solidFill>
                <a:latin typeface="Calibri"/>
                <a:cs typeface="Calibri"/>
              </a:rPr>
              <a:t>  </a:t>
            </a:r>
            <a:r>
              <a:rPr dirty="0" sz="800">
                <a:solidFill>
                  <a:srgbClr val="FF7F00"/>
                </a:solidFill>
                <a:latin typeface="Calibri"/>
                <a:cs typeface="Calibri"/>
              </a:rPr>
              <a:t>6 ,</a:t>
            </a:r>
            <a:r>
              <a:rPr dirty="0" sz="800" spc="480">
                <a:solidFill>
                  <a:srgbClr val="FF7F00"/>
                </a:solidFill>
                <a:latin typeface="Calibri"/>
                <a:cs typeface="Calibri"/>
              </a:rPr>
              <a:t> </a:t>
            </a:r>
            <a:r>
              <a:rPr dirty="0" sz="800">
                <a:solidFill>
                  <a:srgbClr val="FF7F00"/>
                </a:solidFill>
                <a:latin typeface="Calibri"/>
                <a:cs typeface="Calibri"/>
              </a:rPr>
              <a:t>7</a:t>
            </a:r>
            <a:r>
              <a:rPr dirty="0" sz="800" spc="210">
                <a:solidFill>
                  <a:srgbClr val="FF7F00"/>
                </a:solidFill>
                <a:latin typeface="Calibri"/>
                <a:cs typeface="Calibri"/>
              </a:rPr>
              <a:t>  </a:t>
            </a:r>
            <a:r>
              <a:rPr dirty="0" sz="800">
                <a:solidFill>
                  <a:srgbClr val="FF7F00"/>
                </a:solidFill>
                <a:latin typeface="Calibri"/>
                <a:cs typeface="Calibri"/>
              </a:rPr>
              <a:t>,</a:t>
            </a:r>
            <a:r>
              <a:rPr dirty="0" sz="800" spc="-70">
                <a:solidFill>
                  <a:srgbClr val="FF7F00"/>
                </a:solidFill>
                <a:latin typeface="Calibri"/>
                <a:cs typeface="Calibri"/>
              </a:rPr>
              <a:t> </a:t>
            </a:r>
            <a:r>
              <a:rPr dirty="0" sz="800">
                <a:solidFill>
                  <a:srgbClr val="FF7F00"/>
                </a:solidFill>
                <a:latin typeface="Calibri"/>
                <a:cs typeface="Calibri"/>
              </a:rPr>
              <a:t>8</a:t>
            </a:r>
            <a:r>
              <a:rPr dirty="0" sz="800" spc="35">
                <a:solidFill>
                  <a:srgbClr val="FF7F00"/>
                </a:solidFill>
                <a:latin typeface="Calibri"/>
                <a:cs typeface="Calibri"/>
              </a:rPr>
              <a:t> </a:t>
            </a:r>
            <a:r>
              <a:rPr dirty="0" sz="800">
                <a:solidFill>
                  <a:srgbClr val="FF7F00"/>
                </a:solidFill>
                <a:latin typeface="Calibri"/>
                <a:cs typeface="Calibri"/>
              </a:rPr>
              <a:t>,</a:t>
            </a:r>
            <a:r>
              <a:rPr dirty="0" sz="800" spc="180">
                <a:solidFill>
                  <a:srgbClr val="FF7F00"/>
                </a:solidFill>
                <a:latin typeface="Calibri"/>
                <a:cs typeface="Calibri"/>
              </a:rPr>
              <a:t>  </a:t>
            </a:r>
            <a:r>
              <a:rPr dirty="0" sz="800">
                <a:solidFill>
                  <a:srgbClr val="FF7F00"/>
                </a:solidFill>
                <a:latin typeface="Calibri"/>
                <a:cs typeface="Calibri"/>
              </a:rPr>
              <a:t>9</a:t>
            </a:r>
            <a:r>
              <a:rPr dirty="0" sz="800" spc="10">
                <a:solidFill>
                  <a:srgbClr val="FF7F00"/>
                </a:solidFill>
                <a:latin typeface="Calibri"/>
                <a:cs typeface="Calibri"/>
              </a:rPr>
              <a:t> </a:t>
            </a:r>
            <a:r>
              <a:rPr dirty="0" sz="800">
                <a:solidFill>
                  <a:srgbClr val="FF7F00"/>
                </a:solidFill>
                <a:latin typeface="Calibri"/>
                <a:cs typeface="Calibri"/>
              </a:rPr>
              <a:t>,</a:t>
            </a:r>
            <a:r>
              <a:rPr dirty="0" sz="800" spc="470">
                <a:solidFill>
                  <a:srgbClr val="FF7F00"/>
                </a:solidFill>
                <a:latin typeface="Calibri"/>
                <a:cs typeface="Calibri"/>
              </a:rPr>
              <a:t> </a:t>
            </a:r>
            <a:r>
              <a:rPr dirty="0" sz="800" spc="175">
                <a:solidFill>
                  <a:srgbClr val="FF7F00"/>
                </a:solidFill>
                <a:latin typeface="Calibri"/>
                <a:cs typeface="Calibri"/>
              </a:rPr>
              <a:t>+,</a:t>
            </a:r>
            <a:r>
              <a:rPr dirty="0" sz="800" spc="340">
                <a:solidFill>
                  <a:srgbClr val="FF7F00"/>
                </a:solidFill>
                <a:latin typeface="Calibri"/>
                <a:cs typeface="Calibri"/>
              </a:rPr>
              <a:t> </a:t>
            </a:r>
            <a:r>
              <a:rPr dirty="0" sz="800">
                <a:solidFill>
                  <a:srgbClr val="FF7F00"/>
                </a:solidFill>
                <a:latin typeface="Segoe UI Symbol"/>
                <a:cs typeface="Segoe UI Symbol"/>
              </a:rPr>
              <a:t>−</a:t>
            </a:r>
            <a:r>
              <a:rPr dirty="0" sz="800" i="1">
                <a:solidFill>
                  <a:srgbClr val="FF7F00"/>
                </a:solidFill>
                <a:latin typeface="Verdana"/>
                <a:cs typeface="Verdana"/>
              </a:rPr>
              <a:t>}</a:t>
            </a:r>
            <a:r>
              <a:rPr dirty="0" sz="800" spc="300" i="1">
                <a:solidFill>
                  <a:srgbClr val="FF7F00"/>
                </a:solidFill>
                <a:latin typeface="Verdana"/>
                <a:cs typeface="Verdana"/>
              </a:rPr>
              <a:t> </a:t>
            </a:r>
            <a:r>
              <a:rPr dirty="0" sz="800" spc="40">
                <a:solidFill>
                  <a:srgbClr val="FF7F00"/>
                </a:solidFill>
                <a:latin typeface="Segoe UI Symbol"/>
                <a:cs typeface="Segoe UI Symbol"/>
              </a:rPr>
              <a:t>∗</a:t>
            </a:r>
            <a:r>
              <a:rPr dirty="0" sz="800" spc="40">
                <a:solidFill>
                  <a:srgbClr val="FF7F00"/>
                </a:solidFill>
                <a:latin typeface="Calibri"/>
                <a:cs typeface="Calibri"/>
              </a:rPr>
              <a:t>/</a:t>
            </a:r>
            <a:endParaRPr sz="800">
              <a:latin typeface="Calibri"/>
              <a:cs typeface="Calibri"/>
            </a:endParaRPr>
          </a:p>
          <a:p>
            <a:pPr marL="66040">
              <a:lnSpc>
                <a:spcPts val="944"/>
              </a:lnSpc>
            </a:pPr>
            <a:r>
              <a:rPr dirty="0" sz="800">
                <a:latin typeface="Calibri"/>
                <a:cs typeface="Calibri"/>
              </a:rPr>
              <a:t>2</a:t>
            </a:r>
            <a:r>
              <a:rPr dirty="0" sz="800" spc="275">
                <a:latin typeface="Calibri"/>
                <a:cs typeface="Calibri"/>
              </a:rPr>
              <a:t>  </a:t>
            </a:r>
            <a:r>
              <a:rPr dirty="0" sz="800" spc="60">
                <a:latin typeface="Calibri"/>
                <a:cs typeface="Calibri"/>
              </a:rPr>
              <a:t>%</a:t>
            </a:r>
            <a:r>
              <a:rPr dirty="0" sz="800" spc="60">
                <a:solidFill>
                  <a:srgbClr val="007F00"/>
                </a:solidFill>
                <a:latin typeface="Calibri"/>
                <a:cs typeface="Calibri"/>
              </a:rPr>
              <a:t>o</a:t>
            </a:r>
            <a:r>
              <a:rPr dirty="0" sz="800" spc="-75">
                <a:solidFill>
                  <a:srgbClr val="007F00"/>
                </a:solidFill>
                <a:latin typeface="Calibri"/>
                <a:cs typeface="Calibri"/>
              </a:rPr>
              <a:t> </a:t>
            </a:r>
            <a:r>
              <a:rPr dirty="0" sz="800" spc="105">
                <a:solidFill>
                  <a:srgbClr val="007F00"/>
                </a:solidFill>
                <a:latin typeface="Calibri"/>
                <a:cs typeface="Calibri"/>
              </a:rPr>
              <a:t>ptio</a:t>
            </a:r>
            <a:r>
              <a:rPr dirty="0" sz="800" spc="-80">
                <a:solidFill>
                  <a:srgbClr val="007F00"/>
                </a:solidFill>
                <a:latin typeface="Calibri"/>
                <a:cs typeface="Calibri"/>
              </a:rPr>
              <a:t> </a:t>
            </a:r>
            <a:r>
              <a:rPr dirty="0" sz="800">
                <a:solidFill>
                  <a:srgbClr val="007F00"/>
                </a:solidFill>
                <a:latin typeface="Calibri"/>
                <a:cs typeface="Calibri"/>
              </a:rPr>
              <a:t>n</a:t>
            </a:r>
            <a:r>
              <a:rPr dirty="0" sz="800" spc="484">
                <a:solidFill>
                  <a:srgbClr val="007F00"/>
                </a:solidFill>
                <a:latin typeface="Calibri"/>
                <a:cs typeface="Calibri"/>
              </a:rPr>
              <a:t> </a:t>
            </a:r>
            <a:r>
              <a:rPr dirty="0" sz="800" spc="75">
                <a:solidFill>
                  <a:srgbClr val="007F00"/>
                </a:solidFill>
                <a:latin typeface="Calibri"/>
                <a:cs typeface="Calibri"/>
              </a:rPr>
              <a:t>noyywrap</a:t>
            </a:r>
            <a:endParaRPr sz="800">
              <a:latin typeface="Calibri"/>
              <a:cs typeface="Calibri"/>
            </a:endParaRPr>
          </a:p>
          <a:p>
            <a:pPr marL="66040">
              <a:lnSpc>
                <a:spcPts val="944"/>
              </a:lnSpc>
            </a:pPr>
            <a:r>
              <a:rPr dirty="0" sz="800" spc="-50">
                <a:latin typeface="Calibri"/>
                <a:cs typeface="Calibri"/>
              </a:rPr>
              <a:t>3</a:t>
            </a:r>
            <a:endParaRPr sz="800">
              <a:latin typeface="Calibri"/>
              <a:cs typeface="Calibri"/>
            </a:endParaRPr>
          </a:p>
          <a:p>
            <a:pPr marL="66040">
              <a:lnSpc>
                <a:spcPts val="944"/>
              </a:lnSpc>
            </a:pPr>
            <a:r>
              <a:rPr dirty="0" sz="800">
                <a:latin typeface="Calibri"/>
                <a:cs typeface="Calibri"/>
              </a:rPr>
              <a:t>4</a:t>
            </a:r>
            <a:r>
              <a:rPr dirty="0" sz="800" spc="295">
                <a:latin typeface="Calibri"/>
                <a:cs typeface="Calibri"/>
              </a:rPr>
              <a:t>  </a:t>
            </a:r>
            <a:r>
              <a:rPr dirty="0" sz="800" spc="-25">
                <a:latin typeface="Calibri"/>
                <a:cs typeface="Calibri"/>
              </a:rPr>
              <a:t>%</a:t>
            </a:r>
            <a:r>
              <a:rPr dirty="0" sz="800" spc="-25" i="1">
                <a:latin typeface="Verdana"/>
                <a:cs typeface="Verdana"/>
              </a:rPr>
              <a:t>{</a:t>
            </a:r>
            <a:endParaRPr sz="800">
              <a:latin typeface="Verdana"/>
              <a:cs typeface="Verdana"/>
            </a:endParaRPr>
          </a:p>
          <a:p>
            <a:pPr marL="66040">
              <a:lnSpc>
                <a:spcPts val="944"/>
              </a:lnSpc>
              <a:tabLst>
                <a:tab pos="253365" algn="l"/>
              </a:tabLst>
            </a:pPr>
            <a:r>
              <a:rPr dirty="0" sz="800" spc="-50">
                <a:latin typeface="Calibri"/>
                <a:cs typeface="Calibri"/>
              </a:rPr>
              <a:t>5</a:t>
            </a:r>
            <a:r>
              <a:rPr dirty="0" sz="800">
                <a:latin typeface="Calibri"/>
                <a:cs typeface="Calibri"/>
              </a:rPr>
              <a:t>	</a:t>
            </a:r>
            <a:r>
              <a:rPr dirty="0" sz="800" spc="65">
                <a:solidFill>
                  <a:srgbClr val="FF7F00"/>
                </a:solidFill>
                <a:latin typeface="Calibri"/>
                <a:cs typeface="Calibri"/>
              </a:rPr>
              <a:t>/</a:t>
            </a:r>
            <a:r>
              <a:rPr dirty="0" sz="800" spc="65">
                <a:solidFill>
                  <a:srgbClr val="FF7F00"/>
                </a:solidFill>
                <a:latin typeface="Segoe UI Symbol"/>
                <a:cs typeface="Segoe UI Symbol"/>
              </a:rPr>
              <a:t>∗</a:t>
            </a:r>
            <a:r>
              <a:rPr dirty="0" sz="800" spc="455">
                <a:solidFill>
                  <a:srgbClr val="FF7F00"/>
                </a:solidFill>
                <a:latin typeface="Segoe UI Symbol"/>
                <a:cs typeface="Segoe UI Symbol"/>
              </a:rPr>
              <a:t> </a:t>
            </a:r>
            <a:r>
              <a:rPr dirty="0" sz="800" spc="55">
                <a:solidFill>
                  <a:srgbClr val="FF7F00"/>
                </a:solidFill>
                <a:latin typeface="Calibri"/>
                <a:cs typeface="Calibri"/>
              </a:rPr>
              <a:t>need</a:t>
            </a:r>
            <a:r>
              <a:rPr dirty="0" sz="800" spc="185">
                <a:solidFill>
                  <a:srgbClr val="FF7F00"/>
                </a:solidFill>
                <a:latin typeface="Calibri"/>
                <a:cs typeface="Calibri"/>
              </a:rPr>
              <a:t>  </a:t>
            </a:r>
            <a:r>
              <a:rPr dirty="0" sz="800" spc="65">
                <a:solidFill>
                  <a:srgbClr val="FF7F00"/>
                </a:solidFill>
                <a:latin typeface="Calibri"/>
                <a:cs typeface="Calibri"/>
              </a:rPr>
              <a:t>t</a:t>
            </a:r>
            <a:r>
              <a:rPr dirty="0" sz="800" spc="-40">
                <a:solidFill>
                  <a:srgbClr val="FF7F00"/>
                </a:solidFill>
                <a:latin typeface="Calibri"/>
                <a:cs typeface="Calibri"/>
              </a:rPr>
              <a:t> </a:t>
            </a:r>
            <a:r>
              <a:rPr dirty="0" sz="800">
                <a:solidFill>
                  <a:srgbClr val="FF7F00"/>
                </a:solidFill>
                <a:latin typeface="Calibri"/>
                <a:cs typeface="Calibri"/>
              </a:rPr>
              <a:t>h</a:t>
            </a:r>
            <a:r>
              <a:rPr dirty="0" sz="800" spc="-45">
                <a:solidFill>
                  <a:srgbClr val="FF7F00"/>
                </a:solidFill>
                <a:latin typeface="Calibri"/>
                <a:cs typeface="Calibri"/>
              </a:rPr>
              <a:t> </a:t>
            </a:r>
            <a:r>
              <a:rPr dirty="0" sz="800">
                <a:solidFill>
                  <a:srgbClr val="FF7F00"/>
                </a:solidFill>
                <a:latin typeface="Calibri"/>
                <a:cs typeface="Calibri"/>
              </a:rPr>
              <a:t>i</a:t>
            </a:r>
            <a:r>
              <a:rPr dirty="0" sz="800" spc="-40">
                <a:solidFill>
                  <a:srgbClr val="FF7F00"/>
                </a:solidFill>
                <a:latin typeface="Calibri"/>
                <a:cs typeface="Calibri"/>
              </a:rPr>
              <a:t> </a:t>
            </a:r>
            <a:r>
              <a:rPr dirty="0" sz="800">
                <a:solidFill>
                  <a:srgbClr val="FF7F00"/>
                </a:solidFill>
                <a:latin typeface="Calibri"/>
                <a:cs typeface="Calibri"/>
              </a:rPr>
              <a:t>s</a:t>
            </a:r>
            <a:r>
              <a:rPr dirty="0" sz="800" spc="215">
                <a:solidFill>
                  <a:srgbClr val="FF7F00"/>
                </a:solidFill>
                <a:latin typeface="Calibri"/>
                <a:cs typeface="Calibri"/>
              </a:rPr>
              <a:t>  </a:t>
            </a:r>
            <a:r>
              <a:rPr dirty="0" sz="800">
                <a:solidFill>
                  <a:srgbClr val="FF7F00"/>
                </a:solidFill>
                <a:latin typeface="Calibri"/>
                <a:cs typeface="Calibri"/>
              </a:rPr>
              <a:t>f</a:t>
            </a:r>
            <a:r>
              <a:rPr dirty="0" sz="800" spc="-45">
                <a:solidFill>
                  <a:srgbClr val="FF7F00"/>
                </a:solidFill>
                <a:latin typeface="Calibri"/>
                <a:cs typeface="Calibri"/>
              </a:rPr>
              <a:t> </a:t>
            </a:r>
            <a:r>
              <a:rPr dirty="0" sz="800" spc="-10">
                <a:solidFill>
                  <a:srgbClr val="FF7F00"/>
                </a:solidFill>
                <a:latin typeface="Calibri"/>
                <a:cs typeface="Calibri"/>
              </a:rPr>
              <a:t>o</a:t>
            </a:r>
            <a:r>
              <a:rPr dirty="0" sz="800" spc="-50">
                <a:solidFill>
                  <a:srgbClr val="FF7F00"/>
                </a:solidFill>
                <a:latin typeface="Calibri"/>
                <a:cs typeface="Calibri"/>
              </a:rPr>
              <a:t> </a:t>
            </a:r>
            <a:r>
              <a:rPr dirty="0" sz="800" spc="50">
                <a:solidFill>
                  <a:srgbClr val="FF7F00"/>
                </a:solidFill>
                <a:latin typeface="Calibri"/>
                <a:cs typeface="Calibri"/>
              </a:rPr>
              <a:t>r</a:t>
            </a:r>
            <a:r>
              <a:rPr dirty="0" sz="800" spc="190">
                <a:solidFill>
                  <a:srgbClr val="FF7F00"/>
                </a:solidFill>
                <a:latin typeface="Calibri"/>
                <a:cs typeface="Calibri"/>
              </a:rPr>
              <a:t>  </a:t>
            </a:r>
            <a:r>
              <a:rPr dirty="0" sz="800" spc="80">
                <a:solidFill>
                  <a:srgbClr val="FF7F00"/>
                </a:solidFill>
                <a:latin typeface="Calibri"/>
                <a:cs typeface="Calibri"/>
              </a:rPr>
              <a:t>the</a:t>
            </a:r>
            <a:r>
              <a:rPr dirty="0" sz="800" spc="204">
                <a:solidFill>
                  <a:srgbClr val="FF7F00"/>
                </a:solidFill>
                <a:latin typeface="Calibri"/>
                <a:cs typeface="Calibri"/>
              </a:rPr>
              <a:t>  </a:t>
            </a:r>
            <a:r>
              <a:rPr dirty="0" sz="800">
                <a:solidFill>
                  <a:srgbClr val="FF7F00"/>
                </a:solidFill>
                <a:latin typeface="Calibri"/>
                <a:cs typeface="Calibri"/>
              </a:rPr>
              <a:t>c</a:t>
            </a:r>
            <a:r>
              <a:rPr dirty="0" sz="800" spc="-20">
                <a:solidFill>
                  <a:srgbClr val="FF7F00"/>
                </a:solidFill>
                <a:latin typeface="Calibri"/>
                <a:cs typeface="Calibri"/>
              </a:rPr>
              <a:t> </a:t>
            </a:r>
            <a:r>
              <a:rPr dirty="0" sz="800">
                <a:solidFill>
                  <a:srgbClr val="FF7F00"/>
                </a:solidFill>
                <a:latin typeface="Calibri"/>
                <a:cs typeface="Calibri"/>
              </a:rPr>
              <a:t>a</a:t>
            </a:r>
            <a:r>
              <a:rPr dirty="0" sz="800" spc="-20">
                <a:solidFill>
                  <a:srgbClr val="FF7F00"/>
                </a:solidFill>
                <a:latin typeface="Calibri"/>
                <a:cs typeface="Calibri"/>
              </a:rPr>
              <a:t> </a:t>
            </a:r>
            <a:r>
              <a:rPr dirty="0" sz="800">
                <a:solidFill>
                  <a:srgbClr val="FF7F00"/>
                </a:solidFill>
                <a:latin typeface="Calibri"/>
                <a:cs typeface="Calibri"/>
              </a:rPr>
              <a:t>l</a:t>
            </a:r>
            <a:r>
              <a:rPr dirty="0" sz="800" spc="-20">
                <a:solidFill>
                  <a:srgbClr val="FF7F00"/>
                </a:solidFill>
                <a:latin typeface="Calibri"/>
                <a:cs typeface="Calibri"/>
              </a:rPr>
              <a:t> </a:t>
            </a:r>
            <a:r>
              <a:rPr dirty="0" sz="800">
                <a:solidFill>
                  <a:srgbClr val="FF7F00"/>
                </a:solidFill>
                <a:latin typeface="Calibri"/>
                <a:cs typeface="Calibri"/>
              </a:rPr>
              <a:t>l</a:t>
            </a:r>
            <a:r>
              <a:rPr dirty="0" sz="800" spc="204">
                <a:solidFill>
                  <a:srgbClr val="FF7F00"/>
                </a:solidFill>
                <a:latin typeface="Calibri"/>
                <a:cs typeface="Calibri"/>
              </a:rPr>
              <a:t>  </a:t>
            </a:r>
            <a:r>
              <a:rPr dirty="0" sz="800" spc="70">
                <a:solidFill>
                  <a:srgbClr val="FF7F00"/>
                </a:solidFill>
                <a:latin typeface="Calibri"/>
                <a:cs typeface="Calibri"/>
              </a:rPr>
              <a:t>to</a:t>
            </a:r>
            <a:r>
              <a:rPr dirty="0" sz="800" spc="190">
                <a:solidFill>
                  <a:srgbClr val="FF7F00"/>
                </a:solidFill>
                <a:latin typeface="Calibri"/>
                <a:cs typeface="Calibri"/>
              </a:rPr>
              <a:t>  </a:t>
            </a:r>
            <a:r>
              <a:rPr dirty="0" sz="800">
                <a:solidFill>
                  <a:srgbClr val="FF7F00"/>
                </a:solidFill>
                <a:latin typeface="Calibri"/>
                <a:cs typeface="Calibri"/>
              </a:rPr>
              <a:t>a</a:t>
            </a:r>
            <a:r>
              <a:rPr dirty="0" sz="800" spc="-50">
                <a:solidFill>
                  <a:srgbClr val="FF7F00"/>
                </a:solidFill>
                <a:latin typeface="Calibri"/>
                <a:cs typeface="Calibri"/>
              </a:rPr>
              <a:t> </a:t>
            </a:r>
            <a:r>
              <a:rPr dirty="0" sz="800" spc="65">
                <a:solidFill>
                  <a:srgbClr val="FF7F00"/>
                </a:solidFill>
                <a:latin typeface="Calibri"/>
                <a:cs typeface="Calibri"/>
              </a:rPr>
              <a:t>t</a:t>
            </a:r>
            <a:r>
              <a:rPr dirty="0" sz="800" spc="-55">
                <a:solidFill>
                  <a:srgbClr val="FF7F00"/>
                </a:solidFill>
                <a:latin typeface="Calibri"/>
                <a:cs typeface="Calibri"/>
              </a:rPr>
              <a:t> </a:t>
            </a:r>
            <a:r>
              <a:rPr dirty="0" sz="800" spc="-10">
                <a:solidFill>
                  <a:srgbClr val="FF7F00"/>
                </a:solidFill>
                <a:latin typeface="Calibri"/>
                <a:cs typeface="Calibri"/>
              </a:rPr>
              <a:t>o</a:t>
            </a:r>
            <a:r>
              <a:rPr dirty="0" sz="800" spc="-55">
                <a:solidFill>
                  <a:srgbClr val="FF7F00"/>
                </a:solidFill>
                <a:latin typeface="Calibri"/>
                <a:cs typeface="Calibri"/>
              </a:rPr>
              <a:t> </a:t>
            </a:r>
            <a:r>
              <a:rPr dirty="0" sz="800">
                <a:solidFill>
                  <a:srgbClr val="FF7F00"/>
                </a:solidFill>
                <a:latin typeface="Calibri"/>
                <a:cs typeface="Calibri"/>
              </a:rPr>
              <a:t>i</a:t>
            </a:r>
            <a:r>
              <a:rPr dirty="0" sz="800" spc="75">
                <a:solidFill>
                  <a:srgbClr val="FF7F00"/>
                </a:solidFill>
                <a:latin typeface="Calibri"/>
                <a:cs typeface="Calibri"/>
              </a:rPr>
              <a:t> </a:t>
            </a:r>
            <a:r>
              <a:rPr dirty="0" sz="800" spc="90">
                <a:solidFill>
                  <a:srgbClr val="FF7F00"/>
                </a:solidFill>
                <a:latin typeface="Calibri"/>
                <a:cs typeface="Calibri"/>
              </a:rPr>
              <a:t>(</a:t>
            </a:r>
            <a:r>
              <a:rPr dirty="0" sz="800" spc="-60">
                <a:solidFill>
                  <a:srgbClr val="FF7F00"/>
                </a:solidFill>
                <a:latin typeface="Calibri"/>
                <a:cs typeface="Calibri"/>
              </a:rPr>
              <a:t> </a:t>
            </a:r>
            <a:r>
              <a:rPr dirty="0" sz="800" spc="90">
                <a:solidFill>
                  <a:srgbClr val="FF7F00"/>
                </a:solidFill>
                <a:latin typeface="Calibri"/>
                <a:cs typeface="Calibri"/>
              </a:rPr>
              <a:t>)</a:t>
            </a:r>
            <a:r>
              <a:rPr dirty="0" sz="800" spc="175">
                <a:solidFill>
                  <a:srgbClr val="FF7F00"/>
                </a:solidFill>
                <a:latin typeface="Calibri"/>
                <a:cs typeface="Calibri"/>
              </a:rPr>
              <a:t>  </a:t>
            </a:r>
            <a:r>
              <a:rPr dirty="0" sz="800" spc="75">
                <a:solidFill>
                  <a:srgbClr val="FF7F00"/>
                </a:solidFill>
                <a:latin typeface="Calibri"/>
                <a:cs typeface="Calibri"/>
              </a:rPr>
              <a:t>below</a:t>
            </a:r>
            <a:r>
              <a:rPr dirty="0" sz="800" spc="470">
                <a:solidFill>
                  <a:srgbClr val="FF7F00"/>
                </a:solidFill>
                <a:latin typeface="Calibri"/>
                <a:cs typeface="Calibri"/>
              </a:rPr>
              <a:t> </a:t>
            </a:r>
            <a:r>
              <a:rPr dirty="0" sz="800" spc="40">
                <a:solidFill>
                  <a:srgbClr val="FF7F00"/>
                </a:solidFill>
                <a:latin typeface="Segoe UI Symbol"/>
                <a:cs typeface="Segoe UI Symbol"/>
              </a:rPr>
              <a:t>∗</a:t>
            </a:r>
            <a:r>
              <a:rPr dirty="0" sz="800" spc="40">
                <a:solidFill>
                  <a:srgbClr val="FF7F00"/>
                </a:solidFill>
                <a:latin typeface="Calibri"/>
                <a:cs typeface="Calibri"/>
              </a:rPr>
              <a:t>/</a:t>
            </a:r>
            <a:endParaRPr sz="800">
              <a:latin typeface="Calibri"/>
              <a:cs typeface="Calibri"/>
            </a:endParaRPr>
          </a:p>
          <a:p>
            <a:pPr marL="66040">
              <a:lnSpc>
                <a:spcPts val="944"/>
              </a:lnSpc>
            </a:pPr>
            <a:r>
              <a:rPr dirty="0" sz="800">
                <a:latin typeface="Calibri"/>
                <a:cs typeface="Calibri"/>
              </a:rPr>
              <a:t>6</a:t>
            </a:r>
            <a:r>
              <a:rPr dirty="0" sz="800" spc="254">
                <a:latin typeface="Calibri"/>
                <a:cs typeface="Calibri"/>
              </a:rPr>
              <a:t>  </a:t>
            </a:r>
            <a:r>
              <a:rPr dirty="0" sz="800" spc="60" b="1">
                <a:solidFill>
                  <a:srgbClr val="00AEEF"/>
                </a:solidFill>
                <a:latin typeface="Georgia"/>
                <a:cs typeface="Georgia"/>
              </a:rPr>
              <a:t>#include</a:t>
            </a:r>
            <a:r>
              <a:rPr dirty="0" sz="800" spc="300" b="1">
                <a:solidFill>
                  <a:srgbClr val="00AEEF"/>
                </a:solidFill>
                <a:latin typeface="Georgia"/>
                <a:cs typeface="Georgia"/>
              </a:rPr>
              <a:t> </a:t>
            </a:r>
            <a:r>
              <a:rPr dirty="0" sz="800" spc="170" i="1">
                <a:latin typeface="Calibri"/>
                <a:cs typeface="Calibri"/>
              </a:rPr>
              <a:t>&lt;</a:t>
            </a:r>
            <a:r>
              <a:rPr dirty="0" sz="800" spc="170">
                <a:latin typeface="Calibri"/>
                <a:cs typeface="Calibri"/>
              </a:rPr>
              <a:t>s</a:t>
            </a:r>
            <a:r>
              <a:rPr dirty="0" sz="800" spc="-50">
                <a:latin typeface="Calibri"/>
                <a:cs typeface="Calibri"/>
              </a:rPr>
              <a:t> </a:t>
            </a:r>
            <a:r>
              <a:rPr dirty="0" sz="800" spc="65">
                <a:latin typeface="Calibri"/>
                <a:cs typeface="Calibri"/>
              </a:rPr>
              <a:t>t</a:t>
            </a:r>
            <a:r>
              <a:rPr dirty="0" sz="800" spc="-55">
                <a:latin typeface="Calibri"/>
                <a:cs typeface="Calibri"/>
              </a:rPr>
              <a:t> </a:t>
            </a:r>
            <a:r>
              <a:rPr dirty="0" sz="800">
                <a:latin typeface="Calibri"/>
                <a:cs typeface="Calibri"/>
              </a:rPr>
              <a:t>d</a:t>
            </a:r>
            <a:r>
              <a:rPr dirty="0" sz="800" spc="-50">
                <a:latin typeface="Calibri"/>
                <a:cs typeface="Calibri"/>
              </a:rPr>
              <a:t> </a:t>
            </a:r>
            <a:r>
              <a:rPr dirty="0" sz="800">
                <a:latin typeface="Calibri"/>
                <a:cs typeface="Calibri"/>
              </a:rPr>
              <a:t>i</a:t>
            </a:r>
            <a:r>
              <a:rPr dirty="0" sz="800" spc="-50">
                <a:latin typeface="Calibri"/>
                <a:cs typeface="Calibri"/>
              </a:rPr>
              <a:t> </a:t>
            </a:r>
            <a:r>
              <a:rPr dirty="0" sz="800">
                <a:latin typeface="Calibri"/>
                <a:cs typeface="Calibri"/>
              </a:rPr>
              <a:t>o</a:t>
            </a:r>
            <a:r>
              <a:rPr dirty="0" sz="800" spc="95">
                <a:latin typeface="Calibri"/>
                <a:cs typeface="Calibri"/>
              </a:rPr>
              <a:t> </a:t>
            </a:r>
            <a:r>
              <a:rPr dirty="0" sz="800">
                <a:latin typeface="Calibri"/>
                <a:cs typeface="Calibri"/>
              </a:rPr>
              <a:t>.</a:t>
            </a:r>
            <a:r>
              <a:rPr dirty="0" sz="800" spc="-25">
                <a:latin typeface="Calibri"/>
                <a:cs typeface="Calibri"/>
              </a:rPr>
              <a:t> </a:t>
            </a:r>
            <a:r>
              <a:rPr dirty="0" sz="800" spc="95">
                <a:latin typeface="Calibri"/>
                <a:cs typeface="Calibri"/>
              </a:rPr>
              <a:t>h</a:t>
            </a:r>
            <a:r>
              <a:rPr dirty="0" sz="800" spc="95" i="1">
                <a:latin typeface="Calibri"/>
                <a:cs typeface="Calibri"/>
              </a:rPr>
              <a:t>&gt;</a:t>
            </a:r>
            <a:endParaRPr sz="800">
              <a:latin typeface="Calibri"/>
              <a:cs typeface="Calibri"/>
            </a:endParaRPr>
          </a:p>
          <a:p>
            <a:pPr marL="66040">
              <a:lnSpc>
                <a:spcPts val="944"/>
              </a:lnSpc>
            </a:pPr>
            <a:r>
              <a:rPr dirty="0" sz="800">
                <a:latin typeface="Calibri"/>
                <a:cs typeface="Calibri"/>
              </a:rPr>
              <a:t>7</a:t>
            </a:r>
            <a:r>
              <a:rPr dirty="0" sz="800" spc="250">
                <a:latin typeface="Calibri"/>
                <a:cs typeface="Calibri"/>
              </a:rPr>
              <a:t>  </a:t>
            </a:r>
            <a:r>
              <a:rPr dirty="0" sz="800" spc="60" b="1">
                <a:solidFill>
                  <a:srgbClr val="00AEEF"/>
                </a:solidFill>
                <a:latin typeface="Georgia"/>
                <a:cs typeface="Georgia"/>
              </a:rPr>
              <a:t>#include</a:t>
            </a:r>
            <a:r>
              <a:rPr dirty="0" sz="800" spc="285" b="1">
                <a:solidFill>
                  <a:srgbClr val="00AEEF"/>
                </a:solidFill>
                <a:latin typeface="Georgia"/>
                <a:cs typeface="Georgia"/>
              </a:rPr>
              <a:t> </a:t>
            </a:r>
            <a:r>
              <a:rPr dirty="0" sz="800" spc="95" i="1">
                <a:latin typeface="Calibri"/>
                <a:cs typeface="Calibri"/>
              </a:rPr>
              <a:t>&lt;</a:t>
            </a:r>
            <a:r>
              <a:rPr dirty="0" sz="800" spc="95">
                <a:latin typeface="Calibri"/>
                <a:cs typeface="Calibri"/>
              </a:rPr>
              <a:t>math</a:t>
            </a:r>
            <a:r>
              <a:rPr dirty="0" sz="800" spc="-20">
                <a:latin typeface="Calibri"/>
                <a:cs typeface="Calibri"/>
              </a:rPr>
              <a:t> </a:t>
            </a:r>
            <a:r>
              <a:rPr dirty="0" sz="800">
                <a:latin typeface="Calibri"/>
                <a:cs typeface="Calibri"/>
              </a:rPr>
              <a:t>.</a:t>
            </a:r>
            <a:r>
              <a:rPr dirty="0" sz="800" spc="-25">
                <a:latin typeface="Calibri"/>
                <a:cs typeface="Calibri"/>
              </a:rPr>
              <a:t> </a:t>
            </a:r>
            <a:r>
              <a:rPr dirty="0" sz="800" spc="95">
                <a:latin typeface="Calibri"/>
                <a:cs typeface="Calibri"/>
              </a:rPr>
              <a:t>h</a:t>
            </a:r>
            <a:r>
              <a:rPr dirty="0" sz="800" spc="95" i="1">
                <a:latin typeface="Calibri"/>
                <a:cs typeface="Calibri"/>
              </a:rPr>
              <a:t>&gt;</a:t>
            </a:r>
            <a:endParaRPr sz="800">
              <a:latin typeface="Calibri"/>
              <a:cs typeface="Calibri"/>
            </a:endParaRPr>
          </a:p>
          <a:p>
            <a:pPr marL="66040">
              <a:lnSpc>
                <a:spcPts val="944"/>
              </a:lnSpc>
            </a:pPr>
            <a:r>
              <a:rPr dirty="0" sz="800" spc="-50">
                <a:latin typeface="Calibri"/>
                <a:cs typeface="Calibri"/>
              </a:rPr>
              <a:t>8</a:t>
            </a:r>
            <a:endParaRPr sz="800">
              <a:latin typeface="Calibri"/>
              <a:cs typeface="Calibri"/>
            </a:endParaRPr>
          </a:p>
          <a:p>
            <a:pPr marL="12700" marR="3690620" indent="53340">
              <a:lnSpc>
                <a:spcPts val="950"/>
              </a:lnSpc>
              <a:spcBef>
                <a:spcPts val="30"/>
              </a:spcBef>
            </a:pPr>
            <a:r>
              <a:rPr dirty="0" sz="800">
                <a:latin typeface="Calibri"/>
                <a:cs typeface="Calibri"/>
              </a:rPr>
              <a:t>9</a:t>
            </a:r>
            <a:r>
              <a:rPr dirty="0" sz="800" spc="240">
                <a:latin typeface="Calibri"/>
                <a:cs typeface="Calibri"/>
              </a:rPr>
              <a:t>  </a:t>
            </a:r>
            <a:r>
              <a:rPr dirty="0" sz="800" spc="60" b="1">
                <a:solidFill>
                  <a:srgbClr val="00AEEF"/>
                </a:solidFill>
                <a:latin typeface="Georgia"/>
                <a:cs typeface="Georgia"/>
              </a:rPr>
              <a:t>#define</a:t>
            </a:r>
            <a:r>
              <a:rPr dirty="0" sz="800" spc="330" b="1">
                <a:solidFill>
                  <a:srgbClr val="00AEEF"/>
                </a:solidFill>
                <a:latin typeface="Georgia"/>
                <a:cs typeface="Georgia"/>
              </a:rPr>
              <a:t> </a:t>
            </a:r>
            <a:r>
              <a:rPr dirty="0" sz="800" spc="215">
                <a:latin typeface="Calibri"/>
                <a:cs typeface="Calibri"/>
              </a:rPr>
              <a:t>YY</a:t>
            </a:r>
            <a:r>
              <a:rPr dirty="0" sz="800" spc="30">
                <a:latin typeface="Calibri"/>
                <a:cs typeface="Calibri"/>
              </a:rPr>
              <a:t> </a:t>
            </a:r>
            <a:r>
              <a:rPr dirty="0" sz="800" spc="140">
                <a:latin typeface="Calibri"/>
                <a:cs typeface="Calibri"/>
              </a:rPr>
              <a:t>DECL</a:t>
            </a:r>
            <a:r>
              <a:rPr dirty="0" sz="800" spc="365">
                <a:latin typeface="Calibri"/>
                <a:cs typeface="Calibri"/>
              </a:rPr>
              <a:t> </a:t>
            </a:r>
            <a:r>
              <a:rPr dirty="0" sz="800" spc="65" b="1">
                <a:solidFill>
                  <a:srgbClr val="00AEEF"/>
                </a:solidFill>
                <a:latin typeface="Georgia"/>
                <a:cs typeface="Georgia"/>
              </a:rPr>
              <a:t>int</a:t>
            </a:r>
            <a:r>
              <a:rPr dirty="0" sz="800" spc="490" b="1">
                <a:solidFill>
                  <a:srgbClr val="00AEEF"/>
                </a:solidFill>
                <a:latin typeface="Georgia"/>
                <a:cs typeface="Georgia"/>
              </a:rPr>
              <a:t> </a:t>
            </a:r>
            <a:r>
              <a:rPr dirty="0" sz="800" spc="130">
                <a:latin typeface="Calibri"/>
                <a:cs typeface="Calibri"/>
              </a:rPr>
              <a:t>yylex</a:t>
            </a:r>
            <a:r>
              <a:rPr dirty="0" sz="800" spc="40">
                <a:latin typeface="Calibri"/>
                <a:cs typeface="Calibri"/>
              </a:rPr>
              <a:t> </a:t>
            </a:r>
            <a:r>
              <a:rPr dirty="0" sz="800" spc="90">
                <a:latin typeface="Calibri"/>
                <a:cs typeface="Calibri"/>
              </a:rPr>
              <a:t>(</a:t>
            </a:r>
            <a:r>
              <a:rPr dirty="0" sz="800" spc="-60">
                <a:latin typeface="Calibri"/>
                <a:cs typeface="Calibri"/>
              </a:rPr>
              <a:t> </a:t>
            </a:r>
            <a:r>
              <a:rPr dirty="0" sz="800" spc="40">
                <a:latin typeface="Calibri"/>
                <a:cs typeface="Calibri"/>
              </a:rPr>
              <a:t>) </a:t>
            </a:r>
            <a:r>
              <a:rPr dirty="0" sz="800" spc="-25">
                <a:latin typeface="Calibri"/>
                <a:cs typeface="Calibri"/>
              </a:rPr>
              <a:t>10</a:t>
            </a:r>
            <a:endParaRPr sz="800">
              <a:latin typeface="Calibri"/>
              <a:cs typeface="Calibri"/>
            </a:endParaRPr>
          </a:p>
          <a:p>
            <a:pPr marL="12700">
              <a:lnSpc>
                <a:spcPts val="905"/>
              </a:lnSpc>
            </a:pPr>
            <a:r>
              <a:rPr dirty="0" sz="800">
                <a:latin typeface="Calibri"/>
                <a:cs typeface="Calibri"/>
              </a:rPr>
              <a:t>11</a:t>
            </a:r>
            <a:r>
              <a:rPr dirty="0" sz="800" spc="245">
                <a:latin typeface="Calibri"/>
                <a:cs typeface="Calibri"/>
              </a:rPr>
              <a:t>  </a:t>
            </a:r>
            <a:r>
              <a:rPr dirty="0" sz="800" spc="60" b="1">
                <a:solidFill>
                  <a:srgbClr val="00AEEF"/>
                </a:solidFill>
                <a:latin typeface="Georgia"/>
                <a:cs typeface="Georgia"/>
              </a:rPr>
              <a:t>#include</a:t>
            </a:r>
            <a:r>
              <a:rPr dirty="0" sz="800" spc="425" b="1">
                <a:solidFill>
                  <a:srgbClr val="00AEEF"/>
                </a:solidFill>
                <a:latin typeface="Georgia"/>
                <a:cs typeface="Georgia"/>
              </a:rPr>
              <a:t> </a:t>
            </a:r>
            <a:r>
              <a:rPr dirty="0" sz="800" spc="95">
                <a:solidFill>
                  <a:srgbClr val="FF0000"/>
                </a:solidFill>
                <a:latin typeface="Calibri"/>
                <a:cs typeface="Calibri"/>
              </a:rPr>
              <a:t>"</a:t>
            </a:r>
            <a:r>
              <a:rPr dirty="0" sz="800" spc="-65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800" spc="140">
                <a:solidFill>
                  <a:srgbClr val="FF0000"/>
                </a:solidFill>
                <a:latin typeface="Calibri"/>
                <a:cs typeface="Calibri"/>
              </a:rPr>
              <a:t>calcu</a:t>
            </a:r>
            <a:r>
              <a:rPr dirty="0" sz="800" spc="-65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800" spc="220">
                <a:solidFill>
                  <a:srgbClr val="FF0000"/>
                </a:solidFill>
                <a:latin typeface="Calibri"/>
                <a:cs typeface="Calibri"/>
              </a:rPr>
              <a:t>.</a:t>
            </a:r>
            <a:r>
              <a:rPr dirty="0" sz="800" spc="-7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800" spc="100">
                <a:solidFill>
                  <a:srgbClr val="FF0000"/>
                </a:solidFill>
                <a:latin typeface="Calibri"/>
                <a:cs typeface="Calibri"/>
              </a:rPr>
              <a:t>tab</a:t>
            </a:r>
            <a:r>
              <a:rPr dirty="0" sz="800" spc="-7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800" spc="220">
                <a:solidFill>
                  <a:srgbClr val="FF0000"/>
                </a:solidFill>
                <a:latin typeface="Calibri"/>
                <a:cs typeface="Calibri"/>
              </a:rPr>
              <a:t>.</a:t>
            </a:r>
            <a:r>
              <a:rPr dirty="0" sz="800" spc="-95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800" spc="60">
                <a:solidFill>
                  <a:srgbClr val="FF0000"/>
                </a:solidFill>
                <a:latin typeface="Calibri"/>
                <a:cs typeface="Calibri"/>
              </a:rPr>
              <a:t>h"</a:t>
            </a:r>
            <a:endParaRPr sz="800">
              <a:latin typeface="Calibri"/>
              <a:cs typeface="Calibri"/>
            </a:endParaRPr>
          </a:p>
          <a:p>
            <a:pPr marL="12700">
              <a:lnSpc>
                <a:spcPts val="944"/>
              </a:lnSpc>
            </a:pPr>
            <a:r>
              <a:rPr dirty="0" sz="800" spc="-25">
                <a:latin typeface="Calibri"/>
                <a:cs typeface="Calibri"/>
              </a:rPr>
              <a:t>12</a:t>
            </a:r>
            <a:endParaRPr sz="800">
              <a:latin typeface="Calibri"/>
              <a:cs typeface="Calibri"/>
            </a:endParaRPr>
          </a:p>
          <a:p>
            <a:pPr marL="12700">
              <a:lnSpc>
                <a:spcPts val="944"/>
              </a:lnSpc>
              <a:tabLst>
                <a:tab pos="252095" algn="l"/>
              </a:tabLst>
            </a:pPr>
            <a:r>
              <a:rPr dirty="0" sz="800" spc="-25">
                <a:latin typeface="Calibri"/>
                <a:cs typeface="Calibri"/>
              </a:rPr>
              <a:t>13</a:t>
            </a:r>
            <a:r>
              <a:rPr dirty="0" sz="800">
                <a:latin typeface="Calibri"/>
                <a:cs typeface="Calibri"/>
              </a:rPr>
              <a:t>	</a:t>
            </a:r>
            <a:r>
              <a:rPr dirty="0" sz="800" spc="10" b="1">
                <a:solidFill>
                  <a:srgbClr val="00AEEF"/>
                </a:solidFill>
                <a:latin typeface="Georgia"/>
                <a:cs typeface="Georgia"/>
              </a:rPr>
              <a:t>extern</a:t>
            </a:r>
            <a:r>
              <a:rPr dirty="0" sz="800" spc="470" b="1">
                <a:solidFill>
                  <a:srgbClr val="00AEEF"/>
                </a:solidFill>
                <a:latin typeface="Georgia"/>
                <a:cs typeface="Georgia"/>
              </a:rPr>
              <a:t> </a:t>
            </a:r>
            <a:r>
              <a:rPr dirty="0" sz="800" spc="10" b="1">
                <a:solidFill>
                  <a:srgbClr val="00AEEF"/>
                </a:solidFill>
                <a:latin typeface="Georgia"/>
                <a:cs typeface="Georgia"/>
              </a:rPr>
              <a:t>void</a:t>
            </a:r>
            <a:r>
              <a:rPr dirty="0" sz="800" spc="170" b="1">
                <a:solidFill>
                  <a:srgbClr val="00AEEF"/>
                </a:solidFill>
                <a:latin typeface="Georgia"/>
                <a:cs typeface="Georgia"/>
              </a:rPr>
              <a:t>  </a:t>
            </a:r>
            <a:r>
              <a:rPr dirty="0" sz="800" spc="114">
                <a:solidFill>
                  <a:srgbClr val="007F00"/>
                </a:solidFill>
                <a:latin typeface="Calibri"/>
                <a:cs typeface="Calibri"/>
              </a:rPr>
              <a:t>yye</a:t>
            </a:r>
            <a:r>
              <a:rPr dirty="0" sz="800" spc="-55">
                <a:solidFill>
                  <a:srgbClr val="007F00"/>
                </a:solidFill>
                <a:latin typeface="Calibri"/>
                <a:cs typeface="Calibri"/>
              </a:rPr>
              <a:t> </a:t>
            </a:r>
            <a:r>
              <a:rPr dirty="0" sz="800" spc="100">
                <a:solidFill>
                  <a:srgbClr val="007F00"/>
                </a:solidFill>
                <a:latin typeface="Calibri"/>
                <a:cs typeface="Calibri"/>
              </a:rPr>
              <a:t>rro</a:t>
            </a:r>
            <a:r>
              <a:rPr dirty="0" sz="800" spc="-60">
                <a:solidFill>
                  <a:srgbClr val="007F00"/>
                </a:solidFill>
                <a:latin typeface="Calibri"/>
                <a:cs typeface="Calibri"/>
              </a:rPr>
              <a:t> </a:t>
            </a:r>
            <a:r>
              <a:rPr dirty="0" sz="800" spc="50">
                <a:solidFill>
                  <a:srgbClr val="007F00"/>
                </a:solidFill>
                <a:latin typeface="Calibri"/>
                <a:cs typeface="Calibri"/>
              </a:rPr>
              <a:t>r</a:t>
            </a:r>
            <a:r>
              <a:rPr dirty="0" sz="800" spc="45">
                <a:solidFill>
                  <a:srgbClr val="007F00"/>
                </a:solidFill>
                <a:latin typeface="Calibri"/>
                <a:cs typeface="Calibri"/>
              </a:rPr>
              <a:t> </a:t>
            </a:r>
            <a:r>
              <a:rPr dirty="0" sz="800" spc="90">
                <a:latin typeface="Calibri"/>
                <a:cs typeface="Calibri"/>
              </a:rPr>
              <a:t>(</a:t>
            </a:r>
            <a:r>
              <a:rPr dirty="0" sz="800" spc="-20">
                <a:latin typeface="Calibri"/>
                <a:cs typeface="Calibri"/>
              </a:rPr>
              <a:t> </a:t>
            </a:r>
            <a:r>
              <a:rPr dirty="0" sz="800" spc="10" b="1">
                <a:solidFill>
                  <a:srgbClr val="00AEEF"/>
                </a:solidFill>
                <a:latin typeface="Georgia"/>
                <a:cs typeface="Georgia"/>
              </a:rPr>
              <a:t>const</a:t>
            </a:r>
            <a:r>
              <a:rPr dirty="0" sz="800" spc="470" b="1">
                <a:solidFill>
                  <a:srgbClr val="00AEEF"/>
                </a:solidFill>
                <a:latin typeface="Georgia"/>
                <a:cs typeface="Georgia"/>
              </a:rPr>
              <a:t> </a:t>
            </a:r>
            <a:r>
              <a:rPr dirty="0" sz="800" spc="10" b="1">
                <a:solidFill>
                  <a:srgbClr val="00AEEF"/>
                </a:solidFill>
                <a:latin typeface="Georgia"/>
                <a:cs typeface="Georgia"/>
              </a:rPr>
              <a:t>char</a:t>
            </a:r>
            <a:r>
              <a:rPr dirty="0" sz="800" spc="-120" b="1">
                <a:solidFill>
                  <a:srgbClr val="00AEEF"/>
                </a:solidFill>
                <a:latin typeface="Georgia"/>
                <a:cs typeface="Georgia"/>
              </a:rPr>
              <a:t> </a:t>
            </a:r>
            <a:r>
              <a:rPr dirty="0" sz="800" spc="10">
                <a:latin typeface="Segoe UI Symbol"/>
                <a:cs typeface="Segoe UI Symbol"/>
              </a:rPr>
              <a:t>∗</a:t>
            </a:r>
            <a:r>
              <a:rPr dirty="0" sz="800" spc="150">
                <a:latin typeface="Segoe UI Symbol"/>
                <a:cs typeface="Segoe UI Symbol"/>
              </a:rPr>
              <a:t>  </a:t>
            </a:r>
            <a:r>
              <a:rPr dirty="0" sz="800" spc="10">
                <a:solidFill>
                  <a:srgbClr val="007F00"/>
                </a:solidFill>
                <a:latin typeface="Calibri"/>
                <a:cs typeface="Calibri"/>
              </a:rPr>
              <a:t>s</a:t>
            </a:r>
            <a:r>
              <a:rPr dirty="0" sz="800" spc="90">
                <a:solidFill>
                  <a:srgbClr val="007F00"/>
                </a:solidFill>
                <a:latin typeface="Calibri"/>
                <a:cs typeface="Calibri"/>
              </a:rPr>
              <a:t> </a:t>
            </a:r>
            <a:r>
              <a:rPr dirty="0" sz="800" spc="90">
                <a:latin typeface="Calibri"/>
                <a:cs typeface="Calibri"/>
              </a:rPr>
              <a:t>)</a:t>
            </a:r>
            <a:r>
              <a:rPr dirty="0" sz="800" spc="-10">
                <a:latin typeface="Calibri"/>
                <a:cs typeface="Calibri"/>
              </a:rPr>
              <a:t> </a:t>
            </a:r>
            <a:r>
              <a:rPr dirty="0" sz="800" spc="-50">
                <a:latin typeface="Calibri"/>
                <a:cs typeface="Calibri"/>
              </a:rPr>
              <a:t>;</a:t>
            </a:r>
            <a:endParaRPr sz="800">
              <a:latin typeface="Calibri"/>
              <a:cs typeface="Calibri"/>
            </a:endParaRPr>
          </a:p>
          <a:p>
            <a:pPr marL="12700">
              <a:lnSpc>
                <a:spcPts val="944"/>
              </a:lnSpc>
            </a:pPr>
            <a:r>
              <a:rPr dirty="0" sz="800">
                <a:latin typeface="Calibri"/>
                <a:cs typeface="Calibri"/>
              </a:rPr>
              <a:t>14</a:t>
            </a:r>
            <a:r>
              <a:rPr dirty="0" sz="800" spc="305">
                <a:latin typeface="Calibri"/>
                <a:cs typeface="Calibri"/>
              </a:rPr>
              <a:t>  </a:t>
            </a:r>
            <a:r>
              <a:rPr dirty="0" sz="800" spc="-25">
                <a:latin typeface="Calibri"/>
                <a:cs typeface="Calibri"/>
              </a:rPr>
              <a:t>%</a:t>
            </a:r>
            <a:r>
              <a:rPr dirty="0" sz="800" spc="-25" i="1">
                <a:latin typeface="Verdana"/>
                <a:cs typeface="Verdana"/>
              </a:rPr>
              <a:t>}</a:t>
            </a:r>
            <a:endParaRPr sz="800">
              <a:latin typeface="Verdana"/>
              <a:cs typeface="Verdana"/>
            </a:endParaRPr>
          </a:p>
          <a:p>
            <a:pPr marL="12700">
              <a:lnSpc>
                <a:spcPts val="944"/>
              </a:lnSpc>
            </a:pPr>
            <a:r>
              <a:rPr dirty="0" sz="800" spc="-25">
                <a:latin typeface="Calibri"/>
                <a:cs typeface="Calibri"/>
              </a:rPr>
              <a:t>15</a:t>
            </a:r>
            <a:endParaRPr sz="800">
              <a:latin typeface="Calibri"/>
              <a:cs typeface="Calibri"/>
            </a:endParaRPr>
          </a:p>
          <a:p>
            <a:pPr marL="12700">
              <a:lnSpc>
                <a:spcPts val="944"/>
              </a:lnSpc>
            </a:pPr>
            <a:r>
              <a:rPr dirty="0" sz="800">
                <a:latin typeface="Calibri"/>
                <a:cs typeface="Calibri"/>
              </a:rPr>
              <a:t>16</a:t>
            </a:r>
            <a:r>
              <a:rPr dirty="0" sz="800" spc="325">
                <a:latin typeface="Calibri"/>
                <a:cs typeface="Calibri"/>
              </a:rPr>
              <a:t>  </a:t>
            </a:r>
            <a:r>
              <a:rPr dirty="0" sz="800" spc="135">
                <a:solidFill>
                  <a:srgbClr val="007F00"/>
                </a:solidFill>
                <a:latin typeface="Calibri"/>
                <a:cs typeface="Calibri"/>
              </a:rPr>
              <a:t>DIGIT</a:t>
            </a:r>
            <a:endParaRPr sz="800">
              <a:latin typeface="Calibri"/>
              <a:cs typeface="Calibri"/>
            </a:endParaRPr>
          </a:p>
          <a:p>
            <a:pPr marL="12700">
              <a:lnSpc>
                <a:spcPts val="944"/>
              </a:lnSpc>
              <a:tabLst>
                <a:tab pos="248920" algn="l"/>
              </a:tabLst>
            </a:pPr>
            <a:r>
              <a:rPr dirty="0" sz="800" spc="-25">
                <a:latin typeface="Calibri"/>
                <a:cs typeface="Calibri"/>
              </a:rPr>
              <a:t>17</a:t>
            </a:r>
            <a:r>
              <a:rPr dirty="0" sz="800">
                <a:latin typeface="Calibri"/>
                <a:cs typeface="Calibri"/>
              </a:rPr>
              <a:t>	</a:t>
            </a:r>
            <a:r>
              <a:rPr dirty="0" sz="800" spc="114">
                <a:solidFill>
                  <a:srgbClr val="007F00"/>
                </a:solidFill>
                <a:latin typeface="Calibri"/>
                <a:cs typeface="Calibri"/>
              </a:rPr>
              <a:t>ID</a:t>
            </a:r>
            <a:endParaRPr sz="800">
              <a:latin typeface="Calibri"/>
              <a:cs typeface="Calibri"/>
            </a:endParaRPr>
          </a:p>
          <a:p>
            <a:pPr marL="12700">
              <a:lnSpc>
                <a:spcPts val="944"/>
              </a:lnSpc>
              <a:tabLst>
                <a:tab pos="253365" algn="l"/>
              </a:tabLst>
            </a:pPr>
            <a:r>
              <a:rPr dirty="0" sz="800" spc="-25">
                <a:latin typeface="Calibri"/>
                <a:cs typeface="Calibri"/>
              </a:rPr>
              <a:t>18</a:t>
            </a:r>
            <a:r>
              <a:rPr dirty="0" sz="800">
                <a:latin typeface="Calibri"/>
                <a:cs typeface="Calibri"/>
              </a:rPr>
              <a:t>	</a:t>
            </a:r>
            <a:r>
              <a:rPr dirty="0" sz="800" spc="65">
                <a:solidFill>
                  <a:srgbClr val="FF7F00"/>
                </a:solidFill>
                <a:latin typeface="Calibri"/>
                <a:cs typeface="Calibri"/>
              </a:rPr>
              <a:t>/</a:t>
            </a:r>
            <a:r>
              <a:rPr dirty="0" sz="800" spc="65">
                <a:solidFill>
                  <a:srgbClr val="FF7F00"/>
                </a:solidFill>
                <a:latin typeface="Segoe UI Symbol"/>
                <a:cs typeface="Segoe UI Symbol"/>
              </a:rPr>
              <a:t>∗</a:t>
            </a:r>
            <a:r>
              <a:rPr dirty="0" sz="800" spc="380">
                <a:solidFill>
                  <a:srgbClr val="FF7F00"/>
                </a:solidFill>
                <a:latin typeface="Segoe UI Symbol"/>
                <a:cs typeface="Segoe UI Symbol"/>
              </a:rPr>
              <a:t> </a:t>
            </a:r>
            <a:r>
              <a:rPr dirty="0" sz="800" spc="114">
                <a:solidFill>
                  <a:srgbClr val="FF7F00"/>
                </a:solidFill>
                <a:latin typeface="Calibri"/>
                <a:cs typeface="Calibri"/>
              </a:rPr>
              <a:t>ID</a:t>
            </a:r>
            <a:endParaRPr sz="800">
              <a:latin typeface="Calibri"/>
              <a:cs typeface="Calibri"/>
            </a:endParaRPr>
          </a:p>
          <a:p>
            <a:pPr marL="12700">
              <a:lnSpc>
                <a:spcPts val="944"/>
              </a:lnSpc>
            </a:pPr>
            <a:r>
              <a:rPr dirty="0" sz="800" spc="-25">
                <a:latin typeface="Calibri"/>
                <a:cs typeface="Calibri"/>
              </a:rPr>
              <a:t>19</a:t>
            </a:r>
            <a:endParaRPr sz="800">
              <a:latin typeface="Calibri"/>
              <a:cs typeface="Calibri"/>
            </a:endParaRPr>
          </a:p>
          <a:p>
            <a:pPr marL="12700">
              <a:lnSpc>
                <a:spcPts val="944"/>
              </a:lnSpc>
            </a:pPr>
            <a:r>
              <a:rPr dirty="0" sz="800">
                <a:latin typeface="Calibri"/>
                <a:cs typeface="Calibri"/>
              </a:rPr>
              <a:t>20</a:t>
            </a:r>
            <a:r>
              <a:rPr dirty="0" sz="800" spc="260">
                <a:latin typeface="Calibri"/>
                <a:cs typeface="Calibri"/>
              </a:rPr>
              <a:t>  </a:t>
            </a:r>
            <a:r>
              <a:rPr dirty="0" sz="800" spc="20">
                <a:latin typeface="Calibri"/>
                <a:cs typeface="Calibri"/>
              </a:rPr>
              <a:t>%%</a:t>
            </a:r>
            <a:endParaRPr sz="800">
              <a:latin typeface="Calibri"/>
              <a:cs typeface="Calibri"/>
            </a:endParaRPr>
          </a:p>
          <a:p>
            <a:pPr marL="12700">
              <a:lnSpc>
                <a:spcPts val="944"/>
              </a:lnSpc>
            </a:pPr>
            <a:r>
              <a:rPr dirty="0" sz="800" spc="-25">
                <a:latin typeface="Calibri"/>
                <a:cs typeface="Calibri"/>
              </a:rPr>
              <a:t>21</a:t>
            </a:r>
            <a:endParaRPr sz="800">
              <a:latin typeface="Calibri"/>
              <a:cs typeface="Calibri"/>
            </a:endParaRPr>
          </a:p>
          <a:p>
            <a:pPr marL="12700">
              <a:lnSpc>
                <a:spcPts val="944"/>
              </a:lnSpc>
              <a:tabLst>
                <a:tab pos="252095" algn="l"/>
              </a:tabLst>
            </a:pPr>
            <a:r>
              <a:rPr dirty="0" sz="800" spc="-25">
                <a:latin typeface="Calibri"/>
                <a:cs typeface="Calibri"/>
              </a:rPr>
              <a:t>22</a:t>
            </a:r>
            <a:r>
              <a:rPr dirty="0" sz="800">
                <a:latin typeface="Calibri"/>
                <a:cs typeface="Calibri"/>
              </a:rPr>
              <a:t>	</a:t>
            </a:r>
            <a:r>
              <a:rPr dirty="0" sz="800" spc="90" i="1">
                <a:latin typeface="Verdana"/>
                <a:cs typeface="Verdana"/>
              </a:rPr>
              <a:t>{</a:t>
            </a:r>
            <a:r>
              <a:rPr dirty="0" sz="800" spc="90">
                <a:solidFill>
                  <a:srgbClr val="007F00"/>
                </a:solidFill>
                <a:latin typeface="Calibri"/>
                <a:cs typeface="Calibri"/>
              </a:rPr>
              <a:t>DIGIT</a:t>
            </a:r>
            <a:r>
              <a:rPr dirty="0" sz="800" spc="90" i="1">
                <a:latin typeface="Verdana"/>
                <a:cs typeface="Verdana"/>
              </a:rPr>
              <a:t>}</a:t>
            </a:r>
            <a:r>
              <a:rPr dirty="0" sz="800" spc="90">
                <a:latin typeface="Calibri"/>
                <a:cs typeface="Calibri"/>
              </a:rPr>
              <a:t>+</a:t>
            </a:r>
            <a:endParaRPr sz="800">
              <a:latin typeface="Calibri"/>
              <a:cs typeface="Calibri"/>
            </a:endParaRPr>
          </a:p>
          <a:p>
            <a:pPr marL="12700">
              <a:lnSpc>
                <a:spcPts val="944"/>
              </a:lnSpc>
            </a:pPr>
            <a:r>
              <a:rPr dirty="0" sz="800" spc="-25">
                <a:latin typeface="Calibri"/>
                <a:cs typeface="Calibri"/>
              </a:rPr>
              <a:t>23</a:t>
            </a:r>
            <a:endParaRPr sz="800">
              <a:latin typeface="Calibri"/>
              <a:cs typeface="Calibri"/>
            </a:endParaRPr>
          </a:p>
          <a:p>
            <a:pPr marL="12700">
              <a:lnSpc>
                <a:spcPts val="944"/>
              </a:lnSpc>
            </a:pPr>
            <a:r>
              <a:rPr dirty="0" sz="800" spc="-25">
                <a:latin typeface="Calibri"/>
                <a:cs typeface="Calibri"/>
              </a:rPr>
              <a:t>24</a:t>
            </a:r>
            <a:endParaRPr sz="800">
              <a:latin typeface="Calibri"/>
              <a:cs typeface="Calibri"/>
            </a:endParaRPr>
          </a:p>
          <a:p>
            <a:pPr marL="12700">
              <a:lnSpc>
                <a:spcPts val="944"/>
              </a:lnSpc>
            </a:pPr>
            <a:r>
              <a:rPr dirty="0" sz="800" spc="-25">
                <a:latin typeface="Calibri"/>
                <a:cs typeface="Calibri"/>
              </a:rPr>
              <a:t>25</a:t>
            </a:r>
            <a:endParaRPr sz="800">
              <a:latin typeface="Calibri"/>
              <a:cs typeface="Calibri"/>
            </a:endParaRPr>
          </a:p>
          <a:p>
            <a:pPr marL="12700">
              <a:lnSpc>
                <a:spcPts val="944"/>
              </a:lnSpc>
            </a:pPr>
            <a:r>
              <a:rPr dirty="0" sz="800" spc="-25">
                <a:latin typeface="Calibri"/>
                <a:cs typeface="Calibri"/>
              </a:rPr>
              <a:t>26</a:t>
            </a:r>
            <a:endParaRPr sz="800">
              <a:latin typeface="Calibri"/>
              <a:cs typeface="Calibri"/>
            </a:endParaRPr>
          </a:p>
          <a:p>
            <a:pPr marL="12700">
              <a:lnSpc>
                <a:spcPts val="944"/>
              </a:lnSpc>
            </a:pPr>
            <a:r>
              <a:rPr dirty="0" sz="800" spc="-25">
                <a:latin typeface="Calibri"/>
                <a:cs typeface="Calibri"/>
              </a:rPr>
              <a:t>27</a:t>
            </a:r>
            <a:endParaRPr sz="800">
              <a:latin typeface="Calibri"/>
              <a:cs typeface="Calibri"/>
            </a:endParaRPr>
          </a:p>
          <a:p>
            <a:pPr marL="12700">
              <a:lnSpc>
                <a:spcPts val="944"/>
              </a:lnSpc>
            </a:pPr>
            <a:r>
              <a:rPr dirty="0" sz="800" spc="-25">
                <a:latin typeface="Calibri"/>
                <a:cs typeface="Calibri"/>
              </a:rPr>
              <a:t>28</a:t>
            </a:r>
            <a:endParaRPr sz="800">
              <a:latin typeface="Calibri"/>
              <a:cs typeface="Calibri"/>
            </a:endParaRPr>
          </a:p>
          <a:p>
            <a:pPr marL="12700">
              <a:lnSpc>
                <a:spcPts val="944"/>
              </a:lnSpc>
              <a:tabLst>
                <a:tab pos="252095" algn="l"/>
              </a:tabLst>
            </a:pPr>
            <a:r>
              <a:rPr dirty="0" sz="800" spc="-25">
                <a:latin typeface="Calibri"/>
                <a:cs typeface="Calibri"/>
              </a:rPr>
              <a:t>29</a:t>
            </a:r>
            <a:r>
              <a:rPr dirty="0" sz="800">
                <a:latin typeface="Calibri"/>
                <a:cs typeface="Calibri"/>
              </a:rPr>
              <a:t>	</a:t>
            </a:r>
            <a:r>
              <a:rPr dirty="0" sz="800" spc="30" i="1">
                <a:latin typeface="Verdana"/>
                <a:cs typeface="Verdana"/>
              </a:rPr>
              <a:t>{</a:t>
            </a:r>
            <a:r>
              <a:rPr dirty="0" sz="800" spc="30">
                <a:solidFill>
                  <a:srgbClr val="007F00"/>
                </a:solidFill>
                <a:latin typeface="Calibri"/>
                <a:cs typeface="Calibri"/>
              </a:rPr>
              <a:t>ID</a:t>
            </a:r>
            <a:r>
              <a:rPr dirty="0" sz="800" spc="30" i="1">
                <a:latin typeface="Verdana"/>
                <a:cs typeface="Verdana"/>
              </a:rPr>
              <a:t>}</a:t>
            </a:r>
            <a:endParaRPr sz="800">
              <a:latin typeface="Verdana"/>
              <a:cs typeface="Verdana"/>
            </a:endParaRPr>
          </a:p>
          <a:p>
            <a:pPr marL="12700">
              <a:lnSpc>
                <a:spcPts val="944"/>
              </a:lnSpc>
            </a:pPr>
            <a:r>
              <a:rPr dirty="0" sz="800" spc="-25">
                <a:latin typeface="Calibri"/>
                <a:cs typeface="Calibri"/>
              </a:rPr>
              <a:t>30</a:t>
            </a:r>
            <a:endParaRPr sz="800">
              <a:latin typeface="Calibri"/>
              <a:cs typeface="Calibri"/>
            </a:endParaRPr>
          </a:p>
          <a:p>
            <a:pPr marL="12700">
              <a:lnSpc>
                <a:spcPts val="944"/>
              </a:lnSpc>
            </a:pPr>
            <a:r>
              <a:rPr dirty="0" sz="800" spc="-25">
                <a:latin typeface="Calibri"/>
                <a:cs typeface="Calibri"/>
              </a:rPr>
              <a:t>31</a:t>
            </a:r>
            <a:endParaRPr sz="800">
              <a:latin typeface="Calibri"/>
              <a:cs typeface="Calibri"/>
            </a:endParaRPr>
          </a:p>
          <a:p>
            <a:pPr marL="12700">
              <a:lnSpc>
                <a:spcPts val="944"/>
              </a:lnSpc>
            </a:pPr>
            <a:r>
              <a:rPr dirty="0" sz="800" spc="-25">
                <a:latin typeface="Calibri"/>
                <a:cs typeface="Calibri"/>
              </a:rPr>
              <a:t>32</a:t>
            </a:r>
            <a:endParaRPr sz="800">
              <a:latin typeface="Calibri"/>
              <a:cs typeface="Calibri"/>
            </a:endParaRPr>
          </a:p>
          <a:p>
            <a:pPr marL="12700">
              <a:lnSpc>
                <a:spcPts val="944"/>
              </a:lnSpc>
            </a:pPr>
            <a:r>
              <a:rPr dirty="0" sz="800" spc="-25">
                <a:latin typeface="Calibri"/>
                <a:cs typeface="Calibri"/>
              </a:rPr>
              <a:t>33</a:t>
            </a:r>
            <a:endParaRPr sz="800">
              <a:latin typeface="Calibri"/>
              <a:cs typeface="Calibri"/>
            </a:endParaRPr>
          </a:p>
          <a:p>
            <a:pPr marL="12700">
              <a:lnSpc>
                <a:spcPts val="944"/>
              </a:lnSpc>
              <a:tabLst>
                <a:tab pos="252095" algn="l"/>
              </a:tabLst>
            </a:pPr>
            <a:r>
              <a:rPr dirty="0" sz="800" spc="-25">
                <a:latin typeface="Calibri"/>
                <a:cs typeface="Calibri"/>
              </a:rPr>
              <a:t>34</a:t>
            </a:r>
            <a:r>
              <a:rPr dirty="0" sz="800">
                <a:latin typeface="Calibri"/>
                <a:cs typeface="Calibri"/>
              </a:rPr>
              <a:t>	</a:t>
            </a:r>
            <a:r>
              <a:rPr dirty="0" sz="800" spc="95">
                <a:solidFill>
                  <a:srgbClr val="FF0000"/>
                </a:solidFill>
                <a:latin typeface="Calibri"/>
                <a:cs typeface="Calibri"/>
              </a:rPr>
              <a:t>"</a:t>
            </a:r>
            <a:r>
              <a:rPr dirty="0" sz="800" spc="-10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800" spc="95">
                <a:solidFill>
                  <a:srgbClr val="FF0000"/>
                </a:solidFill>
                <a:latin typeface="Calibri"/>
                <a:cs typeface="Calibri"/>
              </a:rPr>
              <a:t>+"</a:t>
            </a:r>
            <a:r>
              <a:rPr dirty="0" sz="800" spc="5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800" spc="-140" i="1">
                <a:latin typeface="Verdana"/>
                <a:cs typeface="Verdana"/>
              </a:rPr>
              <a:t>|</a:t>
            </a:r>
            <a:r>
              <a:rPr dirty="0" sz="800" spc="-95" i="1">
                <a:latin typeface="Verdana"/>
                <a:cs typeface="Verdana"/>
              </a:rPr>
              <a:t> </a:t>
            </a:r>
            <a:r>
              <a:rPr dirty="0" sz="800" spc="215">
                <a:solidFill>
                  <a:srgbClr val="FF0000"/>
                </a:solidFill>
                <a:latin typeface="Calibri"/>
                <a:cs typeface="Calibri"/>
              </a:rPr>
              <a:t>"-</a:t>
            </a:r>
            <a:r>
              <a:rPr dirty="0" sz="800" spc="45">
                <a:solidFill>
                  <a:srgbClr val="FF0000"/>
                </a:solidFill>
                <a:latin typeface="Calibri"/>
                <a:cs typeface="Calibri"/>
              </a:rPr>
              <a:t>"</a:t>
            </a:r>
            <a:endParaRPr sz="800">
              <a:latin typeface="Calibri"/>
              <a:cs typeface="Calibri"/>
            </a:endParaRPr>
          </a:p>
          <a:p>
            <a:pPr marL="12700">
              <a:lnSpc>
                <a:spcPts val="944"/>
              </a:lnSpc>
            </a:pPr>
            <a:r>
              <a:rPr dirty="0" sz="800" spc="-25">
                <a:latin typeface="Calibri"/>
                <a:cs typeface="Calibri"/>
              </a:rPr>
              <a:t>35</a:t>
            </a:r>
            <a:endParaRPr sz="800">
              <a:latin typeface="Calibri"/>
              <a:cs typeface="Calibri"/>
            </a:endParaRPr>
          </a:p>
          <a:p>
            <a:pPr marL="12700">
              <a:lnSpc>
                <a:spcPts val="944"/>
              </a:lnSpc>
            </a:pPr>
            <a:r>
              <a:rPr dirty="0" sz="800" spc="-25">
                <a:latin typeface="Calibri"/>
                <a:cs typeface="Calibri"/>
              </a:rPr>
              <a:t>36</a:t>
            </a:r>
            <a:endParaRPr sz="800">
              <a:latin typeface="Calibri"/>
              <a:cs typeface="Calibri"/>
            </a:endParaRPr>
          </a:p>
          <a:p>
            <a:pPr marL="12700">
              <a:lnSpc>
                <a:spcPts val="944"/>
              </a:lnSpc>
            </a:pPr>
            <a:r>
              <a:rPr dirty="0" sz="800" spc="-25">
                <a:latin typeface="Calibri"/>
                <a:cs typeface="Calibri"/>
              </a:rPr>
              <a:t>37</a:t>
            </a:r>
            <a:endParaRPr sz="800">
              <a:latin typeface="Calibri"/>
              <a:cs typeface="Calibri"/>
            </a:endParaRPr>
          </a:p>
          <a:p>
            <a:pPr marL="12700">
              <a:lnSpc>
                <a:spcPts val="944"/>
              </a:lnSpc>
            </a:pPr>
            <a:r>
              <a:rPr dirty="0" sz="800" spc="-25">
                <a:latin typeface="Calibri"/>
                <a:cs typeface="Calibri"/>
              </a:rPr>
              <a:t>38</a:t>
            </a:r>
            <a:endParaRPr sz="800">
              <a:latin typeface="Calibri"/>
              <a:cs typeface="Calibri"/>
            </a:endParaRPr>
          </a:p>
          <a:p>
            <a:pPr marL="12700">
              <a:lnSpc>
                <a:spcPts val="944"/>
              </a:lnSpc>
              <a:tabLst>
                <a:tab pos="252095" algn="l"/>
              </a:tabLst>
            </a:pPr>
            <a:r>
              <a:rPr dirty="0" sz="800" spc="-25">
                <a:latin typeface="Calibri"/>
                <a:cs typeface="Calibri"/>
              </a:rPr>
              <a:t>39</a:t>
            </a:r>
            <a:r>
              <a:rPr dirty="0" sz="800">
                <a:latin typeface="Calibri"/>
                <a:cs typeface="Calibri"/>
              </a:rPr>
              <a:t>	</a:t>
            </a:r>
            <a:r>
              <a:rPr dirty="0" sz="800" spc="180">
                <a:solidFill>
                  <a:srgbClr val="FF0000"/>
                </a:solidFill>
                <a:latin typeface="Calibri"/>
                <a:cs typeface="Calibri"/>
              </a:rPr>
              <a:t>"("</a:t>
            </a:r>
            <a:r>
              <a:rPr dirty="0" sz="800" spc="-5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800" spc="-140" i="1">
                <a:latin typeface="Verdana"/>
                <a:cs typeface="Verdana"/>
              </a:rPr>
              <a:t>|</a:t>
            </a:r>
            <a:r>
              <a:rPr dirty="0" sz="800" spc="-100" i="1">
                <a:latin typeface="Verdana"/>
                <a:cs typeface="Verdana"/>
              </a:rPr>
              <a:t> </a:t>
            </a:r>
            <a:r>
              <a:rPr dirty="0" sz="800" spc="155">
                <a:solidFill>
                  <a:srgbClr val="FF0000"/>
                </a:solidFill>
                <a:latin typeface="Calibri"/>
                <a:cs typeface="Calibri"/>
              </a:rPr>
              <a:t>")"</a:t>
            </a:r>
            <a:endParaRPr sz="800">
              <a:latin typeface="Calibri"/>
              <a:cs typeface="Calibri"/>
            </a:endParaRPr>
          </a:p>
          <a:p>
            <a:pPr marL="12700">
              <a:lnSpc>
                <a:spcPts val="944"/>
              </a:lnSpc>
            </a:pPr>
            <a:r>
              <a:rPr dirty="0" sz="800" spc="-25">
                <a:latin typeface="Calibri"/>
                <a:cs typeface="Calibri"/>
              </a:rPr>
              <a:t>40</a:t>
            </a:r>
            <a:endParaRPr sz="800">
              <a:latin typeface="Calibri"/>
              <a:cs typeface="Calibri"/>
            </a:endParaRPr>
          </a:p>
          <a:p>
            <a:pPr marL="12700">
              <a:lnSpc>
                <a:spcPts val="944"/>
              </a:lnSpc>
            </a:pPr>
            <a:r>
              <a:rPr dirty="0" sz="800" spc="-25">
                <a:latin typeface="Calibri"/>
                <a:cs typeface="Calibri"/>
              </a:rPr>
              <a:t>41</a:t>
            </a:r>
            <a:endParaRPr sz="800">
              <a:latin typeface="Calibri"/>
              <a:cs typeface="Calibri"/>
            </a:endParaRPr>
          </a:p>
          <a:p>
            <a:pPr marL="12700">
              <a:lnSpc>
                <a:spcPts val="944"/>
              </a:lnSpc>
            </a:pPr>
            <a:r>
              <a:rPr dirty="0" sz="800" spc="-25">
                <a:latin typeface="Calibri"/>
                <a:cs typeface="Calibri"/>
              </a:rPr>
              <a:t>42</a:t>
            </a:r>
            <a:endParaRPr sz="800">
              <a:latin typeface="Calibri"/>
              <a:cs typeface="Calibri"/>
            </a:endParaRPr>
          </a:p>
          <a:p>
            <a:pPr marL="12700">
              <a:lnSpc>
                <a:spcPts val="944"/>
              </a:lnSpc>
            </a:pPr>
            <a:r>
              <a:rPr dirty="0" sz="800" spc="-25">
                <a:latin typeface="Calibri"/>
                <a:cs typeface="Calibri"/>
              </a:rPr>
              <a:t>43</a:t>
            </a:r>
            <a:endParaRPr sz="800">
              <a:latin typeface="Calibri"/>
              <a:cs typeface="Calibri"/>
            </a:endParaRPr>
          </a:p>
          <a:p>
            <a:pPr marL="12700">
              <a:lnSpc>
                <a:spcPts val="944"/>
              </a:lnSpc>
              <a:tabLst>
                <a:tab pos="263525" algn="l"/>
              </a:tabLst>
            </a:pPr>
            <a:r>
              <a:rPr dirty="0" sz="800" spc="-25">
                <a:latin typeface="Calibri"/>
                <a:cs typeface="Calibri"/>
              </a:rPr>
              <a:t>44</a:t>
            </a:r>
            <a:r>
              <a:rPr dirty="0" sz="800">
                <a:latin typeface="Calibri"/>
                <a:cs typeface="Calibri"/>
              </a:rPr>
              <a:t>	[</a:t>
            </a:r>
            <a:r>
              <a:rPr dirty="0" sz="800" spc="470">
                <a:latin typeface="Calibri"/>
                <a:cs typeface="Calibri"/>
              </a:rPr>
              <a:t> </a:t>
            </a:r>
            <a:r>
              <a:rPr dirty="0" sz="800" spc="55" i="1">
                <a:latin typeface="Verdana"/>
                <a:cs typeface="Verdana"/>
              </a:rPr>
              <a:t>\</a:t>
            </a:r>
            <a:r>
              <a:rPr dirty="0" sz="800" spc="-150" i="1">
                <a:latin typeface="Verdana"/>
                <a:cs typeface="Verdana"/>
              </a:rPr>
              <a:t> </a:t>
            </a:r>
            <a:r>
              <a:rPr dirty="0" sz="800" spc="65">
                <a:solidFill>
                  <a:srgbClr val="007F00"/>
                </a:solidFill>
                <a:latin typeface="Calibri"/>
                <a:cs typeface="Calibri"/>
              </a:rPr>
              <a:t>t</a:t>
            </a:r>
            <a:r>
              <a:rPr dirty="0" sz="800" spc="-50">
                <a:solidFill>
                  <a:srgbClr val="007F00"/>
                </a:solidFill>
                <a:latin typeface="Calibri"/>
                <a:cs typeface="Calibri"/>
              </a:rPr>
              <a:t> </a:t>
            </a:r>
            <a:r>
              <a:rPr dirty="0" sz="800" spc="105" i="1">
                <a:latin typeface="Verdana"/>
                <a:cs typeface="Verdana"/>
              </a:rPr>
              <a:t>\</a:t>
            </a:r>
            <a:r>
              <a:rPr dirty="0" sz="800" spc="105">
                <a:solidFill>
                  <a:srgbClr val="007F00"/>
                </a:solidFill>
                <a:latin typeface="Calibri"/>
                <a:cs typeface="Calibri"/>
              </a:rPr>
              <a:t>n</a:t>
            </a:r>
            <a:r>
              <a:rPr dirty="0" sz="800" spc="105">
                <a:latin typeface="Calibri"/>
                <a:cs typeface="Calibri"/>
              </a:rPr>
              <a:t>]+</a:t>
            </a:r>
            <a:endParaRPr sz="800">
              <a:latin typeface="Calibri"/>
              <a:cs typeface="Calibri"/>
            </a:endParaRPr>
          </a:p>
          <a:p>
            <a:pPr marL="12700">
              <a:lnSpc>
                <a:spcPts val="944"/>
              </a:lnSpc>
            </a:pPr>
            <a:r>
              <a:rPr dirty="0" sz="800" spc="-25">
                <a:latin typeface="Calibri"/>
                <a:cs typeface="Calibri"/>
              </a:rPr>
              <a:t>45</a:t>
            </a:r>
            <a:endParaRPr sz="800">
              <a:latin typeface="Calibri"/>
              <a:cs typeface="Calibri"/>
            </a:endParaRPr>
          </a:p>
          <a:p>
            <a:pPr marL="12700">
              <a:lnSpc>
                <a:spcPts val="944"/>
              </a:lnSpc>
              <a:tabLst>
                <a:tab pos="263525" algn="l"/>
              </a:tabLst>
            </a:pPr>
            <a:r>
              <a:rPr dirty="0" sz="800" spc="-25">
                <a:latin typeface="Calibri"/>
                <a:cs typeface="Calibri"/>
              </a:rPr>
              <a:t>46</a:t>
            </a:r>
            <a:r>
              <a:rPr dirty="0" sz="800">
                <a:latin typeface="Calibri"/>
                <a:cs typeface="Calibri"/>
              </a:rPr>
              <a:t>	</a:t>
            </a:r>
            <a:r>
              <a:rPr dirty="0" sz="800" spc="-50">
                <a:latin typeface="Calibri"/>
                <a:cs typeface="Calibri"/>
              </a:rPr>
              <a:t>.</a:t>
            </a:r>
            <a:endParaRPr sz="800">
              <a:latin typeface="Calibri"/>
              <a:cs typeface="Calibri"/>
            </a:endParaRPr>
          </a:p>
          <a:p>
            <a:pPr marL="12700">
              <a:lnSpc>
                <a:spcPts val="944"/>
              </a:lnSpc>
            </a:pPr>
            <a:r>
              <a:rPr dirty="0" sz="800" spc="-25">
                <a:latin typeface="Calibri"/>
                <a:cs typeface="Calibri"/>
              </a:rPr>
              <a:t>47</a:t>
            </a:r>
            <a:endParaRPr sz="800">
              <a:latin typeface="Calibri"/>
              <a:cs typeface="Calibri"/>
            </a:endParaRPr>
          </a:p>
          <a:p>
            <a:pPr marL="12700">
              <a:lnSpc>
                <a:spcPts val="944"/>
              </a:lnSpc>
            </a:pPr>
            <a:r>
              <a:rPr dirty="0" sz="800" spc="-25">
                <a:latin typeface="Calibri"/>
                <a:cs typeface="Calibri"/>
              </a:rPr>
              <a:t>48</a:t>
            </a:r>
            <a:endParaRPr sz="800">
              <a:latin typeface="Calibri"/>
              <a:cs typeface="Calibri"/>
            </a:endParaRPr>
          </a:p>
          <a:p>
            <a:pPr marL="12700">
              <a:lnSpc>
                <a:spcPts val="944"/>
              </a:lnSpc>
            </a:pPr>
            <a:r>
              <a:rPr dirty="0" sz="800" spc="-25">
                <a:latin typeface="Calibri"/>
                <a:cs typeface="Calibri"/>
              </a:rPr>
              <a:t>49</a:t>
            </a:r>
            <a:endParaRPr sz="800">
              <a:latin typeface="Calibri"/>
              <a:cs typeface="Calibri"/>
            </a:endParaRPr>
          </a:p>
          <a:p>
            <a:pPr marL="12700">
              <a:lnSpc>
                <a:spcPts val="944"/>
              </a:lnSpc>
            </a:pPr>
            <a:r>
              <a:rPr dirty="0" sz="800" spc="-25">
                <a:latin typeface="Calibri"/>
                <a:cs typeface="Calibri"/>
              </a:rPr>
              <a:t>50</a:t>
            </a:r>
            <a:endParaRPr sz="800">
              <a:latin typeface="Calibri"/>
              <a:cs typeface="Calibri"/>
            </a:endParaRPr>
          </a:p>
          <a:p>
            <a:pPr marL="226060" indent="-213360">
              <a:lnSpc>
                <a:spcPts val="944"/>
              </a:lnSpc>
              <a:buAutoNum type="arabicPlain" startAt="51"/>
              <a:tabLst>
                <a:tab pos="226060" algn="l"/>
              </a:tabLst>
            </a:pPr>
            <a:r>
              <a:rPr dirty="0" sz="800" spc="30">
                <a:latin typeface="Calibri"/>
                <a:cs typeface="Calibri"/>
              </a:rPr>
              <a:t>%%</a:t>
            </a:r>
            <a:endParaRPr sz="800">
              <a:latin typeface="Calibri"/>
              <a:cs typeface="Calibri"/>
            </a:endParaRPr>
          </a:p>
          <a:p>
            <a:pPr marL="253365" indent="-240665">
              <a:lnSpc>
                <a:spcPts val="944"/>
              </a:lnSpc>
              <a:buClr>
                <a:srgbClr val="000000"/>
              </a:buClr>
              <a:buAutoNum type="arabicPlain" startAt="51"/>
              <a:tabLst>
                <a:tab pos="253365" algn="l"/>
              </a:tabLst>
            </a:pPr>
            <a:r>
              <a:rPr dirty="0" sz="800" spc="65">
                <a:solidFill>
                  <a:srgbClr val="FF7F00"/>
                </a:solidFill>
                <a:latin typeface="Calibri"/>
                <a:cs typeface="Calibri"/>
              </a:rPr>
              <a:t>/</a:t>
            </a:r>
            <a:r>
              <a:rPr dirty="0" sz="800" spc="65">
                <a:solidFill>
                  <a:srgbClr val="FF7F00"/>
                </a:solidFill>
                <a:latin typeface="Segoe UI Symbol"/>
                <a:cs typeface="Segoe UI Symbol"/>
              </a:rPr>
              <a:t>∗</a:t>
            </a:r>
            <a:r>
              <a:rPr dirty="0" sz="800" spc="455">
                <a:solidFill>
                  <a:srgbClr val="FF7F00"/>
                </a:solidFill>
                <a:latin typeface="Segoe UI Symbol"/>
                <a:cs typeface="Segoe UI Symbol"/>
              </a:rPr>
              <a:t> </a:t>
            </a:r>
            <a:r>
              <a:rPr dirty="0" sz="800" spc="105">
                <a:solidFill>
                  <a:srgbClr val="FF7F00"/>
                </a:solidFill>
                <a:latin typeface="Calibri"/>
                <a:cs typeface="Calibri"/>
              </a:rPr>
              <a:t>only</a:t>
            </a:r>
            <a:r>
              <a:rPr dirty="0" sz="800" spc="185">
                <a:solidFill>
                  <a:srgbClr val="FF7F00"/>
                </a:solidFill>
                <a:latin typeface="Calibri"/>
                <a:cs typeface="Calibri"/>
              </a:rPr>
              <a:t>  </a:t>
            </a:r>
            <a:r>
              <a:rPr dirty="0" sz="800">
                <a:solidFill>
                  <a:srgbClr val="FF7F00"/>
                </a:solidFill>
                <a:latin typeface="Calibri"/>
                <a:cs typeface="Calibri"/>
              </a:rPr>
              <a:t>f</a:t>
            </a:r>
            <a:r>
              <a:rPr dirty="0" sz="800" spc="-55">
                <a:solidFill>
                  <a:srgbClr val="FF7F00"/>
                </a:solidFill>
                <a:latin typeface="Calibri"/>
                <a:cs typeface="Calibri"/>
              </a:rPr>
              <a:t> </a:t>
            </a:r>
            <a:r>
              <a:rPr dirty="0" sz="800" spc="-10">
                <a:solidFill>
                  <a:srgbClr val="FF7F00"/>
                </a:solidFill>
                <a:latin typeface="Calibri"/>
                <a:cs typeface="Calibri"/>
              </a:rPr>
              <a:t>o</a:t>
            </a:r>
            <a:r>
              <a:rPr dirty="0" sz="800" spc="-50">
                <a:solidFill>
                  <a:srgbClr val="FF7F00"/>
                </a:solidFill>
                <a:latin typeface="Calibri"/>
                <a:cs typeface="Calibri"/>
              </a:rPr>
              <a:t> </a:t>
            </a:r>
            <a:r>
              <a:rPr dirty="0" sz="800" spc="50">
                <a:solidFill>
                  <a:srgbClr val="FF7F00"/>
                </a:solidFill>
                <a:latin typeface="Calibri"/>
                <a:cs typeface="Calibri"/>
              </a:rPr>
              <a:t>r</a:t>
            </a:r>
            <a:r>
              <a:rPr dirty="0" sz="800" spc="190">
                <a:solidFill>
                  <a:srgbClr val="FF7F00"/>
                </a:solidFill>
                <a:latin typeface="Calibri"/>
                <a:cs typeface="Calibri"/>
              </a:rPr>
              <a:t>  </a:t>
            </a:r>
            <a:r>
              <a:rPr dirty="0" sz="800" spc="120">
                <a:solidFill>
                  <a:srgbClr val="FF7F00"/>
                </a:solidFill>
                <a:latin typeface="Calibri"/>
                <a:cs typeface="Calibri"/>
              </a:rPr>
              <a:t>standalo</a:t>
            </a:r>
            <a:r>
              <a:rPr dirty="0" sz="800" spc="-80">
                <a:solidFill>
                  <a:srgbClr val="FF7F00"/>
                </a:solidFill>
                <a:latin typeface="Calibri"/>
                <a:cs typeface="Calibri"/>
              </a:rPr>
              <a:t> </a:t>
            </a:r>
            <a:r>
              <a:rPr dirty="0" sz="800" spc="55">
                <a:solidFill>
                  <a:srgbClr val="FF7F00"/>
                </a:solidFill>
                <a:latin typeface="Calibri"/>
                <a:cs typeface="Calibri"/>
              </a:rPr>
              <a:t>ne</a:t>
            </a:r>
            <a:r>
              <a:rPr dirty="0" sz="800" spc="165">
                <a:solidFill>
                  <a:srgbClr val="FF7F00"/>
                </a:solidFill>
                <a:latin typeface="Calibri"/>
                <a:cs typeface="Calibri"/>
              </a:rPr>
              <a:t>  </a:t>
            </a:r>
            <a:r>
              <a:rPr dirty="0" sz="800" spc="105">
                <a:solidFill>
                  <a:srgbClr val="FF7F00"/>
                </a:solidFill>
                <a:latin typeface="Calibri"/>
                <a:cs typeface="Calibri"/>
              </a:rPr>
              <a:t>Scanner</a:t>
            </a:r>
            <a:r>
              <a:rPr dirty="0" sz="800" spc="459">
                <a:solidFill>
                  <a:srgbClr val="FF7F00"/>
                </a:solidFill>
                <a:latin typeface="Calibri"/>
                <a:cs typeface="Calibri"/>
              </a:rPr>
              <a:t> </a:t>
            </a:r>
            <a:r>
              <a:rPr dirty="0" sz="800" spc="40">
                <a:solidFill>
                  <a:srgbClr val="FF7F00"/>
                </a:solidFill>
                <a:latin typeface="Segoe UI Symbol"/>
                <a:cs typeface="Segoe UI Symbol"/>
              </a:rPr>
              <a:t>∗</a:t>
            </a:r>
            <a:r>
              <a:rPr dirty="0" sz="800" spc="40">
                <a:solidFill>
                  <a:srgbClr val="FF7F00"/>
                </a:solidFill>
                <a:latin typeface="Calibri"/>
                <a:cs typeface="Calibri"/>
              </a:rPr>
              <a:t>/</a:t>
            </a:r>
            <a:endParaRPr sz="800">
              <a:latin typeface="Calibri"/>
              <a:cs typeface="Calibri"/>
            </a:endParaRPr>
          </a:p>
          <a:p>
            <a:pPr marL="257175" indent="-244475">
              <a:lnSpc>
                <a:spcPts val="944"/>
              </a:lnSpc>
              <a:buClr>
                <a:srgbClr val="000000"/>
              </a:buClr>
              <a:buFont typeface="Calibri"/>
              <a:buAutoNum type="arabicPlain" startAt="51"/>
              <a:tabLst>
                <a:tab pos="257175" algn="l"/>
              </a:tabLst>
            </a:pPr>
            <a:r>
              <a:rPr dirty="0" sz="800" spc="65" b="1">
                <a:solidFill>
                  <a:srgbClr val="00AEEF"/>
                </a:solidFill>
                <a:latin typeface="Georgia"/>
                <a:cs typeface="Georgia"/>
              </a:rPr>
              <a:t>int</a:t>
            </a:r>
            <a:r>
              <a:rPr dirty="0" sz="800" spc="434" b="1">
                <a:solidFill>
                  <a:srgbClr val="00AEEF"/>
                </a:solidFill>
                <a:latin typeface="Georgia"/>
                <a:cs typeface="Georgia"/>
              </a:rPr>
              <a:t> </a:t>
            </a:r>
            <a:r>
              <a:rPr dirty="0" sz="800" spc="70">
                <a:solidFill>
                  <a:srgbClr val="007F00"/>
                </a:solidFill>
                <a:latin typeface="Calibri"/>
                <a:cs typeface="Calibri"/>
              </a:rPr>
              <a:t>main</a:t>
            </a:r>
            <a:r>
              <a:rPr dirty="0" sz="800" spc="-50">
                <a:solidFill>
                  <a:srgbClr val="007F00"/>
                </a:solidFill>
                <a:latin typeface="Calibri"/>
                <a:cs typeface="Calibri"/>
              </a:rPr>
              <a:t> </a:t>
            </a:r>
            <a:r>
              <a:rPr dirty="0" sz="800" spc="90">
                <a:latin typeface="Calibri"/>
                <a:cs typeface="Calibri"/>
              </a:rPr>
              <a:t>(</a:t>
            </a:r>
            <a:r>
              <a:rPr dirty="0" sz="800" spc="495">
                <a:latin typeface="Calibri"/>
                <a:cs typeface="Calibri"/>
              </a:rPr>
              <a:t> </a:t>
            </a:r>
            <a:r>
              <a:rPr dirty="0" sz="800" spc="95">
                <a:solidFill>
                  <a:srgbClr val="007F00"/>
                </a:solidFill>
                <a:latin typeface="Calibri"/>
                <a:cs typeface="Calibri"/>
              </a:rPr>
              <a:t>argc</a:t>
            </a:r>
            <a:r>
              <a:rPr dirty="0" sz="800" spc="110">
                <a:solidFill>
                  <a:srgbClr val="007F00"/>
                </a:solidFill>
                <a:latin typeface="Calibri"/>
                <a:cs typeface="Calibri"/>
              </a:rPr>
              <a:t> </a:t>
            </a:r>
            <a:r>
              <a:rPr dirty="0" sz="800">
                <a:latin typeface="Calibri"/>
                <a:cs typeface="Calibri"/>
              </a:rPr>
              <a:t>,</a:t>
            </a:r>
            <a:r>
              <a:rPr dirty="0" sz="800" spc="185">
                <a:latin typeface="Calibri"/>
                <a:cs typeface="Calibri"/>
              </a:rPr>
              <a:t>  </a:t>
            </a:r>
            <a:r>
              <a:rPr dirty="0" sz="800" spc="110">
                <a:solidFill>
                  <a:srgbClr val="007F00"/>
                </a:solidFill>
                <a:latin typeface="Calibri"/>
                <a:cs typeface="Calibri"/>
              </a:rPr>
              <a:t>argv</a:t>
            </a:r>
            <a:r>
              <a:rPr dirty="0" sz="800" spc="160">
                <a:solidFill>
                  <a:srgbClr val="007F00"/>
                </a:solidFill>
                <a:latin typeface="Calibri"/>
                <a:cs typeface="Calibri"/>
              </a:rPr>
              <a:t>  </a:t>
            </a:r>
            <a:r>
              <a:rPr dirty="0" sz="800" spc="40">
                <a:latin typeface="Calibri"/>
                <a:cs typeface="Calibri"/>
              </a:rPr>
              <a:t>)</a:t>
            </a:r>
            <a:endParaRPr sz="800">
              <a:latin typeface="Calibri"/>
              <a:cs typeface="Calibri"/>
            </a:endParaRPr>
          </a:p>
          <a:p>
            <a:pPr marL="257175" indent="-244475">
              <a:lnSpc>
                <a:spcPts val="944"/>
              </a:lnSpc>
              <a:buClr>
                <a:srgbClr val="000000"/>
              </a:buClr>
              <a:buFont typeface="Calibri"/>
              <a:buAutoNum type="arabicPlain" startAt="51"/>
              <a:tabLst>
                <a:tab pos="257175" algn="l"/>
              </a:tabLst>
            </a:pPr>
            <a:r>
              <a:rPr dirty="0" sz="800" spc="65" b="1">
                <a:solidFill>
                  <a:srgbClr val="00AEEF"/>
                </a:solidFill>
                <a:latin typeface="Georgia"/>
                <a:cs typeface="Georgia"/>
              </a:rPr>
              <a:t>int</a:t>
            </a:r>
            <a:r>
              <a:rPr dirty="0" sz="800" spc="484" b="1">
                <a:solidFill>
                  <a:srgbClr val="00AEEF"/>
                </a:solidFill>
                <a:latin typeface="Georgia"/>
                <a:cs typeface="Georgia"/>
              </a:rPr>
              <a:t> </a:t>
            </a:r>
            <a:r>
              <a:rPr dirty="0" sz="800" spc="110">
                <a:solidFill>
                  <a:srgbClr val="007F00"/>
                </a:solidFill>
                <a:latin typeface="Calibri"/>
                <a:cs typeface="Calibri"/>
              </a:rPr>
              <a:t>argc</a:t>
            </a:r>
            <a:r>
              <a:rPr dirty="0" sz="800" spc="55">
                <a:solidFill>
                  <a:srgbClr val="007F00"/>
                </a:solidFill>
                <a:latin typeface="Calibri"/>
                <a:cs typeface="Calibri"/>
              </a:rPr>
              <a:t> </a:t>
            </a:r>
            <a:r>
              <a:rPr dirty="0" sz="800" spc="-50">
                <a:latin typeface="Calibri"/>
                <a:cs typeface="Calibri"/>
              </a:rPr>
              <a:t>;</a:t>
            </a:r>
            <a:endParaRPr sz="800">
              <a:latin typeface="Calibri"/>
              <a:cs typeface="Calibri"/>
            </a:endParaRPr>
          </a:p>
          <a:p>
            <a:pPr marL="250825" indent="-238125">
              <a:lnSpc>
                <a:spcPts val="944"/>
              </a:lnSpc>
              <a:buClr>
                <a:srgbClr val="000000"/>
              </a:buClr>
              <a:buFont typeface="Calibri"/>
              <a:buAutoNum type="arabicPlain" startAt="51"/>
              <a:tabLst>
                <a:tab pos="250825" algn="l"/>
              </a:tabLst>
            </a:pPr>
            <a:r>
              <a:rPr dirty="0" sz="800" b="1">
                <a:solidFill>
                  <a:srgbClr val="00AEEF"/>
                </a:solidFill>
                <a:latin typeface="Georgia"/>
                <a:cs typeface="Georgia"/>
              </a:rPr>
              <a:t>char</a:t>
            </a:r>
            <a:r>
              <a:rPr dirty="0" sz="800" spc="450" b="1">
                <a:solidFill>
                  <a:srgbClr val="00AEEF"/>
                </a:solidFill>
                <a:latin typeface="Georgia"/>
                <a:cs typeface="Georgia"/>
              </a:rPr>
              <a:t> </a:t>
            </a:r>
            <a:r>
              <a:rPr dirty="0" sz="800">
                <a:latin typeface="Segoe UI Symbol"/>
                <a:cs typeface="Segoe UI Symbol"/>
              </a:rPr>
              <a:t>∗∗</a:t>
            </a:r>
            <a:r>
              <a:rPr dirty="0" sz="800" spc="-70">
                <a:latin typeface="Segoe UI Symbol"/>
                <a:cs typeface="Segoe UI Symbol"/>
              </a:rPr>
              <a:t> </a:t>
            </a:r>
            <a:r>
              <a:rPr dirty="0" sz="800" spc="110">
                <a:solidFill>
                  <a:srgbClr val="007F00"/>
                </a:solidFill>
                <a:latin typeface="Calibri"/>
                <a:cs typeface="Calibri"/>
              </a:rPr>
              <a:t>argv</a:t>
            </a:r>
            <a:r>
              <a:rPr dirty="0" sz="800" spc="60">
                <a:solidFill>
                  <a:srgbClr val="007F00"/>
                </a:solidFill>
                <a:latin typeface="Calibri"/>
                <a:cs typeface="Calibri"/>
              </a:rPr>
              <a:t> </a:t>
            </a:r>
            <a:r>
              <a:rPr dirty="0" sz="800" spc="-50">
                <a:latin typeface="Calibri"/>
                <a:cs typeface="Calibri"/>
              </a:rPr>
              <a:t>;</a:t>
            </a:r>
            <a:endParaRPr sz="800">
              <a:latin typeface="Calibri"/>
              <a:cs typeface="Calibri"/>
            </a:endParaRPr>
          </a:p>
          <a:p>
            <a:pPr marL="12700">
              <a:lnSpc>
                <a:spcPts val="944"/>
              </a:lnSpc>
              <a:tabLst>
                <a:tab pos="509905" algn="l"/>
              </a:tabLst>
            </a:pPr>
            <a:r>
              <a:rPr dirty="0" sz="800" spc="-25">
                <a:latin typeface="Calibri"/>
                <a:cs typeface="Calibri"/>
              </a:rPr>
              <a:t>56</a:t>
            </a:r>
            <a:r>
              <a:rPr dirty="0" sz="800">
                <a:latin typeface="Calibri"/>
                <a:cs typeface="Calibri"/>
              </a:rPr>
              <a:t>	</a:t>
            </a:r>
            <a:r>
              <a:rPr dirty="0" sz="800" spc="-50" i="1">
                <a:latin typeface="Verdana"/>
                <a:cs typeface="Verdana"/>
              </a:rPr>
              <a:t>{</a:t>
            </a:r>
            <a:endParaRPr sz="800">
              <a:latin typeface="Verdana"/>
              <a:cs typeface="Verdana"/>
            </a:endParaRPr>
          </a:p>
          <a:p>
            <a:pPr marL="12700">
              <a:lnSpc>
                <a:spcPts val="944"/>
              </a:lnSpc>
              <a:tabLst>
                <a:tab pos="491490" algn="l"/>
                <a:tab pos="1608455" algn="l"/>
              </a:tabLst>
            </a:pPr>
            <a:r>
              <a:rPr dirty="0" sz="800" spc="-25">
                <a:latin typeface="Calibri"/>
                <a:cs typeface="Calibri"/>
              </a:rPr>
              <a:t>57</a:t>
            </a:r>
            <a:r>
              <a:rPr dirty="0" sz="800">
                <a:latin typeface="Calibri"/>
                <a:cs typeface="Calibri"/>
              </a:rPr>
              <a:t>	</a:t>
            </a:r>
            <a:r>
              <a:rPr dirty="0" sz="800" spc="130">
                <a:latin typeface="Calibri"/>
                <a:cs typeface="Calibri"/>
              </a:rPr>
              <a:t>++</a:t>
            </a:r>
            <a:r>
              <a:rPr dirty="0" sz="800" spc="130">
                <a:solidFill>
                  <a:srgbClr val="007F00"/>
                </a:solidFill>
                <a:latin typeface="Calibri"/>
                <a:cs typeface="Calibri"/>
              </a:rPr>
              <a:t>argv</a:t>
            </a:r>
            <a:r>
              <a:rPr dirty="0" sz="800" spc="95">
                <a:solidFill>
                  <a:srgbClr val="007F00"/>
                </a:solidFill>
                <a:latin typeface="Calibri"/>
                <a:cs typeface="Calibri"/>
              </a:rPr>
              <a:t> </a:t>
            </a:r>
            <a:r>
              <a:rPr dirty="0" sz="800">
                <a:latin typeface="Calibri"/>
                <a:cs typeface="Calibri"/>
              </a:rPr>
              <a:t>,</a:t>
            </a:r>
            <a:r>
              <a:rPr dirty="0" sz="800" spc="355">
                <a:latin typeface="Calibri"/>
                <a:cs typeface="Calibri"/>
              </a:rPr>
              <a:t> </a:t>
            </a:r>
            <a:r>
              <a:rPr dirty="0" sz="800" spc="50">
                <a:latin typeface="Segoe UI Symbol"/>
                <a:cs typeface="Segoe UI Symbol"/>
              </a:rPr>
              <a:t>−−</a:t>
            </a:r>
            <a:r>
              <a:rPr dirty="0" sz="800" spc="50">
                <a:solidFill>
                  <a:srgbClr val="007F00"/>
                </a:solidFill>
                <a:latin typeface="Calibri"/>
                <a:cs typeface="Calibri"/>
              </a:rPr>
              <a:t>a</a:t>
            </a:r>
            <a:r>
              <a:rPr dirty="0" sz="800" spc="-85">
                <a:solidFill>
                  <a:srgbClr val="007F00"/>
                </a:solidFill>
                <a:latin typeface="Calibri"/>
                <a:cs typeface="Calibri"/>
              </a:rPr>
              <a:t> </a:t>
            </a:r>
            <a:r>
              <a:rPr dirty="0" sz="800" spc="105">
                <a:solidFill>
                  <a:srgbClr val="007F00"/>
                </a:solidFill>
                <a:latin typeface="Calibri"/>
                <a:cs typeface="Calibri"/>
              </a:rPr>
              <a:t>rgc</a:t>
            </a:r>
            <a:r>
              <a:rPr dirty="0" sz="800" spc="60">
                <a:solidFill>
                  <a:srgbClr val="007F00"/>
                </a:solidFill>
                <a:latin typeface="Calibri"/>
                <a:cs typeface="Calibri"/>
              </a:rPr>
              <a:t> </a:t>
            </a:r>
            <a:r>
              <a:rPr dirty="0" sz="800" spc="-50">
                <a:latin typeface="Calibri"/>
                <a:cs typeface="Calibri"/>
              </a:rPr>
              <a:t>;</a:t>
            </a:r>
            <a:r>
              <a:rPr dirty="0" sz="800">
                <a:latin typeface="Calibri"/>
                <a:cs typeface="Calibri"/>
              </a:rPr>
              <a:t>	</a:t>
            </a:r>
            <a:r>
              <a:rPr dirty="0" sz="800" spc="65">
                <a:solidFill>
                  <a:srgbClr val="FF7F00"/>
                </a:solidFill>
                <a:latin typeface="Calibri"/>
                <a:cs typeface="Calibri"/>
              </a:rPr>
              <a:t>/</a:t>
            </a:r>
            <a:r>
              <a:rPr dirty="0" sz="800" spc="65">
                <a:solidFill>
                  <a:srgbClr val="FF7F00"/>
                </a:solidFill>
                <a:latin typeface="Segoe UI Symbol"/>
                <a:cs typeface="Segoe UI Symbol"/>
              </a:rPr>
              <a:t>∗</a:t>
            </a:r>
            <a:r>
              <a:rPr dirty="0" sz="800" spc="140">
                <a:solidFill>
                  <a:srgbClr val="FF7F00"/>
                </a:solidFill>
                <a:latin typeface="Segoe UI Symbol"/>
                <a:cs typeface="Segoe UI Symbol"/>
              </a:rPr>
              <a:t>  </a:t>
            </a:r>
            <a:r>
              <a:rPr dirty="0" sz="800">
                <a:solidFill>
                  <a:srgbClr val="FF7F00"/>
                </a:solidFill>
                <a:latin typeface="Calibri"/>
                <a:cs typeface="Calibri"/>
              </a:rPr>
              <a:t>s</a:t>
            </a:r>
            <a:r>
              <a:rPr dirty="0" sz="800" spc="-65">
                <a:solidFill>
                  <a:srgbClr val="FF7F00"/>
                </a:solidFill>
                <a:latin typeface="Calibri"/>
                <a:cs typeface="Calibri"/>
              </a:rPr>
              <a:t> </a:t>
            </a:r>
            <a:r>
              <a:rPr dirty="0" sz="800" spc="125">
                <a:solidFill>
                  <a:srgbClr val="FF7F00"/>
                </a:solidFill>
                <a:latin typeface="Calibri"/>
                <a:cs typeface="Calibri"/>
              </a:rPr>
              <a:t>kip</a:t>
            </a:r>
            <a:r>
              <a:rPr dirty="0" sz="800" spc="190">
                <a:solidFill>
                  <a:srgbClr val="FF7F00"/>
                </a:solidFill>
                <a:latin typeface="Calibri"/>
                <a:cs typeface="Calibri"/>
              </a:rPr>
              <a:t>  </a:t>
            </a:r>
            <a:r>
              <a:rPr dirty="0" sz="800" spc="90">
                <a:solidFill>
                  <a:srgbClr val="FF7F00"/>
                </a:solidFill>
                <a:latin typeface="Calibri"/>
                <a:cs typeface="Calibri"/>
              </a:rPr>
              <a:t>over</a:t>
            </a:r>
            <a:r>
              <a:rPr dirty="0" sz="800" spc="160">
                <a:solidFill>
                  <a:srgbClr val="FF7F00"/>
                </a:solidFill>
                <a:latin typeface="Calibri"/>
                <a:cs typeface="Calibri"/>
              </a:rPr>
              <a:t>  </a:t>
            </a:r>
            <a:r>
              <a:rPr dirty="0" sz="800" spc="85">
                <a:solidFill>
                  <a:srgbClr val="FF7F00"/>
                </a:solidFill>
                <a:latin typeface="Calibri"/>
                <a:cs typeface="Calibri"/>
              </a:rPr>
              <a:t>program</a:t>
            </a:r>
            <a:r>
              <a:rPr dirty="0" sz="800" spc="425">
                <a:solidFill>
                  <a:srgbClr val="FF7F00"/>
                </a:solidFill>
                <a:latin typeface="Calibri"/>
                <a:cs typeface="Calibri"/>
              </a:rPr>
              <a:t> </a:t>
            </a:r>
            <a:r>
              <a:rPr dirty="0" sz="800">
                <a:solidFill>
                  <a:srgbClr val="FF7F00"/>
                </a:solidFill>
                <a:latin typeface="Calibri"/>
                <a:cs typeface="Calibri"/>
              </a:rPr>
              <a:t>name</a:t>
            </a:r>
            <a:r>
              <a:rPr dirty="0" sz="800" spc="415">
                <a:solidFill>
                  <a:srgbClr val="FF7F00"/>
                </a:solidFill>
                <a:latin typeface="Calibri"/>
                <a:cs typeface="Calibri"/>
              </a:rPr>
              <a:t> </a:t>
            </a:r>
            <a:r>
              <a:rPr dirty="0" sz="800" spc="40">
                <a:solidFill>
                  <a:srgbClr val="FF7F00"/>
                </a:solidFill>
                <a:latin typeface="Segoe UI Symbol"/>
                <a:cs typeface="Segoe UI Symbol"/>
              </a:rPr>
              <a:t>∗</a:t>
            </a:r>
            <a:r>
              <a:rPr dirty="0" sz="800" spc="40">
                <a:solidFill>
                  <a:srgbClr val="FF7F00"/>
                </a:solidFill>
                <a:latin typeface="Calibri"/>
                <a:cs typeface="Calibri"/>
              </a:rPr>
              <a:t>/</a:t>
            </a:r>
            <a:endParaRPr sz="800">
              <a:latin typeface="Calibri"/>
              <a:cs typeface="Calibri"/>
            </a:endParaRPr>
          </a:p>
          <a:p>
            <a:pPr marL="523240" indent="-510540">
              <a:lnSpc>
                <a:spcPts val="944"/>
              </a:lnSpc>
              <a:buClr>
                <a:srgbClr val="000000"/>
              </a:buClr>
              <a:buFont typeface="Calibri"/>
              <a:buAutoNum type="arabicPlain" startAt="58"/>
              <a:tabLst>
                <a:tab pos="523240" algn="l"/>
              </a:tabLst>
            </a:pPr>
            <a:r>
              <a:rPr dirty="0" sz="800" spc="-25" b="1">
                <a:solidFill>
                  <a:srgbClr val="00AEEF"/>
                </a:solidFill>
                <a:latin typeface="Georgia"/>
                <a:cs typeface="Georgia"/>
              </a:rPr>
              <a:t>i</a:t>
            </a:r>
            <a:r>
              <a:rPr dirty="0" sz="800" spc="-55" b="1">
                <a:solidFill>
                  <a:srgbClr val="00AEEF"/>
                </a:solidFill>
                <a:latin typeface="Georgia"/>
                <a:cs typeface="Georgia"/>
              </a:rPr>
              <a:t> </a:t>
            </a:r>
            <a:r>
              <a:rPr dirty="0" sz="800" b="1">
                <a:solidFill>
                  <a:srgbClr val="00AEEF"/>
                </a:solidFill>
                <a:latin typeface="Georgia"/>
                <a:cs typeface="Georgia"/>
              </a:rPr>
              <a:t>f</a:t>
            </a:r>
            <a:r>
              <a:rPr dirty="0" sz="800" spc="165" b="1">
                <a:solidFill>
                  <a:srgbClr val="00AEEF"/>
                </a:solidFill>
                <a:latin typeface="Georgia"/>
                <a:cs typeface="Georgia"/>
              </a:rPr>
              <a:t>  </a:t>
            </a:r>
            <a:r>
              <a:rPr dirty="0" sz="800" spc="90">
                <a:latin typeface="Calibri"/>
                <a:cs typeface="Calibri"/>
              </a:rPr>
              <a:t>(</a:t>
            </a:r>
            <a:r>
              <a:rPr dirty="0" sz="800" spc="165">
                <a:latin typeface="Calibri"/>
                <a:cs typeface="Calibri"/>
              </a:rPr>
              <a:t>  </a:t>
            </a:r>
            <a:r>
              <a:rPr dirty="0" sz="800" spc="110">
                <a:solidFill>
                  <a:srgbClr val="007F00"/>
                </a:solidFill>
                <a:latin typeface="Calibri"/>
                <a:cs typeface="Calibri"/>
              </a:rPr>
              <a:t>argc</a:t>
            </a:r>
            <a:r>
              <a:rPr dirty="0" sz="800" spc="315">
                <a:solidFill>
                  <a:srgbClr val="007F00"/>
                </a:solidFill>
                <a:latin typeface="Calibri"/>
                <a:cs typeface="Calibri"/>
              </a:rPr>
              <a:t> </a:t>
            </a:r>
            <a:r>
              <a:rPr dirty="0" sz="800" spc="254" i="1">
                <a:latin typeface="Calibri"/>
                <a:cs typeface="Calibri"/>
              </a:rPr>
              <a:t>&gt;</a:t>
            </a:r>
            <a:r>
              <a:rPr dirty="0" sz="800" spc="310" i="1">
                <a:latin typeface="Calibri"/>
                <a:cs typeface="Calibri"/>
              </a:rPr>
              <a:t> </a:t>
            </a:r>
            <a:r>
              <a:rPr dirty="0" sz="800">
                <a:latin typeface="Calibri"/>
                <a:cs typeface="Calibri"/>
              </a:rPr>
              <a:t>0</a:t>
            </a:r>
            <a:r>
              <a:rPr dirty="0" sz="800" spc="445">
                <a:latin typeface="Calibri"/>
                <a:cs typeface="Calibri"/>
              </a:rPr>
              <a:t> </a:t>
            </a:r>
            <a:r>
              <a:rPr dirty="0" sz="800" spc="40">
                <a:latin typeface="Calibri"/>
                <a:cs typeface="Calibri"/>
              </a:rPr>
              <a:t>)</a:t>
            </a:r>
            <a:endParaRPr sz="800">
              <a:latin typeface="Calibri"/>
              <a:cs typeface="Calibri"/>
            </a:endParaRPr>
          </a:p>
          <a:p>
            <a:pPr marL="1031875" indent="-1019175">
              <a:lnSpc>
                <a:spcPts val="944"/>
              </a:lnSpc>
              <a:buClr>
                <a:srgbClr val="000000"/>
              </a:buClr>
              <a:buAutoNum type="arabicPlain" startAt="58"/>
              <a:tabLst>
                <a:tab pos="1031875" algn="l"/>
              </a:tabLst>
            </a:pPr>
            <a:r>
              <a:rPr dirty="0" sz="800" spc="125">
                <a:solidFill>
                  <a:srgbClr val="007F00"/>
                </a:solidFill>
                <a:latin typeface="Calibri"/>
                <a:cs typeface="Calibri"/>
              </a:rPr>
              <a:t>yyin</a:t>
            </a:r>
            <a:r>
              <a:rPr dirty="0" sz="800" spc="340">
                <a:solidFill>
                  <a:srgbClr val="007F00"/>
                </a:solidFill>
                <a:latin typeface="Calibri"/>
                <a:cs typeface="Calibri"/>
              </a:rPr>
              <a:t> </a:t>
            </a:r>
            <a:r>
              <a:rPr dirty="0" sz="800" spc="254">
                <a:latin typeface="Calibri"/>
                <a:cs typeface="Calibri"/>
              </a:rPr>
              <a:t>=</a:t>
            </a:r>
            <a:r>
              <a:rPr dirty="0" sz="800" spc="295">
                <a:latin typeface="Calibri"/>
                <a:cs typeface="Calibri"/>
              </a:rPr>
              <a:t> </a:t>
            </a:r>
            <a:r>
              <a:rPr dirty="0" sz="800" b="1">
                <a:solidFill>
                  <a:srgbClr val="00AEEF"/>
                </a:solidFill>
                <a:latin typeface="Georgia"/>
                <a:cs typeface="Georgia"/>
              </a:rPr>
              <a:t>fopen</a:t>
            </a:r>
            <a:r>
              <a:rPr dirty="0" sz="800" spc="-75" b="1">
                <a:solidFill>
                  <a:srgbClr val="00AEEF"/>
                </a:solidFill>
                <a:latin typeface="Georgia"/>
                <a:cs typeface="Georgia"/>
              </a:rPr>
              <a:t> </a:t>
            </a:r>
            <a:r>
              <a:rPr dirty="0" sz="800" spc="90">
                <a:latin typeface="Calibri"/>
                <a:cs typeface="Calibri"/>
              </a:rPr>
              <a:t>(</a:t>
            </a:r>
            <a:r>
              <a:rPr dirty="0" sz="800" spc="165">
                <a:latin typeface="Calibri"/>
                <a:cs typeface="Calibri"/>
              </a:rPr>
              <a:t>  </a:t>
            </a:r>
            <a:r>
              <a:rPr dirty="0" sz="800" spc="110">
                <a:solidFill>
                  <a:srgbClr val="007F00"/>
                </a:solidFill>
                <a:latin typeface="Calibri"/>
                <a:cs typeface="Calibri"/>
              </a:rPr>
              <a:t>argv</a:t>
            </a:r>
            <a:r>
              <a:rPr dirty="0" sz="800" spc="60">
                <a:solidFill>
                  <a:srgbClr val="007F00"/>
                </a:solidFill>
                <a:latin typeface="Calibri"/>
                <a:cs typeface="Calibri"/>
              </a:rPr>
              <a:t> </a:t>
            </a:r>
            <a:r>
              <a:rPr dirty="0" sz="800" spc="-20">
                <a:latin typeface="Calibri"/>
                <a:cs typeface="Calibri"/>
              </a:rPr>
              <a:t>[</a:t>
            </a:r>
            <a:r>
              <a:rPr dirty="0" sz="800" spc="-30">
                <a:latin typeface="Calibri"/>
                <a:cs typeface="Calibri"/>
              </a:rPr>
              <a:t> </a:t>
            </a:r>
            <a:r>
              <a:rPr dirty="0" sz="800">
                <a:latin typeface="Calibri"/>
                <a:cs typeface="Calibri"/>
              </a:rPr>
              <a:t>0</a:t>
            </a:r>
            <a:r>
              <a:rPr dirty="0" sz="800" spc="-25">
                <a:latin typeface="Calibri"/>
                <a:cs typeface="Calibri"/>
              </a:rPr>
              <a:t> </a:t>
            </a:r>
            <a:r>
              <a:rPr dirty="0" sz="800">
                <a:latin typeface="Calibri"/>
                <a:cs typeface="Calibri"/>
              </a:rPr>
              <a:t>]</a:t>
            </a:r>
            <a:r>
              <a:rPr dirty="0" sz="800" spc="125">
                <a:latin typeface="Calibri"/>
                <a:cs typeface="Calibri"/>
              </a:rPr>
              <a:t> </a:t>
            </a:r>
            <a:r>
              <a:rPr dirty="0" sz="800">
                <a:latin typeface="Calibri"/>
                <a:cs typeface="Calibri"/>
              </a:rPr>
              <a:t>,</a:t>
            </a:r>
            <a:r>
              <a:rPr dirty="0" sz="800" spc="175">
                <a:latin typeface="Calibri"/>
                <a:cs typeface="Calibri"/>
              </a:rPr>
              <a:t>  </a:t>
            </a:r>
            <a:r>
              <a:rPr dirty="0" sz="800" spc="95">
                <a:solidFill>
                  <a:srgbClr val="FF0000"/>
                </a:solidFill>
                <a:latin typeface="Calibri"/>
                <a:cs typeface="Calibri"/>
              </a:rPr>
              <a:t>"</a:t>
            </a:r>
            <a:r>
              <a:rPr dirty="0" sz="800" spc="-95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800" spc="160">
                <a:solidFill>
                  <a:srgbClr val="FF0000"/>
                </a:solidFill>
                <a:latin typeface="Calibri"/>
                <a:cs typeface="Calibri"/>
              </a:rPr>
              <a:t>r"</a:t>
            </a:r>
            <a:r>
              <a:rPr dirty="0" sz="800" spc="175">
                <a:solidFill>
                  <a:srgbClr val="FF0000"/>
                </a:solidFill>
                <a:latin typeface="Calibri"/>
                <a:cs typeface="Calibri"/>
              </a:rPr>
              <a:t>  </a:t>
            </a:r>
            <a:r>
              <a:rPr dirty="0" sz="800" spc="90">
                <a:latin typeface="Calibri"/>
                <a:cs typeface="Calibri"/>
              </a:rPr>
              <a:t>)</a:t>
            </a:r>
            <a:r>
              <a:rPr dirty="0" sz="800" spc="-30">
                <a:latin typeface="Calibri"/>
                <a:cs typeface="Calibri"/>
              </a:rPr>
              <a:t> </a:t>
            </a:r>
            <a:r>
              <a:rPr dirty="0" sz="800" spc="-50">
                <a:latin typeface="Calibri"/>
                <a:cs typeface="Calibri"/>
              </a:rPr>
              <a:t>;</a:t>
            </a:r>
            <a:endParaRPr sz="800">
              <a:latin typeface="Calibri"/>
              <a:cs typeface="Calibri"/>
            </a:endParaRPr>
          </a:p>
          <a:p>
            <a:pPr marL="516890" indent="-504190">
              <a:lnSpc>
                <a:spcPts val="944"/>
              </a:lnSpc>
              <a:buClr>
                <a:srgbClr val="000000"/>
              </a:buClr>
              <a:buFont typeface="Calibri"/>
              <a:buAutoNum type="arabicPlain" startAt="58"/>
              <a:tabLst>
                <a:tab pos="516890" algn="l"/>
              </a:tabLst>
            </a:pPr>
            <a:r>
              <a:rPr dirty="0" sz="800" spc="30" b="1">
                <a:solidFill>
                  <a:srgbClr val="00AEEF"/>
                </a:solidFill>
                <a:latin typeface="Georgia"/>
                <a:cs typeface="Georgia"/>
              </a:rPr>
              <a:t>else</a:t>
            </a:r>
            <a:endParaRPr sz="800">
              <a:latin typeface="Georgia"/>
              <a:cs typeface="Georgia"/>
            </a:endParaRPr>
          </a:p>
          <a:p>
            <a:pPr marL="12700" marR="3822065" indent="1019175">
              <a:lnSpc>
                <a:spcPts val="950"/>
              </a:lnSpc>
              <a:spcBef>
                <a:spcPts val="35"/>
              </a:spcBef>
              <a:buClr>
                <a:srgbClr val="000000"/>
              </a:buClr>
              <a:buAutoNum type="arabicPlain" startAt="58"/>
              <a:tabLst>
                <a:tab pos="1031875" algn="l"/>
              </a:tabLst>
            </a:pPr>
            <a:r>
              <a:rPr dirty="0" sz="800" spc="125">
                <a:solidFill>
                  <a:srgbClr val="007F00"/>
                </a:solidFill>
                <a:latin typeface="Calibri"/>
                <a:cs typeface="Calibri"/>
              </a:rPr>
              <a:t>yyin</a:t>
            </a:r>
            <a:r>
              <a:rPr dirty="0" sz="800" spc="335">
                <a:solidFill>
                  <a:srgbClr val="007F00"/>
                </a:solidFill>
                <a:latin typeface="Calibri"/>
                <a:cs typeface="Calibri"/>
              </a:rPr>
              <a:t> </a:t>
            </a:r>
            <a:r>
              <a:rPr dirty="0" sz="800" spc="254">
                <a:latin typeface="Calibri"/>
                <a:cs typeface="Calibri"/>
              </a:rPr>
              <a:t>=</a:t>
            </a:r>
            <a:r>
              <a:rPr dirty="0" sz="800" spc="370">
                <a:latin typeface="Calibri"/>
                <a:cs typeface="Calibri"/>
              </a:rPr>
              <a:t> </a:t>
            </a:r>
            <a:r>
              <a:rPr dirty="0" sz="800">
                <a:solidFill>
                  <a:srgbClr val="007F00"/>
                </a:solidFill>
                <a:latin typeface="Calibri"/>
                <a:cs typeface="Calibri"/>
              </a:rPr>
              <a:t>s</a:t>
            </a:r>
            <a:r>
              <a:rPr dirty="0" sz="800" spc="-65">
                <a:solidFill>
                  <a:srgbClr val="007F00"/>
                </a:solidFill>
                <a:latin typeface="Calibri"/>
                <a:cs typeface="Calibri"/>
              </a:rPr>
              <a:t> </a:t>
            </a:r>
            <a:r>
              <a:rPr dirty="0" sz="800" spc="110">
                <a:solidFill>
                  <a:srgbClr val="007F00"/>
                </a:solidFill>
                <a:latin typeface="Calibri"/>
                <a:cs typeface="Calibri"/>
              </a:rPr>
              <a:t>td</a:t>
            </a:r>
            <a:r>
              <a:rPr dirty="0" sz="800" spc="-60">
                <a:solidFill>
                  <a:srgbClr val="007F00"/>
                </a:solidFill>
                <a:latin typeface="Calibri"/>
                <a:cs typeface="Calibri"/>
              </a:rPr>
              <a:t> </a:t>
            </a:r>
            <a:r>
              <a:rPr dirty="0" sz="800" spc="100">
                <a:solidFill>
                  <a:srgbClr val="007F00"/>
                </a:solidFill>
                <a:latin typeface="Calibri"/>
                <a:cs typeface="Calibri"/>
              </a:rPr>
              <a:t>in</a:t>
            </a:r>
            <a:r>
              <a:rPr dirty="0" sz="800" spc="75">
                <a:solidFill>
                  <a:srgbClr val="007F00"/>
                </a:solidFill>
                <a:latin typeface="Calibri"/>
                <a:cs typeface="Calibri"/>
              </a:rPr>
              <a:t> </a:t>
            </a:r>
            <a:r>
              <a:rPr dirty="0" sz="800" spc="-50">
                <a:latin typeface="Calibri"/>
                <a:cs typeface="Calibri"/>
              </a:rPr>
              <a:t>;</a:t>
            </a:r>
            <a:r>
              <a:rPr dirty="0" sz="800" spc="500">
                <a:latin typeface="Calibri"/>
                <a:cs typeface="Calibri"/>
              </a:rPr>
              <a:t> </a:t>
            </a:r>
            <a:r>
              <a:rPr dirty="0" sz="800" spc="-25">
                <a:latin typeface="Calibri"/>
                <a:cs typeface="Calibri"/>
              </a:rPr>
              <a:t>62</a:t>
            </a:r>
            <a:endParaRPr sz="800">
              <a:latin typeface="Calibri"/>
              <a:cs typeface="Calibri"/>
            </a:endParaRPr>
          </a:p>
          <a:p>
            <a:pPr marL="12700">
              <a:lnSpc>
                <a:spcPts val="905"/>
              </a:lnSpc>
            </a:pPr>
            <a:r>
              <a:rPr dirty="0" sz="800" spc="-25">
                <a:latin typeface="Calibri"/>
                <a:cs typeface="Calibri"/>
              </a:rPr>
              <a:t>63</a:t>
            </a:r>
            <a:endParaRPr sz="800">
              <a:latin typeface="Calibri"/>
              <a:cs typeface="Calibri"/>
            </a:endParaRPr>
          </a:p>
          <a:p>
            <a:pPr marL="12700">
              <a:lnSpc>
                <a:spcPts val="955"/>
              </a:lnSpc>
            </a:pPr>
            <a:r>
              <a:rPr dirty="0" sz="800" spc="-25">
                <a:latin typeface="Calibri"/>
                <a:cs typeface="Calibri"/>
              </a:rPr>
              <a:t>64</a:t>
            </a:r>
            <a:endParaRPr sz="800">
              <a:latin typeface="Calibri"/>
              <a:cs typeface="Calibri"/>
            </a:endParaRPr>
          </a:p>
        </p:txBody>
      </p:sp>
      <p:sp>
        <p:nvSpPr>
          <p:cNvPr id="430" name="object 430" descr=""/>
          <p:cNvSpPr txBox="1"/>
          <p:nvPr/>
        </p:nvSpPr>
        <p:spPr>
          <a:xfrm>
            <a:off x="837425" y="9371468"/>
            <a:ext cx="516255" cy="267335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9685">
              <a:lnSpc>
                <a:spcPts val="955"/>
              </a:lnSpc>
              <a:spcBef>
                <a:spcPts val="95"/>
              </a:spcBef>
            </a:pPr>
            <a:r>
              <a:rPr dirty="0" sz="800" spc="130">
                <a:solidFill>
                  <a:srgbClr val="007F00"/>
                </a:solidFill>
                <a:latin typeface="Calibri"/>
                <a:cs typeface="Calibri"/>
              </a:rPr>
              <a:t>yylex</a:t>
            </a:r>
            <a:r>
              <a:rPr dirty="0" sz="800" spc="80">
                <a:solidFill>
                  <a:srgbClr val="007F00"/>
                </a:solidFill>
                <a:latin typeface="Calibri"/>
                <a:cs typeface="Calibri"/>
              </a:rPr>
              <a:t> </a:t>
            </a:r>
            <a:r>
              <a:rPr dirty="0" sz="800" spc="90">
                <a:latin typeface="Calibri"/>
                <a:cs typeface="Calibri"/>
              </a:rPr>
              <a:t>(</a:t>
            </a:r>
            <a:r>
              <a:rPr dirty="0" sz="800" spc="-20">
                <a:latin typeface="Calibri"/>
                <a:cs typeface="Calibri"/>
              </a:rPr>
              <a:t> </a:t>
            </a:r>
            <a:r>
              <a:rPr dirty="0" sz="800" spc="90">
                <a:latin typeface="Calibri"/>
                <a:cs typeface="Calibri"/>
              </a:rPr>
              <a:t>)</a:t>
            </a:r>
            <a:r>
              <a:rPr dirty="0" sz="800" spc="-25">
                <a:latin typeface="Calibri"/>
                <a:cs typeface="Calibri"/>
              </a:rPr>
              <a:t> </a:t>
            </a:r>
            <a:r>
              <a:rPr dirty="0" sz="800" spc="-50">
                <a:latin typeface="Calibri"/>
                <a:cs typeface="Calibri"/>
              </a:rPr>
              <a:t>;</a:t>
            </a:r>
            <a:endParaRPr sz="800">
              <a:latin typeface="Calibri"/>
              <a:cs typeface="Calibri"/>
            </a:endParaRPr>
          </a:p>
          <a:p>
            <a:pPr marL="12700">
              <a:lnSpc>
                <a:spcPts val="955"/>
              </a:lnSpc>
            </a:pPr>
            <a:r>
              <a:rPr dirty="0" sz="800" spc="-50" i="1">
                <a:latin typeface="Verdana"/>
                <a:cs typeface="Verdana"/>
              </a:rPr>
              <a:t>}</a:t>
            </a:r>
            <a:endParaRPr sz="800">
              <a:latin typeface="Verdana"/>
              <a:cs typeface="Verdana"/>
            </a:endParaRPr>
          </a:p>
        </p:txBody>
      </p:sp>
      <p:grpSp>
        <p:nvGrpSpPr>
          <p:cNvPr id="431" name="object 431" descr=""/>
          <p:cNvGrpSpPr/>
          <p:nvPr/>
        </p:nvGrpSpPr>
        <p:grpSpPr>
          <a:xfrm>
            <a:off x="543610" y="9641649"/>
            <a:ext cx="6566534" cy="43180"/>
            <a:chOff x="543610" y="9641649"/>
            <a:chExt cx="6566534" cy="43180"/>
          </a:xfrm>
        </p:grpSpPr>
        <p:sp>
          <p:nvSpPr>
            <p:cNvPr id="432" name="object 432" descr=""/>
            <p:cNvSpPr/>
            <p:nvPr/>
          </p:nvSpPr>
          <p:spPr>
            <a:xfrm>
              <a:off x="543610" y="9641649"/>
              <a:ext cx="6566534" cy="43180"/>
            </a:xfrm>
            <a:custGeom>
              <a:avLst/>
              <a:gdLst/>
              <a:ahLst/>
              <a:cxnLst/>
              <a:rect l="l" t="t" r="r" b="b"/>
              <a:pathLst>
                <a:path w="6566534" h="43179">
                  <a:moveTo>
                    <a:pt x="6566039" y="0"/>
                  </a:moveTo>
                  <a:lnTo>
                    <a:pt x="0" y="0"/>
                  </a:lnTo>
                  <a:lnTo>
                    <a:pt x="0" y="43014"/>
                  </a:lnTo>
                  <a:lnTo>
                    <a:pt x="6566039" y="43014"/>
                  </a:lnTo>
                  <a:lnTo>
                    <a:pt x="6566039" y="0"/>
                  </a:lnTo>
                  <a:close/>
                </a:path>
              </a:pathLst>
            </a:custGeom>
            <a:solidFill>
              <a:srgbClr val="F2F2F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33" name="object 433" descr=""/>
            <p:cNvSpPr/>
            <p:nvPr/>
          </p:nvSpPr>
          <p:spPr>
            <a:xfrm>
              <a:off x="546138" y="9641649"/>
              <a:ext cx="0" cy="43180"/>
            </a:xfrm>
            <a:custGeom>
              <a:avLst/>
              <a:gdLst/>
              <a:ahLst/>
              <a:cxnLst/>
              <a:rect l="l" t="t" r="r" b="b"/>
              <a:pathLst>
                <a:path w="0" h="43179">
                  <a:moveTo>
                    <a:pt x="0" y="43014"/>
                  </a:moveTo>
                  <a:lnTo>
                    <a:pt x="0" y="0"/>
                  </a:lnTo>
                </a:path>
              </a:pathLst>
            </a:custGeom>
            <a:ln w="505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34" name="object 434" descr=""/>
            <p:cNvSpPr/>
            <p:nvPr/>
          </p:nvSpPr>
          <p:spPr>
            <a:xfrm>
              <a:off x="543610" y="9682137"/>
              <a:ext cx="43180" cy="0"/>
            </a:xfrm>
            <a:custGeom>
              <a:avLst/>
              <a:gdLst/>
              <a:ahLst/>
              <a:cxnLst/>
              <a:rect l="l" t="t" r="r" b="b"/>
              <a:pathLst>
                <a:path w="43179" h="0">
                  <a:moveTo>
                    <a:pt x="0" y="0"/>
                  </a:moveTo>
                  <a:lnTo>
                    <a:pt x="43014" y="0"/>
                  </a:lnTo>
                </a:path>
              </a:pathLst>
            </a:custGeom>
            <a:ln w="505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35" name="object 435" descr=""/>
            <p:cNvSpPr/>
            <p:nvPr/>
          </p:nvSpPr>
          <p:spPr>
            <a:xfrm>
              <a:off x="586625" y="9682137"/>
              <a:ext cx="6480175" cy="0"/>
            </a:xfrm>
            <a:custGeom>
              <a:avLst/>
              <a:gdLst/>
              <a:ahLst/>
              <a:cxnLst/>
              <a:rect l="l" t="t" r="r" b="b"/>
              <a:pathLst>
                <a:path w="6480175" h="0">
                  <a:moveTo>
                    <a:pt x="0" y="0"/>
                  </a:moveTo>
                  <a:lnTo>
                    <a:pt x="6479997" y="0"/>
                  </a:lnTo>
                </a:path>
              </a:pathLst>
            </a:custGeom>
            <a:ln w="505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36" name="object 436" descr=""/>
            <p:cNvSpPr/>
            <p:nvPr/>
          </p:nvSpPr>
          <p:spPr>
            <a:xfrm>
              <a:off x="7066622" y="9682137"/>
              <a:ext cx="43180" cy="0"/>
            </a:xfrm>
            <a:custGeom>
              <a:avLst/>
              <a:gdLst/>
              <a:ahLst/>
              <a:cxnLst/>
              <a:rect l="l" t="t" r="r" b="b"/>
              <a:pathLst>
                <a:path w="43179" h="0">
                  <a:moveTo>
                    <a:pt x="0" y="0"/>
                  </a:moveTo>
                  <a:lnTo>
                    <a:pt x="43014" y="0"/>
                  </a:lnTo>
                </a:path>
              </a:pathLst>
            </a:custGeom>
            <a:ln w="505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37" name="object 437" descr=""/>
            <p:cNvSpPr/>
            <p:nvPr/>
          </p:nvSpPr>
          <p:spPr>
            <a:xfrm>
              <a:off x="7107123" y="9641649"/>
              <a:ext cx="0" cy="43180"/>
            </a:xfrm>
            <a:custGeom>
              <a:avLst/>
              <a:gdLst/>
              <a:ahLst/>
              <a:cxnLst/>
              <a:rect l="l" t="t" r="r" b="b"/>
              <a:pathLst>
                <a:path w="0" h="43179">
                  <a:moveTo>
                    <a:pt x="0" y="43014"/>
                  </a:moveTo>
                  <a:lnTo>
                    <a:pt x="0" y="0"/>
                  </a:lnTo>
                </a:path>
              </a:pathLst>
            </a:custGeom>
            <a:ln w="505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438" name="object 438" descr="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49530">
              <a:lnSpc>
                <a:spcPts val="1235"/>
              </a:lnSpc>
            </a:pPr>
            <a:fld id="{81D60167-4931-47E6-BA6A-407CBD079E47}" type="slidenum">
              <a:rPr dirty="0" spc="-25"/>
              <a:t>35</a:t>
            </a:fld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 txBox="1"/>
          <p:nvPr/>
        </p:nvSpPr>
        <p:spPr>
          <a:xfrm>
            <a:off x="573925" y="411350"/>
            <a:ext cx="871219" cy="207645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200" spc="160" i="1">
                <a:latin typeface="Calibri"/>
                <a:cs typeface="Calibri"/>
              </a:rPr>
              <a:t>CONTENTS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3" name="object 3" descr=""/>
          <p:cNvSpPr txBox="1"/>
          <p:nvPr/>
        </p:nvSpPr>
        <p:spPr>
          <a:xfrm>
            <a:off x="6210349" y="411350"/>
            <a:ext cx="871219" cy="207645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200" spc="160" i="1">
                <a:latin typeface="Calibri"/>
                <a:cs typeface="Calibri"/>
              </a:rPr>
              <a:t>CONTENTS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4" name="object 4" descr=""/>
          <p:cNvSpPr/>
          <p:nvPr/>
        </p:nvSpPr>
        <p:spPr>
          <a:xfrm>
            <a:off x="586625" y="633450"/>
            <a:ext cx="6480175" cy="0"/>
          </a:xfrm>
          <a:custGeom>
            <a:avLst/>
            <a:gdLst/>
            <a:ahLst/>
            <a:cxnLst/>
            <a:rect l="l" t="t" r="r" b="b"/>
            <a:pathLst>
              <a:path w="6480175" h="0">
                <a:moveTo>
                  <a:pt x="0" y="0"/>
                </a:moveTo>
                <a:lnTo>
                  <a:pt x="6479997" y="0"/>
                </a:lnTo>
              </a:path>
            </a:pathLst>
          </a:custGeom>
          <a:ln w="505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" name="object 5" descr=""/>
          <p:cNvSpPr txBox="1"/>
          <p:nvPr/>
        </p:nvSpPr>
        <p:spPr>
          <a:xfrm>
            <a:off x="573925" y="934527"/>
            <a:ext cx="1948180" cy="207645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200" spc="55" b="1">
                <a:latin typeface="Calibri"/>
                <a:cs typeface="Calibri"/>
                <a:hlinkClick r:id="rId2" action="ppaction://hlinksldjump"/>
              </a:rPr>
              <a:t>11</a:t>
            </a:r>
            <a:r>
              <a:rPr dirty="0" sz="1200" spc="145" b="1">
                <a:latin typeface="Calibri"/>
                <a:cs typeface="Calibri"/>
                <a:hlinkClick r:id="rId2" action="ppaction://hlinksldjump"/>
              </a:rPr>
              <a:t> </a:t>
            </a:r>
            <a:r>
              <a:rPr dirty="0" sz="1200" spc="95" b="1">
                <a:latin typeface="Calibri"/>
                <a:cs typeface="Calibri"/>
                <a:hlinkClick r:id="rId2" action="ppaction://hlinksldjump"/>
              </a:rPr>
              <a:t>Set</a:t>
            </a:r>
            <a:r>
              <a:rPr dirty="0" sz="1200" spc="185" b="1">
                <a:latin typeface="Calibri"/>
                <a:cs typeface="Calibri"/>
                <a:hlinkClick r:id="rId2" action="ppaction://hlinksldjump"/>
              </a:rPr>
              <a:t> </a:t>
            </a:r>
            <a:r>
              <a:rPr dirty="0" sz="1200" spc="85" b="1">
                <a:latin typeface="Calibri"/>
                <a:cs typeface="Calibri"/>
                <a:hlinkClick r:id="rId2" action="ppaction://hlinksldjump"/>
              </a:rPr>
              <a:t>up/check</a:t>
            </a:r>
            <a:r>
              <a:rPr dirty="0" sz="1200" spc="185" b="1">
                <a:latin typeface="Calibri"/>
                <a:cs typeface="Calibri"/>
                <a:hlinkClick r:id="rId2" action="ppaction://hlinksldjump"/>
              </a:rPr>
              <a:t> </a:t>
            </a:r>
            <a:r>
              <a:rPr dirty="0" sz="1200" spc="50" b="1">
                <a:latin typeface="Calibri"/>
                <a:cs typeface="Calibri"/>
                <a:hlinkClick r:id="rId2" action="ppaction://hlinksldjump"/>
              </a:rPr>
              <a:t>networks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11" name="object 11" descr="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49530">
              <a:lnSpc>
                <a:spcPts val="1235"/>
              </a:lnSpc>
            </a:pPr>
            <a:fld id="{81D60167-4931-47E6-BA6A-407CBD079E47}" type="slidenum">
              <a:rPr dirty="0" spc="-25"/>
              <a:t>10</a:t>
            </a:fld>
          </a:p>
        </p:txBody>
      </p:sp>
      <p:sp>
        <p:nvSpPr>
          <p:cNvPr id="6" name="object 6" descr=""/>
          <p:cNvSpPr txBox="1"/>
          <p:nvPr/>
        </p:nvSpPr>
        <p:spPr>
          <a:xfrm>
            <a:off x="6883325" y="934527"/>
            <a:ext cx="196215" cy="207645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200" spc="30" b="1">
                <a:latin typeface="Calibri"/>
                <a:cs typeface="Calibri"/>
              </a:rPr>
              <a:t>80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7" name="object 7" descr=""/>
          <p:cNvSpPr txBox="1"/>
          <p:nvPr/>
        </p:nvSpPr>
        <p:spPr>
          <a:xfrm>
            <a:off x="796925" y="1297988"/>
            <a:ext cx="6283325" cy="3842385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algn="r" lvl="1" marL="341630" marR="5080" indent="-341630">
              <a:lnSpc>
                <a:spcPct val="100000"/>
              </a:lnSpc>
              <a:spcBef>
                <a:spcPts val="95"/>
              </a:spcBef>
              <a:buAutoNum type="arabicPeriod"/>
              <a:tabLst>
                <a:tab pos="341630" algn="l"/>
                <a:tab pos="6107430" algn="l"/>
              </a:tabLst>
            </a:pPr>
            <a:r>
              <a:rPr dirty="0" sz="1200">
                <a:latin typeface="Calibri"/>
                <a:cs typeface="Calibri"/>
                <a:hlinkClick r:id="rId2" action="ppaction://hlinksldjump"/>
              </a:rPr>
              <a:t>Basics</a:t>
            </a:r>
            <a:r>
              <a:rPr dirty="0" sz="1200" spc="235">
                <a:latin typeface="Calibri"/>
                <a:cs typeface="Calibri"/>
              </a:rPr>
              <a:t>  </a:t>
            </a:r>
            <a:r>
              <a:rPr dirty="0" sz="1200">
                <a:latin typeface="Calibri"/>
                <a:cs typeface="Calibri"/>
              </a:rPr>
              <a:t>.</a:t>
            </a:r>
            <a:r>
              <a:rPr dirty="0" sz="1200" spc="36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.</a:t>
            </a:r>
            <a:r>
              <a:rPr dirty="0" sz="1200" spc="35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.</a:t>
            </a:r>
            <a:r>
              <a:rPr dirty="0" sz="1200" spc="35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.</a:t>
            </a:r>
            <a:r>
              <a:rPr dirty="0" sz="1200" spc="35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.</a:t>
            </a:r>
            <a:r>
              <a:rPr dirty="0" sz="1200" spc="35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.</a:t>
            </a:r>
            <a:r>
              <a:rPr dirty="0" sz="1200" spc="35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.</a:t>
            </a:r>
            <a:r>
              <a:rPr dirty="0" sz="1200" spc="35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.</a:t>
            </a:r>
            <a:r>
              <a:rPr dirty="0" sz="1200" spc="35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.</a:t>
            </a:r>
            <a:r>
              <a:rPr dirty="0" sz="1200" spc="35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.</a:t>
            </a:r>
            <a:r>
              <a:rPr dirty="0" sz="1200" spc="35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.</a:t>
            </a:r>
            <a:r>
              <a:rPr dirty="0" sz="1200" spc="35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.</a:t>
            </a:r>
            <a:r>
              <a:rPr dirty="0" sz="1200" spc="35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.</a:t>
            </a:r>
            <a:r>
              <a:rPr dirty="0" sz="1200" spc="35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.</a:t>
            </a:r>
            <a:r>
              <a:rPr dirty="0" sz="1200" spc="35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.</a:t>
            </a:r>
            <a:r>
              <a:rPr dirty="0" sz="1200" spc="35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.</a:t>
            </a:r>
            <a:r>
              <a:rPr dirty="0" sz="1200" spc="35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.</a:t>
            </a:r>
            <a:r>
              <a:rPr dirty="0" sz="1200" spc="35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.</a:t>
            </a:r>
            <a:r>
              <a:rPr dirty="0" sz="1200" spc="35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.</a:t>
            </a:r>
            <a:r>
              <a:rPr dirty="0" sz="1200" spc="35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.</a:t>
            </a:r>
            <a:r>
              <a:rPr dirty="0" sz="1200" spc="35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.</a:t>
            </a:r>
            <a:r>
              <a:rPr dirty="0" sz="1200" spc="35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.</a:t>
            </a:r>
            <a:r>
              <a:rPr dirty="0" sz="1200" spc="35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.</a:t>
            </a:r>
            <a:r>
              <a:rPr dirty="0" sz="1200" spc="35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.</a:t>
            </a:r>
            <a:r>
              <a:rPr dirty="0" sz="1200" spc="35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.</a:t>
            </a:r>
            <a:r>
              <a:rPr dirty="0" sz="1200" spc="35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.</a:t>
            </a:r>
            <a:r>
              <a:rPr dirty="0" sz="1200" spc="35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.</a:t>
            </a:r>
            <a:r>
              <a:rPr dirty="0" sz="1200" spc="35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.</a:t>
            </a:r>
            <a:r>
              <a:rPr dirty="0" sz="1200" spc="35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.</a:t>
            </a:r>
            <a:r>
              <a:rPr dirty="0" sz="1200" spc="35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.</a:t>
            </a:r>
            <a:r>
              <a:rPr dirty="0" sz="1200" spc="35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.</a:t>
            </a:r>
            <a:r>
              <a:rPr dirty="0" sz="1200" spc="35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.</a:t>
            </a:r>
            <a:r>
              <a:rPr dirty="0" sz="1200" spc="35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.</a:t>
            </a:r>
            <a:r>
              <a:rPr dirty="0" sz="1200" spc="35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.</a:t>
            </a:r>
            <a:r>
              <a:rPr dirty="0" sz="1200" spc="35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.</a:t>
            </a:r>
            <a:r>
              <a:rPr dirty="0" sz="1200" spc="35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.</a:t>
            </a:r>
            <a:r>
              <a:rPr dirty="0" sz="1200" spc="35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.</a:t>
            </a:r>
            <a:r>
              <a:rPr dirty="0" sz="1200" spc="35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.</a:t>
            </a:r>
            <a:r>
              <a:rPr dirty="0" sz="1200" spc="35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.</a:t>
            </a:r>
            <a:r>
              <a:rPr dirty="0" sz="1200" spc="35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.</a:t>
            </a:r>
            <a:r>
              <a:rPr dirty="0" sz="1200" spc="35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.</a:t>
            </a:r>
            <a:r>
              <a:rPr dirty="0" sz="1200" spc="35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.</a:t>
            </a:r>
            <a:r>
              <a:rPr dirty="0" sz="1200" spc="35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.</a:t>
            </a:r>
            <a:r>
              <a:rPr dirty="0" sz="1200" spc="355">
                <a:latin typeface="Calibri"/>
                <a:cs typeface="Calibri"/>
              </a:rPr>
              <a:t> </a:t>
            </a:r>
            <a:r>
              <a:rPr dirty="0" sz="1200" spc="-50">
                <a:latin typeface="Calibri"/>
                <a:cs typeface="Calibri"/>
              </a:rPr>
              <a:t>.</a:t>
            </a:r>
            <a:r>
              <a:rPr dirty="0" sz="1200">
                <a:latin typeface="Calibri"/>
                <a:cs typeface="Calibri"/>
              </a:rPr>
              <a:t>	</a:t>
            </a:r>
            <a:r>
              <a:rPr dirty="0" sz="1200" spc="-25">
                <a:latin typeface="Calibri"/>
                <a:cs typeface="Calibri"/>
              </a:rPr>
              <a:t>80</a:t>
            </a:r>
            <a:endParaRPr sz="1200">
              <a:latin typeface="Calibri"/>
              <a:cs typeface="Calibri"/>
            </a:endParaRPr>
          </a:p>
          <a:p>
            <a:pPr algn="r" lvl="1" marL="341630" marR="5715" indent="-341630">
              <a:lnSpc>
                <a:spcPct val="100000"/>
              </a:lnSpc>
              <a:spcBef>
                <a:spcPts val="1420"/>
              </a:spcBef>
              <a:buAutoNum type="arabicPeriod"/>
              <a:tabLst>
                <a:tab pos="341630" algn="l"/>
                <a:tab pos="6106795" algn="l"/>
              </a:tabLst>
            </a:pPr>
            <a:r>
              <a:rPr dirty="0" sz="1200">
                <a:latin typeface="Calibri"/>
                <a:cs typeface="Calibri"/>
                <a:hlinkClick r:id="rId2" action="ppaction://hlinksldjump"/>
              </a:rPr>
              <a:t>IPv4-addresses</a:t>
            </a:r>
            <a:r>
              <a:rPr dirty="0" sz="1200" spc="135">
                <a:latin typeface="Calibri"/>
                <a:cs typeface="Calibri"/>
                <a:hlinkClick r:id="rId2" action="ppaction://hlinksldjump"/>
              </a:rPr>
              <a:t> </a:t>
            </a:r>
            <a:r>
              <a:rPr dirty="0" sz="1200">
                <a:latin typeface="Calibri"/>
                <a:cs typeface="Calibri"/>
                <a:hlinkClick r:id="rId2" action="ppaction://hlinksldjump"/>
              </a:rPr>
              <a:t>and</a:t>
            </a:r>
            <a:r>
              <a:rPr dirty="0" sz="1200" spc="135">
                <a:latin typeface="Calibri"/>
                <a:cs typeface="Calibri"/>
                <a:hlinkClick r:id="rId2" action="ppaction://hlinksldjump"/>
              </a:rPr>
              <a:t> </a:t>
            </a:r>
            <a:r>
              <a:rPr dirty="0" sz="1200">
                <a:latin typeface="Calibri"/>
                <a:cs typeface="Calibri"/>
                <a:hlinkClick r:id="rId2" action="ppaction://hlinksldjump"/>
              </a:rPr>
              <a:t>routing</a:t>
            </a:r>
            <a:r>
              <a:rPr dirty="0" sz="1200" spc="10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.</a:t>
            </a:r>
            <a:r>
              <a:rPr dirty="0" sz="1200" spc="36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.</a:t>
            </a:r>
            <a:r>
              <a:rPr dirty="0" sz="1200" spc="36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.</a:t>
            </a:r>
            <a:r>
              <a:rPr dirty="0" sz="1200" spc="36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.</a:t>
            </a:r>
            <a:r>
              <a:rPr dirty="0" sz="1200" spc="36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.</a:t>
            </a:r>
            <a:r>
              <a:rPr dirty="0" sz="1200" spc="36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.</a:t>
            </a:r>
            <a:r>
              <a:rPr dirty="0" sz="1200" spc="36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.</a:t>
            </a:r>
            <a:r>
              <a:rPr dirty="0" sz="1200" spc="36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.</a:t>
            </a:r>
            <a:r>
              <a:rPr dirty="0" sz="1200" spc="36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.</a:t>
            </a:r>
            <a:r>
              <a:rPr dirty="0" sz="1200" spc="36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.</a:t>
            </a:r>
            <a:r>
              <a:rPr dirty="0" sz="1200" spc="36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.</a:t>
            </a:r>
            <a:r>
              <a:rPr dirty="0" sz="1200" spc="36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.</a:t>
            </a:r>
            <a:r>
              <a:rPr dirty="0" sz="1200" spc="36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.</a:t>
            </a:r>
            <a:r>
              <a:rPr dirty="0" sz="1200" spc="36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.</a:t>
            </a:r>
            <a:r>
              <a:rPr dirty="0" sz="1200" spc="36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.</a:t>
            </a:r>
            <a:r>
              <a:rPr dirty="0" sz="1200" spc="36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.</a:t>
            </a:r>
            <a:r>
              <a:rPr dirty="0" sz="1200" spc="36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.</a:t>
            </a:r>
            <a:r>
              <a:rPr dirty="0" sz="1200" spc="36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.</a:t>
            </a:r>
            <a:r>
              <a:rPr dirty="0" sz="1200" spc="36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.</a:t>
            </a:r>
            <a:r>
              <a:rPr dirty="0" sz="1200" spc="36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.</a:t>
            </a:r>
            <a:r>
              <a:rPr dirty="0" sz="1200" spc="36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.</a:t>
            </a:r>
            <a:r>
              <a:rPr dirty="0" sz="1200" spc="36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.</a:t>
            </a:r>
            <a:r>
              <a:rPr dirty="0" sz="1200" spc="36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.</a:t>
            </a:r>
            <a:r>
              <a:rPr dirty="0" sz="1200" spc="36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.</a:t>
            </a:r>
            <a:r>
              <a:rPr dirty="0" sz="1200" spc="36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.</a:t>
            </a:r>
            <a:r>
              <a:rPr dirty="0" sz="1200" spc="36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.</a:t>
            </a:r>
            <a:r>
              <a:rPr dirty="0" sz="1200" spc="36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.</a:t>
            </a:r>
            <a:r>
              <a:rPr dirty="0" sz="1200" spc="36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.</a:t>
            </a:r>
            <a:r>
              <a:rPr dirty="0" sz="1200" spc="36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.</a:t>
            </a:r>
            <a:r>
              <a:rPr dirty="0" sz="1200" spc="36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.</a:t>
            </a:r>
            <a:r>
              <a:rPr dirty="0" sz="1200" spc="36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.</a:t>
            </a:r>
            <a:r>
              <a:rPr dirty="0" sz="1200" spc="36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.</a:t>
            </a:r>
            <a:r>
              <a:rPr dirty="0" sz="1200" spc="360">
                <a:latin typeface="Calibri"/>
                <a:cs typeface="Calibri"/>
              </a:rPr>
              <a:t> </a:t>
            </a:r>
            <a:r>
              <a:rPr dirty="0" sz="1200" spc="-50">
                <a:latin typeface="Calibri"/>
                <a:cs typeface="Calibri"/>
              </a:rPr>
              <a:t>.</a:t>
            </a:r>
            <a:r>
              <a:rPr dirty="0" sz="1200">
                <a:latin typeface="Calibri"/>
                <a:cs typeface="Calibri"/>
              </a:rPr>
              <a:t>	</a:t>
            </a:r>
            <a:r>
              <a:rPr dirty="0" sz="1200" spc="-25">
                <a:latin typeface="Calibri"/>
                <a:cs typeface="Calibri"/>
              </a:rPr>
              <a:t>80</a:t>
            </a:r>
            <a:endParaRPr sz="1200">
              <a:latin typeface="Calibri"/>
              <a:cs typeface="Calibri"/>
            </a:endParaRPr>
          </a:p>
          <a:p>
            <a:pPr algn="r" lvl="2" marL="476250" marR="5715" indent="-476250">
              <a:lnSpc>
                <a:spcPct val="100000"/>
              </a:lnSpc>
              <a:spcBef>
                <a:spcPts val="1425"/>
              </a:spcBef>
              <a:buAutoNum type="arabicPeriod"/>
              <a:tabLst>
                <a:tab pos="476250" algn="l"/>
                <a:tab pos="2051050" algn="l"/>
                <a:tab pos="5765800" algn="l"/>
              </a:tabLst>
            </a:pPr>
            <a:r>
              <a:rPr dirty="0" sz="1200">
                <a:latin typeface="Calibri"/>
                <a:cs typeface="Calibri"/>
                <a:hlinkClick r:id="rId3" action="ppaction://hlinksldjump"/>
              </a:rPr>
              <a:t>Checking</a:t>
            </a:r>
            <a:r>
              <a:rPr dirty="0" sz="1200" spc="185">
                <a:latin typeface="Calibri"/>
                <a:cs typeface="Calibri"/>
                <a:hlinkClick r:id="rId3" action="ppaction://hlinksldjump"/>
              </a:rPr>
              <a:t> </a:t>
            </a:r>
            <a:r>
              <a:rPr dirty="0" sz="1200">
                <a:latin typeface="Calibri"/>
                <a:cs typeface="Calibri"/>
                <a:hlinkClick r:id="rId3" action="ppaction://hlinksldjump"/>
              </a:rPr>
              <a:t>your</a:t>
            </a:r>
            <a:r>
              <a:rPr dirty="0" sz="1200" spc="185">
                <a:latin typeface="Calibri"/>
                <a:cs typeface="Calibri"/>
                <a:hlinkClick r:id="rId3" action="ppaction://hlinksldjump"/>
              </a:rPr>
              <a:t> </a:t>
            </a:r>
            <a:r>
              <a:rPr dirty="0" sz="1200">
                <a:latin typeface="Calibri"/>
                <a:cs typeface="Calibri"/>
                <a:hlinkClick r:id="rId3" action="ppaction://hlinksldjump"/>
              </a:rPr>
              <a:t>own</a:t>
            </a:r>
            <a:r>
              <a:rPr dirty="0" sz="1200" spc="190">
                <a:latin typeface="Calibri"/>
                <a:cs typeface="Calibri"/>
                <a:hlinkClick r:id="rId3" action="ppaction://hlinksldjump"/>
              </a:rPr>
              <a:t> </a:t>
            </a:r>
            <a:r>
              <a:rPr dirty="0" sz="1200" spc="114">
                <a:latin typeface="Calibri"/>
                <a:cs typeface="Calibri"/>
                <a:hlinkClick r:id="rId3" action="ppaction://hlinksldjump"/>
              </a:rPr>
              <a:t>IP</a:t>
            </a:r>
            <a:r>
              <a:rPr dirty="0" sz="1200">
                <a:latin typeface="Calibri"/>
                <a:cs typeface="Calibri"/>
              </a:rPr>
              <a:t>	.</a:t>
            </a:r>
            <a:r>
              <a:rPr dirty="0" sz="1200" spc="35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.</a:t>
            </a:r>
            <a:r>
              <a:rPr dirty="0" sz="1200" spc="35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.</a:t>
            </a:r>
            <a:r>
              <a:rPr dirty="0" sz="1200" spc="35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.</a:t>
            </a:r>
            <a:r>
              <a:rPr dirty="0" sz="1200" spc="35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.</a:t>
            </a:r>
            <a:r>
              <a:rPr dirty="0" sz="1200" spc="35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.</a:t>
            </a:r>
            <a:r>
              <a:rPr dirty="0" sz="1200" spc="35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.</a:t>
            </a:r>
            <a:r>
              <a:rPr dirty="0" sz="1200" spc="35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.</a:t>
            </a:r>
            <a:r>
              <a:rPr dirty="0" sz="1200" spc="35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.</a:t>
            </a:r>
            <a:r>
              <a:rPr dirty="0" sz="1200" spc="35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.</a:t>
            </a:r>
            <a:r>
              <a:rPr dirty="0" sz="1200" spc="35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.</a:t>
            </a:r>
            <a:r>
              <a:rPr dirty="0" sz="1200" spc="35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.</a:t>
            </a:r>
            <a:r>
              <a:rPr dirty="0" sz="1200" spc="35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.</a:t>
            </a:r>
            <a:r>
              <a:rPr dirty="0" sz="1200" spc="35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.</a:t>
            </a:r>
            <a:r>
              <a:rPr dirty="0" sz="1200" spc="35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.</a:t>
            </a:r>
            <a:r>
              <a:rPr dirty="0" sz="1200" spc="35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.</a:t>
            </a:r>
            <a:r>
              <a:rPr dirty="0" sz="1200" spc="35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.</a:t>
            </a:r>
            <a:r>
              <a:rPr dirty="0" sz="1200" spc="35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.</a:t>
            </a:r>
            <a:r>
              <a:rPr dirty="0" sz="1200" spc="35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.</a:t>
            </a:r>
            <a:r>
              <a:rPr dirty="0" sz="1200" spc="35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.</a:t>
            </a:r>
            <a:r>
              <a:rPr dirty="0" sz="1200" spc="35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.</a:t>
            </a:r>
            <a:r>
              <a:rPr dirty="0" sz="1200" spc="35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.</a:t>
            </a:r>
            <a:r>
              <a:rPr dirty="0" sz="1200" spc="35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.</a:t>
            </a:r>
            <a:r>
              <a:rPr dirty="0" sz="1200" spc="35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.</a:t>
            </a:r>
            <a:r>
              <a:rPr dirty="0" sz="1200" spc="35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.</a:t>
            </a:r>
            <a:r>
              <a:rPr dirty="0" sz="1200" spc="35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.</a:t>
            </a:r>
            <a:r>
              <a:rPr dirty="0" sz="1200" spc="35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.</a:t>
            </a:r>
            <a:r>
              <a:rPr dirty="0" sz="1200" spc="35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.</a:t>
            </a:r>
            <a:r>
              <a:rPr dirty="0" sz="1200" spc="35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.</a:t>
            </a:r>
            <a:r>
              <a:rPr dirty="0" sz="1200" spc="35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.</a:t>
            </a:r>
            <a:r>
              <a:rPr dirty="0" sz="1200" spc="355">
                <a:latin typeface="Calibri"/>
                <a:cs typeface="Calibri"/>
              </a:rPr>
              <a:t> </a:t>
            </a:r>
            <a:r>
              <a:rPr dirty="0" sz="1200" spc="-50">
                <a:latin typeface="Calibri"/>
                <a:cs typeface="Calibri"/>
              </a:rPr>
              <a:t>.</a:t>
            </a:r>
            <a:r>
              <a:rPr dirty="0" sz="1200">
                <a:latin typeface="Calibri"/>
                <a:cs typeface="Calibri"/>
              </a:rPr>
              <a:t>	</a:t>
            </a:r>
            <a:r>
              <a:rPr dirty="0" sz="1200" spc="-25">
                <a:latin typeface="Calibri"/>
                <a:cs typeface="Calibri"/>
              </a:rPr>
              <a:t>81</a:t>
            </a:r>
            <a:endParaRPr sz="1200">
              <a:latin typeface="Calibri"/>
              <a:cs typeface="Calibri"/>
            </a:endParaRPr>
          </a:p>
          <a:p>
            <a:pPr algn="r" lvl="2" marL="476250" marR="5715" indent="-476250">
              <a:lnSpc>
                <a:spcPct val="100000"/>
              </a:lnSpc>
              <a:spcBef>
                <a:spcPts val="1420"/>
              </a:spcBef>
              <a:buAutoNum type="arabicPeriod"/>
              <a:tabLst>
                <a:tab pos="476250" algn="l"/>
                <a:tab pos="5765165" algn="l"/>
              </a:tabLst>
            </a:pPr>
            <a:r>
              <a:rPr dirty="0" sz="1200">
                <a:latin typeface="Calibri"/>
                <a:cs typeface="Calibri"/>
                <a:hlinkClick r:id="rId4" action="ppaction://hlinksldjump"/>
              </a:rPr>
              <a:t>Routing</a:t>
            </a:r>
            <a:r>
              <a:rPr dirty="0" sz="1200" spc="130">
                <a:latin typeface="Calibri"/>
                <a:cs typeface="Calibri"/>
                <a:hlinkClick r:id="rId4" action="ppaction://hlinksldjump"/>
              </a:rPr>
              <a:t> </a:t>
            </a:r>
            <a:r>
              <a:rPr dirty="0" sz="1200">
                <a:latin typeface="Calibri"/>
                <a:cs typeface="Calibri"/>
                <a:hlinkClick r:id="rId4" action="ppaction://hlinksldjump"/>
              </a:rPr>
              <a:t>table</a:t>
            </a:r>
            <a:r>
              <a:rPr dirty="0" sz="1200" spc="125">
                <a:latin typeface="Calibri"/>
                <a:cs typeface="Calibri"/>
              </a:rPr>
              <a:t>  </a:t>
            </a:r>
            <a:r>
              <a:rPr dirty="0" sz="1200">
                <a:latin typeface="Calibri"/>
                <a:cs typeface="Calibri"/>
              </a:rPr>
              <a:t>.</a:t>
            </a:r>
            <a:r>
              <a:rPr dirty="0" sz="1200" spc="36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.</a:t>
            </a:r>
            <a:r>
              <a:rPr dirty="0" sz="1200" spc="36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.</a:t>
            </a:r>
            <a:r>
              <a:rPr dirty="0" sz="1200" spc="35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.</a:t>
            </a:r>
            <a:r>
              <a:rPr dirty="0" sz="1200" spc="36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.</a:t>
            </a:r>
            <a:r>
              <a:rPr dirty="0" sz="1200" spc="36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.</a:t>
            </a:r>
            <a:r>
              <a:rPr dirty="0" sz="1200" spc="36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.</a:t>
            </a:r>
            <a:r>
              <a:rPr dirty="0" sz="1200" spc="36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.</a:t>
            </a:r>
            <a:r>
              <a:rPr dirty="0" sz="1200" spc="36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.</a:t>
            </a:r>
            <a:r>
              <a:rPr dirty="0" sz="1200" spc="36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.</a:t>
            </a:r>
            <a:r>
              <a:rPr dirty="0" sz="1200" spc="36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.</a:t>
            </a:r>
            <a:r>
              <a:rPr dirty="0" sz="1200" spc="36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.</a:t>
            </a:r>
            <a:r>
              <a:rPr dirty="0" sz="1200" spc="35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.</a:t>
            </a:r>
            <a:r>
              <a:rPr dirty="0" sz="1200" spc="36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.</a:t>
            </a:r>
            <a:r>
              <a:rPr dirty="0" sz="1200" spc="36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.</a:t>
            </a:r>
            <a:r>
              <a:rPr dirty="0" sz="1200" spc="36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.</a:t>
            </a:r>
            <a:r>
              <a:rPr dirty="0" sz="1200" spc="36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.</a:t>
            </a:r>
            <a:r>
              <a:rPr dirty="0" sz="1200" spc="36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.</a:t>
            </a:r>
            <a:r>
              <a:rPr dirty="0" sz="1200" spc="36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.</a:t>
            </a:r>
            <a:r>
              <a:rPr dirty="0" sz="1200" spc="36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.</a:t>
            </a:r>
            <a:r>
              <a:rPr dirty="0" sz="1200" spc="35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.</a:t>
            </a:r>
            <a:r>
              <a:rPr dirty="0" sz="1200" spc="36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.</a:t>
            </a:r>
            <a:r>
              <a:rPr dirty="0" sz="1200" spc="36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.</a:t>
            </a:r>
            <a:r>
              <a:rPr dirty="0" sz="1200" spc="36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.</a:t>
            </a:r>
            <a:r>
              <a:rPr dirty="0" sz="1200" spc="36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.</a:t>
            </a:r>
            <a:r>
              <a:rPr dirty="0" sz="1200" spc="36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.</a:t>
            </a:r>
            <a:r>
              <a:rPr dirty="0" sz="1200" spc="36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.</a:t>
            </a:r>
            <a:r>
              <a:rPr dirty="0" sz="1200" spc="36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.</a:t>
            </a:r>
            <a:r>
              <a:rPr dirty="0" sz="1200" spc="36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.</a:t>
            </a:r>
            <a:r>
              <a:rPr dirty="0" sz="1200" spc="35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.</a:t>
            </a:r>
            <a:r>
              <a:rPr dirty="0" sz="1200" spc="36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.</a:t>
            </a:r>
            <a:r>
              <a:rPr dirty="0" sz="1200" spc="36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.</a:t>
            </a:r>
            <a:r>
              <a:rPr dirty="0" sz="1200" spc="36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.</a:t>
            </a:r>
            <a:r>
              <a:rPr dirty="0" sz="1200" spc="36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.</a:t>
            </a:r>
            <a:r>
              <a:rPr dirty="0" sz="1200" spc="36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.</a:t>
            </a:r>
            <a:r>
              <a:rPr dirty="0" sz="1200" spc="360">
                <a:latin typeface="Calibri"/>
                <a:cs typeface="Calibri"/>
              </a:rPr>
              <a:t> </a:t>
            </a:r>
            <a:r>
              <a:rPr dirty="0" sz="1200" spc="-50">
                <a:latin typeface="Calibri"/>
                <a:cs typeface="Calibri"/>
              </a:rPr>
              <a:t>.</a:t>
            </a:r>
            <a:r>
              <a:rPr dirty="0" sz="1200">
                <a:latin typeface="Calibri"/>
                <a:cs typeface="Calibri"/>
              </a:rPr>
              <a:t>	</a:t>
            </a:r>
            <a:r>
              <a:rPr dirty="0" sz="1200" spc="-25">
                <a:latin typeface="Calibri"/>
                <a:cs typeface="Calibri"/>
              </a:rPr>
              <a:t>82</a:t>
            </a:r>
            <a:endParaRPr sz="1200">
              <a:latin typeface="Calibri"/>
              <a:cs typeface="Calibri"/>
            </a:endParaRPr>
          </a:p>
          <a:p>
            <a:pPr algn="r" lvl="2" marL="476250" marR="5080" indent="-476250">
              <a:lnSpc>
                <a:spcPct val="100000"/>
              </a:lnSpc>
              <a:spcBef>
                <a:spcPts val="1420"/>
              </a:spcBef>
              <a:buAutoNum type="arabicPeriod"/>
              <a:tabLst>
                <a:tab pos="476250" algn="l"/>
                <a:tab pos="5765800" algn="l"/>
              </a:tabLst>
            </a:pPr>
            <a:r>
              <a:rPr dirty="0" sz="1200" spc="130">
                <a:latin typeface="Calibri"/>
                <a:cs typeface="Calibri"/>
                <a:hlinkClick r:id="rId5" action="ppaction://hlinksldjump"/>
              </a:rPr>
              <a:t>TCP-</a:t>
            </a:r>
            <a:r>
              <a:rPr dirty="0" sz="1200">
                <a:latin typeface="Calibri"/>
                <a:cs typeface="Calibri"/>
                <a:hlinkClick r:id="rId5" action="ppaction://hlinksldjump"/>
              </a:rPr>
              <a:t>ports</a:t>
            </a:r>
            <a:r>
              <a:rPr dirty="0" sz="1200" spc="17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.</a:t>
            </a:r>
            <a:r>
              <a:rPr dirty="0" sz="1200" spc="36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.</a:t>
            </a:r>
            <a:r>
              <a:rPr dirty="0" sz="1200" spc="35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.</a:t>
            </a:r>
            <a:r>
              <a:rPr dirty="0" sz="1200" spc="35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.</a:t>
            </a:r>
            <a:r>
              <a:rPr dirty="0" sz="1200" spc="35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.</a:t>
            </a:r>
            <a:r>
              <a:rPr dirty="0" sz="1200" spc="35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.</a:t>
            </a:r>
            <a:r>
              <a:rPr dirty="0" sz="1200" spc="36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.</a:t>
            </a:r>
            <a:r>
              <a:rPr dirty="0" sz="1200" spc="35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.</a:t>
            </a:r>
            <a:r>
              <a:rPr dirty="0" sz="1200" spc="35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.</a:t>
            </a:r>
            <a:r>
              <a:rPr dirty="0" sz="1200" spc="35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.</a:t>
            </a:r>
            <a:r>
              <a:rPr dirty="0" sz="1200" spc="36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.</a:t>
            </a:r>
            <a:r>
              <a:rPr dirty="0" sz="1200" spc="35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.</a:t>
            </a:r>
            <a:r>
              <a:rPr dirty="0" sz="1200" spc="35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.</a:t>
            </a:r>
            <a:r>
              <a:rPr dirty="0" sz="1200" spc="35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.</a:t>
            </a:r>
            <a:r>
              <a:rPr dirty="0" sz="1200" spc="36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.</a:t>
            </a:r>
            <a:r>
              <a:rPr dirty="0" sz="1200" spc="35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.</a:t>
            </a:r>
            <a:r>
              <a:rPr dirty="0" sz="1200" spc="35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.</a:t>
            </a:r>
            <a:r>
              <a:rPr dirty="0" sz="1200" spc="35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.</a:t>
            </a:r>
            <a:r>
              <a:rPr dirty="0" sz="1200" spc="35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.</a:t>
            </a:r>
            <a:r>
              <a:rPr dirty="0" sz="1200" spc="36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.</a:t>
            </a:r>
            <a:r>
              <a:rPr dirty="0" sz="1200" spc="35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.</a:t>
            </a:r>
            <a:r>
              <a:rPr dirty="0" sz="1200" spc="35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.</a:t>
            </a:r>
            <a:r>
              <a:rPr dirty="0" sz="1200" spc="35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.</a:t>
            </a:r>
            <a:r>
              <a:rPr dirty="0" sz="1200" spc="36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.</a:t>
            </a:r>
            <a:r>
              <a:rPr dirty="0" sz="1200" spc="35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.</a:t>
            </a:r>
            <a:r>
              <a:rPr dirty="0" sz="1200" spc="35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.</a:t>
            </a:r>
            <a:r>
              <a:rPr dirty="0" sz="1200" spc="35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.</a:t>
            </a:r>
            <a:r>
              <a:rPr dirty="0" sz="1200" spc="36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.</a:t>
            </a:r>
            <a:r>
              <a:rPr dirty="0" sz="1200" spc="35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.</a:t>
            </a:r>
            <a:r>
              <a:rPr dirty="0" sz="1200" spc="35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.</a:t>
            </a:r>
            <a:r>
              <a:rPr dirty="0" sz="1200" spc="35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.</a:t>
            </a:r>
            <a:r>
              <a:rPr dirty="0" sz="1200" spc="36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.</a:t>
            </a:r>
            <a:r>
              <a:rPr dirty="0" sz="1200" spc="35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.</a:t>
            </a:r>
            <a:r>
              <a:rPr dirty="0" sz="1200" spc="35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.</a:t>
            </a:r>
            <a:r>
              <a:rPr dirty="0" sz="1200" spc="35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.</a:t>
            </a:r>
            <a:r>
              <a:rPr dirty="0" sz="1200" spc="35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.</a:t>
            </a:r>
            <a:r>
              <a:rPr dirty="0" sz="1200" spc="36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.</a:t>
            </a:r>
            <a:r>
              <a:rPr dirty="0" sz="1200" spc="355">
                <a:latin typeface="Calibri"/>
                <a:cs typeface="Calibri"/>
              </a:rPr>
              <a:t> </a:t>
            </a:r>
            <a:r>
              <a:rPr dirty="0" sz="1200" spc="-50">
                <a:latin typeface="Calibri"/>
                <a:cs typeface="Calibri"/>
              </a:rPr>
              <a:t>.</a:t>
            </a:r>
            <a:r>
              <a:rPr dirty="0" sz="1200">
                <a:latin typeface="Calibri"/>
                <a:cs typeface="Calibri"/>
              </a:rPr>
              <a:t>	</a:t>
            </a:r>
            <a:r>
              <a:rPr dirty="0" sz="1200" spc="-25">
                <a:latin typeface="Calibri"/>
                <a:cs typeface="Calibri"/>
              </a:rPr>
              <a:t>83</a:t>
            </a:r>
            <a:endParaRPr sz="1200">
              <a:latin typeface="Calibri"/>
              <a:cs typeface="Calibri"/>
            </a:endParaRPr>
          </a:p>
          <a:p>
            <a:pPr algn="r" lvl="2" marL="476250" marR="5080" indent="-476250">
              <a:lnSpc>
                <a:spcPct val="100000"/>
              </a:lnSpc>
              <a:spcBef>
                <a:spcPts val="1425"/>
              </a:spcBef>
              <a:buAutoNum type="arabicPeriod"/>
              <a:tabLst>
                <a:tab pos="476250" algn="l"/>
                <a:tab pos="5765800" algn="l"/>
              </a:tabLst>
            </a:pPr>
            <a:r>
              <a:rPr dirty="0" sz="1200">
                <a:latin typeface="Calibri"/>
                <a:cs typeface="Calibri"/>
                <a:hlinkClick r:id="rId6" action="ppaction://hlinksldjump"/>
              </a:rPr>
              <a:t>External</a:t>
            </a:r>
            <a:r>
              <a:rPr dirty="0" sz="1200" spc="130">
                <a:latin typeface="Calibri"/>
                <a:cs typeface="Calibri"/>
                <a:hlinkClick r:id="rId6" action="ppaction://hlinksldjump"/>
              </a:rPr>
              <a:t> </a:t>
            </a:r>
            <a:r>
              <a:rPr dirty="0" sz="1200" spc="140">
                <a:latin typeface="Calibri"/>
                <a:cs typeface="Calibri"/>
                <a:hlinkClick r:id="rId6" action="ppaction://hlinksldjump"/>
              </a:rPr>
              <a:t>IP</a:t>
            </a:r>
            <a:r>
              <a:rPr dirty="0" sz="1200" spc="135">
                <a:latin typeface="Calibri"/>
                <a:cs typeface="Calibri"/>
                <a:hlinkClick r:id="rId6" action="ppaction://hlinksldjump"/>
              </a:rPr>
              <a:t> </a:t>
            </a:r>
            <a:r>
              <a:rPr dirty="0" sz="1200" spc="-10">
                <a:latin typeface="Calibri"/>
                <a:cs typeface="Calibri"/>
                <a:hlinkClick r:id="rId6" action="ppaction://hlinksldjump"/>
              </a:rPr>
              <a:t>addresses</a:t>
            </a:r>
            <a:r>
              <a:rPr dirty="0" sz="1200" spc="5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.</a:t>
            </a:r>
            <a:r>
              <a:rPr dirty="0" sz="1200" spc="36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.</a:t>
            </a:r>
            <a:r>
              <a:rPr dirty="0" sz="1200" spc="36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.</a:t>
            </a:r>
            <a:r>
              <a:rPr dirty="0" sz="1200" spc="36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.</a:t>
            </a:r>
            <a:r>
              <a:rPr dirty="0" sz="1200" spc="36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.</a:t>
            </a:r>
            <a:r>
              <a:rPr dirty="0" sz="1200" spc="36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.</a:t>
            </a:r>
            <a:r>
              <a:rPr dirty="0" sz="1200" spc="36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.</a:t>
            </a:r>
            <a:r>
              <a:rPr dirty="0" sz="1200" spc="36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.</a:t>
            </a:r>
            <a:r>
              <a:rPr dirty="0" sz="1200" spc="36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.</a:t>
            </a:r>
            <a:r>
              <a:rPr dirty="0" sz="1200" spc="36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.</a:t>
            </a:r>
            <a:r>
              <a:rPr dirty="0" sz="1200" spc="36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.</a:t>
            </a:r>
            <a:r>
              <a:rPr dirty="0" sz="1200" spc="36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.</a:t>
            </a:r>
            <a:r>
              <a:rPr dirty="0" sz="1200" spc="36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.</a:t>
            </a:r>
            <a:r>
              <a:rPr dirty="0" sz="1200" spc="36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.</a:t>
            </a:r>
            <a:r>
              <a:rPr dirty="0" sz="1200" spc="36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.</a:t>
            </a:r>
            <a:r>
              <a:rPr dirty="0" sz="1200" spc="36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.</a:t>
            </a:r>
            <a:r>
              <a:rPr dirty="0" sz="1200" spc="36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.</a:t>
            </a:r>
            <a:r>
              <a:rPr dirty="0" sz="1200" spc="36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.</a:t>
            </a:r>
            <a:r>
              <a:rPr dirty="0" sz="1200" spc="36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.</a:t>
            </a:r>
            <a:r>
              <a:rPr dirty="0" sz="1200" spc="36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.</a:t>
            </a:r>
            <a:r>
              <a:rPr dirty="0" sz="1200" spc="36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.</a:t>
            </a:r>
            <a:r>
              <a:rPr dirty="0" sz="1200" spc="36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.</a:t>
            </a:r>
            <a:r>
              <a:rPr dirty="0" sz="1200" spc="36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.</a:t>
            </a:r>
            <a:r>
              <a:rPr dirty="0" sz="1200" spc="36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.</a:t>
            </a:r>
            <a:r>
              <a:rPr dirty="0" sz="1200" spc="36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.</a:t>
            </a:r>
            <a:r>
              <a:rPr dirty="0" sz="1200" spc="36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.</a:t>
            </a:r>
            <a:r>
              <a:rPr dirty="0" sz="1200" spc="36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.</a:t>
            </a:r>
            <a:r>
              <a:rPr dirty="0" sz="1200" spc="36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.</a:t>
            </a:r>
            <a:r>
              <a:rPr dirty="0" sz="1200" spc="36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.</a:t>
            </a:r>
            <a:r>
              <a:rPr dirty="0" sz="1200" spc="36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.</a:t>
            </a:r>
            <a:r>
              <a:rPr dirty="0" sz="1200" spc="36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.</a:t>
            </a:r>
            <a:r>
              <a:rPr dirty="0" sz="1200" spc="360">
                <a:latin typeface="Calibri"/>
                <a:cs typeface="Calibri"/>
              </a:rPr>
              <a:t> </a:t>
            </a:r>
            <a:r>
              <a:rPr dirty="0" sz="1200" spc="-50">
                <a:latin typeface="Calibri"/>
                <a:cs typeface="Calibri"/>
              </a:rPr>
              <a:t>.</a:t>
            </a:r>
            <a:r>
              <a:rPr dirty="0" sz="1200">
                <a:latin typeface="Calibri"/>
                <a:cs typeface="Calibri"/>
              </a:rPr>
              <a:t>	</a:t>
            </a:r>
            <a:r>
              <a:rPr dirty="0" sz="1200" spc="-25">
                <a:latin typeface="Calibri"/>
                <a:cs typeface="Calibri"/>
              </a:rPr>
              <a:t>84</a:t>
            </a:r>
            <a:endParaRPr sz="1200">
              <a:latin typeface="Calibri"/>
              <a:cs typeface="Calibri"/>
            </a:endParaRPr>
          </a:p>
          <a:p>
            <a:pPr algn="r" lvl="1" marL="341630" marR="5715" indent="-341630">
              <a:lnSpc>
                <a:spcPct val="100000"/>
              </a:lnSpc>
              <a:spcBef>
                <a:spcPts val="1420"/>
              </a:spcBef>
              <a:buAutoNum type="arabicPeriod"/>
              <a:tabLst>
                <a:tab pos="341630" algn="l"/>
                <a:tab pos="2275840" algn="l"/>
                <a:tab pos="6107430" algn="l"/>
              </a:tabLst>
            </a:pPr>
            <a:r>
              <a:rPr dirty="0" sz="1200" spc="114">
                <a:latin typeface="Calibri"/>
                <a:cs typeface="Calibri"/>
                <a:hlinkClick r:id="rId7" action="ppaction://hlinksldjump"/>
              </a:rPr>
              <a:t>DNS</a:t>
            </a:r>
            <a:r>
              <a:rPr dirty="0" sz="1200" spc="165">
                <a:latin typeface="Calibri"/>
                <a:cs typeface="Calibri"/>
                <a:hlinkClick r:id="rId7" action="ppaction://hlinksldjump"/>
              </a:rPr>
              <a:t> </a:t>
            </a:r>
            <a:r>
              <a:rPr dirty="0" sz="1200">
                <a:latin typeface="Calibri"/>
                <a:cs typeface="Calibri"/>
                <a:hlinkClick r:id="rId7" action="ppaction://hlinksldjump"/>
              </a:rPr>
              <a:t>dynamic</a:t>
            </a:r>
            <a:r>
              <a:rPr dirty="0" sz="1200" spc="160">
                <a:latin typeface="Calibri"/>
                <a:cs typeface="Calibri"/>
                <a:hlinkClick r:id="rId7" action="ppaction://hlinksldjump"/>
              </a:rPr>
              <a:t> </a:t>
            </a:r>
            <a:r>
              <a:rPr dirty="0" sz="1200">
                <a:latin typeface="Calibri"/>
                <a:cs typeface="Calibri"/>
                <a:hlinkClick r:id="rId7" action="ppaction://hlinksldjump"/>
              </a:rPr>
              <a:t>name</a:t>
            </a:r>
            <a:r>
              <a:rPr dirty="0" sz="1200" spc="160">
                <a:latin typeface="Calibri"/>
                <a:cs typeface="Calibri"/>
                <a:hlinkClick r:id="rId7" action="ppaction://hlinksldjump"/>
              </a:rPr>
              <a:t> </a:t>
            </a:r>
            <a:r>
              <a:rPr dirty="0" sz="1200" spc="-10">
                <a:latin typeface="Calibri"/>
                <a:cs typeface="Calibri"/>
                <a:hlinkClick r:id="rId7" action="ppaction://hlinksldjump"/>
              </a:rPr>
              <a:t>service</a:t>
            </a:r>
            <a:r>
              <a:rPr dirty="0" sz="1200">
                <a:latin typeface="Calibri"/>
                <a:cs typeface="Calibri"/>
              </a:rPr>
              <a:t>	.</a:t>
            </a:r>
            <a:r>
              <a:rPr dirty="0" sz="1200" spc="35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.</a:t>
            </a:r>
            <a:r>
              <a:rPr dirty="0" sz="1200" spc="35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.</a:t>
            </a:r>
            <a:r>
              <a:rPr dirty="0" sz="1200" spc="35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.</a:t>
            </a:r>
            <a:r>
              <a:rPr dirty="0" sz="1200" spc="35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.</a:t>
            </a:r>
            <a:r>
              <a:rPr dirty="0" sz="1200" spc="35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.</a:t>
            </a:r>
            <a:r>
              <a:rPr dirty="0" sz="1200" spc="35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.</a:t>
            </a:r>
            <a:r>
              <a:rPr dirty="0" sz="1200" spc="35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.</a:t>
            </a:r>
            <a:r>
              <a:rPr dirty="0" sz="1200" spc="35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.</a:t>
            </a:r>
            <a:r>
              <a:rPr dirty="0" sz="1200" spc="35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.</a:t>
            </a:r>
            <a:r>
              <a:rPr dirty="0" sz="1200" spc="35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.</a:t>
            </a:r>
            <a:r>
              <a:rPr dirty="0" sz="1200" spc="35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.</a:t>
            </a:r>
            <a:r>
              <a:rPr dirty="0" sz="1200" spc="35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.</a:t>
            </a:r>
            <a:r>
              <a:rPr dirty="0" sz="1200" spc="35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.</a:t>
            </a:r>
            <a:r>
              <a:rPr dirty="0" sz="1200" spc="35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.</a:t>
            </a:r>
            <a:r>
              <a:rPr dirty="0" sz="1200" spc="35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.</a:t>
            </a:r>
            <a:r>
              <a:rPr dirty="0" sz="1200" spc="35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.</a:t>
            </a:r>
            <a:r>
              <a:rPr dirty="0" sz="1200" spc="35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.</a:t>
            </a:r>
            <a:r>
              <a:rPr dirty="0" sz="1200" spc="35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.</a:t>
            </a:r>
            <a:r>
              <a:rPr dirty="0" sz="1200" spc="35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.</a:t>
            </a:r>
            <a:r>
              <a:rPr dirty="0" sz="1200" spc="35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.</a:t>
            </a:r>
            <a:r>
              <a:rPr dirty="0" sz="1200" spc="35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.</a:t>
            </a:r>
            <a:r>
              <a:rPr dirty="0" sz="1200" spc="35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.</a:t>
            </a:r>
            <a:r>
              <a:rPr dirty="0" sz="1200" spc="35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.</a:t>
            </a:r>
            <a:r>
              <a:rPr dirty="0" sz="1200" spc="35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.</a:t>
            </a:r>
            <a:r>
              <a:rPr dirty="0" sz="1200" spc="35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.</a:t>
            </a:r>
            <a:r>
              <a:rPr dirty="0" sz="1200" spc="35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.</a:t>
            </a:r>
            <a:r>
              <a:rPr dirty="0" sz="1200" spc="35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.</a:t>
            </a:r>
            <a:r>
              <a:rPr dirty="0" sz="1200" spc="35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.</a:t>
            </a:r>
            <a:r>
              <a:rPr dirty="0" sz="1200" spc="35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.</a:t>
            </a:r>
            <a:r>
              <a:rPr dirty="0" sz="1200" spc="35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.</a:t>
            </a:r>
            <a:r>
              <a:rPr dirty="0" sz="1200" spc="350">
                <a:latin typeface="Calibri"/>
                <a:cs typeface="Calibri"/>
              </a:rPr>
              <a:t> </a:t>
            </a:r>
            <a:r>
              <a:rPr dirty="0" sz="1200" spc="-50">
                <a:latin typeface="Calibri"/>
                <a:cs typeface="Calibri"/>
              </a:rPr>
              <a:t>.</a:t>
            </a:r>
            <a:r>
              <a:rPr dirty="0" sz="1200">
                <a:latin typeface="Calibri"/>
                <a:cs typeface="Calibri"/>
              </a:rPr>
              <a:t>	</a:t>
            </a:r>
            <a:r>
              <a:rPr dirty="0" sz="1200" spc="-25">
                <a:latin typeface="Calibri"/>
                <a:cs typeface="Calibri"/>
              </a:rPr>
              <a:t>85</a:t>
            </a:r>
            <a:endParaRPr sz="1200">
              <a:latin typeface="Calibri"/>
              <a:cs typeface="Calibri"/>
            </a:endParaRPr>
          </a:p>
          <a:p>
            <a:pPr algn="r" lvl="1" marL="341630" marR="5715" indent="-341630">
              <a:lnSpc>
                <a:spcPct val="100000"/>
              </a:lnSpc>
              <a:spcBef>
                <a:spcPts val="1420"/>
              </a:spcBef>
              <a:buAutoNum type="arabicPeriod"/>
              <a:tabLst>
                <a:tab pos="341630" algn="l"/>
                <a:tab pos="6107430" algn="l"/>
              </a:tabLst>
            </a:pPr>
            <a:r>
              <a:rPr dirty="0" sz="1200" spc="120">
                <a:latin typeface="Calibri"/>
                <a:cs typeface="Calibri"/>
                <a:hlinkClick r:id="rId8" action="ppaction://hlinksldjump"/>
              </a:rPr>
              <a:t>SSL/SSH</a:t>
            </a:r>
            <a:r>
              <a:rPr dirty="0" sz="1200" spc="130">
                <a:latin typeface="Calibri"/>
                <a:cs typeface="Calibri"/>
                <a:hlinkClick r:id="rId8" action="ppaction://hlinksldjump"/>
              </a:rPr>
              <a:t> </a:t>
            </a:r>
            <a:r>
              <a:rPr dirty="0" sz="1200">
                <a:latin typeface="Calibri"/>
                <a:cs typeface="Calibri"/>
                <a:hlinkClick r:id="rId8" action="ppaction://hlinksldjump"/>
              </a:rPr>
              <a:t>security</a:t>
            </a:r>
            <a:r>
              <a:rPr dirty="0" sz="1200" spc="135">
                <a:latin typeface="Calibri"/>
                <a:cs typeface="Calibri"/>
                <a:hlinkClick r:id="rId8" action="ppaction://hlinksldjump"/>
              </a:rPr>
              <a:t> </a:t>
            </a:r>
            <a:r>
              <a:rPr dirty="0" sz="1200">
                <a:latin typeface="Calibri"/>
                <a:cs typeface="Calibri"/>
                <a:hlinkClick r:id="rId8" action="ppaction://hlinksldjump"/>
              </a:rPr>
              <a:t>layer</a:t>
            </a:r>
            <a:r>
              <a:rPr dirty="0" sz="1200" spc="22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.</a:t>
            </a:r>
            <a:r>
              <a:rPr dirty="0" sz="1200" spc="35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.</a:t>
            </a:r>
            <a:r>
              <a:rPr dirty="0" sz="1200" spc="35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.</a:t>
            </a:r>
            <a:r>
              <a:rPr dirty="0" sz="1200" spc="35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.</a:t>
            </a:r>
            <a:r>
              <a:rPr dirty="0" sz="1200" spc="35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.</a:t>
            </a:r>
            <a:r>
              <a:rPr dirty="0" sz="1200" spc="35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.</a:t>
            </a:r>
            <a:r>
              <a:rPr dirty="0" sz="1200" spc="35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.</a:t>
            </a:r>
            <a:r>
              <a:rPr dirty="0" sz="1200" spc="35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.</a:t>
            </a:r>
            <a:r>
              <a:rPr dirty="0" sz="1200" spc="35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.</a:t>
            </a:r>
            <a:r>
              <a:rPr dirty="0" sz="1200" spc="35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.</a:t>
            </a:r>
            <a:r>
              <a:rPr dirty="0" sz="1200" spc="35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.</a:t>
            </a:r>
            <a:r>
              <a:rPr dirty="0" sz="1200" spc="35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.</a:t>
            </a:r>
            <a:r>
              <a:rPr dirty="0" sz="1200" spc="35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.</a:t>
            </a:r>
            <a:r>
              <a:rPr dirty="0" sz="1200" spc="35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.</a:t>
            </a:r>
            <a:r>
              <a:rPr dirty="0" sz="1200" spc="35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.</a:t>
            </a:r>
            <a:r>
              <a:rPr dirty="0" sz="1200" spc="35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.</a:t>
            </a:r>
            <a:r>
              <a:rPr dirty="0" sz="1200" spc="35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.</a:t>
            </a:r>
            <a:r>
              <a:rPr dirty="0" sz="1200" spc="35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.</a:t>
            </a:r>
            <a:r>
              <a:rPr dirty="0" sz="1200" spc="35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.</a:t>
            </a:r>
            <a:r>
              <a:rPr dirty="0" sz="1200" spc="35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.</a:t>
            </a:r>
            <a:r>
              <a:rPr dirty="0" sz="1200" spc="35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.</a:t>
            </a:r>
            <a:r>
              <a:rPr dirty="0" sz="1200" spc="35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.</a:t>
            </a:r>
            <a:r>
              <a:rPr dirty="0" sz="1200" spc="35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.</a:t>
            </a:r>
            <a:r>
              <a:rPr dirty="0" sz="1200" spc="35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.</a:t>
            </a:r>
            <a:r>
              <a:rPr dirty="0" sz="1200" spc="35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.</a:t>
            </a:r>
            <a:r>
              <a:rPr dirty="0" sz="1200" spc="35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.</a:t>
            </a:r>
            <a:r>
              <a:rPr dirty="0" sz="1200" spc="35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.</a:t>
            </a:r>
            <a:r>
              <a:rPr dirty="0" sz="1200" spc="35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.</a:t>
            </a:r>
            <a:r>
              <a:rPr dirty="0" sz="1200" spc="35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.</a:t>
            </a:r>
            <a:r>
              <a:rPr dirty="0" sz="1200" spc="35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.</a:t>
            </a:r>
            <a:r>
              <a:rPr dirty="0" sz="1200" spc="35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.</a:t>
            </a:r>
            <a:r>
              <a:rPr dirty="0" sz="1200" spc="35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.</a:t>
            </a:r>
            <a:r>
              <a:rPr dirty="0" sz="1200" spc="35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.</a:t>
            </a:r>
            <a:r>
              <a:rPr dirty="0" sz="1200" spc="35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.</a:t>
            </a:r>
            <a:r>
              <a:rPr dirty="0" sz="1200" spc="355">
                <a:latin typeface="Calibri"/>
                <a:cs typeface="Calibri"/>
              </a:rPr>
              <a:t> </a:t>
            </a:r>
            <a:r>
              <a:rPr dirty="0" sz="1200" spc="-50">
                <a:latin typeface="Calibri"/>
                <a:cs typeface="Calibri"/>
              </a:rPr>
              <a:t>.</a:t>
            </a:r>
            <a:r>
              <a:rPr dirty="0" sz="1200">
                <a:latin typeface="Calibri"/>
                <a:cs typeface="Calibri"/>
              </a:rPr>
              <a:t>	</a:t>
            </a:r>
            <a:r>
              <a:rPr dirty="0" sz="1200" spc="-25">
                <a:latin typeface="Calibri"/>
                <a:cs typeface="Calibri"/>
              </a:rPr>
              <a:t>86</a:t>
            </a:r>
            <a:endParaRPr sz="1200">
              <a:latin typeface="Calibri"/>
              <a:cs typeface="Calibri"/>
            </a:endParaRPr>
          </a:p>
          <a:p>
            <a:pPr algn="r" lvl="2" marL="476250" marR="5080" indent="-476250">
              <a:lnSpc>
                <a:spcPct val="100000"/>
              </a:lnSpc>
              <a:spcBef>
                <a:spcPts val="1425"/>
              </a:spcBef>
              <a:buAutoNum type="arabicPeriod"/>
              <a:tabLst>
                <a:tab pos="476250" algn="l"/>
                <a:tab pos="5766435" algn="l"/>
              </a:tabLst>
            </a:pPr>
            <a:r>
              <a:rPr dirty="0" sz="1200" spc="65">
                <a:latin typeface="Calibri"/>
                <a:cs typeface="Calibri"/>
                <a:hlinkClick r:id="rId8" action="ppaction://hlinksldjump"/>
              </a:rPr>
              <a:t>Putty</a:t>
            </a:r>
            <a:r>
              <a:rPr dirty="0" sz="1200" spc="130">
                <a:latin typeface="Calibri"/>
                <a:cs typeface="Calibri"/>
                <a:hlinkClick r:id="rId8" action="ppaction://hlinksldjump"/>
              </a:rPr>
              <a:t> </a:t>
            </a:r>
            <a:r>
              <a:rPr dirty="0" sz="1200">
                <a:latin typeface="Calibri"/>
                <a:cs typeface="Calibri"/>
                <a:hlinkClick r:id="rId8" action="ppaction://hlinksldjump"/>
              </a:rPr>
              <a:t>installation</a:t>
            </a:r>
            <a:r>
              <a:rPr dirty="0" sz="1200" spc="34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.</a:t>
            </a:r>
            <a:r>
              <a:rPr dirty="0" sz="1200" spc="35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.</a:t>
            </a:r>
            <a:r>
              <a:rPr dirty="0" sz="1200" spc="36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.</a:t>
            </a:r>
            <a:r>
              <a:rPr dirty="0" sz="1200" spc="35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.</a:t>
            </a:r>
            <a:r>
              <a:rPr dirty="0" sz="1200" spc="36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.</a:t>
            </a:r>
            <a:r>
              <a:rPr dirty="0" sz="1200" spc="35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.</a:t>
            </a:r>
            <a:r>
              <a:rPr dirty="0" sz="1200" spc="36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.</a:t>
            </a:r>
            <a:r>
              <a:rPr dirty="0" sz="1200" spc="36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.</a:t>
            </a:r>
            <a:r>
              <a:rPr dirty="0" sz="1200" spc="35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.</a:t>
            </a:r>
            <a:r>
              <a:rPr dirty="0" sz="1200" spc="36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.</a:t>
            </a:r>
            <a:r>
              <a:rPr dirty="0" sz="1200" spc="35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.</a:t>
            </a:r>
            <a:r>
              <a:rPr dirty="0" sz="1200" spc="36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.</a:t>
            </a:r>
            <a:r>
              <a:rPr dirty="0" sz="1200" spc="35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.</a:t>
            </a:r>
            <a:r>
              <a:rPr dirty="0" sz="1200" spc="36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.</a:t>
            </a:r>
            <a:r>
              <a:rPr dirty="0" sz="1200" spc="36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.</a:t>
            </a:r>
            <a:r>
              <a:rPr dirty="0" sz="1200" spc="35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.</a:t>
            </a:r>
            <a:r>
              <a:rPr dirty="0" sz="1200" spc="36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.</a:t>
            </a:r>
            <a:r>
              <a:rPr dirty="0" sz="1200" spc="35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.</a:t>
            </a:r>
            <a:r>
              <a:rPr dirty="0" sz="1200" spc="36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.</a:t>
            </a:r>
            <a:r>
              <a:rPr dirty="0" sz="1200" spc="36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.</a:t>
            </a:r>
            <a:r>
              <a:rPr dirty="0" sz="1200" spc="35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.</a:t>
            </a:r>
            <a:r>
              <a:rPr dirty="0" sz="1200" spc="36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.</a:t>
            </a:r>
            <a:r>
              <a:rPr dirty="0" sz="1200" spc="35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.</a:t>
            </a:r>
            <a:r>
              <a:rPr dirty="0" sz="1200" spc="36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.</a:t>
            </a:r>
            <a:r>
              <a:rPr dirty="0" sz="1200" spc="35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.</a:t>
            </a:r>
            <a:r>
              <a:rPr dirty="0" sz="1200" spc="36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.</a:t>
            </a:r>
            <a:r>
              <a:rPr dirty="0" sz="1200" spc="36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.</a:t>
            </a:r>
            <a:r>
              <a:rPr dirty="0" sz="1200" spc="35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.</a:t>
            </a:r>
            <a:r>
              <a:rPr dirty="0" sz="1200" spc="36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.</a:t>
            </a:r>
            <a:r>
              <a:rPr dirty="0" sz="1200" spc="35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.</a:t>
            </a:r>
            <a:r>
              <a:rPr dirty="0" sz="1200" spc="36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.</a:t>
            </a:r>
            <a:r>
              <a:rPr dirty="0" sz="1200" spc="36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.</a:t>
            </a:r>
            <a:r>
              <a:rPr dirty="0" sz="1200" spc="35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.</a:t>
            </a:r>
            <a:r>
              <a:rPr dirty="0" sz="1200" spc="360">
                <a:latin typeface="Calibri"/>
                <a:cs typeface="Calibri"/>
              </a:rPr>
              <a:t> </a:t>
            </a:r>
            <a:r>
              <a:rPr dirty="0" sz="1200" spc="-50">
                <a:latin typeface="Calibri"/>
                <a:cs typeface="Calibri"/>
              </a:rPr>
              <a:t>.</a:t>
            </a:r>
            <a:r>
              <a:rPr dirty="0" sz="1200">
                <a:latin typeface="Calibri"/>
                <a:cs typeface="Calibri"/>
              </a:rPr>
              <a:t>	</a:t>
            </a:r>
            <a:r>
              <a:rPr dirty="0" sz="1200" spc="-25">
                <a:latin typeface="Calibri"/>
                <a:cs typeface="Calibri"/>
              </a:rPr>
              <a:t>86</a:t>
            </a:r>
            <a:endParaRPr sz="1200">
              <a:latin typeface="Calibri"/>
              <a:cs typeface="Calibri"/>
            </a:endParaRPr>
          </a:p>
          <a:p>
            <a:pPr algn="r" lvl="2" marL="476250" marR="5080" indent="-476250">
              <a:lnSpc>
                <a:spcPct val="100000"/>
              </a:lnSpc>
              <a:spcBef>
                <a:spcPts val="1420"/>
              </a:spcBef>
              <a:buAutoNum type="arabicPeriod"/>
              <a:tabLst>
                <a:tab pos="476250" algn="l"/>
                <a:tab pos="1934210" algn="l"/>
                <a:tab pos="5766435" algn="l"/>
              </a:tabLst>
            </a:pPr>
            <a:r>
              <a:rPr dirty="0" sz="1200" spc="65">
                <a:latin typeface="Calibri"/>
                <a:cs typeface="Calibri"/>
                <a:hlinkClick r:id="rId9" action="ppaction://hlinksldjump"/>
              </a:rPr>
              <a:t>Putty</a:t>
            </a:r>
            <a:r>
              <a:rPr dirty="0" sz="1200" spc="175">
                <a:latin typeface="Calibri"/>
                <a:cs typeface="Calibri"/>
                <a:hlinkClick r:id="rId9" action="ppaction://hlinksldjump"/>
              </a:rPr>
              <a:t> </a:t>
            </a:r>
            <a:r>
              <a:rPr dirty="0" sz="1200">
                <a:latin typeface="Calibri"/>
                <a:cs typeface="Calibri"/>
                <a:hlinkClick r:id="rId9" action="ppaction://hlinksldjump"/>
              </a:rPr>
              <a:t>with</a:t>
            </a:r>
            <a:r>
              <a:rPr dirty="0" sz="1200" spc="175">
                <a:latin typeface="Calibri"/>
                <a:cs typeface="Calibri"/>
                <a:hlinkClick r:id="rId9" action="ppaction://hlinksldjump"/>
              </a:rPr>
              <a:t> </a:t>
            </a:r>
            <a:r>
              <a:rPr dirty="0" sz="1200" spc="80">
                <a:latin typeface="Calibri"/>
                <a:cs typeface="Calibri"/>
                <a:hlinkClick r:id="rId9" action="ppaction://hlinksldjump"/>
              </a:rPr>
              <a:t>SSH-</a:t>
            </a:r>
            <a:r>
              <a:rPr dirty="0" sz="1200" spc="-25">
                <a:latin typeface="Calibri"/>
                <a:cs typeface="Calibri"/>
                <a:hlinkClick r:id="rId9" action="ppaction://hlinksldjump"/>
              </a:rPr>
              <a:t>key</a:t>
            </a:r>
            <a:r>
              <a:rPr dirty="0" sz="1200">
                <a:latin typeface="Calibri"/>
                <a:cs typeface="Calibri"/>
              </a:rPr>
              <a:t>	.</a:t>
            </a:r>
            <a:r>
              <a:rPr dirty="0" sz="1200" spc="35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.</a:t>
            </a:r>
            <a:r>
              <a:rPr dirty="0" sz="1200" spc="35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.</a:t>
            </a:r>
            <a:r>
              <a:rPr dirty="0" sz="1200" spc="35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.</a:t>
            </a:r>
            <a:r>
              <a:rPr dirty="0" sz="1200" spc="35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.</a:t>
            </a:r>
            <a:r>
              <a:rPr dirty="0" sz="1200" spc="35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.</a:t>
            </a:r>
            <a:r>
              <a:rPr dirty="0" sz="1200" spc="35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.</a:t>
            </a:r>
            <a:r>
              <a:rPr dirty="0" sz="1200" spc="35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.</a:t>
            </a:r>
            <a:r>
              <a:rPr dirty="0" sz="1200" spc="35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.</a:t>
            </a:r>
            <a:r>
              <a:rPr dirty="0" sz="1200" spc="35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.</a:t>
            </a:r>
            <a:r>
              <a:rPr dirty="0" sz="1200" spc="35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.</a:t>
            </a:r>
            <a:r>
              <a:rPr dirty="0" sz="1200" spc="35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.</a:t>
            </a:r>
            <a:r>
              <a:rPr dirty="0" sz="1200" spc="35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.</a:t>
            </a:r>
            <a:r>
              <a:rPr dirty="0" sz="1200" spc="35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.</a:t>
            </a:r>
            <a:r>
              <a:rPr dirty="0" sz="1200" spc="35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.</a:t>
            </a:r>
            <a:r>
              <a:rPr dirty="0" sz="1200" spc="35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.</a:t>
            </a:r>
            <a:r>
              <a:rPr dirty="0" sz="1200" spc="35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.</a:t>
            </a:r>
            <a:r>
              <a:rPr dirty="0" sz="1200" spc="35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.</a:t>
            </a:r>
            <a:r>
              <a:rPr dirty="0" sz="1200" spc="35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.</a:t>
            </a:r>
            <a:r>
              <a:rPr dirty="0" sz="1200" spc="35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.</a:t>
            </a:r>
            <a:r>
              <a:rPr dirty="0" sz="1200" spc="35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.</a:t>
            </a:r>
            <a:r>
              <a:rPr dirty="0" sz="1200" spc="35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.</a:t>
            </a:r>
            <a:r>
              <a:rPr dirty="0" sz="1200" spc="35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.</a:t>
            </a:r>
            <a:r>
              <a:rPr dirty="0" sz="1200" spc="35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.</a:t>
            </a:r>
            <a:r>
              <a:rPr dirty="0" sz="1200" spc="35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.</a:t>
            </a:r>
            <a:r>
              <a:rPr dirty="0" sz="1200" spc="35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.</a:t>
            </a:r>
            <a:r>
              <a:rPr dirty="0" sz="1200" spc="35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.</a:t>
            </a:r>
            <a:r>
              <a:rPr dirty="0" sz="1200" spc="35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.</a:t>
            </a:r>
            <a:r>
              <a:rPr dirty="0" sz="1200" spc="35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.</a:t>
            </a:r>
            <a:r>
              <a:rPr dirty="0" sz="1200" spc="35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.</a:t>
            </a:r>
            <a:r>
              <a:rPr dirty="0" sz="1200" spc="35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.</a:t>
            </a:r>
            <a:r>
              <a:rPr dirty="0" sz="1200" spc="350">
                <a:latin typeface="Calibri"/>
                <a:cs typeface="Calibri"/>
              </a:rPr>
              <a:t> </a:t>
            </a:r>
            <a:r>
              <a:rPr dirty="0" sz="1200" spc="-50">
                <a:latin typeface="Calibri"/>
                <a:cs typeface="Calibri"/>
              </a:rPr>
              <a:t>.</a:t>
            </a:r>
            <a:r>
              <a:rPr dirty="0" sz="1200">
                <a:latin typeface="Calibri"/>
                <a:cs typeface="Calibri"/>
              </a:rPr>
              <a:t>	</a:t>
            </a:r>
            <a:r>
              <a:rPr dirty="0" sz="1200" spc="-25">
                <a:latin typeface="Calibri"/>
                <a:cs typeface="Calibri"/>
              </a:rPr>
              <a:t>88</a:t>
            </a:r>
            <a:endParaRPr sz="1200">
              <a:latin typeface="Calibri"/>
              <a:cs typeface="Calibri"/>
            </a:endParaRPr>
          </a:p>
          <a:p>
            <a:pPr algn="r" lvl="2" marL="476250" marR="6350" indent="-476250">
              <a:lnSpc>
                <a:spcPct val="100000"/>
              </a:lnSpc>
              <a:spcBef>
                <a:spcPts val="1425"/>
              </a:spcBef>
              <a:buAutoNum type="arabicPeriod"/>
              <a:tabLst>
                <a:tab pos="476250" algn="l"/>
                <a:tab pos="5765165" algn="l"/>
              </a:tabLst>
            </a:pPr>
            <a:r>
              <a:rPr dirty="0" sz="1200">
                <a:latin typeface="Calibri"/>
                <a:cs typeface="Calibri"/>
                <a:hlinkClick r:id="rId10" action="ppaction://hlinksldjump"/>
              </a:rPr>
              <a:t>SSL-certificates</a:t>
            </a:r>
            <a:r>
              <a:rPr dirty="0" sz="1200" spc="165">
                <a:latin typeface="Calibri"/>
                <a:cs typeface="Calibri"/>
              </a:rPr>
              <a:t>  </a:t>
            </a:r>
            <a:r>
              <a:rPr dirty="0" sz="1200">
                <a:latin typeface="Calibri"/>
                <a:cs typeface="Calibri"/>
              </a:rPr>
              <a:t>.</a:t>
            </a:r>
            <a:r>
              <a:rPr dirty="0" sz="1200" spc="36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.</a:t>
            </a:r>
            <a:r>
              <a:rPr dirty="0" sz="1200" spc="36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.</a:t>
            </a:r>
            <a:r>
              <a:rPr dirty="0" sz="1200" spc="36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.</a:t>
            </a:r>
            <a:r>
              <a:rPr dirty="0" sz="1200" spc="36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.</a:t>
            </a:r>
            <a:r>
              <a:rPr dirty="0" sz="1200" spc="36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.</a:t>
            </a:r>
            <a:r>
              <a:rPr dirty="0" sz="1200" spc="36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.</a:t>
            </a:r>
            <a:r>
              <a:rPr dirty="0" sz="1200" spc="36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.</a:t>
            </a:r>
            <a:r>
              <a:rPr dirty="0" sz="1200" spc="36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.</a:t>
            </a:r>
            <a:r>
              <a:rPr dirty="0" sz="1200" spc="36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.</a:t>
            </a:r>
            <a:r>
              <a:rPr dirty="0" sz="1200" spc="36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.</a:t>
            </a:r>
            <a:r>
              <a:rPr dirty="0" sz="1200" spc="36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.</a:t>
            </a:r>
            <a:r>
              <a:rPr dirty="0" sz="1200" spc="36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.</a:t>
            </a:r>
            <a:r>
              <a:rPr dirty="0" sz="1200" spc="36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.</a:t>
            </a:r>
            <a:r>
              <a:rPr dirty="0" sz="1200" spc="36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.</a:t>
            </a:r>
            <a:r>
              <a:rPr dirty="0" sz="1200" spc="36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.</a:t>
            </a:r>
            <a:r>
              <a:rPr dirty="0" sz="1200" spc="36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.</a:t>
            </a:r>
            <a:r>
              <a:rPr dirty="0" sz="1200" spc="36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.</a:t>
            </a:r>
            <a:r>
              <a:rPr dirty="0" sz="1200" spc="36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.</a:t>
            </a:r>
            <a:r>
              <a:rPr dirty="0" sz="1200" spc="36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.</a:t>
            </a:r>
            <a:r>
              <a:rPr dirty="0" sz="1200" spc="36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.</a:t>
            </a:r>
            <a:r>
              <a:rPr dirty="0" sz="1200" spc="36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.</a:t>
            </a:r>
            <a:r>
              <a:rPr dirty="0" sz="1200" spc="36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.</a:t>
            </a:r>
            <a:r>
              <a:rPr dirty="0" sz="1200" spc="36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.</a:t>
            </a:r>
            <a:r>
              <a:rPr dirty="0" sz="1200" spc="36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.</a:t>
            </a:r>
            <a:r>
              <a:rPr dirty="0" sz="1200" spc="36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.</a:t>
            </a:r>
            <a:r>
              <a:rPr dirty="0" sz="1200" spc="36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.</a:t>
            </a:r>
            <a:r>
              <a:rPr dirty="0" sz="1200" spc="36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.</a:t>
            </a:r>
            <a:r>
              <a:rPr dirty="0" sz="1200" spc="36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.</a:t>
            </a:r>
            <a:r>
              <a:rPr dirty="0" sz="1200" spc="36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.</a:t>
            </a:r>
            <a:r>
              <a:rPr dirty="0" sz="1200" spc="36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.</a:t>
            </a:r>
            <a:r>
              <a:rPr dirty="0" sz="1200" spc="36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.</a:t>
            </a:r>
            <a:r>
              <a:rPr dirty="0" sz="1200" spc="36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.</a:t>
            </a:r>
            <a:r>
              <a:rPr dirty="0" sz="1200" spc="36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.</a:t>
            </a:r>
            <a:r>
              <a:rPr dirty="0" sz="1200" spc="365">
                <a:latin typeface="Calibri"/>
                <a:cs typeface="Calibri"/>
              </a:rPr>
              <a:t> </a:t>
            </a:r>
            <a:r>
              <a:rPr dirty="0" sz="1200" spc="-50">
                <a:latin typeface="Calibri"/>
                <a:cs typeface="Calibri"/>
              </a:rPr>
              <a:t>.</a:t>
            </a:r>
            <a:r>
              <a:rPr dirty="0" sz="1200">
                <a:latin typeface="Calibri"/>
                <a:cs typeface="Calibri"/>
              </a:rPr>
              <a:t>	</a:t>
            </a:r>
            <a:r>
              <a:rPr dirty="0" sz="1200" spc="-25">
                <a:latin typeface="Calibri"/>
                <a:cs typeface="Calibri"/>
              </a:rPr>
              <a:t>89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8" name="object 8" descr=""/>
          <p:cNvSpPr txBox="1"/>
          <p:nvPr/>
        </p:nvSpPr>
        <p:spPr>
          <a:xfrm>
            <a:off x="573925" y="5444741"/>
            <a:ext cx="1242695" cy="207645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200" spc="55" b="1">
                <a:latin typeface="Calibri"/>
                <a:cs typeface="Calibri"/>
                <a:hlinkClick r:id="rId11" action="ppaction://hlinksldjump"/>
              </a:rPr>
              <a:t>12</a:t>
            </a:r>
            <a:r>
              <a:rPr dirty="0" sz="1200" spc="145" b="1">
                <a:latin typeface="Calibri"/>
                <a:cs typeface="Calibri"/>
                <a:hlinkClick r:id="rId11" action="ppaction://hlinksldjump"/>
              </a:rPr>
              <a:t> </a:t>
            </a:r>
            <a:r>
              <a:rPr dirty="0" sz="1200" spc="90" b="1">
                <a:latin typeface="Calibri"/>
                <a:cs typeface="Calibri"/>
                <a:hlinkClick r:id="rId11" action="ppaction://hlinksldjump"/>
              </a:rPr>
              <a:t>Web</a:t>
            </a:r>
            <a:r>
              <a:rPr dirty="0" sz="1200" spc="185" b="1">
                <a:latin typeface="Calibri"/>
                <a:cs typeface="Calibri"/>
                <a:hlinkClick r:id="rId11" action="ppaction://hlinksldjump"/>
              </a:rPr>
              <a:t> </a:t>
            </a:r>
            <a:r>
              <a:rPr dirty="0" sz="1200" spc="75" b="1">
                <a:latin typeface="Calibri"/>
                <a:cs typeface="Calibri"/>
                <a:hlinkClick r:id="rId11" action="ppaction://hlinksldjump"/>
              </a:rPr>
              <a:t>Services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9" name="object 9" descr=""/>
          <p:cNvSpPr txBox="1"/>
          <p:nvPr/>
        </p:nvSpPr>
        <p:spPr>
          <a:xfrm>
            <a:off x="6883120" y="5444741"/>
            <a:ext cx="196215" cy="207645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200" spc="30" b="1">
                <a:latin typeface="Calibri"/>
                <a:cs typeface="Calibri"/>
              </a:rPr>
              <a:t>91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10" name="object 10" descr=""/>
          <p:cNvSpPr txBox="1"/>
          <p:nvPr/>
        </p:nvSpPr>
        <p:spPr>
          <a:xfrm>
            <a:off x="796925" y="5808202"/>
            <a:ext cx="6283960" cy="3842385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algn="r" lvl="1" marL="341630" marR="6985" indent="-341630">
              <a:lnSpc>
                <a:spcPct val="100000"/>
              </a:lnSpc>
              <a:spcBef>
                <a:spcPts val="95"/>
              </a:spcBef>
              <a:buAutoNum type="arabicPeriod"/>
              <a:tabLst>
                <a:tab pos="341630" algn="l"/>
                <a:tab pos="6107430" algn="l"/>
              </a:tabLst>
            </a:pPr>
            <a:r>
              <a:rPr dirty="0" sz="1200">
                <a:latin typeface="Calibri"/>
                <a:cs typeface="Calibri"/>
                <a:hlinkClick r:id="rId12" action="ppaction://hlinksldjump"/>
              </a:rPr>
              <a:t>Layout</a:t>
            </a:r>
            <a:r>
              <a:rPr dirty="0" sz="1200" spc="130">
                <a:latin typeface="Calibri"/>
                <a:cs typeface="Calibri"/>
                <a:hlinkClick r:id="rId12" action="ppaction://hlinksldjump"/>
              </a:rPr>
              <a:t> </a:t>
            </a:r>
            <a:r>
              <a:rPr dirty="0" sz="1200">
                <a:latin typeface="Calibri"/>
                <a:cs typeface="Calibri"/>
                <a:hlinkClick r:id="rId12" action="ppaction://hlinksldjump"/>
              </a:rPr>
              <a:t>structures</a:t>
            </a:r>
            <a:r>
              <a:rPr dirty="0" sz="1200" spc="42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.</a:t>
            </a:r>
            <a:r>
              <a:rPr dirty="0" sz="1200" spc="36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.</a:t>
            </a:r>
            <a:r>
              <a:rPr dirty="0" sz="1200" spc="35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.</a:t>
            </a:r>
            <a:r>
              <a:rPr dirty="0" sz="1200" spc="36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.</a:t>
            </a:r>
            <a:r>
              <a:rPr dirty="0" sz="1200" spc="36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.</a:t>
            </a:r>
            <a:r>
              <a:rPr dirty="0" sz="1200" spc="36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.</a:t>
            </a:r>
            <a:r>
              <a:rPr dirty="0" sz="1200" spc="36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.</a:t>
            </a:r>
            <a:r>
              <a:rPr dirty="0" sz="1200" spc="36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.</a:t>
            </a:r>
            <a:r>
              <a:rPr dirty="0" sz="1200" spc="36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.</a:t>
            </a:r>
            <a:r>
              <a:rPr dirty="0" sz="1200" spc="35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.</a:t>
            </a:r>
            <a:r>
              <a:rPr dirty="0" sz="1200" spc="36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.</a:t>
            </a:r>
            <a:r>
              <a:rPr dirty="0" sz="1200" spc="36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.</a:t>
            </a:r>
            <a:r>
              <a:rPr dirty="0" sz="1200" spc="36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.</a:t>
            </a:r>
            <a:r>
              <a:rPr dirty="0" sz="1200" spc="36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.</a:t>
            </a:r>
            <a:r>
              <a:rPr dirty="0" sz="1200" spc="36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.</a:t>
            </a:r>
            <a:r>
              <a:rPr dirty="0" sz="1200" spc="36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.</a:t>
            </a:r>
            <a:r>
              <a:rPr dirty="0" sz="1200" spc="35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.</a:t>
            </a:r>
            <a:r>
              <a:rPr dirty="0" sz="1200" spc="36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.</a:t>
            </a:r>
            <a:r>
              <a:rPr dirty="0" sz="1200" spc="36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.</a:t>
            </a:r>
            <a:r>
              <a:rPr dirty="0" sz="1200" spc="36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.</a:t>
            </a:r>
            <a:r>
              <a:rPr dirty="0" sz="1200" spc="36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.</a:t>
            </a:r>
            <a:r>
              <a:rPr dirty="0" sz="1200" spc="36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.</a:t>
            </a:r>
            <a:r>
              <a:rPr dirty="0" sz="1200" spc="36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.</a:t>
            </a:r>
            <a:r>
              <a:rPr dirty="0" sz="1200" spc="35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.</a:t>
            </a:r>
            <a:r>
              <a:rPr dirty="0" sz="1200" spc="36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.</a:t>
            </a:r>
            <a:r>
              <a:rPr dirty="0" sz="1200" spc="36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.</a:t>
            </a:r>
            <a:r>
              <a:rPr dirty="0" sz="1200" spc="36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.</a:t>
            </a:r>
            <a:r>
              <a:rPr dirty="0" sz="1200" spc="36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.</a:t>
            </a:r>
            <a:r>
              <a:rPr dirty="0" sz="1200" spc="36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.</a:t>
            </a:r>
            <a:r>
              <a:rPr dirty="0" sz="1200" spc="35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.</a:t>
            </a:r>
            <a:r>
              <a:rPr dirty="0" sz="1200" spc="36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.</a:t>
            </a:r>
            <a:r>
              <a:rPr dirty="0" sz="1200" spc="36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.</a:t>
            </a:r>
            <a:r>
              <a:rPr dirty="0" sz="1200" spc="36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.</a:t>
            </a:r>
            <a:r>
              <a:rPr dirty="0" sz="1200" spc="36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.</a:t>
            </a:r>
            <a:r>
              <a:rPr dirty="0" sz="1200" spc="36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.</a:t>
            </a:r>
            <a:r>
              <a:rPr dirty="0" sz="1200" spc="36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.</a:t>
            </a:r>
            <a:r>
              <a:rPr dirty="0" sz="1200" spc="35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.</a:t>
            </a:r>
            <a:r>
              <a:rPr dirty="0" sz="1200" spc="360">
                <a:latin typeface="Calibri"/>
                <a:cs typeface="Calibri"/>
              </a:rPr>
              <a:t> </a:t>
            </a:r>
            <a:r>
              <a:rPr dirty="0" sz="1200" spc="-50">
                <a:latin typeface="Calibri"/>
                <a:cs typeface="Calibri"/>
              </a:rPr>
              <a:t>.</a:t>
            </a:r>
            <a:r>
              <a:rPr dirty="0" sz="1200">
                <a:latin typeface="Calibri"/>
                <a:cs typeface="Calibri"/>
              </a:rPr>
              <a:t>	</a:t>
            </a:r>
            <a:r>
              <a:rPr dirty="0" sz="1200" spc="-25">
                <a:latin typeface="Calibri"/>
                <a:cs typeface="Calibri"/>
              </a:rPr>
              <a:t>92</a:t>
            </a:r>
            <a:endParaRPr sz="1200">
              <a:latin typeface="Calibri"/>
              <a:cs typeface="Calibri"/>
            </a:endParaRPr>
          </a:p>
          <a:p>
            <a:pPr algn="r" lvl="2" marL="476250" marR="7620" indent="-476250">
              <a:lnSpc>
                <a:spcPct val="100000"/>
              </a:lnSpc>
              <a:spcBef>
                <a:spcPts val="1420"/>
              </a:spcBef>
              <a:buAutoNum type="arabicPeriod"/>
              <a:tabLst>
                <a:tab pos="476250" algn="l"/>
                <a:tab pos="5765165" algn="l"/>
              </a:tabLst>
            </a:pPr>
            <a:r>
              <a:rPr dirty="0" sz="1200">
                <a:latin typeface="Calibri"/>
                <a:cs typeface="Calibri"/>
                <a:hlinkClick r:id="rId12" action="ppaction://hlinksldjump"/>
              </a:rPr>
              <a:t>Headings</a:t>
            </a:r>
            <a:r>
              <a:rPr dirty="0" sz="1200" spc="10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.</a:t>
            </a:r>
            <a:r>
              <a:rPr dirty="0" sz="1200" spc="35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.</a:t>
            </a:r>
            <a:r>
              <a:rPr dirty="0" sz="1200" spc="35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.</a:t>
            </a:r>
            <a:r>
              <a:rPr dirty="0" sz="1200" spc="35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.</a:t>
            </a:r>
            <a:r>
              <a:rPr dirty="0" sz="1200" spc="35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.</a:t>
            </a:r>
            <a:r>
              <a:rPr dirty="0" sz="1200" spc="35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.</a:t>
            </a:r>
            <a:r>
              <a:rPr dirty="0" sz="1200" spc="35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.</a:t>
            </a:r>
            <a:r>
              <a:rPr dirty="0" sz="1200" spc="35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.</a:t>
            </a:r>
            <a:r>
              <a:rPr dirty="0" sz="1200" spc="35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.</a:t>
            </a:r>
            <a:r>
              <a:rPr dirty="0" sz="1200" spc="35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.</a:t>
            </a:r>
            <a:r>
              <a:rPr dirty="0" sz="1200" spc="35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.</a:t>
            </a:r>
            <a:r>
              <a:rPr dirty="0" sz="1200" spc="35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.</a:t>
            </a:r>
            <a:r>
              <a:rPr dirty="0" sz="1200" spc="35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.</a:t>
            </a:r>
            <a:r>
              <a:rPr dirty="0" sz="1200" spc="35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.</a:t>
            </a:r>
            <a:r>
              <a:rPr dirty="0" sz="1200" spc="35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.</a:t>
            </a:r>
            <a:r>
              <a:rPr dirty="0" sz="1200" spc="35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.</a:t>
            </a:r>
            <a:r>
              <a:rPr dirty="0" sz="1200" spc="35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.</a:t>
            </a:r>
            <a:r>
              <a:rPr dirty="0" sz="1200" spc="35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.</a:t>
            </a:r>
            <a:r>
              <a:rPr dirty="0" sz="1200" spc="35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.</a:t>
            </a:r>
            <a:r>
              <a:rPr dirty="0" sz="1200" spc="35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.</a:t>
            </a:r>
            <a:r>
              <a:rPr dirty="0" sz="1200" spc="35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.</a:t>
            </a:r>
            <a:r>
              <a:rPr dirty="0" sz="1200" spc="35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.</a:t>
            </a:r>
            <a:r>
              <a:rPr dirty="0" sz="1200" spc="35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.</a:t>
            </a:r>
            <a:r>
              <a:rPr dirty="0" sz="1200" spc="35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.</a:t>
            </a:r>
            <a:r>
              <a:rPr dirty="0" sz="1200" spc="35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.</a:t>
            </a:r>
            <a:r>
              <a:rPr dirty="0" sz="1200" spc="35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.</a:t>
            </a:r>
            <a:r>
              <a:rPr dirty="0" sz="1200" spc="35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.</a:t>
            </a:r>
            <a:r>
              <a:rPr dirty="0" sz="1200" spc="35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.</a:t>
            </a:r>
            <a:r>
              <a:rPr dirty="0" sz="1200" spc="35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.</a:t>
            </a:r>
            <a:r>
              <a:rPr dirty="0" sz="1200" spc="35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.</a:t>
            </a:r>
            <a:r>
              <a:rPr dirty="0" sz="1200" spc="35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.</a:t>
            </a:r>
            <a:r>
              <a:rPr dirty="0" sz="1200" spc="35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.</a:t>
            </a:r>
            <a:r>
              <a:rPr dirty="0" sz="1200" spc="35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.</a:t>
            </a:r>
            <a:r>
              <a:rPr dirty="0" sz="1200" spc="35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.</a:t>
            </a:r>
            <a:r>
              <a:rPr dirty="0" sz="1200" spc="35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.</a:t>
            </a:r>
            <a:r>
              <a:rPr dirty="0" sz="1200" spc="35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.</a:t>
            </a:r>
            <a:r>
              <a:rPr dirty="0" sz="1200" spc="35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.</a:t>
            </a:r>
            <a:r>
              <a:rPr dirty="0" sz="1200" spc="35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.</a:t>
            </a:r>
            <a:r>
              <a:rPr dirty="0" sz="1200" spc="355">
                <a:latin typeface="Calibri"/>
                <a:cs typeface="Calibri"/>
              </a:rPr>
              <a:t> </a:t>
            </a:r>
            <a:r>
              <a:rPr dirty="0" sz="1200" spc="-50">
                <a:latin typeface="Calibri"/>
                <a:cs typeface="Calibri"/>
              </a:rPr>
              <a:t>.</a:t>
            </a:r>
            <a:r>
              <a:rPr dirty="0" sz="1200">
                <a:latin typeface="Calibri"/>
                <a:cs typeface="Calibri"/>
              </a:rPr>
              <a:t>	</a:t>
            </a:r>
            <a:r>
              <a:rPr dirty="0" sz="1200" spc="-25">
                <a:latin typeface="Calibri"/>
                <a:cs typeface="Calibri"/>
              </a:rPr>
              <a:t>92</a:t>
            </a:r>
            <a:endParaRPr sz="1200">
              <a:latin typeface="Calibri"/>
              <a:cs typeface="Calibri"/>
            </a:endParaRPr>
          </a:p>
          <a:p>
            <a:pPr algn="r" lvl="2" marL="476250" marR="6350" indent="-476250">
              <a:lnSpc>
                <a:spcPct val="100000"/>
              </a:lnSpc>
              <a:spcBef>
                <a:spcPts val="1425"/>
              </a:spcBef>
              <a:buAutoNum type="arabicPeriod"/>
              <a:tabLst>
                <a:tab pos="476250" algn="l"/>
                <a:tab pos="1464945" algn="l"/>
                <a:tab pos="5765800" algn="l"/>
              </a:tabLst>
            </a:pPr>
            <a:r>
              <a:rPr dirty="0" sz="1200" spc="50">
                <a:latin typeface="Calibri"/>
                <a:cs typeface="Calibri"/>
                <a:hlinkClick r:id="rId12" action="ppaction://hlinksldjump"/>
              </a:rPr>
              <a:t>Text</a:t>
            </a:r>
            <a:r>
              <a:rPr dirty="0" sz="1200" spc="130">
                <a:latin typeface="Calibri"/>
                <a:cs typeface="Calibri"/>
                <a:hlinkClick r:id="rId12" action="ppaction://hlinksldjump"/>
              </a:rPr>
              <a:t> </a:t>
            </a:r>
            <a:r>
              <a:rPr dirty="0" sz="1200" spc="-10">
                <a:latin typeface="Calibri"/>
                <a:cs typeface="Calibri"/>
                <a:hlinkClick r:id="rId12" action="ppaction://hlinksldjump"/>
              </a:rPr>
              <a:t>formats</a:t>
            </a:r>
            <a:r>
              <a:rPr dirty="0" sz="1200">
                <a:latin typeface="Calibri"/>
                <a:cs typeface="Calibri"/>
              </a:rPr>
              <a:t>	.</a:t>
            </a:r>
            <a:r>
              <a:rPr dirty="0" sz="1200" spc="35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.</a:t>
            </a:r>
            <a:r>
              <a:rPr dirty="0" sz="1200" spc="35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.</a:t>
            </a:r>
            <a:r>
              <a:rPr dirty="0" sz="1200" spc="35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.</a:t>
            </a:r>
            <a:r>
              <a:rPr dirty="0" sz="1200" spc="35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.</a:t>
            </a:r>
            <a:r>
              <a:rPr dirty="0" sz="1200" spc="35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.</a:t>
            </a:r>
            <a:r>
              <a:rPr dirty="0" sz="1200" spc="35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.</a:t>
            </a:r>
            <a:r>
              <a:rPr dirty="0" sz="1200" spc="35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.</a:t>
            </a:r>
            <a:r>
              <a:rPr dirty="0" sz="1200" spc="35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.</a:t>
            </a:r>
            <a:r>
              <a:rPr dirty="0" sz="1200" spc="35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.</a:t>
            </a:r>
            <a:r>
              <a:rPr dirty="0" sz="1200" spc="35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.</a:t>
            </a:r>
            <a:r>
              <a:rPr dirty="0" sz="1200" spc="35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.</a:t>
            </a:r>
            <a:r>
              <a:rPr dirty="0" sz="1200" spc="35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.</a:t>
            </a:r>
            <a:r>
              <a:rPr dirty="0" sz="1200" spc="35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.</a:t>
            </a:r>
            <a:r>
              <a:rPr dirty="0" sz="1200" spc="35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.</a:t>
            </a:r>
            <a:r>
              <a:rPr dirty="0" sz="1200" spc="35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.</a:t>
            </a:r>
            <a:r>
              <a:rPr dirty="0" sz="1200" spc="35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.</a:t>
            </a:r>
            <a:r>
              <a:rPr dirty="0" sz="1200" spc="35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.</a:t>
            </a:r>
            <a:r>
              <a:rPr dirty="0" sz="1200" spc="35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.</a:t>
            </a:r>
            <a:r>
              <a:rPr dirty="0" sz="1200" spc="35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.</a:t>
            </a:r>
            <a:r>
              <a:rPr dirty="0" sz="1200" spc="35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.</a:t>
            </a:r>
            <a:r>
              <a:rPr dirty="0" sz="1200" spc="35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.</a:t>
            </a:r>
            <a:r>
              <a:rPr dirty="0" sz="1200" spc="35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.</a:t>
            </a:r>
            <a:r>
              <a:rPr dirty="0" sz="1200" spc="35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.</a:t>
            </a:r>
            <a:r>
              <a:rPr dirty="0" sz="1200" spc="35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.</a:t>
            </a:r>
            <a:r>
              <a:rPr dirty="0" sz="1200" spc="35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.</a:t>
            </a:r>
            <a:r>
              <a:rPr dirty="0" sz="1200" spc="35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.</a:t>
            </a:r>
            <a:r>
              <a:rPr dirty="0" sz="1200" spc="35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.</a:t>
            </a:r>
            <a:r>
              <a:rPr dirty="0" sz="1200" spc="35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.</a:t>
            </a:r>
            <a:r>
              <a:rPr dirty="0" sz="1200" spc="35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.</a:t>
            </a:r>
            <a:r>
              <a:rPr dirty="0" sz="1200" spc="35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.</a:t>
            </a:r>
            <a:r>
              <a:rPr dirty="0" sz="1200" spc="35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.</a:t>
            </a:r>
            <a:r>
              <a:rPr dirty="0" sz="1200" spc="35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.</a:t>
            </a:r>
            <a:r>
              <a:rPr dirty="0" sz="1200" spc="35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.</a:t>
            </a:r>
            <a:r>
              <a:rPr dirty="0" sz="1200" spc="35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.</a:t>
            </a:r>
            <a:r>
              <a:rPr dirty="0" sz="1200" spc="355">
                <a:latin typeface="Calibri"/>
                <a:cs typeface="Calibri"/>
              </a:rPr>
              <a:t> </a:t>
            </a:r>
            <a:r>
              <a:rPr dirty="0" sz="1200" spc="-50">
                <a:latin typeface="Calibri"/>
                <a:cs typeface="Calibri"/>
              </a:rPr>
              <a:t>.</a:t>
            </a:r>
            <a:r>
              <a:rPr dirty="0" sz="1200">
                <a:latin typeface="Calibri"/>
                <a:cs typeface="Calibri"/>
              </a:rPr>
              <a:t>	</a:t>
            </a:r>
            <a:r>
              <a:rPr dirty="0" sz="1200" spc="-25">
                <a:latin typeface="Calibri"/>
                <a:cs typeface="Calibri"/>
              </a:rPr>
              <a:t>92</a:t>
            </a:r>
            <a:endParaRPr sz="1200">
              <a:latin typeface="Calibri"/>
              <a:cs typeface="Calibri"/>
            </a:endParaRPr>
          </a:p>
          <a:p>
            <a:pPr algn="r" lvl="2" marL="476250" marR="6350" indent="-476250">
              <a:lnSpc>
                <a:spcPct val="100000"/>
              </a:lnSpc>
              <a:spcBef>
                <a:spcPts val="1420"/>
              </a:spcBef>
              <a:buAutoNum type="arabicPeriod"/>
              <a:tabLst>
                <a:tab pos="476250" algn="l"/>
                <a:tab pos="5765800" algn="l"/>
              </a:tabLst>
            </a:pPr>
            <a:r>
              <a:rPr dirty="0" sz="1200" spc="55">
                <a:latin typeface="Calibri"/>
                <a:cs typeface="Calibri"/>
                <a:hlinkClick r:id="rId12" action="ppaction://hlinksldjump"/>
              </a:rPr>
              <a:t>Lists</a:t>
            </a:r>
            <a:r>
              <a:rPr dirty="0" sz="1200" spc="114">
                <a:latin typeface="Calibri"/>
                <a:cs typeface="Calibri"/>
              </a:rPr>
              <a:t>  </a:t>
            </a:r>
            <a:r>
              <a:rPr dirty="0" sz="1200">
                <a:latin typeface="Calibri"/>
                <a:cs typeface="Calibri"/>
              </a:rPr>
              <a:t>.</a:t>
            </a:r>
            <a:r>
              <a:rPr dirty="0" sz="1200" spc="35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.</a:t>
            </a:r>
            <a:r>
              <a:rPr dirty="0" sz="1200" spc="35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.</a:t>
            </a:r>
            <a:r>
              <a:rPr dirty="0" sz="1200" spc="35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.</a:t>
            </a:r>
            <a:r>
              <a:rPr dirty="0" sz="1200" spc="35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.</a:t>
            </a:r>
            <a:r>
              <a:rPr dirty="0" sz="1200" spc="35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.</a:t>
            </a:r>
            <a:r>
              <a:rPr dirty="0" sz="1200" spc="35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.</a:t>
            </a:r>
            <a:r>
              <a:rPr dirty="0" sz="1200" spc="35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.</a:t>
            </a:r>
            <a:r>
              <a:rPr dirty="0" sz="1200" spc="35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.</a:t>
            </a:r>
            <a:r>
              <a:rPr dirty="0" sz="1200" spc="35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.</a:t>
            </a:r>
            <a:r>
              <a:rPr dirty="0" sz="1200" spc="35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.</a:t>
            </a:r>
            <a:r>
              <a:rPr dirty="0" sz="1200" spc="35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.</a:t>
            </a:r>
            <a:r>
              <a:rPr dirty="0" sz="1200" spc="35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.</a:t>
            </a:r>
            <a:r>
              <a:rPr dirty="0" sz="1200" spc="35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.</a:t>
            </a:r>
            <a:r>
              <a:rPr dirty="0" sz="1200" spc="35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.</a:t>
            </a:r>
            <a:r>
              <a:rPr dirty="0" sz="1200" spc="35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.</a:t>
            </a:r>
            <a:r>
              <a:rPr dirty="0" sz="1200" spc="35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.</a:t>
            </a:r>
            <a:r>
              <a:rPr dirty="0" sz="1200" spc="35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.</a:t>
            </a:r>
            <a:r>
              <a:rPr dirty="0" sz="1200" spc="35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.</a:t>
            </a:r>
            <a:r>
              <a:rPr dirty="0" sz="1200" spc="35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.</a:t>
            </a:r>
            <a:r>
              <a:rPr dirty="0" sz="1200" spc="35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.</a:t>
            </a:r>
            <a:r>
              <a:rPr dirty="0" sz="1200" spc="35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.</a:t>
            </a:r>
            <a:r>
              <a:rPr dirty="0" sz="1200" spc="35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.</a:t>
            </a:r>
            <a:r>
              <a:rPr dirty="0" sz="1200" spc="35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.</a:t>
            </a:r>
            <a:r>
              <a:rPr dirty="0" sz="1200" spc="35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.</a:t>
            </a:r>
            <a:r>
              <a:rPr dirty="0" sz="1200" spc="35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.</a:t>
            </a:r>
            <a:r>
              <a:rPr dirty="0" sz="1200" spc="35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.</a:t>
            </a:r>
            <a:r>
              <a:rPr dirty="0" sz="1200" spc="35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.</a:t>
            </a:r>
            <a:r>
              <a:rPr dirty="0" sz="1200" spc="35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.</a:t>
            </a:r>
            <a:r>
              <a:rPr dirty="0" sz="1200" spc="35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.</a:t>
            </a:r>
            <a:r>
              <a:rPr dirty="0" sz="1200" spc="35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.</a:t>
            </a:r>
            <a:r>
              <a:rPr dirty="0" sz="1200" spc="35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.</a:t>
            </a:r>
            <a:r>
              <a:rPr dirty="0" sz="1200" spc="35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.</a:t>
            </a:r>
            <a:r>
              <a:rPr dirty="0" sz="1200" spc="35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.</a:t>
            </a:r>
            <a:r>
              <a:rPr dirty="0" sz="1200" spc="35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.</a:t>
            </a:r>
            <a:r>
              <a:rPr dirty="0" sz="1200" spc="35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.</a:t>
            </a:r>
            <a:r>
              <a:rPr dirty="0" sz="1200" spc="35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.</a:t>
            </a:r>
            <a:r>
              <a:rPr dirty="0" sz="1200" spc="35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.</a:t>
            </a:r>
            <a:r>
              <a:rPr dirty="0" sz="1200" spc="35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.</a:t>
            </a:r>
            <a:r>
              <a:rPr dirty="0" sz="1200" spc="35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.</a:t>
            </a:r>
            <a:r>
              <a:rPr dirty="0" sz="1200" spc="350">
                <a:latin typeface="Calibri"/>
                <a:cs typeface="Calibri"/>
              </a:rPr>
              <a:t> </a:t>
            </a:r>
            <a:r>
              <a:rPr dirty="0" sz="1200" spc="-50">
                <a:latin typeface="Calibri"/>
                <a:cs typeface="Calibri"/>
              </a:rPr>
              <a:t>.</a:t>
            </a:r>
            <a:r>
              <a:rPr dirty="0" sz="1200">
                <a:latin typeface="Calibri"/>
                <a:cs typeface="Calibri"/>
              </a:rPr>
              <a:t>	</a:t>
            </a:r>
            <a:r>
              <a:rPr dirty="0" sz="1200" spc="-25">
                <a:latin typeface="Calibri"/>
                <a:cs typeface="Calibri"/>
              </a:rPr>
              <a:t>92</a:t>
            </a:r>
            <a:endParaRPr sz="1200">
              <a:latin typeface="Calibri"/>
              <a:cs typeface="Calibri"/>
            </a:endParaRPr>
          </a:p>
          <a:p>
            <a:pPr algn="r" lvl="2" marL="476250" marR="6350" indent="-476250">
              <a:lnSpc>
                <a:spcPct val="100000"/>
              </a:lnSpc>
              <a:spcBef>
                <a:spcPts val="1420"/>
              </a:spcBef>
              <a:buAutoNum type="arabicPeriod"/>
              <a:tabLst>
                <a:tab pos="476250" algn="l"/>
                <a:tab pos="5765800" algn="l"/>
              </a:tabLst>
            </a:pPr>
            <a:r>
              <a:rPr dirty="0" sz="1200">
                <a:latin typeface="Calibri"/>
                <a:cs typeface="Calibri"/>
                <a:hlinkClick r:id="rId13" action="ppaction://hlinksldjump"/>
              </a:rPr>
              <a:t>Tables</a:t>
            </a:r>
            <a:r>
              <a:rPr dirty="0" sz="1200" spc="150">
                <a:latin typeface="Calibri"/>
                <a:cs typeface="Calibri"/>
              </a:rPr>
              <a:t>  </a:t>
            </a:r>
            <a:r>
              <a:rPr dirty="0" sz="1200">
                <a:latin typeface="Calibri"/>
                <a:cs typeface="Calibri"/>
              </a:rPr>
              <a:t>.</a:t>
            </a:r>
            <a:r>
              <a:rPr dirty="0" sz="1200" spc="35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.</a:t>
            </a:r>
            <a:r>
              <a:rPr dirty="0" sz="1200" spc="35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.</a:t>
            </a:r>
            <a:r>
              <a:rPr dirty="0" sz="1200" spc="35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.</a:t>
            </a:r>
            <a:r>
              <a:rPr dirty="0" sz="1200" spc="35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.</a:t>
            </a:r>
            <a:r>
              <a:rPr dirty="0" sz="1200" spc="35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.</a:t>
            </a:r>
            <a:r>
              <a:rPr dirty="0" sz="1200" spc="35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.</a:t>
            </a:r>
            <a:r>
              <a:rPr dirty="0" sz="1200" spc="35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.</a:t>
            </a:r>
            <a:r>
              <a:rPr dirty="0" sz="1200" spc="35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.</a:t>
            </a:r>
            <a:r>
              <a:rPr dirty="0" sz="1200" spc="35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.</a:t>
            </a:r>
            <a:r>
              <a:rPr dirty="0" sz="1200" spc="35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.</a:t>
            </a:r>
            <a:r>
              <a:rPr dirty="0" sz="1200" spc="35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.</a:t>
            </a:r>
            <a:r>
              <a:rPr dirty="0" sz="1200" spc="35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.</a:t>
            </a:r>
            <a:r>
              <a:rPr dirty="0" sz="1200" spc="35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.</a:t>
            </a:r>
            <a:r>
              <a:rPr dirty="0" sz="1200" spc="35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.</a:t>
            </a:r>
            <a:r>
              <a:rPr dirty="0" sz="1200" spc="35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.</a:t>
            </a:r>
            <a:r>
              <a:rPr dirty="0" sz="1200" spc="35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.</a:t>
            </a:r>
            <a:r>
              <a:rPr dirty="0" sz="1200" spc="35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.</a:t>
            </a:r>
            <a:r>
              <a:rPr dirty="0" sz="1200" spc="35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.</a:t>
            </a:r>
            <a:r>
              <a:rPr dirty="0" sz="1200" spc="35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.</a:t>
            </a:r>
            <a:r>
              <a:rPr dirty="0" sz="1200" spc="35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.</a:t>
            </a:r>
            <a:r>
              <a:rPr dirty="0" sz="1200" spc="35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.</a:t>
            </a:r>
            <a:r>
              <a:rPr dirty="0" sz="1200" spc="35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.</a:t>
            </a:r>
            <a:r>
              <a:rPr dirty="0" sz="1200" spc="35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.</a:t>
            </a:r>
            <a:r>
              <a:rPr dirty="0" sz="1200" spc="35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.</a:t>
            </a:r>
            <a:r>
              <a:rPr dirty="0" sz="1200" spc="35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.</a:t>
            </a:r>
            <a:r>
              <a:rPr dirty="0" sz="1200" spc="35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.</a:t>
            </a:r>
            <a:r>
              <a:rPr dirty="0" sz="1200" spc="35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.</a:t>
            </a:r>
            <a:r>
              <a:rPr dirty="0" sz="1200" spc="35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.</a:t>
            </a:r>
            <a:r>
              <a:rPr dirty="0" sz="1200" spc="35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.</a:t>
            </a:r>
            <a:r>
              <a:rPr dirty="0" sz="1200" spc="35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.</a:t>
            </a:r>
            <a:r>
              <a:rPr dirty="0" sz="1200" spc="35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.</a:t>
            </a:r>
            <a:r>
              <a:rPr dirty="0" sz="1200" spc="35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.</a:t>
            </a:r>
            <a:r>
              <a:rPr dirty="0" sz="1200" spc="35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.</a:t>
            </a:r>
            <a:r>
              <a:rPr dirty="0" sz="1200" spc="35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.</a:t>
            </a:r>
            <a:r>
              <a:rPr dirty="0" sz="1200" spc="35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.</a:t>
            </a:r>
            <a:r>
              <a:rPr dirty="0" sz="1200" spc="35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.</a:t>
            </a:r>
            <a:r>
              <a:rPr dirty="0" sz="1200" spc="35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.</a:t>
            </a:r>
            <a:r>
              <a:rPr dirty="0" sz="1200" spc="35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.</a:t>
            </a:r>
            <a:r>
              <a:rPr dirty="0" sz="1200" spc="355">
                <a:latin typeface="Calibri"/>
                <a:cs typeface="Calibri"/>
              </a:rPr>
              <a:t> </a:t>
            </a:r>
            <a:r>
              <a:rPr dirty="0" sz="1200" spc="-50">
                <a:latin typeface="Calibri"/>
                <a:cs typeface="Calibri"/>
              </a:rPr>
              <a:t>.</a:t>
            </a:r>
            <a:r>
              <a:rPr dirty="0" sz="1200">
                <a:latin typeface="Calibri"/>
                <a:cs typeface="Calibri"/>
              </a:rPr>
              <a:t>	</a:t>
            </a:r>
            <a:r>
              <a:rPr dirty="0" sz="1200" spc="-25">
                <a:latin typeface="Calibri"/>
                <a:cs typeface="Calibri"/>
              </a:rPr>
              <a:t>93</a:t>
            </a:r>
            <a:endParaRPr sz="1200">
              <a:latin typeface="Calibri"/>
              <a:cs typeface="Calibri"/>
            </a:endParaRPr>
          </a:p>
          <a:p>
            <a:pPr algn="r" lvl="2" marL="476250" marR="6985" indent="-476250">
              <a:lnSpc>
                <a:spcPct val="100000"/>
              </a:lnSpc>
              <a:spcBef>
                <a:spcPts val="1425"/>
              </a:spcBef>
              <a:buAutoNum type="arabicPeriod"/>
              <a:tabLst>
                <a:tab pos="476250" algn="l"/>
                <a:tab pos="1698625" algn="l"/>
                <a:tab pos="5765165" algn="l"/>
              </a:tabLst>
            </a:pPr>
            <a:r>
              <a:rPr dirty="0" sz="1200" spc="-10">
                <a:latin typeface="Calibri"/>
                <a:cs typeface="Calibri"/>
                <a:hlinkClick r:id="rId13" action="ppaction://hlinksldjump"/>
              </a:rPr>
              <a:t>Graphics/images</a:t>
            </a:r>
            <a:r>
              <a:rPr dirty="0" sz="1200">
                <a:latin typeface="Calibri"/>
                <a:cs typeface="Calibri"/>
              </a:rPr>
              <a:t>	.</a:t>
            </a:r>
            <a:r>
              <a:rPr dirty="0" sz="1200" spc="35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.</a:t>
            </a:r>
            <a:r>
              <a:rPr dirty="0" sz="1200" spc="35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.</a:t>
            </a:r>
            <a:r>
              <a:rPr dirty="0" sz="1200" spc="35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.</a:t>
            </a:r>
            <a:r>
              <a:rPr dirty="0" sz="1200" spc="35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.</a:t>
            </a:r>
            <a:r>
              <a:rPr dirty="0" sz="1200" spc="35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.</a:t>
            </a:r>
            <a:r>
              <a:rPr dirty="0" sz="1200" spc="35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.</a:t>
            </a:r>
            <a:r>
              <a:rPr dirty="0" sz="1200" spc="35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.</a:t>
            </a:r>
            <a:r>
              <a:rPr dirty="0" sz="1200" spc="35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.</a:t>
            </a:r>
            <a:r>
              <a:rPr dirty="0" sz="1200" spc="35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.</a:t>
            </a:r>
            <a:r>
              <a:rPr dirty="0" sz="1200" spc="35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.</a:t>
            </a:r>
            <a:r>
              <a:rPr dirty="0" sz="1200" spc="35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.</a:t>
            </a:r>
            <a:r>
              <a:rPr dirty="0" sz="1200" spc="35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.</a:t>
            </a:r>
            <a:r>
              <a:rPr dirty="0" sz="1200" spc="35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.</a:t>
            </a:r>
            <a:r>
              <a:rPr dirty="0" sz="1200" spc="35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.</a:t>
            </a:r>
            <a:r>
              <a:rPr dirty="0" sz="1200" spc="35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.</a:t>
            </a:r>
            <a:r>
              <a:rPr dirty="0" sz="1200" spc="35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.</a:t>
            </a:r>
            <a:r>
              <a:rPr dirty="0" sz="1200" spc="35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.</a:t>
            </a:r>
            <a:r>
              <a:rPr dirty="0" sz="1200" spc="35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.</a:t>
            </a:r>
            <a:r>
              <a:rPr dirty="0" sz="1200" spc="35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.</a:t>
            </a:r>
            <a:r>
              <a:rPr dirty="0" sz="1200" spc="35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.</a:t>
            </a:r>
            <a:r>
              <a:rPr dirty="0" sz="1200" spc="35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.</a:t>
            </a:r>
            <a:r>
              <a:rPr dirty="0" sz="1200" spc="35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.</a:t>
            </a:r>
            <a:r>
              <a:rPr dirty="0" sz="1200" spc="35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.</a:t>
            </a:r>
            <a:r>
              <a:rPr dirty="0" sz="1200" spc="35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.</a:t>
            </a:r>
            <a:r>
              <a:rPr dirty="0" sz="1200" spc="35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.</a:t>
            </a:r>
            <a:r>
              <a:rPr dirty="0" sz="1200" spc="35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.</a:t>
            </a:r>
            <a:r>
              <a:rPr dirty="0" sz="1200" spc="35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.</a:t>
            </a:r>
            <a:r>
              <a:rPr dirty="0" sz="1200" spc="35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.</a:t>
            </a:r>
            <a:r>
              <a:rPr dirty="0" sz="1200" spc="35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.</a:t>
            </a:r>
            <a:r>
              <a:rPr dirty="0" sz="1200" spc="35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.</a:t>
            </a:r>
            <a:r>
              <a:rPr dirty="0" sz="1200" spc="35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.</a:t>
            </a:r>
            <a:r>
              <a:rPr dirty="0" sz="1200" spc="35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.</a:t>
            </a:r>
            <a:r>
              <a:rPr dirty="0" sz="1200" spc="350">
                <a:latin typeface="Calibri"/>
                <a:cs typeface="Calibri"/>
              </a:rPr>
              <a:t> </a:t>
            </a:r>
            <a:r>
              <a:rPr dirty="0" sz="1200" spc="-50">
                <a:latin typeface="Calibri"/>
                <a:cs typeface="Calibri"/>
              </a:rPr>
              <a:t>.</a:t>
            </a:r>
            <a:r>
              <a:rPr dirty="0" sz="1200">
                <a:latin typeface="Calibri"/>
                <a:cs typeface="Calibri"/>
              </a:rPr>
              <a:t>	</a:t>
            </a:r>
            <a:r>
              <a:rPr dirty="0" sz="1200" spc="-25">
                <a:latin typeface="Calibri"/>
                <a:cs typeface="Calibri"/>
              </a:rPr>
              <a:t>93</a:t>
            </a:r>
            <a:endParaRPr sz="1200">
              <a:latin typeface="Calibri"/>
              <a:cs typeface="Calibri"/>
            </a:endParaRPr>
          </a:p>
          <a:p>
            <a:pPr algn="r" lvl="2" marL="476250" marR="6985" indent="-476250">
              <a:lnSpc>
                <a:spcPct val="100000"/>
              </a:lnSpc>
              <a:spcBef>
                <a:spcPts val="1420"/>
              </a:spcBef>
              <a:buAutoNum type="arabicPeriod"/>
              <a:tabLst>
                <a:tab pos="476250" algn="l"/>
                <a:tab pos="5765165" algn="l"/>
              </a:tabLst>
            </a:pPr>
            <a:r>
              <a:rPr dirty="0" sz="1200">
                <a:latin typeface="Calibri"/>
                <a:cs typeface="Calibri"/>
                <a:hlinkClick r:id="rId13" action="ppaction://hlinksldjump"/>
              </a:rPr>
              <a:t>Links/references</a:t>
            </a:r>
            <a:r>
              <a:rPr dirty="0" sz="1200" spc="10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.</a:t>
            </a:r>
            <a:r>
              <a:rPr dirty="0" sz="1200" spc="35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.</a:t>
            </a:r>
            <a:r>
              <a:rPr dirty="0" sz="1200" spc="36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.</a:t>
            </a:r>
            <a:r>
              <a:rPr dirty="0" sz="1200" spc="35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.</a:t>
            </a:r>
            <a:r>
              <a:rPr dirty="0" sz="1200" spc="36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.</a:t>
            </a:r>
            <a:r>
              <a:rPr dirty="0" sz="1200" spc="35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.</a:t>
            </a:r>
            <a:r>
              <a:rPr dirty="0" sz="1200" spc="36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.</a:t>
            </a:r>
            <a:r>
              <a:rPr dirty="0" sz="1200" spc="36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.</a:t>
            </a:r>
            <a:r>
              <a:rPr dirty="0" sz="1200" spc="35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.</a:t>
            </a:r>
            <a:r>
              <a:rPr dirty="0" sz="1200" spc="36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.</a:t>
            </a:r>
            <a:r>
              <a:rPr dirty="0" sz="1200" spc="35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.</a:t>
            </a:r>
            <a:r>
              <a:rPr dirty="0" sz="1200" spc="36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.</a:t>
            </a:r>
            <a:r>
              <a:rPr dirty="0" sz="1200" spc="35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.</a:t>
            </a:r>
            <a:r>
              <a:rPr dirty="0" sz="1200" spc="36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.</a:t>
            </a:r>
            <a:r>
              <a:rPr dirty="0" sz="1200" spc="35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.</a:t>
            </a:r>
            <a:r>
              <a:rPr dirty="0" sz="1200" spc="36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.</a:t>
            </a:r>
            <a:r>
              <a:rPr dirty="0" sz="1200" spc="35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.</a:t>
            </a:r>
            <a:r>
              <a:rPr dirty="0" sz="1200" spc="36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.</a:t>
            </a:r>
            <a:r>
              <a:rPr dirty="0" sz="1200" spc="35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.</a:t>
            </a:r>
            <a:r>
              <a:rPr dirty="0" sz="1200" spc="36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.</a:t>
            </a:r>
            <a:r>
              <a:rPr dirty="0" sz="1200" spc="35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.</a:t>
            </a:r>
            <a:r>
              <a:rPr dirty="0" sz="1200" spc="36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.</a:t>
            </a:r>
            <a:r>
              <a:rPr dirty="0" sz="1200" spc="35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.</a:t>
            </a:r>
            <a:r>
              <a:rPr dirty="0" sz="1200" spc="36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.</a:t>
            </a:r>
            <a:r>
              <a:rPr dirty="0" sz="1200" spc="36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.</a:t>
            </a:r>
            <a:r>
              <a:rPr dirty="0" sz="1200" spc="35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.</a:t>
            </a:r>
            <a:r>
              <a:rPr dirty="0" sz="1200" spc="36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.</a:t>
            </a:r>
            <a:r>
              <a:rPr dirty="0" sz="1200" spc="35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.</a:t>
            </a:r>
            <a:r>
              <a:rPr dirty="0" sz="1200" spc="36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.</a:t>
            </a:r>
            <a:r>
              <a:rPr dirty="0" sz="1200" spc="35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.</a:t>
            </a:r>
            <a:r>
              <a:rPr dirty="0" sz="1200" spc="36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.</a:t>
            </a:r>
            <a:r>
              <a:rPr dirty="0" sz="1200" spc="35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.</a:t>
            </a:r>
            <a:r>
              <a:rPr dirty="0" sz="1200" spc="36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.</a:t>
            </a:r>
            <a:r>
              <a:rPr dirty="0" sz="1200" spc="35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.</a:t>
            </a:r>
            <a:r>
              <a:rPr dirty="0" sz="1200" spc="360">
                <a:latin typeface="Calibri"/>
                <a:cs typeface="Calibri"/>
              </a:rPr>
              <a:t> </a:t>
            </a:r>
            <a:r>
              <a:rPr dirty="0" sz="1200" spc="-50">
                <a:latin typeface="Calibri"/>
                <a:cs typeface="Calibri"/>
              </a:rPr>
              <a:t>.</a:t>
            </a:r>
            <a:r>
              <a:rPr dirty="0" sz="1200">
                <a:latin typeface="Calibri"/>
                <a:cs typeface="Calibri"/>
              </a:rPr>
              <a:t>	</a:t>
            </a:r>
            <a:r>
              <a:rPr dirty="0" sz="1200" spc="-25">
                <a:latin typeface="Calibri"/>
                <a:cs typeface="Calibri"/>
              </a:rPr>
              <a:t>93</a:t>
            </a:r>
            <a:endParaRPr sz="1200">
              <a:latin typeface="Calibri"/>
              <a:cs typeface="Calibri"/>
            </a:endParaRPr>
          </a:p>
          <a:p>
            <a:pPr algn="r" lvl="2" marL="476250" marR="7620" indent="-476250">
              <a:lnSpc>
                <a:spcPct val="100000"/>
              </a:lnSpc>
              <a:spcBef>
                <a:spcPts val="1420"/>
              </a:spcBef>
              <a:buAutoNum type="arabicPeriod"/>
              <a:tabLst>
                <a:tab pos="476250" algn="l"/>
                <a:tab pos="5764530" algn="l"/>
              </a:tabLst>
            </a:pPr>
            <a:r>
              <a:rPr dirty="0" sz="1200">
                <a:latin typeface="Calibri"/>
                <a:cs typeface="Calibri"/>
                <a:hlinkClick r:id="rId14" action="ppaction://hlinksldjump"/>
              </a:rPr>
              <a:t>Frames/placeholders</a:t>
            </a:r>
            <a:r>
              <a:rPr dirty="0" sz="1200" spc="229">
                <a:latin typeface="Calibri"/>
                <a:cs typeface="Calibri"/>
              </a:rPr>
              <a:t>  </a:t>
            </a:r>
            <a:r>
              <a:rPr dirty="0" sz="1200">
                <a:latin typeface="Calibri"/>
                <a:cs typeface="Calibri"/>
              </a:rPr>
              <a:t>.</a:t>
            </a:r>
            <a:r>
              <a:rPr dirty="0" sz="1200" spc="36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.</a:t>
            </a:r>
            <a:r>
              <a:rPr dirty="0" sz="1200" spc="35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.</a:t>
            </a:r>
            <a:r>
              <a:rPr dirty="0" sz="1200" spc="35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.</a:t>
            </a:r>
            <a:r>
              <a:rPr dirty="0" sz="1200" spc="35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.</a:t>
            </a:r>
            <a:r>
              <a:rPr dirty="0" sz="1200" spc="35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.</a:t>
            </a:r>
            <a:r>
              <a:rPr dirty="0" sz="1200" spc="35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.</a:t>
            </a:r>
            <a:r>
              <a:rPr dirty="0" sz="1200" spc="35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.</a:t>
            </a:r>
            <a:r>
              <a:rPr dirty="0" sz="1200" spc="35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.</a:t>
            </a:r>
            <a:r>
              <a:rPr dirty="0" sz="1200" spc="35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.</a:t>
            </a:r>
            <a:r>
              <a:rPr dirty="0" sz="1200" spc="35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.</a:t>
            </a:r>
            <a:r>
              <a:rPr dirty="0" sz="1200" spc="35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.</a:t>
            </a:r>
            <a:r>
              <a:rPr dirty="0" sz="1200" spc="35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.</a:t>
            </a:r>
            <a:r>
              <a:rPr dirty="0" sz="1200" spc="35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.</a:t>
            </a:r>
            <a:r>
              <a:rPr dirty="0" sz="1200" spc="35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.</a:t>
            </a:r>
            <a:r>
              <a:rPr dirty="0" sz="1200" spc="35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.</a:t>
            </a:r>
            <a:r>
              <a:rPr dirty="0" sz="1200" spc="35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.</a:t>
            </a:r>
            <a:r>
              <a:rPr dirty="0" sz="1200" spc="35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.</a:t>
            </a:r>
            <a:r>
              <a:rPr dirty="0" sz="1200" spc="35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.</a:t>
            </a:r>
            <a:r>
              <a:rPr dirty="0" sz="1200" spc="35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.</a:t>
            </a:r>
            <a:r>
              <a:rPr dirty="0" sz="1200" spc="35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.</a:t>
            </a:r>
            <a:r>
              <a:rPr dirty="0" sz="1200" spc="35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.</a:t>
            </a:r>
            <a:r>
              <a:rPr dirty="0" sz="1200" spc="35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.</a:t>
            </a:r>
            <a:r>
              <a:rPr dirty="0" sz="1200" spc="35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.</a:t>
            </a:r>
            <a:r>
              <a:rPr dirty="0" sz="1200" spc="35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.</a:t>
            </a:r>
            <a:r>
              <a:rPr dirty="0" sz="1200" spc="35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.</a:t>
            </a:r>
            <a:r>
              <a:rPr dirty="0" sz="1200" spc="35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.</a:t>
            </a:r>
            <a:r>
              <a:rPr dirty="0" sz="1200" spc="35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.</a:t>
            </a:r>
            <a:r>
              <a:rPr dirty="0" sz="1200" spc="35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.</a:t>
            </a:r>
            <a:r>
              <a:rPr dirty="0" sz="1200" spc="35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.</a:t>
            </a:r>
            <a:r>
              <a:rPr dirty="0" sz="1200" spc="35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.</a:t>
            </a:r>
            <a:r>
              <a:rPr dirty="0" sz="1200" spc="355">
                <a:latin typeface="Calibri"/>
                <a:cs typeface="Calibri"/>
              </a:rPr>
              <a:t> </a:t>
            </a:r>
            <a:r>
              <a:rPr dirty="0" sz="1200" spc="-50">
                <a:latin typeface="Calibri"/>
                <a:cs typeface="Calibri"/>
              </a:rPr>
              <a:t>.</a:t>
            </a:r>
            <a:r>
              <a:rPr dirty="0" sz="1200">
                <a:latin typeface="Calibri"/>
                <a:cs typeface="Calibri"/>
              </a:rPr>
              <a:t>	</a:t>
            </a:r>
            <a:r>
              <a:rPr dirty="0" sz="1200" spc="-25">
                <a:latin typeface="Calibri"/>
                <a:cs typeface="Calibri"/>
              </a:rPr>
              <a:t>94</a:t>
            </a:r>
            <a:endParaRPr sz="1200">
              <a:latin typeface="Calibri"/>
              <a:cs typeface="Calibri"/>
            </a:endParaRPr>
          </a:p>
          <a:p>
            <a:pPr algn="r" lvl="1" marL="341630" marR="5080" indent="-341630">
              <a:lnSpc>
                <a:spcPct val="100000"/>
              </a:lnSpc>
              <a:spcBef>
                <a:spcPts val="1425"/>
              </a:spcBef>
              <a:buAutoNum type="arabicPeriod"/>
              <a:tabLst>
                <a:tab pos="341630" algn="l"/>
                <a:tab pos="6109335" algn="l"/>
              </a:tabLst>
            </a:pPr>
            <a:r>
              <a:rPr dirty="0" sz="1200">
                <a:latin typeface="Calibri"/>
                <a:cs typeface="Calibri"/>
                <a:hlinkClick r:id="rId15" action="ppaction://hlinksldjump"/>
              </a:rPr>
              <a:t>Authentication</a:t>
            </a:r>
            <a:r>
              <a:rPr dirty="0" sz="1200" spc="130">
                <a:latin typeface="Calibri"/>
                <a:cs typeface="Calibri"/>
                <a:hlinkClick r:id="rId15" action="ppaction://hlinksldjump"/>
              </a:rPr>
              <a:t> </a:t>
            </a:r>
            <a:r>
              <a:rPr dirty="0" sz="1200">
                <a:latin typeface="Calibri"/>
                <a:cs typeface="Calibri"/>
                <a:hlinkClick r:id="rId15" action="ppaction://hlinksldjump"/>
              </a:rPr>
              <a:t>and</a:t>
            </a:r>
            <a:r>
              <a:rPr dirty="0" sz="1200" spc="140">
                <a:latin typeface="Calibri"/>
                <a:cs typeface="Calibri"/>
                <a:hlinkClick r:id="rId15" action="ppaction://hlinksldjump"/>
              </a:rPr>
              <a:t> </a:t>
            </a:r>
            <a:r>
              <a:rPr dirty="0" sz="1200">
                <a:latin typeface="Calibri"/>
                <a:cs typeface="Calibri"/>
                <a:hlinkClick r:id="rId15" action="ppaction://hlinksldjump"/>
              </a:rPr>
              <a:t>encryption</a:t>
            </a:r>
            <a:r>
              <a:rPr dirty="0" sz="1200" spc="140">
                <a:latin typeface="Calibri"/>
                <a:cs typeface="Calibri"/>
                <a:hlinkClick r:id="rId15" action="ppaction://hlinksldjump"/>
              </a:rPr>
              <a:t> </a:t>
            </a:r>
            <a:r>
              <a:rPr dirty="0" sz="1200">
                <a:latin typeface="Calibri"/>
                <a:cs typeface="Calibri"/>
                <a:hlinkClick r:id="rId15" action="ppaction://hlinksldjump"/>
              </a:rPr>
              <a:t>for</a:t>
            </a:r>
            <a:r>
              <a:rPr dirty="0" sz="1200" spc="135">
                <a:latin typeface="Calibri"/>
                <a:cs typeface="Calibri"/>
                <a:hlinkClick r:id="rId15" action="ppaction://hlinksldjump"/>
              </a:rPr>
              <a:t> </a:t>
            </a:r>
            <a:r>
              <a:rPr dirty="0" sz="1200">
                <a:latin typeface="Calibri"/>
                <a:cs typeface="Calibri"/>
                <a:hlinkClick r:id="rId15" action="ppaction://hlinksldjump"/>
              </a:rPr>
              <a:t>web</a:t>
            </a:r>
            <a:r>
              <a:rPr dirty="0" sz="1200" spc="135">
                <a:latin typeface="Calibri"/>
                <a:cs typeface="Calibri"/>
                <a:hlinkClick r:id="rId15" action="ppaction://hlinksldjump"/>
              </a:rPr>
              <a:t> </a:t>
            </a:r>
            <a:r>
              <a:rPr dirty="0" sz="1200">
                <a:latin typeface="Calibri"/>
                <a:cs typeface="Calibri"/>
                <a:hlinkClick r:id="rId15" action="ppaction://hlinksldjump"/>
              </a:rPr>
              <a:t>servers</a:t>
            </a:r>
            <a:r>
              <a:rPr dirty="0" sz="1200" spc="45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.</a:t>
            </a:r>
            <a:r>
              <a:rPr dirty="0" sz="1200" spc="36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.</a:t>
            </a:r>
            <a:r>
              <a:rPr dirty="0" sz="1200" spc="36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.</a:t>
            </a:r>
            <a:r>
              <a:rPr dirty="0" sz="1200" spc="36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.</a:t>
            </a:r>
            <a:r>
              <a:rPr dirty="0" sz="1200" spc="36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.</a:t>
            </a:r>
            <a:r>
              <a:rPr dirty="0" sz="1200" spc="36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.</a:t>
            </a:r>
            <a:r>
              <a:rPr dirty="0" sz="1200" spc="36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.</a:t>
            </a:r>
            <a:r>
              <a:rPr dirty="0" sz="1200" spc="36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.</a:t>
            </a:r>
            <a:r>
              <a:rPr dirty="0" sz="1200" spc="36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.</a:t>
            </a:r>
            <a:r>
              <a:rPr dirty="0" sz="1200" spc="36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.</a:t>
            </a:r>
            <a:r>
              <a:rPr dirty="0" sz="1200" spc="36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.</a:t>
            </a:r>
            <a:r>
              <a:rPr dirty="0" sz="1200" spc="36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.</a:t>
            </a:r>
            <a:r>
              <a:rPr dirty="0" sz="1200" spc="36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.</a:t>
            </a:r>
            <a:r>
              <a:rPr dirty="0" sz="1200" spc="36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.</a:t>
            </a:r>
            <a:r>
              <a:rPr dirty="0" sz="1200" spc="36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.</a:t>
            </a:r>
            <a:r>
              <a:rPr dirty="0" sz="1200" spc="36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.</a:t>
            </a:r>
            <a:r>
              <a:rPr dirty="0" sz="1200" spc="36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.</a:t>
            </a:r>
            <a:r>
              <a:rPr dirty="0" sz="1200" spc="36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.</a:t>
            </a:r>
            <a:r>
              <a:rPr dirty="0" sz="1200" spc="36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.</a:t>
            </a:r>
            <a:r>
              <a:rPr dirty="0" sz="1200" spc="36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.</a:t>
            </a:r>
            <a:r>
              <a:rPr dirty="0" sz="1200" spc="36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.</a:t>
            </a:r>
            <a:r>
              <a:rPr dirty="0" sz="1200" spc="360">
                <a:latin typeface="Calibri"/>
                <a:cs typeface="Calibri"/>
              </a:rPr>
              <a:t> </a:t>
            </a:r>
            <a:r>
              <a:rPr dirty="0" sz="1200" spc="-50">
                <a:latin typeface="Calibri"/>
                <a:cs typeface="Calibri"/>
              </a:rPr>
              <a:t>.</a:t>
            </a:r>
            <a:r>
              <a:rPr dirty="0" sz="1200">
                <a:latin typeface="Calibri"/>
                <a:cs typeface="Calibri"/>
              </a:rPr>
              <a:t>	</a:t>
            </a:r>
            <a:r>
              <a:rPr dirty="0" sz="1200" spc="-25">
                <a:latin typeface="Calibri"/>
                <a:cs typeface="Calibri"/>
              </a:rPr>
              <a:t>95</a:t>
            </a:r>
            <a:endParaRPr sz="1200">
              <a:latin typeface="Calibri"/>
              <a:cs typeface="Calibri"/>
            </a:endParaRPr>
          </a:p>
          <a:p>
            <a:pPr algn="r" lvl="1" marL="341630" marR="6350" indent="-341630">
              <a:lnSpc>
                <a:spcPct val="100000"/>
              </a:lnSpc>
              <a:spcBef>
                <a:spcPts val="1420"/>
              </a:spcBef>
              <a:buAutoNum type="arabicPeriod"/>
              <a:tabLst>
                <a:tab pos="341630" algn="l"/>
                <a:tab pos="6107430" algn="l"/>
              </a:tabLst>
            </a:pPr>
            <a:r>
              <a:rPr dirty="0" sz="1200">
                <a:latin typeface="Calibri"/>
                <a:cs typeface="Calibri"/>
                <a:hlinkClick r:id="rId15" action="ppaction://hlinksldjump"/>
              </a:rPr>
              <a:t>Extensions</a:t>
            </a:r>
            <a:r>
              <a:rPr dirty="0" sz="1200" spc="135">
                <a:latin typeface="Calibri"/>
                <a:cs typeface="Calibri"/>
                <a:hlinkClick r:id="rId15" action="ppaction://hlinksldjump"/>
              </a:rPr>
              <a:t> </a:t>
            </a:r>
            <a:r>
              <a:rPr dirty="0" sz="1200">
                <a:latin typeface="Calibri"/>
                <a:cs typeface="Calibri"/>
                <a:hlinkClick r:id="rId15" action="ppaction://hlinksldjump"/>
              </a:rPr>
              <a:t>in</a:t>
            </a:r>
            <a:r>
              <a:rPr dirty="0" sz="1200" spc="140">
                <a:latin typeface="Calibri"/>
                <a:cs typeface="Calibri"/>
                <a:hlinkClick r:id="rId15" action="ppaction://hlinksldjump"/>
              </a:rPr>
              <a:t> </a:t>
            </a:r>
            <a:r>
              <a:rPr dirty="0" sz="1200">
                <a:latin typeface="Calibri"/>
                <a:cs typeface="Calibri"/>
                <a:hlinkClick r:id="rId15" action="ppaction://hlinksldjump"/>
              </a:rPr>
              <a:t>the</a:t>
            </a:r>
            <a:r>
              <a:rPr dirty="0" sz="1200" spc="140">
                <a:latin typeface="Calibri"/>
                <a:cs typeface="Calibri"/>
                <a:hlinkClick r:id="rId15" action="ppaction://hlinksldjump"/>
              </a:rPr>
              <a:t> </a:t>
            </a:r>
            <a:r>
              <a:rPr dirty="0" sz="1200" spc="100">
                <a:latin typeface="Calibri"/>
                <a:cs typeface="Calibri"/>
                <a:hlinkClick r:id="rId15" action="ppaction://hlinksldjump"/>
              </a:rPr>
              <a:t>W3C</a:t>
            </a:r>
            <a:r>
              <a:rPr dirty="0" sz="1200" spc="140">
                <a:latin typeface="Calibri"/>
                <a:cs typeface="Calibri"/>
                <a:hlinkClick r:id="rId15" action="ppaction://hlinksldjump"/>
              </a:rPr>
              <a:t> </a:t>
            </a:r>
            <a:r>
              <a:rPr dirty="0" sz="1200">
                <a:latin typeface="Calibri"/>
                <a:cs typeface="Calibri"/>
                <a:hlinkClick r:id="rId15" action="ppaction://hlinksldjump"/>
              </a:rPr>
              <a:t>consortium</a:t>
            </a:r>
            <a:r>
              <a:rPr dirty="0" sz="1200" spc="145">
                <a:latin typeface="Calibri"/>
                <a:cs typeface="Calibri"/>
                <a:hlinkClick r:id="rId15" action="ppaction://hlinksldjump"/>
              </a:rPr>
              <a:t> </a:t>
            </a:r>
            <a:r>
              <a:rPr dirty="0" sz="1200">
                <a:latin typeface="Calibri"/>
                <a:cs typeface="Calibri"/>
                <a:hlinkClick r:id="rId15" action="ppaction://hlinksldjump"/>
              </a:rPr>
              <a:t>standard</a:t>
            </a:r>
            <a:r>
              <a:rPr dirty="0" sz="1200" spc="44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.</a:t>
            </a:r>
            <a:r>
              <a:rPr dirty="0" sz="1200" spc="36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.</a:t>
            </a:r>
            <a:r>
              <a:rPr dirty="0" sz="1200" spc="37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.</a:t>
            </a:r>
            <a:r>
              <a:rPr dirty="0" sz="1200" spc="36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.</a:t>
            </a:r>
            <a:r>
              <a:rPr dirty="0" sz="1200" spc="37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.</a:t>
            </a:r>
            <a:r>
              <a:rPr dirty="0" sz="1200" spc="36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.</a:t>
            </a:r>
            <a:r>
              <a:rPr dirty="0" sz="1200" spc="37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.</a:t>
            </a:r>
            <a:r>
              <a:rPr dirty="0" sz="1200" spc="37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.</a:t>
            </a:r>
            <a:r>
              <a:rPr dirty="0" sz="1200" spc="36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.</a:t>
            </a:r>
            <a:r>
              <a:rPr dirty="0" sz="1200" spc="37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.</a:t>
            </a:r>
            <a:r>
              <a:rPr dirty="0" sz="1200" spc="36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.</a:t>
            </a:r>
            <a:r>
              <a:rPr dirty="0" sz="1200" spc="37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.</a:t>
            </a:r>
            <a:r>
              <a:rPr dirty="0" sz="1200" spc="37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.</a:t>
            </a:r>
            <a:r>
              <a:rPr dirty="0" sz="1200" spc="36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.</a:t>
            </a:r>
            <a:r>
              <a:rPr dirty="0" sz="1200" spc="37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.</a:t>
            </a:r>
            <a:r>
              <a:rPr dirty="0" sz="1200" spc="36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.</a:t>
            </a:r>
            <a:r>
              <a:rPr dirty="0" sz="1200" spc="37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.</a:t>
            </a:r>
            <a:r>
              <a:rPr dirty="0" sz="1200" spc="37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.</a:t>
            </a:r>
            <a:r>
              <a:rPr dirty="0" sz="1200" spc="36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.</a:t>
            </a:r>
            <a:r>
              <a:rPr dirty="0" sz="1200" spc="37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.</a:t>
            </a:r>
            <a:r>
              <a:rPr dirty="0" sz="1200" spc="36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.</a:t>
            </a:r>
            <a:r>
              <a:rPr dirty="0" sz="1200" spc="37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.</a:t>
            </a:r>
            <a:r>
              <a:rPr dirty="0" sz="1200" spc="370">
                <a:latin typeface="Calibri"/>
                <a:cs typeface="Calibri"/>
              </a:rPr>
              <a:t> </a:t>
            </a:r>
            <a:r>
              <a:rPr dirty="0" sz="1200" spc="-50">
                <a:latin typeface="Calibri"/>
                <a:cs typeface="Calibri"/>
              </a:rPr>
              <a:t>.</a:t>
            </a:r>
            <a:r>
              <a:rPr dirty="0" sz="1200">
                <a:latin typeface="Calibri"/>
                <a:cs typeface="Calibri"/>
              </a:rPr>
              <a:t>	</a:t>
            </a:r>
            <a:r>
              <a:rPr dirty="0" sz="1200" spc="-25">
                <a:latin typeface="Calibri"/>
                <a:cs typeface="Calibri"/>
              </a:rPr>
              <a:t>95</a:t>
            </a:r>
            <a:endParaRPr sz="1200">
              <a:latin typeface="Calibri"/>
              <a:cs typeface="Calibri"/>
            </a:endParaRPr>
          </a:p>
          <a:p>
            <a:pPr algn="r" lvl="1" marL="341630" marR="6350" indent="-341630">
              <a:lnSpc>
                <a:spcPct val="100000"/>
              </a:lnSpc>
              <a:spcBef>
                <a:spcPts val="1425"/>
              </a:spcBef>
              <a:buAutoNum type="arabicPeriod"/>
              <a:tabLst>
                <a:tab pos="341630" algn="l"/>
                <a:tab pos="2275840" algn="l"/>
                <a:tab pos="6108065" algn="l"/>
              </a:tabLst>
            </a:pPr>
            <a:r>
              <a:rPr dirty="0" sz="1200">
                <a:latin typeface="Calibri"/>
                <a:cs typeface="Calibri"/>
                <a:hlinkClick r:id="rId16" action="ppaction://hlinksldjump"/>
              </a:rPr>
              <a:t>Dynamic</a:t>
            </a:r>
            <a:r>
              <a:rPr dirty="0" sz="1200" spc="260">
                <a:latin typeface="Calibri"/>
                <a:cs typeface="Calibri"/>
                <a:hlinkClick r:id="rId16" action="ppaction://hlinksldjump"/>
              </a:rPr>
              <a:t> </a:t>
            </a:r>
            <a:r>
              <a:rPr dirty="0" sz="1200" spc="160">
                <a:latin typeface="Calibri"/>
                <a:cs typeface="Calibri"/>
                <a:hlinkClick r:id="rId16" action="ppaction://hlinksldjump"/>
              </a:rPr>
              <a:t>HTML</a:t>
            </a:r>
            <a:r>
              <a:rPr dirty="0" sz="1200" spc="265">
                <a:latin typeface="Calibri"/>
                <a:cs typeface="Calibri"/>
                <a:hlinkClick r:id="rId16" action="ppaction://hlinksldjump"/>
              </a:rPr>
              <a:t> </a:t>
            </a:r>
            <a:r>
              <a:rPr dirty="0" sz="1200" spc="-10">
                <a:latin typeface="Calibri"/>
                <a:cs typeface="Calibri"/>
                <a:hlinkClick r:id="rId16" action="ppaction://hlinksldjump"/>
              </a:rPr>
              <a:t>generation</a:t>
            </a:r>
            <a:r>
              <a:rPr dirty="0" sz="1200">
                <a:latin typeface="Calibri"/>
                <a:cs typeface="Calibri"/>
              </a:rPr>
              <a:t>	.</a:t>
            </a:r>
            <a:r>
              <a:rPr dirty="0" sz="1200" spc="35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.</a:t>
            </a:r>
            <a:r>
              <a:rPr dirty="0" sz="1200" spc="35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.</a:t>
            </a:r>
            <a:r>
              <a:rPr dirty="0" sz="1200" spc="35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.</a:t>
            </a:r>
            <a:r>
              <a:rPr dirty="0" sz="1200" spc="35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.</a:t>
            </a:r>
            <a:r>
              <a:rPr dirty="0" sz="1200" spc="35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.</a:t>
            </a:r>
            <a:r>
              <a:rPr dirty="0" sz="1200" spc="35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.</a:t>
            </a:r>
            <a:r>
              <a:rPr dirty="0" sz="1200" spc="35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.</a:t>
            </a:r>
            <a:r>
              <a:rPr dirty="0" sz="1200" spc="35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.</a:t>
            </a:r>
            <a:r>
              <a:rPr dirty="0" sz="1200" spc="35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.</a:t>
            </a:r>
            <a:r>
              <a:rPr dirty="0" sz="1200" spc="35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.</a:t>
            </a:r>
            <a:r>
              <a:rPr dirty="0" sz="1200" spc="35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.</a:t>
            </a:r>
            <a:r>
              <a:rPr dirty="0" sz="1200" spc="35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.</a:t>
            </a:r>
            <a:r>
              <a:rPr dirty="0" sz="1200" spc="35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.</a:t>
            </a:r>
            <a:r>
              <a:rPr dirty="0" sz="1200" spc="35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.</a:t>
            </a:r>
            <a:r>
              <a:rPr dirty="0" sz="1200" spc="35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.</a:t>
            </a:r>
            <a:r>
              <a:rPr dirty="0" sz="1200" spc="35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.</a:t>
            </a:r>
            <a:r>
              <a:rPr dirty="0" sz="1200" spc="35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.</a:t>
            </a:r>
            <a:r>
              <a:rPr dirty="0" sz="1200" spc="35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.</a:t>
            </a:r>
            <a:r>
              <a:rPr dirty="0" sz="1200" spc="35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.</a:t>
            </a:r>
            <a:r>
              <a:rPr dirty="0" sz="1200" spc="35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.</a:t>
            </a:r>
            <a:r>
              <a:rPr dirty="0" sz="1200" spc="35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.</a:t>
            </a:r>
            <a:r>
              <a:rPr dirty="0" sz="1200" spc="35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.</a:t>
            </a:r>
            <a:r>
              <a:rPr dirty="0" sz="1200" spc="35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.</a:t>
            </a:r>
            <a:r>
              <a:rPr dirty="0" sz="1200" spc="35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.</a:t>
            </a:r>
            <a:r>
              <a:rPr dirty="0" sz="1200" spc="35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.</a:t>
            </a:r>
            <a:r>
              <a:rPr dirty="0" sz="1200" spc="35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.</a:t>
            </a:r>
            <a:r>
              <a:rPr dirty="0" sz="1200" spc="35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.</a:t>
            </a:r>
            <a:r>
              <a:rPr dirty="0" sz="1200" spc="35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.</a:t>
            </a:r>
            <a:r>
              <a:rPr dirty="0" sz="1200" spc="35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.</a:t>
            </a:r>
            <a:r>
              <a:rPr dirty="0" sz="1200" spc="35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.</a:t>
            </a:r>
            <a:r>
              <a:rPr dirty="0" sz="1200" spc="350">
                <a:latin typeface="Calibri"/>
                <a:cs typeface="Calibri"/>
              </a:rPr>
              <a:t> </a:t>
            </a:r>
            <a:r>
              <a:rPr dirty="0" sz="1200" spc="-50">
                <a:latin typeface="Calibri"/>
                <a:cs typeface="Calibri"/>
              </a:rPr>
              <a:t>.</a:t>
            </a:r>
            <a:r>
              <a:rPr dirty="0" sz="1200">
                <a:latin typeface="Calibri"/>
                <a:cs typeface="Calibri"/>
              </a:rPr>
              <a:t>	</a:t>
            </a:r>
            <a:r>
              <a:rPr dirty="0" sz="1200" spc="-25">
                <a:latin typeface="Calibri"/>
                <a:cs typeface="Calibri"/>
              </a:rPr>
              <a:t>96</a:t>
            </a:r>
            <a:endParaRPr sz="12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 txBox="1"/>
          <p:nvPr/>
        </p:nvSpPr>
        <p:spPr>
          <a:xfrm>
            <a:off x="5776226" y="411350"/>
            <a:ext cx="1303020" cy="207645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200" i="1">
                <a:latin typeface="Calibri"/>
                <a:cs typeface="Calibri"/>
              </a:rPr>
              <a:t>Syntactical</a:t>
            </a:r>
            <a:r>
              <a:rPr dirty="0" sz="1200" spc="475" i="1">
                <a:latin typeface="Calibri"/>
                <a:cs typeface="Calibri"/>
              </a:rPr>
              <a:t> </a:t>
            </a:r>
            <a:r>
              <a:rPr dirty="0" sz="1200" spc="-10" i="1">
                <a:latin typeface="Calibri"/>
                <a:cs typeface="Calibri"/>
              </a:rPr>
              <a:t>analysis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3" name="object 3" descr=""/>
          <p:cNvSpPr/>
          <p:nvPr/>
        </p:nvSpPr>
        <p:spPr>
          <a:xfrm>
            <a:off x="586625" y="633450"/>
            <a:ext cx="6480175" cy="0"/>
          </a:xfrm>
          <a:custGeom>
            <a:avLst/>
            <a:gdLst/>
            <a:ahLst/>
            <a:cxnLst/>
            <a:rect l="l" t="t" r="r" b="b"/>
            <a:pathLst>
              <a:path w="6480175" h="0">
                <a:moveTo>
                  <a:pt x="0" y="0"/>
                </a:moveTo>
                <a:lnTo>
                  <a:pt x="6479997" y="0"/>
                </a:lnTo>
              </a:path>
            </a:pathLst>
          </a:custGeom>
          <a:ln w="505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grpSp>
        <p:nvGrpSpPr>
          <p:cNvPr id="4" name="object 4" descr=""/>
          <p:cNvGrpSpPr/>
          <p:nvPr/>
        </p:nvGrpSpPr>
        <p:grpSpPr>
          <a:xfrm>
            <a:off x="541070" y="1282179"/>
            <a:ext cx="6571615" cy="2091689"/>
            <a:chOff x="541070" y="1282179"/>
            <a:chExt cx="6571615" cy="2091689"/>
          </a:xfrm>
        </p:grpSpPr>
        <p:sp>
          <p:nvSpPr>
            <p:cNvPr id="5" name="object 5" descr=""/>
            <p:cNvSpPr/>
            <p:nvPr/>
          </p:nvSpPr>
          <p:spPr>
            <a:xfrm>
              <a:off x="543610" y="1284719"/>
              <a:ext cx="6566534" cy="43180"/>
            </a:xfrm>
            <a:custGeom>
              <a:avLst/>
              <a:gdLst/>
              <a:ahLst/>
              <a:cxnLst/>
              <a:rect l="l" t="t" r="r" b="b"/>
              <a:pathLst>
                <a:path w="6566534" h="43180">
                  <a:moveTo>
                    <a:pt x="6566039" y="0"/>
                  </a:moveTo>
                  <a:lnTo>
                    <a:pt x="0" y="0"/>
                  </a:lnTo>
                  <a:lnTo>
                    <a:pt x="0" y="43014"/>
                  </a:lnTo>
                  <a:lnTo>
                    <a:pt x="6566039" y="43014"/>
                  </a:lnTo>
                  <a:lnTo>
                    <a:pt x="6566039" y="0"/>
                  </a:lnTo>
                  <a:close/>
                </a:path>
              </a:pathLst>
            </a:custGeom>
            <a:solidFill>
              <a:srgbClr val="F2F2F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 descr=""/>
            <p:cNvSpPr/>
            <p:nvPr/>
          </p:nvSpPr>
          <p:spPr>
            <a:xfrm>
              <a:off x="546138" y="1284719"/>
              <a:ext cx="0" cy="43180"/>
            </a:xfrm>
            <a:custGeom>
              <a:avLst/>
              <a:gdLst/>
              <a:ahLst/>
              <a:cxnLst/>
              <a:rect l="l" t="t" r="r" b="b"/>
              <a:pathLst>
                <a:path w="0" h="43180">
                  <a:moveTo>
                    <a:pt x="0" y="43014"/>
                  </a:moveTo>
                  <a:lnTo>
                    <a:pt x="0" y="0"/>
                  </a:lnTo>
                </a:path>
              </a:pathLst>
            </a:custGeom>
            <a:ln w="505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7" name="object 7" descr=""/>
            <p:cNvSpPr/>
            <p:nvPr/>
          </p:nvSpPr>
          <p:spPr>
            <a:xfrm>
              <a:off x="543610" y="1287246"/>
              <a:ext cx="43180" cy="0"/>
            </a:xfrm>
            <a:custGeom>
              <a:avLst/>
              <a:gdLst/>
              <a:ahLst/>
              <a:cxnLst/>
              <a:rect l="l" t="t" r="r" b="b"/>
              <a:pathLst>
                <a:path w="43179" h="0">
                  <a:moveTo>
                    <a:pt x="0" y="0"/>
                  </a:moveTo>
                  <a:lnTo>
                    <a:pt x="43014" y="0"/>
                  </a:lnTo>
                </a:path>
              </a:pathLst>
            </a:custGeom>
            <a:ln w="505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8" name="object 8" descr=""/>
            <p:cNvSpPr/>
            <p:nvPr/>
          </p:nvSpPr>
          <p:spPr>
            <a:xfrm>
              <a:off x="586625" y="1287246"/>
              <a:ext cx="6480175" cy="0"/>
            </a:xfrm>
            <a:custGeom>
              <a:avLst/>
              <a:gdLst/>
              <a:ahLst/>
              <a:cxnLst/>
              <a:rect l="l" t="t" r="r" b="b"/>
              <a:pathLst>
                <a:path w="6480175" h="0">
                  <a:moveTo>
                    <a:pt x="0" y="0"/>
                  </a:moveTo>
                  <a:lnTo>
                    <a:pt x="6479997" y="0"/>
                  </a:lnTo>
                </a:path>
              </a:pathLst>
            </a:custGeom>
            <a:ln w="505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9" name="object 9" descr=""/>
            <p:cNvSpPr/>
            <p:nvPr/>
          </p:nvSpPr>
          <p:spPr>
            <a:xfrm>
              <a:off x="7066622" y="1287246"/>
              <a:ext cx="43180" cy="0"/>
            </a:xfrm>
            <a:custGeom>
              <a:avLst/>
              <a:gdLst/>
              <a:ahLst/>
              <a:cxnLst/>
              <a:rect l="l" t="t" r="r" b="b"/>
              <a:pathLst>
                <a:path w="43179" h="0">
                  <a:moveTo>
                    <a:pt x="0" y="0"/>
                  </a:moveTo>
                  <a:lnTo>
                    <a:pt x="43014" y="0"/>
                  </a:lnTo>
                </a:path>
              </a:pathLst>
            </a:custGeom>
            <a:ln w="505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0" name="object 10" descr=""/>
            <p:cNvSpPr/>
            <p:nvPr/>
          </p:nvSpPr>
          <p:spPr>
            <a:xfrm>
              <a:off x="7107123" y="1284719"/>
              <a:ext cx="0" cy="43180"/>
            </a:xfrm>
            <a:custGeom>
              <a:avLst/>
              <a:gdLst/>
              <a:ahLst/>
              <a:cxnLst/>
              <a:rect l="l" t="t" r="r" b="b"/>
              <a:pathLst>
                <a:path w="0" h="43180">
                  <a:moveTo>
                    <a:pt x="0" y="43014"/>
                  </a:moveTo>
                  <a:lnTo>
                    <a:pt x="0" y="0"/>
                  </a:lnTo>
                </a:path>
              </a:pathLst>
            </a:custGeom>
            <a:ln w="505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1" name="object 11" descr=""/>
            <p:cNvSpPr/>
            <p:nvPr/>
          </p:nvSpPr>
          <p:spPr>
            <a:xfrm>
              <a:off x="548665" y="1327734"/>
              <a:ext cx="38100" cy="120650"/>
            </a:xfrm>
            <a:custGeom>
              <a:avLst/>
              <a:gdLst/>
              <a:ahLst/>
              <a:cxnLst/>
              <a:rect l="l" t="t" r="r" b="b"/>
              <a:pathLst>
                <a:path w="38100" h="120650">
                  <a:moveTo>
                    <a:pt x="37960" y="0"/>
                  </a:moveTo>
                  <a:lnTo>
                    <a:pt x="0" y="0"/>
                  </a:lnTo>
                  <a:lnTo>
                    <a:pt x="0" y="120192"/>
                  </a:lnTo>
                  <a:lnTo>
                    <a:pt x="37960" y="120192"/>
                  </a:lnTo>
                  <a:lnTo>
                    <a:pt x="37960" y="0"/>
                  </a:lnTo>
                  <a:close/>
                </a:path>
              </a:pathLst>
            </a:custGeom>
            <a:solidFill>
              <a:srgbClr val="F2F2F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2" name="object 12" descr=""/>
            <p:cNvSpPr/>
            <p:nvPr/>
          </p:nvSpPr>
          <p:spPr>
            <a:xfrm>
              <a:off x="546138" y="1327734"/>
              <a:ext cx="0" cy="120650"/>
            </a:xfrm>
            <a:custGeom>
              <a:avLst/>
              <a:gdLst/>
              <a:ahLst/>
              <a:cxnLst/>
              <a:rect l="l" t="t" r="r" b="b"/>
              <a:pathLst>
                <a:path w="0" h="120650">
                  <a:moveTo>
                    <a:pt x="0" y="120192"/>
                  </a:moveTo>
                  <a:lnTo>
                    <a:pt x="0" y="0"/>
                  </a:lnTo>
                </a:path>
              </a:pathLst>
            </a:custGeom>
            <a:ln w="5054">
              <a:solidFill>
                <a:srgbClr val="F2F2F2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3" name="object 13" descr=""/>
            <p:cNvSpPr/>
            <p:nvPr/>
          </p:nvSpPr>
          <p:spPr>
            <a:xfrm>
              <a:off x="546138" y="1327734"/>
              <a:ext cx="0" cy="120650"/>
            </a:xfrm>
            <a:custGeom>
              <a:avLst/>
              <a:gdLst/>
              <a:ahLst/>
              <a:cxnLst/>
              <a:rect l="l" t="t" r="r" b="b"/>
              <a:pathLst>
                <a:path w="0" h="120650">
                  <a:moveTo>
                    <a:pt x="0" y="120192"/>
                  </a:moveTo>
                  <a:lnTo>
                    <a:pt x="0" y="0"/>
                  </a:lnTo>
                </a:path>
              </a:pathLst>
            </a:custGeom>
            <a:ln w="505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4" name="object 14" descr=""/>
            <p:cNvSpPr/>
            <p:nvPr/>
          </p:nvSpPr>
          <p:spPr>
            <a:xfrm>
              <a:off x="586625" y="1327733"/>
              <a:ext cx="6518275" cy="120650"/>
            </a:xfrm>
            <a:custGeom>
              <a:avLst/>
              <a:gdLst/>
              <a:ahLst/>
              <a:cxnLst/>
              <a:rect l="l" t="t" r="r" b="b"/>
              <a:pathLst>
                <a:path w="6518275" h="120650">
                  <a:moveTo>
                    <a:pt x="6517957" y="0"/>
                  </a:moveTo>
                  <a:lnTo>
                    <a:pt x="6479997" y="0"/>
                  </a:lnTo>
                  <a:lnTo>
                    <a:pt x="0" y="0"/>
                  </a:lnTo>
                  <a:lnTo>
                    <a:pt x="0" y="120192"/>
                  </a:lnTo>
                  <a:lnTo>
                    <a:pt x="6479997" y="120192"/>
                  </a:lnTo>
                  <a:lnTo>
                    <a:pt x="6517957" y="120192"/>
                  </a:lnTo>
                  <a:lnTo>
                    <a:pt x="6517957" y="0"/>
                  </a:lnTo>
                  <a:close/>
                </a:path>
              </a:pathLst>
            </a:custGeom>
            <a:solidFill>
              <a:srgbClr val="F2F2F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5" name="object 15" descr=""/>
            <p:cNvSpPr/>
            <p:nvPr/>
          </p:nvSpPr>
          <p:spPr>
            <a:xfrm>
              <a:off x="7107123" y="1327734"/>
              <a:ext cx="0" cy="120650"/>
            </a:xfrm>
            <a:custGeom>
              <a:avLst/>
              <a:gdLst/>
              <a:ahLst/>
              <a:cxnLst/>
              <a:rect l="l" t="t" r="r" b="b"/>
              <a:pathLst>
                <a:path w="0" h="120650">
                  <a:moveTo>
                    <a:pt x="0" y="120192"/>
                  </a:moveTo>
                  <a:lnTo>
                    <a:pt x="0" y="0"/>
                  </a:lnTo>
                </a:path>
              </a:pathLst>
            </a:custGeom>
            <a:ln w="5054">
              <a:solidFill>
                <a:srgbClr val="F2F2F2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6" name="object 16" descr=""/>
            <p:cNvSpPr/>
            <p:nvPr/>
          </p:nvSpPr>
          <p:spPr>
            <a:xfrm>
              <a:off x="7107123" y="1327734"/>
              <a:ext cx="0" cy="120650"/>
            </a:xfrm>
            <a:custGeom>
              <a:avLst/>
              <a:gdLst/>
              <a:ahLst/>
              <a:cxnLst/>
              <a:rect l="l" t="t" r="r" b="b"/>
              <a:pathLst>
                <a:path w="0" h="120650">
                  <a:moveTo>
                    <a:pt x="0" y="120192"/>
                  </a:moveTo>
                  <a:lnTo>
                    <a:pt x="0" y="0"/>
                  </a:lnTo>
                </a:path>
              </a:pathLst>
            </a:custGeom>
            <a:ln w="505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7" name="object 17" descr=""/>
            <p:cNvSpPr/>
            <p:nvPr/>
          </p:nvSpPr>
          <p:spPr>
            <a:xfrm>
              <a:off x="548665" y="1447939"/>
              <a:ext cx="38100" cy="120650"/>
            </a:xfrm>
            <a:custGeom>
              <a:avLst/>
              <a:gdLst/>
              <a:ahLst/>
              <a:cxnLst/>
              <a:rect l="l" t="t" r="r" b="b"/>
              <a:pathLst>
                <a:path w="38100" h="120650">
                  <a:moveTo>
                    <a:pt x="37960" y="0"/>
                  </a:moveTo>
                  <a:lnTo>
                    <a:pt x="0" y="0"/>
                  </a:lnTo>
                  <a:lnTo>
                    <a:pt x="0" y="120192"/>
                  </a:lnTo>
                  <a:lnTo>
                    <a:pt x="37960" y="120192"/>
                  </a:lnTo>
                  <a:lnTo>
                    <a:pt x="37960" y="0"/>
                  </a:lnTo>
                  <a:close/>
                </a:path>
              </a:pathLst>
            </a:custGeom>
            <a:solidFill>
              <a:srgbClr val="F2F2F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8" name="object 18" descr=""/>
            <p:cNvSpPr/>
            <p:nvPr/>
          </p:nvSpPr>
          <p:spPr>
            <a:xfrm>
              <a:off x="546138" y="1447939"/>
              <a:ext cx="0" cy="120650"/>
            </a:xfrm>
            <a:custGeom>
              <a:avLst/>
              <a:gdLst/>
              <a:ahLst/>
              <a:cxnLst/>
              <a:rect l="l" t="t" r="r" b="b"/>
              <a:pathLst>
                <a:path w="0" h="120650">
                  <a:moveTo>
                    <a:pt x="0" y="120192"/>
                  </a:moveTo>
                  <a:lnTo>
                    <a:pt x="0" y="0"/>
                  </a:lnTo>
                </a:path>
              </a:pathLst>
            </a:custGeom>
            <a:ln w="5054">
              <a:solidFill>
                <a:srgbClr val="F2F2F2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9" name="object 19" descr=""/>
            <p:cNvSpPr/>
            <p:nvPr/>
          </p:nvSpPr>
          <p:spPr>
            <a:xfrm>
              <a:off x="546138" y="1447939"/>
              <a:ext cx="0" cy="120650"/>
            </a:xfrm>
            <a:custGeom>
              <a:avLst/>
              <a:gdLst/>
              <a:ahLst/>
              <a:cxnLst/>
              <a:rect l="l" t="t" r="r" b="b"/>
              <a:pathLst>
                <a:path w="0" h="120650">
                  <a:moveTo>
                    <a:pt x="0" y="120192"/>
                  </a:moveTo>
                  <a:lnTo>
                    <a:pt x="0" y="0"/>
                  </a:lnTo>
                </a:path>
              </a:pathLst>
            </a:custGeom>
            <a:ln w="505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0" name="object 20" descr=""/>
            <p:cNvSpPr/>
            <p:nvPr/>
          </p:nvSpPr>
          <p:spPr>
            <a:xfrm>
              <a:off x="586625" y="1447939"/>
              <a:ext cx="6518275" cy="120650"/>
            </a:xfrm>
            <a:custGeom>
              <a:avLst/>
              <a:gdLst/>
              <a:ahLst/>
              <a:cxnLst/>
              <a:rect l="l" t="t" r="r" b="b"/>
              <a:pathLst>
                <a:path w="6518275" h="120650">
                  <a:moveTo>
                    <a:pt x="6517957" y="0"/>
                  </a:moveTo>
                  <a:lnTo>
                    <a:pt x="6479997" y="0"/>
                  </a:lnTo>
                  <a:lnTo>
                    <a:pt x="0" y="0"/>
                  </a:lnTo>
                  <a:lnTo>
                    <a:pt x="0" y="120192"/>
                  </a:lnTo>
                  <a:lnTo>
                    <a:pt x="6479997" y="120192"/>
                  </a:lnTo>
                  <a:lnTo>
                    <a:pt x="6517957" y="120192"/>
                  </a:lnTo>
                  <a:lnTo>
                    <a:pt x="6517957" y="0"/>
                  </a:lnTo>
                  <a:close/>
                </a:path>
              </a:pathLst>
            </a:custGeom>
            <a:solidFill>
              <a:srgbClr val="F2F2F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1" name="object 21" descr=""/>
            <p:cNvSpPr/>
            <p:nvPr/>
          </p:nvSpPr>
          <p:spPr>
            <a:xfrm>
              <a:off x="7107123" y="1447939"/>
              <a:ext cx="0" cy="120650"/>
            </a:xfrm>
            <a:custGeom>
              <a:avLst/>
              <a:gdLst/>
              <a:ahLst/>
              <a:cxnLst/>
              <a:rect l="l" t="t" r="r" b="b"/>
              <a:pathLst>
                <a:path w="0" h="120650">
                  <a:moveTo>
                    <a:pt x="0" y="120192"/>
                  </a:moveTo>
                  <a:lnTo>
                    <a:pt x="0" y="0"/>
                  </a:lnTo>
                </a:path>
              </a:pathLst>
            </a:custGeom>
            <a:ln w="5054">
              <a:solidFill>
                <a:srgbClr val="F2F2F2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2" name="object 22" descr=""/>
            <p:cNvSpPr/>
            <p:nvPr/>
          </p:nvSpPr>
          <p:spPr>
            <a:xfrm>
              <a:off x="7107123" y="1447939"/>
              <a:ext cx="0" cy="120650"/>
            </a:xfrm>
            <a:custGeom>
              <a:avLst/>
              <a:gdLst/>
              <a:ahLst/>
              <a:cxnLst/>
              <a:rect l="l" t="t" r="r" b="b"/>
              <a:pathLst>
                <a:path w="0" h="120650">
                  <a:moveTo>
                    <a:pt x="0" y="120192"/>
                  </a:moveTo>
                  <a:lnTo>
                    <a:pt x="0" y="0"/>
                  </a:lnTo>
                </a:path>
              </a:pathLst>
            </a:custGeom>
            <a:ln w="505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3" name="object 23" descr=""/>
            <p:cNvSpPr/>
            <p:nvPr/>
          </p:nvSpPr>
          <p:spPr>
            <a:xfrm>
              <a:off x="548665" y="1568132"/>
              <a:ext cx="38100" cy="120650"/>
            </a:xfrm>
            <a:custGeom>
              <a:avLst/>
              <a:gdLst/>
              <a:ahLst/>
              <a:cxnLst/>
              <a:rect l="l" t="t" r="r" b="b"/>
              <a:pathLst>
                <a:path w="38100" h="120650">
                  <a:moveTo>
                    <a:pt x="37960" y="0"/>
                  </a:moveTo>
                  <a:lnTo>
                    <a:pt x="0" y="0"/>
                  </a:lnTo>
                  <a:lnTo>
                    <a:pt x="0" y="120192"/>
                  </a:lnTo>
                  <a:lnTo>
                    <a:pt x="37960" y="120192"/>
                  </a:lnTo>
                  <a:lnTo>
                    <a:pt x="37960" y="0"/>
                  </a:lnTo>
                  <a:close/>
                </a:path>
              </a:pathLst>
            </a:custGeom>
            <a:solidFill>
              <a:srgbClr val="F2F2F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4" name="object 24" descr=""/>
            <p:cNvSpPr/>
            <p:nvPr/>
          </p:nvSpPr>
          <p:spPr>
            <a:xfrm>
              <a:off x="546138" y="1568132"/>
              <a:ext cx="0" cy="120650"/>
            </a:xfrm>
            <a:custGeom>
              <a:avLst/>
              <a:gdLst/>
              <a:ahLst/>
              <a:cxnLst/>
              <a:rect l="l" t="t" r="r" b="b"/>
              <a:pathLst>
                <a:path w="0" h="120650">
                  <a:moveTo>
                    <a:pt x="0" y="120192"/>
                  </a:moveTo>
                  <a:lnTo>
                    <a:pt x="0" y="0"/>
                  </a:lnTo>
                </a:path>
              </a:pathLst>
            </a:custGeom>
            <a:ln w="5054">
              <a:solidFill>
                <a:srgbClr val="F2F2F2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5" name="object 25" descr=""/>
            <p:cNvSpPr/>
            <p:nvPr/>
          </p:nvSpPr>
          <p:spPr>
            <a:xfrm>
              <a:off x="546138" y="1568132"/>
              <a:ext cx="0" cy="120650"/>
            </a:xfrm>
            <a:custGeom>
              <a:avLst/>
              <a:gdLst/>
              <a:ahLst/>
              <a:cxnLst/>
              <a:rect l="l" t="t" r="r" b="b"/>
              <a:pathLst>
                <a:path w="0" h="120650">
                  <a:moveTo>
                    <a:pt x="0" y="120192"/>
                  </a:moveTo>
                  <a:lnTo>
                    <a:pt x="0" y="0"/>
                  </a:lnTo>
                </a:path>
              </a:pathLst>
            </a:custGeom>
            <a:ln w="505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6" name="object 26" descr=""/>
            <p:cNvSpPr/>
            <p:nvPr/>
          </p:nvSpPr>
          <p:spPr>
            <a:xfrm>
              <a:off x="586625" y="1568132"/>
              <a:ext cx="6518275" cy="120650"/>
            </a:xfrm>
            <a:custGeom>
              <a:avLst/>
              <a:gdLst/>
              <a:ahLst/>
              <a:cxnLst/>
              <a:rect l="l" t="t" r="r" b="b"/>
              <a:pathLst>
                <a:path w="6518275" h="120650">
                  <a:moveTo>
                    <a:pt x="6517957" y="0"/>
                  </a:moveTo>
                  <a:lnTo>
                    <a:pt x="6479997" y="0"/>
                  </a:lnTo>
                  <a:lnTo>
                    <a:pt x="0" y="0"/>
                  </a:lnTo>
                  <a:lnTo>
                    <a:pt x="0" y="120192"/>
                  </a:lnTo>
                  <a:lnTo>
                    <a:pt x="6479997" y="120192"/>
                  </a:lnTo>
                  <a:lnTo>
                    <a:pt x="6517957" y="120192"/>
                  </a:lnTo>
                  <a:lnTo>
                    <a:pt x="6517957" y="0"/>
                  </a:lnTo>
                  <a:close/>
                </a:path>
              </a:pathLst>
            </a:custGeom>
            <a:solidFill>
              <a:srgbClr val="F2F2F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7" name="object 27" descr=""/>
            <p:cNvSpPr/>
            <p:nvPr/>
          </p:nvSpPr>
          <p:spPr>
            <a:xfrm>
              <a:off x="7107123" y="1568132"/>
              <a:ext cx="0" cy="120650"/>
            </a:xfrm>
            <a:custGeom>
              <a:avLst/>
              <a:gdLst/>
              <a:ahLst/>
              <a:cxnLst/>
              <a:rect l="l" t="t" r="r" b="b"/>
              <a:pathLst>
                <a:path w="0" h="120650">
                  <a:moveTo>
                    <a:pt x="0" y="120192"/>
                  </a:moveTo>
                  <a:lnTo>
                    <a:pt x="0" y="0"/>
                  </a:lnTo>
                </a:path>
              </a:pathLst>
            </a:custGeom>
            <a:ln w="5054">
              <a:solidFill>
                <a:srgbClr val="F2F2F2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8" name="object 28" descr=""/>
            <p:cNvSpPr/>
            <p:nvPr/>
          </p:nvSpPr>
          <p:spPr>
            <a:xfrm>
              <a:off x="7107123" y="1568132"/>
              <a:ext cx="0" cy="120650"/>
            </a:xfrm>
            <a:custGeom>
              <a:avLst/>
              <a:gdLst/>
              <a:ahLst/>
              <a:cxnLst/>
              <a:rect l="l" t="t" r="r" b="b"/>
              <a:pathLst>
                <a:path w="0" h="120650">
                  <a:moveTo>
                    <a:pt x="0" y="120192"/>
                  </a:moveTo>
                  <a:lnTo>
                    <a:pt x="0" y="0"/>
                  </a:lnTo>
                </a:path>
              </a:pathLst>
            </a:custGeom>
            <a:ln w="505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9" name="object 29" descr=""/>
            <p:cNvSpPr/>
            <p:nvPr/>
          </p:nvSpPr>
          <p:spPr>
            <a:xfrm>
              <a:off x="548665" y="1688338"/>
              <a:ext cx="38100" cy="120650"/>
            </a:xfrm>
            <a:custGeom>
              <a:avLst/>
              <a:gdLst/>
              <a:ahLst/>
              <a:cxnLst/>
              <a:rect l="l" t="t" r="r" b="b"/>
              <a:pathLst>
                <a:path w="38100" h="120650">
                  <a:moveTo>
                    <a:pt x="37960" y="0"/>
                  </a:moveTo>
                  <a:lnTo>
                    <a:pt x="0" y="0"/>
                  </a:lnTo>
                  <a:lnTo>
                    <a:pt x="0" y="120192"/>
                  </a:lnTo>
                  <a:lnTo>
                    <a:pt x="37960" y="120192"/>
                  </a:lnTo>
                  <a:lnTo>
                    <a:pt x="37960" y="0"/>
                  </a:lnTo>
                  <a:close/>
                </a:path>
              </a:pathLst>
            </a:custGeom>
            <a:solidFill>
              <a:srgbClr val="F2F2F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0" name="object 30" descr=""/>
            <p:cNvSpPr/>
            <p:nvPr/>
          </p:nvSpPr>
          <p:spPr>
            <a:xfrm>
              <a:off x="546138" y="1688338"/>
              <a:ext cx="0" cy="120650"/>
            </a:xfrm>
            <a:custGeom>
              <a:avLst/>
              <a:gdLst/>
              <a:ahLst/>
              <a:cxnLst/>
              <a:rect l="l" t="t" r="r" b="b"/>
              <a:pathLst>
                <a:path w="0" h="120650">
                  <a:moveTo>
                    <a:pt x="0" y="120192"/>
                  </a:moveTo>
                  <a:lnTo>
                    <a:pt x="0" y="0"/>
                  </a:lnTo>
                </a:path>
              </a:pathLst>
            </a:custGeom>
            <a:ln w="5054">
              <a:solidFill>
                <a:srgbClr val="F2F2F2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1" name="object 31" descr=""/>
            <p:cNvSpPr/>
            <p:nvPr/>
          </p:nvSpPr>
          <p:spPr>
            <a:xfrm>
              <a:off x="546138" y="1688338"/>
              <a:ext cx="0" cy="120650"/>
            </a:xfrm>
            <a:custGeom>
              <a:avLst/>
              <a:gdLst/>
              <a:ahLst/>
              <a:cxnLst/>
              <a:rect l="l" t="t" r="r" b="b"/>
              <a:pathLst>
                <a:path w="0" h="120650">
                  <a:moveTo>
                    <a:pt x="0" y="120192"/>
                  </a:moveTo>
                  <a:lnTo>
                    <a:pt x="0" y="0"/>
                  </a:lnTo>
                </a:path>
              </a:pathLst>
            </a:custGeom>
            <a:ln w="505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2" name="object 32" descr=""/>
            <p:cNvSpPr/>
            <p:nvPr/>
          </p:nvSpPr>
          <p:spPr>
            <a:xfrm>
              <a:off x="586625" y="1688337"/>
              <a:ext cx="6518275" cy="120650"/>
            </a:xfrm>
            <a:custGeom>
              <a:avLst/>
              <a:gdLst/>
              <a:ahLst/>
              <a:cxnLst/>
              <a:rect l="l" t="t" r="r" b="b"/>
              <a:pathLst>
                <a:path w="6518275" h="120650">
                  <a:moveTo>
                    <a:pt x="6517957" y="0"/>
                  </a:moveTo>
                  <a:lnTo>
                    <a:pt x="6479997" y="0"/>
                  </a:lnTo>
                  <a:lnTo>
                    <a:pt x="0" y="0"/>
                  </a:lnTo>
                  <a:lnTo>
                    <a:pt x="0" y="120192"/>
                  </a:lnTo>
                  <a:lnTo>
                    <a:pt x="6479997" y="120192"/>
                  </a:lnTo>
                  <a:lnTo>
                    <a:pt x="6517957" y="120192"/>
                  </a:lnTo>
                  <a:lnTo>
                    <a:pt x="6517957" y="0"/>
                  </a:lnTo>
                  <a:close/>
                </a:path>
              </a:pathLst>
            </a:custGeom>
            <a:solidFill>
              <a:srgbClr val="F2F2F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3" name="object 33" descr=""/>
            <p:cNvSpPr/>
            <p:nvPr/>
          </p:nvSpPr>
          <p:spPr>
            <a:xfrm>
              <a:off x="7107123" y="1688338"/>
              <a:ext cx="0" cy="120650"/>
            </a:xfrm>
            <a:custGeom>
              <a:avLst/>
              <a:gdLst/>
              <a:ahLst/>
              <a:cxnLst/>
              <a:rect l="l" t="t" r="r" b="b"/>
              <a:pathLst>
                <a:path w="0" h="120650">
                  <a:moveTo>
                    <a:pt x="0" y="120192"/>
                  </a:moveTo>
                  <a:lnTo>
                    <a:pt x="0" y="0"/>
                  </a:lnTo>
                </a:path>
              </a:pathLst>
            </a:custGeom>
            <a:ln w="5054">
              <a:solidFill>
                <a:srgbClr val="F2F2F2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4" name="object 34" descr=""/>
            <p:cNvSpPr/>
            <p:nvPr/>
          </p:nvSpPr>
          <p:spPr>
            <a:xfrm>
              <a:off x="7107123" y="1688338"/>
              <a:ext cx="0" cy="120650"/>
            </a:xfrm>
            <a:custGeom>
              <a:avLst/>
              <a:gdLst/>
              <a:ahLst/>
              <a:cxnLst/>
              <a:rect l="l" t="t" r="r" b="b"/>
              <a:pathLst>
                <a:path w="0" h="120650">
                  <a:moveTo>
                    <a:pt x="0" y="120192"/>
                  </a:moveTo>
                  <a:lnTo>
                    <a:pt x="0" y="0"/>
                  </a:lnTo>
                </a:path>
              </a:pathLst>
            </a:custGeom>
            <a:ln w="505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5" name="object 35" descr=""/>
            <p:cNvSpPr/>
            <p:nvPr/>
          </p:nvSpPr>
          <p:spPr>
            <a:xfrm>
              <a:off x="548665" y="1808530"/>
              <a:ext cx="38100" cy="120650"/>
            </a:xfrm>
            <a:custGeom>
              <a:avLst/>
              <a:gdLst/>
              <a:ahLst/>
              <a:cxnLst/>
              <a:rect l="l" t="t" r="r" b="b"/>
              <a:pathLst>
                <a:path w="38100" h="120650">
                  <a:moveTo>
                    <a:pt x="37960" y="0"/>
                  </a:moveTo>
                  <a:lnTo>
                    <a:pt x="0" y="0"/>
                  </a:lnTo>
                  <a:lnTo>
                    <a:pt x="0" y="120192"/>
                  </a:lnTo>
                  <a:lnTo>
                    <a:pt x="37960" y="120192"/>
                  </a:lnTo>
                  <a:lnTo>
                    <a:pt x="37960" y="0"/>
                  </a:lnTo>
                  <a:close/>
                </a:path>
              </a:pathLst>
            </a:custGeom>
            <a:solidFill>
              <a:srgbClr val="F2F2F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6" name="object 36" descr=""/>
            <p:cNvSpPr/>
            <p:nvPr/>
          </p:nvSpPr>
          <p:spPr>
            <a:xfrm>
              <a:off x="546138" y="1808530"/>
              <a:ext cx="0" cy="120650"/>
            </a:xfrm>
            <a:custGeom>
              <a:avLst/>
              <a:gdLst/>
              <a:ahLst/>
              <a:cxnLst/>
              <a:rect l="l" t="t" r="r" b="b"/>
              <a:pathLst>
                <a:path w="0" h="120650">
                  <a:moveTo>
                    <a:pt x="0" y="120192"/>
                  </a:moveTo>
                  <a:lnTo>
                    <a:pt x="0" y="0"/>
                  </a:lnTo>
                </a:path>
              </a:pathLst>
            </a:custGeom>
            <a:ln w="5054">
              <a:solidFill>
                <a:srgbClr val="F2F2F2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7" name="object 37" descr=""/>
            <p:cNvSpPr/>
            <p:nvPr/>
          </p:nvSpPr>
          <p:spPr>
            <a:xfrm>
              <a:off x="546138" y="1808530"/>
              <a:ext cx="0" cy="120650"/>
            </a:xfrm>
            <a:custGeom>
              <a:avLst/>
              <a:gdLst/>
              <a:ahLst/>
              <a:cxnLst/>
              <a:rect l="l" t="t" r="r" b="b"/>
              <a:pathLst>
                <a:path w="0" h="120650">
                  <a:moveTo>
                    <a:pt x="0" y="120192"/>
                  </a:moveTo>
                  <a:lnTo>
                    <a:pt x="0" y="0"/>
                  </a:lnTo>
                </a:path>
              </a:pathLst>
            </a:custGeom>
            <a:ln w="505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8" name="object 38" descr=""/>
            <p:cNvSpPr/>
            <p:nvPr/>
          </p:nvSpPr>
          <p:spPr>
            <a:xfrm>
              <a:off x="586625" y="1808530"/>
              <a:ext cx="6518275" cy="120650"/>
            </a:xfrm>
            <a:custGeom>
              <a:avLst/>
              <a:gdLst/>
              <a:ahLst/>
              <a:cxnLst/>
              <a:rect l="l" t="t" r="r" b="b"/>
              <a:pathLst>
                <a:path w="6518275" h="120650">
                  <a:moveTo>
                    <a:pt x="6517957" y="0"/>
                  </a:moveTo>
                  <a:lnTo>
                    <a:pt x="6479997" y="0"/>
                  </a:lnTo>
                  <a:lnTo>
                    <a:pt x="0" y="0"/>
                  </a:lnTo>
                  <a:lnTo>
                    <a:pt x="0" y="120192"/>
                  </a:lnTo>
                  <a:lnTo>
                    <a:pt x="6479997" y="120192"/>
                  </a:lnTo>
                  <a:lnTo>
                    <a:pt x="6517957" y="120192"/>
                  </a:lnTo>
                  <a:lnTo>
                    <a:pt x="6517957" y="0"/>
                  </a:lnTo>
                  <a:close/>
                </a:path>
              </a:pathLst>
            </a:custGeom>
            <a:solidFill>
              <a:srgbClr val="F2F2F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9" name="object 39" descr=""/>
            <p:cNvSpPr/>
            <p:nvPr/>
          </p:nvSpPr>
          <p:spPr>
            <a:xfrm>
              <a:off x="7107123" y="1808530"/>
              <a:ext cx="0" cy="120650"/>
            </a:xfrm>
            <a:custGeom>
              <a:avLst/>
              <a:gdLst/>
              <a:ahLst/>
              <a:cxnLst/>
              <a:rect l="l" t="t" r="r" b="b"/>
              <a:pathLst>
                <a:path w="0" h="120650">
                  <a:moveTo>
                    <a:pt x="0" y="120192"/>
                  </a:moveTo>
                  <a:lnTo>
                    <a:pt x="0" y="0"/>
                  </a:lnTo>
                </a:path>
              </a:pathLst>
            </a:custGeom>
            <a:ln w="5054">
              <a:solidFill>
                <a:srgbClr val="F2F2F2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0" name="object 40" descr=""/>
            <p:cNvSpPr/>
            <p:nvPr/>
          </p:nvSpPr>
          <p:spPr>
            <a:xfrm>
              <a:off x="7107123" y="1808530"/>
              <a:ext cx="0" cy="120650"/>
            </a:xfrm>
            <a:custGeom>
              <a:avLst/>
              <a:gdLst/>
              <a:ahLst/>
              <a:cxnLst/>
              <a:rect l="l" t="t" r="r" b="b"/>
              <a:pathLst>
                <a:path w="0" h="120650">
                  <a:moveTo>
                    <a:pt x="0" y="120192"/>
                  </a:moveTo>
                  <a:lnTo>
                    <a:pt x="0" y="0"/>
                  </a:lnTo>
                </a:path>
              </a:pathLst>
            </a:custGeom>
            <a:ln w="505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1" name="object 41" descr=""/>
            <p:cNvSpPr/>
            <p:nvPr/>
          </p:nvSpPr>
          <p:spPr>
            <a:xfrm>
              <a:off x="548665" y="1928736"/>
              <a:ext cx="38100" cy="120650"/>
            </a:xfrm>
            <a:custGeom>
              <a:avLst/>
              <a:gdLst/>
              <a:ahLst/>
              <a:cxnLst/>
              <a:rect l="l" t="t" r="r" b="b"/>
              <a:pathLst>
                <a:path w="38100" h="120650">
                  <a:moveTo>
                    <a:pt x="37960" y="0"/>
                  </a:moveTo>
                  <a:lnTo>
                    <a:pt x="0" y="0"/>
                  </a:lnTo>
                  <a:lnTo>
                    <a:pt x="0" y="120192"/>
                  </a:lnTo>
                  <a:lnTo>
                    <a:pt x="37960" y="120192"/>
                  </a:lnTo>
                  <a:lnTo>
                    <a:pt x="37960" y="0"/>
                  </a:lnTo>
                  <a:close/>
                </a:path>
              </a:pathLst>
            </a:custGeom>
            <a:solidFill>
              <a:srgbClr val="F2F2F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2" name="object 42" descr=""/>
            <p:cNvSpPr/>
            <p:nvPr/>
          </p:nvSpPr>
          <p:spPr>
            <a:xfrm>
              <a:off x="546138" y="1928736"/>
              <a:ext cx="0" cy="120650"/>
            </a:xfrm>
            <a:custGeom>
              <a:avLst/>
              <a:gdLst/>
              <a:ahLst/>
              <a:cxnLst/>
              <a:rect l="l" t="t" r="r" b="b"/>
              <a:pathLst>
                <a:path w="0" h="120650">
                  <a:moveTo>
                    <a:pt x="0" y="120192"/>
                  </a:moveTo>
                  <a:lnTo>
                    <a:pt x="0" y="0"/>
                  </a:lnTo>
                </a:path>
              </a:pathLst>
            </a:custGeom>
            <a:ln w="5054">
              <a:solidFill>
                <a:srgbClr val="F2F2F2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3" name="object 43" descr=""/>
            <p:cNvSpPr/>
            <p:nvPr/>
          </p:nvSpPr>
          <p:spPr>
            <a:xfrm>
              <a:off x="546138" y="1928736"/>
              <a:ext cx="0" cy="120650"/>
            </a:xfrm>
            <a:custGeom>
              <a:avLst/>
              <a:gdLst/>
              <a:ahLst/>
              <a:cxnLst/>
              <a:rect l="l" t="t" r="r" b="b"/>
              <a:pathLst>
                <a:path w="0" h="120650">
                  <a:moveTo>
                    <a:pt x="0" y="120192"/>
                  </a:moveTo>
                  <a:lnTo>
                    <a:pt x="0" y="0"/>
                  </a:lnTo>
                </a:path>
              </a:pathLst>
            </a:custGeom>
            <a:ln w="505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4" name="object 44" descr=""/>
            <p:cNvSpPr/>
            <p:nvPr/>
          </p:nvSpPr>
          <p:spPr>
            <a:xfrm>
              <a:off x="586625" y="1928736"/>
              <a:ext cx="6518275" cy="120650"/>
            </a:xfrm>
            <a:custGeom>
              <a:avLst/>
              <a:gdLst/>
              <a:ahLst/>
              <a:cxnLst/>
              <a:rect l="l" t="t" r="r" b="b"/>
              <a:pathLst>
                <a:path w="6518275" h="120650">
                  <a:moveTo>
                    <a:pt x="6517957" y="0"/>
                  </a:moveTo>
                  <a:lnTo>
                    <a:pt x="6479997" y="0"/>
                  </a:lnTo>
                  <a:lnTo>
                    <a:pt x="0" y="0"/>
                  </a:lnTo>
                  <a:lnTo>
                    <a:pt x="0" y="120192"/>
                  </a:lnTo>
                  <a:lnTo>
                    <a:pt x="6479997" y="120192"/>
                  </a:lnTo>
                  <a:lnTo>
                    <a:pt x="6517957" y="120192"/>
                  </a:lnTo>
                  <a:lnTo>
                    <a:pt x="6517957" y="0"/>
                  </a:lnTo>
                  <a:close/>
                </a:path>
              </a:pathLst>
            </a:custGeom>
            <a:solidFill>
              <a:srgbClr val="F2F2F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5" name="object 45" descr=""/>
            <p:cNvSpPr/>
            <p:nvPr/>
          </p:nvSpPr>
          <p:spPr>
            <a:xfrm>
              <a:off x="7107123" y="1928736"/>
              <a:ext cx="0" cy="120650"/>
            </a:xfrm>
            <a:custGeom>
              <a:avLst/>
              <a:gdLst/>
              <a:ahLst/>
              <a:cxnLst/>
              <a:rect l="l" t="t" r="r" b="b"/>
              <a:pathLst>
                <a:path w="0" h="120650">
                  <a:moveTo>
                    <a:pt x="0" y="120192"/>
                  </a:moveTo>
                  <a:lnTo>
                    <a:pt x="0" y="0"/>
                  </a:lnTo>
                </a:path>
              </a:pathLst>
            </a:custGeom>
            <a:ln w="5054">
              <a:solidFill>
                <a:srgbClr val="F2F2F2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6" name="object 46" descr=""/>
            <p:cNvSpPr/>
            <p:nvPr/>
          </p:nvSpPr>
          <p:spPr>
            <a:xfrm>
              <a:off x="7107123" y="1928736"/>
              <a:ext cx="0" cy="120650"/>
            </a:xfrm>
            <a:custGeom>
              <a:avLst/>
              <a:gdLst/>
              <a:ahLst/>
              <a:cxnLst/>
              <a:rect l="l" t="t" r="r" b="b"/>
              <a:pathLst>
                <a:path w="0" h="120650">
                  <a:moveTo>
                    <a:pt x="0" y="120192"/>
                  </a:moveTo>
                  <a:lnTo>
                    <a:pt x="0" y="0"/>
                  </a:lnTo>
                </a:path>
              </a:pathLst>
            </a:custGeom>
            <a:ln w="505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7" name="object 47" descr=""/>
            <p:cNvSpPr/>
            <p:nvPr/>
          </p:nvSpPr>
          <p:spPr>
            <a:xfrm>
              <a:off x="548665" y="2048929"/>
              <a:ext cx="38100" cy="120650"/>
            </a:xfrm>
            <a:custGeom>
              <a:avLst/>
              <a:gdLst/>
              <a:ahLst/>
              <a:cxnLst/>
              <a:rect l="l" t="t" r="r" b="b"/>
              <a:pathLst>
                <a:path w="38100" h="120650">
                  <a:moveTo>
                    <a:pt x="37960" y="0"/>
                  </a:moveTo>
                  <a:lnTo>
                    <a:pt x="0" y="0"/>
                  </a:lnTo>
                  <a:lnTo>
                    <a:pt x="0" y="120192"/>
                  </a:lnTo>
                  <a:lnTo>
                    <a:pt x="37960" y="120192"/>
                  </a:lnTo>
                  <a:lnTo>
                    <a:pt x="37960" y="0"/>
                  </a:lnTo>
                  <a:close/>
                </a:path>
              </a:pathLst>
            </a:custGeom>
            <a:solidFill>
              <a:srgbClr val="F2F2F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8" name="object 48" descr=""/>
            <p:cNvSpPr/>
            <p:nvPr/>
          </p:nvSpPr>
          <p:spPr>
            <a:xfrm>
              <a:off x="546138" y="2048929"/>
              <a:ext cx="0" cy="120650"/>
            </a:xfrm>
            <a:custGeom>
              <a:avLst/>
              <a:gdLst/>
              <a:ahLst/>
              <a:cxnLst/>
              <a:rect l="l" t="t" r="r" b="b"/>
              <a:pathLst>
                <a:path w="0" h="120650">
                  <a:moveTo>
                    <a:pt x="0" y="120192"/>
                  </a:moveTo>
                  <a:lnTo>
                    <a:pt x="0" y="0"/>
                  </a:lnTo>
                </a:path>
              </a:pathLst>
            </a:custGeom>
            <a:ln w="5054">
              <a:solidFill>
                <a:srgbClr val="F2F2F2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9" name="object 49" descr=""/>
            <p:cNvSpPr/>
            <p:nvPr/>
          </p:nvSpPr>
          <p:spPr>
            <a:xfrm>
              <a:off x="546138" y="2048929"/>
              <a:ext cx="0" cy="120650"/>
            </a:xfrm>
            <a:custGeom>
              <a:avLst/>
              <a:gdLst/>
              <a:ahLst/>
              <a:cxnLst/>
              <a:rect l="l" t="t" r="r" b="b"/>
              <a:pathLst>
                <a:path w="0" h="120650">
                  <a:moveTo>
                    <a:pt x="0" y="120192"/>
                  </a:moveTo>
                  <a:lnTo>
                    <a:pt x="0" y="0"/>
                  </a:lnTo>
                </a:path>
              </a:pathLst>
            </a:custGeom>
            <a:ln w="505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0" name="object 50" descr=""/>
            <p:cNvSpPr/>
            <p:nvPr/>
          </p:nvSpPr>
          <p:spPr>
            <a:xfrm>
              <a:off x="586625" y="2048928"/>
              <a:ext cx="6518275" cy="120650"/>
            </a:xfrm>
            <a:custGeom>
              <a:avLst/>
              <a:gdLst/>
              <a:ahLst/>
              <a:cxnLst/>
              <a:rect l="l" t="t" r="r" b="b"/>
              <a:pathLst>
                <a:path w="6518275" h="120650">
                  <a:moveTo>
                    <a:pt x="6517957" y="0"/>
                  </a:moveTo>
                  <a:lnTo>
                    <a:pt x="6479997" y="0"/>
                  </a:lnTo>
                  <a:lnTo>
                    <a:pt x="0" y="0"/>
                  </a:lnTo>
                  <a:lnTo>
                    <a:pt x="0" y="120192"/>
                  </a:lnTo>
                  <a:lnTo>
                    <a:pt x="6479997" y="120192"/>
                  </a:lnTo>
                  <a:lnTo>
                    <a:pt x="6517957" y="120192"/>
                  </a:lnTo>
                  <a:lnTo>
                    <a:pt x="6517957" y="0"/>
                  </a:lnTo>
                  <a:close/>
                </a:path>
              </a:pathLst>
            </a:custGeom>
            <a:solidFill>
              <a:srgbClr val="F2F2F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1" name="object 51" descr=""/>
            <p:cNvSpPr/>
            <p:nvPr/>
          </p:nvSpPr>
          <p:spPr>
            <a:xfrm>
              <a:off x="7107123" y="2048929"/>
              <a:ext cx="0" cy="120650"/>
            </a:xfrm>
            <a:custGeom>
              <a:avLst/>
              <a:gdLst/>
              <a:ahLst/>
              <a:cxnLst/>
              <a:rect l="l" t="t" r="r" b="b"/>
              <a:pathLst>
                <a:path w="0" h="120650">
                  <a:moveTo>
                    <a:pt x="0" y="120192"/>
                  </a:moveTo>
                  <a:lnTo>
                    <a:pt x="0" y="0"/>
                  </a:lnTo>
                </a:path>
              </a:pathLst>
            </a:custGeom>
            <a:ln w="5054">
              <a:solidFill>
                <a:srgbClr val="F2F2F2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2" name="object 52" descr=""/>
            <p:cNvSpPr/>
            <p:nvPr/>
          </p:nvSpPr>
          <p:spPr>
            <a:xfrm>
              <a:off x="7107123" y="2048929"/>
              <a:ext cx="0" cy="120650"/>
            </a:xfrm>
            <a:custGeom>
              <a:avLst/>
              <a:gdLst/>
              <a:ahLst/>
              <a:cxnLst/>
              <a:rect l="l" t="t" r="r" b="b"/>
              <a:pathLst>
                <a:path w="0" h="120650">
                  <a:moveTo>
                    <a:pt x="0" y="120192"/>
                  </a:moveTo>
                  <a:lnTo>
                    <a:pt x="0" y="0"/>
                  </a:lnTo>
                </a:path>
              </a:pathLst>
            </a:custGeom>
            <a:ln w="505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3" name="object 53" descr=""/>
            <p:cNvSpPr/>
            <p:nvPr/>
          </p:nvSpPr>
          <p:spPr>
            <a:xfrm>
              <a:off x="548665" y="2169134"/>
              <a:ext cx="38100" cy="120650"/>
            </a:xfrm>
            <a:custGeom>
              <a:avLst/>
              <a:gdLst/>
              <a:ahLst/>
              <a:cxnLst/>
              <a:rect l="l" t="t" r="r" b="b"/>
              <a:pathLst>
                <a:path w="38100" h="120650">
                  <a:moveTo>
                    <a:pt x="37960" y="0"/>
                  </a:moveTo>
                  <a:lnTo>
                    <a:pt x="0" y="0"/>
                  </a:lnTo>
                  <a:lnTo>
                    <a:pt x="0" y="120192"/>
                  </a:lnTo>
                  <a:lnTo>
                    <a:pt x="37960" y="120192"/>
                  </a:lnTo>
                  <a:lnTo>
                    <a:pt x="37960" y="0"/>
                  </a:lnTo>
                  <a:close/>
                </a:path>
              </a:pathLst>
            </a:custGeom>
            <a:solidFill>
              <a:srgbClr val="F2F2F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4" name="object 54" descr=""/>
            <p:cNvSpPr/>
            <p:nvPr/>
          </p:nvSpPr>
          <p:spPr>
            <a:xfrm>
              <a:off x="546138" y="2169134"/>
              <a:ext cx="0" cy="120650"/>
            </a:xfrm>
            <a:custGeom>
              <a:avLst/>
              <a:gdLst/>
              <a:ahLst/>
              <a:cxnLst/>
              <a:rect l="l" t="t" r="r" b="b"/>
              <a:pathLst>
                <a:path w="0" h="120650">
                  <a:moveTo>
                    <a:pt x="0" y="120192"/>
                  </a:moveTo>
                  <a:lnTo>
                    <a:pt x="0" y="0"/>
                  </a:lnTo>
                </a:path>
              </a:pathLst>
            </a:custGeom>
            <a:ln w="5054">
              <a:solidFill>
                <a:srgbClr val="F2F2F2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5" name="object 55" descr=""/>
            <p:cNvSpPr/>
            <p:nvPr/>
          </p:nvSpPr>
          <p:spPr>
            <a:xfrm>
              <a:off x="546138" y="2169134"/>
              <a:ext cx="0" cy="120650"/>
            </a:xfrm>
            <a:custGeom>
              <a:avLst/>
              <a:gdLst/>
              <a:ahLst/>
              <a:cxnLst/>
              <a:rect l="l" t="t" r="r" b="b"/>
              <a:pathLst>
                <a:path w="0" h="120650">
                  <a:moveTo>
                    <a:pt x="0" y="120192"/>
                  </a:moveTo>
                  <a:lnTo>
                    <a:pt x="0" y="0"/>
                  </a:lnTo>
                </a:path>
              </a:pathLst>
            </a:custGeom>
            <a:ln w="505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6" name="object 56" descr=""/>
            <p:cNvSpPr/>
            <p:nvPr/>
          </p:nvSpPr>
          <p:spPr>
            <a:xfrm>
              <a:off x="586625" y="2169134"/>
              <a:ext cx="6518275" cy="120650"/>
            </a:xfrm>
            <a:custGeom>
              <a:avLst/>
              <a:gdLst/>
              <a:ahLst/>
              <a:cxnLst/>
              <a:rect l="l" t="t" r="r" b="b"/>
              <a:pathLst>
                <a:path w="6518275" h="120650">
                  <a:moveTo>
                    <a:pt x="6517957" y="0"/>
                  </a:moveTo>
                  <a:lnTo>
                    <a:pt x="6479997" y="0"/>
                  </a:lnTo>
                  <a:lnTo>
                    <a:pt x="0" y="0"/>
                  </a:lnTo>
                  <a:lnTo>
                    <a:pt x="0" y="120192"/>
                  </a:lnTo>
                  <a:lnTo>
                    <a:pt x="6479997" y="120192"/>
                  </a:lnTo>
                  <a:lnTo>
                    <a:pt x="6517957" y="120192"/>
                  </a:lnTo>
                  <a:lnTo>
                    <a:pt x="6517957" y="0"/>
                  </a:lnTo>
                  <a:close/>
                </a:path>
              </a:pathLst>
            </a:custGeom>
            <a:solidFill>
              <a:srgbClr val="F2F2F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7" name="object 57" descr=""/>
            <p:cNvSpPr/>
            <p:nvPr/>
          </p:nvSpPr>
          <p:spPr>
            <a:xfrm>
              <a:off x="7107123" y="2169134"/>
              <a:ext cx="0" cy="120650"/>
            </a:xfrm>
            <a:custGeom>
              <a:avLst/>
              <a:gdLst/>
              <a:ahLst/>
              <a:cxnLst/>
              <a:rect l="l" t="t" r="r" b="b"/>
              <a:pathLst>
                <a:path w="0" h="120650">
                  <a:moveTo>
                    <a:pt x="0" y="120192"/>
                  </a:moveTo>
                  <a:lnTo>
                    <a:pt x="0" y="0"/>
                  </a:lnTo>
                </a:path>
              </a:pathLst>
            </a:custGeom>
            <a:ln w="5054">
              <a:solidFill>
                <a:srgbClr val="F2F2F2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8" name="object 58" descr=""/>
            <p:cNvSpPr/>
            <p:nvPr/>
          </p:nvSpPr>
          <p:spPr>
            <a:xfrm>
              <a:off x="7107123" y="2169134"/>
              <a:ext cx="0" cy="120650"/>
            </a:xfrm>
            <a:custGeom>
              <a:avLst/>
              <a:gdLst/>
              <a:ahLst/>
              <a:cxnLst/>
              <a:rect l="l" t="t" r="r" b="b"/>
              <a:pathLst>
                <a:path w="0" h="120650">
                  <a:moveTo>
                    <a:pt x="0" y="120192"/>
                  </a:moveTo>
                  <a:lnTo>
                    <a:pt x="0" y="0"/>
                  </a:lnTo>
                </a:path>
              </a:pathLst>
            </a:custGeom>
            <a:ln w="505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9" name="object 59" descr=""/>
            <p:cNvSpPr/>
            <p:nvPr/>
          </p:nvSpPr>
          <p:spPr>
            <a:xfrm>
              <a:off x="548665" y="2289327"/>
              <a:ext cx="38100" cy="120650"/>
            </a:xfrm>
            <a:custGeom>
              <a:avLst/>
              <a:gdLst/>
              <a:ahLst/>
              <a:cxnLst/>
              <a:rect l="l" t="t" r="r" b="b"/>
              <a:pathLst>
                <a:path w="38100" h="120650">
                  <a:moveTo>
                    <a:pt x="37960" y="0"/>
                  </a:moveTo>
                  <a:lnTo>
                    <a:pt x="0" y="0"/>
                  </a:lnTo>
                  <a:lnTo>
                    <a:pt x="0" y="120192"/>
                  </a:lnTo>
                  <a:lnTo>
                    <a:pt x="37960" y="120192"/>
                  </a:lnTo>
                  <a:lnTo>
                    <a:pt x="37960" y="0"/>
                  </a:lnTo>
                  <a:close/>
                </a:path>
              </a:pathLst>
            </a:custGeom>
            <a:solidFill>
              <a:srgbClr val="F2F2F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0" name="object 60" descr=""/>
            <p:cNvSpPr/>
            <p:nvPr/>
          </p:nvSpPr>
          <p:spPr>
            <a:xfrm>
              <a:off x="546138" y="2289327"/>
              <a:ext cx="0" cy="120650"/>
            </a:xfrm>
            <a:custGeom>
              <a:avLst/>
              <a:gdLst/>
              <a:ahLst/>
              <a:cxnLst/>
              <a:rect l="l" t="t" r="r" b="b"/>
              <a:pathLst>
                <a:path w="0" h="120650">
                  <a:moveTo>
                    <a:pt x="0" y="120192"/>
                  </a:moveTo>
                  <a:lnTo>
                    <a:pt x="0" y="0"/>
                  </a:lnTo>
                </a:path>
              </a:pathLst>
            </a:custGeom>
            <a:ln w="5054">
              <a:solidFill>
                <a:srgbClr val="F2F2F2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1" name="object 61" descr=""/>
            <p:cNvSpPr/>
            <p:nvPr/>
          </p:nvSpPr>
          <p:spPr>
            <a:xfrm>
              <a:off x="546138" y="2289327"/>
              <a:ext cx="0" cy="120650"/>
            </a:xfrm>
            <a:custGeom>
              <a:avLst/>
              <a:gdLst/>
              <a:ahLst/>
              <a:cxnLst/>
              <a:rect l="l" t="t" r="r" b="b"/>
              <a:pathLst>
                <a:path w="0" h="120650">
                  <a:moveTo>
                    <a:pt x="0" y="120192"/>
                  </a:moveTo>
                  <a:lnTo>
                    <a:pt x="0" y="0"/>
                  </a:lnTo>
                </a:path>
              </a:pathLst>
            </a:custGeom>
            <a:ln w="505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2" name="object 62" descr=""/>
            <p:cNvSpPr/>
            <p:nvPr/>
          </p:nvSpPr>
          <p:spPr>
            <a:xfrm>
              <a:off x="586625" y="2289327"/>
              <a:ext cx="6518275" cy="120650"/>
            </a:xfrm>
            <a:custGeom>
              <a:avLst/>
              <a:gdLst/>
              <a:ahLst/>
              <a:cxnLst/>
              <a:rect l="l" t="t" r="r" b="b"/>
              <a:pathLst>
                <a:path w="6518275" h="120650">
                  <a:moveTo>
                    <a:pt x="6517957" y="0"/>
                  </a:moveTo>
                  <a:lnTo>
                    <a:pt x="6479997" y="0"/>
                  </a:lnTo>
                  <a:lnTo>
                    <a:pt x="0" y="0"/>
                  </a:lnTo>
                  <a:lnTo>
                    <a:pt x="0" y="120192"/>
                  </a:lnTo>
                  <a:lnTo>
                    <a:pt x="6479997" y="120192"/>
                  </a:lnTo>
                  <a:lnTo>
                    <a:pt x="6517957" y="120192"/>
                  </a:lnTo>
                  <a:lnTo>
                    <a:pt x="6517957" y="0"/>
                  </a:lnTo>
                  <a:close/>
                </a:path>
              </a:pathLst>
            </a:custGeom>
            <a:solidFill>
              <a:srgbClr val="F2F2F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3" name="object 63" descr=""/>
            <p:cNvSpPr/>
            <p:nvPr/>
          </p:nvSpPr>
          <p:spPr>
            <a:xfrm>
              <a:off x="7107123" y="2289327"/>
              <a:ext cx="0" cy="120650"/>
            </a:xfrm>
            <a:custGeom>
              <a:avLst/>
              <a:gdLst/>
              <a:ahLst/>
              <a:cxnLst/>
              <a:rect l="l" t="t" r="r" b="b"/>
              <a:pathLst>
                <a:path w="0" h="120650">
                  <a:moveTo>
                    <a:pt x="0" y="120192"/>
                  </a:moveTo>
                  <a:lnTo>
                    <a:pt x="0" y="0"/>
                  </a:lnTo>
                </a:path>
              </a:pathLst>
            </a:custGeom>
            <a:ln w="5054">
              <a:solidFill>
                <a:srgbClr val="F2F2F2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4" name="object 64" descr=""/>
            <p:cNvSpPr/>
            <p:nvPr/>
          </p:nvSpPr>
          <p:spPr>
            <a:xfrm>
              <a:off x="7107123" y="2289327"/>
              <a:ext cx="0" cy="120650"/>
            </a:xfrm>
            <a:custGeom>
              <a:avLst/>
              <a:gdLst/>
              <a:ahLst/>
              <a:cxnLst/>
              <a:rect l="l" t="t" r="r" b="b"/>
              <a:pathLst>
                <a:path w="0" h="120650">
                  <a:moveTo>
                    <a:pt x="0" y="120192"/>
                  </a:moveTo>
                  <a:lnTo>
                    <a:pt x="0" y="0"/>
                  </a:lnTo>
                </a:path>
              </a:pathLst>
            </a:custGeom>
            <a:ln w="505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5" name="object 65" descr=""/>
            <p:cNvSpPr/>
            <p:nvPr/>
          </p:nvSpPr>
          <p:spPr>
            <a:xfrm>
              <a:off x="548665" y="2409533"/>
              <a:ext cx="38100" cy="120650"/>
            </a:xfrm>
            <a:custGeom>
              <a:avLst/>
              <a:gdLst/>
              <a:ahLst/>
              <a:cxnLst/>
              <a:rect l="l" t="t" r="r" b="b"/>
              <a:pathLst>
                <a:path w="38100" h="120650">
                  <a:moveTo>
                    <a:pt x="37960" y="0"/>
                  </a:moveTo>
                  <a:lnTo>
                    <a:pt x="0" y="0"/>
                  </a:lnTo>
                  <a:lnTo>
                    <a:pt x="0" y="120192"/>
                  </a:lnTo>
                  <a:lnTo>
                    <a:pt x="37960" y="120192"/>
                  </a:lnTo>
                  <a:lnTo>
                    <a:pt x="37960" y="0"/>
                  </a:lnTo>
                  <a:close/>
                </a:path>
              </a:pathLst>
            </a:custGeom>
            <a:solidFill>
              <a:srgbClr val="F2F2F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6" name="object 66" descr=""/>
            <p:cNvSpPr/>
            <p:nvPr/>
          </p:nvSpPr>
          <p:spPr>
            <a:xfrm>
              <a:off x="546138" y="2409533"/>
              <a:ext cx="0" cy="120650"/>
            </a:xfrm>
            <a:custGeom>
              <a:avLst/>
              <a:gdLst/>
              <a:ahLst/>
              <a:cxnLst/>
              <a:rect l="l" t="t" r="r" b="b"/>
              <a:pathLst>
                <a:path w="0" h="120650">
                  <a:moveTo>
                    <a:pt x="0" y="120192"/>
                  </a:moveTo>
                  <a:lnTo>
                    <a:pt x="0" y="0"/>
                  </a:lnTo>
                </a:path>
              </a:pathLst>
            </a:custGeom>
            <a:ln w="5054">
              <a:solidFill>
                <a:srgbClr val="F2F2F2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7" name="object 67" descr=""/>
            <p:cNvSpPr/>
            <p:nvPr/>
          </p:nvSpPr>
          <p:spPr>
            <a:xfrm>
              <a:off x="546138" y="2409533"/>
              <a:ext cx="0" cy="120650"/>
            </a:xfrm>
            <a:custGeom>
              <a:avLst/>
              <a:gdLst/>
              <a:ahLst/>
              <a:cxnLst/>
              <a:rect l="l" t="t" r="r" b="b"/>
              <a:pathLst>
                <a:path w="0" h="120650">
                  <a:moveTo>
                    <a:pt x="0" y="120192"/>
                  </a:moveTo>
                  <a:lnTo>
                    <a:pt x="0" y="0"/>
                  </a:lnTo>
                </a:path>
              </a:pathLst>
            </a:custGeom>
            <a:ln w="505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8" name="object 68" descr=""/>
            <p:cNvSpPr/>
            <p:nvPr/>
          </p:nvSpPr>
          <p:spPr>
            <a:xfrm>
              <a:off x="586625" y="2409532"/>
              <a:ext cx="6518275" cy="120650"/>
            </a:xfrm>
            <a:custGeom>
              <a:avLst/>
              <a:gdLst/>
              <a:ahLst/>
              <a:cxnLst/>
              <a:rect l="l" t="t" r="r" b="b"/>
              <a:pathLst>
                <a:path w="6518275" h="120650">
                  <a:moveTo>
                    <a:pt x="6517957" y="0"/>
                  </a:moveTo>
                  <a:lnTo>
                    <a:pt x="6479997" y="0"/>
                  </a:lnTo>
                  <a:lnTo>
                    <a:pt x="0" y="0"/>
                  </a:lnTo>
                  <a:lnTo>
                    <a:pt x="0" y="120192"/>
                  </a:lnTo>
                  <a:lnTo>
                    <a:pt x="6479997" y="120192"/>
                  </a:lnTo>
                  <a:lnTo>
                    <a:pt x="6517957" y="120192"/>
                  </a:lnTo>
                  <a:lnTo>
                    <a:pt x="6517957" y="0"/>
                  </a:lnTo>
                  <a:close/>
                </a:path>
              </a:pathLst>
            </a:custGeom>
            <a:solidFill>
              <a:srgbClr val="F2F2F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9" name="object 69" descr=""/>
            <p:cNvSpPr/>
            <p:nvPr/>
          </p:nvSpPr>
          <p:spPr>
            <a:xfrm>
              <a:off x="7107123" y="2409533"/>
              <a:ext cx="0" cy="120650"/>
            </a:xfrm>
            <a:custGeom>
              <a:avLst/>
              <a:gdLst/>
              <a:ahLst/>
              <a:cxnLst/>
              <a:rect l="l" t="t" r="r" b="b"/>
              <a:pathLst>
                <a:path w="0" h="120650">
                  <a:moveTo>
                    <a:pt x="0" y="120192"/>
                  </a:moveTo>
                  <a:lnTo>
                    <a:pt x="0" y="0"/>
                  </a:lnTo>
                </a:path>
              </a:pathLst>
            </a:custGeom>
            <a:ln w="5054">
              <a:solidFill>
                <a:srgbClr val="F2F2F2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70" name="object 70" descr=""/>
            <p:cNvSpPr/>
            <p:nvPr/>
          </p:nvSpPr>
          <p:spPr>
            <a:xfrm>
              <a:off x="7107123" y="2409533"/>
              <a:ext cx="0" cy="120650"/>
            </a:xfrm>
            <a:custGeom>
              <a:avLst/>
              <a:gdLst/>
              <a:ahLst/>
              <a:cxnLst/>
              <a:rect l="l" t="t" r="r" b="b"/>
              <a:pathLst>
                <a:path w="0" h="120650">
                  <a:moveTo>
                    <a:pt x="0" y="120192"/>
                  </a:moveTo>
                  <a:lnTo>
                    <a:pt x="0" y="0"/>
                  </a:lnTo>
                </a:path>
              </a:pathLst>
            </a:custGeom>
            <a:ln w="505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71" name="object 71" descr=""/>
            <p:cNvSpPr/>
            <p:nvPr/>
          </p:nvSpPr>
          <p:spPr>
            <a:xfrm>
              <a:off x="548665" y="2529725"/>
              <a:ext cx="38100" cy="120650"/>
            </a:xfrm>
            <a:custGeom>
              <a:avLst/>
              <a:gdLst/>
              <a:ahLst/>
              <a:cxnLst/>
              <a:rect l="l" t="t" r="r" b="b"/>
              <a:pathLst>
                <a:path w="38100" h="120650">
                  <a:moveTo>
                    <a:pt x="37960" y="0"/>
                  </a:moveTo>
                  <a:lnTo>
                    <a:pt x="0" y="0"/>
                  </a:lnTo>
                  <a:lnTo>
                    <a:pt x="0" y="120192"/>
                  </a:lnTo>
                  <a:lnTo>
                    <a:pt x="37960" y="120192"/>
                  </a:lnTo>
                  <a:lnTo>
                    <a:pt x="37960" y="0"/>
                  </a:lnTo>
                  <a:close/>
                </a:path>
              </a:pathLst>
            </a:custGeom>
            <a:solidFill>
              <a:srgbClr val="F2F2F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2" name="object 72" descr=""/>
            <p:cNvSpPr/>
            <p:nvPr/>
          </p:nvSpPr>
          <p:spPr>
            <a:xfrm>
              <a:off x="546138" y="2529725"/>
              <a:ext cx="0" cy="120650"/>
            </a:xfrm>
            <a:custGeom>
              <a:avLst/>
              <a:gdLst/>
              <a:ahLst/>
              <a:cxnLst/>
              <a:rect l="l" t="t" r="r" b="b"/>
              <a:pathLst>
                <a:path w="0" h="120650">
                  <a:moveTo>
                    <a:pt x="0" y="120192"/>
                  </a:moveTo>
                  <a:lnTo>
                    <a:pt x="0" y="0"/>
                  </a:lnTo>
                </a:path>
              </a:pathLst>
            </a:custGeom>
            <a:ln w="5054">
              <a:solidFill>
                <a:srgbClr val="F2F2F2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73" name="object 73" descr=""/>
            <p:cNvSpPr/>
            <p:nvPr/>
          </p:nvSpPr>
          <p:spPr>
            <a:xfrm>
              <a:off x="546138" y="2529725"/>
              <a:ext cx="0" cy="120650"/>
            </a:xfrm>
            <a:custGeom>
              <a:avLst/>
              <a:gdLst/>
              <a:ahLst/>
              <a:cxnLst/>
              <a:rect l="l" t="t" r="r" b="b"/>
              <a:pathLst>
                <a:path w="0" h="120650">
                  <a:moveTo>
                    <a:pt x="0" y="120192"/>
                  </a:moveTo>
                  <a:lnTo>
                    <a:pt x="0" y="0"/>
                  </a:lnTo>
                </a:path>
              </a:pathLst>
            </a:custGeom>
            <a:ln w="505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74" name="object 74" descr=""/>
            <p:cNvSpPr/>
            <p:nvPr/>
          </p:nvSpPr>
          <p:spPr>
            <a:xfrm>
              <a:off x="586625" y="2529725"/>
              <a:ext cx="6518275" cy="120650"/>
            </a:xfrm>
            <a:custGeom>
              <a:avLst/>
              <a:gdLst/>
              <a:ahLst/>
              <a:cxnLst/>
              <a:rect l="l" t="t" r="r" b="b"/>
              <a:pathLst>
                <a:path w="6518275" h="120650">
                  <a:moveTo>
                    <a:pt x="6517957" y="0"/>
                  </a:moveTo>
                  <a:lnTo>
                    <a:pt x="6479997" y="0"/>
                  </a:lnTo>
                  <a:lnTo>
                    <a:pt x="0" y="0"/>
                  </a:lnTo>
                  <a:lnTo>
                    <a:pt x="0" y="120192"/>
                  </a:lnTo>
                  <a:lnTo>
                    <a:pt x="6479997" y="120192"/>
                  </a:lnTo>
                  <a:lnTo>
                    <a:pt x="6517957" y="120192"/>
                  </a:lnTo>
                  <a:lnTo>
                    <a:pt x="6517957" y="0"/>
                  </a:lnTo>
                  <a:close/>
                </a:path>
              </a:pathLst>
            </a:custGeom>
            <a:solidFill>
              <a:srgbClr val="F2F2F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5" name="object 75" descr=""/>
            <p:cNvSpPr/>
            <p:nvPr/>
          </p:nvSpPr>
          <p:spPr>
            <a:xfrm>
              <a:off x="7107123" y="2529725"/>
              <a:ext cx="0" cy="120650"/>
            </a:xfrm>
            <a:custGeom>
              <a:avLst/>
              <a:gdLst/>
              <a:ahLst/>
              <a:cxnLst/>
              <a:rect l="l" t="t" r="r" b="b"/>
              <a:pathLst>
                <a:path w="0" h="120650">
                  <a:moveTo>
                    <a:pt x="0" y="120192"/>
                  </a:moveTo>
                  <a:lnTo>
                    <a:pt x="0" y="0"/>
                  </a:lnTo>
                </a:path>
              </a:pathLst>
            </a:custGeom>
            <a:ln w="5054">
              <a:solidFill>
                <a:srgbClr val="F2F2F2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76" name="object 76" descr=""/>
            <p:cNvSpPr/>
            <p:nvPr/>
          </p:nvSpPr>
          <p:spPr>
            <a:xfrm>
              <a:off x="7107123" y="2529725"/>
              <a:ext cx="0" cy="120650"/>
            </a:xfrm>
            <a:custGeom>
              <a:avLst/>
              <a:gdLst/>
              <a:ahLst/>
              <a:cxnLst/>
              <a:rect l="l" t="t" r="r" b="b"/>
              <a:pathLst>
                <a:path w="0" h="120650">
                  <a:moveTo>
                    <a:pt x="0" y="120192"/>
                  </a:moveTo>
                  <a:lnTo>
                    <a:pt x="0" y="0"/>
                  </a:lnTo>
                </a:path>
              </a:pathLst>
            </a:custGeom>
            <a:ln w="505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77" name="object 77" descr=""/>
            <p:cNvSpPr/>
            <p:nvPr/>
          </p:nvSpPr>
          <p:spPr>
            <a:xfrm>
              <a:off x="548665" y="2649931"/>
              <a:ext cx="38100" cy="120650"/>
            </a:xfrm>
            <a:custGeom>
              <a:avLst/>
              <a:gdLst/>
              <a:ahLst/>
              <a:cxnLst/>
              <a:rect l="l" t="t" r="r" b="b"/>
              <a:pathLst>
                <a:path w="38100" h="120650">
                  <a:moveTo>
                    <a:pt x="37960" y="0"/>
                  </a:moveTo>
                  <a:lnTo>
                    <a:pt x="0" y="0"/>
                  </a:lnTo>
                  <a:lnTo>
                    <a:pt x="0" y="120192"/>
                  </a:lnTo>
                  <a:lnTo>
                    <a:pt x="37960" y="120192"/>
                  </a:lnTo>
                  <a:lnTo>
                    <a:pt x="37960" y="0"/>
                  </a:lnTo>
                  <a:close/>
                </a:path>
              </a:pathLst>
            </a:custGeom>
            <a:solidFill>
              <a:srgbClr val="F2F2F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8" name="object 78" descr=""/>
            <p:cNvSpPr/>
            <p:nvPr/>
          </p:nvSpPr>
          <p:spPr>
            <a:xfrm>
              <a:off x="546138" y="2649931"/>
              <a:ext cx="0" cy="120650"/>
            </a:xfrm>
            <a:custGeom>
              <a:avLst/>
              <a:gdLst/>
              <a:ahLst/>
              <a:cxnLst/>
              <a:rect l="l" t="t" r="r" b="b"/>
              <a:pathLst>
                <a:path w="0" h="120650">
                  <a:moveTo>
                    <a:pt x="0" y="120192"/>
                  </a:moveTo>
                  <a:lnTo>
                    <a:pt x="0" y="0"/>
                  </a:lnTo>
                </a:path>
              </a:pathLst>
            </a:custGeom>
            <a:ln w="5054">
              <a:solidFill>
                <a:srgbClr val="F2F2F2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79" name="object 79" descr=""/>
            <p:cNvSpPr/>
            <p:nvPr/>
          </p:nvSpPr>
          <p:spPr>
            <a:xfrm>
              <a:off x="546138" y="2649931"/>
              <a:ext cx="0" cy="120650"/>
            </a:xfrm>
            <a:custGeom>
              <a:avLst/>
              <a:gdLst/>
              <a:ahLst/>
              <a:cxnLst/>
              <a:rect l="l" t="t" r="r" b="b"/>
              <a:pathLst>
                <a:path w="0" h="120650">
                  <a:moveTo>
                    <a:pt x="0" y="120192"/>
                  </a:moveTo>
                  <a:lnTo>
                    <a:pt x="0" y="0"/>
                  </a:lnTo>
                </a:path>
              </a:pathLst>
            </a:custGeom>
            <a:ln w="505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80" name="object 80" descr=""/>
            <p:cNvSpPr/>
            <p:nvPr/>
          </p:nvSpPr>
          <p:spPr>
            <a:xfrm>
              <a:off x="586625" y="2649930"/>
              <a:ext cx="6518275" cy="120650"/>
            </a:xfrm>
            <a:custGeom>
              <a:avLst/>
              <a:gdLst/>
              <a:ahLst/>
              <a:cxnLst/>
              <a:rect l="l" t="t" r="r" b="b"/>
              <a:pathLst>
                <a:path w="6518275" h="120650">
                  <a:moveTo>
                    <a:pt x="6517957" y="0"/>
                  </a:moveTo>
                  <a:lnTo>
                    <a:pt x="6479997" y="0"/>
                  </a:lnTo>
                  <a:lnTo>
                    <a:pt x="0" y="0"/>
                  </a:lnTo>
                  <a:lnTo>
                    <a:pt x="0" y="120192"/>
                  </a:lnTo>
                  <a:lnTo>
                    <a:pt x="6479997" y="120192"/>
                  </a:lnTo>
                  <a:lnTo>
                    <a:pt x="6517957" y="120192"/>
                  </a:lnTo>
                  <a:lnTo>
                    <a:pt x="6517957" y="0"/>
                  </a:lnTo>
                  <a:close/>
                </a:path>
              </a:pathLst>
            </a:custGeom>
            <a:solidFill>
              <a:srgbClr val="F2F2F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81" name="object 81" descr=""/>
            <p:cNvSpPr/>
            <p:nvPr/>
          </p:nvSpPr>
          <p:spPr>
            <a:xfrm>
              <a:off x="7107123" y="2649931"/>
              <a:ext cx="0" cy="120650"/>
            </a:xfrm>
            <a:custGeom>
              <a:avLst/>
              <a:gdLst/>
              <a:ahLst/>
              <a:cxnLst/>
              <a:rect l="l" t="t" r="r" b="b"/>
              <a:pathLst>
                <a:path w="0" h="120650">
                  <a:moveTo>
                    <a:pt x="0" y="120192"/>
                  </a:moveTo>
                  <a:lnTo>
                    <a:pt x="0" y="0"/>
                  </a:lnTo>
                </a:path>
              </a:pathLst>
            </a:custGeom>
            <a:ln w="5054">
              <a:solidFill>
                <a:srgbClr val="F2F2F2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82" name="object 82" descr=""/>
            <p:cNvSpPr/>
            <p:nvPr/>
          </p:nvSpPr>
          <p:spPr>
            <a:xfrm>
              <a:off x="7107123" y="2649931"/>
              <a:ext cx="0" cy="120650"/>
            </a:xfrm>
            <a:custGeom>
              <a:avLst/>
              <a:gdLst/>
              <a:ahLst/>
              <a:cxnLst/>
              <a:rect l="l" t="t" r="r" b="b"/>
              <a:pathLst>
                <a:path w="0" h="120650">
                  <a:moveTo>
                    <a:pt x="0" y="120192"/>
                  </a:moveTo>
                  <a:lnTo>
                    <a:pt x="0" y="0"/>
                  </a:lnTo>
                </a:path>
              </a:pathLst>
            </a:custGeom>
            <a:ln w="505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83" name="object 83" descr=""/>
            <p:cNvSpPr/>
            <p:nvPr/>
          </p:nvSpPr>
          <p:spPr>
            <a:xfrm>
              <a:off x="548665" y="2770124"/>
              <a:ext cx="38100" cy="120650"/>
            </a:xfrm>
            <a:custGeom>
              <a:avLst/>
              <a:gdLst/>
              <a:ahLst/>
              <a:cxnLst/>
              <a:rect l="l" t="t" r="r" b="b"/>
              <a:pathLst>
                <a:path w="38100" h="120650">
                  <a:moveTo>
                    <a:pt x="37960" y="0"/>
                  </a:moveTo>
                  <a:lnTo>
                    <a:pt x="0" y="0"/>
                  </a:lnTo>
                  <a:lnTo>
                    <a:pt x="0" y="120192"/>
                  </a:lnTo>
                  <a:lnTo>
                    <a:pt x="37960" y="120192"/>
                  </a:lnTo>
                  <a:lnTo>
                    <a:pt x="37960" y="0"/>
                  </a:lnTo>
                  <a:close/>
                </a:path>
              </a:pathLst>
            </a:custGeom>
            <a:solidFill>
              <a:srgbClr val="F2F2F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84" name="object 84" descr=""/>
            <p:cNvSpPr/>
            <p:nvPr/>
          </p:nvSpPr>
          <p:spPr>
            <a:xfrm>
              <a:off x="546138" y="2770124"/>
              <a:ext cx="0" cy="120650"/>
            </a:xfrm>
            <a:custGeom>
              <a:avLst/>
              <a:gdLst/>
              <a:ahLst/>
              <a:cxnLst/>
              <a:rect l="l" t="t" r="r" b="b"/>
              <a:pathLst>
                <a:path w="0" h="120650">
                  <a:moveTo>
                    <a:pt x="0" y="120192"/>
                  </a:moveTo>
                  <a:lnTo>
                    <a:pt x="0" y="0"/>
                  </a:lnTo>
                </a:path>
              </a:pathLst>
            </a:custGeom>
            <a:ln w="5054">
              <a:solidFill>
                <a:srgbClr val="F2F2F2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85" name="object 85" descr=""/>
            <p:cNvSpPr/>
            <p:nvPr/>
          </p:nvSpPr>
          <p:spPr>
            <a:xfrm>
              <a:off x="546138" y="2770124"/>
              <a:ext cx="0" cy="120650"/>
            </a:xfrm>
            <a:custGeom>
              <a:avLst/>
              <a:gdLst/>
              <a:ahLst/>
              <a:cxnLst/>
              <a:rect l="l" t="t" r="r" b="b"/>
              <a:pathLst>
                <a:path w="0" h="120650">
                  <a:moveTo>
                    <a:pt x="0" y="120192"/>
                  </a:moveTo>
                  <a:lnTo>
                    <a:pt x="0" y="0"/>
                  </a:lnTo>
                </a:path>
              </a:pathLst>
            </a:custGeom>
            <a:ln w="505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86" name="object 86" descr=""/>
            <p:cNvSpPr/>
            <p:nvPr/>
          </p:nvSpPr>
          <p:spPr>
            <a:xfrm>
              <a:off x="586625" y="2770123"/>
              <a:ext cx="6518275" cy="120650"/>
            </a:xfrm>
            <a:custGeom>
              <a:avLst/>
              <a:gdLst/>
              <a:ahLst/>
              <a:cxnLst/>
              <a:rect l="l" t="t" r="r" b="b"/>
              <a:pathLst>
                <a:path w="6518275" h="120650">
                  <a:moveTo>
                    <a:pt x="6517957" y="0"/>
                  </a:moveTo>
                  <a:lnTo>
                    <a:pt x="6479997" y="0"/>
                  </a:lnTo>
                  <a:lnTo>
                    <a:pt x="0" y="0"/>
                  </a:lnTo>
                  <a:lnTo>
                    <a:pt x="0" y="120192"/>
                  </a:lnTo>
                  <a:lnTo>
                    <a:pt x="6479997" y="120192"/>
                  </a:lnTo>
                  <a:lnTo>
                    <a:pt x="6517957" y="120192"/>
                  </a:lnTo>
                  <a:lnTo>
                    <a:pt x="6517957" y="0"/>
                  </a:lnTo>
                  <a:close/>
                </a:path>
              </a:pathLst>
            </a:custGeom>
            <a:solidFill>
              <a:srgbClr val="F2F2F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87" name="object 87" descr=""/>
            <p:cNvSpPr/>
            <p:nvPr/>
          </p:nvSpPr>
          <p:spPr>
            <a:xfrm>
              <a:off x="7107123" y="2770124"/>
              <a:ext cx="0" cy="120650"/>
            </a:xfrm>
            <a:custGeom>
              <a:avLst/>
              <a:gdLst/>
              <a:ahLst/>
              <a:cxnLst/>
              <a:rect l="l" t="t" r="r" b="b"/>
              <a:pathLst>
                <a:path w="0" h="120650">
                  <a:moveTo>
                    <a:pt x="0" y="120192"/>
                  </a:moveTo>
                  <a:lnTo>
                    <a:pt x="0" y="0"/>
                  </a:lnTo>
                </a:path>
              </a:pathLst>
            </a:custGeom>
            <a:ln w="5054">
              <a:solidFill>
                <a:srgbClr val="F2F2F2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88" name="object 88" descr=""/>
            <p:cNvSpPr/>
            <p:nvPr/>
          </p:nvSpPr>
          <p:spPr>
            <a:xfrm>
              <a:off x="7107123" y="2770124"/>
              <a:ext cx="0" cy="120650"/>
            </a:xfrm>
            <a:custGeom>
              <a:avLst/>
              <a:gdLst/>
              <a:ahLst/>
              <a:cxnLst/>
              <a:rect l="l" t="t" r="r" b="b"/>
              <a:pathLst>
                <a:path w="0" h="120650">
                  <a:moveTo>
                    <a:pt x="0" y="120192"/>
                  </a:moveTo>
                  <a:lnTo>
                    <a:pt x="0" y="0"/>
                  </a:lnTo>
                </a:path>
              </a:pathLst>
            </a:custGeom>
            <a:ln w="505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89" name="object 89" descr=""/>
            <p:cNvSpPr/>
            <p:nvPr/>
          </p:nvSpPr>
          <p:spPr>
            <a:xfrm>
              <a:off x="548665" y="2890329"/>
              <a:ext cx="38100" cy="120650"/>
            </a:xfrm>
            <a:custGeom>
              <a:avLst/>
              <a:gdLst/>
              <a:ahLst/>
              <a:cxnLst/>
              <a:rect l="l" t="t" r="r" b="b"/>
              <a:pathLst>
                <a:path w="38100" h="120650">
                  <a:moveTo>
                    <a:pt x="37960" y="0"/>
                  </a:moveTo>
                  <a:lnTo>
                    <a:pt x="0" y="0"/>
                  </a:lnTo>
                  <a:lnTo>
                    <a:pt x="0" y="120192"/>
                  </a:lnTo>
                  <a:lnTo>
                    <a:pt x="37960" y="120192"/>
                  </a:lnTo>
                  <a:lnTo>
                    <a:pt x="37960" y="0"/>
                  </a:lnTo>
                  <a:close/>
                </a:path>
              </a:pathLst>
            </a:custGeom>
            <a:solidFill>
              <a:srgbClr val="F2F2F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90" name="object 90" descr=""/>
            <p:cNvSpPr/>
            <p:nvPr/>
          </p:nvSpPr>
          <p:spPr>
            <a:xfrm>
              <a:off x="546138" y="2890329"/>
              <a:ext cx="0" cy="120650"/>
            </a:xfrm>
            <a:custGeom>
              <a:avLst/>
              <a:gdLst/>
              <a:ahLst/>
              <a:cxnLst/>
              <a:rect l="l" t="t" r="r" b="b"/>
              <a:pathLst>
                <a:path w="0" h="120650">
                  <a:moveTo>
                    <a:pt x="0" y="120192"/>
                  </a:moveTo>
                  <a:lnTo>
                    <a:pt x="0" y="0"/>
                  </a:lnTo>
                </a:path>
              </a:pathLst>
            </a:custGeom>
            <a:ln w="5054">
              <a:solidFill>
                <a:srgbClr val="F2F2F2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91" name="object 91" descr=""/>
            <p:cNvSpPr/>
            <p:nvPr/>
          </p:nvSpPr>
          <p:spPr>
            <a:xfrm>
              <a:off x="546138" y="2890329"/>
              <a:ext cx="0" cy="120650"/>
            </a:xfrm>
            <a:custGeom>
              <a:avLst/>
              <a:gdLst/>
              <a:ahLst/>
              <a:cxnLst/>
              <a:rect l="l" t="t" r="r" b="b"/>
              <a:pathLst>
                <a:path w="0" h="120650">
                  <a:moveTo>
                    <a:pt x="0" y="120192"/>
                  </a:moveTo>
                  <a:lnTo>
                    <a:pt x="0" y="0"/>
                  </a:lnTo>
                </a:path>
              </a:pathLst>
            </a:custGeom>
            <a:ln w="505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92" name="object 92" descr=""/>
            <p:cNvSpPr/>
            <p:nvPr/>
          </p:nvSpPr>
          <p:spPr>
            <a:xfrm>
              <a:off x="586625" y="2890329"/>
              <a:ext cx="6518275" cy="120650"/>
            </a:xfrm>
            <a:custGeom>
              <a:avLst/>
              <a:gdLst/>
              <a:ahLst/>
              <a:cxnLst/>
              <a:rect l="l" t="t" r="r" b="b"/>
              <a:pathLst>
                <a:path w="6518275" h="120650">
                  <a:moveTo>
                    <a:pt x="6517957" y="0"/>
                  </a:moveTo>
                  <a:lnTo>
                    <a:pt x="6479997" y="0"/>
                  </a:lnTo>
                  <a:lnTo>
                    <a:pt x="0" y="0"/>
                  </a:lnTo>
                  <a:lnTo>
                    <a:pt x="0" y="120192"/>
                  </a:lnTo>
                  <a:lnTo>
                    <a:pt x="6479997" y="120192"/>
                  </a:lnTo>
                  <a:lnTo>
                    <a:pt x="6517957" y="120192"/>
                  </a:lnTo>
                  <a:lnTo>
                    <a:pt x="6517957" y="0"/>
                  </a:lnTo>
                  <a:close/>
                </a:path>
              </a:pathLst>
            </a:custGeom>
            <a:solidFill>
              <a:srgbClr val="F2F2F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93" name="object 93" descr=""/>
            <p:cNvSpPr/>
            <p:nvPr/>
          </p:nvSpPr>
          <p:spPr>
            <a:xfrm>
              <a:off x="7107123" y="2890329"/>
              <a:ext cx="0" cy="120650"/>
            </a:xfrm>
            <a:custGeom>
              <a:avLst/>
              <a:gdLst/>
              <a:ahLst/>
              <a:cxnLst/>
              <a:rect l="l" t="t" r="r" b="b"/>
              <a:pathLst>
                <a:path w="0" h="120650">
                  <a:moveTo>
                    <a:pt x="0" y="120192"/>
                  </a:moveTo>
                  <a:lnTo>
                    <a:pt x="0" y="0"/>
                  </a:lnTo>
                </a:path>
              </a:pathLst>
            </a:custGeom>
            <a:ln w="5054">
              <a:solidFill>
                <a:srgbClr val="F2F2F2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94" name="object 94" descr=""/>
            <p:cNvSpPr/>
            <p:nvPr/>
          </p:nvSpPr>
          <p:spPr>
            <a:xfrm>
              <a:off x="7107123" y="2890329"/>
              <a:ext cx="0" cy="120650"/>
            </a:xfrm>
            <a:custGeom>
              <a:avLst/>
              <a:gdLst/>
              <a:ahLst/>
              <a:cxnLst/>
              <a:rect l="l" t="t" r="r" b="b"/>
              <a:pathLst>
                <a:path w="0" h="120650">
                  <a:moveTo>
                    <a:pt x="0" y="120192"/>
                  </a:moveTo>
                  <a:lnTo>
                    <a:pt x="0" y="0"/>
                  </a:lnTo>
                </a:path>
              </a:pathLst>
            </a:custGeom>
            <a:ln w="505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95" name="object 95" descr=""/>
            <p:cNvSpPr/>
            <p:nvPr/>
          </p:nvSpPr>
          <p:spPr>
            <a:xfrm>
              <a:off x="548665" y="3010522"/>
              <a:ext cx="38100" cy="120650"/>
            </a:xfrm>
            <a:custGeom>
              <a:avLst/>
              <a:gdLst/>
              <a:ahLst/>
              <a:cxnLst/>
              <a:rect l="l" t="t" r="r" b="b"/>
              <a:pathLst>
                <a:path w="38100" h="120650">
                  <a:moveTo>
                    <a:pt x="37960" y="0"/>
                  </a:moveTo>
                  <a:lnTo>
                    <a:pt x="0" y="0"/>
                  </a:lnTo>
                  <a:lnTo>
                    <a:pt x="0" y="120192"/>
                  </a:lnTo>
                  <a:lnTo>
                    <a:pt x="37960" y="120192"/>
                  </a:lnTo>
                  <a:lnTo>
                    <a:pt x="37960" y="0"/>
                  </a:lnTo>
                  <a:close/>
                </a:path>
              </a:pathLst>
            </a:custGeom>
            <a:solidFill>
              <a:srgbClr val="F2F2F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96" name="object 96" descr=""/>
            <p:cNvSpPr/>
            <p:nvPr/>
          </p:nvSpPr>
          <p:spPr>
            <a:xfrm>
              <a:off x="546138" y="3010522"/>
              <a:ext cx="0" cy="120650"/>
            </a:xfrm>
            <a:custGeom>
              <a:avLst/>
              <a:gdLst/>
              <a:ahLst/>
              <a:cxnLst/>
              <a:rect l="l" t="t" r="r" b="b"/>
              <a:pathLst>
                <a:path w="0" h="120650">
                  <a:moveTo>
                    <a:pt x="0" y="120192"/>
                  </a:moveTo>
                  <a:lnTo>
                    <a:pt x="0" y="0"/>
                  </a:lnTo>
                </a:path>
              </a:pathLst>
            </a:custGeom>
            <a:ln w="5054">
              <a:solidFill>
                <a:srgbClr val="F2F2F2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97" name="object 97" descr=""/>
            <p:cNvSpPr/>
            <p:nvPr/>
          </p:nvSpPr>
          <p:spPr>
            <a:xfrm>
              <a:off x="546138" y="3010522"/>
              <a:ext cx="0" cy="120650"/>
            </a:xfrm>
            <a:custGeom>
              <a:avLst/>
              <a:gdLst/>
              <a:ahLst/>
              <a:cxnLst/>
              <a:rect l="l" t="t" r="r" b="b"/>
              <a:pathLst>
                <a:path w="0" h="120650">
                  <a:moveTo>
                    <a:pt x="0" y="120192"/>
                  </a:moveTo>
                  <a:lnTo>
                    <a:pt x="0" y="0"/>
                  </a:lnTo>
                </a:path>
              </a:pathLst>
            </a:custGeom>
            <a:ln w="505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98" name="object 98" descr=""/>
            <p:cNvSpPr/>
            <p:nvPr/>
          </p:nvSpPr>
          <p:spPr>
            <a:xfrm>
              <a:off x="586625" y="3010522"/>
              <a:ext cx="6518275" cy="120650"/>
            </a:xfrm>
            <a:custGeom>
              <a:avLst/>
              <a:gdLst/>
              <a:ahLst/>
              <a:cxnLst/>
              <a:rect l="l" t="t" r="r" b="b"/>
              <a:pathLst>
                <a:path w="6518275" h="120650">
                  <a:moveTo>
                    <a:pt x="6517957" y="0"/>
                  </a:moveTo>
                  <a:lnTo>
                    <a:pt x="6479997" y="0"/>
                  </a:lnTo>
                  <a:lnTo>
                    <a:pt x="0" y="0"/>
                  </a:lnTo>
                  <a:lnTo>
                    <a:pt x="0" y="120192"/>
                  </a:lnTo>
                  <a:lnTo>
                    <a:pt x="6479997" y="120192"/>
                  </a:lnTo>
                  <a:lnTo>
                    <a:pt x="6517957" y="120192"/>
                  </a:lnTo>
                  <a:lnTo>
                    <a:pt x="6517957" y="0"/>
                  </a:lnTo>
                  <a:close/>
                </a:path>
              </a:pathLst>
            </a:custGeom>
            <a:solidFill>
              <a:srgbClr val="F2F2F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99" name="object 99" descr=""/>
            <p:cNvSpPr/>
            <p:nvPr/>
          </p:nvSpPr>
          <p:spPr>
            <a:xfrm>
              <a:off x="7107123" y="3010522"/>
              <a:ext cx="0" cy="120650"/>
            </a:xfrm>
            <a:custGeom>
              <a:avLst/>
              <a:gdLst/>
              <a:ahLst/>
              <a:cxnLst/>
              <a:rect l="l" t="t" r="r" b="b"/>
              <a:pathLst>
                <a:path w="0" h="120650">
                  <a:moveTo>
                    <a:pt x="0" y="120192"/>
                  </a:moveTo>
                  <a:lnTo>
                    <a:pt x="0" y="0"/>
                  </a:lnTo>
                </a:path>
              </a:pathLst>
            </a:custGeom>
            <a:ln w="5054">
              <a:solidFill>
                <a:srgbClr val="F2F2F2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00" name="object 100" descr=""/>
            <p:cNvSpPr/>
            <p:nvPr/>
          </p:nvSpPr>
          <p:spPr>
            <a:xfrm>
              <a:off x="7107123" y="3010522"/>
              <a:ext cx="0" cy="120650"/>
            </a:xfrm>
            <a:custGeom>
              <a:avLst/>
              <a:gdLst/>
              <a:ahLst/>
              <a:cxnLst/>
              <a:rect l="l" t="t" r="r" b="b"/>
              <a:pathLst>
                <a:path w="0" h="120650">
                  <a:moveTo>
                    <a:pt x="0" y="120192"/>
                  </a:moveTo>
                  <a:lnTo>
                    <a:pt x="0" y="0"/>
                  </a:lnTo>
                </a:path>
              </a:pathLst>
            </a:custGeom>
            <a:ln w="505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01" name="object 101" descr=""/>
            <p:cNvSpPr/>
            <p:nvPr/>
          </p:nvSpPr>
          <p:spPr>
            <a:xfrm>
              <a:off x="548665" y="3130727"/>
              <a:ext cx="38100" cy="120650"/>
            </a:xfrm>
            <a:custGeom>
              <a:avLst/>
              <a:gdLst/>
              <a:ahLst/>
              <a:cxnLst/>
              <a:rect l="l" t="t" r="r" b="b"/>
              <a:pathLst>
                <a:path w="38100" h="120650">
                  <a:moveTo>
                    <a:pt x="37960" y="0"/>
                  </a:moveTo>
                  <a:lnTo>
                    <a:pt x="0" y="0"/>
                  </a:lnTo>
                  <a:lnTo>
                    <a:pt x="0" y="120192"/>
                  </a:lnTo>
                  <a:lnTo>
                    <a:pt x="37960" y="120192"/>
                  </a:lnTo>
                  <a:lnTo>
                    <a:pt x="37960" y="0"/>
                  </a:lnTo>
                  <a:close/>
                </a:path>
              </a:pathLst>
            </a:custGeom>
            <a:solidFill>
              <a:srgbClr val="F2F2F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02" name="object 102" descr=""/>
            <p:cNvSpPr/>
            <p:nvPr/>
          </p:nvSpPr>
          <p:spPr>
            <a:xfrm>
              <a:off x="546138" y="3130727"/>
              <a:ext cx="0" cy="120650"/>
            </a:xfrm>
            <a:custGeom>
              <a:avLst/>
              <a:gdLst/>
              <a:ahLst/>
              <a:cxnLst/>
              <a:rect l="l" t="t" r="r" b="b"/>
              <a:pathLst>
                <a:path w="0" h="120650">
                  <a:moveTo>
                    <a:pt x="0" y="120192"/>
                  </a:moveTo>
                  <a:lnTo>
                    <a:pt x="0" y="0"/>
                  </a:lnTo>
                </a:path>
              </a:pathLst>
            </a:custGeom>
            <a:ln w="5054">
              <a:solidFill>
                <a:srgbClr val="F2F2F2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03" name="object 103" descr=""/>
            <p:cNvSpPr/>
            <p:nvPr/>
          </p:nvSpPr>
          <p:spPr>
            <a:xfrm>
              <a:off x="546138" y="3130727"/>
              <a:ext cx="0" cy="120650"/>
            </a:xfrm>
            <a:custGeom>
              <a:avLst/>
              <a:gdLst/>
              <a:ahLst/>
              <a:cxnLst/>
              <a:rect l="l" t="t" r="r" b="b"/>
              <a:pathLst>
                <a:path w="0" h="120650">
                  <a:moveTo>
                    <a:pt x="0" y="120192"/>
                  </a:moveTo>
                  <a:lnTo>
                    <a:pt x="0" y="0"/>
                  </a:lnTo>
                </a:path>
              </a:pathLst>
            </a:custGeom>
            <a:ln w="505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04" name="object 104" descr=""/>
            <p:cNvSpPr/>
            <p:nvPr/>
          </p:nvSpPr>
          <p:spPr>
            <a:xfrm>
              <a:off x="586625" y="3130727"/>
              <a:ext cx="6518275" cy="120650"/>
            </a:xfrm>
            <a:custGeom>
              <a:avLst/>
              <a:gdLst/>
              <a:ahLst/>
              <a:cxnLst/>
              <a:rect l="l" t="t" r="r" b="b"/>
              <a:pathLst>
                <a:path w="6518275" h="120650">
                  <a:moveTo>
                    <a:pt x="6517957" y="0"/>
                  </a:moveTo>
                  <a:lnTo>
                    <a:pt x="6479997" y="0"/>
                  </a:lnTo>
                  <a:lnTo>
                    <a:pt x="0" y="0"/>
                  </a:lnTo>
                  <a:lnTo>
                    <a:pt x="0" y="120192"/>
                  </a:lnTo>
                  <a:lnTo>
                    <a:pt x="6479997" y="120192"/>
                  </a:lnTo>
                  <a:lnTo>
                    <a:pt x="6517957" y="120192"/>
                  </a:lnTo>
                  <a:lnTo>
                    <a:pt x="6517957" y="0"/>
                  </a:lnTo>
                  <a:close/>
                </a:path>
              </a:pathLst>
            </a:custGeom>
            <a:solidFill>
              <a:srgbClr val="F2F2F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05" name="object 105" descr=""/>
            <p:cNvSpPr/>
            <p:nvPr/>
          </p:nvSpPr>
          <p:spPr>
            <a:xfrm>
              <a:off x="7107123" y="3130727"/>
              <a:ext cx="0" cy="120650"/>
            </a:xfrm>
            <a:custGeom>
              <a:avLst/>
              <a:gdLst/>
              <a:ahLst/>
              <a:cxnLst/>
              <a:rect l="l" t="t" r="r" b="b"/>
              <a:pathLst>
                <a:path w="0" h="120650">
                  <a:moveTo>
                    <a:pt x="0" y="120192"/>
                  </a:moveTo>
                  <a:lnTo>
                    <a:pt x="0" y="0"/>
                  </a:lnTo>
                </a:path>
              </a:pathLst>
            </a:custGeom>
            <a:ln w="5054">
              <a:solidFill>
                <a:srgbClr val="F2F2F2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06" name="object 106" descr=""/>
            <p:cNvSpPr/>
            <p:nvPr/>
          </p:nvSpPr>
          <p:spPr>
            <a:xfrm>
              <a:off x="7107123" y="3130727"/>
              <a:ext cx="0" cy="120650"/>
            </a:xfrm>
            <a:custGeom>
              <a:avLst/>
              <a:gdLst/>
              <a:ahLst/>
              <a:cxnLst/>
              <a:rect l="l" t="t" r="r" b="b"/>
              <a:pathLst>
                <a:path w="0" h="120650">
                  <a:moveTo>
                    <a:pt x="0" y="120192"/>
                  </a:moveTo>
                  <a:lnTo>
                    <a:pt x="0" y="0"/>
                  </a:lnTo>
                </a:path>
              </a:pathLst>
            </a:custGeom>
            <a:ln w="505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07" name="object 107" descr=""/>
            <p:cNvSpPr/>
            <p:nvPr/>
          </p:nvSpPr>
          <p:spPr>
            <a:xfrm>
              <a:off x="548665" y="3250920"/>
              <a:ext cx="38100" cy="120650"/>
            </a:xfrm>
            <a:custGeom>
              <a:avLst/>
              <a:gdLst/>
              <a:ahLst/>
              <a:cxnLst/>
              <a:rect l="l" t="t" r="r" b="b"/>
              <a:pathLst>
                <a:path w="38100" h="120650">
                  <a:moveTo>
                    <a:pt x="37960" y="0"/>
                  </a:moveTo>
                  <a:lnTo>
                    <a:pt x="0" y="0"/>
                  </a:lnTo>
                  <a:lnTo>
                    <a:pt x="0" y="120192"/>
                  </a:lnTo>
                  <a:lnTo>
                    <a:pt x="37960" y="120192"/>
                  </a:lnTo>
                  <a:lnTo>
                    <a:pt x="37960" y="0"/>
                  </a:lnTo>
                  <a:close/>
                </a:path>
              </a:pathLst>
            </a:custGeom>
            <a:solidFill>
              <a:srgbClr val="F2F2F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08" name="object 108" descr=""/>
            <p:cNvSpPr/>
            <p:nvPr/>
          </p:nvSpPr>
          <p:spPr>
            <a:xfrm>
              <a:off x="546138" y="3250920"/>
              <a:ext cx="0" cy="120650"/>
            </a:xfrm>
            <a:custGeom>
              <a:avLst/>
              <a:gdLst/>
              <a:ahLst/>
              <a:cxnLst/>
              <a:rect l="l" t="t" r="r" b="b"/>
              <a:pathLst>
                <a:path w="0" h="120650">
                  <a:moveTo>
                    <a:pt x="0" y="120192"/>
                  </a:moveTo>
                  <a:lnTo>
                    <a:pt x="0" y="0"/>
                  </a:lnTo>
                </a:path>
              </a:pathLst>
            </a:custGeom>
            <a:ln w="5054">
              <a:solidFill>
                <a:srgbClr val="F2F2F2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09" name="object 109" descr=""/>
            <p:cNvSpPr/>
            <p:nvPr/>
          </p:nvSpPr>
          <p:spPr>
            <a:xfrm>
              <a:off x="546138" y="3250920"/>
              <a:ext cx="0" cy="120650"/>
            </a:xfrm>
            <a:custGeom>
              <a:avLst/>
              <a:gdLst/>
              <a:ahLst/>
              <a:cxnLst/>
              <a:rect l="l" t="t" r="r" b="b"/>
              <a:pathLst>
                <a:path w="0" h="120650">
                  <a:moveTo>
                    <a:pt x="0" y="120192"/>
                  </a:moveTo>
                  <a:lnTo>
                    <a:pt x="0" y="0"/>
                  </a:lnTo>
                </a:path>
              </a:pathLst>
            </a:custGeom>
            <a:ln w="505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10" name="object 110" descr=""/>
            <p:cNvSpPr/>
            <p:nvPr/>
          </p:nvSpPr>
          <p:spPr>
            <a:xfrm>
              <a:off x="586625" y="3250920"/>
              <a:ext cx="6518275" cy="120650"/>
            </a:xfrm>
            <a:custGeom>
              <a:avLst/>
              <a:gdLst/>
              <a:ahLst/>
              <a:cxnLst/>
              <a:rect l="l" t="t" r="r" b="b"/>
              <a:pathLst>
                <a:path w="6518275" h="120650">
                  <a:moveTo>
                    <a:pt x="6517957" y="0"/>
                  </a:moveTo>
                  <a:lnTo>
                    <a:pt x="6479997" y="0"/>
                  </a:lnTo>
                  <a:lnTo>
                    <a:pt x="0" y="0"/>
                  </a:lnTo>
                  <a:lnTo>
                    <a:pt x="0" y="120192"/>
                  </a:lnTo>
                  <a:lnTo>
                    <a:pt x="6479997" y="120192"/>
                  </a:lnTo>
                  <a:lnTo>
                    <a:pt x="6517957" y="120192"/>
                  </a:lnTo>
                  <a:lnTo>
                    <a:pt x="6517957" y="0"/>
                  </a:lnTo>
                  <a:close/>
                </a:path>
              </a:pathLst>
            </a:custGeom>
            <a:solidFill>
              <a:srgbClr val="F2F2F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11" name="object 111" descr=""/>
            <p:cNvSpPr/>
            <p:nvPr/>
          </p:nvSpPr>
          <p:spPr>
            <a:xfrm>
              <a:off x="7107123" y="3250920"/>
              <a:ext cx="0" cy="120650"/>
            </a:xfrm>
            <a:custGeom>
              <a:avLst/>
              <a:gdLst/>
              <a:ahLst/>
              <a:cxnLst/>
              <a:rect l="l" t="t" r="r" b="b"/>
              <a:pathLst>
                <a:path w="0" h="120650">
                  <a:moveTo>
                    <a:pt x="0" y="120192"/>
                  </a:moveTo>
                  <a:lnTo>
                    <a:pt x="0" y="0"/>
                  </a:lnTo>
                </a:path>
              </a:pathLst>
            </a:custGeom>
            <a:ln w="5054">
              <a:solidFill>
                <a:srgbClr val="F2F2F2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12" name="object 112" descr=""/>
            <p:cNvSpPr/>
            <p:nvPr/>
          </p:nvSpPr>
          <p:spPr>
            <a:xfrm>
              <a:off x="7107123" y="3250920"/>
              <a:ext cx="0" cy="120650"/>
            </a:xfrm>
            <a:custGeom>
              <a:avLst/>
              <a:gdLst/>
              <a:ahLst/>
              <a:cxnLst/>
              <a:rect l="l" t="t" r="r" b="b"/>
              <a:pathLst>
                <a:path w="0" h="120650">
                  <a:moveTo>
                    <a:pt x="0" y="120192"/>
                  </a:moveTo>
                  <a:lnTo>
                    <a:pt x="0" y="0"/>
                  </a:lnTo>
                </a:path>
              </a:pathLst>
            </a:custGeom>
            <a:ln w="505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13" name="object 113" descr=""/>
          <p:cNvSpPr txBox="1"/>
          <p:nvPr/>
        </p:nvSpPr>
        <p:spPr>
          <a:xfrm>
            <a:off x="1100670" y="3221138"/>
            <a:ext cx="578485" cy="14732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800" spc="65" b="1">
                <a:solidFill>
                  <a:srgbClr val="00AEEF"/>
                </a:solidFill>
                <a:latin typeface="Georgia"/>
                <a:cs typeface="Georgia"/>
              </a:rPr>
              <a:t>int</a:t>
            </a:r>
            <a:r>
              <a:rPr dirty="0" sz="800" spc="190" b="1">
                <a:solidFill>
                  <a:srgbClr val="00AEEF"/>
                </a:solidFill>
                <a:latin typeface="Georgia"/>
                <a:cs typeface="Georgia"/>
              </a:rPr>
              <a:t>  </a:t>
            </a:r>
            <a:r>
              <a:rPr dirty="0" sz="800">
                <a:solidFill>
                  <a:srgbClr val="007F00"/>
                </a:solidFill>
                <a:latin typeface="Calibri"/>
                <a:cs typeface="Calibri"/>
              </a:rPr>
              <a:t>i</a:t>
            </a:r>
            <a:r>
              <a:rPr dirty="0" sz="800" spc="-30">
                <a:solidFill>
                  <a:srgbClr val="007F00"/>
                </a:solidFill>
                <a:latin typeface="Calibri"/>
                <a:cs typeface="Calibri"/>
              </a:rPr>
              <a:t> </a:t>
            </a:r>
            <a:r>
              <a:rPr dirty="0" sz="800" spc="80">
                <a:solidFill>
                  <a:srgbClr val="007F00"/>
                </a:solidFill>
                <a:latin typeface="Calibri"/>
                <a:cs typeface="Calibri"/>
              </a:rPr>
              <a:t>v</a:t>
            </a:r>
            <a:r>
              <a:rPr dirty="0" sz="800" spc="-30">
                <a:solidFill>
                  <a:srgbClr val="007F00"/>
                </a:solidFill>
                <a:latin typeface="Calibri"/>
                <a:cs typeface="Calibri"/>
              </a:rPr>
              <a:t> </a:t>
            </a:r>
            <a:r>
              <a:rPr dirty="0" sz="800">
                <a:solidFill>
                  <a:srgbClr val="007F00"/>
                </a:solidFill>
                <a:latin typeface="Calibri"/>
                <a:cs typeface="Calibri"/>
              </a:rPr>
              <a:t>a</a:t>
            </a:r>
            <a:r>
              <a:rPr dirty="0" sz="800" spc="-35">
                <a:solidFill>
                  <a:srgbClr val="007F00"/>
                </a:solidFill>
                <a:latin typeface="Calibri"/>
                <a:cs typeface="Calibri"/>
              </a:rPr>
              <a:t> </a:t>
            </a:r>
            <a:r>
              <a:rPr dirty="0" sz="800">
                <a:solidFill>
                  <a:srgbClr val="007F00"/>
                </a:solidFill>
                <a:latin typeface="Calibri"/>
                <a:cs typeface="Calibri"/>
              </a:rPr>
              <a:t>l</a:t>
            </a:r>
            <a:r>
              <a:rPr dirty="0" sz="800" spc="110">
                <a:solidFill>
                  <a:srgbClr val="007F00"/>
                </a:solidFill>
                <a:latin typeface="Calibri"/>
                <a:cs typeface="Calibri"/>
              </a:rPr>
              <a:t> </a:t>
            </a:r>
            <a:r>
              <a:rPr dirty="0" sz="800" spc="-50">
                <a:latin typeface="Calibri"/>
                <a:cs typeface="Calibri"/>
              </a:rPr>
              <a:t>;</a:t>
            </a:r>
            <a:endParaRPr sz="800">
              <a:latin typeface="Calibri"/>
              <a:cs typeface="Calibri"/>
            </a:endParaRPr>
          </a:p>
        </p:txBody>
      </p:sp>
      <p:grpSp>
        <p:nvGrpSpPr>
          <p:cNvPr id="114" name="object 114" descr=""/>
          <p:cNvGrpSpPr/>
          <p:nvPr/>
        </p:nvGrpSpPr>
        <p:grpSpPr>
          <a:xfrm>
            <a:off x="543598" y="3368586"/>
            <a:ext cx="6566534" cy="1688464"/>
            <a:chOff x="543598" y="3368586"/>
            <a:chExt cx="6566534" cy="1688464"/>
          </a:xfrm>
        </p:grpSpPr>
        <p:sp>
          <p:nvSpPr>
            <p:cNvPr id="115" name="object 115" descr=""/>
            <p:cNvSpPr/>
            <p:nvPr/>
          </p:nvSpPr>
          <p:spPr>
            <a:xfrm>
              <a:off x="548665" y="3371126"/>
              <a:ext cx="38100" cy="120650"/>
            </a:xfrm>
            <a:custGeom>
              <a:avLst/>
              <a:gdLst/>
              <a:ahLst/>
              <a:cxnLst/>
              <a:rect l="l" t="t" r="r" b="b"/>
              <a:pathLst>
                <a:path w="38100" h="120650">
                  <a:moveTo>
                    <a:pt x="37960" y="0"/>
                  </a:moveTo>
                  <a:lnTo>
                    <a:pt x="0" y="0"/>
                  </a:lnTo>
                  <a:lnTo>
                    <a:pt x="0" y="120192"/>
                  </a:lnTo>
                  <a:lnTo>
                    <a:pt x="37960" y="120192"/>
                  </a:lnTo>
                  <a:lnTo>
                    <a:pt x="37960" y="0"/>
                  </a:lnTo>
                  <a:close/>
                </a:path>
              </a:pathLst>
            </a:custGeom>
            <a:solidFill>
              <a:srgbClr val="F2F2F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16" name="object 116" descr=""/>
            <p:cNvSpPr/>
            <p:nvPr/>
          </p:nvSpPr>
          <p:spPr>
            <a:xfrm>
              <a:off x="546138" y="3371126"/>
              <a:ext cx="0" cy="120650"/>
            </a:xfrm>
            <a:custGeom>
              <a:avLst/>
              <a:gdLst/>
              <a:ahLst/>
              <a:cxnLst/>
              <a:rect l="l" t="t" r="r" b="b"/>
              <a:pathLst>
                <a:path w="0" h="120650">
                  <a:moveTo>
                    <a:pt x="0" y="120192"/>
                  </a:moveTo>
                  <a:lnTo>
                    <a:pt x="0" y="0"/>
                  </a:lnTo>
                </a:path>
              </a:pathLst>
            </a:custGeom>
            <a:ln w="5054">
              <a:solidFill>
                <a:srgbClr val="F2F2F2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17" name="object 117" descr=""/>
            <p:cNvSpPr/>
            <p:nvPr/>
          </p:nvSpPr>
          <p:spPr>
            <a:xfrm>
              <a:off x="546138" y="3371126"/>
              <a:ext cx="0" cy="120650"/>
            </a:xfrm>
            <a:custGeom>
              <a:avLst/>
              <a:gdLst/>
              <a:ahLst/>
              <a:cxnLst/>
              <a:rect l="l" t="t" r="r" b="b"/>
              <a:pathLst>
                <a:path w="0" h="120650">
                  <a:moveTo>
                    <a:pt x="0" y="120192"/>
                  </a:moveTo>
                  <a:lnTo>
                    <a:pt x="0" y="0"/>
                  </a:lnTo>
                </a:path>
              </a:pathLst>
            </a:custGeom>
            <a:ln w="505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18" name="object 118" descr=""/>
            <p:cNvSpPr/>
            <p:nvPr/>
          </p:nvSpPr>
          <p:spPr>
            <a:xfrm>
              <a:off x="586625" y="3371125"/>
              <a:ext cx="6518275" cy="120650"/>
            </a:xfrm>
            <a:custGeom>
              <a:avLst/>
              <a:gdLst/>
              <a:ahLst/>
              <a:cxnLst/>
              <a:rect l="l" t="t" r="r" b="b"/>
              <a:pathLst>
                <a:path w="6518275" h="120650">
                  <a:moveTo>
                    <a:pt x="6517957" y="0"/>
                  </a:moveTo>
                  <a:lnTo>
                    <a:pt x="6479997" y="0"/>
                  </a:lnTo>
                  <a:lnTo>
                    <a:pt x="0" y="0"/>
                  </a:lnTo>
                  <a:lnTo>
                    <a:pt x="0" y="120192"/>
                  </a:lnTo>
                  <a:lnTo>
                    <a:pt x="6479997" y="120192"/>
                  </a:lnTo>
                  <a:lnTo>
                    <a:pt x="6517957" y="120192"/>
                  </a:lnTo>
                  <a:lnTo>
                    <a:pt x="6517957" y="0"/>
                  </a:lnTo>
                  <a:close/>
                </a:path>
              </a:pathLst>
            </a:custGeom>
            <a:solidFill>
              <a:srgbClr val="F2F2F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19" name="object 119" descr=""/>
            <p:cNvSpPr/>
            <p:nvPr/>
          </p:nvSpPr>
          <p:spPr>
            <a:xfrm>
              <a:off x="7107123" y="3371126"/>
              <a:ext cx="0" cy="120650"/>
            </a:xfrm>
            <a:custGeom>
              <a:avLst/>
              <a:gdLst/>
              <a:ahLst/>
              <a:cxnLst/>
              <a:rect l="l" t="t" r="r" b="b"/>
              <a:pathLst>
                <a:path w="0" h="120650">
                  <a:moveTo>
                    <a:pt x="0" y="120192"/>
                  </a:moveTo>
                  <a:lnTo>
                    <a:pt x="0" y="0"/>
                  </a:lnTo>
                </a:path>
              </a:pathLst>
            </a:custGeom>
            <a:ln w="5054">
              <a:solidFill>
                <a:srgbClr val="F2F2F2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20" name="object 120" descr=""/>
            <p:cNvSpPr/>
            <p:nvPr/>
          </p:nvSpPr>
          <p:spPr>
            <a:xfrm>
              <a:off x="7107123" y="3371126"/>
              <a:ext cx="0" cy="120650"/>
            </a:xfrm>
            <a:custGeom>
              <a:avLst/>
              <a:gdLst/>
              <a:ahLst/>
              <a:cxnLst/>
              <a:rect l="l" t="t" r="r" b="b"/>
              <a:pathLst>
                <a:path w="0" h="120650">
                  <a:moveTo>
                    <a:pt x="0" y="120192"/>
                  </a:moveTo>
                  <a:lnTo>
                    <a:pt x="0" y="0"/>
                  </a:lnTo>
                </a:path>
              </a:pathLst>
            </a:custGeom>
            <a:ln w="505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21" name="object 121" descr=""/>
            <p:cNvSpPr/>
            <p:nvPr/>
          </p:nvSpPr>
          <p:spPr>
            <a:xfrm>
              <a:off x="548665" y="3491319"/>
              <a:ext cx="38100" cy="120650"/>
            </a:xfrm>
            <a:custGeom>
              <a:avLst/>
              <a:gdLst/>
              <a:ahLst/>
              <a:cxnLst/>
              <a:rect l="l" t="t" r="r" b="b"/>
              <a:pathLst>
                <a:path w="38100" h="120650">
                  <a:moveTo>
                    <a:pt x="37960" y="0"/>
                  </a:moveTo>
                  <a:lnTo>
                    <a:pt x="0" y="0"/>
                  </a:lnTo>
                  <a:lnTo>
                    <a:pt x="0" y="120192"/>
                  </a:lnTo>
                  <a:lnTo>
                    <a:pt x="37960" y="120192"/>
                  </a:lnTo>
                  <a:lnTo>
                    <a:pt x="37960" y="0"/>
                  </a:lnTo>
                  <a:close/>
                </a:path>
              </a:pathLst>
            </a:custGeom>
            <a:solidFill>
              <a:srgbClr val="F2F2F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22" name="object 122" descr=""/>
            <p:cNvSpPr/>
            <p:nvPr/>
          </p:nvSpPr>
          <p:spPr>
            <a:xfrm>
              <a:off x="546138" y="3491319"/>
              <a:ext cx="0" cy="120650"/>
            </a:xfrm>
            <a:custGeom>
              <a:avLst/>
              <a:gdLst/>
              <a:ahLst/>
              <a:cxnLst/>
              <a:rect l="l" t="t" r="r" b="b"/>
              <a:pathLst>
                <a:path w="0" h="120650">
                  <a:moveTo>
                    <a:pt x="0" y="120192"/>
                  </a:moveTo>
                  <a:lnTo>
                    <a:pt x="0" y="0"/>
                  </a:lnTo>
                </a:path>
              </a:pathLst>
            </a:custGeom>
            <a:ln w="5054">
              <a:solidFill>
                <a:srgbClr val="F2F2F2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23" name="object 123" descr=""/>
            <p:cNvSpPr/>
            <p:nvPr/>
          </p:nvSpPr>
          <p:spPr>
            <a:xfrm>
              <a:off x="546138" y="3491319"/>
              <a:ext cx="0" cy="120650"/>
            </a:xfrm>
            <a:custGeom>
              <a:avLst/>
              <a:gdLst/>
              <a:ahLst/>
              <a:cxnLst/>
              <a:rect l="l" t="t" r="r" b="b"/>
              <a:pathLst>
                <a:path w="0" h="120650">
                  <a:moveTo>
                    <a:pt x="0" y="120192"/>
                  </a:moveTo>
                  <a:lnTo>
                    <a:pt x="0" y="0"/>
                  </a:lnTo>
                </a:path>
              </a:pathLst>
            </a:custGeom>
            <a:ln w="505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24" name="object 124" descr=""/>
            <p:cNvSpPr/>
            <p:nvPr/>
          </p:nvSpPr>
          <p:spPr>
            <a:xfrm>
              <a:off x="586625" y="3491318"/>
              <a:ext cx="6518275" cy="120650"/>
            </a:xfrm>
            <a:custGeom>
              <a:avLst/>
              <a:gdLst/>
              <a:ahLst/>
              <a:cxnLst/>
              <a:rect l="l" t="t" r="r" b="b"/>
              <a:pathLst>
                <a:path w="6518275" h="120650">
                  <a:moveTo>
                    <a:pt x="6517957" y="0"/>
                  </a:moveTo>
                  <a:lnTo>
                    <a:pt x="6479997" y="0"/>
                  </a:lnTo>
                  <a:lnTo>
                    <a:pt x="0" y="0"/>
                  </a:lnTo>
                  <a:lnTo>
                    <a:pt x="0" y="120192"/>
                  </a:lnTo>
                  <a:lnTo>
                    <a:pt x="6479997" y="120192"/>
                  </a:lnTo>
                  <a:lnTo>
                    <a:pt x="6517957" y="120192"/>
                  </a:lnTo>
                  <a:lnTo>
                    <a:pt x="6517957" y="0"/>
                  </a:lnTo>
                  <a:close/>
                </a:path>
              </a:pathLst>
            </a:custGeom>
            <a:solidFill>
              <a:srgbClr val="F2F2F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25" name="object 125" descr=""/>
            <p:cNvSpPr/>
            <p:nvPr/>
          </p:nvSpPr>
          <p:spPr>
            <a:xfrm>
              <a:off x="7107123" y="3491319"/>
              <a:ext cx="0" cy="120650"/>
            </a:xfrm>
            <a:custGeom>
              <a:avLst/>
              <a:gdLst/>
              <a:ahLst/>
              <a:cxnLst/>
              <a:rect l="l" t="t" r="r" b="b"/>
              <a:pathLst>
                <a:path w="0" h="120650">
                  <a:moveTo>
                    <a:pt x="0" y="120192"/>
                  </a:moveTo>
                  <a:lnTo>
                    <a:pt x="0" y="0"/>
                  </a:lnTo>
                </a:path>
              </a:pathLst>
            </a:custGeom>
            <a:ln w="5054">
              <a:solidFill>
                <a:srgbClr val="F2F2F2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26" name="object 126" descr=""/>
            <p:cNvSpPr/>
            <p:nvPr/>
          </p:nvSpPr>
          <p:spPr>
            <a:xfrm>
              <a:off x="7107123" y="3491319"/>
              <a:ext cx="0" cy="120650"/>
            </a:xfrm>
            <a:custGeom>
              <a:avLst/>
              <a:gdLst/>
              <a:ahLst/>
              <a:cxnLst/>
              <a:rect l="l" t="t" r="r" b="b"/>
              <a:pathLst>
                <a:path w="0" h="120650">
                  <a:moveTo>
                    <a:pt x="0" y="120192"/>
                  </a:moveTo>
                  <a:lnTo>
                    <a:pt x="0" y="0"/>
                  </a:lnTo>
                </a:path>
              </a:pathLst>
            </a:custGeom>
            <a:ln w="505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27" name="object 127" descr=""/>
            <p:cNvSpPr/>
            <p:nvPr/>
          </p:nvSpPr>
          <p:spPr>
            <a:xfrm>
              <a:off x="548665" y="3611524"/>
              <a:ext cx="38100" cy="120650"/>
            </a:xfrm>
            <a:custGeom>
              <a:avLst/>
              <a:gdLst/>
              <a:ahLst/>
              <a:cxnLst/>
              <a:rect l="l" t="t" r="r" b="b"/>
              <a:pathLst>
                <a:path w="38100" h="120650">
                  <a:moveTo>
                    <a:pt x="37960" y="0"/>
                  </a:moveTo>
                  <a:lnTo>
                    <a:pt x="0" y="0"/>
                  </a:lnTo>
                  <a:lnTo>
                    <a:pt x="0" y="120192"/>
                  </a:lnTo>
                  <a:lnTo>
                    <a:pt x="37960" y="120192"/>
                  </a:lnTo>
                  <a:lnTo>
                    <a:pt x="37960" y="0"/>
                  </a:lnTo>
                  <a:close/>
                </a:path>
              </a:pathLst>
            </a:custGeom>
            <a:solidFill>
              <a:srgbClr val="F2F2F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28" name="object 128" descr=""/>
            <p:cNvSpPr/>
            <p:nvPr/>
          </p:nvSpPr>
          <p:spPr>
            <a:xfrm>
              <a:off x="546138" y="3611524"/>
              <a:ext cx="0" cy="120650"/>
            </a:xfrm>
            <a:custGeom>
              <a:avLst/>
              <a:gdLst/>
              <a:ahLst/>
              <a:cxnLst/>
              <a:rect l="l" t="t" r="r" b="b"/>
              <a:pathLst>
                <a:path w="0" h="120650">
                  <a:moveTo>
                    <a:pt x="0" y="120192"/>
                  </a:moveTo>
                  <a:lnTo>
                    <a:pt x="0" y="0"/>
                  </a:lnTo>
                </a:path>
              </a:pathLst>
            </a:custGeom>
            <a:ln w="5054">
              <a:solidFill>
                <a:srgbClr val="F2F2F2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29" name="object 129" descr=""/>
            <p:cNvSpPr/>
            <p:nvPr/>
          </p:nvSpPr>
          <p:spPr>
            <a:xfrm>
              <a:off x="546138" y="3611524"/>
              <a:ext cx="0" cy="120650"/>
            </a:xfrm>
            <a:custGeom>
              <a:avLst/>
              <a:gdLst/>
              <a:ahLst/>
              <a:cxnLst/>
              <a:rect l="l" t="t" r="r" b="b"/>
              <a:pathLst>
                <a:path w="0" h="120650">
                  <a:moveTo>
                    <a:pt x="0" y="120192"/>
                  </a:moveTo>
                  <a:lnTo>
                    <a:pt x="0" y="0"/>
                  </a:lnTo>
                </a:path>
              </a:pathLst>
            </a:custGeom>
            <a:ln w="505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30" name="object 130" descr=""/>
            <p:cNvSpPr/>
            <p:nvPr/>
          </p:nvSpPr>
          <p:spPr>
            <a:xfrm>
              <a:off x="586625" y="3611524"/>
              <a:ext cx="6518275" cy="120650"/>
            </a:xfrm>
            <a:custGeom>
              <a:avLst/>
              <a:gdLst/>
              <a:ahLst/>
              <a:cxnLst/>
              <a:rect l="l" t="t" r="r" b="b"/>
              <a:pathLst>
                <a:path w="6518275" h="120650">
                  <a:moveTo>
                    <a:pt x="6517957" y="0"/>
                  </a:moveTo>
                  <a:lnTo>
                    <a:pt x="6479997" y="0"/>
                  </a:lnTo>
                  <a:lnTo>
                    <a:pt x="0" y="0"/>
                  </a:lnTo>
                  <a:lnTo>
                    <a:pt x="0" y="120192"/>
                  </a:lnTo>
                  <a:lnTo>
                    <a:pt x="6479997" y="120192"/>
                  </a:lnTo>
                  <a:lnTo>
                    <a:pt x="6517957" y="120192"/>
                  </a:lnTo>
                  <a:lnTo>
                    <a:pt x="6517957" y="0"/>
                  </a:lnTo>
                  <a:close/>
                </a:path>
              </a:pathLst>
            </a:custGeom>
            <a:solidFill>
              <a:srgbClr val="F2F2F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31" name="object 131" descr=""/>
            <p:cNvSpPr/>
            <p:nvPr/>
          </p:nvSpPr>
          <p:spPr>
            <a:xfrm>
              <a:off x="7107123" y="3611524"/>
              <a:ext cx="0" cy="120650"/>
            </a:xfrm>
            <a:custGeom>
              <a:avLst/>
              <a:gdLst/>
              <a:ahLst/>
              <a:cxnLst/>
              <a:rect l="l" t="t" r="r" b="b"/>
              <a:pathLst>
                <a:path w="0" h="120650">
                  <a:moveTo>
                    <a:pt x="0" y="120192"/>
                  </a:moveTo>
                  <a:lnTo>
                    <a:pt x="0" y="0"/>
                  </a:lnTo>
                </a:path>
              </a:pathLst>
            </a:custGeom>
            <a:ln w="5054">
              <a:solidFill>
                <a:srgbClr val="F2F2F2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32" name="object 132" descr=""/>
            <p:cNvSpPr/>
            <p:nvPr/>
          </p:nvSpPr>
          <p:spPr>
            <a:xfrm>
              <a:off x="7107123" y="3611524"/>
              <a:ext cx="0" cy="120650"/>
            </a:xfrm>
            <a:custGeom>
              <a:avLst/>
              <a:gdLst/>
              <a:ahLst/>
              <a:cxnLst/>
              <a:rect l="l" t="t" r="r" b="b"/>
              <a:pathLst>
                <a:path w="0" h="120650">
                  <a:moveTo>
                    <a:pt x="0" y="120192"/>
                  </a:moveTo>
                  <a:lnTo>
                    <a:pt x="0" y="0"/>
                  </a:lnTo>
                </a:path>
              </a:pathLst>
            </a:custGeom>
            <a:ln w="505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33" name="object 133" descr=""/>
            <p:cNvSpPr/>
            <p:nvPr/>
          </p:nvSpPr>
          <p:spPr>
            <a:xfrm>
              <a:off x="548665" y="3731717"/>
              <a:ext cx="38100" cy="120650"/>
            </a:xfrm>
            <a:custGeom>
              <a:avLst/>
              <a:gdLst/>
              <a:ahLst/>
              <a:cxnLst/>
              <a:rect l="l" t="t" r="r" b="b"/>
              <a:pathLst>
                <a:path w="38100" h="120650">
                  <a:moveTo>
                    <a:pt x="37960" y="0"/>
                  </a:moveTo>
                  <a:lnTo>
                    <a:pt x="0" y="0"/>
                  </a:lnTo>
                  <a:lnTo>
                    <a:pt x="0" y="120192"/>
                  </a:lnTo>
                  <a:lnTo>
                    <a:pt x="37960" y="120192"/>
                  </a:lnTo>
                  <a:lnTo>
                    <a:pt x="37960" y="0"/>
                  </a:lnTo>
                  <a:close/>
                </a:path>
              </a:pathLst>
            </a:custGeom>
            <a:solidFill>
              <a:srgbClr val="F2F2F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34" name="object 134" descr=""/>
            <p:cNvSpPr/>
            <p:nvPr/>
          </p:nvSpPr>
          <p:spPr>
            <a:xfrm>
              <a:off x="546138" y="3731717"/>
              <a:ext cx="0" cy="120650"/>
            </a:xfrm>
            <a:custGeom>
              <a:avLst/>
              <a:gdLst/>
              <a:ahLst/>
              <a:cxnLst/>
              <a:rect l="l" t="t" r="r" b="b"/>
              <a:pathLst>
                <a:path w="0" h="120650">
                  <a:moveTo>
                    <a:pt x="0" y="120192"/>
                  </a:moveTo>
                  <a:lnTo>
                    <a:pt x="0" y="0"/>
                  </a:lnTo>
                </a:path>
              </a:pathLst>
            </a:custGeom>
            <a:ln w="5054">
              <a:solidFill>
                <a:srgbClr val="F2F2F2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35" name="object 135" descr=""/>
            <p:cNvSpPr/>
            <p:nvPr/>
          </p:nvSpPr>
          <p:spPr>
            <a:xfrm>
              <a:off x="546138" y="3731717"/>
              <a:ext cx="0" cy="120650"/>
            </a:xfrm>
            <a:custGeom>
              <a:avLst/>
              <a:gdLst/>
              <a:ahLst/>
              <a:cxnLst/>
              <a:rect l="l" t="t" r="r" b="b"/>
              <a:pathLst>
                <a:path w="0" h="120650">
                  <a:moveTo>
                    <a:pt x="0" y="120192"/>
                  </a:moveTo>
                  <a:lnTo>
                    <a:pt x="0" y="0"/>
                  </a:lnTo>
                </a:path>
              </a:pathLst>
            </a:custGeom>
            <a:ln w="505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36" name="object 136" descr=""/>
            <p:cNvSpPr/>
            <p:nvPr/>
          </p:nvSpPr>
          <p:spPr>
            <a:xfrm>
              <a:off x="586625" y="3731717"/>
              <a:ext cx="6518275" cy="120650"/>
            </a:xfrm>
            <a:custGeom>
              <a:avLst/>
              <a:gdLst/>
              <a:ahLst/>
              <a:cxnLst/>
              <a:rect l="l" t="t" r="r" b="b"/>
              <a:pathLst>
                <a:path w="6518275" h="120650">
                  <a:moveTo>
                    <a:pt x="6517957" y="0"/>
                  </a:moveTo>
                  <a:lnTo>
                    <a:pt x="6479997" y="0"/>
                  </a:lnTo>
                  <a:lnTo>
                    <a:pt x="0" y="0"/>
                  </a:lnTo>
                  <a:lnTo>
                    <a:pt x="0" y="120192"/>
                  </a:lnTo>
                  <a:lnTo>
                    <a:pt x="6479997" y="120192"/>
                  </a:lnTo>
                  <a:lnTo>
                    <a:pt x="6517957" y="120192"/>
                  </a:lnTo>
                  <a:lnTo>
                    <a:pt x="6517957" y="0"/>
                  </a:lnTo>
                  <a:close/>
                </a:path>
              </a:pathLst>
            </a:custGeom>
            <a:solidFill>
              <a:srgbClr val="F2F2F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37" name="object 137" descr=""/>
            <p:cNvSpPr/>
            <p:nvPr/>
          </p:nvSpPr>
          <p:spPr>
            <a:xfrm>
              <a:off x="7107123" y="3731717"/>
              <a:ext cx="0" cy="120650"/>
            </a:xfrm>
            <a:custGeom>
              <a:avLst/>
              <a:gdLst/>
              <a:ahLst/>
              <a:cxnLst/>
              <a:rect l="l" t="t" r="r" b="b"/>
              <a:pathLst>
                <a:path w="0" h="120650">
                  <a:moveTo>
                    <a:pt x="0" y="120192"/>
                  </a:moveTo>
                  <a:lnTo>
                    <a:pt x="0" y="0"/>
                  </a:lnTo>
                </a:path>
              </a:pathLst>
            </a:custGeom>
            <a:ln w="5054">
              <a:solidFill>
                <a:srgbClr val="F2F2F2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38" name="object 138" descr=""/>
            <p:cNvSpPr/>
            <p:nvPr/>
          </p:nvSpPr>
          <p:spPr>
            <a:xfrm>
              <a:off x="7107123" y="3731717"/>
              <a:ext cx="0" cy="120650"/>
            </a:xfrm>
            <a:custGeom>
              <a:avLst/>
              <a:gdLst/>
              <a:ahLst/>
              <a:cxnLst/>
              <a:rect l="l" t="t" r="r" b="b"/>
              <a:pathLst>
                <a:path w="0" h="120650">
                  <a:moveTo>
                    <a:pt x="0" y="120192"/>
                  </a:moveTo>
                  <a:lnTo>
                    <a:pt x="0" y="0"/>
                  </a:lnTo>
                </a:path>
              </a:pathLst>
            </a:custGeom>
            <a:ln w="505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39" name="object 139" descr=""/>
            <p:cNvSpPr/>
            <p:nvPr/>
          </p:nvSpPr>
          <p:spPr>
            <a:xfrm>
              <a:off x="548665" y="3851922"/>
              <a:ext cx="38100" cy="120650"/>
            </a:xfrm>
            <a:custGeom>
              <a:avLst/>
              <a:gdLst/>
              <a:ahLst/>
              <a:cxnLst/>
              <a:rect l="l" t="t" r="r" b="b"/>
              <a:pathLst>
                <a:path w="38100" h="120650">
                  <a:moveTo>
                    <a:pt x="37960" y="0"/>
                  </a:moveTo>
                  <a:lnTo>
                    <a:pt x="0" y="0"/>
                  </a:lnTo>
                  <a:lnTo>
                    <a:pt x="0" y="120192"/>
                  </a:lnTo>
                  <a:lnTo>
                    <a:pt x="37960" y="120192"/>
                  </a:lnTo>
                  <a:lnTo>
                    <a:pt x="37960" y="0"/>
                  </a:lnTo>
                  <a:close/>
                </a:path>
              </a:pathLst>
            </a:custGeom>
            <a:solidFill>
              <a:srgbClr val="F2F2F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40" name="object 140" descr=""/>
            <p:cNvSpPr/>
            <p:nvPr/>
          </p:nvSpPr>
          <p:spPr>
            <a:xfrm>
              <a:off x="546138" y="3851922"/>
              <a:ext cx="0" cy="120650"/>
            </a:xfrm>
            <a:custGeom>
              <a:avLst/>
              <a:gdLst/>
              <a:ahLst/>
              <a:cxnLst/>
              <a:rect l="l" t="t" r="r" b="b"/>
              <a:pathLst>
                <a:path w="0" h="120650">
                  <a:moveTo>
                    <a:pt x="0" y="120192"/>
                  </a:moveTo>
                  <a:lnTo>
                    <a:pt x="0" y="0"/>
                  </a:lnTo>
                </a:path>
              </a:pathLst>
            </a:custGeom>
            <a:ln w="5054">
              <a:solidFill>
                <a:srgbClr val="F2F2F2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41" name="object 141" descr=""/>
            <p:cNvSpPr/>
            <p:nvPr/>
          </p:nvSpPr>
          <p:spPr>
            <a:xfrm>
              <a:off x="546138" y="3851922"/>
              <a:ext cx="0" cy="120650"/>
            </a:xfrm>
            <a:custGeom>
              <a:avLst/>
              <a:gdLst/>
              <a:ahLst/>
              <a:cxnLst/>
              <a:rect l="l" t="t" r="r" b="b"/>
              <a:pathLst>
                <a:path w="0" h="120650">
                  <a:moveTo>
                    <a:pt x="0" y="120192"/>
                  </a:moveTo>
                  <a:lnTo>
                    <a:pt x="0" y="0"/>
                  </a:lnTo>
                </a:path>
              </a:pathLst>
            </a:custGeom>
            <a:ln w="505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42" name="object 142" descr=""/>
            <p:cNvSpPr/>
            <p:nvPr/>
          </p:nvSpPr>
          <p:spPr>
            <a:xfrm>
              <a:off x="586625" y="3851922"/>
              <a:ext cx="6518275" cy="120650"/>
            </a:xfrm>
            <a:custGeom>
              <a:avLst/>
              <a:gdLst/>
              <a:ahLst/>
              <a:cxnLst/>
              <a:rect l="l" t="t" r="r" b="b"/>
              <a:pathLst>
                <a:path w="6518275" h="120650">
                  <a:moveTo>
                    <a:pt x="6517957" y="0"/>
                  </a:moveTo>
                  <a:lnTo>
                    <a:pt x="6479997" y="0"/>
                  </a:lnTo>
                  <a:lnTo>
                    <a:pt x="0" y="0"/>
                  </a:lnTo>
                  <a:lnTo>
                    <a:pt x="0" y="120192"/>
                  </a:lnTo>
                  <a:lnTo>
                    <a:pt x="6479997" y="120192"/>
                  </a:lnTo>
                  <a:lnTo>
                    <a:pt x="6517957" y="120192"/>
                  </a:lnTo>
                  <a:lnTo>
                    <a:pt x="6517957" y="0"/>
                  </a:lnTo>
                  <a:close/>
                </a:path>
              </a:pathLst>
            </a:custGeom>
            <a:solidFill>
              <a:srgbClr val="F2F2F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43" name="object 143" descr=""/>
            <p:cNvSpPr/>
            <p:nvPr/>
          </p:nvSpPr>
          <p:spPr>
            <a:xfrm>
              <a:off x="7107123" y="3851922"/>
              <a:ext cx="0" cy="120650"/>
            </a:xfrm>
            <a:custGeom>
              <a:avLst/>
              <a:gdLst/>
              <a:ahLst/>
              <a:cxnLst/>
              <a:rect l="l" t="t" r="r" b="b"/>
              <a:pathLst>
                <a:path w="0" h="120650">
                  <a:moveTo>
                    <a:pt x="0" y="120192"/>
                  </a:moveTo>
                  <a:lnTo>
                    <a:pt x="0" y="0"/>
                  </a:lnTo>
                </a:path>
              </a:pathLst>
            </a:custGeom>
            <a:ln w="5054">
              <a:solidFill>
                <a:srgbClr val="F2F2F2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44" name="object 144" descr=""/>
            <p:cNvSpPr/>
            <p:nvPr/>
          </p:nvSpPr>
          <p:spPr>
            <a:xfrm>
              <a:off x="7107123" y="3851922"/>
              <a:ext cx="0" cy="120650"/>
            </a:xfrm>
            <a:custGeom>
              <a:avLst/>
              <a:gdLst/>
              <a:ahLst/>
              <a:cxnLst/>
              <a:rect l="l" t="t" r="r" b="b"/>
              <a:pathLst>
                <a:path w="0" h="120650">
                  <a:moveTo>
                    <a:pt x="0" y="120192"/>
                  </a:moveTo>
                  <a:lnTo>
                    <a:pt x="0" y="0"/>
                  </a:lnTo>
                </a:path>
              </a:pathLst>
            </a:custGeom>
            <a:ln w="505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45" name="object 145" descr=""/>
            <p:cNvSpPr/>
            <p:nvPr/>
          </p:nvSpPr>
          <p:spPr>
            <a:xfrm>
              <a:off x="548665" y="3972115"/>
              <a:ext cx="38100" cy="120650"/>
            </a:xfrm>
            <a:custGeom>
              <a:avLst/>
              <a:gdLst/>
              <a:ahLst/>
              <a:cxnLst/>
              <a:rect l="l" t="t" r="r" b="b"/>
              <a:pathLst>
                <a:path w="38100" h="120650">
                  <a:moveTo>
                    <a:pt x="37960" y="0"/>
                  </a:moveTo>
                  <a:lnTo>
                    <a:pt x="0" y="0"/>
                  </a:lnTo>
                  <a:lnTo>
                    <a:pt x="0" y="120192"/>
                  </a:lnTo>
                  <a:lnTo>
                    <a:pt x="37960" y="120192"/>
                  </a:lnTo>
                  <a:lnTo>
                    <a:pt x="37960" y="0"/>
                  </a:lnTo>
                  <a:close/>
                </a:path>
              </a:pathLst>
            </a:custGeom>
            <a:solidFill>
              <a:srgbClr val="F2F2F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46" name="object 146" descr=""/>
            <p:cNvSpPr/>
            <p:nvPr/>
          </p:nvSpPr>
          <p:spPr>
            <a:xfrm>
              <a:off x="546138" y="3972115"/>
              <a:ext cx="0" cy="120650"/>
            </a:xfrm>
            <a:custGeom>
              <a:avLst/>
              <a:gdLst/>
              <a:ahLst/>
              <a:cxnLst/>
              <a:rect l="l" t="t" r="r" b="b"/>
              <a:pathLst>
                <a:path w="0" h="120650">
                  <a:moveTo>
                    <a:pt x="0" y="120192"/>
                  </a:moveTo>
                  <a:lnTo>
                    <a:pt x="0" y="0"/>
                  </a:lnTo>
                </a:path>
              </a:pathLst>
            </a:custGeom>
            <a:ln w="5054">
              <a:solidFill>
                <a:srgbClr val="F2F2F2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47" name="object 147" descr=""/>
            <p:cNvSpPr/>
            <p:nvPr/>
          </p:nvSpPr>
          <p:spPr>
            <a:xfrm>
              <a:off x="546138" y="3972115"/>
              <a:ext cx="0" cy="120650"/>
            </a:xfrm>
            <a:custGeom>
              <a:avLst/>
              <a:gdLst/>
              <a:ahLst/>
              <a:cxnLst/>
              <a:rect l="l" t="t" r="r" b="b"/>
              <a:pathLst>
                <a:path w="0" h="120650">
                  <a:moveTo>
                    <a:pt x="0" y="120192"/>
                  </a:moveTo>
                  <a:lnTo>
                    <a:pt x="0" y="0"/>
                  </a:lnTo>
                </a:path>
              </a:pathLst>
            </a:custGeom>
            <a:ln w="505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48" name="object 148" descr=""/>
            <p:cNvSpPr/>
            <p:nvPr/>
          </p:nvSpPr>
          <p:spPr>
            <a:xfrm>
              <a:off x="586625" y="3972115"/>
              <a:ext cx="6518275" cy="120650"/>
            </a:xfrm>
            <a:custGeom>
              <a:avLst/>
              <a:gdLst/>
              <a:ahLst/>
              <a:cxnLst/>
              <a:rect l="l" t="t" r="r" b="b"/>
              <a:pathLst>
                <a:path w="6518275" h="120650">
                  <a:moveTo>
                    <a:pt x="6517957" y="0"/>
                  </a:moveTo>
                  <a:lnTo>
                    <a:pt x="6479997" y="0"/>
                  </a:lnTo>
                  <a:lnTo>
                    <a:pt x="0" y="0"/>
                  </a:lnTo>
                  <a:lnTo>
                    <a:pt x="0" y="120205"/>
                  </a:lnTo>
                  <a:lnTo>
                    <a:pt x="6479997" y="120205"/>
                  </a:lnTo>
                  <a:lnTo>
                    <a:pt x="6517957" y="120205"/>
                  </a:lnTo>
                  <a:lnTo>
                    <a:pt x="6517957" y="0"/>
                  </a:lnTo>
                  <a:close/>
                </a:path>
              </a:pathLst>
            </a:custGeom>
            <a:solidFill>
              <a:srgbClr val="F2F2F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49" name="object 149" descr=""/>
            <p:cNvSpPr/>
            <p:nvPr/>
          </p:nvSpPr>
          <p:spPr>
            <a:xfrm>
              <a:off x="7107123" y="3972115"/>
              <a:ext cx="0" cy="120650"/>
            </a:xfrm>
            <a:custGeom>
              <a:avLst/>
              <a:gdLst/>
              <a:ahLst/>
              <a:cxnLst/>
              <a:rect l="l" t="t" r="r" b="b"/>
              <a:pathLst>
                <a:path w="0" h="120650">
                  <a:moveTo>
                    <a:pt x="0" y="120192"/>
                  </a:moveTo>
                  <a:lnTo>
                    <a:pt x="0" y="0"/>
                  </a:lnTo>
                </a:path>
              </a:pathLst>
            </a:custGeom>
            <a:ln w="5054">
              <a:solidFill>
                <a:srgbClr val="F2F2F2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50" name="object 150" descr=""/>
            <p:cNvSpPr/>
            <p:nvPr/>
          </p:nvSpPr>
          <p:spPr>
            <a:xfrm>
              <a:off x="7107123" y="3972115"/>
              <a:ext cx="0" cy="120650"/>
            </a:xfrm>
            <a:custGeom>
              <a:avLst/>
              <a:gdLst/>
              <a:ahLst/>
              <a:cxnLst/>
              <a:rect l="l" t="t" r="r" b="b"/>
              <a:pathLst>
                <a:path w="0" h="120650">
                  <a:moveTo>
                    <a:pt x="0" y="120192"/>
                  </a:moveTo>
                  <a:lnTo>
                    <a:pt x="0" y="0"/>
                  </a:lnTo>
                </a:path>
              </a:pathLst>
            </a:custGeom>
            <a:ln w="505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51" name="object 151" descr=""/>
            <p:cNvSpPr/>
            <p:nvPr/>
          </p:nvSpPr>
          <p:spPr>
            <a:xfrm>
              <a:off x="548665" y="4092321"/>
              <a:ext cx="38100" cy="120650"/>
            </a:xfrm>
            <a:custGeom>
              <a:avLst/>
              <a:gdLst/>
              <a:ahLst/>
              <a:cxnLst/>
              <a:rect l="l" t="t" r="r" b="b"/>
              <a:pathLst>
                <a:path w="38100" h="120650">
                  <a:moveTo>
                    <a:pt x="37960" y="0"/>
                  </a:moveTo>
                  <a:lnTo>
                    <a:pt x="0" y="0"/>
                  </a:lnTo>
                  <a:lnTo>
                    <a:pt x="0" y="120192"/>
                  </a:lnTo>
                  <a:lnTo>
                    <a:pt x="37960" y="120192"/>
                  </a:lnTo>
                  <a:lnTo>
                    <a:pt x="37960" y="0"/>
                  </a:lnTo>
                  <a:close/>
                </a:path>
              </a:pathLst>
            </a:custGeom>
            <a:solidFill>
              <a:srgbClr val="F2F2F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52" name="object 152" descr=""/>
            <p:cNvSpPr/>
            <p:nvPr/>
          </p:nvSpPr>
          <p:spPr>
            <a:xfrm>
              <a:off x="546138" y="4092321"/>
              <a:ext cx="0" cy="120650"/>
            </a:xfrm>
            <a:custGeom>
              <a:avLst/>
              <a:gdLst/>
              <a:ahLst/>
              <a:cxnLst/>
              <a:rect l="l" t="t" r="r" b="b"/>
              <a:pathLst>
                <a:path w="0" h="120650">
                  <a:moveTo>
                    <a:pt x="0" y="120192"/>
                  </a:moveTo>
                  <a:lnTo>
                    <a:pt x="0" y="0"/>
                  </a:lnTo>
                </a:path>
              </a:pathLst>
            </a:custGeom>
            <a:ln w="5054">
              <a:solidFill>
                <a:srgbClr val="F2F2F2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53" name="object 153" descr=""/>
            <p:cNvSpPr/>
            <p:nvPr/>
          </p:nvSpPr>
          <p:spPr>
            <a:xfrm>
              <a:off x="546138" y="4092321"/>
              <a:ext cx="0" cy="120650"/>
            </a:xfrm>
            <a:custGeom>
              <a:avLst/>
              <a:gdLst/>
              <a:ahLst/>
              <a:cxnLst/>
              <a:rect l="l" t="t" r="r" b="b"/>
              <a:pathLst>
                <a:path w="0" h="120650">
                  <a:moveTo>
                    <a:pt x="0" y="120192"/>
                  </a:moveTo>
                  <a:lnTo>
                    <a:pt x="0" y="0"/>
                  </a:lnTo>
                </a:path>
              </a:pathLst>
            </a:custGeom>
            <a:ln w="505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54" name="object 154" descr=""/>
            <p:cNvSpPr/>
            <p:nvPr/>
          </p:nvSpPr>
          <p:spPr>
            <a:xfrm>
              <a:off x="586625" y="4092320"/>
              <a:ext cx="6518275" cy="120650"/>
            </a:xfrm>
            <a:custGeom>
              <a:avLst/>
              <a:gdLst/>
              <a:ahLst/>
              <a:cxnLst/>
              <a:rect l="l" t="t" r="r" b="b"/>
              <a:pathLst>
                <a:path w="6518275" h="120650">
                  <a:moveTo>
                    <a:pt x="6517957" y="0"/>
                  </a:moveTo>
                  <a:lnTo>
                    <a:pt x="6479997" y="0"/>
                  </a:lnTo>
                  <a:lnTo>
                    <a:pt x="0" y="0"/>
                  </a:lnTo>
                  <a:lnTo>
                    <a:pt x="0" y="120192"/>
                  </a:lnTo>
                  <a:lnTo>
                    <a:pt x="6479997" y="120192"/>
                  </a:lnTo>
                  <a:lnTo>
                    <a:pt x="6517957" y="120192"/>
                  </a:lnTo>
                  <a:lnTo>
                    <a:pt x="6517957" y="0"/>
                  </a:lnTo>
                  <a:close/>
                </a:path>
              </a:pathLst>
            </a:custGeom>
            <a:solidFill>
              <a:srgbClr val="F2F2F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55" name="object 155" descr=""/>
            <p:cNvSpPr/>
            <p:nvPr/>
          </p:nvSpPr>
          <p:spPr>
            <a:xfrm>
              <a:off x="7107123" y="4092321"/>
              <a:ext cx="0" cy="120650"/>
            </a:xfrm>
            <a:custGeom>
              <a:avLst/>
              <a:gdLst/>
              <a:ahLst/>
              <a:cxnLst/>
              <a:rect l="l" t="t" r="r" b="b"/>
              <a:pathLst>
                <a:path w="0" h="120650">
                  <a:moveTo>
                    <a:pt x="0" y="120192"/>
                  </a:moveTo>
                  <a:lnTo>
                    <a:pt x="0" y="0"/>
                  </a:lnTo>
                </a:path>
              </a:pathLst>
            </a:custGeom>
            <a:ln w="5054">
              <a:solidFill>
                <a:srgbClr val="F2F2F2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56" name="object 156" descr=""/>
            <p:cNvSpPr/>
            <p:nvPr/>
          </p:nvSpPr>
          <p:spPr>
            <a:xfrm>
              <a:off x="7107123" y="4092321"/>
              <a:ext cx="0" cy="120650"/>
            </a:xfrm>
            <a:custGeom>
              <a:avLst/>
              <a:gdLst/>
              <a:ahLst/>
              <a:cxnLst/>
              <a:rect l="l" t="t" r="r" b="b"/>
              <a:pathLst>
                <a:path w="0" h="120650">
                  <a:moveTo>
                    <a:pt x="0" y="120192"/>
                  </a:moveTo>
                  <a:lnTo>
                    <a:pt x="0" y="0"/>
                  </a:lnTo>
                </a:path>
              </a:pathLst>
            </a:custGeom>
            <a:ln w="505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57" name="object 157" descr=""/>
            <p:cNvSpPr/>
            <p:nvPr/>
          </p:nvSpPr>
          <p:spPr>
            <a:xfrm>
              <a:off x="548665" y="4212513"/>
              <a:ext cx="38100" cy="120650"/>
            </a:xfrm>
            <a:custGeom>
              <a:avLst/>
              <a:gdLst/>
              <a:ahLst/>
              <a:cxnLst/>
              <a:rect l="l" t="t" r="r" b="b"/>
              <a:pathLst>
                <a:path w="38100" h="120650">
                  <a:moveTo>
                    <a:pt x="37960" y="0"/>
                  </a:moveTo>
                  <a:lnTo>
                    <a:pt x="0" y="0"/>
                  </a:lnTo>
                  <a:lnTo>
                    <a:pt x="0" y="120192"/>
                  </a:lnTo>
                  <a:lnTo>
                    <a:pt x="37960" y="120192"/>
                  </a:lnTo>
                  <a:lnTo>
                    <a:pt x="37960" y="0"/>
                  </a:lnTo>
                  <a:close/>
                </a:path>
              </a:pathLst>
            </a:custGeom>
            <a:solidFill>
              <a:srgbClr val="F2F2F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58" name="object 158" descr=""/>
            <p:cNvSpPr/>
            <p:nvPr/>
          </p:nvSpPr>
          <p:spPr>
            <a:xfrm>
              <a:off x="546138" y="4212513"/>
              <a:ext cx="0" cy="120650"/>
            </a:xfrm>
            <a:custGeom>
              <a:avLst/>
              <a:gdLst/>
              <a:ahLst/>
              <a:cxnLst/>
              <a:rect l="l" t="t" r="r" b="b"/>
              <a:pathLst>
                <a:path w="0" h="120650">
                  <a:moveTo>
                    <a:pt x="0" y="120192"/>
                  </a:moveTo>
                  <a:lnTo>
                    <a:pt x="0" y="0"/>
                  </a:lnTo>
                </a:path>
              </a:pathLst>
            </a:custGeom>
            <a:ln w="5054">
              <a:solidFill>
                <a:srgbClr val="F2F2F2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59" name="object 159" descr=""/>
            <p:cNvSpPr/>
            <p:nvPr/>
          </p:nvSpPr>
          <p:spPr>
            <a:xfrm>
              <a:off x="546138" y="4212513"/>
              <a:ext cx="0" cy="120650"/>
            </a:xfrm>
            <a:custGeom>
              <a:avLst/>
              <a:gdLst/>
              <a:ahLst/>
              <a:cxnLst/>
              <a:rect l="l" t="t" r="r" b="b"/>
              <a:pathLst>
                <a:path w="0" h="120650">
                  <a:moveTo>
                    <a:pt x="0" y="120192"/>
                  </a:moveTo>
                  <a:lnTo>
                    <a:pt x="0" y="0"/>
                  </a:lnTo>
                </a:path>
              </a:pathLst>
            </a:custGeom>
            <a:ln w="505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60" name="object 160" descr=""/>
            <p:cNvSpPr/>
            <p:nvPr/>
          </p:nvSpPr>
          <p:spPr>
            <a:xfrm>
              <a:off x="586625" y="4212513"/>
              <a:ext cx="6518275" cy="120650"/>
            </a:xfrm>
            <a:custGeom>
              <a:avLst/>
              <a:gdLst/>
              <a:ahLst/>
              <a:cxnLst/>
              <a:rect l="l" t="t" r="r" b="b"/>
              <a:pathLst>
                <a:path w="6518275" h="120650">
                  <a:moveTo>
                    <a:pt x="6517957" y="0"/>
                  </a:moveTo>
                  <a:lnTo>
                    <a:pt x="6479997" y="0"/>
                  </a:lnTo>
                  <a:lnTo>
                    <a:pt x="0" y="0"/>
                  </a:lnTo>
                  <a:lnTo>
                    <a:pt x="0" y="120192"/>
                  </a:lnTo>
                  <a:lnTo>
                    <a:pt x="6479997" y="120192"/>
                  </a:lnTo>
                  <a:lnTo>
                    <a:pt x="6517957" y="120192"/>
                  </a:lnTo>
                  <a:lnTo>
                    <a:pt x="6517957" y="0"/>
                  </a:lnTo>
                  <a:close/>
                </a:path>
              </a:pathLst>
            </a:custGeom>
            <a:solidFill>
              <a:srgbClr val="F2F2F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61" name="object 161" descr=""/>
            <p:cNvSpPr/>
            <p:nvPr/>
          </p:nvSpPr>
          <p:spPr>
            <a:xfrm>
              <a:off x="7107123" y="4212513"/>
              <a:ext cx="0" cy="120650"/>
            </a:xfrm>
            <a:custGeom>
              <a:avLst/>
              <a:gdLst/>
              <a:ahLst/>
              <a:cxnLst/>
              <a:rect l="l" t="t" r="r" b="b"/>
              <a:pathLst>
                <a:path w="0" h="120650">
                  <a:moveTo>
                    <a:pt x="0" y="120192"/>
                  </a:moveTo>
                  <a:lnTo>
                    <a:pt x="0" y="0"/>
                  </a:lnTo>
                </a:path>
              </a:pathLst>
            </a:custGeom>
            <a:ln w="5054">
              <a:solidFill>
                <a:srgbClr val="F2F2F2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62" name="object 162" descr=""/>
            <p:cNvSpPr/>
            <p:nvPr/>
          </p:nvSpPr>
          <p:spPr>
            <a:xfrm>
              <a:off x="7107123" y="4212513"/>
              <a:ext cx="0" cy="120650"/>
            </a:xfrm>
            <a:custGeom>
              <a:avLst/>
              <a:gdLst/>
              <a:ahLst/>
              <a:cxnLst/>
              <a:rect l="l" t="t" r="r" b="b"/>
              <a:pathLst>
                <a:path w="0" h="120650">
                  <a:moveTo>
                    <a:pt x="0" y="120192"/>
                  </a:moveTo>
                  <a:lnTo>
                    <a:pt x="0" y="0"/>
                  </a:lnTo>
                </a:path>
              </a:pathLst>
            </a:custGeom>
            <a:ln w="505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63" name="object 163" descr=""/>
            <p:cNvSpPr/>
            <p:nvPr/>
          </p:nvSpPr>
          <p:spPr>
            <a:xfrm>
              <a:off x="548665" y="4332719"/>
              <a:ext cx="38100" cy="120650"/>
            </a:xfrm>
            <a:custGeom>
              <a:avLst/>
              <a:gdLst/>
              <a:ahLst/>
              <a:cxnLst/>
              <a:rect l="l" t="t" r="r" b="b"/>
              <a:pathLst>
                <a:path w="38100" h="120650">
                  <a:moveTo>
                    <a:pt x="37960" y="0"/>
                  </a:moveTo>
                  <a:lnTo>
                    <a:pt x="0" y="0"/>
                  </a:lnTo>
                  <a:lnTo>
                    <a:pt x="0" y="120192"/>
                  </a:lnTo>
                  <a:lnTo>
                    <a:pt x="37960" y="120192"/>
                  </a:lnTo>
                  <a:lnTo>
                    <a:pt x="37960" y="0"/>
                  </a:lnTo>
                  <a:close/>
                </a:path>
              </a:pathLst>
            </a:custGeom>
            <a:solidFill>
              <a:srgbClr val="F2F2F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64" name="object 164" descr=""/>
            <p:cNvSpPr/>
            <p:nvPr/>
          </p:nvSpPr>
          <p:spPr>
            <a:xfrm>
              <a:off x="546138" y="4332719"/>
              <a:ext cx="0" cy="120650"/>
            </a:xfrm>
            <a:custGeom>
              <a:avLst/>
              <a:gdLst/>
              <a:ahLst/>
              <a:cxnLst/>
              <a:rect l="l" t="t" r="r" b="b"/>
              <a:pathLst>
                <a:path w="0" h="120650">
                  <a:moveTo>
                    <a:pt x="0" y="120192"/>
                  </a:moveTo>
                  <a:lnTo>
                    <a:pt x="0" y="0"/>
                  </a:lnTo>
                </a:path>
              </a:pathLst>
            </a:custGeom>
            <a:ln w="5054">
              <a:solidFill>
                <a:srgbClr val="F2F2F2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65" name="object 165" descr=""/>
            <p:cNvSpPr/>
            <p:nvPr/>
          </p:nvSpPr>
          <p:spPr>
            <a:xfrm>
              <a:off x="546138" y="4332719"/>
              <a:ext cx="0" cy="120650"/>
            </a:xfrm>
            <a:custGeom>
              <a:avLst/>
              <a:gdLst/>
              <a:ahLst/>
              <a:cxnLst/>
              <a:rect l="l" t="t" r="r" b="b"/>
              <a:pathLst>
                <a:path w="0" h="120650">
                  <a:moveTo>
                    <a:pt x="0" y="120192"/>
                  </a:moveTo>
                  <a:lnTo>
                    <a:pt x="0" y="0"/>
                  </a:lnTo>
                </a:path>
              </a:pathLst>
            </a:custGeom>
            <a:ln w="505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66" name="object 166" descr=""/>
            <p:cNvSpPr/>
            <p:nvPr/>
          </p:nvSpPr>
          <p:spPr>
            <a:xfrm>
              <a:off x="586625" y="4332719"/>
              <a:ext cx="6518275" cy="120650"/>
            </a:xfrm>
            <a:custGeom>
              <a:avLst/>
              <a:gdLst/>
              <a:ahLst/>
              <a:cxnLst/>
              <a:rect l="l" t="t" r="r" b="b"/>
              <a:pathLst>
                <a:path w="6518275" h="120650">
                  <a:moveTo>
                    <a:pt x="6517957" y="0"/>
                  </a:moveTo>
                  <a:lnTo>
                    <a:pt x="6479997" y="0"/>
                  </a:lnTo>
                  <a:lnTo>
                    <a:pt x="0" y="0"/>
                  </a:lnTo>
                  <a:lnTo>
                    <a:pt x="0" y="120192"/>
                  </a:lnTo>
                  <a:lnTo>
                    <a:pt x="6479997" y="120192"/>
                  </a:lnTo>
                  <a:lnTo>
                    <a:pt x="6517957" y="120192"/>
                  </a:lnTo>
                  <a:lnTo>
                    <a:pt x="6517957" y="0"/>
                  </a:lnTo>
                  <a:close/>
                </a:path>
              </a:pathLst>
            </a:custGeom>
            <a:solidFill>
              <a:srgbClr val="F2F2F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67" name="object 167" descr=""/>
            <p:cNvSpPr/>
            <p:nvPr/>
          </p:nvSpPr>
          <p:spPr>
            <a:xfrm>
              <a:off x="7107123" y="4332719"/>
              <a:ext cx="0" cy="120650"/>
            </a:xfrm>
            <a:custGeom>
              <a:avLst/>
              <a:gdLst/>
              <a:ahLst/>
              <a:cxnLst/>
              <a:rect l="l" t="t" r="r" b="b"/>
              <a:pathLst>
                <a:path w="0" h="120650">
                  <a:moveTo>
                    <a:pt x="0" y="120192"/>
                  </a:moveTo>
                  <a:lnTo>
                    <a:pt x="0" y="0"/>
                  </a:lnTo>
                </a:path>
              </a:pathLst>
            </a:custGeom>
            <a:ln w="5054">
              <a:solidFill>
                <a:srgbClr val="F2F2F2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68" name="object 168" descr=""/>
            <p:cNvSpPr/>
            <p:nvPr/>
          </p:nvSpPr>
          <p:spPr>
            <a:xfrm>
              <a:off x="7107123" y="4332719"/>
              <a:ext cx="0" cy="120650"/>
            </a:xfrm>
            <a:custGeom>
              <a:avLst/>
              <a:gdLst/>
              <a:ahLst/>
              <a:cxnLst/>
              <a:rect l="l" t="t" r="r" b="b"/>
              <a:pathLst>
                <a:path w="0" h="120650">
                  <a:moveTo>
                    <a:pt x="0" y="120192"/>
                  </a:moveTo>
                  <a:lnTo>
                    <a:pt x="0" y="0"/>
                  </a:lnTo>
                </a:path>
              </a:pathLst>
            </a:custGeom>
            <a:ln w="505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69" name="object 169" descr=""/>
            <p:cNvSpPr/>
            <p:nvPr/>
          </p:nvSpPr>
          <p:spPr>
            <a:xfrm>
              <a:off x="548665" y="4452912"/>
              <a:ext cx="38100" cy="120650"/>
            </a:xfrm>
            <a:custGeom>
              <a:avLst/>
              <a:gdLst/>
              <a:ahLst/>
              <a:cxnLst/>
              <a:rect l="l" t="t" r="r" b="b"/>
              <a:pathLst>
                <a:path w="38100" h="120650">
                  <a:moveTo>
                    <a:pt x="37960" y="0"/>
                  </a:moveTo>
                  <a:lnTo>
                    <a:pt x="0" y="0"/>
                  </a:lnTo>
                  <a:lnTo>
                    <a:pt x="0" y="120192"/>
                  </a:lnTo>
                  <a:lnTo>
                    <a:pt x="37960" y="120192"/>
                  </a:lnTo>
                  <a:lnTo>
                    <a:pt x="37960" y="0"/>
                  </a:lnTo>
                  <a:close/>
                </a:path>
              </a:pathLst>
            </a:custGeom>
            <a:solidFill>
              <a:srgbClr val="F2F2F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70" name="object 170" descr=""/>
            <p:cNvSpPr/>
            <p:nvPr/>
          </p:nvSpPr>
          <p:spPr>
            <a:xfrm>
              <a:off x="546138" y="4452912"/>
              <a:ext cx="0" cy="120650"/>
            </a:xfrm>
            <a:custGeom>
              <a:avLst/>
              <a:gdLst/>
              <a:ahLst/>
              <a:cxnLst/>
              <a:rect l="l" t="t" r="r" b="b"/>
              <a:pathLst>
                <a:path w="0" h="120650">
                  <a:moveTo>
                    <a:pt x="0" y="120192"/>
                  </a:moveTo>
                  <a:lnTo>
                    <a:pt x="0" y="0"/>
                  </a:lnTo>
                </a:path>
              </a:pathLst>
            </a:custGeom>
            <a:ln w="5054">
              <a:solidFill>
                <a:srgbClr val="F2F2F2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71" name="object 171" descr=""/>
            <p:cNvSpPr/>
            <p:nvPr/>
          </p:nvSpPr>
          <p:spPr>
            <a:xfrm>
              <a:off x="546138" y="4452912"/>
              <a:ext cx="0" cy="120650"/>
            </a:xfrm>
            <a:custGeom>
              <a:avLst/>
              <a:gdLst/>
              <a:ahLst/>
              <a:cxnLst/>
              <a:rect l="l" t="t" r="r" b="b"/>
              <a:pathLst>
                <a:path w="0" h="120650">
                  <a:moveTo>
                    <a:pt x="0" y="120192"/>
                  </a:moveTo>
                  <a:lnTo>
                    <a:pt x="0" y="0"/>
                  </a:lnTo>
                </a:path>
              </a:pathLst>
            </a:custGeom>
            <a:ln w="505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72" name="object 172" descr=""/>
            <p:cNvSpPr/>
            <p:nvPr/>
          </p:nvSpPr>
          <p:spPr>
            <a:xfrm>
              <a:off x="586625" y="4452911"/>
              <a:ext cx="6518275" cy="120650"/>
            </a:xfrm>
            <a:custGeom>
              <a:avLst/>
              <a:gdLst/>
              <a:ahLst/>
              <a:cxnLst/>
              <a:rect l="l" t="t" r="r" b="b"/>
              <a:pathLst>
                <a:path w="6518275" h="120650">
                  <a:moveTo>
                    <a:pt x="6517957" y="0"/>
                  </a:moveTo>
                  <a:lnTo>
                    <a:pt x="6479997" y="0"/>
                  </a:lnTo>
                  <a:lnTo>
                    <a:pt x="0" y="0"/>
                  </a:lnTo>
                  <a:lnTo>
                    <a:pt x="0" y="120192"/>
                  </a:lnTo>
                  <a:lnTo>
                    <a:pt x="6479997" y="120192"/>
                  </a:lnTo>
                  <a:lnTo>
                    <a:pt x="6517957" y="120192"/>
                  </a:lnTo>
                  <a:lnTo>
                    <a:pt x="6517957" y="0"/>
                  </a:lnTo>
                  <a:close/>
                </a:path>
              </a:pathLst>
            </a:custGeom>
            <a:solidFill>
              <a:srgbClr val="F2F2F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73" name="object 173" descr=""/>
            <p:cNvSpPr/>
            <p:nvPr/>
          </p:nvSpPr>
          <p:spPr>
            <a:xfrm>
              <a:off x="7107123" y="4452912"/>
              <a:ext cx="0" cy="120650"/>
            </a:xfrm>
            <a:custGeom>
              <a:avLst/>
              <a:gdLst/>
              <a:ahLst/>
              <a:cxnLst/>
              <a:rect l="l" t="t" r="r" b="b"/>
              <a:pathLst>
                <a:path w="0" h="120650">
                  <a:moveTo>
                    <a:pt x="0" y="120192"/>
                  </a:moveTo>
                  <a:lnTo>
                    <a:pt x="0" y="0"/>
                  </a:lnTo>
                </a:path>
              </a:pathLst>
            </a:custGeom>
            <a:ln w="5054">
              <a:solidFill>
                <a:srgbClr val="F2F2F2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74" name="object 174" descr=""/>
            <p:cNvSpPr/>
            <p:nvPr/>
          </p:nvSpPr>
          <p:spPr>
            <a:xfrm>
              <a:off x="7107123" y="4452912"/>
              <a:ext cx="0" cy="120650"/>
            </a:xfrm>
            <a:custGeom>
              <a:avLst/>
              <a:gdLst/>
              <a:ahLst/>
              <a:cxnLst/>
              <a:rect l="l" t="t" r="r" b="b"/>
              <a:pathLst>
                <a:path w="0" h="120650">
                  <a:moveTo>
                    <a:pt x="0" y="120192"/>
                  </a:moveTo>
                  <a:lnTo>
                    <a:pt x="0" y="0"/>
                  </a:lnTo>
                </a:path>
              </a:pathLst>
            </a:custGeom>
            <a:ln w="505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75" name="object 175" descr=""/>
            <p:cNvSpPr/>
            <p:nvPr/>
          </p:nvSpPr>
          <p:spPr>
            <a:xfrm>
              <a:off x="548665" y="4573117"/>
              <a:ext cx="38100" cy="120650"/>
            </a:xfrm>
            <a:custGeom>
              <a:avLst/>
              <a:gdLst/>
              <a:ahLst/>
              <a:cxnLst/>
              <a:rect l="l" t="t" r="r" b="b"/>
              <a:pathLst>
                <a:path w="38100" h="120650">
                  <a:moveTo>
                    <a:pt x="37960" y="0"/>
                  </a:moveTo>
                  <a:lnTo>
                    <a:pt x="0" y="0"/>
                  </a:lnTo>
                  <a:lnTo>
                    <a:pt x="0" y="120192"/>
                  </a:lnTo>
                  <a:lnTo>
                    <a:pt x="37960" y="120192"/>
                  </a:lnTo>
                  <a:lnTo>
                    <a:pt x="37960" y="0"/>
                  </a:lnTo>
                  <a:close/>
                </a:path>
              </a:pathLst>
            </a:custGeom>
            <a:solidFill>
              <a:srgbClr val="F2F2F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76" name="object 176" descr=""/>
            <p:cNvSpPr/>
            <p:nvPr/>
          </p:nvSpPr>
          <p:spPr>
            <a:xfrm>
              <a:off x="546138" y="4573117"/>
              <a:ext cx="0" cy="120650"/>
            </a:xfrm>
            <a:custGeom>
              <a:avLst/>
              <a:gdLst/>
              <a:ahLst/>
              <a:cxnLst/>
              <a:rect l="l" t="t" r="r" b="b"/>
              <a:pathLst>
                <a:path w="0" h="120650">
                  <a:moveTo>
                    <a:pt x="0" y="120192"/>
                  </a:moveTo>
                  <a:lnTo>
                    <a:pt x="0" y="0"/>
                  </a:lnTo>
                </a:path>
              </a:pathLst>
            </a:custGeom>
            <a:ln w="5054">
              <a:solidFill>
                <a:srgbClr val="F2F2F2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77" name="object 177" descr=""/>
            <p:cNvSpPr/>
            <p:nvPr/>
          </p:nvSpPr>
          <p:spPr>
            <a:xfrm>
              <a:off x="546138" y="4573117"/>
              <a:ext cx="0" cy="120650"/>
            </a:xfrm>
            <a:custGeom>
              <a:avLst/>
              <a:gdLst/>
              <a:ahLst/>
              <a:cxnLst/>
              <a:rect l="l" t="t" r="r" b="b"/>
              <a:pathLst>
                <a:path w="0" h="120650">
                  <a:moveTo>
                    <a:pt x="0" y="120192"/>
                  </a:moveTo>
                  <a:lnTo>
                    <a:pt x="0" y="0"/>
                  </a:lnTo>
                </a:path>
              </a:pathLst>
            </a:custGeom>
            <a:ln w="505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78" name="object 178" descr=""/>
            <p:cNvSpPr/>
            <p:nvPr/>
          </p:nvSpPr>
          <p:spPr>
            <a:xfrm>
              <a:off x="586625" y="4573117"/>
              <a:ext cx="6518275" cy="120650"/>
            </a:xfrm>
            <a:custGeom>
              <a:avLst/>
              <a:gdLst/>
              <a:ahLst/>
              <a:cxnLst/>
              <a:rect l="l" t="t" r="r" b="b"/>
              <a:pathLst>
                <a:path w="6518275" h="120650">
                  <a:moveTo>
                    <a:pt x="6517957" y="0"/>
                  </a:moveTo>
                  <a:lnTo>
                    <a:pt x="6479997" y="0"/>
                  </a:lnTo>
                  <a:lnTo>
                    <a:pt x="0" y="0"/>
                  </a:lnTo>
                  <a:lnTo>
                    <a:pt x="0" y="120192"/>
                  </a:lnTo>
                  <a:lnTo>
                    <a:pt x="6479997" y="120192"/>
                  </a:lnTo>
                  <a:lnTo>
                    <a:pt x="6517957" y="120192"/>
                  </a:lnTo>
                  <a:lnTo>
                    <a:pt x="6517957" y="0"/>
                  </a:lnTo>
                  <a:close/>
                </a:path>
              </a:pathLst>
            </a:custGeom>
            <a:solidFill>
              <a:srgbClr val="F2F2F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79" name="object 179" descr=""/>
            <p:cNvSpPr/>
            <p:nvPr/>
          </p:nvSpPr>
          <p:spPr>
            <a:xfrm>
              <a:off x="7107123" y="4573117"/>
              <a:ext cx="0" cy="120650"/>
            </a:xfrm>
            <a:custGeom>
              <a:avLst/>
              <a:gdLst/>
              <a:ahLst/>
              <a:cxnLst/>
              <a:rect l="l" t="t" r="r" b="b"/>
              <a:pathLst>
                <a:path w="0" h="120650">
                  <a:moveTo>
                    <a:pt x="0" y="120192"/>
                  </a:moveTo>
                  <a:lnTo>
                    <a:pt x="0" y="0"/>
                  </a:lnTo>
                </a:path>
              </a:pathLst>
            </a:custGeom>
            <a:ln w="5054">
              <a:solidFill>
                <a:srgbClr val="F2F2F2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80" name="object 180" descr=""/>
            <p:cNvSpPr/>
            <p:nvPr/>
          </p:nvSpPr>
          <p:spPr>
            <a:xfrm>
              <a:off x="7107123" y="4573117"/>
              <a:ext cx="0" cy="120650"/>
            </a:xfrm>
            <a:custGeom>
              <a:avLst/>
              <a:gdLst/>
              <a:ahLst/>
              <a:cxnLst/>
              <a:rect l="l" t="t" r="r" b="b"/>
              <a:pathLst>
                <a:path w="0" h="120650">
                  <a:moveTo>
                    <a:pt x="0" y="120192"/>
                  </a:moveTo>
                  <a:lnTo>
                    <a:pt x="0" y="0"/>
                  </a:lnTo>
                </a:path>
              </a:pathLst>
            </a:custGeom>
            <a:ln w="505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81" name="object 181" descr=""/>
            <p:cNvSpPr/>
            <p:nvPr/>
          </p:nvSpPr>
          <p:spPr>
            <a:xfrm>
              <a:off x="548665" y="4693310"/>
              <a:ext cx="38100" cy="120650"/>
            </a:xfrm>
            <a:custGeom>
              <a:avLst/>
              <a:gdLst/>
              <a:ahLst/>
              <a:cxnLst/>
              <a:rect l="l" t="t" r="r" b="b"/>
              <a:pathLst>
                <a:path w="38100" h="120650">
                  <a:moveTo>
                    <a:pt x="37960" y="0"/>
                  </a:moveTo>
                  <a:lnTo>
                    <a:pt x="0" y="0"/>
                  </a:lnTo>
                  <a:lnTo>
                    <a:pt x="0" y="120192"/>
                  </a:lnTo>
                  <a:lnTo>
                    <a:pt x="37960" y="120192"/>
                  </a:lnTo>
                  <a:lnTo>
                    <a:pt x="37960" y="0"/>
                  </a:lnTo>
                  <a:close/>
                </a:path>
              </a:pathLst>
            </a:custGeom>
            <a:solidFill>
              <a:srgbClr val="F2F2F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82" name="object 182" descr=""/>
            <p:cNvSpPr/>
            <p:nvPr/>
          </p:nvSpPr>
          <p:spPr>
            <a:xfrm>
              <a:off x="546138" y="4693310"/>
              <a:ext cx="0" cy="120650"/>
            </a:xfrm>
            <a:custGeom>
              <a:avLst/>
              <a:gdLst/>
              <a:ahLst/>
              <a:cxnLst/>
              <a:rect l="l" t="t" r="r" b="b"/>
              <a:pathLst>
                <a:path w="0" h="120650">
                  <a:moveTo>
                    <a:pt x="0" y="120192"/>
                  </a:moveTo>
                  <a:lnTo>
                    <a:pt x="0" y="0"/>
                  </a:lnTo>
                </a:path>
              </a:pathLst>
            </a:custGeom>
            <a:ln w="5054">
              <a:solidFill>
                <a:srgbClr val="F2F2F2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83" name="object 183" descr=""/>
            <p:cNvSpPr/>
            <p:nvPr/>
          </p:nvSpPr>
          <p:spPr>
            <a:xfrm>
              <a:off x="546138" y="4693310"/>
              <a:ext cx="0" cy="120650"/>
            </a:xfrm>
            <a:custGeom>
              <a:avLst/>
              <a:gdLst/>
              <a:ahLst/>
              <a:cxnLst/>
              <a:rect l="l" t="t" r="r" b="b"/>
              <a:pathLst>
                <a:path w="0" h="120650">
                  <a:moveTo>
                    <a:pt x="0" y="120192"/>
                  </a:moveTo>
                  <a:lnTo>
                    <a:pt x="0" y="0"/>
                  </a:lnTo>
                </a:path>
              </a:pathLst>
            </a:custGeom>
            <a:ln w="505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84" name="object 184" descr=""/>
            <p:cNvSpPr/>
            <p:nvPr/>
          </p:nvSpPr>
          <p:spPr>
            <a:xfrm>
              <a:off x="586625" y="4693310"/>
              <a:ext cx="6518275" cy="120650"/>
            </a:xfrm>
            <a:custGeom>
              <a:avLst/>
              <a:gdLst/>
              <a:ahLst/>
              <a:cxnLst/>
              <a:rect l="l" t="t" r="r" b="b"/>
              <a:pathLst>
                <a:path w="6518275" h="120650">
                  <a:moveTo>
                    <a:pt x="6517957" y="0"/>
                  </a:moveTo>
                  <a:lnTo>
                    <a:pt x="6479997" y="0"/>
                  </a:lnTo>
                  <a:lnTo>
                    <a:pt x="0" y="0"/>
                  </a:lnTo>
                  <a:lnTo>
                    <a:pt x="0" y="120192"/>
                  </a:lnTo>
                  <a:lnTo>
                    <a:pt x="6479997" y="120192"/>
                  </a:lnTo>
                  <a:lnTo>
                    <a:pt x="6517957" y="120192"/>
                  </a:lnTo>
                  <a:lnTo>
                    <a:pt x="6517957" y="0"/>
                  </a:lnTo>
                  <a:close/>
                </a:path>
              </a:pathLst>
            </a:custGeom>
            <a:solidFill>
              <a:srgbClr val="F2F2F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85" name="object 185" descr=""/>
            <p:cNvSpPr/>
            <p:nvPr/>
          </p:nvSpPr>
          <p:spPr>
            <a:xfrm>
              <a:off x="7107123" y="4693310"/>
              <a:ext cx="0" cy="120650"/>
            </a:xfrm>
            <a:custGeom>
              <a:avLst/>
              <a:gdLst/>
              <a:ahLst/>
              <a:cxnLst/>
              <a:rect l="l" t="t" r="r" b="b"/>
              <a:pathLst>
                <a:path w="0" h="120650">
                  <a:moveTo>
                    <a:pt x="0" y="120192"/>
                  </a:moveTo>
                  <a:lnTo>
                    <a:pt x="0" y="0"/>
                  </a:lnTo>
                </a:path>
              </a:pathLst>
            </a:custGeom>
            <a:ln w="5054">
              <a:solidFill>
                <a:srgbClr val="F2F2F2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86" name="object 186" descr=""/>
            <p:cNvSpPr/>
            <p:nvPr/>
          </p:nvSpPr>
          <p:spPr>
            <a:xfrm>
              <a:off x="7107123" y="4693310"/>
              <a:ext cx="0" cy="120650"/>
            </a:xfrm>
            <a:custGeom>
              <a:avLst/>
              <a:gdLst/>
              <a:ahLst/>
              <a:cxnLst/>
              <a:rect l="l" t="t" r="r" b="b"/>
              <a:pathLst>
                <a:path w="0" h="120650">
                  <a:moveTo>
                    <a:pt x="0" y="120192"/>
                  </a:moveTo>
                  <a:lnTo>
                    <a:pt x="0" y="0"/>
                  </a:lnTo>
                </a:path>
              </a:pathLst>
            </a:custGeom>
            <a:ln w="505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87" name="object 187" descr=""/>
            <p:cNvSpPr/>
            <p:nvPr/>
          </p:nvSpPr>
          <p:spPr>
            <a:xfrm>
              <a:off x="548665" y="4813516"/>
              <a:ext cx="38100" cy="120650"/>
            </a:xfrm>
            <a:custGeom>
              <a:avLst/>
              <a:gdLst/>
              <a:ahLst/>
              <a:cxnLst/>
              <a:rect l="l" t="t" r="r" b="b"/>
              <a:pathLst>
                <a:path w="38100" h="120650">
                  <a:moveTo>
                    <a:pt x="37960" y="0"/>
                  </a:moveTo>
                  <a:lnTo>
                    <a:pt x="0" y="0"/>
                  </a:lnTo>
                  <a:lnTo>
                    <a:pt x="0" y="120192"/>
                  </a:lnTo>
                  <a:lnTo>
                    <a:pt x="37960" y="120192"/>
                  </a:lnTo>
                  <a:lnTo>
                    <a:pt x="37960" y="0"/>
                  </a:lnTo>
                  <a:close/>
                </a:path>
              </a:pathLst>
            </a:custGeom>
            <a:solidFill>
              <a:srgbClr val="F2F2F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88" name="object 188" descr=""/>
            <p:cNvSpPr/>
            <p:nvPr/>
          </p:nvSpPr>
          <p:spPr>
            <a:xfrm>
              <a:off x="546138" y="4813516"/>
              <a:ext cx="0" cy="120650"/>
            </a:xfrm>
            <a:custGeom>
              <a:avLst/>
              <a:gdLst/>
              <a:ahLst/>
              <a:cxnLst/>
              <a:rect l="l" t="t" r="r" b="b"/>
              <a:pathLst>
                <a:path w="0" h="120650">
                  <a:moveTo>
                    <a:pt x="0" y="120192"/>
                  </a:moveTo>
                  <a:lnTo>
                    <a:pt x="0" y="0"/>
                  </a:lnTo>
                </a:path>
              </a:pathLst>
            </a:custGeom>
            <a:ln w="5054">
              <a:solidFill>
                <a:srgbClr val="F2F2F2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89" name="object 189" descr=""/>
            <p:cNvSpPr/>
            <p:nvPr/>
          </p:nvSpPr>
          <p:spPr>
            <a:xfrm>
              <a:off x="546138" y="4813516"/>
              <a:ext cx="0" cy="120650"/>
            </a:xfrm>
            <a:custGeom>
              <a:avLst/>
              <a:gdLst/>
              <a:ahLst/>
              <a:cxnLst/>
              <a:rect l="l" t="t" r="r" b="b"/>
              <a:pathLst>
                <a:path w="0" h="120650">
                  <a:moveTo>
                    <a:pt x="0" y="120192"/>
                  </a:moveTo>
                  <a:lnTo>
                    <a:pt x="0" y="0"/>
                  </a:lnTo>
                </a:path>
              </a:pathLst>
            </a:custGeom>
            <a:ln w="505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90" name="object 190" descr=""/>
            <p:cNvSpPr/>
            <p:nvPr/>
          </p:nvSpPr>
          <p:spPr>
            <a:xfrm>
              <a:off x="586625" y="4813515"/>
              <a:ext cx="6518275" cy="120650"/>
            </a:xfrm>
            <a:custGeom>
              <a:avLst/>
              <a:gdLst/>
              <a:ahLst/>
              <a:cxnLst/>
              <a:rect l="l" t="t" r="r" b="b"/>
              <a:pathLst>
                <a:path w="6518275" h="120650">
                  <a:moveTo>
                    <a:pt x="6517957" y="0"/>
                  </a:moveTo>
                  <a:lnTo>
                    <a:pt x="6479997" y="0"/>
                  </a:lnTo>
                  <a:lnTo>
                    <a:pt x="0" y="0"/>
                  </a:lnTo>
                  <a:lnTo>
                    <a:pt x="0" y="120192"/>
                  </a:lnTo>
                  <a:lnTo>
                    <a:pt x="6479997" y="120192"/>
                  </a:lnTo>
                  <a:lnTo>
                    <a:pt x="6517957" y="120192"/>
                  </a:lnTo>
                  <a:lnTo>
                    <a:pt x="6517957" y="0"/>
                  </a:lnTo>
                  <a:close/>
                </a:path>
              </a:pathLst>
            </a:custGeom>
            <a:solidFill>
              <a:srgbClr val="F2F2F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91" name="object 191" descr=""/>
            <p:cNvSpPr/>
            <p:nvPr/>
          </p:nvSpPr>
          <p:spPr>
            <a:xfrm>
              <a:off x="7107123" y="4813516"/>
              <a:ext cx="0" cy="120650"/>
            </a:xfrm>
            <a:custGeom>
              <a:avLst/>
              <a:gdLst/>
              <a:ahLst/>
              <a:cxnLst/>
              <a:rect l="l" t="t" r="r" b="b"/>
              <a:pathLst>
                <a:path w="0" h="120650">
                  <a:moveTo>
                    <a:pt x="0" y="120192"/>
                  </a:moveTo>
                  <a:lnTo>
                    <a:pt x="0" y="0"/>
                  </a:lnTo>
                </a:path>
              </a:pathLst>
            </a:custGeom>
            <a:ln w="5054">
              <a:solidFill>
                <a:srgbClr val="F2F2F2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92" name="object 192" descr=""/>
            <p:cNvSpPr/>
            <p:nvPr/>
          </p:nvSpPr>
          <p:spPr>
            <a:xfrm>
              <a:off x="7107123" y="4813516"/>
              <a:ext cx="0" cy="120650"/>
            </a:xfrm>
            <a:custGeom>
              <a:avLst/>
              <a:gdLst/>
              <a:ahLst/>
              <a:cxnLst/>
              <a:rect l="l" t="t" r="r" b="b"/>
              <a:pathLst>
                <a:path w="0" h="120650">
                  <a:moveTo>
                    <a:pt x="0" y="120192"/>
                  </a:moveTo>
                  <a:lnTo>
                    <a:pt x="0" y="0"/>
                  </a:lnTo>
                </a:path>
              </a:pathLst>
            </a:custGeom>
            <a:ln w="505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93" name="object 193" descr=""/>
            <p:cNvSpPr/>
            <p:nvPr/>
          </p:nvSpPr>
          <p:spPr>
            <a:xfrm>
              <a:off x="548665" y="4933708"/>
              <a:ext cx="38100" cy="120650"/>
            </a:xfrm>
            <a:custGeom>
              <a:avLst/>
              <a:gdLst/>
              <a:ahLst/>
              <a:cxnLst/>
              <a:rect l="l" t="t" r="r" b="b"/>
              <a:pathLst>
                <a:path w="38100" h="120650">
                  <a:moveTo>
                    <a:pt x="37960" y="0"/>
                  </a:moveTo>
                  <a:lnTo>
                    <a:pt x="0" y="0"/>
                  </a:lnTo>
                  <a:lnTo>
                    <a:pt x="0" y="120192"/>
                  </a:lnTo>
                  <a:lnTo>
                    <a:pt x="37960" y="120192"/>
                  </a:lnTo>
                  <a:lnTo>
                    <a:pt x="37960" y="0"/>
                  </a:lnTo>
                  <a:close/>
                </a:path>
              </a:pathLst>
            </a:custGeom>
            <a:solidFill>
              <a:srgbClr val="F2F2F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94" name="object 194" descr=""/>
            <p:cNvSpPr/>
            <p:nvPr/>
          </p:nvSpPr>
          <p:spPr>
            <a:xfrm>
              <a:off x="546138" y="4933708"/>
              <a:ext cx="0" cy="120650"/>
            </a:xfrm>
            <a:custGeom>
              <a:avLst/>
              <a:gdLst/>
              <a:ahLst/>
              <a:cxnLst/>
              <a:rect l="l" t="t" r="r" b="b"/>
              <a:pathLst>
                <a:path w="0" h="120650">
                  <a:moveTo>
                    <a:pt x="0" y="120192"/>
                  </a:moveTo>
                  <a:lnTo>
                    <a:pt x="0" y="0"/>
                  </a:lnTo>
                </a:path>
              </a:pathLst>
            </a:custGeom>
            <a:ln w="5054">
              <a:solidFill>
                <a:srgbClr val="F2F2F2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95" name="object 195" descr=""/>
            <p:cNvSpPr/>
            <p:nvPr/>
          </p:nvSpPr>
          <p:spPr>
            <a:xfrm>
              <a:off x="546138" y="4933708"/>
              <a:ext cx="0" cy="120650"/>
            </a:xfrm>
            <a:custGeom>
              <a:avLst/>
              <a:gdLst/>
              <a:ahLst/>
              <a:cxnLst/>
              <a:rect l="l" t="t" r="r" b="b"/>
              <a:pathLst>
                <a:path w="0" h="120650">
                  <a:moveTo>
                    <a:pt x="0" y="120192"/>
                  </a:moveTo>
                  <a:lnTo>
                    <a:pt x="0" y="0"/>
                  </a:lnTo>
                </a:path>
              </a:pathLst>
            </a:custGeom>
            <a:ln w="505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96" name="object 196" descr=""/>
            <p:cNvSpPr/>
            <p:nvPr/>
          </p:nvSpPr>
          <p:spPr>
            <a:xfrm>
              <a:off x="586625" y="4933708"/>
              <a:ext cx="6518275" cy="120650"/>
            </a:xfrm>
            <a:custGeom>
              <a:avLst/>
              <a:gdLst/>
              <a:ahLst/>
              <a:cxnLst/>
              <a:rect l="l" t="t" r="r" b="b"/>
              <a:pathLst>
                <a:path w="6518275" h="120650">
                  <a:moveTo>
                    <a:pt x="6517957" y="0"/>
                  </a:moveTo>
                  <a:lnTo>
                    <a:pt x="6479997" y="0"/>
                  </a:lnTo>
                  <a:lnTo>
                    <a:pt x="0" y="0"/>
                  </a:lnTo>
                  <a:lnTo>
                    <a:pt x="0" y="120192"/>
                  </a:lnTo>
                  <a:lnTo>
                    <a:pt x="6479997" y="120192"/>
                  </a:lnTo>
                  <a:lnTo>
                    <a:pt x="6517957" y="120192"/>
                  </a:lnTo>
                  <a:lnTo>
                    <a:pt x="6517957" y="0"/>
                  </a:lnTo>
                  <a:close/>
                </a:path>
              </a:pathLst>
            </a:custGeom>
            <a:solidFill>
              <a:srgbClr val="F2F2F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97" name="object 197" descr=""/>
            <p:cNvSpPr/>
            <p:nvPr/>
          </p:nvSpPr>
          <p:spPr>
            <a:xfrm>
              <a:off x="7107123" y="4933708"/>
              <a:ext cx="0" cy="120650"/>
            </a:xfrm>
            <a:custGeom>
              <a:avLst/>
              <a:gdLst/>
              <a:ahLst/>
              <a:cxnLst/>
              <a:rect l="l" t="t" r="r" b="b"/>
              <a:pathLst>
                <a:path w="0" h="120650">
                  <a:moveTo>
                    <a:pt x="0" y="120192"/>
                  </a:moveTo>
                  <a:lnTo>
                    <a:pt x="0" y="0"/>
                  </a:lnTo>
                </a:path>
              </a:pathLst>
            </a:custGeom>
            <a:ln w="5054">
              <a:solidFill>
                <a:srgbClr val="F2F2F2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98" name="object 198" descr=""/>
            <p:cNvSpPr/>
            <p:nvPr/>
          </p:nvSpPr>
          <p:spPr>
            <a:xfrm>
              <a:off x="7107123" y="4933708"/>
              <a:ext cx="0" cy="120650"/>
            </a:xfrm>
            <a:custGeom>
              <a:avLst/>
              <a:gdLst/>
              <a:ahLst/>
              <a:cxnLst/>
              <a:rect l="l" t="t" r="r" b="b"/>
              <a:pathLst>
                <a:path w="0" h="120650">
                  <a:moveTo>
                    <a:pt x="0" y="120192"/>
                  </a:moveTo>
                  <a:lnTo>
                    <a:pt x="0" y="0"/>
                  </a:lnTo>
                </a:path>
              </a:pathLst>
            </a:custGeom>
            <a:ln w="505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99" name="object 199" descr=""/>
          <p:cNvSpPr txBox="1"/>
          <p:nvPr/>
        </p:nvSpPr>
        <p:spPr>
          <a:xfrm>
            <a:off x="1998954" y="4903926"/>
            <a:ext cx="454659" cy="14732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800" spc="-100" i="1">
                <a:latin typeface="Verdana"/>
                <a:cs typeface="Verdana"/>
              </a:rPr>
              <a:t>{</a:t>
            </a:r>
            <a:r>
              <a:rPr dirty="0" sz="800" spc="-180" i="1">
                <a:latin typeface="Verdana"/>
                <a:cs typeface="Verdana"/>
              </a:rPr>
              <a:t> </a:t>
            </a:r>
            <a:r>
              <a:rPr dirty="0" sz="800" spc="55">
                <a:solidFill>
                  <a:srgbClr val="007F00"/>
                </a:solidFill>
                <a:latin typeface="Segoe UI Symbol"/>
                <a:cs typeface="Segoe UI Symbol"/>
              </a:rPr>
              <a:t>$$</a:t>
            </a:r>
            <a:r>
              <a:rPr dirty="0" sz="800" spc="55">
                <a:latin typeface="Calibri"/>
                <a:cs typeface="Calibri"/>
              </a:rPr>
              <a:t>=</a:t>
            </a:r>
            <a:r>
              <a:rPr dirty="0" sz="800" spc="55">
                <a:solidFill>
                  <a:srgbClr val="007F00"/>
                </a:solidFill>
                <a:latin typeface="Segoe UI Symbol"/>
                <a:cs typeface="Segoe UI Symbol"/>
              </a:rPr>
              <a:t>$</a:t>
            </a:r>
            <a:r>
              <a:rPr dirty="0" sz="800" spc="55">
                <a:solidFill>
                  <a:srgbClr val="007F00"/>
                </a:solidFill>
                <a:latin typeface="Calibri"/>
                <a:cs typeface="Calibri"/>
              </a:rPr>
              <a:t>1</a:t>
            </a:r>
            <a:r>
              <a:rPr dirty="0" sz="800" spc="30">
                <a:solidFill>
                  <a:srgbClr val="007F00"/>
                </a:solidFill>
                <a:latin typeface="Calibri"/>
                <a:cs typeface="Calibri"/>
              </a:rPr>
              <a:t> </a:t>
            </a:r>
            <a:r>
              <a:rPr dirty="0" sz="800" spc="-50">
                <a:latin typeface="Calibri"/>
                <a:cs typeface="Calibri"/>
              </a:rPr>
              <a:t>;</a:t>
            </a:r>
            <a:endParaRPr sz="800">
              <a:latin typeface="Calibri"/>
              <a:cs typeface="Calibri"/>
            </a:endParaRPr>
          </a:p>
        </p:txBody>
      </p:sp>
      <p:grpSp>
        <p:nvGrpSpPr>
          <p:cNvPr id="200" name="object 200" descr=""/>
          <p:cNvGrpSpPr/>
          <p:nvPr/>
        </p:nvGrpSpPr>
        <p:grpSpPr>
          <a:xfrm>
            <a:off x="543598" y="5051374"/>
            <a:ext cx="6566534" cy="125730"/>
            <a:chOff x="543598" y="5051374"/>
            <a:chExt cx="6566534" cy="125730"/>
          </a:xfrm>
        </p:grpSpPr>
        <p:sp>
          <p:nvSpPr>
            <p:cNvPr id="201" name="object 201" descr=""/>
            <p:cNvSpPr/>
            <p:nvPr/>
          </p:nvSpPr>
          <p:spPr>
            <a:xfrm>
              <a:off x="548665" y="5053914"/>
              <a:ext cx="38100" cy="120650"/>
            </a:xfrm>
            <a:custGeom>
              <a:avLst/>
              <a:gdLst/>
              <a:ahLst/>
              <a:cxnLst/>
              <a:rect l="l" t="t" r="r" b="b"/>
              <a:pathLst>
                <a:path w="38100" h="120650">
                  <a:moveTo>
                    <a:pt x="37960" y="0"/>
                  </a:moveTo>
                  <a:lnTo>
                    <a:pt x="0" y="0"/>
                  </a:lnTo>
                  <a:lnTo>
                    <a:pt x="0" y="120192"/>
                  </a:lnTo>
                  <a:lnTo>
                    <a:pt x="37960" y="120192"/>
                  </a:lnTo>
                  <a:lnTo>
                    <a:pt x="37960" y="0"/>
                  </a:lnTo>
                  <a:close/>
                </a:path>
              </a:pathLst>
            </a:custGeom>
            <a:solidFill>
              <a:srgbClr val="F2F2F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02" name="object 202" descr=""/>
            <p:cNvSpPr/>
            <p:nvPr/>
          </p:nvSpPr>
          <p:spPr>
            <a:xfrm>
              <a:off x="546138" y="5053914"/>
              <a:ext cx="0" cy="120650"/>
            </a:xfrm>
            <a:custGeom>
              <a:avLst/>
              <a:gdLst/>
              <a:ahLst/>
              <a:cxnLst/>
              <a:rect l="l" t="t" r="r" b="b"/>
              <a:pathLst>
                <a:path w="0" h="120650">
                  <a:moveTo>
                    <a:pt x="0" y="120192"/>
                  </a:moveTo>
                  <a:lnTo>
                    <a:pt x="0" y="0"/>
                  </a:lnTo>
                </a:path>
              </a:pathLst>
            </a:custGeom>
            <a:ln w="5054">
              <a:solidFill>
                <a:srgbClr val="F2F2F2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03" name="object 203" descr=""/>
            <p:cNvSpPr/>
            <p:nvPr/>
          </p:nvSpPr>
          <p:spPr>
            <a:xfrm>
              <a:off x="546138" y="5053914"/>
              <a:ext cx="0" cy="120650"/>
            </a:xfrm>
            <a:custGeom>
              <a:avLst/>
              <a:gdLst/>
              <a:ahLst/>
              <a:cxnLst/>
              <a:rect l="l" t="t" r="r" b="b"/>
              <a:pathLst>
                <a:path w="0" h="120650">
                  <a:moveTo>
                    <a:pt x="0" y="120192"/>
                  </a:moveTo>
                  <a:lnTo>
                    <a:pt x="0" y="0"/>
                  </a:lnTo>
                </a:path>
              </a:pathLst>
            </a:custGeom>
            <a:ln w="505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04" name="object 204" descr=""/>
            <p:cNvSpPr/>
            <p:nvPr/>
          </p:nvSpPr>
          <p:spPr>
            <a:xfrm>
              <a:off x="586625" y="5053913"/>
              <a:ext cx="6518275" cy="120650"/>
            </a:xfrm>
            <a:custGeom>
              <a:avLst/>
              <a:gdLst/>
              <a:ahLst/>
              <a:cxnLst/>
              <a:rect l="l" t="t" r="r" b="b"/>
              <a:pathLst>
                <a:path w="6518275" h="120650">
                  <a:moveTo>
                    <a:pt x="6517957" y="0"/>
                  </a:moveTo>
                  <a:lnTo>
                    <a:pt x="6479997" y="0"/>
                  </a:lnTo>
                  <a:lnTo>
                    <a:pt x="0" y="0"/>
                  </a:lnTo>
                  <a:lnTo>
                    <a:pt x="0" y="120192"/>
                  </a:lnTo>
                  <a:lnTo>
                    <a:pt x="6479997" y="120192"/>
                  </a:lnTo>
                  <a:lnTo>
                    <a:pt x="6517957" y="120192"/>
                  </a:lnTo>
                  <a:lnTo>
                    <a:pt x="6517957" y="0"/>
                  </a:lnTo>
                  <a:close/>
                </a:path>
              </a:pathLst>
            </a:custGeom>
            <a:solidFill>
              <a:srgbClr val="F2F2F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05" name="object 205" descr=""/>
            <p:cNvSpPr/>
            <p:nvPr/>
          </p:nvSpPr>
          <p:spPr>
            <a:xfrm>
              <a:off x="7107123" y="5053914"/>
              <a:ext cx="0" cy="120650"/>
            </a:xfrm>
            <a:custGeom>
              <a:avLst/>
              <a:gdLst/>
              <a:ahLst/>
              <a:cxnLst/>
              <a:rect l="l" t="t" r="r" b="b"/>
              <a:pathLst>
                <a:path w="0" h="120650">
                  <a:moveTo>
                    <a:pt x="0" y="120192"/>
                  </a:moveTo>
                  <a:lnTo>
                    <a:pt x="0" y="0"/>
                  </a:lnTo>
                </a:path>
              </a:pathLst>
            </a:custGeom>
            <a:ln w="5054">
              <a:solidFill>
                <a:srgbClr val="F2F2F2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06" name="object 206" descr=""/>
            <p:cNvSpPr/>
            <p:nvPr/>
          </p:nvSpPr>
          <p:spPr>
            <a:xfrm>
              <a:off x="7107123" y="5053914"/>
              <a:ext cx="0" cy="120650"/>
            </a:xfrm>
            <a:custGeom>
              <a:avLst/>
              <a:gdLst/>
              <a:ahLst/>
              <a:cxnLst/>
              <a:rect l="l" t="t" r="r" b="b"/>
              <a:pathLst>
                <a:path w="0" h="120650">
                  <a:moveTo>
                    <a:pt x="0" y="120192"/>
                  </a:moveTo>
                  <a:lnTo>
                    <a:pt x="0" y="0"/>
                  </a:lnTo>
                </a:path>
              </a:pathLst>
            </a:custGeom>
            <a:ln w="505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207" name="object 207" descr=""/>
          <p:cNvSpPr txBox="1"/>
          <p:nvPr/>
        </p:nvSpPr>
        <p:spPr>
          <a:xfrm>
            <a:off x="1107490" y="4903926"/>
            <a:ext cx="347345" cy="267335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07950">
              <a:lnSpc>
                <a:spcPts val="955"/>
              </a:lnSpc>
              <a:spcBef>
                <a:spcPts val="95"/>
              </a:spcBef>
            </a:pPr>
            <a:r>
              <a:rPr dirty="0" sz="800" spc="-25">
                <a:solidFill>
                  <a:srgbClr val="007F00"/>
                </a:solidFill>
                <a:latin typeface="Calibri"/>
                <a:cs typeface="Calibri"/>
              </a:rPr>
              <a:t>NUM</a:t>
            </a:r>
            <a:endParaRPr sz="800">
              <a:latin typeface="Calibri"/>
              <a:cs typeface="Calibri"/>
            </a:endParaRPr>
          </a:p>
          <a:p>
            <a:pPr marL="12700">
              <a:lnSpc>
                <a:spcPts val="955"/>
              </a:lnSpc>
            </a:pPr>
            <a:r>
              <a:rPr dirty="0" sz="800" i="1">
                <a:latin typeface="Verdana"/>
                <a:cs typeface="Verdana"/>
              </a:rPr>
              <a:t>|</a:t>
            </a:r>
            <a:r>
              <a:rPr dirty="0" sz="800" spc="285" i="1">
                <a:latin typeface="Verdana"/>
                <a:cs typeface="Verdana"/>
              </a:rPr>
              <a:t> </a:t>
            </a:r>
            <a:r>
              <a:rPr dirty="0" sz="800" spc="185">
                <a:solidFill>
                  <a:srgbClr val="FF0000"/>
                </a:solidFill>
                <a:latin typeface="Calibri"/>
                <a:cs typeface="Calibri"/>
              </a:rPr>
              <a:t>’a’</a:t>
            </a:r>
            <a:endParaRPr sz="800">
              <a:latin typeface="Calibri"/>
              <a:cs typeface="Calibri"/>
            </a:endParaRPr>
          </a:p>
        </p:txBody>
      </p:sp>
      <p:sp>
        <p:nvSpPr>
          <p:cNvPr id="208" name="object 208" descr=""/>
          <p:cNvSpPr txBox="1"/>
          <p:nvPr/>
        </p:nvSpPr>
        <p:spPr>
          <a:xfrm>
            <a:off x="1998954" y="5024118"/>
            <a:ext cx="400685" cy="14732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800" spc="-100" i="1">
                <a:latin typeface="Verdana"/>
                <a:cs typeface="Verdana"/>
              </a:rPr>
              <a:t>{</a:t>
            </a:r>
            <a:r>
              <a:rPr dirty="0" sz="800" spc="-175" i="1">
                <a:latin typeface="Verdana"/>
                <a:cs typeface="Verdana"/>
              </a:rPr>
              <a:t> </a:t>
            </a:r>
            <a:r>
              <a:rPr dirty="0" sz="800">
                <a:solidFill>
                  <a:srgbClr val="007F00"/>
                </a:solidFill>
                <a:latin typeface="Segoe UI Symbol"/>
                <a:cs typeface="Segoe UI Symbol"/>
              </a:rPr>
              <a:t>$$</a:t>
            </a:r>
            <a:r>
              <a:rPr dirty="0" sz="800" spc="-100">
                <a:solidFill>
                  <a:srgbClr val="007F00"/>
                </a:solidFill>
                <a:latin typeface="Segoe UI Symbol"/>
                <a:cs typeface="Segoe UI Symbol"/>
              </a:rPr>
              <a:t> </a:t>
            </a:r>
            <a:r>
              <a:rPr dirty="0" sz="800" spc="105">
                <a:latin typeface="Calibri"/>
                <a:cs typeface="Calibri"/>
              </a:rPr>
              <a:t>=0;</a:t>
            </a:r>
            <a:endParaRPr sz="800">
              <a:latin typeface="Calibri"/>
              <a:cs typeface="Calibri"/>
            </a:endParaRPr>
          </a:p>
        </p:txBody>
      </p:sp>
      <p:grpSp>
        <p:nvGrpSpPr>
          <p:cNvPr id="209" name="object 209" descr=""/>
          <p:cNvGrpSpPr/>
          <p:nvPr/>
        </p:nvGrpSpPr>
        <p:grpSpPr>
          <a:xfrm>
            <a:off x="543598" y="5171567"/>
            <a:ext cx="6566534" cy="365760"/>
            <a:chOff x="543598" y="5171567"/>
            <a:chExt cx="6566534" cy="365760"/>
          </a:xfrm>
        </p:grpSpPr>
        <p:sp>
          <p:nvSpPr>
            <p:cNvPr id="210" name="object 210" descr=""/>
            <p:cNvSpPr/>
            <p:nvPr/>
          </p:nvSpPr>
          <p:spPr>
            <a:xfrm>
              <a:off x="548665" y="5174107"/>
              <a:ext cx="38100" cy="120650"/>
            </a:xfrm>
            <a:custGeom>
              <a:avLst/>
              <a:gdLst/>
              <a:ahLst/>
              <a:cxnLst/>
              <a:rect l="l" t="t" r="r" b="b"/>
              <a:pathLst>
                <a:path w="38100" h="120650">
                  <a:moveTo>
                    <a:pt x="37960" y="0"/>
                  </a:moveTo>
                  <a:lnTo>
                    <a:pt x="0" y="0"/>
                  </a:lnTo>
                  <a:lnTo>
                    <a:pt x="0" y="120192"/>
                  </a:lnTo>
                  <a:lnTo>
                    <a:pt x="37960" y="120192"/>
                  </a:lnTo>
                  <a:lnTo>
                    <a:pt x="37960" y="0"/>
                  </a:lnTo>
                  <a:close/>
                </a:path>
              </a:pathLst>
            </a:custGeom>
            <a:solidFill>
              <a:srgbClr val="F2F2F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11" name="object 211" descr=""/>
            <p:cNvSpPr/>
            <p:nvPr/>
          </p:nvSpPr>
          <p:spPr>
            <a:xfrm>
              <a:off x="546138" y="5174107"/>
              <a:ext cx="0" cy="120650"/>
            </a:xfrm>
            <a:custGeom>
              <a:avLst/>
              <a:gdLst/>
              <a:ahLst/>
              <a:cxnLst/>
              <a:rect l="l" t="t" r="r" b="b"/>
              <a:pathLst>
                <a:path w="0" h="120650">
                  <a:moveTo>
                    <a:pt x="0" y="120192"/>
                  </a:moveTo>
                  <a:lnTo>
                    <a:pt x="0" y="0"/>
                  </a:lnTo>
                </a:path>
              </a:pathLst>
            </a:custGeom>
            <a:ln w="5054">
              <a:solidFill>
                <a:srgbClr val="F2F2F2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12" name="object 212" descr=""/>
            <p:cNvSpPr/>
            <p:nvPr/>
          </p:nvSpPr>
          <p:spPr>
            <a:xfrm>
              <a:off x="546138" y="5174107"/>
              <a:ext cx="0" cy="120650"/>
            </a:xfrm>
            <a:custGeom>
              <a:avLst/>
              <a:gdLst/>
              <a:ahLst/>
              <a:cxnLst/>
              <a:rect l="l" t="t" r="r" b="b"/>
              <a:pathLst>
                <a:path w="0" h="120650">
                  <a:moveTo>
                    <a:pt x="0" y="120192"/>
                  </a:moveTo>
                  <a:lnTo>
                    <a:pt x="0" y="0"/>
                  </a:lnTo>
                </a:path>
              </a:pathLst>
            </a:custGeom>
            <a:ln w="505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13" name="object 213" descr=""/>
            <p:cNvSpPr/>
            <p:nvPr/>
          </p:nvSpPr>
          <p:spPr>
            <a:xfrm>
              <a:off x="586625" y="5174107"/>
              <a:ext cx="6518275" cy="120650"/>
            </a:xfrm>
            <a:custGeom>
              <a:avLst/>
              <a:gdLst/>
              <a:ahLst/>
              <a:cxnLst/>
              <a:rect l="l" t="t" r="r" b="b"/>
              <a:pathLst>
                <a:path w="6518275" h="120650">
                  <a:moveTo>
                    <a:pt x="6517957" y="0"/>
                  </a:moveTo>
                  <a:lnTo>
                    <a:pt x="6479997" y="0"/>
                  </a:lnTo>
                  <a:lnTo>
                    <a:pt x="0" y="0"/>
                  </a:lnTo>
                  <a:lnTo>
                    <a:pt x="0" y="120192"/>
                  </a:lnTo>
                  <a:lnTo>
                    <a:pt x="6479997" y="120192"/>
                  </a:lnTo>
                  <a:lnTo>
                    <a:pt x="6517957" y="120192"/>
                  </a:lnTo>
                  <a:lnTo>
                    <a:pt x="6517957" y="0"/>
                  </a:lnTo>
                  <a:close/>
                </a:path>
              </a:pathLst>
            </a:custGeom>
            <a:solidFill>
              <a:srgbClr val="F2F2F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14" name="object 214" descr=""/>
            <p:cNvSpPr/>
            <p:nvPr/>
          </p:nvSpPr>
          <p:spPr>
            <a:xfrm>
              <a:off x="7107123" y="5174107"/>
              <a:ext cx="0" cy="120650"/>
            </a:xfrm>
            <a:custGeom>
              <a:avLst/>
              <a:gdLst/>
              <a:ahLst/>
              <a:cxnLst/>
              <a:rect l="l" t="t" r="r" b="b"/>
              <a:pathLst>
                <a:path w="0" h="120650">
                  <a:moveTo>
                    <a:pt x="0" y="120192"/>
                  </a:moveTo>
                  <a:lnTo>
                    <a:pt x="0" y="0"/>
                  </a:lnTo>
                </a:path>
              </a:pathLst>
            </a:custGeom>
            <a:ln w="5054">
              <a:solidFill>
                <a:srgbClr val="F2F2F2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15" name="object 215" descr=""/>
            <p:cNvSpPr/>
            <p:nvPr/>
          </p:nvSpPr>
          <p:spPr>
            <a:xfrm>
              <a:off x="7107123" y="5174107"/>
              <a:ext cx="0" cy="120650"/>
            </a:xfrm>
            <a:custGeom>
              <a:avLst/>
              <a:gdLst/>
              <a:ahLst/>
              <a:cxnLst/>
              <a:rect l="l" t="t" r="r" b="b"/>
              <a:pathLst>
                <a:path w="0" h="120650">
                  <a:moveTo>
                    <a:pt x="0" y="120192"/>
                  </a:moveTo>
                  <a:lnTo>
                    <a:pt x="0" y="0"/>
                  </a:lnTo>
                </a:path>
              </a:pathLst>
            </a:custGeom>
            <a:ln w="505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16" name="object 216" descr=""/>
            <p:cNvSpPr/>
            <p:nvPr/>
          </p:nvSpPr>
          <p:spPr>
            <a:xfrm>
              <a:off x="548665" y="5294312"/>
              <a:ext cx="38100" cy="120650"/>
            </a:xfrm>
            <a:custGeom>
              <a:avLst/>
              <a:gdLst/>
              <a:ahLst/>
              <a:cxnLst/>
              <a:rect l="l" t="t" r="r" b="b"/>
              <a:pathLst>
                <a:path w="38100" h="120650">
                  <a:moveTo>
                    <a:pt x="37960" y="0"/>
                  </a:moveTo>
                  <a:lnTo>
                    <a:pt x="0" y="0"/>
                  </a:lnTo>
                  <a:lnTo>
                    <a:pt x="0" y="120192"/>
                  </a:lnTo>
                  <a:lnTo>
                    <a:pt x="37960" y="120192"/>
                  </a:lnTo>
                  <a:lnTo>
                    <a:pt x="37960" y="0"/>
                  </a:lnTo>
                  <a:close/>
                </a:path>
              </a:pathLst>
            </a:custGeom>
            <a:solidFill>
              <a:srgbClr val="F2F2F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17" name="object 217" descr=""/>
            <p:cNvSpPr/>
            <p:nvPr/>
          </p:nvSpPr>
          <p:spPr>
            <a:xfrm>
              <a:off x="546138" y="5294312"/>
              <a:ext cx="0" cy="120650"/>
            </a:xfrm>
            <a:custGeom>
              <a:avLst/>
              <a:gdLst/>
              <a:ahLst/>
              <a:cxnLst/>
              <a:rect l="l" t="t" r="r" b="b"/>
              <a:pathLst>
                <a:path w="0" h="120650">
                  <a:moveTo>
                    <a:pt x="0" y="120192"/>
                  </a:moveTo>
                  <a:lnTo>
                    <a:pt x="0" y="0"/>
                  </a:lnTo>
                </a:path>
              </a:pathLst>
            </a:custGeom>
            <a:ln w="5054">
              <a:solidFill>
                <a:srgbClr val="F2F2F2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18" name="object 218" descr=""/>
            <p:cNvSpPr/>
            <p:nvPr/>
          </p:nvSpPr>
          <p:spPr>
            <a:xfrm>
              <a:off x="546138" y="5294312"/>
              <a:ext cx="0" cy="120650"/>
            </a:xfrm>
            <a:custGeom>
              <a:avLst/>
              <a:gdLst/>
              <a:ahLst/>
              <a:cxnLst/>
              <a:rect l="l" t="t" r="r" b="b"/>
              <a:pathLst>
                <a:path w="0" h="120650">
                  <a:moveTo>
                    <a:pt x="0" y="120192"/>
                  </a:moveTo>
                  <a:lnTo>
                    <a:pt x="0" y="0"/>
                  </a:lnTo>
                </a:path>
              </a:pathLst>
            </a:custGeom>
            <a:ln w="505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19" name="object 219" descr=""/>
            <p:cNvSpPr/>
            <p:nvPr/>
          </p:nvSpPr>
          <p:spPr>
            <a:xfrm>
              <a:off x="586625" y="5294312"/>
              <a:ext cx="6518275" cy="120650"/>
            </a:xfrm>
            <a:custGeom>
              <a:avLst/>
              <a:gdLst/>
              <a:ahLst/>
              <a:cxnLst/>
              <a:rect l="l" t="t" r="r" b="b"/>
              <a:pathLst>
                <a:path w="6518275" h="120650">
                  <a:moveTo>
                    <a:pt x="6517957" y="0"/>
                  </a:moveTo>
                  <a:lnTo>
                    <a:pt x="6479997" y="0"/>
                  </a:lnTo>
                  <a:lnTo>
                    <a:pt x="0" y="0"/>
                  </a:lnTo>
                  <a:lnTo>
                    <a:pt x="0" y="120192"/>
                  </a:lnTo>
                  <a:lnTo>
                    <a:pt x="6479997" y="120192"/>
                  </a:lnTo>
                  <a:lnTo>
                    <a:pt x="6517957" y="120192"/>
                  </a:lnTo>
                  <a:lnTo>
                    <a:pt x="6517957" y="0"/>
                  </a:lnTo>
                  <a:close/>
                </a:path>
              </a:pathLst>
            </a:custGeom>
            <a:solidFill>
              <a:srgbClr val="F2F2F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20" name="object 220" descr=""/>
            <p:cNvSpPr/>
            <p:nvPr/>
          </p:nvSpPr>
          <p:spPr>
            <a:xfrm>
              <a:off x="7107123" y="5294312"/>
              <a:ext cx="0" cy="120650"/>
            </a:xfrm>
            <a:custGeom>
              <a:avLst/>
              <a:gdLst/>
              <a:ahLst/>
              <a:cxnLst/>
              <a:rect l="l" t="t" r="r" b="b"/>
              <a:pathLst>
                <a:path w="0" h="120650">
                  <a:moveTo>
                    <a:pt x="0" y="120192"/>
                  </a:moveTo>
                  <a:lnTo>
                    <a:pt x="0" y="0"/>
                  </a:lnTo>
                </a:path>
              </a:pathLst>
            </a:custGeom>
            <a:ln w="5054">
              <a:solidFill>
                <a:srgbClr val="F2F2F2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21" name="object 221" descr=""/>
            <p:cNvSpPr/>
            <p:nvPr/>
          </p:nvSpPr>
          <p:spPr>
            <a:xfrm>
              <a:off x="7107123" y="5294312"/>
              <a:ext cx="0" cy="120650"/>
            </a:xfrm>
            <a:custGeom>
              <a:avLst/>
              <a:gdLst/>
              <a:ahLst/>
              <a:cxnLst/>
              <a:rect l="l" t="t" r="r" b="b"/>
              <a:pathLst>
                <a:path w="0" h="120650">
                  <a:moveTo>
                    <a:pt x="0" y="120192"/>
                  </a:moveTo>
                  <a:lnTo>
                    <a:pt x="0" y="0"/>
                  </a:lnTo>
                </a:path>
              </a:pathLst>
            </a:custGeom>
            <a:ln w="505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22" name="object 222" descr=""/>
            <p:cNvSpPr/>
            <p:nvPr/>
          </p:nvSpPr>
          <p:spPr>
            <a:xfrm>
              <a:off x="548665" y="5414505"/>
              <a:ext cx="38100" cy="120650"/>
            </a:xfrm>
            <a:custGeom>
              <a:avLst/>
              <a:gdLst/>
              <a:ahLst/>
              <a:cxnLst/>
              <a:rect l="l" t="t" r="r" b="b"/>
              <a:pathLst>
                <a:path w="38100" h="120650">
                  <a:moveTo>
                    <a:pt x="37960" y="0"/>
                  </a:moveTo>
                  <a:lnTo>
                    <a:pt x="0" y="0"/>
                  </a:lnTo>
                  <a:lnTo>
                    <a:pt x="0" y="120192"/>
                  </a:lnTo>
                  <a:lnTo>
                    <a:pt x="37960" y="120192"/>
                  </a:lnTo>
                  <a:lnTo>
                    <a:pt x="37960" y="0"/>
                  </a:lnTo>
                  <a:close/>
                </a:path>
              </a:pathLst>
            </a:custGeom>
            <a:solidFill>
              <a:srgbClr val="F2F2F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23" name="object 223" descr=""/>
            <p:cNvSpPr/>
            <p:nvPr/>
          </p:nvSpPr>
          <p:spPr>
            <a:xfrm>
              <a:off x="546138" y="5414505"/>
              <a:ext cx="0" cy="120650"/>
            </a:xfrm>
            <a:custGeom>
              <a:avLst/>
              <a:gdLst/>
              <a:ahLst/>
              <a:cxnLst/>
              <a:rect l="l" t="t" r="r" b="b"/>
              <a:pathLst>
                <a:path w="0" h="120650">
                  <a:moveTo>
                    <a:pt x="0" y="120192"/>
                  </a:moveTo>
                  <a:lnTo>
                    <a:pt x="0" y="0"/>
                  </a:lnTo>
                </a:path>
              </a:pathLst>
            </a:custGeom>
            <a:ln w="5054">
              <a:solidFill>
                <a:srgbClr val="F2F2F2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24" name="object 224" descr=""/>
            <p:cNvSpPr/>
            <p:nvPr/>
          </p:nvSpPr>
          <p:spPr>
            <a:xfrm>
              <a:off x="546138" y="5414505"/>
              <a:ext cx="0" cy="120650"/>
            </a:xfrm>
            <a:custGeom>
              <a:avLst/>
              <a:gdLst/>
              <a:ahLst/>
              <a:cxnLst/>
              <a:rect l="l" t="t" r="r" b="b"/>
              <a:pathLst>
                <a:path w="0" h="120650">
                  <a:moveTo>
                    <a:pt x="0" y="120192"/>
                  </a:moveTo>
                  <a:lnTo>
                    <a:pt x="0" y="0"/>
                  </a:lnTo>
                </a:path>
              </a:pathLst>
            </a:custGeom>
            <a:ln w="505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25" name="object 225" descr=""/>
            <p:cNvSpPr/>
            <p:nvPr/>
          </p:nvSpPr>
          <p:spPr>
            <a:xfrm>
              <a:off x="586625" y="5414505"/>
              <a:ext cx="6518275" cy="120650"/>
            </a:xfrm>
            <a:custGeom>
              <a:avLst/>
              <a:gdLst/>
              <a:ahLst/>
              <a:cxnLst/>
              <a:rect l="l" t="t" r="r" b="b"/>
              <a:pathLst>
                <a:path w="6518275" h="120650">
                  <a:moveTo>
                    <a:pt x="6517957" y="0"/>
                  </a:moveTo>
                  <a:lnTo>
                    <a:pt x="6479997" y="0"/>
                  </a:lnTo>
                  <a:lnTo>
                    <a:pt x="0" y="0"/>
                  </a:lnTo>
                  <a:lnTo>
                    <a:pt x="0" y="120192"/>
                  </a:lnTo>
                  <a:lnTo>
                    <a:pt x="6479997" y="120192"/>
                  </a:lnTo>
                  <a:lnTo>
                    <a:pt x="6517957" y="120192"/>
                  </a:lnTo>
                  <a:lnTo>
                    <a:pt x="6517957" y="0"/>
                  </a:lnTo>
                  <a:close/>
                </a:path>
              </a:pathLst>
            </a:custGeom>
            <a:solidFill>
              <a:srgbClr val="F2F2F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26" name="object 226" descr=""/>
            <p:cNvSpPr/>
            <p:nvPr/>
          </p:nvSpPr>
          <p:spPr>
            <a:xfrm>
              <a:off x="7107123" y="5414505"/>
              <a:ext cx="0" cy="120650"/>
            </a:xfrm>
            <a:custGeom>
              <a:avLst/>
              <a:gdLst/>
              <a:ahLst/>
              <a:cxnLst/>
              <a:rect l="l" t="t" r="r" b="b"/>
              <a:pathLst>
                <a:path w="0" h="120650">
                  <a:moveTo>
                    <a:pt x="0" y="120192"/>
                  </a:moveTo>
                  <a:lnTo>
                    <a:pt x="0" y="0"/>
                  </a:lnTo>
                </a:path>
              </a:pathLst>
            </a:custGeom>
            <a:ln w="5054">
              <a:solidFill>
                <a:srgbClr val="F2F2F2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27" name="object 227" descr=""/>
            <p:cNvSpPr/>
            <p:nvPr/>
          </p:nvSpPr>
          <p:spPr>
            <a:xfrm>
              <a:off x="7107123" y="5414505"/>
              <a:ext cx="0" cy="120650"/>
            </a:xfrm>
            <a:custGeom>
              <a:avLst/>
              <a:gdLst/>
              <a:ahLst/>
              <a:cxnLst/>
              <a:rect l="l" t="t" r="r" b="b"/>
              <a:pathLst>
                <a:path w="0" h="120650">
                  <a:moveTo>
                    <a:pt x="0" y="120192"/>
                  </a:moveTo>
                  <a:lnTo>
                    <a:pt x="0" y="0"/>
                  </a:lnTo>
                </a:path>
              </a:pathLst>
            </a:custGeom>
            <a:ln w="505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228" name="object 228" descr=""/>
          <p:cNvSpPr txBox="1"/>
          <p:nvPr/>
        </p:nvSpPr>
        <p:spPr>
          <a:xfrm>
            <a:off x="1107490" y="5144324"/>
            <a:ext cx="1539875" cy="38735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ts val="955"/>
              </a:lnSpc>
              <a:spcBef>
                <a:spcPts val="95"/>
              </a:spcBef>
            </a:pPr>
            <a:r>
              <a:rPr dirty="0" sz="800" i="1">
                <a:latin typeface="Verdana"/>
                <a:cs typeface="Verdana"/>
              </a:rPr>
              <a:t>|</a:t>
            </a:r>
            <a:r>
              <a:rPr dirty="0" sz="800" spc="395" i="1">
                <a:latin typeface="Verdana"/>
                <a:cs typeface="Verdana"/>
              </a:rPr>
              <a:t> </a:t>
            </a:r>
            <a:r>
              <a:rPr dirty="0" sz="800" spc="70">
                <a:solidFill>
                  <a:srgbClr val="007F00"/>
                </a:solidFill>
                <a:latin typeface="Calibri"/>
                <a:cs typeface="Calibri"/>
              </a:rPr>
              <a:t>exp</a:t>
            </a:r>
            <a:r>
              <a:rPr dirty="0" sz="800" spc="409">
                <a:solidFill>
                  <a:srgbClr val="007F00"/>
                </a:solidFill>
                <a:latin typeface="Calibri"/>
                <a:cs typeface="Calibri"/>
              </a:rPr>
              <a:t> </a:t>
            </a:r>
            <a:r>
              <a:rPr dirty="0" sz="800" spc="204">
                <a:solidFill>
                  <a:srgbClr val="FF0000"/>
                </a:solidFill>
                <a:latin typeface="Calibri"/>
                <a:cs typeface="Calibri"/>
              </a:rPr>
              <a:t>’+’</a:t>
            </a:r>
            <a:r>
              <a:rPr dirty="0" sz="800" spc="385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800" spc="70">
                <a:solidFill>
                  <a:srgbClr val="007F00"/>
                </a:solidFill>
                <a:latin typeface="Calibri"/>
                <a:cs typeface="Calibri"/>
              </a:rPr>
              <a:t>exp</a:t>
            </a:r>
            <a:r>
              <a:rPr dirty="0" sz="800" spc="395">
                <a:solidFill>
                  <a:srgbClr val="007F00"/>
                </a:solidFill>
                <a:latin typeface="Calibri"/>
                <a:cs typeface="Calibri"/>
              </a:rPr>
              <a:t> </a:t>
            </a:r>
            <a:r>
              <a:rPr dirty="0" sz="800" spc="-100" i="1">
                <a:latin typeface="Verdana"/>
                <a:cs typeface="Verdana"/>
              </a:rPr>
              <a:t>{</a:t>
            </a:r>
            <a:r>
              <a:rPr dirty="0" sz="800" spc="-185" i="1">
                <a:latin typeface="Verdana"/>
                <a:cs typeface="Verdana"/>
              </a:rPr>
              <a:t> </a:t>
            </a:r>
            <a:r>
              <a:rPr dirty="0" sz="800" spc="70">
                <a:solidFill>
                  <a:srgbClr val="007F00"/>
                </a:solidFill>
                <a:latin typeface="Segoe UI Symbol"/>
                <a:cs typeface="Segoe UI Symbol"/>
              </a:rPr>
              <a:t>$$</a:t>
            </a:r>
            <a:r>
              <a:rPr dirty="0" sz="800" spc="70">
                <a:latin typeface="Calibri"/>
                <a:cs typeface="Calibri"/>
              </a:rPr>
              <a:t>=</a:t>
            </a:r>
            <a:r>
              <a:rPr dirty="0" sz="800" spc="70">
                <a:solidFill>
                  <a:srgbClr val="007F00"/>
                </a:solidFill>
                <a:latin typeface="Segoe UI Symbol"/>
                <a:cs typeface="Segoe UI Symbol"/>
              </a:rPr>
              <a:t>$</a:t>
            </a:r>
            <a:r>
              <a:rPr dirty="0" sz="800" spc="70">
                <a:solidFill>
                  <a:srgbClr val="007F00"/>
                </a:solidFill>
                <a:latin typeface="Calibri"/>
                <a:cs typeface="Calibri"/>
              </a:rPr>
              <a:t>1</a:t>
            </a:r>
            <a:r>
              <a:rPr dirty="0" sz="800" spc="70">
                <a:latin typeface="Calibri"/>
                <a:cs typeface="Calibri"/>
              </a:rPr>
              <a:t>+</a:t>
            </a:r>
            <a:r>
              <a:rPr dirty="0" sz="800" spc="70">
                <a:solidFill>
                  <a:srgbClr val="007F00"/>
                </a:solidFill>
                <a:latin typeface="Segoe UI Symbol"/>
                <a:cs typeface="Segoe UI Symbol"/>
              </a:rPr>
              <a:t>$</a:t>
            </a:r>
            <a:r>
              <a:rPr dirty="0" sz="800" spc="70">
                <a:solidFill>
                  <a:srgbClr val="007F00"/>
                </a:solidFill>
                <a:latin typeface="Calibri"/>
                <a:cs typeface="Calibri"/>
              </a:rPr>
              <a:t>3</a:t>
            </a:r>
            <a:r>
              <a:rPr dirty="0" sz="800" spc="5">
                <a:solidFill>
                  <a:srgbClr val="007F00"/>
                </a:solidFill>
                <a:latin typeface="Calibri"/>
                <a:cs typeface="Calibri"/>
              </a:rPr>
              <a:t> </a:t>
            </a:r>
            <a:r>
              <a:rPr dirty="0" sz="800" spc="-50">
                <a:latin typeface="Calibri"/>
                <a:cs typeface="Calibri"/>
              </a:rPr>
              <a:t>;</a:t>
            </a:r>
            <a:endParaRPr sz="800">
              <a:latin typeface="Calibri"/>
              <a:cs typeface="Calibri"/>
            </a:endParaRPr>
          </a:p>
          <a:p>
            <a:pPr marL="12700">
              <a:lnSpc>
                <a:spcPts val="944"/>
              </a:lnSpc>
            </a:pPr>
            <a:r>
              <a:rPr dirty="0" sz="800" i="1">
                <a:latin typeface="Verdana"/>
                <a:cs typeface="Verdana"/>
              </a:rPr>
              <a:t>|</a:t>
            </a:r>
            <a:r>
              <a:rPr dirty="0" sz="800" spc="395" i="1">
                <a:latin typeface="Verdana"/>
                <a:cs typeface="Verdana"/>
              </a:rPr>
              <a:t> </a:t>
            </a:r>
            <a:r>
              <a:rPr dirty="0" sz="800" spc="70">
                <a:solidFill>
                  <a:srgbClr val="007F00"/>
                </a:solidFill>
                <a:latin typeface="Calibri"/>
                <a:cs typeface="Calibri"/>
              </a:rPr>
              <a:t>exp</a:t>
            </a:r>
            <a:r>
              <a:rPr dirty="0" sz="800" spc="405">
                <a:solidFill>
                  <a:srgbClr val="007F00"/>
                </a:solidFill>
                <a:latin typeface="Calibri"/>
                <a:cs typeface="Calibri"/>
              </a:rPr>
              <a:t> </a:t>
            </a:r>
            <a:r>
              <a:rPr dirty="0" sz="800" spc="275">
                <a:solidFill>
                  <a:srgbClr val="FF0000"/>
                </a:solidFill>
                <a:latin typeface="Calibri"/>
                <a:cs typeface="Calibri"/>
              </a:rPr>
              <a:t>’-</a:t>
            </a:r>
            <a:r>
              <a:rPr dirty="0" sz="800" spc="220">
                <a:solidFill>
                  <a:srgbClr val="FF0000"/>
                </a:solidFill>
                <a:latin typeface="Calibri"/>
                <a:cs typeface="Calibri"/>
              </a:rPr>
              <a:t>’</a:t>
            </a:r>
            <a:r>
              <a:rPr dirty="0" sz="800" spc="385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800" spc="70">
                <a:solidFill>
                  <a:srgbClr val="007F00"/>
                </a:solidFill>
                <a:latin typeface="Calibri"/>
                <a:cs typeface="Calibri"/>
              </a:rPr>
              <a:t>exp</a:t>
            </a:r>
            <a:r>
              <a:rPr dirty="0" sz="800" spc="400">
                <a:solidFill>
                  <a:srgbClr val="007F00"/>
                </a:solidFill>
                <a:latin typeface="Calibri"/>
                <a:cs typeface="Calibri"/>
              </a:rPr>
              <a:t> </a:t>
            </a:r>
            <a:r>
              <a:rPr dirty="0" sz="800" spc="-100" i="1">
                <a:latin typeface="Verdana"/>
                <a:cs typeface="Verdana"/>
              </a:rPr>
              <a:t>{</a:t>
            </a:r>
            <a:r>
              <a:rPr dirty="0" sz="800" spc="-185" i="1">
                <a:latin typeface="Verdana"/>
                <a:cs typeface="Verdana"/>
              </a:rPr>
              <a:t> </a:t>
            </a:r>
            <a:r>
              <a:rPr dirty="0" sz="800" spc="50">
                <a:solidFill>
                  <a:srgbClr val="007F00"/>
                </a:solidFill>
                <a:latin typeface="Segoe UI Symbol"/>
                <a:cs typeface="Segoe UI Symbol"/>
              </a:rPr>
              <a:t>$$</a:t>
            </a:r>
            <a:r>
              <a:rPr dirty="0" sz="800" spc="50">
                <a:latin typeface="Calibri"/>
                <a:cs typeface="Calibri"/>
              </a:rPr>
              <a:t>=</a:t>
            </a:r>
            <a:r>
              <a:rPr dirty="0" sz="800" spc="50">
                <a:solidFill>
                  <a:srgbClr val="007F00"/>
                </a:solidFill>
                <a:latin typeface="Segoe UI Symbol"/>
                <a:cs typeface="Segoe UI Symbol"/>
              </a:rPr>
              <a:t>$</a:t>
            </a:r>
            <a:r>
              <a:rPr dirty="0" sz="800" spc="50">
                <a:solidFill>
                  <a:srgbClr val="007F00"/>
                </a:solidFill>
                <a:latin typeface="Calibri"/>
                <a:cs typeface="Calibri"/>
              </a:rPr>
              <a:t>1</a:t>
            </a:r>
            <a:r>
              <a:rPr dirty="0" sz="800" spc="50">
                <a:latin typeface="Segoe UI Symbol"/>
                <a:cs typeface="Segoe UI Symbol"/>
              </a:rPr>
              <a:t>−</a:t>
            </a:r>
            <a:r>
              <a:rPr dirty="0" sz="800" spc="50">
                <a:solidFill>
                  <a:srgbClr val="007F00"/>
                </a:solidFill>
                <a:latin typeface="Segoe UI Symbol"/>
                <a:cs typeface="Segoe UI Symbol"/>
              </a:rPr>
              <a:t>$</a:t>
            </a:r>
            <a:r>
              <a:rPr dirty="0" sz="800" spc="50">
                <a:solidFill>
                  <a:srgbClr val="007F00"/>
                </a:solidFill>
                <a:latin typeface="Calibri"/>
                <a:cs typeface="Calibri"/>
              </a:rPr>
              <a:t>3</a:t>
            </a:r>
            <a:r>
              <a:rPr dirty="0" sz="800" spc="5">
                <a:solidFill>
                  <a:srgbClr val="007F00"/>
                </a:solidFill>
                <a:latin typeface="Calibri"/>
                <a:cs typeface="Calibri"/>
              </a:rPr>
              <a:t> </a:t>
            </a:r>
            <a:r>
              <a:rPr dirty="0" sz="800" spc="-50">
                <a:latin typeface="Calibri"/>
                <a:cs typeface="Calibri"/>
              </a:rPr>
              <a:t>;</a:t>
            </a:r>
            <a:endParaRPr sz="800">
              <a:latin typeface="Calibri"/>
              <a:cs typeface="Calibri"/>
            </a:endParaRPr>
          </a:p>
          <a:p>
            <a:pPr marL="12700">
              <a:lnSpc>
                <a:spcPts val="955"/>
              </a:lnSpc>
            </a:pPr>
            <a:r>
              <a:rPr dirty="0" sz="800" i="1">
                <a:latin typeface="Verdana"/>
                <a:cs typeface="Verdana"/>
              </a:rPr>
              <a:t>|</a:t>
            </a:r>
            <a:r>
              <a:rPr dirty="0" sz="800" spc="400" i="1">
                <a:latin typeface="Verdana"/>
                <a:cs typeface="Verdana"/>
              </a:rPr>
              <a:t> </a:t>
            </a:r>
            <a:r>
              <a:rPr dirty="0" sz="800" spc="260">
                <a:solidFill>
                  <a:srgbClr val="FF0000"/>
                </a:solidFill>
                <a:latin typeface="Calibri"/>
                <a:cs typeface="Calibri"/>
              </a:rPr>
              <a:t>’(’</a:t>
            </a:r>
            <a:r>
              <a:rPr dirty="0" sz="800" spc="385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800" spc="70">
                <a:solidFill>
                  <a:srgbClr val="007F00"/>
                </a:solidFill>
                <a:latin typeface="Calibri"/>
                <a:cs typeface="Calibri"/>
              </a:rPr>
              <a:t>exp</a:t>
            </a:r>
            <a:r>
              <a:rPr dirty="0" sz="800" spc="409">
                <a:solidFill>
                  <a:srgbClr val="007F00"/>
                </a:solidFill>
                <a:latin typeface="Calibri"/>
                <a:cs typeface="Calibri"/>
              </a:rPr>
              <a:t> </a:t>
            </a:r>
            <a:r>
              <a:rPr dirty="0" sz="800" spc="260">
                <a:solidFill>
                  <a:srgbClr val="FF0000"/>
                </a:solidFill>
                <a:latin typeface="Calibri"/>
                <a:cs typeface="Calibri"/>
              </a:rPr>
              <a:t>’)’</a:t>
            </a:r>
            <a:r>
              <a:rPr dirty="0" sz="800" spc="375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800" spc="-100" i="1">
                <a:latin typeface="Verdana"/>
                <a:cs typeface="Verdana"/>
              </a:rPr>
              <a:t>{</a:t>
            </a:r>
            <a:r>
              <a:rPr dirty="0" sz="800" spc="-185" i="1">
                <a:latin typeface="Verdana"/>
                <a:cs typeface="Verdana"/>
              </a:rPr>
              <a:t> </a:t>
            </a:r>
            <a:r>
              <a:rPr dirty="0" sz="800" spc="55">
                <a:solidFill>
                  <a:srgbClr val="007F00"/>
                </a:solidFill>
                <a:latin typeface="Segoe UI Symbol"/>
                <a:cs typeface="Segoe UI Symbol"/>
              </a:rPr>
              <a:t>$$</a:t>
            </a:r>
            <a:r>
              <a:rPr dirty="0" sz="800" spc="55">
                <a:latin typeface="Calibri"/>
                <a:cs typeface="Calibri"/>
              </a:rPr>
              <a:t>=</a:t>
            </a:r>
            <a:r>
              <a:rPr dirty="0" sz="800" spc="55">
                <a:solidFill>
                  <a:srgbClr val="007F00"/>
                </a:solidFill>
                <a:latin typeface="Segoe UI Symbol"/>
                <a:cs typeface="Segoe UI Symbol"/>
              </a:rPr>
              <a:t>$</a:t>
            </a:r>
            <a:r>
              <a:rPr dirty="0" sz="800" spc="55">
                <a:solidFill>
                  <a:srgbClr val="007F00"/>
                </a:solidFill>
                <a:latin typeface="Calibri"/>
                <a:cs typeface="Calibri"/>
              </a:rPr>
              <a:t>2</a:t>
            </a:r>
            <a:r>
              <a:rPr dirty="0" sz="800" spc="5">
                <a:solidFill>
                  <a:srgbClr val="007F00"/>
                </a:solidFill>
                <a:latin typeface="Calibri"/>
                <a:cs typeface="Calibri"/>
              </a:rPr>
              <a:t> </a:t>
            </a:r>
            <a:r>
              <a:rPr dirty="0" sz="800" spc="-50">
                <a:latin typeface="Calibri"/>
                <a:cs typeface="Calibri"/>
              </a:rPr>
              <a:t>;</a:t>
            </a:r>
            <a:endParaRPr sz="800">
              <a:latin typeface="Calibri"/>
              <a:cs typeface="Calibri"/>
            </a:endParaRPr>
          </a:p>
        </p:txBody>
      </p:sp>
      <p:sp>
        <p:nvSpPr>
          <p:cNvPr id="229" name="object 229" descr=""/>
          <p:cNvSpPr txBox="1"/>
          <p:nvPr/>
        </p:nvSpPr>
        <p:spPr>
          <a:xfrm>
            <a:off x="2714485" y="4903926"/>
            <a:ext cx="2772410" cy="628015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ts val="955"/>
              </a:lnSpc>
              <a:spcBef>
                <a:spcPts val="95"/>
              </a:spcBef>
            </a:pPr>
            <a:r>
              <a:rPr dirty="0" sz="800" spc="75" b="1">
                <a:solidFill>
                  <a:srgbClr val="00AEEF"/>
                </a:solidFill>
                <a:latin typeface="Georgia"/>
                <a:cs typeface="Georgia"/>
              </a:rPr>
              <a:t>printf</a:t>
            </a:r>
            <a:r>
              <a:rPr dirty="0" sz="800" spc="-20" b="1">
                <a:solidFill>
                  <a:srgbClr val="00AEEF"/>
                </a:solidFill>
                <a:latin typeface="Georgia"/>
                <a:cs typeface="Georgia"/>
              </a:rPr>
              <a:t> </a:t>
            </a:r>
            <a:r>
              <a:rPr dirty="0" sz="800" spc="90">
                <a:latin typeface="Calibri"/>
                <a:cs typeface="Calibri"/>
              </a:rPr>
              <a:t>(</a:t>
            </a:r>
            <a:r>
              <a:rPr dirty="0" sz="800" spc="-45">
                <a:latin typeface="Calibri"/>
                <a:cs typeface="Calibri"/>
              </a:rPr>
              <a:t> </a:t>
            </a:r>
            <a:r>
              <a:rPr dirty="0" sz="800" spc="145">
                <a:solidFill>
                  <a:srgbClr val="FF0000"/>
                </a:solidFill>
                <a:latin typeface="Calibri"/>
                <a:cs typeface="Calibri"/>
              </a:rPr>
              <a:t>"P-</a:t>
            </a:r>
            <a:r>
              <a:rPr dirty="0" sz="800" spc="-65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800" spc="-120">
                <a:solidFill>
                  <a:srgbClr val="FF0000"/>
                </a:solidFill>
                <a:latin typeface="Calibri"/>
                <a:cs typeface="Calibri"/>
              </a:rPr>
              <a:t>NUM</a:t>
            </a:r>
            <a:r>
              <a:rPr dirty="0" sz="800" spc="-75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800" spc="210">
                <a:solidFill>
                  <a:srgbClr val="FF0000"/>
                </a:solidFill>
                <a:latin typeface="Calibri"/>
                <a:cs typeface="Calibri"/>
              </a:rPr>
              <a:t>:</a:t>
            </a:r>
            <a:r>
              <a:rPr dirty="0" sz="800" spc="434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800" spc="-165">
                <a:solidFill>
                  <a:srgbClr val="FF0000"/>
                </a:solidFill>
                <a:latin typeface="Calibri"/>
                <a:cs typeface="Calibri"/>
              </a:rPr>
              <a:t>%</a:t>
            </a:r>
            <a:r>
              <a:rPr dirty="0" sz="800" spc="-95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800" spc="90">
                <a:solidFill>
                  <a:srgbClr val="FF0000"/>
                </a:solidFill>
                <a:latin typeface="Calibri"/>
                <a:cs typeface="Calibri"/>
              </a:rPr>
              <a:t>d\</a:t>
            </a:r>
            <a:r>
              <a:rPr dirty="0" sz="800" spc="-95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800" spc="85">
                <a:solidFill>
                  <a:srgbClr val="FF0000"/>
                </a:solidFill>
                <a:latin typeface="Calibri"/>
                <a:cs typeface="Calibri"/>
              </a:rPr>
              <a:t>n"</a:t>
            </a:r>
            <a:r>
              <a:rPr dirty="0" sz="800" spc="55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800">
                <a:latin typeface="Calibri"/>
                <a:cs typeface="Calibri"/>
              </a:rPr>
              <a:t>,</a:t>
            </a:r>
            <a:r>
              <a:rPr dirty="0" sz="800" spc="-25">
                <a:latin typeface="Calibri"/>
                <a:cs typeface="Calibri"/>
              </a:rPr>
              <a:t> </a:t>
            </a:r>
            <a:r>
              <a:rPr dirty="0" sz="800">
                <a:solidFill>
                  <a:srgbClr val="007F00"/>
                </a:solidFill>
                <a:latin typeface="Segoe UI Symbol"/>
                <a:cs typeface="Segoe UI Symbol"/>
              </a:rPr>
              <a:t>$$</a:t>
            </a:r>
            <a:r>
              <a:rPr dirty="0" sz="800" spc="-20">
                <a:solidFill>
                  <a:srgbClr val="007F00"/>
                </a:solidFill>
                <a:latin typeface="Segoe UI Symbol"/>
                <a:cs typeface="Segoe UI Symbol"/>
              </a:rPr>
              <a:t> </a:t>
            </a:r>
            <a:r>
              <a:rPr dirty="0" sz="800" spc="90">
                <a:latin typeface="Calibri"/>
                <a:cs typeface="Calibri"/>
              </a:rPr>
              <a:t>)</a:t>
            </a:r>
            <a:r>
              <a:rPr dirty="0" sz="800" spc="-40">
                <a:latin typeface="Calibri"/>
                <a:cs typeface="Calibri"/>
              </a:rPr>
              <a:t> </a:t>
            </a:r>
            <a:r>
              <a:rPr dirty="0" sz="800">
                <a:latin typeface="Calibri"/>
                <a:cs typeface="Calibri"/>
              </a:rPr>
              <a:t>;</a:t>
            </a:r>
            <a:r>
              <a:rPr dirty="0" sz="800" spc="-40">
                <a:latin typeface="Calibri"/>
                <a:cs typeface="Calibri"/>
              </a:rPr>
              <a:t> </a:t>
            </a:r>
            <a:r>
              <a:rPr dirty="0" sz="800" spc="-50" i="1">
                <a:latin typeface="Verdana"/>
                <a:cs typeface="Verdana"/>
              </a:rPr>
              <a:t>}</a:t>
            </a:r>
            <a:endParaRPr sz="800">
              <a:latin typeface="Verdana"/>
              <a:cs typeface="Verdana"/>
            </a:endParaRPr>
          </a:p>
          <a:p>
            <a:pPr marL="12700">
              <a:lnSpc>
                <a:spcPts val="944"/>
              </a:lnSpc>
            </a:pPr>
            <a:r>
              <a:rPr dirty="0" sz="800" spc="75" b="1">
                <a:solidFill>
                  <a:srgbClr val="00AEEF"/>
                </a:solidFill>
                <a:latin typeface="Georgia"/>
                <a:cs typeface="Georgia"/>
              </a:rPr>
              <a:t>printf</a:t>
            </a:r>
            <a:r>
              <a:rPr dirty="0" sz="800" spc="-25" b="1">
                <a:solidFill>
                  <a:srgbClr val="00AEEF"/>
                </a:solidFill>
                <a:latin typeface="Georgia"/>
                <a:cs typeface="Georgia"/>
              </a:rPr>
              <a:t> </a:t>
            </a:r>
            <a:r>
              <a:rPr dirty="0" sz="800" spc="90">
                <a:latin typeface="Calibri"/>
                <a:cs typeface="Calibri"/>
              </a:rPr>
              <a:t>(</a:t>
            </a:r>
            <a:r>
              <a:rPr dirty="0" sz="800" spc="-45">
                <a:latin typeface="Calibri"/>
                <a:cs typeface="Calibri"/>
              </a:rPr>
              <a:t> </a:t>
            </a:r>
            <a:r>
              <a:rPr dirty="0" sz="800" spc="145">
                <a:solidFill>
                  <a:srgbClr val="FF0000"/>
                </a:solidFill>
                <a:latin typeface="Calibri"/>
                <a:cs typeface="Calibri"/>
              </a:rPr>
              <a:t>"P-</a:t>
            </a:r>
            <a:r>
              <a:rPr dirty="0" sz="800" spc="-95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800" spc="110">
                <a:solidFill>
                  <a:srgbClr val="FF0000"/>
                </a:solidFill>
                <a:latin typeface="Calibri"/>
                <a:cs typeface="Calibri"/>
              </a:rPr>
              <a:t>a\</a:t>
            </a:r>
            <a:r>
              <a:rPr dirty="0" sz="800" spc="-10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800" spc="85">
                <a:solidFill>
                  <a:srgbClr val="FF0000"/>
                </a:solidFill>
                <a:latin typeface="Calibri"/>
                <a:cs typeface="Calibri"/>
              </a:rPr>
              <a:t>n"</a:t>
            </a:r>
            <a:r>
              <a:rPr dirty="0" sz="800" spc="5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800" spc="90">
                <a:latin typeface="Calibri"/>
                <a:cs typeface="Calibri"/>
              </a:rPr>
              <a:t>)</a:t>
            </a:r>
            <a:r>
              <a:rPr dirty="0" sz="800" spc="-45">
                <a:latin typeface="Calibri"/>
                <a:cs typeface="Calibri"/>
              </a:rPr>
              <a:t> </a:t>
            </a:r>
            <a:r>
              <a:rPr dirty="0" sz="800">
                <a:latin typeface="Calibri"/>
                <a:cs typeface="Calibri"/>
              </a:rPr>
              <a:t>;</a:t>
            </a:r>
            <a:r>
              <a:rPr dirty="0" sz="800" spc="-45">
                <a:latin typeface="Calibri"/>
                <a:cs typeface="Calibri"/>
              </a:rPr>
              <a:t> </a:t>
            </a:r>
            <a:r>
              <a:rPr dirty="0" sz="800" spc="-50" i="1">
                <a:latin typeface="Verdana"/>
                <a:cs typeface="Verdana"/>
              </a:rPr>
              <a:t>}</a:t>
            </a:r>
            <a:endParaRPr sz="800">
              <a:latin typeface="Verdana"/>
              <a:cs typeface="Verdana"/>
            </a:endParaRPr>
          </a:p>
          <a:p>
            <a:pPr marL="12700">
              <a:lnSpc>
                <a:spcPts val="944"/>
              </a:lnSpc>
            </a:pPr>
            <a:r>
              <a:rPr dirty="0" sz="800" spc="75" b="1">
                <a:solidFill>
                  <a:srgbClr val="00AEEF"/>
                </a:solidFill>
                <a:latin typeface="Georgia"/>
                <a:cs typeface="Georgia"/>
              </a:rPr>
              <a:t>printf</a:t>
            </a:r>
            <a:r>
              <a:rPr dirty="0" sz="800" spc="-20" b="1">
                <a:solidFill>
                  <a:srgbClr val="00AEEF"/>
                </a:solidFill>
                <a:latin typeface="Georgia"/>
                <a:cs typeface="Georgia"/>
              </a:rPr>
              <a:t> </a:t>
            </a:r>
            <a:r>
              <a:rPr dirty="0" sz="800" spc="90">
                <a:latin typeface="Calibri"/>
                <a:cs typeface="Calibri"/>
              </a:rPr>
              <a:t>(</a:t>
            </a:r>
            <a:r>
              <a:rPr dirty="0" sz="800" spc="-45">
                <a:latin typeface="Calibri"/>
                <a:cs typeface="Calibri"/>
              </a:rPr>
              <a:t> </a:t>
            </a:r>
            <a:r>
              <a:rPr dirty="0" sz="800" spc="145">
                <a:solidFill>
                  <a:srgbClr val="FF0000"/>
                </a:solidFill>
                <a:latin typeface="Calibri"/>
                <a:cs typeface="Calibri"/>
              </a:rPr>
              <a:t>"P-</a:t>
            </a:r>
            <a:r>
              <a:rPr dirty="0" sz="800" spc="-65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800" spc="170">
                <a:solidFill>
                  <a:srgbClr val="FF0000"/>
                </a:solidFill>
                <a:latin typeface="Calibri"/>
                <a:cs typeface="Calibri"/>
              </a:rPr>
              <a:t>plus:</a:t>
            </a:r>
            <a:r>
              <a:rPr dirty="0" sz="800" spc="43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800" spc="-165">
                <a:solidFill>
                  <a:srgbClr val="FF0000"/>
                </a:solidFill>
                <a:latin typeface="Calibri"/>
                <a:cs typeface="Calibri"/>
              </a:rPr>
              <a:t>%</a:t>
            </a:r>
            <a:r>
              <a:rPr dirty="0" sz="800" spc="-95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800">
                <a:solidFill>
                  <a:srgbClr val="FF0000"/>
                </a:solidFill>
                <a:latin typeface="Calibri"/>
                <a:cs typeface="Calibri"/>
              </a:rPr>
              <a:t>d</a:t>
            </a:r>
            <a:r>
              <a:rPr dirty="0" sz="800" spc="434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800">
                <a:solidFill>
                  <a:srgbClr val="FF0000"/>
                </a:solidFill>
                <a:latin typeface="Calibri"/>
                <a:cs typeface="Calibri"/>
              </a:rPr>
              <a:t>+</a:t>
            </a:r>
            <a:r>
              <a:rPr dirty="0" sz="800" spc="434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800" spc="-165">
                <a:solidFill>
                  <a:srgbClr val="FF0000"/>
                </a:solidFill>
                <a:latin typeface="Calibri"/>
                <a:cs typeface="Calibri"/>
              </a:rPr>
              <a:t>%</a:t>
            </a:r>
            <a:r>
              <a:rPr dirty="0" sz="800" spc="-95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800">
                <a:solidFill>
                  <a:srgbClr val="FF0000"/>
                </a:solidFill>
                <a:latin typeface="Calibri"/>
                <a:cs typeface="Calibri"/>
              </a:rPr>
              <a:t>d</a:t>
            </a:r>
            <a:r>
              <a:rPr dirty="0" sz="800" spc="43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800">
                <a:solidFill>
                  <a:srgbClr val="FF0000"/>
                </a:solidFill>
                <a:latin typeface="Calibri"/>
                <a:cs typeface="Calibri"/>
              </a:rPr>
              <a:t>=</a:t>
            </a:r>
            <a:r>
              <a:rPr dirty="0" sz="800" spc="434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800" spc="-165">
                <a:solidFill>
                  <a:srgbClr val="FF0000"/>
                </a:solidFill>
                <a:latin typeface="Calibri"/>
                <a:cs typeface="Calibri"/>
              </a:rPr>
              <a:t>%</a:t>
            </a:r>
            <a:r>
              <a:rPr dirty="0" sz="800" spc="-95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800" spc="90">
                <a:solidFill>
                  <a:srgbClr val="FF0000"/>
                </a:solidFill>
                <a:latin typeface="Calibri"/>
                <a:cs typeface="Calibri"/>
              </a:rPr>
              <a:t>d\</a:t>
            </a:r>
            <a:r>
              <a:rPr dirty="0" sz="800" spc="-95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800" spc="85">
                <a:solidFill>
                  <a:srgbClr val="FF0000"/>
                </a:solidFill>
                <a:latin typeface="Calibri"/>
                <a:cs typeface="Calibri"/>
              </a:rPr>
              <a:t>n"</a:t>
            </a:r>
            <a:r>
              <a:rPr dirty="0" sz="800" spc="55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800">
                <a:latin typeface="Calibri"/>
                <a:cs typeface="Calibri"/>
              </a:rPr>
              <a:t>,</a:t>
            </a:r>
            <a:r>
              <a:rPr dirty="0" sz="800" spc="-45">
                <a:latin typeface="Calibri"/>
                <a:cs typeface="Calibri"/>
              </a:rPr>
              <a:t> </a:t>
            </a:r>
            <a:r>
              <a:rPr dirty="0" sz="800">
                <a:solidFill>
                  <a:srgbClr val="007F00"/>
                </a:solidFill>
                <a:latin typeface="Segoe UI Symbol"/>
                <a:cs typeface="Segoe UI Symbol"/>
              </a:rPr>
              <a:t>$</a:t>
            </a:r>
            <a:r>
              <a:rPr dirty="0" sz="800">
                <a:solidFill>
                  <a:srgbClr val="007F00"/>
                </a:solidFill>
                <a:latin typeface="Calibri"/>
                <a:cs typeface="Calibri"/>
              </a:rPr>
              <a:t>1</a:t>
            </a:r>
            <a:r>
              <a:rPr dirty="0" sz="800" spc="55">
                <a:solidFill>
                  <a:srgbClr val="007F00"/>
                </a:solidFill>
                <a:latin typeface="Calibri"/>
                <a:cs typeface="Calibri"/>
              </a:rPr>
              <a:t> </a:t>
            </a:r>
            <a:r>
              <a:rPr dirty="0" sz="800">
                <a:latin typeface="Calibri"/>
                <a:cs typeface="Calibri"/>
              </a:rPr>
              <a:t>,</a:t>
            </a:r>
            <a:r>
              <a:rPr dirty="0" sz="800" spc="5">
                <a:latin typeface="Calibri"/>
                <a:cs typeface="Calibri"/>
              </a:rPr>
              <a:t> </a:t>
            </a:r>
            <a:r>
              <a:rPr dirty="0" sz="800">
                <a:solidFill>
                  <a:srgbClr val="007F00"/>
                </a:solidFill>
                <a:latin typeface="Segoe UI Symbol"/>
                <a:cs typeface="Segoe UI Symbol"/>
              </a:rPr>
              <a:t>$</a:t>
            </a:r>
            <a:r>
              <a:rPr dirty="0" sz="800">
                <a:solidFill>
                  <a:srgbClr val="007F00"/>
                </a:solidFill>
                <a:latin typeface="Calibri"/>
                <a:cs typeface="Calibri"/>
              </a:rPr>
              <a:t>3</a:t>
            </a:r>
            <a:r>
              <a:rPr dirty="0" sz="800" spc="50">
                <a:solidFill>
                  <a:srgbClr val="007F00"/>
                </a:solidFill>
                <a:latin typeface="Calibri"/>
                <a:cs typeface="Calibri"/>
              </a:rPr>
              <a:t> </a:t>
            </a:r>
            <a:r>
              <a:rPr dirty="0" sz="800">
                <a:latin typeface="Calibri"/>
                <a:cs typeface="Calibri"/>
              </a:rPr>
              <a:t>,</a:t>
            </a:r>
            <a:r>
              <a:rPr dirty="0" sz="800" spc="25">
                <a:latin typeface="Calibri"/>
                <a:cs typeface="Calibri"/>
              </a:rPr>
              <a:t> </a:t>
            </a:r>
            <a:r>
              <a:rPr dirty="0" sz="800">
                <a:solidFill>
                  <a:srgbClr val="007F00"/>
                </a:solidFill>
                <a:latin typeface="Segoe UI Symbol"/>
                <a:cs typeface="Segoe UI Symbol"/>
              </a:rPr>
              <a:t>$$</a:t>
            </a:r>
            <a:r>
              <a:rPr dirty="0" sz="800" spc="-20">
                <a:solidFill>
                  <a:srgbClr val="007F00"/>
                </a:solidFill>
                <a:latin typeface="Segoe UI Symbol"/>
                <a:cs typeface="Segoe UI Symbol"/>
              </a:rPr>
              <a:t> </a:t>
            </a:r>
            <a:r>
              <a:rPr dirty="0" sz="800" spc="90">
                <a:latin typeface="Calibri"/>
                <a:cs typeface="Calibri"/>
              </a:rPr>
              <a:t>)</a:t>
            </a:r>
            <a:r>
              <a:rPr dirty="0" sz="800" spc="-45">
                <a:latin typeface="Calibri"/>
                <a:cs typeface="Calibri"/>
              </a:rPr>
              <a:t> </a:t>
            </a:r>
            <a:r>
              <a:rPr dirty="0" sz="800">
                <a:latin typeface="Calibri"/>
                <a:cs typeface="Calibri"/>
              </a:rPr>
              <a:t>;</a:t>
            </a:r>
            <a:r>
              <a:rPr dirty="0" sz="800" spc="-40">
                <a:latin typeface="Calibri"/>
                <a:cs typeface="Calibri"/>
              </a:rPr>
              <a:t> </a:t>
            </a:r>
            <a:r>
              <a:rPr dirty="0" sz="800" spc="-50" i="1">
                <a:latin typeface="Verdana"/>
                <a:cs typeface="Verdana"/>
              </a:rPr>
              <a:t>}</a:t>
            </a:r>
            <a:endParaRPr sz="800">
              <a:latin typeface="Verdana"/>
              <a:cs typeface="Verdana"/>
            </a:endParaRPr>
          </a:p>
          <a:p>
            <a:pPr marL="12700">
              <a:lnSpc>
                <a:spcPts val="944"/>
              </a:lnSpc>
            </a:pPr>
            <a:r>
              <a:rPr dirty="0" sz="800" spc="75" b="1">
                <a:solidFill>
                  <a:srgbClr val="00AEEF"/>
                </a:solidFill>
                <a:latin typeface="Georgia"/>
                <a:cs typeface="Georgia"/>
              </a:rPr>
              <a:t>printf</a:t>
            </a:r>
            <a:r>
              <a:rPr dirty="0" sz="800" spc="-25" b="1">
                <a:solidFill>
                  <a:srgbClr val="00AEEF"/>
                </a:solidFill>
                <a:latin typeface="Georgia"/>
                <a:cs typeface="Georgia"/>
              </a:rPr>
              <a:t> </a:t>
            </a:r>
            <a:r>
              <a:rPr dirty="0" sz="800" spc="90">
                <a:latin typeface="Calibri"/>
                <a:cs typeface="Calibri"/>
              </a:rPr>
              <a:t>(</a:t>
            </a:r>
            <a:r>
              <a:rPr dirty="0" sz="800" spc="-40">
                <a:latin typeface="Calibri"/>
                <a:cs typeface="Calibri"/>
              </a:rPr>
              <a:t> </a:t>
            </a:r>
            <a:r>
              <a:rPr dirty="0" sz="800" spc="145">
                <a:solidFill>
                  <a:srgbClr val="FF0000"/>
                </a:solidFill>
                <a:latin typeface="Calibri"/>
                <a:cs typeface="Calibri"/>
              </a:rPr>
              <a:t>"P-</a:t>
            </a:r>
            <a:r>
              <a:rPr dirty="0" sz="800" spc="-65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800" spc="170">
                <a:solidFill>
                  <a:srgbClr val="FF0000"/>
                </a:solidFill>
                <a:latin typeface="Calibri"/>
                <a:cs typeface="Calibri"/>
              </a:rPr>
              <a:t>plus:</a:t>
            </a:r>
            <a:r>
              <a:rPr dirty="0" sz="800" spc="425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800" spc="-165">
                <a:solidFill>
                  <a:srgbClr val="FF0000"/>
                </a:solidFill>
                <a:latin typeface="Calibri"/>
                <a:cs typeface="Calibri"/>
              </a:rPr>
              <a:t>%</a:t>
            </a:r>
            <a:r>
              <a:rPr dirty="0" sz="800" spc="-95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800">
                <a:solidFill>
                  <a:srgbClr val="FF0000"/>
                </a:solidFill>
                <a:latin typeface="Calibri"/>
                <a:cs typeface="Calibri"/>
              </a:rPr>
              <a:t>d</a:t>
            </a:r>
            <a:r>
              <a:rPr dirty="0" sz="800" spc="45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800" spc="170">
                <a:solidFill>
                  <a:srgbClr val="FF0000"/>
                </a:solidFill>
                <a:latin typeface="Calibri"/>
                <a:cs typeface="Calibri"/>
              </a:rPr>
              <a:t>-</a:t>
            </a:r>
            <a:r>
              <a:rPr dirty="0" sz="800" spc="415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800" spc="-165">
                <a:solidFill>
                  <a:srgbClr val="FF0000"/>
                </a:solidFill>
                <a:latin typeface="Calibri"/>
                <a:cs typeface="Calibri"/>
              </a:rPr>
              <a:t>%</a:t>
            </a:r>
            <a:r>
              <a:rPr dirty="0" sz="800" spc="-95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800">
                <a:solidFill>
                  <a:srgbClr val="FF0000"/>
                </a:solidFill>
                <a:latin typeface="Calibri"/>
                <a:cs typeface="Calibri"/>
              </a:rPr>
              <a:t>d</a:t>
            </a:r>
            <a:r>
              <a:rPr dirty="0" sz="800" spc="434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800">
                <a:solidFill>
                  <a:srgbClr val="FF0000"/>
                </a:solidFill>
                <a:latin typeface="Calibri"/>
                <a:cs typeface="Calibri"/>
              </a:rPr>
              <a:t>=</a:t>
            </a:r>
            <a:r>
              <a:rPr dirty="0" sz="800" spc="43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800" spc="-165">
                <a:solidFill>
                  <a:srgbClr val="FF0000"/>
                </a:solidFill>
                <a:latin typeface="Calibri"/>
                <a:cs typeface="Calibri"/>
              </a:rPr>
              <a:t>%</a:t>
            </a:r>
            <a:r>
              <a:rPr dirty="0" sz="800" spc="-95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800" spc="90">
                <a:solidFill>
                  <a:srgbClr val="FF0000"/>
                </a:solidFill>
                <a:latin typeface="Calibri"/>
                <a:cs typeface="Calibri"/>
              </a:rPr>
              <a:t>d\</a:t>
            </a:r>
            <a:r>
              <a:rPr dirty="0" sz="800" spc="-95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800" spc="85">
                <a:solidFill>
                  <a:srgbClr val="FF0000"/>
                </a:solidFill>
                <a:latin typeface="Calibri"/>
                <a:cs typeface="Calibri"/>
              </a:rPr>
              <a:t>n"</a:t>
            </a:r>
            <a:r>
              <a:rPr dirty="0" sz="800" spc="5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800">
                <a:latin typeface="Calibri"/>
                <a:cs typeface="Calibri"/>
              </a:rPr>
              <a:t>,</a:t>
            </a:r>
            <a:r>
              <a:rPr dirty="0" sz="800" spc="-40">
                <a:latin typeface="Calibri"/>
                <a:cs typeface="Calibri"/>
              </a:rPr>
              <a:t> </a:t>
            </a:r>
            <a:r>
              <a:rPr dirty="0" sz="800">
                <a:solidFill>
                  <a:srgbClr val="007F00"/>
                </a:solidFill>
                <a:latin typeface="Segoe UI Symbol"/>
                <a:cs typeface="Segoe UI Symbol"/>
              </a:rPr>
              <a:t>$</a:t>
            </a:r>
            <a:r>
              <a:rPr dirty="0" sz="800">
                <a:solidFill>
                  <a:srgbClr val="007F00"/>
                </a:solidFill>
                <a:latin typeface="Calibri"/>
                <a:cs typeface="Calibri"/>
              </a:rPr>
              <a:t>1</a:t>
            </a:r>
            <a:r>
              <a:rPr dirty="0" sz="800" spc="50">
                <a:solidFill>
                  <a:srgbClr val="007F00"/>
                </a:solidFill>
                <a:latin typeface="Calibri"/>
                <a:cs typeface="Calibri"/>
              </a:rPr>
              <a:t> </a:t>
            </a:r>
            <a:r>
              <a:rPr dirty="0" sz="800">
                <a:latin typeface="Calibri"/>
                <a:cs typeface="Calibri"/>
              </a:rPr>
              <a:t>,</a:t>
            </a:r>
            <a:r>
              <a:rPr dirty="0" sz="800" spc="5">
                <a:latin typeface="Calibri"/>
                <a:cs typeface="Calibri"/>
              </a:rPr>
              <a:t> </a:t>
            </a:r>
            <a:r>
              <a:rPr dirty="0" sz="800">
                <a:solidFill>
                  <a:srgbClr val="007F00"/>
                </a:solidFill>
                <a:latin typeface="Segoe UI Symbol"/>
                <a:cs typeface="Segoe UI Symbol"/>
              </a:rPr>
              <a:t>$</a:t>
            </a:r>
            <a:r>
              <a:rPr dirty="0" sz="800">
                <a:solidFill>
                  <a:srgbClr val="007F00"/>
                </a:solidFill>
                <a:latin typeface="Calibri"/>
                <a:cs typeface="Calibri"/>
              </a:rPr>
              <a:t>3</a:t>
            </a:r>
            <a:r>
              <a:rPr dirty="0" sz="800" spc="50">
                <a:solidFill>
                  <a:srgbClr val="007F00"/>
                </a:solidFill>
                <a:latin typeface="Calibri"/>
                <a:cs typeface="Calibri"/>
              </a:rPr>
              <a:t> </a:t>
            </a:r>
            <a:r>
              <a:rPr dirty="0" sz="800">
                <a:latin typeface="Calibri"/>
                <a:cs typeface="Calibri"/>
              </a:rPr>
              <a:t>,</a:t>
            </a:r>
            <a:r>
              <a:rPr dirty="0" sz="800" spc="20">
                <a:latin typeface="Calibri"/>
                <a:cs typeface="Calibri"/>
              </a:rPr>
              <a:t> </a:t>
            </a:r>
            <a:r>
              <a:rPr dirty="0" sz="800">
                <a:solidFill>
                  <a:srgbClr val="007F00"/>
                </a:solidFill>
                <a:latin typeface="Segoe UI Symbol"/>
                <a:cs typeface="Segoe UI Symbol"/>
              </a:rPr>
              <a:t>$$</a:t>
            </a:r>
            <a:r>
              <a:rPr dirty="0" sz="800" spc="-15">
                <a:solidFill>
                  <a:srgbClr val="007F00"/>
                </a:solidFill>
                <a:latin typeface="Segoe UI Symbol"/>
                <a:cs typeface="Segoe UI Symbol"/>
              </a:rPr>
              <a:t> </a:t>
            </a:r>
            <a:r>
              <a:rPr dirty="0" sz="800" spc="90">
                <a:latin typeface="Calibri"/>
                <a:cs typeface="Calibri"/>
              </a:rPr>
              <a:t>)</a:t>
            </a:r>
            <a:r>
              <a:rPr dirty="0" sz="800" spc="-45">
                <a:latin typeface="Calibri"/>
                <a:cs typeface="Calibri"/>
              </a:rPr>
              <a:t> </a:t>
            </a:r>
            <a:r>
              <a:rPr dirty="0" sz="800">
                <a:latin typeface="Calibri"/>
                <a:cs typeface="Calibri"/>
              </a:rPr>
              <a:t>;</a:t>
            </a:r>
            <a:r>
              <a:rPr dirty="0" sz="800" spc="-45">
                <a:latin typeface="Calibri"/>
                <a:cs typeface="Calibri"/>
              </a:rPr>
              <a:t> </a:t>
            </a:r>
            <a:r>
              <a:rPr dirty="0" sz="800" spc="-50" i="1">
                <a:latin typeface="Verdana"/>
                <a:cs typeface="Verdana"/>
              </a:rPr>
              <a:t>}</a:t>
            </a:r>
            <a:endParaRPr sz="800">
              <a:latin typeface="Verdana"/>
              <a:cs typeface="Verdana"/>
            </a:endParaRPr>
          </a:p>
          <a:p>
            <a:pPr marL="12700">
              <a:lnSpc>
                <a:spcPts val="955"/>
              </a:lnSpc>
            </a:pPr>
            <a:r>
              <a:rPr dirty="0" sz="800" spc="75" b="1">
                <a:solidFill>
                  <a:srgbClr val="00AEEF"/>
                </a:solidFill>
                <a:latin typeface="Georgia"/>
                <a:cs typeface="Georgia"/>
              </a:rPr>
              <a:t>printf</a:t>
            </a:r>
            <a:r>
              <a:rPr dirty="0" sz="800" spc="-20" b="1">
                <a:solidFill>
                  <a:srgbClr val="00AEEF"/>
                </a:solidFill>
                <a:latin typeface="Georgia"/>
                <a:cs typeface="Georgia"/>
              </a:rPr>
              <a:t> </a:t>
            </a:r>
            <a:r>
              <a:rPr dirty="0" sz="800" spc="90">
                <a:latin typeface="Calibri"/>
                <a:cs typeface="Calibri"/>
              </a:rPr>
              <a:t>(</a:t>
            </a:r>
            <a:r>
              <a:rPr dirty="0" sz="800" spc="-40">
                <a:latin typeface="Calibri"/>
                <a:cs typeface="Calibri"/>
              </a:rPr>
              <a:t> </a:t>
            </a:r>
            <a:r>
              <a:rPr dirty="0" sz="800" spc="85">
                <a:solidFill>
                  <a:srgbClr val="FF0000"/>
                </a:solidFill>
                <a:latin typeface="Calibri"/>
                <a:cs typeface="Calibri"/>
              </a:rPr>
              <a:t>"P</a:t>
            </a:r>
            <a:r>
              <a:rPr dirty="0" sz="800" spc="-5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800" spc="235">
                <a:solidFill>
                  <a:srgbClr val="FF0000"/>
                </a:solidFill>
                <a:latin typeface="Calibri"/>
                <a:cs typeface="Calibri"/>
              </a:rPr>
              <a:t>-():</a:t>
            </a:r>
            <a:r>
              <a:rPr dirty="0" sz="800" spc="48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800">
                <a:solidFill>
                  <a:srgbClr val="FF0000"/>
                </a:solidFill>
                <a:latin typeface="Calibri"/>
                <a:cs typeface="Calibri"/>
              </a:rPr>
              <a:t>(%</a:t>
            </a:r>
            <a:r>
              <a:rPr dirty="0" sz="800" spc="-8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800" spc="130">
                <a:solidFill>
                  <a:srgbClr val="FF0000"/>
                </a:solidFill>
                <a:latin typeface="Calibri"/>
                <a:cs typeface="Calibri"/>
              </a:rPr>
              <a:t>d)</a:t>
            </a:r>
            <a:r>
              <a:rPr dirty="0" sz="800" spc="45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800">
                <a:solidFill>
                  <a:srgbClr val="FF0000"/>
                </a:solidFill>
                <a:latin typeface="Calibri"/>
                <a:cs typeface="Calibri"/>
              </a:rPr>
              <a:t>=</a:t>
            </a:r>
            <a:r>
              <a:rPr dirty="0" sz="800" spc="445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800" spc="-165">
                <a:solidFill>
                  <a:srgbClr val="FF0000"/>
                </a:solidFill>
                <a:latin typeface="Calibri"/>
                <a:cs typeface="Calibri"/>
              </a:rPr>
              <a:t>%</a:t>
            </a:r>
            <a:r>
              <a:rPr dirty="0" sz="800" spc="-95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800" spc="90">
                <a:solidFill>
                  <a:srgbClr val="FF0000"/>
                </a:solidFill>
                <a:latin typeface="Calibri"/>
                <a:cs typeface="Calibri"/>
              </a:rPr>
              <a:t>d\</a:t>
            </a:r>
            <a:r>
              <a:rPr dirty="0" sz="800" spc="-95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800" spc="85">
                <a:solidFill>
                  <a:srgbClr val="FF0000"/>
                </a:solidFill>
                <a:latin typeface="Calibri"/>
                <a:cs typeface="Calibri"/>
              </a:rPr>
              <a:t>n"</a:t>
            </a:r>
            <a:r>
              <a:rPr dirty="0" sz="800" spc="6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800">
                <a:latin typeface="Calibri"/>
                <a:cs typeface="Calibri"/>
              </a:rPr>
              <a:t>,</a:t>
            </a:r>
            <a:r>
              <a:rPr dirty="0" sz="800" spc="-40">
                <a:latin typeface="Calibri"/>
                <a:cs typeface="Calibri"/>
              </a:rPr>
              <a:t> </a:t>
            </a:r>
            <a:r>
              <a:rPr dirty="0" sz="800">
                <a:solidFill>
                  <a:srgbClr val="007F00"/>
                </a:solidFill>
                <a:latin typeface="Segoe UI Symbol"/>
                <a:cs typeface="Segoe UI Symbol"/>
              </a:rPr>
              <a:t>$</a:t>
            </a:r>
            <a:r>
              <a:rPr dirty="0" sz="800">
                <a:solidFill>
                  <a:srgbClr val="007F00"/>
                </a:solidFill>
                <a:latin typeface="Calibri"/>
                <a:cs typeface="Calibri"/>
              </a:rPr>
              <a:t>2</a:t>
            </a:r>
            <a:r>
              <a:rPr dirty="0" sz="800" spc="55">
                <a:solidFill>
                  <a:srgbClr val="007F00"/>
                </a:solidFill>
                <a:latin typeface="Calibri"/>
                <a:cs typeface="Calibri"/>
              </a:rPr>
              <a:t> </a:t>
            </a:r>
            <a:r>
              <a:rPr dirty="0" sz="800">
                <a:latin typeface="Calibri"/>
                <a:cs typeface="Calibri"/>
              </a:rPr>
              <a:t>,</a:t>
            </a:r>
            <a:r>
              <a:rPr dirty="0" sz="800" spc="25">
                <a:latin typeface="Calibri"/>
                <a:cs typeface="Calibri"/>
              </a:rPr>
              <a:t> </a:t>
            </a:r>
            <a:r>
              <a:rPr dirty="0" sz="800">
                <a:solidFill>
                  <a:srgbClr val="007F00"/>
                </a:solidFill>
                <a:latin typeface="Segoe UI Symbol"/>
                <a:cs typeface="Segoe UI Symbol"/>
              </a:rPr>
              <a:t>$$</a:t>
            </a:r>
            <a:r>
              <a:rPr dirty="0" sz="800" spc="-10">
                <a:solidFill>
                  <a:srgbClr val="007F00"/>
                </a:solidFill>
                <a:latin typeface="Segoe UI Symbol"/>
                <a:cs typeface="Segoe UI Symbol"/>
              </a:rPr>
              <a:t> </a:t>
            </a:r>
            <a:r>
              <a:rPr dirty="0" sz="800" spc="90">
                <a:latin typeface="Calibri"/>
                <a:cs typeface="Calibri"/>
              </a:rPr>
              <a:t>)</a:t>
            </a:r>
            <a:r>
              <a:rPr dirty="0" sz="800" spc="-40">
                <a:latin typeface="Calibri"/>
                <a:cs typeface="Calibri"/>
              </a:rPr>
              <a:t> </a:t>
            </a:r>
            <a:r>
              <a:rPr dirty="0" sz="800">
                <a:latin typeface="Calibri"/>
                <a:cs typeface="Calibri"/>
              </a:rPr>
              <a:t>;</a:t>
            </a:r>
            <a:r>
              <a:rPr dirty="0" sz="800" spc="-40">
                <a:latin typeface="Calibri"/>
                <a:cs typeface="Calibri"/>
              </a:rPr>
              <a:t> </a:t>
            </a:r>
            <a:r>
              <a:rPr dirty="0" sz="800" spc="-50" i="1">
                <a:latin typeface="Verdana"/>
                <a:cs typeface="Verdana"/>
              </a:rPr>
              <a:t>}</a:t>
            </a:r>
            <a:endParaRPr sz="800">
              <a:latin typeface="Verdana"/>
              <a:cs typeface="Verdana"/>
            </a:endParaRPr>
          </a:p>
        </p:txBody>
      </p:sp>
      <p:grpSp>
        <p:nvGrpSpPr>
          <p:cNvPr id="230" name="object 230" descr=""/>
          <p:cNvGrpSpPr/>
          <p:nvPr/>
        </p:nvGrpSpPr>
        <p:grpSpPr>
          <a:xfrm>
            <a:off x="543598" y="5532170"/>
            <a:ext cx="6566534" cy="1808480"/>
            <a:chOff x="543598" y="5532170"/>
            <a:chExt cx="6566534" cy="1808480"/>
          </a:xfrm>
        </p:grpSpPr>
        <p:sp>
          <p:nvSpPr>
            <p:cNvPr id="231" name="object 231" descr=""/>
            <p:cNvSpPr/>
            <p:nvPr/>
          </p:nvSpPr>
          <p:spPr>
            <a:xfrm>
              <a:off x="548665" y="5534710"/>
              <a:ext cx="38100" cy="120650"/>
            </a:xfrm>
            <a:custGeom>
              <a:avLst/>
              <a:gdLst/>
              <a:ahLst/>
              <a:cxnLst/>
              <a:rect l="l" t="t" r="r" b="b"/>
              <a:pathLst>
                <a:path w="38100" h="120650">
                  <a:moveTo>
                    <a:pt x="37960" y="0"/>
                  </a:moveTo>
                  <a:lnTo>
                    <a:pt x="0" y="0"/>
                  </a:lnTo>
                  <a:lnTo>
                    <a:pt x="0" y="120192"/>
                  </a:lnTo>
                  <a:lnTo>
                    <a:pt x="37960" y="120192"/>
                  </a:lnTo>
                  <a:lnTo>
                    <a:pt x="37960" y="0"/>
                  </a:lnTo>
                  <a:close/>
                </a:path>
              </a:pathLst>
            </a:custGeom>
            <a:solidFill>
              <a:srgbClr val="F2F2F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32" name="object 232" descr=""/>
            <p:cNvSpPr/>
            <p:nvPr/>
          </p:nvSpPr>
          <p:spPr>
            <a:xfrm>
              <a:off x="546138" y="5534710"/>
              <a:ext cx="0" cy="120650"/>
            </a:xfrm>
            <a:custGeom>
              <a:avLst/>
              <a:gdLst/>
              <a:ahLst/>
              <a:cxnLst/>
              <a:rect l="l" t="t" r="r" b="b"/>
              <a:pathLst>
                <a:path w="0" h="120650">
                  <a:moveTo>
                    <a:pt x="0" y="120192"/>
                  </a:moveTo>
                  <a:lnTo>
                    <a:pt x="0" y="0"/>
                  </a:lnTo>
                </a:path>
              </a:pathLst>
            </a:custGeom>
            <a:ln w="5054">
              <a:solidFill>
                <a:srgbClr val="F2F2F2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33" name="object 233" descr=""/>
            <p:cNvSpPr/>
            <p:nvPr/>
          </p:nvSpPr>
          <p:spPr>
            <a:xfrm>
              <a:off x="546138" y="5534710"/>
              <a:ext cx="0" cy="120650"/>
            </a:xfrm>
            <a:custGeom>
              <a:avLst/>
              <a:gdLst/>
              <a:ahLst/>
              <a:cxnLst/>
              <a:rect l="l" t="t" r="r" b="b"/>
              <a:pathLst>
                <a:path w="0" h="120650">
                  <a:moveTo>
                    <a:pt x="0" y="120192"/>
                  </a:moveTo>
                  <a:lnTo>
                    <a:pt x="0" y="0"/>
                  </a:lnTo>
                </a:path>
              </a:pathLst>
            </a:custGeom>
            <a:ln w="505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34" name="object 234" descr=""/>
            <p:cNvSpPr/>
            <p:nvPr/>
          </p:nvSpPr>
          <p:spPr>
            <a:xfrm>
              <a:off x="586625" y="5534710"/>
              <a:ext cx="6518275" cy="120650"/>
            </a:xfrm>
            <a:custGeom>
              <a:avLst/>
              <a:gdLst/>
              <a:ahLst/>
              <a:cxnLst/>
              <a:rect l="l" t="t" r="r" b="b"/>
              <a:pathLst>
                <a:path w="6518275" h="120650">
                  <a:moveTo>
                    <a:pt x="6517957" y="0"/>
                  </a:moveTo>
                  <a:lnTo>
                    <a:pt x="6479997" y="0"/>
                  </a:lnTo>
                  <a:lnTo>
                    <a:pt x="0" y="0"/>
                  </a:lnTo>
                  <a:lnTo>
                    <a:pt x="0" y="120192"/>
                  </a:lnTo>
                  <a:lnTo>
                    <a:pt x="6479997" y="120192"/>
                  </a:lnTo>
                  <a:lnTo>
                    <a:pt x="6517957" y="120192"/>
                  </a:lnTo>
                  <a:lnTo>
                    <a:pt x="6517957" y="0"/>
                  </a:lnTo>
                  <a:close/>
                </a:path>
              </a:pathLst>
            </a:custGeom>
            <a:solidFill>
              <a:srgbClr val="F2F2F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35" name="object 235" descr=""/>
            <p:cNvSpPr/>
            <p:nvPr/>
          </p:nvSpPr>
          <p:spPr>
            <a:xfrm>
              <a:off x="7107123" y="5534710"/>
              <a:ext cx="0" cy="120650"/>
            </a:xfrm>
            <a:custGeom>
              <a:avLst/>
              <a:gdLst/>
              <a:ahLst/>
              <a:cxnLst/>
              <a:rect l="l" t="t" r="r" b="b"/>
              <a:pathLst>
                <a:path w="0" h="120650">
                  <a:moveTo>
                    <a:pt x="0" y="120192"/>
                  </a:moveTo>
                  <a:lnTo>
                    <a:pt x="0" y="0"/>
                  </a:lnTo>
                </a:path>
              </a:pathLst>
            </a:custGeom>
            <a:ln w="5054">
              <a:solidFill>
                <a:srgbClr val="F2F2F2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36" name="object 236" descr=""/>
            <p:cNvSpPr/>
            <p:nvPr/>
          </p:nvSpPr>
          <p:spPr>
            <a:xfrm>
              <a:off x="7107123" y="5534710"/>
              <a:ext cx="0" cy="120650"/>
            </a:xfrm>
            <a:custGeom>
              <a:avLst/>
              <a:gdLst/>
              <a:ahLst/>
              <a:cxnLst/>
              <a:rect l="l" t="t" r="r" b="b"/>
              <a:pathLst>
                <a:path w="0" h="120650">
                  <a:moveTo>
                    <a:pt x="0" y="120192"/>
                  </a:moveTo>
                  <a:lnTo>
                    <a:pt x="0" y="0"/>
                  </a:lnTo>
                </a:path>
              </a:pathLst>
            </a:custGeom>
            <a:ln w="505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37" name="object 237" descr=""/>
            <p:cNvSpPr/>
            <p:nvPr/>
          </p:nvSpPr>
          <p:spPr>
            <a:xfrm>
              <a:off x="548665" y="5654903"/>
              <a:ext cx="38100" cy="120650"/>
            </a:xfrm>
            <a:custGeom>
              <a:avLst/>
              <a:gdLst/>
              <a:ahLst/>
              <a:cxnLst/>
              <a:rect l="l" t="t" r="r" b="b"/>
              <a:pathLst>
                <a:path w="38100" h="120650">
                  <a:moveTo>
                    <a:pt x="37960" y="0"/>
                  </a:moveTo>
                  <a:lnTo>
                    <a:pt x="0" y="0"/>
                  </a:lnTo>
                  <a:lnTo>
                    <a:pt x="0" y="120192"/>
                  </a:lnTo>
                  <a:lnTo>
                    <a:pt x="37960" y="120192"/>
                  </a:lnTo>
                  <a:lnTo>
                    <a:pt x="37960" y="0"/>
                  </a:lnTo>
                  <a:close/>
                </a:path>
              </a:pathLst>
            </a:custGeom>
            <a:solidFill>
              <a:srgbClr val="F2F2F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38" name="object 238" descr=""/>
            <p:cNvSpPr/>
            <p:nvPr/>
          </p:nvSpPr>
          <p:spPr>
            <a:xfrm>
              <a:off x="546138" y="5654903"/>
              <a:ext cx="0" cy="120650"/>
            </a:xfrm>
            <a:custGeom>
              <a:avLst/>
              <a:gdLst/>
              <a:ahLst/>
              <a:cxnLst/>
              <a:rect l="l" t="t" r="r" b="b"/>
              <a:pathLst>
                <a:path w="0" h="120650">
                  <a:moveTo>
                    <a:pt x="0" y="120192"/>
                  </a:moveTo>
                  <a:lnTo>
                    <a:pt x="0" y="0"/>
                  </a:lnTo>
                </a:path>
              </a:pathLst>
            </a:custGeom>
            <a:ln w="5054">
              <a:solidFill>
                <a:srgbClr val="F2F2F2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39" name="object 239" descr=""/>
            <p:cNvSpPr/>
            <p:nvPr/>
          </p:nvSpPr>
          <p:spPr>
            <a:xfrm>
              <a:off x="546138" y="5654903"/>
              <a:ext cx="0" cy="120650"/>
            </a:xfrm>
            <a:custGeom>
              <a:avLst/>
              <a:gdLst/>
              <a:ahLst/>
              <a:cxnLst/>
              <a:rect l="l" t="t" r="r" b="b"/>
              <a:pathLst>
                <a:path w="0" h="120650">
                  <a:moveTo>
                    <a:pt x="0" y="120192"/>
                  </a:moveTo>
                  <a:lnTo>
                    <a:pt x="0" y="0"/>
                  </a:lnTo>
                </a:path>
              </a:pathLst>
            </a:custGeom>
            <a:ln w="505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40" name="object 240" descr=""/>
            <p:cNvSpPr/>
            <p:nvPr/>
          </p:nvSpPr>
          <p:spPr>
            <a:xfrm>
              <a:off x="586625" y="5654903"/>
              <a:ext cx="6518275" cy="120650"/>
            </a:xfrm>
            <a:custGeom>
              <a:avLst/>
              <a:gdLst/>
              <a:ahLst/>
              <a:cxnLst/>
              <a:rect l="l" t="t" r="r" b="b"/>
              <a:pathLst>
                <a:path w="6518275" h="120650">
                  <a:moveTo>
                    <a:pt x="6517957" y="0"/>
                  </a:moveTo>
                  <a:lnTo>
                    <a:pt x="6479997" y="0"/>
                  </a:lnTo>
                  <a:lnTo>
                    <a:pt x="0" y="0"/>
                  </a:lnTo>
                  <a:lnTo>
                    <a:pt x="0" y="120192"/>
                  </a:lnTo>
                  <a:lnTo>
                    <a:pt x="6479997" y="120192"/>
                  </a:lnTo>
                  <a:lnTo>
                    <a:pt x="6517957" y="120192"/>
                  </a:lnTo>
                  <a:lnTo>
                    <a:pt x="6517957" y="0"/>
                  </a:lnTo>
                  <a:close/>
                </a:path>
              </a:pathLst>
            </a:custGeom>
            <a:solidFill>
              <a:srgbClr val="F2F2F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41" name="object 241" descr=""/>
            <p:cNvSpPr/>
            <p:nvPr/>
          </p:nvSpPr>
          <p:spPr>
            <a:xfrm>
              <a:off x="7107123" y="5654903"/>
              <a:ext cx="0" cy="120650"/>
            </a:xfrm>
            <a:custGeom>
              <a:avLst/>
              <a:gdLst/>
              <a:ahLst/>
              <a:cxnLst/>
              <a:rect l="l" t="t" r="r" b="b"/>
              <a:pathLst>
                <a:path w="0" h="120650">
                  <a:moveTo>
                    <a:pt x="0" y="120192"/>
                  </a:moveTo>
                  <a:lnTo>
                    <a:pt x="0" y="0"/>
                  </a:lnTo>
                </a:path>
              </a:pathLst>
            </a:custGeom>
            <a:ln w="5054">
              <a:solidFill>
                <a:srgbClr val="F2F2F2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42" name="object 242" descr=""/>
            <p:cNvSpPr/>
            <p:nvPr/>
          </p:nvSpPr>
          <p:spPr>
            <a:xfrm>
              <a:off x="7107123" y="5654903"/>
              <a:ext cx="0" cy="120650"/>
            </a:xfrm>
            <a:custGeom>
              <a:avLst/>
              <a:gdLst/>
              <a:ahLst/>
              <a:cxnLst/>
              <a:rect l="l" t="t" r="r" b="b"/>
              <a:pathLst>
                <a:path w="0" h="120650">
                  <a:moveTo>
                    <a:pt x="0" y="120192"/>
                  </a:moveTo>
                  <a:lnTo>
                    <a:pt x="0" y="0"/>
                  </a:lnTo>
                </a:path>
              </a:pathLst>
            </a:custGeom>
            <a:ln w="505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43" name="object 243" descr=""/>
            <p:cNvSpPr/>
            <p:nvPr/>
          </p:nvSpPr>
          <p:spPr>
            <a:xfrm>
              <a:off x="548665" y="5775109"/>
              <a:ext cx="38100" cy="120650"/>
            </a:xfrm>
            <a:custGeom>
              <a:avLst/>
              <a:gdLst/>
              <a:ahLst/>
              <a:cxnLst/>
              <a:rect l="l" t="t" r="r" b="b"/>
              <a:pathLst>
                <a:path w="38100" h="120650">
                  <a:moveTo>
                    <a:pt x="37960" y="0"/>
                  </a:moveTo>
                  <a:lnTo>
                    <a:pt x="0" y="0"/>
                  </a:lnTo>
                  <a:lnTo>
                    <a:pt x="0" y="120192"/>
                  </a:lnTo>
                  <a:lnTo>
                    <a:pt x="37960" y="120192"/>
                  </a:lnTo>
                  <a:lnTo>
                    <a:pt x="37960" y="0"/>
                  </a:lnTo>
                  <a:close/>
                </a:path>
              </a:pathLst>
            </a:custGeom>
            <a:solidFill>
              <a:srgbClr val="F2F2F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44" name="object 244" descr=""/>
            <p:cNvSpPr/>
            <p:nvPr/>
          </p:nvSpPr>
          <p:spPr>
            <a:xfrm>
              <a:off x="546138" y="5775109"/>
              <a:ext cx="0" cy="120650"/>
            </a:xfrm>
            <a:custGeom>
              <a:avLst/>
              <a:gdLst/>
              <a:ahLst/>
              <a:cxnLst/>
              <a:rect l="l" t="t" r="r" b="b"/>
              <a:pathLst>
                <a:path w="0" h="120650">
                  <a:moveTo>
                    <a:pt x="0" y="120192"/>
                  </a:moveTo>
                  <a:lnTo>
                    <a:pt x="0" y="0"/>
                  </a:lnTo>
                </a:path>
              </a:pathLst>
            </a:custGeom>
            <a:ln w="5054">
              <a:solidFill>
                <a:srgbClr val="F2F2F2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45" name="object 245" descr=""/>
            <p:cNvSpPr/>
            <p:nvPr/>
          </p:nvSpPr>
          <p:spPr>
            <a:xfrm>
              <a:off x="546138" y="5775109"/>
              <a:ext cx="0" cy="120650"/>
            </a:xfrm>
            <a:custGeom>
              <a:avLst/>
              <a:gdLst/>
              <a:ahLst/>
              <a:cxnLst/>
              <a:rect l="l" t="t" r="r" b="b"/>
              <a:pathLst>
                <a:path w="0" h="120650">
                  <a:moveTo>
                    <a:pt x="0" y="120192"/>
                  </a:moveTo>
                  <a:lnTo>
                    <a:pt x="0" y="0"/>
                  </a:lnTo>
                </a:path>
              </a:pathLst>
            </a:custGeom>
            <a:ln w="505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46" name="object 246" descr=""/>
            <p:cNvSpPr/>
            <p:nvPr/>
          </p:nvSpPr>
          <p:spPr>
            <a:xfrm>
              <a:off x="586625" y="5775108"/>
              <a:ext cx="6518275" cy="120650"/>
            </a:xfrm>
            <a:custGeom>
              <a:avLst/>
              <a:gdLst/>
              <a:ahLst/>
              <a:cxnLst/>
              <a:rect l="l" t="t" r="r" b="b"/>
              <a:pathLst>
                <a:path w="6518275" h="120650">
                  <a:moveTo>
                    <a:pt x="6517957" y="0"/>
                  </a:moveTo>
                  <a:lnTo>
                    <a:pt x="6479997" y="0"/>
                  </a:lnTo>
                  <a:lnTo>
                    <a:pt x="0" y="0"/>
                  </a:lnTo>
                  <a:lnTo>
                    <a:pt x="0" y="120192"/>
                  </a:lnTo>
                  <a:lnTo>
                    <a:pt x="6479997" y="120192"/>
                  </a:lnTo>
                  <a:lnTo>
                    <a:pt x="6517957" y="120192"/>
                  </a:lnTo>
                  <a:lnTo>
                    <a:pt x="6517957" y="0"/>
                  </a:lnTo>
                  <a:close/>
                </a:path>
              </a:pathLst>
            </a:custGeom>
            <a:solidFill>
              <a:srgbClr val="F2F2F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47" name="object 247" descr=""/>
            <p:cNvSpPr/>
            <p:nvPr/>
          </p:nvSpPr>
          <p:spPr>
            <a:xfrm>
              <a:off x="7107123" y="5775109"/>
              <a:ext cx="0" cy="120650"/>
            </a:xfrm>
            <a:custGeom>
              <a:avLst/>
              <a:gdLst/>
              <a:ahLst/>
              <a:cxnLst/>
              <a:rect l="l" t="t" r="r" b="b"/>
              <a:pathLst>
                <a:path w="0" h="120650">
                  <a:moveTo>
                    <a:pt x="0" y="120192"/>
                  </a:moveTo>
                  <a:lnTo>
                    <a:pt x="0" y="0"/>
                  </a:lnTo>
                </a:path>
              </a:pathLst>
            </a:custGeom>
            <a:ln w="5054">
              <a:solidFill>
                <a:srgbClr val="F2F2F2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48" name="object 248" descr=""/>
            <p:cNvSpPr/>
            <p:nvPr/>
          </p:nvSpPr>
          <p:spPr>
            <a:xfrm>
              <a:off x="7107123" y="5775109"/>
              <a:ext cx="0" cy="120650"/>
            </a:xfrm>
            <a:custGeom>
              <a:avLst/>
              <a:gdLst/>
              <a:ahLst/>
              <a:cxnLst/>
              <a:rect l="l" t="t" r="r" b="b"/>
              <a:pathLst>
                <a:path w="0" h="120650">
                  <a:moveTo>
                    <a:pt x="0" y="120192"/>
                  </a:moveTo>
                  <a:lnTo>
                    <a:pt x="0" y="0"/>
                  </a:lnTo>
                </a:path>
              </a:pathLst>
            </a:custGeom>
            <a:ln w="505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49" name="object 249" descr=""/>
            <p:cNvSpPr/>
            <p:nvPr/>
          </p:nvSpPr>
          <p:spPr>
            <a:xfrm>
              <a:off x="548665" y="5895301"/>
              <a:ext cx="38100" cy="120650"/>
            </a:xfrm>
            <a:custGeom>
              <a:avLst/>
              <a:gdLst/>
              <a:ahLst/>
              <a:cxnLst/>
              <a:rect l="l" t="t" r="r" b="b"/>
              <a:pathLst>
                <a:path w="38100" h="120650">
                  <a:moveTo>
                    <a:pt x="37960" y="0"/>
                  </a:moveTo>
                  <a:lnTo>
                    <a:pt x="0" y="0"/>
                  </a:lnTo>
                  <a:lnTo>
                    <a:pt x="0" y="120192"/>
                  </a:lnTo>
                  <a:lnTo>
                    <a:pt x="37960" y="120192"/>
                  </a:lnTo>
                  <a:lnTo>
                    <a:pt x="37960" y="0"/>
                  </a:lnTo>
                  <a:close/>
                </a:path>
              </a:pathLst>
            </a:custGeom>
            <a:solidFill>
              <a:srgbClr val="F2F2F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50" name="object 250" descr=""/>
            <p:cNvSpPr/>
            <p:nvPr/>
          </p:nvSpPr>
          <p:spPr>
            <a:xfrm>
              <a:off x="546138" y="5895301"/>
              <a:ext cx="0" cy="120650"/>
            </a:xfrm>
            <a:custGeom>
              <a:avLst/>
              <a:gdLst/>
              <a:ahLst/>
              <a:cxnLst/>
              <a:rect l="l" t="t" r="r" b="b"/>
              <a:pathLst>
                <a:path w="0" h="120650">
                  <a:moveTo>
                    <a:pt x="0" y="120192"/>
                  </a:moveTo>
                  <a:lnTo>
                    <a:pt x="0" y="0"/>
                  </a:lnTo>
                </a:path>
              </a:pathLst>
            </a:custGeom>
            <a:ln w="5054">
              <a:solidFill>
                <a:srgbClr val="F2F2F2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51" name="object 251" descr=""/>
            <p:cNvSpPr/>
            <p:nvPr/>
          </p:nvSpPr>
          <p:spPr>
            <a:xfrm>
              <a:off x="546138" y="5895301"/>
              <a:ext cx="0" cy="120650"/>
            </a:xfrm>
            <a:custGeom>
              <a:avLst/>
              <a:gdLst/>
              <a:ahLst/>
              <a:cxnLst/>
              <a:rect l="l" t="t" r="r" b="b"/>
              <a:pathLst>
                <a:path w="0" h="120650">
                  <a:moveTo>
                    <a:pt x="0" y="120192"/>
                  </a:moveTo>
                  <a:lnTo>
                    <a:pt x="0" y="0"/>
                  </a:lnTo>
                </a:path>
              </a:pathLst>
            </a:custGeom>
            <a:ln w="505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52" name="object 252" descr=""/>
            <p:cNvSpPr/>
            <p:nvPr/>
          </p:nvSpPr>
          <p:spPr>
            <a:xfrm>
              <a:off x="586625" y="5895301"/>
              <a:ext cx="6518275" cy="120650"/>
            </a:xfrm>
            <a:custGeom>
              <a:avLst/>
              <a:gdLst/>
              <a:ahLst/>
              <a:cxnLst/>
              <a:rect l="l" t="t" r="r" b="b"/>
              <a:pathLst>
                <a:path w="6518275" h="120650">
                  <a:moveTo>
                    <a:pt x="6517957" y="0"/>
                  </a:moveTo>
                  <a:lnTo>
                    <a:pt x="6479997" y="0"/>
                  </a:lnTo>
                  <a:lnTo>
                    <a:pt x="0" y="0"/>
                  </a:lnTo>
                  <a:lnTo>
                    <a:pt x="0" y="120192"/>
                  </a:lnTo>
                  <a:lnTo>
                    <a:pt x="6479997" y="120192"/>
                  </a:lnTo>
                  <a:lnTo>
                    <a:pt x="6517957" y="120192"/>
                  </a:lnTo>
                  <a:lnTo>
                    <a:pt x="6517957" y="0"/>
                  </a:lnTo>
                  <a:close/>
                </a:path>
              </a:pathLst>
            </a:custGeom>
            <a:solidFill>
              <a:srgbClr val="F2F2F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53" name="object 253" descr=""/>
            <p:cNvSpPr/>
            <p:nvPr/>
          </p:nvSpPr>
          <p:spPr>
            <a:xfrm>
              <a:off x="7107123" y="5895301"/>
              <a:ext cx="0" cy="120650"/>
            </a:xfrm>
            <a:custGeom>
              <a:avLst/>
              <a:gdLst/>
              <a:ahLst/>
              <a:cxnLst/>
              <a:rect l="l" t="t" r="r" b="b"/>
              <a:pathLst>
                <a:path w="0" h="120650">
                  <a:moveTo>
                    <a:pt x="0" y="120192"/>
                  </a:moveTo>
                  <a:lnTo>
                    <a:pt x="0" y="0"/>
                  </a:lnTo>
                </a:path>
              </a:pathLst>
            </a:custGeom>
            <a:ln w="5054">
              <a:solidFill>
                <a:srgbClr val="F2F2F2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54" name="object 254" descr=""/>
            <p:cNvSpPr/>
            <p:nvPr/>
          </p:nvSpPr>
          <p:spPr>
            <a:xfrm>
              <a:off x="7107123" y="5895301"/>
              <a:ext cx="0" cy="120650"/>
            </a:xfrm>
            <a:custGeom>
              <a:avLst/>
              <a:gdLst/>
              <a:ahLst/>
              <a:cxnLst/>
              <a:rect l="l" t="t" r="r" b="b"/>
              <a:pathLst>
                <a:path w="0" h="120650">
                  <a:moveTo>
                    <a:pt x="0" y="120192"/>
                  </a:moveTo>
                  <a:lnTo>
                    <a:pt x="0" y="0"/>
                  </a:lnTo>
                </a:path>
              </a:pathLst>
            </a:custGeom>
            <a:ln w="505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55" name="object 255" descr=""/>
            <p:cNvSpPr/>
            <p:nvPr/>
          </p:nvSpPr>
          <p:spPr>
            <a:xfrm>
              <a:off x="548665" y="6015507"/>
              <a:ext cx="38100" cy="120650"/>
            </a:xfrm>
            <a:custGeom>
              <a:avLst/>
              <a:gdLst/>
              <a:ahLst/>
              <a:cxnLst/>
              <a:rect l="l" t="t" r="r" b="b"/>
              <a:pathLst>
                <a:path w="38100" h="120650">
                  <a:moveTo>
                    <a:pt x="37960" y="0"/>
                  </a:moveTo>
                  <a:lnTo>
                    <a:pt x="0" y="0"/>
                  </a:lnTo>
                  <a:lnTo>
                    <a:pt x="0" y="120192"/>
                  </a:lnTo>
                  <a:lnTo>
                    <a:pt x="37960" y="120192"/>
                  </a:lnTo>
                  <a:lnTo>
                    <a:pt x="37960" y="0"/>
                  </a:lnTo>
                  <a:close/>
                </a:path>
              </a:pathLst>
            </a:custGeom>
            <a:solidFill>
              <a:srgbClr val="F2F2F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56" name="object 256" descr=""/>
            <p:cNvSpPr/>
            <p:nvPr/>
          </p:nvSpPr>
          <p:spPr>
            <a:xfrm>
              <a:off x="546138" y="6015507"/>
              <a:ext cx="0" cy="120650"/>
            </a:xfrm>
            <a:custGeom>
              <a:avLst/>
              <a:gdLst/>
              <a:ahLst/>
              <a:cxnLst/>
              <a:rect l="l" t="t" r="r" b="b"/>
              <a:pathLst>
                <a:path w="0" h="120650">
                  <a:moveTo>
                    <a:pt x="0" y="120192"/>
                  </a:moveTo>
                  <a:lnTo>
                    <a:pt x="0" y="0"/>
                  </a:lnTo>
                </a:path>
              </a:pathLst>
            </a:custGeom>
            <a:ln w="5054">
              <a:solidFill>
                <a:srgbClr val="F2F2F2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57" name="object 257" descr=""/>
            <p:cNvSpPr/>
            <p:nvPr/>
          </p:nvSpPr>
          <p:spPr>
            <a:xfrm>
              <a:off x="546138" y="6015507"/>
              <a:ext cx="0" cy="120650"/>
            </a:xfrm>
            <a:custGeom>
              <a:avLst/>
              <a:gdLst/>
              <a:ahLst/>
              <a:cxnLst/>
              <a:rect l="l" t="t" r="r" b="b"/>
              <a:pathLst>
                <a:path w="0" h="120650">
                  <a:moveTo>
                    <a:pt x="0" y="120192"/>
                  </a:moveTo>
                  <a:lnTo>
                    <a:pt x="0" y="0"/>
                  </a:lnTo>
                </a:path>
              </a:pathLst>
            </a:custGeom>
            <a:ln w="505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58" name="object 258" descr=""/>
            <p:cNvSpPr/>
            <p:nvPr/>
          </p:nvSpPr>
          <p:spPr>
            <a:xfrm>
              <a:off x="586625" y="6015507"/>
              <a:ext cx="6518275" cy="120650"/>
            </a:xfrm>
            <a:custGeom>
              <a:avLst/>
              <a:gdLst/>
              <a:ahLst/>
              <a:cxnLst/>
              <a:rect l="l" t="t" r="r" b="b"/>
              <a:pathLst>
                <a:path w="6518275" h="120650">
                  <a:moveTo>
                    <a:pt x="6517957" y="0"/>
                  </a:moveTo>
                  <a:lnTo>
                    <a:pt x="6479997" y="0"/>
                  </a:lnTo>
                  <a:lnTo>
                    <a:pt x="0" y="0"/>
                  </a:lnTo>
                  <a:lnTo>
                    <a:pt x="0" y="120192"/>
                  </a:lnTo>
                  <a:lnTo>
                    <a:pt x="6479997" y="120192"/>
                  </a:lnTo>
                  <a:lnTo>
                    <a:pt x="6517957" y="120192"/>
                  </a:lnTo>
                  <a:lnTo>
                    <a:pt x="6517957" y="0"/>
                  </a:lnTo>
                  <a:close/>
                </a:path>
              </a:pathLst>
            </a:custGeom>
            <a:solidFill>
              <a:srgbClr val="F2F2F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59" name="object 259" descr=""/>
            <p:cNvSpPr/>
            <p:nvPr/>
          </p:nvSpPr>
          <p:spPr>
            <a:xfrm>
              <a:off x="7107123" y="6015507"/>
              <a:ext cx="0" cy="120650"/>
            </a:xfrm>
            <a:custGeom>
              <a:avLst/>
              <a:gdLst/>
              <a:ahLst/>
              <a:cxnLst/>
              <a:rect l="l" t="t" r="r" b="b"/>
              <a:pathLst>
                <a:path w="0" h="120650">
                  <a:moveTo>
                    <a:pt x="0" y="120192"/>
                  </a:moveTo>
                  <a:lnTo>
                    <a:pt x="0" y="0"/>
                  </a:lnTo>
                </a:path>
              </a:pathLst>
            </a:custGeom>
            <a:ln w="5054">
              <a:solidFill>
                <a:srgbClr val="F2F2F2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60" name="object 260" descr=""/>
            <p:cNvSpPr/>
            <p:nvPr/>
          </p:nvSpPr>
          <p:spPr>
            <a:xfrm>
              <a:off x="7107123" y="6015507"/>
              <a:ext cx="0" cy="120650"/>
            </a:xfrm>
            <a:custGeom>
              <a:avLst/>
              <a:gdLst/>
              <a:ahLst/>
              <a:cxnLst/>
              <a:rect l="l" t="t" r="r" b="b"/>
              <a:pathLst>
                <a:path w="0" h="120650">
                  <a:moveTo>
                    <a:pt x="0" y="120192"/>
                  </a:moveTo>
                  <a:lnTo>
                    <a:pt x="0" y="0"/>
                  </a:lnTo>
                </a:path>
              </a:pathLst>
            </a:custGeom>
            <a:ln w="505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61" name="object 261" descr=""/>
            <p:cNvSpPr/>
            <p:nvPr/>
          </p:nvSpPr>
          <p:spPr>
            <a:xfrm>
              <a:off x="548665" y="6135700"/>
              <a:ext cx="38100" cy="120650"/>
            </a:xfrm>
            <a:custGeom>
              <a:avLst/>
              <a:gdLst/>
              <a:ahLst/>
              <a:cxnLst/>
              <a:rect l="l" t="t" r="r" b="b"/>
              <a:pathLst>
                <a:path w="38100" h="120650">
                  <a:moveTo>
                    <a:pt x="37960" y="0"/>
                  </a:moveTo>
                  <a:lnTo>
                    <a:pt x="0" y="0"/>
                  </a:lnTo>
                  <a:lnTo>
                    <a:pt x="0" y="120192"/>
                  </a:lnTo>
                  <a:lnTo>
                    <a:pt x="37960" y="120192"/>
                  </a:lnTo>
                  <a:lnTo>
                    <a:pt x="37960" y="0"/>
                  </a:lnTo>
                  <a:close/>
                </a:path>
              </a:pathLst>
            </a:custGeom>
            <a:solidFill>
              <a:srgbClr val="F2F2F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62" name="object 262" descr=""/>
            <p:cNvSpPr/>
            <p:nvPr/>
          </p:nvSpPr>
          <p:spPr>
            <a:xfrm>
              <a:off x="546138" y="6135700"/>
              <a:ext cx="0" cy="120650"/>
            </a:xfrm>
            <a:custGeom>
              <a:avLst/>
              <a:gdLst/>
              <a:ahLst/>
              <a:cxnLst/>
              <a:rect l="l" t="t" r="r" b="b"/>
              <a:pathLst>
                <a:path w="0" h="120650">
                  <a:moveTo>
                    <a:pt x="0" y="120192"/>
                  </a:moveTo>
                  <a:lnTo>
                    <a:pt x="0" y="0"/>
                  </a:lnTo>
                </a:path>
              </a:pathLst>
            </a:custGeom>
            <a:ln w="5054">
              <a:solidFill>
                <a:srgbClr val="F2F2F2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63" name="object 263" descr=""/>
            <p:cNvSpPr/>
            <p:nvPr/>
          </p:nvSpPr>
          <p:spPr>
            <a:xfrm>
              <a:off x="546138" y="6135700"/>
              <a:ext cx="0" cy="120650"/>
            </a:xfrm>
            <a:custGeom>
              <a:avLst/>
              <a:gdLst/>
              <a:ahLst/>
              <a:cxnLst/>
              <a:rect l="l" t="t" r="r" b="b"/>
              <a:pathLst>
                <a:path w="0" h="120650">
                  <a:moveTo>
                    <a:pt x="0" y="120192"/>
                  </a:moveTo>
                  <a:lnTo>
                    <a:pt x="0" y="0"/>
                  </a:lnTo>
                </a:path>
              </a:pathLst>
            </a:custGeom>
            <a:ln w="505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64" name="object 264" descr=""/>
            <p:cNvSpPr/>
            <p:nvPr/>
          </p:nvSpPr>
          <p:spPr>
            <a:xfrm>
              <a:off x="586625" y="6135700"/>
              <a:ext cx="6518275" cy="120650"/>
            </a:xfrm>
            <a:custGeom>
              <a:avLst/>
              <a:gdLst/>
              <a:ahLst/>
              <a:cxnLst/>
              <a:rect l="l" t="t" r="r" b="b"/>
              <a:pathLst>
                <a:path w="6518275" h="120650">
                  <a:moveTo>
                    <a:pt x="6517957" y="0"/>
                  </a:moveTo>
                  <a:lnTo>
                    <a:pt x="6479997" y="0"/>
                  </a:lnTo>
                  <a:lnTo>
                    <a:pt x="0" y="0"/>
                  </a:lnTo>
                  <a:lnTo>
                    <a:pt x="0" y="120192"/>
                  </a:lnTo>
                  <a:lnTo>
                    <a:pt x="6479997" y="120192"/>
                  </a:lnTo>
                  <a:lnTo>
                    <a:pt x="6517957" y="120192"/>
                  </a:lnTo>
                  <a:lnTo>
                    <a:pt x="6517957" y="0"/>
                  </a:lnTo>
                  <a:close/>
                </a:path>
              </a:pathLst>
            </a:custGeom>
            <a:solidFill>
              <a:srgbClr val="F2F2F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65" name="object 265" descr=""/>
            <p:cNvSpPr/>
            <p:nvPr/>
          </p:nvSpPr>
          <p:spPr>
            <a:xfrm>
              <a:off x="7107123" y="6135700"/>
              <a:ext cx="0" cy="120650"/>
            </a:xfrm>
            <a:custGeom>
              <a:avLst/>
              <a:gdLst/>
              <a:ahLst/>
              <a:cxnLst/>
              <a:rect l="l" t="t" r="r" b="b"/>
              <a:pathLst>
                <a:path w="0" h="120650">
                  <a:moveTo>
                    <a:pt x="0" y="120192"/>
                  </a:moveTo>
                  <a:lnTo>
                    <a:pt x="0" y="0"/>
                  </a:lnTo>
                </a:path>
              </a:pathLst>
            </a:custGeom>
            <a:ln w="5054">
              <a:solidFill>
                <a:srgbClr val="F2F2F2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66" name="object 266" descr=""/>
            <p:cNvSpPr/>
            <p:nvPr/>
          </p:nvSpPr>
          <p:spPr>
            <a:xfrm>
              <a:off x="7107123" y="6135700"/>
              <a:ext cx="0" cy="120650"/>
            </a:xfrm>
            <a:custGeom>
              <a:avLst/>
              <a:gdLst/>
              <a:ahLst/>
              <a:cxnLst/>
              <a:rect l="l" t="t" r="r" b="b"/>
              <a:pathLst>
                <a:path w="0" h="120650">
                  <a:moveTo>
                    <a:pt x="0" y="120192"/>
                  </a:moveTo>
                  <a:lnTo>
                    <a:pt x="0" y="0"/>
                  </a:lnTo>
                </a:path>
              </a:pathLst>
            </a:custGeom>
            <a:ln w="505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67" name="object 267" descr=""/>
            <p:cNvSpPr/>
            <p:nvPr/>
          </p:nvSpPr>
          <p:spPr>
            <a:xfrm>
              <a:off x="548665" y="6255905"/>
              <a:ext cx="38100" cy="120650"/>
            </a:xfrm>
            <a:custGeom>
              <a:avLst/>
              <a:gdLst/>
              <a:ahLst/>
              <a:cxnLst/>
              <a:rect l="l" t="t" r="r" b="b"/>
              <a:pathLst>
                <a:path w="38100" h="120650">
                  <a:moveTo>
                    <a:pt x="37960" y="0"/>
                  </a:moveTo>
                  <a:lnTo>
                    <a:pt x="0" y="0"/>
                  </a:lnTo>
                  <a:lnTo>
                    <a:pt x="0" y="120192"/>
                  </a:lnTo>
                  <a:lnTo>
                    <a:pt x="37960" y="120192"/>
                  </a:lnTo>
                  <a:lnTo>
                    <a:pt x="37960" y="0"/>
                  </a:lnTo>
                  <a:close/>
                </a:path>
              </a:pathLst>
            </a:custGeom>
            <a:solidFill>
              <a:srgbClr val="F2F2F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68" name="object 268" descr=""/>
            <p:cNvSpPr/>
            <p:nvPr/>
          </p:nvSpPr>
          <p:spPr>
            <a:xfrm>
              <a:off x="546138" y="6255905"/>
              <a:ext cx="0" cy="120650"/>
            </a:xfrm>
            <a:custGeom>
              <a:avLst/>
              <a:gdLst/>
              <a:ahLst/>
              <a:cxnLst/>
              <a:rect l="l" t="t" r="r" b="b"/>
              <a:pathLst>
                <a:path w="0" h="120650">
                  <a:moveTo>
                    <a:pt x="0" y="120192"/>
                  </a:moveTo>
                  <a:lnTo>
                    <a:pt x="0" y="0"/>
                  </a:lnTo>
                </a:path>
              </a:pathLst>
            </a:custGeom>
            <a:ln w="5054">
              <a:solidFill>
                <a:srgbClr val="F2F2F2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69" name="object 269" descr=""/>
            <p:cNvSpPr/>
            <p:nvPr/>
          </p:nvSpPr>
          <p:spPr>
            <a:xfrm>
              <a:off x="546138" y="6255905"/>
              <a:ext cx="0" cy="120650"/>
            </a:xfrm>
            <a:custGeom>
              <a:avLst/>
              <a:gdLst/>
              <a:ahLst/>
              <a:cxnLst/>
              <a:rect l="l" t="t" r="r" b="b"/>
              <a:pathLst>
                <a:path w="0" h="120650">
                  <a:moveTo>
                    <a:pt x="0" y="120192"/>
                  </a:moveTo>
                  <a:lnTo>
                    <a:pt x="0" y="0"/>
                  </a:lnTo>
                </a:path>
              </a:pathLst>
            </a:custGeom>
            <a:ln w="505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70" name="object 270" descr=""/>
            <p:cNvSpPr/>
            <p:nvPr/>
          </p:nvSpPr>
          <p:spPr>
            <a:xfrm>
              <a:off x="586625" y="6255905"/>
              <a:ext cx="6518275" cy="120650"/>
            </a:xfrm>
            <a:custGeom>
              <a:avLst/>
              <a:gdLst/>
              <a:ahLst/>
              <a:cxnLst/>
              <a:rect l="l" t="t" r="r" b="b"/>
              <a:pathLst>
                <a:path w="6518275" h="120650">
                  <a:moveTo>
                    <a:pt x="6517957" y="0"/>
                  </a:moveTo>
                  <a:lnTo>
                    <a:pt x="6479997" y="0"/>
                  </a:lnTo>
                  <a:lnTo>
                    <a:pt x="0" y="0"/>
                  </a:lnTo>
                  <a:lnTo>
                    <a:pt x="0" y="120192"/>
                  </a:lnTo>
                  <a:lnTo>
                    <a:pt x="6479997" y="120192"/>
                  </a:lnTo>
                  <a:lnTo>
                    <a:pt x="6517957" y="120192"/>
                  </a:lnTo>
                  <a:lnTo>
                    <a:pt x="6517957" y="0"/>
                  </a:lnTo>
                  <a:close/>
                </a:path>
              </a:pathLst>
            </a:custGeom>
            <a:solidFill>
              <a:srgbClr val="F2F2F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71" name="object 271" descr=""/>
            <p:cNvSpPr/>
            <p:nvPr/>
          </p:nvSpPr>
          <p:spPr>
            <a:xfrm>
              <a:off x="7107123" y="6255905"/>
              <a:ext cx="0" cy="120650"/>
            </a:xfrm>
            <a:custGeom>
              <a:avLst/>
              <a:gdLst/>
              <a:ahLst/>
              <a:cxnLst/>
              <a:rect l="l" t="t" r="r" b="b"/>
              <a:pathLst>
                <a:path w="0" h="120650">
                  <a:moveTo>
                    <a:pt x="0" y="120192"/>
                  </a:moveTo>
                  <a:lnTo>
                    <a:pt x="0" y="0"/>
                  </a:lnTo>
                </a:path>
              </a:pathLst>
            </a:custGeom>
            <a:ln w="5054">
              <a:solidFill>
                <a:srgbClr val="F2F2F2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72" name="object 272" descr=""/>
            <p:cNvSpPr/>
            <p:nvPr/>
          </p:nvSpPr>
          <p:spPr>
            <a:xfrm>
              <a:off x="7107123" y="6255905"/>
              <a:ext cx="0" cy="120650"/>
            </a:xfrm>
            <a:custGeom>
              <a:avLst/>
              <a:gdLst/>
              <a:ahLst/>
              <a:cxnLst/>
              <a:rect l="l" t="t" r="r" b="b"/>
              <a:pathLst>
                <a:path w="0" h="120650">
                  <a:moveTo>
                    <a:pt x="0" y="120192"/>
                  </a:moveTo>
                  <a:lnTo>
                    <a:pt x="0" y="0"/>
                  </a:lnTo>
                </a:path>
              </a:pathLst>
            </a:custGeom>
            <a:ln w="505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73" name="object 273" descr=""/>
            <p:cNvSpPr/>
            <p:nvPr/>
          </p:nvSpPr>
          <p:spPr>
            <a:xfrm>
              <a:off x="548665" y="6376098"/>
              <a:ext cx="38100" cy="120650"/>
            </a:xfrm>
            <a:custGeom>
              <a:avLst/>
              <a:gdLst/>
              <a:ahLst/>
              <a:cxnLst/>
              <a:rect l="l" t="t" r="r" b="b"/>
              <a:pathLst>
                <a:path w="38100" h="120650">
                  <a:moveTo>
                    <a:pt x="37960" y="0"/>
                  </a:moveTo>
                  <a:lnTo>
                    <a:pt x="0" y="0"/>
                  </a:lnTo>
                  <a:lnTo>
                    <a:pt x="0" y="120192"/>
                  </a:lnTo>
                  <a:lnTo>
                    <a:pt x="37960" y="120192"/>
                  </a:lnTo>
                  <a:lnTo>
                    <a:pt x="37960" y="0"/>
                  </a:lnTo>
                  <a:close/>
                </a:path>
              </a:pathLst>
            </a:custGeom>
            <a:solidFill>
              <a:srgbClr val="F2F2F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74" name="object 274" descr=""/>
            <p:cNvSpPr/>
            <p:nvPr/>
          </p:nvSpPr>
          <p:spPr>
            <a:xfrm>
              <a:off x="546138" y="6376098"/>
              <a:ext cx="0" cy="120650"/>
            </a:xfrm>
            <a:custGeom>
              <a:avLst/>
              <a:gdLst/>
              <a:ahLst/>
              <a:cxnLst/>
              <a:rect l="l" t="t" r="r" b="b"/>
              <a:pathLst>
                <a:path w="0" h="120650">
                  <a:moveTo>
                    <a:pt x="0" y="120192"/>
                  </a:moveTo>
                  <a:lnTo>
                    <a:pt x="0" y="0"/>
                  </a:lnTo>
                </a:path>
              </a:pathLst>
            </a:custGeom>
            <a:ln w="5054">
              <a:solidFill>
                <a:srgbClr val="F2F2F2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75" name="object 275" descr=""/>
            <p:cNvSpPr/>
            <p:nvPr/>
          </p:nvSpPr>
          <p:spPr>
            <a:xfrm>
              <a:off x="546138" y="6376098"/>
              <a:ext cx="0" cy="120650"/>
            </a:xfrm>
            <a:custGeom>
              <a:avLst/>
              <a:gdLst/>
              <a:ahLst/>
              <a:cxnLst/>
              <a:rect l="l" t="t" r="r" b="b"/>
              <a:pathLst>
                <a:path w="0" h="120650">
                  <a:moveTo>
                    <a:pt x="0" y="120192"/>
                  </a:moveTo>
                  <a:lnTo>
                    <a:pt x="0" y="0"/>
                  </a:lnTo>
                </a:path>
              </a:pathLst>
            </a:custGeom>
            <a:ln w="505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76" name="object 276" descr=""/>
            <p:cNvSpPr/>
            <p:nvPr/>
          </p:nvSpPr>
          <p:spPr>
            <a:xfrm>
              <a:off x="586625" y="6376098"/>
              <a:ext cx="6518275" cy="120650"/>
            </a:xfrm>
            <a:custGeom>
              <a:avLst/>
              <a:gdLst/>
              <a:ahLst/>
              <a:cxnLst/>
              <a:rect l="l" t="t" r="r" b="b"/>
              <a:pathLst>
                <a:path w="6518275" h="120650">
                  <a:moveTo>
                    <a:pt x="6517957" y="0"/>
                  </a:moveTo>
                  <a:lnTo>
                    <a:pt x="6479997" y="0"/>
                  </a:lnTo>
                  <a:lnTo>
                    <a:pt x="0" y="0"/>
                  </a:lnTo>
                  <a:lnTo>
                    <a:pt x="0" y="120192"/>
                  </a:lnTo>
                  <a:lnTo>
                    <a:pt x="6479997" y="120192"/>
                  </a:lnTo>
                  <a:lnTo>
                    <a:pt x="6517957" y="120192"/>
                  </a:lnTo>
                  <a:lnTo>
                    <a:pt x="6517957" y="0"/>
                  </a:lnTo>
                  <a:close/>
                </a:path>
              </a:pathLst>
            </a:custGeom>
            <a:solidFill>
              <a:srgbClr val="F2F2F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77" name="object 277" descr=""/>
            <p:cNvSpPr/>
            <p:nvPr/>
          </p:nvSpPr>
          <p:spPr>
            <a:xfrm>
              <a:off x="7107123" y="6376098"/>
              <a:ext cx="0" cy="120650"/>
            </a:xfrm>
            <a:custGeom>
              <a:avLst/>
              <a:gdLst/>
              <a:ahLst/>
              <a:cxnLst/>
              <a:rect l="l" t="t" r="r" b="b"/>
              <a:pathLst>
                <a:path w="0" h="120650">
                  <a:moveTo>
                    <a:pt x="0" y="120192"/>
                  </a:moveTo>
                  <a:lnTo>
                    <a:pt x="0" y="0"/>
                  </a:lnTo>
                </a:path>
              </a:pathLst>
            </a:custGeom>
            <a:ln w="5054">
              <a:solidFill>
                <a:srgbClr val="F2F2F2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78" name="object 278" descr=""/>
            <p:cNvSpPr/>
            <p:nvPr/>
          </p:nvSpPr>
          <p:spPr>
            <a:xfrm>
              <a:off x="7107123" y="6376098"/>
              <a:ext cx="0" cy="120650"/>
            </a:xfrm>
            <a:custGeom>
              <a:avLst/>
              <a:gdLst/>
              <a:ahLst/>
              <a:cxnLst/>
              <a:rect l="l" t="t" r="r" b="b"/>
              <a:pathLst>
                <a:path w="0" h="120650">
                  <a:moveTo>
                    <a:pt x="0" y="120192"/>
                  </a:moveTo>
                  <a:lnTo>
                    <a:pt x="0" y="0"/>
                  </a:lnTo>
                </a:path>
              </a:pathLst>
            </a:custGeom>
            <a:ln w="505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79" name="object 279" descr=""/>
            <p:cNvSpPr/>
            <p:nvPr/>
          </p:nvSpPr>
          <p:spPr>
            <a:xfrm>
              <a:off x="548665" y="6496304"/>
              <a:ext cx="38100" cy="120650"/>
            </a:xfrm>
            <a:custGeom>
              <a:avLst/>
              <a:gdLst/>
              <a:ahLst/>
              <a:cxnLst/>
              <a:rect l="l" t="t" r="r" b="b"/>
              <a:pathLst>
                <a:path w="38100" h="120650">
                  <a:moveTo>
                    <a:pt x="37960" y="0"/>
                  </a:moveTo>
                  <a:lnTo>
                    <a:pt x="0" y="0"/>
                  </a:lnTo>
                  <a:lnTo>
                    <a:pt x="0" y="120192"/>
                  </a:lnTo>
                  <a:lnTo>
                    <a:pt x="37960" y="120192"/>
                  </a:lnTo>
                  <a:lnTo>
                    <a:pt x="37960" y="0"/>
                  </a:lnTo>
                  <a:close/>
                </a:path>
              </a:pathLst>
            </a:custGeom>
            <a:solidFill>
              <a:srgbClr val="F2F2F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80" name="object 280" descr=""/>
            <p:cNvSpPr/>
            <p:nvPr/>
          </p:nvSpPr>
          <p:spPr>
            <a:xfrm>
              <a:off x="546138" y="6496304"/>
              <a:ext cx="0" cy="120650"/>
            </a:xfrm>
            <a:custGeom>
              <a:avLst/>
              <a:gdLst/>
              <a:ahLst/>
              <a:cxnLst/>
              <a:rect l="l" t="t" r="r" b="b"/>
              <a:pathLst>
                <a:path w="0" h="120650">
                  <a:moveTo>
                    <a:pt x="0" y="120192"/>
                  </a:moveTo>
                  <a:lnTo>
                    <a:pt x="0" y="0"/>
                  </a:lnTo>
                </a:path>
              </a:pathLst>
            </a:custGeom>
            <a:ln w="5054">
              <a:solidFill>
                <a:srgbClr val="F2F2F2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81" name="object 281" descr=""/>
            <p:cNvSpPr/>
            <p:nvPr/>
          </p:nvSpPr>
          <p:spPr>
            <a:xfrm>
              <a:off x="546138" y="6496304"/>
              <a:ext cx="0" cy="120650"/>
            </a:xfrm>
            <a:custGeom>
              <a:avLst/>
              <a:gdLst/>
              <a:ahLst/>
              <a:cxnLst/>
              <a:rect l="l" t="t" r="r" b="b"/>
              <a:pathLst>
                <a:path w="0" h="120650">
                  <a:moveTo>
                    <a:pt x="0" y="120192"/>
                  </a:moveTo>
                  <a:lnTo>
                    <a:pt x="0" y="0"/>
                  </a:lnTo>
                </a:path>
              </a:pathLst>
            </a:custGeom>
            <a:ln w="505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82" name="object 282" descr=""/>
            <p:cNvSpPr/>
            <p:nvPr/>
          </p:nvSpPr>
          <p:spPr>
            <a:xfrm>
              <a:off x="586625" y="6496303"/>
              <a:ext cx="6518275" cy="120650"/>
            </a:xfrm>
            <a:custGeom>
              <a:avLst/>
              <a:gdLst/>
              <a:ahLst/>
              <a:cxnLst/>
              <a:rect l="l" t="t" r="r" b="b"/>
              <a:pathLst>
                <a:path w="6518275" h="120650">
                  <a:moveTo>
                    <a:pt x="6517957" y="0"/>
                  </a:moveTo>
                  <a:lnTo>
                    <a:pt x="6479997" y="0"/>
                  </a:lnTo>
                  <a:lnTo>
                    <a:pt x="0" y="0"/>
                  </a:lnTo>
                  <a:lnTo>
                    <a:pt x="0" y="120192"/>
                  </a:lnTo>
                  <a:lnTo>
                    <a:pt x="6479997" y="120192"/>
                  </a:lnTo>
                  <a:lnTo>
                    <a:pt x="6517957" y="120192"/>
                  </a:lnTo>
                  <a:lnTo>
                    <a:pt x="6517957" y="0"/>
                  </a:lnTo>
                  <a:close/>
                </a:path>
              </a:pathLst>
            </a:custGeom>
            <a:solidFill>
              <a:srgbClr val="F2F2F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83" name="object 283" descr=""/>
            <p:cNvSpPr/>
            <p:nvPr/>
          </p:nvSpPr>
          <p:spPr>
            <a:xfrm>
              <a:off x="7107123" y="6496304"/>
              <a:ext cx="0" cy="120650"/>
            </a:xfrm>
            <a:custGeom>
              <a:avLst/>
              <a:gdLst/>
              <a:ahLst/>
              <a:cxnLst/>
              <a:rect l="l" t="t" r="r" b="b"/>
              <a:pathLst>
                <a:path w="0" h="120650">
                  <a:moveTo>
                    <a:pt x="0" y="120192"/>
                  </a:moveTo>
                  <a:lnTo>
                    <a:pt x="0" y="0"/>
                  </a:lnTo>
                </a:path>
              </a:pathLst>
            </a:custGeom>
            <a:ln w="5054">
              <a:solidFill>
                <a:srgbClr val="F2F2F2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84" name="object 284" descr=""/>
            <p:cNvSpPr/>
            <p:nvPr/>
          </p:nvSpPr>
          <p:spPr>
            <a:xfrm>
              <a:off x="7107123" y="6496304"/>
              <a:ext cx="0" cy="120650"/>
            </a:xfrm>
            <a:custGeom>
              <a:avLst/>
              <a:gdLst/>
              <a:ahLst/>
              <a:cxnLst/>
              <a:rect l="l" t="t" r="r" b="b"/>
              <a:pathLst>
                <a:path w="0" h="120650">
                  <a:moveTo>
                    <a:pt x="0" y="120192"/>
                  </a:moveTo>
                  <a:lnTo>
                    <a:pt x="0" y="0"/>
                  </a:lnTo>
                </a:path>
              </a:pathLst>
            </a:custGeom>
            <a:ln w="505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85" name="object 285" descr=""/>
            <p:cNvSpPr/>
            <p:nvPr/>
          </p:nvSpPr>
          <p:spPr>
            <a:xfrm>
              <a:off x="548665" y="6616496"/>
              <a:ext cx="38100" cy="120650"/>
            </a:xfrm>
            <a:custGeom>
              <a:avLst/>
              <a:gdLst/>
              <a:ahLst/>
              <a:cxnLst/>
              <a:rect l="l" t="t" r="r" b="b"/>
              <a:pathLst>
                <a:path w="38100" h="120650">
                  <a:moveTo>
                    <a:pt x="37960" y="0"/>
                  </a:moveTo>
                  <a:lnTo>
                    <a:pt x="0" y="0"/>
                  </a:lnTo>
                  <a:lnTo>
                    <a:pt x="0" y="120192"/>
                  </a:lnTo>
                  <a:lnTo>
                    <a:pt x="37960" y="120192"/>
                  </a:lnTo>
                  <a:lnTo>
                    <a:pt x="37960" y="0"/>
                  </a:lnTo>
                  <a:close/>
                </a:path>
              </a:pathLst>
            </a:custGeom>
            <a:solidFill>
              <a:srgbClr val="F2F2F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86" name="object 286" descr=""/>
            <p:cNvSpPr/>
            <p:nvPr/>
          </p:nvSpPr>
          <p:spPr>
            <a:xfrm>
              <a:off x="546138" y="6616496"/>
              <a:ext cx="0" cy="120650"/>
            </a:xfrm>
            <a:custGeom>
              <a:avLst/>
              <a:gdLst/>
              <a:ahLst/>
              <a:cxnLst/>
              <a:rect l="l" t="t" r="r" b="b"/>
              <a:pathLst>
                <a:path w="0" h="120650">
                  <a:moveTo>
                    <a:pt x="0" y="120192"/>
                  </a:moveTo>
                  <a:lnTo>
                    <a:pt x="0" y="0"/>
                  </a:lnTo>
                </a:path>
              </a:pathLst>
            </a:custGeom>
            <a:ln w="5054">
              <a:solidFill>
                <a:srgbClr val="F2F2F2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87" name="object 287" descr=""/>
            <p:cNvSpPr/>
            <p:nvPr/>
          </p:nvSpPr>
          <p:spPr>
            <a:xfrm>
              <a:off x="546138" y="6616496"/>
              <a:ext cx="0" cy="120650"/>
            </a:xfrm>
            <a:custGeom>
              <a:avLst/>
              <a:gdLst/>
              <a:ahLst/>
              <a:cxnLst/>
              <a:rect l="l" t="t" r="r" b="b"/>
              <a:pathLst>
                <a:path w="0" h="120650">
                  <a:moveTo>
                    <a:pt x="0" y="120192"/>
                  </a:moveTo>
                  <a:lnTo>
                    <a:pt x="0" y="0"/>
                  </a:lnTo>
                </a:path>
              </a:pathLst>
            </a:custGeom>
            <a:ln w="505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88" name="object 288" descr=""/>
            <p:cNvSpPr/>
            <p:nvPr/>
          </p:nvSpPr>
          <p:spPr>
            <a:xfrm>
              <a:off x="586625" y="6616496"/>
              <a:ext cx="6518275" cy="120650"/>
            </a:xfrm>
            <a:custGeom>
              <a:avLst/>
              <a:gdLst/>
              <a:ahLst/>
              <a:cxnLst/>
              <a:rect l="l" t="t" r="r" b="b"/>
              <a:pathLst>
                <a:path w="6518275" h="120650">
                  <a:moveTo>
                    <a:pt x="6517957" y="0"/>
                  </a:moveTo>
                  <a:lnTo>
                    <a:pt x="6479997" y="0"/>
                  </a:lnTo>
                  <a:lnTo>
                    <a:pt x="0" y="0"/>
                  </a:lnTo>
                  <a:lnTo>
                    <a:pt x="0" y="120192"/>
                  </a:lnTo>
                  <a:lnTo>
                    <a:pt x="6479997" y="120192"/>
                  </a:lnTo>
                  <a:lnTo>
                    <a:pt x="6517957" y="120192"/>
                  </a:lnTo>
                  <a:lnTo>
                    <a:pt x="6517957" y="0"/>
                  </a:lnTo>
                  <a:close/>
                </a:path>
              </a:pathLst>
            </a:custGeom>
            <a:solidFill>
              <a:srgbClr val="F2F2F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89" name="object 289" descr=""/>
            <p:cNvSpPr/>
            <p:nvPr/>
          </p:nvSpPr>
          <p:spPr>
            <a:xfrm>
              <a:off x="7107123" y="6616496"/>
              <a:ext cx="0" cy="120650"/>
            </a:xfrm>
            <a:custGeom>
              <a:avLst/>
              <a:gdLst/>
              <a:ahLst/>
              <a:cxnLst/>
              <a:rect l="l" t="t" r="r" b="b"/>
              <a:pathLst>
                <a:path w="0" h="120650">
                  <a:moveTo>
                    <a:pt x="0" y="120192"/>
                  </a:moveTo>
                  <a:lnTo>
                    <a:pt x="0" y="0"/>
                  </a:lnTo>
                </a:path>
              </a:pathLst>
            </a:custGeom>
            <a:ln w="5054">
              <a:solidFill>
                <a:srgbClr val="F2F2F2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90" name="object 290" descr=""/>
            <p:cNvSpPr/>
            <p:nvPr/>
          </p:nvSpPr>
          <p:spPr>
            <a:xfrm>
              <a:off x="7107123" y="6616496"/>
              <a:ext cx="0" cy="120650"/>
            </a:xfrm>
            <a:custGeom>
              <a:avLst/>
              <a:gdLst/>
              <a:ahLst/>
              <a:cxnLst/>
              <a:rect l="l" t="t" r="r" b="b"/>
              <a:pathLst>
                <a:path w="0" h="120650">
                  <a:moveTo>
                    <a:pt x="0" y="120192"/>
                  </a:moveTo>
                  <a:lnTo>
                    <a:pt x="0" y="0"/>
                  </a:lnTo>
                </a:path>
              </a:pathLst>
            </a:custGeom>
            <a:ln w="505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91" name="object 291" descr=""/>
            <p:cNvSpPr/>
            <p:nvPr/>
          </p:nvSpPr>
          <p:spPr>
            <a:xfrm>
              <a:off x="548665" y="6736702"/>
              <a:ext cx="38100" cy="120650"/>
            </a:xfrm>
            <a:custGeom>
              <a:avLst/>
              <a:gdLst/>
              <a:ahLst/>
              <a:cxnLst/>
              <a:rect l="l" t="t" r="r" b="b"/>
              <a:pathLst>
                <a:path w="38100" h="120650">
                  <a:moveTo>
                    <a:pt x="37960" y="0"/>
                  </a:moveTo>
                  <a:lnTo>
                    <a:pt x="0" y="0"/>
                  </a:lnTo>
                  <a:lnTo>
                    <a:pt x="0" y="120192"/>
                  </a:lnTo>
                  <a:lnTo>
                    <a:pt x="37960" y="120192"/>
                  </a:lnTo>
                  <a:lnTo>
                    <a:pt x="37960" y="0"/>
                  </a:lnTo>
                  <a:close/>
                </a:path>
              </a:pathLst>
            </a:custGeom>
            <a:solidFill>
              <a:srgbClr val="F2F2F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92" name="object 292" descr=""/>
            <p:cNvSpPr/>
            <p:nvPr/>
          </p:nvSpPr>
          <p:spPr>
            <a:xfrm>
              <a:off x="546138" y="6736702"/>
              <a:ext cx="0" cy="120650"/>
            </a:xfrm>
            <a:custGeom>
              <a:avLst/>
              <a:gdLst/>
              <a:ahLst/>
              <a:cxnLst/>
              <a:rect l="l" t="t" r="r" b="b"/>
              <a:pathLst>
                <a:path w="0" h="120650">
                  <a:moveTo>
                    <a:pt x="0" y="120192"/>
                  </a:moveTo>
                  <a:lnTo>
                    <a:pt x="0" y="0"/>
                  </a:lnTo>
                </a:path>
              </a:pathLst>
            </a:custGeom>
            <a:ln w="5054">
              <a:solidFill>
                <a:srgbClr val="F2F2F2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93" name="object 293" descr=""/>
            <p:cNvSpPr/>
            <p:nvPr/>
          </p:nvSpPr>
          <p:spPr>
            <a:xfrm>
              <a:off x="546138" y="6736702"/>
              <a:ext cx="0" cy="120650"/>
            </a:xfrm>
            <a:custGeom>
              <a:avLst/>
              <a:gdLst/>
              <a:ahLst/>
              <a:cxnLst/>
              <a:rect l="l" t="t" r="r" b="b"/>
              <a:pathLst>
                <a:path w="0" h="120650">
                  <a:moveTo>
                    <a:pt x="0" y="120192"/>
                  </a:moveTo>
                  <a:lnTo>
                    <a:pt x="0" y="0"/>
                  </a:lnTo>
                </a:path>
              </a:pathLst>
            </a:custGeom>
            <a:ln w="505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94" name="object 294" descr=""/>
            <p:cNvSpPr/>
            <p:nvPr/>
          </p:nvSpPr>
          <p:spPr>
            <a:xfrm>
              <a:off x="586625" y="6736702"/>
              <a:ext cx="6518275" cy="120650"/>
            </a:xfrm>
            <a:custGeom>
              <a:avLst/>
              <a:gdLst/>
              <a:ahLst/>
              <a:cxnLst/>
              <a:rect l="l" t="t" r="r" b="b"/>
              <a:pathLst>
                <a:path w="6518275" h="120650">
                  <a:moveTo>
                    <a:pt x="6517957" y="0"/>
                  </a:moveTo>
                  <a:lnTo>
                    <a:pt x="6479997" y="0"/>
                  </a:lnTo>
                  <a:lnTo>
                    <a:pt x="0" y="0"/>
                  </a:lnTo>
                  <a:lnTo>
                    <a:pt x="0" y="120192"/>
                  </a:lnTo>
                  <a:lnTo>
                    <a:pt x="6479997" y="120192"/>
                  </a:lnTo>
                  <a:lnTo>
                    <a:pt x="6517957" y="120192"/>
                  </a:lnTo>
                  <a:lnTo>
                    <a:pt x="6517957" y="0"/>
                  </a:lnTo>
                  <a:close/>
                </a:path>
              </a:pathLst>
            </a:custGeom>
            <a:solidFill>
              <a:srgbClr val="F2F2F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95" name="object 295" descr=""/>
            <p:cNvSpPr/>
            <p:nvPr/>
          </p:nvSpPr>
          <p:spPr>
            <a:xfrm>
              <a:off x="7107123" y="6736702"/>
              <a:ext cx="0" cy="120650"/>
            </a:xfrm>
            <a:custGeom>
              <a:avLst/>
              <a:gdLst/>
              <a:ahLst/>
              <a:cxnLst/>
              <a:rect l="l" t="t" r="r" b="b"/>
              <a:pathLst>
                <a:path w="0" h="120650">
                  <a:moveTo>
                    <a:pt x="0" y="120192"/>
                  </a:moveTo>
                  <a:lnTo>
                    <a:pt x="0" y="0"/>
                  </a:lnTo>
                </a:path>
              </a:pathLst>
            </a:custGeom>
            <a:ln w="5054">
              <a:solidFill>
                <a:srgbClr val="F2F2F2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96" name="object 296" descr=""/>
            <p:cNvSpPr/>
            <p:nvPr/>
          </p:nvSpPr>
          <p:spPr>
            <a:xfrm>
              <a:off x="7107123" y="6736702"/>
              <a:ext cx="0" cy="120650"/>
            </a:xfrm>
            <a:custGeom>
              <a:avLst/>
              <a:gdLst/>
              <a:ahLst/>
              <a:cxnLst/>
              <a:rect l="l" t="t" r="r" b="b"/>
              <a:pathLst>
                <a:path w="0" h="120650">
                  <a:moveTo>
                    <a:pt x="0" y="120192"/>
                  </a:moveTo>
                  <a:lnTo>
                    <a:pt x="0" y="0"/>
                  </a:lnTo>
                </a:path>
              </a:pathLst>
            </a:custGeom>
            <a:ln w="505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97" name="object 297" descr=""/>
            <p:cNvSpPr/>
            <p:nvPr/>
          </p:nvSpPr>
          <p:spPr>
            <a:xfrm>
              <a:off x="548665" y="6856895"/>
              <a:ext cx="38100" cy="120650"/>
            </a:xfrm>
            <a:custGeom>
              <a:avLst/>
              <a:gdLst/>
              <a:ahLst/>
              <a:cxnLst/>
              <a:rect l="l" t="t" r="r" b="b"/>
              <a:pathLst>
                <a:path w="38100" h="120650">
                  <a:moveTo>
                    <a:pt x="37960" y="0"/>
                  </a:moveTo>
                  <a:lnTo>
                    <a:pt x="0" y="0"/>
                  </a:lnTo>
                  <a:lnTo>
                    <a:pt x="0" y="120192"/>
                  </a:lnTo>
                  <a:lnTo>
                    <a:pt x="37960" y="120192"/>
                  </a:lnTo>
                  <a:lnTo>
                    <a:pt x="37960" y="0"/>
                  </a:lnTo>
                  <a:close/>
                </a:path>
              </a:pathLst>
            </a:custGeom>
            <a:solidFill>
              <a:srgbClr val="F2F2F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98" name="object 298" descr=""/>
            <p:cNvSpPr/>
            <p:nvPr/>
          </p:nvSpPr>
          <p:spPr>
            <a:xfrm>
              <a:off x="546138" y="6856895"/>
              <a:ext cx="0" cy="120650"/>
            </a:xfrm>
            <a:custGeom>
              <a:avLst/>
              <a:gdLst/>
              <a:ahLst/>
              <a:cxnLst/>
              <a:rect l="l" t="t" r="r" b="b"/>
              <a:pathLst>
                <a:path w="0" h="120650">
                  <a:moveTo>
                    <a:pt x="0" y="120192"/>
                  </a:moveTo>
                  <a:lnTo>
                    <a:pt x="0" y="0"/>
                  </a:lnTo>
                </a:path>
              </a:pathLst>
            </a:custGeom>
            <a:ln w="5054">
              <a:solidFill>
                <a:srgbClr val="F2F2F2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99" name="object 299" descr=""/>
            <p:cNvSpPr/>
            <p:nvPr/>
          </p:nvSpPr>
          <p:spPr>
            <a:xfrm>
              <a:off x="546138" y="6856895"/>
              <a:ext cx="0" cy="120650"/>
            </a:xfrm>
            <a:custGeom>
              <a:avLst/>
              <a:gdLst/>
              <a:ahLst/>
              <a:cxnLst/>
              <a:rect l="l" t="t" r="r" b="b"/>
              <a:pathLst>
                <a:path w="0" h="120650">
                  <a:moveTo>
                    <a:pt x="0" y="120192"/>
                  </a:moveTo>
                  <a:lnTo>
                    <a:pt x="0" y="0"/>
                  </a:lnTo>
                </a:path>
              </a:pathLst>
            </a:custGeom>
            <a:ln w="505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00" name="object 300" descr=""/>
            <p:cNvSpPr/>
            <p:nvPr/>
          </p:nvSpPr>
          <p:spPr>
            <a:xfrm>
              <a:off x="586625" y="6856894"/>
              <a:ext cx="6518275" cy="120650"/>
            </a:xfrm>
            <a:custGeom>
              <a:avLst/>
              <a:gdLst/>
              <a:ahLst/>
              <a:cxnLst/>
              <a:rect l="l" t="t" r="r" b="b"/>
              <a:pathLst>
                <a:path w="6518275" h="120650">
                  <a:moveTo>
                    <a:pt x="6517957" y="0"/>
                  </a:moveTo>
                  <a:lnTo>
                    <a:pt x="6479997" y="0"/>
                  </a:lnTo>
                  <a:lnTo>
                    <a:pt x="0" y="0"/>
                  </a:lnTo>
                  <a:lnTo>
                    <a:pt x="0" y="120192"/>
                  </a:lnTo>
                  <a:lnTo>
                    <a:pt x="6479997" y="120192"/>
                  </a:lnTo>
                  <a:lnTo>
                    <a:pt x="6517957" y="120192"/>
                  </a:lnTo>
                  <a:lnTo>
                    <a:pt x="6517957" y="0"/>
                  </a:lnTo>
                  <a:close/>
                </a:path>
              </a:pathLst>
            </a:custGeom>
            <a:solidFill>
              <a:srgbClr val="F2F2F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01" name="object 301" descr=""/>
            <p:cNvSpPr/>
            <p:nvPr/>
          </p:nvSpPr>
          <p:spPr>
            <a:xfrm>
              <a:off x="7107123" y="6856895"/>
              <a:ext cx="0" cy="120650"/>
            </a:xfrm>
            <a:custGeom>
              <a:avLst/>
              <a:gdLst/>
              <a:ahLst/>
              <a:cxnLst/>
              <a:rect l="l" t="t" r="r" b="b"/>
              <a:pathLst>
                <a:path w="0" h="120650">
                  <a:moveTo>
                    <a:pt x="0" y="120192"/>
                  </a:moveTo>
                  <a:lnTo>
                    <a:pt x="0" y="0"/>
                  </a:lnTo>
                </a:path>
              </a:pathLst>
            </a:custGeom>
            <a:ln w="5054">
              <a:solidFill>
                <a:srgbClr val="F2F2F2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02" name="object 302" descr=""/>
            <p:cNvSpPr/>
            <p:nvPr/>
          </p:nvSpPr>
          <p:spPr>
            <a:xfrm>
              <a:off x="7107123" y="6856895"/>
              <a:ext cx="0" cy="120650"/>
            </a:xfrm>
            <a:custGeom>
              <a:avLst/>
              <a:gdLst/>
              <a:ahLst/>
              <a:cxnLst/>
              <a:rect l="l" t="t" r="r" b="b"/>
              <a:pathLst>
                <a:path w="0" h="120650">
                  <a:moveTo>
                    <a:pt x="0" y="120192"/>
                  </a:moveTo>
                  <a:lnTo>
                    <a:pt x="0" y="0"/>
                  </a:lnTo>
                </a:path>
              </a:pathLst>
            </a:custGeom>
            <a:ln w="505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03" name="object 303" descr=""/>
            <p:cNvSpPr/>
            <p:nvPr/>
          </p:nvSpPr>
          <p:spPr>
            <a:xfrm>
              <a:off x="548665" y="6977100"/>
              <a:ext cx="38100" cy="120650"/>
            </a:xfrm>
            <a:custGeom>
              <a:avLst/>
              <a:gdLst/>
              <a:ahLst/>
              <a:cxnLst/>
              <a:rect l="l" t="t" r="r" b="b"/>
              <a:pathLst>
                <a:path w="38100" h="120650">
                  <a:moveTo>
                    <a:pt x="37960" y="0"/>
                  </a:moveTo>
                  <a:lnTo>
                    <a:pt x="0" y="0"/>
                  </a:lnTo>
                  <a:lnTo>
                    <a:pt x="0" y="120192"/>
                  </a:lnTo>
                  <a:lnTo>
                    <a:pt x="37960" y="120192"/>
                  </a:lnTo>
                  <a:lnTo>
                    <a:pt x="37960" y="0"/>
                  </a:lnTo>
                  <a:close/>
                </a:path>
              </a:pathLst>
            </a:custGeom>
            <a:solidFill>
              <a:srgbClr val="F2F2F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04" name="object 304" descr=""/>
            <p:cNvSpPr/>
            <p:nvPr/>
          </p:nvSpPr>
          <p:spPr>
            <a:xfrm>
              <a:off x="546138" y="6977100"/>
              <a:ext cx="0" cy="120650"/>
            </a:xfrm>
            <a:custGeom>
              <a:avLst/>
              <a:gdLst/>
              <a:ahLst/>
              <a:cxnLst/>
              <a:rect l="l" t="t" r="r" b="b"/>
              <a:pathLst>
                <a:path w="0" h="120650">
                  <a:moveTo>
                    <a:pt x="0" y="120192"/>
                  </a:moveTo>
                  <a:lnTo>
                    <a:pt x="0" y="0"/>
                  </a:lnTo>
                </a:path>
              </a:pathLst>
            </a:custGeom>
            <a:ln w="5054">
              <a:solidFill>
                <a:srgbClr val="F2F2F2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05" name="object 305" descr=""/>
            <p:cNvSpPr/>
            <p:nvPr/>
          </p:nvSpPr>
          <p:spPr>
            <a:xfrm>
              <a:off x="546138" y="6977100"/>
              <a:ext cx="0" cy="120650"/>
            </a:xfrm>
            <a:custGeom>
              <a:avLst/>
              <a:gdLst/>
              <a:ahLst/>
              <a:cxnLst/>
              <a:rect l="l" t="t" r="r" b="b"/>
              <a:pathLst>
                <a:path w="0" h="120650">
                  <a:moveTo>
                    <a:pt x="0" y="120192"/>
                  </a:moveTo>
                  <a:lnTo>
                    <a:pt x="0" y="0"/>
                  </a:lnTo>
                </a:path>
              </a:pathLst>
            </a:custGeom>
            <a:ln w="505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06" name="object 306" descr=""/>
            <p:cNvSpPr/>
            <p:nvPr/>
          </p:nvSpPr>
          <p:spPr>
            <a:xfrm>
              <a:off x="586625" y="6977100"/>
              <a:ext cx="6518275" cy="120650"/>
            </a:xfrm>
            <a:custGeom>
              <a:avLst/>
              <a:gdLst/>
              <a:ahLst/>
              <a:cxnLst/>
              <a:rect l="l" t="t" r="r" b="b"/>
              <a:pathLst>
                <a:path w="6518275" h="120650">
                  <a:moveTo>
                    <a:pt x="6517957" y="0"/>
                  </a:moveTo>
                  <a:lnTo>
                    <a:pt x="6479997" y="0"/>
                  </a:lnTo>
                  <a:lnTo>
                    <a:pt x="0" y="0"/>
                  </a:lnTo>
                  <a:lnTo>
                    <a:pt x="0" y="120192"/>
                  </a:lnTo>
                  <a:lnTo>
                    <a:pt x="6479997" y="120192"/>
                  </a:lnTo>
                  <a:lnTo>
                    <a:pt x="6517957" y="120192"/>
                  </a:lnTo>
                  <a:lnTo>
                    <a:pt x="6517957" y="0"/>
                  </a:lnTo>
                  <a:close/>
                </a:path>
              </a:pathLst>
            </a:custGeom>
            <a:solidFill>
              <a:srgbClr val="F2F2F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07" name="object 307" descr=""/>
            <p:cNvSpPr/>
            <p:nvPr/>
          </p:nvSpPr>
          <p:spPr>
            <a:xfrm>
              <a:off x="7107123" y="6977100"/>
              <a:ext cx="0" cy="120650"/>
            </a:xfrm>
            <a:custGeom>
              <a:avLst/>
              <a:gdLst/>
              <a:ahLst/>
              <a:cxnLst/>
              <a:rect l="l" t="t" r="r" b="b"/>
              <a:pathLst>
                <a:path w="0" h="120650">
                  <a:moveTo>
                    <a:pt x="0" y="120192"/>
                  </a:moveTo>
                  <a:lnTo>
                    <a:pt x="0" y="0"/>
                  </a:lnTo>
                </a:path>
              </a:pathLst>
            </a:custGeom>
            <a:ln w="5054">
              <a:solidFill>
                <a:srgbClr val="F2F2F2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08" name="object 308" descr=""/>
            <p:cNvSpPr/>
            <p:nvPr/>
          </p:nvSpPr>
          <p:spPr>
            <a:xfrm>
              <a:off x="7107123" y="6977100"/>
              <a:ext cx="0" cy="120650"/>
            </a:xfrm>
            <a:custGeom>
              <a:avLst/>
              <a:gdLst/>
              <a:ahLst/>
              <a:cxnLst/>
              <a:rect l="l" t="t" r="r" b="b"/>
              <a:pathLst>
                <a:path w="0" h="120650">
                  <a:moveTo>
                    <a:pt x="0" y="120192"/>
                  </a:moveTo>
                  <a:lnTo>
                    <a:pt x="0" y="0"/>
                  </a:lnTo>
                </a:path>
              </a:pathLst>
            </a:custGeom>
            <a:ln w="505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09" name="object 309" descr=""/>
            <p:cNvSpPr/>
            <p:nvPr/>
          </p:nvSpPr>
          <p:spPr>
            <a:xfrm>
              <a:off x="548665" y="7097293"/>
              <a:ext cx="38100" cy="120650"/>
            </a:xfrm>
            <a:custGeom>
              <a:avLst/>
              <a:gdLst/>
              <a:ahLst/>
              <a:cxnLst/>
              <a:rect l="l" t="t" r="r" b="b"/>
              <a:pathLst>
                <a:path w="38100" h="120650">
                  <a:moveTo>
                    <a:pt x="37960" y="0"/>
                  </a:moveTo>
                  <a:lnTo>
                    <a:pt x="0" y="0"/>
                  </a:lnTo>
                  <a:lnTo>
                    <a:pt x="0" y="120192"/>
                  </a:lnTo>
                  <a:lnTo>
                    <a:pt x="37960" y="120192"/>
                  </a:lnTo>
                  <a:lnTo>
                    <a:pt x="37960" y="0"/>
                  </a:lnTo>
                  <a:close/>
                </a:path>
              </a:pathLst>
            </a:custGeom>
            <a:solidFill>
              <a:srgbClr val="F2F2F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10" name="object 310" descr=""/>
            <p:cNvSpPr/>
            <p:nvPr/>
          </p:nvSpPr>
          <p:spPr>
            <a:xfrm>
              <a:off x="546138" y="7097293"/>
              <a:ext cx="0" cy="120650"/>
            </a:xfrm>
            <a:custGeom>
              <a:avLst/>
              <a:gdLst/>
              <a:ahLst/>
              <a:cxnLst/>
              <a:rect l="l" t="t" r="r" b="b"/>
              <a:pathLst>
                <a:path w="0" h="120650">
                  <a:moveTo>
                    <a:pt x="0" y="120192"/>
                  </a:moveTo>
                  <a:lnTo>
                    <a:pt x="0" y="0"/>
                  </a:lnTo>
                </a:path>
              </a:pathLst>
            </a:custGeom>
            <a:ln w="5054">
              <a:solidFill>
                <a:srgbClr val="F2F2F2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11" name="object 311" descr=""/>
            <p:cNvSpPr/>
            <p:nvPr/>
          </p:nvSpPr>
          <p:spPr>
            <a:xfrm>
              <a:off x="546138" y="7097293"/>
              <a:ext cx="0" cy="120650"/>
            </a:xfrm>
            <a:custGeom>
              <a:avLst/>
              <a:gdLst/>
              <a:ahLst/>
              <a:cxnLst/>
              <a:rect l="l" t="t" r="r" b="b"/>
              <a:pathLst>
                <a:path w="0" h="120650">
                  <a:moveTo>
                    <a:pt x="0" y="120192"/>
                  </a:moveTo>
                  <a:lnTo>
                    <a:pt x="0" y="0"/>
                  </a:lnTo>
                </a:path>
              </a:pathLst>
            </a:custGeom>
            <a:ln w="505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12" name="object 312" descr=""/>
            <p:cNvSpPr/>
            <p:nvPr/>
          </p:nvSpPr>
          <p:spPr>
            <a:xfrm>
              <a:off x="586625" y="7097293"/>
              <a:ext cx="6518275" cy="120650"/>
            </a:xfrm>
            <a:custGeom>
              <a:avLst/>
              <a:gdLst/>
              <a:ahLst/>
              <a:cxnLst/>
              <a:rect l="l" t="t" r="r" b="b"/>
              <a:pathLst>
                <a:path w="6518275" h="120650">
                  <a:moveTo>
                    <a:pt x="6517957" y="0"/>
                  </a:moveTo>
                  <a:lnTo>
                    <a:pt x="6479997" y="0"/>
                  </a:lnTo>
                  <a:lnTo>
                    <a:pt x="0" y="0"/>
                  </a:lnTo>
                  <a:lnTo>
                    <a:pt x="0" y="120192"/>
                  </a:lnTo>
                  <a:lnTo>
                    <a:pt x="6479997" y="120192"/>
                  </a:lnTo>
                  <a:lnTo>
                    <a:pt x="6517957" y="120192"/>
                  </a:lnTo>
                  <a:lnTo>
                    <a:pt x="6517957" y="0"/>
                  </a:lnTo>
                  <a:close/>
                </a:path>
              </a:pathLst>
            </a:custGeom>
            <a:solidFill>
              <a:srgbClr val="F2F2F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13" name="object 313" descr=""/>
            <p:cNvSpPr/>
            <p:nvPr/>
          </p:nvSpPr>
          <p:spPr>
            <a:xfrm>
              <a:off x="7107123" y="7097293"/>
              <a:ext cx="0" cy="120650"/>
            </a:xfrm>
            <a:custGeom>
              <a:avLst/>
              <a:gdLst/>
              <a:ahLst/>
              <a:cxnLst/>
              <a:rect l="l" t="t" r="r" b="b"/>
              <a:pathLst>
                <a:path w="0" h="120650">
                  <a:moveTo>
                    <a:pt x="0" y="120192"/>
                  </a:moveTo>
                  <a:lnTo>
                    <a:pt x="0" y="0"/>
                  </a:lnTo>
                </a:path>
              </a:pathLst>
            </a:custGeom>
            <a:ln w="5054">
              <a:solidFill>
                <a:srgbClr val="F2F2F2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14" name="object 314" descr=""/>
            <p:cNvSpPr/>
            <p:nvPr/>
          </p:nvSpPr>
          <p:spPr>
            <a:xfrm>
              <a:off x="7107123" y="7097293"/>
              <a:ext cx="0" cy="120650"/>
            </a:xfrm>
            <a:custGeom>
              <a:avLst/>
              <a:gdLst/>
              <a:ahLst/>
              <a:cxnLst/>
              <a:rect l="l" t="t" r="r" b="b"/>
              <a:pathLst>
                <a:path w="0" h="120650">
                  <a:moveTo>
                    <a:pt x="0" y="120192"/>
                  </a:moveTo>
                  <a:lnTo>
                    <a:pt x="0" y="0"/>
                  </a:lnTo>
                </a:path>
              </a:pathLst>
            </a:custGeom>
            <a:ln w="505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15" name="object 315" descr=""/>
            <p:cNvSpPr/>
            <p:nvPr/>
          </p:nvSpPr>
          <p:spPr>
            <a:xfrm>
              <a:off x="548665" y="7217498"/>
              <a:ext cx="38100" cy="120650"/>
            </a:xfrm>
            <a:custGeom>
              <a:avLst/>
              <a:gdLst/>
              <a:ahLst/>
              <a:cxnLst/>
              <a:rect l="l" t="t" r="r" b="b"/>
              <a:pathLst>
                <a:path w="38100" h="120650">
                  <a:moveTo>
                    <a:pt x="37960" y="0"/>
                  </a:moveTo>
                  <a:lnTo>
                    <a:pt x="0" y="0"/>
                  </a:lnTo>
                  <a:lnTo>
                    <a:pt x="0" y="120192"/>
                  </a:lnTo>
                  <a:lnTo>
                    <a:pt x="37960" y="120192"/>
                  </a:lnTo>
                  <a:lnTo>
                    <a:pt x="37960" y="0"/>
                  </a:lnTo>
                  <a:close/>
                </a:path>
              </a:pathLst>
            </a:custGeom>
            <a:solidFill>
              <a:srgbClr val="F2F2F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16" name="object 316" descr=""/>
            <p:cNvSpPr/>
            <p:nvPr/>
          </p:nvSpPr>
          <p:spPr>
            <a:xfrm>
              <a:off x="546138" y="7217498"/>
              <a:ext cx="0" cy="120650"/>
            </a:xfrm>
            <a:custGeom>
              <a:avLst/>
              <a:gdLst/>
              <a:ahLst/>
              <a:cxnLst/>
              <a:rect l="l" t="t" r="r" b="b"/>
              <a:pathLst>
                <a:path w="0" h="120650">
                  <a:moveTo>
                    <a:pt x="0" y="120192"/>
                  </a:moveTo>
                  <a:lnTo>
                    <a:pt x="0" y="0"/>
                  </a:lnTo>
                </a:path>
              </a:pathLst>
            </a:custGeom>
            <a:ln w="5054">
              <a:solidFill>
                <a:srgbClr val="F2F2F2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17" name="object 317" descr=""/>
            <p:cNvSpPr/>
            <p:nvPr/>
          </p:nvSpPr>
          <p:spPr>
            <a:xfrm>
              <a:off x="546138" y="7217498"/>
              <a:ext cx="0" cy="120650"/>
            </a:xfrm>
            <a:custGeom>
              <a:avLst/>
              <a:gdLst/>
              <a:ahLst/>
              <a:cxnLst/>
              <a:rect l="l" t="t" r="r" b="b"/>
              <a:pathLst>
                <a:path w="0" h="120650">
                  <a:moveTo>
                    <a:pt x="0" y="120192"/>
                  </a:moveTo>
                  <a:lnTo>
                    <a:pt x="0" y="0"/>
                  </a:lnTo>
                </a:path>
              </a:pathLst>
            </a:custGeom>
            <a:ln w="505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18" name="object 318" descr=""/>
            <p:cNvSpPr/>
            <p:nvPr/>
          </p:nvSpPr>
          <p:spPr>
            <a:xfrm>
              <a:off x="586625" y="7217498"/>
              <a:ext cx="6518275" cy="120650"/>
            </a:xfrm>
            <a:custGeom>
              <a:avLst/>
              <a:gdLst/>
              <a:ahLst/>
              <a:cxnLst/>
              <a:rect l="l" t="t" r="r" b="b"/>
              <a:pathLst>
                <a:path w="6518275" h="120650">
                  <a:moveTo>
                    <a:pt x="6517957" y="0"/>
                  </a:moveTo>
                  <a:lnTo>
                    <a:pt x="6479997" y="0"/>
                  </a:lnTo>
                  <a:lnTo>
                    <a:pt x="0" y="0"/>
                  </a:lnTo>
                  <a:lnTo>
                    <a:pt x="0" y="120192"/>
                  </a:lnTo>
                  <a:lnTo>
                    <a:pt x="6479997" y="120192"/>
                  </a:lnTo>
                  <a:lnTo>
                    <a:pt x="6517957" y="120192"/>
                  </a:lnTo>
                  <a:lnTo>
                    <a:pt x="6517957" y="0"/>
                  </a:lnTo>
                  <a:close/>
                </a:path>
              </a:pathLst>
            </a:custGeom>
            <a:solidFill>
              <a:srgbClr val="F2F2F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19" name="object 319" descr=""/>
            <p:cNvSpPr/>
            <p:nvPr/>
          </p:nvSpPr>
          <p:spPr>
            <a:xfrm>
              <a:off x="7107123" y="7217498"/>
              <a:ext cx="0" cy="120650"/>
            </a:xfrm>
            <a:custGeom>
              <a:avLst/>
              <a:gdLst/>
              <a:ahLst/>
              <a:cxnLst/>
              <a:rect l="l" t="t" r="r" b="b"/>
              <a:pathLst>
                <a:path w="0" h="120650">
                  <a:moveTo>
                    <a:pt x="0" y="120192"/>
                  </a:moveTo>
                  <a:lnTo>
                    <a:pt x="0" y="0"/>
                  </a:lnTo>
                </a:path>
              </a:pathLst>
            </a:custGeom>
            <a:ln w="5054">
              <a:solidFill>
                <a:srgbClr val="F2F2F2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20" name="object 320" descr=""/>
            <p:cNvSpPr/>
            <p:nvPr/>
          </p:nvSpPr>
          <p:spPr>
            <a:xfrm>
              <a:off x="7107123" y="7217498"/>
              <a:ext cx="0" cy="120650"/>
            </a:xfrm>
            <a:custGeom>
              <a:avLst/>
              <a:gdLst/>
              <a:ahLst/>
              <a:cxnLst/>
              <a:rect l="l" t="t" r="r" b="b"/>
              <a:pathLst>
                <a:path w="0" h="120650">
                  <a:moveTo>
                    <a:pt x="0" y="120192"/>
                  </a:moveTo>
                  <a:lnTo>
                    <a:pt x="0" y="0"/>
                  </a:lnTo>
                </a:path>
              </a:pathLst>
            </a:custGeom>
            <a:ln w="505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321" name="object 321" descr=""/>
          <p:cNvSpPr txBox="1"/>
          <p:nvPr/>
        </p:nvSpPr>
        <p:spPr>
          <a:xfrm>
            <a:off x="908163" y="7067510"/>
            <a:ext cx="703580" cy="267335"/>
          </a:xfrm>
          <a:prstGeom prst="rect">
            <a:avLst/>
          </a:prstGeom>
        </p:spPr>
        <p:txBody>
          <a:bodyPr wrap="square" lIns="0" tIns="17145" rIns="0" bIns="0" rtlCol="0" vert="horz">
            <a:spAutoFit/>
          </a:bodyPr>
          <a:lstStyle/>
          <a:p>
            <a:pPr marL="12700" marR="5080" indent="64769">
              <a:lnSpc>
                <a:spcPts val="950"/>
              </a:lnSpc>
              <a:spcBef>
                <a:spcPts val="135"/>
              </a:spcBef>
            </a:pPr>
            <a:r>
              <a:rPr dirty="0" sz="800" spc="130">
                <a:solidFill>
                  <a:srgbClr val="FF7F00"/>
                </a:solidFill>
                <a:latin typeface="Calibri"/>
                <a:cs typeface="Calibri"/>
              </a:rPr>
              <a:t>yylex</a:t>
            </a:r>
            <a:r>
              <a:rPr dirty="0" sz="800" spc="80">
                <a:solidFill>
                  <a:srgbClr val="FF7F00"/>
                </a:solidFill>
                <a:latin typeface="Calibri"/>
                <a:cs typeface="Calibri"/>
              </a:rPr>
              <a:t> </a:t>
            </a:r>
            <a:r>
              <a:rPr dirty="0" sz="800" spc="90">
                <a:solidFill>
                  <a:srgbClr val="FF7F00"/>
                </a:solidFill>
                <a:latin typeface="Calibri"/>
                <a:cs typeface="Calibri"/>
              </a:rPr>
              <a:t>(</a:t>
            </a:r>
            <a:r>
              <a:rPr dirty="0" sz="800" spc="-20">
                <a:solidFill>
                  <a:srgbClr val="FF7F00"/>
                </a:solidFill>
                <a:latin typeface="Calibri"/>
                <a:cs typeface="Calibri"/>
              </a:rPr>
              <a:t> </a:t>
            </a:r>
            <a:r>
              <a:rPr dirty="0" sz="800" spc="90">
                <a:solidFill>
                  <a:srgbClr val="FF7F00"/>
                </a:solidFill>
                <a:latin typeface="Calibri"/>
                <a:cs typeface="Calibri"/>
              </a:rPr>
              <a:t>)</a:t>
            </a:r>
            <a:r>
              <a:rPr dirty="0" sz="800" spc="-25">
                <a:solidFill>
                  <a:srgbClr val="FF7F00"/>
                </a:solidFill>
                <a:latin typeface="Calibri"/>
                <a:cs typeface="Calibri"/>
              </a:rPr>
              <a:t> </a:t>
            </a:r>
            <a:r>
              <a:rPr dirty="0" sz="800" spc="-50">
                <a:solidFill>
                  <a:srgbClr val="FF7F00"/>
                </a:solidFill>
                <a:latin typeface="Calibri"/>
                <a:cs typeface="Calibri"/>
              </a:rPr>
              <a:t>;</a:t>
            </a:r>
            <a:r>
              <a:rPr dirty="0" sz="800" spc="114">
                <a:solidFill>
                  <a:srgbClr val="FF7F00"/>
                </a:solidFill>
                <a:latin typeface="Calibri"/>
                <a:cs typeface="Calibri"/>
              </a:rPr>
              <a:t> </a:t>
            </a:r>
            <a:r>
              <a:rPr dirty="0" sz="800" spc="114">
                <a:solidFill>
                  <a:srgbClr val="007F00"/>
                </a:solidFill>
                <a:latin typeface="Calibri"/>
                <a:cs typeface="Calibri"/>
              </a:rPr>
              <a:t>yyparse</a:t>
            </a:r>
            <a:r>
              <a:rPr dirty="0" sz="800" spc="195">
                <a:solidFill>
                  <a:srgbClr val="007F00"/>
                </a:solidFill>
                <a:latin typeface="Calibri"/>
                <a:cs typeface="Calibri"/>
              </a:rPr>
              <a:t>  </a:t>
            </a:r>
            <a:r>
              <a:rPr dirty="0" sz="800" spc="90">
                <a:latin typeface="Calibri"/>
                <a:cs typeface="Calibri"/>
              </a:rPr>
              <a:t>(</a:t>
            </a:r>
            <a:r>
              <a:rPr dirty="0" sz="800" spc="-15">
                <a:latin typeface="Calibri"/>
                <a:cs typeface="Calibri"/>
              </a:rPr>
              <a:t> </a:t>
            </a:r>
            <a:r>
              <a:rPr dirty="0" sz="800" spc="90">
                <a:latin typeface="Calibri"/>
                <a:cs typeface="Calibri"/>
              </a:rPr>
              <a:t>)</a:t>
            </a:r>
            <a:r>
              <a:rPr dirty="0" sz="800" spc="-20">
                <a:latin typeface="Calibri"/>
                <a:cs typeface="Calibri"/>
              </a:rPr>
              <a:t> </a:t>
            </a:r>
            <a:r>
              <a:rPr dirty="0" sz="800" spc="-50">
                <a:latin typeface="Calibri"/>
                <a:cs typeface="Calibri"/>
              </a:rPr>
              <a:t>;</a:t>
            </a:r>
            <a:endParaRPr sz="800">
              <a:latin typeface="Calibri"/>
              <a:cs typeface="Calibri"/>
            </a:endParaRPr>
          </a:p>
        </p:txBody>
      </p:sp>
      <p:grpSp>
        <p:nvGrpSpPr>
          <p:cNvPr id="322" name="object 322" descr=""/>
          <p:cNvGrpSpPr/>
          <p:nvPr/>
        </p:nvGrpSpPr>
        <p:grpSpPr>
          <a:xfrm>
            <a:off x="543598" y="7335152"/>
            <a:ext cx="6566534" cy="125730"/>
            <a:chOff x="543598" y="7335152"/>
            <a:chExt cx="6566534" cy="125730"/>
          </a:xfrm>
        </p:grpSpPr>
        <p:sp>
          <p:nvSpPr>
            <p:cNvPr id="323" name="object 323" descr=""/>
            <p:cNvSpPr/>
            <p:nvPr/>
          </p:nvSpPr>
          <p:spPr>
            <a:xfrm>
              <a:off x="548665" y="7337692"/>
              <a:ext cx="38100" cy="120650"/>
            </a:xfrm>
            <a:custGeom>
              <a:avLst/>
              <a:gdLst/>
              <a:ahLst/>
              <a:cxnLst/>
              <a:rect l="l" t="t" r="r" b="b"/>
              <a:pathLst>
                <a:path w="38100" h="120650">
                  <a:moveTo>
                    <a:pt x="37960" y="0"/>
                  </a:moveTo>
                  <a:lnTo>
                    <a:pt x="0" y="0"/>
                  </a:lnTo>
                  <a:lnTo>
                    <a:pt x="0" y="120192"/>
                  </a:lnTo>
                  <a:lnTo>
                    <a:pt x="37960" y="120192"/>
                  </a:lnTo>
                  <a:lnTo>
                    <a:pt x="37960" y="0"/>
                  </a:lnTo>
                  <a:close/>
                </a:path>
              </a:pathLst>
            </a:custGeom>
            <a:solidFill>
              <a:srgbClr val="F2F2F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24" name="object 324" descr=""/>
            <p:cNvSpPr/>
            <p:nvPr/>
          </p:nvSpPr>
          <p:spPr>
            <a:xfrm>
              <a:off x="546138" y="7337692"/>
              <a:ext cx="0" cy="120650"/>
            </a:xfrm>
            <a:custGeom>
              <a:avLst/>
              <a:gdLst/>
              <a:ahLst/>
              <a:cxnLst/>
              <a:rect l="l" t="t" r="r" b="b"/>
              <a:pathLst>
                <a:path w="0" h="120650">
                  <a:moveTo>
                    <a:pt x="0" y="120192"/>
                  </a:moveTo>
                  <a:lnTo>
                    <a:pt x="0" y="0"/>
                  </a:lnTo>
                </a:path>
              </a:pathLst>
            </a:custGeom>
            <a:ln w="5054">
              <a:solidFill>
                <a:srgbClr val="F2F2F2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25" name="object 325" descr=""/>
            <p:cNvSpPr/>
            <p:nvPr/>
          </p:nvSpPr>
          <p:spPr>
            <a:xfrm>
              <a:off x="546138" y="7337692"/>
              <a:ext cx="0" cy="120650"/>
            </a:xfrm>
            <a:custGeom>
              <a:avLst/>
              <a:gdLst/>
              <a:ahLst/>
              <a:cxnLst/>
              <a:rect l="l" t="t" r="r" b="b"/>
              <a:pathLst>
                <a:path w="0" h="120650">
                  <a:moveTo>
                    <a:pt x="0" y="120192"/>
                  </a:moveTo>
                  <a:lnTo>
                    <a:pt x="0" y="0"/>
                  </a:lnTo>
                </a:path>
              </a:pathLst>
            </a:custGeom>
            <a:ln w="505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26" name="object 326" descr=""/>
            <p:cNvSpPr/>
            <p:nvPr/>
          </p:nvSpPr>
          <p:spPr>
            <a:xfrm>
              <a:off x="586625" y="7337692"/>
              <a:ext cx="6518275" cy="120650"/>
            </a:xfrm>
            <a:custGeom>
              <a:avLst/>
              <a:gdLst/>
              <a:ahLst/>
              <a:cxnLst/>
              <a:rect l="l" t="t" r="r" b="b"/>
              <a:pathLst>
                <a:path w="6518275" h="120650">
                  <a:moveTo>
                    <a:pt x="6517957" y="0"/>
                  </a:moveTo>
                  <a:lnTo>
                    <a:pt x="6479997" y="0"/>
                  </a:lnTo>
                  <a:lnTo>
                    <a:pt x="0" y="0"/>
                  </a:lnTo>
                  <a:lnTo>
                    <a:pt x="0" y="120192"/>
                  </a:lnTo>
                  <a:lnTo>
                    <a:pt x="6479997" y="120192"/>
                  </a:lnTo>
                  <a:lnTo>
                    <a:pt x="6517957" y="120192"/>
                  </a:lnTo>
                  <a:lnTo>
                    <a:pt x="6517957" y="0"/>
                  </a:lnTo>
                  <a:close/>
                </a:path>
              </a:pathLst>
            </a:custGeom>
            <a:solidFill>
              <a:srgbClr val="F2F2F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27" name="object 327" descr=""/>
            <p:cNvSpPr/>
            <p:nvPr/>
          </p:nvSpPr>
          <p:spPr>
            <a:xfrm>
              <a:off x="7107123" y="7337692"/>
              <a:ext cx="0" cy="120650"/>
            </a:xfrm>
            <a:custGeom>
              <a:avLst/>
              <a:gdLst/>
              <a:ahLst/>
              <a:cxnLst/>
              <a:rect l="l" t="t" r="r" b="b"/>
              <a:pathLst>
                <a:path w="0" h="120650">
                  <a:moveTo>
                    <a:pt x="0" y="120192"/>
                  </a:moveTo>
                  <a:lnTo>
                    <a:pt x="0" y="0"/>
                  </a:lnTo>
                </a:path>
              </a:pathLst>
            </a:custGeom>
            <a:ln w="5054">
              <a:solidFill>
                <a:srgbClr val="F2F2F2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28" name="object 328" descr=""/>
            <p:cNvSpPr/>
            <p:nvPr/>
          </p:nvSpPr>
          <p:spPr>
            <a:xfrm>
              <a:off x="7107123" y="7337692"/>
              <a:ext cx="0" cy="120650"/>
            </a:xfrm>
            <a:custGeom>
              <a:avLst/>
              <a:gdLst/>
              <a:ahLst/>
              <a:cxnLst/>
              <a:rect l="l" t="t" r="r" b="b"/>
              <a:pathLst>
                <a:path w="0" h="120650">
                  <a:moveTo>
                    <a:pt x="0" y="120192"/>
                  </a:moveTo>
                  <a:lnTo>
                    <a:pt x="0" y="0"/>
                  </a:lnTo>
                </a:path>
              </a:pathLst>
            </a:custGeom>
            <a:ln w="505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329" name="object 329" descr=""/>
          <p:cNvSpPr txBox="1"/>
          <p:nvPr/>
        </p:nvSpPr>
        <p:spPr>
          <a:xfrm>
            <a:off x="837425" y="7307908"/>
            <a:ext cx="79375" cy="14732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800" spc="-50" i="1">
                <a:latin typeface="Verdana"/>
                <a:cs typeface="Verdana"/>
              </a:rPr>
              <a:t>}</a:t>
            </a:r>
            <a:endParaRPr sz="800">
              <a:latin typeface="Verdana"/>
              <a:cs typeface="Verdana"/>
            </a:endParaRPr>
          </a:p>
        </p:txBody>
      </p:sp>
      <p:grpSp>
        <p:nvGrpSpPr>
          <p:cNvPr id="330" name="object 330" descr=""/>
          <p:cNvGrpSpPr/>
          <p:nvPr/>
        </p:nvGrpSpPr>
        <p:grpSpPr>
          <a:xfrm>
            <a:off x="543598" y="7455357"/>
            <a:ext cx="6566534" cy="726440"/>
            <a:chOff x="543598" y="7455357"/>
            <a:chExt cx="6566534" cy="726440"/>
          </a:xfrm>
        </p:grpSpPr>
        <p:sp>
          <p:nvSpPr>
            <p:cNvPr id="331" name="object 331" descr=""/>
            <p:cNvSpPr/>
            <p:nvPr/>
          </p:nvSpPr>
          <p:spPr>
            <a:xfrm>
              <a:off x="548665" y="7457897"/>
              <a:ext cx="38100" cy="120650"/>
            </a:xfrm>
            <a:custGeom>
              <a:avLst/>
              <a:gdLst/>
              <a:ahLst/>
              <a:cxnLst/>
              <a:rect l="l" t="t" r="r" b="b"/>
              <a:pathLst>
                <a:path w="38100" h="120650">
                  <a:moveTo>
                    <a:pt x="37960" y="0"/>
                  </a:moveTo>
                  <a:lnTo>
                    <a:pt x="0" y="0"/>
                  </a:lnTo>
                  <a:lnTo>
                    <a:pt x="0" y="120192"/>
                  </a:lnTo>
                  <a:lnTo>
                    <a:pt x="37960" y="120192"/>
                  </a:lnTo>
                  <a:lnTo>
                    <a:pt x="37960" y="0"/>
                  </a:lnTo>
                  <a:close/>
                </a:path>
              </a:pathLst>
            </a:custGeom>
            <a:solidFill>
              <a:srgbClr val="F2F2F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32" name="object 332" descr=""/>
            <p:cNvSpPr/>
            <p:nvPr/>
          </p:nvSpPr>
          <p:spPr>
            <a:xfrm>
              <a:off x="546138" y="7457897"/>
              <a:ext cx="0" cy="120650"/>
            </a:xfrm>
            <a:custGeom>
              <a:avLst/>
              <a:gdLst/>
              <a:ahLst/>
              <a:cxnLst/>
              <a:rect l="l" t="t" r="r" b="b"/>
              <a:pathLst>
                <a:path w="0" h="120650">
                  <a:moveTo>
                    <a:pt x="0" y="120192"/>
                  </a:moveTo>
                  <a:lnTo>
                    <a:pt x="0" y="0"/>
                  </a:lnTo>
                </a:path>
              </a:pathLst>
            </a:custGeom>
            <a:ln w="5054">
              <a:solidFill>
                <a:srgbClr val="F2F2F2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33" name="object 333" descr=""/>
            <p:cNvSpPr/>
            <p:nvPr/>
          </p:nvSpPr>
          <p:spPr>
            <a:xfrm>
              <a:off x="546138" y="7457897"/>
              <a:ext cx="0" cy="120650"/>
            </a:xfrm>
            <a:custGeom>
              <a:avLst/>
              <a:gdLst/>
              <a:ahLst/>
              <a:cxnLst/>
              <a:rect l="l" t="t" r="r" b="b"/>
              <a:pathLst>
                <a:path w="0" h="120650">
                  <a:moveTo>
                    <a:pt x="0" y="120192"/>
                  </a:moveTo>
                  <a:lnTo>
                    <a:pt x="0" y="0"/>
                  </a:lnTo>
                </a:path>
              </a:pathLst>
            </a:custGeom>
            <a:ln w="505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34" name="object 334" descr=""/>
            <p:cNvSpPr/>
            <p:nvPr/>
          </p:nvSpPr>
          <p:spPr>
            <a:xfrm>
              <a:off x="586625" y="7457897"/>
              <a:ext cx="6518275" cy="120650"/>
            </a:xfrm>
            <a:custGeom>
              <a:avLst/>
              <a:gdLst/>
              <a:ahLst/>
              <a:cxnLst/>
              <a:rect l="l" t="t" r="r" b="b"/>
              <a:pathLst>
                <a:path w="6518275" h="120650">
                  <a:moveTo>
                    <a:pt x="6517957" y="0"/>
                  </a:moveTo>
                  <a:lnTo>
                    <a:pt x="6479997" y="0"/>
                  </a:lnTo>
                  <a:lnTo>
                    <a:pt x="0" y="0"/>
                  </a:lnTo>
                  <a:lnTo>
                    <a:pt x="0" y="120192"/>
                  </a:lnTo>
                  <a:lnTo>
                    <a:pt x="6479997" y="120192"/>
                  </a:lnTo>
                  <a:lnTo>
                    <a:pt x="6517957" y="120192"/>
                  </a:lnTo>
                  <a:lnTo>
                    <a:pt x="6517957" y="0"/>
                  </a:lnTo>
                  <a:close/>
                </a:path>
              </a:pathLst>
            </a:custGeom>
            <a:solidFill>
              <a:srgbClr val="F2F2F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35" name="object 335" descr=""/>
            <p:cNvSpPr/>
            <p:nvPr/>
          </p:nvSpPr>
          <p:spPr>
            <a:xfrm>
              <a:off x="7107123" y="7457897"/>
              <a:ext cx="0" cy="120650"/>
            </a:xfrm>
            <a:custGeom>
              <a:avLst/>
              <a:gdLst/>
              <a:ahLst/>
              <a:cxnLst/>
              <a:rect l="l" t="t" r="r" b="b"/>
              <a:pathLst>
                <a:path w="0" h="120650">
                  <a:moveTo>
                    <a:pt x="0" y="120192"/>
                  </a:moveTo>
                  <a:lnTo>
                    <a:pt x="0" y="0"/>
                  </a:lnTo>
                </a:path>
              </a:pathLst>
            </a:custGeom>
            <a:ln w="5054">
              <a:solidFill>
                <a:srgbClr val="F2F2F2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36" name="object 336" descr=""/>
            <p:cNvSpPr/>
            <p:nvPr/>
          </p:nvSpPr>
          <p:spPr>
            <a:xfrm>
              <a:off x="7107123" y="7457897"/>
              <a:ext cx="0" cy="120650"/>
            </a:xfrm>
            <a:custGeom>
              <a:avLst/>
              <a:gdLst/>
              <a:ahLst/>
              <a:cxnLst/>
              <a:rect l="l" t="t" r="r" b="b"/>
              <a:pathLst>
                <a:path w="0" h="120650">
                  <a:moveTo>
                    <a:pt x="0" y="120192"/>
                  </a:moveTo>
                  <a:lnTo>
                    <a:pt x="0" y="0"/>
                  </a:lnTo>
                </a:path>
              </a:pathLst>
            </a:custGeom>
            <a:ln w="505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37" name="object 337" descr=""/>
            <p:cNvSpPr/>
            <p:nvPr/>
          </p:nvSpPr>
          <p:spPr>
            <a:xfrm>
              <a:off x="548665" y="7578090"/>
              <a:ext cx="38100" cy="120650"/>
            </a:xfrm>
            <a:custGeom>
              <a:avLst/>
              <a:gdLst/>
              <a:ahLst/>
              <a:cxnLst/>
              <a:rect l="l" t="t" r="r" b="b"/>
              <a:pathLst>
                <a:path w="38100" h="120650">
                  <a:moveTo>
                    <a:pt x="37960" y="0"/>
                  </a:moveTo>
                  <a:lnTo>
                    <a:pt x="0" y="0"/>
                  </a:lnTo>
                  <a:lnTo>
                    <a:pt x="0" y="120192"/>
                  </a:lnTo>
                  <a:lnTo>
                    <a:pt x="37960" y="120192"/>
                  </a:lnTo>
                  <a:lnTo>
                    <a:pt x="37960" y="0"/>
                  </a:lnTo>
                  <a:close/>
                </a:path>
              </a:pathLst>
            </a:custGeom>
            <a:solidFill>
              <a:srgbClr val="F2F2F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38" name="object 338" descr=""/>
            <p:cNvSpPr/>
            <p:nvPr/>
          </p:nvSpPr>
          <p:spPr>
            <a:xfrm>
              <a:off x="546138" y="7578090"/>
              <a:ext cx="0" cy="120650"/>
            </a:xfrm>
            <a:custGeom>
              <a:avLst/>
              <a:gdLst/>
              <a:ahLst/>
              <a:cxnLst/>
              <a:rect l="l" t="t" r="r" b="b"/>
              <a:pathLst>
                <a:path w="0" h="120650">
                  <a:moveTo>
                    <a:pt x="0" y="120192"/>
                  </a:moveTo>
                  <a:lnTo>
                    <a:pt x="0" y="0"/>
                  </a:lnTo>
                </a:path>
              </a:pathLst>
            </a:custGeom>
            <a:ln w="5054">
              <a:solidFill>
                <a:srgbClr val="F2F2F2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39" name="object 339" descr=""/>
            <p:cNvSpPr/>
            <p:nvPr/>
          </p:nvSpPr>
          <p:spPr>
            <a:xfrm>
              <a:off x="546138" y="7578090"/>
              <a:ext cx="0" cy="120650"/>
            </a:xfrm>
            <a:custGeom>
              <a:avLst/>
              <a:gdLst/>
              <a:ahLst/>
              <a:cxnLst/>
              <a:rect l="l" t="t" r="r" b="b"/>
              <a:pathLst>
                <a:path w="0" h="120650">
                  <a:moveTo>
                    <a:pt x="0" y="120192"/>
                  </a:moveTo>
                  <a:lnTo>
                    <a:pt x="0" y="0"/>
                  </a:lnTo>
                </a:path>
              </a:pathLst>
            </a:custGeom>
            <a:ln w="505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40" name="object 340" descr=""/>
            <p:cNvSpPr/>
            <p:nvPr/>
          </p:nvSpPr>
          <p:spPr>
            <a:xfrm>
              <a:off x="586625" y="7578089"/>
              <a:ext cx="6518275" cy="120650"/>
            </a:xfrm>
            <a:custGeom>
              <a:avLst/>
              <a:gdLst/>
              <a:ahLst/>
              <a:cxnLst/>
              <a:rect l="l" t="t" r="r" b="b"/>
              <a:pathLst>
                <a:path w="6518275" h="120650">
                  <a:moveTo>
                    <a:pt x="6517957" y="0"/>
                  </a:moveTo>
                  <a:lnTo>
                    <a:pt x="6479997" y="0"/>
                  </a:lnTo>
                  <a:lnTo>
                    <a:pt x="0" y="0"/>
                  </a:lnTo>
                  <a:lnTo>
                    <a:pt x="0" y="120192"/>
                  </a:lnTo>
                  <a:lnTo>
                    <a:pt x="6479997" y="120192"/>
                  </a:lnTo>
                  <a:lnTo>
                    <a:pt x="6517957" y="120192"/>
                  </a:lnTo>
                  <a:lnTo>
                    <a:pt x="6517957" y="0"/>
                  </a:lnTo>
                  <a:close/>
                </a:path>
              </a:pathLst>
            </a:custGeom>
            <a:solidFill>
              <a:srgbClr val="F2F2F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41" name="object 341" descr=""/>
            <p:cNvSpPr/>
            <p:nvPr/>
          </p:nvSpPr>
          <p:spPr>
            <a:xfrm>
              <a:off x="7107123" y="7578090"/>
              <a:ext cx="0" cy="120650"/>
            </a:xfrm>
            <a:custGeom>
              <a:avLst/>
              <a:gdLst/>
              <a:ahLst/>
              <a:cxnLst/>
              <a:rect l="l" t="t" r="r" b="b"/>
              <a:pathLst>
                <a:path w="0" h="120650">
                  <a:moveTo>
                    <a:pt x="0" y="120192"/>
                  </a:moveTo>
                  <a:lnTo>
                    <a:pt x="0" y="0"/>
                  </a:lnTo>
                </a:path>
              </a:pathLst>
            </a:custGeom>
            <a:ln w="5054">
              <a:solidFill>
                <a:srgbClr val="F2F2F2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42" name="object 342" descr=""/>
            <p:cNvSpPr/>
            <p:nvPr/>
          </p:nvSpPr>
          <p:spPr>
            <a:xfrm>
              <a:off x="7107123" y="7578090"/>
              <a:ext cx="0" cy="120650"/>
            </a:xfrm>
            <a:custGeom>
              <a:avLst/>
              <a:gdLst/>
              <a:ahLst/>
              <a:cxnLst/>
              <a:rect l="l" t="t" r="r" b="b"/>
              <a:pathLst>
                <a:path w="0" h="120650">
                  <a:moveTo>
                    <a:pt x="0" y="120192"/>
                  </a:moveTo>
                  <a:lnTo>
                    <a:pt x="0" y="0"/>
                  </a:lnTo>
                </a:path>
              </a:pathLst>
            </a:custGeom>
            <a:ln w="505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43" name="object 343" descr=""/>
            <p:cNvSpPr/>
            <p:nvPr/>
          </p:nvSpPr>
          <p:spPr>
            <a:xfrm>
              <a:off x="548665" y="7698295"/>
              <a:ext cx="38100" cy="120650"/>
            </a:xfrm>
            <a:custGeom>
              <a:avLst/>
              <a:gdLst/>
              <a:ahLst/>
              <a:cxnLst/>
              <a:rect l="l" t="t" r="r" b="b"/>
              <a:pathLst>
                <a:path w="38100" h="120650">
                  <a:moveTo>
                    <a:pt x="37960" y="0"/>
                  </a:moveTo>
                  <a:lnTo>
                    <a:pt x="0" y="0"/>
                  </a:lnTo>
                  <a:lnTo>
                    <a:pt x="0" y="120192"/>
                  </a:lnTo>
                  <a:lnTo>
                    <a:pt x="37960" y="120192"/>
                  </a:lnTo>
                  <a:lnTo>
                    <a:pt x="37960" y="0"/>
                  </a:lnTo>
                  <a:close/>
                </a:path>
              </a:pathLst>
            </a:custGeom>
            <a:solidFill>
              <a:srgbClr val="F2F2F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44" name="object 344" descr=""/>
            <p:cNvSpPr/>
            <p:nvPr/>
          </p:nvSpPr>
          <p:spPr>
            <a:xfrm>
              <a:off x="546138" y="7698295"/>
              <a:ext cx="0" cy="120650"/>
            </a:xfrm>
            <a:custGeom>
              <a:avLst/>
              <a:gdLst/>
              <a:ahLst/>
              <a:cxnLst/>
              <a:rect l="l" t="t" r="r" b="b"/>
              <a:pathLst>
                <a:path w="0" h="120650">
                  <a:moveTo>
                    <a:pt x="0" y="120192"/>
                  </a:moveTo>
                  <a:lnTo>
                    <a:pt x="0" y="0"/>
                  </a:lnTo>
                </a:path>
              </a:pathLst>
            </a:custGeom>
            <a:ln w="5054">
              <a:solidFill>
                <a:srgbClr val="F2F2F2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45" name="object 345" descr=""/>
            <p:cNvSpPr/>
            <p:nvPr/>
          </p:nvSpPr>
          <p:spPr>
            <a:xfrm>
              <a:off x="546138" y="7698295"/>
              <a:ext cx="0" cy="120650"/>
            </a:xfrm>
            <a:custGeom>
              <a:avLst/>
              <a:gdLst/>
              <a:ahLst/>
              <a:cxnLst/>
              <a:rect l="l" t="t" r="r" b="b"/>
              <a:pathLst>
                <a:path w="0" h="120650">
                  <a:moveTo>
                    <a:pt x="0" y="120192"/>
                  </a:moveTo>
                  <a:lnTo>
                    <a:pt x="0" y="0"/>
                  </a:lnTo>
                </a:path>
              </a:pathLst>
            </a:custGeom>
            <a:ln w="505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46" name="object 346" descr=""/>
            <p:cNvSpPr/>
            <p:nvPr/>
          </p:nvSpPr>
          <p:spPr>
            <a:xfrm>
              <a:off x="586625" y="7698295"/>
              <a:ext cx="6518275" cy="120650"/>
            </a:xfrm>
            <a:custGeom>
              <a:avLst/>
              <a:gdLst/>
              <a:ahLst/>
              <a:cxnLst/>
              <a:rect l="l" t="t" r="r" b="b"/>
              <a:pathLst>
                <a:path w="6518275" h="120650">
                  <a:moveTo>
                    <a:pt x="6517957" y="0"/>
                  </a:moveTo>
                  <a:lnTo>
                    <a:pt x="6479997" y="0"/>
                  </a:lnTo>
                  <a:lnTo>
                    <a:pt x="0" y="0"/>
                  </a:lnTo>
                  <a:lnTo>
                    <a:pt x="0" y="120192"/>
                  </a:lnTo>
                  <a:lnTo>
                    <a:pt x="6479997" y="120192"/>
                  </a:lnTo>
                  <a:lnTo>
                    <a:pt x="6517957" y="120192"/>
                  </a:lnTo>
                  <a:lnTo>
                    <a:pt x="6517957" y="0"/>
                  </a:lnTo>
                  <a:close/>
                </a:path>
              </a:pathLst>
            </a:custGeom>
            <a:solidFill>
              <a:srgbClr val="F2F2F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47" name="object 347" descr=""/>
            <p:cNvSpPr/>
            <p:nvPr/>
          </p:nvSpPr>
          <p:spPr>
            <a:xfrm>
              <a:off x="7107123" y="7698295"/>
              <a:ext cx="0" cy="120650"/>
            </a:xfrm>
            <a:custGeom>
              <a:avLst/>
              <a:gdLst/>
              <a:ahLst/>
              <a:cxnLst/>
              <a:rect l="l" t="t" r="r" b="b"/>
              <a:pathLst>
                <a:path w="0" h="120650">
                  <a:moveTo>
                    <a:pt x="0" y="120192"/>
                  </a:moveTo>
                  <a:lnTo>
                    <a:pt x="0" y="0"/>
                  </a:lnTo>
                </a:path>
              </a:pathLst>
            </a:custGeom>
            <a:ln w="5054">
              <a:solidFill>
                <a:srgbClr val="F2F2F2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48" name="object 348" descr=""/>
            <p:cNvSpPr/>
            <p:nvPr/>
          </p:nvSpPr>
          <p:spPr>
            <a:xfrm>
              <a:off x="7107123" y="7698295"/>
              <a:ext cx="0" cy="120650"/>
            </a:xfrm>
            <a:custGeom>
              <a:avLst/>
              <a:gdLst/>
              <a:ahLst/>
              <a:cxnLst/>
              <a:rect l="l" t="t" r="r" b="b"/>
              <a:pathLst>
                <a:path w="0" h="120650">
                  <a:moveTo>
                    <a:pt x="0" y="120192"/>
                  </a:moveTo>
                  <a:lnTo>
                    <a:pt x="0" y="0"/>
                  </a:lnTo>
                </a:path>
              </a:pathLst>
            </a:custGeom>
            <a:ln w="505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49" name="object 349" descr=""/>
            <p:cNvSpPr/>
            <p:nvPr/>
          </p:nvSpPr>
          <p:spPr>
            <a:xfrm>
              <a:off x="548665" y="7818488"/>
              <a:ext cx="38100" cy="120650"/>
            </a:xfrm>
            <a:custGeom>
              <a:avLst/>
              <a:gdLst/>
              <a:ahLst/>
              <a:cxnLst/>
              <a:rect l="l" t="t" r="r" b="b"/>
              <a:pathLst>
                <a:path w="38100" h="120650">
                  <a:moveTo>
                    <a:pt x="37960" y="0"/>
                  </a:moveTo>
                  <a:lnTo>
                    <a:pt x="0" y="0"/>
                  </a:lnTo>
                  <a:lnTo>
                    <a:pt x="0" y="120192"/>
                  </a:lnTo>
                  <a:lnTo>
                    <a:pt x="37960" y="120192"/>
                  </a:lnTo>
                  <a:lnTo>
                    <a:pt x="37960" y="0"/>
                  </a:lnTo>
                  <a:close/>
                </a:path>
              </a:pathLst>
            </a:custGeom>
            <a:solidFill>
              <a:srgbClr val="F2F2F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50" name="object 350" descr=""/>
            <p:cNvSpPr/>
            <p:nvPr/>
          </p:nvSpPr>
          <p:spPr>
            <a:xfrm>
              <a:off x="546138" y="7818488"/>
              <a:ext cx="0" cy="120650"/>
            </a:xfrm>
            <a:custGeom>
              <a:avLst/>
              <a:gdLst/>
              <a:ahLst/>
              <a:cxnLst/>
              <a:rect l="l" t="t" r="r" b="b"/>
              <a:pathLst>
                <a:path w="0" h="120650">
                  <a:moveTo>
                    <a:pt x="0" y="120192"/>
                  </a:moveTo>
                  <a:lnTo>
                    <a:pt x="0" y="0"/>
                  </a:lnTo>
                </a:path>
              </a:pathLst>
            </a:custGeom>
            <a:ln w="5054">
              <a:solidFill>
                <a:srgbClr val="F2F2F2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51" name="object 351" descr=""/>
            <p:cNvSpPr/>
            <p:nvPr/>
          </p:nvSpPr>
          <p:spPr>
            <a:xfrm>
              <a:off x="546138" y="7818488"/>
              <a:ext cx="0" cy="120650"/>
            </a:xfrm>
            <a:custGeom>
              <a:avLst/>
              <a:gdLst/>
              <a:ahLst/>
              <a:cxnLst/>
              <a:rect l="l" t="t" r="r" b="b"/>
              <a:pathLst>
                <a:path w="0" h="120650">
                  <a:moveTo>
                    <a:pt x="0" y="120192"/>
                  </a:moveTo>
                  <a:lnTo>
                    <a:pt x="0" y="0"/>
                  </a:lnTo>
                </a:path>
              </a:pathLst>
            </a:custGeom>
            <a:ln w="505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52" name="object 352" descr=""/>
            <p:cNvSpPr/>
            <p:nvPr/>
          </p:nvSpPr>
          <p:spPr>
            <a:xfrm>
              <a:off x="586625" y="7818488"/>
              <a:ext cx="6518275" cy="120650"/>
            </a:xfrm>
            <a:custGeom>
              <a:avLst/>
              <a:gdLst/>
              <a:ahLst/>
              <a:cxnLst/>
              <a:rect l="l" t="t" r="r" b="b"/>
              <a:pathLst>
                <a:path w="6518275" h="120650">
                  <a:moveTo>
                    <a:pt x="6517957" y="0"/>
                  </a:moveTo>
                  <a:lnTo>
                    <a:pt x="6479997" y="0"/>
                  </a:lnTo>
                  <a:lnTo>
                    <a:pt x="0" y="0"/>
                  </a:lnTo>
                  <a:lnTo>
                    <a:pt x="0" y="120192"/>
                  </a:lnTo>
                  <a:lnTo>
                    <a:pt x="6479997" y="120192"/>
                  </a:lnTo>
                  <a:lnTo>
                    <a:pt x="6517957" y="120192"/>
                  </a:lnTo>
                  <a:lnTo>
                    <a:pt x="6517957" y="0"/>
                  </a:lnTo>
                  <a:close/>
                </a:path>
              </a:pathLst>
            </a:custGeom>
            <a:solidFill>
              <a:srgbClr val="F2F2F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53" name="object 353" descr=""/>
            <p:cNvSpPr/>
            <p:nvPr/>
          </p:nvSpPr>
          <p:spPr>
            <a:xfrm>
              <a:off x="7107123" y="7818488"/>
              <a:ext cx="0" cy="120650"/>
            </a:xfrm>
            <a:custGeom>
              <a:avLst/>
              <a:gdLst/>
              <a:ahLst/>
              <a:cxnLst/>
              <a:rect l="l" t="t" r="r" b="b"/>
              <a:pathLst>
                <a:path w="0" h="120650">
                  <a:moveTo>
                    <a:pt x="0" y="120192"/>
                  </a:moveTo>
                  <a:lnTo>
                    <a:pt x="0" y="0"/>
                  </a:lnTo>
                </a:path>
              </a:pathLst>
            </a:custGeom>
            <a:ln w="5054">
              <a:solidFill>
                <a:srgbClr val="F2F2F2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54" name="object 354" descr=""/>
            <p:cNvSpPr/>
            <p:nvPr/>
          </p:nvSpPr>
          <p:spPr>
            <a:xfrm>
              <a:off x="7107123" y="7818488"/>
              <a:ext cx="0" cy="120650"/>
            </a:xfrm>
            <a:custGeom>
              <a:avLst/>
              <a:gdLst/>
              <a:ahLst/>
              <a:cxnLst/>
              <a:rect l="l" t="t" r="r" b="b"/>
              <a:pathLst>
                <a:path w="0" h="120650">
                  <a:moveTo>
                    <a:pt x="0" y="120192"/>
                  </a:moveTo>
                  <a:lnTo>
                    <a:pt x="0" y="0"/>
                  </a:lnTo>
                </a:path>
              </a:pathLst>
            </a:custGeom>
            <a:ln w="505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55" name="object 355" descr=""/>
            <p:cNvSpPr/>
            <p:nvPr/>
          </p:nvSpPr>
          <p:spPr>
            <a:xfrm>
              <a:off x="548665" y="7938693"/>
              <a:ext cx="38100" cy="120650"/>
            </a:xfrm>
            <a:custGeom>
              <a:avLst/>
              <a:gdLst/>
              <a:ahLst/>
              <a:cxnLst/>
              <a:rect l="l" t="t" r="r" b="b"/>
              <a:pathLst>
                <a:path w="38100" h="120650">
                  <a:moveTo>
                    <a:pt x="37960" y="0"/>
                  </a:moveTo>
                  <a:lnTo>
                    <a:pt x="0" y="0"/>
                  </a:lnTo>
                  <a:lnTo>
                    <a:pt x="0" y="120192"/>
                  </a:lnTo>
                  <a:lnTo>
                    <a:pt x="37960" y="120192"/>
                  </a:lnTo>
                  <a:lnTo>
                    <a:pt x="37960" y="0"/>
                  </a:lnTo>
                  <a:close/>
                </a:path>
              </a:pathLst>
            </a:custGeom>
            <a:solidFill>
              <a:srgbClr val="F2F2F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56" name="object 356" descr=""/>
            <p:cNvSpPr/>
            <p:nvPr/>
          </p:nvSpPr>
          <p:spPr>
            <a:xfrm>
              <a:off x="546138" y="7938693"/>
              <a:ext cx="0" cy="120650"/>
            </a:xfrm>
            <a:custGeom>
              <a:avLst/>
              <a:gdLst/>
              <a:ahLst/>
              <a:cxnLst/>
              <a:rect l="l" t="t" r="r" b="b"/>
              <a:pathLst>
                <a:path w="0" h="120650">
                  <a:moveTo>
                    <a:pt x="0" y="120192"/>
                  </a:moveTo>
                  <a:lnTo>
                    <a:pt x="0" y="0"/>
                  </a:lnTo>
                </a:path>
              </a:pathLst>
            </a:custGeom>
            <a:ln w="5054">
              <a:solidFill>
                <a:srgbClr val="F2F2F2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57" name="object 357" descr=""/>
            <p:cNvSpPr/>
            <p:nvPr/>
          </p:nvSpPr>
          <p:spPr>
            <a:xfrm>
              <a:off x="546138" y="7938693"/>
              <a:ext cx="0" cy="120650"/>
            </a:xfrm>
            <a:custGeom>
              <a:avLst/>
              <a:gdLst/>
              <a:ahLst/>
              <a:cxnLst/>
              <a:rect l="l" t="t" r="r" b="b"/>
              <a:pathLst>
                <a:path w="0" h="120650">
                  <a:moveTo>
                    <a:pt x="0" y="120192"/>
                  </a:moveTo>
                  <a:lnTo>
                    <a:pt x="0" y="0"/>
                  </a:lnTo>
                </a:path>
              </a:pathLst>
            </a:custGeom>
            <a:ln w="505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58" name="object 358" descr=""/>
            <p:cNvSpPr/>
            <p:nvPr/>
          </p:nvSpPr>
          <p:spPr>
            <a:xfrm>
              <a:off x="586625" y="7938693"/>
              <a:ext cx="6518275" cy="120650"/>
            </a:xfrm>
            <a:custGeom>
              <a:avLst/>
              <a:gdLst/>
              <a:ahLst/>
              <a:cxnLst/>
              <a:rect l="l" t="t" r="r" b="b"/>
              <a:pathLst>
                <a:path w="6518275" h="120650">
                  <a:moveTo>
                    <a:pt x="6517957" y="0"/>
                  </a:moveTo>
                  <a:lnTo>
                    <a:pt x="6479997" y="0"/>
                  </a:lnTo>
                  <a:lnTo>
                    <a:pt x="0" y="0"/>
                  </a:lnTo>
                  <a:lnTo>
                    <a:pt x="0" y="120192"/>
                  </a:lnTo>
                  <a:lnTo>
                    <a:pt x="6479997" y="120192"/>
                  </a:lnTo>
                  <a:lnTo>
                    <a:pt x="6517957" y="120192"/>
                  </a:lnTo>
                  <a:lnTo>
                    <a:pt x="6517957" y="0"/>
                  </a:lnTo>
                  <a:close/>
                </a:path>
              </a:pathLst>
            </a:custGeom>
            <a:solidFill>
              <a:srgbClr val="F2F2F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59" name="object 359" descr=""/>
            <p:cNvSpPr/>
            <p:nvPr/>
          </p:nvSpPr>
          <p:spPr>
            <a:xfrm>
              <a:off x="7107123" y="7938693"/>
              <a:ext cx="0" cy="120650"/>
            </a:xfrm>
            <a:custGeom>
              <a:avLst/>
              <a:gdLst/>
              <a:ahLst/>
              <a:cxnLst/>
              <a:rect l="l" t="t" r="r" b="b"/>
              <a:pathLst>
                <a:path w="0" h="120650">
                  <a:moveTo>
                    <a:pt x="0" y="120192"/>
                  </a:moveTo>
                  <a:lnTo>
                    <a:pt x="0" y="0"/>
                  </a:lnTo>
                </a:path>
              </a:pathLst>
            </a:custGeom>
            <a:ln w="5054">
              <a:solidFill>
                <a:srgbClr val="F2F2F2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60" name="object 360" descr=""/>
            <p:cNvSpPr/>
            <p:nvPr/>
          </p:nvSpPr>
          <p:spPr>
            <a:xfrm>
              <a:off x="7107123" y="7938693"/>
              <a:ext cx="0" cy="120650"/>
            </a:xfrm>
            <a:custGeom>
              <a:avLst/>
              <a:gdLst/>
              <a:ahLst/>
              <a:cxnLst/>
              <a:rect l="l" t="t" r="r" b="b"/>
              <a:pathLst>
                <a:path w="0" h="120650">
                  <a:moveTo>
                    <a:pt x="0" y="120192"/>
                  </a:moveTo>
                  <a:lnTo>
                    <a:pt x="0" y="0"/>
                  </a:lnTo>
                </a:path>
              </a:pathLst>
            </a:custGeom>
            <a:ln w="505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61" name="object 361" descr=""/>
            <p:cNvSpPr/>
            <p:nvPr/>
          </p:nvSpPr>
          <p:spPr>
            <a:xfrm>
              <a:off x="548665" y="8058886"/>
              <a:ext cx="38100" cy="120650"/>
            </a:xfrm>
            <a:custGeom>
              <a:avLst/>
              <a:gdLst/>
              <a:ahLst/>
              <a:cxnLst/>
              <a:rect l="l" t="t" r="r" b="b"/>
              <a:pathLst>
                <a:path w="38100" h="120650">
                  <a:moveTo>
                    <a:pt x="37960" y="0"/>
                  </a:moveTo>
                  <a:lnTo>
                    <a:pt x="0" y="0"/>
                  </a:lnTo>
                  <a:lnTo>
                    <a:pt x="0" y="120192"/>
                  </a:lnTo>
                  <a:lnTo>
                    <a:pt x="37960" y="120192"/>
                  </a:lnTo>
                  <a:lnTo>
                    <a:pt x="37960" y="0"/>
                  </a:lnTo>
                  <a:close/>
                </a:path>
              </a:pathLst>
            </a:custGeom>
            <a:solidFill>
              <a:srgbClr val="F2F2F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62" name="object 362" descr=""/>
            <p:cNvSpPr/>
            <p:nvPr/>
          </p:nvSpPr>
          <p:spPr>
            <a:xfrm>
              <a:off x="546138" y="8058886"/>
              <a:ext cx="0" cy="120650"/>
            </a:xfrm>
            <a:custGeom>
              <a:avLst/>
              <a:gdLst/>
              <a:ahLst/>
              <a:cxnLst/>
              <a:rect l="l" t="t" r="r" b="b"/>
              <a:pathLst>
                <a:path w="0" h="120650">
                  <a:moveTo>
                    <a:pt x="0" y="120192"/>
                  </a:moveTo>
                  <a:lnTo>
                    <a:pt x="0" y="0"/>
                  </a:lnTo>
                </a:path>
              </a:pathLst>
            </a:custGeom>
            <a:ln w="5054">
              <a:solidFill>
                <a:srgbClr val="F2F2F2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63" name="object 363" descr=""/>
            <p:cNvSpPr/>
            <p:nvPr/>
          </p:nvSpPr>
          <p:spPr>
            <a:xfrm>
              <a:off x="546138" y="8058886"/>
              <a:ext cx="0" cy="120650"/>
            </a:xfrm>
            <a:custGeom>
              <a:avLst/>
              <a:gdLst/>
              <a:ahLst/>
              <a:cxnLst/>
              <a:rect l="l" t="t" r="r" b="b"/>
              <a:pathLst>
                <a:path w="0" h="120650">
                  <a:moveTo>
                    <a:pt x="0" y="120192"/>
                  </a:moveTo>
                  <a:lnTo>
                    <a:pt x="0" y="0"/>
                  </a:lnTo>
                </a:path>
              </a:pathLst>
            </a:custGeom>
            <a:ln w="505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64" name="object 364" descr=""/>
            <p:cNvSpPr/>
            <p:nvPr/>
          </p:nvSpPr>
          <p:spPr>
            <a:xfrm>
              <a:off x="586625" y="8058886"/>
              <a:ext cx="6518275" cy="120650"/>
            </a:xfrm>
            <a:custGeom>
              <a:avLst/>
              <a:gdLst/>
              <a:ahLst/>
              <a:cxnLst/>
              <a:rect l="l" t="t" r="r" b="b"/>
              <a:pathLst>
                <a:path w="6518275" h="120650">
                  <a:moveTo>
                    <a:pt x="6517957" y="0"/>
                  </a:moveTo>
                  <a:lnTo>
                    <a:pt x="6479997" y="0"/>
                  </a:lnTo>
                  <a:lnTo>
                    <a:pt x="0" y="0"/>
                  </a:lnTo>
                  <a:lnTo>
                    <a:pt x="0" y="120192"/>
                  </a:lnTo>
                  <a:lnTo>
                    <a:pt x="6479997" y="120192"/>
                  </a:lnTo>
                  <a:lnTo>
                    <a:pt x="6517957" y="120192"/>
                  </a:lnTo>
                  <a:lnTo>
                    <a:pt x="6517957" y="0"/>
                  </a:lnTo>
                  <a:close/>
                </a:path>
              </a:pathLst>
            </a:custGeom>
            <a:solidFill>
              <a:srgbClr val="F2F2F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65" name="object 365" descr=""/>
            <p:cNvSpPr/>
            <p:nvPr/>
          </p:nvSpPr>
          <p:spPr>
            <a:xfrm>
              <a:off x="7107123" y="8058886"/>
              <a:ext cx="0" cy="120650"/>
            </a:xfrm>
            <a:custGeom>
              <a:avLst/>
              <a:gdLst/>
              <a:ahLst/>
              <a:cxnLst/>
              <a:rect l="l" t="t" r="r" b="b"/>
              <a:pathLst>
                <a:path w="0" h="120650">
                  <a:moveTo>
                    <a:pt x="0" y="120192"/>
                  </a:moveTo>
                  <a:lnTo>
                    <a:pt x="0" y="0"/>
                  </a:lnTo>
                </a:path>
              </a:pathLst>
            </a:custGeom>
            <a:ln w="5054">
              <a:solidFill>
                <a:srgbClr val="F2F2F2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66" name="object 366" descr=""/>
            <p:cNvSpPr/>
            <p:nvPr/>
          </p:nvSpPr>
          <p:spPr>
            <a:xfrm>
              <a:off x="7107123" y="8058886"/>
              <a:ext cx="0" cy="120650"/>
            </a:xfrm>
            <a:custGeom>
              <a:avLst/>
              <a:gdLst/>
              <a:ahLst/>
              <a:cxnLst/>
              <a:rect l="l" t="t" r="r" b="b"/>
              <a:pathLst>
                <a:path w="0" h="120650">
                  <a:moveTo>
                    <a:pt x="0" y="120192"/>
                  </a:moveTo>
                  <a:lnTo>
                    <a:pt x="0" y="0"/>
                  </a:lnTo>
                </a:path>
              </a:pathLst>
            </a:custGeom>
            <a:ln w="505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367" name="object 367" descr=""/>
          <p:cNvSpPr txBox="1"/>
          <p:nvPr/>
        </p:nvSpPr>
        <p:spPr>
          <a:xfrm>
            <a:off x="339852" y="904161"/>
            <a:ext cx="4253230" cy="7272020"/>
          </a:xfrm>
          <a:prstGeom prst="rect">
            <a:avLst/>
          </a:prstGeom>
        </p:spPr>
        <p:txBody>
          <a:bodyPr wrap="square" lIns="0" tIns="17145" rIns="0" bIns="0" rtlCol="0" vert="horz">
            <a:spAutoFit/>
          </a:bodyPr>
          <a:lstStyle/>
          <a:p>
            <a:pPr marL="246379">
              <a:lnSpc>
                <a:spcPct val="100000"/>
              </a:lnSpc>
              <a:spcBef>
                <a:spcPts val="135"/>
              </a:spcBef>
              <a:tabLst>
                <a:tab pos="872490" algn="l"/>
              </a:tabLst>
            </a:pPr>
            <a:r>
              <a:rPr dirty="0" sz="1400" spc="70" b="1">
                <a:latin typeface="Calibri"/>
                <a:cs typeface="Calibri"/>
              </a:rPr>
              <a:t>7.3.2</a:t>
            </a:r>
            <a:r>
              <a:rPr dirty="0" sz="1400" b="1">
                <a:latin typeface="Calibri"/>
                <a:cs typeface="Calibri"/>
              </a:rPr>
              <a:t>	</a:t>
            </a:r>
            <a:r>
              <a:rPr dirty="0" sz="1400" spc="170" b="1">
                <a:latin typeface="Calibri"/>
                <a:cs typeface="Calibri"/>
              </a:rPr>
              <a:t>Code</a:t>
            </a:r>
            <a:r>
              <a:rPr dirty="0" sz="1400" spc="225" b="1">
                <a:latin typeface="Calibri"/>
                <a:cs typeface="Calibri"/>
              </a:rPr>
              <a:t> </a:t>
            </a:r>
            <a:r>
              <a:rPr dirty="0" sz="1400" spc="80" b="1">
                <a:latin typeface="Calibri"/>
                <a:cs typeface="Calibri"/>
              </a:rPr>
              <a:t>for</a:t>
            </a:r>
            <a:r>
              <a:rPr dirty="0" sz="1400" spc="229" b="1">
                <a:latin typeface="Calibri"/>
                <a:cs typeface="Calibri"/>
              </a:rPr>
              <a:t> </a:t>
            </a:r>
            <a:r>
              <a:rPr dirty="0" sz="1400" spc="100" b="1">
                <a:latin typeface="Calibri"/>
                <a:cs typeface="Calibri"/>
              </a:rPr>
              <a:t>parser</a:t>
            </a:r>
            <a:endParaRPr sz="1400">
              <a:latin typeface="Calibri"/>
              <a:cs typeface="Calibri"/>
            </a:endParaRPr>
          </a:p>
          <a:p>
            <a:pPr marL="66040" marR="327660">
              <a:lnSpc>
                <a:spcPts val="950"/>
              </a:lnSpc>
              <a:spcBef>
                <a:spcPts val="1420"/>
              </a:spcBef>
              <a:tabLst>
                <a:tab pos="253365" algn="l"/>
              </a:tabLst>
            </a:pPr>
            <a:r>
              <a:rPr dirty="0" sz="800" spc="-50">
                <a:latin typeface="Calibri"/>
                <a:cs typeface="Calibri"/>
              </a:rPr>
              <a:t>1</a:t>
            </a:r>
            <a:r>
              <a:rPr dirty="0" sz="800">
                <a:latin typeface="Calibri"/>
                <a:cs typeface="Calibri"/>
              </a:rPr>
              <a:t>	</a:t>
            </a:r>
            <a:r>
              <a:rPr dirty="0" sz="800" spc="65">
                <a:solidFill>
                  <a:srgbClr val="FF7F00"/>
                </a:solidFill>
                <a:latin typeface="Calibri"/>
                <a:cs typeface="Calibri"/>
              </a:rPr>
              <a:t>/</a:t>
            </a:r>
            <a:r>
              <a:rPr dirty="0" sz="800" spc="65">
                <a:solidFill>
                  <a:srgbClr val="FF7F00"/>
                </a:solidFill>
                <a:latin typeface="Segoe UI Symbol"/>
                <a:cs typeface="Segoe UI Symbol"/>
              </a:rPr>
              <a:t>∗</a:t>
            </a:r>
            <a:r>
              <a:rPr dirty="0" sz="800" spc="150">
                <a:solidFill>
                  <a:srgbClr val="FF7F00"/>
                </a:solidFill>
                <a:latin typeface="Segoe UI Symbol"/>
                <a:cs typeface="Segoe UI Symbol"/>
              </a:rPr>
              <a:t>  </a:t>
            </a:r>
            <a:r>
              <a:rPr dirty="0" sz="800" spc="90">
                <a:solidFill>
                  <a:srgbClr val="FF7F00"/>
                </a:solidFill>
                <a:latin typeface="Calibri"/>
                <a:cs typeface="Calibri"/>
              </a:rPr>
              <a:t>ca</a:t>
            </a:r>
            <a:r>
              <a:rPr dirty="0" sz="800" spc="-60">
                <a:solidFill>
                  <a:srgbClr val="FF7F00"/>
                </a:solidFill>
                <a:latin typeface="Calibri"/>
                <a:cs typeface="Calibri"/>
              </a:rPr>
              <a:t> </a:t>
            </a:r>
            <a:r>
              <a:rPr dirty="0" sz="800" spc="114">
                <a:solidFill>
                  <a:srgbClr val="FF7F00"/>
                </a:solidFill>
                <a:latin typeface="Calibri"/>
                <a:cs typeface="Calibri"/>
              </a:rPr>
              <a:t>lcu</a:t>
            </a:r>
            <a:r>
              <a:rPr dirty="0" sz="800" spc="90">
                <a:solidFill>
                  <a:srgbClr val="FF7F00"/>
                </a:solidFill>
                <a:latin typeface="Calibri"/>
                <a:cs typeface="Calibri"/>
              </a:rPr>
              <a:t> </a:t>
            </a:r>
            <a:r>
              <a:rPr dirty="0" sz="800">
                <a:solidFill>
                  <a:srgbClr val="FF7F00"/>
                </a:solidFill>
                <a:latin typeface="Calibri"/>
                <a:cs typeface="Calibri"/>
              </a:rPr>
              <a:t>. </a:t>
            </a:r>
            <a:r>
              <a:rPr dirty="0" sz="800" spc="80">
                <a:solidFill>
                  <a:srgbClr val="FF7F00"/>
                </a:solidFill>
                <a:latin typeface="Calibri"/>
                <a:cs typeface="Calibri"/>
              </a:rPr>
              <a:t>y</a:t>
            </a:r>
            <a:r>
              <a:rPr dirty="0" sz="800">
                <a:solidFill>
                  <a:srgbClr val="FF7F00"/>
                </a:solidFill>
                <a:latin typeface="Calibri"/>
                <a:cs typeface="Calibri"/>
              </a:rPr>
              <a:t> :</a:t>
            </a:r>
            <a:r>
              <a:rPr dirty="0" sz="800" spc="215">
                <a:solidFill>
                  <a:srgbClr val="FF7F00"/>
                </a:solidFill>
                <a:latin typeface="Calibri"/>
                <a:cs typeface="Calibri"/>
              </a:rPr>
              <a:t>  </a:t>
            </a:r>
            <a:r>
              <a:rPr dirty="0" sz="800" spc="125">
                <a:solidFill>
                  <a:srgbClr val="FF7F00"/>
                </a:solidFill>
                <a:latin typeface="Calibri"/>
                <a:cs typeface="Calibri"/>
              </a:rPr>
              <a:t>Parser</a:t>
            </a:r>
            <a:r>
              <a:rPr dirty="0" sz="800" spc="215">
                <a:solidFill>
                  <a:srgbClr val="FF7F00"/>
                </a:solidFill>
                <a:latin typeface="Calibri"/>
                <a:cs typeface="Calibri"/>
              </a:rPr>
              <a:t>  </a:t>
            </a:r>
            <a:r>
              <a:rPr dirty="0" sz="800">
                <a:solidFill>
                  <a:srgbClr val="FF7F00"/>
                </a:solidFill>
                <a:latin typeface="Calibri"/>
                <a:cs typeface="Calibri"/>
              </a:rPr>
              <a:t>f</a:t>
            </a:r>
            <a:r>
              <a:rPr dirty="0" sz="800" spc="-40">
                <a:solidFill>
                  <a:srgbClr val="FF7F00"/>
                </a:solidFill>
                <a:latin typeface="Calibri"/>
                <a:cs typeface="Calibri"/>
              </a:rPr>
              <a:t> </a:t>
            </a:r>
            <a:r>
              <a:rPr dirty="0" sz="800" spc="-10">
                <a:solidFill>
                  <a:srgbClr val="FF7F00"/>
                </a:solidFill>
                <a:latin typeface="Calibri"/>
                <a:cs typeface="Calibri"/>
              </a:rPr>
              <a:t>o</a:t>
            </a:r>
            <a:r>
              <a:rPr dirty="0" sz="800" spc="-45">
                <a:solidFill>
                  <a:srgbClr val="FF7F00"/>
                </a:solidFill>
                <a:latin typeface="Calibri"/>
                <a:cs typeface="Calibri"/>
              </a:rPr>
              <a:t> </a:t>
            </a:r>
            <a:r>
              <a:rPr dirty="0" sz="800" spc="50">
                <a:solidFill>
                  <a:srgbClr val="FF7F00"/>
                </a:solidFill>
                <a:latin typeface="Calibri"/>
                <a:cs typeface="Calibri"/>
              </a:rPr>
              <a:t>r</a:t>
            </a:r>
            <a:r>
              <a:rPr dirty="0" sz="800" spc="235">
                <a:solidFill>
                  <a:srgbClr val="FF7F00"/>
                </a:solidFill>
                <a:latin typeface="Calibri"/>
                <a:cs typeface="Calibri"/>
              </a:rPr>
              <a:t>  </a:t>
            </a:r>
            <a:r>
              <a:rPr dirty="0" sz="800" spc="100">
                <a:solidFill>
                  <a:srgbClr val="FF7F00"/>
                </a:solidFill>
                <a:latin typeface="Calibri"/>
                <a:cs typeface="Calibri"/>
              </a:rPr>
              <a:t>I</a:t>
            </a:r>
            <a:r>
              <a:rPr dirty="0" sz="800" spc="-35">
                <a:solidFill>
                  <a:srgbClr val="FF7F00"/>
                </a:solidFill>
                <a:latin typeface="Calibri"/>
                <a:cs typeface="Calibri"/>
              </a:rPr>
              <a:t> </a:t>
            </a:r>
            <a:r>
              <a:rPr dirty="0" sz="800">
                <a:solidFill>
                  <a:srgbClr val="FF7F00"/>
                </a:solidFill>
                <a:latin typeface="Calibri"/>
                <a:cs typeface="Calibri"/>
              </a:rPr>
              <a:t>n</a:t>
            </a:r>
            <a:r>
              <a:rPr dirty="0" sz="800" spc="-30">
                <a:solidFill>
                  <a:srgbClr val="FF7F00"/>
                </a:solidFill>
                <a:latin typeface="Calibri"/>
                <a:cs typeface="Calibri"/>
              </a:rPr>
              <a:t> </a:t>
            </a:r>
            <a:r>
              <a:rPr dirty="0" sz="800">
                <a:solidFill>
                  <a:srgbClr val="FF7F00"/>
                </a:solidFill>
                <a:latin typeface="Calibri"/>
                <a:cs typeface="Calibri"/>
              </a:rPr>
              <a:t>f</a:t>
            </a:r>
            <a:r>
              <a:rPr dirty="0" sz="800" spc="-30">
                <a:solidFill>
                  <a:srgbClr val="FF7F00"/>
                </a:solidFill>
                <a:latin typeface="Calibri"/>
                <a:cs typeface="Calibri"/>
              </a:rPr>
              <a:t> </a:t>
            </a:r>
            <a:r>
              <a:rPr dirty="0" sz="800">
                <a:solidFill>
                  <a:srgbClr val="FF7F00"/>
                </a:solidFill>
                <a:latin typeface="Calibri"/>
                <a:cs typeface="Calibri"/>
              </a:rPr>
              <a:t>i</a:t>
            </a:r>
            <a:r>
              <a:rPr dirty="0" sz="800" spc="-35">
                <a:solidFill>
                  <a:srgbClr val="FF7F00"/>
                </a:solidFill>
                <a:latin typeface="Calibri"/>
                <a:cs typeface="Calibri"/>
              </a:rPr>
              <a:t> </a:t>
            </a:r>
            <a:r>
              <a:rPr dirty="0" sz="800" spc="90">
                <a:solidFill>
                  <a:srgbClr val="FF7F00"/>
                </a:solidFill>
                <a:latin typeface="Calibri"/>
                <a:cs typeface="Calibri"/>
              </a:rPr>
              <a:t>x</a:t>
            </a:r>
            <a:r>
              <a:rPr dirty="0" sz="800" spc="225">
                <a:solidFill>
                  <a:srgbClr val="FF7F00"/>
                </a:solidFill>
                <a:latin typeface="Calibri"/>
                <a:cs typeface="Calibri"/>
              </a:rPr>
              <a:t>  </a:t>
            </a:r>
            <a:r>
              <a:rPr dirty="0" sz="800" spc="70">
                <a:solidFill>
                  <a:srgbClr val="FF7F00"/>
                </a:solidFill>
                <a:latin typeface="Calibri"/>
                <a:cs typeface="Calibri"/>
              </a:rPr>
              <a:t>no</a:t>
            </a:r>
            <a:r>
              <a:rPr dirty="0" sz="800" spc="-65">
                <a:solidFill>
                  <a:srgbClr val="FF7F00"/>
                </a:solidFill>
                <a:latin typeface="Calibri"/>
                <a:cs typeface="Calibri"/>
              </a:rPr>
              <a:t> </a:t>
            </a:r>
            <a:r>
              <a:rPr dirty="0" sz="800" spc="125">
                <a:solidFill>
                  <a:srgbClr val="FF7F00"/>
                </a:solidFill>
                <a:latin typeface="Calibri"/>
                <a:cs typeface="Calibri"/>
              </a:rPr>
              <a:t>tatio</a:t>
            </a:r>
            <a:r>
              <a:rPr dirty="0" sz="800" spc="-65">
                <a:solidFill>
                  <a:srgbClr val="FF7F00"/>
                </a:solidFill>
                <a:latin typeface="Calibri"/>
                <a:cs typeface="Calibri"/>
              </a:rPr>
              <a:t> </a:t>
            </a:r>
            <a:r>
              <a:rPr dirty="0" sz="800">
                <a:solidFill>
                  <a:srgbClr val="FF7F00"/>
                </a:solidFill>
                <a:latin typeface="Calibri"/>
                <a:cs typeface="Calibri"/>
              </a:rPr>
              <a:t>n</a:t>
            </a:r>
            <a:r>
              <a:rPr dirty="0" sz="800" spc="215">
                <a:solidFill>
                  <a:srgbClr val="FF7F00"/>
                </a:solidFill>
                <a:latin typeface="Calibri"/>
                <a:cs typeface="Calibri"/>
              </a:rPr>
              <a:t>  </a:t>
            </a:r>
            <a:r>
              <a:rPr dirty="0" sz="800">
                <a:solidFill>
                  <a:srgbClr val="FF7F00"/>
                </a:solidFill>
                <a:latin typeface="Calibri"/>
                <a:cs typeface="Calibri"/>
              </a:rPr>
              <a:t>c</a:t>
            </a:r>
            <a:r>
              <a:rPr dirty="0" sz="800" spc="-50">
                <a:solidFill>
                  <a:srgbClr val="FF7F00"/>
                </a:solidFill>
                <a:latin typeface="Calibri"/>
                <a:cs typeface="Calibri"/>
              </a:rPr>
              <a:t> </a:t>
            </a:r>
            <a:r>
              <a:rPr dirty="0" sz="800">
                <a:solidFill>
                  <a:srgbClr val="FF7F00"/>
                </a:solidFill>
                <a:latin typeface="Calibri"/>
                <a:cs typeface="Calibri"/>
              </a:rPr>
              <a:t>a</a:t>
            </a:r>
            <a:r>
              <a:rPr dirty="0" sz="800" spc="-50">
                <a:solidFill>
                  <a:srgbClr val="FF7F00"/>
                </a:solidFill>
                <a:latin typeface="Calibri"/>
                <a:cs typeface="Calibri"/>
              </a:rPr>
              <a:t> </a:t>
            </a:r>
            <a:r>
              <a:rPr dirty="0" sz="800">
                <a:solidFill>
                  <a:srgbClr val="FF7F00"/>
                </a:solidFill>
                <a:latin typeface="Calibri"/>
                <a:cs typeface="Calibri"/>
              </a:rPr>
              <a:t>l</a:t>
            </a:r>
            <a:r>
              <a:rPr dirty="0" sz="800" spc="-50">
                <a:solidFill>
                  <a:srgbClr val="FF7F00"/>
                </a:solidFill>
                <a:latin typeface="Calibri"/>
                <a:cs typeface="Calibri"/>
              </a:rPr>
              <a:t> </a:t>
            </a:r>
            <a:r>
              <a:rPr dirty="0" sz="800">
                <a:solidFill>
                  <a:srgbClr val="FF7F00"/>
                </a:solidFill>
                <a:latin typeface="Calibri"/>
                <a:cs typeface="Calibri"/>
              </a:rPr>
              <a:t>c</a:t>
            </a:r>
            <a:r>
              <a:rPr dirty="0" sz="800" spc="-45">
                <a:solidFill>
                  <a:srgbClr val="FF7F00"/>
                </a:solidFill>
                <a:latin typeface="Calibri"/>
                <a:cs typeface="Calibri"/>
              </a:rPr>
              <a:t> </a:t>
            </a:r>
            <a:r>
              <a:rPr dirty="0" sz="800">
                <a:solidFill>
                  <a:srgbClr val="FF7F00"/>
                </a:solidFill>
                <a:latin typeface="Calibri"/>
                <a:cs typeface="Calibri"/>
              </a:rPr>
              <a:t>u</a:t>
            </a:r>
            <a:r>
              <a:rPr dirty="0" sz="800" spc="-50">
                <a:solidFill>
                  <a:srgbClr val="FF7F00"/>
                </a:solidFill>
                <a:latin typeface="Calibri"/>
                <a:cs typeface="Calibri"/>
              </a:rPr>
              <a:t> </a:t>
            </a:r>
            <a:r>
              <a:rPr dirty="0" sz="800">
                <a:solidFill>
                  <a:srgbClr val="FF7F00"/>
                </a:solidFill>
                <a:latin typeface="Calibri"/>
                <a:cs typeface="Calibri"/>
              </a:rPr>
              <a:t>l</a:t>
            </a:r>
            <a:r>
              <a:rPr dirty="0" sz="800" spc="-50">
                <a:solidFill>
                  <a:srgbClr val="FF7F00"/>
                </a:solidFill>
                <a:latin typeface="Calibri"/>
                <a:cs typeface="Calibri"/>
              </a:rPr>
              <a:t> </a:t>
            </a:r>
            <a:r>
              <a:rPr dirty="0" sz="800">
                <a:solidFill>
                  <a:srgbClr val="FF7F00"/>
                </a:solidFill>
                <a:latin typeface="Calibri"/>
                <a:cs typeface="Calibri"/>
              </a:rPr>
              <a:t>a</a:t>
            </a:r>
            <a:r>
              <a:rPr dirty="0" sz="800" spc="-45">
                <a:solidFill>
                  <a:srgbClr val="FF7F00"/>
                </a:solidFill>
                <a:latin typeface="Calibri"/>
                <a:cs typeface="Calibri"/>
              </a:rPr>
              <a:t> </a:t>
            </a:r>
            <a:r>
              <a:rPr dirty="0" sz="800" spc="65">
                <a:solidFill>
                  <a:srgbClr val="FF7F00"/>
                </a:solidFill>
                <a:latin typeface="Calibri"/>
                <a:cs typeface="Calibri"/>
              </a:rPr>
              <a:t>t</a:t>
            </a:r>
            <a:r>
              <a:rPr dirty="0" sz="800" spc="-50">
                <a:solidFill>
                  <a:srgbClr val="FF7F00"/>
                </a:solidFill>
                <a:latin typeface="Calibri"/>
                <a:cs typeface="Calibri"/>
              </a:rPr>
              <a:t> </a:t>
            </a:r>
            <a:r>
              <a:rPr dirty="0" sz="800" spc="-10">
                <a:solidFill>
                  <a:srgbClr val="FF7F00"/>
                </a:solidFill>
                <a:latin typeface="Calibri"/>
                <a:cs typeface="Calibri"/>
              </a:rPr>
              <a:t>o</a:t>
            </a:r>
            <a:r>
              <a:rPr dirty="0" sz="800" spc="-50">
                <a:solidFill>
                  <a:srgbClr val="FF7F00"/>
                </a:solidFill>
                <a:latin typeface="Calibri"/>
                <a:cs typeface="Calibri"/>
              </a:rPr>
              <a:t> </a:t>
            </a:r>
            <a:r>
              <a:rPr dirty="0" sz="800" spc="50">
                <a:solidFill>
                  <a:srgbClr val="FF7F00"/>
                </a:solidFill>
                <a:latin typeface="Calibri"/>
                <a:cs typeface="Calibri"/>
              </a:rPr>
              <a:t>r</a:t>
            </a:r>
            <a:r>
              <a:rPr dirty="0" sz="800">
                <a:solidFill>
                  <a:srgbClr val="FF7F00"/>
                </a:solidFill>
                <a:latin typeface="Calibri"/>
                <a:cs typeface="Calibri"/>
              </a:rPr>
              <a:t> </a:t>
            </a:r>
            <a:r>
              <a:rPr dirty="0" sz="800">
                <a:solidFill>
                  <a:srgbClr val="FF7F00"/>
                </a:solidFill>
                <a:latin typeface="Segoe UI Symbol"/>
                <a:cs typeface="Segoe UI Symbol"/>
              </a:rPr>
              <a:t>−−</a:t>
            </a:r>
            <a:r>
              <a:rPr dirty="0" sz="800">
                <a:solidFill>
                  <a:srgbClr val="FF7F00"/>
                </a:solidFill>
                <a:latin typeface="Calibri"/>
                <a:cs typeface="Calibri"/>
              </a:rPr>
              <a:t>c</a:t>
            </a:r>
            <a:r>
              <a:rPr dirty="0" sz="800" spc="-45">
                <a:solidFill>
                  <a:srgbClr val="FF7F00"/>
                </a:solidFill>
                <a:latin typeface="Calibri"/>
                <a:cs typeface="Calibri"/>
              </a:rPr>
              <a:t> </a:t>
            </a:r>
            <a:r>
              <a:rPr dirty="0" sz="800">
                <a:solidFill>
                  <a:srgbClr val="FF7F00"/>
                </a:solidFill>
                <a:latin typeface="Calibri"/>
                <a:cs typeface="Calibri"/>
              </a:rPr>
              <a:t>a</a:t>
            </a:r>
            <a:r>
              <a:rPr dirty="0" sz="800" spc="-50">
                <a:solidFill>
                  <a:srgbClr val="FF7F00"/>
                </a:solidFill>
                <a:latin typeface="Calibri"/>
                <a:cs typeface="Calibri"/>
              </a:rPr>
              <a:t> </a:t>
            </a:r>
            <a:r>
              <a:rPr dirty="0" sz="800">
                <a:solidFill>
                  <a:srgbClr val="FF7F00"/>
                </a:solidFill>
                <a:latin typeface="Calibri"/>
                <a:cs typeface="Calibri"/>
              </a:rPr>
              <a:t>l</a:t>
            </a:r>
            <a:r>
              <a:rPr dirty="0" sz="800" spc="-50">
                <a:solidFill>
                  <a:srgbClr val="FF7F00"/>
                </a:solidFill>
                <a:latin typeface="Calibri"/>
                <a:cs typeface="Calibri"/>
              </a:rPr>
              <a:t> </a:t>
            </a:r>
            <a:r>
              <a:rPr dirty="0" sz="800">
                <a:solidFill>
                  <a:srgbClr val="FF7F00"/>
                </a:solidFill>
                <a:latin typeface="Calibri"/>
                <a:cs typeface="Calibri"/>
              </a:rPr>
              <a:t>c</a:t>
            </a:r>
            <a:r>
              <a:rPr dirty="0" sz="800" spc="190">
                <a:solidFill>
                  <a:srgbClr val="FF7F00"/>
                </a:solidFill>
                <a:latin typeface="Calibri"/>
                <a:cs typeface="Calibri"/>
              </a:rPr>
              <a:t>  </a:t>
            </a:r>
            <a:r>
              <a:rPr dirty="0" sz="800" spc="40">
                <a:solidFill>
                  <a:srgbClr val="FF7F00"/>
                </a:solidFill>
                <a:latin typeface="Segoe UI Symbol"/>
                <a:cs typeface="Segoe UI Symbol"/>
              </a:rPr>
              <a:t>∗</a:t>
            </a:r>
            <a:r>
              <a:rPr dirty="0" sz="800" spc="40">
                <a:solidFill>
                  <a:srgbClr val="FF7F00"/>
                </a:solidFill>
                <a:latin typeface="Calibri"/>
                <a:cs typeface="Calibri"/>
              </a:rPr>
              <a:t>/</a:t>
            </a:r>
            <a:r>
              <a:rPr dirty="0" sz="800" spc="500">
                <a:solidFill>
                  <a:srgbClr val="FF7F00"/>
                </a:solidFill>
                <a:latin typeface="Calibri"/>
                <a:cs typeface="Calibri"/>
              </a:rPr>
              <a:t> </a:t>
            </a:r>
            <a:r>
              <a:rPr dirty="0" sz="800" spc="-50">
                <a:latin typeface="Calibri"/>
                <a:cs typeface="Calibri"/>
              </a:rPr>
              <a:t>2</a:t>
            </a:r>
            <a:endParaRPr sz="800">
              <a:latin typeface="Calibri"/>
              <a:cs typeface="Calibri"/>
            </a:endParaRPr>
          </a:p>
          <a:p>
            <a:pPr marL="66040">
              <a:lnSpc>
                <a:spcPts val="905"/>
              </a:lnSpc>
            </a:pPr>
            <a:r>
              <a:rPr dirty="0" sz="800">
                <a:latin typeface="Calibri"/>
                <a:cs typeface="Calibri"/>
              </a:rPr>
              <a:t>3</a:t>
            </a:r>
            <a:r>
              <a:rPr dirty="0" sz="800" spc="295">
                <a:latin typeface="Calibri"/>
                <a:cs typeface="Calibri"/>
              </a:rPr>
              <a:t>  </a:t>
            </a:r>
            <a:r>
              <a:rPr dirty="0" sz="800" spc="-25">
                <a:latin typeface="Calibri"/>
                <a:cs typeface="Calibri"/>
              </a:rPr>
              <a:t>%</a:t>
            </a:r>
            <a:r>
              <a:rPr dirty="0" sz="800" spc="-25" i="1">
                <a:latin typeface="Verdana"/>
                <a:cs typeface="Verdana"/>
              </a:rPr>
              <a:t>{</a:t>
            </a:r>
            <a:endParaRPr sz="800">
              <a:latin typeface="Verdana"/>
              <a:cs typeface="Verdana"/>
            </a:endParaRPr>
          </a:p>
          <a:p>
            <a:pPr marL="253365" indent="-187325">
              <a:lnSpc>
                <a:spcPts val="944"/>
              </a:lnSpc>
              <a:buClr>
                <a:srgbClr val="000000"/>
              </a:buClr>
              <a:buAutoNum type="arabicPlain" startAt="4"/>
              <a:tabLst>
                <a:tab pos="253365" algn="l"/>
              </a:tabLst>
            </a:pPr>
            <a:r>
              <a:rPr dirty="0" sz="800" spc="150">
                <a:solidFill>
                  <a:srgbClr val="FF7F00"/>
                </a:solidFill>
                <a:latin typeface="Calibri"/>
                <a:cs typeface="Calibri"/>
              </a:rPr>
              <a:t>//#d</a:t>
            </a:r>
            <a:r>
              <a:rPr dirty="0" sz="800" spc="-50">
                <a:solidFill>
                  <a:srgbClr val="FF7F00"/>
                </a:solidFill>
                <a:latin typeface="Calibri"/>
                <a:cs typeface="Calibri"/>
              </a:rPr>
              <a:t> </a:t>
            </a:r>
            <a:r>
              <a:rPr dirty="0" sz="800" spc="-30">
                <a:solidFill>
                  <a:srgbClr val="FF7F00"/>
                </a:solidFill>
                <a:latin typeface="Calibri"/>
                <a:cs typeface="Calibri"/>
              </a:rPr>
              <a:t>e</a:t>
            </a:r>
            <a:r>
              <a:rPr dirty="0" sz="800" spc="-50">
                <a:solidFill>
                  <a:srgbClr val="FF7F00"/>
                </a:solidFill>
                <a:latin typeface="Calibri"/>
                <a:cs typeface="Calibri"/>
              </a:rPr>
              <a:t> </a:t>
            </a:r>
            <a:r>
              <a:rPr dirty="0" sz="800">
                <a:solidFill>
                  <a:srgbClr val="FF7F00"/>
                </a:solidFill>
                <a:latin typeface="Calibri"/>
                <a:cs typeface="Calibri"/>
              </a:rPr>
              <a:t>f</a:t>
            </a:r>
            <a:r>
              <a:rPr dirty="0" sz="800" spc="-50">
                <a:solidFill>
                  <a:srgbClr val="FF7F00"/>
                </a:solidFill>
                <a:latin typeface="Calibri"/>
                <a:cs typeface="Calibri"/>
              </a:rPr>
              <a:t> </a:t>
            </a:r>
            <a:r>
              <a:rPr dirty="0" sz="800">
                <a:solidFill>
                  <a:srgbClr val="FF7F00"/>
                </a:solidFill>
                <a:latin typeface="Calibri"/>
                <a:cs typeface="Calibri"/>
              </a:rPr>
              <a:t>i</a:t>
            </a:r>
            <a:r>
              <a:rPr dirty="0" sz="800" spc="-50">
                <a:solidFill>
                  <a:srgbClr val="FF7F00"/>
                </a:solidFill>
                <a:latin typeface="Calibri"/>
                <a:cs typeface="Calibri"/>
              </a:rPr>
              <a:t> </a:t>
            </a:r>
            <a:r>
              <a:rPr dirty="0" sz="800">
                <a:solidFill>
                  <a:srgbClr val="FF7F00"/>
                </a:solidFill>
                <a:latin typeface="Calibri"/>
                <a:cs typeface="Calibri"/>
              </a:rPr>
              <a:t>n</a:t>
            </a:r>
            <a:r>
              <a:rPr dirty="0" sz="800" spc="-50">
                <a:solidFill>
                  <a:srgbClr val="FF7F00"/>
                </a:solidFill>
                <a:latin typeface="Calibri"/>
                <a:cs typeface="Calibri"/>
              </a:rPr>
              <a:t> </a:t>
            </a:r>
            <a:r>
              <a:rPr dirty="0" sz="800">
                <a:solidFill>
                  <a:srgbClr val="FF7F00"/>
                </a:solidFill>
                <a:latin typeface="Calibri"/>
                <a:cs typeface="Calibri"/>
              </a:rPr>
              <a:t>e</a:t>
            </a:r>
            <a:r>
              <a:rPr dirty="0" sz="800" spc="420">
                <a:solidFill>
                  <a:srgbClr val="FF7F00"/>
                </a:solidFill>
                <a:latin typeface="Calibri"/>
                <a:cs typeface="Calibri"/>
              </a:rPr>
              <a:t> </a:t>
            </a:r>
            <a:r>
              <a:rPr dirty="0" sz="800" spc="135">
                <a:solidFill>
                  <a:srgbClr val="FF7F00"/>
                </a:solidFill>
                <a:latin typeface="Calibri"/>
                <a:cs typeface="Calibri"/>
              </a:rPr>
              <a:t>YYSTYPE</a:t>
            </a:r>
            <a:r>
              <a:rPr dirty="0" sz="800" spc="415">
                <a:solidFill>
                  <a:srgbClr val="FF7F00"/>
                </a:solidFill>
                <a:latin typeface="Calibri"/>
                <a:cs typeface="Calibri"/>
              </a:rPr>
              <a:t> </a:t>
            </a:r>
            <a:r>
              <a:rPr dirty="0" sz="800">
                <a:solidFill>
                  <a:srgbClr val="FF7F00"/>
                </a:solidFill>
                <a:latin typeface="Calibri"/>
                <a:cs typeface="Calibri"/>
              </a:rPr>
              <a:t>i</a:t>
            </a:r>
            <a:r>
              <a:rPr dirty="0" sz="800" spc="-50">
                <a:solidFill>
                  <a:srgbClr val="FF7F00"/>
                </a:solidFill>
                <a:latin typeface="Calibri"/>
                <a:cs typeface="Calibri"/>
              </a:rPr>
              <a:t> </a:t>
            </a:r>
            <a:r>
              <a:rPr dirty="0" sz="800">
                <a:solidFill>
                  <a:srgbClr val="FF7F00"/>
                </a:solidFill>
                <a:latin typeface="Calibri"/>
                <a:cs typeface="Calibri"/>
              </a:rPr>
              <a:t>n</a:t>
            </a:r>
            <a:r>
              <a:rPr dirty="0" sz="800" spc="-50">
                <a:solidFill>
                  <a:srgbClr val="FF7F00"/>
                </a:solidFill>
                <a:latin typeface="Calibri"/>
                <a:cs typeface="Calibri"/>
              </a:rPr>
              <a:t> </a:t>
            </a:r>
            <a:r>
              <a:rPr dirty="0" sz="800" spc="15">
                <a:solidFill>
                  <a:srgbClr val="FF7F00"/>
                </a:solidFill>
                <a:latin typeface="Calibri"/>
                <a:cs typeface="Calibri"/>
              </a:rPr>
              <a:t>t</a:t>
            </a:r>
            <a:endParaRPr sz="800">
              <a:latin typeface="Calibri"/>
              <a:cs typeface="Calibri"/>
            </a:endParaRPr>
          </a:p>
          <a:p>
            <a:pPr marL="222250" indent="-156210">
              <a:lnSpc>
                <a:spcPts val="944"/>
              </a:lnSpc>
              <a:buClr>
                <a:srgbClr val="000000"/>
              </a:buClr>
              <a:buFont typeface="Calibri"/>
              <a:buAutoNum type="arabicPlain" startAt="4"/>
              <a:tabLst>
                <a:tab pos="222250" algn="l"/>
              </a:tabLst>
            </a:pPr>
            <a:r>
              <a:rPr dirty="0" sz="800" spc="60" b="1">
                <a:solidFill>
                  <a:srgbClr val="00AEEF"/>
                </a:solidFill>
                <a:latin typeface="Georgia"/>
                <a:cs typeface="Georgia"/>
              </a:rPr>
              <a:t>#include</a:t>
            </a:r>
            <a:r>
              <a:rPr dirty="0" sz="800" spc="295" b="1">
                <a:solidFill>
                  <a:srgbClr val="00AEEF"/>
                </a:solidFill>
                <a:latin typeface="Georgia"/>
                <a:cs typeface="Georgia"/>
              </a:rPr>
              <a:t> </a:t>
            </a:r>
            <a:r>
              <a:rPr dirty="0" sz="800" spc="95" i="1">
                <a:latin typeface="Calibri"/>
                <a:cs typeface="Calibri"/>
              </a:rPr>
              <a:t>&lt;</a:t>
            </a:r>
            <a:r>
              <a:rPr dirty="0" sz="800" spc="95">
                <a:latin typeface="Calibri"/>
                <a:cs typeface="Calibri"/>
              </a:rPr>
              <a:t>math</a:t>
            </a:r>
            <a:r>
              <a:rPr dirty="0" sz="800" spc="-15">
                <a:latin typeface="Calibri"/>
                <a:cs typeface="Calibri"/>
              </a:rPr>
              <a:t> </a:t>
            </a:r>
            <a:r>
              <a:rPr dirty="0" sz="800">
                <a:latin typeface="Calibri"/>
                <a:cs typeface="Calibri"/>
              </a:rPr>
              <a:t>.</a:t>
            </a:r>
            <a:r>
              <a:rPr dirty="0" sz="800" spc="-20">
                <a:latin typeface="Calibri"/>
                <a:cs typeface="Calibri"/>
              </a:rPr>
              <a:t> </a:t>
            </a:r>
            <a:r>
              <a:rPr dirty="0" sz="800" spc="95">
                <a:latin typeface="Calibri"/>
                <a:cs typeface="Calibri"/>
              </a:rPr>
              <a:t>h</a:t>
            </a:r>
            <a:r>
              <a:rPr dirty="0" sz="800" spc="95" i="1">
                <a:latin typeface="Calibri"/>
                <a:cs typeface="Calibri"/>
              </a:rPr>
              <a:t>&gt;</a:t>
            </a:r>
            <a:endParaRPr sz="800">
              <a:latin typeface="Calibri"/>
              <a:cs typeface="Calibri"/>
            </a:endParaRPr>
          </a:p>
          <a:p>
            <a:pPr marL="222250" indent="-156210">
              <a:lnSpc>
                <a:spcPts val="944"/>
              </a:lnSpc>
              <a:buClr>
                <a:srgbClr val="000000"/>
              </a:buClr>
              <a:buFont typeface="Calibri"/>
              <a:buAutoNum type="arabicPlain" startAt="4"/>
              <a:tabLst>
                <a:tab pos="222250" algn="l"/>
              </a:tabLst>
            </a:pPr>
            <a:r>
              <a:rPr dirty="0" sz="800" spc="60" b="1">
                <a:solidFill>
                  <a:srgbClr val="00AEEF"/>
                </a:solidFill>
                <a:latin typeface="Georgia"/>
                <a:cs typeface="Georgia"/>
              </a:rPr>
              <a:t>#include</a:t>
            </a:r>
            <a:r>
              <a:rPr dirty="0" sz="800" spc="305" b="1">
                <a:solidFill>
                  <a:srgbClr val="00AEEF"/>
                </a:solidFill>
                <a:latin typeface="Georgia"/>
                <a:cs typeface="Georgia"/>
              </a:rPr>
              <a:t> </a:t>
            </a:r>
            <a:r>
              <a:rPr dirty="0" sz="800" spc="170" i="1">
                <a:latin typeface="Calibri"/>
                <a:cs typeface="Calibri"/>
              </a:rPr>
              <a:t>&lt;</a:t>
            </a:r>
            <a:r>
              <a:rPr dirty="0" sz="800" spc="170">
                <a:latin typeface="Calibri"/>
                <a:cs typeface="Calibri"/>
              </a:rPr>
              <a:t>s</a:t>
            </a:r>
            <a:r>
              <a:rPr dirty="0" sz="800" spc="-50">
                <a:latin typeface="Calibri"/>
                <a:cs typeface="Calibri"/>
              </a:rPr>
              <a:t> </a:t>
            </a:r>
            <a:r>
              <a:rPr dirty="0" sz="800" spc="65">
                <a:latin typeface="Calibri"/>
                <a:cs typeface="Calibri"/>
              </a:rPr>
              <a:t>t</a:t>
            </a:r>
            <a:r>
              <a:rPr dirty="0" sz="800" spc="-45">
                <a:latin typeface="Calibri"/>
                <a:cs typeface="Calibri"/>
              </a:rPr>
              <a:t> </a:t>
            </a:r>
            <a:r>
              <a:rPr dirty="0" sz="800">
                <a:latin typeface="Calibri"/>
                <a:cs typeface="Calibri"/>
              </a:rPr>
              <a:t>d</a:t>
            </a:r>
            <a:r>
              <a:rPr dirty="0" sz="800" spc="-50">
                <a:latin typeface="Calibri"/>
                <a:cs typeface="Calibri"/>
              </a:rPr>
              <a:t> </a:t>
            </a:r>
            <a:r>
              <a:rPr dirty="0" sz="800">
                <a:latin typeface="Calibri"/>
                <a:cs typeface="Calibri"/>
              </a:rPr>
              <a:t>i</a:t>
            </a:r>
            <a:r>
              <a:rPr dirty="0" sz="800" spc="-50">
                <a:latin typeface="Calibri"/>
                <a:cs typeface="Calibri"/>
              </a:rPr>
              <a:t> </a:t>
            </a:r>
            <a:r>
              <a:rPr dirty="0" sz="800">
                <a:latin typeface="Calibri"/>
                <a:cs typeface="Calibri"/>
              </a:rPr>
              <a:t>o</a:t>
            </a:r>
            <a:r>
              <a:rPr dirty="0" sz="800" spc="105">
                <a:latin typeface="Calibri"/>
                <a:cs typeface="Calibri"/>
              </a:rPr>
              <a:t> </a:t>
            </a:r>
            <a:r>
              <a:rPr dirty="0" sz="800">
                <a:latin typeface="Calibri"/>
                <a:cs typeface="Calibri"/>
              </a:rPr>
              <a:t>.</a:t>
            </a:r>
            <a:r>
              <a:rPr dirty="0" sz="800" spc="-20">
                <a:latin typeface="Calibri"/>
                <a:cs typeface="Calibri"/>
              </a:rPr>
              <a:t> </a:t>
            </a:r>
            <a:r>
              <a:rPr dirty="0" sz="800" spc="95">
                <a:latin typeface="Calibri"/>
                <a:cs typeface="Calibri"/>
              </a:rPr>
              <a:t>h</a:t>
            </a:r>
            <a:r>
              <a:rPr dirty="0" sz="800" spc="95" i="1">
                <a:latin typeface="Calibri"/>
                <a:cs typeface="Calibri"/>
              </a:rPr>
              <a:t>&gt;</a:t>
            </a:r>
            <a:endParaRPr sz="800">
              <a:latin typeface="Calibri"/>
              <a:cs typeface="Calibri"/>
            </a:endParaRPr>
          </a:p>
          <a:p>
            <a:pPr marL="66040" marR="2762885" indent="156210">
              <a:lnSpc>
                <a:spcPts val="950"/>
              </a:lnSpc>
              <a:spcBef>
                <a:spcPts val="35"/>
              </a:spcBef>
              <a:buClr>
                <a:srgbClr val="000000"/>
              </a:buClr>
              <a:buFont typeface="Calibri"/>
              <a:buAutoNum type="arabicPlain" startAt="4"/>
              <a:tabLst>
                <a:tab pos="222250" algn="l"/>
              </a:tabLst>
            </a:pPr>
            <a:r>
              <a:rPr dirty="0" sz="800" spc="60" b="1">
                <a:solidFill>
                  <a:srgbClr val="00AEEF"/>
                </a:solidFill>
                <a:latin typeface="Georgia"/>
                <a:cs typeface="Georgia"/>
              </a:rPr>
              <a:t>#include</a:t>
            </a:r>
            <a:r>
              <a:rPr dirty="0" sz="800" spc="330" b="1">
                <a:solidFill>
                  <a:srgbClr val="00AEEF"/>
                </a:solidFill>
                <a:latin typeface="Georgia"/>
                <a:cs typeface="Georgia"/>
              </a:rPr>
              <a:t> </a:t>
            </a:r>
            <a:r>
              <a:rPr dirty="0" sz="800" spc="254" i="1">
                <a:latin typeface="Calibri"/>
                <a:cs typeface="Calibri"/>
              </a:rPr>
              <a:t>&lt;</a:t>
            </a:r>
            <a:r>
              <a:rPr dirty="0" sz="800" spc="-85" i="1">
                <a:latin typeface="Calibri"/>
                <a:cs typeface="Calibri"/>
              </a:rPr>
              <a:t> </a:t>
            </a:r>
            <a:r>
              <a:rPr dirty="0" sz="800">
                <a:latin typeface="Calibri"/>
                <a:cs typeface="Calibri"/>
              </a:rPr>
              <a:t>s</a:t>
            </a:r>
            <a:r>
              <a:rPr dirty="0" sz="800" spc="-25">
                <a:latin typeface="Calibri"/>
                <a:cs typeface="Calibri"/>
              </a:rPr>
              <a:t> </a:t>
            </a:r>
            <a:r>
              <a:rPr dirty="0" sz="800" spc="65">
                <a:latin typeface="Calibri"/>
                <a:cs typeface="Calibri"/>
              </a:rPr>
              <a:t>t</a:t>
            </a:r>
            <a:r>
              <a:rPr dirty="0" sz="800" spc="-25">
                <a:latin typeface="Calibri"/>
                <a:cs typeface="Calibri"/>
              </a:rPr>
              <a:t> </a:t>
            </a:r>
            <a:r>
              <a:rPr dirty="0" sz="800">
                <a:latin typeface="Calibri"/>
                <a:cs typeface="Calibri"/>
              </a:rPr>
              <a:t>d</a:t>
            </a:r>
            <a:r>
              <a:rPr dirty="0" sz="800" spc="-25">
                <a:latin typeface="Calibri"/>
                <a:cs typeface="Calibri"/>
              </a:rPr>
              <a:t> </a:t>
            </a:r>
            <a:r>
              <a:rPr dirty="0" sz="800">
                <a:latin typeface="Calibri"/>
                <a:cs typeface="Calibri"/>
              </a:rPr>
              <a:t>l</a:t>
            </a:r>
            <a:r>
              <a:rPr dirty="0" sz="800" spc="-25">
                <a:latin typeface="Calibri"/>
                <a:cs typeface="Calibri"/>
              </a:rPr>
              <a:t> </a:t>
            </a:r>
            <a:r>
              <a:rPr dirty="0" sz="800">
                <a:latin typeface="Calibri"/>
                <a:cs typeface="Calibri"/>
              </a:rPr>
              <a:t>i</a:t>
            </a:r>
            <a:r>
              <a:rPr dirty="0" sz="800" spc="-25">
                <a:latin typeface="Calibri"/>
                <a:cs typeface="Calibri"/>
              </a:rPr>
              <a:t> </a:t>
            </a:r>
            <a:r>
              <a:rPr dirty="0" sz="800">
                <a:latin typeface="Calibri"/>
                <a:cs typeface="Calibri"/>
              </a:rPr>
              <a:t>b</a:t>
            </a:r>
            <a:r>
              <a:rPr dirty="0" sz="800" spc="125">
                <a:latin typeface="Calibri"/>
                <a:cs typeface="Calibri"/>
              </a:rPr>
              <a:t> </a:t>
            </a:r>
            <a:r>
              <a:rPr dirty="0" sz="800">
                <a:latin typeface="Calibri"/>
                <a:cs typeface="Calibri"/>
              </a:rPr>
              <a:t>.</a:t>
            </a:r>
            <a:r>
              <a:rPr dirty="0" sz="800" spc="-15">
                <a:latin typeface="Calibri"/>
                <a:cs typeface="Calibri"/>
              </a:rPr>
              <a:t> </a:t>
            </a:r>
            <a:r>
              <a:rPr dirty="0" sz="800" spc="95">
                <a:latin typeface="Calibri"/>
                <a:cs typeface="Calibri"/>
              </a:rPr>
              <a:t>h</a:t>
            </a:r>
            <a:r>
              <a:rPr dirty="0" sz="800" spc="95" i="1">
                <a:latin typeface="Calibri"/>
                <a:cs typeface="Calibri"/>
              </a:rPr>
              <a:t>&gt; </a:t>
            </a:r>
            <a:r>
              <a:rPr dirty="0" sz="800" spc="-50">
                <a:latin typeface="Calibri"/>
                <a:cs typeface="Calibri"/>
              </a:rPr>
              <a:t>8</a:t>
            </a:r>
            <a:endParaRPr sz="800">
              <a:latin typeface="Calibri"/>
              <a:cs typeface="Calibri"/>
            </a:endParaRPr>
          </a:p>
          <a:p>
            <a:pPr marL="252095" indent="-186055">
              <a:lnSpc>
                <a:spcPts val="905"/>
              </a:lnSpc>
              <a:buClr>
                <a:srgbClr val="000000"/>
              </a:buClr>
              <a:buFont typeface="Calibri"/>
              <a:buAutoNum type="arabicPlain" startAt="9"/>
              <a:tabLst>
                <a:tab pos="252095" algn="l"/>
              </a:tabLst>
            </a:pPr>
            <a:r>
              <a:rPr dirty="0" sz="800" b="1">
                <a:solidFill>
                  <a:srgbClr val="00AEEF"/>
                </a:solidFill>
                <a:latin typeface="Georgia"/>
                <a:cs typeface="Georgia"/>
              </a:rPr>
              <a:t>extern</a:t>
            </a:r>
            <a:r>
              <a:rPr dirty="0" sz="800" spc="155" b="1">
                <a:solidFill>
                  <a:srgbClr val="00AEEF"/>
                </a:solidFill>
                <a:latin typeface="Georgia"/>
                <a:cs typeface="Georgia"/>
              </a:rPr>
              <a:t>  </a:t>
            </a:r>
            <a:r>
              <a:rPr dirty="0" sz="800" spc="65" b="1">
                <a:solidFill>
                  <a:srgbClr val="00AEEF"/>
                </a:solidFill>
                <a:latin typeface="Georgia"/>
                <a:cs typeface="Georgia"/>
              </a:rPr>
              <a:t>int</a:t>
            </a:r>
            <a:r>
              <a:rPr dirty="0" sz="800" spc="190" b="1">
                <a:solidFill>
                  <a:srgbClr val="00AEEF"/>
                </a:solidFill>
                <a:latin typeface="Georgia"/>
                <a:cs typeface="Georgia"/>
              </a:rPr>
              <a:t>  </a:t>
            </a:r>
            <a:r>
              <a:rPr dirty="0" sz="800" spc="130">
                <a:solidFill>
                  <a:srgbClr val="007F00"/>
                </a:solidFill>
                <a:latin typeface="Calibri"/>
                <a:cs typeface="Calibri"/>
              </a:rPr>
              <a:t>yylex</a:t>
            </a:r>
            <a:r>
              <a:rPr dirty="0" sz="800" spc="114">
                <a:solidFill>
                  <a:srgbClr val="007F00"/>
                </a:solidFill>
                <a:latin typeface="Calibri"/>
                <a:cs typeface="Calibri"/>
              </a:rPr>
              <a:t> </a:t>
            </a:r>
            <a:r>
              <a:rPr dirty="0" sz="800" spc="90">
                <a:latin typeface="Calibri"/>
                <a:cs typeface="Calibri"/>
              </a:rPr>
              <a:t>(</a:t>
            </a:r>
            <a:r>
              <a:rPr dirty="0" sz="800" spc="-5">
                <a:latin typeface="Calibri"/>
                <a:cs typeface="Calibri"/>
              </a:rPr>
              <a:t> </a:t>
            </a:r>
            <a:r>
              <a:rPr dirty="0" sz="800" spc="90">
                <a:latin typeface="Calibri"/>
                <a:cs typeface="Calibri"/>
              </a:rPr>
              <a:t>)</a:t>
            </a:r>
            <a:r>
              <a:rPr dirty="0" sz="800">
                <a:latin typeface="Calibri"/>
                <a:cs typeface="Calibri"/>
              </a:rPr>
              <a:t> </a:t>
            </a:r>
            <a:r>
              <a:rPr dirty="0" sz="800" spc="-50">
                <a:latin typeface="Calibri"/>
                <a:cs typeface="Calibri"/>
              </a:rPr>
              <a:t>;</a:t>
            </a:r>
            <a:endParaRPr sz="800">
              <a:latin typeface="Calibri"/>
              <a:cs typeface="Calibri"/>
            </a:endParaRPr>
          </a:p>
          <a:p>
            <a:pPr marL="252095" indent="-239395">
              <a:lnSpc>
                <a:spcPts val="944"/>
              </a:lnSpc>
              <a:buClr>
                <a:srgbClr val="000000"/>
              </a:buClr>
              <a:buFont typeface="Calibri"/>
              <a:buAutoNum type="arabicPlain" startAt="9"/>
              <a:tabLst>
                <a:tab pos="252095" algn="l"/>
              </a:tabLst>
            </a:pPr>
            <a:r>
              <a:rPr dirty="0" sz="800" b="1">
                <a:solidFill>
                  <a:srgbClr val="00AEEF"/>
                </a:solidFill>
                <a:latin typeface="Georgia"/>
                <a:cs typeface="Georgia"/>
              </a:rPr>
              <a:t>extern</a:t>
            </a:r>
            <a:r>
              <a:rPr dirty="0" sz="800" spc="160" b="1">
                <a:solidFill>
                  <a:srgbClr val="00AEEF"/>
                </a:solidFill>
                <a:latin typeface="Georgia"/>
                <a:cs typeface="Georgia"/>
              </a:rPr>
              <a:t>  </a:t>
            </a:r>
            <a:r>
              <a:rPr dirty="0" sz="800" spc="65" b="1">
                <a:solidFill>
                  <a:srgbClr val="00AEEF"/>
                </a:solidFill>
                <a:latin typeface="Georgia"/>
                <a:cs typeface="Georgia"/>
              </a:rPr>
              <a:t>int</a:t>
            </a:r>
            <a:r>
              <a:rPr dirty="0" sz="800" spc="185" b="1">
                <a:solidFill>
                  <a:srgbClr val="00AEEF"/>
                </a:solidFill>
                <a:latin typeface="Georgia"/>
                <a:cs typeface="Georgia"/>
              </a:rPr>
              <a:t>  </a:t>
            </a:r>
            <a:r>
              <a:rPr dirty="0" sz="800" spc="114">
                <a:solidFill>
                  <a:srgbClr val="007F00"/>
                </a:solidFill>
                <a:latin typeface="Calibri"/>
                <a:cs typeface="Calibri"/>
              </a:rPr>
              <a:t>yyparse</a:t>
            </a:r>
            <a:r>
              <a:rPr dirty="0" sz="800" spc="110">
                <a:solidFill>
                  <a:srgbClr val="007F00"/>
                </a:solidFill>
                <a:latin typeface="Calibri"/>
                <a:cs typeface="Calibri"/>
              </a:rPr>
              <a:t> </a:t>
            </a:r>
            <a:r>
              <a:rPr dirty="0" sz="800" spc="90">
                <a:latin typeface="Calibri"/>
                <a:cs typeface="Calibri"/>
              </a:rPr>
              <a:t>(</a:t>
            </a:r>
            <a:r>
              <a:rPr dirty="0" sz="800" spc="-5">
                <a:latin typeface="Calibri"/>
                <a:cs typeface="Calibri"/>
              </a:rPr>
              <a:t> </a:t>
            </a:r>
            <a:r>
              <a:rPr dirty="0" sz="800" spc="90">
                <a:latin typeface="Calibri"/>
                <a:cs typeface="Calibri"/>
              </a:rPr>
              <a:t>)</a:t>
            </a:r>
            <a:r>
              <a:rPr dirty="0" sz="800">
                <a:latin typeface="Calibri"/>
                <a:cs typeface="Calibri"/>
              </a:rPr>
              <a:t> </a:t>
            </a:r>
            <a:r>
              <a:rPr dirty="0" sz="800" spc="-50">
                <a:latin typeface="Calibri"/>
                <a:cs typeface="Calibri"/>
              </a:rPr>
              <a:t>;</a:t>
            </a:r>
            <a:endParaRPr sz="800">
              <a:latin typeface="Calibri"/>
              <a:cs typeface="Calibri"/>
            </a:endParaRPr>
          </a:p>
          <a:p>
            <a:pPr marL="12700" marR="2854325" indent="239395">
              <a:lnSpc>
                <a:spcPts val="950"/>
              </a:lnSpc>
              <a:spcBef>
                <a:spcPts val="35"/>
              </a:spcBef>
              <a:buClr>
                <a:srgbClr val="000000"/>
              </a:buClr>
              <a:buFont typeface="Calibri"/>
              <a:buAutoNum type="arabicPlain" startAt="9"/>
              <a:tabLst>
                <a:tab pos="252095" algn="l"/>
              </a:tabLst>
            </a:pPr>
            <a:r>
              <a:rPr dirty="0" sz="800" b="1">
                <a:solidFill>
                  <a:srgbClr val="00AEEF"/>
                </a:solidFill>
                <a:latin typeface="Georgia"/>
                <a:cs typeface="Georgia"/>
              </a:rPr>
              <a:t>extern</a:t>
            </a:r>
            <a:r>
              <a:rPr dirty="0" sz="800" spc="459" b="1">
                <a:solidFill>
                  <a:srgbClr val="00AEEF"/>
                </a:solidFill>
                <a:latin typeface="Georgia"/>
                <a:cs typeface="Georgia"/>
              </a:rPr>
              <a:t> </a:t>
            </a:r>
            <a:r>
              <a:rPr dirty="0" sz="800" spc="145">
                <a:solidFill>
                  <a:srgbClr val="007F00"/>
                </a:solidFill>
                <a:latin typeface="Calibri"/>
                <a:cs typeface="Calibri"/>
              </a:rPr>
              <a:t>FILE</a:t>
            </a:r>
            <a:r>
              <a:rPr dirty="0" sz="800" spc="145">
                <a:latin typeface="Segoe UI Symbol"/>
                <a:cs typeface="Segoe UI Symbol"/>
              </a:rPr>
              <a:t>∗</a:t>
            </a:r>
            <a:r>
              <a:rPr dirty="0" sz="800" spc="160">
                <a:latin typeface="Segoe UI Symbol"/>
                <a:cs typeface="Segoe UI Symbol"/>
              </a:rPr>
              <a:t>  </a:t>
            </a:r>
            <a:r>
              <a:rPr dirty="0" sz="800" spc="125">
                <a:solidFill>
                  <a:srgbClr val="007F00"/>
                </a:solidFill>
                <a:latin typeface="Calibri"/>
                <a:cs typeface="Calibri"/>
              </a:rPr>
              <a:t>yyin</a:t>
            </a:r>
            <a:r>
              <a:rPr dirty="0" sz="800" spc="80">
                <a:solidFill>
                  <a:srgbClr val="007F00"/>
                </a:solidFill>
                <a:latin typeface="Calibri"/>
                <a:cs typeface="Calibri"/>
              </a:rPr>
              <a:t> </a:t>
            </a:r>
            <a:r>
              <a:rPr dirty="0" sz="800" spc="-50">
                <a:latin typeface="Calibri"/>
                <a:cs typeface="Calibri"/>
              </a:rPr>
              <a:t>;</a:t>
            </a:r>
            <a:r>
              <a:rPr dirty="0" sz="800" spc="500">
                <a:latin typeface="Calibri"/>
                <a:cs typeface="Calibri"/>
              </a:rPr>
              <a:t> </a:t>
            </a:r>
            <a:r>
              <a:rPr dirty="0" sz="800" spc="-25">
                <a:latin typeface="Calibri"/>
                <a:cs typeface="Calibri"/>
              </a:rPr>
              <a:t>12</a:t>
            </a:r>
            <a:endParaRPr sz="800">
              <a:latin typeface="Calibri"/>
              <a:cs typeface="Calibri"/>
            </a:endParaRPr>
          </a:p>
          <a:p>
            <a:pPr marL="252095" indent="-239395">
              <a:lnSpc>
                <a:spcPts val="905"/>
              </a:lnSpc>
              <a:buClr>
                <a:srgbClr val="000000"/>
              </a:buClr>
              <a:buFont typeface="Calibri"/>
              <a:buAutoNum type="arabicPlain" startAt="13"/>
              <a:tabLst>
                <a:tab pos="252095" algn="l"/>
              </a:tabLst>
            </a:pPr>
            <a:r>
              <a:rPr dirty="0" sz="800" spc="10" b="1">
                <a:solidFill>
                  <a:srgbClr val="00AEEF"/>
                </a:solidFill>
                <a:latin typeface="Georgia"/>
                <a:cs typeface="Georgia"/>
              </a:rPr>
              <a:t>void</a:t>
            </a:r>
            <a:r>
              <a:rPr dirty="0" sz="800" spc="160" b="1">
                <a:solidFill>
                  <a:srgbClr val="00AEEF"/>
                </a:solidFill>
                <a:latin typeface="Georgia"/>
                <a:cs typeface="Georgia"/>
              </a:rPr>
              <a:t>  </a:t>
            </a:r>
            <a:r>
              <a:rPr dirty="0" sz="800" spc="114">
                <a:solidFill>
                  <a:srgbClr val="007F00"/>
                </a:solidFill>
                <a:latin typeface="Calibri"/>
                <a:cs typeface="Calibri"/>
              </a:rPr>
              <a:t>yye</a:t>
            </a:r>
            <a:r>
              <a:rPr dirty="0" sz="800" spc="-65">
                <a:solidFill>
                  <a:srgbClr val="007F00"/>
                </a:solidFill>
                <a:latin typeface="Calibri"/>
                <a:cs typeface="Calibri"/>
              </a:rPr>
              <a:t> </a:t>
            </a:r>
            <a:r>
              <a:rPr dirty="0" sz="800" spc="100">
                <a:solidFill>
                  <a:srgbClr val="007F00"/>
                </a:solidFill>
                <a:latin typeface="Calibri"/>
                <a:cs typeface="Calibri"/>
              </a:rPr>
              <a:t>rro</a:t>
            </a:r>
            <a:r>
              <a:rPr dirty="0" sz="800" spc="-65">
                <a:solidFill>
                  <a:srgbClr val="007F00"/>
                </a:solidFill>
                <a:latin typeface="Calibri"/>
                <a:cs typeface="Calibri"/>
              </a:rPr>
              <a:t> </a:t>
            </a:r>
            <a:r>
              <a:rPr dirty="0" sz="800" spc="50">
                <a:solidFill>
                  <a:srgbClr val="007F00"/>
                </a:solidFill>
                <a:latin typeface="Calibri"/>
                <a:cs typeface="Calibri"/>
              </a:rPr>
              <a:t>r</a:t>
            </a:r>
            <a:r>
              <a:rPr dirty="0" sz="800" spc="35">
                <a:solidFill>
                  <a:srgbClr val="007F00"/>
                </a:solidFill>
                <a:latin typeface="Calibri"/>
                <a:cs typeface="Calibri"/>
              </a:rPr>
              <a:t> </a:t>
            </a:r>
            <a:r>
              <a:rPr dirty="0" sz="800" spc="90">
                <a:latin typeface="Calibri"/>
                <a:cs typeface="Calibri"/>
              </a:rPr>
              <a:t>(</a:t>
            </a:r>
            <a:r>
              <a:rPr dirty="0" sz="800" spc="-25">
                <a:latin typeface="Calibri"/>
                <a:cs typeface="Calibri"/>
              </a:rPr>
              <a:t> </a:t>
            </a:r>
            <a:r>
              <a:rPr dirty="0" sz="800" spc="10" b="1">
                <a:solidFill>
                  <a:srgbClr val="00AEEF"/>
                </a:solidFill>
                <a:latin typeface="Georgia"/>
                <a:cs typeface="Georgia"/>
              </a:rPr>
              <a:t>const</a:t>
            </a:r>
            <a:r>
              <a:rPr dirty="0" sz="800" spc="450" b="1">
                <a:solidFill>
                  <a:srgbClr val="00AEEF"/>
                </a:solidFill>
                <a:latin typeface="Georgia"/>
                <a:cs typeface="Georgia"/>
              </a:rPr>
              <a:t> </a:t>
            </a:r>
            <a:r>
              <a:rPr dirty="0" sz="800" spc="10" b="1">
                <a:solidFill>
                  <a:srgbClr val="00AEEF"/>
                </a:solidFill>
                <a:latin typeface="Georgia"/>
                <a:cs typeface="Georgia"/>
              </a:rPr>
              <a:t>char</a:t>
            </a:r>
            <a:r>
              <a:rPr dirty="0" sz="800" spc="-120" b="1">
                <a:solidFill>
                  <a:srgbClr val="00AEEF"/>
                </a:solidFill>
                <a:latin typeface="Georgia"/>
                <a:cs typeface="Georgia"/>
              </a:rPr>
              <a:t> </a:t>
            </a:r>
            <a:r>
              <a:rPr dirty="0" sz="800" spc="10">
                <a:latin typeface="Segoe UI Symbol"/>
                <a:cs typeface="Segoe UI Symbol"/>
              </a:rPr>
              <a:t>∗</a:t>
            </a:r>
            <a:r>
              <a:rPr dirty="0" sz="800" spc="135">
                <a:latin typeface="Segoe UI Symbol"/>
                <a:cs typeface="Segoe UI Symbol"/>
              </a:rPr>
              <a:t>  </a:t>
            </a:r>
            <a:r>
              <a:rPr dirty="0" sz="800" spc="10">
                <a:solidFill>
                  <a:srgbClr val="007F00"/>
                </a:solidFill>
                <a:latin typeface="Calibri"/>
                <a:cs typeface="Calibri"/>
              </a:rPr>
              <a:t>s</a:t>
            </a:r>
            <a:r>
              <a:rPr dirty="0" sz="800" spc="85">
                <a:solidFill>
                  <a:srgbClr val="007F00"/>
                </a:solidFill>
                <a:latin typeface="Calibri"/>
                <a:cs typeface="Calibri"/>
              </a:rPr>
              <a:t> </a:t>
            </a:r>
            <a:r>
              <a:rPr dirty="0" sz="800" spc="90">
                <a:latin typeface="Calibri"/>
                <a:cs typeface="Calibri"/>
              </a:rPr>
              <a:t>)</a:t>
            </a:r>
            <a:r>
              <a:rPr dirty="0" sz="800" spc="-20">
                <a:latin typeface="Calibri"/>
                <a:cs typeface="Calibri"/>
              </a:rPr>
              <a:t> </a:t>
            </a:r>
            <a:r>
              <a:rPr dirty="0" sz="800" spc="-50">
                <a:latin typeface="Calibri"/>
                <a:cs typeface="Calibri"/>
              </a:rPr>
              <a:t>;</a:t>
            </a:r>
            <a:endParaRPr sz="800">
              <a:latin typeface="Calibri"/>
              <a:cs typeface="Calibri"/>
            </a:endParaRPr>
          </a:p>
          <a:p>
            <a:pPr marL="237490" indent="-224790">
              <a:lnSpc>
                <a:spcPts val="944"/>
              </a:lnSpc>
              <a:buAutoNum type="arabicPlain" startAt="13"/>
              <a:tabLst>
                <a:tab pos="237490" algn="l"/>
              </a:tabLst>
            </a:pPr>
            <a:r>
              <a:rPr dirty="0" sz="800" spc="-25">
                <a:latin typeface="Calibri"/>
                <a:cs typeface="Calibri"/>
              </a:rPr>
              <a:t>%</a:t>
            </a:r>
            <a:r>
              <a:rPr dirty="0" sz="800" spc="-25" i="1">
                <a:latin typeface="Verdana"/>
                <a:cs typeface="Verdana"/>
              </a:rPr>
              <a:t>}</a:t>
            </a:r>
            <a:endParaRPr sz="800">
              <a:latin typeface="Verdana"/>
              <a:cs typeface="Verdana"/>
            </a:endParaRPr>
          </a:p>
          <a:p>
            <a:pPr marL="12700">
              <a:lnSpc>
                <a:spcPts val="944"/>
              </a:lnSpc>
            </a:pPr>
            <a:r>
              <a:rPr dirty="0" sz="800" spc="-25">
                <a:latin typeface="Calibri"/>
                <a:cs typeface="Calibri"/>
              </a:rPr>
              <a:t>15</a:t>
            </a:r>
            <a:endParaRPr sz="800">
              <a:latin typeface="Calibri"/>
              <a:cs typeface="Calibri"/>
            </a:endParaRPr>
          </a:p>
          <a:p>
            <a:pPr marL="12700">
              <a:lnSpc>
                <a:spcPts val="944"/>
              </a:lnSpc>
            </a:pPr>
            <a:r>
              <a:rPr dirty="0" sz="800">
                <a:latin typeface="Calibri"/>
                <a:cs typeface="Calibri"/>
              </a:rPr>
              <a:t>16</a:t>
            </a:r>
            <a:r>
              <a:rPr dirty="0" sz="800" spc="295">
                <a:latin typeface="Calibri"/>
                <a:cs typeface="Calibri"/>
              </a:rPr>
              <a:t>  </a:t>
            </a:r>
            <a:r>
              <a:rPr dirty="0" sz="800">
                <a:latin typeface="Calibri"/>
                <a:cs typeface="Calibri"/>
              </a:rPr>
              <a:t>%</a:t>
            </a:r>
            <a:r>
              <a:rPr dirty="0" sz="800" b="1">
                <a:solidFill>
                  <a:srgbClr val="00AEEF"/>
                </a:solidFill>
                <a:latin typeface="Georgia"/>
                <a:cs typeface="Georgia"/>
              </a:rPr>
              <a:t>union</a:t>
            </a:r>
            <a:r>
              <a:rPr dirty="0" sz="800" spc="415" b="1">
                <a:solidFill>
                  <a:srgbClr val="00AEEF"/>
                </a:solidFill>
                <a:latin typeface="Georgia"/>
                <a:cs typeface="Georgia"/>
              </a:rPr>
              <a:t> </a:t>
            </a:r>
            <a:r>
              <a:rPr dirty="0" sz="800" spc="-50" i="1">
                <a:latin typeface="Verdana"/>
                <a:cs typeface="Verdana"/>
              </a:rPr>
              <a:t>{</a:t>
            </a:r>
            <a:endParaRPr sz="800">
              <a:latin typeface="Verdana"/>
              <a:cs typeface="Verdana"/>
            </a:endParaRPr>
          </a:p>
          <a:p>
            <a:pPr marL="12700">
              <a:lnSpc>
                <a:spcPts val="944"/>
              </a:lnSpc>
            </a:pPr>
            <a:r>
              <a:rPr dirty="0" sz="800" spc="-25">
                <a:latin typeface="Calibri"/>
                <a:cs typeface="Calibri"/>
              </a:rPr>
              <a:t>17</a:t>
            </a:r>
            <a:endParaRPr sz="800">
              <a:latin typeface="Calibri"/>
              <a:cs typeface="Calibri"/>
            </a:endParaRPr>
          </a:p>
          <a:p>
            <a:pPr marL="12700">
              <a:lnSpc>
                <a:spcPts val="944"/>
              </a:lnSpc>
              <a:tabLst>
                <a:tab pos="252095" algn="l"/>
              </a:tabLst>
            </a:pPr>
            <a:r>
              <a:rPr dirty="0" sz="800" spc="-25">
                <a:latin typeface="Calibri"/>
                <a:cs typeface="Calibri"/>
              </a:rPr>
              <a:t>18</a:t>
            </a:r>
            <a:r>
              <a:rPr dirty="0" sz="800">
                <a:latin typeface="Calibri"/>
                <a:cs typeface="Calibri"/>
              </a:rPr>
              <a:t>	</a:t>
            </a:r>
            <a:r>
              <a:rPr dirty="0" sz="800" spc="-50" i="1">
                <a:latin typeface="Verdana"/>
                <a:cs typeface="Verdana"/>
              </a:rPr>
              <a:t>}</a:t>
            </a:r>
            <a:endParaRPr sz="800">
              <a:latin typeface="Verdana"/>
              <a:cs typeface="Verdana"/>
            </a:endParaRPr>
          </a:p>
          <a:p>
            <a:pPr marL="12700">
              <a:lnSpc>
                <a:spcPts val="944"/>
              </a:lnSpc>
            </a:pPr>
            <a:r>
              <a:rPr dirty="0" sz="800" spc="-25">
                <a:latin typeface="Calibri"/>
                <a:cs typeface="Calibri"/>
              </a:rPr>
              <a:t>19</a:t>
            </a:r>
            <a:endParaRPr sz="800">
              <a:latin typeface="Calibri"/>
              <a:cs typeface="Calibri"/>
            </a:endParaRPr>
          </a:p>
          <a:p>
            <a:pPr marL="253365" indent="-240665">
              <a:lnSpc>
                <a:spcPts val="944"/>
              </a:lnSpc>
              <a:buClr>
                <a:srgbClr val="000000"/>
              </a:buClr>
              <a:buAutoNum type="arabicPlain" startAt="20"/>
              <a:tabLst>
                <a:tab pos="253365" algn="l"/>
              </a:tabLst>
            </a:pPr>
            <a:r>
              <a:rPr dirty="0" sz="800" spc="65">
                <a:solidFill>
                  <a:srgbClr val="FF7F00"/>
                </a:solidFill>
                <a:latin typeface="Calibri"/>
                <a:cs typeface="Calibri"/>
              </a:rPr>
              <a:t>/</a:t>
            </a:r>
            <a:r>
              <a:rPr dirty="0" sz="800" spc="65">
                <a:solidFill>
                  <a:srgbClr val="FF7F00"/>
                </a:solidFill>
                <a:latin typeface="Segoe UI Symbol"/>
                <a:cs typeface="Segoe UI Symbol"/>
              </a:rPr>
              <a:t>∗</a:t>
            </a:r>
            <a:r>
              <a:rPr dirty="0" sz="800" spc="355">
                <a:solidFill>
                  <a:srgbClr val="FF7F00"/>
                </a:solidFill>
                <a:latin typeface="Segoe UI Symbol"/>
                <a:cs typeface="Segoe UI Symbol"/>
              </a:rPr>
              <a:t> </a:t>
            </a:r>
            <a:r>
              <a:rPr dirty="0" sz="800" spc="100">
                <a:solidFill>
                  <a:srgbClr val="FF7F00"/>
                </a:solidFill>
                <a:latin typeface="Calibri"/>
                <a:cs typeface="Calibri"/>
              </a:rPr>
              <a:t>BISON</a:t>
            </a:r>
            <a:r>
              <a:rPr dirty="0" sz="800" spc="434">
                <a:solidFill>
                  <a:srgbClr val="FF7F00"/>
                </a:solidFill>
                <a:latin typeface="Calibri"/>
                <a:cs typeface="Calibri"/>
              </a:rPr>
              <a:t> </a:t>
            </a:r>
            <a:r>
              <a:rPr dirty="0" sz="800" spc="120">
                <a:solidFill>
                  <a:srgbClr val="FF7F00"/>
                </a:solidFill>
                <a:latin typeface="Calibri"/>
                <a:cs typeface="Calibri"/>
              </a:rPr>
              <a:t>De</a:t>
            </a:r>
            <a:r>
              <a:rPr dirty="0" sz="800" spc="-65">
                <a:solidFill>
                  <a:srgbClr val="FF7F00"/>
                </a:solidFill>
                <a:latin typeface="Calibri"/>
                <a:cs typeface="Calibri"/>
              </a:rPr>
              <a:t> </a:t>
            </a:r>
            <a:r>
              <a:rPr dirty="0" sz="800">
                <a:solidFill>
                  <a:srgbClr val="FF7F00"/>
                </a:solidFill>
                <a:latin typeface="Calibri"/>
                <a:cs typeface="Calibri"/>
              </a:rPr>
              <a:t>c</a:t>
            </a:r>
            <a:r>
              <a:rPr dirty="0" sz="800" spc="-65">
                <a:solidFill>
                  <a:srgbClr val="FF7F00"/>
                </a:solidFill>
                <a:latin typeface="Calibri"/>
                <a:cs typeface="Calibri"/>
              </a:rPr>
              <a:t> </a:t>
            </a:r>
            <a:r>
              <a:rPr dirty="0" sz="800" spc="95">
                <a:solidFill>
                  <a:srgbClr val="FF7F00"/>
                </a:solidFill>
                <a:latin typeface="Calibri"/>
                <a:cs typeface="Calibri"/>
              </a:rPr>
              <a:t>la</a:t>
            </a:r>
            <a:r>
              <a:rPr dirty="0" sz="800" spc="-60">
                <a:solidFill>
                  <a:srgbClr val="FF7F00"/>
                </a:solidFill>
                <a:latin typeface="Calibri"/>
                <a:cs typeface="Calibri"/>
              </a:rPr>
              <a:t> </a:t>
            </a:r>
            <a:r>
              <a:rPr dirty="0" sz="800" spc="100">
                <a:solidFill>
                  <a:srgbClr val="FF7F00"/>
                </a:solidFill>
                <a:latin typeface="Calibri"/>
                <a:cs typeface="Calibri"/>
              </a:rPr>
              <a:t>ra</a:t>
            </a:r>
            <a:r>
              <a:rPr dirty="0" sz="800" spc="-65">
                <a:solidFill>
                  <a:srgbClr val="FF7F00"/>
                </a:solidFill>
                <a:latin typeface="Calibri"/>
                <a:cs typeface="Calibri"/>
              </a:rPr>
              <a:t> </a:t>
            </a:r>
            <a:r>
              <a:rPr dirty="0" sz="800" spc="65">
                <a:solidFill>
                  <a:srgbClr val="FF7F00"/>
                </a:solidFill>
                <a:latin typeface="Calibri"/>
                <a:cs typeface="Calibri"/>
              </a:rPr>
              <a:t>t</a:t>
            </a:r>
            <a:r>
              <a:rPr dirty="0" sz="800" spc="-65">
                <a:solidFill>
                  <a:srgbClr val="FF7F00"/>
                </a:solidFill>
                <a:latin typeface="Calibri"/>
                <a:cs typeface="Calibri"/>
              </a:rPr>
              <a:t> </a:t>
            </a:r>
            <a:r>
              <a:rPr dirty="0" sz="800" spc="75">
                <a:solidFill>
                  <a:srgbClr val="FF7F00"/>
                </a:solidFill>
                <a:latin typeface="Calibri"/>
                <a:cs typeface="Calibri"/>
              </a:rPr>
              <a:t>io</a:t>
            </a:r>
            <a:r>
              <a:rPr dirty="0" sz="800" spc="-65">
                <a:solidFill>
                  <a:srgbClr val="FF7F00"/>
                </a:solidFill>
                <a:latin typeface="Calibri"/>
                <a:cs typeface="Calibri"/>
              </a:rPr>
              <a:t> </a:t>
            </a:r>
            <a:r>
              <a:rPr dirty="0" sz="800">
                <a:solidFill>
                  <a:srgbClr val="FF7F00"/>
                </a:solidFill>
                <a:latin typeface="Calibri"/>
                <a:cs typeface="Calibri"/>
              </a:rPr>
              <a:t>n</a:t>
            </a:r>
            <a:r>
              <a:rPr dirty="0" sz="800" spc="-65">
                <a:solidFill>
                  <a:srgbClr val="FF7F00"/>
                </a:solidFill>
                <a:latin typeface="Calibri"/>
                <a:cs typeface="Calibri"/>
              </a:rPr>
              <a:t> </a:t>
            </a:r>
            <a:r>
              <a:rPr dirty="0" sz="800">
                <a:solidFill>
                  <a:srgbClr val="FF7F00"/>
                </a:solidFill>
                <a:latin typeface="Calibri"/>
                <a:cs typeface="Calibri"/>
              </a:rPr>
              <a:t>s</a:t>
            </a:r>
            <a:r>
              <a:rPr dirty="0" sz="800" spc="170">
                <a:solidFill>
                  <a:srgbClr val="FF7F00"/>
                </a:solidFill>
                <a:latin typeface="Calibri"/>
                <a:cs typeface="Calibri"/>
              </a:rPr>
              <a:t>  </a:t>
            </a:r>
            <a:r>
              <a:rPr dirty="0" sz="800" spc="40">
                <a:solidFill>
                  <a:srgbClr val="FF7F00"/>
                </a:solidFill>
                <a:latin typeface="Segoe UI Symbol"/>
                <a:cs typeface="Segoe UI Symbol"/>
              </a:rPr>
              <a:t>∗</a:t>
            </a:r>
            <a:r>
              <a:rPr dirty="0" sz="800" spc="40">
                <a:solidFill>
                  <a:srgbClr val="FF7F00"/>
                </a:solidFill>
                <a:latin typeface="Calibri"/>
                <a:cs typeface="Calibri"/>
              </a:rPr>
              <a:t>/</a:t>
            </a:r>
            <a:endParaRPr sz="800">
              <a:latin typeface="Calibri"/>
              <a:cs typeface="Calibri"/>
            </a:endParaRPr>
          </a:p>
          <a:p>
            <a:pPr marL="229870" indent="-217170">
              <a:lnSpc>
                <a:spcPts val="944"/>
              </a:lnSpc>
              <a:buAutoNum type="arabicPlain" startAt="20"/>
              <a:tabLst>
                <a:tab pos="229870" algn="l"/>
              </a:tabLst>
            </a:pPr>
            <a:r>
              <a:rPr dirty="0" sz="800" spc="95">
                <a:latin typeface="Calibri"/>
                <a:cs typeface="Calibri"/>
              </a:rPr>
              <a:t>%</a:t>
            </a:r>
            <a:r>
              <a:rPr dirty="0" sz="800" spc="95">
                <a:solidFill>
                  <a:srgbClr val="007F00"/>
                </a:solidFill>
                <a:latin typeface="Calibri"/>
                <a:cs typeface="Calibri"/>
              </a:rPr>
              <a:t>token</a:t>
            </a:r>
            <a:r>
              <a:rPr dirty="0" sz="800" spc="459">
                <a:solidFill>
                  <a:srgbClr val="007F00"/>
                </a:solidFill>
                <a:latin typeface="Calibri"/>
                <a:cs typeface="Calibri"/>
              </a:rPr>
              <a:t> </a:t>
            </a:r>
            <a:r>
              <a:rPr dirty="0" sz="800" spc="185">
                <a:solidFill>
                  <a:srgbClr val="FF0000"/>
                </a:solidFill>
                <a:latin typeface="Calibri"/>
                <a:cs typeface="Calibri"/>
              </a:rPr>
              <a:t>’a’</a:t>
            </a:r>
            <a:endParaRPr sz="800">
              <a:latin typeface="Calibri"/>
              <a:cs typeface="Calibri"/>
            </a:endParaRPr>
          </a:p>
          <a:p>
            <a:pPr marL="229870" indent="-217170">
              <a:lnSpc>
                <a:spcPts val="944"/>
              </a:lnSpc>
              <a:buAutoNum type="arabicPlain" startAt="20"/>
              <a:tabLst>
                <a:tab pos="229870" algn="l"/>
              </a:tabLst>
            </a:pPr>
            <a:r>
              <a:rPr dirty="0" sz="800" spc="95">
                <a:latin typeface="Calibri"/>
                <a:cs typeface="Calibri"/>
              </a:rPr>
              <a:t>%</a:t>
            </a:r>
            <a:r>
              <a:rPr dirty="0" sz="800" spc="95">
                <a:solidFill>
                  <a:srgbClr val="007F00"/>
                </a:solidFill>
                <a:latin typeface="Calibri"/>
                <a:cs typeface="Calibri"/>
              </a:rPr>
              <a:t>token</a:t>
            </a:r>
            <a:r>
              <a:rPr dirty="0" sz="800" spc="459">
                <a:solidFill>
                  <a:srgbClr val="007F00"/>
                </a:solidFill>
                <a:latin typeface="Calibri"/>
                <a:cs typeface="Calibri"/>
              </a:rPr>
              <a:t> </a:t>
            </a:r>
            <a:r>
              <a:rPr dirty="0" sz="800" spc="235">
                <a:solidFill>
                  <a:srgbClr val="FF0000"/>
                </a:solidFill>
                <a:latin typeface="Calibri"/>
                <a:cs typeface="Calibri"/>
              </a:rPr>
              <a:t>’(’</a:t>
            </a:r>
            <a:endParaRPr sz="800">
              <a:latin typeface="Calibri"/>
              <a:cs typeface="Calibri"/>
            </a:endParaRPr>
          </a:p>
          <a:p>
            <a:pPr marL="229870" indent="-217170">
              <a:lnSpc>
                <a:spcPts val="944"/>
              </a:lnSpc>
              <a:buAutoNum type="arabicPlain" startAt="20"/>
              <a:tabLst>
                <a:tab pos="229870" algn="l"/>
              </a:tabLst>
            </a:pPr>
            <a:r>
              <a:rPr dirty="0" sz="800" spc="95">
                <a:latin typeface="Calibri"/>
                <a:cs typeface="Calibri"/>
              </a:rPr>
              <a:t>%</a:t>
            </a:r>
            <a:r>
              <a:rPr dirty="0" sz="800" spc="95">
                <a:solidFill>
                  <a:srgbClr val="007F00"/>
                </a:solidFill>
                <a:latin typeface="Calibri"/>
                <a:cs typeface="Calibri"/>
              </a:rPr>
              <a:t>token</a:t>
            </a:r>
            <a:r>
              <a:rPr dirty="0" sz="800" spc="459">
                <a:solidFill>
                  <a:srgbClr val="007F00"/>
                </a:solidFill>
                <a:latin typeface="Calibri"/>
                <a:cs typeface="Calibri"/>
              </a:rPr>
              <a:t> </a:t>
            </a:r>
            <a:r>
              <a:rPr dirty="0" sz="800" spc="235">
                <a:solidFill>
                  <a:srgbClr val="FF0000"/>
                </a:solidFill>
                <a:latin typeface="Calibri"/>
                <a:cs typeface="Calibri"/>
              </a:rPr>
              <a:t>’)’</a:t>
            </a:r>
            <a:endParaRPr sz="800">
              <a:latin typeface="Calibri"/>
              <a:cs typeface="Calibri"/>
            </a:endParaRPr>
          </a:p>
          <a:p>
            <a:pPr marL="229870" indent="-217170">
              <a:lnSpc>
                <a:spcPts val="944"/>
              </a:lnSpc>
              <a:buAutoNum type="arabicPlain" startAt="20"/>
              <a:tabLst>
                <a:tab pos="229870" algn="l"/>
              </a:tabLst>
            </a:pPr>
            <a:r>
              <a:rPr dirty="0" sz="800" spc="95">
                <a:latin typeface="Calibri"/>
                <a:cs typeface="Calibri"/>
              </a:rPr>
              <a:t>%</a:t>
            </a:r>
            <a:r>
              <a:rPr dirty="0" sz="800" spc="95">
                <a:solidFill>
                  <a:srgbClr val="007F00"/>
                </a:solidFill>
                <a:latin typeface="Calibri"/>
                <a:cs typeface="Calibri"/>
              </a:rPr>
              <a:t>token</a:t>
            </a:r>
            <a:r>
              <a:rPr dirty="0" sz="800" spc="330">
                <a:solidFill>
                  <a:srgbClr val="007F00"/>
                </a:solidFill>
                <a:latin typeface="Calibri"/>
                <a:cs typeface="Calibri"/>
              </a:rPr>
              <a:t> </a:t>
            </a:r>
            <a:r>
              <a:rPr dirty="0" sz="800" spc="175" i="1">
                <a:latin typeface="Calibri"/>
                <a:cs typeface="Calibri"/>
              </a:rPr>
              <a:t>&lt;</a:t>
            </a:r>
            <a:r>
              <a:rPr dirty="0" sz="800" spc="175">
                <a:solidFill>
                  <a:srgbClr val="007F00"/>
                </a:solidFill>
                <a:latin typeface="Calibri"/>
                <a:cs typeface="Calibri"/>
              </a:rPr>
              <a:t>iva</a:t>
            </a:r>
            <a:r>
              <a:rPr dirty="0" sz="800" spc="-60">
                <a:solidFill>
                  <a:srgbClr val="007F00"/>
                </a:solidFill>
                <a:latin typeface="Calibri"/>
                <a:cs typeface="Calibri"/>
              </a:rPr>
              <a:t> </a:t>
            </a:r>
            <a:r>
              <a:rPr dirty="0" sz="800">
                <a:solidFill>
                  <a:srgbClr val="007F00"/>
                </a:solidFill>
                <a:latin typeface="Calibri"/>
                <a:cs typeface="Calibri"/>
              </a:rPr>
              <a:t>l</a:t>
            </a:r>
            <a:r>
              <a:rPr dirty="0" sz="800" spc="-20">
                <a:solidFill>
                  <a:srgbClr val="007F00"/>
                </a:solidFill>
                <a:latin typeface="Calibri"/>
                <a:cs typeface="Calibri"/>
              </a:rPr>
              <a:t> </a:t>
            </a:r>
            <a:r>
              <a:rPr dirty="0" sz="800" spc="254" i="1">
                <a:latin typeface="Calibri"/>
                <a:cs typeface="Calibri"/>
              </a:rPr>
              <a:t>&gt;</a:t>
            </a:r>
            <a:r>
              <a:rPr dirty="0" sz="800" spc="140" i="1">
                <a:latin typeface="Calibri"/>
                <a:cs typeface="Calibri"/>
              </a:rPr>
              <a:t> </a:t>
            </a:r>
            <a:r>
              <a:rPr dirty="0" sz="800" spc="-25">
                <a:solidFill>
                  <a:srgbClr val="007F00"/>
                </a:solidFill>
                <a:latin typeface="Calibri"/>
                <a:cs typeface="Calibri"/>
              </a:rPr>
              <a:t>NUM</a:t>
            </a:r>
            <a:endParaRPr sz="800">
              <a:latin typeface="Calibri"/>
              <a:cs typeface="Calibri"/>
            </a:endParaRPr>
          </a:p>
          <a:p>
            <a:pPr marL="229870" indent="-217170">
              <a:lnSpc>
                <a:spcPts val="944"/>
              </a:lnSpc>
              <a:buAutoNum type="arabicPlain" startAt="20"/>
              <a:tabLst>
                <a:tab pos="229870" algn="l"/>
              </a:tabLst>
            </a:pPr>
            <a:r>
              <a:rPr dirty="0" sz="800" spc="114">
                <a:latin typeface="Calibri"/>
                <a:cs typeface="Calibri"/>
              </a:rPr>
              <a:t>%</a:t>
            </a:r>
            <a:r>
              <a:rPr dirty="0" sz="800" spc="114">
                <a:solidFill>
                  <a:srgbClr val="007F00"/>
                </a:solidFill>
                <a:latin typeface="Calibri"/>
                <a:cs typeface="Calibri"/>
              </a:rPr>
              <a:t>l</a:t>
            </a:r>
            <a:r>
              <a:rPr dirty="0" sz="800" spc="-20">
                <a:solidFill>
                  <a:srgbClr val="007F00"/>
                </a:solidFill>
                <a:latin typeface="Calibri"/>
                <a:cs typeface="Calibri"/>
              </a:rPr>
              <a:t> </a:t>
            </a:r>
            <a:r>
              <a:rPr dirty="0" sz="800">
                <a:solidFill>
                  <a:srgbClr val="007F00"/>
                </a:solidFill>
                <a:latin typeface="Calibri"/>
                <a:cs typeface="Calibri"/>
              </a:rPr>
              <a:t>e</a:t>
            </a:r>
            <a:r>
              <a:rPr dirty="0" sz="800" spc="-15">
                <a:solidFill>
                  <a:srgbClr val="007F00"/>
                </a:solidFill>
                <a:latin typeface="Calibri"/>
                <a:cs typeface="Calibri"/>
              </a:rPr>
              <a:t> </a:t>
            </a:r>
            <a:r>
              <a:rPr dirty="0" sz="800">
                <a:solidFill>
                  <a:srgbClr val="007F00"/>
                </a:solidFill>
                <a:latin typeface="Calibri"/>
                <a:cs typeface="Calibri"/>
              </a:rPr>
              <a:t>f</a:t>
            </a:r>
            <a:r>
              <a:rPr dirty="0" sz="800" spc="-15">
                <a:solidFill>
                  <a:srgbClr val="007F00"/>
                </a:solidFill>
                <a:latin typeface="Calibri"/>
                <a:cs typeface="Calibri"/>
              </a:rPr>
              <a:t> </a:t>
            </a:r>
            <a:r>
              <a:rPr dirty="0" sz="800" spc="65">
                <a:solidFill>
                  <a:srgbClr val="007F00"/>
                </a:solidFill>
                <a:latin typeface="Calibri"/>
                <a:cs typeface="Calibri"/>
              </a:rPr>
              <a:t>t</a:t>
            </a:r>
            <a:r>
              <a:rPr dirty="0" sz="800" spc="175">
                <a:solidFill>
                  <a:srgbClr val="007F00"/>
                </a:solidFill>
                <a:latin typeface="Calibri"/>
                <a:cs typeface="Calibri"/>
              </a:rPr>
              <a:t>  </a:t>
            </a:r>
            <a:r>
              <a:rPr dirty="0" sz="800" spc="275">
                <a:solidFill>
                  <a:srgbClr val="FF0000"/>
                </a:solidFill>
                <a:latin typeface="Calibri"/>
                <a:cs typeface="Calibri"/>
              </a:rPr>
              <a:t>’-</a:t>
            </a:r>
            <a:r>
              <a:rPr dirty="0" sz="800" spc="220">
                <a:solidFill>
                  <a:srgbClr val="FF0000"/>
                </a:solidFill>
                <a:latin typeface="Calibri"/>
                <a:cs typeface="Calibri"/>
              </a:rPr>
              <a:t>’</a:t>
            </a:r>
            <a:r>
              <a:rPr dirty="0" sz="800" spc="405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800" spc="180">
                <a:solidFill>
                  <a:srgbClr val="FF0000"/>
                </a:solidFill>
                <a:latin typeface="Calibri"/>
                <a:cs typeface="Calibri"/>
              </a:rPr>
              <a:t>’+’</a:t>
            </a:r>
            <a:endParaRPr sz="800">
              <a:latin typeface="Calibri"/>
              <a:cs typeface="Calibri"/>
            </a:endParaRPr>
          </a:p>
          <a:p>
            <a:pPr marL="12700">
              <a:lnSpc>
                <a:spcPts val="944"/>
              </a:lnSpc>
            </a:pPr>
            <a:r>
              <a:rPr dirty="0" sz="800" spc="-25">
                <a:latin typeface="Calibri"/>
                <a:cs typeface="Calibri"/>
              </a:rPr>
              <a:t>26</a:t>
            </a:r>
            <a:endParaRPr sz="800">
              <a:latin typeface="Calibri"/>
              <a:cs typeface="Calibri"/>
            </a:endParaRPr>
          </a:p>
          <a:p>
            <a:pPr marL="12700" marR="2973070">
              <a:lnSpc>
                <a:spcPts val="950"/>
              </a:lnSpc>
              <a:spcBef>
                <a:spcPts val="30"/>
              </a:spcBef>
            </a:pPr>
            <a:r>
              <a:rPr dirty="0" sz="800">
                <a:latin typeface="Calibri"/>
                <a:cs typeface="Calibri"/>
              </a:rPr>
              <a:t>27</a:t>
            </a:r>
            <a:r>
              <a:rPr dirty="0" sz="800" spc="280">
                <a:latin typeface="Calibri"/>
                <a:cs typeface="Calibri"/>
              </a:rPr>
              <a:t>  </a:t>
            </a:r>
            <a:r>
              <a:rPr dirty="0" sz="800" spc="100">
                <a:latin typeface="Calibri"/>
                <a:cs typeface="Calibri"/>
              </a:rPr>
              <a:t>%</a:t>
            </a:r>
            <a:r>
              <a:rPr dirty="0" sz="800" spc="100">
                <a:solidFill>
                  <a:srgbClr val="007F00"/>
                </a:solidFill>
                <a:latin typeface="Calibri"/>
                <a:cs typeface="Calibri"/>
              </a:rPr>
              <a:t>type</a:t>
            </a:r>
            <a:r>
              <a:rPr dirty="0" sz="800" spc="325">
                <a:solidFill>
                  <a:srgbClr val="007F00"/>
                </a:solidFill>
                <a:latin typeface="Calibri"/>
                <a:cs typeface="Calibri"/>
              </a:rPr>
              <a:t> </a:t>
            </a:r>
            <a:r>
              <a:rPr dirty="0" sz="800" spc="175" i="1">
                <a:latin typeface="Calibri"/>
                <a:cs typeface="Calibri"/>
              </a:rPr>
              <a:t>&lt;</a:t>
            </a:r>
            <a:r>
              <a:rPr dirty="0" sz="800" spc="175">
                <a:solidFill>
                  <a:srgbClr val="007F00"/>
                </a:solidFill>
                <a:latin typeface="Calibri"/>
                <a:cs typeface="Calibri"/>
              </a:rPr>
              <a:t>iva</a:t>
            </a:r>
            <a:r>
              <a:rPr dirty="0" sz="800" spc="-65">
                <a:solidFill>
                  <a:srgbClr val="007F00"/>
                </a:solidFill>
                <a:latin typeface="Calibri"/>
                <a:cs typeface="Calibri"/>
              </a:rPr>
              <a:t> </a:t>
            </a:r>
            <a:r>
              <a:rPr dirty="0" sz="800">
                <a:solidFill>
                  <a:srgbClr val="007F00"/>
                </a:solidFill>
                <a:latin typeface="Calibri"/>
                <a:cs typeface="Calibri"/>
              </a:rPr>
              <a:t>l</a:t>
            </a:r>
            <a:r>
              <a:rPr dirty="0" sz="800" spc="-20">
                <a:solidFill>
                  <a:srgbClr val="007F00"/>
                </a:solidFill>
                <a:latin typeface="Calibri"/>
                <a:cs typeface="Calibri"/>
              </a:rPr>
              <a:t> </a:t>
            </a:r>
            <a:r>
              <a:rPr dirty="0" sz="800" spc="254" i="1">
                <a:latin typeface="Calibri"/>
                <a:cs typeface="Calibri"/>
              </a:rPr>
              <a:t>&gt;</a:t>
            </a:r>
            <a:r>
              <a:rPr dirty="0" sz="800" spc="320" i="1">
                <a:latin typeface="Calibri"/>
                <a:cs typeface="Calibri"/>
              </a:rPr>
              <a:t> </a:t>
            </a:r>
            <a:r>
              <a:rPr dirty="0" sz="800" spc="45">
                <a:solidFill>
                  <a:srgbClr val="007F00"/>
                </a:solidFill>
                <a:latin typeface="Calibri"/>
                <a:cs typeface="Calibri"/>
              </a:rPr>
              <a:t>exp </a:t>
            </a:r>
            <a:r>
              <a:rPr dirty="0" sz="800" spc="-25">
                <a:latin typeface="Calibri"/>
                <a:cs typeface="Calibri"/>
              </a:rPr>
              <a:t>28</a:t>
            </a:r>
            <a:endParaRPr sz="800">
              <a:latin typeface="Calibri"/>
              <a:cs typeface="Calibri"/>
            </a:endParaRPr>
          </a:p>
          <a:p>
            <a:pPr marL="253365" indent="-240665">
              <a:lnSpc>
                <a:spcPts val="905"/>
              </a:lnSpc>
              <a:buClr>
                <a:srgbClr val="000000"/>
              </a:buClr>
              <a:buAutoNum type="arabicPlain" startAt="29"/>
              <a:tabLst>
                <a:tab pos="253365" algn="l"/>
              </a:tabLst>
            </a:pPr>
            <a:r>
              <a:rPr dirty="0" sz="800" spc="65">
                <a:solidFill>
                  <a:srgbClr val="FF7F00"/>
                </a:solidFill>
                <a:latin typeface="Calibri"/>
                <a:cs typeface="Calibri"/>
              </a:rPr>
              <a:t>/</a:t>
            </a:r>
            <a:r>
              <a:rPr dirty="0" sz="800" spc="65">
                <a:solidFill>
                  <a:srgbClr val="FF7F00"/>
                </a:solidFill>
                <a:latin typeface="Segoe UI Symbol"/>
                <a:cs typeface="Segoe UI Symbol"/>
              </a:rPr>
              <a:t>∗</a:t>
            </a:r>
            <a:r>
              <a:rPr dirty="0" sz="800" spc="390">
                <a:solidFill>
                  <a:srgbClr val="FF7F00"/>
                </a:solidFill>
                <a:latin typeface="Segoe UI Symbol"/>
                <a:cs typeface="Segoe UI Symbol"/>
              </a:rPr>
              <a:t> </a:t>
            </a:r>
            <a:r>
              <a:rPr dirty="0" sz="800" spc="60">
                <a:solidFill>
                  <a:srgbClr val="FF7F00"/>
                </a:solidFill>
                <a:latin typeface="Calibri"/>
                <a:cs typeface="Calibri"/>
              </a:rPr>
              <a:t>Grammar</a:t>
            </a:r>
            <a:r>
              <a:rPr dirty="0" sz="800" spc="480">
                <a:solidFill>
                  <a:srgbClr val="FF7F00"/>
                </a:solidFill>
                <a:latin typeface="Calibri"/>
                <a:cs typeface="Calibri"/>
              </a:rPr>
              <a:t> </a:t>
            </a:r>
            <a:r>
              <a:rPr dirty="0" sz="800">
                <a:solidFill>
                  <a:srgbClr val="FF7F00"/>
                </a:solidFill>
                <a:latin typeface="Calibri"/>
                <a:cs typeface="Calibri"/>
              </a:rPr>
              <a:t>f</a:t>
            </a:r>
            <a:r>
              <a:rPr dirty="0" sz="800" spc="-50">
                <a:solidFill>
                  <a:srgbClr val="FF7F00"/>
                </a:solidFill>
                <a:latin typeface="Calibri"/>
                <a:cs typeface="Calibri"/>
              </a:rPr>
              <a:t> </a:t>
            </a:r>
            <a:r>
              <a:rPr dirty="0" sz="800" spc="-10">
                <a:solidFill>
                  <a:srgbClr val="FF7F00"/>
                </a:solidFill>
                <a:latin typeface="Calibri"/>
                <a:cs typeface="Calibri"/>
              </a:rPr>
              <a:t>o</a:t>
            </a:r>
            <a:r>
              <a:rPr dirty="0" sz="800" spc="-45">
                <a:solidFill>
                  <a:srgbClr val="FF7F00"/>
                </a:solidFill>
                <a:latin typeface="Calibri"/>
                <a:cs typeface="Calibri"/>
              </a:rPr>
              <a:t> </a:t>
            </a:r>
            <a:r>
              <a:rPr dirty="0" sz="800">
                <a:solidFill>
                  <a:srgbClr val="FF7F00"/>
                </a:solidFill>
                <a:latin typeface="Calibri"/>
                <a:cs typeface="Calibri"/>
              </a:rPr>
              <a:t>l</a:t>
            </a:r>
            <a:r>
              <a:rPr dirty="0" sz="800" spc="-45">
                <a:solidFill>
                  <a:srgbClr val="FF7F00"/>
                </a:solidFill>
                <a:latin typeface="Calibri"/>
                <a:cs typeface="Calibri"/>
              </a:rPr>
              <a:t> </a:t>
            </a:r>
            <a:r>
              <a:rPr dirty="0" sz="800">
                <a:solidFill>
                  <a:srgbClr val="FF7F00"/>
                </a:solidFill>
                <a:latin typeface="Calibri"/>
                <a:cs typeface="Calibri"/>
              </a:rPr>
              <a:t>l</a:t>
            </a:r>
            <a:r>
              <a:rPr dirty="0" sz="800" spc="-50">
                <a:solidFill>
                  <a:srgbClr val="FF7F00"/>
                </a:solidFill>
                <a:latin typeface="Calibri"/>
                <a:cs typeface="Calibri"/>
              </a:rPr>
              <a:t> </a:t>
            </a:r>
            <a:r>
              <a:rPr dirty="0" sz="800" spc="-10">
                <a:solidFill>
                  <a:srgbClr val="FF7F00"/>
                </a:solidFill>
                <a:latin typeface="Calibri"/>
                <a:cs typeface="Calibri"/>
              </a:rPr>
              <a:t>o</a:t>
            </a:r>
            <a:r>
              <a:rPr dirty="0" sz="800" spc="-45">
                <a:solidFill>
                  <a:srgbClr val="FF7F00"/>
                </a:solidFill>
                <a:latin typeface="Calibri"/>
                <a:cs typeface="Calibri"/>
              </a:rPr>
              <a:t> </a:t>
            </a:r>
            <a:r>
              <a:rPr dirty="0" sz="800">
                <a:solidFill>
                  <a:srgbClr val="FF7F00"/>
                </a:solidFill>
                <a:latin typeface="Calibri"/>
                <a:cs typeface="Calibri"/>
              </a:rPr>
              <a:t>w</a:t>
            </a:r>
            <a:r>
              <a:rPr dirty="0" sz="800" spc="-45">
                <a:solidFill>
                  <a:srgbClr val="FF7F00"/>
                </a:solidFill>
                <a:latin typeface="Calibri"/>
                <a:cs typeface="Calibri"/>
              </a:rPr>
              <a:t> </a:t>
            </a:r>
            <a:r>
              <a:rPr dirty="0" sz="800">
                <a:solidFill>
                  <a:srgbClr val="FF7F00"/>
                </a:solidFill>
                <a:latin typeface="Calibri"/>
                <a:cs typeface="Calibri"/>
              </a:rPr>
              <a:t>s</a:t>
            </a:r>
            <a:r>
              <a:rPr dirty="0" sz="800" spc="185">
                <a:solidFill>
                  <a:srgbClr val="FF7F00"/>
                </a:solidFill>
                <a:latin typeface="Calibri"/>
                <a:cs typeface="Calibri"/>
              </a:rPr>
              <a:t>  </a:t>
            </a:r>
            <a:r>
              <a:rPr dirty="0" sz="800" spc="40">
                <a:solidFill>
                  <a:srgbClr val="FF7F00"/>
                </a:solidFill>
                <a:latin typeface="Segoe UI Symbol"/>
                <a:cs typeface="Segoe UI Symbol"/>
              </a:rPr>
              <a:t>∗</a:t>
            </a:r>
            <a:r>
              <a:rPr dirty="0" sz="800" spc="40">
                <a:solidFill>
                  <a:srgbClr val="FF7F00"/>
                </a:solidFill>
                <a:latin typeface="Calibri"/>
                <a:cs typeface="Calibri"/>
              </a:rPr>
              <a:t>/</a:t>
            </a:r>
            <a:endParaRPr sz="800">
              <a:latin typeface="Calibri"/>
              <a:cs typeface="Calibri"/>
            </a:endParaRPr>
          </a:p>
          <a:p>
            <a:pPr marL="226060" indent="-213360">
              <a:lnSpc>
                <a:spcPts val="944"/>
              </a:lnSpc>
              <a:buAutoNum type="arabicPlain" startAt="29"/>
              <a:tabLst>
                <a:tab pos="226060" algn="l"/>
              </a:tabLst>
            </a:pPr>
            <a:r>
              <a:rPr dirty="0" sz="800" spc="30">
                <a:latin typeface="Calibri"/>
                <a:cs typeface="Calibri"/>
              </a:rPr>
              <a:t>%%</a:t>
            </a:r>
            <a:endParaRPr sz="800">
              <a:latin typeface="Calibri"/>
              <a:cs typeface="Calibri"/>
            </a:endParaRPr>
          </a:p>
          <a:p>
            <a:pPr marL="254000" indent="-241300">
              <a:lnSpc>
                <a:spcPts val="944"/>
              </a:lnSpc>
              <a:buClr>
                <a:srgbClr val="000000"/>
              </a:buClr>
              <a:buAutoNum type="arabicPlain" startAt="29"/>
              <a:tabLst>
                <a:tab pos="254000" algn="l"/>
              </a:tabLst>
            </a:pPr>
            <a:r>
              <a:rPr dirty="0" sz="800" spc="70">
                <a:solidFill>
                  <a:srgbClr val="007F00"/>
                </a:solidFill>
                <a:latin typeface="Calibri"/>
                <a:cs typeface="Calibri"/>
              </a:rPr>
              <a:t>exp</a:t>
            </a:r>
            <a:r>
              <a:rPr dirty="0" sz="800" spc="20">
                <a:solidFill>
                  <a:srgbClr val="007F00"/>
                </a:solidFill>
                <a:latin typeface="Calibri"/>
                <a:cs typeface="Calibri"/>
              </a:rPr>
              <a:t> </a:t>
            </a:r>
            <a:r>
              <a:rPr dirty="0" sz="800" spc="-50">
                <a:latin typeface="Calibri"/>
                <a:cs typeface="Calibri"/>
              </a:rPr>
              <a:t>:</a:t>
            </a:r>
            <a:endParaRPr sz="800">
              <a:latin typeface="Calibri"/>
              <a:cs typeface="Calibri"/>
            </a:endParaRPr>
          </a:p>
          <a:p>
            <a:pPr marL="12700">
              <a:lnSpc>
                <a:spcPts val="944"/>
              </a:lnSpc>
            </a:pPr>
            <a:r>
              <a:rPr dirty="0" sz="800" spc="-25">
                <a:latin typeface="Calibri"/>
                <a:cs typeface="Calibri"/>
              </a:rPr>
              <a:t>32</a:t>
            </a:r>
            <a:endParaRPr sz="800">
              <a:latin typeface="Calibri"/>
              <a:cs typeface="Calibri"/>
            </a:endParaRPr>
          </a:p>
          <a:p>
            <a:pPr marL="12700">
              <a:lnSpc>
                <a:spcPts val="944"/>
              </a:lnSpc>
            </a:pPr>
            <a:r>
              <a:rPr dirty="0" sz="800" spc="-25">
                <a:latin typeface="Calibri"/>
                <a:cs typeface="Calibri"/>
              </a:rPr>
              <a:t>33</a:t>
            </a:r>
            <a:endParaRPr sz="800">
              <a:latin typeface="Calibri"/>
              <a:cs typeface="Calibri"/>
            </a:endParaRPr>
          </a:p>
          <a:p>
            <a:pPr marL="12700">
              <a:lnSpc>
                <a:spcPts val="944"/>
              </a:lnSpc>
            </a:pPr>
            <a:r>
              <a:rPr dirty="0" sz="800" spc="-25">
                <a:latin typeface="Calibri"/>
                <a:cs typeface="Calibri"/>
              </a:rPr>
              <a:t>34</a:t>
            </a:r>
            <a:endParaRPr sz="800">
              <a:latin typeface="Calibri"/>
              <a:cs typeface="Calibri"/>
            </a:endParaRPr>
          </a:p>
          <a:p>
            <a:pPr marL="12700">
              <a:lnSpc>
                <a:spcPts val="944"/>
              </a:lnSpc>
            </a:pPr>
            <a:r>
              <a:rPr dirty="0" sz="800" spc="-25">
                <a:latin typeface="Calibri"/>
                <a:cs typeface="Calibri"/>
              </a:rPr>
              <a:t>35</a:t>
            </a:r>
            <a:endParaRPr sz="800">
              <a:latin typeface="Calibri"/>
              <a:cs typeface="Calibri"/>
            </a:endParaRPr>
          </a:p>
          <a:p>
            <a:pPr marL="12700">
              <a:lnSpc>
                <a:spcPts val="944"/>
              </a:lnSpc>
              <a:tabLst>
                <a:tab pos="263525" algn="l"/>
              </a:tabLst>
            </a:pPr>
            <a:r>
              <a:rPr dirty="0" sz="800" spc="-25">
                <a:latin typeface="Calibri"/>
                <a:cs typeface="Calibri"/>
              </a:rPr>
              <a:t>36</a:t>
            </a:r>
            <a:r>
              <a:rPr dirty="0" sz="800">
                <a:latin typeface="Calibri"/>
                <a:cs typeface="Calibri"/>
              </a:rPr>
              <a:t>	</a:t>
            </a:r>
            <a:r>
              <a:rPr dirty="0" sz="800" spc="-50">
                <a:latin typeface="Calibri"/>
                <a:cs typeface="Calibri"/>
              </a:rPr>
              <a:t>;</a:t>
            </a:r>
            <a:endParaRPr sz="800">
              <a:latin typeface="Calibri"/>
              <a:cs typeface="Calibri"/>
            </a:endParaRPr>
          </a:p>
          <a:p>
            <a:pPr marL="12700">
              <a:lnSpc>
                <a:spcPts val="944"/>
              </a:lnSpc>
            </a:pPr>
            <a:r>
              <a:rPr dirty="0" sz="800">
                <a:latin typeface="Calibri"/>
                <a:cs typeface="Calibri"/>
              </a:rPr>
              <a:t>37</a:t>
            </a:r>
            <a:r>
              <a:rPr dirty="0" sz="800" spc="260">
                <a:latin typeface="Calibri"/>
                <a:cs typeface="Calibri"/>
              </a:rPr>
              <a:t>  </a:t>
            </a:r>
            <a:r>
              <a:rPr dirty="0" sz="800" spc="20">
                <a:latin typeface="Calibri"/>
                <a:cs typeface="Calibri"/>
              </a:rPr>
              <a:t>%%</a:t>
            </a:r>
            <a:endParaRPr sz="800">
              <a:latin typeface="Calibri"/>
              <a:cs typeface="Calibri"/>
            </a:endParaRPr>
          </a:p>
          <a:p>
            <a:pPr marL="12700">
              <a:lnSpc>
                <a:spcPts val="944"/>
              </a:lnSpc>
            </a:pPr>
            <a:r>
              <a:rPr dirty="0" sz="800" spc="-25">
                <a:latin typeface="Calibri"/>
                <a:cs typeface="Calibri"/>
              </a:rPr>
              <a:t>38</a:t>
            </a:r>
            <a:endParaRPr sz="800">
              <a:latin typeface="Calibri"/>
              <a:cs typeface="Calibri"/>
            </a:endParaRPr>
          </a:p>
          <a:p>
            <a:pPr marL="257175" indent="-244475">
              <a:lnSpc>
                <a:spcPts val="944"/>
              </a:lnSpc>
              <a:buClr>
                <a:srgbClr val="000000"/>
              </a:buClr>
              <a:buFont typeface="Calibri"/>
              <a:buAutoNum type="arabicPlain" startAt="39"/>
              <a:tabLst>
                <a:tab pos="257175" algn="l"/>
              </a:tabLst>
            </a:pPr>
            <a:r>
              <a:rPr dirty="0" sz="800" spc="65" b="1">
                <a:solidFill>
                  <a:srgbClr val="00AEEF"/>
                </a:solidFill>
                <a:latin typeface="Georgia"/>
                <a:cs typeface="Georgia"/>
              </a:rPr>
              <a:t>int</a:t>
            </a:r>
            <a:r>
              <a:rPr dirty="0" sz="800" spc="434" b="1">
                <a:solidFill>
                  <a:srgbClr val="00AEEF"/>
                </a:solidFill>
                <a:latin typeface="Georgia"/>
                <a:cs typeface="Georgia"/>
              </a:rPr>
              <a:t> </a:t>
            </a:r>
            <a:r>
              <a:rPr dirty="0" sz="800" spc="70">
                <a:solidFill>
                  <a:srgbClr val="007F00"/>
                </a:solidFill>
                <a:latin typeface="Calibri"/>
                <a:cs typeface="Calibri"/>
              </a:rPr>
              <a:t>main</a:t>
            </a:r>
            <a:r>
              <a:rPr dirty="0" sz="800" spc="-50">
                <a:solidFill>
                  <a:srgbClr val="007F00"/>
                </a:solidFill>
                <a:latin typeface="Calibri"/>
                <a:cs typeface="Calibri"/>
              </a:rPr>
              <a:t> </a:t>
            </a:r>
            <a:r>
              <a:rPr dirty="0" sz="800" spc="90">
                <a:latin typeface="Calibri"/>
                <a:cs typeface="Calibri"/>
              </a:rPr>
              <a:t>(</a:t>
            </a:r>
            <a:r>
              <a:rPr dirty="0" sz="800" spc="495">
                <a:latin typeface="Calibri"/>
                <a:cs typeface="Calibri"/>
              </a:rPr>
              <a:t> </a:t>
            </a:r>
            <a:r>
              <a:rPr dirty="0" sz="800" spc="95">
                <a:solidFill>
                  <a:srgbClr val="007F00"/>
                </a:solidFill>
                <a:latin typeface="Calibri"/>
                <a:cs typeface="Calibri"/>
              </a:rPr>
              <a:t>argc</a:t>
            </a:r>
            <a:r>
              <a:rPr dirty="0" sz="800" spc="110">
                <a:solidFill>
                  <a:srgbClr val="007F00"/>
                </a:solidFill>
                <a:latin typeface="Calibri"/>
                <a:cs typeface="Calibri"/>
              </a:rPr>
              <a:t> </a:t>
            </a:r>
            <a:r>
              <a:rPr dirty="0" sz="800">
                <a:latin typeface="Calibri"/>
                <a:cs typeface="Calibri"/>
              </a:rPr>
              <a:t>,</a:t>
            </a:r>
            <a:r>
              <a:rPr dirty="0" sz="800" spc="185">
                <a:latin typeface="Calibri"/>
                <a:cs typeface="Calibri"/>
              </a:rPr>
              <a:t>  </a:t>
            </a:r>
            <a:r>
              <a:rPr dirty="0" sz="800" spc="110">
                <a:solidFill>
                  <a:srgbClr val="007F00"/>
                </a:solidFill>
                <a:latin typeface="Calibri"/>
                <a:cs typeface="Calibri"/>
              </a:rPr>
              <a:t>argv</a:t>
            </a:r>
            <a:r>
              <a:rPr dirty="0" sz="800" spc="160">
                <a:solidFill>
                  <a:srgbClr val="007F00"/>
                </a:solidFill>
                <a:latin typeface="Calibri"/>
                <a:cs typeface="Calibri"/>
              </a:rPr>
              <a:t>  </a:t>
            </a:r>
            <a:r>
              <a:rPr dirty="0" sz="800" spc="40">
                <a:latin typeface="Calibri"/>
                <a:cs typeface="Calibri"/>
              </a:rPr>
              <a:t>)</a:t>
            </a:r>
            <a:endParaRPr sz="800">
              <a:latin typeface="Calibri"/>
              <a:cs typeface="Calibri"/>
            </a:endParaRPr>
          </a:p>
          <a:p>
            <a:pPr marL="257175" indent="-244475">
              <a:lnSpc>
                <a:spcPts val="944"/>
              </a:lnSpc>
              <a:buClr>
                <a:srgbClr val="000000"/>
              </a:buClr>
              <a:buFont typeface="Calibri"/>
              <a:buAutoNum type="arabicPlain" startAt="39"/>
              <a:tabLst>
                <a:tab pos="257175" algn="l"/>
              </a:tabLst>
            </a:pPr>
            <a:r>
              <a:rPr dirty="0" sz="800" spc="65" b="1">
                <a:solidFill>
                  <a:srgbClr val="00AEEF"/>
                </a:solidFill>
                <a:latin typeface="Georgia"/>
                <a:cs typeface="Georgia"/>
              </a:rPr>
              <a:t>int</a:t>
            </a:r>
            <a:r>
              <a:rPr dirty="0" sz="800" spc="484" b="1">
                <a:solidFill>
                  <a:srgbClr val="00AEEF"/>
                </a:solidFill>
                <a:latin typeface="Georgia"/>
                <a:cs typeface="Georgia"/>
              </a:rPr>
              <a:t> </a:t>
            </a:r>
            <a:r>
              <a:rPr dirty="0" sz="800" spc="110">
                <a:solidFill>
                  <a:srgbClr val="007F00"/>
                </a:solidFill>
                <a:latin typeface="Calibri"/>
                <a:cs typeface="Calibri"/>
              </a:rPr>
              <a:t>argc</a:t>
            </a:r>
            <a:r>
              <a:rPr dirty="0" sz="800" spc="55">
                <a:solidFill>
                  <a:srgbClr val="007F00"/>
                </a:solidFill>
                <a:latin typeface="Calibri"/>
                <a:cs typeface="Calibri"/>
              </a:rPr>
              <a:t> </a:t>
            </a:r>
            <a:r>
              <a:rPr dirty="0" sz="800" spc="-50">
                <a:latin typeface="Calibri"/>
                <a:cs typeface="Calibri"/>
              </a:rPr>
              <a:t>;</a:t>
            </a:r>
            <a:endParaRPr sz="800">
              <a:latin typeface="Calibri"/>
              <a:cs typeface="Calibri"/>
            </a:endParaRPr>
          </a:p>
          <a:p>
            <a:pPr marL="250825" indent="-238125">
              <a:lnSpc>
                <a:spcPts val="944"/>
              </a:lnSpc>
              <a:buClr>
                <a:srgbClr val="000000"/>
              </a:buClr>
              <a:buFont typeface="Calibri"/>
              <a:buAutoNum type="arabicPlain" startAt="39"/>
              <a:tabLst>
                <a:tab pos="250825" algn="l"/>
              </a:tabLst>
            </a:pPr>
            <a:r>
              <a:rPr dirty="0" sz="800" b="1">
                <a:solidFill>
                  <a:srgbClr val="00AEEF"/>
                </a:solidFill>
                <a:latin typeface="Georgia"/>
                <a:cs typeface="Georgia"/>
              </a:rPr>
              <a:t>char</a:t>
            </a:r>
            <a:r>
              <a:rPr dirty="0" sz="800" spc="450" b="1">
                <a:solidFill>
                  <a:srgbClr val="00AEEF"/>
                </a:solidFill>
                <a:latin typeface="Georgia"/>
                <a:cs typeface="Georgia"/>
              </a:rPr>
              <a:t> </a:t>
            </a:r>
            <a:r>
              <a:rPr dirty="0" sz="800">
                <a:latin typeface="Segoe UI Symbol"/>
                <a:cs typeface="Segoe UI Symbol"/>
              </a:rPr>
              <a:t>∗∗</a:t>
            </a:r>
            <a:r>
              <a:rPr dirty="0" sz="800" spc="-70">
                <a:latin typeface="Segoe UI Symbol"/>
                <a:cs typeface="Segoe UI Symbol"/>
              </a:rPr>
              <a:t> </a:t>
            </a:r>
            <a:r>
              <a:rPr dirty="0" sz="800" spc="110">
                <a:solidFill>
                  <a:srgbClr val="007F00"/>
                </a:solidFill>
                <a:latin typeface="Calibri"/>
                <a:cs typeface="Calibri"/>
              </a:rPr>
              <a:t>argv</a:t>
            </a:r>
            <a:r>
              <a:rPr dirty="0" sz="800" spc="60">
                <a:solidFill>
                  <a:srgbClr val="007F00"/>
                </a:solidFill>
                <a:latin typeface="Calibri"/>
                <a:cs typeface="Calibri"/>
              </a:rPr>
              <a:t> </a:t>
            </a:r>
            <a:r>
              <a:rPr dirty="0" sz="800" spc="-50">
                <a:latin typeface="Calibri"/>
                <a:cs typeface="Calibri"/>
              </a:rPr>
              <a:t>;</a:t>
            </a:r>
            <a:endParaRPr sz="800">
              <a:latin typeface="Calibri"/>
              <a:cs typeface="Calibri"/>
            </a:endParaRPr>
          </a:p>
          <a:p>
            <a:pPr marL="12700">
              <a:lnSpc>
                <a:spcPts val="944"/>
              </a:lnSpc>
              <a:tabLst>
                <a:tab pos="509905" algn="l"/>
              </a:tabLst>
            </a:pPr>
            <a:r>
              <a:rPr dirty="0" sz="800" spc="-25">
                <a:latin typeface="Calibri"/>
                <a:cs typeface="Calibri"/>
              </a:rPr>
              <a:t>42</a:t>
            </a:r>
            <a:r>
              <a:rPr dirty="0" sz="800">
                <a:latin typeface="Calibri"/>
                <a:cs typeface="Calibri"/>
              </a:rPr>
              <a:t>	</a:t>
            </a:r>
            <a:r>
              <a:rPr dirty="0" sz="800" spc="-50" i="1">
                <a:latin typeface="Verdana"/>
                <a:cs typeface="Verdana"/>
              </a:rPr>
              <a:t>{</a:t>
            </a:r>
            <a:endParaRPr sz="800">
              <a:latin typeface="Verdana"/>
              <a:cs typeface="Verdana"/>
            </a:endParaRPr>
          </a:p>
          <a:p>
            <a:pPr marL="12700">
              <a:lnSpc>
                <a:spcPts val="944"/>
              </a:lnSpc>
              <a:tabLst>
                <a:tab pos="491490" algn="l"/>
                <a:tab pos="1608455" algn="l"/>
              </a:tabLst>
            </a:pPr>
            <a:r>
              <a:rPr dirty="0" sz="800" spc="-25">
                <a:latin typeface="Calibri"/>
                <a:cs typeface="Calibri"/>
              </a:rPr>
              <a:t>43</a:t>
            </a:r>
            <a:r>
              <a:rPr dirty="0" sz="800">
                <a:latin typeface="Calibri"/>
                <a:cs typeface="Calibri"/>
              </a:rPr>
              <a:t>	</a:t>
            </a:r>
            <a:r>
              <a:rPr dirty="0" sz="800" spc="130">
                <a:latin typeface="Calibri"/>
                <a:cs typeface="Calibri"/>
              </a:rPr>
              <a:t>++</a:t>
            </a:r>
            <a:r>
              <a:rPr dirty="0" sz="800" spc="130">
                <a:solidFill>
                  <a:srgbClr val="007F00"/>
                </a:solidFill>
                <a:latin typeface="Calibri"/>
                <a:cs typeface="Calibri"/>
              </a:rPr>
              <a:t>argv</a:t>
            </a:r>
            <a:r>
              <a:rPr dirty="0" sz="800" spc="95">
                <a:solidFill>
                  <a:srgbClr val="007F00"/>
                </a:solidFill>
                <a:latin typeface="Calibri"/>
                <a:cs typeface="Calibri"/>
              </a:rPr>
              <a:t> </a:t>
            </a:r>
            <a:r>
              <a:rPr dirty="0" sz="800">
                <a:latin typeface="Calibri"/>
                <a:cs typeface="Calibri"/>
              </a:rPr>
              <a:t>,</a:t>
            </a:r>
            <a:r>
              <a:rPr dirty="0" sz="800" spc="355">
                <a:latin typeface="Calibri"/>
                <a:cs typeface="Calibri"/>
              </a:rPr>
              <a:t> </a:t>
            </a:r>
            <a:r>
              <a:rPr dirty="0" sz="800" spc="50">
                <a:latin typeface="Segoe UI Symbol"/>
                <a:cs typeface="Segoe UI Symbol"/>
              </a:rPr>
              <a:t>−−</a:t>
            </a:r>
            <a:r>
              <a:rPr dirty="0" sz="800" spc="50">
                <a:solidFill>
                  <a:srgbClr val="007F00"/>
                </a:solidFill>
                <a:latin typeface="Calibri"/>
                <a:cs typeface="Calibri"/>
              </a:rPr>
              <a:t>a</a:t>
            </a:r>
            <a:r>
              <a:rPr dirty="0" sz="800" spc="-85">
                <a:solidFill>
                  <a:srgbClr val="007F00"/>
                </a:solidFill>
                <a:latin typeface="Calibri"/>
                <a:cs typeface="Calibri"/>
              </a:rPr>
              <a:t> </a:t>
            </a:r>
            <a:r>
              <a:rPr dirty="0" sz="800" spc="105">
                <a:solidFill>
                  <a:srgbClr val="007F00"/>
                </a:solidFill>
                <a:latin typeface="Calibri"/>
                <a:cs typeface="Calibri"/>
              </a:rPr>
              <a:t>rgc</a:t>
            </a:r>
            <a:r>
              <a:rPr dirty="0" sz="800" spc="60">
                <a:solidFill>
                  <a:srgbClr val="007F00"/>
                </a:solidFill>
                <a:latin typeface="Calibri"/>
                <a:cs typeface="Calibri"/>
              </a:rPr>
              <a:t> </a:t>
            </a:r>
            <a:r>
              <a:rPr dirty="0" sz="800" spc="-50">
                <a:latin typeface="Calibri"/>
                <a:cs typeface="Calibri"/>
              </a:rPr>
              <a:t>;</a:t>
            </a:r>
            <a:r>
              <a:rPr dirty="0" sz="800">
                <a:latin typeface="Calibri"/>
                <a:cs typeface="Calibri"/>
              </a:rPr>
              <a:t>	</a:t>
            </a:r>
            <a:r>
              <a:rPr dirty="0" sz="800" spc="65">
                <a:solidFill>
                  <a:srgbClr val="FF7F00"/>
                </a:solidFill>
                <a:latin typeface="Calibri"/>
                <a:cs typeface="Calibri"/>
              </a:rPr>
              <a:t>/</a:t>
            </a:r>
            <a:r>
              <a:rPr dirty="0" sz="800" spc="65">
                <a:solidFill>
                  <a:srgbClr val="FF7F00"/>
                </a:solidFill>
                <a:latin typeface="Segoe UI Symbol"/>
                <a:cs typeface="Segoe UI Symbol"/>
              </a:rPr>
              <a:t>∗</a:t>
            </a:r>
            <a:r>
              <a:rPr dirty="0" sz="800" spc="140">
                <a:solidFill>
                  <a:srgbClr val="FF7F00"/>
                </a:solidFill>
                <a:latin typeface="Segoe UI Symbol"/>
                <a:cs typeface="Segoe UI Symbol"/>
              </a:rPr>
              <a:t>  </a:t>
            </a:r>
            <a:r>
              <a:rPr dirty="0" sz="800">
                <a:solidFill>
                  <a:srgbClr val="FF7F00"/>
                </a:solidFill>
                <a:latin typeface="Calibri"/>
                <a:cs typeface="Calibri"/>
              </a:rPr>
              <a:t>s</a:t>
            </a:r>
            <a:r>
              <a:rPr dirty="0" sz="800" spc="-65">
                <a:solidFill>
                  <a:srgbClr val="FF7F00"/>
                </a:solidFill>
                <a:latin typeface="Calibri"/>
                <a:cs typeface="Calibri"/>
              </a:rPr>
              <a:t> </a:t>
            </a:r>
            <a:r>
              <a:rPr dirty="0" sz="800" spc="125">
                <a:solidFill>
                  <a:srgbClr val="FF7F00"/>
                </a:solidFill>
                <a:latin typeface="Calibri"/>
                <a:cs typeface="Calibri"/>
              </a:rPr>
              <a:t>kip</a:t>
            </a:r>
            <a:r>
              <a:rPr dirty="0" sz="800" spc="190">
                <a:solidFill>
                  <a:srgbClr val="FF7F00"/>
                </a:solidFill>
                <a:latin typeface="Calibri"/>
                <a:cs typeface="Calibri"/>
              </a:rPr>
              <a:t>  </a:t>
            </a:r>
            <a:r>
              <a:rPr dirty="0" sz="800" spc="90">
                <a:solidFill>
                  <a:srgbClr val="FF7F00"/>
                </a:solidFill>
                <a:latin typeface="Calibri"/>
                <a:cs typeface="Calibri"/>
              </a:rPr>
              <a:t>over</a:t>
            </a:r>
            <a:r>
              <a:rPr dirty="0" sz="800" spc="160">
                <a:solidFill>
                  <a:srgbClr val="FF7F00"/>
                </a:solidFill>
                <a:latin typeface="Calibri"/>
                <a:cs typeface="Calibri"/>
              </a:rPr>
              <a:t>  </a:t>
            </a:r>
            <a:r>
              <a:rPr dirty="0" sz="800" spc="85">
                <a:solidFill>
                  <a:srgbClr val="FF7F00"/>
                </a:solidFill>
                <a:latin typeface="Calibri"/>
                <a:cs typeface="Calibri"/>
              </a:rPr>
              <a:t>program</a:t>
            </a:r>
            <a:r>
              <a:rPr dirty="0" sz="800" spc="425">
                <a:solidFill>
                  <a:srgbClr val="FF7F00"/>
                </a:solidFill>
                <a:latin typeface="Calibri"/>
                <a:cs typeface="Calibri"/>
              </a:rPr>
              <a:t> </a:t>
            </a:r>
            <a:r>
              <a:rPr dirty="0" sz="800">
                <a:solidFill>
                  <a:srgbClr val="FF7F00"/>
                </a:solidFill>
                <a:latin typeface="Calibri"/>
                <a:cs typeface="Calibri"/>
              </a:rPr>
              <a:t>name</a:t>
            </a:r>
            <a:r>
              <a:rPr dirty="0" sz="800" spc="415">
                <a:solidFill>
                  <a:srgbClr val="FF7F00"/>
                </a:solidFill>
                <a:latin typeface="Calibri"/>
                <a:cs typeface="Calibri"/>
              </a:rPr>
              <a:t> </a:t>
            </a:r>
            <a:r>
              <a:rPr dirty="0" sz="800" spc="40">
                <a:solidFill>
                  <a:srgbClr val="FF7F00"/>
                </a:solidFill>
                <a:latin typeface="Segoe UI Symbol"/>
                <a:cs typeface="Segoe UI Symbol"/>
              </a:rPr>
              <a:t>∗</a:t>
            </a:r>
            <a:r>
              <a:rPr dirty="0" sz="800" spc="40">
                <a:solidFill>
                  <a:srgbClr val="FF7F00"/>
                </a:solidFill>
                <a:latin typeface="Calibri"/>
                <a:cs typeface="Calibri"/>
              </a:rPr>
              <a:t>/</a:t>
            </a:r>
            <a:endParaRPr sz="800">
              <a:latin typeface="Calibri"/>
              <a:cs typeface="Calibri"/>
            </a:endParaRPr>
          </a:p>
          <a:p>
            <a:pPr marL="523240" indent="-510540">
              <a:lnSpc>
                <a:spcPts val="944"/>
              </a:lnSpc>
              <a:buClr>
                <a:srgbClr val="000000"/>
              </a:buClr>
              <a:buFont typeface="Calibri"/>
              <a:buAutoNum type="arabicPlain" startAt="44"/>
              <a:tabLst>
                <a:tab pos="523240" algn="l"/>
              </a:tabLst>
            </a:pPr>
            <a:r>
              <a:rPr dirty="0" sz="800" spc="-25" b="1">
                <a:solidFill>
                  <a:srgbClr val="00AEEF"/>
                </a:solidFill>
                <a:latin typeface="Georgia"/>
                <a:cs typeface="Georgia"/>
              </a:rPr>
              <a:t>i</a:t>
            </a:r>
            <a:r>
              <a:rPr dirty="0" sz="800" spc="-55" b="1">
                <a:solidFill>
                  <a:srgbClr val="00AEEF"/>
                </a:solidFill>
                <a:latin typeface="Georgia"/>
                <a:cs typeface="Georgia"/>
              </a:rPr>
              <a:t> </a:t>
            </a:r>
            <a:r>
              <a:rPr dirty="0" sz="800" b="1">
                <a:solidFill>
                  <a:srgbClr val="00AEEF"/>
                </a:solidFill>
                <a:latin typeface="Georgia"/>
                <a:cs typeface="Georgia"/>
              </a:rPr>
              <a:t>f</a:t>
            </a:r>
            <a:r>
              <a:rPr dirty="0" sz="800" spc="165" b="1">
                <a:solidFill>
                  <a:srgbClr val="00AEEF"/>
                </a:solidFill>
                <a:latin typeface="Georgia"/>
                <a:cs typeface="Georgia"/>
              </a:rPr>
              <a:t>  </a:t>
            </a:r>
            <a:r>
              <a:rPr dirty="0" sz="800" spc="90">
                <a:latin typeface="Calibri"/>
                <a:cs typeface="Calibri"/>
              </a:rPr>
              <a:t>(</a:t>
            </a:r>
            <a:r>
              <a:rPr dirty="0" sz="800" spc="165">
                <a:latin typeface="Calibri"/>
                <a:cs typeface="Calibri"/>
              </a:rPr>
              <a:t>  </a:t>
            </a:r>
            <a:r>
              <a:rPr dirty="0" sz="800" spc="110">
                <a:solidFill>
                  <a:srgbClr val="007F00"/>
                </a:solidFill>
                <a:latin typeface="Calibri"/>
                <a:cs typeface="Calibri"/>
              </a:rPr>
              <a:t>argc</a:t>
            </a:r>
            <a:r>
              <a:rPr dirty="0" sz="800" spc="315">
                <a:solidFill>
                  <a:srgbClr val="007F00"/>
                </a:solidFill>
                <a:latin typeface="Calibri"/>
                <a:cs typeface="Calibri"/>
              </a:rPr>
              <a:t> </a:t>
            </a:r>
            <a:r>
              <a:rPr dirty="0" sz="800" spc="254" i="1">
                <a:latin typeface="Calibri"/>
                <a:cs typeface="Calibri"/>
              </a:rPr>
              <a:t>&gt;</a:t>
            </a:r>
            <a:r>
              <a:rPr dirty="0" sz="800" spc="310" i="1">
                <a:latin typeface="Calibri"/>
                <a:cs typeface="Calibri"/>
              </a:rPr>
              <a:t> </a:t>
            </a:r>
            <a:r>
              <a:rPr dirty="0" sz="800">
                <a:latin typeface="Calibri"/>
                <a:cs typeface="Calibri"/>
              </a:rPr>
              <a:t>0</a:t>
            </a:r>
            <a:r>
              <a:rPr dirty="0" sz="800" spc="445">
                <a:latin typeface="Calibri"/>
                <a:cs typeface="Calibri"/>
              </a:rPr>
              <a:t> </a:t>
            </a:r>
            <a:r>
              <a:rPr dirty="0" sz="800" spc="40">
                <a:latin typeface="Calibri"/>
                <a:cs typeface="Calibri"/>
              </a:rPr>
              <a:t>)</a:t>
            </a:r>
            <a:endParaRPr sz="800">
              <a:latin typeface="Calibri"/>
              <a:cs typeface="Calibri"/>
            </a:endParaRPr>
          </a:p>
          <a:p>
            <a:pPr marL="1031875" indent="-1019175">
              <a:lnSpc>
                <a:spcPts val="944"/>
              </a:lnSpc>
              <a:buClr>
                <a:srgbClr val="000000"/>
              </a:buClr>
              <a:buAutoNum type="arabicPlain" startAt="44"/>
              <a:tabLst>
                <a:tab pos="1031875" algn="l"/>
              </a:tabLst>
            </a:pPr>
            <a:r>
              <a:rPr dirty="0" sz="800" spc="125">
                <a:solidFill>
                  <a:srgbClr val="007F00"/>
                </a:solidFill>
                <a:latin typeface="Calibri"/>
                <a:cs typeface="Calibri"/>
              </a:rPr>
              <a:t>yyin</a:t>
            </a:r>
            <a:r>
              <a:rPr dirty="0" sz="800" spc="340">
                <a:solidFill>
                  <a:srgbClr val="007F00"/>
                </a:solidFill>
                <a:latin typeface="Calibri"/>
                <a:cs typeface="Calibri"/>
              </a:rPr>
              <a:t> </a:t>
            </a:r>
            <a:r>
              <a:rPr dirty="0" sz="800" spc="254">
                <a:latin typeface="Calibri"/>
                <a:cs typeface="Calibri"/>
              </a:rPr>
              <a:t>=</a:t>
            </a:r>
            <a:r>
              <a:rPr dirty="0" sz="800" spc="295">
                <a:latin typeface="Calibri"/>
                <a:cs typeface="Calibri"/>
              </a:rPr>
              <a:t> </a:t>
            </a:r>
            <a:r>
              <a:rPr dirty="0" sz="800" b="1">
                <a:solidFill>
                  <a:srgbClr val="00AEEF"/>
                </a:solidFill>
                <a:latin typeface="Georgia"/>
                <a:cs typeface="Georgia"/>
              </a:rPr>
              <a:t>fopen</a:t>
            </a:r>
            <a:r>
              <a:rPr dirty="0" sz="800" spc="-75" b="1">
                <a:solidFill>
                  <a:srgbClr val="00AEEF"/>
                </a:solidFill>
                <a:latin typeface="Georgia"/>
                <a:cs typeface="Georgia"/>
              </a:rPr>
              <a:t> </a:t>
            </a:r>
            <a:r>
              <a:rPr dirty="0" sz="800" spc="90">
                <a:latin typeface="Calibri"/>
                <a:cs typeface="Calibri"/>
              </a:rPr>
              <a:t>(</a:t>
            </a:r>
            <a:r>
              <a:rPr dirty="0" sz="800" spc="165">
                <a:latin typeface="Calibri"/>
                <a:cs typeface="Calibri"/>
              </a:rPr>
              <a:t>  </a:t>
            </a:r>
            <a:r>
              <a:rPr dirty="0" sz="800" spc="110">
                <a:solidFill>
                  <a:srgbClr val="007F00"/>
                </a:solidFill>
                <a:latin typeface="Calibri"/>
                <a:cs typeface="Calibri"/>
              </a:rPr>
              <a:t>argv</a:t>
            </a:r>
            <a:r>
              <a:rPr dirty="0" sz="800" spc="60">
                <a:solidFill>
                  <a:srgbClr val="007F00"/>
                </a:solidFill>
                <a:latin typeface="Calibri"/>
                <a:cs typeface="Calibri"/>
              </a:rPr>
              <a:t> </a:t>
            </a:r>
            <a:r>
              <a:rPr dirty="0" sz="800" spc="-20">
                <a:latin typeface="Calibri"/>
                <a:cs typeface="Calibri"/>
              </a:rPr>
              <a:t>[</a:t>
            </a:r>
            <a:r>
              <a:rPr dirty="0" sz="800" spc="-30">
                <a:latin typeface="Calibri"/>
                <a:cs typeface="Calibri"/>
              </a:rPr>
              <a:t> </a:t>
            </a:r>
            <a:r>
              <a:rPr dirty="0" sz="800">
                <a:latin typeface="Calibri"/>
                <a:cs typeface="Calibri"/>
              </a:rPr>
              <a:t>0</a:t>
            </a:r>
            <a:r>
              <a:rPr dirty="0" sz="800" spc="-25">
                <a:latin typeface="Calibri"/>
                <a:cs typeface="Calibri"/>
              </a:rPr>
              <a:t> </a:t>
            </a:r>
            <a:r>
              <a:rPr dirty="0" sz="800">
                <a:latin typeface="Calibri"/>
                <a:cs typeface="Calibri"/>
              </a:rPr>
              <a:t>]</a:t>
            </a:r>
            <a:r>
              <a:rPr dirty="0" sz="800" spc="125">
                <a:latin typeface="Calibri"/>
                <a:cs typeface="Calibri"/>
              </a:rPr>
              <a:t> </a:t>
            </a:r>
            <a:r>
              <a:rPr dirty="0" sz="800">
                <a:latin typeface="Calibri"/>
                <a:cs typeface="Calibri"/>
              </a:rPr>
              <a:t>,</a:t>
            </a:r>
            <a:r>
              <a:rPr dirty="0" sz="800" spc="175">
                <a:latin typeface="Calibri"/>
                <a:cs typeface="Calibri"/>
              </a:rPr>
              <a:t>  </a:t>
            </a:r>
            <a:r>
              <a:rPr dirty="0" sz="800" spc="95">
                <a:solidFill>
                  <a:srgbClr val="FF0000"/>
                </a:solidFill>
                <a:latin typeface="Calibri"/>
                <a:cs typeface="Calibri"/>
              </a:rPr>
              <a:t>"</a:t>
            </a:r>
            <a:r>
              <a:rPr dirty="0" sz="800" spc="-95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800" spc="160">
                <a:solidFill>
                  <a:srgbClr val="FF0000"/>
                </a:solidFill>
                <a:latin typeface="Calibri"/>
                <a:cs typeface="Calibri"/>
              </a:rPr>
              <a:t>r"</a:t>
            </a:r>
            <a:r>
              <a:rPr dirty="0" sz="800" spc="175">
                <a:solidFill>
                  <a:srgbClr val="FF0000"/>
                </a:solidFill>
                <a:latin typeface="Calibri"/>
                <a:cs typeface="Calibri"/>
              </a:rPr>
              <a:t>  </a:t>
            </a:r>
            <a:r>
              <a:rPr dirty="0" sz="800" spc="90">
                <a:latin typeface="Calibri"/>
                <a:cs typeface="Calibri"/>
              </a:rPr>
              <a:t>)</a:t>
            </a:r>
            <a:r>
              <a:rPr dirty="0" sz="800" spc="-30">
                <a:latin typeface="Calibri"/>
                <a:cs typeface="Calibri"/>
              </a:rPr>
              <a:t> </a:t>
            </a:r>
            <a:r>
              <a:rPr dirty="0" sz="800" spc="-50">
                <a:latin typeface="Calibri"/>
                <a:cs typeface="Calibri"/>
              </a:rPr>
              <a:t>;</a:t>
            </a:r>
            <a:endParaRPr sz="800">
              <a:latin typeface="Calibri"/>
              <a:cs typeface="Calibri"/>
            </a:endParaRPr>
          </a:p>
          <a:p>
            <a:pPr marL="516890" indent="-504190">
              <a:lnSpc>
                <a:spcPts val="944"/>
              </a:lnSpc>
              <a:buClr>
                <a:srgbClr val="000000"/>
              </a:buClr>
              <a:buFont typeface="Calibri"/>
              <a:buAutoNum type="arabicPlain" startAt="44"/>
              <a:tabLst>
                <a:tab pos="516890" algn="l"/>
              </a:tabLst>
            </a:pPr>
            <a:r>
              <a:rPr dirty="0" sz="800" spc="30" b="1">
                <a:solidFill>
                  <a:srgbClr val="00AEEF"/>
                </a:solidFill>
                <a:latin typeface="Georgia"/>
                <a:cs typeface="Georgia"/>
              </a:rPr>
              <a:t>else</a:t>
            </a:r>
            <a:endParaRPr sz="800">
              <a:latin typeface="Georgia"/>
              <a:cs typeface="Georgia"/>
            </a:endParaRPr>
          </a:p>
          <a:p>
            <a:pPr marL="12700" marR="2402205" indent="1019175">
              <a:lnSpc>
                <a:spcPts val="950"/>
              </a:lnSpc>
              <a:spcBef>
                <a:spcPts val="35"/>
              </a:spcBef>
              <a:buClr>
                <a:srgbClr val="000000"/>
              </a:buClr>
              <a:buAutoNum type="arabicPlain" startAt="44"/>
              <a:tabLst>
                <a:tab pos="1031875" algn="l"/>
              </a:tabLst>
            </a:pPr>
            <a:r>
              <a:rPr dirty="0" sz="800" spc="125">
                <a:solidFill>
                  <a:srgbClr val="007F00"/>
                </a:solidFill>
                <a:latin typeface="Calibri"/>
                <a:cs typeface="Calibri"/>
              </a:rPr>
              <a:t>yyin</a:t>
            </a:r>
            <a:r>
              <a:rPr dirty="0" sz="800" spc="335">
                <a:solidFill>
                  <a:srgbClr val="007F00"/>
                </a:solidFill>
                <a:latin typeface="Calibri"/>
                <a:cs typeface="Calibri"/>
              </a:rPr>
              <a:t> </a:t>
            </a:r>
            <a:r>
              <a:rPr dirty="0" sz="800" spc="254">
                <a:latin typeface="Calibri"/>
                <a:cs typeface="Calibri"/>
              </a:rPr>
              <a:t>=</a:t>
            </a:r>
            <a:r>
              <a:rPr dirty="0" sz="800" spc="370">
                <a:latin typeface="Calibri"/>
                <a:cs typeface="Calibri"/>
              </a:rPr>
              <a:t> </a:t>
            </a:r>
            <a:r>
              <a:rPr dirty="0" sz="800">
                <a:solidFill>
                  <a:srgbClr val="007F00"/>
                </a:solidFill>
                <a:latin typeface="Calibri"/>
                <a:cs typeface="Calibri"/>
              </a:rPr>
              <a:t>s</a:t>
            </a:r>
            <a:r>
              <a:rPr dirty="0" sz="800" spc="-65">
                <a:solidFill>
                  <a:srgbClr val="007F00"/>
                </a:solidFill>
                <a:latin typeface="Calibri"/>
                <a:cs typeface="Calibri"/>
              </a:rPr>
              <a:t> </a:t>
            </a:r>
            <a:r>
              <a:rPr dirty="0" sz="800" spc="110">
                <a:solidFill>
                  <a:srgbClr val="007F00"/>
                </a:solidFill>
                <a:latin typeface="Calibri"/>
                <a:cs typeface="Calibri"/>
              </a:rPr>
              <a:t>td</a:t>
            </a:r>
            <a:r>
              <a:rPr dirty="0" sz="800" spc="-60">
                <a:solidFill>
                  <a:srgbClr val="007F00"/>
                </a:solidFill>
                <a:latin typeface="Calibri"/>
                <a:cs typeface="Calibri"/>
              </a:rPr>
              <a:t> </a:t>
            </a:r>
            <a:r>
              <a:rPr dirty="0" sz="800" spc="100">
                <a:solidFill>
                  <a:srgbClr val="007F00"/>
                </a:solidFill>
                <a:latin typeface="Calibri"/>
                <a:cs typeface="Calibri"/>
              </a:rPr>
              <a:t>in</a:t>
            </a:r>
            <a:r>
              <a:rPr dirty="0" sz="800" spc="75">
                <a:solidFill>
                  <a:srgbClr val="007F00"/>
                </a:solidFill>
                <a:latin typeface="Calibri"/>
                <a:cs typeface="Calibri"/>
              </a:rPr>
              <a:t> </a:t>
            </a:r>
            <a:r>
              <a:rPr dirty="0" sz="800" spc="-50">
                <a:latin typeface="Calibri"/>
                <a:cs typeface="Calibri"/>
              </a:rPr>
              <a:t>;</a:t>
            </a:r>
            <a:r>
              <a:rPr dirty="0" sz="800" spc="500">
                <a:latin typeface="Calibri"/>
                <a:cs typeface="Calibri"/>
              </a:rPr>
              <a:t> </a:t>
            </a:r>
            <a:r>
              <a:rPr dirty="0" sz="800" spc="-25">
                <a:latin typeface="Calibri"/>
                <a:cs typeface="Calibri"/>
              </a:rPr>
              <a:t>48</a:t>
            </a:r>
            <a:endParaRPr sz="800">
              <a:latin typeface="Calibri"/>
              <a:cs typeface="Calibri"/>
            </a:endParaRPr>
          </a:p>
          <a:p>
            <a:pPr marL="12700">
              <a:lnSpc>
                <a:spcPts val="905"/>
              </a:lnSpc>
              <a:tabLst>
                <a:tab pos="253365" algn="l"/>
              </a:tabLst>
            </a:pPr>
            <a:r>
              <a:rPr dirty="0" sz="800" spc="-25">
                <a:latin typeface="Calibri"/>
                <a:cs typeface="Calibri"/>
              </a:rPr>
              <a:t>49</a:t>
            </a:r>
            <a:r>
              <a:rPr dirty="0" sz="800">
                <a:latin typeface="Calibri"/>
                <a:cs typeface="Calibri"/>
              </a:rPr>
              <a:t>	</a:t>
            </a:r>
            <a:r>
              <a:rPr dirty="0" sz="800" spc="110">
                <a:solidFill>
                  <a:srgbClr val="FF7F00"/>
                </a:solidFill>
                <a:latin typeface="Calibri"/>
                <a:cs typeface="Calibri"/>
              </a:rPr>
              <a:t>//</a:t>
            </a:r>
            <a:endParaRPr sz="800">
              <a:latin typeface="Calibri"/>
              <a:cs typeface="Calibri"/>
            </a:endParaRPr>
          </a:p>
          <a:p>
            <a:pPr marL="12700">
              <a:lnSpc>
                <a:spcPts val="944"/>
              </a:lnSpc>
            </a:pPr>
            <a:r>
              <a:rPr dirty="0" sz="800" spc="-25">
                <a:latin typeface="Calibri"/>
                <a:cs typeface="Calibri"/>
              </a:rPr>
              <a:t>50</a:t>
            </a:r>
            <a:endParaRPr sz="800">
              <a:latin typeface="Calibri"/>
              <a:cs typeface="Calibri"/>
            </a:endParaRPr>
          </a:p>
          <a:p>
            <a:pPr marL="12700">
              <a:lnSpc>
                <a:spcPts val="944"/>
              </a:lnSpc>
            </a:pPr>
            <a:r>
              <a:rPr dirty="0" sz="800" spc="-25">
                <a:latin typeface="Calibri"/>
                <a:cs typeface="Calibri"/>
              </a:rPr>
              <a:t>51</a:t>
            </a:r>
            <a:endParaRPr sz="800">
              <a:latin typeface="Calibri"/>
              <a:cs typeface="Calibri"/>
            </a:endParaRPr>
          </a:p>
          <a:p>
            <a:pPr marL="12700">
              <a:lnSpc>
                <a:spcPts val="944"/>
              </a:lnSpc>
            </a:pPr>
            <a:r>
              <a:rPr dirty="0" sz="800" spc="-25">
                <a:latin typeface="Calibri"/>
                <a:cs typeface="Calibri"/>
              </a:rPr>
              <a:t>52</a:t>
            </a:r>
            <a:endParaRPr sz="800">
              <a:latin typeface="Calibri"/>
              <a:cs typeface="Calibri"/>
            </a:endParaRPr>
          </a:p>
          <a:p>
            <a:pPr marL="252095" indent="-239395">
              <a:lnSpc>
                <a:spcPts val="944"/>
              </a:lnSpc>
              <a:buClr>
                <a:srgbClr val="000000"/>
              </a:buClr>
              <a:buFont typeface="Calibri"/>
              <a:buAutoNum type="arabicPlain" startAt="53"/>
              <a:tabLst>
                <a:tab pos="252095" algn="l"/>
                <a:tab pos="2189480" algn="l"/>
              </a:tabLst>
            </a:pPr>
            <a:r>
              <a:rPr dirty="0" sz="800" spc="10" b="1">
                <a:solidFill>
                  <a:srgbClr val="00AEEF"/>
                </a:solidFill>
                <a:latin typeface="Georgia"/>
                <a:cs typeface="Georgia"/>
              </a:rPr>
              <a:t>void</a:t>
            </a:r>
            <a:r>
              <a:rPr dirty="0" sz="800" spc="155" b="1">
                <a:solidFill>
                  <a:srgbClr val="00AEEF"/>
                </a:solidFill>
                <a:latin typeface="Georgia"/>
                <a:cs typeface="Georgia"/>
              </a:rPr>
              <a:t>  </a:t>
            </a:r>
            <a:r>
              <a:rPr dirty="0" sz="800" spc="114">
                <a:solidFill>
                  <a:srgbClr val="007F00"/>
                </a:solidFill>
                <a:latin typeface="Calibri"/>
                <a:cs typeface="Calibri"/>
              </a:rPr>
              <a:t>yye</a:t>
            </a:r>
            <a:r>
              <a:rPr dirty="0" sz="800" spc="-65">
                <a:solidFill>
                  <a:srgbClr val="007F00"/>
                </a:solidFill>
                <a:latin typeface="Calibri"/>
                <a:cs typeface="Calibri"/>
              </a:rPr>
              <a:t> </a:t>
            </a:r>
            <a:r>
              <a:rPr dirty="0" sz="800" spc="100">
                <a:solidFill>
                  <a:srgbClr val="007F00"/>
                </a:solidFill>
                <a:latin typeface="Calibri"/>
                <a:cs typeface="Calibri"/>
              </a:rPr>
              <a:t>rro</a:t>
            </a:r>
            <a:r>
              <a:rPr dirty="0" sz="800" spc="-65">
                <a:solidFill>
                  <a:srgbClr val="007F00"/>
                </a:solidFill>
                <a:latin typeface="Calibri"/>
                <a:cs typeface="Calibri"/>
              </a:rPr>
              <a:t> </a:t>
            </a:r>
            <a:r>
              <a:rPr dirty="0" sz="800" spc="50">
                <a:solidFill>
                  <a:srgbClr val="007F00"/>
                </a:solidFill>
                <a:latin typeface="Calibri"/>
                <a:cs typeface="Calibri"/>
              </a:rPr>
              <a:t>r</a:t>
            </a:r>
            <a:r>
              <a:rPr dirty="0" sz="800" spc="200">
                <a:solidFill>
                  <a:srgbClr val="007F00"/>
                </a:solidFill>
                <a:latin typeface="Calibri"/>
                <a:cs typeface="Calibri"/>
              </a:rPr>
              <a:t>  </a:t>
            </a:r>
            <a:r>
              <a:rPr dirty="0" sz="800" spc="90">
                <a:latin typeface="Calibri"/>
                <a:cs typeface="Calibri"/>
              </a:rPr>
              <a:t>(</a:t>
            </a:r>
            <a:r>
              <a:rPr dirty="0" sz="800" spc="-25">
                <a:latin typeface="Calibri"/>
                <a:cs typeface="Calibri"/>
              </a:rPr>
              <a:t> </a:t>
            </a:r>
            <a:r>
              <a:rPr dirty="0" sz="800" spc="10" b="1">
                <a:solidFill>
                  <a:srgbClr val="00AEEF"/>
                </a:solidFill>
                <a:latin typeface="Georgia"/>
                <a:cs typeface="Georgia"/>
              </a:rPr>
              <a:t>const</a:t>
            </a:r>
            <a:r>
              <a:rPr dirty="0" sz="800" spc="440" b="1">
                <a:solidFill>
                  <a:srgbClr val="00AEEF"/>
                </a:solidFill>
                <a:latin typeface="Georgia"/>
                <a:cs typeface="Georgia"/>
              </a:rPr>
              <a:t> </a:t>
            </a:r>
            <a:r>
              <a:rPr dirty="0" sz="800" spc="10" b="1">
                <a:solidFill>
                  <a:srgbClr val="00AEEF"/>
                </a:solidFill>
                <a:latin typeface="Georgia"/>
                <a:cs typeface="Georgia"/>
              </a:rPr>
              <a:t>char</a:t>
            </a:r>
            <a:r>
              <a:rPr dirty="0" sz="800" spc="-120" b="1">
                <a:solidFill>
                  <a:srgbClr val="00AEEF"/>
                </a:solidFill>
                <a:latin typeface="Georgia"/>
                <a:cs typeface="Georgia"/>
              </a:rPr>
              <a:t> </a:t>
            </a:r>
            <a:r>
              <a:rPr dirty="0" sz="800" spc="10">
                <a:latin typeface="Segoe UI Symbol"/>
                <a:cs typeface="Segoe UI Symbol"/>
              </a:rPr>
              <a:t>∗</a:t>
            </a:r>
            <a:r>
              <a:rPr dirty="0" sz="800" spc="495">
                <a:latin typeface="Segoe UI Symbol"/>
                <a:cs typeface="Segoe UI Symbol"/>
              </a:rPr>
              <a:t> </a:t>
            </a:r>
            <a:r>
              <a:rPr dirty="0" sz="800" spc="10">
                <a:solidFill>
                  <a:srgbClr val="007F00"/>
                </a:solidFill>
                <a:latin typeface="Calibri"/>
                <a:cs typeface="Calibri"/>
              </a:rPr>
              <a:t>s </a:t>
            </a:r>
            <a:r>
              <a:rPr dirty="0" sz="800" spc="40">
                <a:latin typeface="Calibri"/>
                <a:cs typeface="Calibri"/>
              </a:rPr>
              <a:t>)</a:t>
            </a:r>
            <a:r>
              <a:rPr dirty="0" sz="800">
                <a:latin typeface="Calibri"/>
                <a:cs typeface="Calibri"/>
              </a:rPr>
              <a:t>	</a:t>
            </a:r>
            <a:r>
              <a:rPr dirty="0" sz="800" spc="65">
                <a:solidFill>
                  <a:srgbClr val="FF7F00"/>
                </a:solidFill>
                <a:latin typeface="Calibri"/>
                <a:cs typeface="Calibri"/>
              </a:rPr>
              <a:t>/</a:t>
            </a:r>
            <a:r>
              <a:rPr dirty="0" sz="800" spc="65">
                <a:solidFill>
                  <a:srgbClr val="FF7F00"/>
                </a:solidFill>
                <a:latin typeface="Segoe UI Symbol"/>
                <a:cs typeface="Segoe UI Symbol"/>
              </a:rPr>
              <a:t>∗</a:t>
            </a:r>
            <a:r>
              <a:rPr dirty="0" sz="800" spc="484">
                <a:solidFill>
                  <a:srgbClr val="FF7F00"/>
                </a:solidFill>
                <a:latin typeface="Segoe UI Symbol"/>
                <a:cs typeface="Segoe UI Symbol"/>
              </a:rPr>
              <a:t> </a:t>
            </a:r>
            <a:r>
              <a:rPr dirty="0" sz="800" spc="130">
                <a:solidFill>
                  <a:srgbClr val="FF7F00"/>
                </a:solidFill>
                <a:latin typeface="Calibri"/>
                <a:cs typeface="Calibri"/>
              </a:rPr>
              <a:t>Calle</a:t>
            </a:r>
            <a:r>
              <a:rPr dirty="0" sz="800" spc="-85">
                <a:solidFill>
                  <a:srgbClr val="FF7F00"/>
                </a:solidFill>
                <a:latin typeface="Calibri"/>
                <a:cs typeface="Calibri"/>
              </a:rPr>
              <a:t> </a:t>
            </a:r>
            <a:r>
              <a:rPr dirty="0" sz="800">
                <a:solidFill>
                  <a:srgbClr val="FF7F00"/>
                </a:solidFill>
                <a:latin typeface="Calibri"/>
                <a:cs typeface="Calibri"/>
              </a:rPr>
              <a:t>d</a:t>
            </a:r>
            <a:r>
              <a:rPr dirty="0" sz="800" spc="470">
                <a:solidFill>
                  <a:srgbClr val="FF7F00"/>
                </a:solidFill>
                <a:latin typeface="Calibri"/>
                <a:cs typeface="Calibri"/>
              </a:rPr>
              <a:t> </a:t>
            </a:r>
            <a:r>
              <a:rPr dirty="0" sz="800" spc="75">
                <a:solidFill>
                  <a:srgbClr val="FF7F00"/>
                </a:solidFill>
                <a:latin typeface="Calibri"/>
                <a:cs typeface="Calibri"/>
              </a:rPr>
              <a:t>by</a:t>
            </a:r>
            <a:r>
              <a:rPr dirty="0" sz="800" spc="465">
                <a:solidFill>
                  <a:srgbClr val="FF7F00"/>
                </a:solidFill>
                <a:latin typeface="Calibri"/>
                <a:cs typeface="Calibri"/>
              </a:rPr>
              <a:t> </a:t>
            </a:r>
            <a:r>
              <a:rPr dirty="0" sz="800" spc="114">
                <a:solidFill>
                  <a:srgbClr val="FF7F00"/>
                </a:solidFill>
                <a:latin typeface="Calibri"/>
                <a:cs typeface="Calibri"/>
              </a:rPr>
              <a:t>yyparse</a:t>
            </a:r>
            <a:r>
              <a:rPr dirty="0" sz="800" spc="470">
                <a:solidFill>
                  <a:srgbClr val="FF7F00"/>
                </a:solidFill>
                <a:latin typeface="Calibri"/>
                <a:cs typeface="Calibri"/>
              </a:rPr>
              <a:t> </a:t>
            </a:r>
            <a:r>
              <a:rPr dirty="0" sz="800">
                <a:solidFill>
                  <a:srgbClr val="FF7F00"/>
                </a:solidFill>
                <a:latin typeface="Calibri"/>
                <a:cs typeface="Calibri"/>
              </a:rPr>
              <a:t>on</a:t>
            </a:r>
            <a:r>
              <a:rPr dirty="0" sz="800" spc="165">
                <a:solidFill>
                  <a:srgbClr val="FF7F00"/>
                </a:solidFill>
                <a:latin typeface="Calibri"/>
                <a:cs typeface="Calibri"/>
              </a:rPr>
              <a:t>  </a:t>
            </a:r>
            <a:r>
              <a:rPr dirty="0" sz="800" spc="-30">
                <a:solidFill>
                  <a:srgbClr val="FF7F00"/>
                </a:solidFill>
                <a:latin typeface="Calibri"/>
                <a:cs typeface="Calibri"/>
              </a:rPr>
              <a:t>e</a:t>
            </a:r>
            <a:r>
              <a:rPr dirty="0" sz="800" spc="-55">
                <a:solidFill>
                  <a:srgbClr val="FF7F00"/>
                </a:solidFill>
                <a:latin typeface="Calibri"/>
                <a:cs typeface="Calibri"/>
              </a:rPr>
              <a:t> </a:t>
            </a:r>
            <a:r>
              <a:rPr dirty="0" sz="800" spc="50">
                <a:solidFill>
                  <a:srgbClr val="FF7F00"/>
                </a:solidFill>
                <a:latin typeface="Calibri"/>
                <a:cs typeface="Calibri"/>
              </a:rPr>
              <a:t>r</a:t>
            </a:r>
            <a:r>
              <a:rPr dirty="0" sz="800" spc="-55">
                <a:solidFill>
                  <a:srgbClr val="FF7F00"/>
                </a:solidFill>
                <a:latin typeface="Calibri"/>
                <a:cs typeface="Calibri"/>
              </a:rPr>
              <a:t> </a:t>
            </a:r>
            <a:r>
              <a:rPr dirty="0" sz="800" spc="50">
                <a:solidFill>
                  <a:srgbClr val="FF7F00"/>
                </a:solidFill>
                <a:latin typeface="Calibri"/>
                <a:cs typeface="Calibri"/>
              </a:rPr>
              <a:t>r</a:t>
            </a:r>
            <a:r>
              <a:rPr dirty="0" sz="800" spc="-55">
                <a:solidFill>
                  <a:srgbClr val="FF7F00"/>
                </a:solidFill>
                <a:latin typeface="Calibri"/>
                <a:cs typeface="Calibri"/>
              </a:rPr>
              <a:t> </a:t>
            </a:r>
            <a:r>
              <a:rPr dirty="0" sz="800" spc="-10">
                <a:solidFill>
                  <a:srgbClr val="FF7F00"/>
                </a:solidFill>
                <a:latin typeface="Calibri"/>
                <a:cs typeface="Calibri"/>
              </a:rPr>
              <a:t>o</a:t>
            </a:r>
            <a:r>
              <a:rPr dirty="0" sz="800" spc="-55">
                <a:solidFill>
                  <a:srgbClr val="FF7F00"/>
                </a:solidFill>
                <a:latin typeface="Calibri"/>
                <a:cs typeface="Calibri"/>
              </a:rPr>
              <a:t> </a:t>
            </a:r>
            <a:r>
              <a:rPr dirty="0" sz="800" spc="50">
                <a:solidFill>
                  <a:srgbClr val="FF7F00"/>
                </a:solidFill>
                <a:latin typeface="Calibri"/>
                <a:cs typeface="Calibri"/>
              </a:rPr>
              <a:t>r</a:t>
            </a:r>
            <a:r>
              <a:rPr dirty="0" sz="800" spc="170">
                <a:solidFill>
                  <a:srgbClr val="FF7F00"/>
                </a:solidFill>
                <a:latin typeface="Calibri"/>
                <a:cs typeface="Calibri"/>
              </a:rPr>
              <a:t>  </a:t>
            </a:r>
            <a:r>
              <a:rPr dirty="0" sz="800" spc="40">
                <a:solidFill>
                  <a:srgbClr val="FF7F00"/>
                </a:solidFill>
                <a:latin typeface="Segoe UI Symbol"/>
                <a:cs typeface="Segoe UI Symbol"/>
              </a:rPr>
              <a:t>∗</a:t>
            </a:r>
            <a:r>
              <a:rPr dirty="0" sz="800" spc="40">
                <a:solidFill>
                  <a:srgbClr val="FF7F00"/>
                </a:solidFill>
                <a:latin typeface="Calibri"/>
                <a:cs typeface="Calibri"/>
              </a:rPr>
              <a:t>/</a:t>
            </a:r>
            <a:endParaRPr sz="800">
              <a:latin typeface="Calibri"/>
              <a:cs typeface="Calibri"/>
            </a:endParaRPr>
          </a:p>
          <a:p>
            <a:pPr marL="252095" indent="-239395">
              <a:lnSpc>
                <a:spcPts val="944"/>
              </a:lnSpc>
              <a:buFont typeface="Calibri"/>
              <a:buAutoNum type="arabicPlain" startAt="53"/>
              <a:tabLst>
                <a:tab pos="252095" algn="l"/>
              </a:tabLst>
            </a:pPr>
            <a:r>
              <a:rPr dirty="0" sz="800" spc="-50" i="1">
                <a:latin typeface="Verdana"/>
                <a:cs typeface="Verdana"/>
              </a:rPr>
              <a:t>{</a:t>
            </a:r>
            <a:endParaRPr sz="800">
              <a:latin typeface="Verdana"/>
              <a:cs typeface="Verdana"/>
            </a:endParaRPr>
          </a:p>
          <a:p>
            <a:pPr marL="386715" indent="-374015">
              <a:lnSpc>
                <a:spcPts val="944"/>
              </a:lnSpc>
              <a:buClr>
                <a:srgbClr val="000000"/>
              </a:buClr>
              <a:buFont typeface="Calibri"/>
              <a:buAutoNum type="arabicPlain" startAt="53"/>
              <a:tabLst>
                <a:tab pos="386715" algn="l"/>
              </a:tabLst>
            </a:pPr>
            <a:r>
              <a:rPr dirty="0" sz="800" spc="75" b="1">
                <a:solidFill>
                  <a:srgbClr val="00AEEF"/>
                </a:solidFill>
                <a:latin typeface="Georgia"/>
                <a:cs typeface="Georgia"/>
              </a:rPr>
              <a:t>printf</a:t>
            </a:r>
            <a:r>
              <a:rPr dirty="0" sz="800" spc="490" b="1">
                <a:solidFill>
                  <a:srgbClr val="00AEEF"/>
                </a:solidFill>
                <a:latin typeface="Georgia"/>
                <a:cs typeface="Georgia"/>
              </a:rPr>
              <a:t> </a:t>
            </a:r>
            <a:r>
              <a:rPr dirty="0" sz="800" spc="90">
                <a:latin typeface="Calibri"/>
                <a:cs typeface="Calibri"/>
              </a:rPr>
              <a:t>(</a:t>
            </a:r>
            <a:r>
              <a:rPr dirty="0" sz="800" spc="-45">
                <a:latin typeface="Calibri"/>
                <a:cs typeface="Calibri"/>
              </a:rPr>
              <a:t> </a:t>
            </a:r>
            <a:r>
              <a:rPr dirty="0" sz="800" spc="95">
                <a:solidFill>
                  <a:srgbClr val="FF0000"/>
                </a:solidFill>
                <a:latin typeface="Calibri"/>
                <a:cs typeface="Calibri"/>
              </a:rPr>
              <a:t>"</a:t>
            </a:r>
            <a:r>
              <a:rPr dirty="0" sz="800" spc="-65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800" spc="145">
                <a:solidFill>
                  <a:srgbClr val="FF0000"/>
                </a:solidFill>
                <a:latin typeface="Calibri"/>
                <a:cs typeface="Calibri"/>
              </a:rPr>
              <a:t>Error</a:t>
            </a:r>
            <a:r>
              <a:rPr dirty="0" sz="800" spc="45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800" spc="185">
                <a:solidFill>
                  <a:srgbClr val="FF0000"/>
                </a:solidFill>
                <a:latin typeface="Calibri"/>
                <a:cs typeface="Calibri"/>
              </a:rPr>
              <a:t>at:</a:t>
            </a:r>
            <a:r>
              <a:rPr dirty="0" sz="800" spc="42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800" spc="-165">
                <a:solidFill>
                  <a:srgbClr val="FF0000"/>
                </a:solidFill>
                <a:latin typeface="Calibri"/>
                <a:cs typeface="Calibri"/>
              </a:rPr>
              <a:t>%</a:t>
            </a:r>
            <a:r>
              <a:rPr dirty="0" sz="800" spc="-10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800" spc="145">
                <a:solidFill>
                  <a:srgbClr val="FF0000"/>
                </a:solidFill>
                <a:latin typeface="Calibri"/>
                <a:cs typeface="Calibri"/>
              </a:rPr>
              <a:t>s\</a:t>
            </a:r>
            <a:r>
              <a:rPr dirty="0" sz="800" spc="-10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800" spc="85">
                <a:solidFill>
                  <a:srgbClr val="FF0000"/>
                </a:solidFill>
                <a:latin typeface="Calibri"/>
                <a:cs typeface="Calibri"/>
              </a:rPr>
              <a:t>n"</a:t>
            </a:r>
            <a:r>
              <a:rPr dirty="0" sz="800" spc="5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800">
                <a:latin typeface="Calibri"/>
                <a:cs typeface="Calibri"/>
              </a:rPr>
              <a:t>,</a:t>
            </a:r>
            <a:r>
              <a:rPr dirty="0" sz="800" spc="165">
                <a:latin typeface="Calibri"/>
                <a:cs typeface="Calibri"/>
              </a:rPr>
              <a:t>  </a:t>
            </a:r>
            <a:r>
              <a:rPr dirty="0" sz="800">
                <a:solidFill>
                  <a:srgbClr val="007F00"/>
                </a:solidFill>
                <a:latin typeface="Calibri"/>
                <a:cs typeface="Calibri"/>
              </a:rPr>
              <a:t>s</a:t>
            </a:r>
            <a:r>
              <a:rPr dirty="0" sz="800" spc="60">
                <a:solidFill>
                  <a:srgbClr val="007F00"/>
                </a:solidFill>
                <a:latin typeface="Calibri"/>
                <a:cs typeface="Calibri"/>
              </a:rPr>
              <a:t> </a:t>
            </a:r>
            <a:r>
              <a:rPr dirty="0" sz="800" spc="90">
                <a:latin typeface="Calibri"/>
                <a:cs typeface="Calibri"/>
              </a:rPr>
              <a:t>)</a:t>
            </a:r>
            <a:r>
              <a:rPr dirty="0" sz="800" spc="-30">
                <a:latin typeface="Calibri"/>
                <a:cs typeface="Calibri"/>
              </a:rPr>
              <a:t> </a:t>
            </a:r>
            <a:r>
              <a:rPr dirty="0" sz="800" spc="-50">
                <a:latin typeface="Calibri"/>
                <a:cs typeface="Calibri"/>
              </a:rPr>
              <a:t>;</a:t>
            </a:r>
            <a:endParaRPr sz="800">
              <a:latin typeface="Calibri"/>
              <a:cs typeface="Calibri"/>
            </a:endParaRPr>
          </a:p>
          <a:p>
            <a:pPr marL="391795" indent="-379095">
              <a:lnSpc>
                <a:spcPts val="944"/>
              </a:lnSpc>
              <a:buClr>
                <a:srgbClr val="000000"/>
              </a:buClr>
              <a:buAutoNum type="arabicPlain" startAt="53"/>
              <a:tabLst>
                <a:tab pos="391795" algn="l"/>
              </a:tabLst>
            </a:pPr>
            <a:r>
              <a:rPr dirty="0" sz="800" spc="-30">
                <a:solidFill>
                  <a:srgbClr val="007F00"/>
                </a:solidFill>
                <a:latin typeface="Calibri"/>
                <a:cs typeface="Calibri"/>
              </a:rPr>
              <a:t>e</a:t>
            </a:r>
            <a:r>
              <a:rPr dirty="0" sz="800" spc="-50">
                <a:solidFill>
                  <a:srgbClr val="007F00"/>
                </a:solidFill>
                <a:latin typeface="Calibri"/>
                <a:cs typeface="Calibri"/>
              </a:rPr>
              <a:t> </a:t>
            </a:r>
            <a:r>
              <a:rPr dirty="0" sz="800" spc="90">
                <a:solidFill>
                  <a:srgbClr val="007F00"/>
                </a:solidFill>
                <a:latin typeface="Calibri"/>
                <a:cs typeface="Calibri"/>
              </a:rPr>
              <a:t>x</a:t>
            </a:r>
            <a:r>
              <a:rPr dirty="0" sz="800" spc="-45">
                <a:solidFill>
                  <a:srgbClr val="007F00"/>
                </a:solidFill>
                <a:latin typeface="Calibri"/>
                <a:cs typeface="Calibri"/>
              </a:rPr>
              <a:t> </a:t>
            </a:r>
            <a:r>
              <a:rPr dirty="0" sz="800">
                <a:solidFill>
                  <a:srgbClr val="007F00"/>
                </a:solidFill>
                <a:latin typeface="Calibri"/>
                <a:cs typeface="Calibri"/>
              </a:rPr>
              <a:t>i</a:t>
            </a:r>
            <a:r>
              <a:rPr dirty="0" sz="800" spc="-45">
                <a:solidFill>
                  <a:srgbClr val="007F00"/>
                </a:solidFill>
                <a:latin typeface="Calibri"/>
                <a:cs typeface="Calibri"/>
              </a:rPr>
              <a:t> </a:t>
            </a:r>
            <a:r>
              <a:rPr dirty="0" sz="800" spc="65">
                <a:solidFill>
                  <a:srgbClr val="007F00"/>
                </a:solidFill>
                <a:latin typeface="Calibri"/>
                <a:cs typeface="Calibri"/>
              </a:rPr>
              <a:t>t</a:t>
            </a:r>
            <a:r>
              <a:rPr dirty="0" sz="800" spc="105">
                <a:solidFill>
                  <a:srgbClr val="007F00"/>
                </a:solidFill>
                <a:latin typeface="Calibri"/>
                <a:cs typeface="Calibri"/>
              </a:rPr>
              <a:t> </a:t>
            </a:r>
            <a:r>
              <a:rPr dirty="0" sz="800" spc="90">
                <a:latin typeface="Calibri"/>
                <a:cs typeface="Calibri"/>
              </a:rPr>
              <a:t>(</a:t>
            </a:r>
            <a:r>
              <a:rPr dirty="0" sz="800" spc="-30">
                <a:latin typeface="Calibri"/>
                <a:cs typeface="Calibri"/>
              </a:rPr>
              <a:t> </a:t>
            </a:r>
            <a:r>
              <a:rPr dirty="0" sz="800">
                <a:latin typeface="Calibri"/>
                <a:cs typeface="Calibri"/>
              </a:rPr>
              <a:t>1</a:t>
            </a:r>
            <a:r>
              <a:rPr dirty="0" sz="800" spc="-30">
                <a:latin typeface="Calibri"/>
                <a:cs typeface="Calibri"/>
              </a:rPr>
              <a:t> </a:t>
            </a:r>
            <a:r>
              <a:rPr dirty="0" sz="800" spc="90">
                <a:latin typeface="Calibri"/>
                <a:cs typeface="Calibri"/>
              </a:rPr>
              <a:t>)</a:t>
            </a:r>
            <a:r>
              <a:rPr dirty="0" sz="800" spc="-30">
                <a:latin typeface="Calibri"/>
                <a:cs typeface="Calibri"/>
              </a:rPr>
              <a:t> </a:t>
            </a:r>
            <a:r>
              <a:rPr dirty="0" sz="800" spc="-50">
                <a:latin typeface="Calibri"/>
                <a:cs typeface="Calibri"/>
              </a:rPr>
              <a:t>;</a:t>
            </a:r>
            <a:endParaRPr sz="800">
              <a:latin typeface="Calibri"/>
              <a:cs typeface="Calibri"/>
            </a:endParaRPr>
          </a:p>
          <a:p>
            <a:pPr marL="12700">
              <a:lnSpc>
                <a:spcPts val="955"/>
              </a:lnSpc>
              <a:tabLst>
                <a:tab pos="252095" algn="l"/>
              </a:tabLst>
            </a:pPr>
            <a:r>
              <a:rPr dirty="0" sz="800" spc="-25">
                <a:latin typeface="Calibri"/>
                <a:cs typeface="Calibri"/>
              </a:rPr>
              <a:t>57</a:t>
            </a:r>
            <a:r>
              <a:rPr dirty="0" sz="800">
                <a:latin typeface="Calibri"/>
                <a:cs typeface="Calibri"/>
              </a:rPr>
              <a:t>	</a:t>
            </a:r>
            <a:r>
              <a:rPr dirty="0" sz="800" spc="-50" i="1">
                <a:latin typeface="Verdana"/>
                <a:cs typeface="Verdana"/>
              </a:rPr>
              <a:t>}</a:t>
            </a:r>
            <a:endParaRPr sz="800">
              <a:latin typeface="Verdana"/>
              <a:cs typeface="Verdana"/>
            </a:endParaRPr>
          </a:p>
        </p:txBody>
      </p:sp>
      <p:grpSp>
        <p:nvGrpSpPr>
          <p:cNvPr id="368" name="object 368" descr=""/>
          <p:cNvGrpSpPr/>
          <p:nvPr/>
        </p:nvGrpSpPr>
        <p:grpSpPr>
          <a:xfrm>
            <a:off x="543610" y="8179079"/>
            <a:ext cx="6566534" cy="43180"/>
            <a:chOff x="543610" y="8179079"/>
            <a:chExt cx="6566534" cy="43180"/>
          </a:xfrm>
        </p:grpSpPr>
        <p:sp>
          <p:nvSpPr>
            <p:cNvPr id="369" name="object 369" descr=""/>
            <p:cNvSpPr/>
            <p:nvPr/>
          </p:nvSpPr>
          <p:spPr>
            <a:xfrm>
              <a:off x="543610" y="8179079"/>
              <a:ext cx="6566534" cy="43180"/>
            </a:xfrm>
            <a:custGeom>
              <a:avLst/>
              <a:gdLst/>
              <a:ahLst/>
              <a:cxnLst/>
              <a:rect l="l" t="t" r="r" b="b"/>
              <a:pathLst>
                <a:path w="6566534" h="43179">
                  <a:moveTo>
                    <a:pt x="6566039" y="0"/>
                  </a:moveTo>
                  <a:lnTo>
                    <a:pt x="0" y="0"/>
                  </a:lnTo>
                  <a:lnTo>
                    <a:pt x="0" y="43014"/>
                  </a:lnTo>
                  <a:lnTo>
                    <a:pt x="6566039" y="43014"/>
                  </a:lnTo>
                  <a:lnTo>
                    <a:pt x="6566039" y="0"/>
                  </a:lnTo>
                  <a:close/>
                </a:path>
              </a:pathLst>
            </a:custGeom>
            <a:solidFill>
              <a:srgbClr val="F2F2F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70" name="object 370" descr=""/>
            <p:cNvSpPr/>
            <p:nvPr/>
          </p:nvSpPr>
          <p:spPr>
            <a:xfrm>
              <a:off x="546138" y="8179079"/>
              <a:ext cx="0" cy="43180"/>
            </a:xfrm>
            <a:custGeom>
              <a:avLst/>
              <a:gdLst/>
              <a:ahLst/>
              <a:cxnLst/>
              <a:rect l="l" t="t" r="r" b="b"/>
              <a:pathLst>
                <a:path w="0" h="43179">
                  <a:moveTo>
                    <a:pt x="0" y="43014"/>
                  </a:moveTo>
                  <a:lnTo>
                    <a:pt x="0" y="0"/>
                  </a:lnTo>
                </a:path>
              </a:pathLst>
            </a:custGeom>
            <a:ln w="505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71" name="object 371" descr=""/>
            <p:cNvSpPr/>
            <p:nvPr/>
          </p:nvSpPr>
          <p:spPr>
            <a:xfrm>
              <a:off x="543610" y="8219567"/>
              <a:ext cx="43180" cy="0"/>
            </a:xfrm>
            <a:custGeom>
              <a:avLst/>
              <a:gdLst/>
              <a:ahLst/>
              <a:cxnLst/>
              <a:rect l="l" t="t" r="r" b="b"/>
              <a:pathLst>
                <a:path w="43179" h="0">
                  <a:moveTo>
                    <a:pt x="0" y="0"/>
                  </a:moveTo>
                  <a:lnTo>
                    <a:pt x="43014" y="0"/>
                  </a:lnTo>
                </a:path>
              </a:pathLst>
            </a:custGeom>
            <a:ln w="505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72" name="object 372" descr=""/>
            <p:cNvSpPr/>
            <p:nvPr/>
          </p:nvSpPr>
          <p:spPr>
            <a:xfrm>
              <a:off x="586625" y="8219567"/>
              <a:ext cx="6480175" cy="0"/>
            </a:xfrm>
            <a:custGeom>
              <a:avLst/>
              <a:gdLst/>
              <a:ahLst/>
              <a:cxnLst/>
              <a:rect l="l" t="t" r="r" b="b"/>
              <a:pathLst>
                <a:path w="6480175" h="0">
                  <a:moveTo>
                    <a:pt x="0" y="0"/>
                  </a:moveTo>
                  <a:lnTo>
                    <a:pt x="6479997" y="0"/>
                  </a:lnTo>
                </a:path>
              </a:pathLst>
            </a:custGeom>
            <a:ln w="505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73" name="object 373" descr=""/>
            <p:cNvSpPr/>
            <p:nvPr/>
          </p:nvSpPr>
          <p:spPr>
            <a:xfrm>
              <a:off x="7066622" y="8219567"/>
              <a:ext cx="43180" cy="0"/>
            </a:xfrm>
            <a:custGeom>
              <a:avLst/>
              <a:gdLst/>
              <a:ahLst/>
              <a:cxnLst/>
              <a:rect l="l" t="t" r="r" b="b"/>
              <a:pathLst>
                <a:path w="43179" h="0">
                  <a:moveTo>
                    <a:pt x="0" y="0"/>
                  </a:moveTo>
                  <a:lnTo>
                    <a:pt x="43014" y="0"/>
                  </a:lnTo>
                </a:path>
              </a:pathLst>
            </a:custGeom>
            <a:ln w="505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74" name="object 374" descr=""/>
            <p:cNvSpPr/>
            <p:nvPr/>
          </p:nvSpPr>
          <p:spPr>
            <a:xfrm>
              <a:off x="7107123" y="8179079"/>
              <a:ext cx="0" cy="43180"/>
            </a:xfrm>
            <a:custGeom>
              <a:avLst/>
              <a:gdLst/>
              <a:ahLst/>
              <a:cxnLst/>
              <a:rect l="l" t="t" r="r" b="b"/>
              <a:pathLst>
                <a:path w="0" h="43179">
                  <a:moveTo>
                    <a:pt x="0" y="43014"/>
                  </a:moveTo>
                  <a:lnTo>
                    <a:pt x="0" y="0"/>
                  </a:lnTo>
                </a:path>
              </a:pathLst>
            </a:custGeom>
            <a:ln w="505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375" name="object 375" descr=""/>
          <p:cNvSpPr txBox="1"/>
          <p:nvPr/>
        </p:nvSpPr>
        <p:spPr>
          <a:xfrm>
            <a:off x="339852" y="8354859"/>
            <a:ext cx="133350" cy="1589405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66040">
              <a:lnSpc>
                <a:spcPts val="955"/>
              </a:lnSpc>
              <a:spcBef>
                <a:spcPts val="95"/>
              </a:spcBef>
            </a:pPr>
            <a:r>
              <a:rPr dirty="0" sz="800" spc="-50">
                <a:latin typeface="Calibri"/>
                <a:cs typeface="Calibri"/>
              </a:rPr>
              <a:t>1</a:t>
            </a:r>
            <a:endParaRPr sz="800">
              <a:latin typeface="Calibri"/>
              <a:cs typeface="Calibri"/>
            </a:endParaRPr>
          </a:p>
          <a:p>
            <a:pPr marL="66040">
              <a:lnSpc>
                <a:spcPts val="944"/>
              </a:lnSpc>
            </a:pPr>
            <a:r>
              <a:rPr dirty="0" sz="800" spc="-50">
                <a:latin typeface="Calibri"/>
                <a:cs typeface="Calibri"/>
              </a:rPr>
              <a:t>2</a:t>
            </a:r>
            <a:endParaRPr sz="800">
              <a:latin typeface="Calibri"/>
              <a:cs typeface="Calibri"/>
            </a:endParaRPr>
          </a:p>
          <a:p>
            <a:pPr marL="66040">
              <a:lnSpc>
                <a:spcPts val="944"/>
              </a:lnSpc>
            </a:pPr>
            <a:r>
              <a:rPr dirty="0" sz="800" spc="-50">
                <a:latin typeface="Calibri"/>
                <a:cs typeface="Calibri"/>
              </a:rPr>
              <a:t>3</a:t>
            </a:r>
            <a:endParaRPr sz="800">
              <a:latin typeface="Calibri"/>
              <a:cs typeface="Calibri"/>
            </a:endParaRPr>
          </a:p>
          <a:p>
            <a:pPr marL="66040">
              <a:lnSpc>
                <a:spcPts val="944"/>
              </a:lnSpc>
            </a:pPr>
            <a:r>
              <a:rPr dirty="0" sz="800" spc="-50">
                <a:latin typeface="Calibri"/>
                <a:cs typeface="Calibri"/>
              </a:rPr>
              <a:t>4</a:t>
            </a:r>
            <a:endParaRPr sz="800">
              <a:latin typeface="Calibri"/>
              <a:cs typeface="Calibri"/>
            </a:endParaRPr>
          </a:p>
          <a:p>
            <a:pPr marL="66040">
              <a:lnSpc>
                <a:spcPts val="944"/>
              </a:lnSpc>
            </a:pPr>
            <a:r>
              <a:rPr dirty="0" sz="800" spc="-50">
                <a:latin typeface="Calibri"/>
                <a:cs typeface="Calibri"/>
              </a:rPr>
              <a:t>5</a:t>
            </a:r>
            <a:endParaRPr sz="800">
              <a:latin typeface="Calibri"/>
              <a:cs typeface="Calibri"/>
            </a:endParaRPr>
          </a:p>
          <a:p>
            <a:pPr marL="66040">
              <a:lnSpc>
                <a:spcPts val="944"/>
              </a:lnSpc>
            </a:pPr>
            <a:r>
              <a:rPr dirty="0" sz="800" spc="-50">
                <a:latin typeface="Calibri"/>
                <a:cs typeface="Calibri"/>
              </a:rPr>
              <a:t>6</a:t>
            </a:r>
            <a:endParaRPr sz="800">
              <a:latin typeface="Calibri"/>
              <a:cs typeface="Calibri"/>
            </a:endParaRPr>
          </a:p>
          <a:p>
            <a:pPr marL="66040">
              <a:lnSpc>
                <a:spcPts val="944"/>
              </a:lnSpc>
            </a:pPr>
            <a:r>
              <a:rPr dirty="0" sz="800" spc="-50">
                <a:latin typeface="Calibri"/>
                <a:cs typeface="Calibri"/>
              </a:rPr>
              <a:t>7</a:t>
            </a:r>
            <a:endParaRPr sz="800">
              <a:latin typeface="Calibri"/>
              <a:cs typeface="Calibri"/>
            </a:endParaRPr>
          </a:p>
          <a:p>
            <a:pPr marL="66040">
              <a:lnSpc>
                <a:spcPts val="944"/>
              </a:lnSpc>
            </a:pPr>
            <a:r>
              <a:rPr dirty="0" sz="800" spc="-50">
                <a:latin typeface="Calibri"/>
                <a:cs typeface="Calibri"/>
              </a:rPr>
              <a:t>8</a:t>
            </a:r>
            <a:endParaRPr sz="800">
              <a:latin typeface="Calibri"/>
              <a:cs typeface="Calibri"/>
            </a:endParaRPr>
          </a:p>
          <a:p>
            <a:pPr marL="66040">
              <a:lnSpc>
                <a:spcPts val="944"/>
              </a:lnSpc>
            </a:pPr>
            <a:r>
              <a:rPr dirty="0" sz="800" spc="-50">
                <a:latin typeface="Calibri"/>
                <a:cs typeface="Calibri"/>
              </a:rPr>
              <a:t>9</a:t>
            </a:r>
            <a:endParaRPr sz="800">
              <a:latin typeface="Calibri"/>
              <a:cs typeface="Calibri"/>
            </a:endParaRPr>
          </a:p>
          <a:p>
            <a:pPr marL="12700">
              <a:lnSpc>
                <a:spcPts val="944"/>
              </a:lnSpc>
            </a:pPr>
            <a:r>
              <a:rPr dirty="0" sz="800" spc="-25">
                <a:latin typeface="Calibri"/>
                <a:cs typeface="Calibri"/>
              </a:rPr>
              <a:t>10</a:t>
            </a:r>
            <a:endParaRPr sz="800">
              <a:latin typeface="Calibri"/>
              <a:cs typeface="Calibri"/>
            </a:endParaRPr>
          </a:p>
          <a:p>
            <a:pPr marL="12700">
              <a:lnSpc>
                <a:spcPts val="944"/>
              </a:lnSpc>
            </a:pPr>
            <a:r>
              <a:rPr dirty="0" sz="800" spc="-25">
                <a:latin typeface="Calibri"/>
                <a:cs typeface="Calibri"/>
              </a:rPr>
              <a:t>11</a:t>
            </a:r>
            <a:endParaRPr sz="800">
              <a:latin typeface="Calibri"/>
              <a:cs typeface="Calibri"/>
            </a:endParaRPr>
          </a:p>
          <a:p>
            <a:pPr marL="12700">
              <a:lnSpc>
                <a:spcPts val="944"/>
              </a:lnSpc>
            </a:pPr>
            <a:r>
              <a:rPr dirty="0" sz="800" spc="-25">
                <a:latin typeface="Calibri"/>
                <a:cs typeface="Calibri"/>
              </a:rPr>
              <a:t>12</a:t>
            </a:r>
            <a:endParaRPr sz="800">
              <a:latin typeface="Calibri"/>
              <a:cs typeface="Calibri"/>
            </a:endParaRPr>
          </a:p>
          <a:p>
            <a:pPr marL="12700">
              <a:lnSpc>
                <a:spcPts val="955"/>
              </a:lnSpc>
            </a:pPr>
            <a:r>
              <a:rPr dirty="0" sz="800" spc="-25">
                <a:latin typeface="Calibri"/>
                <a:cs typeface="Calibri"/>
              </a:rPr>
              <a:t>13</a:t>
            </a:r>
            <a:endParaRPr sz="800">
              <a:latin typeface="Calibri"/>
              <a:cs typeface="Calibri"/>
            </a:endParaRPr>
          </a:p>
        </p:txBody>
      </p:sp>
      <p:sp>
        <p:nvSpPr>
          <p:cNvPr id="377" name="object 377" descr="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49530">
              <a:lnSpc>
                <a:spcPts val="1235"/>
              </a:lnSpc>
            </a:pPr>
            <a:fld id="{81D60167-4931-47E6-BA6A-407CBD079E47}" type="slidenum">
              <a:rPr dirty="0" spc="-25"/>
              <a:t>35</a:t>
            </a:fld>
          </a:p>
        </p:txBody>
      </p:sp>
      <p:sp>
        <p:nvSpPr>
          <p:cNvPr id="376" name="object 376" descr=""/>
          <p:cNvSpPr txBox="1"/>
          <p:nvPr/>
        </p:nvSpPr>
        <p:spPr>
          <a:xfrm>
            <a:off x="546138" y="8344154"/>
            <a:ext cx="6561455" cy="1644014"/>
          </a:xfrm>
          <a:prstGeom prst="rect">
            <a:avLst/>
          </a:prstGeom>
          <a:solidFill>
            <a:srgbClr val="F2F2F2"/>
          </a:solidFill>
          <a:ln w="5054">
            <a:solidFill>
              <a:srgbClr val="000000"/>
            </a:solidFill>
          </a:ln>
        </p:spPr>
        <p:txBody>
          <a:bodyPr wrap="square" lIns="0" tIns="22860" rIns="0" bIns="0" rtlCol="0" vert="horz">
            <a:spAutoFit/>
          </a:bodyPr>
          <a:lstStyle/>
          <a:p>
            <a:pPr marL="27305">
              <a:lnSpc>
                <a:spcPct val="100000"/>
              </a:lnSpc>
              <a:spcBef>
                <a:spcPts val="180"/>
              </a:spcBef>
            </a:pPr>
            <a:r>
              <a:rPr dirty="0" sz="800" spc="300">
                <a:solidFill>
                  <a:srgbClr val="FF7F00"/>
                </a:solidFill>
                <a:latin typeface="Calibri"/>
                <a:cs typeface="Calibri"/>
              </a:rPr>
              <a:t>#</a:t>
            </a:r>
            <a:r>
              <a:rPr dirty="0" sz="800" spc="355">
                <a:solidFill>
                  <a:srgbClr val="FF7F00"/>
                </a:solidFill>
                <a:latin typeface="Calibri"/>
                <a:cs typeface="Calibri"/>
              </a:rPr>
              <a:t> </a:t>
            </a:r>
            <a:r>
              <a:rPr dirty="0" sz="800" spc="120">
                <a:solidFill>
                  <a:srgbClr val="FF7F00"/>
                </a:solidFill>
                <a:latin typeface="Calibri"/>
                <a:cs typeface="Calibri"/>
              </a:rPr>
              <a:t>Make</a:t>
            </a:r>
            <a:r>
              <a:rPr dirty="0" sz="800" spc="-70">
                <a:solidFill>
                  <a:srgbClr val="FF7F00"/>
                </a:solidFill>
                <a:latin typeface="Calibri"/>
                <a:cs typeface="Calibri"/>
              </a:rPr>
              <a:t> </a:t>
            </a:r>
            <a:r>
              <a:rPr dirty="0" sz="800">
                <a:solidFill>
                  <a:srgbClr val="FF7F00"/>
                </a:solidFill>
                <a:latin typeface="Calibri"/>
                <a:cs typeface="Calibri"/>
              </a:rPr>
              <a:t>f</a:t>
            </a:r>
            <a:r>
              <a:rPr dirty="0" sz="800" spc="-75">
                <a:solidFill>
                  <a:srgbClr val="FF7F00"/>
                </a:solidFill>
                <a:latin typeface="Calibri"/>
                <a:cs typeface="Calibri"/>
              </a:rPr>
              <a:t> </a:t>
            </a:r>
            <a:r>
              <a:rPr dirty="0" sz="800">
                <a:solidFill>
                  <a:srgbClr val="FF7F00"/>
                </a:solidFill>
                <a:latin typeface="Calibri"/>
                <a:cs typeface="Calibri"/>
              </a:rPr>
              <a:t>i</a:t>
            </a:r>
            <a:r>
              <a:rPr dirty="0" sz="800" spc="-70">
                <a:solidFill>
                  <a:srgbClr val="FF7F00"/>
                </a:solidFill>
                <a:latin typeface="Calibri"/>
                <a:cs typeface="Calibri"/>
              </a:rPr>
              <a:t> </a:t>
            </a:r>
            <a:r>
              <a:rPr dirty="0" sz="800" spc="35">
                <a:solidFill>
                  <a:srgbClr val="FF7F00"/>
                </a:solidFill>
                <a:latin typeface="Calibri"/>
                <a:cs typeface="Calibri"/>
              </a:rPr>
              <a:t>le</a:t>
            </a:r>
            <a:endParaRPr sz="800">
              <a:latin typeface="Calibri"/>
              <a:cs typeface="Calibri"/>
            </a:endParaRPr>
          </a:p>
          <a:p>
            <a:pPr marL="53975">
              <a:lnSpc>
                <a:spcPts val="955"/>
              </a:lnSpc>
              <a:spcBef>
                <a:spcPts val="935"/>
              </a:spcBef>
            </a:pPr>
            <a:r>
              <a:rPr dirty="0" sz="800" spc="90">
                <a:solidFill>
                  <a:srgbClr val="007F00"/>
                </a:solidFill>
                <a:latin typeface="Calibri"/>
                <a:cs typeface="Calibri"/>
              </a:rPr>
              <a:t>ca</a:t>
            </a:r>
            <a:r>
              <a:rPr dirty="0" sz="800" spc="-70">
                <a:solidFill>
                  <a:srgbClr val="007F00"/>
                </a:solidFill>
                <a:latin typeface="Calibri"/>
                <a:cs typeface="Calibri"/>
              </a:rPr>
              <a:t> </a:t>
            </a:r>
            <a:r>
              <a:rPr dirty="0" sz="800" spc="114">
                <a:solidFill>
                  <a:srgbClr val="007F00"/>
                </a:solidFill>
                <a:latin typeface="Calibri"/>
                <a:cs typeface="Calibri"/>
              </a:rPr>
              <a:t>lcu</a:t>
            </a:r>
            <a:r>
              <a:rPr dirty="0" sz="800" spc="90">
                <a:solidFill>
                  <a:srgbClr val="007F00"/>
                </a:solidFill>
                <a:latin typeface="Calibri"/>
                <a:cs typeface="Calibri"/>
              </a:rPr>
              <a:t> </a:t>
            </a:r>
            <a:r>
              <a:rPr dirty="0" sz="800">
                <a:latin typeface="Calibri"/>
                <a:cs typeface="Calibri"/>
              </a:rPr>
              <a:t>:</a:t>
            </a:r>
            <a:r>
              <a:rPr dirty="0" sz="800" spc="220">
                <a:latin typeface="Calibri"/>
                <a:cs typeface="Calibri"/>
              </a:rPr>
              <a:t>  </a:t>
            </a:r>
            <a:r>
              <a:rPr dirty="0" sz="800" spc="90">
                <a:solidFill>
                  <a:srgbClr val="007F00"/>
                </a:solidFill>
                <a:latin typeface="Calibri"/>
                <a:cs typeface="Calibri"/>
              </a:rPr>
              <a:t>ca</a:t>
            </a:r>
            <a:r>
              <a:rPr dirty="0" sz="800" spc="-65">
                <a:solidFill>
                  <a:srgbClr val="007F00"/>
                </a:solidFill>
                <a:latin typeface="Calibri"/>
                <a:cs typeface="Calibri"/>
              </a:rPr>
              <a:t> </a:t>
            </a:r>
            <a:r>
              <a:rPr dirty="0" sz="800" spc="110">
                <a:solidFill>
                  <a:srgbClr val="007F00"/>
                </a:solidFill>
                <a:latin typeface="Calibri"/>
                <a:cs typeface="Calibri"/>
              </a:rPr>
              <a:t>lcu</a:t>
            </a:r>
            <a:r>
              <a:rPr dirty="0" sz="800" spc="85">
                <a:solidFill>
                  <a:srgbClr val="007F00"/>
                </a:solidFill>
                <a:latin typeface="Calibri"/>
                <a:cs typeface="Calibri"/>
              </a:rPr>
              <a:t> </a:t>
            </a:r>
            <a:r>
              <a:rPr dirty="0" sz="800">
                <a:latin typeface="Calibri"/>
                <a:cs typeface="Calibri"/>
              </a:rPr>
              <a:t>.</a:t>
            </a:r>
            <a:r>
              <a:rPr dirty="0" sz="800" spc="50">
                <a:latin typeface="Calibri"/>
                <a:cs typeface="Calibri"/>
              </a:rPr>
              <a:t> </a:t>
            </a:r>
            <a:r>
              <a:rPr dirty="0" sz="800" spc="95">
                <a:solidFill>
                  <a:srgbClr val="007F00"/>
                </a:solidFill>
                <a:latin typeface="Calibri"/>
                <a:cs typeface="Calibri"/>
              </a:rPr>
              <a:t>tab</a:t>
            </a:r>
            <a:r>
              <a:rPr dirty="0" sz="800" spc="50">
                <a:solidFill>
                  <a:srgbClr val="007F00"/>
                </a:solidFill>
                <a:latin typeface="Calibri"/>
                <a:cs typeface="Calibri"/>
              </a:rPr>
              <a:t> </a:t>
            </a:r>
            <a:r>
              <a:rPr dirty="0" sz="800">
                <a:latin typeface="Calibri"/>
                <a:cs typeface="Calibri"/>
              </a:rPr>
              <a:t>.</a:t>
            </a:r>
            <a:r>
              <a:rPr dirty="0" sz="800" spc="10">
                <a:latin typeface="Calibri"/>
                <a:cs typeface="Calibri"/>
              </a:rPr>
              <a:t> </a:t>
            </a:r>
            <a:r>
              <a:rPr dirty="0" sz="800">
                <a:solidFill>
                  <a:srgbClr val="007F00"/>
                </a:solidFill>
                <a:latin typeface="Calibri"/>
                <a:cs typeface="Calibri"/>
              </a:rPr>
              <a:t>o</a:t>
            </a:r>
            <a:r>
              <a:rPr dirty="0" sz="800" spc="175">
                <a:solidFill>
                  <a:srgbClr val="007F00"/>
                </a:solidFill>
                <a:latin typeface="Calibri"/>
                <a:cs typeface="Calibri"/>
              </a:rPr>
              <a:t>  </a:t>
            </a:r>
            <a:r>
              <a:rPr dirty="0" sz="800">
                <a:solidFill>
                  <a:srgbClr val="007F00"/>
                </a:solidFill>
                <a:latin typeface="Calibri"/>
                <a:cs typeface="Calibri"/>
              </a:rPr>
              <a:t>c</a:t>
            </a:r>
            <a:r>
              <a:rPr dirty="0" sz="800" spc="-45">
                <a:solidFill>
                  <a:srgbClr val="007F00"/>
                </a:solidFill>
                <a:latin typeface="Calibri"/>
                <a:cs typeface="Calibri"/>
              </a:rPr>
              <a:t> </a:t>
            </a:r>
            <a:r>
              <a:rPr dirty="0" sz="800">
                <a:solidFill>
                  <a:srgbClr val="007F00"/>
                </a:solidFill>
                <a:latin typeface="Calibri"/>
                <a:cs typeface="Calibri"/>
              </a:rPr>
              <a:t>a</a:t>
            </a:r>
            <a:r>
              <a:rPr dirty="0" sz="800" spc="-50">
                <a:solidFill>
                  <a:srgbClr val="007F00"/>
                </a:solidFill>
                <a:latin typeface="Calibri"/>
                <a:cs typeface="Calibri"/>
              </a:rPr>
              <a:t> </a:t>
            </a:r>
            <a:r>
              <a:rPr dirty="0" sz="800">
                <a:solidFill>
                  <a:srgbClr val="007F00"/>
                </a:solidFill>
                <a:latin typeface="Calibri"/>
                <a:cs typeface="Calibri"/>
              </a:rPr>
              <a:t>l</a:t>
            </a:r>
            <a:r>
              <a:rPr dirty="0" sz="800" spc="-50">
                <a:solidFill>
                  <a:srgbClr val="007F00"/>
                </a:solidFill>
                <a:latin typeface="Calibri"/>
                <a:cs typeface="Calibri"/>
              </a:rPr>
              <a:t> </a:t>
            </a:r>
            <a:r>
              <a:rPr dirty="0" sz="800">
                <a:solidFill>
                  <a:srgbClr val="007F00"/>
                </a:solidFill>
                <a:latin typeface="Calibri"/>
                <a:cs typeface="Calibri"/>
              </a:rPr>
              <a:t>c</a:t>
            </a:r>
            <a:r>
              <a:rPr dirty="0" sz="800" spc="100">
                <a:solidFill>
                  <a:srgbClr val="007F00"/>
                </a:solidFill>
                <a:latin typeface="Calibri"/>
                <a:cs typeface="Calibri"/>
              </a:rPr>
              <a:t> </a:t>
            </a:r>
            <a:r>
              <a:rPr dirty="0" sz="800">
                <a:latin typeface="Calibri"/>
                <a:cs typeface="Calibri"/>
              </a:rPr>
              <a:t>.</a:t>
            </a:r>
            <a:r>
              <a:rPr dirty="0" sz="800" spc="10">
                <a:latin typeface="Calibri"/>
                <a:cs typeface="Calibri"/>
              </a:rPr>
              <a:t> </a:t>
            </a:r>
            <a:r>
              <a:rPr dirty="0" sz="800" spc="-50">
                <a:solidFill>
                  <a:srgbClr val="007F00"/>
                </a:solidFill>
                <a:latin typeface="Calibri"/>
                <a:cs typeface="Calibri"/>
              </a:rPr>
              <a:t>o</a:t>
            </a:r>
            <a:endParaRPr sz="800">
              <a:latin typeface="Calibri"/>
              <a:cs typeface="Calibri"/>
            </a:endParaRPr>
          </a:p>
          <a:p>
            <a:pPr marL="53975" marR="4906010" indent="513080">
              <a:lnSpc>
                <a:spcPts val="950"/>
              </a:lnSpc>
              <a:spcBef>
                <a:spcPts val="30"/>
              </a:spcBef>
              <a:tabLst>
                <a:tab pos="1529715" algn="l"/>
              </a:tabLst>
            </a:pPr>
            <a:r>
              <a:rPr dirty="0" sz="800" spc="95">
                <a:solidFill>
                  <a:srgbClr val="007F00"/>
                </a:solidFill>
                <a:latin typeface="Calibri"/>
                <a:cs typeface="Calibri"/>
              </a:rPr>
              <a:t>gcc</a:t>
            </a:r>
            <a:r>
              <a:rPr dirty="0" sz="800" spc="295">
                <a:solidFill>
                  <a:srgbClr val="007F00"/>
                </a:solidFill>
                <a:latin typeface="Calibri"/>
                <a:cs typeface="Calibri"/>
              </a:rPr>
              <a:t> </a:t>
            </a:r>
            <a:r>
              <a:rPr dirty="0" sz="800">
                <a:latin typeface="Segoe UI Symbol"/>
                <a:cs typeface="Segoe UI Symbol"/>
              </a:rPr>
              <a:t>−</a:t>
            </a:r>
            <a:r>
              <a:rPr dirty="0" sz="800">
                <a:solidFill>
                  <a:srgbClr val="007F00"/>
                </a:solidFill>
                <a:latin typeface="Calibri"/>
                <a:cs typeface="Calibri"/>
              </a:rPr>
              <a:t>o</a:t>
            </a:r>
            <a:r>
              <a:rPr dirty="0" sz="800" spc="275">
                <a:solidFill>
                  <a:srgbClr val="007F00"/>
                </a:solidFill>
                <a:latin typeface="Calibri"/>
                <a:cs typeface="Calibri"/>
              </a:rPr>
              <a:t> </a:t>
            </a:r>
            <a:r>
              <a:rPr dirty="0" sz="800" b="1">
                <a:solidFill>
                  <a:srgbClr val="00AEEF"/>
                </a:solidFill>
                <a:latin typeface="Microsoft YaHei"/>
                <a:cs typeface="Microsoft YaHei"/>
              </a:rPr>
              <a:t>$</a:t>
            </a:r>
            <a:r>
              <a:rPr dirty="0" sz="800" b="1">
                <a:solidFill>
                  <a:srgbClr val="00AEEF"/>
                </a:solidFill>
                <a:latin typeface="Georgia"/>
                <a:cs typeface="Georgia"/>
              </a:rPr>
              <a:t>@</a:t>
            </a:r>
            <a:r>
              <a:rPr dirty="0" sz="800" spc="125" b="1">
                <a:solidFill>
                  <a:srgbClr val="00AEEF"/>
                </a:solidFill>
                <a:latin typeface="Georgia"/>
                <a:cs typeface="Georgia"/>
              </a:rPr>
              <a:t> </a:t>
            </a:r>
            <a:r>
              <a:rPr dirty="0" sz="800" spc="45">
                <a:latin typeface="Segoe UI Symbol"/>
                <a:cs typeface="Segoe UI Symbol"/>
              </a:rPr>
              <a:t>−</a:t>
            </a:r>
            <a:r>
              <a:rPr dirty="0" sz="800" spc="45">
                <a:solidFill>
                  <a:srgbClr val="007F00"/>
                </a:solidFill>
                <a:latin typeface="Calibri"/>
                <a:cs typeface="Calibri"/>
              </a:rPr>
              <a:t>lm</a:t>
            </a:r>
            <a:r>
              <a:rPr dirty="0" sz="800">
                <a:solidFill>
                  <a:srgbClr val="007F00"/>
                </a:solidFill>
                <a:latin typeface="Calibri"/>
                <a:cs typeface="Calibri"/>
              </a:rPr>
              <a:t>	</a:t>
            </a:r>
            <a:r>
              <a:rPr dirty="0" sz="800" spc="25">
                <a:solidFill>
                  <a:srgbClr val="007F00"/>
                </a:solidFill>
                <a:latin typeface="Segoe UI Symbol"/>
                <a:cs typeface="Segoe UI Symbol"/>
              </a:rPr>
              <a:t>$</a:t>
            </a:r>
            <a:r>
              <a:rPr dirty="0" sz="800" spc="25">
                <a:latin typeface="Calibri"/>
                <a:cs typeface="Calibri"/>
              </a:rPr>
              <a:t>?</a:t>
            </a:r>
            <a:r>
              <a:rPr dirty="0" sz="800" spc="90">
                <a:latin typeface="Calibri"/>
                <a:cs typeface="Calibri"/>
              </a:rPr>
              <a:t> </a:t>
            </a:r>
            <a:r>
              <a:rPr dirty="0" sz="800" spc="90">
                <a:solidFill>
                  <a:srgbClr val="007F00"/>
                </a:solidFill>
                <a:latin typeface="Calibri"/>
                <a:cs typeface="Calibri"/>
              </a:rPr>
              <a:t>ca</a:t>
            </a:r>
            <a:r>
              <a:rPr dirty="0" sz="800" spc="-70">
                <a:solidFill>
                  <a:srgbClr val="007F00"/>
                </a:solidFill>
                <a:latin typeface="Calibri"/>
                <a:cs typeface="Calibri"/>
              </a:rPr>
              <a:t> </a:t>
            </a:r>
            <a:r>
              <a:rPr dirty="0" sz="800" spc="114">
                <a:solidFill>
                  <a:srgbClr val="007F00"/>
                </a:solidFill>
                <a:latin typeface="Calibri"/>
                <a:cs typeface="Calibri"/>
              </a:rPr>
              <a:t>lcu</a:t>
            </a:r>
            <a:r>
              <a:rPr dirty="0" sz="800" spc="85">
                <a:solidFill>
                  <a:srgbClr val="007F00"/>
                </a:solidFill>
                <a:latin typeface="Calibri"/>
                <a:cs typeface="Calibri"/>
              </a:rPr>
              <a:t> </a:t>
            </a:r>
            <a:r>
              <a:rPr dirty="0" sz="800">
                <a:latin typeface="Calibri"/>
                <a:cs typeface="Calibri"/>
              </a:rPr>
              <a:t>.</a:t>
            </a:r>
            <a:r>
              <a:rPr dirty="0" sz="800" spc="45">
                <a:latin typeface="Calibri"/>
                <a:cs typeface="Calibri"/>
              </a:rPr>
              <a:t> </a:t>
            </a:r>
            <a:r>
              <a:rPr dirty="0" sz="800" spc="95">
                <a:solidFill>
                  <a:srgbClr val="007F00"/>
                </a:solidFill>
                <a:latin typeface="Calibri"/>
                <a:cs typeface="Calibri"/>
              </a:rPr>
              <a:t>tab</a:t>
            </a:r>
            <a:r>
              <a:rPr dirty="0" sz="800" spc="45">
                <a:solidFill>
                  <a:srgbClr val="007F00"/>
                </a:solidFill>
                <a:latin typeface="Calibri"/>
                <a:cs typeface="Calibri"/>
              </a:rPr>
              <a:t> </a:t>
            </a:r>
            <a:r>
              <a:rPr dirty="0" sz="800">
                <a:latin typeface="Calibri"/>
                <a:cs typeface="Calibri"/>
              </a:rPr>
              <a:t>.</a:t>
            </a:r>
            <a:r>
              <a:rPr dirty="0" sz="800" spc="30">
                <a:latin typeface="Calibri"/>
                <a:cs typeface="Calibri"/>
              </a:rPr>
              <a:t> </a:t>
            </a:r>
            <a:r>
              <a:rPr dirty="0" sz="800">
                <a:solidFill>
                  <a:srgbClr val="007F00"/>
                </a:solidFill>
                <a:latin typeface="Calibri"/>
                <a:cs typeface="Calibri"/>
              </a:rPr>
              <a:t>c</a:t>
            </a:r>
            <a:r>
              <a:rPr dirty="0" sz="800" spc="35">
                <a:solidFill>
                  <a:srgbClr val="007F00"/>
                </a:solidFill>
                <a:latin typeface="Calibri"/>
                <a:cs typeface="Calibri"/>
              </a:rPr>
              <a:t> </a:t>
            </a:r>
            <a:r>
              <a:rPr dirty="0" sz="800">
                <a:latin typeface="Calibri"/>
                <a:cs typeface="Calibri"/>
              </a:rPr>
              <a:t>:</a:t>
            </a:r>
            <a:r>
              <a:rPr dirty="0" sz="800" spc="215">
                <a:latin typeface="Calibri"/>
                <a:cs typeface="Calibri"/>
              </a:rPr>
              <a:t>  </a:t>
            </a:r>
            <a:r>
              <a:rPr dirty="0" sz="800" spc="90">
                <a:solidFill>
                  <a:srgbClr val="007F00"/>
                </a:solidFill>
                <a:latin typeface="Calibri"/>
                <a:cs typeface="Calibri"/>
              </a:rPr>
              <a:t>ca</a:t>
            </a:r>
            <a:r>
              <a:rPr dirty="0" sz="800" spc="-60">
                <a:solidFill>
                  <a:srgbClr val="007F00"/>
                </a:solidFill>
                <a:latin typeface="Calibri"/>
                <a:cs typeface="Calibri"/>
              </a:rPr>
              <a:t> </a:t>
            </a:r>
            <a:r>
              <a:rPr dirty="0" sz="800" spc="114">
                <a:solidFill>
                  <a:srgbClr val="007F00"/>
                </a:solidFill>
                <a:latin typeface="Calibri"/>
                <a:cs typeface="Calibri"/>
              </a:rPr>
              <a:t>lcu</a:t>
            </a:r>
            <a:r>
              <a:rPr dirty="0" sz="800" spc="80">
                <a:solidFill>
                  <a:srgbClr val="007F00"/>
                </a:solidFill>
                <a:latin typeface="Calibri"/>
                <a:cs typeface="Calibri"/>
              </a:rPr>
              <a:t> </a:t>
            </a:r>
            <a:r>
              <a:rPr dirty="0" sz="800">
                <a:latin typeface="Calibri"/>
                <a:cs typeface="Calibri"/>
              </a:rPr>
              <a:t>. </a:t>
            </a:r>
            <a:r>
              <a:rPr dirty="0" sz="800" spc="30">
                <a:solidFill>
                  <a:srgbClr val="007F00"/>
                </a:solidFill>
                <a:latin typeface="Calibri"/>
                <a:cs typeface="Calibri"/>
              </a:rPr>
              <a:t>y</a:t>
            </a:r>
            <a:endParaRPr sz="800">
              <a:latin typeface="Calibri"/>
              <a:cs typeface="Calibri"/>
            </a:endParaRPr>
          </a:p>
          <a:p>
            <a:pPr marL="568960">
              <a:lnSpc>
                <a:spcPts val="915"/>
              </a:lnSpc>
            </a:pPr>
            <a:r>
              <a:rPr dirty="0" sz="800" spc="100">
                <a:solidFill>
                  <a:srgbClr val="007F00"/>
                </a:solidFill>
                <a:latin typeface="Calibri"/>
                <a:cs typeface="Calibri"/>
              </a:rPr>
              <a:t>biso</a:t>
            </a:r>
            <a:r>
              <a:rPr dirty="0" sz="800" spc="-80">
                <a:solidFill>
                  <a:srgbClr val="007F00"/>
                </a:solidFill>
                <a:latin typeface="Calibri"/>
                <a:cs typeface="Calibri"/>
              </a:rPr>
              <a:t> </a:t>
            </a:r>
            <a:r>
              <a:rPr dirty="0" sz="800">
                <a:solidFill>
                  <a:srgbClr val="007F00"/>
                </a:solidFill>
                <a:latin typeface="Calibri"/>
                <a:cs typeface="Calibri"/>
              </a:rPr>
              <a:t>n</a:t>
            </a:r>
            <a:r>
              <a:rPr dirty="0" sz="800" spc="335">
                <a:solidFill>
                  <a:srgbClr val="007F00"/>
                </a:solidFill>
                <a:latin typeface="Calibri"/>
                <a:cs typeface="Calibri"/>
              </a:rPr>
              <a:t> </a:t>
            </a:r>
            <a:r>
              <a:rPr dirty="0" sz="800" spc="55">
                <a:latin typeface="Segoe UI Symbol"/>
                <a:cs typeface="Segoe UI Symbol"/>
              </a:rPr>
              <a:t>−</a:t>
            </a:r>
            <a:r>
              <a:rPr dirty="0" sz="800" spc="55">
                <a:solidFill>
                  <a:srgbClr val="007F00"/>
                </a:solidFill>
                <a:latin typeface="Calibri"/>
                <a:cs typeface="Calibri"/>
              </a:rPr>
              <a:t>d</a:t>
            </a:r>
            <a:r>
              <a:rPr dirty="0" sz="800" spc="400">
                <a:solidFill>
                  <a:srgbClr val="007F00"/>
                </a:solidFill>
                <a:latin typeface="Calibri"/>
                <a:cs typeface="Calibri"/>
              </a:rPr>
              <a:t> </a:t>
            </a:r>
            <a:r>
              <a:rPr dirty="0" sz="800" spc="25">
                <a:solidFill>
                  <a:srgbClr val="007F00"/>
                </a:solidFill>
                <a:latin typeface="Segoe UI Symbol"/>
                <a:cs typeface="Segoe UI Symbol"/>
              </a:rPr>
              <a:t>$</a:t>
            </a:r>
            <a:r>
              <a:rPr dirty="0" sz="800" spc="25">
                <a:latin typeface="Calibri"/>
                <a:cs typeface="Calibri"/>
              </a:rPr>
              <a:t>?</a:t>
            </a:r>
            <a:endParaRPr sz="800">
              <a:latin typeface="Calibri"/>
              <a:cs typeface="Calibri"/>
            </a:endParaRPr>
          </a:p>
          <a:p>
            <a:pPr marL="52705">
              <a:lnSpc>
                <a:spcPts val="955"/>
              </a:lnSpc>
              <a:spcBef>
                <a:spcPts val="935"/>
              </a:spcBef>
            </a:pPr>
            <a:r>
              <a:rPr dirty="0" sz="800" spc="110">
                <a:solidFill>
                  <a:srgbClr val="007F00"/>
                </a:solidFill>
                <a:latin typeface="Calibri"/>
                <a:cs typeface="Calibri"/>
              </a:rPr>
              <a:t>scanner</a:t>
            </a:r>
            <a:r>
              <a:rPr dirty="0" sz="800" spc="60">
                <a:solidFill>
                  <a:srgbClr val="007F00"/>
                </a:solidFill>
                <a:latin typeface="Calibri"/>
                <a:cs typeface="Calibri"/>
              </a:rPr>
              <a:t> </a:t>
            </a:r>
            <a:r>
              <a:rPr dirty="0" sz="800">
                <a:latin typeface="Calibri"/>
                <a:cs typeface="Calibri"/>
              </a:rPr>
              <a:t>:</a:t>
            </a:r>
            <a:r>
              <a:rPr dirty="0" sz="800" spc="195">
                <a:latin typeface="Calibri"/>
                <a:cs typeface="Calibri"/>
              </a:rPr>
              <a:t>  </a:t>
            </a:r>
            <a:r>
              <a:rPr dirty="0" sz="800" spc="110">
                <a:solidFill>
                  <a:srgbClr val="007F00"/>
                </a:solidFill>
                <a:latin typeface="Calibri"/>
                <a:cs typeface="Calibri"/>
              </a:rPr>
              <a:t>scanner</a:t>
            </a:r>
            <a:r>
              <a:rPr dirty="0" sz="800" spc="70">
                <a:solidFill>
                  <a:srgbClr val="007F00"/>
                </a:solidFill>
                <a:latin typeface="Calibri"/>
                <a:cs typeface="Calibri"/>
              </a:rPr>
              <a:t> </a:t>
            </a:r>
            <a:r>
              <a:rPr dirty="0" sz="800">
                <a:latin typeface="Calibri"/>
                <a:cs typeface="Calibri"/>
              </a:rPr>
              <a:t>. </a:t>
            </a:r>
            <a:r>
              <a:rPr dirty="0" sz="800" spc="-50">
                <a:solidFill>
                  <a:srgbClr val="007F00"/>
                </a:solidFill>
                <a:latin typeface="Calibri"/>
                <a:cs typeface="Calibri"/>
              </a:rPr>
              <a:t>o</a:t>
            </a:r>
            <a:endParaRPr sz="800">
              <a:latin typeface="Calibri"/>
              <a:cs typeface="Calibri"/>
            </a:endParaRPr>
          </a:p>
          <a:p>
            <a:pPr marL="567690">
              <a:lnSpc>
                <a:spcPts val="944"/>
              </a:lnSpc>
            </a:pPr>
            <a:r>
              <a:rPr dirty="0" sz="800" spc="95">
                <a:solidFill>
                  <a:srgbClr val="007F00"/>
                </a:solidFill>
                <a:latin typeface="Calibri"/>
                <a:cs typeface="Calibri"/>
              </a:rPr>
              <a:t>gcc</a:t>
            </a:r>
            <a:r>
              <a:rPr dirty="0" sz="800" spc="295">
                <a:solidFill>
                  <a:srgbClr val="007F00"/>
                </a:solidFill>
                <a:latin typeface="Calibri"/>
                <a:cs typeface="Calibri"/>
              </a:rPr>
              <a:t> </a:t>
            </a:r>
            <a:r>
              <a:rPr dirty="0" sz="800">
                <a:latin typeface="Segoe UI Symbol"/>
                <a:cs typeface="Segoe UI Symbol"/>
              </a:rPr>
              <a:t>−</a:t>
            </a:r>
            <a:r>
              <a:rPr dirty="0" sz="800">
                <a:solidFill>
                  <a:srgbClr val="007F00"/>
                </a:solidFill>
                <a:latin typeface="Calibri"/>
                <a:cs typeface="Calibri"/>
              </a:rPr>
              <a:t>o</a:t>
            </a:r>
            <a:r>
              <a:rPr dirty="0" sz="800" spc="280">
                <a:solidFill>
                  <a:srgbClr val="007F00"/>
                </a:solidFill>
                <a:latin typeface="Calibri"/>
                <a:cs typeface="Calibri"/>
              </a:rPr>
              <a:t> </a:t>
            </a:r>
            <a:r>
              <a:rPr dirty="0" sz="800" b="1">
                <a:solidFill>
                  <a:srgbClr val="00AEEF"/>
                </a:solidFill>
                <a:latin typeface="Microsoft YaHei"/>
                <a:cs typeface="Microsoft YaHei"/>
              </a:rPr>
              <a:t>$</a:t>
            </a:r>
            <a:r>
              <a:rPr dirty="0" sz="800" b="1">
                <a:solidFill>
                  <a:srgbClr val="00AEEF"/>
                </a:solidFill>
                <a:latin typeface="Georgia"/>
                <a:cs typeface="Georgia"/>
              </a:rPr>
              <a:t>@</a:t>
            </a:r>
            <a:r>
              <a:rPr dirty="0" sz="800" spc="270" b="1">
                <a:solidFill>
                  <a:srgbClr val="00AEEF"/>
                </a:solidFill>
                <a:latin typeface="Georgia"/>
                <a:cs typeface="Georgia"/>
              </a:rPr>
              <a:t>  </a:t>
            </a:r>
            <a:r>
              <a:rPr dirty="0" sz="800" spc="80">
                <a:solidFill>
                  <a:srgbClr val="007F00"/>
                </a:solidFill>
                <a:latin typeface="Segoe UI Symbol"/>
                <a:cs typeface="Segoe UI Symbol"/>
              </a:rPr>
              <a:t>$</a:t>
            </a:r>
            <a:r>
              <a:rPr dirty="0" sz="800" spc="80" i="1">
                <a:latin typeface="Calibri"/>
                <a:cs typeface="Calibri"/>
              </a:rPr>
              <a:t>&lt;</a:t>
            </a:r>
            <a:endParaRPr sz="800">
              <a:latin typeface="Calibri"/>
              <a:cs typeface="Calibri"/>
            </a:endParaRPr>
          </a:p>
          <a:p>
            <a:pPr marL="566420">
              <a:lnSpc>
                <a:spcPts val="955"/>
              </a:lnSpc>
            </a:pPr>
            <a:r>
              <a:rPr dirty="0" sz="800" spc="65">
                <a:solidFill>
                  <a:srgbClr val="007F00"/>
                </a:solidFill>
                <a:latin typeface="Calibri"/>
                <a:cs typeface="Calibri"/>
              </a:rPr>
              <a:t>echo</a:t>
            </a:r>
            <a:r>
              <a:rPr dirty="0" sz="800" spc="434">
                <a:solidFill>
                  <a:srgbClr val="007F00"/>
                </a:solidFill>
                <a:latin typeface="Calibri"/>
                <a:cs typeface="Calibri"/>
              </a:rPr>
              <a:t> </a:t>
            </a:r>
            <a:r>
              <a:rPr dirty="0" sz="800" spc="95">
                <a:solidFill>
                  <a:srgbClr val="FF0000"/>
                </a:solidFill>
                <a:latin typeface="Calibri"/>
                <a:cs typeface="Calibri"/>
              </a:rPr>
              <a:t>"</a:t>
            </a:r>
            <a:r>
              <a:rPr dirty="0" sz="800" spc="-10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800">
                <a:solidFill>
                  <a:srgbClr val="FF0000"/>
                </a:solidFill>
                <a:latin typeface="Calibri"/>
                <a:cs typeface="Calibri"/>
              </a:rPr>
              <a:t>a</a:t>
            </a:r>
            <a:r>
              <a:rPr dirty="0" sz="800" spc="40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800">
                <a:solidFill>
                  <a:srgbClr val="FF0000"/>
                </a:solidFill>
                <a:latin typeface="Calibri"/>
                <a:cs typeface="Calibri"/>
              </a:rPr>
              <a:t>+</a:t>
            </a:r>
            <a:r>
              <a:rPr dirty="0" sz="800" spc="40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800">
                <a:solidFill>
                  <a:srgbClr val="FF0000"/>
                </a:solidFill>
                <a:latin typeface="Calibri"/>
                <a:cs typeface="Calibri"/>
              </a:rPr>
              <a:t>3</a:t>
            </a:r>
            <a:r>
              <a:rPr dirty="0" sz="800" spc="-10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800" spc="95">
                <a:solidFill>
                  <a:srgbClr val="FF0000"/>
                </a:solidFill>
                <a:latin typeface="Calibri"/>
                <a:cs typeface="Calibri"/>
              </a:rPr>
              <a:t>"</a:t>
            </a:r>
            <a:r>
              <a:rPr dirty="0" sz="800" spc="484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800" i="1">
                <a:latin typeface="Verdana"/>
                <a:cs typeface="Verdana"/>
              </a:rPr>
              <a:t>|</a:t>
            </a:r>
            <a:r>
              <a:rPr dirty="0" sz="800" spc="495" i="1">
                <a:latin typeface="Verdana"/>
                <a:cs typeface="Verdana"/>
              </a:rPr>
              <a:t> </a:t>
            </a:r>
            <a:r>
              <a:rPr dirty="0" sz="800">
                <a:latin typeface="Calibri"/>
                <a:cs typeface="Calibri"/>
              </a:rPr>
              <a:t>.</a:t>
            </a:r>
            <a:r>
              <a:rPr dirty="0" sz="800" spc="-65">
                <a:latin typeface="Calibri"/>
                <a:cs typeface="Calibri"/>
              </a:rPr>
              <a:t> </a:t>
            </a:r>
            <a:r>
              <a:rPr dirty="0" sz="800" spc="105">
                <a:latin typeface="Calibri"/>
                <a:cs typeface="Calibri"/>
              </a:rPr>
              <a:t>/</a:t>
            </a:r>
            <a:r>
              <a:rPr dirty="0" sz="800" spc="35">
                <a:latin typeface="Calibri"/>
                <a:cs typeface="Calibri"/>
              </a:rPr>
              <a:t> </a:t>
            </a:r>
            <a:r>
              <a:rPr dirty="0" sz="800" spc="100">
                <a:solidFill>
                  <a:srgbClr val="007F00"/>
                </a:solidFill>
                <a:latin typeface="Calibri"/>
                <a:cs typeface="Calibri"/>
              </a:rPr>
              <a:t>scanner</a:t>
            </a:r>
            <a:endParaRPr sz="800">
              <a:latin typeface="Calibri"/>
              <a:cs typeface="Calibri"/>
            </a:endParaRPr>
          </a:p>
          <a:p>
            <a:pPr marL="53975">
              <a:lnSpc>
                <a:spcPts val="955"/>
              </a:lnSpc>
              <a:spcBef>
                <a:spcPts val="930"/>
              </a:spcBef>
            </a:pPr>
            <a:r>
              <a:rPr dirty="0" sz="800">
                <a:solidFill>
                  <a:srgbClr val="007F00"/>
                </a:solidFill>
                <a:latin typeface="Calibri"/>
                <a:cs typeface="Calibri"/>
              </a:rPr>
              <a:t>c</a:t>
            </a:r>
            <a:r>
              <a:rPr dirty="0" sz="800" spc="-55">
                <a:solidFill>
                  <a:srgbClr val="007F00"/>
                </a:solidFill>
                <a:latin typeface="Calibri"/>
                <a:cs typeface="Calibri"/>
              </a:rPr>
              <a:t> </a:t>
            </a:r>
            <a:r>
              <a:rPr dirty="0" sz="800" spc="65">
                <a:solidFill>
                  <a:srgbClr val="007F00"/>
                </a:solidFill>
                <a:latin typeface="Calibri"/>
                <a:cs typeface="Calibri"/>
              </a:rPr>
              <a:t>le</a:t>
            </a:r>
            <a:r>
              <a:rPr dirty="0" sz="800" spc="-55">
                <a:solidFill>
                  <a:srgbClr val="007F00"/>
                </a:solidFill>
                <a:latin typeface="Calibri"/>
                <a:cs typeface="Calibri"/>
              </a:rPr>
              <a:t> </a:t>
            </a:r>
            <a:r>
              <a:rPr dirty="0" sz="800">
                <a:solidFill>
                  <a:srgbClr val="007F00"/>
                </a:solidFill>
                <a:latin typeface="Calibri"/>
                <a:cs typeface="Calibri"/>
              </a:rPr>
              <a:t>a</a:t>
            </a:r>
            <a:r>
              <a:rPr dirty="0" sz="800" spc="-50">
                <a:solidFill>
                  <a:srgbClr val="007F00"/>
                </a:solidFill>
                <a:latin typeface="Calibri"/>
                <a:cs typeface="Calibri"/>
              </a:rPr>
              <a:t> </a:t>
            </a:r>
            <a:r>
              <a:rPr dirty="0" sz="800">
                <a:solidFill>
                  <a:srgbClr val="007F00"/>
                </a:solidFill>
                <a:latin typeface="Calibri"/>
                <a:cs typeface="Calibri"/>
              </a:rPr>
              <a:t>n</a:t>
            </a:r>
            <a:r>
              <a:rPr dirty="0" sz="800" spc="114">
                <a:solidFill>
                  <a:srgbClr val="007F00"/>
                </a:solidFill>
                <a:latin typeface="Calibri"/>
                <a:cs typeface="Calibri"/>
              </a:rPr>
              <a:t> </a:t>
            </a:r>
            <a:r>
              <a:rPr dirty="0" sz="800" spc="-50">
                <a:latin typeface="Calibri"/>
                <a:cs typeface="Calibri"/>
              </a:rPr>
              <a:t>:</a:t>
            </a:r>
            <a:endParaRPr sz="800">
              <a:latin typeface="Calibri"/>
              <a:cs typeface="Calibri"/>
            </a:endParaRPr>
          </a:p>
          <a:p>
            <a:pPr marL="543560">
              <a:lnSpc>
                <a:spcPts val="955"/>
              </a:lnSpc>
            </a:pPr>
            <a:r>
              <a:rPr dirty="0" sz="800" spc="50">
                <a:latin typeface="Segoe UI Symbol"/>
                <a:cs typeface="Segoe UI Symbol"/>
              </a:rPr>
              <a:t>−</a:t>
            </a:r>
            <a:r>
              <a:rPr dirty="0" sz="800" spc="50">
                <a:solidFill>
                  <a:srgbClr val="007F00"/>
                </a:solidFill>
                <a:latin typeface="Calibri"/>
                <a:cs typeface="Calibri"/>
              </a:rPr>
              <a:t>rm</a:t>
            </a:r>
            <a:r>
              <a:rPr dirty="0" sz="800" spc="459">
                <a:solidFill>
                  <a:srgbClr val="007F00"/>
                </a:solidFill>
                <a:latin typeface="Calibri"/>
                <a:cs typeface="Calibri"/>
              </a:rPr>
              <a:t> </a:t>
            </a:r>
            <a:r>
              <a:rPr dirty="0" sz="800" spc="-35">
                <a:latin typeface="Segoe UI Symbol"/>
                <a:cs typeface="Segoe UI Symbol"/>
              </a:rPr>
              <a:t>∗</a:t>
            </a:r>
            <a:r>
              <a:rPr dirty="0" sz="800" spc="-95">
                <a:latin typeface="Segoe UI Symbol"/>
                <a:cs typeface="Segoe UI Symbol"/>
              </a:rPr>
              <a:t> </a:t>
            </a:r>
            <a:r>
              <a:rPr dirty="0" sz="800">
                <a:latin typeface="Calibri"/>
                <a:cs typeface="Calibri"/>
              </a:rPr>
              <a:t>.</a:t>
            </a:r>
            <a:r>
              <a:rPr dirty="0" sz="800" spc="-10">
                <a:latin typeface="Calibri"/>
                <a:cs typeface="Calibri"/>
              </a:rPr>
              <a:t> </a:t>
            </a:r>
            <a:r>
              <a:rPr dirty="0" sz="800">
                <a:solidFill>
                  <a:srgbClr val="007F00"/>
                </a:solidFill>
                <a:latin typeface="Calibri"/>
                <a:cs typeface="Calibri"/>
              </a:rPr>
              <a:t>o</a:t>
            </a:r>
            <a:r>
              <a:rPr dirty="0" sz="800" spc="165">
                <a:solidFill>
                  <a:srgbClr val="007F00"/>
                </a:solidFill>
                <a:latin typeface="Calibri"/>
                <a:cs typeface="Calibri"/>
              </a:rPr>
              <a:t>  </a:t>
            </a:r>
            <a:r>
              <a:rPr dirty="0" sz="800" spc="-35">
                <a:latin typeface="Segoe UI Symbol"/>
                <a:cs typeface="Segoe UI Symbol"/>
              </a:rPr>
              <a:t>∗</a:t>
            </a:r>
            <a:r>
              <a:rPr dirty="0" sz="800" spc="-90">
                <a:latin typeface="Segoe UI Symbol"/>
                <a:cs typeface="Segoe UI Symbol"/>
              </a:rPr>
              <a:t> </a:t>
            </a:r>
            <a:r>
              <a:rPr dirty="0" sz="800">
                <a:latin typeface="Calibri"/>
                <a:cs typeface="Calibri"/>
              </a:rPr>
              <a:t>.</a:t>
            </a:r>
            <a:r>
              <a:rPr dirty="0" sz="800" spc="10">
                <a:latin typeface="Calibri"/>
                <a:cs typeface="Calibri"/>
              </a:rPr>
              <a:t> </a:t>
            </a:r>
            <a:r>
              <a:rPr dirty="0" sz="800">
                <a:solidFill>
                  <a:srgbClr val="007F00"/>
                </a:solidFill>
                <a:latin typeface="Calibri"/>
                <a:cs typeface="Calibri"/>
              </a:rPr>
              <a:t>c</a:t>
            </a:r>
            <a:r>
              <a:rPr dirty="0" sz="800" spc="180">
                <a:solidFill>
                  <a:srgbClr val="007F00"/>
                </a:solidFill>
                <a:latin typeface="Calibri"/>
                <a:cs typeface="Calibri"/>
              </a:rPr>
              <a:t>  </a:t>
            </a:r>
            <a:r>
              <a:rPr dirty="0" sz="800" spc="-35">
                <a:latin typeface="Segoe UI Symbol"/>
                <a:cs typeface="Segoe UI Symbol"/>
              </a:rPr>
              <a:t>∗</a:t>
            </a:r>
            <a:r>
              <a:rPr dirty="0" sz="800" spc="-95">
                <a:latin typeface="Segoe UI Symbol"/>
                <a:cs typeface="Segoe UI Symbol"/>
              </a:rPr>
              <a:t> </a:t>
            </a:r>
            <a:r>
              <a:rPr dirty="0" sz="800">
                <a:latin typeface="Calibri"/>
                <a:cs typeface="Calibri"/>
              </a:rPr>
              <a:t>.</a:t>
            </a:r>
            <a:r>
              <a:rPr dirty="0" sz="800" spc="-35">
                <a:latin typeface="Calibri"/>
                <a:cs typeface="Calibri"/>
              </a:rPr>
              <a:t> </a:t>
            </a:r>
            <a:r>
              <a:rPr dirty="0" sz="800">
                <a:solidFill>
                  <a:srgbClr val="007F00"/>
                </a:solidFill>
                <a:latin typeface="Calibri"/>
                <a:cs typeface="Calibri"/>
              </a:rPr>
              <a:t>h</a:t>
            </a:r>
            <a:r>
              <a:rPr dirty="0" sz="800" spc="470">
                <a:solidFill>
                  <a:srgbClr val="007F00"/>
                </a:solidFill>
                <a:latin typeface="Calibri"/>
                <a:cs typeface="Calibri"/>
              </a:rPr>
              <a:t> </a:t>
            </a:r>
            <a:r>
              <a:rPr dirty="0" sz="800" spc="90">
                <a:solidFill>
                  <a:srgbClr val="007F00"/>
                </a:solidFill>
                <a:latin typeface="Calibri"/>
                <a:cs typeface="Calibri"/>
              </a:rPr>
              <a:t>ca</a:t>
            </a:r>
            <a:r>
              <a:rPr dirty="0" sz="800" spc="-70">
                <a:solidFill>
                  <a:srgbClr val="007F00"/>
                </a:solidFill>
                <a:latin typeface="Calibri"/>
                <a:cs typeface="Calibri"/>
              </a:rPr>
              <a:t> </a:t>
            </a:r>
            <a:r>
              <a:rPr dirty="0" sz="800" spc="85">
                <a:solidFill>
                  <a:srgbClr val="007F00"/>
                </a:solidFill>
                <a:latin typeface="Calibri"/>
                <a:cs typeface="Calibri"/>
              </a:rPr>
              <a:t>lcu</a:t>
            </a:r>
            <a:endParaRPr sz="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 txBox="1"/>
          <p:nvPr/>
        </p:nvSpPr>
        <p:spPr>
          <a:xfrm>
            <a:off x="5776226" y="411350"/>
            <a:ext cx="1303020" cy="207645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200" i="1">
                <a:latin typeface="Calibri"/>
                <a:cs typeface="Calibri"/>
              </a:rPr>
              <a:t>Syntactical</a:t>
            </a:r>
            <a:r>
              <a:rPr dirty="0" sz="1200" spc="475" i="1">
                <a:latin typeface="Calibri"/>
                <a:cs typeface="Calibri"/>
              </a:rPr>
              <a:t> </a:t>
            </a:r>
            <a:r>
              <a:rPr dirty="0" sz="1200" spc="-10" i="1">
                <a:latin typeface="Calibri"/>
                <a:cs typeface="Calibri"/>
              </a:rPr>
              <a:t>analysis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3" name="object 3" descr=""/>
          <p:cNvSpPr/>
          <p:nvPr/>
        </p:nvSpPr>
        <p:spPr>
          <a:xfrm>
            <a:off x="586625" y="633450"/>
            <a:ext cx="6480175" cy="0"/>
          </a:xfrm>
          <a:custGeom>
            <a:avLst/>
            <a:gdLst/>
            <a:ahLst/>
            <a:cxnLst/>
            <a:rect l="l" t="t" r="r" b="b"/>
            <a:pathLst>
              <a:path w="6480175" h="0">
                <a:moveTo>
                  <a:pt x="0" y="0"/>
                </a:moveTo>
                <a:lnTo>
                  <a:pt x="6479997" y="0"/>
                </a:lnTo>
              </a:path>
            </a:pathLst>
          </a:custGeom>
          <a:ln w="505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" name="object 4" descr=""/>
          <p:cNvSpPr txBox="1"/>
          <p:nvPr/>
        </p:nvSpPr>
        <p:spPr>
          <a:xfrm>
            <a:off x="573925" y="904161"/>
            <a:ext cx="2118995" cy="2101850"/>
          </a:xfrm>
          <a:prstGeom prst="rect">
            <a:avLst/>
          </a:prstGeom>
        </p:spPr>
        <p:txBody>
          <a:bodyPr wrap="square" lIns="0" tIns="1714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  <a:tabLst>
                <a:tab pos="638810" algn="l"/>
              </a:tabLst>
            </a:pPr>
            <a:r>
              <a:rPr dirty="0" sz="1400" spc="70" b="1">
                <a:latin typeface="Calibri"/>
                <a:cs typeface="Calibri"/>
              </a:rPr>
              <a:t>7.3.3</a:t>
            </a:r>
            <a:r>
              <a:rPr dirty="0" sz="1400" b="1">
                <a:latin typeface="Calibri"/>
                <a:cs typeface="Calibri"/>
              </a:rPr>
              <a:t>	</a:t>
            </a:r>
            <a:r>
              <a:rPr dirty="0" sz="1400" spc="170" b="1">
                <a:latin typeface="Calibri"/>
                <a:cs typeface="Calibri"/>
              </a:rPr>
              <a:t>Code</a:t>
            </a:r>
            <a:r>
              <a:rPr dirty="0" sz="1400" spc="229" b="1">
                <a:latin typeface="Calibri"/>
                <a:cs typeface="Calibri"/>
              </a:rPr>
              <a:t> </a:t>
            </a:r>
            <a:r>
              <a:rPr dirty="0" sz="1400" spc="95" b="1">
                <a:latin typeface="Calibri"/>
                <a:cs typeface="Calibri"/>
              </a:rPr>
              <a:t>executions</a:t>
            </a:r>
            <a:endParaRPr sz="14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440"/>
              </a:spcBef>
            </a:pPr>
            <a:endParaRPr sz="14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dirty="0" sz="1200" spc="-10">
                <a:latin typeface="Calibri"/>
                <a:cs typeface="Calibri"/>
              </a:rPr>
              <a:t>Scanner:</a:t>
            </a:r>
            <a:endParaRPr sz="12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1200"/>
              </a:spcBef>
            </a:pPr>
            <a:endParaRPr sz="1200">
              <a:latin typeface="Calibri"/>
              <a:cs typeface="Calibri"/>
            </a:endParaRPr>
          </a:p>
          <a:p>
            <a:pPr marL="12700">
              <a:lnSpc>
                <a:spcPts val="1200"/>
              </a:lnSpc>
            </a:pPr>
            <a:r>
              <a:rPr dirty="0" sz="1000">
                <a:latin typeface="Calibri"/>
                <a:cs typeface="Calibri"/>
              </a:rPr>
              <a:t>#&gt;</a:t>
            </a:r>
            <a:r>
              <a:rPr dirty="0" sz="1000" spc="245">
                <a:latin typeface="Calibri"/>
                <a:cs typeface="Calibri"/>
              </a:rPr>
              <a:t> </a:t>
            </a:r>
            <a:r>
              <a:rPr dirty="0" sz="1000">
                <a:latin typeface="Calibri"/>
                <a:cs typeface="Calibri"/>
              </a:rPr>
              <a:t>make</a:t>
            </a:r>
            <a:r>
              <a:rPr dirty="0" sz="1000" spc="250">
                <a:latin typeface="Calibri"/>
                <a:cs typeface="Calibri"/>
              </a:rPr>
              <a:t> </a:t>
            </a:r>
            <a:r>
              <a:rPr dirty="0" sz="1000" spc="50">
                <a:latin typeface="Calibri"/>
                <a:cs typeface="Calibri"/>
              </a:rPr>
              <a:t>scanner</a:t>
            </a:r>
            <a:endParaRPr sz="1000">
              <a:latin typeface="Calibri"/>
              <a:cs typeface="Calibri"/>
            </a:endParaRPr>
          </a:p>
          <a:p>
            <a:pPr marL="12700" marR="38735">
              <a:lnSpc>
                <a:spcPts val="1200"/>
              </a:lnSpc>
              <a:spcBef>
                <a:spcPts val="40"/>
              </a:spcBef>
              <a:tabLst>
                <a:tab pos="344170" algn="l"/>
                <a:tab pos="410845" algn="l"/>
                <a:tab pos="1075055" algn="l"/>
              </a:tabLst>
            </a:pPr>
            <a:r>
              <a:rPr dirty="0" sz="1000" spc="105">
                <a:latin typeface="Calibri"/>
                <a:cs typeface="Calibri"/>
              </a:rPr>
              <a:t>lex</a:t>
            </a:r>
            <a:r>
              <a:rPr dirty="0" sz="1000">
                <a:latin typeface="Calibri"/>
                <a:cs typeface="Calibri"/>
              </a:rPr>
              <a:t>	</a:t>
            </a:r>
            <a:r>
              <a:rPr dirty="0" sz="1000" spc="190">
                <a:latin typeface="Calibri"/>
                <a:cs typeface="Calibri"/>
              </a:rPr>
              <a:t>-</a:t>
            </a:r>
            <a:r>
              <a:rPr dirty="0" sz="1000" spc="215">
                <a:latin typeface="Calibri"/>
                <a:cs typeface="Calibri"/>
              </a:rPr>
              <a:t>t</a:t>
            </a:r>
            <a:r>
              <a:rPr dirty="0" sz="1000" spc="310">
                <a:latin typeface="Calibri"/>
                <a:cs typeface="Calibri"/>
              </a:rPr>
              <a:t> </a:t>
            </a:r>
            <a:r>
              <a:rPr dirty="0" sz="1000" spc="110">
                <a:latin typeface="Calibri"/>
                <a:cs typeface="Calibri"/>
              </a:rPr>
              <a:t>scanner.l</a:t>
            </a:r>
            <a:r>
              <a:rPr dirty="0" sz="1000" spc="315">
                <a:latin typeface="Calibri"/>
                <a:cs typeface="Calibri"/>
              </a:rPr>
              <a:t> </a:t>
            </a:r>
            <a:r>
              <a:rPr dirty="0" sz="1000">
                <a:latin typeface="Calibri"/>
                <a:cs typeface="Calibri"/>
              </a:rPr>
              <a:t>&gt;</a:t>
            </a:r>
            <a:r>
              <a:rPr dirty="0" sz="1000" spc="315">
                <a:latin typeface="Calibri"/>
                <a:cs typeface="Calibri"/>
              </a:rPr>
              <a:t> </a:t>
            </a:r>
            <a:r>
              <a:rPr dirty="0" sz="1000" spc="80">
                <a:latin typeface="Calibri"/>
                <a:cs typeface="Calibri"/>
              </a:rPr>
              <a:t>scanner.c</a:t>
            </a:r>
            <a:r>
              <a:rPr dirty="0" sz="1000" spc="500">
                <a:latin typeface="Calibri"/>
                <a:cs typeface="Calibri"/>
              </a:rPr>
              <a:t> </a:t>
            </a:r>
            <a:r>
              <a:rPr dirty="0" sz="1000" spc="70">
                <a:latin typeface="Calibri"/>
                <a:cs typeface="Calibri"/>
              </a:rPr>
              <a:t>cc</a:t>
            </a:r>
            <a:r>
              <a:rPr dirty="0" sz="1000">
                <a:latin typeface="Calibri"/>
                <a:cs typeface="Calibri"/>
              </a:rPr>
              <a:t>		</a:t>
            </a:r>
            <a:r>
              <a:rPr dirty="0" sz="1000" spc="130">
                <a:latin typeface="Calibri"/>
                <a:cs typeface="Calibri"/>
              </a:rPr>
              <a:t>-</a:t>
            </a:r>
            <a:r>
              <a:rPr dirty="0" sz="1000" spc="185">
                <a:latin typeface="Calibri"/>
                <a:cs typeface="Calibri"/>
              </a:rPr>
              <a:t>c</a:t>
            </a:r>
            <a:r>
              <a:rPr dirty="0" sz="1000" spc="310">
                <a:latin typeface="Calibri"/>
                <a:cs typeface="Calibri"/>
              </a:rPr>
              <a:t> </a:t>
            </a:r>
            <a:r>
              <a:rPr dirty="0" sz="1000" spc="75">
                <a:latin typeface="Calibri"/>
                <a:cs typeface="Calibri"/>
              </a:rPr>
              <a:t>-</a:t>
            </a:r>
            <a:r>
              <a:rPr dirty="0" sz="1000" spc="135">
                <a:latin typeface="Calibri"/>
                <a:cs typeface="Calibri"/>
              </a:rPr>
              <a:t>o</a:t>
            </a:r>
            <a:r>
              <a:rPr dirty="0" sz="1000" spc="310">
                <a:latin typeface="Calibri"/>
                <a:cs typeface="Calibri"/>
              </a:rPr>
              <a:t> </a:t>
            </a:r>
            <a:r>
              <a:rPr dirty="0" sz="1000" spc="75">
                <a:latin typeface="Calibri"/>
                <a:cs typeface="Calibri"/>
              </a:rPr>
              <a:t>scanner.o</a:t>
            </a:r>
            <a:r>
              <a:rPr dirty="0" sz="1000" spc="310">
                <a:latin typeface="Calibri"/>
                <a:cs typeface="Calibri"/>
              </a:rPr>
              <a:t> </a:t>
            </a:r>
            <a:r>
              <a:rPr dirty="0" sz="1000" spc="80">
                <a:latin typeface="Calibri"/>
                <a:cs typeface="Calibri"/>
              </a:rPr>
              <a:t>scanner.c </a:t>
            </a:r>
            <a:r>
              <a:rPr dirty="0" sz="1000" spc="75">
                <a:latin typeface="Calibri"/>
                <a:cs typeface="Calibri"/>
              </a:rPr>
              <a:t>gcc</a:t>
            </a:r>
            <a:r>
              <a:rPr dirty="0" sz="1000" spc="300">
                <a:latin typeface="Calibri"/>
                <a:cs typeface="Calibri"/>
              </a:rPr>
              <a:t> </a:t>
            </a:r>
            <a:r>
              <a:rPr dirty="0" sz="1000" spc="75">
                <a:latin typeface="Calibri"/>
                <a:cs typeface="Calibri"/>
              </a:rPr>
              <a:t>-</a:t>
            </a:r>
            <a:r>
              <a:rPr dirty="0" sz="1000" spc="135">
                <a:latin typeface="Calibri"/>
                <a:cs typeface="Calibri"/>
              </a:rPr>
              <a:t>o</a:t>
            </a:r>
            <a:r>
              <a:rPr dirty="0" sz="1000" spc="305">
                <a:latin typeface="Calibri"/>
                <a:cs typeface="Calibri"/>
              </a:rPr>
              <a:t> </a:t>
            </a:r>
            <a:r>
              <a:rPr dirty="0" sz="1000" spc="50">
                <a:latin typeface="Calibri"/>
                <a:cs typeface="Calibri"/>
              </a:rPr>
              <a:t>scanner</a:t>
            </a:r>
            <a:r>
              <a:rPr dirty="0" sz="1000">
                <a:latin typeface="Calibri"/>
                <a:cs typeface="Calibri"/>
              </a:rPr>
              <a:t>	</a:t>
            </a:r>
            <a:r>
              <a:rPr dirty="0" sz="1000" spc="65">
                <a:latin typeface="Calibri"/>
                <a:cs typeface="Calibri"/>
              </a:rPr>
              <a:t>scanner.o</a:t>
            </a:r>
            <a:endParaRPr sz="1000">
              <a:latin typeface="Calibri"/>
              <a:cs typeface="Calibri"/>
            </a:endParaRPr>
          </a:p>
          <a:p>
            <a:pPr marL="12700" marR="304165">
              <a:lnSpc>
                <a:spcPct val="100000"/>
              </a:lnSpc>
              <a:spcBef>
                <a:spcPts val="1140"/>
              </a:spcBef>
            </a:pPr>
            <a:r>
              <a:rPr dirty="0" sz="1000">
                <a:latin typeface="Calibri"/>
                <a:cs typeface="Calibri"/>
              </a:rPr>
              <a:t>#&gt;</a:t>
            </a:r>
            <a:r>
              <a:rPr dirty="0" sz="1000" spc="320">
                <a:latin typeface="Calibri"/>
                <a:cs typeface="Calibri"/>
              </a:rPr>
              <a:t> </a:t>
            </a:r>
            <a:r>
              <a:rPr dirty="0" sz="1000">
                <a:latin typeface="Calibri"/>
                <a:cs typeface="Calibri"/>
              </a:rPr>
              <a:t>echo</a:t>
            </a:r>
            <a:r>
              <a:rPr dirty="0" sz="1000" spc="325">
                <a:latin typeface="Calibri"/>
                <a:cs typeface="Calibri"/>
              </a:rPr>
              <a:t> </a:t>
            </a:r>
            <a:r>
              <a:rPr dirty="0" sz="1000" spc="80">
                <a:latin typeface="Calibri"/>
                <a:cs typeface="Calibri"/>
              </a:rPr>
              <a:t>"a</a:t>
            </a:r>
            <a:r>
              <a:rPr dirty="0" sz="1000" spc="325">
                <a:latin typeface="Calibri"/>
                <a:cs typeface="Calibri"/>
              </a:rPr>
              <a:t> </a:t>
            </a:r>
            <a:r>
              <a:rPr dirty="0" sz="1000">
                <a:latin typeface="Calibri"/>
                <a:cs typeface="Calibri"/>
              </a:rPr>
              <a:t>+</a:t>
            </a:r>
            <a:r>
              <a:rPr dirty="0" sz="1000" spc="325">
                <a:latin typeface="Calibri"/>
                <a:cs typeface="Calibri"/>
              </a:rPr>
              <a:t> </a:t>
            </a:r>
            <a:r>
              <a:rPr dirty="0" sz="1000" spc="60">
                <a:latin typeface="Calibri"/>
                <a:cs typeface="Calibri"/>
              </a:rPr>
              <a:t>3"</a:t>
            </a:r>
            <a:r>
              <a:rPr dirty="0" sz="1000" spc="320">
                <a:latin typeface="Calibri"/>
                <a:cs typeface="Calibri"/>
              </a:rPr>
              <a:t> </a:t>
            </a:r>
            <a:r>
              <a:rPr dirty="0" sz="1000" spc="60">
                <a:latin typeface="Calibri"/>
                <a:cs typeface="Calibri"/>
              </a:rPr>
              <a:t>|</a:t>
            </a:r>
            <a:r>
              <a:rPr dirty="0" sz="1000" spc="325">
                <a:latin typeface="Calibri"/>
                <a:cs typeface="Calibri"/>
              </a:rPr>
              <a:t> </a:t>
            </a:r>
            <a:r>
              <a:rPr dirty="0" sz="1000" spc="85">
                <a:latin typeface="Calibri"/>
                <a:cs typeface="Calibri"/>
              </a:rPr>
              <a:t>./scanner </a:t>
            </a:r>
            <a:r>
              <a:rPr dirty="0" sz="1000">
                <a:latin typeface="Calibri"/>
                <a:cs typeface="Calibri"/>
              </a:rPr>
              <a:t>An</a:t>
            </a:r>
            <a:r>
              <a:rPr dirty="0" sz="1000" spc="305">
                <a:latin typeface="Calibri"/>
                <a:cs typeface="Calibri"/>
              </a:rPr>
              <a:t> </a:t>
            </a:r>
            <a:r>
              <a:rPr dirty="0" sz="1000" spc="155">
                <a:latin typeface="Calibri"/>
                <a:cs typeface="Calibri"/>
              </a:rPr>
              <a:t>identifier:</a:t>
            </a:r>
            <a:r>
              <a:rPr dirty="0" sz="1000" spc="310">
                <a:latin typeface="Calibri"/>
                <a:cs typeface="Calibri"/>
              </a:rPr>
              <a:t> </a:t>
            </a:r>
            <a:r>
              <a:rPr dirty="0" sz="1000">
                <a:latin typeface="Calibri"/>
                <a:cs typeface="Calibri"/>
              </a:rPr>
              <a:t>a</a:t>
            </a:r>
            <a:r>
              <a:rPr dirty="0" sz="1000" spc="310">
                <a:latin typeface="Calibri"/>
                <a:cs typeface="Calibri"/>
              </a:rPr>
              <a:t> </a:t>
            </a:r>
            <a:r>
              <a:rPr dirty="0" sz="1000">
                <a:latin typeface="Calibri"/>
                <a:cs typeface="Calibri"/>
              </a:rPr>
              <a:t>=</a:t>
            </a:r>
            <a:r>
              <a:rPr dirty="0" sz="1000" spc="310">
                <a:latin typeface="Calibri"/>
                <a:cs typeface="Calibri"/>
              </a:rPr>
              <a:t> </a:t>
            </a:r>
            <a:r>
              <a:rPr dirty="0" sz="1000" spc="-25">
                <a:latin typeface="Calibri"/>
                <a:cs typeface="Calibri"/>
              </a:rPr>
              <a:t>61</a:t>
            </a:r>
            <a:endParaRPr sz="1000">
              <a:latin typeface="Calibri"/>
              <a:cs typeface="Calibri"/>
            </a:endParaRPr>
          </a:p>
        </p:txBody>
      </p:sp>
      <p:sp>
        <p:nvSpPr>
          <p:cNvPr id="16" name="object 16" descr="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49530">
              <a:lnSpc>
                <a:spcPts val="1235"/>
              </a:lnSpc>
            </a:pPr>
            <a:fld id="{81D60167-4931-47E6-BA6A-407CBD079E47}" type="slidenum">
              <a:rPr dirty="0" spc="-25"/>
              <a:t>35</a:t>
            </a:fld>
          </a:p>
        </p:txBody>
      </p:sp>
      <p:sp>
        <p:nvSpPr>
          <p:cNvPr id="5" name="object 5" descr=""/>
          <p:cNvSpPr txBox="1"/>
          <p:nvPr/>
        </p:nvSpPr>
        <p:spPr>
          <a:xfrm>
            <a:off x="573925" y="2980479"/>
            <a:ext cx="822960" cy="329565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95"/>
              </a:spcBef>
            </a:pPr>
            <a:r>
              <a:rPr dirty="0" sz="1000">
                <a:latin typeface="Calibri"/>
                <a:cs typeface="Calibri"/>
              </a:rPr>
              <a:t>An</a:t>
            </a:r>
            <a:r>
              <a:rPr dirty="0" sz="1000" spc="240">
                <a:latin typeface="Calibri"/>
                <a:cs typeface="Calibri"/>
              </a:rPr>
              <a:t> </a:t>
            </a:r>
            <a:r>
              <a:rPr dirty="0" sz="1000" spc="80">
                <a:latin typeface="Calibri"/>
                <a:cs typeface="Calibri"/>
              </a:rPr>
              <a:t>operator: </a:t>
            </a:r>
            <a:r>
              <a:rPr dirty="0" sz="1000">
                <a:latin typeface="Calibri"/>
                <a:cs typeface="Calibri"/>
              </a:rPr>
              <a:t>An</a:t>
            </a:r>
            <a:r>
              <a:rPr dirty="0" sz="1000" spc="240">
                <a:latin typeface="Calibri"/>
                <a:cs typeface="Calibri"/>
              </a:rPr>
              <a:t> </a:t>
            </a:r>
            <a:r>
              <a:rPr dirty="0" sz="1000" spc="110">
                <a:latin typeface="Calibri"/>
                <a:cs typeface="Calibri"/>
              </a:rPr>
              <a:t>integer:</a:t>
            </a:r>
            <a:endParaRPr sz="1000">
              <a:latin typeface="Calibri"/>
              <a:cs typeface="Calibri"/>
            </a:endParaRPr>
          </a:p>
        </p:txBody>
      </p:sp>
      <p:sp>
        <p:nvSpPr>
          <p:cNvPr id="6" name="object 6" descr=""/>
          <p:cNvSpPr txBox="1"/>
          <p:nvPr/>
        </p:nvSpPr>
        <p:spPr>
          <a:xfrm>
            <a:off x="1570310" y="2980479"/>
            <a:ext cx="424180" cy="329565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ts val="1200"/>
              </a:lnSpc>
              <a:spcBef>
                <a:spcPts val="95"/>
              </a:spcBef>
            </a:pPr>
            <a:r>
              <a:rPr dirty="0" sz="1000">
                <a:latin typeface="Calibri"/>
                <a:cs typeface="Calibri"/>
              </a:rPr>
              <a:t>+</a:t>
            </a:r>
            <a:r>
              <a:rPr dirty="0" sz="1000" spc="315">
                <a:latin typeface="Calibri"/>
                <a:cs typeface="Calibri"/>
              </a:rPr>
              <a:t> </a:t>
            </a:r>
            <a:r>
              <a:rPr dirty="0" sz="1000">
                <a:latin typeface="Calibri"/>
                <a:cs typeface="Calibri"/>
              </a:rPr>
              <a:t>=</a:t>
            </a:r>
            <a:r>
              <a:rPr dirty="0" sz="1000" spc="315">
                <a:latin typeface="Calibri"/>
                <a:cs typeface="Calibri"/>
              </a:rPr>
              <a:t> </a:t>
            </a:r>
            <a:r>
              <a:rPr dirty="0" sz="1000" spc="-25">
                <a:latin typeface="Calibri"/>
                <a:cs typeface="Calibri"/>
              </a:rPr>
              <a:t>2b</a:t>
            </a:r>
            <a:endParaRPr sz="1000">
              <a:latin typeface="Calibri"/>
              <a:cs typeface="Calibri"/>
            </a:endParaRPr>
          </a:p>
          <a:p>
            <a:pPr marL="12700">
              <a:lnSpc>
                <a:spcPts val="1200"/>
              </a:lnSpc>
            </a:pPr>
            <a:r>
              <a:rPr dirty="0" sz="1000">
                <a:latin typeface="Calibri"/>
                <a:cs typeface="Calibri"/>
              </a:rPr>
              <a:t>3</a:t>
            </a:r>
            <a:r>
              <a:rPr dirty="0" sz="1000" spc="305">
                <a:latin typeface="Calibri"/>
                <a:cs typeface="Calibri"/>
              </a:rPr>
              <a:t> </a:t>
            </a:r>
            <a:r>
              <a:rPr dirty="0" sz="1000" spc="125">
                <a:latin typeface="Calibri"/>
                <a:cs typeface="Calibri"/>
              </a:rPr>
              <a:t>(3)</a:t>
            </a:r>
            <a:endParaRPr sz="1000">
              <a:latin typeface="Calibri"/>
              <a:cs typeface="Calibri"/>
            </a:endParaRPr>
          </a:p>
        </p:txBody>
      </p:sp>
      <p:sp>
        <p:nvSpPr>
          <p:cNvPr id="7" name="object 7" descr=""/>
          <p:cNvSpPr txBox="1"/>
          <p:nvPr/>
        </p:nvSpPr>
        <p:spPr>
          <a:xfrm>
            <a:off x="573925" y="3634953"/>
            <a:ext cx="2416810" cy="1762125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200">
                <a:latin typeface="Calibri"/>
                <a:cs typeface="Calibri"/>
              </a:rPr>
              <a:t>Scanner</a:t>
            </a:r>
            <a:r>
              <a:rPr dirty="0" sz="1200" spc="204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and</a:t>
            </a:r>
            <a:r>
              <a:rPr dirty="0" sz="1200" spc="21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Parser</a:t>
            </a:r>
            <a:r>
              <a:rPr dirty="0" sz="1200" spc="215">
                <a:latin typeface="Calibri"/>
                <a:cs typeface="Calibri"/>
              </a:rPr>
              <a:t> </a:t>
            </a:r>
            <a:r>
              <a:rPr dirty="0" sz="1200" spc="-10">
                <a:latin typeface="Calibri"/>
                <a:cs typeface="Calibri"/>
              </a:rPr>
              <a:t>together:</a:t>
            </a:r>
            <a:endParaRPr sz="12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1200"/>
              </a:spcBef>
            </a:pPr>
            <a:endParaRPr sz="1200">
              <a:latin typeface="Calibri"/>
              <a:cs typeface="Calibri"/>
            </a:endParaRPr>
          </a:p>
          <a:p>
            <a:pPr marL="12700" marR="1333500">
              <a:lnSpc>
                <a:spcPct val="100000"/>
              </a:lnSpc>
            </a:pPr>
            <a:r>
              <a:rPr dirty="0" sz="1000">
                <a:latin typeface="Calibri"/>
                <a:cs typeface="Calibri"/>
              </a:rPr>
              <a:t>#&gt;</a:t>
            </a:r>
            <a:r>
              <a:rPr dirty="0" sz="1000" spc="245">
                <a:latin typeface="Calibri"/>
                <a:cs typeface="Calibri"/>
              </a:rPr>
              <a:t> </a:t>
            </a:r>
            <a:r>
              <a:rPr dirty="0" sz="1000">
                <a:latin typeface="Calibri"/>
                <a:cs typeface="Calibri"/>
              </a:rPr>
              <a:t>make</a:t>
            </a:r>
            <a:r>
              <a:rPr dirty="0" sz="1000" spc="250">
                <a:latin typeface="Calibri"/>
                <a:cs typeface="Calibri"/>
              </a:rPr>
              <a:t> </a:t>
            </a:r>
            <a:r>
              <a:rPr dirty="0" sz="1000" spc="95">
                <a:latin typeface="Calibri"/>
                <a:cs typeface="Calibri"/>
              </a:rPr>
              <a:t>calcu </a:t>
            </a:r>
            <a:r>
              <a:rPr dirty="0" sz="1000" spc="80">
                <a:latin typeface="Calibri"/>
                <a:cs typeface="Calibri"/>
              </a:rPr>
              <a:t>bison</a:t>
            </a:r>
            <a:r>
              <a:rPr dirty="0" sz="1000" spc="305">
                <a:latin typeface="Calibri"/>
                <a:cs typeface="Calibri"/>
              </a:rPr>
              <a:t> </a:t>
            </a:r>
            <a:r>
              <a:rPr dirty="0" sz="1000" spc="75">
                <a:latin typeface="Calibri"/>
                <a:cs typeface="Calibri"/>
              </a:rPr>
              <a:t>-</a:t>
            </a:r>
            <a:r>
              <a:rPr dirty="0" sz="1000" spc="135">
                <a:latin typeface="Calibri"/>
                <a:cs typeface="Calibri"/>
              </a:rPr>
              <a:t>d</a:t>
            </a:r>
            <a:r>
              <a:rPr dirty="0" sz="1000" spc="305">
                <a:latin typeface="Calibri"/>
                <a:cs typeface="Calibri"/>
              </a:rPr>
              <a:t> </a:t>
            </a:r>
            <a:r>
              <a:rPr dirty="0" sz="1000" spc="110">
                <a:latin typeface="Calibri"/>
                <a:cs typeface="Calibri"/>
              </a:rPr>
              <a:t>calcu.y</a:t>
            </a:r>
            <a:endParaRPr sz="1000">
              <a:latin typeface="Calibri"/>
              <a:cs typeface="Calibri"/>
            </a:endParaRPr>
          </a:p>
          <a:p>
            <a:pPr marL="12700" marR="71120">
              <a:lnSpc>
                <a:spcPts val="1200"/>
              </a:lnSpc>
              <a:spcBef>
                <a:spcPts val="35"/>
              </a:spcBef>
              <a:tabLst>
                <a:tab pos="344170" algn="l"/>
                <a:tab pos="410845" algn="l"/>
              </a:tabLst>
            </a:pPr>
            <a:r>
              <a:rPr dirty="0" sz="1000" spc="70">
                <a:latin typeface="Calibri"/>
                <a:cs typeface="Calibri"/>
              </a:rPr>
              <a:t>cc</a:t>
            </a:r>
            <a:r>
              <a:rPr dirty="0" sz="1000">
                <a:latin typeface="Calibri"/>
                <a:cs typeface="Calibri"/>
              </a:rPr>
              <a:t>		</a:t>
            </a:r>
            <a:r>
              <a:rPr dirty="0" sz="1000" spc="130">
                <a:latin typeface="Calibri"/>
                <a:cs typeface="Calibri"/>
              </a:rPr>
              <a:t>-</a:t>
            </a:r>
            <a:r>
              <a:rPr dirty="0" sz="1000" spc="185">
                <a:latin typeface="Calibri"/>
                <a:cs typeface="Calibri"/>
              </a:rPr>
              <a:t>c</a:t>
            </a:r>
            <a:r>
              <a:rPr dirty="0" sz="1000" spc="305">
                <a:latin typeface="Calibri"/>
                <a:cs typeface="Calibri"/>
              </a:rPr>
              <a:t> </a:t>
            </a:r>
            <a:r>
              <a:rPr dirty="0" sz="1000" spc="75">
                <a:latin typeface="Calibri"/>
                <a:cs typeface="Calibri"/>
              </a:rPr>
              <a:t>-</a:t>
            </a:r>
            <a:r>
              <a:rPr dirty="0" sz="1000" spc="135">
                <a:latin typeface="Calibri"/>
                <a:cs typeface="Calibri"/>
              </a:rPr>
              <a:t>o</a:t>
            </a:r>
            <a:r>
              <a:rPr dirty="0" sz="1000" spc="305">
                <a:latin typeface="Calibri"/>
                <a:cs typeface="Calibri"/>
              </a:rPr>
              <a:t> </a:t>
            </a:r>
            <a:r>
              <a:rPr dirty="0" sz="1000" spc="114">
                <a:latin typeface="Calibri"/>
                <a:cs typeface="Calibri"/>
              </a:rPr>
              <a:t>calcu.tab.o</a:t>
            </a:r>
            <a:r>
              <a:rPr dirty="0" sz="1000" spc="305">
                <a:latin typeface="Calibri"/>
                <a:cs typeface="Calibri"/>
              </a:rPr>
              <a:t> </a:t>
            </a:r>
            <a:r>
              <a:rPr dirty="0" sz="1000" spc="114">
                <a:latin typeface="Calibri"/>
                <a:cs typeface="Calibri"/>
              </a:rPr>
              <a:t>calcu.tab.c </a:t>
            </a:r>
            <a:r>
              <a:rPr dirty="0" sz="1000" spc="105">
                <a:latin typeface="Calibri"/>
                <a:cs typeface="Calibri"/>
              </a:rPr>
              <a:t>lex</a:t>
            </a:r>
            <a:r>
              <a:rPr dirty="0" sz="1000">
                <a:latin typeface="Calibri"/>
                <a:cs typeface="Calibri"/>
              </a:rPr>
              <a:t>	</a:t>
            </a:r>
            <a:r>
              <a:rPr dirty="0" sz="1000" spc="190">
                <a:latin typeface="Calibri"/>
                <a:cs typeface="Calibri"/>
              </a:rPr>
              <a:t>-</a:t>
            </a:r>
            <a:r>
              <a:rPr dirty="0" sz="1000" spc="215">
                <a:latin typeface="Calibri"/>
                <a:cs typeface="Calibri"/>
              </a:rPr>
              <a:t>t</a:t>
            </a:r>
            <a:r>
              <a:rPr dirty="0" sz="1000" spc="305">
                <a:latin typeface="Calibri"/>
                <a:cs typeface="Calibri"/>
              </a:rPr>
              <a:t> </a:t>
            </a:r>
            <a:r>
              <a:rPr dirty="0" sz="1000" spc="180">
                <a:latin typeface="Calibri"/>
                <a:cs typeface="Calibri"/>
              </a:rPr>
              <a:t>calc.l</a:t>
            </a:r>
            <a:r>
              <a:rPr dirty="0" sz="1000" spc="305">
                <a:latin typeface="Calibri"/>
                <a:cs typeface="Calibri"/>
              </a:rPr>
              <a:t> </a:t>
            </a:r>
            <a:r>
              <a:rPr dirty="0" sz="1000">
                <a:latin typeface="Calibri"/>
                <a:cs typeface="Calibri"/>
              </a:rPr>
              <a:t>&gt;</a:t>
            </a:r>
            <a:r>
              <a:rPr dirty="0" sz="1000" spc="310">
                <a:latin typeface="Calibri"/>
                <a:cs typeface="Calibri"/>
              </a:rPr>
              <a:t> </a:t>
            </a:r>
            <a:r>
              <a:rPr dirty="0" sz="1000" spc="140">
                <a:latin typeface="Calibri"/>
                <a:cs typeface="Calibri"/>
              </a:rPr>
              <a:t>calc.c</a:t>
            </a:r>
            <a:endParaRPr sz="1000">
              <a:latin typeface="Calibri"/>
              <a:cs typeface="Calibri"/>
            </a:endParaRPr>
          </a:p>
          <a:p>
            <a:pPr marL="12700">
              <a:lnSpc>
                <a:spcPts val="1150"/>
              </a:lnSpc>
              <a:tabLst>
                <a:tab pos="410845" algn="l"/>
              </a:tabLst>
            </a:pPr>
            <a:r>
              <a:rPr dirty="0" sz="1000" spc="70">
                <a:latin typeface="Calibri"/>
                <a:cs typeface="Calibri"/>
              </a:rPr>
              <a:t>cc</a:t>
            </a:r>
            <a:r>
              <a:rPr dirty="0" sz="1000">
                <a:latin typeface="Calibri"/>
                <a:cs typeface="Calibri"/>
              </a:rPr>
              <a:t>	</a:t>
            </a:r>
            <a:r>
              <a:rPr dirty="0" sz="1000" spc="130">
                <a:latin typeface="Calibri"/>
                <a:cs typeface="Calibri"/>
              </a:rPr>
              <a:t>-</a:t>
            </a:r>
            <a:r>
              <a:rPr dirty="0" sz="1000" spc="185">
                <a:latin typeface="Calibri"/>
                <a:cs typeface="Calibri"/>
              </a:rPr>
              <a:t>c</a:t>
            </a:r>
            <a:r>
              <a:rPr dirty="0" sz="1000" spc="300">
                <a:latin typeface="Calibri"/>
                <a:cs typeface="Calibri"/>
              </a:rPr>
              <a:t> </a:t>
            </a:r>
            <a:r>
              <a:rPr dirty="0" sz="1000" spc="75">
                <a:latin typeface="Calibri"/>
                <a:cs typeface="Calibri"/>
              </a:rPr>
              <a:t>-</a:t>
            </a:r>
            <a:r>
              <a:rPr dirty="0" sz="1000" spc="135">
                <a:latin typeface="Calibri"/>
                <a:cs typeface="Calibri"/>
              </a:rPr>
              <a:t>o</a:t>
            </a:r>
            <a:r>
              <a:rPr dirty="0" sz="1000" spc="300">
                <a:latin typeface="Calibri"/>
                <a:cs typeface="Calibri"/>
              </a:rPr>
              <a:t> </a:t>
            </a:r>
            <a:r>
              <a:rPr dirty="0" sz="1000" spc="130">
                <a:latin typeface="Calibri"/>
                <a:cs typeface="Calibri"/>
              </a:rPr>
              <a:t>calc.o</a:t>
            </a:r>
            <a:r>
              <a:rPr dirty="0" sz="1000" spc="300">
                <a:latin typeface="Calibri"/>
                <a:cs typeface="Calibri"/>
              </a:rPr>
              <a:t> </a:t>
            </a:r>
            <a:r>
              <a:rPr dirty="0" sz="1000" spc="140">
                <a:latin typeface="Calibri"/>
                <a:cs typeface="Calibri"/>
              </a:rPr>
              <a:t>calc.c</a:t>
            </a:r>
            <a:endParaRPr sz="1000">
              <a:latin typeface="Calibri"/>
              <a:cs typeface="Calibri"/>
            </a:endParaRPr>
          </a:p>
          <a:p>
            <a:pPr marL="12700">
              <a:lnSpc>
                <a:spcPts val="1200"/>
              </a:lnSpc>
              <a:tabLst>
                <a:tab pos="1207770" algn="l"/>
              </a:tabLst>
            </a:pPr>
            <a:r>
              <a:rPr dirty="0" sz="1000" spc="75">
                <a:latin typeface="Calibri"/>
                <a:cs typeface="Calibri"/>
              </a:rPr>
              <a:t>gcc</a:t>
            </a:r>
            <a:r>
              <a:rPr dirty="0" sz="1000" spc="305">
                <a:latin typeface="Calibri"/>
                <a:cs typeface="Calibri"/>
              </a:rPr>
              <a:t> </a:t>
            </a:r>
            <a:r>
              <a:rPr dirty="0" sz="1000" spc="75">
                <a:latin typeface="Calibri"/>
                <a:cs typeface="Calibri"/>
              </a:rPr>
              <a:t>-</a:t>
            </a:r>
            <a:r>
              <a:rPr dirty="0" sz="1000" spc="135">
                <a:latin typeface="Calibri"/>
                <a:cs typeface="Calibri"/>
              </a:rPr>
              <a:t>o</a:t>
            </a:r>
            <a:r>
              <a:rPr dirty="0" sz="1000" spc="305">
                <a:latin typeface="Calibri"/>
                <a:cs typeface="Calibri"/>
              </a:rPr>
              <a:t> </a:t>
            </a:r>
            <a:r>
              <a:rPr dirty="0" sz="1000" spc="105">
                <a:latin typeface="Calibri"/>
                <a:cs typeface="Calibri"/>
              </a:rPr>
              <a:t>calcu</a:t>
            </a:r>
            <a:r>
              <a:rPr dirty="0" sz="1000" spc="310">
                <a:latin typeface="Calibri"/>
                <a:cs typeface="Calibri"/>
              </a:rPr>
              <a:t> </a:t>
            </a:r>
            <a:r>
              <a:rPr dirty="0" sz="1000" spc="50">
                <a:latin typeface="Calibri"/>
                <a:cs typeface="Calibri"/>
              </a:rPr>
              <a:t>-</a:t>
            </a:r>
            <a:r>
              <a:rPr dirty="0" sz="1000" spc="65">
                <a:latin typeface="Calibri"/>
                <a:cs typeface="Calibri"/>
              </a:rPr>
              <a:t>lm</a:t>
            </a:r>
            <a:r>
              <a:rPr dirty="0" sz="1000">
                <a:latin typeface="Calibri"/>
                <a:cs typeface="Calibri"/>
              </a:rPr>
              <a:t>	</a:t>
            </a:r>
            <a:r>
              <a:rPr dirty="0" sz="1000" spc="114">
                <a:latin typeface="Calibri"/>
                <a:cs typeface="Calibri"/>
              </a:rPr>
              <a:t>calcu.tab.o</a:t>
            </a:r>
            <a:r>
              <a:rPr dirty="0" sz="1000" spc="315">
                <a:latin typeface="Calibri"/>
                <a:cs typeface="Calibri"/>
              </a:rPr>
              <a:t> </a:t>
            </a:r>
            <a:r>
              <a:rPr dirty="0" sz="1000" spc="120">
                <a:latin typeface="Calibri"/>
                <a:cs typeface="Calibri"/>
              </a:rPr>
              <a:t>calc.o</a:t>
            </a:r>
            <a:endParaRPr sz="10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1190"/>
              </a:spcBef>
            </a:pPr>
            <a:r>
              <a:rPr dirty="0" sz="1000">
                <a:latin typeface="Calibri"/>
                <a:cs typeface="Calibri"/>
              </a:rPr>
              <a:t>#&gt;</a:t>
            </a:r>
            <a:r>
              <a:rPr dirty="0" sz="1000" spc="335">
                <a:latin typeface="Calibri"/>
                <a:cs typeface="Calibri"/>
              </a:rPr>
              <a:t> </a:t>
            </a:r>
            <a:r>
              <a:rPr dirty="0" sz="1000">
                <a:latin typeface="Calibri"/>
                <a:cs typeface="Calibri"/>
              </a:rPr>
              <a:t>echo</a:t>
            </a:r>
            <a:r>
              <a:rPr dirty="0" sz="1000" spc="335">
                <a:latin typeface="Calibri"/>
                <a:cs typeface="Calibri"/>
              </a:rPr>
              <a:t> </a:t>
            </a:r>
            <a:r>
              <a:rPr dirty="0" sz="1000" spc="60">
                <a:latin typeface="Calibri"/>
                <a:cs typeface="Calibri"/>
              </a:rPr>
              <a:t>"3</a:t>
            </a:r>
            <a:r>
              <a:rPr dirty="0" sz="1000" spc="335">
                <a:latin typeface="Calibri"/>
                <a:cs typeface="Calibri"/>
              </a:rPr>
              <a:t> </a:t>
            </a:r>
            <a:r>
              <a:rPr dirty="0" sz="1000">
                <a:latin typeface="Calibri"/>
                <a:cs typeface="Calibri"/>
              </a:rPr>
              <a:t>+</a:t>
            </a:r>
            <a:r>
              <a:rPr dirty="0" sz="1000" spc="340">
                <a:latin typeface="Calibri"/>
                <a:cs typeface="Calibri"/>
              </a:rPr>
              <a:t> </a:t>
            </a:r>
            <a:r>
              <a:rPr dirty="0" sz="1000" spc="220">
                <a:latin typeface="Calibri"/>
                <a:cs typeface="Calibri"/>
              </a:rPr>
              <a:t>(</a:t>
            </a:r>
            <a:r>
              <a:rPr dirty="0" sz="1000" spc="335">
                <a:latin typeface="Calibri"/>
                <a:cs typeface="Calibri"/>
              </a:rPr>
              <a:t> </a:t>
            </a:r>
            <a:r>
              <a:rPr dirty="0" sz="1000">
                <a:latin typeface="Calibri"/>
                <a:cs typeface="Calibri"/>
              </a:rPr>
              <a:t>+</a:t>
            </a:r>
            <a:r>
              <a:rPr dirty="0" sz="1000" spc="335">
                <a:latin typeface="Calibri"/>
                <a:cs typeface="Calibri"/>
              </a:rPr>
              <a:t> </a:t>
            </a:r>
            <a:r>
              <a:rPr dirty="0" sz="1000">
                <a:latin typeface="Calibri"/>
                <a:cs typeface="Calibri"/>
              </a:rPr>
              <a:t>12"</a:t>
            </a:r>
            <a:r>
              <a:rPr dirty="0" sz="1000" spc="335">
                <a:latin typeface="Calibri"/>
                <a:cs typeface="Calibri"/>
              </a:rPr>
              <a:t> </a:t>
            </a:r>
            <a:r>
              <a:rPr dirty="0" sz="1000" spc="60">
                <a:latin typeface="Calibri"/>
                <a:cs typeface="Calibri"/>
              </a:rPr>
              <a:t>|</a:t>
            </a:r>
            <a:r>
              <a:rPr dirty="0" sz="1000" spc="340">
                <a:latin typeface="Calibri"/>
                <a:cs typeface="Calibri"/>
              </a:rPr>
              <a:t> </a:t>
            </a:r>
            <a:r>
              <a:rPr dirty="0" sz="1000" spc="120">
                <a:latin typeface="Calibri"/>
                <a:cs typeface="Calibri"/>
              </a:rPr>
              <a:t>./calcu</a:t>
            </a:r>
            <a:endParaRPr sz="1000">
              <a:latin typeface="Calibri"/>
              <a:cs typeface="Calibri"/>
            </a:endParaRPr>
          </a:p>
        </p:txBody>
      </p:sp>
      <p:sp>
        <p:nvSpPr>
          <p:cNvPr id="8" name="object 8" descr=""/>
          <p:cNvSpPr txBox="1"/>
          <p:nvPr/>
        </p:nvSpPr>
        <p:spPr>
          <a:xfrm>
            <a:off x="1636735" y="5371216"/>
            <a:ext cx="1686560" cy="17780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000">
                <a:latin typeface="Calibri"/>
                <a:cs typeface="Calibri"/>
              </a:rPr>
              <a:t>Token=</a:t>
            </a:r>
            <a:r>
              <a:rPr dirty="0" sz="1000" spc="385">
                <a:latin typeface="Calibri"/>
                <a:cs typeface="Calibri"/>
              </a:rPr>
              <a:t> </a:t>
            </a:r>
            <a:r>
              <a:rPr dirty="0" sz="1000">
                <a:latin typeface="Calibri"/>
                <a:cs typeface="Calibri"/>
              </a:rPr>
              <a:t>102</a:t>
            </a:r>
            <a:r>
              <a:rPr dirty="0" sz="1000" spc="385">
                <a:latin typeface="Calibri"/>
                <a:cs typeface="Calibri"/>
              </a:rPr>
              <a:t> </a:t>
            </a:r>
            <a:r>
              <a:rPr dirty="0" sz="1000" spc="60">
                <a:latin typeface="Calibri"/>
                <a:cs typeface="Calibri"/>
              </a:rPr>
              <a:t>Tokenvalue=(3)</a:t>
            </a:r>
            <a:endParaRPr sz="1000">
              <a:latin typeface="Calibri"/>
              <a:cs typeface="Calibri"/>
            </a:endParaRPr>
          </a:p>
        </p:txBody>
      </p:sp>
      <p:sp>
        <p:nvSpPr>
          <p:cNvPr id="9" name="object 9" descr=""/>
          <p:cNvSpPr txBox="1"/>
          <p:nvPr/>
        </p:nvSpPr>
        <p:spPr>
          <a:xfrm>
            <a:off x="573925" y="5371216"/>
            <a:ext cx="955675" cy="48133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ts val="1200"/>
              </a:lnSpc>
              <a:spcBef>
                <a:spcPts val="95"/>
              </a:spcBef>
              <a:tabLst>
                <a:tab pos="875665" algn="l"/>
              </a:tabLst>
            </a:pPr>
            <a:r>
              <a:rPr dirty="0" sz="1000">
                <a:latin typeface="Calibri"/>
                <a:cs typeface="Calibri"/>
              </a:rPr>
              <a:t>An</a:t>
            </a:r>
            <a:r>
              <a:rPr dirty="0" sz="1000" spc="240">
                <a:latin typeface="Calibri"/>
                <a:cs typeface="Calibri"/>
              </a:rPr>
              <a:t> </a:t>
            </a:r>
            <a:r>
              <a:rPr dirty="0" sz="1000" spc="110">
                <a:latin typeface="Calibri"/>
                <a:cs typeface="Calibri"/>
              </a:rPr>
              <a:t>integer:</a:t>
            </a:r>
            <a:r>
              <a:rPr dirty="0" sz="1000">
                <a:latin typeface="Calibri"/>
                <a:cs typeface="Calibri"/>
              </a:rPr>
              <a:t>	</a:t>
            </a:r>
            <a:r>
              <a:rPr dirty="0" sz="1000" spc="-50">
                <a:latin typeface="Calibri"/>
                <a:cs typeface="Calibri"/>
              </a:rPr>
              <a:t>3</a:t>
            </a:r>
            <a:endParaRPr sz="1000">
              <a:latin typeface="Calibri"/>
              <a:cs typeface="Calibri"/>
            </a:endParaRPr>
          </a:p>
          <a:p>
            <a:pPr marL="12700">
              <a:lnSpc>
                <a:spcPts val="1195"/>
              </a:lnSpc>
            </a:pPr>
            <a:r>
              <a:rPr dirty="0" sz="1000">
                <a:latin typeface="Calibri"/>
                <a:cs typeface="Calibri"/>
              </a:rPr>
              <a:t>P-NUM:</a:t>
            </a:r>
            <a:r>
              <a:rPr dirty="0" sz="1000" spc="200">
                <a:latin typeface="Calibri"/>
                <a:cs typeface="Calibri"/>
              </a:rPr>
              <a:t> </a:t>
            </a:r>
            <a:r>
              <a:rPr dirty="0" sz="1000" spc="-50">
                <a:latin typeface="Calibri"/>
                <a:cs typeface="Calibri"/>
              </a:rPr>
              <a:t>3</a:t>
            </a:r>
            <a:endParaRPr sz="1000">
              <a:latin typeface="Calibri"/>
              <a:cs typeface="Calibri"/>
            </a:endParaRPr>
          </a:p>
          <a:p>
            <a:pPr marL="12700">
              <a:lnSpc>
                <a:spcPts val="1200"/>
              </a:lnSpc>
            </a:pPr>
            <a:r>
              <a:rPr dirty="0" sz="1000">
                <a:latin typeface="Calibri"/>
                <a:cs typeface="Calibri"/>
              </a:rPr>
              <a:t>An</a:t>
            </a:r>
            <a:r>
              <a:rPr dirty="0" sz="1000" spc="285">
                <a:latin typeface="Calibri"/>
                <a:cs typeface="Calibri"/>
              </a:rPr>
              <a:t> </a:t>
            </a:r>
            <a:r>
              <a:rPr dirty="0" sz="1000" spc="90">
                <a:latin typeface="Calibri"/>
                <a:cs typeface="Calibri"/>
              </a:rPr>
              <a:t>operator:</a:t>
            </a:r>
            <a:r>
              <a:rPr dirty="0" sz="1000" spc="285">
                <a:latin typeface="Calibri"/>
                <a:cs typeface="Calibri"/>
              </a:rPr>
              <a:t> </a:t>
            </a:r>
            <a:r>
              <a:rPr dirty="0" sz="1000" spc="-50">
                <a:latin typeface="Calibri"/>
                <a:cs typeface="Calibri"/>
              </a:rPr>
              <a:t>+</a:t>
            </a:r>
            <a:endParaRPr sz="1000">
              <a:latin typeface="Calibri"/>
              <a:cs typeface="Calibri"/>
            </a:endParaRPr>
          </a:p>
        </p:txBody>
      </p:sp>
      <p:sp>
        <p:nvSpPr>
          <p:cNvPr id="10" name="object 10" descr=""/>
          <p:cNvSpPr txBox="1"/>
          <p:nvPr/>
        </p:nvSpPr>
        <p:spPr>
          <a:xfrm>
            <a:off x="573925" y="5826714"/>
            <a:ext cx="955675" cy="17780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  <a:tabLst>
                <a:tab pos="875665" algn="l"/>
              </a:tabLst>
            </a:pPr>
            <a:r>
              <a:rPr dirty="0" sz="1000">
                <a:latin typeface="Calibri"/>
                <a:cs typeface="Calibri"/>
              </a:rPr>
              <a:t>A</a:t>
            </a:r>
            <a:r>
              <a:rPr dirty="0" sz="1000" spc="235">
                <a:latin typeface="Calibri"/>
                <a:cs typeface="Calibri"/>
              </a:rPr>
              <a:t> </a:t>
            </a:r>
            <a:r>
              <a:rPr dirty="0" sz="1000" spc="90">
                <a:latin typeface="Calibri"/>
                <a:cs typeface="Calibri"/>
              </a:rPr>
              <a:t>bracket:</a:t>
            </a:r>
            <a:r>
              <a:rPr dirty="0" sz="1000">
                <a:latin typeface="Calibri"/>
                <a:cs typeface="Calibri"/>
              </a:rPr>
              <a:t>	</a:t>
            </a:r>
            <a:r>
              <a:rPr dirty="0" sz="1000" spc="170">
                <a:latin typeface="Calibri"/>
                <a:cs typeface="Calibri"/>
              </a:rPr>
              <a:t>(</a:t>
            </a:r>
            <a:endParaRPr sz="1000">
              <a:latin typeface="Calibri"/>
              <a:cs typeface="Calibri"/>
            </a:endParaRPr>
          </a:p>
        </p:txBody>
      </p:sp>
      <p:sp>
        <p:nvSpPr>
          <p:cNvPr id="11" name="object 11" descr=""/>
          <p:cNvSpPr txBox="1"/>
          <p:nvPr/>
        </p:nvSpPr>
        <p:spPr>
          <a:xfrm>
            <a:off x="573925" y="5978543"/>
            <a:ext cx="955675" cy="17780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000">
                <a:latin typeface="Calibri"/>
                <a:cs typeface="Calibri"/>
              </a:rPr>
              <a:t>An</a:t>
            </a:r>
            <a:r>
              <a:rPr dirty="0" sz="1000" spc="285">
                <a:latin typeface="Calibri"/>
                <a:cs typeface="Calibri"/>
              </a:rPr>
              <a:t> </a:t>
            </a:r>
            <a:r>
              <a:rPr dirty="0" sz="1000" spc="90">
                <a:latin typeface="Calibri"/>
                <a:cs typeface="Calibri"/>
              </a:rPr>
              <a:t>operator:</a:t>
            </a:r>
            <a:r>
              <a:rPr dirty="0" sz="1000" spc="285">
                <a:latin typeface="Calibri"/>
                <a:cs typeface="Calibri"/>
              </a:rPr>
              <a:t> </a:t>
            </a:r>
            <a:r>
              <a:rPr dirty="0" sz="1000" spc="-50">
                <a:latin typeface="Calibri"/>
                <a:cs typeface="Calibri"/>
              </a:rPr>
              <a:t>+</a:t>
            </a:r>
            <a:endParaRPr sz="1000">
              <a:latin typeface="Calibri"/>
              <a:cs typeface="Calibri"/>
            </a:endParaRPr>
          </a:p>
        </p:txBody>
      </p:sp>
      <p:sp>
        <p:nvSpPr>
          <p:cNvPr id="12" name="object 12" descr=""/>
          <p:cNvSpPr txBox="1"/>
          <p:nvPr/>
        </p:nvSpPr>
        <p:spPr>
          <a:xfrm>
            <a:off x="1636735" y="5674873"/>
            <a:ext cx="623570" cy="48133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algn="just" marL="12700" marR="5080">
              <a:lnSpc>
                <a:spcPct val="100000"/>
              </a:lnSpc>
              <a:spcBef>
                <a:spcPts val="95"/>
              </a:spcBef>
            </a:pPr>
            <a:r>
              <a:rPr dirty="0" sz="1000">
                <a:latin typeface="Calibri"/>
                <a:cs typeface="Calibri"/>
              </a:rPr>
              <a:t>Token=</a:t>
            </a:r>
            <a:r>
              <a:rPr dirty="0" sz="1000" spc="440">
                <a:latin typeface="Calibri"/>
                <a:cs typeface="Calibri"/>
              </a:rPr>
              <a:t> </a:t>
            </a:r>
            <a:r>
              <a:rPr dirty="0" sz="1000" spc="-25">
                <a:latin typeface="Calibri"/>
                <a:cs typeface="Calibri"/>
              </a:rPr>
              <a:t>2b</a:t>
            </a:r>
            <a:r>
              <a:rPr dirty="0" sz="1000">
                <a:latin typeface="Calibri"/>
                <a:cs typeface="Calibri"/>
              </a:rPr>
              <a:t> Token=</a:t>
            </a:r>
            <a:r>
              <a:rPr dirty="0" sz="1000" spc="440">
                <a:latin typeface="Calibri"/>
                <a:cs typeface="Calibri"/>
              </a:rPr>
              <a:t> </a:t>
            </a:r>
            <a:r>
              <a:rPr dirty="0" sz="1000" spc="-25">
                <a:latin typeface="Calibri"/>
                <a:cs typeface="Calibri"/>
              </a:rPr>
              <a:t>28</a:t>
            </a:r>
            <a:r>
              <a:rPr dirty="0" sz="1000">
                <a:latin typeface="Calibri"/>
                <a:cs typeface="Calibri"/>
              </a:rPr>
              <a:t> Token=</a:t>
            </a:r>
            <a:r>
              <a:rPr dirty="0" sz="1000" spc="440">
                <a:latin typeface="Calibri"/>
                <a:cs typeface="Calibri"/>
              </a:rPr>
              <a:t> </a:t>
            </a:r>
            <a:r>
              <a:rPr dirty="0" sz="1000" spc="-25">
                <a:latin typeface="Calibri"/>
                <a:cs typeface="Calibri"/>
              </a:rPr>
              <a:t>2b</a:t>
            </a:r>
            <a:endParaRPr sz="1000">
              <a:latin typeface="Calibri"/>
              <a:cs typeface="Calibri"/>
            </a:endParaRPr>
          </a:p>
        </p:txBody>
      </p:sp>
      <p:sp>
        <p:nvSpPr>
          <p:cNvPr id="13" name="object 13" descr=""/>
          <p:cNvSpPr txBox="1"/>
          <p:nvPr/>
        </p:nvSpPr>
        <p:spPr>
          <a:xfrm>
            <a:off x="573925" y="6130371"/>
            <a:ext cx="1487170" cy="17780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000" spc="105">
                <a:latin typeface="Calibri"/>
                <a:cs typeface="Calibri"/>
              </a:rPr>
              <a:t>Error</a:t>
            </a:r>
            <a:r>
              <a:rPr dirty="0" sz="1000" spc="300">
                <a:latin typeface="Calibri"/>
                <a:cs typeface="Calibri"/>
              </a:rPr>
              <a:t> </a:t>
            </a:r>
            <a:r>
              <a:rPr dirty="0" sz="1000" spc="160">
                <a:latin typeface="Calibri"/>
                <a:cs typeface="Calibri"/>
              </a:rPr>
              <a:t>at:</a:t>
            </a:r>
            <a:r>
              <a:rPr dirty="0" sz="1000" spc="305">
                <a:latin typeface="Calibri"/>
                <a:cs typeface="Calibri"/>
              </a:rPr>
              <a:t> </a:t>
            </a:r>
            <a:r>
              <a:rPr dirty="0" sz="1000" spc="85">
                <a:latin typeface="Calibri"/>
                <a:cs typeface="Calibri"/>
              </a:rPr>
              <a:t>syntax</a:t>
            </a:r>
            <a:r>
              <a:rPr dirty="0" sz="1000" spc="305">
                <a:latin typeface="Calibri"/>
                <a:cs typeface="Calibri"/>
              </a:rPr>
              <a:t> </a:t>
            </a:r>
            <a:r>
              <a:rPr dirty="0" sz="1000" spc="95">
                <a:latin typeface="Calibri"/>
                <a:cs typeface="Calibri"/>
              </a:rPr>
              <a:t>error</a:t>
            </a:r>
            <a:endParaRPr sz="1000">
              <a:latin typeface="Calibri"/>
              <a:cs typeface="Calibri"/>
            </a:endParaRPr>
          </a:p>
        </p:txBody>
      </p:sp>
      <p:graphicFrame>
        <p:nvGraphicFramePr>
          <p:cNvPr id="14" name="object 14" descr=""/>
          <p:cNvGraphicFramePr>
            <a:graphicFrameLocks noGrp="1"/>
          </p:cNvGraphicFramePr>
          <p:nvPr/>
        </p:nvGraphicFramePr>
        <p:xfrm>
          <a:off x="554875" y="6478461"/>
          <a:ext cx="2939415" cy="164401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862330"/>
                <a:gridCol w="175894"/>
                <a:gridCol w="498475"/>
                <a:gridCol w="266064"/>
                <a:gridCol w="1061720"/>
              </a:tblGrid>
              <a:tr h="126364">
                <a:tc>
                  <a:txBody>
                    <a:bodyPr/>
                    <a:lstStyle/>
                    <a:p>
                      <a:pPr marL="31750">
                        <a:lnSpc>
                          <a:spcPts val="894"/>
                        </a:lnSpc>
                      </a:pPr>
                      <a:r>
                        <a:rPr dirty="0" sz="1000">
                          <a:latin typeface="Calibri"/>
                          <a:cs typeface="Calibri"/>
                        </a:rPr>
                        <a:t>#&gt;</a:t>
                      </a:r>
                      <a:r>
                        <a:rPr dirty="0" sz="1000" spc="34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000">
                          <a:latin typeface="Calibri"/>
                          <a:cs typeface="Calibri"/>
                        </a:rPr>
                        <a:t>echo</a:t>
                      </a:r>
                      <a:r>
                        <a:rPr dirty="0" sz="1000" spc="34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000" spc="60">
                          <a:latin typeface="Calibri"/>
                          <a:cs typeface="Calibri"/>
                        </a:rPr>
                        <a:t>"3</a:t>
                      </a:r>
                      <a:r>
                        <a:rPr dirty="0" sz="1000" spc="34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000" spc="-50">
                          <a:latin typeface="Calibri"/>
                          <a:cs typeface="Calibri"/>
                        </a:rPr>
                        <a:t>+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algn="ctr" marR="34925">
                        <a:lnSpc>
                          <a:spcPts val="894"/>
                        </a:lnSpc>
                      </a:pPr>
                      <a:r>
                        <a:rPr dirty="0" sz="1000" spc="170">
                          <a:latin typeface="Calibri"/>
                          <a:cs typeface="Calibri"/>
                        </a:rPr>
                        <a:t>(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>
                        <a:lnSpc>
                          <a:spcPts val="894"/>
                        </a:lnSpc>
                      </a:pPr>
                      <a:r>
                        <a:rPr dirty="0" sz="1000">
                          <a:latin typeface="Calibri"/>
                          <a:cs typeface="Calibri"/>
                        </a:rPr>
                        <a:t>2</a:t>
                      </a:r>
                      <a:r>
                        <a:rPr dirty="0" sz="1000" spc="31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000">
                          <a:latin typeface="Calibri"/>
                          <a:cs typeface="Calibri"/>
                        </a:rPr>
                        <a:t>+</a:t>
                      </a:r>
                      <a:r>
                        <a:rPr dirty="0" sz="1000" spc="31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000" spc="50">
                          <a:latin typeface="Calibri"/>
                          <a:cs typeface="Calibri"/>
                        </a:rPr>
                        <a:t>(12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B="0" marT="0"/>
                </a:tc>
                <a:tc gridSpan="2">
                  <a:txBody>
                    <a:bodyPr/>
                    <a:lstStyle/>
                    <a:p>
                      <a:pPr marL="33020">
                        <a:lnSpc>
                          <a:spcPts val="894"/>
                        </a:lnSpc>
                      </a:pPr>
                      <a:r>
                        <a:rPr dirty="0" sz="1000" spc="220">
                          <a:latin typeface="Calibri"/>
                          <a:cs typeface="Calibri"/>
                        </a:rPr>
                        <a:t>-</a:t>
                      </a:r>
                      <a:r>
                        <a:rPr dirty="0" sz="1000" spc="30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000" spc="140">
                          <a:latin typeface="Calibri"/>
                          <a:cs typeface="Calibri"/>
                        </a:rPr>
                        <a:t>3))"</a:t>
                      </a:r>
                      <a:r>
                        <a:rPr dirty="0" sz="1000" spc="30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000" spc="60">
                          <a:latin typeface="Calibri"/>
                          <a:cs typeface="Calibri"/>
                        </a:rPr>
                        <a:t>|</a:t>
                      </a:r>
                      <a:r>
                        <a:rPr dirty="0" sz="1000" spc="30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000" spc="120">
                          <a:latin typeface="Calibri"/>
                          <a:cs typeface="Calibri"/>
                        </a:rPr>
                        <a:t>./calcu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</a:tr>
              <a:tr h="164465">
                <a:tc>
                  <a:txBody>
                    <a:bodyPr/>
                    <a:lstStyle/>
                    <a:p>
                      <a:pPr marL="31750">
                        <a:lnSpc>
                          <a:spcPts val="1145"/>
                        </a:lnSpc>
                      </a:pPr>
                      <a:r>
                        <a:rPr dirty="0" sz="1000">
                          <a:latin typeface="Calibri"/>
                          <a:cs typeface="Calibri"/>
                        </a:rPr>
                        <a:t>An</a:t>
                      </a:r>
                      <a:r>
                        <a:rPr dirty="0" sz="1000" spc="24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000" spc="110">
                          <a:latin typeface="Calibri"/>
                          <a:cs typeface="Calibri"/>
                        </a:rPr>
                        <a:t>integer: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algn="ctr" marR="34925">
                        <a:lnSpc>
                          <a:spcPts val="1145"/>
                        </a:lnSpc>
                      </a:pPr>
                      <a:r>
                        <a:rPr dirty="0" sz="1000" spc="-50">
                          <a:latin typeface="Calibri"/>
                          <a:cs typeface="Calibri"/>
                        </a:rPr>
                        <a:t>3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algn="ctr" marL="33020">
                        <a:lnSpc>
                          <a:spcPts val="1145"/>
                        </a:lnSpc>
                      </a:pPr>
                      <a:r>
                        <a:rPr dirty="0" sz="1000" spc="-10">
                          <a:latin typeface="Calibri"/>
                          <a:cs typeface="Calibri"/>
                        </a:rPr>
                        <a:t>Token=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marL="33020">
                        <a:lnSpc>
                          <a:spcPts val="1145"/>
                        </a:lnSpc>
                      </a:pPr>
                      <a:r>
                        <a:rPr dirty="0" sz="1000" spc="-25">
                          <a:latin typeface="Calibri"/>
                          <a:cs typeface="Calibri"/>
                        </a:rPr>
                        <a:t>102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algn="ctr" marR="57150">
                        <a:lnSpc>
                          <a:spcPts val="1145"/>
                        </a:lnSpc>
                      </a:pPr>
                      <a:r>
                        <a:rPr dirty="0" sz="1000" spc="60">
                          <a:latin typeface="Calibri"/>
                          <a:cs typeface="Calibri"/>
                        </a:rPr>
                        <a:t>Tokenvalue=(3)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B="0" marT="0"/>
                </a:tc>
              </a:tr>
              <a:tr h="151765">
                <a:tc>
                  <a:txBody>
                    <a:bodyPr/>
                    <a:lstStyle/>
                    <a:p>
                      <a:pPr marL="31750">
                        <a:lnSpc>
                          <a:spcPts val="1045"/>
                        </a:lnSpc>
                      </a:pPr>
                      <a:r>
                        <a:rPr dirty="0" sz="1000">
                          <a:latin typeface="Calibri"/>
                          <a:cs typeface="Calibri"/>
                        </a:rPr>
                        <a:t>P-NUM:</a:t>
                      </a:r>
                      <a:r>
                        <a:rPr dirty="0" sz="1000" spc="20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000" spc="-50">
                          <a:latin typeface="Calibri"/>
                          <a:cs typeface="Calibri"/>
                        </a:rPr>
                        <a:t>3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marR="3175"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/>
                </a:tc>
              </a:tr>
              <a:tr h="151765">
                <a:tc>
                  <a:txBody>
                    <a:bodyPr/>
                    <a:lstStyle/>
                    <a:p>
                      <a:pPr marL="31750">
                        <a:lnSpc>
                          <a:spcPts val="1045"/>
                        </a:lnSpc>
                      </a:pPr>
                      <a:r>
                        <a:rPr dirty="0" sz="1000">
                          <a:latin typeface="Calibri"/>
                          <a:cs typeface="Calibri"/>
                        </a:rPr>
                        <a:t>An</a:t>
                      </a:r>
                      <a:r>
                        <a:rPr dirty="0" sz="1000" spc="24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000" spc="80">
                          <a:latin typeface="Calibri"/>
                          <a:cs typeface="Calibri"/>
                        </a:rPr>
                        <a:t>operator: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algn="ctr" marR="34925">
                        <a:lnSpc>
                          <a:spcPts val="1045"/>
                        </a:lnSpc>
                      </a:pPr>
                      <a:r>
                        <a:rPr dirty="0" sz="1000" spc="-50">
                          <a:latin typeface="Calibri"/>
                          <a:cs typeface="Calibri"/>
                        </a:rPr>
                        <a:t>+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algn="ctr" marL="33020">
                        <a:lnSpc>
                          <a:spcPts val="1045"/>
                        </a:lnSpc>
                      </a:pPr>
                      <a:r>
                        <a:rPr dirty="0" sz="1000" spc="-10">
                          <a:latin typeface="Calibri"/>
                          <a:cs typeface="Calibri"/>
                        </a:rPr>
                        <a:t>Token=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marL="33020">
                        <a:lnSpc>
                          <a:spcPts val="1045"/>
                        </a:lnSpc>
                      </a:pPr>
                      <a:r>
                        <a:rPr dirty="0" sz="1000" spc="-25">
                          <a:latin typeface="Calibri"/>
                          <a:cs typeface="Calibri"/>
                        </a:rPr>
                        <a:t>2b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/>
                </a:tc>
              </a:tr>
              <a:tr h="151765">
                <a:tc>
                  <a:txBody>
                    <a:bodyPr/>
                    <a:lstStyle/>
                    <a:p>
                      <a:pPr marL="31750">
                        <a:lnSpc>
                          <a:spcPts val="1045"/>
                        </a:lnSpc>
                      </a:pPr>
                      <a:r>
                        <a:rPr dirty="0" sz="1000">
                          <a:latin typeface="Calibri"/>
                          <a:cs typeface="Calibri"/>
                        </a:rPr>
                        <a:t>A</a:t>
                      </a:r>
                      <a:r>
                        <a:rPr dirty="0" sz="1000" spc="23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000" spc="90">
                          <a:latin typeface="Calibri"/>
                          <a:cs typeface="Calibri"/>
                        </a:rPr>
                        <a:t>bracket: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algn="ctr" marR="34925">
                        <a:lnSpc>
                          <a:spcPts val="1045"/>
                        </a:lnSpc>
                      </a:pPr>
                      <a:r>
                        <a:rPr dirty="0" sz="1000" spc="170">
                          <a:latin typeface="Calibri"/>
                          <a:cs typeface="Calibri"/>
                        </a:rPr>
                        <a:t>(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algn="ctr" marL="33020">
                        <a:lnSpc>
                          <a:spcPts val="1045"/>
                        </a:lnSpc>
                      </a:pPr>
                      <a:r>
                        <a:rPr dirty="0" sz="1000" spc="-10">
                          <a:latin typeface="Calibri"/>
                          <a:cs typeface="Calibri"/>
                        </a:rPr>
                        <a:t>Token=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marL="33020">
                        <a:lnSpc>
                          <a:spcPts val="1045"/>
                        </a:lnSpc>
                      </a:pPr>
                      <a:r>
                        <a:rPr dirty="0" sz="1000" spc="-25">
                          <a:latin typeface="Calibri"/>
                          <a:cs typeface="Calibri"/>
                        </a:rPr>
                        <a:t>28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/>
                </a:tc>
              </a:tr>
              <a:tr h="151765">
                <a:tc>
                  <a:txBody>
                    <a:bodyPr/>
                    <a:lstStyle/>
                    <a:p>
                      <a:pPr marL="31750">
                        <a:lnSpc>
                          <a:spcPts val="1045"/>
                        </a:lnSpc>
                      </a:pPr>
                      <a:r>
                        <a:rPr dirty="0" sz="1000">
                          <a:latin typeface="Calibri"/>
                          <a:cs typeface="Calibri"/>
                        </a:rPr>
                        <a:t>An</a:t>
                      </a:r>
                      <a:r>
                        <a:rPr dirty="0" sz="1000" spc="24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000" spc="110">
                          <a:latin typeface="Calibri"/>
                          <a:cs typeface="Calibri"/>
                        </a:rPr>
                        <a:t>integer: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algn="ctr" marR="34925">
                        <a:lnSpc>
                          <a:spcPts val="1045"/>
                        </a:lnSpc>
                      </a:pPr>
                      <a:r>
                        <a:rPr dirty="0" sz="1000" spc="-50">
                          <a:latin typeface="Calibri"/>
                          <a:cs typeface="Calibri"/>
                        </a:rPr>
                        <a:t>2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algn="ctr" marL="33020">
                        <a:lnSpc>
                          <a:spcPts val="1045"/>
                        </a:lnSpc>
                      </a:pPr>
                      <a:r>
                        <a:rPr dirty="0" sz="1000" spc="-10">
                          <a:latin typeface="Calibri"/>
                          <a:cs typeface="Calibri"/>
                        </a:rPr>
                        <a:t>Token=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marL="33020">
                        <a:lnSpc>
                          <a:spcPts val="1045"/>
                        </a:lnSpc>
                      </a:pPr>
                      <a:r>
                        <a:rPr dirty="0" sz="1000" spc="-25">
                          <a:latin typeface="Calibri"/>
                          <a:cs typeface="Calibri"/>
                        </a:rPr>
                        <a:t>102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algn="ctr" marR="57150">
                        <a:lnSpc>
                          <a:spcPts val="1045"/>
                        </a:lnSpc>
                      </a:pPr>
                      <a:r>
                        <a:rPr dirty="0" sz="1000" spc="60">
                          <a:latin typeface="Calibri"/>
                          <a:cs typeface="Calibri"/>
                        </a:rPr>
                        <a:t>Tokenvalue=(2)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B="0" marT="0"/>
                </a:tc>
              </a:tr>
              <a:tr h="151765">
                <a:tc>
                  <a:txBody>
                    <a:bodyPr/>
                    <a:lstStyle/>
                    <a:p>
                      <a:pPr marL="31750">
                        <a:lnSpc>
                          <a:spcPts val="1045"/>
                        </a:lnSpc>
                      </a:pPr>
                      <a:r>
                        <a:rPr dirty="0" sz="1000">
                          <a:latin typeface="Calibri"/>
                          <a:cs typeface="Calibri"/>
                        </a:rPr>
                        <a:t>P-NUM:</a:t>
                      </a:r>
                      <a:r>
                        <a:rPr dirty="0" sz="1000" spc="20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000" spc="-50">
                          <a:latin typeface="Calibri"/>
                          <a:cs typeface="Calibri"/>
                        </a:rPr>
                        <a:t>2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marR="3175"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/>
                </a:tc>
              </a:tr>
              <a:tr h="151765">
                <a:tc>
                  <a:txBody>
                    <a:bodyPr/>
                    <a:lstStyle/>
                    <a:p>
                      <a:pPr marL="31750">
                        <a:lnSpc>
                          <a:spcPts val="1045"/>
                        </a:lnSpc>
                      </a:pPr>
                      <a:r>
                        <a:rPr dirty="0" sz="1000">
                          <a:latin typeface="Calibri"/>
                          <a:cs typeface="Calibri"/>
                        </a:rPr>
                        <a:t>An</a:t>
                      </a:r>
                      <a:r>
                        <a:rPr dirty="0" sz="1000" spc="24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000" spc="80">
                          <a:latin typeface="Calibri"/>
                          <a:cs typeface="Calibri"/>
                        </a:rPr>
                        <a:t>operator: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algn="ctr" marR="34925">
                        <a:lnSpc>
                          <a:spcPts val="1045"/>
                        </a:lnSpc>
                      </a:pPr>
                      <a:r>
                        <a:rPr dirty="0" sz="1000" spc="-50">
                          <a:latin typeface="Calibri"/>
                          <a:cs typeface="Calibri"/>
                        </a:rPr>
                        <a:t>+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algn="ctr" marL="33020">
                        <a:lnSpc>
                          <a:spcPts val="1045"/>
                        </a:lnSpc>
                      </a:pPr>
                      <a:r>
                        <a:rPr dirty="0" sz="1000" spc="-10">
                          <a:latin typeface="Calibri"/>
                          <a:cs typeface="Calibri"/>
                        </a:rPr>
                        <a:t>Token=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marL="33020">
                        <a:lnSpc>
                          <a:spcPts val="1045"/>
                        </a:lnSpc>
                      </a:pPr>
                      <a:r>
                        <a:rPr dirty="0" sz="1000" spc="-25">
                          <a:latin typeface="Calibri"/>
                          <a:cs typeface="Calibri"/>
                        </a:rPr>
                        <a:t>2b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/>
                </a:tc>
              </a:tr>
              <a:tr h="151765">
                <a:tc>
                  <a:txBody>
                    <a:bodyPr/>
                    <a:lstStyle/>
                    <a:p>
                      <a:pPr marL="31750">
                        <a:lnSpc>
                          <a:spcPts val="1045"/>
                        </a:lnSpc>
                      </a:pPr>
                      <a:r>
                        <a:rPr dirty="0" sz="1000">
                          <a:latin typeface="Calibri"/>
                          <a:cs typeface="Calibri"/>
                        </a:rPr>
                        <a:t>A</a:t>
                      </a:r>
                      <a:r>
                        <a:rPr dirty="0" sz="1000" spc="23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000" spc="90">
                          <a:latin typeface="Calibri"/>
                          <a:cs typeface="Calibri"/>
                        </a:rPr>
                        <a:t>bracket: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algn="ctr" marR="34925">
                        <a:lnSpc>
                          <a:spcPts val="1045"/>
                        </a:lnSpc>
                      </a:pPr>
                      <a:r>
                        <a:rPr dirty="0" sz="1000" spc="170">
                          <a:latin typeface="Calibri"/>
                          <a:cs typeface="Calibri"/>
                        </a:rPr>
                        <a:t>(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algn="ctr" marL="33020">
                        <a:lnSpc>
                          <a:spcPts val="1045"/>
                        </a:lnSpc>
                      </a:pPr>
                      <a:r>
                        <a:rPr dirty="0" sz="1000" spc="-10">
                          <a:latin typeface="Calibri"/>
                          <a:cs typeface="Calibri"/>
                        </a:rPr>
                        <a:t>Token=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marL="33020">
                        <a:lnSpc>
                          <a:spcPts val="1045"/>
                        </a:lnSpc>
                      </a:pPr>
                      <a:r>
                        <a:rPr dirty="0" sz="1000" spc="-25">
                          <a:latin typeface="Calibri"/>
                          <a:cs typeface="Calibri"/>
                        </a:rPr>
                        <a:t>28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/>
                </a:tc>
              </a:tr>
              <a:tr h="151765">
                <a:tc>
                  <a:txBody>
                    <a:bodyPr/>
                    <a:lstStyle/>
                    <a:p>
                      <a:pPr marL="31750">
                        <a:lnSpc>
                          <a:spcPts val="1045"/>
                        </a:lnSpc>
                      </a:pPr>
                      <a:r>
                        <a:rPr dirty="0" sz="1000">
                          <a:latin typeface="Calibri"/>
                          <a:cs typeface="Calibri"/>
                        </a:rPr>
                        <a:t>An</a:t>
                      </a:r>
                      <a:r>
                        <a:rPr dirty="0" sz="1000" spc="24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000" spc="110">
                          <a:latin typeface="Calibri"/>
                          <a:cs typeface="Calibri"/>
                        </a:rPr>
                        <a:t>integer: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algn="ctr" marL="33020">
                        <a:lnSpc>
                          <a:spcPts val="1045"/>
                        </a:lnSpc>
                      </a:pPr>
                      <a:r>
                        <a:rPr dirty="0" sz="1000" spc="-25">
                          <a:latin typeface="Calibri"/>
                          <a:cs typeface="Calibri"/>
                        </a:rPr>
                        <a:t>12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algn="ctr" marL="33020">
                        <a:lnSpc>
                          <a:spcPts val="1045"/>
                        </a:lnSpc>
                      </a:pPr>
                      <a:r>
                        <a:rPr dirty="0" sz="1000" spc="-10">
                          <a:latin typeface="Calibri"/>
                          <a:cs typeface="Calibri"/>
                        </a:rPr>
                        <a:t>Token=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marL="33020">
                        <a:lnSpc>
                          <a:spcPts val="1045"/>
                        </a:lnSpc>
                      </a:pPr>
                      <a:r>
                        <a:rPr dirty="0" sz="1000" spc="-25">
                          <a:latin typeface="Calibri"/>
                          <a:cs typeface="Calibri"/>
                        </a:rPr>
                        <a:t>102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algn="ctr" marL="1270">
                        <a:lnSpc>
                          <a:spcPts val="1045"/>
                        </a:lnSpc>
                      </a:pPr>
                      <a:r>
                        <a:rPr dirty="0" sz="1000" spc="55">
                          <a:latin typeface="Calibri"/>
                          <a:cs typeface="Calibri"/>
                        </a:rPr>
                        <a:t>Tokenvalue=(12)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B="0" marT="0"/>
                </a:tc>
              </a:tr>
              <a:tr h="139065">
                <a:tc>
                  <a:txBody>
                    <a:bodyPr/>
                    <a:lstStyle/>
                    <a:p>
                      <a:pPr marL="31750">
                        <a:lnSpc>
                          <a:spcPts val="994"/>
                        </a:lnSpc>
                      </a:pPr>
                      <a:r>
                        <a:rPr dirty="0" sz="1000">
                          <a:latin typeface="Calibri"/>
                          <a:cs typeface="Calibri"/>
                        </a:rPr>
                        <a:t>P-NUM:</a:t>
                      </a:r>
                      <a:r>
                        <a:rPr dirty="0" sz="1000" spc="20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000" spc="-25">
                          <a:latin typeface="Calibri"/>
                          <a:cs typeface="Calibri"/>
                        </a:rPr>
                        <a:t>12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marR="3175"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/>
                </a:tc>
              </a:tr>
            </a:tbl>
          </a:graphicData>
        </a:graphic>
      </p:graphicFrame>
      <p:sp>
        <p:nvSpPr>
          <p:cNvPr id="15" name="object 15" descr=""/>
          <p:cNvSpPr txBox="1"/>
          <p:nvPr/>
        </p:nvSpPr>
        <p:spPr>
          <a:xfrm>
            <a:off x="573925" y="8104167"/>
            <a:ext cx="2748915" cy="154432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ts val="1200"/>
              </a:lnSpc>
              <a:spcBef>
                <a:spcPts val="95"/>
              </a:spcBef>
              <a:tabLst>
                <a:tab pos="1141730" algn="l"/>
              </a:tabLst>
            </a:pPr>
            <a:r>
              <a:rPr dirty="0" sz="1000">
                <a:latin typeface="Calibri"/>
                <a:cs typeface="Calibri"/>
              </a:rPr>
              <a:t>An</a:t>
            </a:r>
            <a:r>
              <a:rPr dirty="0" sz="1000" spc="285">
                <a:latin typeface="Calibri"/>
                <a:cs typeface="Calibri"/>
              </a:rPr>
              <a:t> </a:t>
            </a:r>
            <a:r>
              <a:rPr dirty="0" sz="1000" spc="90">
                <a:latin typeface="Calibri"/>
                <a:cs typeface="Calibri"/>
              </a:rPr>
              <a:t>operator:</a:t>
            </a:r>
            <a:r>
              <a:rPr dirty="0" sz="1000" spc="285">
                <a:latin typeface="Calibri"/>
                <a:cs typeface="Calibri"/>
              </a:rPr>
              <a:t> </a:t>
            </a:r>
            <a:r>
              <a:rPr dirty="0" sz="1000" spc="170">
                <a:latin typeface="Calibri"/>
                <a:cs typeface="Calibri"/>
              </a:rPr>
              <a:t>-</a:t>
            </a:r>
            <a:r>
              <a:rPr dirty="0" sz="1000">
                <a:latin typeface="Calibri"/>
                <a:cs typeface="Calibri"/>
              </a:rPr>
              <a:t>	Token=</a:t>
            </a:r>
            <a:r>
              <a:rPr dirty="0" sz="1000" spc="440">
                <a:latin typeface="Calibri"/>
                <a:cs typeface="Calibri"/>
              </a:rPr>
              <a:t> </a:t>
            </a:r>
            <a:r>
              <a:rPr dirty="0" sz="1000" spc="-25">
                <a:latin typeface="Calibri"/>
                <a:cs typeface="Calibri"/>
              </a:rPr>
              <a:t>2d</a:t>
            </a:r>
            <a:endParaRPr sz="1000">
              <a:latin typeface="Calibri"/>
              <a:cs typeface="Calibri"/>
            </a:endParaRPr>
          </a:p>
          <a:p>
            <a:pPr marL="12700">
              <a:lnSpc>
                <a:spcPts val="1195"/>
              </a:lnSpc>
              <a:tabLst>
                <a:tab pos="875665" algn="l"/>
                <a:tab pos="1075055" algn="l"/>
              </a:tabLst>
            </a:pPr>
            <a:r>
              <a:rPr dirty="0" sz="1000">
                <a:latin typeface="Calibri"/>
                <a:cs typeface="Calibri"/>
              </a:rPr>
              <a:t>An</a:t>
            </a:r>
            <a:r>
              <a:rPr dirty="0" sz="1000" spc="240">
                <a:latin typeface="Calibri"/>
                <a:cs typeface="Calibri"/>
              </a:rPr>
              <a:t> </a:t>
            </a:r>
            <a:r>
              <a:rPr dirty="0" sz="1000" spc="110">
                <a:latin typeface="Calibri"/>
                <a:cs typeface="Calibri"/>
              </a:rPr>
              <a:t>integer:</a:t>
            </a:r>
            <a:r>
              <a:rPr dirty="0" sz="1000">
                <a:latin typeface="Calibri"/>
                <a:cs typeface="Calibri"/>
              </a:rPr>
              <a:t>	</a:t>
            </a:r>
            <a:r>
              <a:rPr dirty="0" sz="1000" spc="-50">
                <a:latin typeface="Calibri"/>
                <a:cs typeface="Calibri"/>
              </a:rPr>
              <a:t>3</a:t>
            </a:r>
            <a:r>
              <a:rPr dirty="0" sz="1000">
                <a:latin typeface="Calibri"/>
                <a:cs typeface="Calibri"/>
              </a:rPr>
              <a:t>	Token=</a:t>
            </a:r>
            <a:r>
              <a:rPr dirty="0" sz="1000" spc="385">
                <a:latin typeface="Calibri"/>
                <a:cs typeface="Calibri"/>
              </a:rPr>
              <a:t> </a:t>
            </a:r>
            <a:r>
              <a:rPr dirty="0" sz="1000">
                <a:latin typeface="Calibri"/>
                <a:cs typeface="Calibri"/>
              </a:rPr>
              <a:t>102</a:t>
            </a:r>
            <a:r>
              <a:rPr dirty="0" sz="1000" spc="385">
                <a:latin typeface="Calibri"/>
                <a:cs typeface="Calibri"/>
              </a:rPr>
              <a:t> </a:t>
            </a:r>
            <a:r>
              <a:rPr dirty="0" sz="1000" spc="60">
                <a:latin typeface="Calibri"/>
                <a:cs typeface="Calibri"/>
              </a:rPr>
              <a:t>Tokenvalue=(3)</a:t>
            </a:r>
            <a:endParaRPr sz="1000">
              <a:latin typeface="Calibri"/>
              <a:cs typeface="Calibri"/>
            </a:endParaRPr>
          </a:p>
          <a:p>
            <a:pPr marL="12700">
              <a:lnSpc>
                <a:spcPts val="1195"/>
              </a:lnSpc>
            </a:pPr>
            <a:r>
              <a:rPr dirty="0" sz="1000">
                <a:latin typeface="Calibri"/>
                <a:cs typeface="Calibri"/>
              </a:rPr>
              <a:t>P-NUM:</a:t>
            </a:r>
            <a:r>
              <a:rPr dirty="0" sz="1000" spc="200">
                <a:latin typeface="Calibri"/>
                <a:cs typeface="Calibri"/>
              </a:rPr>
              <a:t> </a:t>
            </a:r>
            <a:r>
              <a:rPr dirty="0" sz="1000" spc="-50">
                <a:latin typeface="Calibri"/>
                <a:cs typeface="Calibri"/>
              </a:rPr>
              <a:t>3</a:t>
            </a:r>
            <a:endParaRPr sz="1000">
              <a:latin typeface="Calibri"/>
              <a:cs typeface="Calibri"/>
            </a:endParaRPr>
          </a:p>
          <a:p>
            <a:pPr marL="12700">
              <a:lnSpc>
                <a:spcPts val="1195"/>
              </a:lnSpc>
            </a:pPr>
            <a:r>
              <a:rPr dirty="0" sz="1000" spc="110">
                <a:latin typeface="Calibri"/>
                <a:cs typeface="Calibri"/>
              </a:rPr>
              <a:t>P-</a:t>
            </a:r>
            <a:r>
              <a:rPr dirty="0" sz="1000" spc="130">
                <a:latin typeface="Calibri"/>
                <a:cs typeface="Calibri"/>
              </a:rPr>
              <a:t>plus:</a:t>
            </a:r>
            <a:r>
              <a:rPr dirty="0" sz="1000" spc="310">
                <a:latin typeface="Calibri"/>
                <a:cs typeface="Calibri"/>
              </a:rPr>
              <a:t> </a:t>
            </a:r>
            <a:r>
              <a:rPr dirty="0" sz="1000">
                <a:latin typeface="Calibri"/>
                <a:cs typeface="Calibri"/>
              </a:rPr>
              <a:t>12</a:t>
            </a:r>
            <a:r>
              <a:rPr dirty="0" sz="1000" spc="310">
                <a:latin typeface="Calibri"/>
                <a:cs typeface="Calibri"/>
              </a:rPr>
              <a:t> </a:t>
            </a:r>
            <a:r>
              <a:rPr dirty="0" sz="1000" spc="220">
                <a:latin typeface="Calibri"/>
                <a:cs typeface="Calibri"/>
              </a:rPr>
              <a:t>-</a:t>
            </a:r>
            <a:r>
              <a:rPr dirty="0" sz="1000" spc="315">
                <a:latin typeface="Calibri"/>
                <a:cs typeface="Calibri"/>
              </a:rPr>
              <a:t> </a:t>
            </a:r>
            <a:r>
              <a:rPr dirty="0" sz="1000">
                <a:latin typeface="Calibri"/>
                <a:cs typeface="Calibri"/>
              </a:rPr>
              <a:t>3</a:t>
            </a:r>
            <a:r>
              <a:rPr dirty="0" sz="1000" spc="310">
                <a:latin typeface="Calibri"/>
                <a:cs typeface="Calibri"/>
              </a:rPr>
              <a:t> </a:t>
            </a:r>
            <a:r>
              <a:rPr dirty="0" sz="1000">
                <a:latin typeface="Calibri"/>
                <a:cs typeface="Calibri"/>
              </a:rPr>
              <a:t>=</a:t>
            </a:r>
            <a:r>
              <a:rPr dirty="0" sz="1000" spc="310">
                <a:latin typeface="Calibri"/>
                <a:cs typeface="Calibri"/>
              </a:rPr>
              <a:t> </a:t>
            </a:r>
            <a:r>
              <a:rPr dirty="0" sz="1000" spc="-50">
                <a:latin typeface="Calibri"/>
                <a:cs typeface="Calibri"/>
              </a:rPr>
              <a:t>9</a:t>
            </a:r>
            <a:endParaRPr sz="1000">
              <a:latin typeface="Calibri"/>
              <a:cs typeface="Calibri"/>
            </a:endParaRPr>
          </a:p>
          <a:p>
            <a:pPr marL="12700" marR="1067435">
              <a:lnSpc>
                <a:spcPts val="1200"/>
              </a:lnSpc>
              <a:spcBef>
                <a:spcPts val="40"/>
              </a:spcBef>
              <a:tabLst>
                <a:tab pos="875665" algn="l"/>
                <a:tab pos="1075055" algn="l"/>
              </a:tabLst>
            </a:pPr>
            <a:r>
              <a:rPr dirty="0" sz="1000">
                <a:latin typeface="Calibri"/>
                <a:cs typeface="Calibri"/>
              </a:rPr>
              <a:t>A</a:t>
            </a:r>
            <a:r>
              <a:rPr dirty="0" sz="1000" spc="235">
                <a:latin typeface="Calibri"/>
                <a:cs typeface="Calibri"/>
              </a:rPr>
              <a:t> </a:t>
            </a:r>
            <a:r>
              <a:rPr dirty="0" sz="1000" spc="90">
                <a:latin typeface="Calibri"/>
                <a:cs typeface="Calibri"/>
              </a:rPr>
              <a:t>bracket:</a:t>
            </a:r>
            <a:r>
              <a:rPr dirty="0" sz="1000">
                <a:latin typeface="Calibri"/>
                <a:cs typeface="Calibri"/>
              </a:rPr>
              <a:t>	</a:t>
            </a:r>
            <a:r>
              <a:rPr dirty="0" sz="1000" spc="170">
                <a:latin typeface="Calibri"/>
                <a:cs typeface="Calibri"/>
              </a:rPr>
              <a:t>)</a:t>
            </a:r>
            <a:r>
              <a:rPr dirty="0" sz="1000">
                <a:latin typeface="Calibri"/>
                <a:cs typeface="Calibri"/>
              </a:rPr>
              <a:t>	Token=</a:t>
            </a:r>
            <a:r>
              <a:rPr dirty="0" sz="1000" spc="440">
                <a:latin typeface="Calibri"/>
                <a:cs typeface="Calibri"/>
              </a:rPr>
              <a:t> </a:t>
            </a:r>
            <a:r>
              <a:rPr dirty="0" sz="1000" spc="-25">
                <a:latin typeface="Calibri"/>
                <a:cs typeface="Calibri"/>
              </a:rPr>
              <a:t>29</a:t>
            </a:r>
            <a:r>
              <a:rPr dirty="0" sz="1000" spc="225">
                <a:latin typeface="Calibri"/>
                <a:cs typeface="Calibri"/>
              </a:rPr>
              <a:t> P-</a:t>
            </a:r>
            <a:r>
              <a:rPr dirty="0" sz="1000" spc="160">
                <a:latin typeface="Calibri"/>
                <a:cs typeface="Calibri"/>
              </a:rPr>
              <a:t>():</a:t>
            </a:r>
            <a:r>
              <a:rPr dirty="0" sz="1000" spc="305">
                <a:latin typeface="Calibri"/>
                <a:cs typeface="Calibri"/>
              </a:rPr>
              <a:t> </a:t>
            </a:r>
            <a:r>
              <a:rPr dirty="0" sz="1000" spc="150">
                <a:latin typeface="Calibri"/>
                <a:cs typeface="Calibri"/>
              </a:rPr>
              <a:t>(9)</a:t>
            </a:r>
            <a:r>
              <a:rPr dirty="0" sz="1000" spc="305">
                <a:latin typeface="Calibri"/>
                <a:cs typeface="Calibri"/>
              </a:rPr>
              <a:t> </a:t>
            </a:r>
            <a:r>
              <a:rPr dirty="0" sz="1000">
                <a:latin typeface="Calibri"/>
                <a:cs typeface="Calibri"/>
              </a:rPr>
              <a:t>=</a:t>
            </a:r>
            <a:r>
              <a:rPr dirty="0" sz="1000" spc="305">
                <a:latin typeface="Calibri"/>
                <a:cs typeface="Calibri"/>
              </a:rPr>
              <a:t> </a:t>
            </a:r>
            <a:r>
              <a:rPr dirty="0" sz="1000" spc="-50">
                <a:latin typeface="Calibri"/>
                <a:cs typeface="Calibri"/>
              </a:rPr>
              <a:t>9</a:t>
            </a:r>
            <a:endParaRPr sz="1000">
              <a:latin typeface="Calibri"/>
              <a:cs typeface="Calibri"/>
            </a:endParaRPr>
          </a:p>
          <a:p>
            <a:pPr marL="12700">
              <a:lnSpc>
                <a:spcPts val="1150"/>
              </a:lnSpc>
            </a:pPr>
            <a:r>
              <a:rPr dirty="0" sz="1000" spc="110">
                <a:latin typeface="Calibri"/>
                <a:cs typeface="Calibri"/>
              </a:rPr>
              <a:t>P-</a:t>
            </a:r>
            <a:r>
              <a:rPr dirty="0" sz="1000" spc="130">
                <a:latin typeface="Calibri"/>
                <a:cs typeface="Calibri"/>
              </a:rPr>
              <a:t>plus:</a:t>
            </a:r>
            <a:r>
              <a:rPr dirty="0" sz="1000" spc="310">
                <a:latin typeface="Calibri"/>
                <a:cs typeface="Calibri"/>
              </a:rPr>
              <a:t> </a:t>
            </a:r>
            <a:r>
              <a:rPr dirty="0" sz="1000">
                <a:latin typeface="Calibri"/>
                <a:cs typeface="Calibri"/>
              </a:rPr>
              <a:t>2</a:t>
            </a:r>
            <a:r>
              <a:rPr dirty="0" sz="1000" spc="315">
                <a:latin typeface="Calibri"/>
                <a:cs typeface="Calibri"/>
              </a:rPr>
              <a:t> </a:t>
            </a:r>
            <a:r>
              <a:rPr dirty="0" sz="1000">
                <a:latin typeface="Calibri"/>
                <a:cs typeface="Calibri"/>
              </a:rPr>
              <a:t>+</a:t>
            </a:r>
            <a:r>
              <a:rPr dirty="0" sz="1000" spc="315">
                <a:latin typeface="Calibri"/>
                <a:cs typeface="Calibri"/>
              </a:rPr>
              <a:t> </a:t>
            </a:r>
            <a:r>
              <a:rPr dirty="0" sz="1000">
                <a:latin typeface="Calibri"/>
                <a:cs typeface="Calibri"/>
              </a:rPr>
              <a:t>9</a:t>
            </a:r>
            <a:r>
              <a:rPr dirty="0" sz="1000" spc="310">
                <a:latin typeface="Calibri"/>
                <a:cs typeface="Calibri"/>
              </a:rPr>
              <a:t> </a:t>
            </a:r>
            <a:r>
              <a:rPr dirty="0" sz="1000">
                <a:latin typeface="Calibri"/>
                <a:cs typeface="Calibri"/>
              </a:rPr>
              <a:t>=</a:t>
            </a:r>
            <a:r>
              <a:rPr dirty="0" sz="1000" spc="315">
                <a:latin typeface="Calibri"/>
                <a:cs typeface="Calibri"/>
              </a:rPr>
              <a:t> </a:t>
            </a:r>
            <a:r>
              <a:rPr dirty="0" sz="1000" spc="-25">
                <a:latin typeface="Calibri"/>
                <a:cs typeface="Calibri"/>
              </a:rPr>
              <a:t>11</a:t>
            </a:r>
            <a:endParaRPr sz="1000">
              <a:latin typeface="Calibri"/>
              <a:cs typeface="Calibri"/>
            </a:endParaRPr>
          </a:p>
          <a:p>
            <a:pPr marL="12700" marR="1067435">
              <a:lnSpc>
                <a:spcPts val="1200"/>
              </a:lnSpc>
              <a:spcBef>
                <a:spcPts val="35"/>
              </a:spcBef>
              <a:tabLst>
                <a:tab pos="875665" algn="l"/>
                <a:tab pos="1075055" algn="l"/>
              </a:tabLst>
            </a:pPr>
            <a:r>
              <a:rPr dirty="0" sz="1000">
                <a:latin typeface="Calibri"/>
                <a:cs typeface="Calibri"/>
              </a:rPr>
              <a:t>A</a:t>
            </a:r>
            <a:r>
              <a:rPr dirty="0" sz="1000" spc="235">
                <a:latin typeface="Calibri"/>
                <a:cs typeface="Calibri"/>
              </a:rPr>
              <a:t> </a:t>
            </a:r>
            <a:r>
              <a:rPr dirty="0" sz="1000" spc="90">
                <a:latin typeface="Calibri"/>
                <a:cs typeface="Calibri"/>
              </a:rPr>
              <a:t>bracket:</a:t>
            </a:r>
            <a:r>
              <a:rPr dirty="0" sz="1000">
                <a:latin typeface="Calibri"/>
                <a:cs typeface="Calibri"/>
              </a:rPr>
              <a:t>	</a:t>
            </a:r>
            <a:r>
              <a:rPr dirty="0" sz="1000" spc="170">
                <a:latin typeface="Calibri"/>
                <a:cs typeface="Calibri"/>
              </a:rPr>
              <a:t>)</a:t>
            </a:r>
            <a:r>
              <a:rPr dirty="0" sz="1000">
                <a:latin typeface="Calibri"/>
                <a:cs typeface="Calibri"/>
              </a:rPr>
              <a:t>	Token=</a:t>
            </a:r>
            <a:r>
              <a:rPr dirty="0" sz="1000" spc="440">
                <a:latin typeface="Calibri"/>
                <a:cs typeface="Calibri"/>
              </a:rPr>
              <a:t> </a:t>
            </a:r>
            <a:r>
              <a:rPr dirty="0" sz="1000" spc="-25">
                <a:latin typeface="Calibri"/>
                <a:cs typeface="Calibri"/>
              </a:rPr>
              <a:t>29</a:t>
            </a:r>
            <a:r>
              <a:rPr dirty="0" sz="1000" spc="225">
                <a:latin typeface="Calibri"/>
                <a:cs typeface="Calibri"/>
              </a:rPr>
              <a:t> P-</a:t>
            </a:r>
            <a:r>
              <a:rPr dirty="0" sz="1000" spc="160">
                <a:latin typeface="Calibri"/>
                <a:cs typeface="Calibri"/>
              </a:rPr>
              <a:t>():</a:t>
            </a:r>
            <a:r>
              <a:rPr dirty="0" sz="1000" spc="305">
                <a:latin typeface="Calibri"/>
                <a:cs typeface="Calibri"/>
              </a:rPr>
              <a:t> </a:t>
            </a:r>
            <a:r>
              <a:rPr dirty="0" sz="1000" spc="110">
                <a:latin typeface="Calibri"/>
                <a:cs typeface="Calibri"/>
              </a:rPr>
              <a:t>(11)</a:t>
            </a:r>
            <a:r>
              <a:rPr dirty="0" sz="1000" spc="310">
                <a:latin typeface="Calibri"/>
                <a:cs typeface="Calibri"/>
              </a:rPr>
              <a:t> </a:t>
            </a:r>
            <a:r>
              <a:rPr dirty="0" sz="1000">
                <a:latin typeface="Calibri"/>
                <a:cs typeface="Calibri"/>
              </a:rPr>
              <a:t>=</a:t>
            </a:r>
            <a:r>
              <a:rPr dirty="0" sz="1000" spc="310">
                <a:latin typeface="Calibri"/>
                <a:cs typeface="Calibri"/>
              </a:rPr>
              <a:t> </a:t>
            </a:r>
            <a:r>
              <a:rPr dirty="0" sz="1000" spc="-25">
                <a:latin typeface="Calibri"/>
                <a:cs typeface="Calibri"/>
              </a:rPr>
              <a:t>11</a:t>
            </a:r>
            <a:endParaRPr sz="1000">
              <a:latin typeface="Calibri"/>
              <a:cs typeface="Calibri"/>
            </a:endParaRPr>
          </a:p>
          <a:p>
            <a:pPr marL="12700">
              <a:lnSpc>
                <a:spcPts val="1150"/>
              </a:lnSpc>
            </a:pPr>
            <a:r>
              <a:rPr dirty="0" sz="1000" spc="110">
                <a:latin typeface="Calibri"/>
                <a:cs typeface="Calibri"/>
              </a:rPr>
              <a:t>P-</a:t>
            </a:r>
            <a:r>
              <a:rPr dirty="0" sz="1000" spc="130">
                <a:latin typeface="Calibri"/>
                <a:cs typeface="Calibri"/>
              </a:rPr>
              <a:t>plus:</a:t>
            </a:r>
            <a:r>
              <a:rPr dirty="0" sz="1000" spc="315">
                <a:latin typeface="Calibri"/>
                <a:cs typeface="Calibri"/>
              </a:rPr>
              <a:t> </a:t>
            </a:r>
            <a:r>
              <a:rPr dirty="0" sz="1000">
                <a:latin typeface="Calibri"/>
                <a:cs typeface="Calibri"/>
              </a:rPr>
              <a:t>3</a:t>
            </a:r>
            <a:r>
              <a:rPr dirty="0" sz="1000" spc="315">
                <a:latin typeface="Calibri"/>
                <a:cs typeface="Calibri"/>
              </a:rPr>
              <a:t> </a:t>
            </a:r>
            <a:r>
              <a:rPr dirty="0" sz="1000">
                <a:latin typeface="Calibri"/>
                <a:cs typeface="Calibri"/>
              </a:rPr>
              <a:t>+</a:t>
            </a:r>
            <a:r>
              <a:rPr dirty="0" sz="1000" spc="315">
                <a:latin typeface="Calibri"/>
                <a:cs typeface="Calibri"/>
              </a:rPr>
              <a:t> </a:t>
            </a:r>
            <a:r>
              <a:rPr dirty="0" sz="1000">
                <a:latin typeface="Calibri"/>
                <a:cs typeface="Calibri"/>
              </a:rPr>
              <a:t>11</a:t>
            </a:r>
            <a:r>
              <a:rPr dirty="0" sz="1000" spc="315">
                <a:latin typeface="Calibri"/>
                <a:cs typeface="Calibri"/>
              </a:rPr>
              <a:t> </a:t>
            </a:r>
            <a:r>
              <a:rPr dirty="0" sz="1000">
                <a:latin typeface="Calibri"/>
                <a:cs typeface="Calibri"/>
              </a:rPr>
              <a:t>=</a:t>
            </a:r>
            <a:r>
              <a:rPr dirty="0" sz="1000" spc="315">
                <a:latin typeface="Calibri"/>
                <a:cs typeface="Calibri"/>
              </a:rPr>
              <a:t> </a:t>
            </a:r>
            <a:r>
              <a:rPr dirty="0" sz="1000" spc="-25">
                <a:latin typeface="Calibri"/>
                <a:cs typeface="Calibri"/>
              </a:rPr>
              <a:t>14</a:t>
            </a:r>
            <a:endParaRPr sz="10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 txBox="1"/>
          <p:nvPr/>
        </p:nvSpPr>
        <p:spPr>
          <a:xfrm>
            <a:off x="573925" y="411350"/>
            <a:ext cx="6507480" cy="430911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algn="r" marR="5715">
              <a:lnSpc>
                <a:spcPct val="100000"/>
              </a:lnSpc>
              <a:spcBef>
                <a:spcPts val="95"/>
              </a:spcBef>
            </a:pPr>
            <a:r>
              <a:rPr dirty="0" sz="1200" i="1">
                <a:latin typeface="Calibri"/>
                <a:cs typeface="Calibri"/>
              </a:rPr>
              <a:t>Grammar</a:t>
            </a:r>
            <a:r>
              <a:rPr dirty="0" sz="1200" spc="300" i="1">
                <a:latin typeface="Calibri"/>
                <a:cs typeface="Calibri"/>
              </a:rPr>
              <a:t> </a:t>
            </a:r>
            <a:r>
              <a:rPr dirty="0" sz="1200" spc="-10" i="1">
                <a:latin typeface="Calibri"/>
                <a:cs typeface="Calibri"/>
              </a:rPr>
              <a:t>presentation</a:t>
            </a:r>
            <a:endParaRPr sz="12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715"/>
              </a:spcBef>
            </a:pPr>
            <a:endParaRPr sz="1200">
              <a:latin typeface="Calibri"/>
              <a:cs typeface="Calibri"/>
            </a:endParaRPr>
          </a:p>
          <a:p>
            <a:pPr lvl="1" marL="572770" indent="-560070">
              <a:lnSpc>
                <a:spcPct val="100000"/>
              </a:lnSpc>
              <a:buFont typeface="Calibri"/>
              <a:buAutoNum type="arabicPeriod" startAt="4"/>
              <a:tabLst>
                <a:tab pos="572770" algn="l"/>
              </a:tabLst>
            </a:pPr>
            <a:r>
              <a:rPr dirty="0" sz="1700" spc="200" b="1">
                <a:latin typeface="Calibri"/>
                <a:cs typeface="Calibri"/>
              </a:rPr>
              <a:t>Grammar</a:t>
            </a:r>
            <a:r>
              <a:rPr dirty="0" sz="1700" spc="270" b="1">
                <a:latin typeface="Calibri"/>
                <a:cs typeface="Calibri"/>
              </a:rPr>
              <a:t> </a:t>
            </a:r>
            <a:r>
              <a:rPr dirty="0" sz="1700" spc="100" b="1">
                <a:latin typeface="Calibri"/>
                <a:cs typeface="Calibri"/>
              </a:rPr>
              <a:t>presentation</a:t>
            </a:r>
            <a:endParaRPr sz="1700">
              <a:latin typeface="Calibri"/>
              <a:cs typeface="Calibri"/>
            </a:endParaRPr>
          </a:p>
          <a:p>
            <a:pPr lvl="1">
              <a:lnSpc>
                <a:spcPct val="100000"/>
              </a:lnSpc>
              <a:spcBef>
                <a:spcPts val="430"/>
              </a:spcBef>
              <a:buFont typeface="Calibri"/>
              <a:buAutoNum type="arabicPeriod" startAt="4"/>
            </a:pPr>
            <a:endParaRPr sz="1700">
              <a:latin typeface="Calibri"/>
              <a:cs typeface="Calibri"/>
            </a:endParaRPr>
          </a:p>
          <a:p>
            <a:pPr algn="just" marL="12700">
              <a:lnSpc>
                <a:spcPct val="100000"/>
              </a:lnSpc>
            </a:pPr>
            <a:r>
              <a:rPr dirty="0" sz="1200">
                <a:latin typeface="Calibri"/>
                <a:cs typeface="Calibri"/>
              </a:rPr>
              <a:t>Along</a:t>
            </a:r>
            <a:r>
              <a:rPr dirty="0" sz="1200" spc="12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with</a:t>
            </a:r>
            <a:r>
              <a:rPr dirty="0" sz="1200" spc="125">
                <a:latin typeface="Calibri"/>
                <a:cs typeface="Calibri"/>
              </a:rPr>
              <a:t> </a:t>
            </a:r>
            <a:r>
              <a:rPr dirty="0" sz="1200" spc="75">
                <a:latin typeface="Calibri"/>
                <a:cs typeface="Calibri"/>
              </a:rPr>
              <a:t>formal</a:t>
            </a:r>
            <a:r>
              <a:rPr dirty="0" sz="1200" spc="360">
                <a:latin typeface="Calibri"/>
                <a:cs typeface="Calibri"/>
              </a:rPr>
              <a:t> </a:t>
            </a:r>
            <a:r>
              <a:rPr dirty="0" sz="1200" spc="65">
                <a:latin typeface="Calibri"/>
                <a:cs typeface="Calibri"/>
              </a:rPr>
              <a:t>languages,</a:t>
            </a:r>
            <a:r>
              <a:rPr dirty="0" sz="1200" spc="12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the</a:t>
            </a:r>
            <a:r>
              <a:rPr dirty="0" sz="1200" spc="12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following</a:t>
            </a:r>
            <a:r>
              <a:rPr dirty="0" sz="1200" spc="13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have</a:t>
            </a:r>
            <a:r>
              <a:rPr dirty="0" sz="1200" spc="12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been</a:t>
            </a:r>
            <a:r>
              <a:rPr dirty="0" sz="1200" spc="13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spoken</a:t>
            </a:r>
            <a:r>
              <a:rPr dirty="0" sz="1200" spc="125">
                <a:latin typeface="Calibri"/>
                <a:cs typeface="Calibri"/>
              </a:rPr>
              <a:t> </a:t>
            </a:r>
            <a:r>
              <a:rPr dirty="0" sz="1200" spc="-10">
                <a:latin typeface="Calibri"/>
                <a:cs typeface="Calibri"/>
              </a:rPr>
              <a:t>about:</a:t>
            </a:r>
            <a:endParaRPr sz="12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950"/>
              </a:spcBef>
            </a:pPr>
            <a:endParaRPr sz="1200">
              <a:latin typeface="Calibri"/>
              <a:cs typeface="Calibri"/>
            </a:endParaRPr>
          </a:p>
          <a:p>
            <a:pPr lvl="2" marL="384175" marR="7620" indent="-149225">
              <a:lnSpc>
                <a:spcPct val="100000"/>
              </a:lnSpc>
              <a:spcBef>
                <a:spcPts val="5"/>
              </a:spcBef>
              <a:buFont typeface="Arial MT"/>
              <a:buChar char="•"/>
              <a:tabLst>
                <a:tab pos="384175" algn="l"/>
              </a:tabLst>
            </a:pPr>
            <a:r>
              <a:rPr dirty="0" sz="1200" spc="65">
                <a:latin typeface="Calibri"/>
                <a:cs typeface="Calibri"/>
              </a:rPr>
              <a:t>The</a:t>
            </a:r>
            <a:r>
              <a:rPr dirty="0" sz="1200" spc="9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steps</a:t>
            </a:r>
            <a:r>
              <a:rPr dirty="0" sz="1200" spc="10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that</a:t>
            </a:r>
            <a:r>
              <a:rPr dirty="0" sz="1200" spc="10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have</a:t>
            </a:r>
            <a:r>
              <a:rPr dirty="0" sz="1200" spc="9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to</a:t>
            </a:r>
            <a:r>
              <a:rPr dirty="0" sz="1200" spc="10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be</a:t>
            </a:r>
            <a:r>
              <a:rPr dirty="0" sz="1200" spc="10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looked</a:t>
            </a:r>
            <a:r>
              <a:rPr dirty="0" sz="1200" spc="10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for</a:t>
            </a:r>
            <a:r>
              <a:rPr dirty="0" sz="1200" spc="9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when</a:t>
            </a:r>
            <a:r>
              <a:rPr dirty="0" sz="1200" spc="10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building</a:t>
            </a:r>
            <a:r>
              <a:rPr dirty="0" sz="1200" spc="10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a</a:t>
            </a:r>
            <a:r>
              <a:rPr dirty="0" sz="1200" spc="10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compiler</a:t>
            </a:r>
            <a:r>
              <a:rPr dirty="0" sz="1200" spc="9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or</a:t>
            </a:r>
            <a:r>
              <a:rPr dirty="0" sz="1200" spc="10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learning</a:t>
            </a:r>
            <a:r>
              <a:rPr dirty="0" sz="1200" spc="10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a</a:t>
            </a:r>
            <a:r>
              <a:rPr dirty="0" sz="1200" spc="10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new</a:t>
            </a:r>
            <a:r>
              <a:rPr dirty="0" sz="1200" spc="95">
                <a:latin typeface="Calibri"/>
                <a:cs typeface="Calibri"/>
              </a:rPr>
              <a:t> </a:t>
            </a:r>
            <a:r>
              <a:rPr dirty="0" sz="1200" spc="-10">
                <a:latin typeface="Calibri"/>
                <a:cs typeface="Calibri"/>
              </a:rPr>
              <a:t>programming language</a:t>
            </a:r>
            <a:endParaRPr sz="1200">
              <a:latin typeface="Calibri"/>
              <a:cs typeface="Calibri"/>
            </a:endParaRPr>
          </a:p>
          <a:p>
            <a:pPr lvl="2" marL="384175" marR="5715" indent="-149225">
              <a:lnSpc>
                <a:spcPct val="100000"/>
              </a:lnSpc>
              <a:spcBef>
                <a:spcPts val="1005"/>
              </a:spcBef>
              <a:buFont typeface="Arial MT"/>
              <a:buChar char="•"/>
              <a:tabLst>
                <a:tab pos="384175" algn="l"/>
              </a:tabLst>
            </a:pPr>
            <a:r>
              <a:rPr dirty="0" sz="1200" spc="65">
                <a:latin typeface="Calibri"/>
                <a:cs typeface="Calibri"/>
              </a:rPr>
              <a:t>The</a:t>
            </a:r>
            <a:r>
              <a:rPr dirty="0" sz="1200" spc="10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components</a:t>
            </a:r>
            <a:r>
              <a:rPr dirty="0" sz="1200" spc="11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of</a:t>
            </a:r>
            <a:r>
              <a:rPr dirty="0" sz="1200" spc="11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grammar</a:t>
            </a:r>
            <a:r>
              <a:rPr dirty="0" sz="1200" spc="11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for</a:t>
            </a:r>
            <a:r>
              <a:rPr dirty="0" sz="1200" spc="110">
                <a:latin typeface="Calibri"/>
                <a:cs typeface="Calibri"/>
              </a:rPr>
              <a:t> </a:t>
            </a:r>
            <a:r>
              <a:rPr dirty="0" sz="1200" spc="75">
                <a:latin typeface="Calibri"/>
                <a:cs typeface="Calibri"/>
              </a:rPr>
              <a:t>formal</a:t>
            </a:r>
            <a:r>
              <a:rPr dirty="0" sz="1200" spc="415">
                <a:latin typeface="Calibri"/>
                <a:cs typeface="Calibri"/>
              </a:rPr>
              <a:t> </a:t>
            </a:r>
            <a:r>
              <a:rPr dirty="0" sz="1200" spc="70">
                <a:latin typeface="Calibri"/>
                <a:cs typeface="Calibri"/>
              </a:rPr>
              <a:t>languages</a:t>
            </a:r>
            <a:r>
              <a:rPr dirty="0" sz="1200" spc="10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(terminal</a:t>
            </a:r>
            <a:r>
              <a:rPr dirty="0" sz="1200" spc="11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symbols,</a:t>
            </a:r>
            <a:r>
              <a:rPr dirty="0" sz="1200" spc="120">
                <a:latin typeface="Calibri"/>
                <a:cs typeface="Calibri"/>
              </a:rPr>
              <a:t> </a:t>
            </a:r>
            <a:r>
              <a:rPr dirty="0" sz="1200" spc="-10">
                <a:latin typeface="Calibri"/>
                <a:cs typeface="Calibri"/>
              </a:rPr>
              <a:t>non-</a:t>
            </a:r>
            <a:r>
              <a:rPr dirty="0" sz="1200">
                <a:latin typeface="Calibri"/>
                <a:cs typeface="Calibri"/>
              </a:rPr>
              <a:t>terminal</a:t>
            </a:r>
            <a:r>
              <a:rPr dirty="0" sz="1200" spc="110">
                <a:latin typeface="Calibri"/>
                <a:cs typeface="Calibri"/>
              </a:rPr>
              <a:t> </a:t>
            </a:r>
            <a:r>
              <a:rPr dirty="0" sz="1200" spc="-10">
                <a:latin typeface="Calibri"/>
                <a:cs typeface="Calibri"/>
              </a:rPr>
              <a:t>symbols, </a:t>
            </a:r>
            <a:r>
              <a:rPr dirty="0" sz="1200">
                <a:latin typeface="Calibri"/>
                <a:cs typeface="Calibri"/>
              </a:rPr>
              <a:t>productions</a:t>
            </a:r>
            <a:r>
              <a:rPr dirty="0" sz="1200" spc="204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and</a:t>
            </a:r>
            <a:r>
              <a:rPr dirty="0" sz="1200" spc="21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a</a:t>
            </a:r>
            <a:r>
              <a:rPr dirty="0" sz="1200" spc="21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start</a:t>
            </a:r>
            <a:r>
              <a:rPr dirty="0" sz="1200" spc="204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symbol)</a:t>
            </a:r>
            <a:r>
              <a:rPr dirty="0" sz="1200" spc="210">
                <a:latin typeface="Calibri"/>
                <a:cs typeface="Calibri"/>
              </a:rPr>
              <a:t> </a:t>
            </a:r>
            <a:r>
              <a:rPr dirty="0" sz="1200" spc="120">
                <a:latin typeface="Calibri"/>
                <a:cs typeface="Calibri"/>
              </a:rPr>
              <a:t>=</a:t>
            </a:r>
            <a:r>
              <a:rPr dirty="0" sz="1200" spc="120">
                <a:latin typeface="Lucida Sans Unicode"/>
                <a:cs typeface="Lucida Sans Unicode"/>
              </a:rPr>
              <a:t>{</a:t>
            </a:r>
            <a:r>
              <a:rPr dirty="0" sz="1200" spc="120">
                <a:latin typeface="Calibri"/>
                <a:cs typeface="Calibri"/>
              </a:rPr>
              <a:t>T,N,P,S</a:t>
            </a:r>
            <a:r>
              <a:rPr dirty="0" sz="1200" spc="120">
                <a:latin typeface="Lucida Sans Unicode"/>
                <a:cs typeface="Lucida Sans Unicode"/>
              </a:rPr>
              <a:t>}</a:t>
            </a:r>
            <a:endParaRPr sz="1200">
              <a:latin typeface="Lucida Sans Unicode"/>
              <a:cs typeface="Lucida Sans Unicode"/>
            </a:endParaRPr>
          </a:p>
          <a:p>
            <a:pPr lvl="2" marL="384175" indent="-148590">
              <a:lnSpc>
                <a:spcPct val="100000"/>
              </a:lnSpc>
              <a:spcBef>
                <a:spcPts val="1005"/>
              </a:spcBef>
              <a:buFont typeface="Arial MT"/>
              <a:buChar char="•"/>
              <a:tabLst>
                <a:tab pos="384175" algn="l"/>
              </a:tabLst>
            </a:pPr>
            <a:r>
              <a:rPr dirty="0" sz="1200">
                <a:latin typeface="Calibri"/>
                <a:cs typeface="Calibri"/>
              </a:rPr>
              <a:t>Developing</a:t>
            </a:r>
            <a:r>
              <a:rPr dirty="0" sz="1200" spc="13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an</a:t>
            </a:r>
            <a:r>
              <a:rPr dirty="0" sz="1200" spc="13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example</a:t>
            </a:r>
            <a:r>
              <a:rPr dirty="0" sz="1200" spc="13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of</a:t>
            </a:r>
            <a:r>
              <a:rPr dirty="0" sz="1200" spc="13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a</a:t>
            </a:r>
            <a:r>
              <a:rPr dirty="0" sz="1200" spc="140">
                <a:latin typeface="Calibri"/>
                <a:cs typeface="Calibri"/>
              </a:rPr>
              <a:t> </a:t>
            </a:r>
            <a:r>
              <a:rPr dirty="0" sz="1200" spc="175">
                <a:latin typeface="Calibri"/>
                <a:cs typeface="Calibri"/>
              </a:rPr>
              <a:t>lexical</a:t>
            </a:r>
            <a:r>
              <a:rPr dirty="0" sz="1200" spc="375">
                <a:latin typeface="Calibri"/>
                <a:cs typeface="Calibri"/>
              </a:rPr>
              <a:t> </a:t>
            </a:r>
            <a:r>
              <a:rPr dirty="0" sz="1200" spc="65">
                <a:latin typeface="Calibri"/>
                <a:cs typeface="Calibri"/>
              </a:rPr>
              <a:t>scanner</a:t>
            </a:r>
            <a:r>
              <a:rPr dirty="0" sz="1200" spc="13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and</a:t>
            </a:r>
            <a:r>
              <a:rPr dirty="0" sz="1200" spc="135">
                <a:latin typeface="Calibri"/>
                <a:cs typeface="Calibri"/>
              </a:rPr>
              <a:t> </a:t>
            </a:r>
            <a:r>
              <a:rPr dirty="0" sz="1200" spc="85">
                <a:latin typeface="Calibri"/>
                <a:cs typeface="Calibri"/>
              </a:rPr>
              <a:t>syntax</a:t>
            </a:r>
            <a:r>
              <a:rPr dirty="0" sz="1200" spc="375">
                <a:latin typeface="Calibri"/>
                <a:cs typeface="Calibri"/>
              </a:rPr>
              <a:t> </a:t>
            </a:r>
            <a:r>
              <a:rPr dirty="0" sz="1200" spc="80">
                <a:latin typeface="Calibri"/>
                <a:cs typeface="Calibri"/>
              </a:rPr>
              <a:t>parser</a:t>
            </a:r>
            <a:endParaRPr sz="12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950"/>
              </a:spcBef>
            </a:pPr>
            <a:endParaRPr sz="1200">
              <a:latin typeface="Calibri"/>
              <a:cs typeface="Calibri"/>
            </a:endParaRPr>
          </a:p>
          <a:p>
            <a:pPr algn="just" marL="12700" marR="6350">
              <a:lnSpc>
                <a:spcPct val="100000"/>
              </a:lnSpc>
            </a:pPr>
            <a:r>
              <a:rPr dirty="0" sz="1200" spc="175">
                <a:latin typeface="Calibri"/>
                <a:cs typeface="Calibri"/>
              </a:rPr>
              <a:t>A</a:t>
            </a:r>
            <a:r>
              <a:rPr dirty="0" sz="1200" spc="12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central</a:t>
            </a:r>
            <a:r>
              <a:rPr dirty="0" sz="1200" spc="12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component</a:t>
            </a:r>
            <a:r>
              <a:rPr dirty="0" sz="1200" spc="12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of</a:t>
            </a:r>
            <a:r>
              <a:rPr dirty="0" sz="1200" spc="12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the</a:t>
            </a:r>
            <a:r>
              <a:rPr dirty="0" sz="1200" spc="12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grammars</a:t>
            </a:r>
            <a:r>
              <a:rPr dirty="0" sz="1200" spc="12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are</a:t>
            </a:r>
            <a:r>
              <a:rPr dirty="0" sz="1200" spc="12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the</a:t>
            </a:r>
            <a:r>
              <a:rPr dirty="0" sz="1200" spc="12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productions,</a:t>
            </a:r>
            <a:r>
              <a:rPr dirty="0" sz="1200" spc="13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which</a:t>
            </a:r>
            <a:r>
              <a:rPr dirty="0" sz="1200" spc="12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describe</a:t>
            </a:r>
            <a:r>
              <a:rPr dirty="0" sz="1200" spc="12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the</a:t>
            </a:r>
            <a:r>
              <a:rPr dirty="0" sz="1200" spc="12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substitution</a:t>
            </a:r>
            <a:r>
              <a:rPr dirty="0" sz="1200" spc="12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rules</a:t>
            </a:r>
            <a:r>
              <a:rPr dirty="0" sz="1200" spc="125">
                <a:latin typeface="Calibri"/>
                <a:cs typeface="Calibri"/>
              </a:rPr>
              <a:t> </a:t>
            </a:r>
            <a:r>
              <a:rPr dirty="0" sz="1200" spc="-25">
                <a:latin typeface="Calibri"/>
                <a:cs typeface="Calibri"/>
              </a:rPr>
              <a:t>for </a:t>
            </a:r>
            <a:r>
              <a:rPr dirty="0" sz="1200">
                <a:latin typeface="Calibri"/>
                <a:cs typeface="Calibri"/>
              </a:rPr>
              <a:t>the</a:t>
            </a:r>
            <a:r>
              <a:rPr dirty="0" sz="1200" spc="12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non-terminal</a:t>
            </a:r>
            <a:r>
              <a:rPr dirty="0" sz="1200" spc="12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symbols.</a:t>
            </a:r>
            <a:r>
              <a:rPr dirty="0" sz="1200" spc="260">
                <a:latin typeface="Calibri"/>
                <a:cs typeface="Calibri"/>
              </a:rPr>
              <a:t> </a:t>
            </a:r>
            <a:r>
              <a:rPr dirty="0" sz="1200" spc="75">
                <a:latin typeface="Calibri"/>
                <a:cs typeface="Calibri"/>
              </a:rPr>
              <a:t>This</a:t>
            </a:r>
            <a:r>
              <a:rPr dirty="0" sz="1200" spc="125">
                <a:latin typeface="Calibri"/>
                <a:cs typeface="Calibri"/>
              </a:rPr>
              <a:t> </a:t>
            </a:r>
            <a:r>
              <a:rPr dirty="0" sz="1200" spc="-10">
                <a:latin typeface="Calibri"/>
                <a:cs typeface="Calibri"/>
              </a:rPr>
              <a:t>defines</a:t>
            </a:r>
            <a:r>
              <a:rPr dirty="0" sz="1200" spc="12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the</a:t>
            </a:r>
            <a:r>
              <a:rPr dirty="0" sz="1200" spc="12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order</a:t>
            </a:r>
            <a:r>
              <a:rPr dirty="0" sz="1200" spc="12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of</a:t>
            </a:r>
            <a:r>
              <a:rPr dirty="0" sz="1200" spc="12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the</a:t>
            </a:r>
            <a:r>
              <a:rPr dirty="0" sz="1200" spc="12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keywords</a:t>
            </a:r>
            <a:r>
              <a:rPr dirty="0" sz="1200" spc="12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(tokens)</a:t>
            </a:r>
            <a:r>
              <a:rPr dirty="0" sz="1200" spc="120">
                <a:latin typeface="Calibri"/>
                <a:cs typeface="Calibri"/>
              </a:rPr>
              <a:t> </a:t>
            </a:r>
            <a:r>
              <a:rPr dirty="0" sz="1200" spc="-10">
                <a:latin typeface="Calibri"/>
                <a:cs typeface="Calibri"/>
              </a:rPr>
              <a:t>syntactically.</a:t>
            </a:r>
            <a:endParaRPr sz="1200">
              <a:latin typeface="Calibri"/>
              <a:cs typeface="Calibri"/>
            </a:endParaRPr>
          </a:p>
          <a:p>
            <a:pPr algn="just" marL="12700" marR="5080">
              <a:lnSpc>
                <a:spcPct val="100000"/>
              </a:lnSpc>
              <a:spcBef>
                <a:spcPts val="1430"/>
              </a:spcBef>
            </a:pPr>
            <a:r>
              <a:rPr dirty="0" sz="1200">
                <a:latin typeface="Calibri"/>
                <a:cs typeface="Calibri"/>
              </a:rPr>
              <a:t>Two</a:t>
            </a:r>
            <a:r>
              <a:rPr dirty="0" sz="1200" spc="10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methods</a:t>
            </a:r>
            <a:r>
              <a:rPr dirty="0" sz="1200" spc="10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have</a:t>
            </a:r>
            <a:r>
              <a:rPr dirty="0" sz="1200" spc="10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been</a:t>
            </a:r>
            <a:r>
              <a:rPr dirty="0" sz="1200" spc="11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established</a:t>
            </a:r>
            <a:r>
              <a:rPr dirty="0" sz="1200" spc="10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for</a:t>
            </a:r>
            <a:r>
              <a:rPr dirty="0" sz="1200" spc="10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the</a:t>
            </a:r>
            <a:r>
              <a:rPr dirty="0" sz="1200" spc="10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presentation</a:t>
            </a:r>
            <a:r>
              <a:rPr dirty="0" sz="1200" spc="11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of</a:t>
            </a:r>
            <a:r>
              <a:rPr dirty="0" sz="1200" spc="10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the</a:t>
            </a:r>
            <a:r>
              <a:rPr dirty="0" sz="1200" spc="10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productions.</a:t>
            </a:r>
            <a:r>
              <a:rPr dirty="0" sz="1200" spc="260">
                <a:latin typeface="Calibri"/>
                <a:cs typeface="Calibri"/>
              </a:rPr>
              <a:t> </a:t>
            </a:r>
            <a:r>
              <a:rPr dirty="0" sz="1200" spc="65">
                <a:latin typeface="Calibri"/>
                <a:cs typeface="Calibri"/>
              </a:rPr>
              <a:t>The</a:t>
            </a:r>
            <a:r>
              <a:rPr dirty="0" sz="1200" spc="11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description</a:t>
            </a:r>
            <a:r>
              <a:rPr dirty="0" sz="1200" spc="10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in</a:t>
            </a:r>
            <a:r>
              <a:rPr dirty="0" sz="1200" spc="105">
                <a:latin typeface="Calibri"/>
                <a:cs typeface="Calibri"/>
              </a:rPr>
              <a:t> </a:t>
            </a:r>
            <a:r>
              <a:rPr dirty="0" sz="1200" spc="-20">
                <a:latin typeface="Calibri"/>
                <a:cs typeface="Calibri"/>
              </a:rPr>
              <a:t>text </a:t>
            </a:r>
            <a:r>
              <a:rPr dirty="0" sz="1200">
                <a:latin typeface="Calibri"/>
                <a:cs typeface="Calibri"/>
              </a:rPr>
              <a:t>form</a:t>
            </a:r>
            <a:r>
              <a:rPr dirty="0" sz="1200" spc="12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was</a:t>
            </a:r>
            <a:r>
              <a:rPr dirty="0" sz="1200" spc="13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designed</a:t>
            </a:r>
            <a:r>
              <a:rPr dirty="0" sz="1200" spc="13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by</a:t>
            </a:r>
            <a:r>
              <a:rPr dirty="0" sz="1200" spc="13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Backus</a:t>
            </a:r>
            <a:r>
              <a:rPr dirty="0" sz="1200" spc="13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Naur,</a:t>
            </a:r>
            <a:r>
              <a:rPr dirty="0" sz="1200" spc="14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which</a:t>
            </a:r>
            <a:r>
              <a:rPr dirty="0" sz="1200" spc="13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is</a:t>
            </a:r>
            <a:r>
              <a:rPr dirty="0" sz="1200" spc="13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why</a:t>
            </a:r>
            <a:r>
              <a:rPr dirty="0" sz="1200" spc="130">
                <a:latin typeface="Calibri"/>
                <a:cs typeface="Calibri"/>
              </a:rPr>
              <a:t> </a:t>
            </a:r>
            <a:r>
              <a:rPr dirty="0" sz="1200" spc="50">
                <a:latin typeface="Calibri"/>
                <a:cs typeface="Calibri"/>
              </a:rPr>
              <a:t>it</a:t>
            </a:r>
            <a:r>
              <a:rPr dirty="0" sz="1200" spc="13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is</a:t>
            </a:r>
            <a:r>
              <a:rPr dirty="0" sz="1200" spc="13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called</a:t>
            </a:r>
            <a:r>
              <a:rPr dirty="0" sz="1200" spc="125">
                <a:latin typeface="Calibri"/>
                <a:cs typeface="Calibri"/>
              </a:rPr>
              <a:t> BNF.</a:t>
            </a:r>
            <a:r>
              <a:rPr dirty="0" sz="1200" spc="130">
                <a:latin typeface="Calibri"/>
                <a:cs typeface="Calibri"/>
              </a:rPr>
              <a:t> </a:t>
            </a:r>
            <a:r>
              <a:rPr dirty="0" sz="1200" spc="65">
                <a:latin typeface="Calibri"/>
                <a:cs typeface="Calibri"/>
              </a:rPr>
              <a:t>The</a:t>
            </a:r>
            <a:r>
              <a:rPr dirty="0" sz="1200" spc="13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description</a:t>
            </a:r>
            <a:r>
              <a:rPr dirty="0" sz="1200" spc="13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in</a:t>
            </a:r>
            <a:r>
              <a:rPr dirty="0" sz="1200" spc="13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graphical</a:t>
            </a:r>
            <a:r>
              <a:rPr dirty="0" sz="1200" spc="130">
                <a:latin typeface="Calibri"/>
                <a:cs typeface="Calibri"/>
              </a:rPr>
              <a:t> </a:t>
            </a:r>
            <a:r>
              <a:rPr dirty="0" sz="1200" spc="-20">
                <a:latin typeface="Calibri"/>
                <a:cs typeface="Calibri"/>
              </a:rPr>
              <a:t>form </a:t>
            </a:r>
            <a:r>
              <a:rPr dirty="0" sz="1200">
                <a:latin typeface="Calibri"/>
                <a:cs typeface="Calibri"/>
              </a:rPr>
              <a:t>is</a:t>
            </a:r>
            <a:r>
              <a:rPr dirty="0" sz="1200" spc="12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called</a:t>
            </a:r>
            <a:r>
              <a:rPr dirty="0" sz="1200" spc="130">
                <a:latin typeface="Calibri"/>
                <a:cs typeface="Calibri"/>
              </a:rPr>
              <a:t> </a:t>
            </a:r>
            <a:r>
              <a:rPr dirty="0" sz="1200" spc="75">
                <a:latin typeface="Calibri"/>
                <a:cs typeface="Calibri"/>
              </a:rPr>
              <a:t>Syntax</a:t>
            </a:r>
            <a:r>
              <a:rPr dirty="0" sz="1200" spc="409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Graphs.</a:t>
            </a:r>
            <a:r>
              <a:rPr dirty="0" sz="1200" spc="295">
                <a:latin typeface="Calibri"/>
                <a:cs typeface="Calibri"/>
              </a:rPr>
              <a:t> </a:t>
            </a:r>
            <a:r>
              <a:rPr dirty="0" sz="1200" spc="50">
                <a:latin typeface="Calibri"/>
                <a:cs typeface="Calibri"/>
              </a:rPr>
              <a:t>You</a:t>
            </a:r>
            <a:r>
              <a:rPr dirty="0" sz="1200" spc="13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will</a:t>
            </a:r>
            <a:r>
              <a:rPr dirty="0" sz="1200" spc="13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get</a:t>
            </a:r>
            <a:r>
              <a:rPr dirty="0" sz="1200" spc="13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to</a:t>
            </a:r>
            <a:r>
              <a:rPr dirty="0" sz="1200" spc="13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know</a:t>
            </a:r>
            <a:r>
              <a:rPr dirty="0" sz="1200" spc="13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both</a:t>
            </a:r>
            <a:r>
              <a:rPr dirty="0" sz="1200" spc="12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description</a:t>
            </a:r>
            <a:r>
              <a:rPr dirty="0" sz="1200" spc="13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formats</a:t>
            </a:r>
            <a:r>
              <a:rPr dirty="0" sz="1200" spc="13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and</a:t>
            </a:r>
            <a:r>
              <a:rPr dirty="0" sz="1200" spc="13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convert</a:t>
            </a:r>
            <a:r>
              <a:rPr dirty="0" sz="1200" spc="13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them</a:t>
            </a:r>
            <a:r>
              <a:rPr dirty="0" sz="1200" spc="13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into</a:t>
            </a:r>
            <a:r>
              <a:rPr dirty="0" sz="1200" spc="125">
                <a:latin typeface="Calibri"/>
                <a:cs typeface="Calibri"/>
              </a:rPr>
              <a:t> </a:t>
            </a:r>
            <a:r>
              <a:rPr dirty="0" sz="1200" spc="-20">
                <a:latin typeface="Calibri"/>
                <a:cs typeface="Calibri"/>
              </a:rPr>
              <a:t>each </a:t>
            </a:r>
            <a:r>
              <a:rPr dirty="0" sz="1200" spc="-10">
                <a:latin typeface="Calibri"/>
                <a:cs typeface="Calibri"/>
              </a:rPr>
              <a:t>other.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3" name="object 3" descr="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49530">
              <a:lnSpc>
                <a:spcPts val="1235"/>
              </a:lnSpc>
            </a:pPr>
            <a:fld id="{81D60167-4931-47E6-BA6A-407CBD079E47}" type="slidenum">
              <a:rPr dirty="0" spc="-25"/>
              <a:t>35</a:t>
            </a:fld>
          </a:p>
        </p:txBody>
      </p:sp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/>
          <p:nvPr/>
        </p:nvSpPr>
        <p:spPr>
          <a:xfrm>
            <a:off x="3432098" y="1741513"/>
            <a:ext cx="45085" cy="0"/>
          </a:xfrm>
          <a:custGeom>
            <a:avLst/>
            <a:gdLst/>
            <a:ahLst/>
            <a:cxnLst/>
            <a:rect l="l" t="t" r="r" b="b"/>
            <a:pathLst>
              <a:path w="45085" h="0">
                <a:moveTo>
                  <a:pt x="0" y="0"/>
                </a:moveTo>
                <a:lnTo>
                  <a:pt x="44602" y="0"/>
                </a:lnTo>
              </a:path>
            </a:pathLst>
          </a:custGeom>
          <a:ln w="505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" name="object 3" descr=""/>
          <p:cNvSpPr txBox="1"/>
          <p:nvPr/>
        </p:nvSpPr>
        <p:spPr>
          <a:xfrm>
            <a:off x="573925" y="411350"/>
            <a:ext cx="6506209" cy="524383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algn="r" marR="5080">
              <a:lnSpc>
                <a:spcPct val="100000"/>
              </a:lnSpc>
              <a:spcBef>
                <a:spcPts val="95"/>
              </a:spcBef>
            </a:pPr>
            <a:r>
              <a:rPr dirty="0" sz="1200" i="1">
                <a:latin typeface="Calibri"/>
                <a:cs typeface="Calibri"/>
              </a:rPr>
              <a:t>Grammar</a:t>
            </a:r>
            <a:r>
              <a:rPr dirty="0" sz="1200" spc="300" i="1">
                <a:latin typeface="Calibri"/>
                <a:cs typeface="Calibri"/>
              </a:rPr>
              <a:t> </a:t>
            </a:r>
            <a:r>
              <a:rPr dirty="0" sz="1200" spc="-10" i="1">
                <a:latin typeface="Calibri"/>
                <a:cs typeface="Calibri"/>
              </a:rPr>
              <a:t>presentation</a:t>
            </a:r>
            <a:endParaRPr sz="12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1015"/>
              </a:spcBef>
            </a:pPr>
            <a:endParaRPr sz="1200">
              <a:latin typeface="Calibri"/>
              <a:cs typeface="Calibri"/>
            </a:endParaRPr>
          </a:p>
          <a:p>
            <a:pPr lvl="2" marL="638810" indent="-626110">
              <a:lnSpc>
                <a:spcPct val="100000"/>
              </a:lnSpc>
              <a:buFont typeface="Calibri"/>
              <a:buAutoNum type="arabicPeriod"/>
              <a:tabLst>
                <a:tab pos="638810" algn="l"/>
              </a:tabLst>
            </a:pPr>
            <a:r>
              <a:rPr dirty="0" sz="1400" spc="150" b="1">
                <a:latin typeface="Calibri"/>
                <a:cs typeface="Calibri"/>
              </a:rPr>
              <a:t>Backus</a:t>
            </a:r>
            <a:r>
              <a:rPr dirty="0" sz="1400" spc="225" b="1">
                <a:latin typeface="Calibri"/>
                <a:cs typeface="Calibri"/>
              </a:rPr>
              <a:t> </a:t>
            </a:r>
            <a:r>
              <a:rPr dirty="0" sz="1400" spc="175" b="1">
                <a:latin typeface="Calibri"/>
                <a:cs typeface="Calibri"/>
              </a:rPr>
              <a:t>Naur</a:t>
            </a:r>
            <a:r>
              <a:rPr dirty="0" sz="1400" spc="229" b="1">
                <a:latin typeface="Calibri"/>
                <a:cs typeface="Calibri"/>
              </a:rPr>
              <a:t> </a:t>
            </a:r>
            <a:r>
              <a:rPr dirty="0" sz="1400" spc="90" b="1">
                <a:latin typeface="Calibri"/>
                <a:cs typeface="Calibri"/>
              </a:rPr>
              <a:t>form</a:t>
            </a:r>
            <a:endParaRPr sz="1400">
              <a:latin typeface="Calibri"/>
              <a:cs typeface="Calibri"/>
            </a:endParaRPr>
          </a:p>
          <a:p>
            <a:pPr lvl="2">
              <a:lnSpc>
                <a:spcPct val="100000"/>
              </a:lnSpc>
              <a:spcBef>
                <a:spcPts val="445"/>
              </a:spcBef>
              <a:buFont typeface="Calibri"/>
              <a:buAutoNum type="arabicPeriod"/>
            </a:pPr>
            <a:endParaRPr sz="1400">
              <a:latin typeface="Calibri"/>
              <a:cs typeface="Calibri"/>
            </a:endParaRPr>
          </a:p>
          <a:p>
            <a:pPr marL="12700" marR="2299335">
              <a:lnSpc>
                <a:spcPct val="100000"/>
              </a:lnSpc>
            </a:pPr>
            <a:r>
              <a:rPr dirty="0" sz="1200" spc="95">
                <a:latin typeface="Calibri"/>
                <a:cs typeface="Calibri"/>
              </a:rPr>
              <a:t>An</a:t>
            </a:r>
            <a:r>
              <a:rPr dirty="0" sz="1200" spc="16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explanation</a:t>
            </a:r>
            <a:r>
              <a:rPr dirty="0" sz="1200" spc="16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of</a:t>
            </a:r>
            <a:r>
              <a:rPr dirty="0" sz="1200" spc="16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the</a:t>
            </a:r>
            <a:r>
              <a:rPr dirty="0" sz="1200" spc="16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Backus</a:t>
            </a:r>
            <a:r>
              <a:rPr dirty="0" sz="1200" spc="41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Naur</a:t>
            </a:r>
            <a:r>
              <a:rPr dirty="0" sz="1200" spc="42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form</a:t>
            </a:r>
            <a:r>
              <a:rPr dirty="0" sz="1200" spc="16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can</a:t>
            </a:r>
            <a:r>
              <a:rPr dirty="0" sz="1200" spc="16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be</a:t>
            </a:r>
            <a:r>
              <a:rPr dirty="0" sz="1200" spc="16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found</a:t>
            </a:r>
            <a:r>
              <a:rPr dirty="0" sz="1200" spc="160">
                <a:latin typeface="Calibri"/>
                <a:cs typeface="Calibri"/>
              </a:rPr>
              <a:t> </a:t>
            </a:r>
            <a:r>
              <a:rPr dirty="0" sz="1200" spc="-25">
                <a:latin typeface="Calibri"/>
                <a:cs typeface="Calibri"/>
              </a:rPr>
              <a:t>on </a:t>
            </a:r>
            <a:r>
              <a:rPr dirty="0" sz="1200">
                <a:latin typeface="Calibri"/>
                <a:cs typeface="Calibri"/>
                <a:hlinkClick r:id="rId2"/>
              </a:rPr>
              <a:t>https://en.wikipedia.org/wiki/Backus-Naur</a:t>
            </a:r>
            <a:r>
              <a:rPr dirty="0" sz="1200" spc="285">
                <a:latin typeface="Calibri"/>
                <a:cs typeface="Calibri"/>
                <a:hlinkClick r:id="rId2"/>
              </a:rPr>
              <a:t>   </a:t>
            </a:r>
            <a:r>
              <a:rPr dirty="0" sz="1200" spc="-20">
                <a:latin typeface="Calibri"/>
                <a:cs typeface="Calibri"/>
                <a:hlinkClick r:id="rId2"/>
              </a:rPr>
              <a:t>form</a:t>
            </a:r>
            <a:r>
              <a:rPr dirty="0" sz="1200" spc="-2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  <a:hlinkClick r:id="rId3"/>
              </a:rPr>
              <a:t>https://www.geeksforgeeks.org/bnf-notation-in-compiler-</a:t>
            </a:r>
            <a:r>
              <a:rPr dirty="0" sz="1200" spc="-10">
                <a:latin typeface="Calibri"/>
                <a:cs typeface="Calibri"/>
                <a:hlinkClick r:id="rId3"/>
              </a:rPr>
              <a:t>design/</a:t>
            </a:r>
            <a:endParaRPr sz="1200">
              <a:latin typeface="Calibri"/>
              <a:cs typeface="Calibri"/>
            </a:endParaRPr>
          </a:p>
          <a:p>
            <a:pPr marL="12700" marR="6350">
              <a:lnSpc>
                <a:spcPct val="100000"/>
              </a:lnSpc>
              <a:spcBef>
                <a:spcPts val="1430"/>
              </a:spcBef>
            </a:pPr>
            <a:r>
              <a:rPr dirty="0" sz="1200" spc="65">
                <a:latin typeface="Calibri"/>
                <a:cs typeface="Calibri"/>
              </a:rPr>
              <a:t>The</a:t>
            </a:r>
            <a:r>
              <a:rPr dirty="0" sz="1200" spc="90">
                <a:latin typeface="Calibri"/>
                <a:cs typeface="Calibri"/>
              </a:rPr>
              <a:t> </a:t>
            </a:r>
            <a:r>
              <a:rPr dirty="0" sz="1200" spc="-10">
                <a:latin typeface="Calibri"/>
                <a:cs typeface="Calibri"/>
              </a:rPr>
              <a:t>BNF</a:t>
            </a:r>
            <a:r>
              <a:rPr dirty="0" sz="1200" spc="9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corresponds</a:t>
            </a:r>
            <a:r>
              <a:rPr dirty="0" sz="1200" spc="9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approximately</a:t>
            </a:r>
            <a:r>
              <a:rPr dirty="0" sz="1200" spc="9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to</a:t>
            </a:r>
            <a:r>
              <a:rPr dirty="0" sz="1200" spc="9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the</a:t>
            </a:r>
            <a:r>
              <a:rPr dirty="0" sz="1200" spc="9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form</a:t>
            </a:r>
            <a:r>
              <a:rPr dirty="0" sz="1200" spc="9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used</a:t>
            </a:r>
            <a:r>
              <a:rPr dirty="0" sz="1200" spc="9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by</a:t>
            </a:r>
            <a:r>
              <a:rPr dirty="0" sz="1200" spc="9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the</a:t>
            </a:r>
            <a:r>
              <a:rPr dirty="0" sz="1200" spc="9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automatic</a:t>
            </a:r>
            <a:r>
              <a:rPr dirty="0" sz="1200" spc="9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parser</a:t>
            </a:r>
            <a:r>
              <a:rPr dirty="0" sz="1200" spc="9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generators</a:t>
            </a:r>
            <a:r>
              <a:rPr dirty="0" sz="1200" spc="9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(e.g.</a:t>
            </a:r>
            <a:r>
              <a:rPr dirty="0" sz="1200" spc="265">
                <a:latin typeface="Calibri"/>
                <a:cs typeface="Calibri"/>
              </a:rPr>
              <a:t> </a:t>
            </a:r>
            <a:r>
              <a:rPr dirty="0" sz="1200" spc="114">
                <a:latin typeface="Calibri"/>
                <a:cs typeface="Calibri"/>
              </a:rPr>
              <a:t>YAC- </a:t>
            </a:r>
            <a:r>
              <a:rPr dirty="0" sz="1200" spc="100">
                <a:latin typeface="Calibri"/>
                <a:cs typeface="Calibri"/>
              </a:rPr>
              <a:t>C/BISON).</a:t>
            </a:r>
            <a:endParaRPr sz="12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955"/>
              </a:spcBef>
            </a:pPr>
            <a:endParaRPr sz="1200">
              <a:latin typeface="Calibri"/>
              <a:cs typeface="Calibri"/>
            </a:endParaRPr>
          </a:p>
          <a:p>
            <a:pPr lvl="3" marL="384175" indent="-148590">
              <a:lnSpc>
                <a:spcPct val="100000"/>
              </a:lnSpc>
              <a:spcBef>
                <a:spcPts val="5"/>
              </a:spcBef>
              <a:buFont typeface="Arial MT"/>
              <a:buChar char="•"/>
              <a:tabLst>
                <a:tab pos="384175" algn="l"/>
              </a:tabLst>
            </a:pPr>
            <a:r>
              <a:rPr dirty="0" sz="1200">
                <a:latin typeface="Calibri"/>
                <a:cs typeface="Calibri"/>
              </a:rPr>
              <a:t>Use</a:t>
            </a:r>
            <a:r>
              <a:rPr dirty="0" sz="1200" spc="13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the</a:t>
            </a:r>
            <a:r>
              <a:rPr dirty="0" sz="1200" spc="140">
                <a:latin typeface="Calibri"/>
                <a:cs typeface="Calibri"/>
              </a:rPr>
              <a:t> </a:t>
            </a:r>
            <a:r>
              <a:rPr dirty="0" sz="1200" spc="-130">
                <a:latin typeface="Lucida Sans Unicode"/>
                <a:cs typeface="Lucida Sans Unicode"/>
              </a:rPr>
              <a:t>|</a:t>
            </a:r>
            <a:r>
              <a:rPr dirty="0" sz="1200" spc="30">
                <a:latin typeface="Lucida Sans Unicode"/>
                <a:cs typeface="Lucida Sans Unicode"/>
              </a:rPr>
              <a:t> </a:t>
            </a:r>
            <a:r>
              <a:rPr dirty="0" sz="1200">
                <a:latin typeface="Calibri"/>
                <a:cs typeface="Calibri"/>
              </a:rPr>
              <a:t>symbol</a:t>
            </a:r>
            <a:r>
              <a:rPr dirty="0" sz="1200" spc="14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as</a:t>
            </a:r>
            <a:r>
              <a:rPr dirty="0" sz="1200" spc="13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an</a:t>
            </a:r>
            <a:r>
              <a:rPr dirty="0" sz="1200" spc="135">
                <a:latin typeface="Calibri"/>
                <a:cs typeface="Calibri"/>
              </a:rPr>
              <a:t> </a:t>
            </a:r>
            <a:r>
              <a:rPr dirty="0" sz="1200" spc="155">
                <a:latin typeface="Calibri"/>
                <a:cs typeface="Calibri"/>
              </a:rPr>
              <a:t>OR</a:t>
            </a:r>
            <a:r>
              <a:rPr dirty="0" sz="1200" spc="13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symbol.</a:t>
            </a:r>
            <a:r>
              <a:rPr dirty="0" sz="1200" spc="28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One</a:t>
            </a:r>
            <a:r>
              <a:rPr dirty="0" sz="1200" spc="13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of</a:t>
            </a:r>
            <a:r>
              <a:rPr dirty="0" sz="1200" spc="14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the</a:t>
            </a:r>
            <a:r>
              <a:rPr dirty="0" sz="1200" spc="13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parallel</a:t>
            </a:r>
            <a:r>
              <a:rPr dirty="0" sz="1200" spc="14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rules</a:t>
            </a:r>
            <a:r>
              <a:rPr dirty="0" sz="1200" spc="14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must</a:t>
            </a:r>
            <a:r>
              <a:rPr dirty="0" sz="1200" spc="135">
                <a:latin typeface="Calibri"/>
                <a:cs typeface="Calibri"/>
              </a:rPr>
              <a:t> </a:t>
            </a:r>
            <a:r>
              <a:rPr dirty="0" sz="1200" spc="-10">
                <a:latin typeface="Calibri"/>
                <a:cs typeface="Calibri"/>
              </a:rPr>
              <a:t>apply.</a:t>
            </a:r>
            <a:endParaRPr sz="1200">
              <a:latin typeface="Calibri"/>
              <a:cs typeface="Calibri"/>
            </a:endParaRPr>
          </a:p>
          <a:p>
            <a:pPr lvl="3" marL="384175" indent="-148590">
              <a:lnSpc>
                <a:spcPct val="100000"/>
              </a:lnSpc>
              <a:spcBef>
                <a:spcPts val="1000"/>
              </a:spcBef>
              <a:buFont typeface="Arial MT"/>
              <a:buChar char="•"/>
              <a:tabLst>
                <a:tab pos="384175" algn="l"/>
              </a:tabLst>
            </a:pPr>
            <a:r>
              <a:rPr dirty="0" sz="1200">
                <a:latin typeface="Calibri"/>
                <a:cs typeface="Calibri"/>
              </a:rPr>
              <a:t>For</a:t>
            </a:r>
            <a:r>
              <a:rPr dirty="0" sz="1200" spc="18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better</a:t>
            </a:r>
            <a:r>
              <a:rPr dirty="0" sz="1200" spc="18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readability,</a:t>
            </a:r>
            <a:r>
              <a:rPr dirty="0" sz="1200" spc="19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frame</a:t>
            </a:r>
            <a:r>
              <a:rPr dirty="0" sz="1200" spc="18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all</a:t>
            </a:r>
            <a:r>
              <a:rPr dirty="0" sz="1200" spc="18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the</a:t>
            </a:r>
            <a:r>
              <a:rPr dirty="0" sz="1200" spc="185">
                <a:latin typeface="Calibri"/>
                <a:cs typeface="Calibri"/>
              </a:rPr>
              <a:t> </a:t>
            </a:r>
            <a:r>
              <a:rPr dirty="0" sz="1200" spc="80">
                <a:latin typeface="Calibri"/>
                <a:cs typeface="Calibri"/>
              </a:rPr>
              <a:t>non-</a:t>
            </a:r>
            <a:r>
              <a:rPr dirty="0" sz="1200" spc="75">
                <a:latin typeface="Calibri"/>
                <a:cs typeface="Calibri"/>
              </a:rPr>
              <a:t>terminal</a:t>
            </a:r>
            <a:r>
              <a:rPr dirty="0" sz="1200" spc="45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symbols</a:t>
            </a:r>
            <a:r>
              <a:rPr dirty="0" sz="1200" spc="18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in</a:t>
            </a:r>
            <a:r>
              <a:rPr dirty="0" sz="1200" spc="185">
                <a:latin typeface="Calibri"/>
                <a:cs typeface="Calibri"/>
              </a:rPr>
              <a:t> </a:t>
            </a:r>
            <a:r>
              <a:rPr dirty="0" sz="1200" spc="305" i="1">
                <a:latin typeface="Calibri"/>
                <a:cs typeface="Calibri"/>
              </a:rPr>
              <a:t>&lt;&gt;</a:t>
            </a:r>
            <a:r>
              <a:rPr dirty="0" sz="1200" spc="180" i="1">
                <a:latin typeface="Calibri"/>
                <a:cs typeface="Calibri"/>
              </a:rPr>
              <a:t> </a:t>
            </a:r>
            <a:r>
              <a:rPr dirty="0" sz="1200" spc="-10">
                <a:latin typeface="Calibri"/>
                <a:cs typeface="Calibri"/>
              </a:rPr>
              <a:t>characters.</a:t>
            </a:r>
            <a:endParaRPr sz="1200">
              <a:latin typeface="Calibri"/>
              <a:cs typeface="Calibri"/>
            </a:endParaRPr>
          </a:p>
          <a:p>
            <a:pPr lvl="3" marL="384175" indent="-148590">
              <a:lnSpc>
                <a:spcPct val="100000"/>
              </a:lnSpc>
              <a:spcBef>
                <a:spcPts val="1000"/>
              </a:spcBef>
              <a:buFont typeface="Arial MT"/>
              <a:buChar char="•"/>
              <a:tabLst>
                <a:tab pos="384175" algn="l"/>
              </a:tabLst>
            </a:pPr>
            <a:r>
              <a:rPr dirty="0" sz="1200">
                <a:latin typeface="Calibri"/>
                <a:cs typeface="Calibri"/>
              </a:rPr>
              <a:t>Quote</a:t>
            </a:r>
            <a:r>
              <a:rPr dirty="0" sz="1200" spc="18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all</a:t>
            </a:r>
            <a:r>
              <a:rPr dirty="0" sz="1200" spc="19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the</a:t>
            </a:r>
            <a:r>
              <a:rPr dirty="0" sz="1200" spc="195">
                <a:latin typeface="Calibri"/>
                <a:cs typeface="Calibri"/>
              </a:rPr>
              <a:t> </a:t>
            </a:r>
            <a:r>
              <a:rPr dirty="0" sz="1200" spc="95">
                <a:latin typeface="Calibri"/>
                <a:cs typeface="Calibri"/>
              </a:rPr>
              <a:t>terminal</a:t>
            </a:r>
            <a:r>
              <a:rPr dirty="0" sz="1200" spc="459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symbols</a:t>
            </a:r>
            <a:r>
              <a:rPr dirty="0" sz="1200" spc="19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with</a:t>
            </a:r>
            <a:r>
              <a:rPr dirty="0" sz="1200" spc="19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simple</a:t>
            </a:r>
            <a:r>
              <a:rPr dirty="0" sz="1200" spc="18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quotation</a:t>
            </a:r>
            <a:r>
              <a:rPr dirty="0" sz="1200" spc="195">
                <a:latin typeface="Calibri"/>
                <a:cs typeface="Calibri"/>
              </a:rPr>
              <a:t> </a:t>
            </a:r>
            <a:r>
              <a:rPr dirty="0" sz="1200" spc="-10">
                <a:latin typeface="Calibri"/>
                <a:cs typeface="Calibri"/>
              </a:rPr>
              <a:t>marks.</a:t>
            </a:r>
            <a:endParaRPr sz="1200">
              <a:latin typeface="Calibri"/>
              <a:cs typeface="Calibri"/>
            </a:endParaRPr>
          </a:p>
          <a:p>
            <a:pPr lvl="3" marL="384175" marR="1719580" indent="-149225">
              <a:lnSpc>
                <a:spcPct val="100000"/>
              </a:lnSpc>
              <a:spcBef>
                <a:spcPts val="1000"/>
              </a:spcBef>
              <a:buFont typeface="Arial MT"/>
              <a:buChar char="•"/>
              <a:tabLst>
                <a:tab pos="384175" algn="l"/>
              </a:tabLst>
            </a:pPr>
            <a:r>
              <a:rPr dirty="0" sz="1200">
                <a:latin typeface="Calibri"/>
                <a:cs typeface="Calibri"/>
              </a:rPr>
              <a:t>Several</a:t>
            </a:r>
            <a:r>
              <a:rPr dirty="0" sz="1200" spc="135">
                <a:latin typeface="Calibri"/>
                <a:cs typeface="Calibri"/>
              </a:rPr>
              <a:t> </a:t>
            </a:r>
            <a:r>
              <a:rPr dirty="0" sz="1200" spc="145">
                <a:latin typeface="Calibri"/>
                <a:cs typeface="Calibri"/>
              </a:rPr>
              <a:t>ASCII</a:t>
            </a:r>
            <a:r>
              <a:rPr dirty="0" sz="1200" spc="13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characters</a:t>
            </a:r>
            <a:r>
              <a:rPr dirty="0" sz="1200" spc="14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can</a:t>
            </a:r>
            <a:r>
              <a:rPr dirty="0" sz="1200" spc="13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be</a:t>
            </a:r>
            <a:r>
              <a:rPr dirty="0" sz="1200" spc="14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interpreted</a:t>
            </a:r>
            <a:r>
              <a:rPr dirty="0" sz="1200" spc="14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as</a:t>
            </a:r>
            <a:r>
              <a:rPr dirty="0" sz="1200" spc="140">
                <a:latin typeface="Calibri"/>
                <a:cs typeface="Calibri"/>
              </a:rPr>
              <a:t> </a:t>
            </a:r>
            <a:r>
              <a:rPr dirty="0" sz="1200" spc="95">
                <a:latin typeface="Calibri"/>
                <a:cs typeface="Calibri"/>
              </a:rPr>
              <a:t>terminal</a:t>
            </a:r>
            <a:r>
              <a:rPr dirty="0" sz="1200" spc="380">
                <a:latin typeface="Calibri"/>
                <a:cs typeface="Calibri"/>
              </a:rPr>
              <a:t> </a:t>
            </a:r>
            <a:r>
              <a:rPr dirty="0" sz="1200" spc="-10">
                <a:latin typeface="Calibri"/>
                <a:cs typeface="Calibri"/>
              </a:rPr>
              <a:t>symbols. </a:t>
            </a:r>
            <a:r>
              <a:rPr dirty="0" sz="1200" spc="70">
                <a:latin typeface="Calibri"/>
                <a:cs typeface="Calibri"/>
              </a:rPr>
              <a:t>(z.B.</a:t>
            </a:r>
            <a:r>
              <a:rPr dirty="0" sz="1200" spc="120">
                <a:latin typeface="Calibri"/>
                <a:cs typeface="Calibri"/>
              </a:rPr>
              <a:t> </a:t>
            </a:r>
            <a:r>
              <a:rPr dirty="0" sz="1200" spc="-30">
                <a:latin typeface="Calibri"/>
                <a:cs typeface="Calibri"/>
              </a:rPr>
              <a:t>[0-</a:t>
            </a:r>
            <a:r>
              <a:rPr dirty="0" sz="1200">
                <a:latin typeface="Calibri"/>
                <a:cs typeface="Calibri"/>
              </a:rPr>
              <a:t>9]</a:t>
            </a:r>
            <a:r>
              <a:rPr dirty="0" sz="1200" spc="12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as</a:t>
            </a:r>
            <a:r>
              <a:rPr dirty="0" sz="1200" spc="12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any</a:t>
            </a:r>
            <a:r>
              <a:rPr dirty="0" sz="1200" spc="12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number,</a:t>
            </a:r>
            <a:r>
              <a:rPr dirty="0" sz="1200" spc="120">
                <a:latin typeface="Calibri"/>
                <a:cs typeface="Calibri"/>
              </a:rPr>
              <a:t> </a:t>
            </a:r>
            <a:r>
              <a:rPr dirty="0" sz="1200" spc="50">
                <a:latin typeface="Calibri"/>
                <a:cs typeface="Calibri"/>
              </a:rPr>
              <a:t>[A-Z]</a:t>
            </a:r>
            <a:r>
              <a:rPr dirty="0" sz="1200" spc="12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as</a:t>
            </a:r>
            <a:r>
              <a:rPr dirty="0" sz="1200" spc="12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any</a:t>
            </a:r>
            <a:r>
              <a:rPr dirty="0" sz="1200" spc="12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upper</a:t>
            </a:r>
            <a:r>
              <a:rPr dirty="0" sz="1200" spc="12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case</a:t>
            </a:r>
            <a:r>
              <a:rPr dirty="0" sz="1200" spc="120">
                <a:latin typeface="Calibri"/>
                <a:cs typeface="Calibri"/>
              </a:rPr>
              <a:t> </a:t>
            </a:r>
            <a:r>
              <a:rPr dirty="0" sz="1200" spc="-10">
                <a:latin typeface="Calibri"/>
                <a:cs typeface="Calibri"/>
              </a:rPr>
              <a:t>letter.)</a:t>
            </a:r>
            <a:endParaRPr sz="1200">
              <a:latin typeface="Calibri"/>
              <a:cs typeface="Calibri"/>
            </a:endParaRPr>
          </a:p>
          <a:p>
            <a:pPr lvl="3">
              <a:lnSpc>
                <a:spcPct val="100000"/>
              </a:lnSpc>
              <a:spcBef>
                <a:spcPts val="985"/>
              </a:spcBef>
              <a:buFont typeface="Arial MT"/>
              <a:buChar char="•"/>
            </a:pPr>
            <a:endParaRPr sz="1200">
              <a:latin typeface="Calibri"/>
              <a:cs typeface="Calibri"/>
            </a:endParaRPr>
          </a:p>
          <a:p>
            <a:pPr lvl="3" marL="384175" marR="5715" indent="-149225">
              <a:lnSpc>
                <a:spcPct val="100000"/>
              </a:lnSpc>
              <a:buFont typeface="Arial MT"/>
              <a:buChar char="•"/>
              <a:tabLst>
                <a:tab pos="384175" algn="l"/>
              </a:tabLst>
            </a:pPr>
            <a:r>
              <a:rPr dirty="0" sz="1200">
                <a:latin typeface="Calibri"/>
                <a:cs typeface="Calibri"/>
              </a:rPr>
              <a:t>Use</a:t>
            </a:r>
            <a:r>
              <a:rPr dirty="0" sz="1200" spc="19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the</a:t>
            </a:r>
            <a:r>
              <a:rPr dirty="0" sz="1200" spc="18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resulting</a:t>
            </a:r>
            <a:r>
              <a:rPr dirty="0" sz="1200" spc="210">
                <a:latin typeface="Calibri"/>
                <a:cs typeface="Calibri"/>
              </a:rPr>
              <a:t> </a:t>
            </a:r>
            <a:r>
              <a:rPr dirty="0" sz="1200" spc="80">
                <a:latin typeface="Calibri"/>
                <a:cs typeface="Calibri"/>
              </a:rPr>
              <a:t>non-</a:t>
            </a:r>
            <a:r>
              <a:rPr dirty="0" sz="1200" spc="75">
                <a:latin typeface="Calibri"/>
                <a:cs typeface="Calibri"/>
              </a:rPr>
              <a:t>terminal</a:t>
            </a:r>
            <a:r>
              <a:rPr dirty="0" sz="1200" spc="39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symbol</a:t>
            </a:r>
            <a:r>
              <a:rPr dirty="0" sz="1200" spc="19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at</a:t>
            </a:r>
            <a:r>
              <a:rPr dirty="0" sz="1200" spc="19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the</a:t>
            </a:r>
            <a:r>
              <a:rPr dirty="0" sz="1200" spc="19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end</a:t>
            </a:r>
            <a:r>
              <a:rPr dirty="0" sz="1200" spc="19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of</a:t>
            </a:r>
            <a:r>
              <a:rPr dirty="0" sz="1200" spc="19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a</a:t>
            </a:r>
            <a:r>
              <a:rPr dirty="0" sz="1200" spc="19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rule,</a:t>
            </a:r>
            <a:r>
              <a:rPr dirty="0" sz="1200" spc="20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to</a:t>
            </a:r>
            <a:r>
              <a:rPr dirty="0" sz="1200" spc="19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make</a:t>
            </a:r>
            <a:r>
              <a:rPr dirty="0" sz="1200" spc="185">
                <a:latin typeface="Calibri"/>
                <a:cs typeface="Calibri"/>
              </a:rPr>
              <a:t> </a:t>
            </a:r>
            <a:r>
              <a:rPr dirty="0" sz="1200" spc="50">
                <a:latin typeface="Calibri"/>
                <a:cs typeface="Calibri"/>
              </a:rPr>
              <a:t>it</a:t>
            </a:r>
            <a:r>
              <a:rPr dirty="0" sz="1200" spc="19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clear</a:t>
            </a:r>
            <a:r>
              <a:rPr dirty="0" sz="1200" spc="19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that</a:t>
            </a:r>
            <a:r>
              <a:rPr dirty="0" sz="1200" spc="19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this</a:t>
            </a:r>
            <a:r>
              <a:rPr dirty="0" sz="1200" spc="190">
                <a:latin typeface="Calibri"/>
                <a:cs typeface="Calibri"/>
              </a:rPr>
              <a:t> </a:t>
            </a:r>
            <a:r>
              <a:rPr dirty="0" sz="1200" spc="-20">
                <a:latin typeface="Calibri"/>
                <a:cs typeface="Calibri"/>
              </a:rPr>
              <a:t>term </a:t>
            </a:r>
            <a:r>
              <a:rPr dirty="0" sz="1200">
                <a:latin typeface="Calibri"/>
                <a:cs typeface="Calibri"/>
              </a:rPr>
              <a:t>can</a:t>
            </a:r>
            <a:r>
              <a:rPr dirty="0" sz="1200" spc="10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be</a:t>
            </a:r>
            <a:r>
              <a:rPr dirty="0" sz="1200" spc="10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repeated</a:t>
            </a:r>
            <a:r>
              <a:rPr dirty="0" sz="1200" spc="10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any</a:t>
            </a:r>
            <a:r>
              <a:rPr dirty="0" sz="1200" spc="10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number</a:t>
            </a:r>
            <a:r>
              <a:rPr dirty="0" sz="1200" spc="10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of</a:t>
            </a:r>
            <a:r>
              <a:rPr dirty="0" sz="1200" spc="105">
                <a:latin typeface="Calibri"/>
                <a:cs typeface="Calibri"/>
              </a:rPr>
              <a:t> </a:t>
            </a:r>
            <a:r>
              <a:rPr dirty="0" sz="1200" spc="-10">
                <a:latin typeface="Calibri"/>
                <a:cs typeface="Calibri"/>
              </a:rPr>
              <a:t>times.</a:t>
            </a:r>
            <a:endParaRPr sz="12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955"/>
              </a:spcBef>
            </a:pPr>
            <a:endParaRPr sz="12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dirty="0" sz="1200">
                <a:latin typeface="Calibri"/>
                <a:cs typeface="Calibri"/>
              </a:rPr>
              <a:t>1.</a:t>
            </a:r>
            <a:r>
              <a:rPr dirty="0" sz="1200" spc="36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Example:</a:t>
            </a:r>
            <a:r>
              <a:rPr dirty="0" sz="1200" spc="36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the</a:t>
            </a:r>
            <a:r>
              <a:rPr dirty="0" sz="1200" spc="19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minimal</a:t>
            </a:r>
            <a:r>
              <a:rPr dirty="0" sz="1200" spc="204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pocket</a:t>
            </a:r>
            <a:r>
              <a:rPr dirty="0" sz="1200" spc="195">
                <a:latin typeface="Calibri"/>
                <a:cs typeface="Calibri"/>
              </a:rPr>
              <a:t> </a:t>
            </a:r>
            <a:r>
              <a:rPr dirty="0" sz="1200" spc="-10">
                <a:latin typeface="Calibri"/>
                <a:cs typeface="Calibri"/>
              </a:rPr>
              <a:t>calculator:</a:t>
            </a:r>
            <a:endParaRPr sz="1200">
              <a:latin typeface="Calibri"/>
              <a:cs typeface="Calibri"/>
            </a:endParaRPr>
          </a:p>
          <a:p>
            <a:pPr marL="12700" marR="5080">
              <a:lnSpc>
                <a:spcPct val="100000"/>
              </a:lnSpc>
              <a:spcBef>
                <a:spcPts val="5"/>
              </a:spcBef>
            </a:pPr>
            <a:r>
              <a:rPr dirty="0" sz="1200">
                <a:latin typeface="Calibri"/>
                <a:cs typeface="Calibri"/>
              </a:rPr>
              <a:t>Because</a:t>
            </a:r>
            <a:r>
              <a:rPr dirty="0" sz="1200" spc="9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the</a:t>
            </a:r>
            <a:r>
              <a:rPr dirty="0" sz="1200" spc="105">
                <a:latin typeface="Calibri"/>
                <a:cs typeface="Calibri"/>
              </a:rPr>
              <a:t> </a:t>
            </a:r>
            <a:r>
              <a:rPr dirty="0" sz="1200" spc="80">
                <a:latin typeface="Calibri"/>
                <a:cs typeface="Calibri"/>
              </a:rPr>
              <a:t>non-</a:t>
            </a:r>
            <a:r>
              <a:rPr dirty="0" sz="1200" spc="75">
                <a:latin typeface="Calibri"/>
                <a:cs typeface="Calibri"/>
              </a:rPr>
              <a:t>terminal</a:t>
            </a:r>
            <a:r>
              <a:rPr dirty="0" sz="1200" spc="36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symbol</a:t>
            </a:r>
            <a:r>
              <a:rPr dirty="0" sz="1200" spc="95">
                <a:latin typeface="Calibri"/>
                <a:cs typeface="Calibri"/>
              </a:rPr>
              <a:t> </a:t>
            </a:r>
            <a:r>
              <a:rPr dirty="0" sz="1200" spc="305" i="1">
                <a:latin typeface="Calibri"/>
                <a:cs typeface="Calibri"/>
              </a:rPr>
              <a:t>&lt;</a:t>
            </a:r>
            <a:r>
              <a:rPr dirty="0" sz="1200" spc="75" i="1">
                <a:latin typeface="Calibri"/>
                <a:cs typeface="Calibri"/>
              </a:rPr>
              <a:t> </a:t>
            </a:r>
            <a:r>
              <a:rPr dirty="0" sz="1200" i="1">
                <a:latin typeface="Calibri"/>
                <a:cs typeface="Calibri"/>
              </a:rPr>
              <a:t>exp</a:t>
            </a:r>
            <a:r>
              <a:rPr dirty="0" sz="1200" spc="70" i="1">
                <a:latin typeface="Calibri"/>
                <a:cs typeface="Calibri"/>
              </a:rPr>
              <a:t> </a:t>
            </a:r>
            <a:r>
              <a:rPr dirty="0" sz="1200" spc="305" i="1">
                <a:latin typeface="Calibri"/>
                <a:cs typeface="Calibri"/>
              </a:rPr>
              <a:t>&gt;</a:t>
            </a:r>
            <a:r>
              <a:rPr dirty="0" sz="1200" spc="100" i="1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is</a:t>
            </a:r>
            <a:r>
              <a:rPr dirty="0" sz="1200" spc="9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at</a:t>
            </a:r>
            <a:r>
              <a:rPr dirty="0" sz="1200" spc="10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the</a:t>
            </a:r>
            <a:r>
              <a:rPr dirty="0" sz="1200" spc="9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end</a:t>
            </a:r>
            <a:r>
              <a:rPr dirty="0" sz="1200" spc="10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of</a:t>
            </a:r>
            <a:r>
              <a:rPr dirty="0" sz="1200" spc="9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rules</a:t>
            </a:r>
            <a:r>
              <a:rPr dirty="0" sz="1200" spc="10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2</a:t>
            </a:r>
            <a:r>
              <a:rPr dirty="0" sz="1200" spc="9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and</a:t>
            </a:r>
            <a:r>
              <a:rPr dirty="0" sz="1200" spc="10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3,</a:t>
            </a:r>
            <a:r>
              <a:rPr dirty="0" sz="1200" spc="10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the</a:t>
            </a:r>
            <a:r>
              <a:rPr dirty="0" sz="1200" spc="10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term</a:t>
            </a:r>
            <a:r>
              <a:rPr dirty="0" sz="1200" spc="9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can</a:t>
            </a:r>
            <a:r>
              <a:rPr dirty="0" sz="1200" spc="10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be</a:t>
            </a:r>
            <a:r>
              <a:rPr dirty="0" sz="1200" spc="95">
                <a:latin typeface="Calibri"/>
                <a:cs typeface="Calibri"/>
              </a:rPr>
              <a:t> </a:t>
            </a:r>
            <a:r>
              <a:rPr dirty="0" sz="1200" spc="-10">
                <a:latin typeface="Calibri"/>
                <a:cs typeface="Calibri"/>
              </a:rPr>
              <a:t>replaced </a:t>
            </a:r>
            <a:r>
              <a:rPr dirty="0" sz="1200" spc="10">
                <a:latin typeface="Calibri"/>
                <a:cs typeface="Calibri"/>
              </a:rPr>
              <a:t>as</a:t>
            </a:r>
            <a:r>
              <a:rPr dirty="0" sz="1200" spc="105">
                <a:latin typeface="Calibri"/>
                <a:cs typeface="Calibri"/>
              </a:rPr>
              <a:t> </a:t>
            </a:r>
            <a:r>
              <a:rPr dirty="0" sz="1200" spc="10">
                <a:latin typeface="Calibri"/>
                <a:cs typeface="Calibri"/>
              </a:rPr>
              <a:t>often</a:t>
            </a:r>
            <a:r>
              <a:rPr dirty="0" sz="1200" spc="114">
                <a:latin typeface="Calibri"/>
                <a:cs typeface="Calibri"/>
              </a:rPr>
              <a:t> </a:t>
            </a:r>
            <a:r>
              <a:rPr dirty="0" sz="1200" spc="10">
                <a:latin typeface="Calibri"/>
                <a:cs typeface="Calibri"/>
              </a:rPr>
              <a:t>as</a:t>
            </a:r>
            <a:r>
              <a:rPr dirty="0" sz="1200" spc="110">
                <a:latin typeface="Calibri"/>
                <a:cs typeface="Calibri"/>
              </a:rPr>
              <a:t> </a:t>
            </a:r>
            <a:r>
              <a:rPr dirty="0" sz="1200" spc="10">
                <a:latin typeface="Calibri"/>
                <a:cs typeface="Calibri"/>
              </a:rPr>
              <a:t>required.</a:t>
            </a:r>
            <a:r>
              <a:rPr dirty="0" sz="1200" spc="245">
                <a:latin typeface="Calibri"/>
                <a:cs typeface="Calibri"/>
              </a:rPr>
              <a:t> </a:t>
            </a:r>
            <a:r>
              <a:rPr dirty="0" sz="1200" spc="75">
                <a:latin typeface="Calibri"/>
                <a:cs typeface="Calibri"/>
              </a:rPr>
              <a:t>This</a:t>
            </a:r>
            <a:r>
              <a:rPr dirty="0" sz="1200" spc="110">
                <a:latin typeface="Calibri"/>
                <a:cs typeface="Calibri"/>
              </a:rPr>
              <a:t> </a:t>
            </a:r>
            <a:r>
              <a:rPr dirty="0" sz="1200" spc="10">
                <a:latin typeface="Calibri"/>
                <a:cs typeface="Calibri"/>
              </a:rPr>
              <a:t>formally</a:t>
            </a:r>
            <a:r>
              <a:rPr dirty="0" sz="1200" spc="114">
                <a:latin typeface="Calibri"/>
                <a:cs typeface="Calibri"/>
              </a:rPr>
              <a:t> </a:t>
            </a:r>
            <a:r>
              <a:rPr dirty="0" sz="1200" spc="10">
                <a:latin typeface="Calibri"/>
                <a:cs typeface="Calibri"/>
              </a:rPr>
              <a:t>explains</a:t>
            </a:r>
            <a:r>
              <a:rPr dirty="0" sz="1200" spc="110">
                <a:latin typeface="Calibri"/>
                <a:cs typeface="Calibri"/>
              </a:rPr>
              <a:t> </a:t>
            </a:r>
            <a:r>
              <a:rPr dirty="0" sz="1200" spc="10">
                <a:latin typeface="Calibri"/>
                <a:cs typeface="Calibri"/>
              </a:rPr>
              <a:t>the</a:t>
            </a:r>
            <a:r>
              <a:rPr dirty="0" sz="1200" spc="110">
                <a:latin typeface="Calibri"/>
                <a:cs typeface="Calibri"/>
              </a:rPr>
              <a:t> </a:t>
            </a:r>
            <a:r>
              <a:rPr dirty="0" sz="1200" spc="10">
                <a:latin typeface="Calibri"/>
                <a:cs typeface="Calibri"/>
              </a:rPr>
              <a:t>arbitrarily</a:t>
            </a:r>
            <a:r>
              <a:rPr dirty="0" sz="1200" spc="10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deep</a:t>
            </a:r>
            <a:r>
              <a:rPr dirty="0" sz="1200" spc="114">
                <a:latin typeface="Calibri"/>
                <a:cs typeface="Calibri"/>
              </a:rPr>
              <a:t> </a:t>
            </a:r>
            <a:r>
              <a:rPr dirty="0" sz="1200" spc="10">
                <a:latin typeface="Calibri"/>
                <a:cs typeface="Calibri"/>
              </a:rPr>
              <a:t>nesting</a:t>
            </a:r>
            <a:r>
              <a:rPr dirty="0" sz="1200" spc="110">
                <a:latin typeface="Calibri"/>
                <a:cs typeface="Calibri"/>
              </a:rPr>
              <a:t> </a:t>
            </a:r>
            <a:r>
              <a:rPr dirty="0" sz="1200" spc="10">
                <a:latin typeface="Calibri"/>
                <a:cs typeface="Calibri"/>
              </a:rPr>
              <a:t>of</a:t>
            </a:r>
            <a:r>
              <a:rPr dirty="0" sz="1200" spc="110">
                <a:latin typeface="Calibri"/>
                <a:cs typeface="Calibri"/>
              </a:rPr>
              <a:t> </a:t>
            </a:r>
            <a:r>
              <a:rPr dirty="0" sz="1200" spc="-10">
                <a:latin typeface="Calibri"/>
                <a:cs typeface="Calibri"/>
              </a:rPr>
              <a:t>brackets/parentheses.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7" name="object 7" descr="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49530">
              <a:lnSpc>
                <a:spcPts val="1235"/>
              </a:lnSpc>
            </a:pPr>
            <a:fld id="{81D60167-4931-47E6-BA6A-407CBD079E47}" type="slidenum">
              <a:rPr dirty="0" spc="-25"/>
              <a:t>35</a:t>
            </a:fld>
          </a:p>
        </p:txBody>
      </p:sp>
      <p:sp>
        <p:nvSpPr>
          <p:cNvPr id="4" name="object 4" descr=""/>
          <p:cNvSpPr txBox="1"/>
          <p:nvPr/>
        </p:nvSpPr>
        <p:spPr>
          <a:xfrm>
            <a:off x="548525" y="5810590"/>
            <a:ext cx="5476240" cy="207645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38100">
              <a:lnSpc>
                <a:spcPct val="100000"/>
              </a:lnSpc>
              <a:spcBef>
                <a:spcPts val="95"/>
              </a:spcBef>
            </a:pPr>
            <a:r>
              <a:rPr dirty="0" sz="1200" spc="305" i="1">
                <a:latin typeface="Calibri"/>
                <a:cs typeface="Calibri"/>
              </a:rPr>
              <a:t>&lt;</a:t>
            </a:r>
            <a:r>
              <a:rPr dirty="0" sz="1200" spc="80" i="1">
                <a:latin typeface="Calibri"/>
                <a:cs typeface="Calibri"/>
              </a:rPr>
              <a:t> </a:t>
            </a:r>
            <a:r>
              <a:rPr dirty="0" sz="1200" i="1">
                <a:latin typeface="Calibri"/>
                <a:cs typeface="Calibri"/>
              </a:rPr>
              <a:t>exp</a:t>
            </a:r>
            <a:r>
              <a:rPr dirty="0" sz="1200" spc="80" i="1">
                <a:latin typeface="Calibri"/>
                <a:cs typeface="Calibri"/>
              </a:rPr>
              <a:t> </a:t>
            </a:r>
            <a:r>
              <a:rPr dirty="0" sz="1200" spc="225" i="1">
                <a:latin typeface="Calibri"/>
                <a:cs typeface="Calibri"/>
              </a:rPr>
              <a:t>&gt;</a:t>
            </a:r>
            <a:r>
              <a:rPr dirty="0" sz="1200" spc="225">
                <a:latin typeface="Calibri"/>
                <a:cs typeface="Calibri"/>
              </a:rPr>
              <a:t>:=</a:t>
            </a:r>
            <a:r>
              <a:rPr dirty="0" sz="1200" spc="225" i="1">
                <a:latin typeface="Calibri"/>
                <a:cs typeface="Calibri"/>
              </a:rPr>
              <a:t>&lt;</a:t>
            </a:r>
            <a:r>
              <a:rPr dirty="0" sz="1200" spc="80" i="1">
                <a:latin typeface="Calibri"/>
                <a:cs typeface="Calibri"/>
              </a:rPr>
              <a:t> </a:t>
            </a:r>
            <a:r>
              <a:rPr dirty="0" sz="1200" i="1">
                <a:latin typeface="Calibri"/>
                <a:cs typeface="Calibri"/>
              </a:rPr>
              <a:t>number</a:t>
            </a:r>
            <a:r>
              <a:rPr dirty="0" sz="1200" spc="110" i="1">
                <a:latin typeface="Calibri"/>
                <a:cs typeface="Calibri"/>
              </a:rPr>
              <a:t> </a:t>
            </a:r>
            <a:r>
              <a:rPr dirty="0" sz="1200" spc="305" i="1">
                <a:latin typeface="Calibri"/>
                <a:cs typeface="Calibri"/>
              </a:rPr>
              <a:t>&gt;</a:t>
            </a:r>
            <a:r>
              <a:rPr dirty="0" sz="1200" spc="80" i="1">
                <a:latin typeface="Calibri"/>
                <a:cs typeface="Calibri"/>
              </a:rPr>
              <a:t> </a:t>
            </a:r>
            <a:r>
              <a:rPr dirty="0" sz="1200" spc="-130">
                <a:latin typeface="Lucida Sans Unicode"/>
                <a:cs typeface="Lucida Sans Unicode"/>
              </a:rPr>
              <a:t>|</a:t>
            </a:r>
            <a:r>
              <a:rPr dirty="0" sz="1200" spc="-30">
                <a:latin typeface="Lucida Sans Unicode"/>
                <a:cs typeface="Lucida Sans Unicode"/>
              </a:rPr>
              <a:t> </a:t>
            </a:r>
            <a:r>
              <a:rPr dirty="0" sz="1200" spc="305" i="1">
                <a:latin typeface="Calibri"/>
                <a:cs typeface="Calibri"/>
              </a:rPr>
              <a:t>&lt;</a:t>
            </a:r>
            <a:r>
              <a:rPr dirty="0" sz="1200" spc="80" i="1">
                <a:latin typeface="Calibri"/>
                <a:cs typeface="Calibri"/>
              </a:rPr>
              <a:t> </a:t>
            </a:r>
            <a:r>
              <a:rPr dirty="0" sz="1200" i="1">
                <a:latin typeface="Calibri"/>
                <a:cs typeface="Calibri"/>
              </a:rPr>
              <a:t>exp</a:t>
            </a:r>
            <a:r>
              <a:rPr dirty="0" sz="1200" spc="80" i="1">
                <a:latin typeface="Calibri"/>
                <a:cs typeface="Calibri"/>
              </a:rPr>
              <a:t> </a:t>
            </a:r>
            <a:r>
              <a:rPr dirty="0" sz="1200" spc="305" i="1">
                <a:latin typeface="Calibri"/>
                <a:cs typeface="Calibri"/>
              </a:rPr>
              <a:t>&gt;</a:t>
            </a:r>
            <a:r>
              <a:rPr dirty="0" sz="1200" spc="110" i="1">
                <a:latin typeface="Calibri"/>
                <a:cs typeface="Calibri"/>
              </a:rPr>
              <a:t>  </a:t>
            </a:r>
            <a:r>
              <a:rPr dirty="0" baseline="31250" sz="1200" spc="112" i="1">
                <a:latin typeface="Verdana"/>
                <a:cs typeface="Verdana"/>
              </a:rPr>
              <a:t>′</a:t>
            </a:r>
            <a:r>
              <a:rPr dirty="0" sz="1200" spc="75">
                <a:latin typeface="Calibri"/>
                <a:cs typeface="Calibri"/>
              </a:rPr>
              <a:t>+</a:t>
            </a:r>
            <a:r>
              <a:rPr dirty="0" baseline="31250" sz="1200" spc="112" i="1">
                <a:latin typeface="Verdana"/>
                <a:cs typeface="Verdana"/>
              </a:rPr>
              <a:t>′</a:t>
            </a:r>
            <a:r>
              <a:rPr dirty="0" baseline="31250" sz="1200" spc="187" i="1">
                <a:latin typeface="Verdana"/>
                <a:cs typeface="Verdana"/>
              </a:rPr>
              <a:t> </a:t>
            </a:r>
            <a:r>
              <a:rPr dirty="0" sz="1200" spc="305" i="1">
                <a:latin typeface="Calibri"/>
                <a:cs typeface="Calibri"/>
              </a:rPr>
              <a:t>&lt;</a:t>
            </a:r>
            <a:r>
              <a:rPr dirty="0" sz="1200" spc="85" i="1">
                <a:latin typeface="Calibri"/>
                <a:cs typeface="Calibri"/>
              </a:rPr>
              <a:t> </a:t>
            </a:r>
            <a:r>
              <a:rPr dirty="0" sz="1200" i="1">
                <a:latin typeface="Calibri"/>
                <a:cs typeface="Calibri"/>
              </a:rPr>
              <a:t>exp</a:t>
            </a:r>
            <a:r>
              <a:rPr dirty="0" sz="1200" spc="80" i="1">
                <a:latin typeface="Calibri"/>
                <a:cs typeface="Calibri"/>
              </a:rPr>
              <a:t> </a:t>
            </a:r>
            <a:r>
              <a:rPr dirty="0" sz="1200" spc="305" i="1">
                <a:latin typeface="Calibri"/>
                <a:cs typeface="Calibri"/>
              </a:rPr>
              <a:t>&gt;</a:t>
            </a:r>
            <a:r>
              <a:rPr dirty="0" sz="1200" spc="80" i="1">
                <a:latin typeface="Calibri"/>
                <a:cs typeface="Calibri"/>
              </a:rPr>
              <a:t> </a:t>
            </a:r>
            <a:r>
              <a:rPr dirty="0" sz="1200" spc="-130">
                <a:latin typeface="Lucida Sans Unicode"/>
                <a:cs typeface="Lucida Sans Unicode"/>
              </a:rPr>
              <a:t>|</a:t>
            </a:r>
            <a:r>
              <a:rPr dirty="0" sz="1200" spc="-30">
                <a:latin typeface="Lucida Sans Unicode"/>
                <a:cs typeface="Lucida Sans Unicode"/>
              </a:rPr>
              <a:t> </a:t>
            </a:r>
            <a:r>
              <a:rPr dirty="0" sz="1200" spc="305" i="1">
                <a:latin typeface="Calibri"/>
                <a:cs typeface="Calibri"/>
              </a:rPr>
              <a:t>&lt;</a:t>
            </a:r>
            <a:r>
              <a:rPr dirty="0" sz="1200" spc="80" i="1">
                <a:latin typeface="Calibri"/>
                <a:cs typeface="Calibri"/>
              </a:rPr>
              <a:t> </a:t>
            </a:r>
            <a:r>
              <a:rPr dirty="0" sz="1200" i="1">
                <a:latin typeface="Calibri"/>
                <a:cs typeface="Calibri"/>
              </a:rPr>
              <a:t>exp</a:t>
            </a:r>
            <a:r>
              <a:rPr dirty="0" sz="1200" spc="80" i="1">
                <a:latin typeface="Calibri"/>
                <a:cs typeface="Calibri"/>
              </a:rPr>
              <a:t> </a:t>
            </a:r>
            <a:r>
              <a:rPr dirty="0" sz="1200" spc="305" i="1">
                <a:latin typeface="Calibri"/>
                <a:cs typeface="Calibri"/>
              </a:rPr>
              <a:t>&gt;</a:t>
            </a:r>
            <a:r>
              <a:rPr dirty="0" sz="1200" spc="495" i="1">
                <a:latin typeface="Calibri"/>
                <a:cs typeface="Calibri"/>
              </a:rPr>
              <a:t> </a:t>
            </a:r>
            <a:r>
              <a:rPr dirty="0" baseline="31250" sz="1200" i="1">
                <a:latin typeface="Verdana"/>
                <a:cs typeface="Verdana"/>
              </a:rPr>
              <a:t>′</a:t>
            </a:r>
            <a:r>
              <a:rPr dirty="0" sz="1200">
                <a:latin typeface="Lucida Sans Unicode"/>
                <a:cs typeface="Lucida Sans Unicode"/>
              </a:rPr>
              <a:t>−</a:t>
            </a:r>
            <a:r>
              <a:rPr dirty="0" baseline="31250" sz="1200" i="1">
                <a:latin typeface="Verdana"/>
                <a:cs typeface="Verdana"/>
              </a:rPr>
              <a:t>′</a:t>
            </a:r>
            <a:r>
              <a:rPr dirty="0" baseline="31250" sz="1200" spc="187" i="1">
                <a:latin typeface="Verdana"/>
                <a:cs typeface="Verdana"/>
              </a:rPr>
              <a:t> </a:t>
            </a:r>
            <a:r>
              <a:rPr dirty="0" sz="1200" spc="305" i="1">
                <a:latin typeface="Calibri"/>
                <a:cs typeface="Calibri"/>
              </a:rPr>
              <a:t>&lt;</a:t>
            </a:r>
            <a:r>
              <a:rPr dirty="0" sz="1200" spc="80" i="1">
                <a:latin typeface="Calibri"/>
                <a:cs typeface="Calibri"/>
              </a:rPr>
              <a:t> </a:t>
            </a:r>
            <a:r>
              <a:rPr dirty="0" sz="1200" i="1">
                <a:latin typeface="Calibri"/>
                <a:cs typeface="Calibri"/>
              </a:rPr>
              <a:t>exp</a:t>
            </a:r>
            <a:r>
              <a:rPr dirty="0" sz="1200" spc="80" i="1">
                <a:latin typeface="Calibri"/>
                <a:cs typeface="Calibri"/>
              </a:rPr>
              <a:t> </a:t>
            </a:r>
            <a:r>
              <a:rPr dirty="0" sz="1200" spc="305" i="1">
                <a:latin typeface="Calibri"/>
                <a:cs typeface="Calibri"/>
              </a:rPr>
              <a:t>&gt;</a:t>
            </a:r>
            <a:r>
              <a:rPr dirty="0" sz="1200" spc="80" i="1">
                <a:latin typeface="Calibri"/>
                <a:cs typeface="Calibri"/>
              </a:rPr>
              <a:t> </a:t>
            </a:r>
            <a:r>
              <a:rPr dirty="0" sz="1200" spc="-130">
                <a:latin typeface="Lucida Sans Unicode"/>
                <a:cs typeface="Lucida Sans Unicode"/>
              </a:rPr>
              <a:t>|</a:t>
            </a:r>
            <a:r>
              <a:rPr dirty="0" sz="1200" spc="35">
                <a:latin typeface="Lucida Sans Unicode"/>
                <a:cs typeface="Lucida Sans Unicode"/>
              </a:rPr>
              <a:t> </a:t>
            </a:r>
            <a:r>
              <a:rPr dirty="0" baseline="31250" sz="1200" spc="135" i="1">
                <a:latin typeface="Verdana"/>
                <a:cs typeface="Verdana"/>
              </a:rPr>
              <a:t>′</a:t>
            </a:r>
            <a:r>
              <a:rPr dirty="0" sz="1200" spc="90">
                <a:latin typeface="Calibri"/>
                <a:cs typeface="Calibri"/>
              </a:rPr>
              <a:t>(</a:t>
            </a:r>
            <a:r>
              <a:rPr dirty="0" baseline="31250" sz="1200" spc="135" i="1">
                <a:latin typeface="Verdana"/>
                <a:cs typeface="Verdana"/>
              </a:rPr>
              <a:t>′</a:t>
            </a:r>
            <a:r>
              <a:rPr dirty="0" sz="1200" spc="90" i="1">
                <a:latin typeface="Calibri"/>
                <a:cs typeface="Calibri"/>
              </a:rPr>
              <a:t>&lt;</a:t>
            </a:r>
            <a:r>
              <a:rPr dirty="0" sz="1200" spc="80" i="1">
                <a:latin typeface="Calibri"/>
                <a:cs typeface="Calibri"/>
              </a:rPr>
              <a:t> </a:t>
            </a:r>
            <a:r>
              <a:rPr dirty="0" sz="1200" i="1">
                <a:latin typeface="Calibri"/>
                <a:cs typeface="Calibri"/>
              </a:rPr>
              <a:t>exp</a:t>
            </a:r>
            <a:r>
              <a:rPr dirty="0" sz="1200" spc="80" i="1">
                <a:latin typeface="Calibri"/>
                <a:cs typeface="Calibri"/>
              </a:rPr>
              <a:t> </a:t>
            </a:r>
            <a:r>
              <a:rPr dirty="0" sz="1200" spc="254" i="1">
                <a:latin typeface="Calibri"/>
                <a:cs typeface="Calibri"/>
              </a:rPr>
              <a:t>&gt;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5" name="object 5" descr=""/>
          <p:cNvSpPr txBox="1"/>
          <p:nvPr/>
        </p:nvSpPr>
        <p:spPr>
          <a:xfrm>
            <a:off x="6040348" y="5755497"/>
            <a:ext cx="198755" cy="207645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38100">
              <a:lnSpc>
                <a:spcPct val="100000"/>
              </a:lnSpc>
              <a:spcBef>
                <a:spcPts val="95"/>
              </a:spcBef>
            </a:pPr>
            <a:r>
              <a:rPr dirty="0" sz="800" spc="-25" i="1">
                <a:latin typeface="Verdana"/>
                <a:cs typeface="Verdana"/>
              </a:rPr>
              <a:t>′</a:t>
            </a:r>
            <a:r>
              <a:rPr dirty="0" baseline="-20833" sz="1800" spc="-37">
                <a:latin typeface="Calibri"/>
                <a:cs typeface="Calibri"/>
              </a:rPr>
              <a:t>)</a:t>
            </a:r>
            <a:r>
              <a:rPr dirty="0" sz="800" spc="-25" i="1">
                <a:latin typeface="Verdana"/>
                <a:cs typeface="Verdana"/>
              </a:rPr>
              <a:t>′</a:t>
            </a:r>
            <a:endParaRPr sz="800">
              <a:latin typeface="Verdana"/>
              <a:cs typeface="Verdana"/>
            </a:endParaRPr>
          </a:p>
        </p:txBody>
      </p:sp>
      <p:sp>
        <p:nvSpPr>
          <p:cNvPr id="6" name="object 6" descr=""/>
          <p:cNvSpPr txBox="1"/>
          <p:nvPr/>
        </p:nvSpPr>
        <p:spPr>
          <a:xfrm>
            <a:off x="472325" y="6174051"/>
            <a:ext cx="5476875" cy="2572385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14300">
              <a:lnSpc>
                <a:spcPct val="100000"/>
              </a:lnSpc>
              <a:spcBef>
                <a:spcPts val="95"/>
              </a:spcBef>
            </a:pPr>
            <a:r>
              <a:rPr dirty="0" sz="1200" spc="305" i="1">
                <a:latin typeface="Calibri"/>
                <a:cs typeface="Calibri"/>
              </a:rPr>
              <a:t>&lt;</a:t>
            </a:r>
            <a:r>
              <a:rPr dirty="0" sz="1200" spc="80" i="1">
                <a:latin typeface="Calibri"/>
                <a:cs typeface="Calibri"/>
              </a:rPr>
              <a:t> </a:t>
            </a:r>
            <a:r>
              <a:rPr dirty="0" sz="1200" i="1">
                <a:latin typeface="Calibri"/>
                <a:cs typeface="Calibri"/>
              </a:rPr>
              <a:t>number</a:t>
            </a:r>
            <a:r>
              <a:rPr dirty="0" sz="1200" spc="110" i="1">
                <a:latin typeface="Calibri"/>
                <a:cs typeface="Calibri"/>
              </a:rPr>
              <a:t> </a:t>
            </a:r>
            <a:r>
              <a:rPr dirty="0" sz="1200" spc="200" i="1">
                <a:latin typeface="Calibri"/>
                <a:cs typeface="Calibri"/>
              </a:rPr>
              <a:t>&gt;</a:t>
            </a:r>
            <a:r>
              <a:rPr dirty="0" sz="1200" spc="200">
                <a:latin typeface="Calibri"/>
                <a:cs typeface="Calibri"/>
              </a:rPr>
              <a:t>:=</a:t>
            </a:r>
            <a:r>
              <a:rPr dirty="0" sz="1200" spc="110">
                <a:latin typeface="Calibri"/>
                <a:cs typeface="Calibri"/>
              </a:rPr>
              <a:t>  </a:t>
            </a:r>
            <a:r>
              <a:rPr dirty="0" baseline="31250" sz="1200" spc="-15" i="1">
                <a:latin typeface="Verdana"/>
                <a:cs typeface="Verdana"/>
              </a:rPr>
              <a:t>′</a:t>
            </a:r>
            <a:r>
              <a:rPr dirty="0" sz="1200" spc="-10">
                <a:latin typeface="Calibri"/>
                <a:cs typeface="Calibri"/>
              </a:rPr>
              <a:t>[0</a:t>
            </a:r>
            <a:r>
              <a:rPr dirty="0" sz="1200" spc="20">
                <a:latin typeface="Calibri"/>
                <a:cs typeface="Calibri"/>
              </a:rPr>
              <a:t> </a:t>
            </a:r>
            <a:r>
              <a:rPr dirty="0" sz="1200" spc="-35">
                <a:latin typeface="Lucida Sans Unicode"/>
                <a:cs typeface="Lucida Sans Unicode"/>
              </a:rPr>
              <a:t>−</a:t>
            </a:r>
            <a:r>
              <a:rPr dirty="0" sz="1200" spc="-100">
                <a:latin typeface="Lucida Sans Unicode"/>
                <a:cs typeface="Lucida Sans Unicode"/>
              </a:rPr>
              <a:t> </a:t>
            </a:r>
            <a:r>
              <a:rPr dirty="0" sz="1200" spc="-20">
                <a:latin typeface="Calibri"/>
                <a:cs typeface="Calibri"/>
              </a:rPr>
              <a:t>9]+</a:t>
            </a:r>
            <a:r>
              <a:rPr dirty="0" baseline="31250" sz="1200" spc="-30" i="1">
                <a:latin typeface="Verdana"/>
                <a:cs typeface="Verdana"/>
              </a:rPr>
              <a:t>′</a:t>
            </a:r>
            <a:endParaRPr baseline="31250" sz="1200">
              <a:latin typeface="Verdana"/>
              <a:cs typeface="Verdana"/>
            </a:endParaRPr>
          </a:p>
          <a:p>
            <a:pPr marL="114300">
              <a:lnSpc>
                <a:spcPct val="100000"/>
              </a:lnSpc>
              <a:spcBef>
                <a:spcPts val="1420"/>
              </a:spcBef>
            </a:pPr>
            <a:r>
              <a:rPr dirty="0" sz="1200">
                <a:latin typeface="Calibri"/>
                <a:cs typeface="Calibri"/>
              </a:rPr>
              <a:t>2.</a:t>
            </a:r>
            <a:r>
              <a:rPr dirty="0" sz="1200" spc="38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Example:</a:t>
            </a:r>
            <a:r>
              <a:rPr dirty="0" sz="1200" spc="38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e-mail</a:t>
            </a:r>
            <a:r>
              <a:rPr dirty="0" sz="1200" spc="215">
                <a:latin typeface="Calibri"/>
                <a:cs typeface="Calibri"/>
              </a:rPr>
              <a:t> </a:t>
            </a:r>
            <a:r>
              <a:rPr dirty="0" sz="1200" spc="-10">
                <a:latin typeface="Calibri"/>
                <a:cs typeface="Calibri"/>
              </a:rPr>
              <a:t>address:</a:t>
            </a:r>
            <a:endParaRPr sz="1200">
              <a:latin typeface="Calibri"/>
              <a:cs typeface="Calibri"/>
            </a:endParaRPr>
          </a:p>
          <a:p>
            <a:pPr marL="114300">
              <a:lnSpc>
                <a:spcPct val="100000"/>
              </a:lnSpc>
              <a:spcBef>
                <a:spcPts val="5"/>
              </a:spcBef>
            </a:pPr>
            <a:r>
              <a:rPr dirty="0" sz="1200" spc="65">
                <a:latin typeface="Calibri"/>
                <a:cs typeface="Calibri"/>
              </a:rPr>
              <a:t>The</a:t>
            </a:r>
            <a:r>
              <a:rPr dirty="0" sz="1200" spc="165">
                <a:latin typeface="Calibri"/>
                <a:cs typeface="Calibri"/>
              </a:rPr>
              <a:t> </a:t>
            </a:r>
            <a:r>
              <a:rPr dirty="0" sz="1200" spc="305" i="1">
                <a:latin typeface="Calibri"/>
                <a:cs typeface="Calibri"/>
              </a:rPr>
              <a:t>&lt;</a:t>
            </a:r>
            <a:r>
              <a:rPr dirty="0" sz="1200" spc="100" i="1">
                <a:latin typeface="Calibri"/>
                <a:cs typeface="Calibri"/>
              </a:rPr>
              <a:t> </a:t>
            </a:r>
            <a:r>
              <a:rPr dirty="0" sz="1200" i="1">
                <a:latin typeface="Calibri"/>
                <a:cs typeface="Calibri"/>
              </a:rPr>
              <a:t>username</a:t>
            </a:r>
            <a:r>
              <a:rPr dirty="0" sz="1200" spc="100" i="1">
                <a:latin typeface="Calibri"/>
                <a:cs typeface="Calibri"/>
              </a:rPr>
              <a:t> </a:t>
            </a:r>
            <a:r>
              <a:rPr dirty="0" sz="1200" spc="305" i="1">
                <a:latin typeface="Calibri"/>
                <a:cs typeface="Calibri"/>
              </a:rPr>
              <a:t>&gt;</a:t>
            </a:r>
            <a:r>
              <a:rPr dirty="0" sz="1200" spc="160" i="1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has</a:t>
            </a:r>
            <a:r>
              <a:rPr dirty="0" sz="1200" spc="16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to</a:t>
            </a:r>
            <a:r>
              <a:rPr dirty="0" sz="1200" spc="17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start</a:t>
            </a:r>
            <a:r>
              <a:rPr dirty="0" sz="1200" spc="16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with</a:t>
            </a:r>
            <a:r>
              <a:rPr dirty="0" sz="1200" spc="16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a</a:t>
            </a:r>
            <a:r>
              <a:rPr dirty="0" sz="1200" spc="16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letter,</a:t>
            </a:r>
            <a:r>
              <a:rPr dirty="0" sz="1200" spc="165">
                <a:latin typeface="Calibri"/>
                <a:cs typeface="Calibri"/>
              </a:rPr>
              <a:t> </a:t>
            </a:r>
            <a:r>
              <a:rPr dirty="0" sz="1200" spc="-10">
                <a:latin typeface="Calibri"/>
                <a:cs typeface="Calibri"/>
              </a:rPr>
              <a:t>followed</a:t>
            </a:r>
            <a:r>
              <a:rPr dirty="0" sz="1200" spc="16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by</a:t>
            </a:r>
            <a:r>
              <a:rPr dirty="0" sz="1200" spc="16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any</a:t>
            </a:r>
            <a:r>
              <a:rPr dirty="0" sz="1200" spc="16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letters</a:t>
            </a:r>
            <a:r>
              <a:rPr dirty="0" sz="1200" spc="16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or</a:t>
            </a:r>
            <a:r>
              <a:rPr dirty="0" sz="1200" spc="165">
                <a:latin typeface="Calibri"/>
                <a:cs typeface="Calibri"/>
              </a:rPr>
              <a:t> </a:t>
            </a:r>
            <a:r>
              <a:rPr dirty="0" sz="1200" spc="-10">
                <a:latin typeface="Calibri"/>
                <a:cs typeface="Calibri"/>
              </a:rPr>
              <a:t>numbers.</a:t>
            </a:r>
            <a:endParaRPr sz="1200">
              <a:latin typeface="Calibri"/>
              <a:cs typeface="Calibri"/>
            </a:endParaRPr>
          </a:p>
          <a:p>
            <a:pPr marL="114300">
              <a:lnSpc>
                <a:spcPct val="100000"/>
              </a:lnSpc>
              <a:spcBef>
                <a:spcPts val="1420"/>
              </a:spcBef>
            </a:pPr>
            <a:r>
              <a:rPr dirty="0" sz="1200" spc="305" i="1">
                <a:latin typeface="Calibri"/>
                <a:cs typeface="Calibri"/>
              </a:rPr>
              <a:t>&lt;</a:t>
            </a:r>
            <a:r>
              <a:rPr dirty="0" sz="1200" spc="120" i="1">
                <a:latin typeface="Calibri"/>
                <a:cs typeface="Calibri"/>
              </a:rPr>
              <a:t> </a:t>
            </a:r>
            <a:r>
              <a:rPr dirty="0" sz="1200" spc="60" i="1">
                <a:latin typeface="Calibri"/>
                <a:cs typeface="Calibri"/>
              </a:rPr>
              <a:t>mail</a:t>
            </a:r>
            <a:r>
              <a:rPr dirty="0" sz="1200" spc="150" i="1">
                <a:latin typeface="Calibri"/>
                <a:cs typeface="Calibri"/>
              </a:rPr>
              <a:t> </a:t>
            </a:r>
            <a:r>
              <a:rPr dirty="0" sz="1200" spc="225" i="1">
                <a:latin typeface="Calibri"/>
                <a:cs typeface="Calibri"/>
              </a:rPr>
              <a:t>&gt;</a:t>
            </a:r>
            <a:r>
              <a:rPr dirty="0" sz="1200" spc="225">
                <a:latin typeface="Calibri"/>
                <a:cs typeface="Calibri"/>
              </a:rPr>
              <a:t>:=</a:t>
            </a:r>
            <a:r>
              <a:rPr dirty="0" sz="1200" spc="225" i="1">
                <a:latin typeface="Calibri"/>
                <a:cs typeface="Calibri"/>
              </a:rPr>
              <a:t>&lt;</a:t>
            </a:r>
            <a:r>
              <a:rPr dirty="0" sz="1200" spc="125" i="1">
                <a:latin typeface="Calibri"/>
                <a:cs typeface="Calibri"/>
              </a:rPr>
              <a:t> </a:t>
            </a:r>
            <a:r>
              <a:rPr dirty="0" sz="1200" i="1">
                <a:latin typeface="Calibri"/>
                <a:cs typeface="Calibri"/>
              </a:rPr>
              <a:t>username</a:t>
            </a:r>
            <a:r>
              <a:rPr dirty="0" sz="1200" spc="120" i="1">
                <a:latin typeface="Calibri"/>
                <a:cs typeface="Calibri"/>
              </a:rPr>
              <a:t> </a:t>
            </a:r>
            <a:r>
              <a:rPr dirty="0" sz="1200" spc="305" i="1">
                <a:latin typeface="Calibri"/>
                <a:cs typeface="Calibri"/>
              </a:rPr>
              <a:t>&gt;</a:t>
            </a:r>
            <a:r>
              <a:rPr dirty="0" sz="1200" spc="160" i="1">
                <a:latin typeface="Calibri"/>
                <a:cs typeface="Calibri"/>
              </a:rPr>
              <a:t>  </a:t>
            </a:r>
            <a:r>
              <a:rPr dirty="0" baseline="31250" sz="1200" spc="-67" i="1">
                <a:latin typeface="Verdana"/>
                <a:cs typeface="Verdana"/>
              </a:rPr>
              <a:t>′</a:t>
            </a:r>
            <a:r>
              <a:rPr dirty="0" sz="1200" spc="-45">
                <a:latin typeface="Calibri"/>
                <a:cs typeface="Calibri"/>
              </a:rPr>
              <a:t>@</a:t>
            </a:r>
            <a:r>
              <a:rPr dirty="0" baseline="31250" sz="1200" spc="-67" i="1">
                <a:latin typeface="Verdana"/>
                <a:cs typeface="Verdana"/>
              </a:rPr>
              <a:t>′</a:t>
            </a:r>
            <a:r>
              <a:rPr dirty="0" baseline="31250" sz="1200" spc="254" i="1">
                <a:latin typeface="Verdana"/>
                <a:cs typeface="Verdana"/>
              </a:rPr>
              <a:t> </a:t>
            </a:r>
            <a:r>
              <a:rPr dirty="0" sz="1200" spc="305" i="1">
                <a:latin typeface="Calibri"/>
                <a:cs typeface="Calibri"/>
              </a:rPr>
              <a:t>&lt;</a:t>
            </a:r>
            <a:r>
              <a:rPr dirty="0" sz="1200" spc="125" i="1">
                <a:latin typeface="Calibri"/>
                <a:cs typeface="Calibri"/>
              </a:rPr>
              <a:t> </a:t>
            </a:r>
            <a:r>
              <a:rPr dirty="0" sz="1200" i="1">
                <a:latin typeface="Calibri"/>
                <a:cs typeface="Calibri"/>
              </a:rPr>
              <a:t>domainname</a:t>
            </a:r>
            <a:r>
              <a:rPr dirty="0" sz="1200" spc="120" i="1">
                <a:latin typeface="Calibri"/>
                <a:cs typeface="Calibri"/>
              </a:rPr>
              <a:t> </a:t>
            </a:r>
            <a:r>
              <a:rPr dirty="0" sz="1200" spc="254" i="1">
                <a:latin typeface="Calibri"/>
                <a:cs typeface="Calibri"/>
              </a:rPr>
              <a:t>&gt;</a:t>
            </a:r>
            <a:endParaRPr sz="1200">
              <a:latin typeface="Calibri"/>
              <a:cs typeface="Calibri"/>
            </a:endParaRPr>
          </a:p>
          <a:p>
            <a:pPr marL="114300">
              <a:lnSpc>
                <a:spcPct val="100000"/>
              </a:lnSpc>
              <a:spcBef>
                <a:spcPts val="1425"/>
              </a:spcBef>
              <a:tabLst>
                <a:tab pos="2063114" algn="l"/>
              </a:tabLst>
            </a:pPr>
            <a:r>
              <a:rPr dirty="0" sz="1200" spc="305" i="1">
                <a:latin typeface="Calibri"/>
                <a:cs typeface="Calibri"/>
              </a:rPr>
              <a:t>&lt;</a:t>
            </a:r>
            <a:r>
              <a:rPr dirty="0" sz="1200" spc="140" i="1">
                <a:latin typeface="Calibri"/>
                <a:cs typeface="Calibri"/>
              </a:rPr>
              <a:t> </a:t>
            </a:r>
            <a:r>
              <a:rPr dirty="0" sz="1200" i="1">
                <a:latin typeface="Calibri"/>
                <a:cs typeface="Calibri"/>
              </a:rPr>
              <a:t>username</a:t>
            </a:r>
            <a:r>
              <a:rPr dirty="0" sz="1200" spc="145" i="1">
                <a:latin typeface="Calibri"/>
                <a:cs typeface="Calibri"/>
              </a:rPr>
              <a:t> </a:t>
            </a:r>
            <a:r>
              <a:rPr dirty="0" sz="1200" spc="200" i="1">
                <a:latin typeface="Calibri"/>
                <a:cs typeface="Calibri"/>
              </a:rPr>
              <a:t>&gt;</a:t>
            </a:r>
            <a:r>
              <a:rPr dirty="0" sz="1200" spc="200">
                <a:latin typeface="Calibri"/>
                <a:cs typeface="Calibri"/>
              </a:rPr>
              <a:t>:=</a:t>
            </a:r>
            <a:r>
              <a:rPr dirty="0" sz="1200" spc="180">
                <a:latin typeface="Calibri"/>
                <a:cs typeface="Calibri"/>
              </a:rPr>
              <a:t>  </a:t>
            </a:r>
            <a:r>
              <a:rPr dirty="0" baseline="31250" sz="1200" i="1">
                <a:latin typeface="Verdana"/>
                <a:cs typeface="Verdana"/>
              </a:rPr>
              <a:t>′</a:t>
            </a:r>
            <a:r>
              <a:rPr dirty="0" sz="1200">
                <a:latin typeface="Calibri"/>
                <a:cs typeface="Calibri"/>
              </a:rPr>
              <a:t>[</a:t>
            </a:r>
            <a:r>
              <a:rPr dirty="0" sz="1200" i="1">
                <a:latin typeface="Calibri"/>
                <a:cs typeface="Calibri"/>
              </a:rPr>
              <a:t>A</a:t>
            </a:r>
            <a:r>
              <a:rPr dirty="0" sz="1200" spc="60" i="1">
                <a:latin typeface="Calibri"/>
                <a:cs typeface="Calibri"/>
              </a:rPr>
              <a:t> </a:t>
            </a:r>
            <a:r>
              <a:rPr dirty="0" sz="1200" spc="-35">
                <a:latin typeface="Lucida Sans Unicode"/>
                <a:cs typeface="Lucida Sans Unicode"/>
              </a:rPr>
              <a:t>−</a:t>
            </a:r>
            <a:r>
              <a:rPr dirty="0" sz="1200" spc="-50">
                <a:latin typeface="Lucida Sans Unicode"/>
                <a:cs typeface="Lucida Sans Unicode"/>
              </a:rPr>
              <a:t> </a:t>
            </a:r>
            <a:r>
              <a:rPr dirty="0" sz="1200" spc="-25" i="1">
                <a:latin typeface="Calibri"/>
                <a:cs typeface="Calibri"/>
              </a:rPr>
              <a:t>z</a:t>
            </a:r>
            <a:r>
              <a:rPr dirty="0" sz="1200" spc="-25">
                <a:latin typeface="Calibri"/>
                <a:cs typeface="Calibri"/>
              </a:rPr>
              <a:t>]</a:t>
            </a:r>
            <a:r>
              <a:rPr dirty="0" baseline="31250" sz="1200" spc="-37" i="1">
                <a:latin typeface="Verdana"/>
                <a:cs typeface="Verdana"/>
              </a:rPr>
              <a:t>′</a:t>
            </a:r>
            <a:r>
              <a:rPr dirty="0" baseline="31250" sz="1200" i="1">
                <a:latin typeface="Verdana"/>
                <a:cs typeface="Verdana"/>
              </a:rPr>
              <a:t>	′</a:t>
            </a:r>
            <a:r>
              <a:rPr dirty="0" sz="1200">
                <a:latin typeface="Calibri"/>
                <a:cs typeface="Calibri"/>
              </a:rPr>
              <a:t>[</a:t>
            </a:r>
            <a:r>
              <a:rPr dirty="0" sz="1200" i="1">
                <a:latin typeface="Calibri"/>
                <a:cs typeface="Calibri"/>
              </a:rPr>
              <a:t>A</a:t>
            </a:r>
            <a:r>
              <a:rPr dirty="0" sz="1200" spc="40" i="1">
                <a:latin typeface="Calibri"/>
                <a:cs typeface="Calibri"/>
              </a:rPr>
              <a:t> </a:t>
            </a:r>
            <a:r>
              <a:rPr dirty="0" sz="1200" spc="-35">
                <a:latin typeface="Lucida Sans Unicode"/>
                <a:cs typeface="Lucida Sans Unicode"/>
              </a:rPr>
              <a:t>−</a:t>
            </a:r>
            <a:r>
              <a:rPr dirty="0" sz="1200" spc="-60">
                <a:latin typeface="Lucida Sans Unicode"/>
                <a:cs typeface="Lucida Sans Unicode"/>
              </a:rPr>
              <a:t> </a:t>
            </a:r>
            <a:r>
              <a:rPr dirty="0" sz="1200" i="1">
                <a:latin typeface="Calibri"/>
                <a:cs typeface="Calibri"/>
              </a:rPr>
              <a:t>z</a:t>
            </a:r>
            <a:r>
              <a:rPr dirty="0" sz="1200">
                <a:latin typeface="Calibri"/>
                <a:cs typeface="Calibri"/>
              </a:rPr>
              <a:t>0</a:t>
            </a:r>
            <a:r>
              <a:rPr dirty="0" sz="1200" spc="50">
                <a:latin typeface="Calibri"/>
                <a:cs typeface="Calibri"/>
              </a:rPr>
              <a:t> </a:t>
            </a:r>
            <a:r>
              <a:rPr dirty="0" sz="1200" spc="-35">
                <a:latin typeface="Lucida Sans Unicode"/>
                <a:cs typeface="Lucida Sans Unicode"/>
              </a:rPr>
              <a:t>−</a:t>
            </a:r>
            <a:r>
              <a:rPr dirty="0" sz="1200" spc="-60">
                <a:latin typeface="Lucida Sans Unicode"/>
                <a:cs typeface="Lucida Sans Unicode"/>
              </a:rPr>
              <a:t> </a:t>
            </a:r>
            <a:r>
              <a:rPr dirty="0" sz="1200" spc="-20">
                <a:latin typeface="Calibri"/>
                <a:cs typeface="Calibri"/>
              </a:rPr>
              <a:t>9]</a:t>
            </a:r>
            <a:r>
              <a:rPr dirty="0" sz="1200" spc="-20">
                <a:latin typeface="Lucida Sans Unicode"/>
                <a:cs typeface="Lucida Sans Unicode"/>
              </a:rPr>
              <a:t>∗</a:t>
            </a:r>
            <a:r>
              <a:rPr dirty="0" baseline="31250" sz="1200" spc="-30" i="1">
                <a:latin typeface="Verdana"/>
                <a:cs typeface="Verdana"/>
              </a:rPr>
              <a:t>′</a:t>
            </a:r>
            <a:endParaRPr baseline="31250" sz="1200">
              <a:latin typeface="Verdana"/>
              <a:cs typeface="Verdana"/>
            </a:endParaRPr>
          </a:p>
          <a:p>
            <a:pPr marL="114300">
              <a:lnSpc>
                <a:spcPct val="100000"/>
              </a:lnSpc>
              <a:spcBef>
                <a:spcPts val="1420"/>
              </a:spcBef>
            </a:pPr>
            <a:r>
              <a:rPr dirty="0" sz="1200" spc="305" i="1">
                <a:latin typeface="Calibri"/>
                <a:cs typeface="Calibri"/>
              </a:rPr>
              <a:t>&lt;</a:t>
            </a:r>
            <a:r>
              <a:rPr dirty="0" sz="1200" spc="114" i="1">
                <a:latin typeface="Calibri"/>
                <a:cs typeface="Calibri"/>
              </a:rPr>
              <a:t> </a:t>
            </a:r>
            <a:r>
              <a:rPr dirty="0" sz="1200" i="1">
                <a:latin typeface="Calibri"/>
                <a:cs typeface="Calibri"/>
              </a:rPr>
              <a:t>domainname</a:t>
            </a:r>
            <a:r>
              <a:rPr dirty="0" sz="1200" spc="120" i="1">
                <a:latin typeface="Calibri"/>
                <a:cs typeface="Calibri"/>
              </a:rPr>
              <a:t> </a:t>
            </a:r>
            <a:r>
              <a:rPr dirty="0" sz="1200" spc="225" i="1">
                <a:latin typeface="Calibri"/>
                <a:cs typeface="Calibri"/>
              </a:rPr>
              <a:t>&gt;</a:t>
            </a:r>
            <a:r>
              <a:rPr dirty="0" sz="1200" spc="225">
                <a:latin typeface="Calibri"/>
                <a:cs typeface="Calibri"/>
              </a:rPr>
              <a:t>:=</a:t>
            </a:r>
            <a:r>
              <a:rPr dirty="0" sz="1200" spc="225" i="1">
                <a:latin typeface="Calibri"/>
                <a:cs typeface="Calibri"/>
              </a:rPr>
              <a:t>&lt;</a:t>
            </a:r>
            <a:r>
              <a:rPr dirty="0" sz="1200" spc="120" i="1">
                <a:latin typeface="Calibri"/>
                <a:cs typeface="Calibri"/>
              </a:rPr>
              <a:t> </a:t>
            </a:r>
            <a:r>
              <a:rPr dirty="0" sz="1200" i="1">
                <a:latin typeface="Calibri"/>
                <a:cs typeface="Calibri"/>
              </a:rPr>
              <a:t>hostname</a:t>
            </a:r>
            <a:r>
              <a:rPr dirty="0" sz="1200" spc="114" i="1">
                <a:latin typeface="Calibri"/>
                <a:cs typeface="Calibri"/>
              </a:rPr>
              <a:t> </a:t>
            </a:r>
            <a:r>
              <a:rPr dirty="0" sz="1200" spc="305" i="1">
                <a:latin typeface="Calibri"/>
                <a:cs typeface="Calibri"/>
              </a:rPr>
              <a:t>&gt;</a:t>
            </a:r>
            <a:r>
              <a:rPr dirty="0" sz="1200" spc="155" i="1">
                <a:latin typeface="Calibri"/>
                <a:cs typeface="Calibri"/>
              </a:rPr>
              <a:t>  </a:t>
            </a:r>
            <a:r>
              <a:rPr dirty="0" baseline="31250" sz="1200" i="1">
                <a:latin typeface="Verdana"/>
                <a:cs typeface="Verdana"/>
              </a:rPr>
              <a:t>′</a:t>
            </a:r>
            <a:r>
              <a:rPr dirty="0" sz="1200" i="1">
                <a:latin typeface="Calibri"/>
                <a:cs typeface="Calibri"/>
              </a:rPr>
              <a:t>.</a:t>
            </a:r>
            <a:r>
              <a:rPr dirty="0" baseline="31250" sz="1200" i="1">
                <a:latin typeface="Verdana"/>
                <a:cs typeface="Verdana"/>
              </a:rPr>
              <a:t>′</a:t>
            </a:r>
            <a:r>
              <a:rPr dirty="0" baseline="31250" sz="1200" spc="254" i="1">
                <a:latin typeface="Verdana"/>
                <a:cs typeface="Verdana"/>
              </a:rPr>
              <a:t> </a:t>
            </a:r>
            <a:r>
              <a:rPr dirty="0" sz="1200" spc="305" i="1">
                <a:latin typeface="Calibri"/>
                <a:cs typeface="Calibri"/>
              </a:rPr>
              <a:t>&lt;</a:t>
            </a:r>
            <a:r>
              <a:rPr dirty="0" sz="1200" spc="114" i="1">
                <a:latin typeface="Calibri"/>
                <a:cs typeface="Calibri"/>
              </a:rPr>
              <a:t> </a:t>
            </a:r>
            <a:r>
              <a:rPr dirty="0" sz="1200" spc="175" i="1">
                <a:latin typeface="Calibri"/>
                <a:cs typeface="Calibri"/>
              </a:rPr>
              <a:t>suffix</a:t>
            </a:r>
            <a:r>
              <a:rPr dirty="0" sz="1200" spc="120" i="1">
                <a:latin typeface="Calibri"/>
                <a:cs typeface="Calibri"/>
              </a:rPr>
              <a:t> </a:t>
            </a:r>
            <a:r>
              <a:rPr dirty="0" sz="1200" spc="254" i="1">
                <a:latin typeface="Calibri"/>
                <a:cs typeface="Calibri"/>
              </a:rPr>
              <a:t>&gt;</a:t>
            </a:r>
            <a:endParaRPr sz="1200">
              <a:latin typeface="Calibri"/>
              <a:cs typeface="Calibri"/>
            </a:endParaRPr>
          </a:p>
          <a:p>
            <a:pPr marL="114300">
              <a:lnSpc>
                <a:spcPct val="100000"/>
              </a:lnSpc>
              <a:spcBef>
                <a:spcPts val="1425"/>
              </a:spcBef>
              <a:tabLst>
                <a:tab pos="2049145" algn="l"/>
              </a:tabLst>
            </a:pPr>
            <a:r>
              <a:rPr dirty="0" sz="1200" spc="305" i="1">
                <a:latin typeface="Calibri"/>
                <a:cs typeface="Calibri"/>
              </a:rPr>
              <a:t>&lt;</a:t>
            </a:r>
            <a:r>
              <a:rPr dirty="0" sz="1200" spc="125" i="1">
                <a:latin typeface="Calibri"/>
                <a:cs typeface="Calibri"/>
              </a:rPr>
              <a:t> </a:t>
            </a:r>
            <a:r>
              <a:rPr dirty="0" sz="1200" i="1">
                <a:latin typeface="Calibri"/>
                <a:cs typeface="Calibri"/>
              </a:rPr>
              <a:t>hostname</a:t>
            </a:r>
            <a:r>
              <a:rPr dirty="0" sz="1200" spc="125" i="1">
                <a:latin typeface="Calibri"/>
                <a:cs typeface="Calibri"/>
              </a:rPr>
              <a:t> </a:t>
            </a:r>
            <a:r>
              <a:rPr dirty="0" sz="1200" spc="200" i="1">
                <a:latin typeface="Calibri"/>
                <a:cs typeface="Calibri"/>
              </a:rPr>
              <a:t>&gt;</a:t>
            </a:r>
            <a:r>
              <a:rPr dirty="0" sz="1200" spc="200">
                <a:latin typeface="Calibri"/>
                <a:cs typeface="Calibri"/>
              </a:rPr>
              <a:t>:=</a:t>
            </a:r>
            <a:r>
              <a:rPr dirty="0" sz="1200" spc="160">
                <a:latin typeface="Calibri"/>
                <a:cs typeface="Calibri"/>
              </a:rPr>
              <a:t>  </a:t>
            </a:r>
            <a:r>
              <a:rPr dirty="0" baseline="31250" sz="1200" i="1">
                <a:latin typeface="Verdana"/>
                <a:cs typeface="Verdana"/>
              </a:rPr>
              <a:t>′</a:t>
            </a:r>
            <a:r>
              <a:rPr dirty="0" sz="1200">
                <a:latin typeface="Calibri"/>
                <a:cs typeface="Calibri"/>
              </a:rPr>
              <a:t>[</a:t>
            </a:r>
            <a:r>
              <a:rPr dirty="0" sz="1200" i="1">
                <a:latin typeface="Calibri"/>
                <a:cs typeface="Calibri"/>
              </a:rPr>
              <a:t>A</a:t>
            </a:r>
            <a:r>
              <a:rPr dirty="0" sz="1200" spc="45" i="1">
                <a:latin typeface="Calibri"/>
                <a:cs typeface="Calibri"/>
              </a:rPr>
              <a:t> </a:t>
            </a:r>
            <a:r>
              <a:rPr dirty="0" sz="1200" spc="-35">
                <a:latin typeface="Lucida Sans Unicode"/>
                <a:cs typeface="Lucida Sans Unicode"/>
              </a:rPr>
              <a:t>−</a:t>
            </a:r>
            <a:r>
              <a:rPr dirty="0" sz="1200" spc="-60">
                <a:latin typeface="Lucida Sans Unicode"/>
                <a:cs typeface="Lucida Sans Unicode"/>
              </a:rPr>
              <a:t> </a:t>
            </a:r>
            <a:r>
              <a:rPr dirty="0" sz="1200" spc="-25" i="1">
                <a:latin typeface="Calibri"/>
                <a:cs typeface="Calibri"/>
              </a:rPr>
              <a:t>z</a:t>
            </a:r>
            <a:r>
              <a:rPr dirty="0" sz="1200" spc="-25">
                <a:latin typeface="Calibri"/>
                <a:cs typeface="Calibri"/>
              </a:rPr>
              <a:t>]</a:t>
            </a:r>
            <a:r>
              <a:rPr dirty="0" baseline="31250" sz="1200" spc="-37" i="1">
                <a:latin typeface="Verdana"/>
                <a:cs typeface="Verdana"/>
              </a:rPr>
              <a:t>′</a:t>
            </a:r>
            <a:r>
              <a:rPr dirty="0" baseline="31250" sz="1200" i="1">
                <a:latin typeface="Verdana"/>
                <a:cs typeface="Verdana"/>
              </a:rPr>
              <a:t>	′</a:t>
            </a:r>
            <a:r>
              <a:rPr dirty="0" sz="1200">
                <a:latin typeface="Calibri"/>
                <a:cs typeface="Calibri"/>
              </a:rPr>
              <a:t>[</a:t>
            </a:r>
            <a:r>
              <a:rPr dirty="0" sz="1200" i="1">
                <a:latin typeface="Calibri"/>
                <a:cs typeface="Calibri"/>
              </a:rPr>
              <a:t>A</a:t>
            </a:r>
            <a:r>
              <a:rPr dirty="0" sz="1200" spc="40" i="1">
                <a:latin typeface="Calibri"/>
                <a:cs typeface="Calibri"/>
              </a:rPr>
              <a:t> </a:t>
            </a:r>
            <a:r>
              <a:rPr dirty="0" sz="1200" spc="-35">
                <a:latin typeface="Lucida Sans Unicode"/>
                <a:cs typeface="Lucida Sans Unicode"/>
              </a:rPr>
              <a:t>−</a:t>
            </a:r>
            <a:r>
              <a:rPr dirty="0" sz="1200" spc="-60">
                <a:latin typeface="Lucida Sans Unicode"/>
                <a:cs typeface="Lucida Sans Unicode"/>
              </a:rPr>
              <a:t> </a:t>
            </a:r>
            <a:r>
              <a:rPr dirty="0" sz="1200" i="1">
                <a:latin typeface="Calibri"/>
                <a:cs typeface="Calibri"/>
              </a:rPr>
              <a:t>z</a:t>
            </a:r>
            <a:r>
              <a:rPr dirty="0" sz="1200">
                <a:latin typeface="Calibri"/>
                <a:cs typeface="Calibri"/>
              </a:rPr>
              <a:t>0</a:t>
            </a:r>
            <a:r>
              <a:rPr dirty="0" sz="1200" spc="50">
                <a:latin typeface="Calibri"/>
                <a:cs typeface="Calibri"/>
              </a:rPr>
              <a:t> </a:t>
            </a:r>
            <a:r>
              <a:rPr dirty="0" sz="1200" spc="-35">
                <a:latin typeface="Lucida Sans Unicode"/>
                <a:cs typeface="Lucida Sans Unicode"/>
              </a:rPr>
              <a:t>−</a:t>
            </a:r>
            <a:r>
              <a:rPr dirty="0" sz="1200" spc="-60">
                <a:latin typeface="Lucida Sans Unicode"/>
                <a:cs typeface="Lucida Sans Unicode"/>
              </a:rPr>
              <a:t> </a:t>
            </a:r>
            <a:r>
              <a:rPr dirty="0" sz="1200" spc="-20">
                <a:latin typeface="Calibri"/>
                <a:cs typeface="Calibri"/>
              </a:rPr>
              <a:t>9]</a:t>
            </a:r>
            <a:r>
              <a:rPr dirty="0" sz="1200" spc="-20">
                <a:latin typeface="Lucida Sans Unicode"/>
                <a:cs typeface="Lucida Sans Unicode"/>
              </a:rPr>
              <a:t>∗</a:t>
            </a:r>
            <a:r>
              <a:rPr dirty="0" baseline="31250" sz="1200" spc="-30" i="1">
                <a:latin typeface="Verdana"/>
                <a:cs typeface="Verdana"/>
              </a:rPr>
              <a:t>′</a:t>
            </a:r>
            <a:endParaRPr baseline="31250" sz="1200">
              <a:latin typeface="Verdana"/>
              <a:cs typeface="Verdana"/>
            </a:endParaRPr>
          </a:p>
          <a:p>
            <a:pPr marL="114300">
              <a:lnSpc>
                <a:spcPct val="100000"/>
              </a:lnSpc>
              <a:spcBef>
                <a:spcPts val="1420"/>
              </a:spcBef>
            </a:pPr>
            <a:r>
              <a:rPr dirty="0" sz="1200" spc="305" i="1">
                <a:latin typeface="Calibri"/>
                <a:cs typeface="Calibri"/>
              </a:rPr>
              <a:t>&lt;</a:t>
            </a:r>
            <a:r>
              <a:rPr dirty="0" sz="1200" spc="75" i="1">
                <a:latin typeface="Calibri"/>
                <a:cs typeface="Calibri"/>
              </a:rPr>
              <a:t> </a:t>
            </a:r>
            <a:r>
              <a:rPr dirty="0" sz="1200" spc="175" i="1">
                <a:latin typeface="Calibri"/>
                <a:cs typeface="Calibri"/>
              </a:rPr>
              <a:t>suffix</a:t>
            </a:r>
            <a:r>
              <a:rPr dirty="0" sz="1200" spc="80" i="1">
                <a:latin typeface="Calibri"/>
                <a:cs typeface="Calibri"/>
              </a:rPr>
              <a:t> </a:t>
            </a:r>
            <a:r>
              <a:rPr dirty="0" sz="1200" spc="200" i="1">
                <a:latin typeface="Calibri"/>
                <a:cs typeface="Calibri"/>
              </a:rPr>
              <a:t>&gt;</a:t>
            </a:r>
            <a:r>
              <a:rPr dirty="0" sz="1200" spc="200">
                <a:latin typeface="Calibri"/>
                <a:cs typeface="Calibri"/>
              </a:rPr>
              <a:t>:=</a:t>
            </a:r>
            <a:r>
              <a:rPr dirty="0" sz="1200" spc="13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’org’</a:t>
            </a:r>
            <a:r>
              <a:rPr dirty="0" sz="1200" spc="140">
                <a:latin typeface="Calibri"/>
                <a:cs typeface="Calibri"/>
              </a:rPr>
              <a:t> </a:t>
            </a:r>
            <a:r>
              <a:rPr dirty="0" sz="1200" spc="-130">
                <a:latin typeface="Lucida Sans Unicode"/>
                <a:cs typeface="Lucida Sans Unicode"/>
              </a:rPr>
              <a:t>|</a:t>
            </a:r>
            <a:r>
              <a:rPr dirty="0" sz="1200" spc="30">
                <a:latin typeface="Lucida Sans Unicode"/>
                <a:cs typeface="Lucida Sans Unicode"/>
              </a:rPr>
              <a:t> </a:t>
            </a:r>
            <a:r>
              <a:rPr dirty="0" sz="1200">
                <a:latin typeface="Calibri"/>
                <a:cs typeface="Calibri"/>
              </a:rPr>
              <a:t>’gov’</a:t>
            </a:r>
            <a:r>
              <a:rPr dirty="0" sz="1200" spc="145">
                <a:latin typeface="Calibri"/>
                <a:cs typeface="Calibri"/>
              </a:rPr>
              <a:t> </a:t>
            </a:r>
            <a:r>
              <a:rPr dirty="0" sz="1200" spc="-130">
                <a:latin typeface="Lucida Sans Unicode"/>
                <a:cs typeface="Lucida Sans Unicode"/>
              </a:rPr>
              <a:t>|</a:t>
            </a:r>
            <a:r>
              <a:rPr dirty="0" sz="1200" spc="30">
                <a:latin typeface="Lucida Sans Unicode"/>
                <a:cs typeface="Lucida Sans Unicode"/>
              </a:rPr>
              <a:t> </a:t>
            </a:r>
            <a:r>
              <a:rPr dirty="0" sz="1200">
                <a:latin typeface="Calibri"/>
                <a:cs typeface="Calibri"/>
              </a:rPr>
              <a:t>’net’</a:t>
            </a:r>
            <a:r>
              <a:rPr dirty="0" sz="1200" spc="135">
                <a:latin typeface="Calibri"/>
                <a:cs typeface="Calibri"/>
              </a:rPr>
              <a:t> </a:t>
            </a:r>
            <a:r>
              <a:rPr dirty="0" sz="1200" spc="-130">
                <a:latin typeface="Lucida Sans Unicode"/>
                <a:cs typeface="Lucida Sans Unicode"/>
              </a:rPr>
              <a:t>|</a:t>
            </a:r>
            <a:r>
              <a:rPr dirty="0" sz="1200" spc="35">
                <a:latin typeface="Lucida Sans Unicode"/>
                <a:cs typeface="Lucida Sans Unicode"/>
              </a:rPr>
              <a:t> </a:t>
            </a:r>
            <a:r>
              <a:rPr dirty="0" sz="1200" spc="-10">
                <a:latin typeface="Calibri"/>
                <a:cs typeface="Calibri"/>
              </a:rPr>
              <a:t>’com’</a:t>
            </a:r>
            <a:endParaRPr sz="12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 txBox="1"/>
          <p:nvPr/>
        </p:nvSpPr>
        <p:spPr>
          <a:xfrm>
            <a:off x="459625" y="411350"/>
            <a:ext cx="6671309" cy="4589145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algn="r" marR="55880">
              <a:lnSpc>
                <a:spcPct val="100000"/>
              </a:lnSpc>
              <a:spcBef>
                <a:spcPts val="95"/>
              </a:spcBef>
            </a:pPr>
            <a:r>
              <a:rPr dirty="0" sz="1200" i="1">
                <a:latin typeface="Calibri"/>
                <a:cs typeface="Calibri"/>
              </a:rPr>
              <a:t>Grammar</a:t>
            </a:r>
            <a:r>
              <a:rPr dirty="0" sz="1200" spc="300" i="1">
                <a:latin typeface="Calibri"/>
                <a:cs typeface="Calibri"/>
              </a:rPr>
              <a:t> </a:t>
            </a:r>
            <a:r>
              <a:rPr dirty="0" sz="1200" spc="-10" i="1">
                <a:latin typeface="Calibri"/>
                <a:cs typeface="Calibri"/>
              </a:rPr>
              <a:t>presentation</a:t>
            </a:r>
            <a:endParaRPr sz="12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1215"/>
              </a:spcBef>
            </a:pPr>
            <a:endParaRPr sz="1200">
              <a:latin typeface="Calibri"/>
              <a:cs typeface="Calibri"/>
            </a:endParaRPr>
          </a:p>
          <a:p>
            <a:pPr marL="127000">
              <a:lnSpc>
                <a:spcPct val="100000"/>
              </a:lnSpc>
            </a:pPr>
            <a:r>
              <a:rPr dirty="0" sz="1200">
                <a:latin typeface="Calibri"/>
                <a:cs typeface="Calibri"/>
              </a:rPr>
              <a:t>3.</a:t>
            </a:r>
            <a:r>
              <a:rPr dirty="0" sz="1200" spc="35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Example</a:t>
            </a:r>
            <a:r>
              <a:rPr dirty="0" sz="1200" spc="18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for</a:t>
            </a:r>
            <a:r>
              <a:rPr dirty="0" sz="1200" spc="20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any</a:t>
            </a:r>
            <a:r>
              <a:rPr dirty="0" sz="1200" spc="19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real</a:t>
            </a:r>
            <a:r>
              <a:rPr dirty="0" sz="1200" spc="19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number,</a:t>
            </a:r>
            <a:r>
              <a:rPr dirty="0" sz="1200" spc="18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optionally</a:t>
            </a:r>
            <a:r>
              <a:rPr dirty="0" sz="1200" spc="19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with</a:t>
            </a:r>
            <a:r>
              <a:rPr dirty="0" sz="1200" spc="19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sign</a:t>
            </a:r>
            <a:r>
              <a:rPr dirty="0" sz="1200" spc="19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and</a:t>
            </a:r>
            <a:r>
              <a:rPr dirty="0" sz="1200" spc="190">
                <a:latin typeface="Calibri"/>
                <a:cs typeface="Calibri"/>
              </a:rPr>
              <a:t> </a:t>
            </a:r>
            <a:r>
              <a:rPr dirty="0" sz="1200" spc="-10">
                <a:latin typeface="Calibri"/>
                <a:cs typeface="Calibri"/>
              </a:rPr>
              <a:t>exponent:</a:t>
            </a:r>
            <a:endParaRPr sz="1200">
              <a:latin typeface="Calibri"/>
              <a:cs typeface="Calibri"/>
            </a:endParaRPr>
          </a:p>
          <a:p>
            <a:pPr marL="127000" marR="2575560">
              <a:lnSpc>
                <a:spcPct val="100000"/>
              </a:lnSpc>
              <a:spcBef>
                <a:spcPts val="5"/>
              </a:spcBef>
            </a:pPr>
            <a:r>
              <a:rPr dirty="0" sz="1200" spc="65">
                <a:latin typeface="Calibri"/>
                <a:cs typeface="Calibri"/>
              </a:rPr>
              <a:t>The</a:t>
            </a:r>
            <a:r>
              <a:rPr dirty="0" sz="1200" spc="15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sign</a:t>
            </a:r>
            <a:r>
              <a:rPr dirty="0" sz="1200" spc="15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is</a:t>
            </a:r>
            <a:r>
              <a:rPr dirty="0" sz="1200" spc="15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optional.</a:t>
            </a:r>
            <a:r>
              <a:rPr dirty="0" sz="1200" spc="300">
                <a:latin typeface="Calibri"/>
                <a:cs typeface="Calibri"/>
              </a:rPr>
              <a:t> </a:t>
            </a:r>
            <a:r>
              <a:rPr dirty="0" sz="1200" spc="75">
                <a:latin typeface="Calibri"/>
                <a:cs typeface="Calibri"/>
              </a:rPr>
              <a:t>This</a:t>
            </a:r>
            <a:r>
              <a:rPr dirty="0" sz="1200" spc="15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is</a:t>
            </a:r>
            <a:r>
              <a:rPr dirty="0" sz="1200" spc="15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indicated</a:t>
            </a:r>
            <a:r>
              <a:rPr dirty="0" sz="1200" spc="15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by</a:t>
            </a:r>
            <a:r>
              <a:rPr dirty="0" sz="1200" spc="15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the</a:t>
            </a:r>
            <a:r>
              <a:rPr dirty="0" sz="1200" spc="15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question</a:t>
            </a:r>
            <a:r>
              <a:rPr dirty="0" sz="1200" spc="155">
                <a:latin typeface="Calibri"/>
                <a:cs typeface="Calibri"/>
              </a:rPr>
              <a:t> </a:t>
            </a:r>
            <a:r>
              <a:rPr dirty="0" sz="1200" spc="-10">
                <a:latin typeface="Calibri"/>
                <a:cs typeface="Calibri"/>
              </a:rPr>
              <a:t>mark. </a:t>
            </a:r>
            <a:r>
              <a:rPr dirty="0" sz="1200">
                <a:latin typeface="Calibri"/>
                <a:cs typeface="Calibri"/>
              </a:rPr>
              <a:t>Numbers</a:t>
            </a:r>
            <a:r>
              <a:rPr dirty="0" sz="1200" spc="14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as</a:t>
            </a:r>
            <a:r>
              <a:rPr dirty="0" sz="1200" spc="145">
                <a:latin typeface="Calibri"/>
                <a:cs typeface="Calibri"/>
              </a:rPr>
              <a:t> </a:t>
            </a:r>
            <a:r>
              <a:rPr dirty="0" sz="1200" spc="-10">
                <a:latin typeface="Calibri"/>
                <a:cs typeface="Calibri"/>
              </a:rPr>
              <a:t>examples:</a:t>
            </a:r>
            <a:endParaRPr sz="1200">
              <a:latin typeface="Calibri"/>
              <a:cs typeface="Calibri"/>
            </a:endParaRPr>
          </a:p>
          <a:p>
            <a:pPr marL="127000">
              <a:lnSpc>
                <a:spcPct val="100000"/>
              </a:lnSpc>
              <a:spcBef>
                <a:spcPts val="5"/>
              </a:spcBef>
              <a:tabLst>
                <a:tab pos="565150" algn="l"/>
                <a:tab pos="1121410" algn="l"/>
                <a:tab pos="1718945" algn="l"/>
                <a:tab pos="3223895" algn="l"/>
              </a:tabLst>
            </a:pPr>
            <a:r>
              <a:rPr dirty="0" sz="1200" spc="-20">
                <a:latin typeface="Calibri"/>
                <a:cs typeface="Calibri"/>
              </a:rPr>
              <a:t>123</a:t>
            </a:r>
            <a:r>
              <a:rPr dirty="0" sz="1200" spc="-20" i="1">
                <a:latin typeface="Calibri"/>
                <a:cs typeface="Calibri"/>
              </a:rPr>
              <a:t>,</a:t>
            </a:r>
            <a:r>
              <a:rPr dirty="0" sz="1200" i="1">
                <a:latin typeface="Calibri"/>
                <a:cs typeface="Calibri"/>
              </a:rPr>
              <a:t>	</a:t>
            </a:r>
            <a:r>
              <a:rPr dirty="0" sz="1200" spc="-10">
                <a:latin typeface="Lucida Sans Unicode"/>
                <a:cs typeface="Lucida Sans Unicode"/>
              </a:rPr>
              <a:t>−</a:t>
            </a:r>
            <a:r>
              <a:rPr dirty="0" sz="1200" spc="-10">
                <a:latin typeface="Calibri"/>
                <a:cs typeface="Calibri"/>
              </a:rPr>
              <a:t>456</a:t>
            </a:r>
            <a:r>
              <a:rPr dirty="0" sz="1200" spc="-10" i="1">
                <a:latin typeface="Calibri"/>
                <a:cs typeface="Calibri"/>
              </a:rPr>
              <a:t>,</a:t>
            </a:r>
            <a:r>
              <a:rPr dirty="0" sz="1200" i="1">
                <a:latin typeface="Calibri"/>
                <a:cs typeface="Calibri"/>
              </a:rPr>
              <a:t>	</a:t>
            </a:r>
            <a:r>
              <a:rPr dirty="0" sz="1200" spc="-10">
                <a:latin typeface="Lucida Sans Unicode"/>
                <a:cs typeface="Lucida Sans Unicode"/>
              </a:rPr>
              <a:t>−</a:t>
            </a:r>
            <a:r>
              <a:rPr dirty="0" sz="1200" spc="-10">
                <a:latin typeface="Calibri"/>
                <a:cs typeface="Calibri"/>
              </a:rPr>
              <a:t>78</a:t>
            </a:r>
            <a:r>
              <a:rPr dirty="0" sz="1200" spc="-10" i="1">
                <a:latin typeface="Calibri"/>
                <a:cs typeface="Calibri"/>
              </a:rPr>
              <a:t>.</a:t>
            </a:r>
            <a:r>
              <a:rPr dirty="0" sz="1200" spc="-10">
                <a:latin typeface="Calibri"/>
                <a:cs typeface="Calibri"/>
              </a:rPr>
              <a:t>9</a:t>
            </a:r>
            <a:r>
              <a:rPr dirty="0" sz="1200" spc="-10" i="1">
                <a:latin typeface="Calibri"/>
                <a:cs typeface="Calibri"/>
              </a:rPr>
              <a:t>,</a:t>
            </a:r>
            <a:r>
              <a:rPr dirty="0" sz="1200" i="1">
                <a:latin typeface="Calibri"/>
                <a:cs typeface="Calibri"/>
              </a:rPr>
              <a:t>	</a:t>
            </a:r>
            <a:r>
              <a:rPr dirty="0" sz="1200" spc="60">
                <a:latin typeface="Lucida Sans Unicode"/>
                <a:cs typeface="Lucida Sans Unicode"/>
              </a:rPr>
              <a:t>−</a:t>
            </a:r>
            <a:r>
              <a:rPr dirty="0" sz="1200" spc="60">
                <a:latin typeface="Calibri"/>
                <a:cs typeface="Calibri"/>
              </a:rPr>
              <a:t>2</a:t>
            </a:r>
            <a:r>
              <a:rPr dirty="0" sz="1200" spc="60" i="1">
                <a:latin typeface="Calibri"/>
                <a:cs typeface="Calibri"/>
              </a:rPr>
              <a:t>E</a:t>
            </a:r>
            <a:r>
              <a:rPr dirty="0" sz="1200" spc="60">
                <a:latin typeface="Calibri"/>
                <a:cs typeface="Calibri"/>
              </a:rPr>
              <a:t>3</a:t>
            </a:r>
            <a:r>
              <a:rPr dirty="0" sz="1200" spc="95">
                <a:latin typeface="Calibri"/>
                <a:cs typeface="Calibri"/>
              </a:rPr>
              <a:t> </a:t>
            </a:r>
            <a:r>
              <a:rPr dirty="0" sz="1200" spc="75">
                <a:latin typeface="Calibri"/>
                <a:cs typeface="Calibri"/>
              </a:rPr>
              <a:t>(</a:t>
            </a:r>
            <a:r>
              <a:rPr dirty="0" sz="1200" spc="75">
                <a:latin typeface="Lucida Sans Unicode"/>
                <a:cs typeface="Lucida Sans Unicode"/>
              </a:rPr>
              <a:t>⇐</a:t>
            </a:r>
            <a:r>
              <a:rPr dirty="0" sz="1200" spc="-55">
                <a:latin typeface="Lucida Sans Unicode"/>
                <a:cs typeface="Lucida Sans Unicode"/>
              </a:rPr>
              <a:t> </a:t>
            </a:r>
            <a:r>
              <a:rPr dirty="0" sz="1200">
                <a:latin typeface="Lucida Sans Unicode"/>
                <a:cs typeface="Lucida Sans Unicode"/>
              </a:rPr>
              <a:t>−</a:t>
            </a:r>
            <a:r>
              <a:rPr dirty="0" sz="1200">
                <a:latin typeface="Calibri"/>
                <a:cs typeface="Calibri"/>
              </a:rPr>
              <a:t>2</a:t>
            </a:r>
            <a:r>
              <a:rPr dirty="0" sz="1200" spc="-15">
                <a:latin typeface="Calibri"/>
                <a:cs typeface="Calibri"/>
              </a:rPr>
              <a:t> </a:t>
            </a:r>
            <a:r>
              <a:rPr dirty="0" sz="1200" spc="-365">
                <a:latin typeface="Lucida Sans Unicode"/>
                <a:cs typeface="Lucida Sans Unicode"/>
              </a:rPr>
              <a:t>∗</a:t>
            </a:r>
            <a:r>
              <a:rPr dirty="0" sz="1200" spc="-114">
                <a:latin typeface="Lucida Sans Unicode"/>
                <a:cs typeface="Lucida Sans Unicode"/>
              </a:rPr>
              <a:t> </a:t>
            </a:r>
            <a:r>
              <a:rPr dirty="0" sz="1200" spc="-20">
                <a:latin typeface="Calibri"/>
                <a:cs typeface="Calibri"/>
              </a:rPr>
              <a:t>10</a:t>
            </a:r>
            <a:r>
              <a:rPr dirty="0" baseline="31250" sz="1200" spc="-30">
                <a:latin typeface="Calibri"/>
                <a:cs typeface="Calibri"/>
              </a:rPr>
              <a:t>3</a:t>
            </a:r>
            <a:r>
              <a:rPr dirty="0" sz="1200" spc="-20">
                <a:latin typeface="Calibri"/>
                <a:cs typeface="Calibri"/>
              </a:rPr>
              <a:t>)</a:t>
            </a:r>
            <a:r>
              <a:rPr dirty="0" sz="1200" spc="-20" i="1">
                <a:latin typeface="Calibri"/>
                <a:cs typeface="Calibri"/>
              </a:rPr>
              <a:t>,</a:t>
            </a:r>
            <a:r>
              <a:rPr dirty="0" sz="1200" i="1">
                <a:latin typeface="Calibri"/>
                <a:cs typeface="Calibri"/>
              </a:rPr>
              <a:t>	</a:t>
            </a:r>
            <a:r>
              <a:rPr dirty="0" sz="1200" spc="-20">
                <a:latin typeface="Calibri"/>
                <a:cs typeface="Calibri"/>
              </a:rPr>
              <a:t>45</a:t>
            </a:r>
            <a:r>
              <a:rPr dirty="0" sz="1200" spc="-20" i="1">
                <a:latin typeface="Calibri"/>
                <a:cs typeface="Calibri"/>
              </a:rPr>
              <a:t>e</a:t>
            </a:r>
            <a:r>
              <a:rPr dirty="0" sz="1200" spc="-50" i="1">
                <a:latin typeface="Calibri"/>
                <a:cs typeface="Calibri"/>
              </a:rPr>
              <a:t> </a:t>
            </a:r>
            <a:r>
              <a:rPr dirty="0" sz="1200" spc="-35">
                <a:latin typeface="Lucida Sans Unicode"/>
                <a:cs typeface="Lucida Sans Unicode"/>
              </a:rPr>
              <a:t>−</a:t>
            </a:r>
            <a:r>
              <a:rPr dirty="0" sz="1200" spc="-114">
                <a:latin typeface="Lucida Sans Unicode"/>
                <a:cs typeface="Lucida Sans Unicode"/>
              </a:rPr>
              <a:t> </a:t>
            </a:r>
            <a:r>
              <a:rPr dirty="0" sz="1200">
                <a:latin typeface="Calibri"/>
                <a:cs typeface="Calibri"/>
              </a:rPr>
              <a:t>2</a:t>
            </a:r>
            <a:r>
              <a:rPr dirty="0" sz="1200" spc="85">
                <a:latin typeface="Calibri"/>
                <a:cs typeface="Calibri"/>
              </a:rPr>
              <a:t> </a:t>
            </a:r>
            <a:r>
              <a:rPr dirty="0" sz="1200" spc="75">
                <a:latin typeface="Calibri"/>
                <a:cs typeface="Calibri"/>
              </a:rPr>
              <a:t>(</a:t>
            </a:r>
            <a:r>
              <a:rPr dirty="0" sz="1200" spc="75">
                <a:latin typeface="Lucida Sans Unicode"/>
                <a:cs typeface="Lucida Sans Unicode"/>
              </a:rPr>
              <a:t>⇐</a:t>
            </a:r>
            <a:r>
              <a:rPr dirty="0" sz="1200" spc="-70">
                <a:latin typeface="Lucida Sans Unicode"/>
                <a:cs typeface="Lucida Sans Unicode"/>
              </a:rPr>
              <a:t> </a:t>
            </a:r>
            <a:r>
              <a:rPr dirty="0" sz="1200">
                <a:latin typeface="Calibri"/>
                <a:cs typeface="Calibri"/>
              </a:rPr>
              <a:t>45</a:t>
            </a:r>
            <a:r>
              <a:rPr dirty="0" sz="1200" spc="-20">
                <a:latin typeface="Calibri"/>
                <a:cs typeface="Calibri"/>
              </a:rPr>
              <a:t> </a:t>
            </a:r>
            <a:r>
              <a:rPr dirty="0" sz="1200" spc="-365">
                <a:latin typeface="Lucida Sans Unicode"/>
                <a:cs typeface="Lucida Sans Unicode"/>
              </a:rPr>
              <a:t>∗</a:t>
            </a:r>
            <a:r>
              <a:rPr dirty="0" sz="1200" spc="-114">
                <a:latin typeface="Lucida Sans Unicode"/>
                <a:cs typeface="Lucida Sans Unicode"/>
              </a:rPr>
              <a:t> </a:t>
            </a:r>
            <a:r>
              <a:rPr dirty="0" sz="1200" spc="-10">
                <a:latin typeface="Calibri"/>
                <a:cs typeface="Calibri"/>
              </a:rPr>
              <a:t>10</a:t>
            </a:r>
            <a:r>
              <a:rPr dirty="0" baseline="31250" sz="1200" spc="-15" i="1">
                <a:latin typeface="Verdana"/>
                <a:cs typeface="Verdana"/>
              </a:rPr>
              <a:t>−</a:t>
            </a:r>
            <a:r>
              <a:rPr dirty="0" baseline="31250" sz="1200" spc="-15">
                <a:latin typeface="Calibri"/>
                <a:cs typeface="Calibri"/>
              </a:rPr>
              <a:t>2</a:t>
            </a:r>
            <a:r>
              <a:rPr dirty="0" sz="1200" spc="-10">
                <a:latin typeface="Calibri"/>
                <a:cs typeface="Calibri"/>
              </a:rPr>
              <a:t>)</a:t>
            </a:r>
            <a:endParaRPr sz="1200">
              <a:latin typeface="Calibri"/>
              <a:cs typeface="Calibri"/>
            </a:endParaRPr>
          </a:p>
          <a:p>
            <a:pPr marL="127000">
              <a:lnSpc>
                <a:spcPct val="100000"/>
              </a:lnSpc>
              <a:spcBef>
                <a:spcPts val="1425"/>
              </a:spcBef>
            </a:pPr>
            <a:r>
              <a:rPr dirty="0" sz="1200" spc="305" i="1">
                <a:latin typeface="Calibri"/>
                <a:cs typeface="Calibri"/>
              </a:rPr>
              <a:t>&lt;</a:t>
            </a:r>
            <a:r>
              <a:rPr dirty="0" sz="1200" spc="110" i="1">
                <a:latin typeface="Calibri"/>
                <a:cs typeface="Calibri"/>
              </a:rPr>
              <a:t> </a:t>
            </a:r>
            <a:r>
              <a:rPr dirty="0" sz="1200" spc="70" i="1">
                <a:latin typeface="Calibri"/>
                <a:cs typeface="Calibri"/>
              </a:rPr>
              <a:t>floatnum</a:t>
            </a:r>
            <a:r>
              <a:rPr dirty="0" sz="1200" spc="110" i="1">
                <a:latin typeface="Calibri"/>
                <a:cs typeface="Calibri"/>
              </a:rPr>
              <a:t> </a:t>
            </a:r>
            <a:r>
              <a:rPr dirty="0" sz="1200" spc="200" i="1">
                <a:latin typeface="Calibri"/>
                <a:cs typeface="Calibri"/>
              </a:rPr>
              <a:t>&gt;</a:t>
            </a:r>
            <a:r>
              <a:rPr dirty="0" sz="1200" spc="200">
                <a:latin typeface="Calibri"/>
                <a:cs typeface="Calibri"/>
              </a:rPr>
              <a:t>:=</a:t>
            </a:r>
            <a:r>
              <a:rPr dirty="0" sz="1200" spc="145">
                <a:latin typeface="Calibri"/>
                <a:cs typeface="Calibri"/>
              </a:rPr>
              <a:t>  </a:t>
            </a:r>
            <a:r>
              <a:rPr dirty="0" sz="1200">
                <a:latin typeface="Calibri"/>
                <a:cs typeface="Calibri"/>
              </a:rPr>
              <a:t>(</a:t>
            </a:r>
            <a:r>
              <a:rPr dirty="0" baseline="31250" sz="1200" i="1">
                <a:latin typeface="Verdana"/>
                <a:cs typeface="Verdana"/>
              </a:rPr>
              <a:t>′</a:t>
            </a:r>
            <a:r>
              <a:rPr dirty="0" sz="1200">
                <a:latin typeface="Lucida Sans Unicode"/>
                <a:cs typeface="Lucida Sans Unicode"/>
              </a:rPr>
              <a:t>±</a:t>
            </a:r>
            <a:r>
              <a:rPr dirty="0" baseline="31250" sz="1200" i="1">
                <a:latin typeface="Verdana"/>
                <a:cs typeface="Verdana"/>
              </a:rPr>
              <a:t>′</a:t>
            </a:r>
            <a:r>
              <a:rPr dirty="0" sz="1200">
                <a:latin typeface="Calibri"/>
                <a:cs typeface="Calibri"/>
              </a:rPr>
              <a:t>)?</a:t>
            </a:r>
            <a:r>
              <a:rPr dirty="0" sz="1200" spc="114">
                <a:latin typeface="Calibri"/>
                <a:cs typeface="Calibri"/>
              </a:rPr>
              <a:t> </a:t>
            </a:r>
            <a:r>
              <a:rPr dirty="0" sz="1200" spc="305" i="1">
                <a:latin typeface="Calibri"/>
                <a:cs typeface="Calibri"/>
              </a:rPr>
              <a:t>&lt;</a:t>
            </a:r>
            <a:r>
              <a:rPr dirty="0" sz="1200" spc="114" i="1">
                <a:latin typeface="Calibri"/>
                <a:cs typeface="Calibri"/>
              </a:rPr>
              <a:t> </a:t>
            </a:r>
            <a:r>
              <a:rPr dirty="0" sz="1200" i="1">
                <a:latin typeface="Calibri"/>
                <a:cs typeface="Calibri"/>
              </a:rPr>
              <a:t>number</a:t>
            </a:r>
            <a:r>
              <a:rPr dirty="0" sz="1200" spc="145" i="1">
                <a:latin typeface="Calibri"/>
                <a:cs typeface="Calibri"/>
              </a:rPr>
              <a:t> </a:t>
            </a:r>
            <a:r>
              <a:rPr dirty="0" sz="1200" spc="305" i="1">
                <a:latin typeface="Calibri"/>
                <a:cs typeface="Calibri"/>
              </a:rPr>
              <a:t>&gt;</a:t>
            </a:r>
            <a:r>
              <a:rPr dirty="0" sz="1200" spc="110" i="1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(</a:t>
            </a:r>
            <a:r>
              <a:rPr dirty="0" baseline="31250" sz="1200" i="1">
                <a:latin typeface="Verdana"/>
                <a:cs typeface="Verdana"/>
              </a:rPr>
              <a:t>′</a:t>
            </a:r>
            <a:r>
              <a:rPr dirty="0" sz="1200" i="1">
                <a:latin typeface="Calibri"/>
                <a:cs typeface="Calibri"/>
              </a:rPr>
              <a:t>.</a:t>
            </a:r>
            <a:r>
              <a:rPr dirty="0" baseline="31250" sz="1200" i="1">
                <a:latin typeface="Verdana"/>
                <a:cs typeface="Verdana"/>
              </a:rPr>
              <a:t>′</a:t>
            </a:r>
            <a:r>
              <a:rPr dirty="0" baseline="31250" sz="1200" spc="247" i="1">
                <a:latin typeface="Verdana"/>
                <a:cs typeface="Verdana"/>
              </a:rPr>
              <a:t>  </a:t>
            </a:r>
            <a:r>
              <a:rPr dirty="0" sz="1200" spc="305" i="1">
                <a:latin typeface="Calibri"/>
                <a:cs typeface="Calibri"/>
              </a:rPr>
              <a:t>&lt;</a:t>
            </a:r>
            <a:r>
              <a:rPr dirty="0" sz="1200" spc="114" i="1">
                <a:latin typeface="Calibri"/>
                <a:cs typeface="Calibri"/>
              </a:rPr>
              <a:t> </a:t>
            </a:r>
            <a:r>
              <a:rPr dirty="0" sz="1200" i="1">
                <a:latin typeface="Calibri"/>
                <a:cs typeface="Calibri"/>
              </a:rPr>
              <a:t>number</a:t>
            </a:r>
            <a:r>
              <a:rPr dirty="0" sz="1200" spc="150" i="1">
                <a:latin typeface="Calibri"/>
                <a:cs typeface="Calibri"/>
              </a:rPr>
              <a:t> </a:t>
            </a:r>
            <a:r>
              <a:rPr dirty="0" sz="1200" spc="130" i="1">
                <a:latin typeface="Calibri"/>
                <a:cs typeface="Calibri"/>
              </a:rPr>
              <a:t>&gt;</a:t>
            </a:r>
            <a:r>
              <a:rPr dirty="0" sz="1200" spc="130">
                <a:latin typeface="Calibri"/>
                <a:cs typeface="Calibri"/>
              </a:rPr>
              <a:t>)?</a:t>
            </a:r>
            <a:r>
              <a:rPr dirty="0" sz="1200" spc="17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(</a:t>
            </a:r>
            <a:r>
              <a:rPr dirty="0" baseline="31250" sz="1200" i="1">
                <a:latin typeface="Verdana"/>
                <a:cs typeface="Verdana"/>
              </a:rPr>
              <a:t>′</a:t>
            </a:r>
            <a:r>
              <a:rPr dirty="0" sz="1200">
                <a:latin typeface="Calibri"/>
                <a:cs typeface="Calibri"/>
              </a:rPr>
              <a:t>[</a:t>
            </a:r>
            <a:r>
              <a:rPr dirty="0" sz="1200" i="1">
                <a:latin typeface="Calibri"/>
                <a:cs typeface="Calibri"/>
              </a:rPr>
              <a:t>Ee</a:t>
            </a:r>
            <a:r>
              <a:rPr dirty="0" sz="1200">
                <a:latin typeface="Calibri"/>
                <a:cs typeface="Calibri"/>
              </a:rPr>
              <a:t>]</a:t>
            </a:r>
            <a:r>
              <a:rPr dirty="0" baseline="31250" sz="1200" i="1">
                <a:latin typeface="Verdana"/>
                <a:cs typeface="Verdana"/>
              </a:rPr>
              <a:t>′</a:t>
            </a:r>
            <a:r>
              <a:rPr dirty="0" baseline="31250" sz="1200" spc="300" i="1">
                <a:latin typeface="Verdana"/>
                <a:cs typeface="Verdana"/>
              </a:rPr>
              <a:t>  </a:t>
            </a:r>
            <a:r>
              <a:rPr dirty="0" sz="1200">
                <a:latin typeface="Calibri"/>
                <a:cs typeface="Calibri"/>
              </a:rPr>
              <a:t>(</a:t>
            </a:r>
            <a:r>
              <a:rPr dirty="0" baseline="31250" sz="1200" i="1">
                <a:latin typeface="Verdana"/>
                <a:cs typeface="Verdana"/>
              </a:rPr>
              <a:t>′</a:t>
            </a:r>
            <a:r>
              <a:rPr dirty="0" sz="1200">
                <a:latin typeface="Lucida Sans Unicode"/>
                <a:cs typeface="Lucida Sans Unicode"/>
              </a:rPr>
              <a:t>±</a:t>
            </a:r>
            <a:r>
              <a:rPr dirty="0" baseline="31250" sz="1200" i="1">
                <a:latin typeface="Verdana"/>
                <a:cs typeface="Verdana"/>
              </a:rPr>
              <a:t>′</a:t>
            </a:r>
            <a:r>
              <a:rPr dirty="0" sz="1200">
                <a:latin typeface="Calibri"/>
                <a:cs typeface="Calibri"/>
              </a:rPr>
              <a:t>)?</a:t>
            </a:r>
            <a:r>
              <a:rPr dirty="0" sz="1200" spc="145">
                <a:latin typeface="Calibri"/>
                <a:cs typeface="Calibri"/>
              </a:rPr>
              <a:t>  </a:t>
            </a:r>
            <a:r>
              <a:rPr dirty="0" sz="1200" spc="305" i="1">
                <a:latin typeface="Calibri"/>
                <a:cs typeface="Calibri"/>
              </a:rPr>
              <a:t>&lt;</a:t>
            </a:r>
            <a:r>
              <a:rPr dirty="0" sz="1200" spc="114" i="1">
                <a:latin typeface="Calibri"/>
                <a:cs typeface="Calibri"/>
              </a:rPr>
              <a:t> </a:t>
            </a:r>
            <a:r>
              <a:rPr dirty="0" sz="1200" i="1">
                <a:latin typeface="Calibri"/>
                <a:cs typeface="Calibri"/>
              </a:rPr>
              <a:t>number</a:t>
            </a:r>
            <a:r>
              <a:rPr dirty="0" sz="1200" spc="150" i="1">
                <a:latin typeface="Calibri"/>
                <a:cs typeface="Calibri"/>
              </a:rPr>
              <a:t> </a:t>
            </a:r>
            <a:r>
              <a:rPr dirty="0" sz="1200" spc="105" i="1">
                <a:latin typeface="Calibri"/>
                <a:cs typeface="Calibri"/>
              </a:rPr>
              <a:t>&gt;</a:t>
            </a:r>
            <a:r>
              <a:rPr dirty="0" sz="1200" spc="105">
                <a:latin typeface="Calibri"/>
                <a:cs typeface="Calibri"/>
              </a:rPr>
              <a:t>)?</a:t>
            </a:r>
            <a:endParaRPr sz="1200">
              <a:latin typeface="Calibri"/>
              <a:cs typeface="Calibri"/>
            </a:endParaRPr>
          </a:p>
          <a:p>
            <a:pPr marL="126364">
              <a:lnSpc>
                <a:spcPct val="100000"/>
              </a:lnSpc>
              <a:spcBef>
                <a:spcPts val="1420"/>
              </a:spcBef>
            </a:pPr>
            <a:r>
              <a:rPr dirty="0" sz="1200" spc="305" i="1">
                <a:latin typeface="Calibri"/>
                <a:cs typeface="Calibri"/>
              </a:rPr>
              <a:t>&lt;</a:t>
            </a:r>
            <a:r>
              <a:rPr dirty="0" sz="1200" spc="80" i="1">
                <a:latin typeface="Calibri"/>
                <a:cs typeface="Calibri"/>
              </a:rPr>
              <a:t> </a:t>
            </a:r>
            <a:r>
              <a:rPr dirty="0" sz="1200" i="1">
                <a:latin typeface="Calibri"/>
                <a:cs typeface="Calibri"/>
              </a:rPr>
              <a:t>number</a:t>
            </a:r>
            <a:r>
              <a:rPr dirty="0" sz="1200" spc="110" i="1">
                <a:latin typeface="Calibri"/>
                <a:cs typeface="Calibri"/>
              </a:rPr>
              <a:t> </a:t>
            </a:r>
            <a:r>
              <a:rPr dirty="0" sz="1200" spc="200" i="1">
                <a:latin typeface="Calibri"/>
                <a:cs typeface="Calibri"/>
              </a:rPr>
              <a:t>&gt;</a:t>
            </a:r>
            <a:r>
              <a:rPr dirty="0" sz="1200" spc="200">
                <a:latin typeface="Calibri"/>
                <a:cs typeface="Calibri"/>
              </a:rPr>
              <a:t>:=</a:t>
            </a:r>
            <a:r>
              <a:rPr dirty="0" sz="1200" spc="110">
                <a:latin typeface="Calibri"/>
                <a:cs typeface="Calibri"/>
              </a:rPr>
              <a:t>  </a:t>
            </a:r>
            <a:r>
              <a:rPr dirty="0" baseline="31250" sz="1200" spc="-15" i="1">
                <a:latin typeface="Verdana"/>
                <a:cs typeface="Verdana"/>
              </a:rPr>
              <a:t>′</a:t>
            </a:r>
            <a:r>
              <a:rPr dirty="0" sz="1200" spc="-10">
                <a:latin typeface="Calibri"/>
                <a:cs typeface="Calibri"/>
              </a:rPr>
              <a:t>[0</a:t>
            </a:r>
            <a:r>
              <a:rPr dirty="0" sz="1200" spc="20">
                <a:latin typeface="Calibri"/>
                <a:cs typeface="Calibri"/>
              </a:rPr>
              <a:t> </a:t>
            </a:r>
            <a:r>
              <a:rPr dirty="0" sz="1200" spc="-35">
                <a:latin typeface="Lucida Sans Unicode"/>
                <a:cs typeface="Lucida Sans Unicode"/>
              </a:rPr>
              <a:t>−</a:t>
            </a:r>
            <a:r>
              <a:rPr dirty="0" sz="1200" spc="-100">
                <a:latin typeface="Lucida Sans Unicode"/>
                <a:cs typeface="Lucida Sans Unicode"/>
              </a:rPr>
              <a:t> </a:t>
            </a:r>
            <a:r>
              <a:rPr dirty="0" sz="1200" spc="-20">
                <a:latin typeface="Calibri"/>
                <a:cs typeface="Calibri"/>
              </a:rPr>
              <a:t>9]+</a:t>
            </a:r>
            <a:r>
              <a:rPr dirty="0" baseline="31250" sz="1200" spc="-30" i="1">
                <a:latin typeface="Verdana"/>
                <a:cs typeface="Verdana"/>
              </a:rPr>
              <a:t>′</a:t>
            </a:r>
            <a:endParaRPr baseline="31250" sz="1200">
              <a:latin typeface="Verdana"/>
              <a:cs typeface="Verdana"/>
            </a:endParaRPr>
          </a:p>
          <a:p>
            <a:pPr>
              <a:lnSpc>
                <a:spcPct val="100000"/>
              </a:lnSpc>
            </a:pPr>
            <a:endParaRPr sz="1200">
              <a:latin typeface="Verdana"/>
              <a:cs typeface="Verdana"/>
            </a:endParaRPr>
          </a:p>
          <a:p>
            <a:pPr>
              <a:lnSpc>
                <a:spcPct val="100000"/>
              </a:lnSpc>
              <a:spcBef>
                <a:spcPts val="305"/>
              </a:spcBef>
            </a:pPr>
            <a:endParaRPr sz="1200">
              <a:latin typeface="Verdana"/>
              <a:cs typeface="Verdana"/>
            </a:endParaRPr>
          </a:p>
          <a:p>
            <a:pPr lvl="2" marL="753110" indent="-626745">
              <a:lnSpc>
                <a:spcPct val="100000"/>
              </a:lnSpc>
              <a:buFont typeface="Calibri"/>
              <a:buAutoNum type="arabicPeriod" startAt="2"/>
              <a:tabLst>
                <a:tab pos="753110" algn="l"/>
              </a:tabLst>
            </a:pPr>
            <a:r>
              <a:rPr dirty="0" sz="1400" spc="155" b="1">
                <a:latin typeface="Calibri"/>
                <a:cs typeface="Calibri"/>
              </a:rPr>
              <a:t>Syntax</a:t>
            </a:r>
            <a:r>
              <a:rPr dirty="0" sz="1400" spc="235" b="1">
                <a:latin typeface="Calibri"/>
                <a:cs typeface="Calibri"/>
              </a:rPr>
              <a:t> </a:t>
            </a:r>
            <a:r>
              <a:rPr dirty="0" sz="1400" spc="110" b="1">
                <a:latin typeface="Calibri"/>
                <a:cs typeface="Calibri"/>
              </a:rPr>
              <a:t>graphs</a:t>
            </a:r>
            <a:endParaRPr sz="1400">
              <a:latin typeface="Calibri"/>
              <a:cs typeface="Calibri"/>
            </a:endParaRPr>
          </a:p>
          <a:p>
            <a:pPr lvl="3" marL="498475" indent="-148590">
              <a:lnSpc>
                <a:spcPct val="100000"/>
              </a:lnSpc>
              <a:spcBef>
                <a:spcPts val="1380"/>
              </a:spcBef>
              <a:buFont typeface="Arial MT"/>
              <a:buChar char="•"/>
              <a:tabLst>
                <a:tab pos="498475" algn="l"/>
              </a:tabLst>
            </a:pPr>
            <a:r>
              <a:rPr dirty="0" sz="1200">
                <a:latin typeface="Calibri"/>
                <a:cs typeface="Calibri"/>
              </a:rPr>
              <a:t>Circle</a:t>
            </a:r>
            <a:r>
              <a:rPr dirty="0" sz="1200" spc="21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around</a:t>
            </a:r>
            <a:r>
              <a:rPr dirty="0" sz="1200" spc="220">
                <a:latin typeface="Calibri"/>
                <a:cs typeface="Calibri"/>
              </a:rPr>
              <a:t> </a:t>
            </a:r>
            <a:r>
              <a:rPr dirty="0" sz="1200" spc="95">
                <a:latin typeface="Calibri"/>
                <a:cs typeface="Calibri"/>
              </a:rPr>
              <a:t>terminal</a:t>
            </a:r>
            <a:r>
              <a:rPr dirty="0" sz="1200" spc="114">
                <a:latin typeface="Calibri"/>
                <a:cs typeface="Calibri"/>
              </a:rPr>
              <a:t>  </a:t>
            </a:r>
            <a:r>
              <a:rPr dirty="0" sz="1200" spc="-10">
                <a:latin typeface="Calibri"/>
                <a:cs typeface="Calibri"/>
              </a:rPr>
              <a:t>symbols.</a:t>
            </a:r>
            <a:endParaRPr sz="1200">
              <a:latin typeface="Calibri"/>
              <a:cs typeface="Calibri"/>
            </a:endParaRPr>
          </a:p>
          <a:p>
            <a:pPr lvl="3" marL="498475" indent="-148590">
              <a:lnSpc>
                <a:spcPct val="100000"/>
              </a:lnSpc>
              <a:spcBef>
                <a:spcPts val="955"/>
              </a:spcBef>
              <a:buFont typeface="Arial MT"/>
              <a:buChar char="•"/>
              <a:tabLst>
                <a:tab pos="498475" algn="l"/>
              </a:tabLst>
            </a:pPr>
            <a:r>
              <a:rPr dirty="0" sz="1200">
                <a:latin typeface="Calibri"/>
                <a:cs typeface="Calibri"/>
              </a:rPr>
              <a:t>Use</a:t>
            </a:r>
            <a:r>
              <a:rPr dirty="0" sz="1200" spc="16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rectangles</a:t>
            </a:r>
            <a:r>
              <a:rPr dirty="0" sz="1200" spc="17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for</a:t>
            </a:r>
            <a:r>
              <a:rPr dirty="0" sz="1200" spc="175">
                <a:latin typeface="Calibri"/>
                <a:cs typeface="Calibri"/>
              </a:rPr>
              <a:t> </a:t>
            </a:r>
            <a:r>
              <a:rPr dirty="0" sz="1200" i="1">
                <a:latin typeface="Calibri"/>
                <a:cs typeface="Calibri"/>
              </a:rPr>
              <a:t>non-terminal</a:t>
            </a:r>
            <a:r>
              <a:rPr dirty="0" sz="1200" spc="210" i="1">
                <a:latin typeface="Calibri"/>
                <a:cs typeface="Calibri"/>
              </a:rPr>
              <a:t> </a:t>
            </a:r>
            <a:r>
              <a:rPr dirty="0" sz="1200" spc="-10" i="1">
                <a:latin typeface="Calibri"/>
                <a:cs typeface="Calibri"/>
              </a:rPr>
              <a:t>symbols</a:t>
            </a:r>
            <a:r>
              <a:rPr dirty="0" sz="1200" spc="-10">
                <a:latin typeface="Calibri"/>
                <a:cs typeface="Calibri"/>
              </a:rPr>
              <a:t>.</a:t>
            </a:r>
            <a:endParaRPr sz="1200">
              <a:latin typeface="Calibri"/>
              <a:cs typeface="Calibri"/>
            </a:endParaRPr>
          </a:p>
          <a:p>
            <a:pPr lvl="3" marL="498475" indent="-148590">
              <a:lnSpc>
                <a:spcPct val="100000"/>
              </a:lnSpc>
              <a:spcBef>
                <a:spcPts val="955"/>
              </a:spcBef>
              <a:buFont typeface="Arial MT"/>
              <a:buChar char="•"/>
              <a:tabLst>
                <a:tab pos="498475" algn="l"/>
              </a:tabLst>
            </a:pPr>
            <a:r>
              <a:rPr dirty="0" sz="1200">
                <a:latin typeface="Calibri"/>
                <a:cs typeface="Calibri"/>
              </a:rPr>
              <a:t>Use</a:t>
            </a:r>
            <a:r>
              <a:rPr dirty="0" sz="1200" spc="114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backward</a:t>
            </a:r>
            <a:r>
              <a:rPr dirty="0" sz="1200" spc="114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arrows</a:t>
            </a:r>
            <a:r>
              <a:rPr dirty="0" sz="1200" spc="114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to</a:t>
            </a:r>
            <a:r>
              <a:rPr dirty="0" sz="1200" spc="12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show</a:t>
            </a:r>
            <a:r>
              <a:rPr dirty="0" sz="1200" spc="114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that</a:t>
            </a:r>
            <a:r>
              <a:rPr dirty="0" sz="1200" spc="114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an</a:t>
            </a:r>
            <a:r>
              <a:rPr dirty="0" sz="1200" spc="114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area</a:t>
            </a:r>
            <a:r>
              <a:rPr dirty="0" sz="1200" spc="12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can</a:t>
            </a:r>
            <a:r>
              <a:rPr dirty="0" sz="1200" spc="114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be</a:t>
            </a:r>
            <a:r>
              <a:rPr dirty="0" sz="1200" spc="12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traversed</a:t>
            </a:r>
            <a:r>
              <a:rPr dirty="0" sz="1200" spc="114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several</a:t>
            </a:r>
            <a:r>
              <a:rPr dirty="0" sz="1200" spc="120">
                <a:latin typeface="Calibri"/>
                <a:cs typeface="Calibri"/>
              </a:rPr>
              <a:t> </a:t>
            </a:r>
            <a:r>
              <a:rPr dirty="0" sz="1200" spc="-10">
                <a:latin typeface="Calibri"/>
                <a:cs typeface="Calibri"/>
              </a:rPr>
              <a:t>times.</a:t>
            </a:r>
            <a:endParaRPr sz="1200">
              <a:latin typeface="Calibri"/>
              <a:cs typeface="Calibri"/>
            </a:endParaRPr>
          </a:p>
          <a:p>
            <a:pPr lvl="3" marL="498475" indent="-148590">
              <a:lnSpc>
                <a:spcPct val="100000"/>
              </a:lnSpc>
              <a:spcBef>
                <a:spcPts val="955"/>
              </a:spcBef>
              <a:buFont typeface="Arial MT"/>
              <a:buChar char="•"/>
              <a:tabLst>
                <a:tab pos="498475" algn="l"/>
              </a:tabLst>
            </a:pPr>
            <a:r>
              <a:rPr dirty="0" sz="1200">
                <a:latin typeface="Calibri"/>
                <a:cs typeface="Calibri"/>
              </a:rPr>
              <a:t>Use</a:t>
            </a:r>
            <a:r>
              <a:rPr dirty="0" sz="1200" spc="13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forward</a:t>
            </a:r>
            <a:r>
              <a:rPr dirty="0" sz="1200" spc="14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arrows</a:t>
            </a:r>
            <a:r>
              <a:rPr dirty="0" sz="1200" spc="14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parallel</a:t>
            </a:r>
            <a:r>
              <a:rPr dirty="0" sz="1200" spc="14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to</a:t>
            </a:r>
            <a:r>
              <a:rPr dirty="0" sz="1200" spc="14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the</a:t>
            </a:r>
            <a:r>
              <a:rPr dirty="0" sz="1200" spc="14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symbol</a:t>
            </a:r>
            <a:r>
              <a:rPr dirty="0" sz="1200" spc="14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to</a:t>
            </a:r>
            <a:r>
              <a:rPr dirty="0" sz="1200" spc="14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skip</a:t>
            </a:r>
            <a:r>
              <a:rPr dirty="0" sz="1200" spc="140">
                <a:latin typeface="Calibri"/>
                <a:cs typeface="Calibri"/>
              </a:rPr>
              <a:t> </a:t>
            </a:r>
            <a:r>
              <a:rPr dirty="0" sz="1200" spc="-10">
                <a:latin typeface="Calibri"/>
                <a:cs typeface="Calibri"/>
              </a:rPr>
              <a:t>areas.</a:t>
            </a:r>
            <a:endParaRPr sz="12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1065"/>
              </a:spcBef>
            </a:pPr>
            <a:endParaRPr sz="1200">
              <a:latin typeface="Calibri"/>
              <a:cs typeface="Calibri"/>
            </a:endParaRPr>
          </a:p>
          <a:p>
            <a:pPr marL="126364">
              <a:lnSpc>
                <a:spcPct val="100000"/>
              </a:lnSpc>
              <a:spcBef>
                <a:spcPts val="5"/>
              </a:spcBef>
            </a:pPr>
            <a:r>
              <a:rPr dirty="0" sz="1200">
                <a:latin typeface="Calibri"/>
                <a:cs typeface="Calibri"/>
              </a:rPr>
              <a:t>1.</a:t>
            </a:r>
            <a:r>
              <a:rPr dirty="0" sz="1200" spc="36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Example:</a:t>
            </a:r>
            <a:r>
              <a:rPr dirty="0" sz="1200" spc="36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the</a:t>
            </a:r>
            <a:r>
              <a:rPr dirty="0" sz="1200" spc="19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minimal</a:t>
            </a:r>
            <a:r>
              <a:rPr dirty="0" sz="1200" spc="204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pocket</a:t>
            </a:r>
            <a:r>
              <a:rPr dirty="0" sz="1200" spc="195">
                <a:latin typeface="Calibri"/>
                <a:cs typeface="Calibri"/>
              </a:rPr>
              <a:t> </a:t>
            </a:r>
            <a:r>
              <a:rPr dirty="0" sz="1200" spc="-10">
                <a:latin typeface="Calibri"/>
                <a:cs typeface="Calibri"/>
              </a:rPr>
              <a:t>calculator:</a:t>
            </a:r>
            <a:endParaRPr sz="1200">
              <a:latin typeface="Calibri"/>
              <a:cs typeface="Calibri"/>
            </a:endParaRPr>
          </a:p>
          <a:p>
            <a:pPr marL="126364">
              <a:lnSpc>
                <a:spcPct val="100000"/>
              </a:lnSpc>
            </a:pPr>
            <a:r>
              <a:rPr dirty="0" sz="1200" spc="65">
                <a:latin typeface="Calibri"/>
                <a:cs typeface="Calibri"/>
              </a:rPr>
              <a:t>The</a:t>
            </a:r>
            <a:r>
              <a:rPr dirty="0" sz="1200" spc="235">
                <a:latin typeface="Calibri"/>
                <a:cs typeface="Calibri"/>
              </a:rPr>
              <a:t> </a:t>
            </a:r>
            <a:r>
              <a:rPr dirty="0" sz="1200" spc="-110">
                <a:latin typeface="Calibri"/>
                <a:cs typeface="Calibri"/>
              </a:rPr>
              <a:t>NUMBER</a:t>
            </a:r>
            <a:r>
              <a:rPr dirty="0" sz="1200" spc="23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is</a:t>
            </a:r>
            <a:r>
              <a:rPr dirty="0" sz="1200" spc="23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understood</a:t>
            </a:r>
            <a:r>
              <a:rPr dirty="0" sz="1200" spc="23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here</a:t>
            </a:r>
            <a:r>
              <a:rPr dirty="0" sz="1200" spc="23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as</a:t>
            </a:r>
            <a:r>
              <a:rPr dirty="0" sz="1200" spc="240">
                <a:latin typeface="Calibri"/>
                <a:cs typeface="Calibri"/>
              </a:rPr>
              <a:t> </a:t>
            </a:r>
            <a:r>
              <a:rPr dirty="0" sz="1200" spc="95">
                <a:latin typeface="Calibri"/>
                <a:cs typeface="Calibri"/>
              </a:rPr>
              <a:t>terminal</a:t>
            </a:r>
            <a:r>
              <a:rPr dirty="0" sz="1200" spc="32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symbol.</a:t>
            </a:r>
            <a:r>
              <a:rPr dirty="0" sz="1200" spc="170">
                <a:latin typeface="Calibri"/>
                <a:cs typeface="Calibri"/>
              </a:rPr>
              <a:t>  </a:t>
            </a:r>
            <a:r>
              <a:rPr dirty="0" sz="1200" spc="75">
                <a:latin typeface="Calibri"/>
                <a:cs typeface="Calibri"/>
              </a:rPr>
              <a:t>This</a:t>
            </a:r>
            <a:r>
              <a:rPr dirty="0" sz="1200" spc="24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could</a:t>
            </a:r>
            <a:r>
              <a:rPr dirty="0" sz="1200" spc="23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also</a:t>
            </a:r>
            <a:r>
              <a:rPr dirty="0" sz="1200" spc="24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be</a:t>
            </a:r>
            <a:r>
              <a:rPr dirty="0" sz="1200" spc="23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represented</a:t>
            </a:r>
            <a:r>
              <a:rPr dirty="0" sz="1200" spc="229">
                <a:latin typeface="Calibri"/>
                <a:cs typeface="Calibri"/>
              </a:rPr>
              <a:t> </a:t>
            </a:r>
            <a:r>
              <a:rPr dirty="0" sz="1200" spc="-10">
                <a:latin typeface="Calibri"/>
                <a:cs typeface="Calibri"/>
              </a:rPr>
              <a:t>differently,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3" name="object 3" descr=""/>
          <p:cNvSpPr txBox="1"/>
          <p:nvPr/>
        </p:nvSpPr>
        <p:spPr>
          <a:xfrm>
            <a:off x="573925" y="4996076"/>
            <a:ext cx="248920" cy="207645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200" spc="-20">
                <a:latin typeface="Calibri"/>
                <a:cs typeface="Calibri"/>
              </a:rPr>
              <a:t>e.g.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4" name="object 4" descr=""/>
          <p:cNvSpPr txBox="1"/>
          <p:nvPr/>
        </p:nvSpPr>
        <p:spPr>
          <a:xfrm>
            <a:off x="812152" y="5006251"/>
            <a:ext cx="614045" cy="233045"/>
          </a:xfrm>
          <a:prstGeom prst="rect">
            <a:avLst/>
          </a:prstGeom>
          <a:ln w="5054">
            <a:solidFill>
              <a:srgbClr val="000000"/>
            </a:solidFill>
          </a:ln>
        </p:spPr>
        <p:txBody>
          <a:bodyPr wrap="square" lIns="0" tIns="1905" rIns="0" bIns="0" rtlCol="0" vert="horz">
            <a:spAutoFit/>
          </a:bodyPr>
          <a:lstStyle/>
          <a:p>
            <a:pPr marL="40005">
              <a:lnSpc>
                <a:spcPct val="100000"/>
              </a:lnSpc>
              <a:spcBef>
                <a:spcPts val="15"/>
              </a:spcBef>
            </a:pPr>
            <a:r>
              <a:rPr dirty="0" sz="1200" spc="-10">
                <a:latin typeface="Calibri"/>
                <a:cs typeface="Calibri"/>
              </a:rPr>
              <a:t>[0</a:t>
            </a:r>
            <a:r>
              <a:rPr dirty="0" sz="1200" spc="-55">
                <a:latin typeface="Calibri"/>
                <a:cs typeface="Calibri"/>
              </a:rPr>
              <a:t> </a:t>
            </a:r>
            <a:r>
              <a:rPr dirty="0" sz="1200" spc="-35">
                <a:latin typeface="Lucida Sans Unicode"/>
                <a:cs typeface="Lucida Sans Unicode"/>
              </a:rPr>
              <a:t>−</a:t>
            </a:r>
            <a:r>
              <a:rPr dirty="0" sz="1200" spc="-114">
                <a:latin typeface="Lucida Sans Unicode"/>
                <a:cs typeface="Lucida Sans Unicode"/>
              </a:rPr>
              <a:t> </a:t>
            </a:r>
            <a:r>
              <a:rPr dirty="0" sz="1200" spc="50">
                <a:latin typeface="Calibri"/>
                <a:cs typeface="Calibri"/>
              </a:rPr>
              <a:t>9]+</a:t>
            </a:r>
            <a:endParaRPr sz="1200">
              <a:latin typeface="Calibri"/>
              <a:cs typeface="Calibri"/>
            </a:endParaRPr>
          </a:p>
        </p:txBody>
      </p:sp>
      <p:grpSp>
        <p:nvGrpSpPr>
          <p:cNvPr id="5" name="object 5" descr=""/>
          <p:cNvGrpSpPr/>
          <p:nvPr/>
        </p:nvGrpSpPr>
        <p:grpSpPr>
          <a:xfrm>
            <a:off x="2144641" y="5434194"/>
            <a:ext cx="583565" cy="231775"/>
            <a:chOff x="2144641" y="5434194"/>
            <a:chExt cx="583565" cy="231775"/>
          </a:xfrm>
        </p:grpSpPr>
        <p:pic>
          <p:nvPicPr>
            <p:cNvPr id="6" name="object 6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152261" y="5441814"/>
              <a:ext cx="567884" cy="216002"/>
            </a:xfrm>
            <a:prstGeom prst="rect">
              <a:avLst/>
            </a:prstGeom>
          </p:spPr>
        </p:pic>
        <p:sp>
          <p:nvSpPr>
            <p:cNvPr id="7" name="object 7" descr=""/>
            <p:cNvSpPr/>
            <p:nvPr/>
          </p:nvSpPr>
          <p:spPr>
            <a:xfrm>
              <a:off x="2152261" y="5441814"/>
              <a:ext cx="568325" cy="216535"/>
            </a:xfrm>
            <a:custGeom>
              <a:avLst/>
              <a:gdLst/>
              <a:ahLst/>
              <a:cxnLst/>
              <a:rect l="l" t="t" r="r" b="b"/>
              <a:pathLst>
                <a:path w="568325" h="216535">
                  <a:moveTo>
                    <a:pt x="459883" y="0"/>
                  </a:moveTo>
                  <a:lnTo>
                    <a:pt x="108001" y="0"/>
                  </a:lnTo>
                  <a:lnTo>
                    <a:pt x="65961" y="8487"/>
                  </a:lnTo>
                  <a:lnTo>
                    <a:pt x="31632" y="31632"/>
                  </a:lnTo>
                  <a:lnTo>
                    <a:pt x="8487" y="65962"/>
                  </a:lnTo>
                  <a:lnTo>
                    <a:pt x="0" y="108001"/>
                  </a:lnTo>
                  <a:lnTo>
                    <a:pt x="8487" y="150040"/>
                  </a:lnTo>
                  <a:lnTo>
                    <a:pt x="31632" y="184369"/>
                  </a:lnTo>
                  <a:lnTo>
                    <a:pt x="65961" y="207515"/>
                  </a:lnTo>
                  <a:lnTo>
                    <a:pt x="108001" y="216002"/>
                  </a:lnTo>
                  <a:lnTo>
                    <a:pt x="459883" y="216002"/>
                  </a:lnTo>
                  <a:lnTo>
                    <a:pt x="501922" y="207515"/>
                  </a:lnTo>
                  <a:lnTo>
                    <a:pt x="536251" y="184369"/>
                  </a:lnTo>
                  <a:lnTo>
                    <a:pt x="559397" y="150040"/>
                  </a:lnTo>
                  <a:lnTo>
                    <a:pt x="567884" y="108001"/>
                  </a:lnTo>
                  <a:lnTo>
                    <a:pt x="559397" y="65962"/>
                  </a:lnTo>
                  <a:lnTo>
                    <a:pt x="536251" y="31632"/>
                  </a:lnTo>
                  <a:lnTo>
                    <a:pt x="501922" y="8487"/>
                  </a:lnTo>
                  <a:lnTo>
                    <a:pt x="459883" y="0"/>
                  </a:lnTo>
                  <a:close/>
                </a:path>
              </a:pathLst>
            </a:custGeom>
            <a:ln w="15183">
              <a:solidFill>
                <a:srgbClr val="7F7F7F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8" name="object 8" descr=""/>
          <p:cNvSpPr txBox="1"/>
          <p:nvPr/>
        </p:nvSpPr>
        <p:spPr>
          <a:xfrm>
            <a:off x="2189086" y="5431698"/>
            <a:ext cx="494665" cy="207645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200" spc="-125">
                <a:latin typeface="Calibri"/>
                <a:cs typeface="Calibri"/>
              </a:rPr>
              <a:t>NUMBER</a:t>
            </a:r>
            <a:endParaRPr sz="1200">
              <a:latin typeface="Calibri"/>
              <a:cs typeface="Calibri"/>
            </a:endParaRPr>
          </a:p>
        </p:txBody>
      </p:sp>
      <p:grpSp>
        <p:nvGrpSpPr>
          <p:cNvPr id="9" name="object 9" descr=""/>
          <p:cNvGrpSpPr/>
          <p:nvPr/>
        </p:nvGrpSpPr>
        <p:grpSpPr>
          <a:xfrm>
            <a:off x="2320610" y="5917411"/>
            <a:ext cx="231775" cy="231775"/>
            <a:chOff x="2320610" y="5917411"/>
            <a:chExt cx="231775" cy="231775"/>
          </a:xfrm>
        </p:grpSpPr>
        <p:pic>
          <p:nvPicPr>
            <p:cNvPr id="10" name="object 10" descr="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328202" y="5925003"/>
              <a:ext cx="216002" cy="216002"/>
            </a:xfrm>
            <a:prstGeom prst="rect">
              <a:avLst/>
            </a:prstGeom>
          </p:spPr>
        </p:pic>
        <p:pic>
          <p:nvPicPr>
            <p:cNvPr id="11" name="object 11" descr="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2320610" y="5917411"/>
              <a:ext cx="231185" cy="231185"/>
            </a:xfrm>
            <a:prstGeom prst="rect">
              <a:avLst/>
            </a:prstGeom>
          </p:spPr>
        </p:pic>
      </p:grpSp>
      <p:sp>
        <p:nvSpPr>
          <p:cNvPr id="12" name="object 12" descr=""/>
          <p:cNvSpPr txBox="1"/>
          <p:nvPr/>
        </p:nvSpPr>
        <p:spPr>
          <a:xfrm>
            <a:off x="2365667" y="5906437"/>
            <a:ext cx="140970" cy="207645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200" spc="254">
                <a:latin typeface="Calibri"/>
                <a:cs typeface="Calibri"/>
              </a:rPr>
              <a:t>+</a:t>
            </a:r>
            <a:endParaRPr sz="1200">
              <a:latin typeface="Calibri"/>
              <a:cs typeface="Calibri"/>
            </a:endParaRPr>
          </a:p>
        </p:txBody>
      </p:sp>
      <p:grpSp>
        <p:nvGrpSpPr>
          <p:cNvPr id="13" name="object 13" descr=""/>
          <p:cNvGrpSpPr/>
          <p:nvPr/>
        </p:nvGrpSpPr>
        <p:grpSpPr>
          <a:xfrm>
            <a:off x="1291918" y="5911857"/>
            <a:ext cx="777240" cy="242570"/>
            <a:chOff x="1291918" y="5911857"/>
            <a:chExt cx="777240" cy="242570"/>
          </a:xfrm>
        </p:grpSpPr>
        <p:pic>
          <p:nvPicPr>
            <p:cNvPr id="14" name="object 14" descr="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299538" y="5919477"/>
              <a:ext cx="761477" cy="227053"/>
            </a:xfrm>
            <a:prstGeom prst="rect">
              <a:avLst/>
            </a:prstGeom>
          </p:spPr>
        </p:pic>
        <p:sp>
          <p:nvSpPr>
            <p:cNvPr id="15" name="object 15" descr=""/>
            <p:cNvSpPr/>
            <p:nvPr/>
          </p:nvSpPr>
          <p:spPr>
            <a:xfrm>
              <a:off x="1299538" y="5919477"/>
              <a:ext cx="762000" cy="227329"/>
            </a:xfrm>
            <a:custGeom>
              <a:avLst/>
              <a:gdLst/>
              <a:ahLst/>
              <a:cxnLst/>
              <a:rect l="l" t="t" r="r" b="b"/>
              <a:pathLst>
                <a:path w="762000" h="227329">
                  <a:moveTo>
                    <a:pt x="0" y="227053"/>
                  </a:moveTo>
                  <a:lnTo>
                    <a:pt x="761477" y="227053"/>
                  </a:lnTo>
                  <a:lnTo>
                    <a:pt x="761477" y="0"/>
                  </a:lnTo>
                  <a:lnTo>
                    <a:pt x="0" y="0"/>
                  </a:lnTo>
                  <a:lnTo>
                    <a:pt x="0" y="227053"/>
                  </a:lnTo>
                  <a:close/>
                </a:path>
              </a:pathLst>
            </a:custGeom>
            <a:ln w="15183">
              <a:solidFill>
                <a:srgbClr val="BF7F7F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6" name="object 16" descr=""/>
          <p:cNvSpPr txBox="1"/>
          <p:nvPr/>
        </p:nvSpPr>
        <p:spPr>
          <a:xfrm>
            <a:off x="1307130" y="5902932"/>
            <a:ext cx="746760" cy="207645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41910">
              <a:lnSpc>
                <a:spcPct val="100000"/>
              </a:lnSpc>
              <a:spcBef>
                <a:spcPts val="95"/>
              </a:spcBef>
            </a:pPr>
            <a:r>
              <a:rPr dirty="0" sz="1200" spc="-10" i="1">
                <a:latin typeface="Calibri"/>
                <a:cs typeface="Calibri"/>
              </a:rPr>
              <a:t>expression</a:t>
            </a:r>
            <a:endParaRPr sz="1200">
              <a:latin typeface="Calibri"/>
              <a:cs typeface="Calibri"/>
            </a:endParaRPr>
          </a:p>
        </p:txBody>
      </p:sp>
      <p:grpSp>
        <p:nvGrpSpPr>
          <p:cNvPr id="17" name="object 17" descr=""/>
          <p:cNvGrpSpPr/>
          <p:nvPr/>
        </p:nvGrpSpPr>
        <p:grpSpPr>
          <a:xfrm>
            <a:off x="2803770" y="5911857"/>
            <a:ext cx="777240" cy="242570"/>
            <a:chOff x="2803770" y="5911857"/>
            <a:chExt cx="777240" cy="242570"/>
          </a:xfrm>
        </p:grpSpPr>
        <p:pic>
          <p:nvPicPr>
            <p:cNvPr id="18" name="object 18" descr="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2811390" y="5919477"/>
              <a:ext cx="761477" cy="227053"/>
            </a:xfrm>
            <a:prstGeom prst="rect">
              <a:avLst/>
            </a:prstGeom>
          </p:spPr>
        </p:pic>
        <p:sp>
          <p:nvSpPr>
            <p:cNvPr id="19" name="object 19" descr=""/>
            <p:cNvSpPr/>
            <p:nvPr/>
          </p:nvSpPr>
          <p:spPr>
            <a:xfrm>
              <a:off x="2811390" y="5919477"/>
              <a:ext cx="762000" cy="227329"/>
            </a:xfrm>
            <a:custGeom>
              <a:avLst/>
              <a:gdLst/>
              <a:ahLst/>
              <a:cxnLst/>
              <a:rect l="l" t="t" r="r" b="b"/>
              <a:pathLst>
                <a:path w="762000" h="227329">
                  <a:moveTo>
                    <a:pt x="0" y="227053"/>
                  </a:moveTo>
                  <a:lnTo>
                    <a:pt x="761477" y="227053"/>
                  </a:lnTo>
                  <a:lnTo>
                    <a:pt x="761477" y="0"/>
                  </a:lnTo>
                  <a:lnTo>
                    <a:pt x="0" y="0"/>
                  </a:lnTo>
                  <a:lnTo>
                    <a:pt x="0" y="227053"/>
                  </a:lnTo>
                  <a:close/>
                </a:path>
              </a:pathLst>
            </a:custGeom>
            <a:ln w="15183">
              <a:solidFill>
                <a:srgbClr val="BF7F7F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20" name="object 20" descr=""/>
          <p:cNvSpPr txBox="1"/>
          <p:nvPr/>
        </p:nvSpPr>
        <p:spPr>
          <a:xfrm>
            <a:off x="2818982" y="5902932"/>
            <a:ext cx="746760" cy="207645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41910">
              <a:lnSpc>
                <a:spcPct val="100000"/>
              </a:lnSpc>
              <a:spcBef>
                <a:spcPts val="95"/>
              </a:spcBef>
            </a:pPr>
            <a:r>
              <a:rPr dirty="0" sz="1200" spc="-10" i="1">
                <a:latin typeface="Calibri"/>
                <a:cs typeface="Calibri"/>
              </a:rPr>
              <a:t>expression</a:t>
            </a:r>
            <a:endParaRPr sz="1200">
              <a:latin typeface="Calibri"/>
              <a:cs typeface="Calibri"/>
            </a:endParaRPr>
          </a:p>
        </p:txBody>
      </p:sp>
      <p:grpSp>
        <p:nvGrpSpPr>
          <p:cNvPr id="21" name="object 21" descr=""/>
          <p:cNvGrpSpPr/>
          <p:nvPr/>
        </p:nvGrpSpPr>
        <p:grpSpPr>
          <a:xfrm>
            <a:off x="2320015" y="6400600"/>
            <a:ext cx="232410" cy="231775"/>
            <a:chOff x="2320015" y="6400600"/>
            <a:chExt cx="232410" cy="231775"/>
          </a:xfrm>
        </p:grpSpPr>
        <p:pic>
          <p:nvPicPr>
            <p:cNvPr id="22" name="object 22" descr="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2327606" y="6408191"/>
              <a:ext cx="217193" cy="216002"/>
            </a:xfrm>
            <a:prstGeom prst="rect">
              <a:avLst/>
            </a:prstGeom>
          </p:spPr>
        </p:pic>
        <p:pic>
          <p:nvPicPr>
            <p:cNvPr id="23" name="object 23" descr="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2320015" y="6400600"/>
              <a:ext cx="232376" cy="231185"/>
            </a:xfrm>
            <a:prstGeom prst="rect">
              <a:avLst/>
            </a:prstGeom>
          </p:spPr>
        </p:pic>
      </p:grpSp>
      <p:sp>
        <p:nvSpPr>
          <p:cNvPr id="24" name="object 24" descr=""/>
          <p:cNvSpPr txBox="1"/>
          <p:nvPr/>
        </p:nvSpPr>
        <p:spPr>
          <a:xfrm>
            <a:off x="2364435" y="6389621"/>
            <a:ext cx="143510" cy="207645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200" spc="-330">
                <a:latin typeface="Lucida Sans Unicode"/>
                <a:cs typeface="Lucida Sans Unicode"/>
              </a:rPr>
              <a:t>—</a:t>
            </a:r>
            <a:endParaRPr sz="1200">
              <a:latin typeface="Lucida Sans Unicode"/>
              <a:cs typeface="Lucida Sans Unicode"/>
            </a:endParaRPr>
          </a:p>
        </p:txBody>
      </p:sp>
      <p:grpSp>
        <p:nvGrpSpPr>
          <p:cNvPr id="25" name="object 25" descr=""/>
          <p:cNvGrpSpPr/>
          <p:nvPr/>
        </p:nvGrpSpPr>
        <p:grpSpPr>
          <a:xfrm>
            <a:off x="1291323" y="6395046"/>
            <a:ext cx="777240" cy="242570"/>
            <a:chOff x="1291323" y="6395046"/>
            <a:chExt cx="777240" cy="242570"/>
          </a:xfrm>
        </p:grpSpPr>
        <p:pic>
          <p:nvPicPr>
            <p:cNvPr id="26" name="object 26" descr="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1298943" y="6402665"/>
              <a:ext cx="761477" cy="227053"/>
            </a:xfrm>
            <a:prstGeom prst="rect">
              <a:avLst/>
            </a:prstGeom>
          </p:spPr>
        </p:pic>
        <p:sp>
          <p:nvSpPr>
            <p:cNvPr id="27" name="object 27" descr=""/>
            <p:cNvSpPr/>
            <p:nvPr/>
          </p:nvSpPr>
          <p:spPr>
            <a:xfrm>
              <a:off x="1298943" y="6402666"/>
              <a:ext cx="762000" cy="227329"/>
            </a:xfrm>
            <a:custGeom>
              <a:avLst/>
              <a:gdLst/>
              <a:ahLst/>
              <a:cxnLst/>
              <a:rect l="l" t="t" r="r" b="b"/>
              <a:pathLst>
                <a:path w="762000" h="227329">
                  <a:moveTo>
                    <a:pt x="0" y="227053"/>
                  </a:moveTo>
                  <a:lnTo>
                    <a:pt x="761477" y="227053"/>
                  </a:lnTo>
                  <a:lnTo>
                    <a:pt x="761477" y="0"/>
                  </a:lnTo>
                  <a:lnTo>
                    <a:pt x="0" y="0"/>
                  </a:lnTo>
                  <a:lnTo>
                    <a:pt x="0" y="227053"/>
                  </a:lnTo>
                  <a:close/>
                </a:path>
              </a:pathLst>
            </a:custGeom>
            <a:ln w="15183">
              <a:solidFill>
                <a:srgbClr val="BF7F7F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28" name="object 28" descr=""/>
          <p:cNvSpPr txBox="1"/>
          <p:nvPr/>
        </p:nvSpPr>
        <p:spPr>
          <a:xfrm>
            <a:off x="1306534" y="6386116"/>
            <a:ext cx="746760" cy="207645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41910">
              <a:lnSpc>
                <a:spcPct val="100000"/>
              </a:lnSpc>
              <a:spcBef>
                <a:spcPts val="95"/>
              </a:spcBef>
            </a:pPr>
            <a:r>
              <a:rPr dirty="0" sz="1200" spc="-10" i="1">
                <a:latin typeface="Calibri"/>
                <a:cs typeface="Calibri"/>
              </a:rPr>
              <a:t>expression</a:t>
            </a:r>
            <a:endParaRPr sz="1200">
              <a:latin typeface="Calibri"/>
              <a:cs typeface="Calibri"/>
            </a:endParaRPr>
          </a:p>
        </p:txBody>
      </p:sp>
      <p:grpSp>
        <p:nvGrpSpPr>
          <p:cNvPr id="29" name="object 29" descr=""/>
          <p:cNvGrpSpPr/>
          <p:nvPr/>
        </p:nvGrpSpPr>
        <p:grpSpPr>
          <a:xfrm>
            <a:off x="2804366" y="6395046"/>
            <a:ext cx="777240" cy="242570"/>
            <a:chOff x="2804366" y="6395046"/>
            <a:chExt cx="777240" cy="242570"/>
          </a:xfrm>
        </p:grpSpPr>
        <p:pic>
          <p:nvPicPr>
            <p:cNvPr id="30" name="object 30" descr="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2811986" y="6402665"/>
              <a:ext cx="761477" cy="227053"/>
            </a:xfrm>
            <a:prstGeom prst="rect">
              <a:avLst/>
            </a:prstGeom>
          </p:spPr>
        </p:pic>
        <p:sp>
          <p:nvSpPr>
            <p:cNvPr id="31" name="object 31" descr=""/>
            <p:cNvSpPr/>
            <p:nvPr/>
          </p:nvSpPr>
          <p:spPr>
            <a:xfrm>
              <a:off x="2811986" y="6402666"/>
              <a:ext cx="762000" cy="227329"/>
            </a:xfrm>
            <a:custGeom>
              <a:avLst/>
              <a:gdLst/>
              <a:ahLst/>
              <a:cxnLst/>
              <a:rect l="l" t="t" r="r" b="b"/>
              <a:pathLst>
                <a:path w="762000" h="227329">
                  <a:moveTo>
                    <a:pt x="0" y="227053"/>
                  </a:moveTo>
                  <a:lnTo>
                    <a:pt x="761477" y="227053"/>
                  </a:lnTo>
                  <a:lnTo>
                    <a:pt x="761477" y="0"/>
                  </a:lnTo>
                  <a:lnTo>
                    <a:pt x="0" y="0"/>
                  </a:lnTo>
                  <a:lnTo>
                    <a:pt x="0" y="227053"/>
                  </a:lnTo>
                  <a:close/>
                </a:path>
              </a:pathLst>
            </a:custGeom>
            <a:ln w="15183">
              <a:solidFill>
                <a:srgbClr val="BF7F7F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32" name="object 32" descr=""/>
          <p:cNvSpPr txBox="1"/>
          <p:nvPr/>
        </p:nvSpPr>
        <p:spPr>
          <a:xfrm>
            <a:off x="2819577" y="6386116"/>
            <a:ext cx="746760" cy="207645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41910">
              <a:lnSpc>
                <a:spcPct val="100000"/>
              </a:lnSpc>
              <a:spcBef>
                <a:spcPts val="95"/>
              </a:spcBef>
            </a:pPr>
            <a:r>
              <a:rPr dirty="0" sz="1200" spc="-10" i="1">
                <a:latin typeface="Calibri"/>
                <a:cs typeface="Calibri"/>
              </a:rPr>
              <a:t>expression</a:t>
            </a:r>
            <a:endParaRPr sz="1200">
              <a:latin typeface="Calibri"/>
              <a:cs typeface="Calibri"/>
            </a:endParaRPr>
          </a:p>
        </p:txBody>
      </p:sp>
      <p:pic>
        <p:nvPicPr>
          <p:cNvPr id="33" name="object 33" descr="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2055464" y="6891380"/>
            <a:ext cx="761477" cy="227053"/>
          </a:xfrm>
          <a:prstGeom prst="rect">
            <a:avLst/>
          </a:prstGeom>
        </p:spPr>
      </p:pic>
      <p:sp>
        <p:nvSpPr>
          <p:cNvPr id="34" name="object 34" descr=""/>
          <p:cNvSpPr txBox="1"/>
          <p:nvPr/>
        </p:nvSpPr>
        <p:spPr>
          <a:xfrm>
            <a:off x="2055464" y="6891380"/>
            <a:ext cx="762000" cy="227329"/>
          </a:xfrm>
          <a:prstGeom prst="rect">
            <a:avLst/>
          </a:prstGeom>
          <a:ln w="15183">
            <a:solidFill>
              <a:srgbClr val="BF7F7F"/>
            </a:solidFill>
          </a:ln>
        </p:spPr>
        <p:txBody>
          <a:bodyPr wrap="square" lIns="0" tIns="0" rIns="0" bIns="0" rtlCol="0" vert="horz">
            <a:spAutoFit/>
          </a:bodyPr>
          <a:lstStyle/>
          <a:p>
            <a:pPr marL="49530">
              <a:lnSpc>
                <a:spcPts val="1405"/>
              </a:lnSpc>
            </a:pPr>
            <a:r>
              <a:rPr dirty="0" sz="1200" spc="-10" i="1">
                <a:latin typeface="Calibri"/>
                <a:cs typeface="Calibri"/>
              </a:rPr>
              <a:t>expression</a:t>
            </a:r>
            <a:endParaRPr sz="1200">
              <a:latin typeface="Calibri"/>
              <a:cs typeface="Calibri"/>
            </a:endParaRPr>
          </a:p>
        </p:txBody>
      </p:sp>
      <p:grpSp>
        <p:nvGrpSpPr>
          <p:cNvPr id="35" name="object 35" descr=""/>
          <p:cNvGrpSpPr/>
          <p:nvPr/>
        </p:nvGrpSpPr>
        <p:grpSpPr>
          <a:xfrm>
            <a:off x="1564684" y="6888719"/>
            <a:ext cx="231775" cy="232410"/>
            <a:chOff x="1564684" y="6888719"/>
            <a:chExt cx="231775" cy="232410"/>
          </a:xfrm>
        </p:grpSpPr>
        <p:pic>
          <p:nvPicPr>
            <p:cNvPr id="36" name="object 36" descr="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1572276" y="6896310"/>
              <a:ext cx="216002" cy="217192"/>
            </a:xfrm>
            <a:prstGeom prst="rect">
              <a:avLst/>
            </a:prstGeom>
          </p:spPr>
        </p:pic>
        <p:pic>
          <p:nvPicPr>
            <p:cNvPr id="37" name="object 37" descr="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1564684" y="6888719"/>
              <a:ext cx="231185" cy="232375"/>
            </a:xfrm>
            <a:prstGeom prst="rect">
              <a:avLst/>
            </a:prstGeom>
          </p:spPr>
        </p:pic>
      </p:grpSp>
      <p:sp>
        <p:nvSpPr>
          <p:cNvPr id="38" name="object 38" descr=""/>
          <p:cNvSpPr txBox="1"/>
          <p:nvPr/>
        </p:nvSpPr>
        <p:spPr>
          <a:xfrm>
            <a:off x="1628495" y="6886763"/>
            <a:ext cx="103505" cy="207645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200" spc="200">
                <a:latin typeface="Calibri"/>
                <a:cs typeface="Calibri"/>
              </a:rPr>
              <a:t>(</a:t>
            </a:r>
            <a:endParaRPr sz="1200">
              <a:latin typeface="Calibri"/>
              <a:cs typeface="Calibri"/>
            </a:endParaRPr>
          </a:p>
        </p:txBody>
      </p:sp>
      <p:grpSp>
        <p:nvGrpSpPr>
          <p:cNvPr id="39" name="object 39" descr=""/>
          <p:cNvGrpSpPr/>
          <p:nvPr/>
        </p:nvGrpSpPr>
        <p:grpSpPr>
          <a:xfrm>
            <a:off x="3076536" y="6888719"/>
            <a:ext cx="231775" cy="232410"/>
            <a:chOff x="3076536" y="6888719"/>
            <a:chExt cx="231775" cy="232410"/>
          </a:xfrm>
        </p:grpSpPr>
        <p:pic>
          <p:nvPicPr>
            <p:cNvPr id="40" name="object 40" descr="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3084128" y="6896310"/>
              <a:ext cx="216002" cy="217192"/>
            </a:xfrm>
            <a:prstGeom prst="rect">
              <a:avLst/>
            </a:prstGeom>
          </p:spPr>
        </p:pic>
        <p:pic>
          <p:nvPicPr>
            <p:cNvPr id="41" name="object 41" descr="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3076536" y="6888719"/>
              <a:ext cx="231185" cy="232375"/>
            </a:xfrm>
            <a:prstGeom prst="rect">
              <a:avLst/>
            </a:prstGeom>
          </p:spPr>
        </p:pic>
      </p:grpSp>
      <p:sp>
        <p:nvSpPr>
          <p:cNvPr id="42" name="object 42" descr=""/>
          <p:cNvSpPr txBox="1"/>
          <p:nvPr/>
        </p:nvSpPr>
        <p:spPr>
          <a:xfrm>
            <a:off x="3140329" y="6886763"/>
            <a:ext cx="103505" cy="207645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200" spc="200">
                <a:latin typeface="Calibri"/>
                <a:cs typeface="Calibri"/>
              </a:rPr>
              <a:t>)</a:t>
            </a:r>
            <a:endParaRPr sz="1200">
              <a:latin typeface="Calibri"/>
              <a:cs typeface="Calibri"/>
            </a:endParaRPr>
          </a:p>
        </p:txBody>
      </p:sp>
      <p:grpSp>
        <p:nvGrpSpPr>
          <p:cNvPr id="43" name="object 43" descr=""/>
          <p:cNvGrpSpPr/>
          <p:nvPr/>
        </p:nvGrpSpPr>
        <p:grpSpPr>
          <a:xfrm>
            <a:off x="693323" y="5493573"/>
            <a:ext cx="3473450" cy="1518920"/>
            <a:chOff x="693323" y="5493573"/>
            <a:chExt cx="3473450" cy="1518920"/>
          </a:xfrm>
        </p:grpSpPr>
        <p:sp>
          <p:nvSpPr>
            <p:cNvPr id="44" name="object 44" descr=""/>
            <p:cNvSpPr/>
            <p:nvPr/>
          </p:nvSpPr>
          <p:spPr>
            <a:xfrm>
              <a:off x="693323" y="5549816"/>
              <a:ext cx="3458210" cy="0"/>
            </a:xfrm>
            <a:custGeom>
              <a:avLst/>
              <a:gdLst/>
              <a:ahLst/>
              <a:cxnLst/>
              <a:rect l="l" t="t" r="r" b="b"/>
              <a:pathLst>
                <a:path w="3458210" h="0">
                  <a:moveTo>
                    <a:pt x="0" y="0"/>
                  </a:moveTo>
                  <a:lnTo>
                    <a:pt x="252003" y="0"/>
                  </a:lnTo>
                </a:path>
                <a:path w="3458210" h="0">
                  <a:moveTo>
                    <a:pt x="252003" y="0"/>
                  </a:moveTo>
                  <a:lnTo>
                    <a:pt x="1451346" y="0"/>
                  </a:lnTo>
                </a:path>
                <a:path w="3458210" h="0">
                  <a:moveTo>
                    <a:pt x="2034414" y="0"/>
                  </a:moveTo>
                  <a:lnTo>
                    <a:pt x="3233757" y="0"/>
                  </a:lnTo>
                </a:path>
                <a:path w="3458210" h="0">
                  <a:moveTo>
                    <a:pt x="3233757" y="0"/>
                  </a:moveTo>
                  <a:lnTo>
                    <a:pt x="3457925" y="0"/>
                  </a:lnTo>
                </a:path>
              </a:pathLst>
            </a:custGeom>
            <a:ln w="15183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5" name="object 45" descr=""/>
            <p:cNvSpPr/>
            <p:nvPr/>
          </p:nvSpPr>
          <p:spPr>
            <a:xfrm>
              <a:off x="4120375" y="5501164"/>
              <a:ext cx="38735" cy="97790"/>
            </a:xfrm>
            <a:custGeom>
              <a:avLst/>
              <a:gdLst/>
              <a:ahLst/>
              <a:cxnLst/>
              <a:rect l="l" t="t" r="r" b="b"/>
              <a:pathLst>
                <a:path w="38735" h="97789">
                  <a:moveTo>
                    <a:pt x="0" y="0"/>
                  </a:moveTo>
                  <a:lnTo>
                    <a:pt x="6755" y="19118"/>
                  </a:lnTo>
                  <a:lnTo>
                    <a:pt x="15950" y="33143"/>
                  </a:lnTo>
                  <a:lnTo>
                    <a:pt x="26786" y="42760"/>
                  </a:lnTo>
                  <a:lnTo>
                    <a:pt x="38464" y="48651"/>
                  </a:lnTo>
                  <a:lnTo>
                    <a:pt x="26786" y="54542"/>
                  </a:lnTo>
                  <a:lnTo>
                    <a:pt x="15950" y="64158"/>
                  </a:lnTo>
                  <a:lnTo>
                    <a:pt x="6755" y="78183"/>
                  </a:lnTo>
                  <a:lnTo>
                    <a:pt x="0" y="97302"/>
                  </a:lnTo>
                </a:path>
              </a:pathLst>
            </a:custGeom>
            <a:ln w="15183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6" name="object 46" descr=""/>
            <p:cNvSpPr/>
            <p:nvPr/>
          </p:nvSpPr>
          <p:spPr>
            <a:xfrm>
              <a:off x="945326" y="5549816"/>
              <a:ext cx="2981960" cy="1455420"/>
            </a:xfrm>
            <a:custGeom>
              <a:avLst/>
              <a:gdLst/>
              <a:ahLst/>
              <a:cxnLst/>
              <a:rect l="l" t="t" r="r" b="b"/>
              <a:pathLst>
                <a:path w="2981960" h="1455420">
                  <a:moveTo>
                    <a:pt x="0" y="0"/>
                  </a:moveTo>
                  <a:lnTo>
                    <a:pt x="0" y="432577"/>
                  </a:lnTo>
                  <a:lnTo>
                    <a:pt x="3977" y="452277"/>
                  </a:lnTo>
                  <a:lnTo>
                    <a:pt x="14823" y="468365"/>
                  </a:lnTo>
                  <a:lnTo>
                    <a:pt x="30910" y="479211"/>
                  </a:lnTo>
                  <a:lnTo>
                    <a:pt x="50610" y="483188"/>
                  </a:lnTo>
                  <a:lnTo>
                    <a:pt x="346620" y="483188"/>
                  </a:lnTo>
                </a:path>
                <a:path w="2981960" h="1455420">
                  <a:moveTo>
                    <a:pt x="0" y="0"/>
                  </a:moveTo>
                  <a:lnTo>
                    <a:pt x="0" y="915766"/>
                  </a:lnTo>
                  <a:lnTo>
                    <a:pt x="3977" y="935466"/>
                  </a:lnTo>
                  <a:lnTo>
                    <a:pt x="14823" y="951553"/>
                  </a:lnTo>
                  <a:lnTo>
                    <a:pt x="30910" y="962399"/>
                  </a:lnTo>
                  <a:lnTo>
                    <a:pt x="50610" y="966377"/>
                  </a:lnTo>
                  <a:lnTo>
                    <a:pt x="346025" y="966377"/>
                  </a:lnTo>
                </a:path>
                <a:path w="2981960" h="1455420">
                  <a:moveTo>
                    <a:pt x="0" y="0"/>
                  </a:moveTo>
                  <a:lnTo>
                    <a:pt x="0" y="1404480"/>
                  </a:lnTo>
                  <a:lnTo>
                    <a:pt x="3977" y="1424180"/>
                  </a:lnTo>
                  <a:lnTo>
                    <a:pt x="14823" y="1440267"/>
                  </a:lnTo>
                  <a:lnTo>
                    <a:pt x="30910" y="1451113"/>
                  </a:lnTo>
                  <a:lnTo>
                    <a:pt x="50610" y="1455091"/>
                  </a:lnTo>
                  <a:lnTo>
                    <a:pt x="619358" y="1455091"/>
                  </a:lnTo>
                </a:path>
                <a:path w="2981960" h="1455420">
                  <a:moveTo>
                    <a:pt x="2635133" y="483188"/>
                  </a:moveTo>
                  <a:lnTo>
                    <a:pt x="2931143" y="483188"/>
                  </a:lnTo>
                  <a:lnTo>
                    <a:pt x="2950843" y="479211"/>
                  </a:lnTo>
                  <a:lnTo>
                    <a:pt x="2966931" y="468365"/>
                  </a:lnTo>
                  <a:lnTo>
                    <a:pt x="2977777" y="452277"/>
                  </a:lnTo>
                  <a:lnTo>
                    <a:pt x="2981754" y="432577"/>
                  </a:lnTo>
                  <a:lnTo>
                    <a:pt x="2981754" y="0"/>
                  </a:lnTo>
                </a:path>
                <a:path w="2981960" h="1455420">
                  <a:moveTo>
                    <a:pt x="2635728" y="966377"/>
                  </a:moveTo>
                  <a:lnTo>
                    <a:pt x="2931143" y="966377"/>
                  </a:lnTo>
                  <a:lnTo>
                    <a:pt x="2950843" y="962399"/>
                  </a:lnTo>
                  <a:lnTo>
                    <a:pt x="2966931" y="951553"/>
                  </a:lnTo>
                  <a:lnTo>
                    <a:pt x="2977777" y="935466"/>
                  </a:lnTo>
                  <a:lnTo>
                    <a:pt x="2981754" y="915766"/>
                  </a:lnTo>
                  <a:lnTo>
                    <a:pt x="2981754" y="0"/>
                  </a:lnTo>
                </a:path>
                <a:path w="2981960" h="1455420">
                  <a:moveTo>
                    <a:pt x="2362395" y="1455091"/>
                  </a:moveTo>
                  <a:lnTo>
                    <a:pt x="2931143" y="1455091"/>
                  </a:lnTo>
                  <a:lnTo>
                    <a:pt x="2950843" y="1451113"/>
                  </a:lnTo>
                  <a:lnTo>
                    <a:pt x="2966931" y="1440267"/>
                  </a:lnTo>
                  <a:lnTo>
                    <a:pt x="2977777" y="1424180"/>
                  </a:lnTo>
                  <a:lnTo>
                    <a:pt x="2981754" y="1404480"/>
                  </a:lnTo>
                  <a:lnTo>
                    <a:pt x="2981754" y="0"/>
                  </a:lnTo>
                </a:path>
                <a:path w="2981960" h="1455420">
                  <a:moveTo>
                    <a:pt x="1123281" y="483188"/>
                  </a:moveTo>
                  <a:lnTo>
                    <a:pt x="1375284" y="483188"/>
                  </a:lnTo>
                </a:path>
                <a:path w="2981960" h="1455420">
                  <a:moveTo>
                    <a:pt x="1606469" y="483188"/>
                  </a:moveTo>
                  <a:lnTo>
                    <a:pt x="1858473" y="483188"/>
                  </a:lnTo>
                </a:path>
                <a:path w="2981960" h="1455420">
                  <a:moveTo>
                    <a:pt x="1122685" y="966377"/>
                  </a:moveTo>
                  <a:lnTo>
                    <a:pt x="1374689" y="966377"/>
                  </a:lnTo>
                </a:path>
                <a:path w="2981960" h="1455420">
                  <a:moveTo>
                    <a:pt x="1607065" y="966377"/>
                  </a:moveTo>
                  <a:lnTo>
                    <a:pt x="1859068" y="966377"/>
                  </a:lnTo>
                </a:path>
                <a:path w="2981960" h="1455420">
                  <a:moveTo>
                    <a:pt x="850544" y="1455091"/>
                  </a:moveTo>
                  <a:lnTo>
                    <a:pt x="1102547" y="1455091"/>
                  </a:lnTo>
                </a:path>
                <a:path w="2981960" h="1455420">
                  <a:moveTo>
                    <a:pt x="1879207" y="1455091"/>
                  </a:moveTo>
                  <a:lnTo>
                    <a:pt x="2131210" y="1455091"/>
                  </a:lnTo>
                </a:path>
              </a:pathLst>
            </a:custGeom>
            <a:ln w="15183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47" name="object 47" descr=""/>
          <p:cNvSpPr/>
          <p:nvPr/>
        </p:nvSpPr>
        <p:spPr>
          <a:xfrm>
            <a:off x="6047219" y="7670419"/>
            <a:ext cx="45085" cy="0"/>
          </a:xfrm>
          <a:custGeom>
            <a:avLst/>
            <a:gdLst/>
            <a:ahLst/>
            <a:cxnLst/>
            <a:rect l="l" t="t" r="r" b="b"/>
            <a:pathLst>
              <a:path w="45085" h="0">
                <a:moveTo>
                  <a:pt x="0" y="0"/>
                </a:moveTo>
                <a:lnTo>
                  <a:pt x="44602" y="0"/>
                </a:lnTo>
              </a:path>
            </a:pathLst>
          </a:custGeom>
          <a:ln w="505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8" name="object 48" descr=""/>
          <p:cNvSpPr txBox="1"/>
          <p:nvPr/>
        </p:nvSpPr>
        <p:spPr>
          <a:xfrm>
            <a:off x="573925" y="7324951"/>
            <a:ext cx="6505575" cy="574675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200">
                <a:latin typeface="Calibri"/>
                <a:cs typeface="Calibri"/>
              </a:rPr>
              <a:t>2.</a:t>
            </a:r>
            <a:r>
              <a:rPr dirty="0" sz="1200" spc="38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Example:</a:t>
            </a:r>
            <a:r>
              <a:rPr dirty="0" sz="1200" spc="38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e-mail</a:t>
            </a:r>
            <a:r>
              <a:rPr dirty="0" sz="1200" spc="215">
                <a:latin typeface="Calibri"/>
                <a:cs typeface="Calibri"/>
              </a:rPr>
              <a:t> </a:t>
            </a:r>
            <a:r>
              <a:rPr dirty="0" sz="1200" spc="-10">
                <a:latin typeface="Calibri"/>
                <a:cs typeface="Calibri"/>
              </a:rPr>
              <a:t>address:</a:t>
            </a:r>
            <a:endParaRPr sz="1200">
              <a:latin typeface="Calibri"/>
              <a:cs typeface="Calibri"/>
            </a:endParaRPr>
          </a:p>
          <a:p>
            <a:pPr marL="12700" marR="5080">
              <a:lnSpc>
                <a:spcPct val="100000"/>
              </a:lnSpc>
              <a:spcBef>
                <a:spcPts val="5"/>
              </a:spcBef>
            </a:pPr>
            <a:r>
              <a:rPr dirty="0" sz="1200">
                <a:latin typeface="Calibri"/>
                <a:cs typeface="Calibri"/>
              </a:rPr>
              <a:t>User</a:t>
            </a:r>
            <a:r>
              <a:rPr dirty="0" sz="1200" spc="22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and</a:t>
            </a:r>
            <a:r>
              <a:rPr dirty="0" sz="1200" spc="21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host</a:t>
            </a:r>
            <a:r>
              <a:rPr dirty="0" sz="1200" spc="22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names</a:t>
            </a:r>
            <a:r>
              <a:rPr dirty="0" sz="1200" spc="21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have</a:t>
            </a:r>
            <a:r>
              <a:rPr dirty="0" sz="1200" spc="21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to</a:t>
            </a:r>
            <a:r>
              <a:rPr dirty="0" sz="1200" spc="22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start</a:t>
            </a:r>
            <a:r>
              <a:rPr dirty="0" sz="1200" spc="22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with</a:t>
            </a:r>
            <a:r>
              <a:rPr dirty="0" sz="1200" spc="22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a</a:t>
            </a:r>
            <a:r>
              <a:rPr dirty="0" sz="1200" spc="22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letter,</a:t>
            </a:r>
            <a:r>
              <a:rPr dirty="0" sz="1200" spc="240">
                <a:latin typeface="Calibri"/>
                <a:cs typeface="Calibri"/>
              </a:rPr>
              <a:t> </a:t>
            </a:r>
            <a:r>
              <a:rPr dirty="0" sz="1200" spc="-10">
                <a:latin typeface="Calibri"/>
                <a:cs typeface="Calibri"/>
              </a:rPr>
              <a:t>followed</a:t>
            </a:r>
            <a:r>
              <a:rPr dirty="0" sz="1200" spc="22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by</a:t>
            </a:r>
            <a:r>
              <a:rPr dirty="0" sz="1200" spc="22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letters,</a:t>
            </a:r>
            <a:r>
              <a:rPr dirty="0" sz="1200" spc="24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numbers</a:t>
            </a:r>
            <a:r>
              <a:rPr dirty="0" sz="1200" spc="21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or</a:t>
            </a:r>
            <a:r>
              <a:rPr dirty="0" sz="1200" spc="22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’</a:t>
            </a:r>
            <a:r>
              <a:rPr dirty="0" sz="1200" spc="16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’.</a:t>
            </a:r>
            <a:r>
              <a:rPr dirty="0" sz="1200" spc="125">
                <a:latin typeface="Calibri"/>
                <a:cs typeface="Calibri"/>
              </a:rPr>
              <a:t>  </a:t>
            </a:r>
            <a:r>
              <a:rPr dirty="0" sz="1200" spc="65">
                <a:latin typeface="Calibri"/>
                <a:cs typeface="Calibri"/>
              </a:rPr>
              <a:t>The</a:t>
            </a:r>
            <a:r>
              <a:rPr dirty="0" sz="1200" spc="215">
                <a:latin typeface="Calibri"/>
                <a:cs typeface="Calibri"/>
              </a:rPr>
              <a:t> </a:t>
            </a:r>
            <a:r>
              <a:rPr dirty="0" sz="1200" spc="-10">
                <a:latin typeface="Calibri"/>
                <a:cs typeface="Calibri"/>
              </a:rPr>
              <a:t>domain </a:t>
            </a:r>
            <a:r>
              <a:rPr dirty="0" sz="1200">
                <a:latin typeface="Calibri"/>
                <a:cs typeface="Calibri"/>
              </a:rPr>
              <a:t>name</a:t>
            </a:r>
            <a:r>
              <a:rPr dirty="0" sz="1200" spc="10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has</a:t>
            </a:r>
            <a:r>
              <a:rPr dirty="0" sz="1200" spc="10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to</a:t>
            </a:r>
            <a:r>
              <a:rPr dirty="0" sz="1200" spc="10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consist</a:t>
            </a:r>
            <a:r>
              <a:rPr dirty="0" sz="1200" spc="10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of</a:t>
            </a:r>
            <a:r>
              <a:rPr dirty="0" sz="1200" spc="10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letters</a:t>
            </a:r>
            <a:r>
              <a:rPr dirty="0" sz="1200" spc="105">
                <a:latin typeface="Calibri"/>
                <a:cs typeface="Calibri"/>
              </a:rPr>
              <a:t> </a:t>
            </a:r>
            <a:r>
              <a:rPr dirty="0" sz="1200" spc="-10">
                <a:latin typeface="Calibri"/>
                <a:cs typeface="Calibri"/>
              </a:rPr>
              <a:t>only.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49" name="object 49" descr=""/>
          <p:cNvSpPr txBox="1"/>
          <p:nvPr/>
        </p:nvSpPr>
        <p:spPr>
          <a:xfrm>
            <a:off x="793203" y="8082366"/>
            <a:ext cx="306705" cy="207645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200" spc="-20">
                <a:latin typeface="Calibri"/>
                <a:cs typeface="Calibri"/>
              </a:rPr>
              <a:t>mail</a:t>
            </a:r>
            <a:endParaRPr sz="1200">
              <a:latin typeface="Calibri"/>
              <a:cs typeface="Calibri"/>
            </a:endParaRPr>
          </a:p>
        </p:txBody>
      </p:sp>
      <p:pic>
        <p:nvPicPr>
          <p:cNvPr id="50" name="object 50" descr=""/>
          <p:cNvPicPr/>
          <p:nvPr/>
        </p:nvPicPr>
        <p:blipFill>
          <a:blip r:embed="rId14" cstate="print"/>
          <a:stretch>
            <a:fillRect/>
          </a:stretch>
        </p:blipFill>
        <p:spPr>
          <a:xfrm>
            <a:off x="1331459" y="8086157"/>
            <a:ext cx="719722" cy="216002"/>
          </a:xfrm>
          <a:prstGeom prst="rect">
            <a:avLst/>
          </a:prstGeom>
        </p:spPr>
      </p:pic>
      <p:sp>
        <p:nvSpPr>
          <p:cNvPr id="51" name="object 51" descr=""/>
          <p:cNvSpPr txBox="1"/>
          <p:nvPr/>
        </p:nvSpPr>
        <p:spPr>
          <a:xfrm>
            <a:off x="1331459" y="8086158"/>
            <a:ext cx="720090" cy="216535"/>
          </a:xfrm>
          <a:prstGeom prst="rect">
            <a:avLst/>
          </a:prstGeom>
          <a:ln w="15183">
            <a:solidFill>
              <a:srgbClr val="BF7F7F"/>
            </a:solidFill>
          </a:ln>
        </p:spPr>
        <p:txBody>
          <a:bodyPr wrap="square" lIns="0" tIns="0" rIns="0" bIns="0" rtlCol="0" vert="horz">
            <a:spAutoFit/>
          </a:bodyPr>
          <a:lstStyle/>
          <a:p>
            <a:pPr marL="49530">
              <a:lnSpc>
                <a:spcPts val="1350"/>
              </a:lnSpc>
            </a:pPr>
            <a:r>
              <a:rPr dirty="0" sz="1200" spc="-10" i="1">
                <a:latin typeface="Calibri"/>
                <a:cs typeface="Calibri"/>
              </a:rPr>
              <a:t>username</a:t>
            </a:r>
            <a:endParaRPr sz="1200">
              <a:latin typeface="Calibri"/>
              <a:cs typeface="Calibri"/>
            </a:endParaRPr>
          </a:p>
        </p:txBody>
      </p:sp>
      <p:grpSp>
        <p:nvGrpSpPr>
          <p:cNvPr id="52" name="object 52" descr=""/>
          <p:cNvGrpSpPr/>
          <p:nvPr/>
        </p:nvGrpSpPr>
        <p:grpSpPr>
          <a:xfrm>
            <a:off x="2238775" y="8078566"/>
            <a:ext cx="231775" cy="231775"/>
            <a:chOff x="2238775" y="8078566"/>
            <a:chExt cx="231775" cy="231775"/>
          </a:xfrm>
        </p:grpSpPr>
        <p:pic>
          <p:nvPicPr>
            <p:cNvPr id="53" name="object 53" descr="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2246367" y="8086158"/>
              <a:ext cx="216002" cy="216002"/>
            </a:xfrm>
            <a:prstGeom prst="rect">
              <a:avLst/>
            </a:prstGeom>
          </p:spPr>
        </p:pic>
        <p:pic>
          <p:nvPicPr>
            <p:cNvPr id="54" name="object 54" descr="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2238775" y="8078566"/>
              <a:ext cx="231185" cy="231185"/>
            </a:xfrm>
            <a:prstGeom prst="rect">
              <a:avLst/>
            </a:prstGeom>
          </p:spPr>
        </p:pic>
      </p:grpSp>
      <p:sp>
        <p:nvSpPr>
          <p:cNvPr id="55" name="object 55" descr=""/>
          <p:cNvSpPr txBox="1"/>
          <p:nvPr/>
        </p:nvSpPr>
        <p:spPr>
          <a:xfrm>
            <a:off x="2302586" y="8076029"/>
            <a:ext cx="103505" cy="207645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200" spc="-515">
                <a:latin typeface="Calibri"/>
                <a:cs typeface="Calibri"/>
              </a:rPr>
              <a:t>@</a:t>
            </a:r>
            <a:endParaRPr sz="1200">
              <a:latin typeface="Calibri"/>
              <a:cs typeface="Calibri"/>
            </a:endParaRPr>
          </a:p>
        </p:txBody>
      </p:sp>
      <p:pic>
        <p:nvPicPr>
          <p:cNvPr id="56" name="object 56" descr=""/>
          <p:cNvPicPr/>
          <p:nvPr/>
        </p:nvPicPr>
        <p:blipFill>
          <a:blip r:embed="rId16" cstate="print"/>
          <a:stretch>
            <a:fillRect/>
          </a:stretch>
        </p:blipFill>
        <p:spPr>
          <a:xfrm>
            <a:off x="2657555" y="8086158"/>
            <a:ext cx="710232" cy="216002"/>
          </a:xfrm>
          <a:prstGeom prst="rect">
            <a:avLst/>
          </a:prstGeom>
        </p:spPr>
      </p:pic>
      <p:sp>
        <p:nvSpPr>
          <p:cNvPr id="57" name="object 57" descr=""/>
          <p:cNvSpPr txBox="1"/>
          <p:nvPr/>
        </p:nvSpPr>
        <p:spPr>
          <a:xfrm>
            <a:off x="2657554" y="8086158"/>
            <a:ext cx="710565" cy="216535"/>
          </a:xfrm>
          <a:prstGeom prst="rect">
            <a:avLst/>
          </a:prstGeom>
          <a:ln w="15183">
            <a:solidFill>
              <a:srgbClr val="BF7F7F"/>
            </a:solidFill>
          </a:ln>
        </p:spPr>
        <p:txBody>
          <a:bodyPr wrap="square" lIns="0" tIns="8255" rIns="0" bIns="0" rtlCol="0" vert="horz">
            <a:spAutoFit/>
          </a:bodyPr>
          <a:lstStyle/>
          <a:p>
            <a:pPr marL="48895">
              <a:lnSpc>
                <a:spcPct val="100000"/>
              </a:lnSpc>
              <a:spcBef>
                <a:spcPts val="65"/>
              </a:spcBef>
            </a:pPr>
            <a:r>
              <a:rPr dirty="0" sz="1200" spc="-10" i="1">
                <a:latin typeface="Calibri"/>
                <a:cs typeface="Calibri"/>
              </a:rPr>
              <a:t>hostname</a:t>
            </a:r>
            <a:endParaRPr sz="1200">
              <a:latin typeface="Calibri"/>
              <a:cs typeface="Calibri"/>
            </a:endParaRPr>
          </a:p>
        </p:txBody>
      </p:sp>
      <p:grpSp>
        <p:nvGrpSpPr>
          <p:cNvPr id="58" name="object 58" descr=""/>
          <p:cNvGrpSpPr/>
          <p:nvPr/>
        </p:nvGrpSpPr>
        <p:grpSpPr>
          <a:xfrm>
            <a:off x="3555381" y="8078566"/>
            <a:ext cx="231775" cy="231775"/>
            <a:chOff x="3555381" y="8078566"/>
            <a:chExt cx="231775" cy="231775"/>
          </a:xfrm>
        </p:grpSpPr>
        <p:pic>
          <p:nvPicPr>
            <p:cNvPr id="59" name="object 59" descr="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3562972" y="8086158"/>
              <a:ext cx="216002" cy="216002"/>
            </a:xfrm>
            <a:prstGeom prst="rect">
              <a:avLst/>
            </a:prstGeom>
          </p:spPr>
        </p:pic>
        <p:pic>
          <p:nvPicPr>
            <p:cNvPr id="60" name="object 60" descr=""/>
            <p:cNvPicPr/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3555381" y="8078566"/>
              <a:ext cx="231185" cy="231185"/>
            </a:xfrm>
            <a:prstGeom prst="rect">
              <a:avLst/>
            </a:prstGeom>
          </p:spPr>
        </p:pic>
      </p:grpSp>
      <p:sp>
        <p:nvSpPr>
          <p:cNvPr id="61" name="object 61" descr=""/>
          <p:cNvSpPr txBox="1"/>
          <p:nvPr/>
        </p:nvSpPr>
        <p:spPr>
          <a:xfrm>
            <a:off x="3619169" y="8038208"/>
            <a:ext cx="103505" cy="207645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200" spc="260">
                <a:latin typeface="Calibri"/>
                <a:cs typeface="Calibri"/>
              </a:rPr>
              <a:t>.</a:t>
            </a:r>
            <a:endParaRPr sz="1200">
              <a:latin typeface="Calibri"/>
              <a:cs typeface="Calibri"/>
            </a:endParaRPr>
          </a:p>
        </p:txBody>
      </p:sp>
      <p:pic>
        <p:nvPicPr>
          <p:cNvPr id="62" name="object 62" descr=""/>
          <p:cNvPicPr/>
          <p:nvPr/>
        </p:nvPicPr>
        <p:blipFill>
          <a:blip r:embed="rId18" cstate="print"/>
          <a:stretch>
            <a:fillRect/>
          </a:stretch>
        </p:blipFill>
        <p:spPr>
          <a:xfrm>
            <a:off x="3974160" y="8086158"/>
            <a:ext cx="577377" cy="216002"/>
          </a:xfrm>
          <a:prstGeom prst="rect">
            <a:avLst/>
          </a:prstGeom>
        </p:spPr>
      </p:pic>
      <p:sp>
        <p:nvSpPr>
          <p:cNvPr id="63" name="object 63" descr=""/>
          <p:cNvSpPr txBox="1"/>
          <p:nvPr/>
        </p:nvSpPr>
        <p:spPr>
          <a:xfrm>
            <a:off x="3974160" y="8086158"/>
            <a:ext cx="577850" cy="216535"/>
          </a:xfrm>
          <a:prstGeom prst="rect">
            <a:avLst/>
          </a:prstGeom>
          <a:ln w="15183">
            <a:solidFill>
              <a:srgbClr val="BF7F7F"/>
            </a:solidFill>
          </a:ln>
        </p:spPr>
        <p:txBody>
          <a:bodyPr wrap="square" lIns="0" tIns="8255" rIns="0" bIns="0" rtlCol="0" vert="horz">
            <a:spAutoFit/>
          </a:bodyPr>
          <a:lstStyle/>
          <a:p>
            <a:pPr marL="48895">
              <a:lnSpc>
                <a:spcPct val="100000"/>
              </a:lnSpc>
              <a:spcBef>
                <a:spcPts val="65"/>
              </a:spcBef>
            </a:pPr>
            <a:r>
              <a:rPr dirty="0" sz="1200" spc="-10" i="1">
                <a:latin typeface="Calibri"/>
                <a:cs typeface="Calibri"/>
              </a:rPr>
              <a:t>domain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64" name="object 64" descr=""/>
          <p:cNvSpPr txBox="1"/>
          <p:nvPr/>
        </p:nvSpPr>
        <p:spPr>
          <a:xfrm>
            <a:off x="627608" y="8602329"/>
            <a:ext cx="637540" cy="207645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200" spc="-10">
                <a:latin typeface="Calibri"/>
                <a:cs typeface="Calibri"/>
              </a:rPr>
              <a:t>username</a:t>
            </a:r>
            <a:endParaRPr sz="1200">
              <a:latin typeface="Calibri"/>
              <a:cs typeface="Calibri"/>
            </a:endParaRPr>
          </a:p>
        </p:txBody>
      </p:sp>
      <p:grpSp>
        <p:nvGrpSpPr>
          <p:cNvPr id="65" name="object 65" descr=""/>
          <p:cNvGrpSpPr/>
          <p:nvPr/>
        </p:nvGrpSpPr>
        <p:grpSpPr>
          <a:xfrm>
            <a:off x="1489438" y="8601078"/>
            <a:ext cx="431800" cy="266700"/>
            <a:chOff x="1489438" y="8601078"/>
            <a:chExt cx="431800" cy="266700"/>
          </a:xfrm>
        </p:grpSpPr>
        <p:pic>
          <p:nvPicPr>
            <p:cNvPr id="66" name="object 66" descr=""/>
            <p:cNvPicPr/>
            <p:nvPr/>
          </p:nvPicPr>
          <p:blipFill>
            <a:blip r:embed="rId19" cstate="print"/>
            <a:stretch>
              <a:fillRect/>
            </a:stretch>
          </p:blipFill>
          <p:spPr>
            <a:xfrm>
              <a:off x="1497058" y="8608698"/>
              <a:ext cx="416085" cy="250933"/>
            </a:xfrm>
            <a:prstGeom prst="rect">
              <a:avLst/>
            </a:prstGeom>
          </p:spPr>
        </p:pic>
        <p:sp>
          <p:nvSpPr>
            <p:cNvPr id="67" name="object 67" descr=""/>
            <p:cNvSpPr/>
            <p:nvPr/>
          </p:nvSpPr>
          <p:spPr>
            <a:xfrm>
              <a:off x="1497058" y="8608698"/>
              <a:ext cx="416559" cy="251460"/>
            </a:xfrm>
            <a:custGeom>
              <a:avLst/>
              <a:gdLst/>
              <a:ahLst/>
              <a:cxnLst/>
              <a:rect l="l" t="t" r="r" b="b"/>
              <a:pathLst>
                <a:path w="416560" h="251459">
                  <a:moveTo>
                    <a:pt x="308084" y="0"/>
                  </a:moveTo>
                  <a:lnTo>
                    <a:pt x="108001" y="0"/>
                  </a:lnTo>
                  <a:lnTo>
                    <a:pt x="65961" y="8487"/>
                  </a:lnTo>
                  <a:lnTo>
                    <a:pt x="31632" y="31632"/>
                  </a:lnTo>
                  <a:lnTo>
                    <a:pt x="8487" y="65962"/>
                  </a:lnTo>
                  <a:lnTo>
                    <a:pt x="0" y="108001"/>
                  </a:lnTo>
                  <a:lnTo>
                    <a:pt x="0" y="142932"/>
                  </a:lnTo>
                  <a:lnTo>
                    <a:pt x="8487" y="184971"/>
                  </a:lnTo>
                  <a:lnTo>
                    <a:pt x="31632" y="219301"/>
                  </a:lnTo>
                  <a:lnTo>
                    <a:pt x="65961" y="242446"/>
                  </a:lnTo>
                  <a:lnTo>
                    <a:pt x="108001" y="250933"/>
                  </a:lnTo>
                  <a:lnTo>
                    <a:pt x="308084" y="250933"/>
                  </a:lnTo>
                  <a:lnTo>
                    <a:pt x="350123" y="242446"/>
                  </a:lnTo>
                  <a:lnTo>
                    <a:pt x="384453" y="219301"/>
                  </a:lnTo>
                  <a:lnTo>
                    <a:pt x="407598" y="184971"/>
                  </a:lnTo>
                  <a:lnTo>
                    <a:pt x="416085" y="142932"/>
                  </a:lnTo>
                  <a:lnTo>
                    <a:pt x="416085" y="108001"/>
                  </a:lnTo>
                  <a:lnTo>
                    <a:pt x="407598" y="65962"/>
                  </a:lnTo>
                  <a:lnTo>
                    <a:pt x="384453" y="31632"/>
                  </a:lnTo>
                  <a:lnTo>
                    <a:pt x="350123" y="8487"/>
                  </a:lnTo>
                  <a:lnTo>
                    <a:pt x="308084" y="0"/>
                  </a:lnTo>
                  <a:close/>
                </a:path>
              </a:pathLst>
            </a:custGeom>
            <a:ln w="15183">
              <a:solidFill>
                <a:srgbClr val="7F7F7F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68" name="object 68" descr=""/>
          <p:cNvSpPr txBox="1"/>
          <p:nvPr/>
        </p:nvSpPr>
        <p:spPr>
          <a:xfrm>
            <a:off x="1533893" y="8607600"/>
            <a:ext cx="342265" cy="207645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200" spc="50">
                <a:latin typeface="Calibri"/>
                <a:cs typeface="Calibri"/>
              </a:rPr>
              <a:t>[A-</a:t>
            </a:r>
            <a:r>
              <a:rPr dirty="0" sz="1200" spc="-25">
                <a:latin typeface="Calibri"/>
                <a:cs typeface="Calibri"/>
              </a:rPr>
              <a:t>z]</a:t>
            </a:r>
            <a:endParaRPr sz="1200">
              <a:latin typeface="Calibri"/>
              <a:cs typeface="Calibri"/>
            </a:endParaRPr>
          </a:p>
        </p:txBody>
      </p:sp>
      <p:grpSp>
        <p:nvGrpSpPr>
          <p:cNvPr id="69" name="object 69" descr=""/>
          <p:cNvGrpSpPr/>
          <p:nvPr/>
        </p:nvGrpSpPr>
        <p:grpSpPr>
          <a:xfrm>
            <a:off x="2280711" y="8601078"/>
            <a:ext cx="721995" cy="266700"/>
            <a:chOff x="2280711" y="8601078"/>
            <a:chExt cx="721995" cy="266700"/>
          </a:xfrm>
        </p:grpSpPr>
        <p:pic>
          <p:nvPicPr>
            <p:cNvPr id="70" name="object 70" descr=""/>
            <p:cNvPicPr/>
            <p:nvPr/>
          </p:nvPicPr>
          <p:blipFill>
            <a:blip r:embed="rId20" cstate="print"/>
            <a:stretch>
              <a:fillRect/>
            </a:stretch>
          </p:blipFill>
          <p:spPr>
            <a:xfrm>
              <a:off x="2288331" y="8608698"/>
              <a:ext cx="706731" cy="250933"/>
            </a:xfrm>
            <a:prstGeom prst="rect">
              <a:avLst/>
            </a:prstGeom>
          </p:spPr>
        </p:pic>
        <p:sp>
          <p:nvSpPr>
            <p:cNvPr id="71" name="object 71" descr=""/>
            <p:cNvSpPr/>
            <p:nvPr/>
          </p:nvSpPr>
          <p:spPr>
            <a:xfrm>
              <a:off x="2288331" y="8608698"/>
              <a:ext cx="706755" cy="251460"/>
            </a:xfrm>
            <a:custGeom>
              <a:avLst/>
              <a:gdLst/>
              <a:ahLst/>
              <a:cxnLst/>
              <a:rect l="l" t="t" r="r" b="b"/>
              <a:pathLst>
                <a:path w="706755" h="251459">
                  <a:moveTo>
                    <a:pt x="598730" y="0"/>
                  </a:moveTo>
                  <a:lnTo>
                    <a:pt x="108001" y="0"/>
                  </a:lnTo>
                  <a:lnTo>
                    <a:pt x="65961" y="8487"/>
                  </a:lnTo>
                  <a:lnTo>
                    <a:pt x="31632" y="31632"/>
                  </a:lnTo>
                  <a:lnTo>
                    <a:pt x="8487" y="65962"/>
                  </a:lnTo>
                  <a:lnTo>
                    <a:pt x="0" y="108001"/>
                  </a:lnTo>
                  <a:lnTo>
                    <a:pt x="0" y="142932"/>
                  </a:lnTo>
                  <a:lnTo>
                    <a:pt x="8487" y="184971"/>
                  </a:lnTo>
                  <a:lnTo>
                    <a:pt x="31632" y="219301"/>
                  </a:lnTo>
                  <a:lnTo>
                    <a:pt x="65961" y="242446"/>
                  </a:lnTo>
                  <a:lnTo>
                    <a:pt x="108001" y="250933"/>
                  </a:lnTo>
                  <a:lnTo>
                    <a:pt x="598730" y="250933"/>
                  </a:lnTo>
                  <a:lnTo>
                    <a:pt x="640769" y="242446"/>
                  </a:lnTo>
                  <a:lnTo>
                    <a:pt x="675098" y="219301"/>
                  </a:lnTo>
                  <a:lnTo>
                    <a:pt x="698244" y="184971"/>
                  </a:lnTo>
                  <a:lnTo>
                    <a:pt x="706731" y="142932"/>
                  </a:lnTo>
                  <a:lnTo>
                    <a:pt x="706731" y="108001"/>
                  </a:lnTo>
                  <a:lnTo>
                    <a:pt x="698244" y="65962"/>
                  </a:lnTo>
                  <a:lnTo>
                    <a:pt x="675098" y="31632"/>
                  </a:lnTo>
                  <a:lnTo>
                    <a:pt x="640769" y="8487"/>
                  </a:lnTo>
                  <a:lnTo>
                    <a:pt x="598730" y="0"/>
                  </a:lnTo>
                  <a:close/>
                </a:path>
              </a:pathLst>
            </a:custGeom>
            <a:ln w="15183">
              <a:solidFill>
                <a:srgbClr val="7F7F7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72" name="object 72" descr=""/>
            <p:cNvSpPr/>
            <p:nvPr/>
          </p:nvSpPr>
          <p:spPr>
            <a:xfrm>
              <a:off x="2857309" y="8769604"/>
              <a:ext cx="46990" cy="0"/>
            </a:xfrm>
            <a:custGeom>
              <a:avLst/>
              <a:gdLst/>
              <a:ahLst/>
              <a:cxnLst/>
              <a:rect l="l" t="t" r="r" b="b"/>
              <a:pathLst>
                <a:path w="46989" h="0">
                  <a:moveTo>
                    <a:pt x="0" y="0"/>
                  </a:moveTo>
                  <a:lnTo>
                    <a:pt x="46875" y="0"/>
                  </a:lnTo>
                </a:path>
              </a:pathLst>
            </a:custGeom>
            <a:ln w="505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73" name="object 73" descr=""/>
          <p:cNvSpPr txBox="1"/>
          <p:nvPr/>
        </p:nvSpPr>
        <p:spPr>
          <a:xfrm>
            <a:off x="2325166" y="8607600"/>
            <a:ext cx="633095" cy="207645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200">
                <a:latin typeface="Calibri"/>
                <a:cs typeface="Calibri"/>
              </a:rPr>
              <a:t>[A-</a:t>
            </a:r>
            <a:r>
              <a:rPr dirty="0" sz="1200" spc="80">
                <a:latin typeface="Calibri"/>
                <a:cs typeface="Calibri"/>
              </a:rPr>
              <a:t>z0-</a:t>
            </a:r>
            <a:r>
              <a:rPr dirty="0" sz="1200" spc="100">
                <a:latin typeface="Calibri"/>
                <a:cs typeface="Calibri"/>
              </a:rPr>
              <a:t>9</a:t>
            </a:r>
            <a:r>
              <a:rPr dirty="0" sz="1200" spc="325">
                <a:latin typeface="Calibri"/>
                <a:cs typeface="Calibri"/>
              </a:rPr>
              <a:t> </a:t>
            </a:r>
            <a:r>
              <a:rPr dirty="0" sz="1200" spc="-50">
                <a:latin typeface="Calibri"/>
                <a:cs typeface="Calibri"/>
              </a:rPr>
              <a:t>]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74" name="object 74" descr=""/>
          <p:cNvSpPr txBox="1"/>
          <p:nvPr/>
        </p:nvSpPr>
        <p:spPr>
          <a:xfrm>
            <a:off x="623481" y="9162361"/>
            <a:ext cx="645160" cy="207645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200" spc="-10">
                <a:latin typeface="Calibri"/>
                <a:cs typeface="Calibri"/>
              </a:rPr>
              <a:t>hostname</a:t>
            </a:r>
            <a:endParaRPr sz="1200">
              <a:latin typeface="Calibri"/>
              <a:cs typeface="Calibri"/>
            </a:endParaRPr>
          </a:p>
        </p:txBody>
      </p:sp>
      <p:grpSp>
        <p:nvGrpSpPr>
          <p:cNvPr id="75" name="object 75" descr=""/>
          <p:cNvGrpSpPr/>
          <p:nvPr/>
        </p:nvGrpSpPr>
        <p:grpSpPr>
          <a:xfrm>
            <a:off x="1493568" y="9141085"/>
            <a:ext cx="431800" cy="266700"/>
            <a:chOff x="1493568" y="9141085"/>
            <a:chExt cx="431800" cy="266700"/>
          </a:xfrm>
        </p:grpSpPr>
        <p:pic>
          <p:nvPicPr>
            <p:cNvPr id="76" name="object 76" descr=""/>
            <p:cNvPicPr/>
            <p:nvPr/>
          </p:nvPicPr>
          <p:blipFill>
            <a:blip r:embed="rId21" cstate="print"/>
            <a:stretch>
              <a:fillRect/>
            </a:stretch>
          </p:blipFill>
          <p:spPr>
            <a:xfrm>
              <a:off x="1501188" y="9148705"/>
              <a:ext cx="416085" cy="250933"/>
            </a:xfrm>
            <a:prstGeom prst="rect">
              <a:avLst/>
            </a:prstGeom>
          </p:spPr>
        </p:pic>
        <p:sp>
          <p:nvSpPr>
            <p:cNvPr id="77" name="object 77" descr=""/>
            <p:cNvSpPr/>
            <p:nvPr/>
          </p:nvSpPr>
          <p:spPr>
            <a:xfrm>
              <a:off x="1501188" y="9148705"/>
              <a:ext cx="416559" cy="251460"/>
            </a:xfrm>
            <a:custGeom>
              <a:avLst/>
              <a:gdLst/>
              <a:ahLst/>
              <a:cxnLst/>
              <a:rect l="l" t="t" r="r" b="b"/>
              <a:pathLst>
                <a:path w="416560" h="251459">
                  <a:moveTo>
                    <a:pt x="308084" y="0"/>
                  </a:moveTo>
                  <a:lnTo>
                    <a:pt x="108001" y="0"/>
                  </a:lnTo>
                  <a:lnTo>
                    <a:pt x="65962" y="8487"/>
                  </a:lnTo>
                  <a:lnTo>
                    <a:pt x="31632" y="31632"/>
                  </a:lnTo>
                  <a:lnTo>
                    <a:pt x="8487" y="65961"/>
                  </a:lnTo>
                  <a:lnTo>
                    <a:pt x="0" y="108001"/>
                  </a:lnTo>
                  <a:lnTo>
                    <a:pt x="0" y="142932"/>
                  </a:lnTo>
                  <a:lnTo>
                    <a:pt x="8487" y="184971"/>
                  </a:lnTo>
                  <a:lnTo>
                    <a:pt x="31632" y="219301"/>
                  </a:lnTo>
                  <a:lnTo>
                    <a:pt x="65962" y="242446"/>
                  </a:lnTo>
                  <a:lnTo>
                    <a:pt x="108001" y="250933"/>
                  </a:lnTo>
                  <a:lnTo>
                    <a:pt x="308084" y="250933"/>
                  </a:lnTo>
                  <a:lnTo>
                    <a:pt x="350123" y="242446"/>
                  </a:lnTo>
                  <a:lnTo>
                    <a:pt x="384453" y="219301"/>
                  </a:lnTo>
                  <a:lnTo>
                    <a:pt x="407598" y="184971"/>
                  </a:lnTo>
                  <a:lnTo>
                    <a:pt x="416085" y="142932"/>
                  </a:lnTo>
                  <a:lnTo>
                    <a:pt x="416085" y="108001"/>
                  </a:lnTo>
                  <a:lnTo>
                    <a:pt x="407598" y="65961"/>
                  </a:lnTo>
                  <a:lnTo>
                    <a:pt x="384453" y="31632"/>
                  </a:lnTo>
                  <a:lnTo>
                    <a:pt x="350123" y="8487"/>
                  </a:lnTo>
                  <a:lnTo>
                    <a:pt x="308084" y="0"/>
                  </a:lnTo>
                  <a:close/>
                </a:path>
              </a:pathLst>
            </a:custGeom>
            <a:ln w="15183">
              <a:solidFill>
                <a:srgbClr val="7F7F7F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78" name="object 78" descr=""/>
          <p:cNvSpPr txBox="1"/>
          <p:nvPr/>
        </p:nvSpPr>
        <p:spPr>
          <a:xfrm>
            <a:off x="1538033" y="9147604"/>
            <a:ext cx="342265" cy="207645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200" spc="50">
                <a:latin typeface="Calibri"/>
                <a:cs typeface="Calibri"/>
              </a:rPr>
              <a:t>[A-</a:t>
            </a:r>
            <a:r>
              <a:rPr dirty="0" sz="1200" spc="-25">
                <a:latin typeface="Calibri"/>
                <a:cs typeface="Calibri"/>
              </a:rPr>
              <a:t>z]</a:t>
            </a:r>
            <a:endParaRPr sz="1200">
              <a:latin typeface="Calibri"/>
              <a:cs typeface="Calibri"/>
            </a:endParaRPr>
          </a:p>
        </p:txBody>
      </p:sp>
      <p:grpSp>
        <p:nvGrpSpPr>
          <p:cNvPr id="79" name="object 79" descr=""/>
          <p:cNvGrpSpPr/>
          <p:nvPr/>
        </p:nvGrpSpPr>
        <p:grpSpPr>
          <a:xfrm>
            <a:off x="2284841" y="9141085"/>
            <a:ext cx="721995" cy="266700"/>
            <a:chOff x="2284841" y="9141085"/>
            <a:chExt cx="721995" cy="266700"/>
          </a:xfrm>
        </p:grpSpPr>
        <p:pic>
          <p:nvPicPr>
            <p:cNvPr id="80" name="object 80" descr=""/>
            <p:cNvPicPr/>
            <p:nvPr/>
          </p:nvPicPr>
          <p:blipFill>
            <a:blip r:embed="rId22" cstate="print"/>
            <a:stretch>
              <a:fillRect/>
            </a:stretch>
          </p:blipFill>
          <p:spPr>
            <a:xfrm>
              <a:off x="2292461" y="9148705"/>
              <a:ext cx="706731" cy="250933"/>
            </a:xfrm>
            <a:prstGeom prst="rect">
              <a:avLst/>
            </a:prstGeom>
          </p:spPr>
        </p:pic>
        <p:sp>
          <p:nvSpPr>
            <p:cNvPr id="81" name="object 81" descr=""/>
            <p:cNvSpPr/>
            <p:nvPr/>
          </p:nvSpPr>
          <p:spPr>
            <a:xfrm>
              <a:off x="2292461" y="9148705"/>
              <a:ext cx="706755" cy="251460"/>
            </a:xfrm>
            <a:custGeom>
              <a:avLst/>
              <a:gdLst/>
              <a:ahLst/>
              <a:cxnLst/>
              <a:rect l="l" t="t" r="r" b="b"/>
              <a:pathLst>
                <a:path w="706755" h="251459">
                  <a:moveTo>
                    <a:pt x="598730" y="0"/>
                  </a:moveTo>
                  <a:lnTo>
                    <a:pt x="108001" y="0"/>
                  </a:lnTo>
                  <a:lnTo>
                    <a:pt x="65961" y="8487"/>
                  </a:lnTo>
                  <a:lnTo>
                    <a:pt x="31632" y="31632"/>
                  </a:lnTo>
                  <a:lnTo>
                    <a:pt x="8487" y="65961"/>
                  </a:lnTo>
                  <a:lnTo>
                    <a:pt x="0" y="108001"/>
                  </a:lnTo>
                  <a:lnTo>
                    <a:pt x="0" y="142932"/>
                  </a:lnTo>
                  <a:lnTo>
                    <a:pt x="8487" y="184971"/>
                  </a:lnTo>
                  <a:lnTo>
                    <a:pt x="31632" y="219301"/>
                  </a:lnTo>
                  <a:lnTo>
                    <a:pt x="65961" y="242446"/>
                  </a:lnTo>
                  <a:lnTo>
                    <a:pt x="108001" y="250933"/>
                  </a:lnTo>
                  <a:lnTo>
                    <a:pt x="598730" y="250933"/>
                  </a:lnTo>
                  <a:lnTo>
                    <a:pt x="640769" y="242446"/>
                  </a:lnTo>
                  <a:lnTo>
                    <a:pt x="675098" y="219301"/>
                  </a:lnTo>
                  <a:lnTo>
                    <a:pt x="698244" y="184971"/>
                  </a:lnTo>
                  <a:lnTo>
                    <a:pt x="706731" y="142932"/>
                  </a:lnTo>
                  <a:lnTo>
                    <a:pt x="706731" y="108001"/>
                  </a:lnTo>
                  <a:lnTo>
                    <a:pt x="698244" y="65961"/>
                  </a:lnTo>
                  <a:lnTo>
                    <a:pt x="675098" y="31632"/>
                  </a:lnTo>
                  <a:lnTo>
                    <a:pt x="640769" y="8487"/>
                  </a:lnTo>
                  <a:lnTo>
                    <a:pt x="598730" y="0"/>
                  </a:lnTo>
                  <a:close/>
                </a:path>
              </a:pathLst>
            </a:custGeom>
            <a:ln w="15183">
              <a:solidFill>
                <a:srgbClr val="7F7F7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82" name="object 82" descr=""/>
            <p:cNvSpPr/>
            <p:nvPr/>
          </p:nvSpPr>
          <p:spPr>
            <a:xfrm>
              <a:off x="2861436" y="9309595"/>
              <a:ext cx="46990" cy="0"/>
            </a:xfrm>
            <a:custGeom>
              <a:avLst/>
              <a:gdLst/>
              <a:ahLst/>
              <a:cxnLst/>
              <a:rect l="l" t="t" r="r" b="b"/>
              <a:pathLst>
                <a:path w="46989" h="0">
                  <a:moveTo>
                    <a:pt x="0" y="0"/>
                  </a:moveTo>
                  <a:lnTo>
                    <a:pt x="46875" y="0"/>
                  </a:lnTo>
                </a:path>
              </a:pathLst>
            </a:custGeom>
            <a:ln w="505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83" name="object 83" descr=""/>
          <p:cNvSpPr txBox="1"/>
          <p:nvPr/>
        </p:nvSpPr>
        <p:spPr>
          <a:xfrm>
            <a:off x="2329294" y="9147604"/>
            <a:ext cx="633095" cy="207645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200">
                <a:latin typeface="Calibri"/>
                <a:cs typeface="Calibri"/>
              </a:rPr>
              <a:t>[A-</a:t>
            </a:r>
            <a:r>
              <a:rPr dirty="0" sz="1200" spc="80">
                <a:latin typeface="Calibri"/>
                <a:cs typeface="Calibri"/>
              </a:rPr>
              <a:t>z0-</a:t>
            </a:r>
            <a:r>
              <a:rPr dirty="0" sz="1200" spc="100">
                <a:latin typeface="Calibri"/>
                <a:cs typeface="Calibri"/>
              </a:rPr>
              <a:t>9</a:t>
            </a:r>
            <a:r>
              <a:rPr dirty="0" sz="1200" spc="325">
                <a:latin typeface="Calibri"/>
                <a:cs typeface="Calibri"/>
              </a:rPr>
              <a:t> </a:t>
            </a:r>
            <a:r>
              <a:rPr dirty="0" sz="1200" spc="-50">
                <a:latin typeface="Calibri"/>
                <a:cs typeface="Calibri"/>
              </a:rPr>
              <a:t>]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84" name="object 84" descr=""/>
          <p:cNvSpPr txBox="1"/>
          <p:nvPr/>
        </p:nvSpPr>
        <p:spPr>
          <a:xfrm>
            <a:off x="694093" y="9702365"/>
            <a:ext cx="504825" cy="207645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200" spc="-10">
                <a:latin typeface="Calibri"/>
                <a:cs typeface="Calibri"/>
              </a:rPr>
              <a:t>domain</a:t>
            </a:r>
            <a:endParaRPr sz="1200">
              <a:latin typeface="Calibri"/>
              <a:cs typeface="Calibri"/>
            </a:endParaRPr>
          </a:p>
        </p:txBody>
      </p:sp>
      <p:grpSp>
        <p:nvGrpSpPr>
          <p:cNvPr id="85" name="object 85" descr=""/>
          <p:cNvGrpSpPr/>
          <p:nvPr/>
        </p:nvGrpSpPr>
        <p:grpSpPr>
          <a:xfrm>
            <a:off x="1602953" y="9681092"/>
            <a:ext cx="431800" cy="266700"/>
            <a:chOff x="1602953" y="9681092"/>
            <a:chExt cx="431800" cy="266700"/>
          </a:xfrm>
        </p:grpSpPr>
        <p:pic>
          <p:nvPicPr>
            <p:cNvPr id="86" name="object 86" descr=""/>
            <p:cNvPicPr/>
            <p:nvPr/>
          </p:nvPicPr>
          <p:blipFill>
            <a:blip r:embed="rId23" cstate="print"/>
            <a:stretch>
              <a:fillRect/>
            </a:stretch>
          </p:blipFill>
          <p:spPr>
            <a:xfrm>
              <a:off x="1610573" y="9688712"/>
              <a:ext cx="416085" cy="250933"/>
            </a:xfrm>
            <a:prstGeom prst="rect">
              <a:avLst/>
            </a:prstGeom>
          </p:spPr>
        </p:pic>
        <p:sp>
          <p:nvSpPr>
            <p:cNvPr id="87" name="object 87" descr=""/>
            <p:cNvSpPr/>
            <p:nvPr/>
          </p:nvSpPr>
          <p:spPr>
            <a:xfrm>
              <a:off x="1610573" y="9688712"/>
              <a:ext cx="416559" cy="251460"/>
            </a:xfrm>
            <a:custGeom>
              <a:avLst/>
              <a:gdLst/>
              <a:ahLst/>
              <a:cxnLst/>
              <a:rect l="l" t="t" r="r" b="b"/>
              <a:pathLst>
                <a:path w="416560" h="251459">
                  <a:moveTo>
                    <a:pt x="308084" y="0"/>
                  </a:moveTo>
                  <a:lnTo>
                    <a:pt x="108001" y="0"/>
                  </a:lnTo>
                  <a:lnTo>
                    <a:pt x="65961" y="8487"/>
                  </a:lnTo>
                  <a:lnTo>
                    <a:pt x="31632" y="31632"/>
                  </a:lnTo>
                  <a:lnTo>
                    <a:pt x="8487" y="65962"/>
                  </a:lnTo>
                  <a:lnTo>
                    <a:pt x="0" y="108001"/>
                  </a:lnTo>
                  <a:lnTo>
                    <a:pt x="0" y="142932"/>
                  </a:lnTo>
                  <a:lnTo>
                    <a:pt x="8487" y="184971"/>
                  </a:lnTo>
                  <a:lnTo>
                    <a:pt x="31632" y="219300"/>
                  </a:lnTo>
                  <a:lnTo>
                    <a:pt x="65961" y="242446"/>
                  </a:lnTo>
                  <a:lnTo>
                    <a:pt x="108001" y="250933"/>
                  </a:lnTo>
                  <a:lnTo>
                    <a:pt x="308084" y="250933"/>
                  </a:lnTo>
                  <a:lnTo>
                    <a:pt x="350123" y="242446"/>
                  </a:lnTo>
                  <a:lnTo>
                    <a:pt x="384453" y="219300"/>
                  </a:lnTo>
                  <a:lnTo>
                    <a:pt x="407598" y="184971"/>
                  </a:lnTo>
                  <a:lnTo>
                    <a:pt x="416085" y="142932"/>
                  </a:lnTo>
                  <a:lnTo>
                    <a:pt x="416085" y="108001"/>
                  </a:lnTo>
                  <a:lnTo>
                    <a:pt x="407598" y="65962"/>
                  </a:lnTo>
                  <a:lnTo>
                    <a:pt x="384453" y="31632"/>
                  </a:lnTo>
                  <a:lnTo>
                    <a:pt x="350123" y="8487"/>
                  </a:lnTo>
                  <a:lnTo>
                    <a:pt x="308084" y="0"/>
                  </a:lnTo>
                  <a:close/>
                </a:path>
              </a:pathLst>
            </a:custGeom>
            <a:ln w="15183">
              <a:solidFill>
                <a:srgbClr val="7F7F7F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88" name="object 88" descr=""/>
          <p:cNvSpPr txBox="1"/>
          <p:nvPr/>
        </p:nvSpPr>
        <p:spPr>
          <a:xfrm>
            <a:off x="1647418" y="9687595"/>
            <a:ext cx="342265" cy="207645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200" spc="50">
                <a:latin typeface="Calibri"/>
                <a:cs typeface="Calibri"/>
              </a:rPr>
              <a:t>[A-</a:t>
            </a:r>
            <a:r>
              <a:rPr dirty="0" sz="1200" spc="-25">
                <a:latin typeface="Calibri"/>
                <a:cs typeface="Calibri"/>
              </a:rPr>
              <a:t>z]</a:t>
            </a:r>
            <a:endParaRPr sz="1200">
              <a:latin typeface="Calibri"/>
              <a:cs typeface="Calibri"/>
            </a:endParaRPr>
          </a:p>
        </p:txBody>
      </p:sp>
      <p:grpSp>
        <p:nvGrpSpPr>
          <p:cNvPr id="89" name="object 89" descr=""/>
          <p:cNvGrpSpPr/>
          <p:nvPr/>
        </p:nvGrpSpPr>
        <p:grpSpPr>
          <a:xfrm>
            <a:off x="1143865" y="8137916"/>
            <a:ext cx="3582670" cy="113030"/>
            <a:chOff x="1143865" y="8137916"/>
            <a:chExt cx="3582670" cy="113030"/>
          </a:xfrm>
        </p:grpSpPr>
        <p:sp>
          <p:nvSpPr>
            <p:cNvPr id="90" name="object 90" descr=""/>
            <p:cNvSpPr/>
            <p:nvPr/>
          </p:nvSpPr>
          <p:spPr>
            <a:xfrm>
              <a:off x="1143865" y="8194159"/>
              <a:ext cx="152400" cy="0"/>
            </a:xfrm>
            <a:custGeom>
              <a:avLst/>
              <a:gdLst/>
              <a:ahLst/>
              <a:cxnLst/>
              <a:rect l="l" t="t" r="r" b="b"/>
              <a:pathLst>
                <a:path w="152400" h="0">
                  <a:moveTo>
                    <a:pt x="0" y="0"/>
                  </a:moveTo>
                  <a:lnTo>
                    <a:pt x="152166" y="0"/>
                  </a:lnTo>
                </a:path>
              </a:pathLst>
            </a:custGeom>
            <a:ln w="15183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91" name="object 91" descr=""/>
            <p:cNvSpPr/>
            <p:nvPr/>
          </p:nvSpPr>
          <p:spPr>
            <a:xfrm>
              <a:off x="1265159" y="8145508"/>
              <a:ext cx="38735" cy="97790"/>
            </a:xfrm>
            <a:custGeom>
              <a:avLst/>
              <a:gdLst/>
              <a:ahLst/>
              <a:cxnLst/>
              <a:rect l="l" t="t" r="r" b="b"/>
              <a:pathLst>
                <a:path w="38734" h="97790">
                  <a:moveTo>
                    <a:pt x="0" y="0"/>
                  </a:moveTo>
                  <a:lnTo>
                    <a:pt x="6755" y="19118"/>
                  </a:lnTo>
                  <a:lnTo>
                    <a:pt x="15950" y="33143"/>
                  </a:lnTo>
                  <a:lnTo>
                    <a:pt x="26786" y="42760"/>
                  </a:lnTo>
                  <a:lnTo>
                    <a:pt x="38464" y="48651"/>
                  </a:lnTo>
                  <a:lnTo>
                    <a:pt x="26786" y="54542"/>
                  </a:lnTo>
                  <a:lnTo>
                    <a:pt x="15950" y="64158"/>
                  </a:lnTo>
                  <a:lnTo>
                    <a:pt x="6755" y="78183"/>
                  </a:lnTo>
                  <a:lnTo>
                    <a:pt x="0" y="97302"/>
                  </a:lnTo>
                </a:path>
              </a:pathLst>
            </a:custGeom>
            <a:ln w="15183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92" name="object 92" descr=""/>
            <p:cNvSpPr/>
            <p:nvPr/>
          </p:nvSpPr>
          <p:spPr>
            <a:xfrm>
              <a:off x="2058773" y="8194159"/>
              <a:ext cx="152400" cy="0"/>
            </a:xfrm>
            <a:custGeom>
              <a:avLst/>
              <a:gdLst/>
              <a:ahLst/>
              <a:cxnLst/>
              <a:rect l="l" t="t" r="r" b="b"/>
              <a:pathLst>
                <a:path w="152400" h="0">
                  <a:moveTo>
                    <a:pt x="0" y="0"/>
                  </a:moveTo>
                  <a:lnTo>
                    <a:pt x="152166" y="0"/>
                  </a:lnTo>
                </a:path>
              </a:pathLst>
            </a:custGeom>
            <a:ln w="15183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93" name="object 93" descr=""/>
            <p:cNvSpPr/>
            <p:nvPr/>
          </p:nvSpPr>
          <p:spPr>
            <a:xfrm>
              <a:off x="2180067" y="8145508"/>
              <a:ext cx="38735" cy="97790"/>
            </a:xfrm>
            <a:custGeom>
              <a:avLst/>
              <a:gdLst/>
              <a:ahLst/>
              <a:cxnLst/>
              <a:rect l="l" t="t" r="r" b="b"/>
              <a:pathLst>
                <a:path w="38735" h="97790">
                  <a:moveTo>
                    <a:pt x="0" y="0"/>
                  </a:moveTo>
                  <a:lnTo>
                    <a:pt x="6755" y="19118"/>
                  </a:lnTo>
                  <a:lnTo>
                    <a:pt x="15950" y="33143"/>
                  </a:lnTo>
                  <a:lnTo>
                    <a:pt x="26786" y="42760"/>
                  </a:lnTo>
                  <a:lnTo>
                    <a:pt x="38464" y="48651"/>
                  </a:lnTo>
                  <a:lnTo>
                    <a:pt x="26786" y="54542"/>
                  </a:lnTo>
                  <a:lnTo>
                    <a:pt x="15950" y="64158"/>
                  </a:lnTo>
                  <a:lnTo>
                    <a:pt x="6755" y="78183"/>
                  </a:lnTo>
                  <a:lnTo>
                    <a:pt x="0" y="97302"/>
                  </a:lnTo>
                </a:path>
              </a:pathLst>
            </a:custGeom>
            <a:ln w="15183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94" name="object 94" descr=""/>
            <p:cNvSpPr/>
            <p:nvPr/>
          </p:nvSpPr>
          <p:spPr>
            <a:xfrm>
              <a:off x="2469961" y="8194159"/>
              <a:ext cx="152400" cy="0"/>
            </a:xfrm>
            <a:custGeom>
              <a:avLst/>
              <a:gdLst/>
              <a:ahLst/>
              <a:cxnLst/>
              <a:rect l="l" t="t" r="r" b="b"/>
              <a:pathLst>
                <a:path w="152400" h="0">
                  <a:moveTo>
                    <a:pt x="0" y="0"/>
                  </a:moveTo>
                  <a:lnTo>
                    <a:pt x="152166" y="0"/>
                  </a:lnTo>
                </a:path>
              </a:pathLst>
            </a:custGeom>
            <a:ln w="15183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95" name="object 95" descr=""/>
            <p:cNvSpPr/>
            <p:nvPr/>
          </p:nvSpPr>
          <p:spPr>
            <a:xfrm>
              <a:off x="2591255" y="8145508"/>
              <a:ext cx="38735" cy="97790"/>
            </a:xfrm>
            <a:custGeom>
              <a:avLst/>
              <a:gdLst/>
              <a:ahLst/>
              <a:cxnLst/>
              <a:rect l="l" t="t" r="r" b="b"/>
              <a:pathLst>
                <a:path w="38735" h="97790">
                  <a:moveTo>
                    <a:pt x="0" y="0"/>
                  </a:moveTo>
                  <a:lnTo>
                    <a:pt x="6755" y="19118"/>
                  </a:lnTo>
                  <a:lnTo>
                    <a:pt x="15950" y="33143"/>
                  </a:lnTo>
                  <a:lnTo>
                    <a:pt x="26786" y="42760"/>
                  </a:lnTo>
                  <a:lnTo>
                    <a:pt x="38464" y="48651"/>
                  </a:lnTo>
                  <a:lnTo>
                    <a:pt x="26786" y="54542"/>
                  </a:lnTo>
                  <a:lnTo>
                    <a:pt x="15950" y="64158"/>
                  </a:lnTo>
                  <a:lnTo>
                    <a:pt x="6755" y="78183"/>
                  </a:lnTo>
                  <a:lnTo>
                    <a:pt x="0" y="97302"/>
                  </a:lnTo>
                </a:path>
              </a:pathLst>
            </a:custGeom>
            <a:ln w="15183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96" name="object 96" descr=""/>
            <p:cNvSpPr/>
            <p:nvPr/>
          </p:nvSpPr>
          <p:spPr>
            <a:xfrm>
              <a:off x="3375379" y="8194159"/>
              <a:ext cx="152400" cy="0"/>
            </a:xfrm>
            <a:custGeom>
              <a:avLst/>
              <a:gdLst/>
              <a:ahLst/>
              <a:cxnLst/>
              <a:rect l="l" t="t" r="r" b="b"/>
              <a:pathLst>
                <a:path w="152400" h="0">
                  <a:moveTo>
                    <a:pt x="0" y="0"/>
                  </a:moveTo>
                  <a:lnTo>
                    <a:pt x="152166" y="0"/>
                  </a:lnTo>
                </a:path>
              </a:pathLst>
            </a:custGeom>
            <a:ln w="15183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97" name="object 97" descr=""/>
            <p:cNvSpPr/>
            <p:nvPr/>
          </p:nvSpPr>
          <p:spPr>
            <a:xfrm>
              <a:off x="3496673" y="8145508"/>
              <a:ext cx="38735" cy="97790"/>
            </a:xfrm>
            <a:custGeom>
              <a:avLst/>
              <a:gdLst/>
              <a:ahLst/>
              <a:cxnLst/>
              <a:rect l="l" t="t" r="r" b="b"/>
              <a:pathLst>
                <a:path w="38735" h="97790">
                  <a:moveTo>
                    <a:pt x="0" y="0"/>
                  </a:moveTo>
                  <a:lnTo>
                    <a:pt x="6755" y="19118"/>
                  </a:lnTo>
                  <a:lnTo>
                    <a:pt x="15950" y="33143"/>
                  </a:lnTo>
                  <a:lnTo>
                    <a:pt x="26786" y="42760"/>
                  </a:lnTo>
                  <a:lnTo>
                    <a:pt x="38464" y="48651"/>
                  </a:lnTo>
                  <a:lnTo>
                    <a:pt x="26786" y="54542"/>
                  </a:lnTo>
                  <a:lnTo>
                    <a:pt x="15950" y="64158"/>
                  </a:lnTo>
                  <a:lnTo>
                    <a:pt x="6755" y="78183"/>
                  </a:lnTo>
                  <a:lnTo>
                    <a:pt x="0" y="97302"/>
                  </a:lnTo>
                </a:path>
              </a:pathLst>
            </a:custGeom>
            <a:ln w="15183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98" name="object 98" descr=""/>
            <p:cNvSpPr/>
            <p:nvPr/>
          </p:nvSpPr>
          <p:spPr>
            <a:xfrm>
              <a:off x="3786566" y="8194159"/>
              <a:ext cx="152400" cy="0"/>
            </a:xfrm>
            <a:custGeom>
              <a:avLst/>
              <a:gdLst/>
              <a:ahLst/>
              <a:cxnLst/>
              <a:rect l="l" t="t" r="r" b="b"/>
              <a:pathLst>
                <a:path w="152400" h="0">
                  <a:moveTo>
                    <a:pt x="0" y="0"/>
                  </a:moveTo>
                  <a:lnTo>
                    <a:pt x="152166" y="0"/>
                  </a:lnTo>
                </a:path>
              </a:pathLst>
            </a:custGeom>
            <a:ln w="15183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99" name="object 99" descr=""/>
            <p:cNvSpPr/>
            <p:nvPr/>
          </p:nvSpPr>
          <p:spPr>
            <a:xfrm>
              <a:off x="3907860" y="8145508"/>
              <a:ext cx="38735" cy="97790"/>
            </a:xfrm>
            <a:custGeom>
              <a:avLst/>
              <a:gdLst/>
              <a:ahLst/>
              <a:cxnLst/>
              <a:rect l="l" t="t" r="r" b="b"/>
              <a:pathLst>
                <a:path w="38735" h="97790">
                  <a:moveTo>
                    <a:pt x="0" y="0"/>
                  </a:moveTo>
                  <a:lnTo>
                    <a:pt x="6755" y="19118"/>
                  </a:lnTo>
                  <a:lnTo>
                    <a:pt x="15950" y="33143"/>
                  </a:lnTo>
                  <a:lnTo>
                    <a:pt x="26786" y="42760"/>
                  </a:lnTo>
                  <a:lnTo>
                    <a:pt x="38464" y="48651"/>
                  </a:lnTo>
                  <a:lnTo>
                    <a:pt x="26786" y="54542"/>
                  </a:lnTo>
                  <a:lnTo>
                    <a:pt x="15950" y="64158"/>
                  </a:lnTo>
                  <a:lnTo>
                    <a:pt x="6755" y="78183"/>
                  </a:lnTo>
                  <a:lnTo>
                    <a:pt x="0" y="97302"/>
                  </a:lnTo>
                </a:path>
              </a:pathLst>
            </a:custGeom>
            <a:ln w="15183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00" name="object 100" descr=""/>
            <p:cNvSpPr/>
            <p:nvPr/>
          </p:nvSpPr>
          <p:spPr>
            <a:xfrm>
              <a:off x="4559130" y="8194159"/>
              <a:ext cx="152400" cy="0"/>
            </a:xfrm>
            <a:custGeom>
              <a:avLst/>
              <a:gdLst/>
              <a:ahLst/>
              <a:cxnLst/>
              <a:rect l="l" t="t" r="r" b="b"/>
              <a:pathLst>
                <a:path w="152400" h="0">
                  <a:moveTo>
                    <a:pt x="0" y="0"/>
                  </a:moveTo>
                  <a:lnTo>
                    <a:pt x="152166" y="0"/>
                  </a:lnTo>
                </a:path>
              </a:pathLst>
            </a:custGeom>
            <a:ln w="15183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01" name="object 101" descr=""/>
            <p:cNvSpPr/>
            <p:nvPr/>
          </p:nvSpPr>
          <p:spPr>
            <a:xfrm>
              <a:off x="4680423" y="8145508"/>
              <a:ext cx="38735" cy="97790"/>
            </a:xfrm>
            <a:custGeom>
              <a:avLst/>
              <a:gdLst/>
              <a:ahLst/>
              <a:cxnLst/>
              <a:rect l="l" t="t" r="r" b="b"/>
              <a:pathLst>
                <a:path w="38735" h="97790">
                  <a:moveTo>
                    <a:pt x="0" y="0"/>
                  </a:moveTo>
                  <a:lnTo>
                    <a:pt x="6755" y="19118"/>
                  </a:lnTo>
                  <a:lnTo>
                    <a:pt x="15950" y="33143"/>
                  </a:lnTo>
                  <a:lnTo>
                    <a:pt x="26786" y="42760"/>
                  </a:lnTo>
                  <a:lnTo>
                    <a:pt x="38464" y="48651"/>
                  </a:lnTo>
                  <a:lnTo>
                    <a:pt x="26786" y="54542"/>
                  </a:lnTo>
                  <a:lnTo>
                    <a:pt x="15950" y="64158"/>
                  </a:lnTo>
                  <a:lnTo>
                    <a:pt x="6755" y="78183"/>
                  </a:lnTo>
                  <a:lnTo>
                    <a:pt x="0" y="97302"/>
                  </a:lnTo>
                </a:path>
              </a:pathLst>
            </a:custGeom>
            <a:ln w="15183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102" name="object 102" descr=""/>
          <p:cNvGrpSpPr/>
          <p:nvPr/>
        </p:nvGrpSpPr>
        <p:grpSpPr>
          <a:xfrm>
            <a:off x="1309465" y="8546572"/>
            <a:ext cx="2040889" cy="243840"/>
            <a:chOff x="1309465" y="8546572"/>
            <a:chExt cx="2040889" cy="243840"/>
          </a:xfrm>
        </p:grpSpPr>
        <p:sp>
          <p:nvSpPr>
            <p:cNvPr id="103" name="object 103" descr=""/>
            <p:cNvSpPr/>
            <p:nvPr/>
          </p:nvSpPr>
          <p:spPr>
            <a:xfrm>
              <a:off x="1309465" y="8734165"/>
              <a:ext cx="152400" cy="0"/>
            </a:xfrm>
            <a:custGeom>
              <a:avLst/>
              <a:gdLst/>
              <a:ahLst/>
              <a:cxnLst/>
              <a:rect l="l" t="t" r="r" b="b"/>
              <a:pathLst>
                <a:path w="152400" h="0">
                  <a:moveTo>
                    <a:pt x="0" y="0"/>
                  </a:moveTo>
                  <a:lnTo>
                    <a:pt x="152166" y="0"/>
                  </a:lnTo>
                </a:path>
              </a:pathLst>
            </a:custGeom>
            <a:ln w="15183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04" name="object 104" descr=""/>
            <p:cNvSpPr/>
            <p:nvPr/>
          </p:nvSpPr>
          <p:spPr>
            <a:xfrm>
              <a:off x="1430759" y="8685514"/>
              <a:ext cx="38735" cy="97790"/>
            </a:xfrm>
            <a:custGeom>
              <a:avLst/>
              <a:gdLst/>
              <a:ahLst/>
              <a:cxnLst/>
              <a:rect l="l" t="t" r="r" b="b"/>
              <a:pathLst>
                <a:path w="38734" h="97790">
                  <a:moveTo>
                    <a:pt x="0" y="0"/>
                  </a:moveTo>
                  <a:lnTo>
                    <a:pt x="6755" y="19118"/>
                  </a:lnTo>
                  <a:lnTo>
                    <a:pt x="15950" y="33143"/>
                  </a:lnTo>
                  <a:lnTo>
                    <a:pt x="26786" y="42760"/>
                  </a:lnTo>
                  <a:lnTo>
                    <a:pt x="38464" y="48651"/>
                  </a:lnTo>
                  <a:lnTo>
                    <a:pt x="26786" y="54542"/>
                  </a:lnTo>
                  <a:lnTo>
                    <a:pt x="15950" y="64158"/>
                  </a:lnTo>
                  <a:lnTo>
                    <a:pt x="6755" y="78183"/>
                  </a:lnTo>
                  <a:lnTo>
                    <a:pt x="0" y="97302"/>
                  </a:lnTo>
                </a:path>
              </a:pathLst>
            </a:custGeom>
            <a:ln w="15183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105" name="object 105" descr=""/>
            <p:cNvPicPr/>
            <p:nvPr/>
          </p:nvPicPr>
          <p:blipFill>
            <a:blip r:embed="rId24" cstate="print"/>
            <a:stretch>
              <a:fillRect/>
            </a:stretch>
          </p:blipFill>
          <p:spPr>
            <a:xfrm>
              <a:off x="1920736" y="8677923"/>
              <a:ext cx="347351" cy="112485"/>
            </a:xfrm>
            <a:prstGeom prst="rect">
              <a:avLst/>
            </a:prstGeom>
          </p:spPr>
        </p:pic>
        <p:pic>
          <p:nvPicPr>
            <p:cNvPr id="106" name="object 106" descr=""/>
            <p:cNvPicPr/>
            <p:nvPr/>
          </p:nvPicPr>
          <p:blipFill>
            <a:blip r:embed="rId24" cstate="print"/>
            <a:stretch>
              <a:fillRect/>
            </a:stretch>
          </p:blipFill>
          <p:spPr>
            <a:xfrm>
              <a:off x="3002654" y="8677923"/>
              <a:ext cx="347351" cy="112485"/>
            </a:xfrm>
            <a:prstGeom prst="rect">
              <a:avLst/>
            </a:prstGeom>
          </p:spPr>
        </p:pic>
        <p:sp>
          <p:nvSpPr>
            <p:cNvPr id="107" name="object 107" descr=""/>
            <p:cNvSpPr/>
            <p:nvPr/>
          </p:nvSpPr>
          <p:spPr>
            <a:xfrm>
              <a:off x="2100738" y="8554163"/>
              <a:ext cx="1082040" cy="180340"/>
            </a:xfrm>
            <a:custGeom>
              <a:avLst/>
              <a:gdLst/>
              <a:ahLst/>
              <a:cxnLst/>
              <a:rect l="l" t="t" r="r" b="b"/>
              <a:pathLst>
                <a:path w="1082039" h="180340">
                  <a:moveTo>
                    <a:pt x="1081918" y="180002"/>
                  </a:moveTo>
                  <a:lnTo>
                    <a:pt x="1081918" y="50610"/>
                  </a:lnTo>
                  <a:lnTo>
                    <a:pt x="1077941" y="30910"/>
                  </a:lnTo>
                  <a:lnTo>
                    <a:pt x="1067095" y="14823"/>
                  </a:lnTo>
                  <a:lnTo>
                    <a:pt x="1051008" y="3977"/>
                  </a:lnTo>
                  <a:lnTo>
                    <a:pt x="1031307" y="0"/>
                  </a:lnTo>
                  <a:lnTo>
                    <a:pt x="50610" y="0"/>
                  </a:lnTo>
                  <a:lnTo>
                    <a:pt x="30910" y="3977"/>
                  </a:lnTo>
                  <a:lnTo>
                    <a:pt x="14823" y="14823"/>
                  </a:lnTo>
                  <a:lnTo>
                    <a:pt x="3977" y="30910"/>
                  </a:lnTo>
                  <a:lnTo>
                    <a:pt x="0" y="50610"/>
                  </a:lnTo>
                  <a:lnTo>
                    <a:pt x="0" y="152166"/>
                  </a:lnTo>
                </a:path>
              </a:pathLst>
            </a:custGeom>
            <a:ln w="15183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08" name="object 108" descr=""/>
            <p:cNvSpPr/>
            <p:nvPr/>
          </p:nvSpPr>
          <p:spPr>
            <a:xfrm>
              <a:off x="2052087" y="8675457"/>
              <a:ext cx="97790" cy="38735"/>
            </a:xfrm>
            <a:custGeom>
              <a:avLst/>
              <a:gdLst/>
              <a:ahLst/>
              <a:cxnLst/>
              <a:rect l="l" t="t" r="r" b="b"/>
              <a:pathLst>
                <a:path w="97789" h="38734">
                  <a:moveTo>
                    <a:pt x="97302" y="0"/>
                  </a:moveTo>
                  <a:lnTo>
                    <a:pt x="78183" y="6755"/>
                  </a:lnTo>
                  <a:lnTo>
                    <a:pt x="64158" y="15950"/>
                  </a:lnTo>
                  <a:lnTo>
                    <a:pt x="54542" y="26786"/>
                  </a:lnTo>
                  <a:lnTo>
                    <a:pt x="48651" y="38464"/>
                  </a:lnTo>
                  <a:lnTo>
                    <a:pt x="42760" y="26786"/>
                  </a:lnTo>
                  <a:lnTo>
                    <a:pt x="33143" y="15950"/>
                  </a:lnTo>
                  <a:lnTo>
                    <a:pt x="19118" y="6755"/>
                  </a:lnTo>
                  <a:lnTo>
                    <a:pt x="0" y="0"/>
                  </a:lnTo>
                </a:path>
              </a:pathLst>
            </a:custGeom>
            <a:ln w="15183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109" name="object 109" descr=""/>
          <p:cNvGrpSpPr/>
          <p:nvPr/>
        </p:nvGrpSpPr>
        <p:grpSpPr>
          <a:xfrm>
            <a:off x="1313594" y="9086578"/>
            <a:ext cx="2040889" cy="243840"/>
            <a:chOff x="1313594" y="9086578"/>
            <a:chExt cx="2040889" cy="243840"/>
          </a:xfrm>
        </p:grpSpPr>
        <p:sp>
          <p:nvSpPr>
            <p:cNvPr id="110" name="object 110" descr=""/>
            <p:cNvSpPr/>
            <p:nvPr/>
          </p:nvSpPr>
          <p:spPr>
            <a:xfrm>
              <a:off x="1313594" y="9274172"/>
              <a:ext cx="152400" cy="0"/>
            </a:xfrm>
            <a:custGeom>
              <a:avLst/>
              <a:gdLst/>
              <a:ahLst/>
              <a:cxnLst/>
              <a:rect l="l" t="t" r="r" b="b"/>
              <a:pathLst>
                <a:path w="152400" h="0">
                  <a:moveTo>
                    <a:pt x="0" y="0"/>
                  </a:moveTo>
                  <a:lnTo>
                    <a:pt x="152166" y="0"/>
                  </a:lnTo>
                </a:path>
              </a:pathLst>
            </a:custGeom>
            <a:ln w="15183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11" name="object 111" descr=""/>
            <p:cNvSpPr/>
            <p:nvPr/>
          </p:nvSpPr>
          <p:spPr>
            <a:xfrm>
              <a:off x="1434888" y="9225521"/>
              <a:ext cx="38735" cy="97790"/>
            </a:xfrm>
            <a:custGeom>
              <a:avLst/>
              <a:gdLst/>
              <a:ahLst/>
              <a:cxnLst/>
              <a:rect l="l" t="t" r="r" b="b"/>
              <a:pathLst>
                <a:path w="38734" h="97790">
                  <a:moveTo>
                    <a:pt x="0" y="0"/>
                  </a:moveTo>
                  <a:lnTo>
                    <a:pt x="6755" y="19118"/>
                  </a:lnTo>
                  <a:lnTo>
                    <a:pt x="15950" y="33143"/>
                  </a:lnTo>
                  <a:lnTo>
                    <a:pt x="26786" y="42760"/>
                  </a:lnTo>
                  <a:lnTo>
                    <a:pt x="38464" y="48651"/>
                  </a:lnTo>
                  <a:lnTo>
                    <a:pt x="26786" y="54542"/>
                  </a:lnTo>
                  <a:lnTo>
                    <a:pt x="15950" y="64158"/>
                  </a:lnTo>
                  <a:lnTo>
                    <a:pt x="6755" y="78183"/>
                  </a:lnTo>
                  <a:lnTo>
                    <a:pt x="0" y="97302"/>
                  </a:lnTo>
                </a:path>
              </a:pathLst>
            </a:custGeom>
            <a:ln w="15183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112" name="object 112" descr=""/>
            <p:cNvPicPr/>
            <p:nvPr/>
          </p:nvPicPr>
          <p:blipFill>
            <a:blip r:embed="rId24" cstate="print"/>
            <a:stretch>
              <a:fillRect/>
            </a:stretch>
          </p:blipFill>
          <p:spPr>
            <a:xfrm>
              <a:off x="1924865" y="9217929"/>
              <a:ext cx="347351" cy="112485"/>
            </a:xfrm>
            <a:prstGeom prst="rect">
              <a:avLst/>
            </a:prstGeom>
          </p:spPr>
        </p:pic>
        <p:pic>
          <p:nvPicPr>
            <p:cNvPr id="113" name="object 113" descr=""/>
            <p:cNvPicPr/>
            <p:nvPr/>
          </p:nvPicPr>
          <p:blipFill>
            <a:blip r:embed="rId24" cstate="print"/>
            <a:stretch>
              <a:fillRect/>
            </a:stretch>
          </p:blipFill>
          <p:spPr>
            <a:xfrm>
              <a:off x="3006784" y="9217929"/>
              <a:ext cx="347351" cy="112485"/>
            </a:xfrm>
            <a:prstGeom prst="rect">
              <a:avLst/>
            </a:prstGeom>
          </p:spPr>
        </p:pic>
        <p:sp>
          <p:nvSpPr>
            <p:cNvPr id="114" name="object 114" descr=""/>
            <p:cNvSpPr/>
            <p:nvPr/>
          </p:nvSpPr>
          <p:spPr>
            <a:xfrm>
              <a:off x="2104868" y="9094170"/>
              <a:ext cx="1082040" cy="180340"/>
            </a:xfrm>
            <a:custGeom>
              <a:avLst/>
              <a:gdLst/>
              <a:ahLst/>
              <a:cxnLst/>
              <a:rect l="l" t="t" r="r" b="b"/>
              <a:pathLst>
                <a:path w="1082039" h="180340">
                  <a:moveTo>
                    <a:pt x="1081918" y="180002"/>
                  </a:moveTo>
                  <a:lnTo>
                    <a:pt x="1081918" y="50610"/>
                  </a:lnTo>
                  <a:lnTo>
                    <a:pt x="1077941" y="30910"/>
                  </a:lnTo>
                  <a:lnTo>
                    <a:pt x="1067095" y="14823"/>
                  </a:lnTo>
                  <a:lnTo>
                    <a:pt x="1051007" y="3977"/>
                  </a:lnTo>
                  <a:lnTo>
                    <a:pt x="1031307" y="0"/>
                  </a:lnTo>
                  <a:lnTo>
                    <a:pt x="50610" y="0"/>
                  </a:lnTo>
                  <a:lnTo>
                    <a:pt x="30910" y="3977"/>
                  </a:lnTo>
                  <a:lnTo>
                    <a:pt x="14823" y="14823"/>
                  </a:lnTo>
                  <a:lnTo>
                    <a:pt x="3977" y="30910"/>
                  </a:lnTo>
                  <a:lnTo>
                    <a:pt x="0" y="50610"/>
                  </a:lnTo>
                  <a:lnTo>
                    <a:pt x="0" y="152166"/>
                  </a:lnTo>
                </a:path>
              </a:pathLst>
            </a:custGeom>
            <a:ln w="15183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15" name="object 115" descr=""/>
            <p:cNvSpPr/>
            <p:nvPr/>
          </p:nvSpPr>
          <p:spPr>
            <a:xfrm>
              <a:off x="2056216" y="9215464"/>
              <a:ext cx="97790" cy="38735"/>
            </a:xfrm>
            <a:custGeom>
              <a:avLst/>
              <a:gdLst/>
              <a:ahLst/>
              <a:cxnLst/>
              <a:rect l="l" t="t" r="r" b="b"/>
              <a:pathLst>
                <a:path w="97789" h="38734">
                  <a:moveTo>
                    <a:pt x="97302" y="0"/>
                  </a:moveTo>
                  <a:lnTo>
                    <a:pt x="78183" y="6755"/>
                  </a:lnTo>
                  <a:lnTo>
                    <a:pt x="64158" y="15950"/>
                  </a:lnTo>
                  <a:lnTo>
                    <a:pt x="54542" y="26786"/>
                  </a:lnTo>
                  <a:lnTo>
                    <a:pt x="48651" y="38464"/>
                  </a:lnTo>
                  <a:lnTo>
                    <a:pt x="42760" y="26786"/>
                  </a:lnTo>
                  <a:lnTo>
                    <a:pt x="33143" y="15950"/>
                  </a:lnTo>
                  <a:lnTo>
                    <a:pt x="19118" y="6755"/>
                  </a:lnTo>
                  <a:lnTo>
                    <a:pt x="0" y="0"/>
                  </a:lnTo>
                </a:path>
              </a:pathLst>
            </a:custGeom>
            <a:ln w="15183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116" name="object 116" descr=""/>
          <p:cNvGrpSpPr/>
          <p:nvPr/>
        </p:nvGrpSpPr>
        <p:grpSpPr>
          <a:xfrm>
            <a:off x="1242977" y="9626585"/>
            <a:ext cx="1139190" cy="243840"/>
            <a:chOff x="1242977" y="9626585"/>
            <a:chExt cx="1139190" cy="243840"/>
          </a:xfrm>
        </p:grpSpPr>
        <p:pic>
          <p:nvPicPr>
            <p:cNvPr id="117" name="object 117" descr=""/>
            <p:cNvPicPr/>
            <p:nvPr/>
          </p:nvPicPr>
          <p:blipFill>
            <a:blip r:embed="rId25" cstate="print"/>
            <a:stretch>
              <a:fillRect/>
            </a:stretch>
          </p:blipFill>
          <p:spPr>
            <a:xfrm>
              <a:off x="1242977" y="9757936"/>
              <a:ext cx="347351" cy="112485"/>
            </a:xfrm>
            <a:prstGeom prst="rect">
              <a:avLst/>
            </a:prstGeom>
          </p:spPr>
        </p:pic>
        <p:pic>
          <p:nvPicPr>
            <p:cNvPr id="118" name="object 118" descr=""/>
            <p:cNvPicPr/>
            <p:nvPr/>
          </p:nvPicPr>
          <p:blipFill>
            <a:blip r:embed="rId25" cstate="print"/>
            <a:stretch>
              <a:fillRect/>
            </a:stretch>
          </p:blipFill>
          <p:spPr>
            <a:xfrm>
              <a:off x="2034250" y="9757936"/>
              <a:ext cx="347351" cy="112485"/>
            </a:xfrm>
            <a:prstGeom prst="rect">
              <a:avLst/>
            </a:prstGeom>
          </p:spPr>
        </p:pic>
        <p:sp>
          <p:nvSpPr>
            <p:cNvPr id="119" name="object 119" descr=""/>
            <p:cNvSpPr/>
            <p:nvPr/>
          </p:nvSpPr>
          <p:spPr>
            <a:xfrm>
              <a:off x="1422979" y="9634176"/>
              <a:ext cx="791845" cy="180340"/>
            </a:xfrm>
            <a:custGeom>
              <a:avLst/>
              <a:gdLst/>
              <a:ahLst/>
              <a:cxnLst/>
              <a:rect l="l" t="t" r="r" b="b"/>
              <a:pathLst>
                <a:path w="791844" h="180340">
                  <a:moveTo>
                    <a:pt x="791273" y="180002"/>
                  </a:moveTo>
                  <a:lnTo>
                    <a:pt x="791273" y="50610"/>
                  </a:lnTo>
                  <a:lnTo>
                    <a:pt x="787296" y="30910"/>
                  </a:lnTo>
                  <a:lnTo>
                    <a:pt x="776449" y="14823"/>
                  </a:lnTo>
                  <a:lnTo>
                    <a:pt x="760362" y="3977"/>
                  </a:lnTo>
                  <a:lnTo>
                    <a:pt x="740662" y="0"/>
                  </a:lnTo>
                  <a:lnTo>
                    <a:pt x="50610" y="0"/>
                  </a:lnTo>
                  <a:lnTo>
                    <a:pt x="30910" y="3977"/>
                  </a:lnTo>
                  <a:lnTo>
                    <a:pt x="14823" y="14823"/>
                  </a:lnTo>
                  <a:lnTo>
                    <a:pt x="3977" y="30910"/>
                  </a:lnTo>
                  <a:lnTo>
                    <a:pt x="0" y="50610"/>
                  </a:lnTo>
                  <a:lnTo>
                    <a:pt x="0" y="152166"/>
                  </a:lnTo>
                </a:path>
              </a:pathLst>
            </a:custGeom>
            <a:ln w="15183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20" name="object 120" descr=""/>
            <p:cNvSpPr/>
            <p:nvPr/>
          </p:nvSpPr>
          <p:spPr>
            <a:xfrm>
              <a:off x="1374328" y="9755470"/>
              <a:ext cx="97790" cy="38735"/>
            </a:xfrm>
            <a:custGeom>
              <a:avLst/>
              <a:gdLst/>
              <a:ahLst/>
              <a:cxnLst/>
              <a:rect l="l" t="t" r="r" b="b"/>
              <a:pathLst>
                <a:path w="97790" h="38734">
                  <a:moveTo>
                    <a:pt x="97302" y="0"/>
                  </a:moveTo>
                  <a:lnTo>
                    <a:pt x="78183" y="6755"/>
                  </a:lnTo>
                  <a:lnTo>
                    <a:pt x="64158" y="15950"/>
                  </a:lnTo>
                  <a:lnTo>
                    <a:pt x="54542" y="26786"/>
                  </a:lnTo>
                  <a:lnTo>
                    <a:pt x="48651" y="38464"/>
                  </a:lnTo>
                  <a:lnTo>
                    <a:pt x="42760" y="26786"/>
                  </a:lnTo>
                  <a:lnTo>
                    <a:pt x="33143" y="15950"/>
                  </a:lnTo>
                  <a:lnTo>
                    <a:pt x="19118" y="6755"/>
                  </a:lnTo>
                  <a:lnTo>
                    <a:pt x="0" y="0"/>
                  </a:lnTo>
                </a:path>
              </a:pathLst>
            </a:custGeom>
            <a:ln w="15183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21" name="object 121" descr="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49530">
              <a:lnSpc>
                <a:spcPts val="1235"/>
              </a:lnSpc>
            </a:pPr>
            <a:fld id="{81D60167-4931-47E6-BA6A-407CBD079E47}" type="slidenum">
              <a:rPr dirty="0" spc="-25"/>
              <a:t>35</a:t>
            </a:fld>
          </a:p>
        </p:txBody>
      </p:sp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 descr=""/>
          <p:cNvGrpSpPr/>
          <p:nvPr/>
        </p:nvGrpSpPr>
        <p:grpSpPr>
          <a:xfrm>
            <a:off x="1053327" y="2175652"/>
            <a:ext cx="232410" cy="231775"/>
            <a:chOff x="1053327" y="2175652"/>
            <a:chExt cx="232410" cy="231775"/>
          </a:xfrm>
        </p:grpSpPr>
        <p:pic>
          <p:nvPicPr>
            <p:cNvPr id="3" name="object 3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060918" y="2183243"/>
              <a:ext cx="217193" cy="216002"/>
            </a:xfrm>
            <a:prstGeom prst="rect">
              <a:avLst/>
            </a:prstGeom>
          </p:spPr>
        </p:pic>
        <p:pic>
          <p:nvPicPr>
            <p:cNvPr id="4" name="object 4" descr="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053327" y="2175652"/>
              <a:ext cx="232376" cy="231185"/>
            </a:xfrm>
            <a:prstGeom prst="rect">
              <a:avLst/>
            </a:prstGeom>
          </p:spPr>
        </p:pic>
      </p:grpSp>
      <p:sp>
        <p:nvSpPr>
          <p:cNvPr id="5" name="object 5" descr=""/>
          <p:cNvSpPr txBox="1"/>
          <p:nvPr/>
        </p:nvSpPr>
        <p:spPr>
          <a:xfrm>
            <a:off x="1097762" y="2164661"/>
            <a:ext cx="143510" cy="207645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200" spc="-330">
                <a:latin typeface="Lucida Sans Unicode"/>
                <a:cs typeface="Lucida Sans Unicode"/>
              </a:rPr>
              <a:t>—</a:t>
            </a:r>
            <a:endParaRPr sz="1200">
              <a:latin typeface="Lucida Sans Unicode"/>
              <a:cs typeface="Lucida Sans Unicode"/>
            </a:endParaRPr>
          </a:p>
        </p:txBody>
      </p:sp>
      <p:pic>
        <p:nvPicPr>
          <p:cNvPr id="6" name="object 6" descr="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653299" y="2183243"/>
            <a:ext cx="575480" cy="216002"/>
          </a:xfrm>
          <a:prstGeom prst="rect">
            <a:avLst/>
          </a:prstGeom>
        </p:spPr>
      </p:pic>
      <p:sp>
        <p:nvSpPr>
          <p:cNvPr id="7" name="object 7" descr=""/>
          <p:cNvSpPr txBox="1"/>
          <p:nvPr/>
        </p:nvSpPr>
        <p:spPr>
          <a:xfrm>
            <a:off x="1653299" y="2183244"/>
            <a:ext cx="575945" cy="216535"/>
          </a:xfrm>
          <a:prstGeom prst="rect">
            <a:avLst/>
          </a:prstGeom>
          <a:ln w="15183">
            <a:solidFill>
              <a:srgbClr val="BF7F7F"/>
            </a:solidFill>
          </a:ln>
        </p:spPr>
        <p:txBody>
          <a:bodyPr wrap="square" lIns="0" tIns="8255" rIns="0" bIns="0" rtlCol="0" vert="horz">
            <a:spAutoFit/>
          </a:bodyPr>
          <a:lstStyle/>
          <a:p>
            <a:pPr marL="48895">
              <a:lnSpc>
                <a:spcPct val="100000"/>
              </a:lnSpc>
              <a:spcBef>
                <a:spcPts val="65"/>
              </a:spcBef>
            </a:pPr>
            <a:r>
              <a:rPr dirty="0" sz="1200" spc="-10" i="1">
                <a:latin typeface="Calibri"/>
                <a:cs typeface="Calibri"/>
              </a:rPr>
              <a:t>number</a:t>
            </a:r>
            <a:endParaRPr sz="1200">
              <a:latin typeface="Calibri"/>
              <a:cs typeface="Calibri"/>
            </a:endParaRPr>
          </a:p>
        </p:txBody>
      </p:sp>
      <p:grpSp>
        <p:nvGrpSpPr>
          <p:cNvPr id="8" name="object 8" descr=""/>
          <p:cNvGrpSpPr/>
          <p:nvPr/>
        </p:nvGrpSpPr>
        <p:grpSpPr>
          <a:xfrm>
            <a:off x="2596375" y="2175652"/>
            <a:ext cx="231775" cy="231775"/>
            <a:chOff x="2596375" y="2175652"/>
            <a:chExt cx="231775" cy="231775"/>
          </a:xfrm>
        </p:grpSpPr>
        <p:pic>
          <p:nvPicPr>
            <p:cNvPr id="9" name="object 9" descr="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2603967" y="2183243"/>
              <a:ext cx="216002" cy="216002"/>
            </a:xfrm>
            <a:prstGeom prst="rect">
              <a:avLst/>
            </a:prstGeom>
          </p:spPr>
        </p:pic>
        <p:pic>
          <p:nvPicPr>
            <p:cNvPr id="10" name="object 10" descr="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2596375" y="2175652"/>
              <a:ext cx="231185" cy="231185"/>
            </a:xfrm>
            <a:prstGeom prst="rect">
              <a:avLst/>
            </a:prstGeom>
          </p:spPr>
        </p:pic>
      </p:grpSp>
      <p:sp>
        <p:nvSpPr>
          <p:cNvPr id="11" name="object 11" descr=""/>
          <p:cNvSpPr txBox="1"/>
          <p:nvPr/>
        </p:nvSpPr>
        <p:spPr>
          <a:xfrm>
            <a:off x="2660180" y="2135274"/>
            <a:ext cx="103505" cy="207645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200" spc="260">
                <a:latin typeface="Calibri"/>
                <a:cs typeface="Calibri"/>
              </a:rPr>
              <a:t>.</a:t>
            </a:r>
            <a:endParaRPr sz="1200">
              <a:latin typeface="Calibri"/>
              <a:cs typeface="Calibri"/>
            </a:endParaRPr>
          </a:p>
        </p:txBody>
      </p:sp>
      <p:grpSp>
        <p:nvGrpSpPr>
          <p:cNvPr id="12" name="object 12" descr=""/>
          <p:cNvGrpSpPr/>
          <p:nvPr/>
        </p:nvGrpSpPr>
        <p:grpSpPr>
          <a:xfrm>
            <a:off x="3007534" y="2175624"/>
            <a:ext cx="591185" cy="231775"/>
            <a:chOff x="3007534" y="2175624"/>
            <a:chExt cx="591185" cy="231775"/>
          </a:xfrm>
        </p:grpSpPr>
        <p:pic>
          <p:nvPicPr>
            <p:cNvPr id="13" name="object 13" descr="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3015155" y="2183243"/>
              <a:ext cx="575480" cy="216002"/>
            </a:xfrm>
            <a:prstGeom prst="rect">
              <a:avLst/>
            </a:prstGeom>
          </p:spPr>
        </p:pic>
        <p:sp>
          <p:nvSpPr>
            <p:cNvPr id="14" name="object 14" descr=""/>
            <p:cNvSpPr/>
            <p:nvPr/>
          </p:nvSpPr>
          <p:spPr>
            <a:xfrm>
              <a:off x="3015154" y="2183244"/>
              <a:ext cx="575945" cy="216535"/>
            </a:xfrm>
            <a:custGeom>
              <a:avLst/>
              <a:gdLst/>
              <a:ahLst/>
              <a:cxnLst/>
              <a:rect l="l" t="t" r="r" b="b"/>
              <a:pathLst>
                <a:path w="575945" h="216535">
                  <a:moveTo>
                    <a:pt x="0" y="216002"/>
                  </a:moveTo>
                  <a:lnTo>
                    <a:pt x="575480" y="216002"/>
                  </a:lnTo>
                  <a:lnTo>
                    <a:pt x="575480" y="0"/>
                  </a:lnTo>
                  <a:lnTo>
                    <a:pt x="0" y="0"/>
                  </a:lnTo>
                  <a:lnTo>
                    <a:pt x="0" y="216002"/>
                  </a:lnTo>
                  <a:close/>
                </a:path>
              </a:pathLst>
            </a:custGeom>
            <a:ln w="15183">
              <a:solidFill>
                <a:srgbClr val="BF7F7F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5" name="object 15" descr=""/>
          <p:cNvSpPr txBox="1"/>
          <p:nvPr/>
        </p:nvSpPr>
        <p:spPr>
          <a:xfrm>
            <a:off x="3022746" y="2179432"/>
            <a:ext cx="560705" cy="207645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41910">
              <a:lnSpc>
                <a:spcPct val="100000"/>
              </a:lnSpc>
              <a:spcBef>
                <a:spcPts val="95"/>
              </a:spcBef>
            </a:pPr>
            <a:r>
              <a:rPr dirty="0" sz="1200" spc="-10" i="1">
                <a:latin typeface="Calibri"/>
                <a:cs typeface="Calibri"/>
              </a:rPr>
              <a:t>number</a:t>
            </a:r>
            <a:endParaRPr sz="1200">
              <a:latin typeface="Calibri"/>
              <a:cs typeface="Calibri"/>
            </a:endParaRPr>
          </a:p>
        </p:txBody>
      </p:sp>
      <p:grpSp>
        <p:nvGrpSpPr>
          <p:cNvPr id="16" name="object 16" descr=""/>
          <p:cNvGrpSpPr/>
          <p:nvPr/>
        </p:nvGrpSpPr>
        <p:grpSpPr>
          <a:xfrm>
            <a:off x="4318235" y="2175652"/>
            <a:ext cx="231775" cy="231775"/>
            <a:chOff x="4318235" y="2175652"/>
            <a:chExt cx="231775" cy="231775"/>
          </a:xfrm>
        </p:grpSpPr>
        <p:pic>
          <p:nvPicPr>
            <p:cNvPr id="17" name="object 17" descr="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4325827" y="2183243"/>
              <a:ext cx="216002" cy="216002"/>
            </a:xfrm>
            <a:prstGeom prst="rect">
              <a:avLst/>
            </a:prstGeom>
          </p:spPr>
        </p:pic>
        <p:pic>
          <p:nvPicPr>
            <p:cNvPr id="18" name="object 18" descr="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4318235" y="2175652"/>
              <a:ext cx="231185" cy="231185"/>
            </a:xfrm>
            <a:prstGeom prst="rect">
              <a:avLst/>
            </a:prstGeom>
          </p:spPr>
        </p:pic>
      </p:grpSp>
      <p:sp>
        <p:nvSpPr>
          <p:cNvPr id="19" name="object 19" descr=""/>
          <p:cNvSpPr txBox="1"/>
          <p:nvPr/>
        </p:nvSpPr>
        <p:spPr>
          <a:xfrm>
            <a:off x="4382008" y="2173094"/>
            <a:ext cx="103505" cy="207645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200" spc="-50">
                <a:latin typeface="Calibri"/>
                <a:cs typeface="Calibri"/>
              </a:rPr>
              <a:t>E</a:t>
            </a:r>
            <a:endParaRPr sz="1200">
              <a:latin typeface="Calibri"/>
              <a:cs typeface="Calibri"/>
            </a:endParaRPr>
          </a:p>
        </p:txBody>
      </p:sp>
      <p:grpSp>
        <p:nvGrpSpPr>
          <p:cNvPr id="20" name="object 20" descr=""/>
          <p:cNvGrpSpPr/>
          <p:nvPr/>
        </p:nvGrpSpPr>
        <p:grpSpPr>
          <a:xfrm>
            <a:off x="4909424" y="1880057"/>
            <a:ext cx="231775" cy="231775"/>
            <a:chOff x="4909424" y="1880057"/>
            <a:chExt cx="231775" cy="231775"/>
          </a:xfrm>
        </p:grpSpPr>
        <p:pic>
          <p:nvPicPr>
            <p:cNvPr id="21" name="object 21" descr="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4917016" y="1887649"/>
              <a:ext cx="216002" cy="216002"/>
            </a:xfrm>
            <a:prstGeom prst="rect">
              <a:avLst/>
            </a:prstGeom>
          </p:spPr>
        </p:pic>
        <p:pic>
          <p:nvPicPr>
            <p:cNvPr id="22" name="object 22" descr="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4909424" y="1880057"/>
              <a:ext cx="231185" cy="231185"/>
            </a:xfrm>
            <a:prstGeom prst="rect">
              <a:avLst/>
            </a:prstGeom>
          </p:spPr>
        </p:pic>
      </p:grpSp>
      <p:sp>
        <p:nvSpPr>
          <p:cNvPr id="23" name="object 23" descr=""/>
          <p:cNvSpPr txBox="1"/>
          <p:nvPr/>
        </p:nvSpPr>
        <p:spPr>
          <a:xfrm>
            <a:off x="497725" y="411350"/>
            <a:ext cx="6607809" cy="1665605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algn="r" marR="30480">
              <a:lnSpc>
                <a:spcPct val="100000"/>
              </a:lnSpc>
              <a:spcBef>
                <a:spcPts val="95"/>
              </a:spcBef>
            </a:pPr>
            <a:r>
              <a:rPr dirty="0" sz="1200" i="1">
                <a:latin typeface="Calibri"/>
                <a:cs typeface="Calibri"/>
              </a:rPr>
              <a:t>Grammar</a:t>
            </a:r>
            <a:r>
              <a:rPr dirty="0" sz="1200" spc="300" i="1">
                <a:latin typeface="Calibri"/>
                <a:cs typeface="Calibri"/>
              </a:rPr>
              <a:t> </a:t>
            </a:r>
            <a:r>
              <a:rPr dirty="0" sz="1200" spc="-10" i="1">
                <a:latin typeface="Calibri"/>
                <a:cs typeface="Calibri"/>
              </a:rPr>
              <a:t>presentation</a:t>
            </a:r>
            <a:endParaRPr sz="12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1215"/>
              </a:spcBef>
            </a:pPr>
            <a:endParaRPr sz="1200">
              <a:latin typeface="Calibri"/>
              <a:cs typeface="Calibri"/>
            </a:endParaRPr>
          </a:p>
          <a:p>
            <a:pPr marL="88900">
              <a:lnSpc>
                <a:spcPct val="100000"/>
              </a:lnSpc>
            </a:pPr>
            <a:r>
              <a:rPr dirty="0" sz="1200">
                <a:latin typeface="Calibri"/>
                <a:cs typeface="Calibri"/>
              </a:rPr>
              <a:t>3.</a:t>
            </a:r>
            <a:r>
              <a:rPr dirty="0" sz="1200" spc="35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Example</a:t>
            </a:r>
            <a:r>
              <a:rPr dirty="0" sz="1200" spc="18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for</a:t>
            </a:r>
            <a:r>
              <a:rPr dirty="0" sz="1200" spc="20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any</a:t>
            </a:r>
            <a:r>
              <a:rPr dirty="0" sz="1200" spc="19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real</a:t>
            </a:r>
            <a:r>
              <a:rPr dirty="0" sz="1200" spc="19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number,</a:t>
            </a:r>
            <a:r>
              <a:rPr dirty="0" sz="1200" spc="18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optionally</a:t>
            </a:r>
            <a:r>
              <a:rPr dirty="0" sz="1200" spc="19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with</a:t>
            </a:r>
            <a:r>
              <a:rPr dirty="0" sz="1200" spc="19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sign</a:t>
            </a:r>
            <a:r>
              <a:rPr dirty="0" sz="1200" spc="19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and</a:t>
            </a:r>
            <a:r>
              <a:rPr dirty="0" sz="1200" spc="190">
                <a:latin typeface="Calibri"/>
                <a:cs typeface="Calibri"/>
              </a:rPr>
              <a:t> </a:t>
            </a:r>
            <a:r>
              <a:rPr dirty="0" sz="1200" spc="-10">
                <a:latin typeface="Calibri"/>
                <a:cs typeface="Calibri"/>
              </a:rPr>
              <a:t>exponent:</a:t>
            </a:r>
            <a:endParaRPr sz="1200">
              <a:latin typeface="Calibri"/>
              <a:cs typeface="Calibri"/>
            </a:endParaRPr>
          </a:p>
          <a:p>
            <a:pPr marL="88900" marR="1534160">
              <a:lnSpc>
                <a:spcPct val="100000"/>
              </a:lnSpc>
              <a:spcBef>
                <a:spcPts val="5"/>
              </a:spcBef>
            </a:pPr>
            <a:r>
              <a:rPr dirty="0" sz="1200" spc="65">
                <a:latin typeface="Calibri"/>
                <a:cs typeface="Calibri"/>
              </a:rPr>
              <a:t>The</a:t>
            </a:r>
            <a:r>
              <a:rPr dirty="0" sz="1200" spc="13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signs</a:t>
            </a:r>
            <a:r>
              <a:rPr dirty="0" sz="1200" spc="13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are</a:t>
            </a:r>
            <a:r>
              <a:rPr dirty="0" sz="1200" spc="14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optional.</a:t>
            </a:r>
            <a:r>
              <a:rPr dirty="0" sz="1200" spc="280">
                <a:latin typeface="Calibri"/>
                <a:cs typeface="Calibri"/>
              </a:rPr>
              <a:t> </a:t>
            </a:r>
            <a:r>
              <a:rPr dirty="0" sz="1200" spc="65">
                <a:latin typeface="Calibri"/>
                <a:cs typeface="Calibri"/>
              </a:rPr>
              <a:t>The</a:t>
            </a:r>
            <a:r>
              <a:rPr dirty="0" sz="1200" spc="13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parallel</a:t>
            </a:r>
            <a:r>
              <a:rPr dirty="0" sz="1200" spc="14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arrows</a:t>
            </a:r>
            <a:r>
              <a:rPr dirty="0" sz="1200" spc="14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pointing</a:t>
            </a:r>
            <a:r>
              <a:rPr dirty="0" sz="1200" spc="13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forwards</a:t>
            </a:r>
            <a:r>
              <a:rPr dirty="0" sz="1200" spc="14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represent</a:t>
            </a:r>
            <a:r>
              <a:rPr dirty="0" sz="1200" spc="135">
                <a:latin typeface="Calibri"/>
                <a:cs typeface="Calibri"/>
              </a:rPr>
              <a:t> </a:t>
            </a:r>
            <a:r>
              <a:rPr dirty="0" sz="1200" spc="-10">
                <a:latin typeface="Calibri"/>
                <a:cs typeface="Calibri"/>
              </a:rPr>
              <a:t>this. </a:t>
            </a:r>
            <a:r>
              <a:rPr dirty="0" sz="1200">
                <a:latin typeface="Calibri"/>
                <a:cs typeface="Calibri"/>
              </a:rPr>
              <a:t>Numbers</a:t>
            </a:r>
            <a:r>
              <a:rPr dirty="0" sz="1200" spc="14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as</a:t>
            </a:r>
            <a:r>
              <a:rPr dirty="0" sz="1200" spc="145">
                <a:latin typeface="Calibri"/>
                <a:cs typeface="Calibri"/>
              </a:rPr>
              <a:t> </a:t>
            </a:r>
            <a:r>
              <a:rPr dirty="0" sz="1200" spc="-10">
                <a:latin typeface="Calibri"/>
                <a:cs typeface="Calibri"/>
              </a:rPr>
              <a:t>examples:</a:t>
            </a:r>
            <a:endParaRPr sz="1200">
              <a:latin typeface="Calibri"/>
              <a:cs typeface="Calibri"/>
            </a:endParaRPr>
          </a:p>
          <a:p>
            <a:pPr marL="88900">
              <a:lnSpc>
                <a:spcPct val="100000"/>
              </a:lnSpc>
              <a:spcBef>
                <a:spcPts val="5"/>
              </a:spcBef>
              <a:tabLst>
                <a:tab pos="527050" algn="l"/>
                <a:tab pos="1083310" algn="l"/>
                <a:tab pos="1680845" algn="l"/>
                <a:tab pos="3185795" algn="l"/>
              </a:tabLst>
            </a:pPr>
            <a:r>
              <a:rPr dirty="0" sz="1200" spc="-20">
                <a:latin typeface="Calibri"/>
                <a:cs typeface="Calibri"/>
              </a:rPr>
              <a:t>123</a:t>
            </a:r>
            <a:r>
              <a:rPr dirty="0" sz="1200" spc="-20" i="1">
                <a:latin typeface="Calibri"/>
                <a:cs typeface="Calibri"/>
              </a:rPr>
              <a:t>,</a:t>
            </a:r>
            <a:r>
              <a:rPr dirty="0" sz="1200" i="1">
                <a:latin typeface="Calibri"/>
                <a:cs typeface="Calibri"/>
              </a:rPr>
              <a:t>	</a:t>
            </a:r>
            <a:r>
              <a:rPr dirty="0" sz="1200" spc="-10">
                <a:latin typeface="Lucida Sans Unicode"/>
                <a:cs typeface="Lucida Sans Unicode"/>
              </a:rPr>
              <a:t>−</a:t>
            </a:r>
            <a:r>
              <a:rPr dirty="0" sz="1200" spc="-10">
                <a:latin typeface="Calibri"/>
                <a:cs typeface="Calibri"/>
              </a:rPr>
              <a:t>456</a:t>
            </a:r>
            <a:r>
              <a:rPr dirty="0" sz="1200" spc="-10" i="1">
                <a:latin typeface="Calibri"/>
                <a:cs typeface="Calibri"/>
              </a:rPr>
              <a:t>,</a:t>
            </a:r>
            <a:r>
              <a:rPr dirty="0" sz="1200" i="1">
                <a:latin typeface="Calibri"/>
                <a:cs typeface="Calibri"/>
              </a:rPr>
              <a:t>	</a:t>
            </a:r>
            <a:r>
              <a:rPr dirty="0" sz="1200" spc="-10">
                <a:latin typeface="Lucida Sans Unicode"/>
                <a:cs typeface="Lucida Sans Unicode"/>
              </a:rPr>
              <a:t>−</a:t>
            </a:r>
            <a:r>
              <a:rPr dirty="0" sz="1200" spc="-10">
                <a:latin typeface="Calibri"/>
                <a:cs typeface="Calibri"/>
              </a:rPr>
              <a:t>78</a:t>
            </a:r>
            <a:r>
              <a:rPr dirty="0" sz="1200" spc="-10" i="1">
                <a:latin typeface="Calibri"/>
                <a:cs typeface="Calibri"/>
              </a:rPr>
              <a:t>.</a:t>
            </a:r>
            <a:r>
              <a:rPr dirty="0" sz="1200" spc="-10">
                <a:latin typeface="Calibri"/>
                <a:cs typeface="Calibri"/>
              </a:rPr>
              <a:t>9</a:t>
            </a:r>
            <a:r>
              <a:rPr dirty="0" sz="1200" spc="-10" i="1">
                <a:latin typeface="Calibri"/>
                <a:cs typeface="Calibri"/>
              </a:rPr>
              <a:t>,</a:t>
            </a:r>
            <a:r>
              <a:rPr dirty="0" sz="1200" i="1">
                <a:latin typeface="Calibri"/>
                <a:cs typeface="Calibri"/>
              </a:rPr>
              <a:t>	</a:t>
            </a:r>
            <a:r>
              <a:rPr dirty="0" sz="1200" spc="60">
                <a:latin typeface="Lucida Sans Unicode"/>
                <a:cs typeface="Lucida Sans Unicode"/>
              </a:rPr>
              <a:t>−</a:t>
            </a:r>
            <a:r>
              <a:rPr dirty="0" sz="1200" spc="60">
                <a:latin typeface="Calibri"/>
                <a:cs typeface="Calibri"/>
              </a:rPr>
              <a:t>2</a:t>
            </a:r>
            <a:r>
              <a:rPr dirty="0" sz="1200" spc="60" i="1">
                <a:latin typeface="Calibri"/>
                <a:cs typeface="Calibri"/>
              </a:rPr>
              <a:t>E</a:t>
            </a:r>
            <a:r>
              <a:rPr dirty="0" sz="1200" spc="60">
                <a:latin typeface="Calibri"/>
                <a:cs typeface="Calibri"/>
              </a:rPr>
              <a:t>3</a:t>
            </a:r>
            <a:r>
              <a:rPr dirty="0" sz="1200" spc="95">
                <a:latin typeface="Calibri"/>
                <a:cs typeface="Calibri"/>
              </a:rPr>
              <a:t> </a:t>
            </a:r>
            <a:r>
              <a:rPr dirty="0" sz="1200" spc="75">
                <a:latin typeface="Calibri"/>
                <a:cs typeface="Calibri"/>
              </a:rPr>
              <a:t>(</a:t>
            </a:r>
            <a:r>
              <a:rPr dirty="0" sz="1200" spc="75">
                <a:latin typeface="Lucida Sans Unicode"/>
                <a:cs typeface="Lucida Sans Unicode"/>
              </a:rPr>
              <a:t>⇐</a:t>
            </a:r>
            <a:r>
              <a:rPr dirty="0" sz="1200" spc="-55">
                <a:latin typeface="Lucida Sans Unicode"/>
                <a:cs typeface="Lucida Sans Unicode"/>
              </a:rPr>
              <a:t> </a:t>
            </a:r>
            <a:r>
              <a:rPr dirty="0" sz="1200">
                <a:latin typeface="Lucida Sans Unicode"/>
                <a:cs typeface="Lucida Sans Unicode"/>
              </a:rPr>
              <a:t>−</a:t>
            </a:r>
            <a:r>
              <a:rPr dirty="0" sz="1200">
                <a:latin typeface="Calibri"/>
                <a:cs typeface="Calibri"/>
              </a:rPr>
              <a:t>2</a:t>
            </a:r>
            <a:r>
              <a:rPr dirty="0" sz="1200" spc="-15">
                <a:latin typeface="Calibri"/>
                <a:cs typeface="Calibri"/>
              </a:rPr>
              <a:t> </a:t>
            </a:r>
            <a:r>
              <a:rPr dirty="0" sz="1200" spc="-365">
                <a:latin typeface="Lucida Sans Unicode"/>
                <a:cs typeface="Lucida Sans Unicode"/>
              </a:rPr>
              <a:t>∗</a:t>
            </a:r>
            <a:r>
              <a:rPr dirty="0" sz="1200" spc="-114">
                <a:latin typeface="Lucida Sans Unicode"/>
                <a:cs typeface="Lucida Sans Unicode"/>
              </a:rPr>
              <a:t> </a:t>
            </a:r>
            <a:r>
              <a:rPr dirty="0" sz="1200" spc="-20">
                <a:latin typeface="Calibri"/>
                <a:cs typeface="Calibri"/>
              </a:rPr>
              <a:t>10</a:t>
            </a:r>
            <a:r>
              <a:rPr dirty="0" baseline="31250" sz="1200" spc="-30">
                <a:latin typeface="Calibri"/>
                <a:cs typeface="Calibri"/>
              </a:rPr>
              <a:t>3</a:t>
            </a:r>
            <a:r>
              <a:rPr dirty="0" sz="1200" spc="-20">
                <a:latin typeface="Calibri"/>
                <a:cs typeface="Calibri"/>
              </a:rPr>
              <a:t>)</a:t>
            </a:r>
            <a:r>
              <a:rPr dirty="0" sz="1200" spc="-20" i="1">
                <a:latin typeface="Calibri"/>
                <a:cs typeface="Calibri"/>
              </a:rPr>
              <a:t>,</a:t>
            </a:r>
            <a:r>
              <a:rPr dirty="0" sz="1200" i="1">
                <a:latin typeface="Calibri"/>
                <a:cs typeface="Calibri"/>
              </a:rPr>
              <a:t>	</a:t>
            </a:r>
            <a:r>
              <a:rPr dirty="0" sz="1200" spc="70">
                <a:latin typeface="Calibri"/>
                <a:cs typeface="Calibri"/>
              </a:rPr>
              <a:t>45</a:t>
            </a:r>
            <a:r>
              <a:rPr dirty="0" sz="1200" spc="70" i="1">
                <a:latin typeface="Calibri"/>
                <a:cs typeface="Calibri"/>
              </a:rPr>
              <a:t>E</a:t>
            </a:r>
            <a:r>
              <a:rPr dirty="0" sz="1200" spc="30" i="1">
                <a:latin typeface="Calibri"/>
                <a:cs typeface="Calibri"/>
              </a:rPr>
              <a:t> </a:t>
            </a:r>
            <a:r>
              <a:rPr dirty="0" sz="1200" spc="-35">
                <a:latin typeface="Lucida Sans Unicode"/>
                <a:cs typeface="Lucida Sans Unicode"/>
              </a:rPr>
              <a:t>−</a:t>
            </a:r>
            <a:r>
              <a:rPr dirty="0" sz="1200" spc="-114">
                <a:latin typeface="Lucida Sans Unicode"/>
                <a:cs typeface="Lucida Sans Unicode"/>
              </a:rPr>
              <a:t> </a:t>
            </a:r>
            <a:r>
              <a:rPr dirty="0" sz="1200">
                <a:latin typeface="Calibri"/>
                <a:cs typeface="Calibri"/>
              </a:rPr>
              <a:t>2</a:t>
            </a:r>
            <a:r>
              <a:rPr dirty="0" sz="1200" spc="100">
                <a:latin typeface="Calibri"/>
                <a:cs typeface="Calibri"/>
              </a:rPr>
              <a:t> </a:t>
            </a:r>
            <a:r>
              <a:rPr dirty="0" sz="1200" spc="75">
                <a:latin typeface="Calibri"/>
                <a:cs typeface="Calibri"/>
              </a:rPr>
              <a:t>(</a:t>
            </a:r>
            <a:r>
              <a:rPr dirty="0" sz="1200" spc="75">
                <a:latin typeface="Lucida Sans Unicode"/>
                <a:cs typeface="Lucida Sans Unicode"/>
              </a:rPr>
              <a:t>⇐</a:t>
            </a:r>
            <a:r>
              <a:rPr dirty="0" sz="1200" spc="-60">
                <a:latin typeface="Lucida Sans Unicode"/>
                <a:cs typeface="Lucida Sans Unicode"/>
              </a:rPr>
              <a:t> </a:t>
            </a:r>
            <a:r>
              <a:rPr dirty="0" sz="1200">
                <a:latin typeface="Calibri"/>
                <a:cs typeface="Calibri"/>
              </a:rPr>
              <a:t>45</a:t>
            </a:r>
            <a:r>
              <a:rPr dirty="0" sz="1200" spc="-15">
                <a:latin typeface="Calibri"/>
                <a:cs typeface="Calibri"/>
              </a:rPr>
              <a:t> </a:t>
            </a:r>
            <a:r>
              <a:rPr dirty="0" sz="1200" spc="-365">
                <a:latin typeface="Lucida Sans Unicode"/>
                <a:cs typeface="Lucida Sans Unicode"/>
              </a:rPr>
              <a:t>∗</a:t>
            </a:r>
            <a:r>
              <a:rPr dirty="0" sz="1200" spc="-114">
                <a:latin typeface="Lucida Sans Unicode"/>
                <a:cs typeface="Lucida Sans Unicode"/>
              </a:rPr>
              <a:t> </a:t>
            </a:r>
            <a:r>
              <a:rPr dirty="0" sz="1200" spc="-10">
                <a:latin typeface="Calibri"/>
                <a:cs typeface="Calibri"/>
              </a:rPr>
              <a:t>10</a:t>
            </a:r>
            <a:r>
              <a:rPr dirty="0" baseline="31250" sz="1200" spc="-15" i="1">
                <a:latin typeface="Verdana"/>
                <a:cs typeface="Verdana"/>
              </a:rPr>
              <a:t>−</a:t>
            </a:r>
            <a:r>
              <a:rPr dirty="0" baseline="31250" sz="1200" spc="-15">
                <a:latin typeface="Calibri"/>
                <a:cs typeface="Calibri"/>
              </a:rPr>
              <a:t>2</a:t>
            </a:r>
            <a:r>
              <a:rPr dirty="0" sz="1200" spc="-10">
                <a:latin typeface="Calibri"/>
                <a:cs typeface="Calibri"/>
              </a:rPr>
              <a:t>)</a:t>
            </a:r>
            <a:endParaRPr sz="12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120"/>
              </a:spcBef>
            </a:pPr>
            <a:endParaRPr sz="1200">
              <a:latin typeface="Calibri"/>
              <a:cs typeface="Calibri"/>
            </a:endParaRPr>
          </a:p>
          <a:p>
            <a:pPr algn="r" marR="2014855">
              <a:lnSpc>
                <a:spcPct val="100000"/>
              </a:lnSpc>
            </a:pPr>
            <a:r>
              <a:rPr dirty="0" sz="1200" spc="254">
                <a:latin typeface="Calibri"/>
                <a:cs typeface="Calibri"/>
              </a:rPr>
              <a:t>+</a:t>
            </a:r>
            <a:endParaRPr sz="1200">
              <a:latin typeface="Calibri"/>
              <a:cs typeface="Calibri"/>
            </a:endParaRPr>
          </a:p>
        </p:txBody>
      </p:sp>
      <p:grpSp>
        <p:nvGrpSpPr>
          <p:cNvPr id="24" name="object 24" descr=""/>
          <p:cNvGrpSpPr/>
          <p:nvPr/>
        </p:nvGrpSpPr>
        <p:grpSpPr>
          <a:xfrm>
            <a:off x="4909424" y="2471247"/>
            <a:ext cx="232410" cy="231775"/>
            <a:chOff x="4909424" y="2471247"/>
            <a:chExt cx="232410" cy="231775"/>
          </a:xfrm>
        </p:grpSpPr>
        <p:pic>
          <p:nvPicPr>
            <p:cNvPr id="25" name="object 25" descr="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4917016" y="2478839"/>
              <a:ext cx="217193" cy="216002"/>
            </a:xfrm>
            <a:prstGeom prst="rect">
              <a:avLst/>
            </a:prstGeom>
          </p:spPr>
        </p:pic>
        <p:pic>
          <p:nvPicPr>
            <p:cNvPr id="26" name="object 26" descr="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909424" y="2471247"/>
              <a:ext cx="232376" cy="231185"/>
            </a:xfrm>
            <a:prstGeom prst="rect">
              <a:avLst/>
            </a:prstGeom>
          </p:spPr>
        </p:pic>
      </p:grpSp>
      <p:sp>
        <p:nvSpPr>
          <p:cNvPr id="27" name="object 27" descr=""/>
          <p:cNvSpPr txBox="1"/>
          <p:nvPr/>
        </p:nvSpPr>
        <p:spPr>
          <a:xfrm>
            <a:off x="4953812" y="2460266"/>
            <a:ext cx="143510" cy="207645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200" spc="-330">
                <a:latin typeface="Lucida Sans Unicode"/>
                <a:cs typeface="Lucida Sans Unicode"/>
              </a:rPr>
              <a:t>—</a:t>
            </a:r>
            <a:endParaRPr sz="1200">
              <a:latin typeface="Lucida Sans Unicode"/>
              <a:cs typeface="Lucida Sans Unicode"/>
            </a:endParaRPr>
          </a:p>
        </p:txBody>
      </p:sp>
      <p:grpSp>
        <p:nvGrpSpPr>
          <p:cNvPr id="28" name="object 28" descr=""/>
          <p:cNvGrpSpPr/>
          <p:nvPr/>
        </p:nvGrpSpPr>
        <p:grpSpPr>
          <a:xfrm>
            <a:off x="5501776" y="2175624"/>
            <a:ext cx="591185" cy="231775"/>
            <a:chOff x="5501776" y="2175624"/>
            <a:chExt cx="591185" cy="231775"/>
          </a:xfrm>
        </p:grpSpPr>
        <p:pic>
          <p:nvPicPr>
            <p:cNvPr id="29" name="object 29" descr="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5509397" y="2183243"/>
              <a:ext cx="575480" cy="216002"/>
            </a:xfrm>
            <a:prstGeom prst="rect">
              <a:avLst/>
            </a:prstGeom>
          </p:spPr>
        </p:pic>
        <p:sp>
          <p:nvSpPr>
            <p:cNvPr id="30" name="object 30" descr=""/>
            <p:cNvSpPr/>
            <p:nvPr/>
          </p:nvSpPr>
          <p:spPr>
            <a:xfrm>
              <a:off x="5509396" y="2183244"/>
              <a:ext cx="575945" cy="216535"/>
            </a:xfrm>
            <a:custGeom>
              <a:avLst/>
              <a:gdLst/>
              <a:ahLst/>
              <a:cxnLst/>
              <a:rect l="l" t="t" r="r" b="b"/>
              <a:pathLst>
                <a:path w="575945" h="216535">
                  <a:moveTo>
                    <a:pt x="0" y="216002"/>
                  </a:moveTo>
                  <a:lnTo>
                    <a:pt x="575480" y="216002"/>
                  </a:lnTo>
                  <a:lnTo>
                    <a:pt x="575480" y="0"/>
                  </a:lnTo>
                  <a:lnTo>
                    <a:pt x="0" y="0"/>
                  </a:lnTo>
                  <a:lnTo>
                    <a:pt x="0" y="216002"/>
                  </a:lnTo>
                  <a:close/>
                </a:path>
              </a:pathLst>
            </a:custGeom>
            <a:ln w="15183">
              <a:solidFill>
                <a:srgbClr val="BF7F7F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31" name="object 31" descr=""/>
          <p:cNvSpPr txBox="1"/>
          <p:nvPr/>
        </p:nvSpPr>
        <p:spPr>
          <a:xfrm>
            <a:off x="5546178" y="2179444"/>
            <a:ext cx="502284" cy="207645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200" spc="-10" i="1">
                <a:latin typeface="Calibri"/>
                <a:cs typeface="Calibri"/>
              </a:rPr>
              <a:t>number</a:t>
            </a:r>
            <a:endParaRPr sz="1200">
              <a:latin typeface="Calibri"/>
              <a:cs typeface="Calibri"/>
            </a:endParaRPr>
          </a:p>
        </p:txBody>
      </p:sp>
      <p:grpSp>
        <p:nvGrpSpPr>
          <p:cNvPr id="32" name="object 32" descr=""/>
          <p:cNvGrpSpPr/>
          <p:nvPr/>
        </p:nvGrpSpPr>
        <p:grpSpPr>
          <a:xfrm>
            <a:off x="693323" y="1939407"/>
            <a:ext cx="5746750" cy="863600"/>
            <a:chOff x="693323" y="1939407"/>
            <a:chExt cx="5746750" cy="863600"/>
          </a:xfrm>
        </p:grpSpPr>
        <p:pic>
          <p:nvPicPr>
            <p:cNvPr id="33" name="object 33" descr="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693323" y="2235002"/>
              <a:ext cx="347351" cy="112485"/>
            </a:xfrm>
            <a:prstGeom prst="rect">
              <a:avLst/>
            </a:prstGeom>
          </p:spPr>
        </p:pic>
        <p:pic>
          <p:nvPicPr>
            <p:cNvPr id="34" name="object 34" descr="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1285703" y="2235002"/>
              <a:ext cx="347351" cy="112485"/>
            </a:xfrm>
            <a:prstGeom prst="rect">
              <a:avLst/>
            </a:prstGeom>
          </p:spPr>
        </p:pic>
        <p:pic>
          <p:nvPicPr>
            <p:cNvPr id="35" name="object 35" descr="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2236371" y="2235002"/>
              <a:ext cx="347351" cy="112485"/>
            </a:xfrm>
            <a:prstGeom prst="rect">
              <a:avLst/>
            </a:prstGeom>
          </p:spPr>
        </p:pic>
        <p:sp>
          <p:nvSpPr>
            <p:cNvPr id="36" name="object 36" descr=""/>
            <p:cNvSpPr/>
            <p:nvPr/>
          </p:nvSpPr>
          <p:spPr>
            <a:xfrm>
              <a:off x="2827561" y="2291245"/>
              <a:ext cx="152400" cy="0"/>
            </a:xfrm>
            <a:custGeom>
              <a:avLst/>
              <a:gdLst/>
              <a:ahLst/>
              <a:cxnLst/>
              <a:rect l="l" t="t" r="r" b="b"/>
              <a:pathLst>
                <a:path w="152400" h="0">
                  <a:moveTo>
                    <a:pt x="0" y="0"/>
                  </a:moveTo>
                  <a:lnTo>
                    <a:pt x="152166" y="0"/>
                  </a:lnTo>
                </a:path>
              </a:pathLst>
            </a:custGeom>
            <a:ln w="15183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7" name="object 37" descr=""/>
            <p:cNvSpPr/>
            <p:nvPr/>
          </p:nvSpPr>
          <p:spPr>
            <a:xfrm>
              <a:off x="2948854" y="2242594"/>
              <a:ext cx="38735" cy="97790"/>
            </a:xfrm>
            <a:custGeom>
              <a:avLst/>
              <a:gdLst/>
              <a:ahLst/>
              <a:cxnLst/>
              <a:rect l="l" t="t" r="r" b="b"/>
              <a:pathLst>
                <a:path w="38735" h="97789">
                  <a:moveTo>
                    <a:pt x="0" y="0"/>
                  </a:moveTo>
                  <a:lnTo>
                    <a:pt x="6755" y="19118"/>
                  </a:lnTo>
                  <a:lnTo>
                    <a:pt x="15950" y="33143"/>
                  </a:lnTo>
                  <a:lnTo>
                    <a:pt x="26786" y="42760"/>
                  </a:lnTo>
                  <a:lnTo>
                    <a:pt x="38464" y="48651"/>
                  </a:lnTo>
                  <a:lnTo>
                    <a:pt x="26786" y="54542"/>
                  </a:lnTo>
                  <a:lnTo>
                    <a:pt x="15950" y="64158"/>
                  </a:lnTo>
                  <a:lnTo>
                    <a:pt x="6755" y="78183"/>
                  </a:lnTo>
                  <a:lnTo>
                    <a:pt x="0" y="97302"/>
                  </a:lnTo>
                </a:path>
              </a:pathLst>
            </a:custGeom>
            <a:ln w="15183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8" name="object 38" descr=""/>
            <p:cNvSpPr/>
            <p:nvPr/>
          </p:nvSpPr>
          <p:spPr>
            <a:xfrm>
              <a:off x="3598226" y="2291245"/>
              <a:ext cx="692785" cy="0"/>
            </a:xfrm>
            <a:custGeom>
              <a:avLst/>
              <a:gdLst/>
              <a:ahLst/>
              <a:cxnLst/>
              <a:rect l="l" t="t" r="r" b="b"/>
              <a:pathLst>
                <a:path w="692785" h="0">
                  <a:moveTo>
                    <a:pt x="0" y="0"/>
                  </a:moveTo>
                  <a:lnTo>
                    <a:pt x="180002" y="0"/>
                  </a:lnTo>
                </a:path>
                <a:path w="692785" h="0">
                  <a:moveTo>
                    <a:pt x="180002" y="0"/>
                  </a:moveTo>
                  <a:lnTo>
                    <a:pt x="360004" y="0"/>
                  </a:lnTo>
                </a:path>
                <a:path w="692785" h="0">
                  <a:moveTo>
                    <a:pt x="360004" y="0"/>
                  </a:moveTo>
                  <a:lnTo>
                    <a:pt x="540006" y="0"/>
                  </a:lnTo>
                </a:path>
                <a:path w="692785" h="0">
                  <a:moveTo>
                    <a:pt x="540006" y="0"/>
                  </a:moveTo>
                  <a:lnTo>
                    <a:pt x="692172" y="0"/>
                  </a:lnTo>
                </a:path>
              </a:pathLst>
            </a:custGeom>
            <a:ln w="15183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9" name="object 39" descr=""/>
            <p:cNvSpPr/>
            <p:nvPr/>
          </p:nvSpPr>
          <p:spPr>
            <a:xfrm>
              <a:off x="4259527" y="2242594"/>
              <a:ext cx="38735" cy="97790"/>
            </a:xfrm>
            <a:custGeom>
              <a:avLst/>
              <a:gdLst/>
              <a:ahLst/>
              <a:cxnLst/>
              <a:rect l="l" t="t" r="r" b="b"/>
              <a:pathLst>
                <a:path w="38735" h="97789">
                  <a:moveTo>
                    <a:pt x="0" y="0"/>
                  </a:moveTo>
                  <a:lnTo>
                    <a:pt x="6755" y="19118"/>
                  </a:lnTo>
                  <a:lnTo>
                    <a:pt x="15950" y="33143"/>
                  </a:lnTo>
                  <a:lnTo>
                    <a:pt x="26786" y="42760"/>
                  </a:lnTo>
                  <a:lnTo>
                    <a:pt x="38464" y="48651"/>
                  </a:lnTo>
                  <a:lnTo>
                    <a:pt x="26786" y="54542"/>
                  </a:lnTo>
                  <a:lnTo>
                    <a:pt x="15950" y="64158"/>
                  </a:lnTo>
                  <a:lnTo>
                    <a:pt x="6755" y="78183"/>
                  </a:lnTo>
                  <a:lnTo>
                    <a:pt x="0" y="97302"/>
                  </a:lnTo>
                </a:path>
              </a:pathLst>
            </a:custGeom>
            <a:ln w="15183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0" name="object 40" descr=""/>
            <p:cNvSpPr/>
            <p:nvPr/>
          </p:nvSpPr>
          <p:spPr>
            <a:xfrm>
              <a:off x="4549420" y="2291245"/>
              <a:ext cx="924560" cy="0"/>
            </a:xfrm>
            <a:custGeom>
              <a:avLst/>
              <a:gdLst/>
              <a:ahLst/>
              <a:cxnLst/>
              <a:rect l="l" t="t" r="r" b="b"/>
              <a:pathLst>
                <a:path w="924560" h="0">
                  <a:moveTo>
                    <a:pt x="0" y="0"/>
                  </a:moveTo>
                  <a:lnTo>
                    <a:pt x="180002" y="0"/>
                  </a:lnTo>
                </a:path>
                <a:path w="924560" h="0">
                  <a:moveTo>
                    <a:pt x="180002" y="0"/>
                  </a:moveTo>
                  <a:lnTo>
                    <a:pt x="772382" y="0"/>
                  </a:lnTo>
                </a:path>
                <a:path w="924560" h="0">
                  <a:moveTo>
                    <a:pt x="772382" y="0"/>
                  </a:moveTo>
                  <a:lnTo>
                    <a:pt x="924549" y="0"/>
                  </a:lnTo>
                </a:path>
              </a:pathLst>
            </a:custGeom>
            <a:ln w="15183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1" name="object 41" descr=""/>
            <p:cNvSpPr/>
            <p:nvPr/>
          </p:nvSpPr>
          <p:spPr>
            <a:xfrm>
              <a:off x="5443097" y="2242594"/>
              <a:ext cx="38735" cy="97790"/>
            </a:xfrm>
            <a:custGeom>
              <a:avLst/>
              <a:gdLst/>
              <a:ahLst/>
              <a:cxnLst/>
              <a:rect l="l" t="t" r="r" b="b"/>
              <a:pathLst>
                <a:path w="38735" h="97789">
                  <a:moveTo>
                    <a:pt x="0" y="0"/>
                  </a:moveTo>
                  <a:lnTo>
                    <a:pt x="6755" y="19118"/>
                  </a:lnTo>
                  <a:lnTo>
                    <a:pt x="15950" y="33143"/>
                  </a:lnTo>
                  <a:lnTo>
                    <a:pt x="26786" y="42760"/>
                  </a:lnTo>
                  <a:lnTo>
                    <a:pt x="38464" y="48651"/>
                  </a:lnTo>
                  <a:lnTo>
                    <a:pt x="26786" y="54542"/>
                  </a:lnTo>
                  <a:lnTo>
                    <a:pt x="15950" y="64158"/>
                  </a:lnTo>
                  <a:lnTo>
                    <a:pt x="6755" y="78183"/>
                  </a:lnTo>
                  <a:lnTo>
                    <a:pt x="0" y="97302"/>
                  </a:lnTo>
                </a:path>
              </a:pathLst>
            </a:custGeom>
            <a:ln w="15183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42" name="object 42" descr="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6092469" y="2235002"/>
              <a:ext cx="347351" cy="112485"/>
            </a:xfrm>
            <a:prstGeom prst="rect">
              <a:avLst/>
            </a:prstGeom>
          </p:spPr>
        </p:pic>
        <p:sp>
          <p:nvSpPr>
            <p:cNvPr id="43" name="object 43" descr=""/>
            <p:cNvSpPr/>
            <p:nvPr/>
          </p:nvSpPr>
          <p:spPr>
            <a:xfrm>
              <a:off x="873325" y="2111243"/>
              <a:ext cx="592455" cy="180340"/>
            </a:xfrm>
            <a:custGeom>
              <a:avLst/>
              <a:gdLst/>
              <a:ahLst/>
              <a:cxnLst/>
              <a:rect l="l" t="t" r="r" b="b"/>
              <a:pathLst>
                <a:path w="592455" h="180339">
                  <a:moveTo>
                    <a:pt x="0" y="180002"/>
                  </a:moveTo>
                  <a:lnTo>
                    <a:pt x="0" y="50610"/>
                  </a:lnTo>
                  <a:lnTo>
                    <a:pt x="3977" y="30910"/>
                  </a:lnTo>
                  <a:lnTo>
                    <a:pt x="14823" y="14823"/>
                  </a:lnTo>
                  <a:lnTo>
                    <a:pt x="30910" y="3977"/>
                  </a:lnTo>
                  <a:lnTo>
                    <a:pt x="50610" y="0"/>
                  </a:lnTo>
                  <a:lnTo>
                    <a:pt x="541769" y="0"/>
                  </a:lnTo>
                  <a:lnTo>
                    <a:pt x="561470" y="3977"/>
                  </a:lnTo>
                  <a:lnTo>
                    <a:pt x="577557" y="14823"/>
                  </a:lnTo>
                  <a:lnTo>
                    <a:pt x="588403" y="30910"/>
                  </a:lnTo>
                  <a:lnTo>
                    <a:pt x="592380" y="50610"/>
                  </a:lnTo>
                  <a:lnTo>
                    <a:pt x="592380" y="152166"/>
                  </a:lnTo>
                </a:path>
              </a:pathLst>
            </a:custGeom>
            <a:ln w="15183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4" name="object 44" descr=""/>
            <p:cNvSpPr/>
            <p:nvPr/>
          </p:nvSpPr>
          <p:spPr>
            <a:xfrm>
              <a:off x="1417054" y="2232537"/>
              <a:ext cx="97790" cy="38735"/>
            </a:xfrm>
            <a:custGeom>
              <a:avLst/>
              <a:gdLst/>
              <a:ahLst/>
              <a:cxnLst/>
              <a:rect l="l" t="t" r="r" b="b"/>
              <a:pathLst>
                <a:path w="97790" h="38735">
                  <a:moveTo>
                    <a:pt x="97302" y="0"/>
                  </a:moveTo>
                  <a:lnTo>
                    <a:pt x="78183" y="6755"/>
                  </a:lnTo>
                  <a:lnTo>
                    <a:pt x="64158" y="15950"/>
                  </a:lnTo>
                  <a:lnTo>
                    <a:pt x="54542" y="26786"/>
                  </a:lnTo>
                  <a:lnTo>
                    <a:pt x="48651" y="38464"/>
                  </a:lnTo>
                  <a:lnTo>
                    <a:pt x="42760" y="26786"/>
                  </a:lnTo>
                  <a:lnTo>
                    <a:pt x="33143" y="15950"/>
                  </a:lnTo>
                  <a:lnTo>
                    <a:pt x="19118" y="6755"/>
                  </a:lnTo>
                  <a:lnTo>
                    <a:pt x="0" y="0"/>
                  </a:lnTo>
                </a:path>
              </a:pathLst>
            </a:custGeom>
            <a:ln w="15183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5" name="object 45" descr=""/>
            <p:cNvSpPr/>
            <p:nvPr/>
          </p:nvSpPr>
          <p:spPr>
            <a:xfrm>
              <a:off x="2416373" y="2111243"/>
              <a:ext cx="1542415" cy="180340"/>
            </a:xfrm>
            <a:custGeom>
              <a:avLst/>
              <a:gdLst/>
              <a:ahLst/>
              <a:cxnLst/>
              <a:rect l="l" t="t" r="r" b="b"/>
              <a:pathLst>
                <a:path w="1542414" h="180339">
                  <a:moveTo>
                    <a:pt x="0" y="180002"/>
                  </a:moveTo>
                  <a:lnTo>
                    <a:pt x="0" y="50610"/>
                  </a:lnTo>
                  <a:lnTo>
                    <a:pt x="3977" y="30910"/>
                  </a:lnTo>
                  <a:lnTo>
                    <a:pt x="14823" y="14823"/>
                  </a:lnTo>
                  <a:lnTo>
                    <a:pt x="30910" y="3977"/>
                  </a:lnTo>
                  <a:lnTo>
                    <a:pt x="50610" y="0"/>
                  </a:lnTo>
                  <a:lnTo>
                    <a:pt x="1491246" y="0"/>
                  </a:lnTo>
                  <a:lnTo>
                    <a:pt x="1510946" y="3977"/>
                  </a:lnTo>
                  <a:lnTo>
                    <a:pt x="1527033" y="14823"/>
                  </a:lnTo>
                  <a:lnTo>
                    <a:pt x="1537880" y="30910"/>
                  </a:lnTo>
                  <a:lnTo>
                    <a:pt x="1541857" y="50610"/>
                  </a:lnTo>
                  <a:lnTo>
                    <a:pt x="1541857" y="152166"/>
                  </a:lnTo>
                </a:path>
              </a:pathLst>
            </a:custGeom>
            <a:ln w="15183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6" name="object 46" descr=""/>
            <p:cNvSpPr/>
            <p:nvPr/>
          </p:nvSpPr>
          <p:spPr>
            <a:xfrm>
              <a:off x="3909579" y="2232537"/>
              <a:ext cx="97790" cy="38735"/>
            </a:xfrm>
            <a:custGeom>
              <a:avLst/>
              <a:gdLst/>
              <a:ahLst/>
              <a:cxnLst/>
              <a:rect l="l" t="t" r="r" b="b"/>
              <a:pathLst>
                <a:path w="97789" h="38735">
                  <a:moveTo>
                    <a:pt x="97302" y="0"/>
                  </a:moveTo>
                  <a:lnTo>
                    <a:pt x="78183" y="6755"/>
                  </a:lnTo>
                  <a:lnTo>
                    <a:pt x="64158" y="15950"/>
                  </a:lnTo>
                  <a:lnTo>
                    <a:pt x="54542" y="26786"/>
                  </a:lnTo>
                  <a:lnTo>
                    <a:pt x="48651" y="38464"/>
                  </a:lnTo>
                  <a:lnTo>
                    <a:pt x="42760" y="26786"/>
                  </a:lnTo>
                  <a:lnTo>
                    <a:pt x="33143" y="15950"/>
                  </a:lnTo>
                  <a:lnTo>
                    <a:pt x="19118" y="6755"/>
                  </a:lnTo>
                  <a:lnTo>
                    <a:pt x="0" y="0"/>
                  </a:lnTo>
                </a:path>
              </a:pathLst>
            </a:custGeom>
            <a:ln w="15183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7" name="object 47" descr=""/>
            <p:cNvSpPr/>
            <p:nvPr/>
          </p:nvSpPr>
          <p:spPr>
            <a:xfrm>
              <a:off x="4138233" y="2291245"/>
              <a:ext cx="2134235" cy="504190"/>
            </a:xfrm>
            <a:custGeom>
              <a:avLst/>
              <a:gdLst/>
              <a:ahLst/>
              <a:cxnLst/>
              <a:rect l="l" t="t" r="r" b="b"/>
              <a:pathLst>
                <a:path w="2134235" h="504189">
                  <a:moveTo>
                    <a:pt x="0" y="0"/>
                  </a:moveTo>
                  <a:lnTo>
                    <a:pt x="0" y="453395"/>
                  </a:lnTo>
                  <a:lnTo>
                    <a:pt x="3977" y="473095"/>
                  </a:lnTo>
                  <a:lnTo>
                    <a:pt x="14823" y="489182"/>
                  </a:lnTo>
                  <a:lnTo>
                    <a:pt x="30910" y="500029"/>
                  </a:lnTo>
                  <a:lnTo>
                    <a:pt x="50610" y="504006"/>
                  </a:lnTo>
                  <a:lnTo>
                    <a:pt x="2083627" y="504006"/>
                  </a:lnTo>
                  <a:lnTo>
                    <a:pt x="2103327" y="500029"/>
                  </a:lnTo>
                  <a:lnTo>
                    <a:pt x="2119414" y="489182"/>
                  </a:lnTo>
                  <a:lnTo>
                    <a:pt x="2130260" y="473095"/>
                  </a:lnTo>
                  <a:lnTo>
                    <a:pt x="2134237" y="453395"/>
                  </a:lnTo>
                  <a:lnTo>
                    <a:pt x="2134237" y="27835"/>
                  </a:lnTo>
                </a:path>
              </a:pathLst>
            </a:custGeom>
            <a:ln w="15183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8" name="object 48" descr=""/>
            <p:cNvSpPr/>
            <p:nvPr/>
          </p:nvSpPr>
          <p:spPr>
            <a:xfrm>
              <a:off x="6223820" y="2311489"/>
              <a:ext cx="97790" cy="38735"/>
            </a:xfrm>
            <a:custGeom>
              <a:avLst/>
              <a:gdLst/>
              <a:ahLst/>
              <a:cxnLst/>
              <a:rect l="l" t="t" r="r" b="b"/>
              <a:pathLst>
                <a:path w="97789" h="38735">
                  <a:moveTo>
                    <a:pt x="0" y="38464"/>
                  </a:moveTo>
                  <a:lnTo>
                    <a:pt x="19118" y="31708"/>
                  </a:lnTo>
                  <a:lnTo>
                    <a:pt x="33143" y="22513"/>
                  </a:lnTo>
                  <a:lnTo>
                    <a:pt x="42760" y="11677"/>
                  </a:lnTo>
                  <a:lnTo>
                    <a:pt x="48651" y="0"/>
                  </a:lnTo>
                  <a:lnTo>
                    <a:pt x="54542" y="11677"/>
                  </a:lnTo>
                  <a:lnTo>
                    <a:pt x="64158" y="22513"/>
                  </a:lnTo>
                  <a:lnTo>
                    <a:pt x="78183" y="31708"/>
                  </a:lnTo>
                  <a:lnTo>
                    <a:pt x="97302" y="38464"/>
                  </a:lnTo>
                </a:path>
              </a:pathLst>
            </a:custGeom>
            <a:ln w="15183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9" name="object 49" descr=""/>
            <p:cNvSpPr/>
            <p:nvPr/>
          </p:nvSpPr>
          <p:spPr>
            <a:xfrm>
              <a:off x="4729422" y="1995650"/>
              <a:ext cx="152400" cy="295910"/>
            </a:xfrm>
            <a:custGeom>
              <a:avLst/>
              <a:gdLst/>
              <a:ahLst/>
              <a:cxnLst/>
              <a:rect l="l" t="t" r="r" b="b"/>
              <a:pathLst>
                <a:path w="152400" h="295910">
                  <a:moveTo>
                    <a:pt x="0" y="295594"/>
                  </a:moveTo>
                  <a:lnTo>
                    <a:pt x="0" y="50610"/>
                  </a:lnTo>
                  <a:lnTo>
                    <a:pt x="3977" y="30910"/>
                  </a:lnTo>
                  <a:lnTo>
                    <a:pt x="14823" y="14823"/>
                  </a:lnTo>
                  <a:lnTo>
                    <a:pt x="30910" y="3977"/>
                  </a:lnTo>
                  <a:lnTo>
                    <a:pt x="50610" y="0"/>
                  </a:lnTo>
                  <a:lnTo>
                    <a:pt x="152166" y="0"/>
                  </a:lnTo>
                </a:path>
              </a:pathLst>
            </a:custGeom>
            <a:ln w="15183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0" name="object 50" descr=""/>
            <p:cNvSpPr/>
            <p:nvPr/>
          </p:nvSpPr>
          <p:spPr>
            <a:xfrm>
              <a:off x="4850716" y="1946999"/>
              <a:ext cx="38735" cy="97790"/>
            </a:xfrm>
            <a:custGeom>
              <a:avLst/>
              <a:gdLst/>
              <a:ahLst/>
              <a:cxnLst/>
              <a:rect l="l" t="t" r="r" b="b"/>
              <a:pathLst>
                <a:path w="38735" h="97789">
                  <a:moveTo>
                    <a:pt x="0" y="0"/>
                  </a:moveTo>
                  <a:lnTo>
                    <a:pt x="6755" y="19118"/>
                  </a:lnTo>
                  <a:lnTo>
                    <a:pt x="15950" y="33143"/>
                  </a:lnTo>
                  <a:lnTo>
                    <a:pt x="26786" y="42760"/>
                  </a:lnTo>
                  <a:lnTo>
                    <a:pt x="38464" y="48651"/>
                  </a:lnTo>
                  <a:lnTo>
                    <a:pt x="26786" y="54542"/>
                  </a:lnTo>
                  <a:lnTo>
                    <a:pt x="15950" y="64158"/>
                  </a:lnTo>
                  <a:lnTo>
                    <a:pt x="6755" y="78183"/>
                  </a:lnTo>
                  <a:lnTo>
                    <a:pt x="0" y="97302"/>
                  </a:lnTo>
                </a:path>
              </a:pathLst>
            </a:custGeom>
            <a:ln w="15183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1" name="object 51" descr=""/>
            <p:cNvSpPr/>
            <p:nvPr/>
          </p:nvSpPr>
          <p:spPr>
            <a:xfrm>
              <a:off x="4729422" y="1995650"/>
              <a:ext cx="592455" cy="591185"/>
            </a:xfrm>
            <a:custGeom>
              <a:avLst/>
              <a:gdLst/>
              <a:ahLst/>
              <a:cxnLst/>
              <a:rect l="l" t="t" r="r" b="b"/>
              <a:pathLst>
                <a:path w="592454" h="591185">
                  <a:moveTo>
                    <a:pt x="411187" y="0"/>
                  </a:moveTo>
                  <a:lnTo>
                    <a:pt x="541769" y="0"/>
                  </a:lnTo>
                  <a:lnTo>
                    <a:pt x="561469" y="3977"/>
                  </a:lnTo>
                  <a:lnTo>
                    <a:pt x="577557" y="14823"/>
                  </a:lnTo>
                  <a:lnTo>
                    <a:pt x="588403" y="30910"/>
                  </a:lnTo>
                  <a:lnTo>
                    <a:pt x="592380" y="50610"/>
                  </a:lnTo>
                  <a:lnTo>
                    <a:pt x="592380" y="295594"/>
                  </a:lnTo>
                </a:path>
                <a:path w="592454" h="591185">
                  <a:moveTo>
                    <a:pt x="0" y="295594"/>
                  </a:moveTo>
                  <a:lnTo>
                    <a:pt x="0" y="540578"/>
                  </a:lnTo>
                  <a:lnTo>
                    <a:pt x="3977" y="560278"/>
                  </a:lnTo>
                  <a:lnTo>
                    <a:pt x="14823" y="576366"/>
                  </a:lnTo>
                  <a:lnTo>
                    <a:pt x="30910" y="587212"/>
                  </a:lnTo>
                  <a:lnTo>
                    <a:pt x="50610" y="591189"/>
                  </a:lnTo>
                  <a:lnTo>
                    <a:pt x="152166" y="591189"/>
                  </a:lnTo>
                </a:path>
              </a:pathLst>
            </a:custGeom>
            <a:ln w="15183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2" name="object 52" descr=""/>
            <p:cNvSpPr/>
            <p:nvPr/>
          </p:nvSpPr>
          <p:spPr>
            <a:xfrm>
              <a:off x="4850716" y="2538188"/>
              <a:ext cx="38735" cy="97790"/>
            </a:xfrm>
            <a:custGeom>
              <a:avLst/>
              <a:gdLst/>
              <a:ahLst/>
              <a:cxnLst/>
              <a:rect l="l" t="t" r="r" b="b"/>
              <a:pathLst>
                <a:path w="38735" h="97789">
                  <a:moveTo>
                    <a:pt x="0" y="0"/>
                  </a:moveTo>
                  <a:lnTo>
                    <a:pt x="6755" y="19118"/>
                  </a:lnTo>
                  <a:lnTo>
                    <a:pt x="15950" y="33143"/>
                  </a:lnTo>
                  <a:lnTo>
                    <a:pt x="26786" y="42760"/>
                  </a:lnTo>
                  <a:lnTo>
                    <a:pt x="38464" y="48651"/>
                  </a:lnTo>
                  <a:lnTo>
                    <a:pt x="26786" y="54542"/>
                  </a:lnTo>
                  <a:lnTo>
                    <a:pt x="15950" y="64158"/>
                  </a:lnTo>
                  <a:lnTo>
                    <a:pt x="6755" y="78183"/>
                  </a:lnTo>
                  <a:lnTo>
                    <a:pt x="0" y="97302"/>
                  </a:lnTo>
                </a:path>
              </a:pathLst>
            </a:custGeom>
            <a:ln w="15183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3" name="object 53" descr=""/>
            <p:cNvSpPr/>
            <p:nvPr/>
          </p:nvSpPr>
          <p:spPr>
            <a:xfrm>
              <a:off x="5141801" y="2291245"/>
              <a:ext cx="180340" cy="295910"/>
            </a:xfrm>
            <a:custGeom>
              <a:avLst/>
              <a:gdLst/>
              <a:ahLst/>
              <a:cxnLst/>
              <a:rect l="l" t="t" r="r" b="b"/>
              <a:pathLst>
                <a:path w="180339" h="295910">
                  <a:moveTo>
                    <a:pt x="0" y="295594"/>
                  </a:moveTo>
                  <a:lnTo>
                    <a:pt x="129391" y="295594"/>
                  </a:lnTo>
                  <a:lnTo>
                    <a:pt x="149091" y="291617"/>
                  </a:lnTo>
                  <a:lnTo>
                    <a:pt x="165178" y="280771"/>
                  </a:lnTo>
                  <a:lnTo>
                    <a:pt x="176024" y="264684"/>
                  </a:lnTo>
                  <a:lnTo>
                    <a:pt x="180002" y="244983"/>
                  </a:lnTo>
                  <a:lnTo>
                    <a:pt x="180002" y="0"/>
                  </a:lnTo>
                </a:path>
              </a:pathLst>
            </a:custGeom>
            <a:ln w="15183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54" name="object 54" descr=""/>
          <p:cNvSpPr txBox="1"/>
          <p:nvPr/>
        </p:nvSpPr>
        <p:spPr>
          <a:xfrm>
            <a:off x="573925" y="3001769"/>
            <a:ext cx="822960" cy="207645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200" spc="65">
                <a:latin typeface="Calibri"/>
                <a:cs typeface="Calibri"/>
              </a:rPr>
              <a:t>The</a:t>
            </a:r>
            <a:r>
              <a:rPr dirty="0" sz="1200" spc="114">
                <a:latin typeface="Calibri"/>
                <a:cs typeface="Calibri"/>
              </a:rPr>
              <a:t> </a:t>
            </a:r>
            <a:r>
              <a:rPr dirty="0" sz="1200" spc="-10">
                <a:latin typeface="Calibri"/>
                <a:cs typeface="Calibri"/>
              </a:rPr>
              <a:t>number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55" name="object 55" descr=""/>
          <p:cNvSpPr txBox="1"/>
          <p:nvPr/>
        </p:nvSpPr>
        <p:spPr>
          <a:xfrm>
            <a:off x="1435735" y="3027972"/>
            <a:ext cx="304165" cy="179070"/>
          </a:xfrm>
          <a:prstGeom prst="rect">
            <a:avLst/>
          </a:prstGeom>
          <a:ln w="5054">
            <a:solidFill>
              <a:srgbClr val="000000"/>
            </a:solidFill>
          </a:ln>
        </p:spPr>
        <p:txBody>
          <a:bodyPr wrap="square" lIns="0" tIns="0" rIns="0" bIns="0" rtlCol="0" vert="horz">
            <a:spAutoFit/>
          </a:bodyPr>
          <a:lstStyle/>
          <a:p>
            <a:pPr marL="40005">
              <a:lnSpc>
                <a:spcPts val="1330"/>
              </a:lnSpc>
            </a:pPr>
            <a:r>
              <a:rPr dirty="0" sz="1200" spc="-25">
                <a:latin typeface="Calibri"/>
                <a:cs typeface="Calibri"/>
              </a:rPr>
              <a:t>123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56" name="object 56" descr=""/>
          <p:cNvSpPr txBox="1"/>
          <p:nvPr/>
        </p:nvSpPr>
        <p:spPr>
          <a:xfrm>
            <a:off x="1779092" y="3001769"/>
            <a:ext cx="3495040" cy="207645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200">
                <a:latin typeface="Calibri"/>
                <a:cs typeface="Calibri"/>
              </a:rPr>
              <a:t>is</a:t>
            </a:r>
            <a:r>
              <a:rPr dirty="0" sz="1200" spc="16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determined</a:t>
            </a:r>
            <a:r>
              <a:rPr dirty="0" sz="1200" spc="17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by</a:t>
            </a:r>
            <a:r>
              <a:rPr dirty="0" sz="1200" spc="16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running</a:t>
            </a:r>
            <a:r>
              <a:rPr dirty="0" sz="1200" spc="16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through</a:t>
            </a:r>
            <a:r>
              <a:rPr dirty="0" sz="1200" spc="16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the</a:t>
            </a:r>
            <a:r>
              <a:rPr dirty="0" sz="1200" spc="16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following</a:t>
            </a:r>
            <a:r>
              <a:rPr dirty="0" sz="1200" spc="160">
                <a:latin typeface="Calibri"/>
                <a:cs typeface="Calibri"/>
              </a:rPr>
              <a:t> </a:t>
            </a:r>
            <a:r>
              <a:rPr dirty="0" sz="1200" spc="-10">
                <a:latin typeface="Calibri"/>
                <a:cs typeface="Calibri"/>
              </a:rPr>
              <a:t>path:</a:t>
            </a:r>
            <a:endParaRPr sz="1200">
              <a:latin typeface="Calibri"/>
              <a:cs typeface="Calibri"/>
            </a:endParaRPr>
          </a:p>
        </p:txBody>
      </p:sp>
      <p:grpSp>
        <p:nvGrpSpPr>
          <p:cNvPr id="57" name="object 57" descr=""/>
          <p:cNvGrpSpPr/>
          <p:nvPr/>
        </p:nvGrpSpPr>
        <p:grpSpPr>
          <a:xfrm>
            <a:off x="1053327" y="3697569"/>
            <a:ext cx="232410" cy="231775"/>
            <a:chOff x="1053327" y="3697569"/>
            <a:chExt cx="232410" cy="231775"/>
          </a:xfrm>
        </p:grpSpPr>
        <p:pic>
          <p:nvPicPr>
            <p:cNvPr id="58" name="object 58" descr="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1060918" y="3705160"/>
              <a:ext cx="217193" cy="216002"/>
            </a:xfrm>
            <a:prstGeom prst="rect">
              <a:avLst/>
            </a:prstGeom>
          </p:spPr>
        </p:pic>
        <p:pic>
          <p:nvPicPr>
            <p:cNvPr id="59" name="object 59" descr="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1053327" y="3697569"/>
              <a:ext cx="232376" cy="231185"/>
            </a:xfrm>
            <a:prstGeom prst="rect">
              <a:avLst/>
            </a:prstGeom>
          </p:spPr>
        </p:pic>
      </p:grpSp>
      <p:sp>
        <p:nvSpPr>
          <p:cNvPr id="60" name="object 60" descr=""/>
          <p:cNvSpPr txBox="1"/>
          <p:nvPr/>
        </p:nvSpPr>
        <p:spPr>
          <a:xfrm>
            <a:off x="1097762" y="3686578"/>
            <a:ext cx="143510" cy="207645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200" spc="-330">
                <a:latin typeface="Lucida Sans Unicode"/>
                <a:cs typeface="Lucida Sans Unicode"/>
              </a:rPr>
              <a:t>—</a:t>
            </a:r>
            <a:endParaRPr sz="1200">
              <a:latin typeface="Lucida Sans Unicode"/>
              <a:cs typeface="Lucida Sans Unicode"/>
            </a:endParaRPr>
          </a:p>
        </p:txBody>
      </p:sp>
      <p:pic>
        <p:nvPicPr>
          <p:cNvPr id="61" name="object 61" descr=""/>
          <p:cNvPicPr/>
          <p:nvPr/>
        </p:nvPicPr>
        <p:blipFill>
          <a:blip r:embed="rId14" cstate="print"/>
          <a:stretch>
            <a:fillRect/>
          </a:stretch>
        </p:blipFill>
        <p:spPr>
          <a:xfrm>
            <a:off x="1653299" y="3705160"/>
            <a:ext cx="575480" cy="216002"/>
          </a:xfrm>
          <a:prstGeom prst="rect">
            <a:avLst/>
          </a:prstGeom>
        </p:spPr>
      </p:pic>
      <p:sp>
        <p:nvSpPr>
          <p:cNvPr id="62" name="object 62" descr=""/>
          <p:cNvSpPr txBox="1"/>
          <p:nvPr/>
        </p:nvSpPr>
        <p:spPr>
          <a:xfrm>
            <a:off x="1653299" y="3705161"/>
            <a:ext cx="575945" cy="216535"/>
          </a:xfrm>
          <a:prstGeom prst="rect">
            <a:avLst/>
          </a:prstGeom>
          <a:ln w="15183">
            <a:solidFill>
              <a:srgbClr val="BF7F7F"/>
            </a:solidFill>
          </a:ln>
        </p:spPr>
        <p:txBody>
          <a:bodyPr wrap="square" lIns="0" tIns="8255" rIns="0" bIns="0" rtlCol="0" vert="horz">
            <a:spAutoFit/>
          </a:bodyPr>
          <a:lstStyle/>
          <a:p>
            <a:pPr marL="48895">
              <a:lnSpc>
                <a:spcPct val="100000"/>
              </a:lnSpc>
              <a:spcBef>
                <a:spcPts val="65"/>
              </a:spcBef>
            </a:pPr>
            <a:r>
              <a:rPr dirty="0" sz="1200" spc="-10" i="1">
                <a:latin typeface="Calibri"/>
                <a:cs typeface="Calibri"/>
              </a:rPr>
              <a:t>number</a:t>
            </a:r>
            <a:endParaRPr sz="1200">
              <a:latin typeface="Calibri"/>
              <a:cs typeface="Calibri"/>
            </a:endParaRPr>
          </a:p>
        </p:txBody>
      </p:sp>
      <p:grpSp>
        <p:nvGrpSpPr>
          <p:cNvPr id="63" name="object 63" descr=""/>
          <p:cNvGrpSpPr/>
          <p:nvPr/>
        </p:nvGrpSpPr>
        <p:grpSpPr>
          <a:xfrm>
            <a:off x="2596375" y="3697569"/>
            <a:ext cx="231775" cy="231775"/>
            <a:chOff x="2596375" y="3697569"/>
            <a:chExt cx="231775" cy="231775"/>
          </a:xfrm>
        </p:grpSpPr>
        <p:pic>
          <p:nvPicPr>
            <p:cNvPr id="64" name="object 64" descr="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2603967" y="3705160"/>
              <a:ext cx="216002" cy="216002"/>
            </a:xfrm>
            <a:prstGeom prst="rect">
              <a:avLst/>
            </a:prstGeom>
          </p:spPr>
        </p:pic>
        <p:pic>
          <p:nvPicPr>
            <p:cNvPr id="65" name="object 65" descr="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2596375" y="3697569"/>
              <a:ext cx="231185" cy="231185"/>
            </a:xfrm>
            <a:prstGeom prst="rect">
              <a:avLst/>
            </a:prstGeom>
          </p:spPr>
        </p:pic>
      </p:grpSp>
      <p:sp>
        <p:nvSpPr>
          <p:cNvPr id="66" name="object 66" descr=""/>
          <p:cNvSpPr txBox="1"/>
          <p:nvPr/>
        </p:nvSpPr>
        <p:spPr>
          <a:xfrm>
            <a:off x="2660180" y="3657191"/>
            <a:ext cx="103505" cy="207645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200" spc="260">
                <a:latin typeface="Calibri"/>
                <a:cs typeface="Calibri"/>
              </a:rPr>
              <a:t>.</a:t>
            </a:r>
            <a:endParaRPr sz="1200">
              <a:latin typeface="Calibri"/>
              <a:cs typeface="Calibri"/>
            </a:endParaRPr>
          </a:p>
        </p:txBody>
      </p:sp>
      <p:grpSp>
        <p:nvGrpSpPr>
          <p:cNvPr id="67" name="object 67" descr=""/>
          <p:cNvGrpSpPr/>
          <p:nvPr/>
        </p:nvGrpSpPr>
        <p:grpSpPr>
          <a:xfrm>
            <a:off x="3007534" y="3697541"/>
            <a:ext cx="591185" cy="231775"/>
            <a:chOff x="3007534" y="3697541"/>
            <a:chExt cx="591185" cy="231775"/>
          </a:xfrm>
        </p:grpSpPr>
        <p:pic>
          <p:nvPicPr>
            <p:cNvPr id="68" name="object 68" descr="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3015155" y="3705160"/>
              <a:ext cx="575480" cy="216002"/>
            </a:xfrm>
            <a:prstGeom prst="rect">
              <a:avLst/>
            </a:prstGeom>
          </p:spPr>
        </p:pic>
        <p:sp>
          <p:nvSpPr>
            <p:cNvPr id="69" name="object 69" descr=""/>
            <p:cNvSpPr/>
            <p:nvPr/>
          </p:nvSpPr>
          <p:spPr>
            <a:xfrm>
              <a:off x="3015154" y="3705161"/>
              <a:ext cx="575945" cy="216535"/>
            </a:xfrm>
            <a:custGeom>
              <a:avLst/>
              <a:gdLst/>
              <a:ahLst/>
              <a:cxnLst/>
              <a:rect l="l" t="t" r="r" b="b"/>
              <a:pathLst>
                <a:path w="575945" h="216535">
                  <a:moveTo>
                    <a:pt x="0" y="216002"/>
                  </a:moveTo>
                  <a:lnTo>
                    <a:pt x="575480" y="216002"/>
                  </a:lnTo>
                  <a:lnTo>
                    <a:pt x="575480" y="0"/>
                  </a:lnTo>
                  <a:lnTo>
                    <a:pt x="0" y="0"/>
                  </a:lnTo>
                  <a:lnTo>
                    <a:pt x="0" y="216002"/>
                  </a:lnTo>
                  <a:close/>
                </a:path>
              </a:pathLst>
            </a:custGeom>
            <a:ln w="15183">
              <a:solidFill>
                <a:srgbClr val="BF7F7F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70" name="object 70" descr=""/>
          <p:cNvSpPr txBox="1"/>
          <p:nvPr/>
        </p:nvSpPr>
        <p:spPr>
          <a:xfrm>
            <a:off x="3022746" y="3701349"/>
            <a:ext cx="560705" cy="207645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41910">
              <a:lnSpc>
                <a:spcPct val="100000"/>
              </a:lnSpc>
              <a:spcBef>
                <a:spcPts val="95"/>
              </a:spcBef>
            </a:pPr>
            <a:r>
              <a:rPr dirty="0" sz="1200" spc="-10" i="1">
                <a:latin typeface="Calibri"/>
                <a:cs typeface="Calibri"/>
              </a:rPr>
              <a:t>number</a:t>
            </a:r>
            <a:endParaRPr sz="1200">
              <a:latin typeface="Calibri"/>
              <a:cs typeface="Calibri"/>
            </a:endParaRPr>
          </a:p>
        </p:txBody>
      </p:sp>
      <p:grpSp>
        <p:nvGrpSpPr>
          <p:cNvPr id="71" name="object 71" descr=""/>
          <p:cNvGrpSpPr/>
          <p:nvPr/>
        </p:nvGrpSpPr>
        <p:grpSpPr>
          <a:xfrm>
            <a:off x="4318235" y="3697569"/>
            <a:ext cx="231775" cy="231775"/>
            <a:chOff x="4318235" y="3697569"/>
            <a:chExt cx="231775" cy="231775"/>
          </a:xfrm>
        </p:grpSpPr>
        <p:pic>
          <p:nvPicPr>
            <p:cNvPr id="72" name="object 72" descr=""/>
            <p:cNvPicPr/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4325827" y="3705160"/>
              <a:ext cx="216002" cy="216002"/>
            </a:xfrm>
            <a:prstGeom prst="rect">
              <a:avLst/>
            </a:prstGeom>
          </p:spPr>
        </p:pic>
        <p:pic>
          <p:nvPicPr>
            <p:cNvPr id="73" name="object 73" descr=""/>
            <p:cNvPicPr/>
            <p:nvPr/>
          </p:nvPicPr>
          <p:blipFill>
            <a:blip r:embed="rId18" cstate="print"/>
            <a:stretch>
              <a:fillRect/>
            </a:stretch>
          </p:blipFill>
          <p:spPr>
            <a:xfrm>
              <a:off x="4318235" y="3697569"/>
              <a:ext cx="231185" cy="231185"/>
            </a:xfrm>
            <a:prstGeom prst="rect">
              <a:avLst/>
            </a:prstGeom>
          </p:spPr>
        </p:pic>
      </p:grpSp>
      <p:sp>
        <p:nvSpPr>
          <p:cNvPr id="74" name="object 74" descr=""/>
          <p:cNvSpPr txBox="1"/>
          <p:nvPr/>
        </p:nvSpPr>
        <p:spPr>
          <a:xfrm>
            <a:off x="4382008" y="3695024"/>
            <a:ext cx="103505" cy="207645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200" spc="-50">
                <a:latin typeface="Calibri"/>
                <a:cs typeface="Calibri"/>
              </a:rPr>
              <a:t>E</a:t>
            </a:r>
            <a:endParaRPr sz="1200">
              <a:latin typeface="Calibri"/>
              <a:cs typeface="Calibri"/>
            </a:endParaRPr>
          </a:p>
        </p:txBody>
      </p:sp>
      <p:grpSp>
        <p:nvGrpSpPr>
          <p:cNvPr id="75" name="object 75" descr=""/>
          <p:cNvGrpSpPr/>
          <p:nvPr/>
        </p:nvGrpSpPr>
        <p:grpSpPr>
          <a:xfrm>
            <a:off x="4909424" y="3401974"/>
            <a:ext cx="231775" cy="231775"/>
            <a:chOff x="4909424" y="3401974"/>
            <a:chExt cx="231775" cy="231775"/>
          </a:xfrm>
        </p:grpSpPr>
        <p:pic>
          <p:nvPicPr>
            <p:cNvPr id="76" name="object 76" descr=""/>
            <p:cNvPicPr/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4917016" y="3409566"/>
              <a:ext cx="216002" cy="216002"/>
            </a:xfrm>
            <a:prstGeom prst="rect">
              <a:avLst/>
            </a:prstGeom>
          </p:spPr>
        </p:pic>
        <p:pic>
          <p:nvPicPr>
            <p:cNvPr id="77" name="object 77" descr=""/>
            <p:cNvPicPr/>
            <p:nvPr/>
          </p:nvPicPr>
          <p:blipFill>
            <a:blip r:embed="rId18" cstate="print"/>
            <a:stretch>
              <a:fillRect/>
            </a:stretch>
          </p:blipFill>
          <p:spPr>
            <a:xfrm>
              <a:off x="4909424" y="3401974"/>
              <a:ext cx="231185" cy="231185"/>
            </a:xfrm>
            <a:prstGeom prst="rect">
              <a:avLst/>
            </a:prstGeom>
          </p:spPr>
        </p:pic>
      </p:grpSp>
      <p:sp>
        <p:nvSpPr>
          <p:cNvPr id="78" name="object 78" descr=""/>
          <p:cNvSpPr txBox="1"/>
          <p:nvPr/>
        </p:nvSpPr>
        <p:spPr>
          <a:xfrm>
            <a:off x="4954447" y="3390999"/>
            <a:ext cx="140970" cy="207645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200" spc="254">
                <a:latin typeface="Calibri"/>
                <a:cs typeface="Calibri"/>
              </a:rPr>
              <a:t>+</a:t>
            </a:r>
            <a:endParaRPr sz="1200">
              <a:latin typeface="Calibri"/>
              <a:cs typeface="Calibri"/>
            </a:endParaRPr>
          </a:p>
        </p:txBody>
      </p:sp>
      <p:grpSp>
        <p:nvGrpSpPr>
          <p:cNvPr id="79" name="object 79" descr=""/>
          <p:cNvGrpSpPr/>
          <p:nvPr/>
        </p:nvGrpSpPr>
        <p:grpSpPr>
          <a:xfrm>
            <a:off x="4909424" y="3993164"/>
            <a:ext cx="232410" cy="231775"/>
            <a:chOff x="4909424" y="3993164"/>
            <a:chExt cx="232410" cy="231775"/>
          </a:xfrm>
        </p:grpSpPr>
        <p:pic>
          <p:nvPicPr>
            <p:cNvPr id="80" name="object 80" descr=""/>
            <p:cNvPicPr/>
            <p:nvPr/>
          </p:nvPicPr>
          <p:blipFill>
            <a:blip r:embed="rId19" cstate="print"/>
            <a:stretch>
              <a:fillRect/>
            </a:stretch>
          </p:blipFill>
          <p:spPr>
            <a:xfrm>
              <a:off x="4917016" y="4000755"/>
              <a:ext cx="217193" cy="216002"/>
            </a:xfrm>
            <a:prstGeom prst="rect">
              <a:avLst/>
            </a:prstGeom>
          </p:spPr>
        </p:pic>
        <p:pic>
          <p:nvPicPr>
            <p:cNvPr id="81" name="object 81" descr="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4909424" y="3993164"/>
              <a:ext cx="232376" cy="231185"/>
            </a:xfrm>
            <a:prstGeom prst="rect">
              <a:avLst/>
            </a:prstGeom>
          </p:spPr>
        </p:pic>
      </p:grpSp>
      <p:sp>
        <p:nvSpPr>
          <p:cNvPr id="82" name="object 82" descr=""/>
          <p:cNvSpPr txBox="1"/>
          <p:nvPr/>
        </p:nvSpPr>
        <p:spPr>
          <a:xfrm>
            <a:off x="4953812" y="3982171"/>
            <a:ext cx="143510" cy="207645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200" spc="-330">
                <a:latin typeface="Lucida Sans Unicode"/>
                <a:cs typeface="Lucida Sans Unicode"/>
              </a:rPr>
              <a:t>—</a:t>
            </a:r>
            <a:endParaRPr sz="1200">
              <a:latin typeface="Lucida Sans Unicode"/>
              <a:cs typeface="Lucida Sans Unicode"/>
            </a:endParaRPr>
          </a:p>
        </p:txBody>
      </p:sp>
      <p:grpSp>
        <p:nvGrpSpPr>
          <p:cNvPr id="83" name="object 83" descr=""/>
          <p:cNvGrpSpPr/>
          <p:nvPr/>
        </p:nvGrpSpPr>
        <p:grpSpPr>
          <a:xfrm>
            <a:off x="5501776" y="3697541"/>
            <a:ext cx="591185" cy="231775"/>
            <a:chOff x="5501776" y="3697541"/>
            <a:chExt cx="591185" cy="231775"/>
          </a:xfrm>
        </p:grpSpPr>
        <p:pic>
          <p:nvPicPr>
            <p:cNvPr id="84" name="object 84" descr="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5509397" y="3705160"/>
              <a:ext cx="575480" cy="216002"/>
            </a:xfrm>
            <a:prstGeom prst="rect">
              <a:avLst/>
            </a:prstGeom>
          </p:spPr>
        </p:pic>
        <p:sp>
          <p:nvSpPr>
            <p:cNvPr id="85" name="object 85" descr=""/>
            <p:cNvSpPr/>
            <p:nvPr/>
          </p:nvSpPr>
          <p:spPr>
            <a:xfrm>
              <a:off x="5509396" y="3705161"/>
              <a:ext cx="575945" cy="216535"/>
            </a:xfrm>
            <a:custGeom>
              <a:avLst/>
              <a:gdLst/>
              <a:ahLst/>
              <a:cxnLst/>
              <a:rect l="l" t="t" r="r" b="b"/>
              <a:pathLst>
                <a:path w="575945" h="216535">
                  <a:moveTo>
                    <a:pt x="0" y="216002"/>
                  </a:moveTo>
                  <a:lnTo>
                    <a:pt x="575480" y="216002"/>
                  </a:lnTo>
                  <a:lnTo>
                    <a:pt x="575480" y="0"/>
                  </a:lnTo>
                  <a:lnTo>
                    <a:pt x="0" y="0"/>
                  </a:lnTo>
                  <a:lnTo>
                    <a:pt x="0" y="216002"/>
                  </a:lnTo>
                  <a:close/>
                </a:path>
              </a:pathLst>
            </a:custGeom>
            <a:ln w="15183">
              <a:solidFill>
                <a:srgbClr val="BF7F7F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86" name="object 86" descr=""/>
          <p:cNvSpPr txBox="1"/>
          <p:nvPr/>
        </p:nvSpPr>
        <p:spPr>
          <a:xfrm>
            <a:off x="5546178" y="3701349"/>
            <a:ext cx="502284" cy="207645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200" spc="-10" i="1">
                <a:latin typeface="Calibri"/>
                <a:cs typeface="Calibri"/>
              </a:rPr>
              <a:t>number</a:t>
            </a:r>
            <a:endParaRPr sz="1200">
              <a:latin typeface="Calibri"/>
              <a:cs typeface="Calibri"/>
            </a:endParaRPr>
          </a:p>
        </p:txBody>
      </p:sp>
      <p:grpSp>
        <p:nvGrpSpPr>
          <p:cNvPr id="87" name="object 87" descr=""/>
          <p:cNvGrpSpPr/>
          <p:nvPr/>
        </p:nvGrpSpPr>
        <p:grpSpPr>
          <a:xfrm>
            <a:off x="693323" y="3461324"/>
            <a:ext cx="5746750" cy="863600"/>
            <a:chOff x="693323" y="3461324"/>
            <a:chExt cx="5746750" cy="863600"/>
          </a:xfrm>
        </p:grpSpPr>
        <p:pic>
          <p:nvPicPr>
            <p:cNvPr id="88" name="object 88" descr=""/>
            <p:cNvPicPr/>
            <p:nvPr/>
          </p:nvPicPr>
          <p:blipFill>
            <a:blip r:embed="rId20" cstate="print"/>
            <a:stretch>
              <a:fillRect/>
            </a:stretch>
          </p:blipFill>
          <p:spPr>
            <a:xfrm>
              <a:off x="693323" y="3756919"/>
              <a:ext cx="347351" cy="112485"/>
            </a:xfrm>
            <a:prstGeom prst="rect">
              <a:avLst/>
            </a:prstGeom>
          </p:spPr>
        </p:pic>
        <p:pic>
          <p:nvPicPr>
            <p:cNvPr id="89" name="object 89" descr=""/>
            <p:cNvPicPr/>
            <p:nvPr/>
          </p:nvPicPr>
          <p:blipFill>
            <a:blip r:embed="rId21" cstate="print"/>
            <a:stretch>
              <a:fillRect/>
            </a:stretch>
          </p:blipFill>
          <p:spPr>
            <a:xfrm>
              <a:off x="1285703" y="3756919"/>
              <a:ext cx="347351" cy="112485"/>
            </a:xfrm>
            <a:prstGeom prst="rect">
              <a:avLst/>
            </a:prstGeom>
          </p:spPr>
        </p:pic>
        <p:pic>
          <p:nvPicPr>
            <p:cNvPr id="90" name="object 90" descr=""/>
            <p:cNvPicPr/>
            <p:nvPr/>
          </p:nvPicPr>
          <p:blipFill>
            <a:blip r:embed="rId20" cstate="print"/>
            <a:stretch>
              <a:fillRect/>
            </a:stretch>
          </p:blipFill>
          <p:spPr>
            <a:xfrm>
              <a:off x="2236371" y="3756919"/>
              <a:ext cx="347351" cy="112485"/>
            </a:xfrm>
            <a:prstGeom prst="rect">
              <a:avLst/>
            </a:prstGeom>
          </p:spPr>
        </p:pic>
        <p:sp>
          <p:nvSpPr>
            <p:cNvPr id="91" name="object 91" descr=""/>
            <p:cNvSpPr/>
            <p:nvPr/>
          </p:nvSpPr>
          <p:spPr>
            <a:xfrm>
              <a:off x="2827561" y="3813162"/>
              <a:ext cx="152400" cy="0"/>
            </a:xfrm>
            <a:custGeom>
              <a:avLst/>
              <a:gdLst/>
              <a:ahLst/>
              <a:cxnLst/>
              <a:rect l="l" t="t" r="r" b="b"/>
              <a:pathLst>
                <a:path w="152400" h="0">
                  <a:moveTo>
                    <a:pt x="0" y="0"/>
                  </a:moveTo>
                  <a:lnTo>
                    <a:pt x="152166" y="0"/>
                  </a:lnTo>
                </a:path>
              </a:pathLst>
            </a:custGeom>
            <a:ln w="15183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92" name="object 92" descr=""/>
            <p:cNvSpPr/>
            <p:nvPr/>
          </p:nvSpPr>
          <p:spPr>
            <a:xfrm>
              <a:off x="2948854" y="3764511"/>
              <a:ext cx="38735" cy="97790"/>
            </a:xfrm>
            <a:custGeom>
              <a:avLst/>
              <a:gdLst/>
              <a:ahLst/>
              <a:cxnLst/>
              <a:rect l="l" t="t" r="r" b="b"/>
              <a:pathLst>
                <a:path w="38735" h="97789">
                  <a:moveTo>
                    <a:pt x="0" y="0"/>
                  </a:moveTo>
                  <a:lnTo>
                    <a:pt x="6755" y="19118"/>
                  </a:lnTo>
                  <a:lnTo>
                    <a:pt x="15950" y="33143"/>
                  </a:lnTo>
                  <a:lnTo>
                    <a:pt x="26786" y="42760"/>
                  </a:lnTo>
                  <a:lnTo>
                    <a:pt x="38464" y="48651"/>
                  </a:lnTo>
                  <a:lnTo>
                    <a:pt x="26786" y="54542"/>
                  </a:lnTo>
                  <a:lnTo>
                    <a:pt x="15950" y="64158"/>
                  </a:lnTo>
                  <a:lnTo>
                    <a:pt x="6755" y="78183"/>
                  </a:lnTo>
                  <a:lnTo>
                    <a:pt x="0" y="97302"/>
                  </a:lnTo>
                </a:path>
              </a:pathLst>
            </a:custGeom>
            <a:ln w="15183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93" name="object 93" descr=""/>
            <p:cNvSpPr/>
            <p:nvPr/>
          </p:nvSpPr>
          <p:spPr>
            <a:xfrm>
              <a:off x="3598226" y="3813162"/>
              <a:ext cx="360045" cy="0"/>
            </a:xfrm>
            <a:custGeom>
              <a:avLst/>
              <a:gdLst/>
              <a:ahLst/>
              <a:cxnLst/>
              <a:rect l="l" t="t" r="r" b="b"/>
              <a:pathLst>
                <a:path w="360045" h="0">
                  <a:moveTo>
                    <a:pt x="0" y="0"/>
                  </a:moveTo>
                  <a:lnTo>
                    <a:pt x="180002" y="0"/>
                  </a:lnTo>
                </a:path>
                <a:path w="360045" h="0">
                  <a:moveTo>
                    <a:pt x="180002" y="0"/>
                  </a:moveTo>
                  <a:lnTo>
                    <a:pt x="360004" y="0"/>
                  </a:lnTo>
                </a:path>
              </a:pathLst>
            </a:custGeom>
            <a:ln w="15183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94" name="object 94" descr=""/>
            <p:cNvSpPr/>
            <p:nvPr/>
          </p:nvSpPr>
          <p:spPr>
            <a:xfrm>
              <a:off x="3958231" y="3813162"/>
              <a:ext cx="180340" cy="0"/>
            </a:xfrm>
            <a:custGeom>
              <a:avLst/>
              <a:gdLst/>
              <a:ahLst/>
              <a:cxnLst/>
              <a:rect l="l" t="t" r="r" b="b"/>
              <a:pathLst>
                <a:path w="180339" h="0">
                  <a:moveTo>
                    <a:pt x="0" y="0"/>
                  </a:moveTo>
                  <a:lnTo>
                    <a:pt x="180002" y="0"/>
                  </a:lnTo>
                </a:path>
              </a:pathLst>
            </a:custGeom>
            <a:ln w="15183">
              <a:solidFill>
                <a:srgbClr val="FF7F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95" name="object 95" descr=""/>
            <p:cNvSpPr/>
            <p:nvPr/>
          </p:nvSpPr>
          <p:spPr>
            <a:xfrm>
              <a:off x="4138233" y="3813162"/>
              <a:ext cx="152400" cy="0"/>
            </a:xfrm>
            <a:custGeom>
              <a:avLst/>
              <a:gdLst/>
              <a:ahLst/>
              <a:cxnLst/>
              <a:rect l="l" t="t" r="r" b="b"/>
              <a:pathLst>
                <a:path w="152400" h="0">
                  <a:moveTo>
                    <a:pt x="0" y="0"/>
                  </a:moveTo>
                  <a:lnTo>
                    <a:pt x="152166" y="0"/>
                  </a:lnTo>
                </a:path>
              </a:pathLst>
            </a:custGeom>
            <a:ln w="15183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96" name="object 96" descr=""/>
            <p:cNvSpPr/>
            <p:nvPr/>
          </p:nvSpPr>
          <p:spPr>
            <a:xfrm>
              <a:off x="4259527" y="3764511"/>
              <a:ext cx="38735" cy="97790"/>
            </a:xfrm>
            <a:custGeom>
              <a:avLst/>
              <a:gdLst/>
              <a:ahLst/>
              <a:cxnLst/>
              <a:rect l="l" t="t" r="r" b="b"/>
              <a:pathLst>
                <a:path w="38735" h="97789">
                  <a:moveTo>
                    <a:pt x="0" y="0"/>
                  </a:moveTo>
                  <a:lnTo>
                    <a:pt x="6755" y="19118"/>
                  </a:lnTo>
                  <a:lnTo>
                    <a:pt x="15950" y="33143"/>
                  </a:lnTo>
                  <a:lnTo>
                    <a:pt x="26786" y="42760"/>
                  </a:lnTo>
                  <a:lnTo>
                    <a:pt x="38464" y="48651"/>
                  </a:lnTo>
                  <a:lnTo>
                    <a:pt x="26786" y="54542"/>
                  </a:lnTo>
                  <a:lnTo>
                    <a:pt x="15950" y="64158"/>
                  </a:lnTo>
                  <a:lnTo>
                    <a:pt x="6755" y="78183"/>
                  </a:lnTo>
                  <a:lnTo>
                    <a:pt x="0" y="97302"/>
                  </a:lnTo>
                </a:path>
              </a:pathLst>
            </a:custGeom>
            <a:ln w="15183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97" name="object 97" descr=""/>
            <p:cNvSpPr/>
            <p:nvPr/>
          </p:nvSpPr>
          <p:spPr>
            <a:xfrm>
              <a:off x="4549420" y="3813162"/>
              <a:ext cx="924560" cy="0"/>
            </a:xfrm>
            <a:custGeom>
              <a:avLst/>
              <a:gdLst/>
              <a:ahLst/>
              <a:cxnLst/>
              <a:rect l="l" t="t" r="r" b="b"/>
              <a:pathLst>
                <a:path w="924560" h="0">
                  <a:moveTo>
                    <a:pt x="0" y="0"/>
                  </a:moveTo>
                  <a:lnTo>
                    <a:pt x="180002" y="0"/>
                  </a:lnTo>
                </a:path>
                <a:path w="924560" h="0">
                  <a:moveTo>
                    <a:pt x="180002" y="0"/>
                  </a:moveTo>
                  <a:lnTo>
                    <a:pt x="772382" y="0"/>
                  </a:lnTo>
                </a:path>
                <a:path w="924560" h="0">
                  <a:moveTo>
                    <a:pt x="772382" y="0"/>
                  </a:moveTo>
                  <a:lnTo>
                    <a:pt x="924549" y="0"/>
                  </a:lnTo>
                </a:path>
              </a:pathLst>
            </a:custGeom>
            <a:ln w="15183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98" name="object 98" descr=""/>
            <p:cNvSpPr/>
            <p:nvPr/>
          </p:nvSpPr>
          <p:spPr>
            <a:xfrm>
              <a:off x="5443097" y="3764511"/>
              <a:ext cx="38735" cy="97790"/>
            </a:xfrm>
            <a:custGeom>
              <a:avLst/>
              <a:gdLst/>
              <a:ahLst/>
              <a:cxnLst/>
              <a:rect l="l" t="t" r="r" b="b"/>
              <a:pathLst>
                <a:path w="38735" h="97789">
                  <a:moveTo>
                    <a:pt x="0" y="0"/>
                  </a:moveTo>
                  <a:lnTo>
                    <a:pt x="6755" y="19118"/>
                  </a:lnTo>
                  <a:lnTo>
                    <a:pt x="15950" y="33143"/>
                  </a:lnTo>
                  <a:lnTo>
                    <a:pt x="26786" y="42760"/>
                  </a:lnTo>
                  <a:lnTo>
                    <a:pt x="38464" y="48651"/>
                  </a:lnTo>
                  <a:lnTo>
                    <a:pt x="26786" y="54542"/>
                  </a:lnTo>
                  <a:lnTo>
                    <a:pt x="15950" y="64158"/>
                  </a:lnTo>
                  <a:lnTo>
                    <a:pt x="6755" y="78183"/>
                  </a:lnTo>
                  <a:lnTo>
                    <a:pt x="0" y="97302"/>
                  </a:lnTo>
                </a:path>
              </a:pathLst>
            </a:custGeom>
            <a:ln w="15183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99" name="object 99" descr=""/>
            <p:cNvPicPr/>
            <p:nvPr/>
          </p:nvPicPr>
          <p:blipFill>
            <a:blip r:embed="rId21" cstate="print"/>
            <a:stretch>
              <a:fillRect/>
            </a:stretch>
          </p:blipFill>
          <p:spPr>
            <a:xfrm>
              <a:off x="6092469" y="3756919"/>
              <a:ext cx="347351" cy="112485"/>
            </a:xfrm>
            <a:prstGeom prst="rect">
              <a:avLst/>
            </a:prstGeom>
          </p:spPr>
        </p:pic>
        <p:sp>
          <p:nvSpPr>
            <p:cNvPr id="100" name="object 100" descr=""/>
            <p:cNvSpPr/>
            <p:nvPr/>
          </p:nvSpPr>
          <p:spPr>
            <a:xfrm>
              <a:off x="873325" y="3633160"/>
              <a:ext cx="592455" cy="180340"/>
            </a:xfrm>
            <a:custGeom>
              <a:avLst/>
              <a:gdLst/>
              <a:ahLst/>
              <a:cxnLst/>
              <a:rect l="l" t="t" r="r" b="b"/>
              <a:pathLst>
                <a:path w="592455" h="180339">
                  <a:moveTo>
                    <a:pt x="0" y="180002"/>
                  </a:moveTo>
                  <a:lnTo>
                    <a:pt x="0" y="50610"/>
                  </a:lnTo>
                  <a:lnTo>
                    <a:pt x="3977" y="30910"/>
                  </a:lnTo>
                  <a:lnTo>
                    <a:pt x="14823" y="14823"/>
                  </a:lnTo>
                  <a:lnTo>
                    <a:pt x="30910" y="3977"/>
                  </a:lnTo>
                  <a:lnTo>
                    <a:pt x="50610" y="0"/>
                  </a:lnTo>
                  <a:lnTo>
                    <a:pt x="541769" y="0"/>
                  </a:lnTo>
                  <a:lnTo>
                    <a:pt x="561470" y="3977"/>
                  </a:lnTo>
                  <a:lnTo>
                    <a:pt x="577557" y="14823"/>
                  </a:lnTo>
                  <a:lnTo>
                    <a:pt x="588403" y="30910"/>
                  </a:lnTo>
                  <a:lnTo>
                    <a:pt x="592380" y="50610"/>
                  </a:lnTo>
                  <a:lnTo>
                    <a:pt x="592380" y="152166"/>
                  </a:lnTo>
                </a:path>
              </a:pathLst>
            </a:custGeom>
            <a:ln w="15183">
              <a:solidFill>
                <a:srgbClr val="FF7F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01" name="object 101" descr=""/>
            <p:cNvSpPr/>
            <p:nvPr/>
          </p:nvSpPr>
          <p:spPr>
            <a:xfrm>
              <a:off x="1417054" y="3754454"/>
              <a:ext cx="97790" cy="38735"/>
            </a:xfrm>
            <a:custGeom>
              <a:avLst/>
              <a:gdLst/>
              <a:ahLst/>
              <a:cxnLst/>
              <a:rect l="l" t="t" r="r" b="b"/>
              <a:pathLst>
                <a:path w="97790" h="38735">
                  <a:moveTo>
                    <a:pt x="97302" y="0"/>
                  </a:moveTo>
                  <a:lnTo>
                    <a:pt x="78183" y="6755"/>
                  </a:lnTo>
                  <a:lnTo>
                    <a:pt x="64158" y="15950"/>
                  </a:lnTo>
                  <a:lnTo>
                    <a:pt x="54542" y="26786"/>
                  </a:lnTo>
                  <a:lnTo>
                    <a:pt x="48651" y="38464"/>
                  </a:lnTo>
                  <a:lnTo>
                    <a:pt x="42760" y="26786"/>
                  </a:lnTo>
                  <a:lnTo>
                    <a:pt x="33143" y="15950"/>
                  </a:lnTo>
                  <a:lnTo>
                    <a:pt x="19118" y="6755"/>
                  </a:lnTo>
                  <a:lnTo>
                    <a:pt x="0" y="0"/>
                  </a:lnTo>
                </a:path>
              </a:pathLst>
            </a:custGeom>
            <a:ln w="15183">
              <a:solidFill>
                <a:srgbClr val="FF7F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02" name="object 102" descr=""/>
            <p:cNvSpPr/>
            <p:nvPr/>
          </p:nvSpPr>
          <p:spPr>
            <a:xfrm>
              <a:off x="2416373" y="3633160"/>
              <a:ext cx="1542415" cy="180340"/>
            </a:xfrm>
            <a:custGeom>
              <a:avLst/>
              <a:gdLst/>
              <a:ahLst/>
              <a:cxnLst/>
              <a:rect l="l" t="t" r="r" b="b"/>
              <a:pathLst>
                <a:path w="1542414" h="180339">
                  <a:moveTo>
                    <a:pt x="0" y="180002"/>
                  </a:moveTo>
                  <a:lnTo>
                    <a:pt x="0" y="50610"/>
                  </a:lnTo>
                  <a:lnTo>
                    <a:pt x="3977" y="30910"/>
                  </a:lnTo>
                  <a:lnTo>
                    <a:pt x="14823" y="14823"/>
                  </a:lnTo>
                  <a:lnTo>
                    <a:pt x="30910" y="3977"/>
                  </a:lnTo>
                  <a:lnTo>
                    <a:pt x="50610" y="0"/>
                  </a:lnTo>
                  <a:lnTo>
                    <a:pt x="1491246" y="0"/>
                  </a:lnTo>
                  <a:lnTo>
                    <a:pt x="1510946" y="3977"/>
                  </a:lnTo>
                  <a:lnTo>
                    <a:pt x="1527033" y="14823"/>
                  </a:lnTo>
                  <a:lnTo>
                    <a:pt x="1537880" y="30910"/>
                  </a:lnTo>
                  <a:lnTo>
                    <a:pt x="1541857" y="50610"/>
                  </a:lnTo>
                  <a:lnTo>
                    <a:pt x="1541857" y="152166"/>
                  </a:lnTo>
                </a:path>
              </a:pathLst>
            </a:custGeom>
            <a:ln w="15183">
              <a:solidFill>
                <a:srgbClr val="FF7F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03" name="object 103" descr=""/>
            <p:cNvSpPr/>
            <p:nvPr/>
          </p:nvSpPr>
          <p:spPr>
            <a:xfrm>
              <a:off x="3909579" y="3754454"/>
              <a:ext cx="97790" cy="38735"/>
            </a:xfrm>
            <a:custGeom>
              <a:avLst/>
              <a:gdLst/>
              <a:ahLst/>
              <a:cxnLst/>
              <a:rect l="l" t="t" r="r" b="b"/>
              <a:pathLst>
                <a:path w="97789" h="38735">
                  <a:moveTo>
                    <a:pt x="97302" y="0"/>
                  </a:moveTo>
                  <a:lnTo>
                    <a:pt x="78183" y="6755"/>
                  </a:lnTo>
                  <a:lnTo>
                    <a:pt x="64158" y="15950"/>
                  </a:lnTo>
                  <a:lnTo>
                    <a:pt x="54542" y="26786"/>
                  </a:lnTo>
                  <a:lnTo>
                    <a:pt x="48651" y="38464"/>
                  </a:lnTo>
                  <a:lnTo>
                    <a:pt x="42760" y="26786"/>
                  </a:lnTo>
                  <a:lnTo>
                    <a:pt x="33143" y="15950"/>
                  </a:lnTo>
                  <a:lnTo>
                    <a:pt x="19118" y="6755"/>
                  </a:lnTo>
                  <a:lnTo>
                    <a:pt x="0" y="0"/>
                  </a:lnTo>
                </a:path>
              </a:pathLst>
            </a:custGeom>
            <a:ln w="15183">
              <a:solidFill>
                <a:srgbClr val="FF7F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04" name="object 104" descr=""/>
            <p:cNvSpPr/>
            <p:nvPr/>
          </p:nvSpPr>
          <p:spPr>
            <a:xfrm>
              <a:off x="4138233" y="3813162"/>
              <a:ext cx="2134235" cy="504190"/>
            </a:xfrm>
            <a:custGeom>
              <a:avLst/>
              <a:gdLst/>
              <a:ahLst/>
              <a:cxnLst/>
              <a:rect l="l" t="t" r="r" b="b"/>
              <a:pathLst>
                <a:path w="2134235" h="504189">
                  <a:moveTo>
                    <a:pt x="0" y="0"/>
                  </a:moveTo>
                  <a:lnTo>
                    <a:pt x="0" y="453395"/>
                  </a:lnTo>
                  <a:lnTo>
                    <a:pt x="3977" y="473095"/>
                  </a:lnTo>
                  <a:lnTo>
                    <a:pt x="14823" y="489182"/>
                  </a:lnTo>
                  <a:lnTo>
                    <a:pt x="30910" y="500029"/>
                  </a:lnTo>
                  <a:lnTo>
                    <a:pt x="50610" y="504006"/>
                  </a:lnTo>
                  <a:lnTo>
                    <a:pt x="2083627" y="504006"/>
                  </a:lnTo>
                  <a:lnTo>
                    <a:pt x="2103327" y="500029"/>
                  </a:lnTo>
                  <a:lnTo>
                    <a:pt x="2119414" y="489182"/>
                  </a:lnTo>
                  <a:lnTo>
                    <a:pt x="2130260" y="473095"/>
                  </a:lnTo>
                  <a:lnTo>
                    <a:pt x="2134237" y="453395"/>
                  </a:lnTo>
                  <a:lnTo>
                    <a:pt x="2134237" y="27835"/>
                  </a:lnTo>
                </a:path>
              </a:pathLst>
            </a:custGeom>
            <a:ln w="15183">
              <a:solidFill>
                <a:srgbClr val="FF7F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05" name="object 105" descr=""/>
            <p:cNvSpPr/>
            <p:nvPr/>
          </p:nvSpPr>
          <p:spPr>
            <a:xfrm>
              <a:off x="6223820" y="3833406"/>
              <a:ext cx="97790" cy="38735"/>
            </a:xfrm>
            <a:custGeom>
              <a:avLst/>
              <a:gdLst/>
              <a:ahLst/>
              <a:cxnLst/>
              <a:rect l="l" t="t" r="r" b="b"/>
              <a:pathLst>
                <a:path w="97789" h="38735">
                  <a:moveTo>
                    <a:pt x="0" y="38464"/>
                  </a:moveTo>
                  <a:lnTo>
                    <a:pt x="19118" y="31708"/>
                  </a:lnTo>
                  <a:lnTo>
                    <a:pt x="33143" y="22513"/>
                  </a:lnTo>
                  <a:lnTo>
                    <a:pt x="42760" y="11677"/>
                  </a:lnTo>
                  <a:lnTo>
                    <a:pt x="48651" y="0"/>
                  </a:lnTo>
                  <a:lnTo>
                    <a:pt x="54542" y="11677"/>
                  </a:lnTo>
                  <a:lnTo>
                    <a:pt x="64158" y="22513"/>
                  </a:lnTo>
                  <a:lnTo>
                    <a:pt x="78183" y="31708"/>
                  </a:lnTo>
                  <a:lnTo>
                    <a:pt x="97302" y="38464"/>
                  </a:lnTo>
                </a:path>
              </a:pathLst>
            </a:custGeom>
            <a:ln w="15183">
              <a:solidFill>
                <a:srgbClr val="FF7F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06" name="object 106" descr=""/>
            <p:cNvSpPr/>
            <p:nvPr/>
          </p:nvSpPr>
          <p:spPr>
            <a:xfrm>
              <a:off x="4729422" y="3517567"/>
              <a:ext cx="152400" cy="295910"/>
            </a:xfrm>
            <a:custGeom>
              <a:avLst/>
              <a:gdLst/>
              <a:ahLst/>
              <a:cxnLst/>
              <a:rect l="l" t="t" r="r" b="b"/>
              <a:pathLst>
                <a:path w="152400" h="295910">
                  <a:moveTo>
                    <a:pt x="0" y="295594"/>
                  </a:moveTo>
                  <a:lnTo>
                    <a:pt x="0" y="50610"/>
                  </a:lnTo>
                  <a:lnTo>
                    <a:pt x="3977" y="30910"/>
                  </a:lnTo>
                  <a:lnTo>
                    <a:pt x="14823" y="14823"/>
                  </a:lnTo>
                  <a:lnTo>
                    <a:pt x="30910" y="3977"/>
                  </a:lnTo>
                  <a:lnTo>
                    <a:pt x="50610" y="0"/>
                  </a:lnTo>
                  <a:lnTo>
                    <a:pt x="152166" y="0"/>
                  </a:lnTo>
                </a:path>
              </a:pathLst>
            </a:custGeom>
            <a:ln w="15183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07" name="object 107" descr=""/>
            <p:cNvSpPr/>
            <p:nvPr/>
          </p:nvSpPr>
          <p:spPr>
            <a:xfrm>
              <a:off x="4850716" y="3468916"/>
              <a:ext cx="38735" cy="97790"/>
            </a:xfrm>
            <a:custGeom>
              <a:avLst/>
              <a:gdLst/>
              <a:ahLst/>
              <a:cxnLst/>
              <a:rect l="l" t="t" r="r" b="b"/>
              <a:pathLst>
                <a:path w="38735" h="97789">
                  <a:moveTo>
                    <a:pt x="0" y="0"/>
                  </a:moveTo>
                  <a:lnTo>
                    <a:pt x="6755" y="19118"/>
                  </a:lnTo>
                  <a:lnTo>
                    <a:pt x="15950" y="33143"/>
                  </a:lnTo>
                  <a:lnTo>
                    <a:pt x="26786" y="42760"/>
                  </a:lnTo>
                  <a:lnTo>
                    <a:pt x="38464" y="48651"/>
                  </a:lnTo>
                  <a:lnTo>
                    <a:pt x="26786" y="54542"/>
                  </a:lnTo>
                  <a:lnTo>
                    <a:pt x="15950" y="64158"/>
                  </a:lnTo>
                  <a:lnTo>
                    <a:pt x="6755" y="78183"/>
                  </a:lnTo>
                  <a:lnTo>
                    <a:pt x="0" y="97302"/>
                  </a:lnTo>
                </a:path>
              </a:pathLst>
            </a:custGeom>
            <a:ln w="15183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08" name="object 108" descr=""/>
            <p:cNvSpPr/>
            <p:nvPr/>
          </p:nvSpPr>
          <p:spPr>
            <a:xfrm>
              <a:off x="4729422" y="3517567"/>
              <a:ext cx="592455" cy="591185"/>
            </a:xfrm>
            <a:custGeom>
              <a:avLst/>
              <a:gdLst/>
              <a:ahLst/>
              <a:cxnLst/>
              <a:rect l="l" t="t" r="r" b="b"/>
              <a:pathLst>
                <a:path w="592454" h="591185">
                  <a:moveTo>
                    <a:pt x="411187" y="0"/>
                  </a:moveTo>
                  <a:lnTo>
                    <a:pt x="541769" y="0"/>
                  </a:lnTo>
                  <a:lnTo>
                    <a:pt x="561469" y="3977"/>
                  </a:lnTo>
                  <a:lnTo>
                    <a:pt x="577557" y="14823"/>
                  </a:lnTo>
                  <a:lnTo>
                    <a:pt x="588403" y="30910"/>
                  </a:lnTo>
                  <a:lnTo>
                    <a:pt x="592380" y="50610"/>
                  </a:lnTo>
                  <a:lnTo>
                    <a:pt x="592380" y="295594"/>
                  </a:lnTo>
                </a:path>
                <a:path w="592454" h="591185">
                  <a:moveTo>
                    <a:pt x="0" y="295594"/>
                  </a:moveTo>
                  <a:lnTo>
                    <a:pt x="0" y="540578"/>
                  </a:lnTo>
                  <a:lnTo>
                    <a:pt x="3977" y="560278"/>
                  </a:lnTo>
                  <a:lnTo>
                    <a:pt x="14823" y="576366"/>
                  </a:lnTo>
                  <a:lnTo>
                    <a:pt x="30910" y="587212"/>
                  </a:lnTo>
                  <a:lnTo>
                    <a:pt x="50610" y="591189"/>
                  </a:lnTo>
                  <a:lnTo>
                    <a:pt x="152166" y="591189"/>
                  </a:lnTo>
                </a:path>
              </a:pathLst>
            </a:custGeom>
            <a:ln w="15183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09" name="object 109" descr=""/>
            <p:cNvSpPr/>
            <p:nvPr/>
          </p:nvSpPr>
          <p:spPr>
            <a:xfrm>
              <a:off x="4850716" y="4060105"/>
              <a:ext cx="38735" cy="97790"/>
            </a:xfrm>
            <a:custGeom>
              <a:avLst/>
              <a:gdLst/>
              <a:ahLst/>
              <a:cxnLst/>
              <a:rect l="l" t="t" r="r" b="b"/>
              <a:pathLst>
                <a:path w="38735" h="97789">
                  <a:moveTo>
                    <a:pt x="0" y="0"/>
                  </a:moveTo>
                  <a:lnTo>
                    <a:pt x="6755" y="19118"/>
                  </a:lnTo>
                  <a:lnTo>
                    <a:pt x="15950" y="33143"/>
                  </a:lnTo>
                  <a:lnTo>
                    <a:pt x="26786" y="42760"/>
                  </a:lnTo>
                  <a:lnTo>
                    <a:pt x="38464" y="48651"/>
                  </a:lnTo>
                  <a:lnTo>
                    <a:pt x="26786" y="54542"/>
                  </a:lnTo>
                  <a:lnTo>
                    <a:pt x="15950" y="64158"/>
                  </a:lnTo>
                  <a:lnTo>
                    <a:pt x="6755" y="78183"/>
                  </a:lnTo>
                  <a:lnTo>
                    <a:pt x="0" y="97302"/>
                  </a:lnTo>
                </a:path>
              </a:pathLst>
            </a:custGeom>
            <a:ln w="15183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10" name="object 110" descr=""/>
            <p:cNvSpPr/>
            <p:nvPr/>
          </p:nvSpPr>
          <p:spPr>
            <a:xfrm>
              <a:off x="5141801" y="3813162"/>
              <a:ext cx="180340" cy="295910"/>
            </a:xfrm>
            <a:custGeom>
              <a:avLst/>
              <a:gdLst/>
              <a:ahLst/>
              <a:cxnLst/>
              <a:rect l="l" t="t" r="r" b="b"/>
              <a:pathLst>
                <a:path w="180339" h="295910">
                  <a:moveTo>
                    <a:pt x="0" y="295594"/>
                  </a:moveTo>
                  <a:lnTo>
                    <a:pt x="129391" y="295594"/>
                  </a:lnTo>
                  <a:lnTo>
                    <a:pt x="149091" y="291617"/>
                  </a:lnTo>
                  <a:lnTo>
                    <a:pt x="165178" y="280771"/>
                  </a:lnTo>
                  <a:lnTo>
                    <a:pt x="176024" y="264684"/>
                  </a:lnTo>
                  <a:lnTo>
                    <a:pt x="180002" y="244983"/>
                  </a:lnTo>
                  <a:lnTo>
                    <a:pt x="180002" y="0"/>
                  </a:lnTo>
                </a:path>
              </a:pathLst>
            </a:custGeom>
            <a:ln w="15183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11" name="object 111" descr="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49530">
              <a:lnSpc>
                <a:spcPts val="1235"/>
              </a:lnSpc>
            </a:pPr>
            <a:fld id="{81D60167-4931-47E6-BA6A-407CBD079E47}" type="slidenum">
              <a:rPr dirty="0" spc="-25"/>
              <a:t>35</a:t>
            </a:fld>
          </a:p>
        </p:txBody>
      </p:sp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 txBox="1"/>
          <p:nvPr/>
        </p:nvSpPr>
        <p:spPr>
          <a:xfrm>
            <a:off x="5577814" y="411350"/>
            <a:ext cx="1502410" cy="207645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200" i="1">
                <a:latin typeface="Calibri"/>
                <a:cs typeface="Calibri"/>
              </a:rPr>
              <a:t>Grammar</a:t>
            </a:r>
            <a:r>
              <a:rPr dirty="0" sz="1200" spc="300" i="1">
                <a:latin typeface="Calibri"/>
                <a:cs typeface="Calibri"/>
              </a:rPr>
              <a:t> </a:t>
            </a:r>
            <a:r>
              <a:rPr dirty="0" sz="1200" spc="-10" i="1">
                <a:latin typeface="Calibri"/>
                <a:cs typeface="Calibri"/>
              </a:rPr>
              <a:t>presentation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3" name="object 3" descr=""/>
          <p:cNvSpPr/>
          <p:nvPr/>
        </p:nvSpPr>
        <p:spPr>
          <a:xfrm>
            <a:off x="586625" y="633450"/>
            <a:ext cx="6480175" cy="0"/>
          </a:xfrm>
          <a:custGeom>
            <a:avLst/>
            <a:gdLst/>
            <a:ahLst/>
            <a:cxnLst/>
            <a:rect l="l" t="t" r="r" b="b"/>
            <a:pathLst>
              <a:path w="6480175" h="0">
                <a:moveTo>
                  <a:pt x="0" y="0"/>
                </a:moveTo>
                <a:lnTo>
                  <a:pt x="6479997" y="0"/>
                </a:lnTo>
              </a:path>
            </a:pathLst>
          </a:custGeom>
          <a:ln w="505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" name="object 4" descr=""/>
          <p:cNvSpPr txBox="1"/>
          <p:nvPr/>
        </p:nvSpPr>
        <p:spPr>
          <a:xfrm>
            <a:off x="573925" y="904161"/>
            <a:ext cx="2432685" cy="244475"/>
          </a:xfrm>
          <a:prstGeom prst="rect">
            <a:avLst/>
          </a:prstGeom>
        </p:spPr>
        <p:txBody>
          <a:bodyPr wrap="square" lIns="0" tIns="1714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  <a:tabLst>
                <a:tab pos="638810" algn="l"/>
              </a:tabLst>
            </a:pPr>
            <a:r>
              <a:rPr dirty="0" sz="1400" spc="70" b="1">
                <a:latin typeface="Calibri"/>
                <a:cs typeface="Calibri"/>
              </a:rPr>
              <a:t>7.4.3</a:t>
            </a:r>
            <a:r>
              <a:rPr dirty="0" sz="1400" b="1">
                <a:latin typeface="Calibri"/>
                <a:cs typeface="Calibri"/>
              </a:rPr>
              <a:t>	</a:t>
            </a:r>
            <a:r>
              <a:rPr dirty="0" sz="1400" spc="150" b="1">
                <a:latin typeface="Calibri"/>
                <a:cs typeface="Calibri"/>
              </a:rPr>
              <a:t>Regular</a:t>
            </a:r>
            <a:r>
              <a:rPr dirty="0" sz="1400" spc="229" b="1">
                <a:latin typeface="Calibri"/>
                <a:cs typeface="Calibri"/>
              </a:rPr>
              <a:t> </a:t>
            </a:r>
            <a:r>
              <a:rPr dirty="0" sz="1400" spc="85" b="1">
                <a:latin typeface="Calibri"/>
                <a:cs typeface="Calibri"/>
              </a:rPr>
              <a:t>expressions</a:t>
            </a:r>
            <a:endParaRPr sz="1400">
              <a:latin typeface="Calibri"/>
              <a:cs typeface="Calibri"/>
            </a:endParaRPr>
          </a:p>
        </p:txBody>
      </p:sp>
      <p:graphicFrame>
        <p:nvGraphicFramePr>
          <p:cNvPr id="5" name="object 5" descr=""/>
          <p:cNvGraphicFramePr>
            <a:graphicFrameLocks noGrp="1"/>
          </p:cNvGraphicFramePr>
          <p:nvPr/>
        </p:nvGraphicFramePr>
        <p:xfrm>
          <a:off x="586625" y="1425194"/>
          <a:ext cx="6556375" cy="406082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512445"/>
                <a:gridCol w="4116704"/>
                <a:gridCol w="1850389"/>
              </a:tblGrid>
              <a:tr h="280035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35"/>
                        </a:spcBef>
                      </a:pPr>
                      <a:r>
                        <a:rPr dirty="0" sz="1200" spc="-10">
                          <a:latin typeface="Calibri"/>
                          <a:cs typeface="Calibri"/>
                        </a:rPr>
                        <a:t>Rules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B="0" marT="42545"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marL="78105">
                        <a:lnSpc>
                          <a:spcPct val="100000"/>
                        </a:lnSpc>
                        <a:spcBef>
                          <a:spcPts val="335"/>
                        </a:spcBef>
                      </a:pPr>
                      <a:r>
                        <a:rPr dirty="0" sz="1200" spc="-10">
                          <a:latin typeface="Calibri"/>
                          <a:cs typeface="Calibri"/>
                        </a:rPr>
                        <a:t>Definitions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B="0" marT="42545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marL="78105">
                        <a:lnSpc>
                          <a:spcPct val="100000"/>
                        </a:lnSpc>
                        <a:spcBef>
                          <a:spcPts val="335"/>
                        </a:spcBef>
                      </a:pPr>
                      <a:r>
                        <a:rPr dirty="0" sz="1200" spc="-10">
                          <a:latin typeface="Calibri"/>
                          <a:cs typeface="Calibri"/>
                        </a:rPr>
                        <a:t>Examples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B="0" marT="42545">
                    <a:lnL w="6350">
                      <a:solidFill>
                        <a:srgbClr val="000000"/>
                      </a:solidFill>
                      <a:prstDash val="solid"/>
                    </a:lnL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CCCCFF"/>
                    </a:solidFill>
                  </a:tcPr>
                </a:tc>
              </a:tr>
              <a:tr h="277495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35"/>
                        </a:spcBef>
                      </a:pPr>
                      <a:r>
                        <a:rPr dirty="0" sz="1200" spc="-50">
                          <a:latin typeface="Calibri"/>
                          <a:cs typeface="Calibri"/>
                        </a:rPr>
                        <a:t>.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B="0" marT="42545"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 marL="78105">
                        <a:lnSpc>
                          <a:spcPct val="100000"/>
                        </a:lnSpc>
                        <a:spcBef>
                          <a:spcPts val="335"/>
                        </a:spcBef>
                      </a:pPr>
                      <a:r>
                        <a:rPr dirty="0" sz="1200">
                          <a:latin typeface="Calibri"/>
                          <a:cs typeface="Calibri"/>
                        </a:rPr>
                        <a:t>one</a:t>
                      </a:r>
                      <a:r>
                        <a:rPr dirty="0" sz="1200" spc="9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200">
                          <a:latin typeface="Calibri"/>
                          <a:cs typeface="Calibri"/>
                        </a:rPr>
                        <a:t>of</a:t>
                      </a:r>
                      <a:r>
                        <a:rPr dirty="0" sz="1200" spc="9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200">
                          <a:latin typeface="Calibri"/>
                          <a:cs typeface="Calibri"/>
                        </a:rPr>
                        <a:t>the</a:t>
                      </a:r>
                      <a:r>
                        <a:rPr dirty="0" sz="1200" spc="9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200" spc="145">
                          <a:latin typeface="Calibri"/>
                          <a:cs typeface="Calibri"/>
                        </a:rPr>
                        <a:t>ASCII</a:t>
                      </a:r>
                      <a:r>
                        <a:rPr dirty="0" sz="1200" spc="9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200">
                          <a:latin typeface="Calibri"/>
                          <a:cs typeface="Calibri"/>
                        </a:rPr>
                        <a:t>character</a:t>
                      </a:r>
                      <a:r>
                        <a:rPr dirty="0" sz="1200" spc="10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200" spc="-25">
                          <a:latin typeface="Calibri"/>
                          <a:cs typeface="Calibri"/>
                        </a:rPr>
                        <a:t>set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B="0" marT="42545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 marL="78105">
                        <a:lnSpc>
                          <a:spcPct val="100000"/>
                        </a:lnSpc>
                        <a:spcBef>
                          <a:spcPts val="335"/>
                        </a:spcBef>
                      </a:pPr>
                      <a:r>
                        <a:rPr dirty="0" sz="1200" spc="100">
                          <a:latin typeface="Calibri"/>
                          <a:cs typeface="Calibri"/>
                        </a:rPr>
                        <a:t>A,</a:t>
                      </a:r>
                      <a:r>
                        <a:rPr dirty="0" sz="1200" spc="114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200">
                          <a:latin typeface="Calibri"/>
                          <a:cs typeface="Calibri"/>
                        </a:rPr>
                        <a:t>a,</a:t>
                      </a:r>
                      <a:r>
                        <a:rPr dirty="0" sz="1200" spc="12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200">
                          <a:latin typeface="Calibri"/>
                          <a:cs typeface="Calibri"/>
                        </a:rPr>
                        <a:t>0,</a:t>
                      </a:r>
                      <a:r>
                        <a:rPr dirty="0" sz="1200" spc="114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200" spc="70">
                          <a:latin typeface="Calibri"/>
                          <a:cs typeface="Calibri"/>
                        </a:rPr>
                        <a:t>/,</a:t>
                      </a:r>
                      <a:r>
                        <a:rPr dirty="0" sz="1200" spc="12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200" spc="165">
                          <a:latin typeface="Calibri"/>
                          <a:cs typeface="Calibri"/>
                        </a:rPr>
                        <a:t>+,</a:t>
                      </a:r>
                      <a:r>
                        <a:rPr dirty="0" sz="1200" spc="12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200">
                          <a:latin typeface="Calibri"/>
                          <a:cs typeface="Calibri"/>
                        </a:rPr>
                        <a:t>4,</a:t>
                      </a:r>
                      <a:r>
                        <a:rPr dirty="0" sz="1200" spc="12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200" spc="40">
                          <a:latin typeface="Calibri"/>
                          <a:cs typeface="Calibri"/>
                        </a:rPr>
                        <a:t>)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B="0" marT="42545">
                    <a:lnL w="6350">
                      <a:solidFill>
                        <a:srgbClr val="000000"/>
                      </a:solidFill>
                      <a:prstDash val="solid"/>
                    </a:lnL>
                    <a:lnT w="6350">
                      <a:solidFill>
                        <a:srgbClr val="000000"/>
                      </a:solidFill>
                      <a:prstDash val="solid"/>
                    </a:lnT>
                  </a:tcPr>
                </a:tc>
              </a:tr>
              <a:tr h="274955">
                <a:tc>
                  <a:txBody>
                    <a:bodyPr/>
                    <a:lstStyle/>
                    <a:p>
                      <a:pPr algn="ctr" marL="46355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dirty="0" sz="1200">
                          <a:latin typeface="Calibri"/>
                          <a:cs typeface="Calibri"/>
                        </a:rPr>
                        <a:t>[</a:t>
                      </a:r>
                      <a:r>
                        <a:rPr dirty="0" sz="1200" spc="7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200" spc="-50">
                          <a:latin typeface="Calibri"/>
                          <a:cs typeface="Calibri"/>
                        </a:rPr>
                        <a:t>]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B="0" marT="40005">
                    <a:lnR w="6350">
                      <a:solidFill>
                        <a:srgbClr val="000000"/>
                      </a:solidFill>
                      <a:prstDash val="solid"/>
                    </a:lnR>
                    <a:solidFill>
                      <a:srgbClr val="F4F4DC"/>
                    </a:solidFill>
                  </a:tcPr>
                </a:tc>
                <a:tc>
                  <a:txBody>
                    <a:bodyPr/>
                    <a:lstStyle/>
                    <a:p>
                      <a:pPr marL="78105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dirty="0" sz="1200">
                          <a:latin typeface="Calibri"/>
                          <a:cs typeface="Calibri"/>
                        </a:rPr>
                        <a:t>range</a:t>
                      </a:r>
                      <a:r>
                        <a:rPr dirty="0" sz="1200" spc="10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200">
                          <a:latin typeface="Calibri"/>
                          <a:cs typeface="Calibri"/>
                        </a:rPr>
                        <a:t>of</a:t>
                      </a:r>
                      <a:r>
                        <a:rPr dirty="0" sz="1200" spc="10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200" spc="145">
                          <a:latin typeface="Calibri"/>
                          <a:cs typeface="Calibri"/>
                        </a:rPr>
                        <a:t>ASCII</a:t>
                      </a:r>
                      <a:r>
                        <a:rPr dirty="0" sz="1200" spc="10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200" spc="-10">
                          <a:latin typeface="Calibri"/>
                          <a:cs typeface="Calibri"/>
                        </a:rPr>
                        <a:t>characters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B="0" marT="40005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solidFill>
                      <a:srgbClr val="F4F4DC"/>
                    </a:solidFill>
                  </a:tcPr>
                </a:tc>
                <a:tc>
                  <a:txBody>
                    <a:bodyPr/>
                    <a:lstStyle/>
                    <a:p>
                      <a:pPr marL="78105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dirty="0" sz="1200" spc="-25">
                          <a:latin typeface="Calibri"/>
                          <a:cs typeface="Calibri"/>
                        </a:rPr>
                        <a:t>[0-</a:t>
                      </a:r>
                      <a:r>
                        <a:rPr dirty="0" sz="1200">
                          <a:latin typeface="Calibri"/>
                          <a:cs typeface="Calibri"/>
                        </a:rPr>
                        <a:t>9],</a:t>
                      </a:r>
                      <a:r>
                        <a:rPr dirty="0" sz="1200" spc="16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200">
                          <a:latin typeface="Calibri"/>
                          <a:cs typeface="Calibri"/>
                        </a:rPr>
                        <a:t>[a-z],</a:t>
                      </a:r>
                      <a:r>
                        <a:rPr dirty="0" sz="1200" spc="16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200">
                          <a:latin typeface="Calibri"/>
                          <a:cs typeface="Calibri"/>
                        </a:rPr>
                        <a:t>[A-z0-</a:t>
                      </a:r>
                      <a:r>
                        <a:rPr dirty="0" sz="1200" spc="70">
                          <a:latin typeface="Calibri"/>
                          <a:cs typeface="Calibri"/>
                        </a:rPr>
                        <a:t>9/</a:t>
                      </a:r>
                      <a:r>
                        <a:rPr dirty="0" sz="1200" spc="20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200" spc="-50">
                          <a:latin typeface="Calibri"/>
                          <a:cs typeface="Calibri"/>
                        </a:rPr>
                        <a:t>]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B="0" marT="40005">
                    <a:lnL w="6350">
                      <a:solidFill>
                        <a:srgbClr val="000000"/>
                      </a:solidFill>
                      <a:prstDash val="solid"/>
                    </a:lnL>
                    <a:solidFill>
                      <a:srgbClr val="F4F4DC"/>
                    </a:solidFill>
                  </a:tcPr>
                </a:tc>
              </a:tr>
              <a:tr h="274955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dirty="0" sz="1200" spc="-50">
                          <a:latin typeface="Calibri"/>
                          <a:cs typeface="Calibri"/>
                        </a:rPr>
                        <a:t>?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B="0" marT="40005">
                    <a:lnR w="6350">
                      <a:solidFill>
                        <a:srgbClr val="00000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L="78105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dirty="0" sz="1200">
                          <a:latin typeface="Calibri"/>
                          <a:cs typeface="Calibri"/>
                        </a:rPr>
                        <a:t>expression</a:t>
                      </a:r>
                      <a:r>
                        <a:rPr dirty="0" sz="1200" spc="6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200">
                          <a:latin typeface="Calibri"/>
                          <a:cs typeface="Calibri"/>
                        </a:rPr>
                        <a:t>before</a:t>
                      </a:r>
                      <a:r>
                        <a:rPr dirty="0" sz="1200" spc="6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200">
                          <a:latin typeface="Calibri"/>
                          <a:cs typeface="Calibri"/>
                        </a:rPr>
                        <a:t>is</a:t>
                      </a:r>
                      <a:r>
                        <a:rPr dirty="0" sz="1200" spc="6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200" spc="-10">
                          <a:latin typeface="Calibri"/>
                          <a:cs typeface="Calibri"/>
                        </a:rPr>
                        <a:t>optional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B="0" marT="40005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L="78105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dirty="0" sz="1200">
                          <a:latin typeface="Calibri"/>
                          <a:cs typeface="Calibri"/>
                        </a:rPr>
                        <a:t>a?,</a:t>
                      </a:r>
                      <a:r>
                        <a:rPr dirty="0" sz="1200" spc="17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200">
                          <a:latin typeface="Calibri"/>
                          <a:cs typeface="Calibri"/>
                        </a:rPr>
                        <a:t>[abc]?,</a:t>
                      </a:r>
                      <a:r>
                        <a:rPr dirty="0" sz="1200" spc="17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200">
                          <a:latin typeface="Calibri"/>
                          <a:cs typeface="Calibri"/>
                        </a:rPr>
                        <a:t>[A-</a:t>
                      </a:r>
                      <a:r>
                        <a:rPr dirty="0" sz="1200" spc="-25">
                          <a:latin typeface="Calibri"/>
                          <a:cs typeface="Calibri"/>
                        </a:rPr>
                        <a:t>z]?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B="0" marT="40005">
                    <a:lnL w="6350">
                      <a:solidFill>
                        <a:srgbClr val="000000"/>
                      </a:solidFill>
                      <a:prstDash val="solid"/>
                    </a:lnL>
                  </a:tcPr>
                </a:tc>
              </a:tr>
              <a:tr h="45847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dirty="0" sz="1200" spc="-50">
                          <a:latin typeface="Calibri"/>
                          <a:cs typeface="Calibri"/>
                        </a:rPr>
                        <a:t>*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B="0" marT="40005">
                    <a:lnR w="6350">
                      <a:solidFill>
                        <a:srgbClr val="000000"/>
                      </a:solidFill>
                      <a:prstDash val="solid"/>
                    </a:lnR>
                    <a:solidFill>
                      <a:srgbClr val="F4F4DC"/>
                    </a:solidFill>
                  </a:tcPr>
                </a:tc>
                <a:tc>
                  <a:txBody>
                    <a:bodyPr/>
                    <a:lstStyle/>
                    <a:p>
                      <a:pPr marL="78105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dirty="0" sz="1200">
                          <a:latin typeface="Calibri"/>
                          <a:cs typeface="Calibri"/>
                        </a:rPr>
                        <a:t>expression</a:t>
                      </a:r>
                      <a:r>
                        <a:rPr dirty="0" sz="1200" spc="14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200">
                          <a:latin typeface="Calibri"/>
                          <a:cs typeface="Calibri"/>
                        </a:rPr>
                        <a:t>can</a:t>
                      </a:r>
                      <a:r>
                        <a:rPr dirty="0" sz="1200" spc="15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200">
                          <a:latin typeface="Calibri"/>
                          <a:cs typeface="Calibri"/>
                        </a:rPr>
                        <a:t>exist</a:t>
                      </a:r>
                      <a:r>
                        <a:rPr dirty="0" sz="1200" spc="14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200">
                          <a:latin typeface="Calibri"/>
                          <a:cs typeface="Calibri"/>
                        </a:rPr>
                        <a:t>multiple</a:t>
                      </a:r>
                      <a:r>
                        <a:rPr dirty="0" sz="1200" spc="14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200">
                          <a:latin typeface="Calibri"/>
                          <a:cs typeface="Calibri"/>
                        </a:rPr>
                        <a:t>times</a:t>
                      </a:r>
                      <a:r>
                        <a:rPr dirty="0" sz="1200" spc="14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200">
                          <a:latin typeface="Calibri"/>
                          <a:cs typeface="Calibri"/>
                        </a:rPr>
                        <a:t>or</a:t>
                      </a:r>
                      <a:r>
                        <a:rPr dirty="0" sz="1200" spc="14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200">
                          <a:latin typeface="Calibri"/>
                          <a:cs typeface="Calibri"/>
                        </a:rPr>
                        <a:t>not</a:t>
                      </a:r>
                      <a:r>
                        <a:rPr dirty="0" sz="1200" spc="14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200" spc="-10">
                          <a:latin typeface="Calibri"/>
                          <a:cs typeface="Calibri"/>
                        </a:rPr>
                        <a:t>exist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B="0" marT="40005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solidFill>
                      <a:srgbClr val="F4F4DC"/>
                    </a:solidFill>
                  </a:tcPr>
                </a:tc>
                <a:tc>
                  <a:txBody>
                    <a:bodyPr/>
                    <a:lstStyle/>
                    <a:p>
                      <a:pPr marL="78105" marR="71755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dirty="0" sz="1200">
                          <a:latin typeface="Calibri"/>
                          <a:cs typeface="Calibri"/>
                        </a:rPr>
                        <a:t>[abc]*</a:t>
                      </a:r>
                      <a:r>
                        <a:rPr dirty="0" sz="1200" spc="29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200" spc="305">
                          <a:latin typeface="Calibri"/>
                          <a:cs typeface="Calibri"/>
                        </a:rPr>
                        <a:t>=</a:t>
                      </a:r>
                      <a:r>
                        <a:rPr dirty="0" sz="1200" spc="29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200">
                          <a:latin typeface="Calibri"/>
                          <a:cs typeface="Calibri"/>
                        </a:rPr>
                        <a:t>aaaa,</a:t>
                      </a:r>
                      <a:r>
                        <a:rPr dirty="0" sz="1200" spc="33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200" spc="-10">
                          <a:latin typeface="Calibri"/>
                          <a:cs typeface="Calibri"/>
                        </a:rPr>
                        <a:t>bbaaaacc, </a:t>
                      </a:r>
                      <a:r>
                        <a:rPr dirty="0" sz="1200">
                          <a:latin typeface="Calibri"/>
                          <a:cs typeface="Calibri"/>
                        </a:rPr>
                        <a:t>ccccaa,</a:t>
                      </a:r>
                      <a:r>
                        <a:rPr dirty="0" sz="1200" spc="18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200" spc="-10">
                          <a:latin typeface="Calibri"/>
                          <a:cs typeface="Calibri"/>
                        </a:rPr>
                        <a:t>bbbbbb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B="0" marT="40005">
                    <a:lnL w="6350">
                      <a:solidFill>
                        <a:srgbClr val="000000"/>
                      </a:solidFill>
                      <a:prstDash val="solid"/>
                    </a:lnL>
                    <a:solidFill>
                      <a:srgbClr val="F4F4DC"/>
                    </a:solidFill>
                  </a:tcPr>
                </a:tc>
              </a:tr>
              <a:tr h="274955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dirty="0" sz="1200" spc="254">
                          <a:latin typeface="Calibri"/>
                          <a:cs typeface="Calibri"/>
                        </a:rPr>
                        <a:t>+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B="0" marT="40005">
                    <a:lnR w="6350">
                      <a:solidFill>
                        <a:srgbClr val="00000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L="78105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dirty="0" sz="1200">
                          <a:latin typeface="Calibri"/>
                          <a:cs typeface="Calibri"/>
                        </a:rPr>
                        <a:t>expression</a:t>
                      </a:r>
                      <a:r>
                        <a:rPr dirty="0" sz="1200" spc="12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200">
                          <a:latin typeface="Calibri"/>
                          <a:cs typeface="Calibri"/>
                        </a:rPr>
                        <a:t>has</a:t>
                      </a:r>
                      <a:r>
                        <a:rPr dirty="0" sz="1200" spc="12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200">
                          <a:latin typeface="Calibri"/>
                          <a:cs typeface="Calibri"/>
                        </a:rPr>
                        <a:t>to</a:t>
                      </a:r>
                      <a:r>
                        <a:rPr dirty="0" sz="1200" spc="12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200">
                          <a:latin typeface="Calibri"/>
                          <a:cs typeface="Calibri"/>
                        </a:rPr>
                        <a:t>exist</a:t>
                      </a:r>
                      <a:r>
                        <a:rPr dirty="0" sz="1200" spc="12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200">
                          <a:latin typeface="Calibri"/>
                          <a:cs typeface="Calibri"/>
                        </a:rPr>
                        <a:t>one</a:t>
                      </a:r>
                      <a:r>
                        <a:rPr dirty="0" sz="1200" spc="12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200">
                          <a:latin typeface="Calibri"/>
                          <a:cs typeface="Calibri"/>
                        </a:rPr>
                        <a:t>or</a:t>
                      </a:r>
                      <a:r>
                        <a:rPr dirty="0" sz="1200" spc="12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200">
                          <a:latin typeface="Calibri"/>
                          <a:cs typeface="Calibri"/>
                        </a:rPr>
                        <a:t>multiple</a:t>
                      </a:r>
                      <a:r>
                        <a:rPr dirty="0" sz="1200" spc="12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200" spc="-10">
                          <a:latin typeface="Calibri"/>
                          <a:cs typeface="Calibri"/>
                        </a:rPr>
                        <a:t>times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B="0" marT="40005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L="78105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dirty="0" sz="1200">
                          <a:latin typeface="Calibri"/>
                          <a:cs typeface="Calibri"/>
                        </a:rPr>
                        <a:t>[01]+</a:t>
                      </a:r>
                      <a:r>
                        <a:rPr dirty="0" sz="1200" spc="30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200" spc="55">
                          <a:latin typeface="Calibri"/>
                          <a:cs typeface="Calibri"/>
                        </a:rPr>
                        <a:t>[0-</a:t>
                      </a:r>
                      <a:r>
                        <a:rPr dirty="0" sz="1200" spc="70">
                          <a:latin typeface="Calibri"/>
                          <a:cs typeface="Calibri"/>
                        </a:rPr>
                        <a:t>9A-</a:t>
                      </a:r>
                      <a:r>
                        <a:rPr dirty="0" sz="1200" spc="40">
                          <a:latin typeface="Calibri"/>
                          <a:cs typeface="Calibri"/>
                        </a:rPr>
                        <a:t>F]+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B="0" marT="40005">
                    <a:lnL w="6350">
                      <a:solidFill>
                        <a:srgbClr val="000000"/>
                      </a:solidFill>
                      <a:prstDash val="solid"/>
                    </a:lnL>
                  </a:tcPr>
                </a:tc>
              </a:tr>
              <a:tr h="274955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dirty="0" sz="1200" spc="65">
                          <a:latin typeface="Calibri"/>
                          <a:cs typeface="Calibri"/>
                        </a:rPr>
                        <a:t>()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B="0" marT="40005">
                    <a:lnR w="6350">
                      <a:solidFill>
                        <a:srgbClr val="000000"/>
                      </a:solidFill>
                      <a:prstDash val="solid"/>
                    </a:lnR>
                    <a:solidFill>
                      <a:srgbClr val="F4F4DC"/>
                    </a:solidFill>
                  </a:tcPr>
                </a:tc>
                <a:tc>
                  <a:txBody>
                    <a:bodyPr/>
                    <a:lstStyle/>
                    <a:p>
                      <a:pPr marL="78105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dirty="0" sz="1200">
                          <a:latin typeface="Calibri"/>
                          <a:cs typeface="Calibri"/>
                        </a:rPr>
                        <a:t>grouping</a:t>
                      </a:r>
                      <a:r>
                        <a:rPr dirty="0" sz="1200" spc="13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200">
                          <a:latin typeface="Calibri"/>
                          <a:cs typeface="Calibri"/>
                        </a:rPr>
                        <a:t>of</a:t>
                      </a:r>
                      <a:r>
                        <a:rPr dirty="0" sz="1200" spc="14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200">
                          <a:latin typeface="Calibri"/>
                          <a:cs typeface="Calibri"/>
                        </a:rPr>
                        <a:t>related</a:t>
                      </a:r>
                      <a:r>
                        <a:rPr dirty="0" sz="1200" spc="14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200" spc="-10">
                          <a:latin typeface="Calibri"/>
                          <a:cs typeface="Calibri"/>
                        </a:rPr>
                        <a:t>expressions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B="0" marT="40005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solidFill>
                      <a:srgbClr val="F4F4DC"/>
                    </a:solidFill>
                  </a:tcPr>
                </a:tc>
                <a:tc>
                  <a:txBody>
                    <a:bodyPr/>
                    <a:lstStyle/>
                    <a:p>
                      <a:pPr marL="78105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dirty="0" sz="1200" spc="60">
                          <a:latin typeface="Calibri"/>
                          <a:cs typeface="Calibri"/>
                        </a:rPr>
                        <a:t>(012345)?</a:t>
                      </a:r>
                      <a:r>
                        <a:rPr dirty="0" sz="1200" spc="114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200" spc="65">
                          <a:latin typeface="Lucida Sans Unicode"/>
                          <a:cs typeface="Lucida Sans Unicode"/>
                        </a:rPr>
                        <a:t>⇒</a:t>
                      </a:r>
                      <a:r>
                        <a:rPr dirty="0" sz="1200" spc="15"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dirty="0" sz="1200" spc="-10">
                          <a:latin typeface="Calibri"/>
                          <a:cs typeface="Calibri"/>
                        </a:rPr>
                        <a:t>012345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B="0" marT="40005">
                    <a:lnL w="6350">
                      <a:solidFill>
                        <a:srgbClr val="000000"/>
                      </a:solidFill>
                      <a:prstDash val="solid"/>
                    </a:lnL>
                    <a:solidFill>
                      <a:srgbClr val="F4F4DC"/>
                    </a:solidFill>
                  </a:tcPr>
                </a:tc>
              </a:tr>
              <a:tr h="274955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dirty="0" sz="1200" spc="-50">
                          <a:latin typeface="Lucida Sans Unicode"/>
                          <a:cs typeface="Lucida Sans Unicode"/>
                        </a:rPr>
                        <a:t>\</a:t>
                      </a:r>
                      <a:endParaRPr sz="1200">
                        <a:latin typeface="Lucida Sans Unicode"/>
                        <a:cs typeface="Lucida Sans Unicode"/>
                      </a:endParaRPr>
                    </a:p>
                  </a:txBody>
                  <a:tcPr marL="0" marR="0" marB="0" marT="40005">
                    <a:lnR w="6350">
                      <a:solidFill>
                        <a:srgbClr val="00000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L="78105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dirty="0" sz="1200">
                          <a:latin typeface="Calibri"/>
                          <a:cs typeface="Calibri"/>
                        </a:rPr>
                        <a:t>quotation</a:t>
                      </a:r>
                      <a:r>
                        <a:rPr dirty="0" sz="1200" spc="14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200">
                          <a:latin typeface="Calibri"/>
                          <a:cs typeface="Calibri"/>
                        </a:rPr>
                        <a:t>of</a:t>
                      </a:r>
                      <a:r>
                        <a:rPr dirty="0" sz="1200" spc="14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200">
                          <a:latin typeface="Calibri"/>
                          <a:cs typeface="Calibri"/>
                        </a:rPr>
                        <a:t>special</a:t>
                      </a:r>
                      <a:r>
                        <a:rPr dirty="0" sz="1200" spc="14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200" spc="145">
                          <a:latin typeface="Calibri"/>
                          <a:cs typeface="Calibri"/>
                        </a:rPr>
                        <a:t>ASCII</a:t>
                      </a:r>
                      <a:r>
                        <a:rPr dirty="0" sz="1200" spc="14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200" spc="-10">
                          <a:latin typeface="Calibri"/>
                          <a:cs typeface="Calibri"/>
                        </a:rPr>
                        <a:t>characters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B="0" marT="40005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L="78105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dirty="0" sz="1200">
                          <a:latin typeface="Lucida Sans Unicode"/>
                          <a:cs typeface="Lucida Sans Unicode"/>
                        </a:rPr>
                        <a:t>\</a:t>
                      </a:r>
                      <a:r>
                        <a:rPr dirty="0" sz="1200">
                          <a:latin typeface="Calibri"/>
                          <a:cs typeface="Calibri"/>
                        </a:rPr>
                        <a:t>.</a:t>
                      </a:r>
                      <a:r>
                        <a:rPr dirty="0" sz="1200" spc="254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200">
                          <a:latin typeface="Calibri"/>
                          <a:cs typeface="Calibri"/>
                        </a:rPr>
                        <a:t>,</a:t>
                      </a:r>
                      <a:r>
                        <a:rPr dirty="0" sz="1200" spc="12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200" spc="105">
                          <a:latin typeface="Lucida Sans Unicode"/>
                          <a:cs typeface="Lucida Sans Unicode"/>
                        </a:rPr>
                        <a:t>\</a:t>
                      </a:r>
                      <a:r>
                        <a:rPr dirty="0" sz="1200" spc="105">
                          <a:latin typeface="Calibri"/>
                          <a:cs typeface="Calibri"/>
                        </a:rPr>
                        <a:t>+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B="0" marT="40005">
                    <a:lnL w="6350">
                      <a:solidFill>
                        <a:srgbClr val="000000"/>
                      </a:solidFill>
                      <a:prstDash val="solid"/>
                    </a:lnL>
                  </a:tcPr>
                </a:tc>
              </a:tr>
              <a:tr h="274955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dirty="0" sz="1200" spc="-50">
                          <a:latin typeface="Lucida Sans Unicode"/>
                          <a:cs typeface="Lucida Sans Unicode"/>
                        </a:rPr>
                        <a:t>|</a:t>
                      </a:r>
                      <a:endParaRPr sz="1200">
                        <a:latin typeface="Lucida Sans Unicode"/>
                        <a:cs typeface="Lucida Sans Unicode"/>
                      </a:endParaRPr>
                    </a:p>
                  </a:txBody>
                  <a:tcPr marL="0" marR="0" marB="0" marT="40005">
                    <a:lnR w="6350">
                      <a:solidFill>
                        <a:srgbClr val="000000"/>
                      </a:solidFill>
                      <a:prstDash val="solid"/>
                    </a:lnR>
                    <a:solidFill>
                      <a:srgbClr val="F4F4DC"/>
                    </a:solidFill>
                  </a:tcPr>
                </a:tc>
                <a:tc>
                  <a:txBody>
                    <a:bodyPr/>
                    <a:lstStyle/>
                    <a:p>
                      <a:pPr marL="78105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dirty="0" sz="1200">
                          <a:latin typeface="Calibri"/>
                          <a:cs typeface="Calibri"/>
                        </a:rPr>
                        <a:t>logical</a:t>
                      </a:r>
                      <a:r>
                        <a:rPr dirty="0" sz="1200" spc="23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200" spc="130">
                          <a:latin typeface="Calibri"/>
                          <a:cs typeface="Calibri"/>
                        </a:rPr>
                        <a:t>OR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B="0" marT="40005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solidFill>
                      <a:srgbClr val="F4F4DC"/>
                    </a:solidFill>
                  </a:tcPr>
                </a:tc>
                <a:tc>
                  <a:txBody>
                    <a:bodyPr/>
                    <a:lstStyle/>
                    <a:p>
                      <a:pPr marL="78105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dirty="0" sz="1200" spc="-10">
                          <a:latin typeface="Calibri"/>
                          <a:cs typeface="Calibri"/>
                        </a:rPr>
                        <a:t>(0</a:t>
                      </a:r>
                      <a:r>
                        <a:rPr dirty="0" sz="1200" spc="-10">
                          <a:latin typeface="Lucida Sans Unicode"/>
                          <a:cs typeface="Lucida Sans Unicode"/>
                        </a:rPr>
                        <a:t>|</a:t>
                      </a:r>
                      <a:r>
                        <a:rPr dirty="0" sz="1200" spc="-10">
                          <a:latin typeface="Calibri"/>
                          <a:cs typeface="Calibri"/>
                        </a:rPr>
                        <a:t>1</a:t>
                      </a:r>
                      <a:r>
                        <a:rPr dirty="0" sz="1200" spc="-10">
                          <a:latin typeface="Lucida Sans Unicode"/>
                          <a:cs typeface="Lucida Sans Unicode"/>
                        </a:rPr>
                        <a:t>|</a:t>
                      </a:r>
                      <a:r>
                        <a:rPr dirty="0" sz="1200" spc="-10">
                          <a:latin typeface="Calibri"/>
                          <a:cs typeface="Calibri"/>
                        </a:rPr>
                        <a:t>2</a:t>
                      </a:r>
                      <a:r>
                        <a:rPr dirty="0" sz="1200" spc="-10">
                          <a:latin typeface="Lucida Sans Unicode"/>
                          <a:cs typeface="Lucida Sans Unicode"/>
                        </a:rPr>
                        <a:t>|</a:t>
                      </a:r>
                      <a:r>
                        <a:rPr dirty="0" sz="1200" spc="-10">
                          <a:latin typeface="Calibri"/>
                          <a:cs typeface="Calibri"/>
                        </a:rPr>
                        <a:t>3</a:t>
                      </a:r>
                      <a:r>
                        <a:rPr dirty="0" sz="1200" spc="-10">
                          <a:latin typeface="Lucida Sans Unicode"/>
                          <a:cs typeface="Lucida Sans Unicode"/>
                        </a:rPr>
                        <a:t>|</a:t>
                      </a:r>
                      <a:r>
                        <a:rPr dirty="0" sz="1200" spc="-10">
                          <a:latin typeface="Calibri"/>
                          <a:cs typeface="Calibri"/>
                        </a:rPr>
                        <a:t>4</a:t>
                      </a:r>
                      <a:r>
                        <a:rPr dirty="0" sz="1200" spc="-10">
                          <a:latin typeface="Lucida Sans Unicode"/>
                          <a:cs typeface="Lucida Sans Unicode"/>
                        </a:rPr>
                        <a:t>|</a:t>
                      </a:r>
                      <a:r>
                        <a:rPr dirty="0" sz="1200" spc="-10">
                          <a:latin typeface="Calibri"/>
                          <a:cs typeface="Calibri"/>
                        </a:rPr>
                        <a:t>5)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B="0" marT="40005">
                    <a:lnL w="6350">
                      <a:solidFill>
                        <a:srgbClr val="000000"/>
                      </a:solidFill>
                      <a:prstDash val="solid"/>
                    </a:lnL>
                    <a:solidFill>
                      <a:srgbClr val="F4F4DC"/>
                    </a:solidFill>
                  </a:tcPr>
                </a:tc>
              </a:tr>
              <a:tr h="283845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dirty="0" sz="1200" spc="55">
                          <a:latin typeface="Calibri"/>
                          <a:cs typeface="Calibri"/>
                        </a:rPr>
                        <a:t>ˆ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B="0" marT="40005">
                    <a:lnR w="6350">
                      <a:solidFill>
                        <a:srgbClr val="00000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L="78105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dirty="0" sz="1200">
                          <a:latin typeface="Calibri"/>
                          <a:cs typeface="Calibri"/>
                        </a:rPr>
                        <a:t>start</a:t>
                      </a:r>
                      <a:r>
                        <a:rPr dirty="0" sz="1200" spc="15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200">
                          <a:latin typeface="Calibri"/>
                          <a:cs typeface="Calibri"/>
                        </a:rPr>
                        <a:t>of</a:t>
                      </a:r>
                      <a:r>
                        <a:rPr dirty="0" sz="1200" spc="15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200">
                          <a:latin typeface="Calibri"/>
                          <a:cs typeface="Calibri"/>
                        </a:rPr>
                        <a:t>line</a:t>
                      </a:r>
                      <a:r>
                        <a:rPr dirty="0" sz="1200" spc="15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200" spc="-10">
                          <a:latin typeface="Calibri"/>
                          <a:cs typeface="Calibri"/>
                        </a:rPr>
                        <a:t>check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B="0" marT="40005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</a:tcPr>
                </a:tc>
              </a:tr>
              <a:tr h="274955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dirty="0" sz="1200" spc="55">
                          <a:latin typeface="Calibri"/>
                          <a:cs typeface="Calibri"/>
                        </a:rPr>
                        <a:t>ˆ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B="0" marT="40005">
                    <a:lnR w="6350">
                      <a:solidFill>
                        <a:srgbClr val="000000"/>
                      </a:solidFill>
                      <a:prstDash val="solid"/>
                    </a:lnR>
                    <a:solidFill>
                      <a:srgbClr val="F4F4DC"/>
                    </a:solidFill>
                  </a:tcPr>
                </a:tc>
                <a:tc>
                  <a:txBody>
                    <a:bodyPr/>
                    <a:lstStyle/>
                    <a:p>
                      <a:pPr marL="78105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dirty="0" sz="1200">
                          <a:latin typeface="Calibri"/>
                          <a:cs typeface="Calibri"/>
                        </a:rPr>
                        <a:t>negation,</a:t>
                      </a:r>
                      <a:r>
                        <a:rPr dirty="0" sz="1200" spc="14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200">
                          <a:latin typeface="Calibri"/>
                          <a:cs typeface="Calibri"/>
                        </a:rPr>
                        <a:t>the</a:t>
                      </a:r>
                      <a:r>
                        <a:rPr dirty="0" sz="1200" spc="14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200">
                          <a:latin typeface="Calibri"/>
                          <a:cs typeface="Calibri"/>
                        </a:rPr>
                        <a:t>characters</a:t>
                      </a:r>
                      <a:r>
                        <a:rPr dirty="0" sz="1200" spc="15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200">
                          <a:latin typeface="Calibri"/>
                          <a:cs typeface="Calibri"/>
                        </a:rPr>
                        <a:t>behind</a:t>
                      </a:r>
                      <a:r>
                        <a:rPr dirty="0" sz="1200" spc="14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200" spc="50">
                          <a:latin typeface="Calibri"/>
                          <a:cs typeface="Calibri"/>
                        </a:rPr>
                        <a:t>it</a:t>
                      </a:r>
                      <a:r>
                        <a:rPr dirty="0" sz="1200" spc="14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200">
                          <a:latin typeface="Calibri"/>
                          <a:cs typeface="Calibri"/>
                        </a:rPr>
                        <a:t>must</a:t>
                      </a:r>
                      <a:r>
                        <a:rPr dirty="0" sz="1200" spc="15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200">
                          <a:latin typeface="Calibri"/>
                          <a:cs typeface="Calibri"/>
                        </a:rPr>
                        <a:t>not</a:t>
                      </a:r>
                      <a:r>
                        <a:rPr dirty="0" sz="1200" spc="15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200" spc="-10">
                          <a:latin typeface="Calibri"/>
                          <a:cs typeface="Calibri"/>
                        </a:rPr>
                        <a:t>appear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B="0" marT="40005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solidFill>
                      <a:srgbClr val="F4F4DC"/>
                    </a:solidFill>
                  </a:tcPr>
                </a:tc>
                <a:tc>
                  <a:txBody>
                    <a:bodyPr/>
                    <a:lstStyle/>
                    <a:p>
                      <a:pPr marL="78105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dirty="0" sz="1200" spc="150">
                          <a:latin typeface="Calibri"/>
                          <a:cs typeface="Calibri"/>
                        </a:rPr>
                        <a:t>[^;]+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B="0" marT="40005">
                    <a:lnL w="6350">
                      <a:solidFill>
                        <a:srgbClr val="000000"/>
                      </a:solidFill>
                      <a:prstDash val="solid"/>
                    </a:lnL>
                    <a:solidFill>
                      <a:srgbClr val="F4F4DC"/>
                    </a:solidFill>
                  </a:tcPr>
                </a:tc>
              </a:tr>
              <a:tr h="274955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dirty="0" sz="1200" spc="-25">
                          <a:latin typeface="Lucida Sans Unicode"/>
                          <a:cs typeface="Lucida Sans Unicode"/>
                        </a:rPr>
                        <a:t>\</a:t>
                      </a:r>
                      <a:r>
                        <a:rPr dirty="0" sz="1200" spc="-25">
                          <a:latin typeface="Calibri"/>
                          <a:cs typeface="Calibri"/>
                        </a:rPr>
                        <a:t>n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B="0" marT="40005">
                    <a:lnR w="6350">
                      <a:solidFill>
                        <a:srgbClr val="00000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L="78105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dirty="0" sz="1200">
                          <a:latin typeface="Calibri"/>
                          <a:cs typeface="Calibri"/>
                        </a:rPr>
                        <a:t>end</a:t>
                      </a:r>
                      <a:r>
                        <a:rPr dirty="0" sz="1200" spc="6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200">
                          <a:latin typeface="Calibri"/>
                          <a:cs typeface="Calibri"/>
                        </a:rPr>
                        <a:t>of</a:t>
                      </a:r>
                      <a:r>
                        <a:rPr dirty="0" sz="1200" spc="6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200" spc="-20">
                          <a:latin typeface="Calibri"/>
                          <a:cs typeface="Calibri"/>
                        </a:rPr>
                        <a:t>line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B="0" marT="40005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L="78105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dirty="0" sz="1200">
                          <a:latin typeface="Calibri"/>
                          <a:cs typeface="Calibri"/>
                        </a:rPr>
                        <a:t>for</a:t>
                      </a:r>
                      <a:r>
                        <a:rPr dirty="0" sz="1200" spc="8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200" spc="95">
                          <a:latin typeface="Calibri"/>
                          <a:cs typeface="Calibri"/>
                        </a:rPr>
                        <a:t>UNIX/Linux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B="0" marT="40005">
                    <a:lnL w="6350">
                      <a:solidFill>
                        <a:srgbClr val="000000"/>
                      </a:solidFill>
                      <a:prstDash val="solid"/>
                    </a:lnL>
                  </a:tcPr>
                </a:tc>
              </a:tr>
              <a:tr h="274955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dirty="0" sz="1200" spc="-20">
                          <a:latin typeface="Lucida Sans Unicode"/>
                          <a:cs typeface="Lucida Sans Unicode"/>
                        </a:rPr>
                        <a:t>\</a:t>
                      </a:r>
                      <a:r>
                        <a:rPr dirty="0" sz="1200" spc="-20">
                          <a:latin typeface="Calibri"/>
                          <a:cs typeface="Calibri"/>
                        </a:rPr>
                        <a:t>r</a:t>
                      </a:r>
                      <a:r>
                        <a:rPr dirty="0" sz="1200" spc="-20">
                          <a:latin typeface="Lucida Sans Unicode"/>
                          <a:cs typeface="Lucida Sans Unicode"/>
                        </a:rPr>
                        <a:t>\</a:t>
                      </a:r>
                      <a:r>
                        <a:rPr dirty="0" sz="1200" spc="-20">
                          <a:latin typeface="Calibri"/>
                          <a:cs typeface="Calibri"/>
                        </a:rPr>
                        <a:t>n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B="0" marT="40005">
                    <a:lnR w="6350">
                      <a:solidFill>
                        <a:srgbClr val="000000"/>
                      </a:solidFill>
                      <a:prstDash val="solid"/>
                    </a:lnR>
                    <a:solidFill>
                      <a:srgbClr val="F4F4DC"/>
                    </a:solidFill>
                  </a:tcPr>
                </a:tc>
                <a:tc>
                  <a:txBody>
                    <a:bodyPr/>
                    <a:lstStyle/>
                    <a:p>
                      <a:pPr marL="78105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dirty="0" sz="1200">
                          <a:latin typeface="Calibri"/>
                          <a:cs typeface="Calibri"/>
                        </a:rPr>
                        <a:t>end</a:t>
                      </a:r>
                      <a:r>
                        <a:rPr dirty="0" sz="1200" spc="6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200">
                          <a:latin typeface="Calibri"/>
                          <a:cs typeface="Calibri"/>
                        </a:rPr>
                        <a:t>of</a:t>
                      </a:r>
                      <a:r>
                        <a:rPr dirty="0" sz="1200" spc="6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200" spc="-20">
                          <a:latin typeface="Calibri"/>
                          <a:cs typeface="Calibri"/>
                        </a:rPr>
                        <a:t>line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B="0" marT="40005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solidFill>
                      <a:srgbClr val="F4F4DC"/>
                    </a:solidFill>
                  </a:tcPr>
                </a:tc>
                <a:tc>
                  <a:txBody>
                    <a:bodyPr/>
                    <a:lstStyle/>
                    <a:p>
                      <a:pPr marL="78105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dirty="0" sz="1200">
                          <a:latin typeface="Calibri"/>
                          <a:cs typeface="Calibri"/>
                        </a:rPr>
                        <a:t>for</a:t>
                      </a:r>
                      <a:r>
                        <a:rPr dirty="0" sz="1200" spc="14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200">
                          <a:latin typeface="Calibri"/>
                          <a:cs typeface="Calibri"/>
                        </a:rPr>
                        <a:t>Windows</a:t>
                      </a:r>
                      <a:r>
                        <a:rPr dirty="0" sz="1200" spc="14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200" spc="-10">
                          <a:latin typeface="Calibri"/>
                          <a:cs typeface="Calibri"/>
                        </a:rPr>
                        <a:t>Notepad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B="0" marT="40005">
                    <a:lnL w="6350">
                      <a:solidFill>
                        <a:srgbClr val="000000"/>
                      </a:solidFill>
                      <a:prstDash val="solid"/>
                    </a:lnL>
                    <a:solidFill>
                      <a:srgbClr val="F4F4DC"/>
                    </a:solidFill>
                  </a:tcPr>
                </a:tc>
              </a:tr>
              <a:tr h="286385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dirty="0" sz="1200" spc="-25">
                          <a:latin typeface="Lucida Sans Unicode"/>
                          <a:cs typeface="Lucida Sans Unicode"/>
                        </a:rPr>
                        <a:t>\</a:t>
                      </a:r>
                      <a:r>
                        <a:rPr dirty="0" sz="1200" spc="-25">
                          <a:latin typeface="Calibri"/>
                          <a:cs typeface="Calibri"/>
                        </a:rPr>
                        <a:t>t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B="0" marT="40005">
                    <a:lnR w="6350">
                      <a:solidFill>
                        <a:srgbClr val="000000"/>
                      </a:solidFill>
                      <a:prstDash val="solid"/>
                    </a:lnR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78105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dirty="0" sz="1200">
                          <a:latin typeface="Calibri"/>
                          <a:cs typeface="Calibri"/>
                        </a:rPr>
                        <a:t>hidden</a:t>
                      </a:r>
                      <a:r>
                        <a:rPr dirty="0" sz="1200" spc="17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200">
                          <a:latin typeface="Calibri"/>
                          <a:cs typeface="Calibri"/>
                        </a:rPr>
                        <a:t>tab</a:t>
                      </a:r>
                      <a:r>
                        <a:rPr dirty="0" sz="1200" spc="17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200" spc="-10">
                          <a:latin typeface="Calibri"/>
                          <a:cs typeface="Calibri"/>
                        </a:rPr>
                        <a:t>character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B="0" marT="40005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  <p:sp>
        <p:nvSpPr>
          <p:cNvPr id="6" name="object 6" descr=""/>
          <p:cNvSpPr/>
          <p:nvPr/>
        </p:nvSpPr>
        <p:spPr>
          <a:xfrm>
            <a:off x="6579260" y="2175802"/>
            <a:ext cx="45085" cy="0"/>
          </a:xfrm>
          <a:custGeom>
            <a:avLst/>
            <a:gdLst/>
            <a:ahLst/>
            <a:cxnLst/>
            <a:rect l="l" t="t" r="r" b="b"/>
            <a:pathLst>
              <a:path w="45084" h="0">
                <a:moveTo>
                  <a:pt x="0" y="0"/>
                </a:moveTo>
                <a:lnTo>
                  <a:pt x="44602" y="0"/>
                </a:lnTo>
              </a:path>
            </a:pathLst>
          </a:custGeom>
          <a:ln w="505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grpSp>
        <p:nvGrpSpPr>
          <p:cNvPr id="7" name="object 7" descr=""/>
          <p:cNvGrpSpPr/>
          <p:nvPr/>
        </p:nvGrpSpPr>
        <p:grpSpPr>
          <a:xfrm>
            <a:off x="5369483" y="6141682"/>
            <a:ext cx="160655" cy="200025"/>
            <a:chOff x="5369483" y="6141682"/>
            <a:chExt cx="160655" cy="200025"/>
          </a:xfrm>
        </p:grpSpPr>
        <p:sp>
          <p:nvSpPr>
            <p:cNvPr id="8" name="object 8" descr=""/>
            <p:cNvSpPr/>
            <p:nvPr/>
          </p:nvSpPr>
          <p:spPr>
            <a:xfrm>
              <a:off x="5369483" y="6144209"/>
              <a:ext cx="160655" cy="0"/>
            </a:xfrm>
            <a:custGeom>
              <a:avLst/>
              <a:gdLst/>
              <a:ahLst/>
              <a:cxnLst/>
              <a:rect l="l" t="t" r="r" b="b"/>
              <a:pathLst>
                <a:path w="160654" h="0">
                  <a:moveTo>
                    <a:pt x="0" y="0"/>
                  </a:moveTo>
                  <a:lnTo>
                    <a:pt x="160375" y="0"/>
                  </a:lnTo>
                </a:path>
              </a:pathLst>
            </a:custGeom>
            <a:ln w="505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9" name="object 9" descr=""/>
            <p:cNvSpPr/>
            <p:nvPr/>
          </p:nvSpPr>
          <p:spPr>
            <a:xfrm>
              <a:off x="5372011" y="6144209"/>
              <a:ext cx="0" cy="194945"/>
            </a:xfrm>
            <a:custGeom>
              <a:avLst/>
              <a:gdLst/>
              <a:ahLst/>
              <a:cxnLst/>
              <a:rect l="l" t="t" r="r" b="b"/>
              <a:pathLst>
                <a:path w="0" h="194945">
                  <a:moveTo>
                    <a:pt x="0" y="194843"/>
                  </a:moveTo>
                  <a:lnTo>
                    <a:pt x="0" y="0"/>
                  </a:lnTo>
                </a:path>
              </a:pathLst>
            </a:custGeom>
            <a:ln w="505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0" name="object 10" descr=""/>
            <p:cNvSpPr/>
            <p:nvPr/>
          </p:nvSpPr>
          <p:spPr>
            <a:xfrm>
              <a:off x="5527319" y="6144209"/>
              <a:ext cx="0" cy="194945"/>
            </a:xfrm>
            <a:custGeom>
              <a:avLst/>
              <a:gdLst/>
              <a:ahLst/>
              <a:cxnLst/>
              <a:rect l="l" t="t" r="r" b="b"/>
              <a:pathLst>
                <a:path w="0" h="194945">
                  <a:moveTo>
                    <a:pt x="0" y="194843"/>
                  </a:moveTo>
                  <a:lnTo>
                    <a:pt x="0" y="0"/>
                  </a:lnTo>
                </a:path>
              </a:pathLst>
            </a:custGeom>
            <a:ln w="505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1" name="object 11" descr=""/>
            <p:cNvSpPr/>
            <p:nvPr/>
          </p:nvSpPr>
          <p:spPr>
            <a:xfrm>
              <a:off x="5369483" y="6339052"/>
              <a:ext cx="160655" cy="0"/>
            </a:xfrm>
            <a:custGeom>
              <a:avLst/>
              <a:gdLst/>
              <a:ahLst/>
              <a:cxnLst/>
              <a:rect l="l" t="t" r="r" b="b"/>
              <a:pathLst>
                <a:path w="160654" h="0">
                  <a:moveTo>
                    <a:pt x="0" y="0"/>
                  </a:moveTo>
                  <a:lnTo>
                    <a:pt x="160375" y="0"/>
                  </a:lnTo>
                </a:path>
              </a:pathLst>
            </a:custGeom>
            <a:ln w="505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2" name="object 12" descr=""/>
          <p:cNvSpPr txBox="1"/>
          <p:nvPr/>
        </p:nvSpPr>
        <p:spPr>
          <a:xfrm>
            <a:off x="573925" y="5628447"/>
            <a:ext cx="6506209" cy="420751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94310" indent="-181610">
              <a:lnSpc>
                <a:spcPct val="100000"/>
              </a:lnSpc>
              <a:spcBef>
                <a:spcPts val="95"/>
              </a:spcBef>
              <a:buAutoNum type="arabicPeriod"/>
              <a:tabLst>
                <a:tab pos="194310" algn="l"/>
              </a:tabLst>
            </a:pPr>
            <a:r>
              <a:rPr dirty="0" sz="1200">
                <a:latin typeface="Calibri"/>
                <a:cs typeface="Calibri"/>
              </a:rPr>
              <a:t>Example</a:t>
            </a:r>
            <a:r>
              <a:rPr dirty="0" sz="1200" spc="17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to</a:t>
            </a:r>
            <a:r>
              <a:rPr dirty="0" sz="1200" spc="18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find</a:t>
            </a:r>
            <a:r>
              <a:rPr dirty="0" sz="1200" spc="18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all</a:t>
            </a:r>
            <a:r>
              <a:rPr dirty="0" sz="1200" spc="17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e-mail</a:t>
            </a:r>
            <a:r>
              <a:rPr dirty="0" sz="1200" spc="185">
                <a:latin typeface="Calibri"/>
                <a:cs typeface="Calibri"/>
              </a:rPr>
              <a:t> </a:t>
            </a:r>
            <a:r>
              <a:rPr dirty="0" sz="1200" spc="-10">
                <a:latin typeface="Calibri"/>
                <a:cs typeface="Calibri"/>
              </a:rPr>
              <a:t>addresses</a:t>
            </a:r>
            <a:r>
              <a:rPr dirty="0" sz="1200" spc="17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in</a:t>
            </a:r>
            <a:r>
              <a:rPr dirty="0" sz="1200" spc="18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a</a:t>
            </a:r>
            <a:r>
              <a:rPr dirty="0" sz="1200" spc="18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long</a:t>
            </a:r>
            <a:r>
              <a:rPr dirty="0" sz="1200" spc="180">
                <a:latin typeface="Calibri"/>
                <a:cs typeface="Calibri"/>
              </a:rPr>
              <a:t> </a:t>
            </a:r>
            <a:r>
              <a:rPr dirty="0" sz="1200" spc="-10">
                <a:latin typeface="Calibri"/>
                <a:cs typeface="Calibri"/>
              </a:rPr>
              <a:t>text:</a:t>
            </a:r>
            <a:endParaRPr sz="12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1075"/>
              </a:spcBef>
              <a:buFont typeface="Calibri"/>
              <a:buAutoNum type="arabicPeriod"/>
            </a:pPr>
            <a:endParaRPr sz="1200">
              <a:latin typeface="Calibri"/>
              <a:cs typeface="Calibri"/>
            </a:endParaRPr>
          </a:p>
          <a:p>
            <a:pPr lvl="1" marL="384175" indent="-148590">
              <a:lnSpc>
                <a:spcPct val="100000"/>
              </a:lnSpc>
              <a:buFont typeface="Arial MT"/>
              <a:buChar char="•"/>
              <a:tabLst>
                <a:tab pos="384175" algn="l"/>
              </a:tabLst>
            </a:pPr>
            <a:r>
              <a:rPr dirty="0" sz="1200">
                <a:latin typeface="Calibri"/>
                <a:cs typeface="Calibri"/>
              </a:rPr>
              <a:t>Username</a:t>
            </a:r>
            <a:r>
              <a:rPr dirty="0" sz="1200" spc="-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and</a:t>
            </a:r>
            <a:r>
              <a:rPr dirty="0" sz="1200" spc="-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hostname</a:t>
            </a:r>
            <a:r>
              <a:rPr dirty="0" sz="1200" spc="-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can</a:t>
            </a:r>
            <a:r>
              <a:rPr dirty="0" sz="1200" spc="-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also</a:t>
            </a:r>
            <a:r>
              <a:rPr dirty="0" sz="1200" spc="-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consist</a:t>
            </a:r>
            <a:r>
              <a:rPr dirty="0" sz="1200" spc="-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of</a:t>
            </a:r>
            <a:r>
              <a:rPr dirty="0" sz="1200" spc="-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only</a:t>
            </a:r>
            <a:r>
              <a:rPr dirty="0" sz="1200" spc="-5">
                <a:latin typeface="Calibri"/>
                <a:cs typeface="Calibri"/>
              </a:rPr>
              <a:t> </a:t>
            </a:r>
            <a:r>
              <a:rPr dirty="0" sz="1200" spc="-25">
                <a:latin typeface="Calibri"/>
                <a:cs typeface="Calibri"/>
              </a:rPr>
              <a:t>one</a:t>
            </a:r>
            <a:r>
              <a:rPr dirty="0" sz="1200" spc="-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letter,</a:t>
            </a:r>
            <a:r>
              <a:rPr dirty="0" sz="1200" spc="20">
                <a:latin typeface="Calibri"/>
                <a:cs typeface="Calibri"/>
              </a:rPr>
              <a:t> </a:t>
            </a:r>
            <a:r>
              <a:rPr dirty="0" sz="1200" spc="-10">
                <a:latin typeface="Calibri"/>
                <a:cs typeface="Calibri"/>
              </a:rPr>
              <a:t>so</a:t>
            </a:r>
            <a:r>
              <a:rPr dirty="0" sz="1200" spc="-5">
                <a:latin typeface="Calibri"/>
                <a:cs typeface="Calibri"/>
              </a:rPr>
              <a:t> </a:t>
            </a:r>
            <a:r>
              <a:rPr dirty="0" sz="1200" spc="-20">
                <a:latin typeface="Calibri"/>
                <a:cs typeface="Calibri"/>
              </a:rPr>
              <a:t>use</a:t>
            </a:r>
            <a:r>
              <a:rPr dirty="0" sz="1200" spc="-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the</a:t>
            </a:r>
            <a:r>
              <a:rPr dirty="0" sz="1200" spc="33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*</a:t>
            </a:r>
            <a:r>
              <a:rPr dirty="0" sz="1200" spc="35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in</a:t>
            </a:r>
            <a:r>
              <a:rPr dirty="0" sz="1200" spc="-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the</a:t>
            </a:r>
            <a:r>
              <a:rPr dirty="0" sz="1200" spc="-5">
                <a:latin typeface="Calibri"/>
                <a:cs typeface="Calibri"/>
              </a:rPr>
              <a:t> </a:t>
            </a:r>
            <a:r>
              <a:rPr dirty="0" sz="1200" spc="-10">
                <a:latin typeface="Calibri"/>
                <a:cs typeface="Calibri"/>
              </a:rPr>
              <a:t>second</a:t>
            </a:r>
            <a:r>
              <a:rPr dirty="0" sz="1200" spc="-5">
                <a:latin typeface="Calibri"/>
                <a:cs typeface="Calibri"/>
              </a:rPr>
              <a:t> </a:t>
            </a:r>
            <a:r>
              <a:rPr dirty="0" sz="1200" spc="-10">
                <a:latin typeface="Calibri"/>
                <a:cs typeface="Calibri"/>
              </a:rPr>
              <a:t>character.</a:t>
            </a:r>
            <a:endParaRPr sz="1200">
              <a:latin typeface="Calibri"/>
              <a:cs typeface="Calibri"/>
            </a:endParaRPr>
          </a:p>
          <a:p>
            <a:pPr lvl="1" marL="384175" indent="-148590">
              <a:lnSpc>
                <a:spcPct val="100000"/>
              </a:lnSpc>
              <a:spcBef>
                <a:spcPts val="1000"/>
              </a:spcBef>
              <a:buFont typeface="Arial MT"/>
              <a:buChar char="•"/>
              <a:tabLst>
                <a:tab pos="384175" algn="l"/>
              </a:tabLst>
            </a:pPr>
            <a:r>
              <a:rPr dirty="0" sz="1200" spc="65">
                <a:latin typeface="Calibri"/>
                <a:cs typeface="Calibri"/>
              </a:rPr>
              <a:t>The</a:t>
            </a:r>
            <a:r>
              <a:rPr dirty="0" sz="1200" spc="114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dot</a:t>
            </a:r>
            <a:r>
              <a:rPr dirty="0" sz="1200" spc="12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for</a:t>
            </a:r>
            <a:r>
              <a:rPr dirty="0" sz="1200" spc="114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the</a:t>
            </a:r>
            <a:r>
              <a:rPr dirty="0" sz="1200" spc="12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domain</a:t>
            </a:r>
            <a:r>
              <a:rPr dirty="0" sz="1200" spc="12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name</a:t>
            </a:r>
            <a:r>
              <a:rPr dirty="0" sz="1200" spc="12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has</a:t>
            </a:r>
            <a:r>
              <a:rPr dirty="0" sz="1200" spc="114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to</a:t>
            </a:r>
            <a:r>
              <a:rPr dirty="0" sz="1200" spc="12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be</a:t>
            </a:r>
            <a:r>
              <a:rPr dirty="0" sz="1200" spc="12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quoted,</a:t>
            </a:r>
            <a:r>
              <a:rPr dirty="0" sz="1200" spc="114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otherwise</a:t>
            </a:r>
            <a:r>
              <a:rPr dirty="0" sz="1200" spc="12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too</a:t>
            </a:r>
            <a:r>
              <a:rPr dirty="0" sz="1200" spc="114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many</a:t>
            </a:r>
            <a:r>
              <a:rPr dirty="0" sz="1200" spc="12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hits</a:t>
            </a:r>
            <a:r>
              <a:rPr dirty="0" sz="1200" spc="114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will</a:t>
            </a:r>
            <a:r>
              <a:rPr dirty="0" sz="1200" spc="12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be</a:t>
            </a:r>
            <a:r>
              <a:rPr dirty="0" sz="1200" spc="120">
                <a:latin typeface="Calibri"/>
                <a:cs typeface="Calibri"/>
              </a:rPr>
              <a:t> </a:t>
            </a:r>
            <a:r>
              <a:rPr dirty="0" sz="1200" spc="-10">
                <a:latin typeface="Calibri"/>
                <a:cs typeface="Calibri"/>
              </a:rPr>
              <a:t>received.</a:t>
            </a:r>
            <a:endParaRPr sz="1200">
              <a:latin typeface="Calibri"/>
              <a:cs typeface="Calibri"/>
            </a:endParaRPr>
          </a:p>
          <a:p>
            <a:pPr lvl="1" marL="384175" indent="-148590">
              <a:lnSpc>
                <a:spcPct val="100000"/>
              </a:lnSpc>
              <a:spcBef>
                <a:spcPts val="1000"/>
              </a:spcBef>
              <a:buFont typeface="Arial MT"/>
              <a:buChar char="•"/>
              <a:tabLst>
                <a:tab pos="384175" algn="l"/>
              </a:tabLst>
            </a:pPr>
            <a:r>
              <a:rPr dirty="0" sz="1200" spc="65">
                <a:latin typeface="Calibri"/>
                <a:cs typeface="Calibri"/>
              </a:rPr>
              <a:t>The</a:t>
            </a:r>
            <a:r>
              <a:rPr dirty="0" sz="1200" spc="95">
                <a:latin typeface="Calibri"/>
                <a:cs typeface="Calibri"/>
              </a:rPr>
              <a:t> </a:t>
            </a:r>
            <a:r>
              <a:rPr dirty="0" sz="1200" spc="-40">
                <a:latin typeface="Calibri"/>
                <a:cs typeface="Calibri"/>
              </a:rPr>
              <a:t>@</a:t>
            </a:r>
            <a:r>
              <a:rPr dirty="0" sz="1200" spc="10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character</a:t>
            </a:r>
            <a:r>
              <a:rPr dirty="0" sz="1200" spc="10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must</a:t>
            </a:r>
            <a:r>
              <a:rPr dirty="0" sz="1200" spc="10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also</a:t>
            </a:r>
            <a:r>
              <a:rPr dirty="0" sz="1200" spc="10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be</a:t>
            </a:r>
            <a:r>
              <a:rPr dirty="0" sz="1200" spc="9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quoted</a:t>
            </a:r>
            <a:r>
              <a:rPr dirty="0" sz="1200" spc="10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if</a:t>
            </a:r>
            <a:r>
              <a:rPr dirty="0" sz="1200" spc="100">
                <a:latin typeface="Calibri"/>
                <a:cs typeface="Calibri"/>
              </a:rPr>
              <a:t> </a:t>
            </a:r>
            <a:r>
              <a:rPr dirty="0" sz="1200" spc="-10">
                <a:latin typeface="Calibri"/>
                <a:cs typeface="Calibri"/>
              </a:rPr>
              <a:t>necessary.</a:t>
            </a:r>
            <a:endParaRPr sz="1200">
              <a:latin typeface="Calibri"/>
              <a:cs typeface="Calibri"/>
            </a:endParaRPr>
          </a:p>
          <a:p>
            <a:pPr lvl="1" marL="384175" marR="6350" indent="-149225">
              <a:lnSpc>
                <a:spcPct val="100000"/>
              </a:lnSpc>
              <a:spcBef>
                <a:spcPts val="1005"/>
              </a:spcBef>
              <a:buFont typeface="Arial MT"/>
              <a:buChar char="•"/>
              <a:tabLst>
                <a:tab pos="384175" algn="l"/>
              </a:tabLst>
            </a:pPr>
            <a:r>
              <a:rPr dirty="0" sz="1200" spc="65">
                <a:latin typeface="Calibri"/>
                <a:cs typeface="Calibri"/>
              </a:rPr>
              <a:t>The</a:t>
            </a:r>
            <a:r>
              <a:rPr dirty="0" sz="1200" spc="22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domain</a:t>
            </a:r>
            <a:r>
              <a:rPr dirty="0" sz="1200" spc="22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name</a:t>
            </a:r>
            <a:r>
              <a:rPr dirty="0" sz="1200" spc="22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needs</a:t>
            </a:r>
            <a:r>
              <a:rPr dirty="0" sz="1200" spc="22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a</a:t>
            </a:r>
            <a:r>
              <a:rPr dirty="0" sz="1200" spc="22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minimum</a:t>
            </a:r>
            <a:r>
              <a:rPr dirty="0" sz="1200" spc="22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of</a:t>
            </a:r>
            <a:r>
              <a:rPr dirty="0" sz="1200" spc="22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one</a:t>
            </a:r>
            <a:r>
              <a:rPr dirty="0" sz="1200" spc="22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letter.</a:t>
            </a:r>
            <a:r>
              <a:rPr dirty="0" sz="1200" spc="140">
                <a:latin typeface="Calibri"/>
                <a:cs typeface="Calibri"/>
              </a:rPr>
              <a:t>  </a:t>
            </a:r>
            <a:r>
              <a:rPr dirty="0" sz="1200" spc="65">
                <a:latin typeface="Calibri"/>
                <a:cs typeface="Calibri"/>
              </a:rPr>
              <a:t>The</a:t>
            </a:r>
            <a:r>
              <a:rPr dirty="0" sz="1200" spc="22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plus</a:t>
            </a:r>
            <a:r>
              <a:rPr dirty="0" sz="1200" spc="22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sign</a:t>
            </a:r>
            <a:r>
              <a:rPr dirty="0" sz="1200" spc="22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means</a:t>
            </a:r>
            <a:r>
              <a:rPr dirty="0" sz="1200" spc="22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a</a:t>
            </a:r>
            <a:r>
              <a:rPr dirty="0" sz="1200" spc="22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minimum</a:t>
            </a:r>
            <a:r>
              <a:rPr dirty="0" sz="1200" spc="22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of</a:t>
            </a:r>
            <a:r>
              <a:rPr dirty="0" sz="1200" spc="220">
                <a:latin typeface="Calibri"/>
                <a:cs typeface="Calibri"/>
              </a:rPr>
              <a:t> </a:t>
            </a:r>
            <a:r>
              <a:rPr dirty="0" sz="1200" spc="-25">
                <a:latin typeface="Calibri"/>
                <a:cs typeface="Calibri"/>
              </a:rPr>
              <a:t>one </a:t>
            </a:r>
            <a:r>
              <a:rPr dirty="0" sz="1200" spc="-10">
                <a:latin typeface="Calibri"/>
                <a:cs typeface="Calibri"/>
              </a:rPr>
              <a:t>character.</a:t>
            </a:r>
            <a:endParaRPr sz="1200">
              <a:latin typeface="Calibri"/>
              <a:cs typeface="Calibri"/>
            </a:endParaRPr>
          </a:p>
          <a:p>
            <a:pPr lvl="1">
              <a:lnSpc>
                <a:spcPct val="100000"/>
              </a:lnSpc>
              <a:spcBef>
                <a:spcPts val="955"/>
              </a:spcBef>
              <a:buFont typeface="Arial MT"/>
              <a:buChar char="•"/>
            </a:pPr>
            <a:endParaRPr sz="1200">
              <a:latin typeface="Calibri"/>
              <a:cs typeface="Calibri"/>
            </a:endParaRPr>
          </a:p>
          <a:p>
            <a:pPr marL="732155">
              <a:lnSpc>
                <a:spcPct val="100000"/>
              </a:lnSpc>
            </a:pPr>
            <a:r>
              <a:rPr dirty="0" sz="1200" spc="95">
                <a:latin typeface="Calibri"/>
                <a:cs typeface="Calibri"/>
              </a:rPr>
              <a:t>[A-z][A-</a:t>
            </a:r>
            <a:r>
              <a:rPr dirty="0" sz="1200" spc="100">
                <a:latin typeface="Calibri"/>
                <a:cs typeface="Calibri"/>
              </a:rPr>
              <a:t>z0-</a:t>
            </a:r>
            <a:r>
              <a:rPr dirty="0" sz="1200" spc="120">
                <a:latin typeface="Calibri"/>
                <a:cs typeface="Calibri"/>
              </a:rPr>
              <a:t>9_]*@[A-</a:t>
            </a:r>
            <a:r>
              <a:rPr dirty="0" sz="1200" spc="95">
                <a:latin typeface="Calibri"/>
                <a:cs typeface="Calibri"/>
              </a:rPr>
              <a:t>z][A-</a:t>
            </a:r>
            <a:r>
              <a:rPr dirty="0" sz="1200" spc="100">
                <a:latin typeface="Calibri"/>
                <a:cs typeface="Calibri"/>
              </a:rPr>
              <a:t>z0-</a:t>
            </a:r>
            <a:r>
              <a:rPr dirty="0" sz="1200" spc="120">
                <a:latin typeface="Calibri"/>
                <a:cs typeface="Calibri"/>
              </a:rPr>
              <a:t>9_]*\.[A-</a:t>
            </a:r>
            <a:r>
              <a:rPr dirty="0" sz="1200" spc="145">
                <a:latin typeface="Calibri"/>
                <a:cs typeface="Calibri"/>
              </a:rPr>
              <a:t>z]+</a:t>
            </a:r>
            <a:endParaRPr sz="1200">
              <a:latin typeface="Calibri"/>
              <a:cs typeface="Calibri"/>
            </a:endParaRPr>
          </a:p>
          <a:p>
            <a:pPr marL="194310" indent="-181610">
              <a:lnSpc>
                <a:spcPct val="100000"/>
              </a:lnSpc>
              <a:spcBef>
                <a:spcPts val="1425"/>
              </a:spcBef>
              <a:buAutoNum type="arabicPeriod" startAt="2"/>
              <a:tabLst>
                <a:tab pos="194310" algn="l"/>
              </a:tabLst>
            </a:pPr>
            <a:r>
              <a:rPr dirty="0" sz="1200" spc="75">
                <a:latin typeface="Calibri"/>
                <a:cs typeface="Calibri"/>
              </a:rPr>
              <a:t>Find</a:t>
            </a:r>
            <a:r>
              <a:rPr dirty="0" sz="1200" spc="13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all</a:t>
            </a:r>
            <a:r>
              <a:rPr dirty="0" sz="1200" spc="145">
                <a:latin typeface="Calibri"/>
                <a:cs typeface="Calibri"/>
              </a:rPr>
              <a:t> </a:t>
            </a:r>
            <a:r>
              <a:rPr dirty="0" sz="1200" spc="80">
                <a:latin typeface="Calibri"/>
                <a:cs typeface="Calibri"/>
              </a:rPr>
              <a:t>IPv4</a:t>
            </a:r>
            <a:r>
              <a:rPr dirty="0" sz="1200" spc="135">
                <a:latin typeface="Calibri"/>
                <a:cs typeface="Calibri"/>
              </a:rPr>
              <a:t> </a:t>
            </a:r>
            <a:r>
              <a:rPr dirty="0" sz="1200" spc="-10">
                <a:latin typeface="Calibri"/>
                <a:cs typeface="Calibri"/>
              </a:rPr>
              <a:t>addresses</a:t>
            </a:r>
            <a:r>
              <a:rPr dirty="0" sz="1200" spc="14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in</a:t>
            </a:r>
            <a:r>
              <a:rPr dirty="0" sz="1200" spc="14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a</a:t>
            </a:r>
            <a:r>
              <a:rPr dirty="0" sz="1200" spc="135">
                <a:latin typeface="Calibri"/>
                <a:cs typeface="Calibri"/>
              </a:rPr>
              <a:t> </a:t>
            </a:r>
            <a:r>
              <a:rPr dirty="0" sz="1200" spc="-10">
                <a:latin typeface="Calibri"/>
                <a:cs typeface="Calibri"/>
              </a:rPr>
              <a:t>text:</a:t>
            </a:r>
            <a:endParaRPr sz="1200">
              <a:latin typeface="Calibri"/>
              <a:cs typeface="Calibri"/>
            </a:endParaRPr>
          </a:p>
          <a:p>
            <a:pPr marL="732155">
              <a:lnSpc>
                <a:spcPct val="100000"/>
              </a:lnSpc>
              <a:spcBef>
                <a:spcPts val="1420"/>
              </a:spcBef>
            </a:pPr>
            <a:r>
              <a:rPr dirty="0" sz="1200" spc="140">
                <a:latin typeface="Calibri"/>
                <a:cs typeface="Calibri"/>
              </a:rPr>
              <a:t>[0-</a:t>
            </a:r>
            <a:r>
              <a:rPr dirty="0" sz="1200" spc="145">
                <a:latin typeface="Calibri"/>
                <a:cs typeface="Calibri"/>
              </a:rPr>
              <a:t>9]+\.[0-9]+\.[0-9]+\.[0-</a:t>
            </a:r>
            <a:r>
              <a:rPr dirty="0" sz="1200" spc="140">
                <a:latin typeface="Calibri"/>
                <a:cs typeface="Calibri"/>
              </a:rPr>
              <a:t>9]+</a:t>
            </a:r>
            <a:endParaRPr sz="1200">
              <a:latin typeface="Calibri"/>
              <a:cs typeface="Calibri"/>
            </a:endParaRPr>
          </a:p>
          <a:p>
            <a:pPr marL="194310" indent="-181610">
              <a:lnSpc>
                <a:spcPct val="100000"/>
              </a:lnSpc>
              <a:spcBef>
                <a:spcPts val="1420"/>
              </a:spcBef>
              <a:buAutoNum type="arabicPeriod" startAt="3"/>
              <a:tabLst>
                <a:tab pos="194310" algn="l"/>
              </a:tabLst>
            </a:pPr>
            <a:r>
              <a:rPr dirty="0" sz="1200" spc="90">
                <a:latin typeface="Calibri"/>
                <a:cs typeface="Calibri"/>
              </a:rPr>
              <a:t>All</a:t>
            </a:r>
            <a:r>
              <a:rPr dirty="0" sz="1200" spc="14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numbers</a:t>
            </a:r>
            <a:r>
              <a:rPr dirty="0" sz="1200" spc="13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that</a:t>
            </a:r>
            <a:r>
              <a:rPr dirty="0" sz="1200" spc="14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are</a:t>
            </a:r>
            <a:r>
              <a:rPr dirty="0" sz="1200" spc="14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displayed</a:t>
            </a:r>
            <a:r>
              <a:rPr dirty="0" sz="1200" spc="14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in</a:t>
            </a:r>
            <a:r>
              <a:rPr dirty="0" sz="1200" spc="14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exponent</a:t>
            </a:r>
            <a:r>
              <a:rPr dirty="0" sz="1200" spc="14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notation</a:t>
            </a:r>
            <a:r>
              <a:rPr dirty="0" sz="1200" spc="14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can</a:t>
            </a:r>
            <a:r>
              <a:rPr dirty="0" sz="1200" spc="14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be</a:t>
            </a:r>
            <a:r>
              <a:rPr dirty="0" sz="1200" spc="14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found</a:t>
            </a:r>
            <a:r>
              <a:rPr dirty="0" sz="1200" spc="140">
                <a:latin typeface="Calibri"/>
                <a:cs typeface="Calibri"/>
              </a:rPr>
              <a:t> </a:t>
            </a:r>
            <a:r>
              <a:rPr dirty="0" sz="1200" spc="-10">
                <a:latin typeface="Calibri"/>
                <a:cs typeface="Calibri"/>
              </a:rPr>
              <a:t>with:</a:t>
            </a:r>
            <a:endParaRPr sz="12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955"/>
              </a:spcBef>
              <a:buFont typeface="Calibri"/>
              <a:buAutoNum type="arabicPeriod" startAt="3"/>
            </a:pPr>
            <a:endParaRPr sz="1200">
              <a:latin typeface="Calibri"/>
              <a:cs typeface="Calibri"/>
            </a:endParaRPr>
          </a:p>
          <a:p>
            <a:pPr lvl="1" marL="384175" indent="-148590">
              <a:lnSpc>
                <a:spcPct val="100000"/>
              </a:lnSpc>
              <a:buFont typeface="Arial MT"/>
              <a:buChar char="•"/>
              <a:tabLst>
                <a:tab pos="384175" algn="l"/>
              </a:tabLst>
            </a:pPr>
            <a:r>
              <a:rPr dirty="0" sz="1200" spc="65">
                <a:latin typeface="Calibri"/>
                <a:cs typeface="Calibri"/>
              </a:rPr>
              <a:t>The</a:t>
            </a:r>
            <a:r>
              <a:rPr dirty="0" sz="1200" spc="14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point</a:t>
            </a:r>
            <a:r>
              <a:rPr dirty="0" sz="1200" spc="15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and</a:t>
            </a:r>
            <a:r>
              <a:rPr dirty="0" sz="1200" spc="15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the</a:t>
            </a:r>
            <a:r>
              <a:rPr dirty="0" sz="1200" spc="14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fractional</a:t>
            </a:r>
            <a:r>
              <a:rPr dirty="0" sz="1200" spc="14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digits</a:t>
            </a:r>
            <a:r>
              <a:rPr dirty="0" sz="1200" spc="15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are</a:t>
            </a:r>
            <a:r>
              <a:rPr dirty="0" sz="1200" spc="14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grouped,</a:t>
            </a:r>
            <a:r>
              <a:rPr dirty="0" sz="1200" spc="15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so</a:t>
            </a:r>
            <a:r>
              <a:rPr dirty="0" sz="1200" spc="15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there</a:t>
            </a:r>
            <a:r>
              <a:rPr dirty="0" sz="1200" spc="14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are</a:t>
            </a:r>
            <a:r>
              <a:rPr dirty="0" sz="1200" spc="150">
                <a:latin typeface="Calibri"/>
                <a:cs typeface="Calibri"/>
              </a:rPr>
              <a:t> </a:t>
            </a:r>
            <a:r>
              <a:rPr dirty="0" sz="1200" spc="-10">
                <a:latin typeface="Calibri"/>
                <a:cs typeface="Calibri"/>
              </a:rPr>
              <a:t>brackets.</a:t>
            </a:r>
            <a:endParaRPr sz="1200">
              <a:latin typeface="Calibri"/>
              <a:cs typeface="Calibri"/>
            </a:endParaRPr>
          </a:p>
          <a:p>
            <a:pPr lvl="1" marL="384175" indent="-148590">
              <a:lnSpc>
                <a:spcPct val="100000"/>
              </a:lnSpc>
              <a:spcBef>
                <a:spcPts val="1000"/>
              </a:spcBef>
              <a:buFont typeface="Arial MT"/>
              <a:buChar char="•"/>
              <a:tabLst>
                <a:tab pos="384175" algn="l"/>
              </a:tabLst>
            </a:pPr>
            <a:r>
              <a:rPr dirty="0" sz="1200" spc="65">
                <a:latin typeface="Calibri"/>
                <a:cs typeface="Calibri"/>
              </a:rPr>
              <a:t>The</a:t>
            </a:r>
            <a:r>
              <a:rPr dirty="0" sz="1200" spc="15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fractional</a:t>
            </a:r>
            <a:r>
              <a:rPr dirty="0" sz="1200" spc="16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digits</a:t>
            </a:r>
            <a:r>
              <a:rPr dirty="0" sz="1200" spc="15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are</a:t>
            </a:r>
            <a:r>
              <a:rPr dirty="0" sz="1200" spc="15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optional,</a:t>
            </a:r>
            <a:r>
              <a:rPr dirty="0" sz="1200" spc="15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which</a:t>
            </a:r>
            <a:r>
              <a:rPr dirty="0" sz="1200" spc="15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is</a:t>
            </a:r>
            <a:r>
              <a:rPr dirty="0" sz="1200" spc="15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why</a:t>
            </a:r>
            <a:r>
              <a:rPr dirty="0" sz="1200" spc="15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there</a:t>
            </a:r>
            <a:r>
              <a:rPr dirty="0" sz="1200" spc="15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is</a:t>
            </a:r>
            <a:r>
              <a:rPr dirty="0" sz="1200" spc="15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a</a:t>
            </a:r>
            <a:r>
              <a:rPr dirty="0" sz="1200" spc="15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question</a:t>
            </a:r>
            <a:r>
              <a:rPr dirty="0" sz="1200" spc="15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mark</a:t>
            </a:r>
            <a:r>
              <a:rPr dirty="0" sz="1200" spc="16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after</a:t>
            </a:r>
            <a:r>
              <a:rPr dirty="0" sz="1200" spc="15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the</a:t>
            </a:r>
            <a:r>
              <a:rPr dirty="0" sz="1200" spc="155">
                <a:latin typeface="Calibri"/>
                <a:cs typeface="Calibri"/>
              </a:rPr>
              <a:t> </a:t>
            </a:r>
            <a:r>
              <a:rPr dirty="0" sz="1200" spc="-10">
                <a:latin typeface="Calibri"/>
                <a:cs typeface="Calibri"/>
              </a:rPr>
              <a:t>group.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13" name="object 13" descr="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49530">
              <a:lnSpc>
                <a:spcPts val="1235"/>
              </a:lnSpc>
            </a:pPr>
            <a:fld id="{81D60167-4931-47E6-BA6A-407CBD079E47}" type="slidenum">
              <a:rPr dirty="0" spc="-25"/>
              <a:t>35</a:t>
            </a:fld>
          </a:p>
        </p:txBody>
      </p:sp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 txBox="1"/>
          <p:nvPr/>
        </p:nvSpPr>
        <p:spPr>
          <a:xfrm>
            <a:off x="573925" y="411350"/>
            <a:ext cx="6506209" cy="9578975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algn="r" marR="5080">
              <a:lnSpc>
                <a:spcPct val="100000"/>
              </a:lnSpc>
              <a:spcBef>
                <a:spcPts val="95"/>
              </a:spcBef>
            </a:pPr>
            <a:r>
              <a:rPr dirty="0" sz="1200" i="1">
                <a:latin typeface="Calibri"/>
                <a:cs typeface="Calibri"/>
              </a:rPr>
              <a:t>Grammar</a:t>
            </a:r>
            <a:r>
              <a:rPr dirty="0" sz="1200" spc="300" i="1">
                <a:latin typeface="Calibri"/>
                <a:cs typeface="Calibri"/>
              </a:rPr>
              <a:t> </a:t>
            </a:r>
            <a:r>
              <a:rPr dirty="0" sz="1200" spc="-10" i="1">
                <a:latin typeface="Calibri"/>
                <a:cs typeface="Calibri"/>
              </a:rPr>
              <a:t>presentation</a:t>
            </a:r>
            <a:endParaRPr sz="12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1215"/>
              </a:spcBef>
            </a:pPr>
            <a:endParaRPr sz="1200">
              <a:latin typeface="Calibri"/>
              <a:cs typeface="Calibri"/>
            </a:endParaRPr>
          </a:p>
          <a:p>
            <a:pPr marL="384175" indent="-148590">
              <a:lnSpc>
                <a:spcPct val="100000"/>
              </a:lnSpc>
              <a:buFont typeface="Arial MT"/>
              <a:buChar char="•"/>
              <a:tabLst>
                <a:tab pos="384175" algn="l"/>
              </a:tabLst>
            </a:pPr>
            <a:r>
              <a:rPr dirty="0" sz="1200" spc="65">
                <a:latin typeface="Calibri"/>
                <a:cs typeface="Calibri"/>
              </a:rPr>
              <a:t>The</a:t>
            </a:r>
            <a:r>
              <a:rPr dirty="0" sz="1200" spc="8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dot</a:t>
            </a:r>
            <a:r>
              <a:rPr dirty="0" sz="1200" spc="9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must</a:t>
            </a:r>
            <a:r>
              <a:rPr dirty="0" sz="1200" spc="9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be</a:t>
            </a:r>
            <a:r>
              <a:rPr dirty="0" sz="1200" spc="8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quoted</a:t>
            </a:r>
            <a:r>
              <a:rPr dirty="0" sz="1200" spc="9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otherwise</a:t>
            </a:r>
            <a:r>
              <a:rPr dirty="0" sz="1200" spc="9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the</a:t>
            </a:r>
            <a:r>
              <a:rPr dirty="0" sz="1200" spc="8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dot</a:t>
            </a:r>
            <a:r>
              <a:rPr dirty="0" sz="1200" spc="9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represents</a:t>
            </a:r>
            <a:r>
              <a:rPr dirty="0" sz="1200" spc="8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a</a:t>
            </a:r>
            <a:r>
              <a:rPr dirty="0" sz="1200" spc="9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different</a:t>
            </a:r>
            <a:r>
              <a:rPr dirty="0" sz="1200" spc="90">
                <a:latin typeface="Calibri"/>
                <a:cs typeface="Calibri"/>
              </a:rPr>
              <a:t> </a:t>
            </a:r>
            <a:r>
              <a:rPr dirty="0" sz="1200" spc="145">
                <a:latin typeface="Calibri"/>
                <a:cs typeface="Calibri"/>
              </a:rPr>
              <a:t>ASCII</a:t>
            </a:r>
            <a:r>
              <a:rPr dirty="0" sz="1200" spc="85">
                <a:latin typeface="Calibri"/>
                <a:cs typeface="Calibri"/>
              </a:rPr>
              <a:t> </a:t>
            </a:r>
            <a:r>
              <a:rPr dirty="0" sz="1200" spc="-10">
                <a:latin typeface="Calibri"/>
                <a:cs typeface="Calibri"/>
              </a:rPr>
              <a:t>character.</a:t>
            </a:r>
            <a:endParaRPr sz="1200">
              <a:latin typeface="Calibri"/>
              <a:cs typeface="Calibri"/>
            </a:endParaRPr>
          </a:p>
          <a:p>
            <a:pPr marL="384175" indent="-148590">
              <a:lnSpc>
                <a:spcPct val="100000"/>
              </a:lnSpc>
              <a:spcBef>
                <a:spcPts val="985"/>
              </a:spcBef>
              <a:buFont typeface="Arial MT"/>
              <a:buChar char="•"/>
              <a:tabLst>
                <a:tab pos="384175" algn="l"/>
              </a:tabLst>
            </a:pPr>
            <a:r>
              <a:rPr dirty="0" sz="1200">
                <a:latin typeface="Calibri"/>
                <a:cs typeface="Calibri"/>
              </a:rPr>
              <a:t>Behind</a:t>
            </a:r>
            <a:r>
              <a:rPr dirty="0" sz="1200" spc="114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the</a:t>
            </a:r>
            <a:r>
              <a:rPr dirty="0" sz="1200" spc="12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dots</a:t>
            </a:r>
            <a:r>
              <a:rPr dirty="0" sz="1200" spc="12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have</a:t>
            </a:r>
            <a:r>
              <a:rPr dirty="0" sz="1200" spc="12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to</a:t>
            </a:r>
            <a:r>
              <a:rPr dirty="0" sz="1200" spc="12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be</a:t>
            </a:r>
            <a:r>
              <a:rPr dirty="0" sz="1200" spc="12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at</a:t>
            </a:r>
            <a:r>
              <a:rPr dirty="0" sz="1200" spc="12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least</a:t>
            </a:r>
            <a:r>
              <a:rPr dirty="0" sz="1200" spc="114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one</a:t>
            </a:r>
            <a:r>
              <a:rPr dirty="0" sz="1200" spc="12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number,</a:t>
            </a:r>
            <a:r>
              <a:rPr dirty="0" sz="1200" spc="12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represents</a:t>
            </a:r>
            <a:r>
              <a:rPr dirty="0" sz="1200" spc="12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by</a:t>
            </a:r>
            <a:r>
              <a:rPr dirty="0" sz="1200" spc="12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plus</a:t>
            </a:r>
            <a:r>
              <a:rPr dirty="0" sz="1200" spc="120">
                <a:latin typeface="Calibri"/>
                <a:cs typeface="Calibri"/>
              </a:rPr>
              <a:t> </a:t>
            </a:r>
            <a:r>
              <a:rPr dirty="0" sz="1200" spc="-10">
                <a:latin typeface="Calibri"/>
                <a:cs typeface="Calibri"/>
              </a:rPr>
              <a:t>signs.</a:t>
            </a:r>
            <a:endParaRPr sz="1200">
              <a:latin typeface="Calibri"/>
              <a:cs typeface="Calibri"/>
            </a:endParaRPr>
          </a:p>
          <a:p>
            <a:pPr marL="384175" indent="-148590">
              <a:lnSpc>
                <a:spcPct val="100000"/>
              </a:lnSpc>
              <a:spcBef>
                <a:spcPts val="985"/>
              </a:spcBef>
              <a:buFont typeface="Arial MT"/>
              <a:buChar char="•"/>
              <a:tabLst>
                <a:tab pos="384175" algn="l"/>
              </a:tabLst>
            </a:pPr>
            <a:r>
              <a:rPr dirty="0" sz="1200" spc="65">
                <a:latin typeface="Calibri"/>
                <a:cs typeface="Calibri"/>
              </a:rPr>
              <a:t>The</a:t>
            </a:r>
            <a:r>
              <a:rPr dirty="0" sz="1200" spc="13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exponent</a:t>
            </a:r>
            <a:r>
              <a:rPr dirty="0" sz="1200" spc="14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sign</a:t>
            </a:r>
            <a:r>
              <a:rPr dirty="0" sz="1200" spc="14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is</a:t>
            </a:r>
            <a:r>
              <a:rPr dirty="0" sz="1200" spc="135">
                <a:latin typeface="Calibri"/>
                <a:cs typeface="Calibri"/>
              </a:rPr>
              <a:t> </a:t>
            </a:r>
            <a:r>
              <a:rPr dirty="0" sz="1200" spc="-10">
                <a:latin typeface="Calibri"/>
                <a:cs typeface="Calibri"/>
              </a:rPr>
              <a:t>optional.</a:t>
            </a:r>
            <a:endParaRPr sz="1200">
              <a:latin typeface="Calibri"/>
              <a:cs typeface="Calibri"/>
            </a:endParaRPr>
          </a:p>
          <a:p>
            <a:pPr marL="384175" indent="-148590">
              <a:lnSpc>
                <a:spcPct val="100000"/>
              </a:lnSpc>
              <a:spcBef>
                <a:spcPts val="990"/>
              </a:spcBef>
              <a:buFont typeface="Arial MT"/>
              <a:buChar char="•"/>
              <a:tabLst>
                <a:tab pos="384175" algn="l"/>
              </a:tabLst>
            </a:pPr>
            <a:r>
              <a:rPr dirty="0" sz="1200" spc="65">
                <a:latin typeface="Calibri"/>
                <a:cs typeface="Calibri"/>
              </a:rPr>
              <a:t>The</a:t>
            </a:r>
            <a:r>
              <a:rPr dirty="0" sz="1200" spc="10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exponent</a:t>
            </a:r>
            <a:r>
              <a:rPr dirty="0" sz="1200" spc="11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has</a:t>
            </a:r>
            <a:r>
              <a:rPr dirty="0" sz="1200" spc="10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to</a:t>
            </a:r>
            <a:r>
              <a:rPr dirty="0" sz="1200" spc="10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be</a:t>
            </a:r>
            <a:r>
              <a:rPr dirty="0" sz="1200" spc="10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at</a:t>
            </a:r>
            <a:r>
              <a:rPr dirty="0" sz="1200" spc="10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least</a:t>
            </a:r>
            <a:r>
              <a:rPr dirty="0" sz="1200" spc="10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one</a:t>
            </a:r>
            <a:r>
              <a:rPr dirty="0" sz="1200" spc="100">
                <a:latin typeface="Calibri"/>
                <a:cs typeface="Calibri"/>
              </a:rPr>
              <a:t> </a:t>
            </a:r>
            <a:r>
              <a:rPr dirty="0" sz="1200" spc="-10">
                <a:latin typeface="Calibri"/>
                <a:cs typeface="Calibri"/>
              </a:rPr>
              <a:t>digit.</a:t>
            </a:r>
            <a:endParaRPr sz="12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910"/>
              </a:spcBef>
            </a:pPr>
            <a:endParaRPr sz="1200">
              <a:latin typeface="Calibri"/>
              <a:cs typeface="Calibri"/>
            </a:endParaRPr>
          </a:p>
          <a:p>
            <a:pPr marL="732155">
              <a:lnSpc>
                <a:spcPct val="100000"/>
              </a:lnSpc>
            </a:pPr>
            <a:r>
              <a:rPr dirty="0" sz="1200" spc="140">
                <a:latin typeface="Calibri"/>
                <a:cs typeface="Calibri"/>
              </a:rPr>
              <a:t>[0-9]+(\.[0-</a:t>
            </a:r>
            <a:r>
              <a:rPr dirty="0" sz="1200" spc="145">
                <a:latin typeface="Calibri"/>
                <a:cs typeface="Calibri"/>
              </a:rPr>
              <a:t>9]+)?[Ee][\-</a:t>
            </a:r>
            <a:r>
              <a:rPr dirty="0" sz="1200" spc="150">
                <a:latin typeface="Calibri"/>
                <a:cs typeface="Calibri"/>
              </a:rPr>
              <a:t>\+]?[0-</a:t>
            </a:r>
            <a:r>
              <a:rPr dirty="0" sz="1200" spc="125">
                <a:latin typeface="Calibri"/>
                <a:cs typeface="Calibri"/>
              </a:rPr>
              <a:t>9]+</a:t>
            </a:r>
            <a:endParaRPr sz="120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12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305"/>
              </a:spcBef>
            </a:pPr>
            <a:endParaRPr sz="1200">
              <a:latin typeface="Calibri"/>
              <a:cs typeface="Calibri"/>
            </a:endParaRPr>
          </a:p>
          <a:p>
            <a:pPr lvl="2" marL="638810" indent="-626110">
              <a:lnSpc>
                <a:spcPct val="100000"/>
              </a:lnSpc>
              <a:buFont typeface="Calibri"/>
              <a:buAutoNum type="arabicPeriod" startAt="4"/>
              <a:tabLst>
                <a:tab pos="638810" algn="l"/>
              </a:tabLst>
            </a:pPr>
            <a:r>
              <a:rPr dirty="0" sz="1400" spc="135" b="1">
                <a:latin typeface="Calibri"/>
                <a:cs typeface="Calibri"/>
              </a:rPr>
              <a:t>Practical</a:t>
            </a:r>
            <a:r>
              <a:rPr dirty="0" sz="1400" spc="229" b="1">
                <a:latin typeface="Calibri"/>
                <a:cs typeface="Calibri"/>
              </a:rPr>
              <a:t> </a:t>
            </a:r>
            <a:r>
              <a:rPr dirty="0" sz="1400" spc="110" b="1">
                <a:latin typeface="Calibri"/>
                <a:cs typeface="Calibri"/>
              </a:rPr>
              <a:t>examples</a:t>
            </a:r>
            <a:r>
              <a:rPr dirty="0" sz="1400" spc="229" b="1">
                <a:latin typeface="Calibri"/>
                <a:cs typeface="Calibri"/>
              </a:rPr>
              <a:t> </a:t>
            </a:r>
            <a:r>
              <a:rPr dirty="0" sz="1400" spc="50" b="1">
                <a:latin typeface="Calibri"/>
                <a:cs typeface="Calibri"/>
              </a:rPr>
              <a:t>of</a:t>
            </a:r>
            <a:r>
              <a:rPr dirty="0" sz="1400" spc="235" b="1">
                <a:latin typeface="Calibri"/>
                <a:cs typeface="Calibri"/>
              </a:rPr>
              <a:t> </a:t>
            </a:r>
            <a:r>
              <a:rPr dirty="0" sz="1400" spc="114" b="1">
                <a:latin typeface="Calibri"/>
                <a:cs typeface="Calibri"/>
              </a:rPr>
              <a:t>regular</a:t>
            </a:r>
            <a:r>
              <a:rPr dirty="0" sz="1400" spc="229" b="1">
                <a:latin typeface="Calibri"/>
                <a:cs typeface="Calibri"/>
              </a:rPr>
              <a:t> </a:t>
            </a:r>
            <a:r>
              <a:rPr dirty="0" sz="1400" spc="85" b="1">
                <a:latin typeface="Calibri"/>
                <a:cs typeface="Calibri"/>
              </a:rPr>
              <a:t>expressions</a:t>
            </a:r>
            <a:endParaRPr sz="1400">
              <a:latin typeface="Calibri"/>
              <a:cs typeface="Calibri"/>
            </a:endParaRPr>
          </a:p>
          <a:p>
            <a:pPr marL="12700" marR="886460">
              <a:lnSpc>
                <a:spcPct val="198700"/>
              </a:lnSpc>
              <a:spcBef>
                <a:spcPts val="735"/>
              </a:spcBef>
            </a:pPr>
            <a:r>
              <a:rPr dirty="0" sz="1200" spc="95">
                <a:latin typeface="Calibri"/>
                <a:cs typeface="Calibri"/>
              </a:rPr>
              <a:t>An</a:t>
            </a:r>
            <a:r>
              <a:rPr dirty="0" sz="1200" spc="110">
                <a:latin typeface="Calibri"/>
                <a:cs typeface="Calibri"/>
              </a:rPr>
              <a:t> </a:t>
            </a:r>
            <a:r>
              <a:rPr dirty="0" sz="1200" spc="55">
                <a:latin typeface="Calibri"/>
                <a:cs typeface="Calibri"/>
              </a:rPr>
              <a:t>Excel</a:t>
            </a:r>
            <a:r>
              <a:rPr dirty="0" sz="1200" spc="120">
                <a:latin typeface="Calibri"/>
                <a:cs typeface="Calibri"/>
              </a:rPr>
              <a:t> </a:t>
            </a:r>
            <a:r>
              <a:rPr dirty="0" sz="1200" spc="70">
                <a:latin typeface="Calibri"/>
                <a:cs typeface="Calibri"/>
              </a:rPr>
              <a:t>table/CSV</a:t>
            </a:r>
            <a:r>
              <a:rPr dirty="0" sz="1200" spc="114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must</a:t>
            </a:r>
            <a:r>
              <a:rPr dirty="0" sz="1200" spc="11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be</a:t>
            </a:r>
            <a:r>
              <a:rPr dirty="0" sz="1200" spc="114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converted</a:t>
            </a:r>
            <a:r>
              <a:rPr dirty="0" sz="1200" spc="114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to</a:t>
            </a:r>
            <a:r>
              <a:rPr dirty="0" sz="1200" spc="120">
                <a:latin typeface="Calibri"/>
                <a:cs typeface="Calibri"/>
              </a:rPr>
              <a:t> </a:t>
            </a:r>
            <a:r>
              <a:rPr dirty="0" sz="1200" spc="130">
                <a:latin typeface="Calibri"/>
                <a:cs typeface="Calibri"/>
                <a:hlinkClick r:id="rId2"/>
              </a:rPr>
              <a:t>HTML,</a:t>
            </a:r>
            <a:r>
              <a:rPr dirty="0" sz="1200" spc="110">
                <a:latin typeface="Calibri"/>
                <a:cs typeface="Calibri"/>
              </a:rPr>
              <a:t> </a:t>
            </a:r>
            <a:r>
              <a:rPr dirty="0" sz="1200" spc="160">
                <a:latin typeface="Calibri"/>
                <a:cs typeface="Calibri"/>
              </a:rPr>
              <a:t>HTML</a:t>
            </a:r>
            <a:r>
              <a:rPr dirty="0" sz="1200" spc="114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is</a:t>
            </a:r>
            <a:r>
              <a:rPr dirty="0" sz="1200" spc="114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the</a:t>
            </a:r>
            <a:r>
              <a:rPr dirty="0" sz="1200" spc="114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language</a:t>
            </a:r>
            <a:r>
              <a:rPr dirty="0" sz="1200" spc="11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of</a:t>
            </a:r>
            <a:r>
              <a:rPr dirty="0" sz="1200" spc="114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the</a:t>
            </a:r>
            <a:r>
              <a:rPr dirty="0" sz="1200" spc="114">
                <a:latin typeface="Calibri"/>
                <a:cs typeface="Calibri"/>
              </a:rPr>
              <a:t> </a:t>
            </a:r>
            <a:r>
              <a:rPr dirty="0" sz="1200" spc="-20">
                <a:latin typeface="Calibri"/>
                <a:cs typeface="Calibri"/>
              </a:rPr>
              <a:t>web. </a:t>
            </a:r>
            <a:r>
              <a:rPr dirty="0" sz="1200">
                <a:latin typeface="Calibri"/>
                <a:cs typeface="Calibri"/>
              </a:rPr>
              <a:t>Here</a:t>
            </a:r>
            <a:r>
              <a:rPr dirty="0" sz="1200" spc="14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is</a:t>
            </a:r>
            <a:r>
              <a:rPr dirty="0" sz="1200" spc="15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an</a:t>
            </a:r>
            <a:r>
              <a:rPr dirty="0" sz="1200" spc="145">
                <a:latin typeface="Calibri"/>
                <a:cs typeface="Calibri"/>
              </a:rPr>
              <a:t> ASCII</a:t>
            </a:r>
            <a:r>
              <a:rPr dirty="0" sz="1200" spc="15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text</a:t>
            </a:r>
            <a:r>
              <a:rPr dirty="0" sz="1200" spc="15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file</a:t>
            </a:r>
            <a:r>
              <a:rPr dirty="0" sz="1200" spc="14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with</a:t>
            </a:r>
            <a:r>
              <a:rPr dirty="0" sz="1200" spc="15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all</a:t>
            </a:r>
            <a:r>
              <a:rPr dirty="0" sz="1200" spc="15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the</a:t>
            </a:r>
            <a:r>
              <a:rPr dirty="0" sz="1200" spc="14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German</a:t>
            </a:r>
            <a:r>
              <a:rPr dirty="0" sz="1200" spc="15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provinces</a:t>
            </a:r>
            <a:r>
              <a:rPr dirty="0" sz="1200" spc="15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and</a:t>
            </a:r>
            <a:r>
              <a:rPr dirty="0" sz="1200" spc="14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the</a:t>
            </a:r>
            <a:r>
              <a:rPr dirty="0" sz="1200" spc="15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number</a:t>
            </a:r>
            <a:r>
              <a:rPr dirty="0" sz="1200" spc="15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of</a:t>
            </a:r>
            <a:r>
              <a:rPr dirty="0" sz="1200" spc="145">
                <a:latin typeface="Calibri"/>
                <a:cs typeface="Calibri"/>
              </a:rPr>
              <a:t> </a:t>
            </a:r>
            <a:r>
              <a:rPr dirty="0" sz="1200" spc="-10">
                <a:latin typeface="Calibri"/>
                <a:cs typeface="Calibri"/>
              </a:rPr>
              <a:t>cities.</a:t>
            </a:r>
            <a:endParaRPr sz="12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1190"/>
              </a:spcBef>
            </a:pPr>
            <a:endParaRPr sz="12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dirty="0" sz="1200">
                <a:latin typeface="Calibri"/>
                <a:cs typeface="Calibri"/>
              </a:rPr>
              <a:t>#&gt;</a:t>
            </a:r>
            <a:r>
              <a:rPr dirty="0" sz="1200" spc="360">
                <a:latin typeface="Calibri"/>
                <a:cs typeface="Calibri"/>
              </a:rPr>
              <a:t> </a:t>
            </a:r>
            <a:r>
              <a:rPr dirty="0" sz="1200" spc="110">
                <a:latin typeface="Calibri"/>
                <a:cs typeface="Calibri"/>
              </a:rPr>
              <a:t>cat</a:t>
            </a:r>
            <a:r>
              <a:rPr dirty="0" sz="1200" spc="365">
                <a:latin typeface="Calibri"/>
                <a:cs typeface="Calibri"/>
              </a:rPr>
              <a:t> </a:t>
            </a:r>
            <a:r>
              <a:rPr dirty="0" sz="1200" spc="140">
                <a:latin typeface="Calibri"/>
                <a:cs typeface="Calibri"/>
              </a:rPr>
              <a:t>excel.txt</a:t>
            </a:r>
            <a:endParaRPr sz="1200">
              <a:latin typeface="Calibri"/>
              <a:cs typeface="Calibri"/>
            </a:endParaRPr>
          </a:p>
          <a:p>
            <a:pPr marL="12700" marR="3360420">
              <a:lnSpc>
                <a:spcPct val="100000"/>
              </a:lnSpc>
              <a:spcBef>
                <a:spcPts val="1445"/>
              </a:spcBef>
            </a:pPr>
            <a:r>
              <a:rPr dirty="0" sz="1200" spc="85">
                <a:latin typeface="Calibri"/>
                <a:cs typeface="Calibri"/>
              </a:rPr>
              <a:t>provinces</a:t>
            </a:r>
            <a:r>
              <a:rPr dirty="0" sz="1200" spc="370">
                <a:latin typeface="Calibri"/>
                <a:cs typeface="Calibri"/>
              </a:rPr>
              <a:t> </a:t>
            </a:r>
            <a:r>
              <a:rPr dirty="0" sz="1200" spc="165">
                <a:latin typeface="Calibri"/>
                <a:cs typeface="Calibri"/>
              </a:rPr>
              <a:t>;big</a:t>
            </a:r>
            <a:r>
              <a:rPr dirty="0" sz="1200" spc="370">
                <a:latin typeface="Calibri"/>
                <a:cs typeface="Calibri"/>
              </a:rPr>
              <a:t> </a:t>
            </a:r>
            <a:r>
              <a:rPr dirty="0" sz="1200" spc="190">
                <a:latin typeface="Calibri"/>
                <a:cs typeface="Calibri"/>
              </a:rPr>
              <a:t>cities</a:t>
            </a:r>
            <a:r>
              <a:rPr dirty="0" sz="1200" spc="370">
                <a:latin typeface="Calibri"/>
                <a:cs typeface="Calibri"/>
              </a:rPr>
              <a:t> </a:t>
            </a:r>
            <a:r>
              <a:rPr dirty="0" sz="1200" spc="80">
                <a:latin typeface="Calibri"/>
                <a:cs typeface="Calibri"/>
              </a:rPr>
              <a:t>;middle</a:t>
            </a:r>
            <a:r>
              <a:rPr dirty="0" sz="1200" spc="37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towns</a:t>
            </a:r>
            <a:r>
              <a:rPr dirty="0" sz="1200" spc="370">
                <a:latin typeface="Calibri"/>
                <a:cs typeface="Calibri"/>
              </a:rPr>
              <a:t> </a:t>
            </a:r>
            <a:r>
              <a:rPr dirty="0" sz="1200" spc="-20">
                <a:latin typeface="Calibri"/>
                <a:cs typeface="Calibri"/>
              </a:rPr>
              <a:t>;sum </a:t>
            </a:r>
            <a:r>
              <a:rPr dirty="0" sz="1200" spc="65">
                <a:latin typeface="Calibri"/>
                <a:cs typeface="Calibri"/>
              </a:rPr>
              <a:t>Nordrhein-</a:t>
            </a:r>
            <a:r>
              <a:rPr dirty="0" sz="1200" spc="70">
                <a:latin typeface="Calibri"/>
                <a:cs typeface="Calibri"/>
              </a:rPr>
              <a:t>Westfalen</a:t>
            </a:r>
            <a:r>
              <a:rPr dirty="0" sz="1200" spc="365">
                <a:latin typeface="Calibri"/>
                <a:cs typeface="Calibri"/>
              </a:rPr>
              <a:t> </a:t>
            </a:r>
            <a:r>
              <a:rPr dirty="0" sz="1200" spc="90">
                <a:latin typeface="Calibri"/>
                <a:cs typeface="Calibri"/>
              </a:rPr>
              <a:t>;30</a:t>
            </a:r>
            <a:r>
              <a:rPr dirty="0" sz="1200" spc="370">
                <a:latin typeface="Calibri"/>
                <a:cs typeface="Calibri"/>
              </a:rPr>
              <a:t> </a:t>
            </a:r>
            <a:r>
              <a:rPr dirty="0" sz="1200" spc="70">
                <a:latin typeface="Calibri"/>
                <a:cs typeface="Calibri"/>
              </a:rPr>
              <a:t>;182</a:t>
            </a:r>
            <a:r>
              <a:rPr dirty="0" sz="1200" spc="370">
                <a:latin typeface="Calibri"/>
                <a:cs typeface="Calibri"/>
              </a:rPr>
              <a:t> </a:t>
            </a:r>
            <a:r>
              <a:rPr dirty="0" sz="1200" spc="50">
                <a:latin typeface="Calibri"/>
                <a:cs typeface="Calibri"/>
              </a:rPr>
              <a:t>;212</a:t>
            </a:r>
            <a:endParaRPr sz="12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10"/>
              </a:spcBef>
            </a:pPr>
            <a:r>
              <a:rPr dirty="0" sz="1200" spc="-35">
                <a:latin typeface="Calibri"/>
                <a:cs typeface="Calibri"/>
              </a:rPr>
              <a:t>Baden-</a:t>
            </a:r>
            <a:r>
              <a:rPr dirty="0" sz="1200" spc="50">
                <a:latin typeface="Calibri"/>
                <a:cs typeface="Calibri"/>
              </a:rPr>
              <a:t>W</a:t>
            </a:r>
            <a:r>
              <a:rPr dirty="0" sz="1200" spc="-580">
                <a:latin typeface="Calibri"/>
                <a:cs typeface="Calibri"/>
              </a:rPr>
              <a:t>u</a:t>
            </a:r>
            <a:r>
              <a:rPr dirty="0" sz="1200" spc="50">
                <a:latin typeface="Calibri"/>
                <a:cs typeface="Calibri"/>
              </a:rPr>
              <a:t>¨rttemberg</a:t>
            </a:r>
            <a:r>
              <a:rPr dirty="0" sz="1200" spc="360">
                <a:latin typeface="Calibri"/>
                <a:cs typeface="Calibri"/>
              </a:rPr>
              <a:t> </a:t>
            </a:r>
            <a:r>
              <a:rPr dirty="0" sz="1200" spc="145">
                <a:latin typeface="Calibri"/>
                <a:cs typeface="Calibri"/>
              </a:rPr>
              <a:t>;9</a:t>
            </a:r>
            <a:r>
              <a:rPr dirty="0" sz="1200" spc="365">
                <a:latin typeface="Calibri"/>
                <a:cs typeface="Calibri"/>
              </a:rPr>
              <a:t> </a:t>
            </a:r>
            <a:r>
              <a:rPr dirty="0" sz="1200" spc="90">
                <a:latin typeface="Calibri"/>
                <a:cs typeface="Calibri"/>
              </a:rPr>
              <a:t>;98</a:t>
            </a:r>
            <a:r>
              <a:rPr dirty="0" sz="1200" spc="360">
                <a:latin typeface="Calibri"/>
                <a:cs typeface="Calibri"/>
              </a:rPr>
              <a:t> </a:t>
            </a:r>
            <a:r>
              <a:rPr dirty="0" sz="1200" spc="50">
                <a:latin typeface="Calibri"/>
                <a:cs typeface="Calibri"/>
              </a:rPr>
              <a:t>;107</a:t>
            </a:r>
            <a:endParaRPr sz="12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dirty="0" sz="1200" spc="60">
                <a:latin typeface="Calibri"/>
                <a:cs typeface="Calibri"/>
              </a:rPr>
              <a:t>Niedersachsen</a:t>
            </a:r>
            <a:r>
              <a:rPr dirty="0" sz="1200" spc="350">
                <a:latin typeface="Calibri"/>
                <a:cs typeface="Calibri"/>
              </a:rPr>
              <a:t> </a:t>
            </a:r>
            <a:r>
              <a:rPr dirty="0" sz="1200" spc="145">
                <a:latin typeface="Calibri"/>
                <a:cs typeface="Calibri"/>
              </a:rPr>
              <a:t>;8</a:t>
            </a:r>
            <a:r>
              <a:rPr dirty="0" sz="1200" spc="350">
                <a:latin typeface="Calibri"/>
                <a:cs typeface="Calibri"/>
              </a:rPr>
              <a:t> </a:t>
            </a:r>
            <a:r>
              <a:rPr dirty="0" sz="1200" spc="90">
                <a:latin typeface="Calibri"/>
                <a:cs typeface="Calibri"/>
              </a:rPr>
              <a:t>;86</a:t>
            </a:r>
            <a:r>
              <a:rPr dirty="0" sz="1200" spc="350">
                <a:latin typeface="Calibri"/>
                <a:cs typeface="Calibri"/>
              </a:rPr>
              <a:t> </a:t>
            </a:r>
            <a:r>
              <a:rPr dirty="0" sz="1200" spc="65">
                <a:latin typeface="Calibri"/>
                <a:cs typeface="Calibri"/>
              </a:rPr>
              <a:t>;94</a:t>
            </a:r>
            <a:endParaRPr sz="12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dirty="0" sz="1200">
                <a:latin typeface="Calibri"/>
                <a:cs typeface="Calibri"/>
              </a:rPr>
              <a:t>Bayern</a:t>
            </a:r>
            <a:r>
              <a:rPr dirty="0" sz="1200" spc="440">
                <a:latin typeface="Calibri"/>
                <a:cs typeface="Calibri"/>
              </a:rPr>
              <a:t> </a:t>
            </a:r>
            <a:r>
              <a:rPr dirty="0" sz="1200" spc="140">
                <a:latin typeface="Calibri"/>
                <a:cs typeface="Calibri"/>
              </a:rPr>
              <a:t>;8</a:t>
            </a:r>
            <a:r>
              <a:rPr dirty="0" sz="1200" spc="440">
                <a:latin typeface="Calibri"/>
                <a:cs typeface="Calibri"/>
              </a:rPr>
              <a:t> </a:t>
            </a:r>
            <a:r>
              <a:rPr dirty="0" sz="1200" spc="90">
                <a:latin typeface="Calibri"/>
                <a:cs typeface="Calibri"/>
              </a:rPr>
              <a:t>;67</a:t>
            </a:r>
            <a:r>
              <a:rPr dirty="0" sz="1200" spc="440">
                <a:latin typeface="Calibri"/>
                <a:cs typeface="Calibri"/>
              </a:rPr>
              <a:t> </a:t>
            </a:r>
            <a:r>
              <a:rPr dirty="0" sz="1200" spc="65">
                <a:latin typeface="Calibri"/>
                <a:cs typeface="Calibri"/>
              </a:rPr>
              <a:t>;75</a:t>
            </a:r>
            <a:endParaRPr sz="12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dirty="0" sz="1200">
                <a:latin typeface="Calibri"/>
                <a:cs typeface="Calibri"/>
              </a:rPr>
              <a:t>Hessen</a:t>
            </a:r>
            <a:r>
              <a:rPr dirty="0" sz="1200" spc="395">
                <a:latin typeface="Calibri"/>
                <a:cs typeface="Calibri"/>
              </a:rPr>
              <a:t> </a:t>
            </a:r>
            <a:r>
              <a:rPr dirty="0" sz="1200" spc="140">
                <a:latin typeface="Calibri"/>
                <a:cs typeface="Calibri"/>
              </a:rPr>
              <a:t>;6</a:t>
            </a:r>
            <a:r>
              <a:rPr dirty="0" sz="1200" spc="395">
                <a:latin typeface="Calibri"/>
                <a:cs typeface="Calibri"/>
              </a:rPr>
              <a:t> </a:t>
            </a:r>
            <a:r>
              <a:rPr dirty="0" sz="1200" spc="90">
                <a:latin typeface="Calibri"/>
                <a:cs typeface="Calibri"/>
              </a:rPr>
              <a:t>;53</a:t>
            </a:r>
            <a:r>
              <a:rPr dirty="0" sz="1200" spc="395">
                <a:latin typeface="Calibri"/>
                <a:cs typeface="Calibri"/>
              </a:rPr>
              <a:t> </a:t>
            </a:r>
            <a:r>
              <a:rPr dirty="0" sz="1200" spc="65">
                <a:latin typeface="Calibri"/>
                <a:cs typeface="Calibri"/>
              </a:rPr>
              <a:t>;59</a:t>
            </a:r>
            <a:endParaRPr sz="12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dirty="0" sz="1200">
                <a:latin typeface="Calibri"/>
                <a:cs typeface="Calibri"/>
              </a:rPr>
              <a:t>Brandenburg</a:t>
            </a:r>
            <a:r>
              <a:rPr dirty="0" sz="1200" spc="475">
                <a:latin typeface="Calibri"/>
                <a:cs typeface="Calibri"/>
              </a:rPr>
              <a:t> </a:t>
            </a:r>
            <a:r>
              <a:rPr dirty="0" sz="1200" spc="145">
                <a:latin typeface="Calibri"/>
                <a:cs typeface="Calibri"/>
              </a:rPr>
              <a:t>;1</a:t>
            </a:r>
            <a:r>
              <a:rPr dirty="0" sz="1200" spc="470">
                <a:latin typeface="Calibri"/>
                <a:cs typeface="Calibri"/>
              </a:rPr>
              <a:t> </a:t>
            </a:r>
            <a:r>
              <a:rPr dirty="0" sz="1200" spc="90">
                <a:latin typeface="Calibri"/>
                <a:cs typeface="Calibri"/>
              </a:rPr>
              <a:t>;27</a:t>
            </a:r>
            <a:r>
              <a:rPr dirty="0" sz="1200" spc="475">
                <a:latin typeface="Calibri"/>
                <a:cs typeface="Calibri"/>
              </a:rPr>
              <a:t> </a:t>
            </a:r>
            <a:r>
              <a:rPr dirty="0" sz="1200" spc="65">
                <a:latin typeface="Calibri"/>
                <a:cs typeface="Calibri"/>
              </a:rPr>
              <a:t>;28</a:t>
            </a:r>
            <a:endParaRPr sz="12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dirty="0" sz="1200">
                <a:latin typeface="Calibri"/>
                <a:cs typeface="Calibri"/>
              </a:rPr>
              <a:t>Sachsen</a:t>
            </a:r>
            <a:r>
              <a:rPr dirty="0" sz="1200" spc="450">
                <a:latin typeface="Calibri"/>
                <a:cs typeface="Calibri"/>
              </a:rPr>
              <a:t> </a:t>
            </a:r>
            <a:r>
              <a:rPr dirty="0" sz="1200" spc="145">
                <a:latin typeface="Calibri"/>
                <a:cs typeface="Calibri"/>
              </a:rPr>
              <a:t>;3</a:t>
            </a:r>
            <a:r>
              <a:rPr dirty="0" sz="1200" spc="455">
                <a:latin typeface="Calibri"/>
                <a:cs typeface="Calibri"/>
              </a:rPr>
              <a:t> </a:t>
            </a:r>
            <a:r>
              <a:rPr dirty="0" sz="1200" spc="90">
                <a:latin typeface="Calibri"/>
                <a:cs typeface="Calibri"/>
              </a:rPr>
              <a:t>;21</a:t>
            </a:r>
            <a:r>
              <a:rPr dirty="0" sz="1200" spc="455">
                <a:latin typeface="Calibri"/>
                <a:cs typeface="Calibri"/>
              </a:rPr>
              <a:t> </a:t>
            </a:r>
            <a:r>
              <a:rPr dirty="0" sz="1200" spc="65">
                <a:latin typeface="Calibri"/>
                <a:cs typeface="Calibri"/>
              </a:rPr>
              <a:t>;24</a:t>
            </a:r>
            <a:endParaRPr sz="12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dirty="0" sz="1200" spc="75">
                <a:latin typeface="Calibri"/>
                <a:cs typeface="Calibri"/>
              </a:rPr>
              <a:t>Sachsen-</a:t>
            </a:r>
            <a:r>
              <a:rPr dirty="0" sz="1200" spc="70">
                <a:latin typeface="Calibri"/>
                <a:cs typeface="Calibri"/>
              </a:rPr>
              <a:t>Anhalt</a:t>
            </a:r>
            <a:r>
              <a:rPr dirty="0" sz="1200" spc="355">
                <a:latin typeface="Calibri"/>
                <a:cs typeface="Calibri"/>
              </a:rPr>
              <a:t> </a:t>
            </a:r>
            <a:r>
              <a:rPr dirty="0" sz="1200" spc="145">
                <a:latin typeface="Calibri"/>
                <a:cs typeface="Calibri"/>
              </a:rPr>
              <a:t>;2</a:t>
            </a:r>
            <a:r>
              <a:rPr dirty="0" sz="1200" spc="360">
                <a:latin typeface="Calibri"/>
                <a:cs typeface="Calibri"/>
              </a:rPr>
              <a:t> </a:t>
            </a:r>
            <a:r>
              <a:rPr dirty="0" sz="1200" spc="90">
                <a:latin typeface="Calibri"/>
                <a:cs typeface="Calibri"/>
              </a:rPr>
              <a:t>;22</a:t>
            </a:r>
            <a:r>
              <a:rPr dirty="0" sz="1200" spc="360">
                <a:latin typeface="Calibri"/>
                <a:cs typeface="Calibri"/>
              </a:rPr>
              <a:t> </a:t>
            </a:r>
            <a:r>
              <a:rPr dirty="0" sz="1200" spc="65">
                <a:latin typeface="Calibri"/>
                <a:cs typeface="Calibri"/>
              </a:rPr>
              <a:t>;24</a:t>
            </a:r>
            <a:endParaRPr sz="12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dirty="0" sz="1200" spc="114">
                <a:latin typeface="Calibri"/>
                <a:cs typeface="Calibri"/>
              </a:rPr>
              <a:t>Rheinland-</a:t>
            </a:r>
            <a:r>
              <a:rPr dirty="0" sz="1200" spc="100">
                <a:latin typeface="Calibri"/>
                <a:cs typeface="Calibri"/>
              </a:rPr>
              <a:t>Pfalz</a:t>
            </a:r>
            <a:r>
              <a:rPr dirty="0" sz="1200" spc="350">
                <a:latin typeface="Calibri"/>
                <a:cs typeface="Calibri"/>
              </a:rPr>
              <a:t> </a:t>
            </a:r>
            <a:r>
              <a:rPr dirty="0" sz="1200" spc="145">
                <a:latin typeface="Calibri"/>
                <a:cs typeface="Calibri"/>
              </a:rPr>
              <a:t>;5</a:t>
            </a:r>
            <a:r>
              <a:rPr dirty="0" sz="1200" spc="350">
                <a:latin typeface="Calibri"/>
                <a:cs typeface="Calibri"/>
              </a:rPr>
              <a:t> </a:t>
            </a:r>
            <a:r>
              <a:rPr dirty="0" sz="1200" spc="90">
                <a:latin typeface="Calibri"/>
                <a:cs typeface="Calibri"/>
              </a:rPr>
              <a:t>;17</a:t>
            </a:r>
            <a:r>
              <a:rPr dirty="0" sz="1200" spc="355">
                <a:latin typeface="Calibri"/>
                <a:cs typeface="Calibri"/>
              </a:rPr>
              <a:t> </a:t>
            </a:r>
            <a:r>
              <a:rPr dirty="0" sz="1200" spc="65">
                <a:latin typeface="Calibri"/>
                <a:cs typeface="Calibri"/>
              </a:rPr>
              <a:t>;22</a:t>
            </a:r>
            <a:endParaRPr sz="12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dirty="0" sz="1200" spc="105">
                <a:latin typeface="Calibri"/>
                <a:cs typeface="Calibri"/>
              </a:rPr>
              <a:t>Schleswig-Holstein</a:t>
            </a:r>
            <a:r>
              <a:rPr dirty="0" sz="1200" spc="355">
                <a:latin typeface="Calibri"/>
                <a:cs typeface="Calibri"/>
              </a:rPr>
              <a:t> </a:t>
            </a:r>
            <a:r>
              <a:rPr dirty="0" sz="1200" spc="145">
                <a:latin typeface="Calibri"/>
                <a:cs typeface="Calibri"/>
              </a:rPr>
              <a:t>;2</a:t>
            </a:r>
            <a:r>
              <a:rPr dirty="0" sz="1200" spc="360">
                <a:latin typeface="Calibri"/>
                <a:cs typeface="Calibri"/>
              </a:rPr>
              <a:t> </a:t>
            </a:r>
            <a:r>
              <a:rPr dirty="0" sz="1200" spc="90">
                <a:latin typeface="Calibri"/>
                <a:cs typeface="Calibri"/>
              </a:rPr>
              <a:t>;20</a:t>
            </a:r>
            <a:r>
              <a:rPr dirty="0" sz="1200" spc="355">
                <a:latin typeface="Calibri"/>
                <a:cs typeface="Calibri"/>
              </a:rPr>
              <a:t> </a:t>
            </a:r>
            <a:r>
              <a:rPr dirty="0" sz="1200" spc="65">
                <a:latin typeface="Calibri"/>
                <a:cs typeface="Calibri"/>
              </a:rPr>
              <a:t>;22</a:t>
            </a:r>
            <a:endParaRPr sz="12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dirty="0" sz="1200" spc="60">
                <a:latin typeface="Calibri"/>
                <a:cs typeface="Calibri"/>
              </a:rPr>
              <a:t>Th</a:t>
            </a:r>
            <a:r>
              <a:rPr dirty="0" sz="1200" spc="-570">
                <a:latin typeface="Calibri"/>
                <a:cs typeface="Calibri"/>
              </a:rPr>
              <a:t>u</a:t>
            </a:r>
            <a:r>
              <a:rPr dirty="0" sz="1200" spc="60">
                <a:latin typeface="Calibri"/>
                <a:cs typeface="Calibri"/>
              </a:rPr>
              <a:t>¨ringen</a:t>
            </a:r>
            <a:r>
              <a:rPr dirty="0" sz="1200" spc="390">
                <a:latin typeface="Calibri"/>
                <a:cs typeface="Calibri"/>
              </a:rPr>
              <a:t> </a:t>
            </a:r>
            <a:r>
              <a:rPr dirty="0" sz="1200" spc="145">
                <a:latin typeface="Calibri"/>
                <a:cs typeface="Calibri"/>
              </a:rPr>
              <a:t>;2</a:t>
            </a:r>
            <a:r>
              <a:rPr dirty="0" sz="1200" spc="390">
                <a:latin typeface="Calibri"/>
                <a:cs typeface="Calibri"/>
              </a:rPr>
              <a:t> </a:t>
            </a:r>
            <a:r>
              <a:rPr dirty="0" sz="1200" spc="90">
                <a:latin typeface="Calibri"/>
                <a:cs typeface="Calibri"/>
              </a:rPr>
              <a:t>;20</a:t>
            </a:r>
            <a:r>
              <a:rPr dirty="0" sz="1200" spc="390">
                <a:latin typeface="Calibri"/>
                <a:cs typeface="Calibri"/>
              </a:rPr>
              <a:t> </a:t>
            </a:r>
            <a:r>
              <a:rPr dirty="0" sz="1200" spc="65">
                <a:latin typeface="Calibri"/>
                <a:cs typeface="Calibri"/>
              </a:rPr>
              <a:t>;22</a:t>
            </a:r>
            <a:endParaRPr sz="12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dirty="0" sz="1200" spc="80">
                <a:latin typeface="Calibri"/>
                <a:cs typeface="Calibri"/>
              </a:rPr>
              <a:t>Saarland</a:t>
            </a:r>
            <a:r>
              <a:rPr dirty="0" sz="1200" spc="355">
                <a:latin typeface="Calibri"/>
                <a:cs typeface="Calibri"/>
              </a:rPr>
              <a:t> </a:t>
            </a:r>
            <a:r>
              <a:rPr dirty="0" sz="1200" spc="145">
                <a:latin typeface="Calibri"/>
                <a:cs typeface="Calibri"/>
              </a:rPr>
              <a:t>;1</a:t>
            </a:r>
            <a:r>
              <a:rPr dirty="0" sz="1200" spc="355">
                <a:latin typeface="Calibri"/>
                <a:cs typeface="Calibri"/>
              </a:rPr>
              <a:t> </a:t>
            </a:r>
            <a:r>
              <a:rPr dirty="0" sz="1200" spc="145">
                <a:latin typeface="Calibri"/>
                <a:cs typeface="Calibri"/>
              </a:rPr>
              <a:t>;8</a:t>
            </a:r>
            <a:r>
              <a:rPr dirty="0" sz="1200" spc="360">
                <a:latin typeface="Calibri"/>
                <a:cs typeface="Calibri"/>
              </a:rPr>
              <a:t> </a:t>
            </a:r>
            <a:r>
              <a:rPr dirty="0" sz="1200" spc="120">
                <a:latin typeface="Calibri"/>
                <a:cs typeface="Calibri"/>
              </a:rPr>
              <a:t>;9</a:t>
            </a:r>
            <a:endParaRPr sz="12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dirty="0" sz="1200">
                <a:latin typeface="Calibri"/>
                <a:cs typeface="Calibri"/>
              </a:rPr>
              <a:t>Mecklenburg-Vorpommern</a:t>
            </a:r>
            <a:r>
              <a:rPr dirty="0" sz="1200" spc="385">
                <a:latin typeface="Calibri"/>
                <a:cs typeface="Calibri"/>
              </a:rPr>
              <a:t> </a:t>
            </a:r>
            <a:r>
              <a:rPr dirty="0" sz="1200" spc="145">
                <a:latin typeface="Calibri"/>
                <a:cs typeface="Calibri"/>
              </a:rPr>
              <a:t>;1</a:t>
            </a:r>
            <a:r>
              <a:rPr dirty="0" sz="1200" spc="390">
                <a:latin typeface="Calibri"/>
                <a:cs typeface="Calibri"/>
              </a:rPr>
              <a:t> </a:t>
            </a:r>
            <a:r>
              <a:rPr dirty="0" sz="1200" spc="145">
                <a:latin typeface="Calibri"/>
                <a:cs typeface="Calibri"/>
              </a:rPr>
              <a:t>;8</a:t>
            </a:r>
            <a:r>
              <a:rPr dirty="0" sz="1200" spc="390">
                <a:latin typeface="Calibri"/>
                <a:cs typeface="Calibri"/>
              </a:rPr>
              <a:t> </a:t>
            </a:r>
            <a:r>
              <a:rPr dirty="0" sz="1200" spc="120">
                <a:latin typeface="Calibri"/>
                <a:cs typeface="Calibri"/>
              </a:rPr>
              <a:t>;9</a:t>
            </a:r>
            <a:endParaRPr sz="12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dirty="0" sz="1200">
                <a:latin typeface="Calibri"/>
                <a:cs typeface="Calibri"/>
              </a:rPr>
              <a:t>Bremen</a:t>
            </a:r>
            <a:r>
              <a:rPr dirty="0" sz="1200" spc="280">
                <a:latin typeface="Calibri"/>
                <a:cs typeface="Calibri"/>
              </a:rPr>
              <a:t> </a:t>
            </a:r>
            <a:r>
              <a:rPr dirty="0" sz="1200" spc="140">
                <a:latin typeface="Calibri"/>
                <a:cs typeface="Calibri"/>
              </a:rPr>
              <a:t>;2</a:t>
            </a:r>
            <a:r>
              <a:rPr dirty="0" sz="1200" spc="280">
                <a:latin typeface="Calibri"/>
                <a:cs typeface="Calibri"/>
              </a:rPr>
              <a:t> </a:t>
            </a:r>
            <a:r>
              <a:rPr dirty="0" sz="1200" spc="145">
                <a:latin typeface="Calibri"/>
                <a:cs typeface="Calibri"/>
              </a:rPr>
              <a:t>;0</a:t>
            </a:r>
            <a:r>
              <a:rPr dirty="0" sz="1200" spc="285">
                <a:latin typeface="Calibri"/>
                <a:cs typeface="Calibri"/>
              </a:rPr>
              <a:t> </a:t>
            </a:r>
            <a:r>
              <a:rPr dirty="0" sz="1200" spc="120">
                <a:latin typeface="Calibri"/>
                <a:cs typeface="Calibri"/>
              </a:rPr>
              <a:t>;2</a:t>
            </a:r>
            <a:endParaRPr sz="12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dirty="0" sz="1200" spc="135">
                <a:latin typeface="Calibri"/>
                <a:cs typeface="Calibri"/>
              </a:rPr>
              <a:t>Berlin</a:t>
            </a:r>
            <a:r>
              <a:rPr dirty="0" sz="1200" spc="350">
                <a:latin typeface="Calibri"/>
                <a:cs typeface="Calibri"/>
              </a:rPr>
              <a:t> </a:t>
            </a:r>
            <a:r>
              <a:rPr dirty="0" sz="1200" spc="140">
                <a:latin typeface="Calibri"/>
                <a:cs typeface="Calibri"/>
              </a:rPr>
              <a:t>;1</a:t>
            </a:r>
            <a:r>
              <a:rPr dirty="0" sz="1200" spc="350">
                <a:latin typeface="Calibri"/>
                <a:cs typeface="Calibri"/>
              </a:rPr>
              <a:t> </a:t>
            </a:r>
            <a:r>
              <a:rPr dirty="0" sz="1200" spc="145">
                <a:latin typeface="Calibri"/>
                <a:cs typeface="Calibri"/>
              </a:rPr>
              <a:t>;0</a:t>
            </a:r>
            <a:r>
              <a:rPr dirty="0" sz="1200" spc="350">
                <a:latin typeface="Calibri"/>
                <a:cs typeface="Calibri"/>
              </a:rPr>
              <a:t> </a:t>
            </a:r>
            <a:r>
              <a:rPr dirty="0" sz="1200" spc="120">
                <a:latin typeface="Calibri"/>
                <a:cs typeface="Calibri"/>
              </a:rPr>
              <a:t>;1</a:t>
            </a:r>
            <a:endParaRPr sz="12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dirty="0" sz="1200" spc="-10">
                <a:latin typeface="Calibri"/>
                <a:cs typeface="Calibri"/>
              </a:rPr>
              <a:t>Hamburg</a:t>
            </a:r>
            <a:r>
              <a:rPr dirty="0" sz="1200" spc="290">
                <a:latin typeface="Calibri"/>
                <a:cs typeface="Calibri"/>
              </a:rPr>
              <a:t> </a:t>
            </a:r>
            <a:r>
              <a:rPr dirty="0" sz="1200" spc="145">
                <a:latin typeface="Calibri"/>
                <a:cs typeface="Calibri"/>
              </a:rPr>
              <a:t>;1</a:t>
            </a:r>
            <a:r>
              <a:rPr dirty="0" sz="1200" spc="295">
                <a:latin typeface="Calibri"/>
                <a:cs typeface="Calibri"/>
              </a:rPr>
              <a:t> </a:t>
            </a:r>
            <a:r>
              <a:rPr dirty="0" sz="1200" spc="145">
                <a:latin typeface="Calibri"/>
                <a:cs typeface="Calibri"/>
              </a:rPr>
              <a:t>;0</a:t>
            </a:r>
            <a:r>
              <a:rPr dirty="0" sz="1200" spc="295">
                <a:latin typeface="Calibri"/>
                <a:cs typeface="Calibri"/>
              </a:rPr>
              <a:t> </a:t>
            </a:r>
            <a:r>
              <a:rPr dirty="0" sz="1200" spc="120">
                <a:latin typeface="Calibri"/>
                <a:cs typeface="Calibri"/>
              </a:rPr>
              <a:t>;1</a:t>
            </a:r>
            <a:endParaRPr sz="12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1395"/>
              </a:spcBef>
            </a:pPr>
            <a:endParaRPr sz="12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dirty="0" sz="1000" spc="120">
                <a:latin typeface="Calibri"/>
                <a:cs typeface="Calibri"/>
              </a:rPr>
              <a:t>perl</a:t>
            </a:r>
            <a:r>
              <a:rPr dirty="0" sz="1000" spc="335">
                <a:latin typeface="Calibri"/>
                <a:cs typeface="Calibri"/>
              </a:rPr>
              <a:t> </a:t>
            </a:r>
            <a:r>
              <a:rPr dirty="0" sz="1000" spc="50">
                <a:latin typeface="Calibri"/>
                <a:cs typeface="Calibri"/>
              </a:rPr>
              <a:t>-</a:t>
            </a:r>
            <a:r>
              <a:rPr dirty="0" sz="1000" spc="90">
                <a:latin typeface="Calibri"/>
                <a:cs typeface="Calibri"/>
              </a:rPr>
              <a:t>pe</a:t>
            </a:r>
            <a:r>
              <a:rPr dirty="0" sz="1000" spc="340">
                <a:latin typeface="Calibri"/>
                <a:cs typeface="Calibri"/>
              </a:rPr>
              <a:t> </a:t>
            </a:r>
            <a:r>
              <a:rPr dirty="0" sz="1000" spc="100">
                <a:latin typeface="Calibri"/>
                <a:cs typeface="Calibri"/>
              </a:rPr>
              <a:t>"s#([^;]+);([^;]+);([^;]+);([^;]+)\n#&lt;tr&gt;&lt;td&gt;\1&lt;/td&gt;&lt;td&gt;\2&lt;/td&gt;&lt;td&gt;\3&lt;/td&gt;&lt;/tr&gt;\n#"</a:t>
            </a:r>
            <a:endParaRPr sz="10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1195"/>
              </a:spcBef>
            </a:pPr>
            <a:endParaRPr sz="1000">
              <a:latin typeface="Calibri"/>
              <a:cs typeface="Calibri"/>
            </a:endParaRPr>
          </a:p>
          <a:p>
            <a:pPr lvl="3" marL="384175" indent="-148590">
              <a:lnSpc>
                <a:spcPct val="100000"/>
              </a:lnSpc>
              <a:buFont typeface="Arial MT"/>
              <a:buChar char="•"/>
              <a:tabLst>
                <a:tab pos="384175" algn="l"/>
              </a:tabLst>
            </a:pPr>
            <a:r>
              <a:rPr dirty="0" sz="1200">
                <a:latin typeface="Calibri"/>
                <a:cs typeface="Calibri"/>
              </a:rPr>
              <a:t>Search/replace</a:t>
            </a:r>
            <a:r>
              <a:rPr dirty="0" sz="1200" spc="18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in</a:t>
            </a:r>
            <a:r>
              <a:rPr dirty="0" sz="1200" spc="18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the</a:t>
            </a:r>
            <a:r>
              <a:rPr dirty="0" sz="1200" spc="18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programming</a:t>
            </a:r>
            <a:r>
              <a:rPr dirty="0" sz="1200" spc="19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language</a:t>
            </a:r>
            <a:r>
              <a:rPr dirty="0" sz="1200" spc="18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like</a:t>
            </a:r>
            <a:r>
              <a:rPr dirty="0" sz="1200" spc="18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Perl/sed</a:t>
            </a:r>
            <a:r>
              <a:rPr dirty="0" sz="1200" spc="18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or</a:t>
            </a:r>
            <a:r>
              <a:rPr dirty="0" sz="1200" spc="185">
                <a:latin typeface="Calibri"/>
                <a:cs typeface="Calibri"/>
              </a:rPr>
              <a:t> </a:t>
            </a:r>
            <a:r>
              <a:rPr dirty="0" sz="1200" spc="-10">
                <a:latin typeface="Calibri"/>
                <a:cs typeface="Calibri"/>
              </a:rPr>
              <a:t>others</a:t>
            </a:r>
            <a:endParaRPr sz="1200">
              <a:latin typeface="Calibri"/>
              <a:cs typeface="Calibri"/>
            </a:endParaRPr>
          </a:p>
          <a:p>
            <a:pPr marL="384175">
              <a:lnSpc>
                <a:spcPct val="100000"/>
              </a:lnSpc>
              <a:spcBef>
                <a:spcPts val="5"/>
              </a:spcBef>
            </a:pPr>
            <a:r>
              <a:rPr dirty="0" sz="1200" spc="130">
                <a:latin typeface="Calibri"/>
                <a:cs typeface="Calibri"/>
              </a:rPr>
              <a:t>perl</a:t>
            </a:r>
            <a:r>
              <a:rPr dirty="0" sz="1200" spc="380">
                <a:latin typeface="Calibri"/>
                <a:cs typeface="Calibri"/>
              </a:rPr>
              <a:t> </a:t>
            </a:r>
            <a:r>
              <a:rPr dirty="0" sz="1200" spc="55">
                <a:latin typeface="Calibri"/>
                <a:cs typeface="Calibri"/>
              </a:rPr>
              <a:t>-</a:t>
            </a:r>
            <a:r>
              <a:rPr dirty="0" sz="1200" spc="95">
                <a:latin typeface="Calibri"/>
                <a:cs typeface="Calibri"/>
              </a:rPr>
              <a:t>pe</a:t>
            </a:r>
            <a:r>
              <a:rPr dirty="0" sz="1200" spc="380">
                <a:latin typeface="Calibri"/>
                <a:cs typeface="Calibri"/>
              </a:rPr>
              <a:t> </a:t>
            </a:r>
            <a:r>
              <a:rPr dirty="0" sz="1200" spc="95">
                <a:latin typeface="Calibri"/>
                <a:cs typeface="Calibri"/>
              </a:rPr>
              <a:t>s/input/output/</a:t>
            </a:r>
            <a:r>
              <a:rPr dirty="0" sz="1200" spc="13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or</a:t>
            </a:r>
            <a:r>
              <a:rPr dirty="0" sz="1200" spc="14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sed</a:t>
            </a:r>
            <a:r>
              <a:rPr dirty="0" sz="1200" spc="380">
                <a:latin typeface="Calibri"/>
                <a:cs typeface="Calibri"/>
              </a:rPr>
              <a:t> </a:t>
            </a:r>
            <a:r>
              <a:rPr dirty="0" sz="1200" spc="95">
                <a:latin typeface="Calibri"/>
                <a:cs typeface="Calibri"/>
              </a:rPr>
              <a:t>-</a:t>
            </a:r>
            <a:r>
              <a:rPr dirty="0" sz="1200" spc="160">
                <a:latin typeface="Calibri"/>
                <a:cs typeface="Calibri"/>
              </a:rPr>
              <a:t>e</a:t>
            </a:r>
            <a:r>
              <a:rPr dirty="0" sz="1200" spc="380">
                <a:latin typeface="Calibri"/>
                <a:cs typeface="Calibri"/>
              </a:rPr>
              <a:t> </a:t>
            </a:r>
            <a:r>
              <a:rPr dirty="0" sz="1200" spc="60">
                <a:latin typeface="Calibri"/>
                <a:cs typeface="Calibri"/>
              </a:rPr>
              <a:t>s#input#output#</a:t>
            </a:r>
            <a:endParaRPr sz="1200">
              <a:latin typeface="Calibri"/>
              <a:cs typeface="Calibri"/>
            </a:endParaRPr>
          </a:p>
          <a:p>
            <a:pPr marL="384175">
              <a:lnSpc>
                <a:spcPct val="100000"/>
              </a:lnSpc>
              <a:spcBef>
                <a:spcPts val="5"/>
              </a:spcBef>
            </a:pPr>
            <a:r>
              <a:rPr dirty="0" sz="1200" spc="90">
                <a:latin typeface="Calibri"/>
                <a:cs typeface="Calibri"/>
              </a:rPr>
              <a:t>All</a:t>
            </a:r>
            <a:r>
              <a:rPr dirty="0" sz="1200" spc="14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3</a:t>
            </a:r>
            <a:r>
              <a:rPr dirty="0" sz="1200" spc="15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delimiters</a:t>
            </a:r>
            <a:r>
              <a:rPr dirty="0" sz="1200" spc="14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have</a:t>
            </a:r>
            <a:r>
              <a:rPr dirty="0" sz="1200" spc="14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to</a:t>
            </a:r>
            <a:r>
              <a:rPr dirty="0" sz="1200" spc="14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be</a:t>
            </a:r>
            <a:r>
              <a:rPr dirty="0" sz="1200" spc="14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identical</a:t>
            </a:r>
            <a:r>
              <a:rPr dirty="0" sz="1200" spc="15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and</a:t>
            </a:r>
            <a:r>
              <a:rPr dirty="0" sz="1200" spc="14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must</a:t>
            </a:r>
            <a:r>
              <a:rPr dirty="0" sz="1200" spc="14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not</a:t>
            </a:r>
            <a:r>
              <a:rPr dirty="0" sz="1200" spc="15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appear</a:t>
            </a:r>
            <a:r>
              <a:rPr dirty="0" sz="1200" spc="14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in</a:t>
            </a:r>
            <a:r>
              <a:rPr dirty="0" sz="1200" spc="14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the</a:t>
            </a:r>
            <a:r>
              <a:rPr dirty="0" sz="1200" spc="14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input</a:t>
            </a:r>
            <a:r>
              <a:rPr dirty="0" sz="1200" spc="14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or</a:t>
            </a:r>
            <a:r>
              <a:rPr dirty="0" sz="1200" spc="145">
                <a:latin typeface="Calibri"/>
                <a:cs typeface="Calibri"/>
              </a:rPr>
              <a:t> </a:t>
            </a:r>
            <a:r>
              <a:rPr dirty="0" sz="1200" spc="-10">
                <a:latin typeface="Calibri"/>
                <a:cs typeface="Calibri"/>
              </a:rPr>
              <a:t>output.</a:t>
            </a:r>
            <a:endParaRPr sz="1200">
              <a:latin typeface="Calibri"/>
              <a:cs typeface="Calibri"/>
            </a:endParaRPr>
          </a:p>
          <a:p>
            <a:pPr lvl="3" marL="384175" indent="-148590">
              <a:lnSpc>
                <a:spcPct val="100000"/>
              </a:lnSpc>
              <a:spcBef>
                <a:spcPts val="985"/>
              </a:spcBef>
              <a:buFont typeface="Arial MT"/>
              <a:buChar char="•"/>
              <a:tabLst>
                <a:tab pos="384175" algn="l"/>
              </a:tabLst>
            </a:pPr>
            <a:r>
              <a:rPr dirty="0" sz="1200" spc="65">
                <a:latin typeface="Calibri"/>
                <a:cs typeface="Calibri"/>
              </a:rPr>
              <a:t>The</a:t>
            </a:r>
            <a:r>
              <a:rPr dirty="0" sz="1200" spc="10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round</a:t>
            </a:r>
            <a:r>
              <a:rPr dirty="0" sz="1200" spc="114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brackets</a:t>
            </a:r>
            <a:r>
              <a:rPr dirty="0" sz="1200" spc="11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enable</a:t>
            </a:r>
            <a:r>
              <a:rPr dirty="0" sz="1200" spc="10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you</a:t>
            </a:r>
            <a:r>
              <a:rPr dirty="0" sz="1200" spc="114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to</a:t>
            </a:r>
            <a:r>
              <a:rPr dirty="0" sz="1200" spc="11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use</a:t>
            </a:r>
            <a:r>
              <a:rPr dirty="0" sz="1200" spc="10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the</a:t>
            </a:r>
            <a:r>
              <a:rPr dirty="0" sz="1200" spc="11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expression</a:t>
            </a:r>
            <a:r>
              <a:rPr dirty="0" sz="1200" spc="11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found</a:t>
            </a:r>
            <a:r>
              <a:rPr dirty="0" sz="1200" spc="10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in</a:t>
            </a:r>
            <a:r>
              <a:rPr dirty="0" sz="1200" spc="114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the</a:t>
            </a:r>
            <a:r>
              <a:rPr dirty="0" sz="1200" spc="110">
                <a:latin typeface="Calibri"/>
                <a:cs typeface="Calibri"/>
              </a:rPr>
              <a:t> </a:t>
            </a:r>
            <a:r>
              <a:rPr dirty="0" sz="1200" spc="-10">
                <a:latin typeface="Calibri"/>
                <a:cs typeface="Calibri"/>
              </a:rPr>
              <a:t>output:</a:t>
            </a:r>
            <a:endParaRPr sz="1200">
              <a:latin typeface="Calibri"/>
              <a:cs typeface="Calibri"/>
            </a:endParaRPr>
          </a:p>
          <a:p>
            <a:pPr marL="384175">
              <a:lnSpc>
                <a:spcPct val="100000"/>
              </a:lnSpc>
              <a:spcBef>
                <a:spcPts val="5"/>
              </a:spcBef>
            </a:pPr>
            <a:r>
              <a:rPr dirty="0" sz="1200">
                <a:latin typeface="Lucida Sans Unicode"/>
                <a:cs typeface="Lucida Sans Unicode"/>
              </a:rPr>
              <a:t>\</a:t>
            </a:r>
            <a:r>
              <a:rPr dirty="0" sz="1200">
                <a:latin typeface="Calibri"/>
                <a:cs typeface="Calibri"/>
              </a:rPr>
              <a:t>1</a:t>
            </a:r>
            <a:r>
              <a:rPr dirty="0" sz="1200" spc="85">
                <a:latin typeface="Calibri"/>
                <a:cs typeface="Calibri"/>
              </a:rPr>
              <a:t> </a:t>
            </a:r>
            <a:r>
              <a:rPr dirty="0" sz="1200" spc="305">
                <a:latin typeface="Calibri"/>
                <a:cs typeface="Calibri"/>
              </a:rPr>
              <a:t>=</a:t>
            </a:r>
            <a:r>
              <a:rPr dirty="0" sz="1200" spc="11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first</a:t>
            </a:r>
            <a:r>
              <a:rPr dirty="0" sz="1200" spc="10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bracket</a:t>
            </a:r>
            <a:r>
              <a:rPr dirty="0" sz="1200" spc="10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expression,</a:t>
            </a:r>
            <a:r>
              <a:rPr dirty="0" sz="1200" spc="110">
                <a:latin typeface="Calibri"/>
                <a:cs typeface="Calibri"/>
              </a:rPr>
              <a:t> </a:t>
            </a:r>
            <a:r>
              <a:rPr dirty="0" sz="1200">
                <a:latin typeface="Lucida Sans Unicode"/>
                <a:cs typeface="Lucida Sans Unicode"/>
              </a:rPr>
              <a:t>\</a:t>
            </a:r>
            <a:r>
              <a:rPr dirty="0" sz="1200">
                <a:latin typeface="Calibri"/>
                <a:cs typeface="Calibri"/>
              </a:rPr>
              <a:t>2</a:t>
            </a:r>
            <a:r>
              <a:rPr dirty="0" sz="1200" spc="105">
                <a:latin typeface="Calibri"/>
                <a:cs typeface="Calibri"/>
              </a:rPr>
              <a:t> </a:t>
            </a:r>
            <a:r>
              <a:rPr dirty="0" sz="1200" spc="305">
                <a:latin typeface="Calibri"/>
                <a:cs typeface="Calibri"/>
              </a:rPr>
              <a:t>=</a:t>
            </a:r>
            <a:r>
              <a:rPr dirty="0" sz="1200" spc="11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second</a:t>
            </a:r>
            <a:r>
              <a:rPr dirty="0" sz="1200" spc="10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bracket</a:t>
            </a:r>
            <a:r>
              <a:rPr dirty="0" sz="1200" spc="11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expression</a:t>
            </a:r>
            <a:r>
              <a:rPr dirty="0" sz="1200" spc="11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.</a:t>
            </a:r>
            <a:r>
              <a:rPr dirty="0" sz="1200" spc="-8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.</a:t>
            </a:r>
            <a:r>
              <a:rPr dirty="0" sz="1200" spc="-80">
                <a:latin typeface="Calibri"/>
                <a:cs typeface="Calibri"/>
              </a:rPr>
              <a:t> </a:t>
            </a:r>
            <a:r>
              <a:rPr dirty="0" sz="1200" spc="-50">
                <a:latin typeface="Calibri"/>
                <a:cs typeface="Calibri"/>
              </a:rPr>
              <a:t>.</a:t>
            </a:r>
            <a:endParaRPr sz="1200">
              <a:latin typeface="Calibri"/>
              <a:cs typeface="Calibri"/>
            </a:endParaRPr>
          </a:p>
          <a:p>
            <a:pPr lvl="3" marL="384175" indent="-148590">
              <a:lnSpc>
                <a:spcPct val="100000"/>
              </a:lnSpc>
              <a:spcBef>
                <a:spcPts val="985"/>
              </a:spcBef>
              <a:buFont typeface="Arial MT"/>
              <a:buChar char="•"/>
              <a:tabLst>
                <a:tab pos="384175" algn="l"/>
              </a:tabLst>
            </a:pPr>
            <a:r>
              <a:rPr dirty="0" sz="1200" spc="195">
                <a:latin typeface="Calibri"/>
                <a:cs typeface="Calibri"/>
              </a:rPr>
              <a:t>[^;]</a:t>
            </a:r>
            <a:r>
              <a:rPr dirty="0" sz="1200" spc="14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indicates</a:t>
            </a:r>
            <a:r>
              <a:rPr dirty="0" sz="1200" spc="14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that</a:t>
            </a:r>
            <a:r>
              <a:rPr dirty="0" sz="1200" spc="14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the</a:t>
            </a:r>
            <a:r>
              <a:rPr dirty="0" sz="1200" spc="14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semicolon</a:t>
            </a:r>
            <a:r>
              <a:rPr dirty="0" sz="1200" spc="14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must</a:t>
            </a:r>
            <a:r>
              <a:rPr dirty="0" sz="1200" spc="14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not</a:t>
            </a:r>
            <a:r>
              <a:rPr dirty="0" sz="1200" spc="15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appear,</a:t>
            </a:r>
            <a:r>
              <a:rPr dirty="0" sz="1200" spc="14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any</a:t>
            </a:r>
            <a:r>
              <a:rPr dirty="0" sz="1200" spc="14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other</a:t>
            </a:r>
            <a:r>
              <a:rPr dirty="0" sz="1200" spc="140">
                <a:latin typeface="Calibri"/>
                <a:cs typeface="Calibri"/>
              </a:rPr>
              <a:t> </a:t>
            </a:r>
            <a:r>
              <a:rPr dirty="0" sz="1200" spc="145">
                <a:latin typeface="Calibri"/>
                <a:cs typeface="Calibri"/>
              </a:rPr>
              <a:t>ASCII </a:t>
            </a:r>
            <a:r>
              <a:rPr dirty="0" sz="1200">
                <a:latin typeface="Calibri"/>
                <a:cs typeface="Calibri"/>
              </a:rPr>
              <a:t>character</a:t>
            </a:r>
            <a:r>
              <a:rPr dirty="0" sz="1200" spc="14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is</a:t>
            </a:r>
            <a:r>
              <a:rPr dirty="0" sz="1200" spc="140">
                <a:latin typeface="Calibri"/>
                <a:cs typeface="Calibri"/>
              </a:rPr>
              <a:t> </a:t>
            </a:r>
            <a:r>
              <a:rPr dirty="0" sz="1200" spc="-10">
                <a:latin typeface="Calibri"/>
                <a:cs typeface="Calibri"/>
              </a:rPr>
              <a:t>allowed.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3" name="object 3" descr="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49530">
              <a:lnSpc>
                <a:spcPts val="1235"/>
              </a:lnSpc>
            </a:pPr>
            <a:fld id="{81D60167-4931-47E6-BA6A-407CBD079E47}" type="slidenum">
              <a:rPr dirty="0" spc="-25"/>
              <a:t>35</a:t>
            </a:fld>
          </a:p>
        </p:txBody>
      </p:sp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 txBox="1"/>
          <p:nvPr/>
        </p:nvSpPr>
        <p:spPr>
          <a:xfrm>
            <a:off x="573925" y="411350"/>
            <a:ext cx="6506209" cy="6019165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algn="r" marR="5080">
              <a:lnSpc>
                <a:spcPct val="100000"/>
              </a:lnSpc>
              <a:spcBef>
                <a:spcPts val="95"/>
              </a:spcBef>
            </a:pPr>
            <a:r>
              <a:rPr dirty="0" sz="1200" i="1">
                <a:latin typeface="Calibri"/>
                <a:cs typeface="Calibri"/>
              </a:rPr>
              <a:t>Grammar</a:t>
            </a:r>
            <a:r>
              <a:rPr dirty="0" sz="1200" spc="300" i="1">
                <a:latin typeface="Calibri"/>
                <a:cs typeface="Calibri"/>
              </a:rPr>
              <a:t> </a:t>
            </a:r>
            <a:r>
              <a:rPr dirty="0" sz="1200" spc="-10" i="1">
                <a:latin typeface="Calibri"/>
                <a:cs typeface="Calibri"/>
              </a:rPr>
              <a:t>presentation</a:t>
            </a:r>
            <a:endParaRPr sz="12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1215"/>
              </a:spcBef>
            </a:pPr>
            <a:endParaRPr sz="1200">
              <a:latin typeface="Calibri"/>
              <a:cs typeface="Calibri"/>
            </a:endParaRPr>
          </a:p>
          <a:p>
            <a:pPr marL="384175" marR="5080" indent="-149225">
              <a:lnSpc>
                <a:spcPct val="100000"/>
              </a:lnSpc>
              <a:buFont typeface="Arial MT"/>
              <a:buChar char="•"/>
              <a:tabLst>
                <a:tab pos="384175" algn="l"/>
              </a:tabLst>
            </a:pPr>
            <a:r>
              <a:rPr dirty="0" sz="1200" spc="160">
                <a:latin typeface="Calibri"/>
                <a:cs typeface="Calibri"/>
              </a:rPr>
              <a:t>[^;]+</a:t>
            </a:r>
            <a:r>
              <a:rPr dirty="0" sz="1200" spc="210">
                <a:latin typeface="Calibri"/>
                <a:cs typeface="Calibri"/>
              </a:rPr>
              <a:t> </a:t>
            </a:r>
            <a:r>
              <a:rPr dirty="0" sz="1200" spc="65">
                <a:latin typeface="Calibri"/>
                <a:cs typeface="Calibri"/>
              </a:rPr>
              <a:t>The</a:t>
            </a:r>
            <a:r>
              <a:rPr dirty="0" sz="1200" spc="21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plus</a:t>
            </a:r>
            <a:r>
              <a:rPr dirty="0" sz="1200" spc="21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sign</a:t>
            </a:r>
            <a:r>
              <a:rPr dirty="0" sz="1200" spc="22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indicates</a:t>
            </a:r>
            <a:r>
              <a:rPr dirty="0" sz="1200" spc="22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that</a:t>
            </a:r>
            <a:r>
              <a:rPr dirty="0" sz="1200" spc="21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any</a:t>
            </a:r>
            <a:r>
              <a:rPr dirty="0" sz="1200" spc="21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character</a:t>
            </a:r>
            <a:r>
              <a:rPr dirty="0" sz="1200" spc="22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can</a:t>
            </a:r>
            <a:r>
              <a:rPr dirty="0" sz="1200" spc="21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be</a:t>
            </a:r>
            <a:r>
              <a:rPr dirty="0" sz="1200" spc="21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used</a:t>
            </a:r>
            <a:r>
              <a:rPr dirty="0" sz="1200" spc="21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once</a:t>
            </a:r>
            <a:r>
              <a:rPr dirty="0" sz="1200" spc="21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or</a:t>
            </a:r>
            <a:r>
              <a:rPr dirty="0" sz="1200" spc="22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any</a:t>
            </a:r>
            <a:r>
              <a:rPr dirty="0" sz="1200" spc="22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number</a:t>
            </a:r>
            <a:r>
              <a:rPr dirty="0" sz="1200" spc="22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of</a:t>
            </a:r>
            <a:r>
              <a:rPr dirty="0" sz="1200" spc="220">
                <a:latin typeface="Calibri"/>
                <a:cs typeface="Calibri"/>
              </a:rPr>
              <a:t> </a:t>
            </a:r>
            <a:r>
              <a:rPr dirty="0" sz="1200" spc="-10">
                <a:latin typeface="Calibri"/>
                <a:cs typeface="Calibri"/>
              </a:rPr>
              <a:t>times. </a:t>
            </a:r>
            <a:r>
              <a:rPr dirty="0" sz="1200" spc="10">
                <a:latin typeface="Calibri"/>
                <a:cs typeface="Calibri"/>
              </a:rPr>
              <a:t>Everything</a:t>
            </a:r>
            <a:r>
              <a:rPr dirty="0" sz="1200" spc="135">
                <a:latin typeface="Calibri"/>
                <a:cs typeface="Calibri"/>
              </a:rPr>
              <a:t> </a:t>
            </a:r>
            <a:r>
              <a:rPr dirty="0" sz="1200" spc="10">
                <a:latin typeface="Calibri"/>
                <a:cs typeface="Calibri"/>
              </a:rPr>
              <a:t>up</a:t>
            </a:r>
            <a:r>
              <a:rPr dirty="0" sz="1200" spc="135">
                <a:latin typeface="Calibri"/>
                <a:cs typeface="Calibri"/>
              </a:rPr>
              <a:t> </a:t>
            </a:r>
            <a:r>
              <a:rPr dirty="0" sz="1200" spc="10">
                <a:latin typeface="Calibri"/>
                <a:cs typeface="Calibri"/>
              </a:rPr>
              <a:t>to</a:t>
            </a:r>
            <a:r>
              <a:rPr dirty="0" sz="1200" spc="145">
                <a:latin typeface="Calibri"/>
                <a:cs typeface="Calibri"/>
              </a:rPr>
              <a:t> </a:t>
            </a:r>
            <a:r>
              <a:rPr dirty="0" sz="1200" spc="10">
                <a:latin typeface="Calibri"/>
                <a:cs typeface="Calibri"/>
              </a:rPr>
              <a:t>the</a:t>
            </a:r>
            <a:r>
              <a:rPr dirty="0" sz="1200" spc="135">
                <a:latin typeface="Calibri"/>
                <a:cs typeface="Calibri"/>
              </a:rPr>
              <a:t> </a:t>
            </a:r>
            <a:r>
              <a:rPr dirty="0" sz="1200" spc="10">
                <a:latin typeface="Calibri"/>
                <a:cs typeface="Calibri"/>
              </a:rPr>
              <a:t>next</a:t>
            </a:r>
            <a:r>
              <a:rPr dirty="0" sz="1200" spc="14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semicolon</a:t>
            </a:r>
            <a:r>
              <a:rPr dirty="0" sz="1200" spc="140">
                <a:latin typeface="Calibri"/>
                <a:cs typeface="Calibri"/>
              </a:rPr>
              <a:t> </a:t>
            </a:r>
            <a:r>
              <a:rPr dirty="0" sz="1200" spc="10">
                <a:latin typeface="Calibri"/>
                <a:cs typeface="Calibri"/>
              </a:rPr>
              <a:t>is</a:t>
            </a:r>
            <a:r>
              <a:rPr dirty="0" sz="1200" spc="140">
                <a:latin typeface="Calibri"/>
                <a:cs typeface="Calibri"/>
              </a:rPr>
              <a:t> </a:t>
            </a:r>
            <a:r>
              <a:rPr dirty="0" sz="1200" spc="10">
                <a:latin typeface="Calibri"/>
                <a:cs typeface="Calibri"/>
              </a:rPr>
              <a:t>found</a:t>
            </a:r>
            <a:r>
              <a:rPr dirty="0" sz="1200" spc="135">
                <a:latin typeface="Calibri"/>
                <a:cs typeface="Calibri"/>
              </a:rPr>
              <a:t> </a:t>
            </a:r>
            <a:r>
              <a:rPr dirty="0" sz="1200" spc="10">
                <a:latin typeface="Calibri"/>
                <a:cs typeface="Calibri"/>
              </a:rPr>
              <a:t>and</a:t>
            </a:r>
            <a:r>
              <a:rPr dirty="0" sz="1200" spc="145">
                <a:latin typeface="Calibri"/>
                <a:cs typeface="Calibri"/>
              </a:rPr>
              <a:t> </a:t>
            </a:r>
            <a:r>
              <a:rPr dirty="0" sz="1200" spc="10">
                <a:latin typeface="Calibri"/>
                <a:cs typeface="Calibri"/>
              </a:rPr>
              <a:t>written</a:t>
            </a:r>
            <a:r>
              <a:rPr dirty="0" sz="1200" spc="140">
                <a:latin typeface="Calibri"/>
                <a:cs typeface="Calibri"/>
              </a:rPr>
              <a:t> </a:t>
            </a:r>
            <a:r>
              <a:rPr dirty="0" sz="1200" spc="10">
                <a:latin typeface="Calibri"/>
                <a:cs typeface="Calibri"/>
              </a:rPr>
              <a:t>to</a:t>
            </a:r>
            <a:r>
              <a:rPr dirty="0" sz="1200" spc="135">
                <a:latin typeface="Calibri"/>
                <a:cs typeface="Calibri"/>
              </a:rPr>
              <a:t> </a:t>
            </a:r>
            <a:r>
              <a:rPr dirty="0" sz="1200" spc="-25">
                <a:latin typeface="Lucida Sans Unicode"/>
                <a:cs typeface="Lucida Sans Unicode"/>
              </a:rPr>
              <a:t>\</a:t>
            </a:r>
            <a:r>
              <a:rPr dirty="0" sz="1200" spc="-25">
                <a:latin typeface="Calibri"/>
                <a:cs typeface="Calibri"/>
              </a:rPr>
              <a:t>x.</a:t>
            </a:r>
            <a:endParaRPr sz="1200">
              <a:latin typeface="Calibri"/>
              <a:cs typeface="Calibri"/>
            </a:endParaRPr>
          </a:p>
          <a:p>
            <a:pPr marL="384175" marR="6350" indent="-149225">
              <a:lnSpc>
                <a:spcPct val="100000"/>
              </a:lnSpc>
              <a:spcBef>
                <a:spcPts val="1005"/>
              </a:spcBef>
              <a:buFont typeface="Arial MT"/>
              <a:buChar char="•"/>
              <a:tabLst>
                <a:tab pos="384175" algn="l"/>
              </a:tabLst>
            </a:pPr>
            <a:r>
              <a:rPr dirty="0" sz="1200" spc="65">
                <a:latin typeface="Calibri"/>
                <a:cs typeface="Calibri"/>
              </a:rPr>
              <a:t>The</a:t>
            </a:r>
            <a:r>
              <a:rPr dirty="0" sz="1200" spc="6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semicolons</a:t>
            </a:r>
            <a:r>
              <a:rPr dirty="0" sz="1200" spc="7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behind</a:t>
            </a:r>
            <a:r>
              <a:rPr dirty="0" sz="1200" spc="6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the</a:t>
            </a:r>
            <a:r>
              <a:rPr dirty="0" sz="1200" spc="6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round</a:t>
            </a:r>
            <a:r>
              <a:rPr dirty="0" sz="1200" spc="7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brackets</a:t>
            </a:r>
            <a:r>
              <a:rPr dirty="0" sz="1200" spc="6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eat</a:t>
            </a:r>
            <a:r>
              <a:rPr dirty="0" sz="1200" spc="7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away</a:t>
            </a:r>
            <a:r>
              <a:rPr dirty="0" sz="1200" spc="6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the</a:t>
            </a:r>
            <a:r>
              <a:rPr dirty="0" sz="1200" spc="6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actual</a:t>
            </a:r>
            <a:r>
              <a:rPr dirty="0" sz="1200" spc="7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semicolons.</a:t>
            </a:r>
            <a:r>
              <a:rPr dirty="0" sz="1200" spc="24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These</a:t>
            </a:r>
            <a:r>
              <a:rPr dirty="0" sz="1200" spc="6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are</a:t>
            </a:r>
            <a:r>
              <a:rPr dirty="0" sz="1200" spc="6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no</a:t>
            </a:r>
            <a:r>
              <a:rPr dirty="0" sz="1200" spc="65">
                <a:latin typeface="Calibri"/>
                <a:cs typeface="Calibri"/>
              </a:rPr>
              <a:t> </a:t>
            </a:r>
            <a:r>
              <a:rPr dirty="0" sz="1200" spc="-10">
                <a:latin typeface="Calibri"/>
                <a:cs typeface="Calibri"/>
              </a:rPr>
              <a:t>longer needed</a:t>
            </a:r>
            <a:r>
              <a:rPr dirty="0" sz="1200" spc="13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in</a:t>
            </a:r>
            <a:r>
              <a:rPr dirty="0" sz="1200" spc="14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the</a:t>
            </a:r>
            <a:r>
              <a:rPr dirty="0" sz="1200" spc="13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output</a:t>
            </a:r>
            <a:r>
              <a:rPr dirty="0" sz="1200" spc="13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part</a:t>
            </a:r>
            <a:r>
              <a:rPr dirty="0" sz="1200" spc="13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and</a:t>
            </a:r>
            <a:r>
              <a:rPr dirty="0" sz="1200" spc="14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are</a:t>
            </a:r>
            <a:r>
              <a:rPr dirty="0" sz="1200" spc="13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replaced</a:t>
            </a:r>
            <a:r>
              <a:rPr dirty="0" sz="1200" spc="13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by</a:t>
            </a:r>
            <a:r>
              <a:rPr dirty="0" sz="1200" spc="13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the</a:t>
            </a:r>
            <a:r>
              <a:rPr dirty="0" sz="1200" spc="135">
                <a:latin typeface="Calibri"/>
                <a:cs typeface="Calibri"/>
              </a:rPr>
              <a:t> </a:t>
            </a:r>
            <a:r>
              <a:rPr dirty="0" sz="1200" spc="160">
                <a:latin typeface="Calibri"/>
                <a:cs typeface="Calibri"/>
              </a:rPr>
              <a:t>HTML</a:t>
            </a:r>
            <a:r>
              <a:rPr dirty="0" sz="1200" spc="130">
                <a:latin typeface="Calibri"/>
                <a:cs typeface="Calibri"/>
              </a:rPr>
              <a:t> </a:t>
            </a:r>
            <a:r>
              <a:rPr dirty="0" sz="1200" spc="-10">
                <a:latin typeface="Calibri"/>
                <a:cs typeface="Calibri"/>
              </a:rPr>
              <a:t>equivalent.</a:t>
            </a:r>
            <a:endParaRPr sz="1200">
              <a:latin typeface="Calibri"/>
              <a:cs typeface="Calibri"/>
            </a:endParaRPr>
          </a:p>
          <a:p>
            <a:pPr marL="384175" indent="-148590">
              <a:lnSpc>
                <a:spcPct val="100000"/>
              </a:lnSpc>
              <a:spcBef>
                <a:spcPts val="1005"/>
              </a:spcBef>
              <a:buFont typeface="Arial MT"/>
              <a:buChar char="•"/>
              <a:tabLst>
                <a:tab pos="384175" algn="l"/>
              </a:tabLst>
            </a:pPr>
            <a:r>
              <a:rPr dirty="0" sz="1200">
                <a:latin typeface="Calibri"/>
                <a:cs typeface="Calibri"/>
              </a:rPr>
              <a:t>Since</a:t>
            </a:r>
            <a:r>
              <a:rPr dirty="0" sz="1200" spc="14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the</a:t>
            </a:r>
            <a:r>
              <a:rPr dirty="0" sz="1200" spc="14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whole</a:t>
            </a:r>
            <a:r>
              <a:rPr dirty="0" sz="1200" spc="14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line</a:t>
            </a:r>
            <a:r>
              <a:rPr dirty="0" sz="1200" spc="14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is</a:t>
            </a:r>
            <a:r>
              <a:rPr dirty="0" sz="1200" spc="14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fully</a:t>
            </a:r>
            <a:r>
              <a:rPr dirty="0" sz="1200" spc="14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read,</a:t>
            </a:r>
            <a:r>
              <a:rPr dirty="0" sz="1200" spc="14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add</a:t>
            </a:r>
            <a:r>
              <a:rPr dirty="0" sz="1200" spc="14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the</a:t>
            </a:r>
            <a:r>
              <a:rPr dirty="0" sz="1200" spc="145">
                <a:latin typeface="Calibri"/>
                <a:cs typeface="Calibri"/>
              </a:rPr>
              <a:t> </a:t>
            </a:r>
            <a:r>
              <a:rPr dirty="0" sz="1200" spc="160">
                <a:latin typeface="Calibri"/>
                <a:cs typeface="Calibri"/>
              </a:rPr>
              <a:t>HTML</a:t>
            </a:r>
            <a:r>
              <a:rPr dirty="0" sz="1200" spc="14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code</a:t>
            </a:r>
            <a:r>
              <a:rPr dirty="0" sz="1200" spc="14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for</a:t>
            </a:r>
            <a:r>
              <a:rPr dirty="0" sz="1200" spc="14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line</a:t>
            </a:r>
            <a:r>
              <a:rPr dirty="0" sz="1200" spc="14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start/end</a:t>
            </a:r>
            <a:r>
              <a:rPr dirty="0" sz="1200" spc="150">
                <a:latin typeface="Calibri"/>
                <a:cs typeface="Calibri"/>
              </a:rPr>
              <a:t> </a:t>
            </a:r>
            <a:r>
              <a:rPr dirty="0" sz="1200" spc="165">
                <a:latin typeface="Calibri"/>
                <a:cs typeface="Calibri"/>
              </a:rPr>
              <a:t>(&lt;tr&gt;.</a:t>
            </a:r>
            <a:r>
              <a:rPr dirty="0" sz="1200" spc="385">
                <a:latin typeface="Calibri"/>
                <a:cs typeface="Calibri"/>
              </a:rPr>
              <a:t> </a:t>
            </a:r>
            <a:r>
              <a:rPr dirty="0" sz="1200" spc="310">
                <a:latin typeface="Calibri"/>
                <a:cs typeface="Calibri"/>
              </a:rPr>
              <a:t>.</a:t>
            </a:r>
            <a:r>
              <a:rPr dirty="0" sz="1200" spc="390">
                <a:latin typeface="Calibri"/>
                <a:cs typeface="Calibri"/>
              </a:rPr>
              <a:t> </a:t>
            </a:r>
            <a:r>
              <a:rPr dirty="0" sz="1200" spc="135">
                <a:latin typeface="Calibri"/>
                <a:cs typeface="Calibri"/>
              </a:rPr>
              <a:t>.&lt;/tr&gt;).</a:t>
            </a:r>
            <a:endParaRPr sz="1200">
              <a:latin typeface="Calibri"/>
              <a:cs typeface="Calibri"/>
            </a:endParaRPr>
          </a:p>
          <a:p>
            <a:pPr marL="384175" indent="-148590">
              <a:lnSpc>
                <a:spcPct val="100000"/>
              </a:lnSpc>
              <a:spcBef>
                <a:spcPts val="1000"/>
              </a:spcBef>
              <a:buFont typeface="Arial MT"/>
              <a:buChar char="•"/>
              <a:tabLst>
                <a:tab pos="384175" algn="l"/>
              </a:tabLst>
            </a:pPr>
            <a:r>
              <a:rPr dirty="0" sz="1200" spc="65">
                <a:latin typeface="Calibri"/>
                <a:cs typeface="Calibri"/>
              </a:rPr>
              <a:t>The</a:t>
            </a:r>
            <a:r>
              <a:rPr dirty="0" sz="1200" spc="15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fourth</a:t>
            </a:r>
            <a:r>
              <a:rPr dirty="0" sz="1200" spc="16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column</a:t>
            </a:r>
            <a:r>
              <a:rPr dirty="0" sz="1200" spc="16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was</a:t>
            </a:r>
            <a:r>
              <a:rPr dirty="0" sz="1200" spc="15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not</a:t>
            </a:r>
            <a:r>
              <a:rPr dirty="0" sz="1200" spc="15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copied</a:t>
            </a:r>
            <a:r>
              <a:rPr dirty="0" sz="1200" spc="16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to</a:t>
            </a:r>
            <a:r>
              <a:rPr dirty="0" sz="1200" spc="15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Output.</a:t>
            </a:r>
            <a:r>
              <a:rPr dirty="0" sz="1200" spc="30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There</a:t>
            </a:r>
            <a:r>
              <a:rPr dirty="0" sz="1200" spc="15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is</a:t>
            </a:r>
            <a:r>
              <a:rPr dirty="0" sz="1200" spc="15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no</a:t>
            </a:r>
            <a:r>
              <a:rPr dirty="0" sz="1200" spc="155">
                <a:latin typeface="Calibri"/>
                <a:cs typeface="Calibri"/>
              </a:rPr>
              <a:t> </a:t>
            </a:r>
            <a:r>
              <a:rPr dirty="0" sz="1200" spc="-25">
                <a:latin typeface="Lucida Sans Unicode"/>
                <a:cs typeface="Lucida Sans Unicode"/>
              </a:rPr>
              <a:t>\</a:t>
            </a:r>
            <a:r>
              <a:rPr dirty="0" sz="1200" spc="-25">
                <a:latin typeface="Calibri"/>
                <a:cs typeface="Calibri"/>
              </a:rPr>
              <a:t>4.</a:t>
            </a:r>
            <a:endParaRPr sz="12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1250"/>
              </a:spcBef>
            </a:pPr>
            <a:endParaRPr sz="12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dirty="0" sz="1200" spc="60">
                <a:latin typeface="Calibri"/>
                <a:cs typeface="Calibri"/>
              </a:rPr>
              <a:t>&lt;tr&gt;&lt;td&gt;Bundesland</a:t>
            </a:r>
            <a:r>
              <a:rPr dirty="0" sz="1200" spc="385">
                <a:latin typeface="Calibri"/>
                <a:cs typeface="Calibri"/>
              </a:rPr>
              <a:t> </a:t>
            </a:r>
            <a:r>
              <a:rPr dirty="0" sz="1200" spc="65">
                <a:latin typeface="Calibri"/>
                <a:cs typeface="Calibri"/>
              </a:rPr>
              <a:t>&lt;/td&gt;&lt;td&gt;</a:t>
            </a:r>
            <a:r>
              <a:rPr dirty="0" sz="1200" spc="390">
                <a:latin typeface="Calibri"/>
                <a:cs typeface="Calibri"/>
              </a:rPr>
              <a:t> </a:t>
            </a:r>
            <a:r>
              <a:rPr dirty="0" sz="1200" spc="50">
                <a:latin typeface="Calibri"/>
                <a:cs typeface="Calibri"/>
              </a:rPr>
              <a:t>Großst</a:t>
            </a:r>
            <a:r>
              <a:rPr dirty="0" sz="1200" spc="-535">
                <a:latin typeface="Calibri"/>
                <a:cs typeface="Calibri"/>
              </a:rPr>
              <a:t>a</a:t>
            </a:r>
            <a:r>
              <a:rPr dirty="0" sz="1200" spc="50">
                <a:latin typeface="Calibri"/>
                <a:cs typeface="Calibri"/>
              </a:rPr>
              <a:t>¨dte</a:t>
            </a:r>
            <a:r>
              <a:rPr dirty="0" sz="1200" spc="390">
                <a:latin typeface="Calibri"/>
                <a:cs typeface="Calibri"/>
              </a:rPr>
              <a:t> </a:t>
            </a:r>
            <a:r>
              <a:rPr dirty="0" sz="1200" spc="60">
                <a:latin typeface="Calibri"/>
                <a:cs typeface="Calibri"/>
              </a:rPr>
              <a:t>&lt;/td&gt;&lt;td&gt;</a:t>
            </a:r>
            <a:r>
              <a:rPr dirty="0" sz="1200" spc="390">
                <a:latin typeface="Calibri"/>
                <a:cs typeface="Calibri"/>
              </a:rPr>
              <a:t> </a:t>
            </a:r>
            <a:r>
              <a:rPr dirty="0" sz="1200" spc="105">
                <a:latin typeface="Calibri"/>
                <a:cs typeface="Calibri"/>
              </a:rPr>
              <a:t>Mittelst</a:t>
            </a:r>
            <a:r>
              <a:rPr dirty="0" sz="1200" spc="-480">
                <a:latin typeface="Calibri"/>
                <a:cs typeface="Calibri"/>
              </a:rPr>
              <a:t>a</a:t>
            </a:r>
            <a:r>
              <a:rPr dirty="0" sz="1200" spc="105">
                <a:latin typeface="Calibri"/>
                <a:cs typeface="Calibri"/>
              </a:rPr>
              <a:t>¨dte</a:t>
            </a:r>
            <a:r>
              <a:rPr dirty="0" sz="1200" spc="390">
                <a:latin typeface="Calibri"/>
                <a:cs typeface="Calibri"/>
              </a:rPr>
              <a:t> </a:t>
            </a:r>
            <a:r>
              <a:rPr dirty="0" sz="1200" spc="85">
                <a:latin typeface="Calibri"/>
                <a:cs typeface="Calibri"/>
              </a:rPr>
              <a:t>&lt;/td&gt;&lt;/tr&gt;</a:t>
            </a:r>
            <a:endParaRPr sz="12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dirty="0" sz="1200" spc="65">
                <a:latin typeface="Calibri"/>
                <a:cs typeface="Calibri"/>
              </a:rPr>
              <a:t>&lt;tr&gt;&lt;td&gt;Nordrhein-</a:t>
            </a:r>
            <a:r>
              <a:rPr dirty="0" sz="1200" spc="70">
                <a:latin typeface="Calibri"/>
                <a:cs typeface="Calibri"/>
              </a:rPr>
              <a:t>Westfalen</a:t>
            </a:r>
            <a:r>
              <a:rPr dirty="0" sz="1200" spc="145">
                <a:latin typeface="Calibri"/>
                <a:cs typeface="Calibri"/>
              </a:rPr>
              <a:t>  </a:t>
            </a:r>
            <a:r>
              <a:rPr dirty="0" sz="1200" spc="55">
                <a:latin typeface="Calibri"/>
                <a:cs typeface="Calibri"/>
              </a:rPr>
              <a:t>&lt;/td&gt;&lt;td&gt;30</a:t>
            </a:r>
            <a:r>
              <a:rPr dirty="0" sz="1200" spc="150">
                <a:latin typeface="Calibri"/>
                <a:cs typeface="Calibri"/>
              </a:rPr>
              <a:t>  </a:t>
            </a:r>
            <a:r>
              <a:rPr dirty="0" sz="1200">
                <a:latin typeface="Calibri"/>
                <a:cs typeface="Calibri"/>
              </a:rPr>
              <a:t>&lt;/td&gt;&lt;td&gt;182</a:t>
            </a:r>
            <a:r>
              <a:rPr dirty="0" sz="1200" spc="150">
                <a:latin typeface="Calibri"/>
                <a:cs typeface="Calibri"/>
              </a:rPr>
              <a:t>  </a:t>
            </a:r>
            <a:r>
              <a:rPr dirty="0" sz="1200" spc="85">
                <a:latin typeface="Calibri"/>
                <a:cs typeface="Calibri"/>
              </a:rPr>
              <a:t>&lt;/td&gt;&lt;/tr&gt;</a:t>
            </a:r>
            <a:endParaRPr sz="12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dirty="0" sz="1200">
                <a:latin typeface="Calibri"/>
                <a:cs typeface="Calibri"/>
              </a:rPr>
              <a:t>&lt;tr&gt;&lt;td&gt;Baden-</a:t>
            </a:r>
            <a:r>
              <a:rPr dirty="0" sz="1200" spc="50">
                <a:latin typeface="Calibri"/>
                <a:cs typeface="Calibri"/>
              </a:rPr>
              <a:t>W</a:t>
            </a:r>
            <a:r>
              <a:rPr dirty="0" sz="1200" spc="-580">
                <a:latin typeface="Calibri"/>
                <a:cs typeface="Calibri"/>
              </a:rPr>
              <a:t>u</a:t>
            </a:r>
            <a:r>
              <a:rPr dirty="0" sz="1200" spc="50">
                <a:latin typeface="Calibri"/>
                <a:cs typeface="Calibri"/>
              </a:rPr>
              <a:t>¨rttemberg</a:t>
            </a:r>
            <a:r>
              <a:rPr dirty="0" sz="1200" spc="125">
                <a:latin typeface="Calibri"/>
                <a:cs typeface="Calibri"/>
              </a:rPr>
              <a:t>  </a:t>
            </a:r>
            <a:r>
              <a:rPr dirty="0" sz="1200" spc="55">
                <a:latin typeface="Calibri"/>
                <a:cs typeface="Calibri"/>
              </a:rPr>
              <a:t>&lt;/td&gt;&lt;td&gt;9</a:t>
            </a:r>
            <a:r>
              <a:rPr dirty="0" sz="1200" spc="125">
                <a:latin typeface="Calibri"/>
                <a:cs typeface="Calibri"/>
              </a:rPr>
              <a:t>  </a:t>
            </a:r>
            <a:r>
              <a:rPr dirty="0" sz="1200" spc="55">
                <a:latin typeface="Calibri"/>
                <a:cs typeface="Calibri"/>
              </a:rPr>
              <a:t>&lt;/td&gt;&lt;td&gt;98</a:t>
            </a:r>
            <a:r>
              <a:rPr dirty="0" sz="1200" spc="125">
                <a:latin typeface="Calibri"/>
                <a:cs typeface="Calibri"/>
              </a:rPr>
              <a:t>  </a:t>
            </a:r>
            <a:r>
              <a:rPr dirty="0" sz="1200" spc="85">
                <a:latin typeface="Calibri"/>
                <a:cs typeface="Calibri"/>
              </a:rPr>
              <a:t>&lt;/td&gt;&lt;/tr&gt;</a:t>
            </a:r>
            <a:endParaRPr sz="12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dirty="0" sz="1200" spc="70">
                <a:latin typeface="Calibri"/>
                <a:cs typeface="Calibri"/>
              </a:rPr>
              <a:t>&lt;tr&gt;&lt;td&gt;Niedersachsen</a:t>
            </a:r>
            <a:r>
              <a:rPr dirty="0" sz="1200" spc="355">
                <a:latin typeface="Calibri"/>
                <a:cs typeface="Calibri"/>
              </a:rPr>
              <a:t> </a:t>
            </a:r>
            <a:r>
              <a:rPr dirty="0" sz="1200" spc="60">
                <a:latin typeface="Calibri"/>
                <a:cs typeface="Calibri"/>
              </a:rPr>
              <a:t>&lt;/td&gt;&lt;td&gt;8</a:t>
            </a:r>
            <a:r>
              <a:rPr dirty="0" sz="1200" spc="355">
                <a:latin typeface="Calibri"/>
                <a:cs typeface="Calibri"/>
              </a:rPr>
              <a:t> </a:t>
            </a:r>
            <a:r>
              <a:rPr dirty="0" sz="1200" spc="55">
                <a:latin typeface="Calibri"/>
                <a:cs typeface="Calibri"/>
              </a:rPr>
              <a:t>&lt;/td&gt;&lt;td&gt;86</a:t>
            </a:r>
            <a:r>
              <a:rPr dirty="0" sz="1200" spc="355">
                <a:latin typeface="Calibri"/>
                <a:cs typeface="Calibri"/>
              </a:rPr>
              <a:t> </a:t>
            </a:r>
            <a:r>
              <a:rPr dirty="0" sz="1200" spc="85">
                <a:latin typeface="Calibri"/>
                <a:cs typeface="Calibri"/>
              </a:rPr>
              <a:t>&lt;/td&gt;&lt;/tr&gt;</a:t>
            </a:r>
            <a:endParaRPr sz="12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dirty="0" sz="1200" spc="65">
                <a:latin typeface="Calibri"/>
                <a:cs typeface="Calibri"/>
              </a:rPr>
              <a:t>&lt;tr&gt;&lt;td&gt;Bayern</a:t>
            </a:r>
            <a:r>
              <a:rPr dirty="0" sz="1200" spc="350">
                <a:latin typeface="Calibri"/>
                <a:cs typeface="Calibri"/>
              </a:rPr>
              <a:t> </a:t>
            </a:r>
            <a:r>
              <a:rPr dirty="0" sz="1200" spc="60">
                <a:latin typeface="Calibri"/>
                <a:cs typeface="Calibri"/>
              </a:rPr>
              <a:t>&lt;/td&gt;&lt;td&gt;8</a:t>
            </a:r>
            <a:r>
              <a:rPr dirty="0" sz="1200" spc="355">
                <a:latin typeface="Calibri"/>
                <a:cs typeface="Calibri"/>
              </a:rPr>
              <a:t> </a:t>
            </a:r>
            <a:r>
              <a:rPr dirty="0" sz="1200" spc="55">
                <a:latin typeface="Calibri"/>
                <a:cs typeface="Calibri"/>
              </a:rPr>
              <a:t>&lt;/td&gt;&lt;td&gt;67</a:t>
            </a:r>
            <a:r>
              <a:rPr dirty="0" sz="1200" spc="350">
                <a:latin typeface="Calibri"/>
                <a:cs typeface="Calibri"/>
              </a:rPr>
              <a:t> </a:t>
            </a:r>
            <a:r>
              <a:rPr dirty="0" sz="1200" spc="85">
                <a:latin typeface="Calibri"/>
                <a:cs typeface="Calibri"/>
              </a:rPr>
              <a:t>&lt;/td&gt;&lt;/tr&gt;</a:t>
            </a:r>
            <a:endParaRPr sz="12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dirty="0" sz="1200" spc="55">
                <a:latin typeface="Calibri"/>
                <a:cs typeface="Calibri"/>
              </a:rPr>
              <a:t>&lt;tr&gt;&lt;td&gt;Hessen</a:t>
            </a:r>
            <a:r>
              <a:rPr dirty="0" sz="1200" spc="350">
                <a:latin typeface="Calibri"/>
                <a:cs typeface="Calibri"/>
              </a:rPr>
              <a:t> </a:t>
            </a:r>
            <a:r>
              <a:rPr dirty="0" sz="1200" spc="60">
                <a:latin typeface="Calibri"/>
                <a:cs typeface="Calibri"/>
              </a:rPr>
              <a:t>&lt;/td&gt;&lt;td&gt;6</a:t>
            </a:r>
            <a:r>
              <a:rPr dirty="0" sz="1200" spc="355">
                <a:latin typeface="Calibri"/>
                <a:cs typeface="Calibri"/>
              </a:rPr>
              <a:t> </a:t>
            </a:r>
            <a:r>
              <a:rPr dirty="0" sz="1200" spc="55">
                <a:latin typeface="Calibri"/>
                <a:cs typeface="Calibri"/>
              </a:rPr>
              <a:t>&lt;/td&gt;&lt;td&gt;53</a:t>
            </a:r>
            <a:r>
              <a:rPr dirty="0" sz="1200" spc="350">
                <a:latin typeface="Calibri"/>
                <a:cs typeface="Calibri"/>
              </a:rPr>
              <a:t> </a:t>
            </a:r>
            <a:r>
              <a:rPr dirty="0" sz="1200" spc="85">
                <a:latin typeface="Calibri"/>
                <a:cs typeface="Calibri"/>
              </a:rPr>
              <a:t>&lt;/td&gt;&lt;/tr&gt;</a:t>
            </a:r>
            <a:endParaRPr sz="12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dirty="0" sz="1200" spc="55">
                <a:latin typeface="Calibri"/>
                <a:cs typeface="Calibri"/>
              </a:rPr>
              <a:t>&lt;tr&gt;&lt;td&gt;Brandenburg</a:t>
            </a:r>
            <a:r>
              <a:rPr dirty="0" sz="1200" spc="350">
                <a:latin typeface="Calibri"/>
                <a:cs typeface="Calibri"/>
              </a:rPr>
              <a:t> </a:t>
            </a:r>
            <a:r>
              <a:rPr dirty="0" sz="1200" spc="60">
                <a:latin typeface="Calibri"/>
                <a:cs typeface="Calibri"/>
              </a:rPr>
              <a:t>&lt;/td&gt;&lt;td&gt;1</a:t>
            </a:r>
            <a:r>
              <a:rPr dirty="0" sz="1200" spc="355">
                <a:latin typeface="Calibri"/>
                <a:cs typeface="Calibri"/>
              </a:rPr>
              <a:t> </a:t>
            </a:r>
            <a:r>
              <a:rPr dirty="0" sz="1200" spc="55">
                <a:latin typeface="Calibri"/>
                <a:cs typeface="Calibri"/>
              </a:rPr>
              <a:t>&lt;/td&gt;&lt;td&gt;27</a:t>
            </a:r>
            <a:r>
              <a:rPr dirty="0" sz="1200" spc="355">
                <a:latin typeface="Calibri"/>
                <a:cs typeface="Calibri"/>
              </a:rPr>
              <a:t> </a:t>
            </a:r>
            <a:r>
              <a:rPr dirty="0" sz="1200" spc="85">
                <a:latin typeface="Calibri"/>
                <a:cs typeface="Calibri"/>
              </a:rPr>
              <a:t>&lt;/td&gt;&lt;/tr&gt;</a:t>
            </a:r>
            <a:endParaRPr sz="12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dirty="0" sz="1200" spc="65">
                <a:latin typeface="Calibri"/>
                <a:cs typeface="Calibri"/>
              </a:rPr>
              <a:t>&lt;tr&gt;&lt;td&gt;Sachsen</a:t>
            </a:r>
            <a:r>
              <a:rPr dirty="0" sz="1200" spc="350">
                <a:latin typeface="Calibri"/>
                <a:cs typeface="Calibri"/>
              </a:rPr>
              <a:t> </a:t>
            </a:r>
            <a:r>
              <a:rPr dirty="0" sz="1200" spc="60">
                <a:latin typeface="Calibri"/>
                <a:cs typeface="Calibri"/>
              </a:rPr>
              <a:t>&lt;/td&gt;&lt;td&gt;3</a:t>
            </a:r>
            <a:r>
              <a:rPr dirty="0" sz="1200" spc="355">
                <a:latin typeface="Calibri"/>
                <a:cs typeface="Calibri"/>
              </a:rPr>
              <a:t> </a:t>
            </a:r>
            <a:r>
              <a:rPr dirty="0" sz="1200" spc="55">
                <a:latin typeface="Calibri"/>
                <a:cs typeface="Calibri"/>
              </a:rPr>
              <a:t>&lt;/td&gt;&lt;td&gt;21</a:t>
            </a:r>
            <a:r>
              <a:rPr dirty="0" sz="1200" spc="355">
                <a:latin typeface="Calibri"/>
                <a:cs typeface="Calibri"/>
              </a:rPr>
              <a:t> </a:t>
            </a:r>
            <a:r>
              <a:rPr dirty="0" sz="1200" spc="85">
                <a:latin typeface="Calibri"/>
                <a:cs typeface="Calibri"/>
              </a:rPr>
              <a:t>&lt;/td&gt;&lt;/tr&gt;</a:t>
            </a:r>
            <a:endParaRPr sz="12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dirty="0" sz="1200" spc="70">
                <a:latin typeface="Calibri"/>
                <a:cs typeface="Calibri"/>
              </a:rPr>
              <a:t>&lt;tr&gt;&lt;td&gt;Sachsen-Anhalt</a:t>
            </a:r>
            <a:r>
              <a:rPr dirty="0" sz="1200" spc="400">
                <a:latin typeface="Calibri"/>
                <a:cs typeface="Calibri"/>
              </a:rPr>
              <a:t> </a:t>
            </a:r>
            <a:r>
              <a:rPr dirty="0" sz="1200" spc="60">
                <a:latin typeface="Calibri"/>
                <a:cs typeface="Calibri"/>
              </a:rPr>
              <a:t>&lt;/td&gt;&lt;td&gt;2</a:t>
            </a:r>
            <a:r>
              <a:rPr dirty="0" sz="1200" spc="400">
                <a:latin typeface="Calibri"/>
                <a:cs typeface="Calibri"/>
              </a:rPr>
              <a:t> </a:t>
            </a:r>
            <a:r>
              <a:rPr dirty="0" sz="1200" spc="50">
                <a:latin typeface="Calibri"/>
                <a:cs typeface="Calibri"/>
              </a:rPr>
              <a:t>&lt;/td&gt;&lt;td&gt;22</a:t>
            </a:r>
            <a:r>
              <a:rPr dirty="0" sz="1200" spc="400">
                <a:latin typeface="Calibri"/>
                <a:cs typeface="Calibri"/>
              </a:rPr>
              <a:t> </a:t>
            </a:r>
            <a:r>
              <a:rPr dirty="0" sz="1200" spc="85">
                <a:latin typeface="Calibri"/>
                <a:cs typeface="Calibri"/>
              </a:rPr>
              <a:t>&lt;/td&gt;&lt;/tr&gt;</a:t>
            </a:r>
            <a:endParaRPr sz="12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dirty="0" sz="1200" spc="100">
                <a:latin typeface="Calibri"/>
                <a:cs typeface="Calibri"/>
              </a:rPr>
              <a:t>&lt;tr&gt;&lt;td&gt;Rheinland-</a:t>
            </a:r>
            <a:r>
              <a:rPr dirty="0" sz="1200" spc="85">
                <a:latin typeface="Calibri"/>
                <a:cs typeface="Calibri"/>
              </a:rPr>
              <a:t>Pfalz</a:t>
            </a:r>
            <a:r>
              <a:rPr dirty="0" sz="1200" spc="360">
                <a:latin typeface="Calibri"/>
                <a:cs typeface="Calibri"/>
              </a:rPr>
              <a:t> </a:t>
            </a:r>
            <a:r>
              <a:rPr dirty="0" sz="1200" spc="60">
                <a:latin typeface="Calibri"/>
                <a:cs typeface="Calibri"/>
              </a:rPr>
              <a:t>&lt;/td&gt;&lt;td&gt;5</a:t>
            </a:r>
            <a:r>
              <a:rPr dirty="0" sz="1200" spc="365">
                <a:latin typeface="Calibri"/>
                <a:cs typeface="Calibri"/>
              </a:rPr>
              <a:t> </a:t>
            </a:r>
            <a:r>
              <a:rPr dirty="0" sz="1200" spc="50">
                <a:latin typeface="Calibri"/>
                <a:cs typeface="Calibri"/>
              </a:rPr>
              <a:t>&lt;/td&gt;&lt;td&gt;17</a:t>
            </a:r>
            <a:r>
              <a:rPr dirty="0" sz="1200" spc="365">
                <a:latin typeface="Calibri"/>
                <a:cs typeface="Calibri"/>
              </a:rPr>
              <a:t> </a:t>
            </a:r>
            <a:r>
              <a:rPr dirty="0" sz="1200" spc="85">
                <a:latin typeface="Calibri"/>
                <a:cs typeface="Calibri"/>
              </a:rPr>
              <a:t>&lt;/td&gt;&lt;/tr&gt;</a:t>
            </a:r>
            <a:endParaRPr sz="12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dirty="0" sz="1200" spc="95">
                <a:latin typeface="Calibri"/>
                <a:cs typeface="Calibri"/>
              </a:rPr>
              <a:t>&lt;tr&gt;&lt;td&gt;Schleswig-Holstein</a:t>
            </a:r>
            <a:r>
              <a:rPr dirty="0" sz="1200" spc="380">
                <a:latin typeface="Calibri"/>
                <a:cs typeface="Calibri"/>
              </a:rPr>
              <a:t> </a:t>
            </a:r>
            <a:r>
              <a:rPr dirty="0" sz="1200" spc="60">
                <a:latin typeface="Calibri"/>
                <a:cs typeface="Calibri"/>
              </a:rPr>
              <a:t>&lt;/td&gt;&lt;td&gt;2</a:t>
            </a:r>
            <a:r>
              <a:rPr dirty="0" sz="1200" spc="385">
                <a:latin typeface="Calibri"/>
                <a:cs typeface="Calibri"/>
              </a:rPr>
              <a:t> </a:t>
            </a:r>
            <a:r>
              <a:rPr dirty="0" sz="1200" spc="50">
                <a:latin typeface="Calibri"/>
                <a:cs typeface="Calibri"/>
              </a:rPr>
              <a:t>&lt;/td&gt;&lt;td&gt;20</a:t>
            </a:r>
            <a:r>
              <a:rPr dirty="0" sz="1200" spc="385">
                <a:latin typeface="Calibri"/>
                <a:cs typeface="Calibri"/>
              </a:rPr>
              <a:t> </a:t>
            </a:r>
            <a:r>
              <a:rPr dirty="0" sz="1200" spc="85">
                <a:latin typeface="Calibri"/>
                <a:cs typeface="Calibri"/>
              </a:rPr>
              <a:t>&lt;/td&gt;&lt;/tr&gt;</a:t>
            </a:r>
            <a:endParaRPr sz="12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dirty="0" sz="1200" spc="45">
                <a:latin typeface="Calibri"/>
                <a:cs typeface="Calibri"/>
              </a:rPr>
              <a:t>&lt;tr&gt;&lt;td&gt;Th</a:t>
            </a:r>
            <a:r>
              <a:rPr dirty="0" sz="1200" spc="-585">
                <a:latin typeface="Calibri"/>
                <a:cs typeface="Calibri"/>
              </a:rPr>
              <a:t>u</a:t>
            </a:r>
            <a:r>
              <a:rPr dirty="0" sz="1200" spc="45">
                <a:latin typeface="Calibri"/>
                <a:cs typeface="Calibri"/>
              </a:rPr>
              <a:t>¨ringen</a:t>
            </a:r>
            <a:r>
              <a:rPr dirty="0" sz="1200" spc="130">
                <a:latin typeface="Calibri"/>
                <a:cs typeface="Calibri"/>
              </a:rPr>
              <a:t>  </a:t>
            </a:r>
            <a:r>
              <a:rPr dirty="0" sz="1200" spc="60">
                <a:latin typeface="Calibri"/>
                <a:cs typeface="Calibri"/>
              </a:rPr>
              <a:t>&lt;/td&gt;&lt;td&gt;2</a:t>
            </a:r>
            <a:r>
              <a:rPr dirty="0" sz="1200" spc="130">
                <a:latin typeface="Calibri"/>
                <a:cs typeface="Calibri"/>
              </a:rPr>
              <a:t>  </a:t>
            </a:r>
            <a:r>
              <a:rPr dirty="0" sz="1200" spc="55">
                <a:latin typeface="Calibri"/>
                <a:cs typeface="Calibri"/>
              </a:rPr>
              <a:t>&lt;/td&gt;&lt;td&gt;20</a:t>
            </a:r>
            <a:r>
              <a:rPr dirty="0" sz="1200" spc="130">
                <a:latin typeface="Calibri"/>
                <a:cs typeface="Calibri"/>
              </a:rPr>
              <a:t>  </a:t>
            </a:r>
            <a:r>
              <a:rPr dirty="0" sz="1200" spc="85">
                <a:latin typeface="Calibri"/>
                <a:cs typeface="Calibri"/>
              </a:rPr>
              <a:t>&lt;/td&gt;&lt;/tr&gt;</a:t>
            </a:r>
            <a:endParaRPr sz="12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dirty="0" sz="1200" spc="80">
                <a:latin typeface="Calibri"/>
                <a:cs typeface="Calibri"/>
              </a:rPr>
              <a:t>&lt;tr&gt;&lt;td&gt;Saarland</a:t>
            </a:r>
            <a:r>
              <a:rPr dirty="0" sz="1200" spc="370">
                <a:latin typeface="Calibri"/>
                <a:cs typeface="Calibri"/>
              </a:rPr>
              <a:t> </a:t>
            </a:r>
            <a:r>
              <a:rPr dirty="0" sz="1200" spc="60">
                <a:latin typeface="Calibri"/>
                <a:cs typeface="Calibri"/>
              </a:rPr>
              <a:t>&lt;/td&gt;&lt;td&gt;1</a:t>
            </a:r>
            <a:r>
              <a:rPr dirty="0" sz="1200" spc="375">
                <a:latin typeface="Calibri"/>
                <a:cs typeface="Calibri"/>
              </a:rPr>
              <a:t> </a:t>
            </a:r>
            <a:r>
              <a:rPr dirty="0" sz="1200" spc="60">
                <a:latin typeface="Calibri"/>
                <a:cs typeface="Calibri"/>
              </a:rPr>
              <a:t>&lt;/td&gt;&lt;td&gt;8</a:t>
            </a:r>
            <a:r>
              <a:rPr dirty="0" sz="1200" spc="375">
                <a:latin typeface="Calibri"/>
                <a:cs typeface="Calibri"/>
              </a:rPr>
              <a:t> </a:t>
            </a:r>
            <a:r>
              <a:rPr dirty="0" sz="1200" spc="85">
                <a:latin typeface="Calibri"/>
                <a:cs typeface="Calibri"/>
              </a:rPr>
              <a:t>&lt;/td&gt;&lt;/tr&gt;</a:t>
            </a:r>
            <a:endParaRPr sz="12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dirty="0" sz="1200">
                <a:latin typeface="Calibri"/>
                <a:cs typeface="Calibri"/>
              </a:rPr>
              <a:t>&lt;tr&gt;&lt;td&gt;Mecklenburg-Vorpommern</a:t>
            </a:r>
            <a:r>
              <a:rPr dirty="0" sz="1200" spc="150">
                <a:latin typeface="Calibri"/>
                <a:cs typeface="Calibri"/>
              </a:rPr>
              <a:t>  </a:t>
            </a:r>
            <a:r>
              <a:rPr dirty="0" sz="1200" spc="60">
                <a:latin typeface="Calibri"/>
                <a:cs typeface="Calibri"/>
              </a:rPr>
              <a:t>&lt;/td&gt;&lt;td&gt;1</a:t>
            </a:r>
            <a:r>
              <a:rPr dirty="0" sz="1200" spc="155">
                <a:latin typeface="Calibri"/>
                <a:cs typeface="Calibri"/>
              </a:rPr>
              <a:t>  </a:t>
            </a:r>
            <a:r>
              <a:rPr dirty="0" sz="1200" spc="60">
                <a:latin typeface="Calibri"/>
                <a:cs typeface="Calibri"/>
              </a:rPr>
              <a:t>&lt;/td&gt;&lt;td&gt;8</a:t>
            </a:r>
            <a:r>
              <a:rPr dirty="0" sz="1200" spc="155">
                <a:latin typeface="Calibri"/>
                <a:cs typeface="Calibri"/>
              </a:rPr>
              <a:t>  </a:t>
            </a:r>
            <a:r>
              <a:rPr dirty="0" sz="1200" spc="85">
                <a:latin typeface="Calibri"/>
                <a:cs typeface="Calibri"/>
              </a:rPr>
              <a:t>&lt;/td&gt;&lt;/tr&gt;</a:t>
            </a:r>
            <a:endParaRPr sz="12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dirty="0" sz="1200">
                <a:latin typeface="Calibri"/>
                <a:cs typeface="Calibri"/>
              </a:rPr>
              <a:t>&lt;tr&gt;&lt;td&gt;Bremen</a:t>
            </a:r>
            <a:r>
              <a:rPr dirty="0" sz="1200" spc="114">
                <a:latin typeface="Calibri"/>
                <a:cs typeface="Calibri"/>
              </a:rPr>
              <a:t>  </a:t>
            </a:r>
            <a:r>
              <a:rPr dirty="0" sz="1200" spc="60">
                <a:latin typeface="Calibri"/>
                <a:cs typeface="Calibri"/>
              </a:rPr>
              <a:t>&lt;/td&gt;&lt;td&gt;2</a:t>
            </a:r>
            <a:r>
              <a:rPr dirty="0" sz="1200" spc="120">
                <a:latin typeface="Calibri"/>
                <a:cs typeface="Calibri"/>
              </a:rPr>
              <a:t>  </a:t>
            </a:r>
            <a:r>
              <a:rPr dirty="0" sz="1200" spc="60">
                <a:latin typeface="Calibri"/>
                <a:cs typeface="Calibri"/>
              </a:rPr>
              <a:t>&lt;/td&gt;&lt;td&gt;0</a:t>
            </a:r>
            <a:r>
              <a:rPr dirty="0" sz="1200" spc="120">
                <a:latin typeface="Calibri"/>
                <a:cs typeface="Calibri"/>
              </a:rPr>
              <a:t>  </a:t>
            </a:r>
            <a:r>
              <a:rPr dirty="0" sz="1200" spc="85">
                <a:latin typeface="Calibri"/>
                <a:cs typeface="Calibri"/>
              </a:rPr>
              <a:t>&lt;/td&gt;&lt;/tr&gt;</a:t>
            </a:r>
            <a:endParaRPr sz="12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dirty="0" sz="1200" spc="105">
                <a:latin typeface="Calibri"/>
                <a:cs typeface="Calibri"/>
              </a:rPr>
              <a:t>&lt;tr&gt;&lt;td&gt;Berlin</a:t>
            </a:r>
            <a:r>
              <a:rPr dirty="0" sz="1200" spc="355">
                <a:latin typeface="Calibri"/>
                <a:cs typeface="Calibri"/>
              </a:rPr>
              <a:t> </a:t>
            </a:r>
            <a:r>
              <a:rPr dirty="0" sz="1200" spc="60">
                <a:latin typeface="Calibri"/>
                <a:cs typeface="Calibri"/>
              </a:rPr>
              <a:t>&lt;/td&gt;&lt;td&gt;1</a:t>
            </a:r>
            <a:r>
              <a:rPr dirty="0" sz="1200" spc="355">
                <a:latin typeface="Calibri"/>
                <a:cs typeface="Calibri"/>
              </a:rPr>
              <a:t> </a:t>
            </a:r>
            <a:r>
              <a:rPr dirty="0" sz="1200" spc="60">
                <a:latin typeface="Calibri"/>
                <a:cs typeface="Calibri"/>
              </a:rPr>
              <a:t>&lt;/td&gt;&lt;td&gt;0</a:t>
            </a:r>
            <a:r>
              <a:rPr dirty="0" sz="1200" spc="355">
                <a:latin typeface="Calibri"/>
                <a:cs typeface="Calibri"/>
              </a:rPr>
              <a:t> </a:t>
            </a:r>
            <a:r>
              <a:rPr dirty="0" sz="1200" spc="85">
                <a:latin typeface="Calibri"/>
                <a:cs typeface="Calibri"/>
              </a:rPr>
              <a:t>&lt;/td&gt;&lt;/tr&gt;</a:t>
            </a:r>
            <a:endParaRPr sz="12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dirty="0" sz="1200">
                <a:latin typeface="Calibri"/>
                <a:cs typeface="Calibri"/>
              </a:rPr>
              <a:t>&lt;tr&gt;&lt;td&gt;Hamburg</a:t>
            </a:r>
            <a:r>
              <a:rPr dirty="0" sz="1200" spc="495">
                <a:latin typeface="Calibri"/>
                <a:cs typeface="Calibri"/>
              </a:rPr>
              <a:t> </a:t>
            </a:r>
            <a:r>
              <a:rPr dirty="0" sz="1200" spc="60">
                <a:latin typeface="Calibri"/>
                <a:cs typeface="Calibri"/>
              </a:rPr>
              <a:t>&lt;/td&gt;&lt;td&gt;1</a:t>
            </a:r>
            <a:r>
              <a:rPr dirty="0" sz="1200" spc="495">
                <a:latin typeface="Calibri"/>
                <a:cs typeface="Calibri"/>
              </a:rPr>
              <a:t> </a:t>
            </a:r>
            <a:r>
              <a:rPr dirty="0" sz="1200" spc="60">
                <a:latin typeface="Calibri"/>
                <a:cs typeface="Calibri"/>
              </a:rPr>
              <a:t>&lt;/td&gt;&lt;td&gt;0</a:t>
            </a:r>
            <a:r>
              <a:rPr dirty="0" sz="1200" spc="495">
                <a:latin typeface="Calibri"/>
                <a:cs typeface="Calibri"/>
              </a:rPr>
              <a:t> </a:t>
            </a:r>
            <a:r>
              <a:rPr dirty="0" sz="1200" spc="85">
                <a:latin typeface="Calibri"/>
                <a:cs typeface="Calibri"/>
              </a:rPr>
              <a:t>&lt;/td&gt;&lt;/tr&gt;</a:t>
            </a:r>
            <a:endParaRPr sz="12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1250"/>
              </a:spcBef>
            </a:pPr>
            <a:endParaRPr sz="12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dirty="0" sz="1200" spc="50">
                <a:latin typeface="Calibri"/>
                <a:cs typeface="Calibri"/>
              </a:rPr>
              <a:t>You</a:t>
            </a:r>
            <a:r>
              <a:rPr dirty="0" sz="1200" spc="14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will</a:t>
            </a:r>
            <a:r>
              <a:rPr dirty="0" sz="1200" spc="14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need</a:t>
            </a:r>
            <a:r>
              <a:rPr dirty="0" sz="1200" spc="13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this</a:t>
            </a:r>
            <a:r>
              <a:rPr dirty="0" sz="1200" spc="14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mechanism</a:t>
            </a:r>
            <a:r>
              <a:rPr dirty="0" sz="1200" spc="14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again</a:t>
            </a:r>
            <a:r>
              <a:rPr dirty="0" sz="1200" spc="14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later</a:t>
            </a:r>
            <a:r>
              <a:rPr dirty="0" sz="1200" spc="13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for</a:t>
            </a:r>
            <a:r>
              <a:rPr dirty="0" sz="1200" spc="14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the</a:t>
            </a:r>
            <a:r>
              <a:rPr dirty="0" sz="1200" spc="135">
                <a:latin typeface="Calibri"/>
                <a:cs typeface="Calibri"/>
              </a:rPr>
              <a:t> </a:t>
            </a:r>
            <a:r>
              <a:rPr dirty="0" sz="1200" spc="-10">
                <a:latin typeface="Calibri"/>
                <a:cs typeface="Calibri"/>
              </a:rPr>
              <a:t>databases.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3" name="object 3" descr="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49530">
              <a:lnSpc>
                <a:spcPts val="1235"/>
              </a:lnSpc>
            </a:pPr>
            <a:fld id="{81D60167-4931-47E6-BA6A-407CBD079E47}" type="slidenum">
              <a:rPr dirty="0" spc="-25"/>
              <a:t>35</a:t>
            </a:fld>
          </a:p>
        </p:txBody>
      </p:sp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5" descr="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49530">
              <a:lnSpc>
                <a:spcPts val="1235"/>
              </a:lnSpc>
            </a:pPr>
            <a:fld id="{81D60167-4931-47E6-BA6A-407CBD079E47}" type="slidenum">
              <a:rPr dirty="0" spc="-25"/>
              <a:t>35</a:t>
            </a:fld>
          </a:p>
        </p:txBody>
      </p:sp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587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dirty="0" spc="250"/>
              <a:t>Chapter</a:t>
            </a:r>
            <a:r>
              <a:rPr dirty="0" spc="400"/>
              <a:t> </a:t>
            </a:r>
            <a:r>
              <a:rPr dirty="0" spc="85"/>
              <a:t>8</a:t>
            </a:r>
          </a:p>
        </p:txBody>
      </p:sp>
      <p:sp>
        <p:nvSpPr>
          <p:cNvPr id="3" name="object 3" descr=""/>
          <p:cNvSpPr txBox="1"/>
          <p:nvPr/>
        </p:nvSpPr>
        <p:spPr>
          <a:xfrm>
            <a:off x="573925" y="2776396"/>
            <a:ext cx="2378075" cy="403225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dirty="0" sz="2450" spc="185" b="1">
                <a:latin typeface="Calibri"/>
                <a:cs typeface="Calibri"/>
              </a:rPr>
              <a:t>Version</a:t>
            </a:r>
            <a:r>
              <a:rPr dirty="0" sz="2450" spc="380" b="1">
                <a:latin typeface="Calibri"/>
                <a:cs typeface="Calibri"/>
              </a:rPr>
              <a:t> </a:t>
            </a:r>
            <a:r>
              <a:rPr dirty="0" sz="2450" spc="155" b="1">
                <a:latin typeface="Calibri"/>
                <a:cs typeface="Calibri"/>
              </a:rPr>
              <a:t>control</a:t>
            </a:r>
            <a:endParaRPr sz="2450">
              <a:latin typeface="Calibri"/>
              <a:cs typeface="Calibri"/>
            </a:endParaRPr>
          </a:p>
        </p:txBody>
      </p:sp>
      <p:sp>
        <p:nvSpPr>
          <p:cNvPr id="4" name="object 4" descr=""/>
          <p:cNvSpPr txBox="1"/>
          <p:nvPr/>
        </p:nvSpPr>
        <p:spPr>
          <a:xfrm>
            <a:off x="573925" y="3822837"/>
            <a:ext cx="6507480" cy="4702810"/>
          </a:xfrm>
          <a:prstGeom prst="rect">
            <a:avLst/>
          </a:prstGeom>
        </p:spPr>
        <p:txBody>
          <a:bodyPr wrap="square" lIns="0" tIns="17145" rIns="0" bIns="0" rtlCol="0" vert="horz">
            <a:spAutoFit/>
          </a:bodyPr>
          <a:lstStyle/>
          <a:p>
            <a:pPr lvl="2" marL="638810" indent="-626110">
              <a:lnSpc>
                <a:spcPct val="100000"/>
              </a:lnSpc>
              <a:spcBef>
                <a:spcPts val="135"/>
              </a:spcBef>
              <a:buFont typeface="Calibri"/>
              <a:buAutoNum type="arabicPeriod"/>
              <a:tabLst>
                <a:tab pos="638810" algn="l"/>
              </a:tabLst>
            </a:pPr>
            <a:r>
              <a:rPr dirty="0" sz="1400" spc="220" b="1">
                <a:latin typeface="Calibri"/>
                <a:cs typeface="Calibri"/>
              </a:rPr>
              <a:t>Why</a:t>
            </a:r>
            <a:r>
              <a:rPr dirty="0" sz="1400" spc="225" b="1">
                <a:latin typeface="Calibri"/>
                <a:cs typeface="Calibri"/>
              </a:rPr>
              <a:t> </a:t>
            </a:r>
            <a:r>
              <a:rPr dirty="0" sz="1400" spc="95" b="1">
                <a:latin typeface="Calibri"/>
                <a:cs typeface="Calibri"/>
              </a:rPr>
              <a:t>version</a:t>
            </a:r>
            <a:r>
              <a:rPr dirty="0" sz="1400" spc="225" b="1">
                <a:latin typeface="Calibri"/>
                <a:cs typeface="Calibri"/>
              </a:rPr>
              <a:t> </a:t>
            </a:r>
            <a:r>
              <a:rPr dirty="0" sz="1400" spc="90" b="1">
                <a:latin typeface="Calibri"/>
                <a:cs typeface="Calibri"/>
              </a:rPr>
              <a:t>control?</a:t>
            </a:r>
            <a:endParaRPr sz="1400">
              <a:latin typeface="Calibri"/>
              <a:cs typeface="Calibri"/>
            </a:endParaRPr>
          </a:p>
          <a:p>
            <a:pPr lvl="2">
              <a:lnSpc>
                <a:spcPct val="100000"/>
              </a:lnSpc>
              <a:spcBef>
                <a:spcPts val="440"/>
              </a:spcBef>
              <a:buFont typeface="Calibri"/>
              <a:buAutoNum type="arabicPeriod"/>
            </a:pPr>
            <a:endParaRPr sz="1400">
              <a:latin typeface="Calibri"/>
              <a:cs typeface="Calibri"/>
            </a:endParaRPr>
          </a:p>
          <a:p>
            <a:pPr algn="just" marL="12700" marR="6350">
              <a:lnSpc>
                <a:spcPct val="100000"/>
              </a:lnSpc>
              <a:spcBef>
                <a:spcPts val="5"/>
              </a:spcBef>
            </a:pPr>
            <a:r>
              <a:rPr dirty="0" sz="1200">
                <a:latin typeface="Calibri"/>
                <a:cs typeface="Calibri"/>
              </a:rPr>
              <a:t>Several</a:t>
            </a:r>
            <a:r>
              <a:rPr dirty="0" sz="1200" spc="19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developers</a:t>
            </a:r>
            <a:r>
              <a:rPr dirty="0" sz="1200" spc="19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work</a:t>
            </a:r>
            <a:r>
              <a:rPr dirty="0" sz="1200" spc="20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together</a:t>
            </a:r>
            <a:r>
              <a:rPr dirty="0" sz="1200" spc="19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on</a:t>
            </a:r>
            <a:r>
              <a:rPr dirty="0" sz="1200" spc="20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large</a:t>
            </a:r>
            <a:r>
              <a:rPr dirty="0" sz="1200" spc="19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software</a:t>
            </a:r>
            <a:r>
              <a:rPr dirty="0" sz="1200" spc="19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projects.</a:t>
            </a:r>
            <a:r>
              <a:rPr dirty="0" sz="1200" spc="125">
                <a:latin typeface="Calibri"/>
                <a:cs typeface="Calibri"/>
              </a:rPr>
              <a:t>  </a:t>
            </a:r>
            <a:r>
              <a:rPr dirty="0" sz="1200">
                <a:latin typeface="Calibri"/>
                <a:cs typeface="Calibri"/>
              </a:rPr>
              <a:t>Where</a:t>
            </a:r>
            <a:r>
              <a:rPr dirty="0" sz="1200" spc="204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over</a:t>
            </a:r>
            <a:r>
              <a:rPr dirty="0" sz="1200" spc="19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100</a:t>
            </a:r>
            <a:r>
              <a:rPr dirty="0" sz="1200" spc="20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source</a:t>
            </a:r>
            <a:r>
              <a:rPr dirty="0" sz="1200" spc="19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files</a:t>
            </a:r>
            <a:r>
              <a:rPr dirty="0" sz="1200" spc="19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have</a:t>
            </a:r>
            <a:r>
              <a:rPr dirty="0" sz="1200" spc="200">
                <a:latin typeface="Calibri"/>
                <a:cs typeface="Calibri"/>
              </a:rPr>
              <a:t> </a:t>
            </a:r>
            <a:r>
              <a:rPr dirty="0" sz="1200" spc="-25">
                <a:latin typeface="Calibri"/>
                <a:cs typeface="Calibri"/>
              </a:rPr>
              <a:t>to </a:t>
            </a:r>
            <a:r>
              <a:rPr dirty="0" sz="1200">
                <a:latin typeface="Calibri"/>
                <a:cs typeface="Calibri"/>
              </a:rPr>
              <a:t>sometimes</a:t>
            </a:r>
            <a:r>
              <a:rPr dirty="0" sz="1200" spc="12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be</a:t>
            </a:r>
            <a:r>
              <a:rPr dirty="0" sz="1200" spc="12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managed</a:t>
            </a:r>
            <a:r>
              <a:rPr dirty="0" sz="1200" spc="12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together.</a:t>
            </a:r>
            <a:r>
              <a:rPr dirty="0" sz="1200" spc="295">
                <a:latin typeface="Calibri"/>
                <a:cs typeface="Calibri"/>
              </a:rPr>
              <a:t> </a:t>
            </a:r>
            <a:r>
              <a:rPr dirty="0" sz="1200" spc="50">
                <a:latin typeface="Calibri"/>
                <a:cs typeface="Calibri"/>
              </a:rPr>
              <a:t>You</a:t>
            </a:r>
            <a:r>
              <a:rPr dirty="0" sz="1200" spc="12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would</a:t>
            </a:r>
            <a:r>
              <a:rPr dirty="0" sz="1200" spc="12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also</a:t>
            </a:r>
            <a:r>
              <a:rPr dirty="0" sz="1200" spc="13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want</a:t>
            </a:r>
            <a:r>
              <a:rPr dirty="0" sz="1200" spc="12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to</a:t>
            </a:r>
            <a:r>
              <a:rPr dirty="0" sz="1200" spc="12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know</a:t>
            </a:r>
            <a:r>
              <a:rPr dirty="0" sz="1200" spc="13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what</a:t>
            </a:r>
            <a:r>
              <a:rPr dirty="0" sz="1200" spc="12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the</a:t>
            </a:r>
            <a:r>
              <a:rPr dirty="0" sz="1200" spc="12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previous</a:t>
            </a:r>
            <a:r>
              <a:rPr dirty="0" sz="1200" spc="13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developer</a:t>
            </a:r>
            <a:r>
              <a:rPr dirty="0" sz="1200" spc="12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did</a:t>
            </a:r>
            <a:r>
              <a:rPr dirty="0" sz="1200" spc="125">
                <a:latin typeface="Calibri"/>
                <a:cs typeface="Calibri"/>
              </a:rPr>
              <a:t> </a:t>
            </a:r>
            <a:r>
              <a:rPr dirty="0" sz="1200" spc="-25">
                <a:latin typeface="Calibri"/>
                <a:cs typeface="Calibri"/>
              </a:rPr>
              <a:t>or </a:t>
            </a:r>
            <a:r>
              <a:rPr dirty="0" sz="1200">
                <a:latin typeface="Calibri"/>
                <a:cs typeface="Calibri"/>
              </a:rPr>
              <a:t>what</a:t>
            </a:r>
            <a:r>
              <a:rPr dirty="0" sz="1200" spc="15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the</a:t>
            </a:r>
            <a:r>
              <a:rPr dirty="0" sz="1200" spc="15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last</a:t>
            </a:r>
            <a:r>
              <a:rPr dirty="0" sz="1200" spc="15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change</a:t>
            </a:r>
            <a:r>
              <a:rPr dirty="0" sz="1200" spc="15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was</a:t>
            </a:r>
            <a:r>
              <a:rPr dirty="0" sz="1200" spc="15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to</a:t>
            </a:r>
            <a:r>
              <a:rPr dirty="0" sz="1200" spc="15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a</a:t>
            </a:r>
            <a:r>
              <a:rPr dirty="0" sz="1200" spc="15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particular</a:t>
            </a:r>
            <a:r>
              <a:rPr dirty="0" sz="1200" spc="155">
                <a:latin typeface="Calibri"/>
                <a:cs typeface="Calibri"/>
              </a:rPr>
              <a:t> </a:t>
            </a:r>
            <a:r>
              <a:rPr dirty="0" sz="1200" spc="-10">
                <a:latin typeface="Calibri"/>
                <a:cs typeface="Calibri"/>
              </a:rPr>
              <a:t>file.</a:t>
            </a:r>
            <a:endParaRPr sz="1200">
              <a:latin typeface="Calibri"/>
              <a:cs typeface="Calibri"/>
            </a:endParaRPr>
          </a:p>
          <a:p>
            <a:pPr algn="just" marL="12700" marR="6350">
              <a:lnSpc>
                <a:spcPct val="100000"/>
              </a:lnSpc>
              <a:spcBef>
                <a:spcPts val="1430"/>
              </a:spcBef>
            </a:pPr>
            <a:r>
              <a:rPr dirty="0" sz="1200" spc="65">
                <a:latin typeface="Calibri"/>
                <a:cs typeface="Calibri"/>
              </a:rPr>
              <a:t>In</a:t>
            </a:r>
            <a:r>
              <a:rPr dirty="0" sz="1200" spc="17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addition,</a:t>
            </a:r>
            <a:r>
              <a:rPr dirty="0" sz="1200" spc="18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there</a:t>
            </a:r>
            <a:r>
              <a:rPr dirty="0" sz="1200" spc="17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is</a:t>
            </a:r>
            <a:r>
              <a:rPr dirty="0" sz="1200" spc="17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always</a:t>
            </a:r>
            <a:r>
              <a:rPr dirty="0" sz="1200" spc="17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a</a:t>
            </a:r>
            <a:r>
              <a:rPr dirty="0" sz="1200" spc="17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test</a:t>
            </a:r>
            <a:r>
              <a:rPr dirty="0" sz="1200" spc="17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manager</a:t>
            </a:r>
            <a:r>
              <a:rPr dirty="0" sz="1200" spc="17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for</a:t>
            </a:r>
            <a:r>
              <a:rPr dirty="0" sz="1200" spc="17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large</a:t>
            </a:r>
            <a:r>
              <a:rPr dirty="0" sz="1200" spc="17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software</a:t>
            </a:r>
            <a:r>
              <a:rPr dirty="0" sz="1200" spc="17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projects.</a:t>
            </a:r>
            <a:r>
              <a:rPr dirty="0" sz="1200" spc="37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Checks</a:t>
            </a:r>
            <a:r>
              <a:rPr dirty="0" sz="1200" spc="17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are</a:t>
            </a:r>
            <a:r>
              <a:rPr dirty="0" sz="1200" spc="17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simplified</a:t>
            </a:r>
            <a:r>
              <a:rPr dirty="0" sz="1200" spc="17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if</a:t>
            </a:r>
            <a:r>
              <a:rPr dirty="0" sz="1200" spc="175">
                <a:latin typeface="Calibri"/>
                <a:cs typeface="Calibri"/>
              </a:rPr>
              <a:t> </a:t>
            </a:r>
            <a:r>
              <a:rPr dirty="0" sz="1200" spc="-25">
                <a:latin typeface="Calibri"/>
                <a:cs typeface="Calibri"/>
              </a:rPr>
              <a:t>one </a:t>
            </a:r>
            <a:r>
              <a:rPr dirty="0" sz="1200">
                <a:latin typeface="Calibri"/>
                <a:cs typeface="Calibri"/>
              </a:rPr>
              <a:t>can</a:t>
            </a:r>
            <a:r>
              <a:rPr dirty="0" sz="1200" spc="10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quickly</a:t>
            </a:r>
            <a:r>
              <a:rPr dirty="0" sz="1200" spc="10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find</a:t>
            </a:r>
            <a:r>
              <a:rPr dirty="0" sz="1200" spc="11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out</a:t>
            </a:r>
            <a:r>
              <a:rPr dirty="0" sz="1200" spc="11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where</a:t>
            </a:r>
            <a:r>
              <a:rPr dirty="0" sz="1200" spc="10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the</a:t>
            </a:r>
            <a:r>
              <a:rPr dirty="0" sz="1200" spc="10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source</a:t>
            </a:r>
            <a:r>
              <a:rPr dirty="0" sz="1200" spc="11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code</a:t>
            </a:r>
            <a:r>
              <a:rPr dirty="0" sz="1200" spc="10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has</a:t>
            </a:r>
            <a:r>
              <a:rPr dirty="0" sz="1200" spc="10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been</a:t>
            </a:r>
            <a:r>
              <a:rPr dirty="0" sz="1200" spc="110">
                <a:latin typeface="Calibri"/>
                <a:cs typeface="Calibri"/>
              </a:rPr>
              <a:t> </a:t>
            </a:r>
            <a:r>
              <a:rPr dirty="0" sz="1200" spc="-10">
                <a:latin typeface="Calibri"/>
                <a:cs typeface="Calibri"/>
              </a:rPr>
              <a:t>changed.</a:t>
            </a:r>
            <a:endParaRPr sz="1200">
              <a:latin typeface="Calibri"/>
              <a:cs typeface="Calibri"/>
            </a:endParaRPr>
          </a:p>
          <a:p>
            <a:pPr algn="just" marL="12700" marR="6350">
              <a:lnSpc>
                <a:spcPct val="100000"/>
              </a:lnSpc>
              <a:spcBef>
                <a:spcPts val="1425"/>
              </a:spcBef>
            </a:pPr>
            <a:r>
              <a:rPr dirty="0" sz="1200">
                <a:latin typeface="Calibri"/>
                <a:cs typeface="Calibri"/>
              </a:rPr>
              <a:t>Because</a:t>
            </a:r>
            <a:r>
              <a:rPr dirty="0" sz="1200" spc="18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of</a:t>
            </a:r>
            <a:r>
              <a:rPr dirty="0" sz="1200" spc="19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the</a:t>
            </a:r>
            <a:r>
              <a:rPr dirty="0" sz="1200" spc="19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large</a:t>
            </a:r>
            <a:r>
              <a:rPr dirty="0" sz="1200" spc="19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number</a:t>
            </a:r>
            <a:r>
              <a:rPr dirty="0" sz="1200" spc="19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of</a:t>
            </a:r>
            <a:r>
              <a:rPr dirty="0" sz="1200" spc="19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different</a:t>
            </a:r>
            <a:r>
              <a:rPr dirty="0" sz="1200" spc="19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tools</a:t>
            </a:r>
            <a:r>
              <a:rPr dirty="0" sz="1200" spc="19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for</a:t>
            </a:r>
            <a:r>
              <a:rPr dirty="0" sz="1200" spc="19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version</a:t>
            </a:r>
            <a:r>
              <a:rPr dirty="0" sz="1200" spc="18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management,</a:t>
            </a:r>
            <a:r>
              <a:rPr dirty="0" sz="1200" spc="21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you</a:t>
            </a:r>
            <a:r>
              <a:rPr dirty="0" sz="1200" spc="19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must</a:t>
            </a:r>
            <a:r>
              <a:rPr dirty="0" sz="1200" spc="19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limit</a:t>
            </a:r>
            <a:r>
              <a:rPr dirty="0" sz="1200" spc="19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yourself</a:t>
            </a:r>
            <a:r>
              <a:rPr dirty="0" sz="1200" spc="190">
                <a:latin typeface="Calibri"/>
                <a:cs typeface="Calibri"/>
              </a:rPr>
              <a:t> </a:t>
            </a:r>
            <a:r>
              <a:rPr dirty="0" sz="1200" spc="-35">
                <a:latin typeface="Calibri"/>
                <a:cs typeface="Calibri"/>
              </a:rPr>
              <a:t>to </a:t>
            </a:r>
            <a:r>
              <a:rPr dirty="0" sz="1200">
                <a:latin typeface="Calibri"/>
                <a:cs typeface="Calibri"/>
              </a:rPr>
              <a:t>the</a:t>
            </a:r>
            <a:r>
              <a:rPr dirty="0" sz="1200" spc="8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most</a:t>
            </a:r>
            <a:r>
              <a:rPr dirty="0" sz="1200" spc="9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common</a:t>
            </a:r>
            <a:r>
              <a:rPr dirty="0" sz="1200" spc="8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method.</a:t>
            </a:r>
            <a:r>
              <a:rPr dirty="0" sz="1200" spc="215">
                <a:latin typeface="Calibri"/>
                <a:cs typeface="Calibri"/>
              </a:rPr>
              <a:t> </a:t>
            </a:r>
            <a:r>
              <a:rPr dirty="0" sz="1200" spc="155">
                <a:latin typeface="Calibri"/>
                <a:cs typeface="Calibri"/>
              </a:rPr>
              <a:t>(=GIT)</a:t>
            </a:r>
            <a:endParaRPr sz="120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12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320"/>
              </a:spcBef>
            </a:pPr>
            <a:endParaRPr sz="1200">
              <a:latin typeface="Calibri"/>
              <a:cs typeface="Calibri"/>
            </a:endParaRPr>
          </a:p>
          <a:p>
            <a:pPr lvl="2" marL="638810" indent="-626110">
              <a:lnSpc>
                <a:spcPct val="100000"/>
              </a:lnSpc>
              <a:buFont typeface="Calibri"/>
              <a:buAutoNum type="arabicPeriod" startAt="2"/>
              <a:tabLst>
                <a:tab pos="638810" algn="l"/>
              </a:tabLst>
            </a:pPr>
            <a:r>
              <a:rPr dirty="0" sz="1400" spc="145" b="1">
                <a:latin typeface="Calibri"/>
                <a:cs typeface="Calibri"/>
              </a:rPr>
              <a:t>Basic</a:t>
            </a:r>
            <a:r>
              <a:rPr dirty="0" sz="1400" spc="225" b="1">
                <a:latin typeface="Calibri"/>
                <a:cs typeface="Calibri"/>
              </a:rPr>
              <a:t> </a:t>
            </a:r>
            <a:r>
              <a:rPr dirty="0" sz="1400" spc="125" b="1">
                <a:latin typeface="Calibri"/>
                <a:cs typeface="Calibri"/>
              </a:rPr>
              <a:t>handling</a:t>
            </a:r>
            <a:r>
              <a:rPr dirty="0" sz="1400" spc="225" b="1">
                <a:latin typeface="Calibri"/>
                <a:cs typeface="Calibri"/>
              </a:rPr>
              <a:t> </a:t>
            </a:r>
            <a:r>
              <a:rPr dirty="0" sz="1400" spc="50" b="1">
                <a:latin typeface="Calibri"/>
                <a:cs typeface="Calibri"/>
              </a:rPr>
              <a:t>of</a:t>
            </a:r>
            <a:r>
              <a:rPr dirty="0" sz="1400" spc="229" b="1">
                <a:latin typeface="Calibri"/>
                <a:cs typeface="Calibri"/>
              </a:rPr>
              <a:t> </a:t>
            </a:r>
            <a:r>
              <a:rPr dirty="0" sz="1400" spc="315" b="1">
                <a:latin typeface="Calibri"/>
                <a:cs typeface="Calibri"/>
              </a:rPr>
              <a:t>GIT</a:t>
            </a:r>
            <a:endParaRPr sz="14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445"/>
              </a:spcBef>
            </a:pPr>
            <a:endParaRPr sz="1400">
              <a:latin typeface="Calibri"/>
              <a:cs typeface="Calibri"/>
            </a:endParaRPr>
          </a:p>
          <a:p>
            <a:pPr algn="just" marL="12700">
              <a:lnSpc>
                <a:spcPct val="100000"/>
              </a:lnSpc>
            </a:pPr>
            <a:r>
              <a:rPr dirty="0" sz="1200" spc="175">
                <a:latin typeface="Calibri"/>
                <a:cs typeface="Calibri"/>
              </a:rPr>
              <a:t>A</a:t>
            </a:r>
            <a:r>
              <a:rPr dirty="0" sz="1200" spc="140">
                <a:latin typeface="Calibri"/>
                <a:cs typeface="Calibri"/>
              </a:rPr>
              <a:t> </a:t>
            </a:r>
            <a:r>
              <a:rPr dirty="0" sz="1200" spc="175">
                <a:latin typeface="Calibri"/>
                <a:cs typeface="Calibri"/>
              </a:rPr>
              <a:t>GIT</a:t>
            </a:r>
            <a:r>
              <a:rPr dirty="0" sz="1200" spc="14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repository</a:t>
            </a:r>
            <a:r>
              <a:rPr dirty="0" sz="1200" spc="14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is</a:t>
            </a:r>
            <a:r>
              <a:rPr dirty="0" sz="1200" spc="14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simply</a:t>
            </a:r>
            <a:r>
              <a:rPr dirty="0" sz="1200" spc="14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replicated</a:t>
            </a:r>
            <a:r>
              <a:rPr dirty="0" sz="1200" spc="14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from</a:t>
            </a:r>
            <a:r>
              <a:rPr dirty="0" sz="1200" spc="14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one</a:t>
            </a:r>
            <a:r>
              <a:rPr dirty="0" sz="1200" spc="14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computer</a:t>
            </a:r>
            <a:r>
              <a:rPr dirty="0" sz="1200" spc="14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to</a:t>
            </a:r>
            <a:r>
              <a:rPr dirty="0" sz="1200" spc="14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the</a:t>
            </a:r>
            <a:r>
              <a:rPr dirty="0" sz="1200" spc="140">
                <a:latin typeface="Calibri"/>
                <a:cs typeface="Calibri"/>
              </a:rPr>
              <a:t> </a:t>
            </a:r>
            <a:r>
              <a:rPr dirty="0" sz="1200" spc="-10">
                <a:latin typeface="Calibri"/>
                <a:cs typeface="Calibri"/>
              </a:rPr>
              <a:t>next.</a:t>
            </a:r>
            <a:endParaRPr sz="1200">
              <a:latin typeface="Calibri"/>
              <a:cs typeface="Calibri"/>
            </a:endParaRPr>
          </a:p>
          <a:p>
            <a:pPr algn="just" marL="12700">
              <a:lnSpc>
                <a:spcPct val="100000"/>
              </a:lnSpc>
              <a:spcBef>
                <a:spcPts val="5"/>
              </a:spcBef>
            </a:pPr>
            <a:r>
              <a:rPr dirty="0" sz="1200" spc="50">
                <a:latin typeface="Calibri"/>
                <a:cs typeface="Calibri"/>
              </a:rPr>
              <a:t>(git</a:t>
            </a:r>
            <a:r>
              <a:rPr dirty="0" sz="1200" spc="13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clone</a:t>
            </a:r>
            <a:r>
              <a:rPr dirty="0" sz="1200" spc="14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of</a:t>
            </a:r>
            <a:r>
              <a:rPr dirty="0" sz="1200" spc="13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github,</a:t>
            </a:r>
            <a:r>
              <a:rPr dirty="0" sz="1200" spc="140">
                <a:latin typeface="Calibri"/>
                <a:cs typeface="Calibri"/>
              </a:rPr>
              <a:t> </a:t>
            </a:r>
            <a:r>
              <a:rPr dirty="0" sz="1200" spc="60">
                <a:latin typeface="Calibri"/>
                <a:cs typeface="Calibri"/>
              </a:rPr>
              <a:t>z.B.</a:t>
            </a:r>
            <a:r>
              <a:rPr dirty="0" sz="1200" spc="13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  <a:hlinkClick r:id="rId2"/>
              </a:rPr>
              <a:t>git</a:t>
            </a:r>
            <a:r>
              <a:rPr dirty="0" sz="1200" spc="145">
                <a:latin typeface="Calibri"/>
                <a:cs typeface="Calibri"/>
                <a:hlinkClick r:id="rId2"/>
              </a:rPr>
              <a:t> </a:t>
            </a:r>
            <a:r>
              <a:rPr dirty="0" sz="1200">
                <a:latin typeface="Calibri"/>
                <a:cs typeface="Calibri"/>
                <a:hlinkClick r:id="rId2"/>
              </a:rPr>
              <a:t>clone</a:t>
            </a:r>
            <a:r>
              <a:rPr dirty="0" sz="1200" spc="140">
                <a:latin typeface="Calibri"/>
                <a:cs typeface="Calibri"/>
                <a:hlinkClick r:id="rId2"/>
              </a:rPr>
              <a:t> </a:t>
            </a:r>
            <a:r>
              <a:rPr dirty="0" sz="1200" spc="40">
                <a:latin typeface="Calibri"/>
                <a:cs typeface="Calibri"/>
                <a:hlinkClick r:id="rId2"/>
              </a:rPr>
              <a:t>https://github.com/FreeRTOS/FreeRTOS.git)</a:t>
            </a:r>
            <a:endParaRPr sz="1200">
              <a:latin typeface="Calibri"/>
              <a:cs typeface="Calibri"/>
            </a:endParaRPr>
          </a:p>
          <a:p>
            <a:pPr algn="just" marL="12700" marR="5080">
              <a:lnSpc>
                <a:spcPct val="100000"/>
              </a:lnSpc>
              <a:spcBef>
                <a:spcPts val="1420"/>
              </a:spcBef>
            </a:pPr>
            <a:r>
              <a:rPr dirty="0" sz="1200" spc="55">
                <a:latin typeface="Calibri"/>
                <a:cs typeface="Calibri"/>
              </a:rPr>
              <a:t>If</a:t>
            </a:r>
            <a:r>
              <a:rPr dirty="0" sz="1200" spc="19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a</a:t>
            </a:r>
            <a:r>
              <a:rPr dirty="0" sz="1200" spc="19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directory</a:t>
            </a:r>
            <a:r>
              <a:rPr dirty="0" sz="1200" spc="19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in</a:t>
            </a:r>
            <a:r>
              <a:rPr dirty="0" sz="1200" spc="19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the</a:t>
            </a:r>
            <a:r>
              <a:rPr dirty="0" sz="1200" spc="19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filesystem</a:t>
            </a:r>
            <a:r>
              <a:rPr dirty="0" sz="1200" spc="19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is</a:t>
            </a:r>
            <a:r>
              <a:rPr dirty="0" sz="1200" spc="19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included</a:t>
            </a:r>
            <a:r>
              <a:rPr dirty="0" sz="1200" spc="19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in</a:t>
            </a:r>
            <a:r>
              <a:rPr dirty="0" sz="1200" spc="195">
                <a:latin typeface="Calibri"/>
                <a:cs typeface="Calibri"/>
              </a:rPr>
              <a:t> </a:t>
            </a:r>
            <a:r>
              <a:rPr dirty="0" sz="1200" spc="135">
                <a:latin typeface="Calibri"/>
                <a:cs typeface="Calibri"/>
              </a:rPr>
              <a:t>GIT,</a:t>
            </a:r>
            <a:r>
              <a:rPr dirty="0" sz="1200" spc="19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you</a:t>
            </a:r>
            <a:r>
              <a:rPr dirty="0" sz="1200" spc="19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can</a:t>
            </a:r>
            <a:r>
              <a:rPr dirty="0" sz="1200" spc="19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check</a:t>
            </a:r>
            <a:r>
              <a:rPr dirty="0" sz="1200" spc="19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this</a:t>
            </a:r>
            <a:r>
              <a:rPr dirty="0" sz="1200" spc="19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with</a:t>
            </a:r>
            <a:r>
              <a:rPr dirty="0" sz="1200" spc="185">
                <a:latin typeface="Calibri"/>
                <a:cs typeface="Calibri"/>
              </a:rPr>
              <a:t> </a:t>
            </a:r>
            <a:r>
              <a:rPr dirty="0" sz="1200" spc="195">
                <a:latin typeface="Calibri"/>
                <a:cs typeface="Calibri"/>
              </a:rPr>
              <a:t>git</a:t>
            </a:r>
            <a:r>
              <a:rPr dirty="0" sz="1200" spc="395">
                <a:latin typeface="Calibri"/>
                <a:cs typeface="Calibri"/>
              </a:rPr>
              <a:t> </a:t>
            </a:r>
            <a:r>
              <a:rPr dirty="0" sz="1200" spc="100">
                <a:latin typeface="Calibri"/>
                <a:cs typeface="Calibri"/>
              </a:rPr>
              <a:t>status.</a:t>
            </a:r>
            <a:r>
              <a:rPr dirty="0" sz="1200" spc="41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Now,</a:t>
            </a:r>
            <a:r>
              <a:rPr dirty="0" sz="1200" spc="210">
                <a:latin typeface="Calibri"/>
                <a:cs typeface="Calibri"/>
              </a:rPr>
              <a:t> </a:t>
            </a:r>
            <a:r>
              <a:rPr dirty="0" sz="1200" spc="-25">
                <a:latin typeface="Calibri"/>
                <a:cs typeface="Calibri"/>
              </a:rPr>
              <a:t>you </a:t>
            </a:r>
            <a:r>
              <a:rPr dirty="0" sz="1200">
                <a:latin typeface="Calibri"/>
                <a:cs typeface="Calibri"/>
              </a:rPr>
              <a:t>will</a:t>
            </a:r>
            <a:r>
              <a:rPr dirty="0" sz="1200" spc="30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differentiate</a:t>
            </a:r>
            <a:r>
              <a:rPr dirty="0" sz="1200" spc="31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between</a:t>
            </a:r>
            <a:r>
              <a:rPr dirty="0" sz="1200" spc="30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the</a:t>
            </a:r>
            <a:r>
              <a:rPr dirty="0" sz="1200" spc="31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local</a:t>
            </a:r>
            <a:r>
              <a:rPr dirty="0" sz="1200" spc="30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handling</a:t>
            </a:r>
            <a:r>
              <a:rPr dirty="0" sz="1200" spc="31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of</a:t>
            </a:r>
            <a:r>
              <a:rPr dirty="0" sz="1200" spc="30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a</a:t>
            </a:r>
            <a:r>
              <a:rPr dirty="0" sz="1200" spc="305">
                <a:latin typeface="Calibri"/>
                <a:cs typeface="Calibri"/>
              </a:rPr>
              <a:t> </a:t>
            </a:r>
            <a:r>
              <a:rPr dirty="0" sz="1200" spc="175">
                <a:latin typeface="Calibri"/>
                <a:cs typeface="Calibri"/>
              </a:rPr>
              <a:t>GIT</a:t>
            </a:r>
            <a:r>
              <a:rPr dirty="0" sz="1200" spc="30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repository</a:t>
            </a:r>
            <a:r>
              <a:rPr dirty="0" sz="1200" spc="31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and</a:t>
            </a:r>
            <a:r>
              <a:rPr dirty="0" sz="1200" spc="31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the</a:t>
            </a:r>
            <a:r>
              <a:rPr dirty="0" sz="1200" spc="30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synchronization</a:t>
            </a:r>
            <a:r>
              <a:rPr dirty="0" sz="1200" spc="31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into</a:t>
            </a:r>
            <a:r>
              <a:rPr dirty="0" sz="1200" spc="305">
                <a:latin typeface="Calibri"/>
                <a:cs typeface="Calibri"/>
              </a:rPr>
              <a:t> </a:t>
            </a:r>
            <a:r>
              <a:rPr dirty="0" sz="1200" spc="-60">
                <a:latin typeface="Calibri"/>
                <a:cs typeface="Calibri"/>
              </a:rPr>
              <a:t>a </a:t>
            </a:r>
            <a:r>
              <a:rPr dirty="0" sz="1200" spc="10">
                <a:latin typeface="Calibri"/>
                <a:cs typeface="Calibri"/>
              </a:rPr>
              <a:t>centralized</a:t>
            </a:r>
            <a:r>
              <a:rPr dirty="0" sz="1200" spc="85">
                <a:latin typeface="Calibri"/>
                <a:cs typeface="Calibri"/>
              </a:rPr>
              <a:t> </a:t>
            </a:r>
            <a:r>
              <a:rPr dirty="0" sz="1200" spc="10">
                <a:latin typeface="Calibri"/>
                <a:cs typeface="Calibri"/>
              </a:rPr>
              <a:t>repository.</a:t>
            </a:r>
            <a:r>
              <a:rPr dirty="0" sz="1200" spc="270">
                <a:latin typeface="Calibri"/>
                <a:cs typeface="Calibri"/>
              </a:rPr>
              <a:t> </a:t>
            </a:r>
            <a:r>
              <a:rPr dirty="0" sz="1200" spc="65">
                <a:latin typeface="Calibri"/>
                <a:cs typeface="Calibri"/>
              </a:rPr>
              <a:t>The</a:t>
            </a:r>
            <a:r>
              <a:rPr dirty="0" sz="1200" spc="90">
                <a:latin typeface="Calibri"/>
                <a:cs typeface="Calibri"/>
              </a:rPr>
              <a:t> </a:t>
            </a:r>
            <a:r>
              <a:rPr dirty="0" sz="1200" spc="10">
                <a:latin typeface="Calibri"/>
                <a:cs typeface="Calibri"/>
              </a:rPr>
              <a:t>Test</a:t>
            </a:r>
            <a:r>
              <a:rPr dirty="0" sz="1200" spc="85">
                <a:latin typeface="Calibri"/>
                <a:cs typeface="Calibri"/>
              </a:rPr>
              <a:t> </a:t>
            </a:r>
            <a:r>
              <a:rPr dirty="0" sz="1200" spc="10">
                <a:latin typeface="Calibri"/>
                <a:cs typeface="Calibri"/>
              </a:rPr>
              <a:t>Manager</a:t>
            </a:r>
            <a:r>
              <a:rPr dirty="0" sz="1200" spc="90">
                <a:latin typeface="Calibri"/>
                <a:cs typeface="Calibri"/>
              </a:rPr>
              <a:t> </a:t>
            </a:r>
            <a:r>
              <a:rPr dirty="0" sz="1200" spc="10">
                <a:latin typeface="Calibri"/>
                <a:cs typeface="Calibri"/>
              </a:rPr>
              <a:t>and</a:t>
            </a:r>
            <a:r>
              <a:rPr dirty="0" sz="1200" spc="90">
                <a:latin typeface="Calibri"/>
                <a:cs typeface="Calibri"/>
              </a:rPr>
              <a:t> </a:t>
            </a:r>
            <a:r>
              <a:rPr dirty="0" sz="1200" spc="10">
                <a:latin typeface="Calibri"/>
                <a:cs typeface="Calibri"/>
              </a:rPr>
              <a:t>Installation</a:t>
            </a:r>
            <a:r>
              <a:rPr dirty="0" sz="1200" spc="85">
                <a:latin typeface="Calibri"/>
                <a:cs typeface="Calibri"/>
              </a:rPr>
              <a:t> </a:t>
            </a:r>
            <a:r>
              <a:rPr dirty="0" sz="1200" spc="10">
                <a:latin typeface="Calibri"/>
                <a:cs typeface="Calibri"/>
              </a:rPr>
              <a:t>Administrator</a:t>
            </a:r>
            <a:r>
              <a:rPr dirty="0" sz="1200" spc="90">
                <a:latin typeface="Calibri"/>
                <a:cs typeface="Calibri"/>
              </a:rPr>
              <a:t> </a:t>
            </a:r>
            <a:r>
              <a:rPr dirty="0" sz="1200" spc="10">
                <a:latin typeface="Calibri"/>
                <a:cs typeface="Calibri"/>
              </a:rPr>
              <a:t>will</a:t>
            </a:r>
            <a:r>
              <a:rPr dirty="0" sz="1200" spc="85">
                <a:latin typeface="Calibri"/>
                <a:cs typeface="Calibri"/>
              </a:rPr>
              <a:t> </a:t>
            </a:r>
            <a:r>
              <a:rPr dirty="0" sz="1200" spc="10">
                <a:latin typeface="Calibri"/>
                <a:cs typeface="Calibri"/>
              </a:rPr>
              <a:t>only</a:t>
            </a:r>
            <a:r>
              <a:rPr dirty="0" sz="1200" spc="90">
                <a:latin typeface="Calibri"/>
                <a:cs typeface="Calibri"/>
              </a:rPr>
              <a:t> </a:t>
            </a:r>
            <a:r>
              <a:rPr dirty="0" sz="1200" spc="10">
                <a:latin typeface="Calibri"/>
                <a:cs typeface="Calibri"/>
              </a:rPr>
              <a:t>have</a:t>
            </a:r>
            <a:r>
              <a:rPr dirty="0" sz="1200" spc="8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access</a:t>
            </a:r>
            <a:r>
              <a:rPr dirty="0" sz="1200" spc="90">
                <a:latin typeface="Calibri"/>
                <a:cs typeface="Calibri"/>
              </a:rPr>
              <a:t> </a:t>
            </a:r>
            <a:r>
              <a:rPr dirty="0" sz="1200" spc="10">
                <a:latin typeface="Calibri"/>
                <a:cs typeface="Calibri"/>
              </a:rPr>
              <a:t>to</a:t>
            </a:r>
            <a:r>
              <a:rPr dirty="0" sz="1200" spc="85">
                <a:latin typeface="Calibri"/>
                <a:cs typeface="Calibri"/>
              </a:rPr>
              <a:t> </a:t>
            </a:r>
            <a:r>
              <a:rPr dirty="0" sz="1200" spc="-25">
                <a:latin typeface="Calibri"/>
                <a:cs typeface="Calibri"/>
              </a:rPr>
              <a:t>the </a:t>
            </a:r>
            <a:r>
              <a:rPr dirty="0" sz="1200">
                <a:latin typeface="Calibri"/>
                <a:cs typeface="Calibri"/>
              </a:rPr>
              <a:t>central</a:t>
            </a:r>
            <a:r>
              <a:rPr dirty="0" sz="1200" spc="175">
                <a:latin typeface="Calibri"/>
                <a:cs typeface="Calibri"/>
              </a:rPr>
              <a:t> </a:t>
            </a:r>
            <a:r>
              <a:rPr dirty="0" sz="1200" spc="-10">
                <a:latin typeface="Calibri"/>
                <a:cs typeface="Calibri"/>
              </a:rPr>
              <a:t>repository.</a:t>
            </a:r>
            <a:endParaRPr sz="1200">
              <a:latin typeface="Calibri"/>
              <a:cs typeface="Calibri"/>
            </a:endParaRPr>
          </a:p>
          <a:p>
            <a:pPr algn="just" marL="12700">
              <a:lnSpc>
                <a:spcPct val="100000"/>
              </a:lnSpc>
              <a:spcBef>
                <a:spcPts val="1435"/>
              </a:spcBef>
            </a:pPr>
            <a:r>
              <a:rPr dirty="0" sz="1200" spc="175">
                <a:latin typeface="Calibri"/>
                <a:cs typeface="Calibri"/>
              </a:rPr>
              <a:t>A </a:t>
            </a:r>
            <a:r>
              <a:rPr dirty="0" sz="1200">
                <a:latin typeface="Calibri"/>
                <a:cs typeface="Calibri"/>
              </a:rPr>
              <a:t>good</a:t>
            </a:r>
            <a:r>
              <a:rPr dirty="0" sz="1200" spc="17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learning</a:t>
            </a:r>
            <a:r>
              <a:rPr dirty="0" sz="1200" spc="18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platform</a:t>
            </a:r>
            <a:r>
              <a:rPr dirty="0" sz="1200" spc="18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for</a:t>
            </a:r>
            <a:r>
              <a:rPr dirty="0" sz="1200" spc="18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using</a:t>
            </a:r>
            <a:r>
              <a:rPr dirty="0" sz="1200" spc="175">
                <a:latin typeface="Calibri"/>
                <a:cs typeface="Calibri"/>
              </a:rPr>
              <a:t> GIT </a:t>
            </a:r>
            <a:r>
              <a:rPr dirty="0" sz="1200">
                <a:latin typeface="Calibri"/>
                <a:cs typeface="Calibri"/>
              </a:rPr>
              <a:t>is:</a:t>
            </a:r>
            <a:r>
              <a:rPr dirty="0" sz="1200" spc="335">
                <a:latin typeface="Calibri"/>
                <a:cs typeface="Calibri"/>
              </a:rPr>
              <a:t> </a:t>
            </a:r>
            <a:r>
              <a:rPr dirty="0" sz="1200" spc="-10">
                <a:latin typeface="Calibri"/>
                <a:cs typeface="Calibri"/>
                <a:hlinkClick r:id="rId3"/>
              </a:rPr>
              <a:t>https://www.w3schools.com/git/default.asp</a:t>
            </a:r>
            <a:endParaRPr sz="12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 txBox="1"/>
          <p:nvPr/>
        </p:nvSpPr>
        <p:spPr>
          <a:xfrm>
            <a:off x="573925" y="411350"/>
            <a:ext cx="871219" cy="207645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200" spc="160" i="1">
                <a:latin typeface="Calibri"/>
                <a:cs typeface="Calibri"/>
              </a:rPr>
              <a:t>CONTENTS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3" name="object 3" descr=""/>
          <p:cNvSpPr txBox="1"/>
          <p:nvPr/>
        </p:nvSpPr>
        <p:spPr>
          <a:xfrm>
            <a:off x="6210349" y="411350"/>
            <a:ext cx="871219" cy="207645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200" spc="160" i="1">
                <a:latin typeface="Calibri"/>
                <a:cs typeface="Calibri"/>
              </a:rPr>
              <a:t>CONTENTS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4" name="object 4" descr=""/>
          <p:cNvSpPr/>
          <p:nvPr/>
        </p:nvSpPr>
        <p:spPr>
          <a:xfrm>
            <a:off x="586625" y="633450"/>
            <a:ext cx="6480175" cy="0"/>
          </a:xfrm>
          <a:custGeom>
            <a:avLst/>
            <a:gdLst/>
            <a:ahLst/>
            <a:cxnLst/>
            <a:rect l="l" t="t" r="r" b="b"/>
            <a:pathLst>
              <a:path w="6480175" h="0">
                <a:moveTo>
                  <a:pt x="0" y="0"/>
                </a:moveTo>
                <a:lnTo>
                  <a:pt x="6479997" y="0"/>
                </a:lnTo>
              </a:path>
            </a:pathLst>
          </a:custGeom>
          <a:ln w="505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" name="object 5" descr=""/>
          <p:cNvSpPr txBox="1"/>
          <p:nvPr/>
        </p:nvSpPr>
        <p:spPr>
          <a:xfrm>
            <a:off x="573925" y="934527"/>
            <a:ext cx="6506845" cy="886460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algn="r" lvl="2" marL="476250" marR="6350" indent="-476250">
              <a:lnSpc>
                <a:spcPct val="100000"/>
              </a:lnSpc>
              <a:spcBef>
                <a:spcPts val="95"/>
              </a:spcBef>
              <a:buAutoNum type="arabicPeriod"/>
              <a:tabLst>
                <a:tab pos="476250" algn="l"/>
                <a:tab pos="5765165" algn="l"/>
              </a:tabLst>
            </a:pPr>
            <a:r>
              <a:rPr dirty="0" sz="1200">
                <a:latin typeface="Calibri"/>
                <a:cs typeface="Calibri"/>
                <a:hlinkClick r:id="rId2" action="ppaction://hlinksldjump"/>
              </a:rPr>
              <a:t>Server</a:t>
            </a:r>
            <a:r>
              <a:rPr dirty="0" sz="1200" spc="125">
                <a:latin typeface="Calibri"/>
                <a:cs typeface="Calibri"/>
                <a:hlinkClick r:id="rId2" action="ppaction://hlinksldjump"/>
              </a:rPr>
              <a:t> </a:t>
            </a:r>
            <a:r>
              <a:rPr dirty="0" sz="1200">
                <a:latin typeface="Calibri"/>
                <a:cs typeface="Calibri"/>
                <a:hlinkClick r:id="rId2" action="ppaction://hlinksldjump"/>
              </a:rPr>
              <a:t>side</a:t>
            </a:r>
            <a:r>
              <a:rPr dirty="0" sz="1200" spc="130">
                <a:latin typeface="Calibri"/>
                <a:cs typeface="Calibri"/>
                <a:hlinkClick r:id="rId2" action="ppaction://hlinksldjump"/>
              </a:rPr>
              <a:t> </a:t>
            </a:r>
            <a:r>
              <a:rPr dirty="0" sz="1200">
                <a:latin typeface="Calibri"/>
                <a:cs typeface="Calibri"/>
                <a:hlinkClick r:id="rId2" action="ppaction://hlinksldjump"/>
              </a:rPr>
              <a:t>includes</a:t>
            </a:r>
            <a:r>
              <a:rPr dirty="0" sz="1200" spc="28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.</a:t>
            </a:r>
            <a:r>
              <a:rPr dirty="0" sz="1200" spc="35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.</a:t>
            </a:r>
            <a:r>
              <a:rPr dirty="0" sz="1200" spc="35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.</a:t>
            </a:r>
            <a:r>
              <a:rPr dirty="0" sz="1200" spc="35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.</a:t>
            </a:r>
            <a:r>
              <a:rPr dirty="0" sz="1200" spc="35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.</a:t>
            </a:r>
            <a:r>
              <a:rPr dirty="0" sz="1200" spc="35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.</a:t>
            </a:r>
            <a:r>
              <a:rPr dirty="0" sz="1200" spc="35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.</a:t>
            </a:r>
            <a:r>
              <a:rPr dirty="0" sz="1200" spc="35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.</a:t>
            </a:r>
            <a:r>
              <a:rPr dirty="0" sz="1200" spc="35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.</a:t>
            </a:r>
            <a:r>
              <a:rPr dirty="0" sz="1200" spc="35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.</a:t>
            </a:r>
            <a:r>
              <a:rPr dirty="0" sz="1200" spc="35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.</a:t>
            </a:r>
            <a:r>
              <a:rPr dirty="0" sz="1200" spc="35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.</a:t>
            </a:r>
            <a:r>
              <a:rPr dirty="0" sz="1200" spc="35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.</a:t>
            </a:r>
            <a:r>
              <a:rPr dirty="0" sz="1200" spc="35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.</a:t>
            </a:r>
            <a:r>
              <a:rPr dirty="0" sz="1200" spc="35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.</a:t>
            </a:r>
            <a:r>
              <a:rPr dirty="0" sz="1200" spc="35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.</a:t>
            </a:r>
            <a:r>
              <a:rPr dirty="0" sz="1200" spc="35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.</a:t>
            </a:r>
            <a:r>
              <a:rPr dirty="0" sz="1200" spc="35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.</a:t>
            </a:r>
            <a:r>
              <a:rPr dirty="0" sz="1200" spc="35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.</a:t>
            </a:r>
            <a:r>
              <a:rPr dirty="0" sz="1200" spc="35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.</a:t>
            </a:r>
            <a:r>
              <a:rPr dirty="0" sz="1200" spc="35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.</a:t>
            </a:r>
            <a:r>
              <a:rPr dirty="0" sz="1200" spc="35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.</a:t>
            </a:r>
            <a:r>
              <a:rPr dirty="0" sz="1200" spc="35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.</a:t>
            </a:r>
            <a:r>
              <a:rPr dirty="0" sz="1200" spc="35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.</a:t>
            </a:r>
            <a:r>
              <a:rPr dirty="0" sz="1200" spc="35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.</a:t>
            </a:r>
            <a:r>
              <a:rPr dirty="0" sz="1200" spc="35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.</a:t>
            </a:r>
            <a:r>
              <a:rPr dirty="0" sz="1200" spc="35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.</a:t>
            </a:r>
            <a:r>
              <a:rPr dirty="0" sz="1200" spc="35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.</a:t>
            </a:r>
            <a:r>
              <a:rPr dirty="0" sz="1200" spc="35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.</a:t>
            </a:r>
            <a:r>
              <a:rPr dirty="0" sz="1200" spc="35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.</a:t>
            </a:r>
            <a:r>
              <a:rPr dirty="0" sz="1200" spc="35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.</a:t>
            </a:r>
            <a:r>
              <a:rPr dirty="0" sz="1200" spc="35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.</a:t>
            </a:r>
            <a:r>
              <a:rPr dirty="0" sz="1200" spc="350">
                <a:latin typeface="Calibri"/>
                <a:cs typeface="Calibri"/>
              </a:rPr>
              <a:t> </a:t>
            </a:r>
            <a:r>
              <a:rPr dirty="0" sz="1200" spc="-50">
                <a:latin typeface="Calibri"/>
                <a:cs typeface="Calibri"/>
              </a:rPr>
              <a:t>.</a:t>
            </a:r>
            <a:r>
              <a:rPr dirty="0" sz="1200">
                <a:latin typeface="Calibri"/>
                <a:cs typeface="Calibri"/>
              </a:rPr>
              <a:t>	</a:t>
            </a:r>
            <a:r>
              <a:rPr dirty="0" sz="1200" spc="-25">
                <a:latin typeface="Calibri"/>
                <a:cs typeface="Calibri"/>
              </a:rPr>
              <a:t>96</a:t>
            </a:r>
            <a:endParaRPr sz="1200">
              <a:latin typeface="Calibri"/>
              <a:cs typeface="Calibri"/>
            </a:endParaRPr>
          </a:p>
          <a:p>
            <a:pPr algn="r" lvl="2" marL="476250" marR="6350" indent="-476250">
              <a:lnSpc>
                <a:spcPct val="100000"/>
              </a:lnSpc>
              <a:spcBef>
                <a:spcPts val="1420"/>
              </a:spcBef>
              <a:buAutoNum type="arabicPeriod"/>
              <a:tabLst>
                <a:tab pos="476250" algn="l"/>
                <a:tab pos="5765800" algn="l"/>
              </a:tabLst>
            </a:pPr>
            <a:r>
              <a:rPr dirty="0" sz="1200">
                <a:latin typeface="Calibri"/>
                <a:cs typeface="Calibri"/>
                <a:hlinkClick r:id="rId2" action="ppaction://hlinksldjump"/>
              </a:rPr>
              <a:t>Common</a:t>
            </a:r>
            <a:r>
              <a:rPr dirty="0" sz="1200" spc="125">
                <a:latin typeface="Calibri"/>
                <a:cs typeface="Calibri"/>
                <a:hlinkClick r:id="rId2" action="ppaction://hlinksldjump"/>
              </a:rPr>
              <a:t> </a:t>
            </a:r>
            <a:r>
              <a:rPr dirty="0" sz="1200">
                <a:latin typeface="Calibri"/>
                <a:cs typeface="Calibri"/>
                <a:hlinkClick r:id="rId2" action="ppaction://hlinksldjump"/>
              </a:rPr>
              <a:t>gateway</a:t>
            </a:r>
            <a:r>
              <a:rPr dirty="0" sz="1200" spc="130">
                <a:latin typeface="Calibri"/>
                <a:cs typeface="Calibri"/>
                <a:hlinkClick r:id="rId2" action="ppaction://hlinksldjump"/>
              </a:rPr>
              <a:t> </a:t>
            </a:r>
            <a:r>
              <a:rPr dirty="0" sz="1200">
                <a:latin typeface="Calibri"/>
                <a:cs typeface="Calibri"/>
                <a:hlinkClick r:id="rId2" action="ppaction://hlinksldjump"/>
              </a:rPr>
              <a:t>interface</a:t>
            </a:r>
            <a:r>
              <a:rPr dirty="0" sz="1200" spc="11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.</a:t>
            </a:r>
            <a:r>
              <a:rPr dirty="0" sz="1200" spc="35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.</a:t>
            </a:r>
            <a:r>
              <a:rPr dirty="0" sz="1200" spc="35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.</a:t>
            </a:r>
            <a:r>
              <a:rPr dirty="0" sz="1200" spc="35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.</a:t>
            </a:r>
            <a:r>
              <a:rPr dirty="0" sz="1200" spc="35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.</a:t>
            </a:r>
            <a:r>
              <a:rPr dirty="0" sz="1200" spc="35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.</a:t>
            </a:r>
            <a:r>
              <a:rPr dirty="0" sz="1200" spc="35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.</a:t>
            </a:r>
            <a:r>
              <a:rPr dirty="0" sz="1200" spc="35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.</a:t>
            </a:r>
            <a:r>
              <a:rPr dirty="0" sz="1200" spc="35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.</a:t>
            </a:r>
            <a:r>
              <a:rPr dirty="0" sz="1200" spc="35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.</a:t>
            </a:r>
            <a:r>
              <a:rPr dirty="0" sz="1200" spc="35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.</a:t>
            </a:r>
            <a:r>
              <a:rPr dirty="0" sz="1200" spc="35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.</a:t>
            </a:r>
            <a:r>
              <a:rPr dirty="0" sz="1200" spc="35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.</a:t>
            </a:r>
            <a:r>
              <a:rPr dirty="0" sz="1200" spc="35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.</a:t>
            </a:r>
            <a:r>
              <a:rPr dirty="0" sz="1200" spc="35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.</a:t>
            </a:r>
            <a:r>
              <a:rPr dirty="0" sz="1200" spc="35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.</a:t>
            </a:r>
            <a:r>
              <a:rPr dirty="0" sz="1200" spc="35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.</a:t>
            </a:r>
            <a:r>
              <a:rPr dirty="0" sz="1200" spc="35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.</a:t>
            </a:r>
            <a:r>
              <a:rPr dirty="0" sz="1200" spc="35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.</a:t>
            </a:r>
            <a:r>
              <a:rPr dirty="0" sz="1200" spc="35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.</a:t>
            </a:r>
            <a:r>
              <a:rPr dirty="0" sz="1200" spc="35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.</a:t>
            </a:r>
            <a:r>
              <a:rPr dirty="0" sz="1200" spc="35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.</a:t>
            </a:r>
            <a:r>
              <a:rPr dirty="0" sz="1200" spc="35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.</a:t>
            </a:r>
            <a:r>
              <a:rPr dirty="0" sz="1200" spc="35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.</a:t>
            </a:r>
            <a:r>
              <a:rPr dirty="0" sz="1200" spc="35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.</a:t>
            </a:r>
            <a:r>
              <a:rPr dirty="0" sz="1200" spc="35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.</a:t>
            </a:r>
            <a:r>
              <a:rPr dirty="0" sz="1200" spc="35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.</a:t>
            </a:r>
            <a:r>
              <a:rPr dirty="0" sz="1200" spc="35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.</a:t>
            </a:r>
            <a:r>
              <a:rPr dirty="0" sz="1200" spc="355">
                <a:latin typeface="Calibri"/>
                <a:cs typeface="Calibri"/>
              </a:rPr>
              <a:t> </a:t>
            </a:r>
            <a:r>
              <a:rPr dirty="0" sz="1200" spc="-50">
                <a:latin typeface="Calibri"/>
                <a:cs typeface="Calibri"/>
              </a:rPr>
              <a:t>.</a:t>
            </a:r>
            <a:r>
              <a:rPr dirty="0" sz="1200">
                <a:latin typeface="Calibri"/>
                <a:cs typeface="Calibri"/>
              </a:rPr>
              <a:t>	</a:t>
            </a:r>
            <a:r>
              <a:rPr dirty="0" sz="1200" spc="-25">
                <a:latin typeface="Calibri"/>
                <a:cs typeface="Calibri"/>
              </a:rPr>
              <a:t>96</a:t>
            </a:r>
            <a:endParaRPr sz="1200">
              <a:latin typeface="Calibri"/>
              <a:cs typeface="Calibri"/>
            </a:endParaRPr>
          </a:p>
          <a:p>
            <a:pPr algn="r" lvl="1" marL="341630" marR="6350" indent="-341630">
              <a:lnSpc>
                <a:spcPct val="100000"/>
              </a:lnSpc>
              <a:spcBef>
                <a:spcPts val="1425"/>
              </a:spcBef>
              <a:buAutoNum type="arabicPeriod" startAt="5"/>
              <a:tabLst>
                <a:tab pos="341630" algn="l"/>
                <a:tab pos="6107430" algn="l"/>
              </a:tabLst>
            </a:pPr>
            <a:r>
              <a:rPr dirty="0" sz="1200">
                <a:latin typeface="Calibri"/>
                <a:cs typeface="Calibri"/>
                <a:hlinkClick r:id="rId3" action="ppaction://hlinksldjump"/>
              </a:rPr>
              <a:t>Active</a:t>
            </a:r>
            <a:r>
              <a:rPr dirty="0" sz="1200" spc="125">
                <a:latin typeface="Calibri"/>
                <a:cs typeface="Calibri"/>
                <a:hlinkClick r:id="rId3" action="ppaction://hlinksldjump"/>
              </a:rPr>
              <a:t> </a:t>
            </a:r>
            <a:r>
              <a:rPr dirty="0" sz="1200">
                <a:latin typeface="Calibri"/>
                <a:cs typeface="Calibri"/>
                <a:hlinkClick r:id="rId3" action="ppaction://hlinksldjump"/>
              </a:rPr>
              <a:t>websites</a:t>
            </a:r>
            <a:r>
              <a:rPr dirty="0" sz="1200" spc="130">
                <a:latin typeface="Calibri"/>
                <a:cs typeface="Calibri"/>
                <a:hlinkClick r:id="rId3" action="ppaction://hlinksldjump"/>
              </a:rPr>
              <a:t> </a:t>
            </a:r>
            <a:r>
              <a:rPr dirty="0" sz="1200">
                <a:latin typeface="Calibri"/>
                <a:cs typeface="Calibri"/>
                <a:hlinkClick r:id="rId3" action="ppaction://hlinksldjump"/>
              </a:rPr>
              <a:t>and</a:t>
            </a:r>
            <a:r>
              <a:rPr dirty="0" sz="1200" spc="135">
                <a:latin typeface="Calibri"/>
                <a:cs typeface="Calibri"/>
                <a:hlinkClick r:id="rId3" action="ppaction://hlinksldjump"/>
              </a:rPr>
              <a:t> </a:t>
            </a:r>
            <a:r>
              <a:rPr dirty="0" sz="1200">
                <a:latin typeface="Calibri"/>
                <a:cs typeface="Calibri"/>
                <a:hlinkClick r:id="rId3" action="ppaction://hlinksldjump"/>
              </a:rPr>
              <a:t>forms</a:t>
            </a:r>
            <a:r>
              <a:rPr dirty="0" sz="1200" spc="210">
                <a:latin typeface="Calibri"/>
                <a:cs typeface="Calibri"/>
              </a:rPr>
              <a:t>  </a:t>
            </a:r>
            <a:r>
              <a:rPr dirty="0" sz="1200">
                <a:latin typeface="Calibri"/>
                <a:cs typeface="Calibri"/>
              </a:rPr>
              <a:t>.</a:t>
            </a:r>
            <a:r>
              <a:rPr dirty="0" sz="1200" spc="35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.</a:t>
            </a:r>
            <a:r>
              <a:rPr dirty="0" sz="1200" spc="35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.</a:t>
            </a:r>
            <a:r>
              <a:rPr dirty="0" sz="1200" spc="35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.</a:t>
            </a:r>
            <a:r>
              <a:rPr dirty="0" sz="1200" spc="35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.</a:t>
            </a:r>
            <a:r>
              <a:rPr dirty="0" sz="1200" spc="35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.</a:t>
            </a:r>
            <a:r>
              <a:rPr dirty="0" sz="1200" spc="35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.</a:t>
            </a:r>
            <a:r>
              <a:rPr dirty="0" sz="1200" spc="35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.</a:t>
            </a:r>
            <a:r>
              <a:rPr dirty="0" sz="1200" spc="35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.</a:t>
            </a:r>
            <a:r>
              <a:rPr dirty="0" sz="1200" spc="35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.</a:t>
            </a:r>
            <a:r>
              <a:rPr dirty="0" sz="1200" spc="35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.</a:t>
            </a:r>
            <a:r>
              <a:rPr dirty="0" sz="1200" spc="35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.</a:t>
            </a:r>
            <a:r>
              <a:rPr dirty="0" sz="1200" spc="35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.</a:t>
            </a:r>
            <a:r>
              <a:rPr dirty="0" sz="1200" spc="35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.</a:t>
            </a:r>
            <a:r>
              <a:rPr dirty="0" sz="1200" spc="35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.</a:t>
            </a:r>
            <a:r>
              <a:rPr dirty="0" sz="1200" spc="35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.</a:t>
            </a:r>
            <a:r>
              <a:rPr dirty="0" sz="1200" spc="35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.</a:t>
            </a:r>
            <a:r>
              <a:rPr dirty="0" sz="1200" spc="35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.</a:t>
            </a:r>
            <a:r>
              <a:rPr dirty="0" sz="1200" spc="35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.</a:t>
            </a:r>
            <a:r>
              <a:rPr dirty="0" sz="1200" spc="35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.</a:t>
            </a:r>
            <a:r>
              <a:rPr dirty="0" sz="1200" spc="35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.</a:t>
            </a:r>
            <a:r>
              <a:rPr dirty="0" sz="1200" spc="35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.</a:t>
            </a:r>
            <a:r>
              <a:rPr dirty="0" sz="1200" spc="35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.</a:t>
            </a:r>
            <a:r>
              <a:rPr dirty="0" sz="1200" spc="35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.</a:t>
            </a:r>
            <a:r>
              <a:rPr dirty="0" sz="1200" spc="35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.</a:t>
            </a:r>
            <a:r>
              <a:rPr dirty="0" sz="1200" spc="35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.</a:t>
            </a:r>
            <a:r>
              <a:rPr dirty="0" sz="1200" spc="35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.</a:t>
            </a:r>
            <a:r>
              <a:rPr dirty="0" sz="1200" spc="35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.</a:t>
            </a:r>
            <a:r>
              <a:rPr dirty="0" sz="1200" spc="35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.</a:t>
            </a:r>
            <a:r>
              <a:rPr dirty="0" sz="1200" spc="35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.</a:t>
            </a:r>
            <a:r>
              <a:rPr dirty="0" sz="1200" spc="35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.</a:t>
            </a:r>
            <a:r>
              <a:rPr dirty="0" sz="1200" spc="35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.</a:t>
            </a:r>
            <a:r>
              <a:rPr dirty="0" sz="1200" spc="350">
                <a:latin typeface="Calibri"/>
                <a:cs typeface="Calibri"/>
              </a:rPr>
              <a:t> </a:t>
            </a:r>
            <a:r>
              <a:rPr dirty="0" sz="1200" spc="-50">
                <a:latin typeface="Calibri"/>
                <a:cs typeface="Calibri"/>
              </a:rPr>
              <a:t>.</a:t>
            </a:r>
            <a:r>
              <a:rPr dirty="0" sz="1200">
                <a:latin typeface="Calibri"/>
                <a:cs typeface="Calibri"/>
              </a:rPr>
              <a:t>	</a:t>
            </a:r>
            <a:r>
              <a:rPr dirty="0" sz="1200" spc="-25">
                <a:latin typeface="Calibri"/>
                <a:cs typeface="Calibri"/>
              </a:rPr>
              <a:t>97</a:t>
            </a:r>
            <a:endParaRPr sz="1200">
              <a:latin typeface="Calibri"/>
              <a:cs typeface="Calibri"/>
            </a:endParaRPr>
          </a:p>
          <a:p>
            <a:pPr algn="r" lvl="1" marL="341630" marR="5080" indent="-341630">
              <a:lnSpc>
                <a:spcPct val="100000"/>
              </a:lnSpc>
              <a:spcBef>
                <a:spcPts val="1420"/>
              </a:spcBef>
              <a:buAutoNum type="arabicPeriod" startAt="5"/>
              <a:tabLst>
                <a:tab pos="341630" algn="l"/>
                <a:tab pos="6108065" algn="l"/>
              </a:tabLst>
            </a:pPr>
            <a:r>
              <a:rPr dirty="0" sz="1200" spc="160">
                <a:latin typeface="Calibri"/>
                <a:cs typeface="Calibri"/>
                <a:hlinkClick r:id="rId3" action="ppaction://hlinksldjump"/>
              </a:rPr>
              <a:t>HTML</a:t>
            </a:r>
            <a:r>
              <a:rPr dirty="0" sz="1200" spc="130">
                <a:latin typeface="Calibri"/>
                <a:cs typeface="Calibri"/>
                <a:hlinkClick r:id="rId3" action="ppaction://hlinksldjump"/>
              </a:rPr>
              <a:t> </a:t>
            </a:r>
            <a:r>
              <a:rPr dirty="0" sz="1200">
                <a:latin typeface="Calibri"/>
                <a:cs typeface="Calibri"/>
                <a:hlinkClick r:id="rId3" action="ppaction://hlinksldjump"/>
              </a:rPr>
              <a:t>generator</a:t>
            </a:r>
            <a:r>
              <a:rPr dirty="0" sz="1200" spc="229">
                <a:latin typeface="Calibri"/>
                <a:cs typeface="Calibri"/>
              </a:rPr>
              <a:t>  </a:t>
            </a:r>
            <a:r>
              <a:rPr dirty="0" sz="1200">
                <a:latin typeface="Calibri"/>
                <a:cs typeface="Calibri"/>
              </a:rPr>
              <a:t>.</a:t>
            </a:r>
            <a:r>
              <a:rPr dirty="0" sz="1200" spc="35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.</a:t>
            </a:r>
            <a:r>
              <a:rPr dirty="0" sz="1200" spc="35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.</a:t>
            </a:r>
            <a:r>
              <a:rPr dirty="0" sz="1200" spc="34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.</a:t>
            </a:r>
            <a:r>
              <a:rPr dirty="0" sz="1200" spc="35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.</a:t>
            </a:r>
            <a:r>
              <a:rPr dirty="0" sz="1200" spc="35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.</a:t>
            </a:r>
            <a:r>
              <a:rPr dirty="0" sz="1200" spc="35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.</a:t>
            </a:r>
            <a:r>
              <a:rPr dirty="0" sz="1200" spc="35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.</a:t>
            </a:r>
            <a:r>
              <a:rPr dirty="0" sz="1200" spc="34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.</a:t>
            </a:r>
            <a:r>
              <a:rPr dirty="0" sz="1200" spc="35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.</a:t>
            </a:r>
            <a:r>
              <a:rPr dirty="0" sz="1200" spc="35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.</a:t>
            </a:r>
            <a:r>
              <a:rPr dirty="0" sz="1200" spc="35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.</a:t>
            </a:r>
            <a:r>
              <a:rPr dirty="0" sz="1200" spc="35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.</a:t>
            </a:r>
            <a:r>
              <a:rPr dirty="0" sz="1200" spc="34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.</a:t>
            </a:r>
            <a:r>
              <a:rPr dirty="0" sz="1200" spc="35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.</a:t>
            </a:r>
            <a:r>
              <a:rPr dirty="0" sz="1200" spc="35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.</a:t>
            </a:r>
            <a:r>
              <a:rPr dirty="0" sz="1200" spc="35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.</a:t>
            </a:r>
            <a:r>
              <a:rPr dirty="0" sz="1200" spc="34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.</a:t>
            </a:r>
            <a:r>
              <a:rPr dirty="0" sz="1200" spc="35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.</a:t>
            </a:r>
            <a:r>
              <a:rPr dirty="0" sz="1200" spc="35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.</a:t>
            </a:r>
            <a:r>
              <a:rPr dirty="0" sz="1200" spc="35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.</a:t>
            </a:r>
            <a:r>
              <a:rPr dirty="0" sz="1200" spc="35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.</a:t>
            </a:r>
            <a:r>
              <a:rPr dirty="0" sz="1200" spc="34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.</a:t>
            </a:r>
            <a:r>
              <a:rPr dirty="0" sz="1200" spc="35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.</a:t>
            </a:r>
            <a:r>
              <a:rPr dirty="0" sz="1200" spc="35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.</a:t>
            </a:r>
            <a:r>
              <a:rPr dirty="0" sz="1200" spc="35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.</a:t>
            </a:r>
            <a:r>
              <a:rPr dirty="0" sz="1200" spc="35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.</a:t>
            </a:r>
            <a:r>
              <a:rPr dirty="0" sz="1200" spc="34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.</a:t>
            </a:r>
            <a:r>
              <a:rPr dirty="0" sz="1200" spc="35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.</a:t>
            </a:r>
            <a:r>
              <a:rPr dirty="0" sz="1200" spc="35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.</a:t>
            </a:r>
            <a:r>
              <a:rPr dirty="0" sz="1200" spc="35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.</a:t>
            </a:r>
            <a:r>
              <a:rPr dirty="0" sz="1200" spc="34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.</a:t>
            </a:r>
            <a:r>
              <a:rPr dirty="0" sz="1200" spc="35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.</a:t>
            </a:r>
            <a:r>
              <a:rPr dirty="0" sz="1200" spc="35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.</a:t>
            </a:r>
            <a:r>
              <a:rPr dirty="0" sz="1200" spc="35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.</a:t>
            </a:r>
            <a:r>
              <a:rPr dirty="0" sz="1200" spc="35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.</a:t>
            </a:r>
            <a:r>
              <a:rPr dirty="0" sz="1200" spc="34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.</a:t>
            </a:r>
            <a:r>
              <a:rPr dirty="0" sz="1200" spc="350">
                <a:latin typeface="Calibri"/>
                <a:cs typeface="Calibri"/>
              </a:rPr>
              <a:t> </a:t>
            </a:r>
            <a:r>
              <a:rPr dirty="0" sz="1200" spc="-50">
                <a:latin typeface="Calibri"/>
                <a:cs typeface="Calibri"/>
              </a:rPr>
              <a:t>.</a:t>
            </a:r>
            <a:r>
              <a:rPr dirty="0" sz="1200">
                <a:latin typeface="Calibri"/>
                <a:cs typeface="Calibri"/>
              </a:rPr>
              <a:t>	</a:t>
            </a:r>
            <a:r>
              <a:rPr dirty="0" sz="1200" spc="-25">
                <a:latin typeface="Calibri"/>
                <a:cs typeface="Calibri"/>
              </a:rPr>
              <a:t>97</a:t>
            </a:r>
            <a:endParaRPr sz="12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1125"/>
              </a:spcBef>
            </a:pPr>
            <a:endParaRPr sz="1200">
              <a:latin typeface="Calibri"/>
              <a:cs typeface="Calibri"/>
            </a:endParaRPr>
          </a:p>
          <a:p>
            <a:pPr marL="235585" indent="-222885">
              <a:lnSpc>
                <a:spcPct val="100000"/>
              </a:lnSpc>
              <a:buAutoNum type="arabicPlain" startAt="13"/>
              <a:tabLst>
                <a:tab pos="235585" algn="l"/>
                <a:tab pos="6321425" algn="l"/>
              </a:tabLst>
            </a:pPr>
            <a:r>
              <a:rPr dirty="0" sz="1200" spc="75" b="1">
                <a:latin typeface="Calibri"/>
                <a:cs typeface="Calibri"/>
                <a:hlinkClick r:id="rId4" action="ppaction://hlinksldjump"/>
              </a:rPr>
              <a:t>Databases</a:t>
            </a:r>
            <a:r>
              <a:rPr dirty="0" sz="1200" b="1">
                <a:latin typeface="Calibri"/>
                <a:cs typeface="Calibri"/>
              </a:rPr>
              <a:t>	</a:t>
            </a:r>
            <a:r>
              <a:rPr dirty="0" sz="1200" spc="20" b="1">
                <a:latin typeface="Calibri"/>
                <a:cs typeface="Calibri"/>
              </a:rPr>
              <a:t>98</a:t>
            </a:r>
            <a:endParaRPr sz="1200">
              <a:latin typeface="Calibri"/>
              <a:cs typeface="Calibri"/>
            </a:endParaRPr>
          </a:p>
          <a:p>
            <a:pPr algn="r" lvl="1" marL="341630" marR="5715" indent="-341630">
              <a:lnSpc>
                <a:spcPct val="100000"/>
              </a:lnSpc>
              <a:spcBef>
                <a:spcPts val="1425"/>
              </a:spcBef>
              <a:buAutoNum type="arabicPeriod"/>
              <a:tabLst>
                <a:tab pos="341630" algn="l"/>
              </a:tabLst>
            </a:pPr>
            <a:r>
              <a:rPr dirty="0" sz="1200">
                <a:latin typeface="Calibri"/>
                <a:cs typeface="Calibri"/>
                <a:hlinkClick r:id="rId5" action="ppaction://hlinksldjump"/>
              </a:rPr>
              <a:t>Database</a:t>
            </a:r>
            <a:r>
              <a:rPr dirty="0" sz="1200" spc="130">
                <a:latin typeface="Calibri"/>
                <a:cs typeface="Calibri"/>
                <a:hlinkClick r:id="rId5" action="ppaction://hlinksldjump"/>
              </a:rPr>
              <a:t> </a:t>
            </a:r>
            <a:r>
              <a:rPr dirty="0" sz="1200">
                <a:latin typeface="Calibri"/>
                <a:cs typeface="Calibri"/>
                <a:hlinkClick r:id="rId5" action="ppaction://hlinksldjump"/>
              </a:rPr>
              <a:t>theory</a:t>
            </a:r>
            <a:r>
              <a:rPr dirty="0" sz="1200" spc="10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.</a:t>
            </a:r>
            <a:r>
              <a:rPr dirty="0" sz="1200" spc="35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.</a:t>
            </a:r>
            <a:r>
              <a:rPr dirty="0" sz="1200" spc="35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.</a:t>
            </a:r>
            <a:r>
              <a:rPr dirty="0" sz="1200" spc="35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.</a:t>
            </a:r>
            <a:r>
              <a:rPr dirty="0" sz="1200" spc="35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.</a:t>
            </a:r>
            <a:r>
              <a:rPr dirty="0" sz="1200" spc="35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.</a:t>
            </a:r>
            <a:r>
              <a:rPr dirty="0" sz="1200" spc="35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.</a:t>
            </a:r>
            <a:r>
              <a:rPr dirty="0" sz="1200" spc="35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.</a:t>
            </a:r>
            <a:r>
              <a:rPr dirty="0" sz="1200" spc="35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.</a:t>
            </a:r>
            <a:r>
              <a:rPr dirty="0" sz="1200" spc="35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.</a:t>
            </a:r>
            <a:r>
              <a:rPr dirty="0" sz="1200" spc="35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.</a:t>
            </a:r>
            <a:r>
              <a:rPr dirty="0" sz="1200" spc="35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.</a:t>
            </a:r>
            <a:r>
              <a:rPr dirty="0" sz="1200" spc="35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.</a:t>
            </a:r>
            <a:r>
              <a:rPr dirty="0" sz="1200" spc="35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.</a:t>
            </a:r>
            <a:r>
              <a:rPr dirty="0" sz="1200" spc="35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.</a:t>
            </a:r>
            <a:r>
              <a:rPr dirty="0" sz="1200" spc="35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.</a:t>
            </a:r>
            <a:r>
              <a:rPr dirty="0" sz="1200" spc="35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.</a:t>
            </a:r>
            <a:r>
              <a:rPr dirty="0" sz="1200" spc="35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.</a:t>
            </a:r>
            <a:r>
              <a:rPr dirty="0" sz="1200" spc="35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.</a:t>
            </a:r>
            <a:r>
              <a:rPr dirty="0" sz="1200" spc="35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.</a:t>
            </a:r>
            <a:r>
              <a:rPr dirty="0" sz="1200" spc="35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.</a:t>
            </a:r>
            <a:r>
              <a:rPr dirty="0" sz="1200" spc="35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.</a:t>
            </a:r>
            <a:r>
              <a:rPr dirty="0" sz="1200" spc="35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.</a:t>
            </a:r>
            <a:r>
              <a:rPr dirty="0" sz="1200" spc="35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.</a:t>
            </a:r>
            <a:r>
              <a:rPr dirty="0" sz="1200" spc="35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.</a:t>
            </a:r>
            <a:r>
              <a:rPr dirty="0" sz="1200" spc="35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.</a:t>
            </a:r>
            <a:r>
              <a:rPr dirty="0" sz="1200" spc="35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.</a:t>
            </a:r>
            <a:r>
              <a:rPr dirty="0" sz="1200" spc="35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.</a:t>
            </a:r>
            <a:r>
              <a:rPr dirty="0" sz="1200" spc="35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.</a:t>
            </a:r>
            <a:r>
              <a:rPr dirty="0" sz="1200" spc="35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.</a:t>
            </a:r>
            <a:r>
              <a:rPr dirty="0" sz="1200" spc="35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.</a:t>
            </a:r>
            <a:r>
              <a:rPr dirty="0" sz="1200" spc="35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.</a:t>
            </a:r>
            <a:r>
              <a:rPr dirty="0" sz="1200" spc="35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.</a:t>
            </a:r>
            <a:r>
              <a:rPr dirty="0" sz="1200" spc="35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.</a:t>
            </a:r>
            <a:r>
              <a:rPr dirty="0" sz="1200" spc="35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.</a:t>
            </a:r>
            <a:r>
              <a:rPr dirty="0" sz="1200" spc="35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.</a:t>
            </a:r>
            <a:r>
              <a:rPr dirty="0" sz="1200" spc="35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.</a:t>
            </a:r>
            <a:r>
              <a:rPr dirty="0" sz="1200" spc="35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.</a:t>
            </a:r>
            <a:r>
              <a:rPr dirty="0" sz="1200" spc="35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.</a:t>
            </a:r>
            <a:r>
              <a:rPr dirty="0" sz="1200" spc="415">
                <a:latin typeface="Calibri"/>
                <a:cs typeface="Calibri"/>
              </a:rPr>
              <a:t> </a:t>
            </a:r>
            <a:r>
              <a:rPr dirty="0" sz="1200" spc="-25">
                <a:latin typeface="Calibri"/>
                <a:cs typeface="Calibri"/>
              </a:rPr>
              <a:t>100</a:t>
            </a:r>
            <a:endParaRPr sz="1200">
              <a:latin typeface="Calibri"/>
              <a:cs typeface="Calibri"/>
            </a:endParaRPr>
          </a:p>
          <a:p>
            <a:pPr algn="r" lvl="2" marL="476250" marR="5715" indent="-476250">
              <a:lnSpc>
                <a:spcPct val="100000"/>
              </a:lnSpc>
              <a:spcBef>
                <a:spcPts val="1420"/>
              </a:spcBef>
              <a:buAutoNum type="arabicPeriod"/>
              <a:tabLst>
                <a:tab pos="476250" algn="l"/>
              </a:tabLst>
            </a:pPr>
            <a:r>
              <a:rPr dirty="0" sz="1200" spc="55">
                <a:latin typeface="Calibri"/>
                <a:cs typeface="Calibri"/>
                <a:hlinkClick r:id="rId5" action="ppaction://hlinksldjump"/>
              </a:rPr>
              <a:t>Data</a:t>
            </a:r>
            <a:r>
              <a:rPr dirty="0" sz="1200" spc="114">
                <a:latin typeface="Calibri"/>
                <a:cs typeface="Calibri"/>
                <a:hlinkClick r:id="rId5" action="ppaction://hlinksldjump"/>
              </a:rPr>
              <a:t> </a:t>
            </a:r>
            <a:r>
              <a:rPr dirty="0" sz="1200">
                <a:latin typeface="Calibri"/>
                <a:cs typeface="Calibri"/>
                <a:hlinkClick r:id="rId5" action="ppaction://hlinksldjump"/>
              </a:rPr>
              <a:t>types</a:t>
            </a:r>
            <a:r>
              <a:rPr dirty="0" sz="1200" spc="7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.</a:t>
            </a:r>
            <a:r>
              <a:rPr dirty="0" sz="1200" spc="35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.</a:t>
            </a:r>
            <a:r>
              <a:rPr dirty="0" sz="1200" spc="35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.</a:t>
            </a:r>
            <a:r>
              <a:rPr dirty="0" sz="1200" spc="35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.</a:t>
            </a:r>
            <a:r>
              <a:rPr dirty="0" sz="1200" spc="35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.</a:t>
            </a:r>
            <a:r>
              <a:rPr dirty="0" sz="1200" spc="35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.</a:t>
            </a:r>
            <a:r>
              <a:rPr dirty="0" sz="1200" spc="35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.</a:t>
            </a:r>
            <a:r>
              <a:rPr dirty="0" sz="1200" spc="35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.</a:t>
            </a:r>
            <a:r>
              <a:rPr dirty="0" sz="1200" spc="35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.</a:t>
            </a:r>
            <a:r>
              <a:rPr dirty="0" sz="1200" spc="35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.</a:t>
            </a:r>
            <a:r>
              <a:rPr dirty="0" sz="1200" spc="35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.</a:t>
            </a:r>
            <a:r>
              <a:rPr dirty="0" sz="1200" spc="35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.</a:t>
            </a:r>
            <a:r>
              <a:rPr dirty="0" sz="1200" spc="35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.</a:t>
            </a:r>
            <a:r>
              <a:rPr dirty="0" sz="1200" spc="35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.</a:t>
            </a:r>
            <a:r>
              <a:rPr dirty="0" sz="1200" spc="35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.</a:t>
            </a:r>
            <a:r>
              <a:rPr dirty="0" sz="1200" spc="35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.</a:t>
            </a:r>
            <a:r>
              <a:rPr dirty="0" sz="1200" spc="35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.</a:t>
            </a:r>
            <a:r>
              <a:rPr dirty="0" sz="1200" spc="35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.</a:t>
            </a:r>
            <a:r>
              <a:rPr dirty="0" sz="1200" spc="35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.</a:t>
            </a:r>
            <a:r>
              <a:rPr dirty="0" sz="1200" spc="35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.</a:t>
            </a:r>
            <a:r>
              <a:rPr dirty="0" sz="1200" spc="35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.</a:t>
            </a:r>
            <a:r>
              <a:rPr dirty="0" sz="1200" spc="35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.</a:t>
            </a:r>
            <a:r>
              <a:rPr dirty="0" sz="1200" spc="35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.</a:t>
            </a:r>
            <a:r>
              <a:rPr dirty="0" sz="1200" spc="35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.</a:t>
            </a:r>
            <a:r>
              <a:rPr dirty="0" sz="1200" spc="35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.</a:t>
            </a:r>
            <a:r>
              <a:rPr dirty="0" sz="1200" spc="35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.</a:t>
            </a:r>
            <a:r>
              <a:rPr dirty="0" sz="1200" spc="35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.</a:t>
            </a:r>
            <a:r>
              <a:rPr dirty="0" sz="1200" spc="35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.</a:t>
            </a:r>
            <a:r>
              <a:rPr dirty="0" sz="1200" spc="35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.</a:t>
            </a:r>
            <a:r>
              <a:rPr dirty="0" sz="1200" spc="35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.</a:t>
            </a:r>
            <a:r>
              <a:rPr dirty="0" sz="1200" spc="35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.</a:t>
            </a:r>
            <a:r>
              <a:rPr dirty="0" sz="1200" spc="35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.</a:t>
            </a:r>
            <a:r>
              <a:rPr dirty="0" sz="1200" spc="35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.</a:t>
            </a:r>
            <a:r>
              <a:rPr dirty="0" sz="1200" spc="35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.</a:t>
            </a:r>
            <a:r>
              <a:rPr dirty="0" sz="1200" spc="35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.</a:t>
            </a:r>
            <a:r>
              <a:rPr dirty="0" sz="1200" spc="35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.</a:t>
            </a:r>
            <a:r>
              <a:rPr dirty="0" sz="1200" spc="35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.</a:t>
            </a:r>
            <a:r>
              <a:rPr dirty="0" sz="1200" spc="35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.</a:t>
            </a:r>
            <a:r>
              <a:rPr dirty="0" sz="1200" spc="409">
                <a:latin typeface="Calibri"/>
                <a:cs typeface="Calibri"/>
              </a:rPr>
              <a:t> </a:t>
            </a:r>
            <a:r>
              <a:rPr dirty="0" sz="1200" spc="-25">
                <a:latin typeface="Calibri"/>
                <a:cs typeface="Calibri"/>
              </a:rPr>
              <a:t>100</a:t>
            </a:r>
            <a:endParaRPr sz="1200">
              <a:latin typeface="Calibri"/>
              <a:cs typeface="Calibri"/>
            </a:endParaRPr>
          </a:p>
          <a:p>
            <a:pPr algn="r" lvl="2" marL="476250" marR="5715" indent="-476250">
              <a:lnSpc>
                <a:spcPct val="100000"/>
              </a:lnSpc>
              <a:spcBef>
                <a:spcPts val="1425"/>
              </a:spcBef>
              <a:buAutoNum type="arabicPeriod"/>
              <a:tabLst>
                <a:tab pos="476250" algn="l"/>
              </a:tabLst>
            </a:pPr>
            <a:r>
              <a:rPr dirty="0" sz="1200">
                <a:latin typeface="Calibri"/>
                <a:cs typeface="Calibri"/>
                <a:hlinkClick r:id="rId5" action="ppaction://hlinksldjump"/>
              </a:rPr>
              <a:t>Normal</a:t>
            </a:r>
            <a:r>
              <a:rPr dirty="0" sz="1200" spc="125">
                <a:latin typeface="Calibri"/>
                <a:cs typeface="Calibri"/>
                <a:hlinkClick r:id="rId5" action="ppaction://hlinksldjump"/>
              </a:rPr>
              <a:t> </a:t>
            </a:r>
            <a:r>
              <a:rPr dirty="0" sz="1200">
                <a:latin typeface="Calibri"/>
                <a:cs typeface="Calibri"/>
                <a:hlinkClick r:id="rId5" action="ppaction://hlinksldjump"/>
              </a:rPr>
              <a:t>forms</a:t>
            </a:r>
            <a:r>
              <a:rPr dirty="0" sz="1200" spc="125">
                <a:latin typeface="Calibri"/>
                <a:cs typeface="Calibri"/>
              </a:rPr>
              <a:t>  </a:t>
            </a:r>
            <a:r>
              <a:rPr dirty="0" sz="1200">
                <a:latin typeface="Calibri"/>
                <a:cs typeface="Calibri"/>
              </a:rPr>
              <a:t>.</a:t>
            </a:r>
            <a:r>
              <a:rPr dirty="0" sz="1200" spc="36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.</a:t>
            </a:r>
            <a:r>
              <a:rPr dirty="0" sz="1200" spc="35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.</a:t>
            </a:r>
            <a:r>
              <a:rPr dirty="0" sz="1200" spc="35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.</a:t>
            </a:r>
            <a:r>
              <a:rPr dirty="0" sz="1200" spc="35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.</a:t>
            </a:r>
            <a:r>
              <a:rPr dirty="0" sz="1200" spc="35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.</a:t>
            </a:r>
            <a:r>
              <a:rPr dirty="0" sz="1200" spc="35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.</a:t>
            </a:r>
            <a:r>
              <a:rPr dirty="0" sz="1200" spc="35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.</a:t>
            </a:r>
            <a:r>
              <a:rPr dirty="0" sz="1200" spc="35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.</a:t>
            </a:r>
            <a:r>
              <a:rPr dirty="0" sz="1200" spc="35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.</a:t>
            </a:r>
            <a:r>
              <a:rPr dirty="0" sz="1200" spc="35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.</a:t>
            </a:r>
            <a:r>
              <a:rPr dirty="0" sz="1200" spc="35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.</a:t>
            </a:r>
            <a:r>
              <a:rPr dirty="0" sz="1200" spc="35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.</a:t>
            </a:r>
            <a:r>
              <a:rPr dirty="0" sz="1200" spc="35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.</a:t>
            </a:r>
            <a:r>
              <a:rPr dirty="0" sz="1200" spc="35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.</a:t>
            </a:r>
            <a:r>
              <a:rPr dirty="0" sz="1200" spc="35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.</a:t>
            </a:r>
            <a:r>
              <a:rPr dirty="0" sz="1200" spc="35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.</a:t>
            </a:r>
            <a:r>
              <a:rPr dirty="0" sz="1200" spc="35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.</a:t>
            </a:r>
            <a:r>
              <a:rPr dirty="0" sz="1200" spc="35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.</a:t>
            </a:r>
            <a:r>
              <a:rPr dirty="0" sz="1200" spc="35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.</a:t>
            </a:r>
            <a:r>
              <a:rPr dirty="0" sz="1200" spc="35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.</a:t>
            </a:r>
            <a:r>
              <a:rPr dirty="0" sz="1200" spc="35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.</a:t>
            </a:r>
            <a:r>
              <a:rPr dirty="0" sz="1200" spc="35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.</a:t>
            </a:r>
            <a:r>
              <a:rPr dirty="0" sz="1200" spc="35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.</a:t>
            </a:r>
            <a:r>
              <a:rPr dirty="0" sz="1200" spc="35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.</a:t>
            </a:r>
            <a:r>
              <a:rPr dirty="0" sz="1200" spc="35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.</a:t>
            </a:r>
            <a:r>
              <a:rPr dirty="0" sz="1200" spc="35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.</a:t>
            </a:r>
            <a:r>
              <a:rPr dirty="0" sz="1200" spc="35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.</a:t>
            </a:r>
            <a:r>
              <a:rPr dirty="0" sz="1200" spc="35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.</a:t>
            </a:r>
            <a:r>
              <a:rPr dirty="0" sz="1200" spc="35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.</a:t>
            </a:r>
            <a:r>
              <a:rPr dirty="0" sz="1200" spc="35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.</a:t>
            </a:r>
            <a:r>
              <a:rPr dirty="0" sz="1200" spc="35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.</a:t>
            </a:r>
            <a:r>
              <a:rPr dirty="0" sz="1200" spc="35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.</a:t>
            </a:r>
            <a:r>
              <a:rPr dirty="0" sz="1200" spc="35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.</a:t>
            </a:r>
            <a:r>
              <a:rPr dirty="0" sz="1200" spc="35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.</a:t>
            </a:r>
            <a:r>
              <a:rPr dirty="0" sz="1200" spc="35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.</a:t>
            </a:r>
            <a:r>
              <a:rPr dirty="0" sz="1200" spc="409">
                <a:latin typeface="Calibri"/>
                <a:cs typeface="Calibri"/>
              </a:rPr>
              <a:t> </a:t>
            </a:r>
            <a:r>
              <a:rPr dirty="0" sz="1200" spc="-25">
                <a:latin typeface="Calibri"/>
                <a:cs typeface="Calibri"/>
              </a:rPr>
              <a:t>100</a:t>
            </a:r>
            <a:endParaRPr sz="1200">
              <a:latin typeface="Calibri"/>
              <a:cs typeface="Calibri"/>
            </a:endParaRPr>
          </a:p>
          <a:p>
            <a:pPr algn="r" lvl="2" marL="476250" marR="5715" indent="-476250">
              <a:lnSpc>
                <a:spcPct val="100000"/>
              </a:lnSpc>
              <a:spcBef>
                <a:spcPts val="1420"/>
              </a:spcBef>
              <a:buAutoNum type="arabicPeriod"/>
              <a:tabLst>
                <a:tab pos="476250" algn="l"/>
              </a:tabLst>
            </a:pPr>
            <a:r>
              <a:rPr dirty="0" sz="1200">
                <a:latin typeface="Calibri"/>
                <a:cs typeface="Calibri"/>
                <a:hlinkClick r:id="rId6" action="ppaction://hlinksldjump"/>
              </a:rPr>
              <a:t>Table</a:t>
            </a:r>
            <a:r>
              <a:rPr dirty="0" sz="1200" spc="135">
                <a:latin typeface="Calibri"/>
                <a:cs typeface="Calibri"/>
                <a:hlinkClick r:id="rId6" action="ppaction://hlinksldjump"/>
              </a:rPr>
              <a:t> </a:t>
            </a:r>
            <a:r>
              <a:rPr dirty="0" sz="1200">
                <a:latin typeface="Calibri"/>
                <a:cs typeface="Calibri"/>
                <a:hlinkClick r:id="rId6" action="ppaction://hlinksldjump"/>
              </a:rPr>
              <a:t>definition</a:t>
            </a:r>
            <a:r>
              <a:rPr dirty="0" sz="1200" spc="140">
                <a:latin typeface="Calibri"/>
                <a:cs typeface="Calibri"/>
                <a:hlinkClick r:id="rId6" action="ppaction://hlinksldjump"/>
              </a:rPr>
              <a:t> </a:t>
            </a:r>
            <a:r>
              <a:rPr dirty="0" sz="1200">
                <a:latin typeface="Calibri"/>
                <a:cs typeface="Calibri"/>
                <a:hlinkClick r:id="rId6" action="ppaction://hlinksldjump"/>
              </a:rPr>
              <a:t>in</a:t>
            </a:r>
            <a:r>
              <a:rPr dirty="0" sz="1200" spc="140">
                <a:latin typeface="Calibri"/>
                <a:cs typeface="Calibri"/>
                <a:hlinkClick r:id="rId6" action="ppaction://hlinksldjump"/>
              </a:rPr>
              <a:t> </a:t>
            </a:r>
            <a:r>
              <a:rPr dirty="0" sz="1200">
                <a:latin typeface="Calibri"/>
                <a:cs typeface="Calibri"/>
                <a:hlinkClick r:id="rId6" action="ppaction://hlinksldjump"/>
              </a:rPr>
              <a:t>text</a:t>
            </a:r>
            <a:r>
              <a:rPr dirty="0" sz="1200" spc="135">
                <a:latin typeface="Calibri"/>
                <a:cs typeface="Calibri"/>
                <a:hlinkClick r:id="rId6" action="ppaction://hlinksldjump"/>
              </a:rPr>
              <a:t> </a:t>
            </a:r>
            <a:r>
              <a:rPr dirty="0" sz="1200">
                <a:latin typeface="Calibri"/>
                <a:cs typeface="Calibri"/>
                <a:hlinkClick r:id="rId6" action="ppaction://hlinksldjump"/>
              </a:rPr>
              <a:t>format</a:t>
            </a:r>
            <a:r>
              <a:rPr dirty="0" sz="1200" spc="21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.</a:t>
            </a:r>
            <a:r>
              <a:rPr dirty="0" sz="1200" spc="36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.</a:t>
            </a:r>
            <a:r>
              <a:rPr dirty="0" sz="1200" spc="36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.</a:t>
            </a:r>
            <a:r>
              <a:rPr dirty="0" sz="1200" spc="36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.</a:t>
            </a:r>
            <a:r>
              <a:rPr dirty="0" sz="1200" spc="36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.</a:t>
            </a:r>
            <a:r>
              <a:rPr dirty="0" sz="1200" spc="36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.</a:t>
            </a:r>
            <a:r>
              <a:rPr dirty="0" sz="1200" spc="36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.</a:t>
            </a:r>
            <a:r>
              <a:rPr dirty="0" sz="1200" spc="36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.</a:t>
            </a:r>
            <a:r>
              <a:rPr dirty="0" sz="1200" spc="36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.</a:t>
            </a:r>
            <a:r>
              <a:rPr dirty="0" sz="1200" spc="36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.</a:t>
            </a:r>
            <a:r>
              <a:rPr dirty="0" sz="1200" spc="36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.</a:t>
            </a:r>
            <a:r>
              <a:rPr dirty="0" sz="1200" spc="36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.</a:t>
            </a:r>
            <a:r>
              <a:rPr dirty="0" sz="1200" spc="36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.</a:t>
            </a:r>
            <a:r>
              <a:rPr dirty="0" sz="1200" spc="36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.</a:t>
            </a:r>
            <a:r>
              <a:rPr dirty="0" sz="1200" spc="36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.</a:t>
            </a:r>
            <a:r>
              <a:rPr dirty="0" sz="1200" spc="36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.</a:t>
            </a:r>
            <a:r>
              <a:rPr dirty="0" sz="1200" spc="36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.</a:t>
            </a:r>
            <a:r>
              <a:rPr dirty="0" sz="1200" spc="36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.</a:t>
            </a:r>
            <a:r>
              <a:rPr dirty="0" sz="1200" spc="36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.</a:t>
            </a:r>
            <a:r>
              <a:rPr dirty="0" sz="1200" spc="36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.</a:t>
            </a:r>
            <a:r>
              <a:rPr dirty="0" sz="1200" spc="36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.</a:t>
            </a:r>
            <a:r>
              <a:rPr dirty="0" sz="1200" spc="36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.</a:t>
            </a:r>
            <a:r>
              <a:rPr dirty="0" sz="1200" spc="36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.</a:t>
            </a:r>
            <a:r>
              <a:rPr dirty="0" sz="1200" spc="36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.</a:t>
            </a:r>
            <a:r>
              <a:rPr dirty="0" sz="1200" spc="36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.</a:t>
            </a:r>
            <a:r>
              <a:rPr dirty="0" sz="1200" spc="36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.</a:t>
            </a:r>
            <a:r>
              <a:rPr dirty="0" sz="1200" spc="36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.</a:t>
            </a:r>
            <a:r>
              <a:rPr dirty="0" sz="1200" spc="420">
                <a:latin typeface="Calibri"/>
                <a:cs typeface="Calibri"/>
              </a:rPr>
              <a:t> </a:t>
            </a:r>
            <a:r>
              <a:rPr dirty="0" sz="1200" spc="-25">
                <a:latin typeface="Calibri"/>
                <a:cs typeface="Calibri"/>
              </a:rPr>
              <a:t>101</a:t>
            </a:r>
            <a:endParaRPr sz="1200">
              <a:latin typeface="Calibri"/>
              <a:cs typeface="Calibri"/>
            </a:endParaRPr>
          </a:p>
          <a:p>
            <a:pPr algn="r" lvl="2" marL="476250" marR="5715" indent="-476250">
              <a:lnSpc>
                <a:spcPct val="100000"/>
              </a:lnSpc>
              <a:spcBef>
                <a:spcPts val="1420"/>
              </a:spcBef>
              <a:buAutoNum type="arabicPeriod"/>
              <a:tabLst>
                <a:tab pos="476250" algn="l"/>
                <a:tab pos="2285365" algn="l"/>
              </a:tabLst>
            </a:pPr>
            <a:r>
              <a:rPr dirty="0" sz="1200" spc="45">
                <a:latin typeface="Calibri"/>
                <a:cs typeface="Calibri"/>
                <a:hlinkClick r:id="rId7" action="ppaction://hlinksldjump"/>
              </a:rPr>
              <a:t>Entity-</a:t>
            </a:r>
            <a:r>
              <a:rPr dirty="0" sz="1200">
                <a:latin typeface="Calibri"/>
                <a:cs typeface="Calibri"/>
                <a:hlinkClick r:id="rId7" action="ppaction://hlinksldjump"/>
              </a:rPr>
              <a:t>relationship-</a:t>
            </a:r>
            <a:r>
              <a:rPr dirty="0" sz="1200" spc="-10">
                <a:latin typeface="Calibri"/>
                <a:cs typeface="Calibri"/>
                <a:hlinkClick r:id="rId7" action="ppaction://hlinksldjump"/>
              </a:rPr>
              <a:t>model</a:t>
            </a:r>
            <a:r>
              <a:rPr dirty="0" sz="1200">
                <a:latin typeface="Calibri"/>
                <a:cs typeface="Calibri"/>
              </a:rPr>
              <a:t>	.</a:t>
            </a:r>
            <a:r>
              <a:rPr dirty="0" sz="1200" spc="35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.</a:t>
            </a:r>
            <a:r>
              <a:rPr dirty="0" sz="1200" spc="35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.</a:t>
            </a:r>
            <a:r>
              <a:rPr dirty="0" sz="1200" spc="35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.</a:t>
            </a:r>
            <a:r>
              <a:rPr dirty="0" sz="1200" spc="35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.</a:t>
            </a:r>
            <a:r>
              <a:rPr dirty="0" sz="1200" spc="35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.</a:t>
            </a:r>
            <a:r>
              <a:rPr dirty="0" sz="1200" spc="35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.</a:t>
            </a:r>
            <a:r>
              <a:rPr dirty="0" sz="1200" spc="35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.</a:t>
            </a:r>
            <a:r>
              <a:rPr dirty="0" sz="1200" spc="35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.</a:t>
            </a:r>
            <a:r>
              <a:rPr dirty="0" sz="1200" spc="35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.</a:t>
            </a:r>
            <a:r>
              <a:rPr dirty="0" sz="1200" spc="35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.</a:t>
            </a:r>
            <a:r>
              <a:rPr dirty="0" sz="1200" spc="35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.</a:t>
            </a:r>
            <a:r>
              <a:rPr dirty="0" sz="1200" spc="35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.</a:t>
            </a:r>
            <a:r>
              <a:rPr dirty="0" sz="1200" spc="35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.</a:t>
            </a:r>
            <a:r>
              <a:rPr dirty="0" sz="1200" spc="35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.</a:t>
            </a:r>
            <a:r>
              <a:rPr dirty="0" sz="1200" spc="35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.</a:t>
            </a:r>
            <a:r>
              <a:rPr dirty="0" sz="1200" spc="35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.</a:t>
            </a:r>
            <a:r>
              <a:rPr dirty="0" sz="1200" spc="35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.</a:t>
            </a:r>
            <a:r>
              <a:rPr dirty="0" sz="1200" spc="35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.</a:t>
            </a:r>
            <a:r>
              <a:rPr dirty="0" sz="1200" spc="35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.</a:t>
            </a:r>
            <a:r>
              <a:rPr dirty="0" sz="1200" spc="35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.</a:t>
            </a:r>
            <a:r>
              <a:rPr dirty="0" sz="1200" spc="35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.</a:t>
            </a:r>
            <a:r>
              <a:rPr dirty="0" sz="1200" spc="35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.</a:t>
            </a:r>
            <a:r>
              <a:rPr dirty="0" sz="1200" spc="35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.</a:t>
            </a:r>
            <a:r>
              <a:rPr dirty="0" sz="1200" spc="35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.</a:t>
            </a:r>
            <a:r>
              <a:rPr dirty="0" sz="1200" spc="35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.</a:t>
            </a:r>
            <a:r>
              <a:rPr dirty="0" sz="1200" spc="35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.</a:t>
            </a:r>
            <a:r>
              <a:rPr dirty="0" sz="1200" spc="35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.</a:t>
            </a:r>
            <a:r>
              <a:rPr dirty="0" sz="1200" spc="35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.</a:t>
            </a:r>
            <a:r>
              <a:rPr dirty="0" sz="1200" spc="405">
                <a:latin typeface="Calibri"/>
                <a:cs typeface="Calibri"/>
              </a:rPr>
              <a:t> </a:t>
            </a:r>
            <a:r>
              <a:rPr dirty="0" sz="1200" spc="-25">
                <a:latin typeface="Calibri"/>
                <a:cs typeface="Calibri"/>
              </a:rPr>
              <a:t>102</a:t>
            </a:r>
            <a:endParaRPr sz="1200">
              <a:latin typeface="Calibri"/>
              <a:cs typeface="Calibri"/>
            </a:endParaRPr>
          </a:p>
          <a:p>
            <a:pPr algn="r" lvl="1" marL="341630" marR="5080" indent="-341630">
              <a:lnSpc>
                <a:spcPct val="100000"/>
              </a:lnSpc>
              <a:spcBef>
                <a:spcPts val="1425"/>
              </a:spcBef>
              <a:buAutoNum type="arabicPeriod"/>
              <a:tabLst>
                <a:tab pos="341630" algn="l"/>
              </a:tabLst>
            </a:pPr>
            <a:r>
              <a:rPr dirty="0" sz="1200">
                <a:latin typeface="Calibri"/>
                <a:cs typeface="Calibri"/>
                <a:hlinkClick r:id="rId7" action="ppaction://hlinksldjump"/>
              </a:rPr>
              <a:t>Connecting</a:t>
            </a:r>
            <a:r>
              <a:rPr dirty="0" sz="1200" spc="135">
                <a:latin typeface="Calibri"/>
                <a:cs typeface="Calibri"/>
                <a:hlinkClick r:id="rId7" action="ppaction://hlinksldjump"/>
              </a:rPr>
              <a:t> </a:t>
            </a:r>
            <a:r>
              <a:rPr dirty="0" sz="1200">
                <a:latin typeface="Calibri"/>
                <a:cs typeface="Calibri"/>
                <a:hlinkClick r:id="rId7" action="ppaction://hlinksldjump"/>
              </a:rPr>
              <a:t>and</a:t>
            </a:r>
            <a:r>
              <a:rPr dirty="0" sz="1200" spc="145">
                <a:latin typeface="Calibri"/>
                <a:cs typeface="Calibri"/>
                <a:hlinkClick r:id="rId7" action="ppaction://hlinksldjump"/>
              </a:rPr>
              <a:t> </a:t>
            </a:r>
            <a:r>
              <a:rPr dirty="0" sz="1200">
                <a:latin typeface="Calibri"/>
                <a:cs typeface="Calibri"/>
                <a:hlinkClick r:id="rId7" action="ppaction://hlinksldjump"/>
              </a:rPr>
              <a:t>authorization</a:t>
            </a:r>
            <a:r>
              <a:rPr dirty="0" sz="1200" spc="190">
                <a:latin typeface="Calibri"/>
                <a:cs typeface="Calibri"/>
              </a:rPr>
              <a:t>  </a:t>
            </a:r>
            <a:r>
              <a:rPr dirty="0" sz="1200">
                <a:latin typeface="Calibri"/>
                <a:cs typeface="Calibri"/>
              </a:rPr>
              <a:t>.</a:t>
            </a:r>
            <a:r>
              <a:rPr dirty="0" sz="1200" spc="37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.</a:t>
            </a:r>
            <a:r>
              <a:rPr dirty="0" sz="1200" spc="36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.</a:t>
            </a:r>
            <a:r>
              <a:rPr dirty="0" sz="1200" spc="37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.</a:t>
            </a:r>
            <a:r>
              <a:rPr dirty="0" sz="1200" spc="36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.</a:t>
            </a:r>
            <a:r>
              <a:rPr dirty="0" sz="1200" spc="36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.</a:t>
            </a:r>
            <a:r>
              <a:rPr dirty="0" sz="1200" spc="37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.</a:t>
            </a:r>
            <a:r>
              <a:rPr dirty="0" sz="1200" spc="36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.</a:t>
            </a:r>
            <a:r>
              <a:rPr dirty="0" sz="1200" spc="36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.</a:t>
            </a:r>
            <a:r>
              <a:rPr dirty="0" sz="1200" spc="37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.</a:t>
            </a:r>
            <a:r>
              <a:rPr dirty="0" sz="1200" spc="36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.</a:t>
            </a:r>
            <a:r>
              <a:rPr dirty="0" sz="1200" spc="36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.</a:t>
            </a:r>
            <a:r>
              <a:rPr dirty="0" sz="1200" spc="37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.</a:t>
            </a:r>
            <a:r>
              <a:rPr dirty="0" sz="1200" spc="36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.</a:t>
            </a:r>
            <a:r>
              <a:rPr dirty="0" sz="1200" spc="36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.</a:t>
            </a:r>
            <a:r>
              <a:rPr dirty="0" sz="1200" spc="37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.</a:t>
            </a:r>
            <a:r>
              <a:rPr dirty="0" sz="1200" spc="36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.</a:t>
            </a:r>
            <a:r>
              <a:rPr dirty="0" sz="1200" spc="37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.</a:t>
            </a:r>
            <a:r>
              <a:rPr dirty="0" sz="1200" spc="36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.</a:t>
            </a:r>
            <a:r>
              <a:rPr dirty="0" sz="1200" spc="36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.</a:t>
            </a:r>
            <a:r>
              <a:rPr dirty="0" sz="1200" spc="37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.</a:t>
            </a:r>
            <a:r>
              <a:rPr dirty="0" sz="1200" spc="36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.</a:t>
            </a:r>
            <a:r>
              <a:rPr dirty="0" sz="1200" spc="36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.</a:t>
            </a:r>
            <a:r>
              <a:rPr dirty="0" sz="1200" spc="37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.</a:t>
            </a:r>
            <a:r>
              <a:rPr dirty="0" sz="1200" spc="36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.</a:t>
            </a:r>
            <a:r>
              <a:rPr dirty="0" sz="1200" spc="36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.</a:t>
            </a:r>
            <a:r>
              <a:rPr dirty="0" sz="1200" spc="37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.</a:t>
            </a:r>
            <a:r>
              <a:rPr dirty="0" sz="1200" spc="36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.</a:t>
            </a:r>
            <a:r>
              <a:rPr dirty="0" sz="1200" spc="36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.</a:t>
            </a:r>
            <a:r>
              <a:rPr dirty="0" sz="1200" spc="37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.</a:t>
            </a:r>
            <a:r>
              <a:rPr dirty="0" sz="1200" spc="36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.</a:t>
            </a:r>
            <a:r>
              <a:rPr dirty="0" sz="1200" spc="425">
                <a:latin typeface="Calibri"/>
                <a:cs typeface="Calibri"/>
              </a:rPr>
              <a:t> </a:t>
            </a:r>
            <a:r>
              <a:rPr dirty="0" sz="1200" spc="-25">
                <a:latin typeface="Calibri"/>
                <a:cs typeface="Calibri"/>
              </a:rPr>
              <a:t>102</a:t>
            </a:r>
            <a:endParaRPr sz="1200">
              <a:latin typeface="Calibri"/>
              <a:cs typeface="Calibri"/>
            </a:endParaRPr>
          </a:p>
          <a:p>
            <a:pPr algn="r" lvl="1" marL="341630" marR="5715" indent="-341630">
              <a:lnSpc>
                <a:spcPct val="100000"/>
              </a:lnSpc>
              <a:spcBef>
                <a:spcPts val="1420"/>
              </a:spcBef>
              <a:buAutoNum type="arabicPeriod"/>
              <a:tabLst>
                <a:tab pos="341630" algn="l"/>
              </a:tabLst>
            </a:pPr>
            <a:r>
              <a:rPr dirty="0" sz="1200">
                <a:latin typeface="Calibri"/>
                <a:cs typeface="Calibri"/>
                <a:hlinkClick r:id="rId7" action="ppaction://hlinksldjump"/>
              </a:rPr>
              <a:t>Select</a:t>
            </a:r>
            <a:r>
              <a:rPr dirty="0" sz="1200" spc="135">
                <a:latin typeface="Calibri"/>
                <a:cs typeface="Calibri"/>
                <a:hlinkClick r:id="rId7" action="ppaction://hlinksldjump"/>
              </a:rPr>
              <a:t> </a:t>
            </a:r>
            <a:r>
              <a:rPr dirty="0" sz="1200">
                <a:latin typeface="Calibri"/>
                <a:cs typeface="Calibri"/>
                <a:hlinkClick r:id="rId7" action="ppaction://hlinksldjump"/>
              </a:rPr>
              <a:t>with</a:t>
            </a:r>
            <a:r>
              <a:rPr dirty="0" sz="1200" spc="140">
                <a:latin typeface="Calibri"/>
                <a:cs typeface="Calibri"/>
                <a:hlinkClick r:id="rId7" action="ppaction://hlinksldjump"/>
              </a:rPr>
              <a:t> </a:t>
            </a:r>
            <a:r>
              <a:rPr dirty="0" sz="1200">
                <a:latin typeface="Calibri"/>
                <a:cs typeface="Calibri"/>
                <a:hlinkClick r:id="rId7" action="ppaction://hlinksldjump"/>
              </a:rPr>
              <a:t>column/row</a:t>
            </a:r>
            <a:r>
              <a:rPr dirty="0" sz="1200" spc="135">
                <a:latin typeface="Calibri"/>
                <a:cs typeface="Calibri"/>
                <a:hlinkClick r:id="rId7" action="ppaction://hlinksldjump"/>
              </a:rPr>
              <a:t> </a:t>
            </a:r>
            <a:r>
              <a:rPr dirty="0" sz="1200">
                <a:latin typeface="Calibri"/>
                <a:cs typeface="Calibri"/>
                <a:hlinkClick r:id="rId7" action="ppaction://hlinksldjump"/>
              </a:rPr>
              <a:t>filtering</a:t>
            </a:r>
            <a:r>
              <a:rPr dirty="0" sz="1200" spc="28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.</a:t>
            </a:r>
            <a:r>
              <a:rPr dirty="0" sz="1200" spc="36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.</a:t>
            </a:r>
            <a:r>
              <a:rPr dirty="0" sz="1200" spc="36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.</a:t>
            </a:r>
            <a:r>
              <a:rPr dirty="0" sz="1200" spc="36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.</a:t>
            </a:r>
            <a:r>
              <a:rPr dirty="0" sz="1200" spc="36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.</a:t>
            </a:r>
            <a:r>
              <a:rPr dirty="0" sz="1200" spc="36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.</a:t>
            </a:r>
            <a:r>
              <a:rPr dirty="0" sz="1200" spc="36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.</a:t>
            </a:r>
            <a:r>
              <a:rPr dirty="0" sz="1200" spc="36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.</a:t>
            </a:r>
            <a:r>
              <a:rPr dirty="0" sz="1200" spc="36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.</a:t>
            </a:r>
            <a:r>
              <a:rPr dirty="0" sz="1200" spc="36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.</a:t>
            </a:r>
            <a:r>
              <a:rPr dirty="0" sz="1200" spc="36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.</a:t>
            </a:r>
            <a:r>
              <a:rPr dirty="0" sz="1200" spc="36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.</a:t>
            </a:r>
            <a:r>
              <a:rPr dirty="0" sz="1200" spc="36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.</a:t>
            </a:r>
            <a:r>
              <a:rPr dirty="0" sz="1200" spc="36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.</a:t>
            </a:r>
            <a:r>
              <a:rPr dirty="0" sz="1200" spc="36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.</a:t>
            </a:r>
            <a:r>
              <a:rPr dirty="0" sz="1200" spc="36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.</a:t>
            </a:r>
            <a:r>
              <a:rPr dirty="0" sz="1200" spc="36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.</a:t>
            </a:r>
            <a:r>
              <a:rPr dirty="0" sz="1200" spc="36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.</a:t>
            </a:r>
            <a:r>
              <a:rPr dirty="0" sz="1200" spc="36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.</a:t>
            </a:r>
            <a:r>
              <a:rPr dirty="0" sz="1200" spc="36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.</a:t>
            </a:r>
            <a:r>
              <a:rPr dirty="0" sz="1200" spc="36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.</a:t>
            </a:r>
            <a:r>
              <a:rPr dirty="0" sz="1200" spc="36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.</a:t>
            </a:r>
            <a:r>
              <a:rPr dirty="0" sz="1200" spc="36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.</a:t>
            </a:r>
            <a:r>
              <a:rPr dirty="0" sz="1200" spc="36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.</a:t>
            </a:r>
            <a:r>
              <a:rPr dirty="0" sz="1200" spc="36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.</a:t>
            </a:r>
            <a:r>
              <a:rPr dirty="0" sz="1200" spc="36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.</a:t>
            </a:r>
            <a:r>
              <a:rPr dirty="0" sz="1200" spc="36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.</a:t>
            </a:r>
            <a:r>
              <a:rPr dirty="0" sz="1200" spc="36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.</a:t>
            </a:r>
            <a:r>
              <a:rPr dirty="0" sz="1200" spc="36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.</a:t>
            </a:r>
            <a:r>
              <a:rPr dirty="0" sz="1200" spc="36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.</a:t>
            </a:r>
            <a:r>
              <a:rPr dirty="0" sz="1200" spc="415">
                <a:latin typeface="Calibri"/>
                <a:cs typeface="Calibri"/>
              </a:rPr>
              <a:t> </a:t>
            </a:r>
            <a:r>
              <a:rPr dirty="0" sz="1200" spc="-25">
                <a:latin typeface="Calibri"/>
                <a:cs typeface="Calibri"/>
              </a:rPr>
              <a:t>102</a:t>
            </a:r>
            <a:endParaRPr sz="1200">
              <a:latin typeface="Calibri"/>
              <a:cs typeface="Calibri"/>
            </a:endParaRPr>
          </a:p>
          <a:p>
            <a:pPr algn="r" lvl="1" marL="341630" marR="6350" indent="-341630">
              <a:lnSpc>
                <a:spcPct val="100000"/>
              </a:lnSpc>
              <a:spcBef>
                <a:spcPts val="1425"/>
              </a:spcBef>
              <a:buAutoNum type="arabicPeriod"/>
              <a:tabLst>
                <a:tab pos="341630" algn="l"/>
              </a:tabLst>
            </a:pPr>
            <a:r>
              <a:rPr dirty="0" sz="1200">
                <a:latin typeface="Calibri"/>
                <a:cs typeface="Calibri"/>
                <a:hlinkClick r:id="rId8" action="ppaction://hlinksldjump"/>
              </a:rPr>
              <a:t>Tables</a:t>
            </a:r>
            <a:r>
              <a:rPr dirty="0" sz="1200" spc="130">
                <a:latin typeface="Calibri"/>
                <a:cs typeface="Calibri"/>
                <a:hlinkClick r:id="rId8" action="ppaction://hlinksldjump"/>
              </a:rPr>
              <a:t> </a:t>
            </a:r>
            <a:r>
              <a:rPr dirty="0" sz="1200" spc="120">
                <a:latin typeface="Calibri"/>
                <a:cs typeface="Calibri"/>
                <a:hlinkClick r:id="rId8" action="ppaction://hlinksldjump"/>
              </a:rPr>
              <a:t>/</a:t>
            </a:r>
            <a:r>
              <a:rPr dirty="0" sz="1200" spc="130">
                <a:latin typeface="Calibri"/>
                <a:cs typeface="Calibri"/>
                <a:hlinkClick r:id="rId8" action="ppaction://hlinksldjump"/>
              </a:rPr>
              <a:t> </a:t>
            </a:r>
            <a:r>
              <a:rPr dirty="0" sz="1200">
                <a:latin typeface="Calibri"/>
                <a:cs typeface="Calibri"/>
                <a:hlinkClick r:id="rId8" action="ppaction://hlinksldjump"/>
              </a:rPr>
              <a:t>object</a:t>
            </a:r>
            <a:r>
              <a:rPr dirty="0" sz="1200" spc="130">
                <a:latin typeface="Calibri"/>
                <a:cs typeface="Calibri"/>
                <a:hlinkClick r:id="rId8" action="ppaction://hlinksldjump"/>
              </a:rPr>
              <a:t> </a:t>
            </a:r>
            <a:r>
              <a:rPr dirty="0" sz="1200">
                <a:latin typeface="Calibri"/>
                <a:cs typeface="Calibri"/>
                <a:hlinkClick r:id="rId8" action="ppaction://hlinksldjump"/>
              </a:rPr>
              <a:t>definitions</a:t>
            </a:r>
            <a:r>
              <a:rPr dirty="0" sz="1200" spc="165">
                <a:latin typeface="Calibri"/>
                <a:cs typeface="Calibri"/>
              </a:rPr>
              <a:t>  </a:t>
            </a:r>
            <a:r>
              <a:rPr dirty="0" sz="1200">
                <a:latin typeface="Calibri"/>
                <a:cs typeface="Calibri"/>
              </a:rPr>
              <a:t>.</a:t>
            </a:r>
            <a:r>
              <a:rPr dirty="0" sz="1200" spc="35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.</a:t>
            </a:r>
            <a:r>
              <a:rPr dirty="0" sz="1200" spc="35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.</a:t>
            </a:r>
            <a:r>
              <a:rPr dirty="0" sz="1200" spc="35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.</a:t>
            </a:r>
            <a:r>
              <a:rPr dirty="0" sz="1200" spc="35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.</a:t>
            </a:r>
            <a:r>
              <a:rPr dirty="0" sz="1200" spc="35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.</a:t>
            </a:r>
            <a:r>
              <a:rPr dirty="0" sz="1200" spc="35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.</a:t>
            </a:r>
            <a:r>
              <a:rPr dirty="0" sz="1200" spc="36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.</a:t>
            </a:r>
            <a:r>
              <a:rPr dirty="0" sz="1200" spc="35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.</a:t>
            </a:r>
            <a:r>
              <a:rPr dirty="0" sz="1200" spc="35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.</a:t>
            </a:r>
            <a:r>
              <a:rPr dirty="0" sz="1200" spc="35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.</a:t>
            </a:r>
            <a:r>
              <a:rPr dirty="0" sz="1200" spc="35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.</a:t>
            </a:r>
            <a:r>
              <a:rPr dirty="0" sz="1200" spc="35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.</a:t>
            </a:r>
            <a:r>
              <a:rPr dirty="0" sz="1200" spc="35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.</a:t>
            </a:r>
            <a:r>
              <a:rPr dirty="0" sz="1200" spc="35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.</a:t>
            </a:r>
            <a:r>
              <a:rPr dirty="0" sz="1200" spc="36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.</a:t>
            </a:r>
            <a:r>
              <a:rPr dirty="0" sz="1200" spc="35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.</a:t>
            </a:r>
            <a:r>
              <a:rPr dirty="0" sz="1200" spc="35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.</a:t>
            </a:r>
            <a:r>
              <a:rPr dirty="0" sz="1200" spc="35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.</a:t>
            </a:r>
            <a:r>
              <a:rPr dirty="0" sz="1200" spc="35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.</a:t>
            </a:r>
            <a:r>
              <a:rPr dirty="0" sz="1200" spc="35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.</a:t>
            </a:r>
            <a:r>
              <a:rPr dirty="0" sz="1200" spc="35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.</a:t>
            </a:r>
            <a:r>
              <a:rPr dirty="0" sz="1200" spc="36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.</a:t>
            </a:r>
            <a:r>
              <a:rPr dirty="0" sz="1200" spc="35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.</a:t>
            </a:r>
            <a:r>
              <a:rPr dirty="0" sz="1200" spc="35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.</a:t>
            </a:r>
            <a:r>
              <a:rPr dirty="0" sz="1200" spc="35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.</a:t>
            </a:r>
            <a:r>
              <a:rPr dirty="0" sz="1200" spc="35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.</a:t>
            </a:r>
            <a:r>
              <a:rPr dirty="0" sz="1200" spc="35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.</a:t>
            </a:r>
            <a:r>
              <a:rPr dirty="0" sz="1200" spc="35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.</a:t>
            </a:r>
            <a:r>
              <a:rPr dirty="0" sz="1200" spc="36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.</a:t>
            </a:r>
            <a:r>
              <a:rPr dirty="0" sz="1200" spc="35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.</a:t>
            </a:r>
            <a:r>
              <a:rPr dirty="0" sz="1200" spc="35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.</a:t>
            </a:r>
            <a:r>
              <a:rPr dirty="0" sz="1200" spc="35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.</a:t>
            </a:r>
            <a:r>
              <a:rPr dirty="0" sz="1200" spc="415">
                <a:latin typeface="Calibri"/>
                <a:cs typeface="Calibri"/>
              </a:rPr>
              <a:t> </a:t>
            </a:r>
            <a:r>
              <a:rPr dirty="0" sz="1200" spc="-25">
                <a:latin typeface="Calibri"/>
                <a:cs typeface="Calibri"/>
              </a:rPr>
              <a:t>105</a:t>
            </a:r>
            <a:endParaRPr sz="1200">
              <a:latin typeface="Calibri"/>
              <a:cs typeface="Calibri"/>
            </a:endParaRPr>
          </a:p>
          <a:p>
            <a:pPr algn="r" lvl="1" marL="341630" marR="5715" indent="-341630">
              <a:lnSpc>
                <a:spcPct val="100000"/>
              </a:lnSpc>
              <a:spcBef>
                <a:spcPts val="1420"/>
              </a:spcBef>
              <a:buAutoNum type="arabicPeriod"/>
              <a:tabLst>
                <a:tab pos="341630" algn="l"/>
              </a:tabLst>
            </a:pPr>
            <a:r>
              <a:rPr dirty="0" sz="1200" spc="55">
                <a:latin typeface="Calibri"/>
                <a:cs typeface="Calibri"/>
                <a:hlinkClick r:id="rId9" action="ppaction://hlinksldjump"/>
              </a:rPr>
              <a:t>Data</a:t>
            </a:r>
            <a:r>
              <a:rPr dirty="0" sz="1200" spc="135">
                <a:latin typeface="Calibri"/>
                <a:cs typeface="Calibri"/>
                <a:hlinkClick r:id="rId9" action="ppaction://hlinksldjump"/>
              </a:rPr>
              <a:t> </a:t>
            </a:r>
            <a:r>
              <a:rPr dirty="0" sz="1200">
                <a:latin typeface="Calibri"/>
                <a:cs typeface="Calibri"/>
                <a:hlinkClick r:id="rId9" action="ppaction://hlinksldjump"/>
              </a:rPr>
              <a:t>manipulation</a:t>
            </a:r>
            <a:r>
              <a:rPr dirty="0" sz="1200" spc="220">
                <a:latin typeface="Calibri"/>
                <a:cs typeface="Calibri"/>
              </a:rPr>
              <a:t>  </a:t>
            </a:r>
            <a:r>
              <a:rPr dirty="0" sz="1200">
                <a:latin typeface="Calibri"/>
                <a:cs typeface="Calibri"/>
              </a:rPr>
              <a:t>.</a:t>
            </a:r>
            <a:r>
              <a:rPr dirty="0" sz="1200" spc="36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.</a:t>
            </a:r>
            <a:r>
              <a:rPr dirty="0" sz="1200" spc="35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.</a:t>
            </a:r>
            <a:r>
              <a:rPr dirty="0" sz="1200" spc="36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.</a:t>
            </a:r>
            <a:r>
              <a:rPr dirty="0" sz="1200" spc="35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.</a:t>
            </a:r>
            <a:r>
              <a:rPr dirty="0" sz="1200" spc="35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.</a:t>
            </a:r>
            <a:r>
              <a:rPr dirty="0" sz="1200" spc="35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.</a:t>
            </a:r>
            <a:r>
              <a:rPr dirty="0" sz="1200" spc="35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.</a:t>
            </a:r>
            <a:r>
              <a:rPr dirty="0" sz="1200" spc="36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.</a:t>
            </a:r>
            <a:r>
              <a:rPr dirty="0" sz="1200" spc="35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.</a:t>
            </a:r>
            <a:r>
              <a:rPr dirty="0" sz="1200" spc="35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.</a:t>
            </a:r>
            <a:r>
              <a:rPr dirty="0" sz="1200" spc="35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.</a:t>
            </a:r>
            <a:r>
              <a:rPr dirty="0" sz="1200" spc="35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.</a:t>
            </a:r>
            <a:r>
              <a:rPr dirty="0" sz="1200" spc="36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.</a:t>
            </a:r>
            <a:r>
              <a:rPr dirty="0" sz="1200" spc="35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.</a:t>
            </a:r>
            <a:r>
              <a:rPr dirty="0" sz="1200" spc="35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.</a:t>
            </a:r>
            <a:r>
              <a:rPr dirty="0" sz="1200" spc="35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.</a:t>
            </a:r>
            <a:r>
              <a:rPr dirty="0" sz="1200" spc="35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.</a:t>
            </a:r>
            <a:r>
              <a:rPr dirty="0" sz="1200" spc="36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.</a:t>
            </a:r>
            <a:r>
              <a:rPr dirty="0" sz="1200" spc="35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.</a:t>
            </a:r>
            <a:r>
              <a:rPr dirty="0" sz="1200" spc="35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.</a:t>
            </a:r>
            <a:r>
              <a:rPr dirty="0" sz="1200" spc="35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.</a:t>
            </a:r>
            <a:r>
              <a:rPr dirty="0" sz="1200" spc="35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.</a:t>
            </a:r>
            <a:r>
              <a:rPr dirty="0" sz="1200" spc="35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.</a:t>
            </a:r>
            <a:r>
              <a:rPr dirty="0" sz="1200" spc="36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.</a:t>
            </a:r>
            <a:r>
              <a:rPr dirty="0" sz="1200" spc="35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.</a:t>
            </a:r>
            <a:r>
              <a:rPr dirty="0" sz="1200" spc="35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.</a:t>
            </a:r>
            <a:r>
              <a:rPr dirty="0" sz="1200" spc="35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.</a:t>
            </a:r>
            <a:r>
              <a:rPr dirty="0" sz="1200" spc="35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.</a:t>
            </a:r>
            <a:r>
              <a:rPr dirty="0" sz="1200" spc="36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.</a:t>
            </a:r>
            <a:r>
              <a:rPr dirty="0" sz="1200" spc="35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.</a:t>
            </a:r>
            <a:r>
              <a:rPr dirty="0" sz="1200" spc="35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.</a:t>
            </a:r>
            <a:r>
              <a:rPr dirty="0" sz="1200" spc="35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.</a:t>
            </a:r>
            <a:r>
              <a:rPr dirty="0" sz="1200" spc="35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.</a:t>
            </a:r>
            <a:r>
              <a:rPr dirty="0" sz="1200" spc="36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.</a:t>
            </a:r>
            <a:r>
              <a:rPr dirty="0" sz="1200" spc="35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.</a:t>
            </a:r>
            <a:r>
              <a:rPr dirty="0" sz="1200" spc="35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.</a:t>
            </a:r>
            <a:r>
              <a:rPr dirty="0" sz="1200" spc="415">
                <a:latin typeface="Calibri"/>
                <a:cs typeface="Calibri"/>
              </a:rPr>
              <a:t> </a:t>
            </a:r>
            <a:r>
              <a:rPr dirty="0" sz="1200" spc="-25">
                <a:latin typeface="Calibri"/>
                <a:cs typeface="Calibri"/>
              </a:rPr>
              <a:t>106</a:t>
            </a:r>
            <a:endParaRPr sz="1200">
              <a:latin typeface="Calibri"/>
              <a:cs typeface="Calibri"/>
            </a:endParaRPr>
          </a:p>
          <a:p>
            <a:pPr algn="r" lvl="1" marL="341630" marR="5715" indent="-341630">
              <a:lnSpc>
                <a:spcPct val="100000"/>
              </a:lnSpc>
              <a:spcBef>
                <a:spcPts val="1420"/>
              </a:spcBef>
              <a:buAutoNum type="arabicPeriod"/>
              <a:tabLst>
                <a:tab pos="341630" algn="l"/>
              </a:tabLst>
            </a:pPr>
            <a:r>
              <a:rPr dirty="0" sz="1200">
                <a:latin typeface="Calibri"/>
                <a:cs typeface="Calibri"/>
                <a:hlinkClick r:id="rId10" action="ppaction://hlinksldjump"/>
              </a:rPr>
              <a:t>Import/export/backup</a:t>
            </a:r>
            <a:r>
              <a:rPr dirty="0" sz="1200" spc="130">
                <a:latin typeface="Calibri"/>
                <a:cs typeface="Calibri"/>
              </a:rPr>
              <a:t>  </a:t>
            </a:r>
            <a:r>
              <a:rPr dirty="0" sz="1200">
                <a:latin typeface="Calibri"/>
                <a:cs typeface="Calibri"/>
              </a:rPr>
              <a:t>.</a:t>
            </a:r>
            <a:r>
              <a:rPr dirty="0" sz="1200" spc="37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.</a:t>
            </a:r>
            <a:r>
              <a:rPr dirty="0" sz="1200" spc="36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.</a:t>
            </a:r>
            <a:r>
              <a:rPr dirty="0" sz="1200" spc="37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.</a:t>
            </a:r>
            <a:r>
              <a:rPr dirty="0" sz="1200" spc="37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.</a:t>
            </a:r>
            <a:r>
              <a:rPr dirty="0" sz="1200" spc="36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.</a:t>
            </a:r>
            <a:r>
              <a:rPr dirty="0" sz="1200" spc="37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.</a:t>
            </a:r>
            <a:r>
              <a:rPr dirty="0" sz="1200" spc="36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.</a:t>
            </a:r>
            <a:r>
              <a:rPr dirty="0" sz="1200" spc="37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.</a:t>
            </a:r>
            <a:r>
              <a:rPr dirty="0" sz="1200" spc="37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.</a:t>
            </a:r>
            <a:r>
              <a:rPr dirty="0" sz="1200" spc="36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.</a:t>
            </a:r>
            <a:r>
              <a:rPr dirty="0" sz="1200" spc="37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.</a:t>
            </a:r>
            <a:r>
              <a:rPr dirty="0" sz="1200" spc="36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.</a:t>
            </a:r>
            <a:r>
              <a:rPr dirty="0" sz="1200" spc="37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.</a:t>
            </a:r>
            <a:r>
              <a:rPr dirty="0" sz="1200" spc="37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.</a:t>
            </a:r>
            <a:r>
              <a:rPr dirty="0" sz="1200" spc="36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.</a:t>
            </a:r>
            <a:r>
              <a:rPr dirty="0" sz="1200" spc="37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.</a:t>
            </a:r>
            <a:r>
              <a:rPr dirty="0" sz="1200" spc="37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.</a:t>
            </a:r>
            <a:r>
              <a:rPr dirty="0" sz="1200" spc="36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.</a:t>
            </a:r>
            <a:r>
              <a:rPr dirty="0" sz="1200" spc="37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.</a:t>
            </a:r>
            <a:r>
              <a:rPr dirty="0" sz="1200" spc="36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.</a:t>
            </a:r>
            <a:r>
              <a:rPr dirty="0" sz="1200" spc="37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.</a:t>
            </a:r>
            <a:r>
              <a:rPr dirty="0" sz="1200" spc="37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.</a:t>
            </a:r>
            <a:r>
              <a:rPr dirty="0" sz="1200" spc="36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.</a:t>
            </a:r>
            <a:r>
              <a:rPr dirty="0" sz="1200" spc="37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.</a:t>
            </a:r>
            <a:r>
              <a:rPr dirty="0" sz="1200" spc="36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.</a:t>
            </a:r>
            <a:r>
              <a:rPr dirty="0" sz="1200" spc="37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.</a:t>
            </a:r>
            <a:r>
              <a:rPr dirty="0" sz="1200" spc="37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.</a:t>
            </a:r>
            <a:r>
              <a:rPr dirty="0" sz="1200" spc="36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.</a:t>
            </a:r>
            <a:r>
              <a:rPr dirty="0" sz="1200" spc="37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.</a:t>
            </a:r>
            <a:r>
              <a:rPr dirty="0" sz="1200" spc="36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.</a:t>
            </a:r>
            <a:r>
              <a:rPr dirty="0" sz="1200" spc="37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.</a:t>
            </a:r>
            <a:r>
              <a:rPr dirty="0" sz="1200" spc="37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.</a:t>
            </a:r>
            <a:r>
              <a:rPr dirty="0" sz="1200" spc="36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.</a:t>
            </a:r>
            <a:r>
              <a:rPr dirty="0" sz="1200" spc="37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.</a:t>
            </a:r>
            <a:r>
              <a:rPr dirty="0" sz="1200" spc="425">
                <a:latin typeface="Calibri"/>
                <a:cs typeface="Calibri"/>
              </a:rPr>
              <a:t> </a:t>
            </a:r>
            <a:r>
              <a:rPr dirty="0" sz="1200" spc="-25">
                <a:latin typeface="Calibri"/>
                <a:cs typeface="Calibri"/>
              </a:rPr>
              <a:t>108</a:t>
            </a:r>
            <a:endParaRPr sz="1200">
              <a:latin typeface="Calibri"/>
              <a:cs typeface="Calibri"/>
            </a:endParaRPr>
          </a:p>
          <a:p>
            <a:pPr lvl="1">
              <a:lnSpc>
                <a:spcPct val="100000"/>
              </a:lnSpc>
              <a:spcBef>
                <a:spcPts val="1130"/>
              </a:spcBef>
              <a:buFont typeface="Calibri"/>
              <a:buAutoNum type="arabicPeriod"/>
            </a:pPr>
            <a:endParaRPr sz="1200">
              <a:latin typeface="Calibri"/>
              <a:cs typeface="Calibri"/>
            </a:endParaRPr>
          </a:p>
          <a:p>
            <a:pPr marL="235585" indent="-222885">
              <a:lnSpc>
                <a:spcPct val="100000"/>
              </a:lnSpc>
              <a:buAutoNum type="arabicPlain" startAt="13"/>
              <a:tabLst>
                <a:tab pos="235585" algn="l"/>
                <a:tab pos="6236970" algn="l"/>
              </a:tabLst>
            </a:pPr>
            <a:r>
              <a:rPr dirty="0" sz="1200" spc="110" b="1">
                <a:latin typeface="Calibri"/>
                <a:cs typeface="Calibri"/>
                <a:hlinkClick r:id="rId11" action="ppaction://hlinksldjump"/>
              </a:rPr>
              <a:t>Audio/Video</a:t>
            </a:r>
            <a:r>
              <a:rPr dirty="0" sz="1200" spc="185" b="1">
                <a:latin typeface="Calibri"/>
                <a:cs typeface="Calibri"/>
                <a:hlinkClick r:id="rId11" action="ppaction://hlinksldjump"/>
              </a:rPr>
              <a:t> </a:t>
            </a:r>
            <a:r>
              <a:rPr dirty="0" sz="1200" spc="65" b="1">
                <a:latin typeface="Calibri"/>
                <a:cs typeface="Calibri"/>
                <a:hlinkClick r:id="rId11" action="ppaction://hlinksldjump"/>
              </a:rPr>
              <a:t>transformations</a:t>
            </a:r>
            <a:r>
              <a:rPr dirty="0" sz="1200" b="1">
                <a:latin typeface="Calibri"/>
                <a:cs typeface="Calibri"/>
              </a:rPr>
              <a:t>	</a:t>
            </a:r>
            <a:r>
              <a:rPr dirty="0" sz="1200" spc="30" b="1">
                <a:latin typeface="Calibri"/>
                <a:cs typeface="Calibri"/>
              </a:rPr>
              <a:t>109</a:t>
            </a:r>
            <a:endParaRPr sz="1200">
              <a:latin typeface="Calibri"/>
              <a:cs typeface="Calibri"/>
            </a:endParaRPr>
          </a:p>
          <a:p>
            <a:pPr algn="r" lvl="1" marL="341630" marR="5715" indent="-341630">
              <a:lnSpc>
                <a:spcPct val="100000"/>
              </a:lnSpc>
              <a:spcBef>
                <a:spcPts val="1420"/>
              </a:spcBef>
              <a:buAutoNum type="arabicPeriod"/>
              <a:tabLst>
                <a:tab pos="341630" algn="l"/>
              </a:tabLst>
            </a:pPr>
            <a:r>
              <a:rPr dirty="0" sz="1200">
                <a:latin typeface="Calibri"/>
                <a:cs typeface="Calibri"/>
                <a:hlinkClick r:id="rId11" action="ppaction://hlinksldjump"/>
              </a:rPr>
              <a:t>Audio</a:t>
            </a:r>
            <a:r>
              <a:rPr dirty="0" sz="1200" spc="135">
                <a:latin typeface="Calibri"/>
                <a:cs typeface="Calibri"/>
                <a:hlinkClick r:id="rId11" action="ppaction://hlinksldjump"/>
              </a:rPr>
              <a:t> </a:t>
            </a:r>
            <a:r>
              <a:rPr dirty="0" sz="1200">
                <a:latin typeface="Calibri"/>
                <a:cs typeface="Calibri"/>
                <a:hlinkClick r:id="rId11" action="ppaction://hlinksldjump"/>
              </a:rPr>
              <a:t>processing</a:t>
            </a:r>
            <a:r>
              <a:rPr dirty="0" sz="1200" spc="235">
                <a:latin typeface="Calibri"/>
                <a:cs typeface="Calibri"/>
              </a:rPr>
              <a:t>  </a:t>
            </a:r>
            <a:r>
              <a:rPr dirty="0" sz="1200">
                <a:latin typeface="Calibri"/>
                <a:cs typeface="Calibri"/>
              </a:rPr>
              <a:t>.</a:t>
            </a:r>
            <a:r>
              <a:rPr dirty="0" sz="1200" spc="35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.</a:t>
            </a:r>
            <a:r>
              <a:rPr dirty="0" sz="1200" spc="35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.</a:t>
            </a:r>
            <a:r>
              <a:rPr dirty="0" sz="1200" spc="35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.</a:t>
            </a:r>
            <a:r>
              <a:rPr dirty="0" sz="1200" spc="35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.</a:t>
            </a:r>
            <a:r>
              <a:rPr dirty="0" sz="1200" spc="35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.</a:t>
            </a:r>
            <a:r>
              <a:rPr dirty="0" sz="1200" spc="35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.</a:t>
            </a:r>
            <a:r>
              <a:rPr dirty="0" sz="1200" spc="35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.</a:t>
            </a:r>
            <a:r>
              <a:rPr dirty="0" sz="1200" spc="35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.</a:t>
            </a:r>
            <a:r>
              <a:rPr dirty="0" sz="1200" spc="35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.</a:t>
            </a:r>
            <a:r>
              <a:rPr dirty="0" sz="1200" spc="35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.</a:t>
            </a:r>
            <a:r>
              <a:rPr dirty="0" sz="1200" spc="35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.</a:t>
            </a:r>
            <a:r>
              <a:rPr dirty="0" sz="1200" spc="35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.</a:t>
            </a:r>
            <a:r>
              <a:rPr dirty="0" sz="1200" spc="35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.</a:t>
            </a:r>
            <a:r>
              <a:rPr dirty="0" sz="1200" spc="35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.</a:t>
            </a:r>
            <a:r>
              <a:rPr dirty="0" sz="1200" spc="35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.</a:t>
            </a:r>
            <a:r>
              <a:rPr dirty="0" sz="1200" spc="35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.</a:t>
            </a:r>
            <a:r>
              <a:rPr dirty="0" sz="1200" spc="35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.</a:t>
            </a:r>
            <a:r>
              <a:rPr dirty="0" sz="1200" spc="35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.</a:t>
            </a:r>
            <a:r>
              <a:rPr dirty="0" sz="1200" spc="35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.</a:t>
            </a:r>
            <a:r>
              <a:rPr dirty="0" sz="1200" spc="35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.</a:t>
            </a:r>
            <a:r>
              <a:rPr dirty="0" sz="1200" spc="35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.</a:t>
            </a:r>
            <a:r>
              <a:rPr dirty="0" sz="1200" spc="35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.</a:t>
            </a:r>
            <a:r>
              <a:rPr dirty="0" sz="1200" spc="35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.</a:t>
            </a:r>
            <a:r>
              <a:rPr dirty="0" sz="1200" spc="35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.</a:t>
            </a:r>
            <a:r>
              <a:rPr dirty="0" sz="1200" spc="35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.</a:t>
            </a:r>
            <a:r>
              <a:rPr dirty="0" sz="1200" spc="35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.</a:t>
            </a:r>
            <a:r>
              <a:rPr dirty="0" sz="1200" spc="35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.</a:t>
            </a:r>
            <a:r>
              <a:rPr dirty="0" sz="1200" spc="35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.</a:t>
            </a:r>
            <a:r>
              <a:rPr dirty="0" sz="1200" spc="35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.</a:t>
            </a:r>
            <a:r>
              <a:rPr dirty="0" sz="1200" spc="35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.</a:t>
            </a:r>
            <a:r>
              <a:rPr dirty="0" sz="1200" spc="35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.</a:t>
            </a:r>
            <a:r>
              <a:rPr dirty="0" sz="1200" spc="35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.</a:t>
            </a:r>
            <a:r>
              <a:rPr dirty="0" sz="1200" spc="35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.</a:t>
            </a:r>
            <a:r>
              <a:rPr dirty="0" sz="1200" spc="35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.</a:t>
            </a:r>
            <a:r>
              <a:rPr dirty="0" sz="1200" spc="35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.</a:t>
            </a:r>
            <a:r>
              <a:rPr dirty="0" sz="1200" spc="35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.</a:t>
            </a:r>
            <a:r>
              <a:rPr dirty="0" sz="1200" spc="35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.</a:t>
            </a:r>
            <a:r>
              <a:rPr dirty="0" sz="1200" spc="409">
                <a:latin typeface="Calibri"/>
                <a:cs typeface="Calibri"/>
              </a:rPr>
              <a:t> </a:t>
            </a:r>
            <a:r>
              <a:rPr dirty="0" sz="1200" spc="-25">
                <a:latin typeface="Calibri"/>
                <a:cs typeface="Calibri"/>
              </a:rPr>
              <a:t>109</a:t>
            </a:r>
            <a:endParaRPr sz="1200">
              <a:latin typeface="Calibri"/>
              <a:cs typeface="Calibri"/>
            </a:endParaRPr>
          </a:p>
          <a:p>
            <a:pPr algn="r" lvl="2" marL="476250" marR="5715" indent="-476250">
              <a:lnSpc>
                <a:spcPct val="100000"/>
              </a:lnSpc>
              <a:spcBef>
                <a:spcPts val="1425"/>
              </a:spcBef>
              <a:buAutoNum type="arabicPeriod"/>
              <a:tabLst>
                <a:tab pos="476250" algn="l"/>
              </a:tabLst>
            </a:pPr>
            <a:r>
              <a:rPr dirty="0" sz="1200">
                <a:latin typeface="Calibri"/>
                <a:cs typeface="Calibri"/>
                <a:hlinkClick r:id="rId11" action="ppaction://hlinksldjump"/>
              </a:rPr>
              <a:t>Theory</a:t>
            </a:r>
            <a:r>
              <a:rPr dirty="0" sz="1200" spc="17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.</a:t>
            </a:r>
            <a:r>
              <a:rPr dirty="0" sz="1200" spc="36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.</a:t>
            </a:r>
            <a:r>
              <a:rPr dirty="0" sz="1200" spc="35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.</a:t>
            </a:r>
            <a:r>
              <a:rPr dirty="0" sz="1200" spc="35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.</a:t>
            </a:r>
            <a:r>
              <a:rPr dirty="0" sz="1200" spc="35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.</a:t>
            </a:r>
            <a:r>
              <a:rPr dirty="0" sz="1200" spc="36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.</a:t>
            </a:r>
            <a:r>
              <a:rPr dirty="0" sz="1200" spc="35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.</a:t>
            </a:r>
            <a:r>
              <a:rPr dirty="0" sz="1200" spc="35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.</a:t>
            </a:r>
            <a:r>
              <a:rPr dirty="0" sz="1200" spc="36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.</a:t>
            </a:r>
            <a:r>
              <a:rPr dirty="0" sz="1200" spc="35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.</a:t>
            </a:r>
            <a:r>
              <a:rPr dirty="0" sz="1200" spc="35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.</a:t>
            </a:r>
            <a:r>
              <a:rPr dirty="0" sz="1200" spc="35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.</a:t>
            </a:r>
            <a:r>
              <a:rPr dirty="0" sz="1200" spc="36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.</a:t>
            </a:r>
            <a:r>
              <a:rPr dirty="0" sz="1200" spc="35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.</a:t>
            </a:r>
            <a:r>
              <a:rPr dirty="0" sz="1200" spc="35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.</a:t>
            </a:r>
            <a:r>
              <a:rPr dirty="0" sz="1200" spc="36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.</a:t>
            </a:r>
            <a:r>
              <a:rPr dirty="0" sz="1200" spc="35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.</a:t>
            </a:r>
            <a:r>
              <a:rPr dirty="0" sz="1200" spc="35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.</a:t>
            </a:r>
            <a:r>
              <a:rPr dirty="0" sz="1200" spc="35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.</a:t>
            </a:r>
            <a:r>
              <a:rPr dirty="0" sz="1200" spc="36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.</a:t>
            </a:r>
            <a:r>
              <a:rPr dirty="0" sz="1200" spc="35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.</a:t>
            </a:r>
            <a:r>
              <a:rPr dirty="0" sz="1200" spc="35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.</a:t>
            </a:r>
            <a:r>
              <a:rPr dirty="0" sz="1200" spc="36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.</a:t>
            </a:r>
            <a:r>
              <a:rPr dirty="0" sz="1200" spc="35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.</a:t>
            </a:r>
            <a:r>
              <a:rPr dirty="0" sz="1200" spc="35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.</a:t>
            </a:r>
            <a:r>
              <a:rPr dirty="0" sz="1200" spc="35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.</a:t>
            </a:r>
            <a:r>
              <a:rPr dirty="0" sz="1200" spc="36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.</a:t>
            </a:r>
            <a:r>
              <a:rPr dirty="0" sz="1200" spc="35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.</a:t>
            </a:r>
            <a:r>
              <a:rPr dirty="0" sz="1200" spc="35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.</a:t>
            </a:r>
            <a:r>
              <a:rPr dirty="0" sz="1200" spc="36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.</a:t>
            </a:r>
            <a:r>
              <a:rPr dirty="0" sz="1200" spc="35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.</a:t>
            </a:r>
            <a:r>
              <a:rPr dirty="0" sz="1200" spc="35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.</a:t>
            </a:r>
            <a:r>
              <a:rPr dirty="0" sz="1200" spc="35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.</a:t>
            </a:r>
            <a:r>
              <a:rPr dirty="0" sz="1200" spc="36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.</a:t>
            </a:r>
            <a:r>
              <a:rPr dirty="0" sz="1200" spc="35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.</a:t>
            </a:r>
            <a:r>
              <a:rPr dirty="0" sz="1200" spc="35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.</a:t>
            </a:r>
            <a:r>
              <a:rPr dirty="0" sz="1200" spc="35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.</a:t>
            </a:r>
            <a:r>
              <a:rPr dirty="0" sz="1200" spc="36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.</a:t>
            </a:r>
            <a:r>
              <a:rPr dirty="0" sz="1200" spc="35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.</a:t>
            </a:r>
            <a:r>
              <a:rPr dirty="0" sz="1200" spc="35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.</a:t>
            </a:r>
            <a:r>
              <a:rPr dirty="0" sz="1200" spc="415">
                <a:latin typeface="Calibri"/>
                <a:cs typeface="Calibri"/>
              </a:rPr>
              <a:t> </a:t>
            </a:r>
            <a:r>
              <a:rPr dirty="0" sz="1200" spc="-25">
                <a:latin typeface="Calibri"/>
                <a:cs typeface="Calibri"/>
              </a:rPr>
              <a:t>109</a:t>
            </a:r>
            <a:endParaRPr sz="1200">
              <a:latin typeface="Calibri"/>
              <a:cs typeface="Calibri"/>
            </a:endParaRPr>
          </a:p>
          <a:p>
            <a:pPr algn="r" lvl="2" marL="476250" marR="5080" indent="-476250">
              <a:lnSpc>
                <a:spcPct val="100000"/>
              </a:lnSpc>
              <a:spcBef>
                <a:spcPts val="1420"/>
              </a:spcBef>
              <a:buAutoNum type="arabicPeriod"/>
              <a:tabLst>
                <a:tab pos="476250" algn="l"/>
              </a:tabLst>
            </a:pPr>
            <a:r>
              <a:rPr dirty="0" sz="1200" spc="160">
                <a:latin typeface="Calibri"/>
                <a:cs typeface="Calibri"/>
                <a:hlinkClick r:id="rId12" action="ppaction://hlinksldjump"/>
              </a:rPr>
              <a:t>LAME</a:t>
            </a:r>
            <a:r>
              <a:rPr dirty="0" sz="1200" spc="125">
                <a:latin typeface="Calibri"/>
                <a:cs typeface="Calibri"/>
                <a:hlinkClick r:id="rId12" action="ppaction://hlinksldjump"/>
              </a:rPr>
              <a:t> </a:t>
            </a:r>
            <a:r>
              <a:rPr dirty="0" sz="1200" spc="60">
                <a:latin typeface="Calibri"/>
                <a:cs typeface="Calibri"/>
                <a:hlinkClick r:id="rId12" action="ppaction://hlinksldjump"/>
              </a:rPr>
              <a:t>MP3</a:t>
            </a:r>
            <a:r>
              <a:rPr dirty="0" sz="1200" spc="130">
                <a:latin typeface="Calibri"/>
                <a:cs typeface="Calibri"/>
                <a:hlinkClick r:id="rId12" action="ppaction://hlinksldjump"/>
              </a:rPr>
              <a:t> </a:t>
            </a:r>
            <a:r>
              <a:rPr dirty="0" sz="1200">
                <a:latin typeface="Calibri"/>
                <a:cs typeface="Calibri"/>
                <a:hlinkClick r:id="rId12" action="ppaction://hlinksldjump"/>
              </a:rPr>
              <a:t>conversion</a:t>
            </a:r>
            <a:r>
              <a:rPr dirty="0" sz="1200" spc="12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.</a:t>
            </a:r>
            <a:r>
              <a:rPr dirty="0" sz="1200" spc="35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.</a:t>
            </a:r>
            <a:r>
              <a:rPr dirty="0" sz="1200" spc="34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.</a:t>
            </a:r>
            <a:r>
              <a:rPr dirty="0" sz="1200" spc="35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.</a:t>
            </a:r>
            <a:r>
              <a:rPr dirty="0" sz="1200" spc="34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.</a:t>
            </a:r>
            <a:r>
              <a:rPr dirty="0" sz="1200" spc="34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.</a:t>
            </a:r>
            <a:r>
              <a:rPr dirty="0" sz="1200" spc="35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.</a:t>
            </a:r>
            <a:r>
              <a:rPr dirty="0" sz="1200" spc="34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.</a:t>
            </a:r>
            <a:r>
              <a:rPr dirty="0" sz="1200" spc="35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.</a:t>
            </a:r>
            <a:r>
              <a:rPr dirty="0" sz="1200" spc="34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.</a:t>
            </a:r>
            <a:r>
              <a:rPr dirty="0" sz="1200" spc="35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.</a:t>
            </a:r>
            <a:r>
              <a:rPr dirty="0" sz="1200" spc="34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.</a:t>
            </a:r>
            <a:r>
              <a:rPr dirty="0" sz="1200" spc="34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.</a:t>
            </a:r>
            <a:r>
              <a:rPr dirty="0" sz="1200" spc="35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.</a:t>
            </a:r>
            <a:r>
              <a:rPr dirty="0" sz="1200" spc="34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.</a:t>
            </a:r>
            <a:r>
              <a:rPr dirty="0" sz="1200" spc="35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.</a:t>
            </a:r>
            <a:r>
              <a:rPr dirty="0" sz="1200" spc="34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.</a:t>
            </a:r>
            <a:r>
              <a:rPr dirty="0" sz="1200" spc="35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.</a:t>
            </a:r>
            <a:r>
              <a:rPr dirty="0" sz="1200" spc="34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.</a:t>
            </a:r>
            <a:r>
              <a:rPr dirty="0" sz="1200" spc="35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.</a:t>
            </a:r>
            <a:r>
              <a:rPr dirty="0" sz="1200" spc="34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.</a:t>
            </a:r>
            <a:r>
              <a:rPr dirty="0" sz="1200" spc="34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.</a:t>
            </a:r>
            <a:r>
              <a:rPr dirty="0" sz="1200" spc="35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.</a:t>
            </a:r>
            <a:r>
              <a:rPr dirty="0" sz="1200" spc="34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.</a:t>
            </a:r>
            <a:r>
              <a:rPr dirty="0" sz="1200" spc="35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.</a:t>
            </a:r>
            <a:r>
              <a:rPr dirty="0" sz="1200" spc="34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.</a:t>
            </a:r>
            <a:r>
              <a:rPr dirty="0" sz="1200" spc="35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.</a:t>
            </a:r>
            <a:r>
              <a:rPr dirty="0" sz="1200" spc="34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.</a:t>
            </a:r>
            <a:r>
              <a:rPr dirty="0" sz="1200" spc="35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.</a:t>
            </a:r>
            <a:r>
              <a:rPr dirty="0" sz="1200" spc="34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.</a:t>
            </a:r>
            <a:r>
              <a:rPr dirty="0" sz="1200" spc="34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.</a:t>
            </a:r>
            <a:r>
              <a:rPr dirty="0" sz="1200" spc="405">
                <a:latin typeface="Calibri"/>
                <a:cs typeface="Calibri"/>
              </a:rPr>
              <a:t> </a:t>
            </a:r>
            <a:r>
              <a:rPr dirty="0" sz="1200" spc="-25">
                <a:latin typeface="Calibri"/>
                <a:cs typeface="Calibri"/>
              </a:rPr>
              <a:t>111</a:t>
            </a:r>
            <a:endParaRPr sz="1200">
              <a:latin typeface="Calibri"/>
              <a:cs typeface="Calibri"/>
            </a:endParaRPr>
          </a:p>
          <a:p>
            <a:pPr algn="r" lvl="1" marL="341630" marR="5715" indent="-341630">
              <a:lnSpc>
                <a:spcPct val="100000"/>
              </a:lnSpc>
              <a:spcBef>
                <a:spcPts val="1420"/>
              </a:spcBef>
              <a:buAutoNum type="arabicPeriod"/>
              <a:tabLst>
                <a:tab pos="341630" algn="l"/>
              </a:tabLst>
            </a:pPr>
            <a:r>
              <a:rPr dirty="0" sz="1200">
                <a:latin typeface="Calibri"/>
                <a:cs typeface="Calibri"/>
                <a:hlinkClick r:id="rId13" action="ppaction://hlinksldjump"/>
              </a:rPr>
              <a:t>Image</a:t>
            </a:r>
            <a:r>
              <a:rPr dirty="0" sz="1200" spc="125">
                <a:latin typeface="Calibri"/>
                <a:cs typeface="Calibri"/>
                <a:hlinkClick r:id="rId13" action="ppaction://hlinksldjump"/>
              </a:rPr>
              <a:t> </a:t>
            </a:r>
            <a:r>
              <a:rPr dirty="0" sz="1200">
                <a:latin typeface="Calibri"/>
                <a:cs typeface="Calibri"/>
                <a:hlinkClick r:id="rId13" action="ppaction://hlinksldjump"/>
              </a:rPr>
              <a:t>processing</a:t>
            </a:r>
            <a:r>
              <a:rPr dirty="0" sz="1200" spc="229">
                <a:latin typeface="Calibri"/>
                <a:cs typeface="Calibri"/>
              </a:rPr>
              <a:t>  </a:t>
            </a:r>
            <a:r>
              <a:rPr dirty="0" sz="1200">
                <a:latin typeface="Calibri"/>
                <a:cs typeface="Calibri"/>
              </a:rPr>
              <a:t>.</a:t>
            </a:r>
            <a:r>
              <a:rPr dirty="0" sz="1200" spc="35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.</a:t>
            </a:r>
            <a:r>
              <a:rPr dirty="0" sz="1200" spc="35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.</a:t>
            </a:r>
            <a:r>
              <a:rPr dirty="0" sz="1200" spc="35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.</a:t>
            </a:r>
            <a:r>
              <a:rPr dirty="0" sz="1200" spc="35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.</a:t>
            </a:r>
            <a:r>
              <a:rPr dirty="0" sz="1200" spc="35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.</a:t>
            </a:r>
            <a:r>
              <a:rPr dirty="0" sz="1200" spc="35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.</a:t>
            </a:r>
            <a:r>
              <a:rPr dirty="0" sz="1200" spc="35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.</a:t>
            </a:r>
            <a:r>
              <a:rPr dirty="0" sz="1200" spc="35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.</a:t>
            </a:r>
            <a:r>
              <a:rPr dirty="0" sz="1200" spc="35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.</a:t>
            </a:r>
            <a:r>
              <a:rPr dirty="0" sz="1200" spc="35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.</a:t>
            </a:r>
            <a:r>
              <a:rPr dirty="0" sz="1200" spc="35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.</a:t>
            </a:r>
            <a:r>
              <a:rPr dirty="0" sz="1200" spc="35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.</a:t>
            </a:r>
            <a:r>
              <a:rPr dirty="0" sz="1200" spc="35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.</a:t>
            </a:r>
            <a:r>
              <a:rPr dirty="0" sz="1200" spc="35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.</a:t>
            </a:r>
            <a:r>
              <a:rPr dirty="0" sz="1200" spc="35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.</a:t>
            </a:r>
            <a:r>
              <a:rPr dirty="0" sz="1200" spc="35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.</a:t>
            </a:r>
            <a:r>
              <a:rPr dirty="0" sz="1200" spc="35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.</a:t>
            </a:r>
            <a:r>
              <a:rPr dirty="0" sz="1200" spc="35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.</a:t>
            </a:r>
            <a:r>
              <a:rPr dirty="0" sz="1200" spc="35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.</a:t>
            </a:r>
            <a:r>
              <a:rPr dirty="0" sz="1200" spc="35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.</a:t>
            </a:r>
            <a:r>
              <a:rPr dirty="0" sz="1200" spc="35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.</a:t>
            </a:r>
            <a:r>
              <a:rPr dirty="0" sz="1200" spc="35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.</a:t>
            </a:r>
            <a:r>
              <a:rPr dirty="0" sz="1200" spc="35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.</a:t>
            </a:r>
            <a:r>
              <a:rPr dirty="0" sz="1200" spc="35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.</a:t>
            </a:r>
            <a:r>
              <a:rPr dirty="0" sz="1200" spc="35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.</a:t>
            </a:r>
            <a:r>
              <a:rPr dirty="0" sz="1200" spc="35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.</a:t>
            </a:r>
            <a:r>
              <a:rPr dirty="0" sz="1200" spc="35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.</a:t>
            </a:r>
            <a:r>
              <a:rPr dirty="0" sz="1200" spc="35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.</a:t>
            </a:r>
            <a:r>
              <a:rPr dirty="0" sz="1200" spc="35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.</a:t>
            </a:r>
            <a:r>
              <a:rPr dirty="0" sz="1200" spc="35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.</a:t>
            </a:r>
            <a:r>
              <a:rPr dirty="0" sz="1200" spc="35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.</a:t>
            </a:r>
            <a:r>
              <a:rPr dirty="0" sz="1200" spc="35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.</a:t>
            </a:r>
            <a:r>
              <a:rPr dirty="0" sz="1200" spc="35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.</a:t>
            </a:r>
            <a:r>
              <a:rPr dirty="0" sz="1200" spc="35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.</a:t>
            </a:r>
            <a:r>
              <a:rPr dirty="0" sz="1200" spc="35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.</a:t>
            </a:r>
            <a:r>
              <a:rPr dirty="0" sz="1200" spc="35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.</a:t>
            </a:r>
            <a:r>
              <a:rPr dirty="0" sz="1200" spc="35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.</a:t>
            </a:r>
            <a:r>
              <a:rPr dirty="0" sz="1200" spc="409">
                <a:latin typeface="Calibri"/>
                <a:cs typeface="Calibri"/>
              </a:rPr>
              <a:t> </a:t>
            </a:r>
            <a:r>
              <a:rPr dirty="0" sz="1200" spc="-25">
                <a:latin typeface="Calibri"/>
                <a:cs typeface="Calibri"/>
              </a:rPr>
              <a:t>112</a:t>
            </a:r>
            <a:endParaRPr sz="1200">
              <a:latin typeface="Calibri"/>
              <a:cs typeface="Calibri"/>
            </a:endParaRPr>
          </a:p>
          <a:p>
            <a:pPr algn="r" lvl="2" marL="476250" marR="5715" indent="-476250">
              <a:lnSpc>
                <a:spcPct val="100000"/>
              </a:lnSpc>
              <a:spcBef>
                <a:spcPts val="1425"/>
              </a:spcBef>
              <a:buAutoNum type="arabicPeriod"/>
              <a:tabLst>
                <a:tab pos="476250" algn="l"/>
              </a:tabLst>
            </a:pPr>
            <a:r>
              <a:rPr dirty="0" sz="1200">
                <a:latin typeface="Calibri"/>
                <a:cs typeface="Calibri"/>
                <a:hlinkClick r:id="rId13" action="ppaction://hlinksldjump"/>
              </a:rPr>
              <a:t>Vector</a:t>
            </a:r>
            <a:r>
              <a:rPr dirty="0" sz="1200" spc="135">
                <a:latin typeface="Calibri"/>
                <a:cs typeface="Calibri"/>
                <a:hlinkClick r:id="rId13" action="ppaction://hlinksldjump"/>
              </a:rPr>
              <a:t> </a:t>
            </a:r>
            <a:r>
              <a:rPr dirty="0" sz="1200">
                <a:latin typeface="Calibri"/>
                <a:cs typeface="Calibri"/>
                <a:hlinkClick r:id="rId13" action="ppaction://hlinksldjump"/>
              </a:rPr>
              <a:t>graphic</a:t>
            </a:r>
            <a:r>
              <a:rPr dirty="0" sz="1200" spc="6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.</a:t>
            </a:r>
            <a:r>
              <a:rPr dirty="0" sz="1200" spc="35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.</a:t>
            </a:r>
            <a:r>
              <a:rPr dirty="0" sz="1200" spc="35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.</a:t>
            </a:r>
            <a:r>
              <a:rPr dirty="0" sz="1200" spc="35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.</a:t>
            </a:r>
            <a:r>
              <a:rPr dirty="0" sz="1200" spc="36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.</a:t>
            </a:r>
            <a:r>
              <a:rPr dirty="0" sz="1200" spc="35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.</a:t>
            </a:r>
            <a:r>
              <a:rPr dirty="0" sz="1200" spc="35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.</a:t>
            </a:r>
            <a:r>
              <a:rPr dirty="0" sz="1200" spc="35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.</a:t>
            </a:r>
            <a:r>
              <a:rPr dirty="0" sz="1200" spc="36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.</a:t>
            </a:r>
            <a:r>
              <a:rPr dirty="0" sz="1200" spc="35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.</a:t>
            </a:r>
            <a:r>
              <a:rPr dirty="0" sz="1200" spc="35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.</a:t>
            </a:r>
            <a:r>
              <a:rPr dirty="0" sz="1200" spc="35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.</a:t>
            </a:r>
            <a:r>
              <a:rPr dirty="0" sz="1200" spc="35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.</a:t>
            </a:r>
            <a:r>
              <a:rPr dirty="0" sz="1200" spc="36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.</a:t>
            </a:r>
            <a:r>
              <a:rPr dirty="0" sz="1200" spc="35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.</a:t>
            </a:r>
            <a:r>
              <a:rPr dirty="0" sz="1200" spc="35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.</a:t>
            </a:r>
            <a:r>
              <a:rPr dirty="0" sz="1200" spc="35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.</a:t>
            </a:r>
            <a:r>
              <a:rPr dirty="0" sz="1200" spc="36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.</a:t>
            </a:r>
            <a:r>
              <a:rPr dirty="0" sz="1200" spc="35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.</a:t>
            </a:r>
            <a:r>
              <a:rPr dirty="0" sz="1200" spc="35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.</a:t>
            </a:r>
            <a:r>
              <a:rPr dirty="0" sz="1200" spc="35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.</a:t>
            </a:r>
            <a:r>
              <a:rPr dirty="0" sz="1200" spc="35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.</a:t>
            </a:r>
            <a:r>
              <a:rPr dirty="0" sz="1200" spc="36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.</a:t>
            </a:r>
            <a:r>
              <a:rPr dirty="0" sz="1200" spc="35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.</a:t>
            </a:r>
            <a:r>
              <a:rPr dirty="0" sz="1200" spc="35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.</a:t>
            </a:r>
            <a:r>
              <a:rPr dirty="0" sz="1200" spc="35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.</a:t>
            </a:r>
            <a:r>
              <a:rPr dirty="0" sz="1200" spc="36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.</a:t>
            </a:r>
            <a:r>
              <a:rPr dirty="0" sz="1200" spc="35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.</a:t>
            </a:r>
            <a:r>
              <a:rPr dirty="0" sz="1200" spc="35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.</a:t>
            </a:r>
            <a:r>
              <a:rPr dirty="0" sz="1200" spc="35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.</a:t>
            </a:r>
            <a:r>
              <a:rPr dirty="0" sz="1200" spc="36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.</a:t>
            </a:r>
            <a:r>
              <a:rPr dirty="0" sz="1200" spc="35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.</a:t>
            </a:r>
            <a:r>
              <a:rPr dirty="0" sz="1200" spc="35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.</a:t>
            </a:r>
            <a:r>
              <a:rPr dirty="0" sz="1200" spc="35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.</a:t>
            </a:r>
            <a:r>
              <a:rPr dirty="0" sz="1200" spc="35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.</a:t>
            </a:r>
            <a:r>
              <a:rPr dirty="0" sz="1200" spc="36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.</a:t>
            </a:r>
            <a:r>
              <a:rPr dirty="0" sz="1200" spc="409">
                <a:latin typeface="Calibri"/>
                <a:cs typeface="Calibri"/>
              </a:rPr>
              <a:t> </a:t>
            </a:r>
            <a:r>
              <a:rPr dirty="0" sz="1200" spc="-25">
                <a:latin typeface="Calibri"/>
                <a:cs typeface="Calibri"/>
              </a:rPr>
              <a:t>112</a:t>
            </a:r>
            <a:endParaRPr sz="1200">
              <a:latin typeface="Calibri"/>
              <a:cs typeface="Calibri"/>
            </a:endParaRPr>
          </a:p>
          <a:p>
            <a:pPr algn="r" lvl="2" marL="476250" marR="6350" indent="-476250">
              <a:lnSpc>
                <a:spcPct val="100000"/>
              </a:lnSpc>
              <a:spcBef>
                <a:spcPts val="1420"/>
              </a:spcBef>
              <a:buAutoNum type="arabicPeriod"/>
              <a:tabLst>
                <a:tab pos="476250" algn="l"/>
              </a:tabLst>
            </a:pPr>
            <a:r>
              <a:rPr dirty="0" sz="1200">
                <a:latin typeface="Calibri"/>
                <a:cs typeface="Calibri"/>
                <a:hlinkClick r:id="rId13" action="ppaction://hlinksldjump"/>
              </a:rPr>
              <a:t>Raster</a:t>
            </a:r>
            <a:r>
              <a:rPr dirty="0" sz="1200" spc="135">
                <a:latin typeface="Calibri"/>
                <a:cs typeface="Calibri"/>
                <a:hlinkClick r:id="rId13" action="ppaction://hlinksldjump"/>
              </a:rPr>
              <a:t> </a:t>
            </a:r>
            <a:r>
              <a:rPr dirty="0" sz="1200">
                <a:latin typeface="Calibri"/>
                <a:cs typeface="Calibri"/>
                <a:hlinkClick r:id="rId13" action="ppaction://hlinksldjump"/>
              </a:rPr>
              <a:t>graphic</a:t>
            </a:r>
            <a:r>
              <a:rPr dirty="0" sz="1200" spc="135">
                <a:latin typeface="Calibri"/>
                <a:cs typeface="Calibri"/>
                <a:hlinkClick r:id="rId13" action="ppaction://hlinksldjump"/>
              </a:rPr>
              <a:t> </a:t>
            </a:r>
            <a:r>
              <a:rPr dirty="0" sz="1200">
                <a:latin typeface="Calibri"/>
                <a:cs typeface="Calibri"/>
                <a:hlinkClick r:id="rId13" action="ppaction://hlinksldjump"/>
              </a:rPr>
              <a:t>formats</a:t>
            </a:r>
            <a:r>
              <a:rPr dirty="0" sz="1200" spc="40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.</a:t>
            </a:r>
            <a:r>
              <a:rPr dirty="0" sz="1200" spc="36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.</a:t>
            </a:r>
            <a:r>
              <a:rPr dirty="0" sz="1200" spc="36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.</a:t>
            </a:r>
            <a:r>
              <a:rPr dirty="0" sz="1200" spc="36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.</a:t>
            </a:r>
            <a:r>
              <a:rPr dirty="0" sz="1200" spc="36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.</a:t>
            </a:r>
            <a:r>
              <a:rPr dirty="0" sz="1200" spc="36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.</a:t>
            </a:r>
            <a:r>
              <a:rPr dirty="0" sz="1200" spc="36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.</a:t>
            </a:r>
            <a:r>
              <a:rPr dirty="0" sz="1200" spc="36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.</a:t>
            </a:r>
            <a:r>
              <a:rPr dirty="0" sz="1200" spc="36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.</a:t>
            </a:r>
            <a:r>
              <a:rPr dirty="0" sz="1200" spc="36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.</a:t>
            </a:r>
            <a:r>
              <a:rPr dirty="0" sz="1200" spc="36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.</a:t>
            </a:r>
            <a:r>
              <a:rPr dirty="0" sz="1200" spc="36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.</a:t>
            </a:r>
            <a:r>
              <a:rPr dirty="0" sz="1200" spc="36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.</a:t>
            </a:r>
            <a:r>
              <a:rPr dirty="0" sz="1200" spc="36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.</a:t>
            </a:r>
            <a:r>
              <a:rPr dirty="0" sz="1200" spc="36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.</a:t>
            </a:r>
            <a:r>
              <a:rPr dirty="0" sz="1200" spc="36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.</a:t>
            </a:r>
            <a:r>
              <a:rPr dirty="0" sz="1200" spc="36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.</a:t>
            </a:r>
            <a:r>
              <a:rPr dirty="0" sz="1200" spc="36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.</a:t>
            </a:r>
            <a:r>
              <a:rPr dirty="0" sz="1200" spc="36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.</a:t>
            </a:r>
            <a:r>
              <a:rPr dirty="0" sz="1200" spc="36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.</a:t>
            </a:r>
            <a:r>
              <a:rPr dirty="0" sz="1200" spc="36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.</a:t>
            </a:r>
            <a:r>
              <a:rPr dirty="0" sz="1200" spc="36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.</a:t>
            </a:r>
            <a:r>
              <a:rPr dirty="0" sz="1200" spc="36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.</a:t>
            </a:r>
            <a:r>
              <a:rPr dirty="0" sz="1200" spc="36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.</a:t>
            </a:r>
            <a:r>
              <a:rPr dirty="0" sz="1200" spc="36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.</a:t>
            </a:r>
            <a:r>
              <a:rPr dirty="0" sz="1200" spc="36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.</a:t>
            </a:r>
            <a:r>
              <a:rPr dirty="0" sz="1200" spc="36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.</a:t>
            </a:r>
            <a:r>
              <a:rPr dirty="0" sz="1200" spc="36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.</a:t>
            </a:r>
            <a:r>
              <a:rPr dirty="0" sz="1200" spc="36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.</a:t>
            </a:r>
            <a:r>
              <a:rPr dirty="0" sz="1200" spc="36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.</a:t>
            </a:r>
            <a:r>
              <a:rPr dirty="0" sz="1200" spc="36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.</a:t>
            </a:r>
            <a:r>
              <a:rPr dirty="0" sz="1200" spc="420">
                <a:latin typeface="Calibri"/>
                <a:cs typeface="Calibri"/>
              </a:rPr>
              <a:t> </a:t>
            </a:r>
            <a:r>
              <a:rPr dirty="0" sz="1200" spc="-25">
                <a:latin typeface="Calibri"/>
                <a:cs typeface="Calibri"/>
              </a:rPr>
              <a:t>112</a:t>
            </a:r>
            <a:endParaRPr sz="1200">
              <a:latin typeface="Calibri"/>
              <a:cs typeface="Calibri"/>
            </a:endParaRPr>
          </a:p>
          <a:p>
            <a:pPr algn="r" lvl="1" marL="341630" marR="5715" indent="-341630">
              <a:lnSpc>
                <a:spcPct val="100000"/>
              </a:lnSpc>
              <a:spcBef>
                <a:spcPts val="1420"/>
              </a:spcBef>
              <a:buAutoNum type="arabicPeriod"/>
              <a:tabLst>
                <a:tab pos="341630" algn="l"/>
                <a:tab pos="1572895" algn="l"/>
              </a:tabLst>
            </a:pPr>
            <a:r>
              <a:rPr dirty="0" sz="1200">
                <a:latin typeface="Calibri"/>
                <a:cs typeface="Calibri"/>
                <a:hlinkClick r:id="rId14" action="ppaction://hlinksldjump"/>
              </a:rPr>
              <a:t>Video</a:t>
            </a:r>
            <a:r>
              <a:rPr dirty="0" sz="1200" spc="260">
                <a:latin typeface="Calibri"/>
                <a:cs typeface="Calibri"/>
                <a:hlinkClick r:id="rId14" action="ppaction://hlinksldjump"/>
              </a:rPr>
              <a:t> </a:t>
            </a:r>
            <a:r>
              <a:rPr dirty="0" sz="1200" spc="-10">
                <a:latin typeface="Calibri"/>
                <a:cs typeface="Calibri"/>
                <a:hlinkClick r:id="rId14" action="ppaction://hlinksldjump"/>
              </a:rPr>
              <a:t>processing</a:t>
            </a:r>
            <a:r>
              <a:rPr dirty="0" sz="1200">
                <a:latin typeface="Calibri"/>
                <a:cs typeface="Calibri"/>
              </a:rPr>
              <a:t>	.</a:t>
            </a:r>
            <a:r>
              <a:rPr dirty="0" sz="1200" spc="35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.</a:t>
            </a:r>
            <a:r>
              <a:rPr dirty="0" sz="1200" spc="35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.</a:t>
            </a:r>
            <a:r>
              <a:rPr dirty="0" sz="1200" spc="35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.</a:t>
            </a:r>
            <a:r>
              <a:rPr dirty="0" sz="1200" spc="35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.</a:t>
            </a:r>
            <a:r>
              <a:rPr dirty="0" sz="1200" spc="35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.</a:t>
            </a:r>
            <a:r>
              <a:rPr dirty="0" sz="1200" spc="35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.</a:t>
            </a:r>
            <a:r>
              <a:rPr dirty="0" sz="1200" spc="35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.</a:t>
            </a:r>
            <a:r>
              <a:rPr dirty="0" sz="1200" spc="35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.</a:t>
            </a:r>
            <a:r>
              <a:rPr dirty="0" sz="1200" spc="35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.</a:t>
            </a:r>
            <a:r>
              <a:rPr dirty="0" sz="1200" spc="35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.</a:t>
            </a:r>
            <a:r>
              <a:rPr dirty="0" sz="1200" spc="35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.</a:t>
            </a:r>
            <a:r>
              <a:rPr dirty="0" sz="1200" spc="35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.</a:t>
            </a:r>
            <a:r>
              <a:rPr dirty="0" sz="1200" spc="35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.</a:t>
            </a:r>
            <a:r>
              <a:rPr dirty="0" sz="1200" spc="35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.</a:t>
            </a:r>
            <a:r>
              <a:rPr dirty="0" sz="1200" spc="35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.</a:t>
            </a:r>
            <a:r>
              <a:rPr dirty="0" sz="1200" spc="35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.</a:t>
            </a:r>
            <a:r>
              <a:rPr dirty="0" sz="1200" spc="35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.</a:t>
            </a:r>
            <a:r>
              <a:rPr dirty="0" sz="1200" spc="35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.</a:t>
            </a:r>
            <a:r>
              <a:rPr dirty="0" sz="1200" spc="35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.</a:t>
            </a:r>
            <a:r>
              <a:rPr dirty="0" sz="1200" spc="35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.</a:t>
            </a:r>
            <a:r>
              <a:rPr dirty="0" sz="1200" spc="35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.</a:t>
            </a:r>
            <a:r>
              <a:rPr dirty="0" sz="1200" spc="35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.</a:t>
            </a:r>
            <a:r>
              <a:rPr dirty="0" sz="1200" spc="35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.</a:t>
            </a:r>
            <a:r>
              <a:rPr dirty="0" sz="1200" spc="35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.</a:t>
            </a:r>
            <a:r>
              <a:rPr dirty="0" sz="1200" spc="35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.</a:t>
            </a:r>
            <a:r>
              <a:rPr dirty="0" sz="1200" spc="35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.</a:t>
            </a:r>
            <a:r>
              <a:rPr dirty="0" sz="1200" spc="35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.</a:t>
            </a:r>
            <a:r>
              <a:rPr dirty="0" sz="1200" spc="35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.</a:t>
            </a:r>
            <a:r>
              <a:rPr dirty="0" sz="1200" spc="35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.</a:t>
            </a:r>
            <a:r>
              <a:rPr dirty="0" sz="1200" spc="35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.</a:t>
            </a:r>
            <a:r>
              <a:rPr dirty="0" sz="1200" spc="35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.</a:t>
            </a:r>
            <a:r>
              <a:rPr dirty="0" sz="1200" spc="35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.</a:t>
            </a:r>
            <a:r>
              <a:rPr dirty="0" sz="1200" spc="35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.</a:t>
            </a:r>
            <a:r>
              <a:rPr dirty="0" sz="1200" spc="35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.</a:t>
            </a:r>
            <a:r>
              <a:rPr dirty="0" sz="1200" spc="35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.</a:t>
            </a:r>
            <a:r>
              <a:rPr dirty="0" sz="1200" spc="35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.</a:t>
            </a:r>
            <a:r>
              <a:rPr dirty="0" sz="1200" spc="35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.</a:t>
            </a:r>
            <a:r>
              <a:rPr dirty="0" sz="1200" spc="405">
                <a:latin typeface="Calibri"/>
                <a:cs typeface="Calibri"/>
              </a:rPr>
              <a:t> </a:t>
            </a:r>
            <a:r>
              <a:rPr dirty="0" sz="1200" spc="-25">
                <a:latin typeface="Calibri"/>
                <a:cs typeface="Calibri"/>
              </a:rPr>
              <a:t>113</a:t>
            </a:r>
            <a:endParaRPr sz="1200">
              <a:latin typeface="Calibri"/>
              <a:cs typeface="Calibri"/>
            </a:endParaRPr>
          </a:p>
          <a:p>
            <a:pPr algn="r" lvl="2" marL="476250" marR="6350" indent="-476250">
              <a:lnSpc>
                <a:spcPct val="100000"/>
              </a:lnSpc>
              <a:spcBef>
                <a:spcPts val="1425"/>
              </a:spcBef>
              <a:buAutoNum type="arabicPeriod"/>
              <a:tabLst>
                <a:tab pos="476250" algn="l"/>
                <a:tab pos="1933575" algn="l"/>
              </a:tabLst>
            </a:pPr>
            <a:r>
              <a:rPr dirty="0" sz="1200">
                <a:latin typeface="Calibri"/>
                <a:cs typeface="Calibri"/>
                <a:hlinkClick r:id="rId14" action="ppaction://hlinksldjump"/>
              </a:rPr>
              <a:t>Rendering</a:t>
            </a:r>
            <a:r>
              <a:rPr dirty="0" sz="1200" spc="210">
                <a:latin typeface="Calibri"/>
                <a:cs typeface="Calibri"/>
                <a:hlinkClick r:id="rId14" action="ppaction://hlinksldjump"/>
              </a:rPr>
              <a:t> </a:t>
            </a:r>
            <a:r>
              <a:rPr dirty="0" sz="1200" spc="120">
                <a:latin typeface="Calibri"/>
                <a:cs typeface="Calibri"/>
                <a:hlinkClick r:id="rId14" action="ppaction://hlinksldjump"/>
              </a:rPr>
              <a:t>/</a:t>
            </a:r>
            <a:r>
              <a:rPr dirty="0" sz="1200" spc="215">
                <a:latin typeface="Calibri"/>
                <a:cs typeface="Calibri"/>
                <a:hlinkClick r:id="rId14" action="ppaction://hlinksldjump"/>
              </a:rPr>
              <a:t> </a:t>
            </a:r>
            <a:r>
              <a:rPr dirty="0" sz="1200" spc="-10">
                <a:latin typeface="Calibri"/>
                <a:cs typeface="Calibri"/>
                <a:hlinkClick r:id="rId14" action="ppaction://hlinksldjump"/>
              </a:rPr>
              <a:t>codeces</a:t>
            </a:r>
            <a:r>
              <a:rPr dirty="0" sz="1200">
                <a:latin typeface="Calibri"/>
                <a:cs typeface="Calibri"/>
              </a:rPr>
              <a:t>	.</a:t>
            </a:r>
            <a:r>
              <a:rPr dirty="0" sz="1200" spc="35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.</a:t>
            </a:r>
            <a:r>
              <a:rPr dirty="0" sz="1200" spc="35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.</a:t>
            </a:r>
            <a:r>
              <a:rPr dirty="0" sz="1200" spc="35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.</a:t>
            </a:r>
            <a:r>
              <a:rPr dirty="0" sz="1200" spc="35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.</a:t>
            </a:r>
            <a:r>
              <a:rPr dirty="0" sz="1200" spc="35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.</a:t>
            </a:r>
            <a:r>
              <a:rPr dirty="0" sz="1200" spc="35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.</a:t>
            </a:r>
            <a:r>
              <a:rPr dirty="0" sz="1200" spc="35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.</a:t>
            </a:r>
            <a:r>
              <a:rPr dirty="0" sz="1200" spc="35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.</a:t>
            </a:r>
            <a:r>
              <a:rPr dirty="0" sz="1200" spc="35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.</a:t>
            </a:r>
            <a:r>
              <a:rPr dirty="0" sz="1200" spc="35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.</a:t>
            </a:r>
            <a:r>
              <a:rPr dirty="0" sz="1200" spc="35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.</a:t>
            </a:r>
            <a:r>
              <a:rPr dirty="0" sz="1200" spc="35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.</a:t>
            </a:r>
            <a:r>
              <a:rPr dirty="0" sz="1200" spc="35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.</a:t>
            </a:r>
            <a:r>
              <a:rPr dirty="0" sz="1200" spc="35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.</a:t>
            </a:r>
            <a:r>
              <a:rPr dirty="0" sz="1200" spc="35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.</a:t>
            </a:r>
            <a:r>
              <a:rPr dirty="0" sz="1200" spc="35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.</a:t>
            </a:r>
            <a:r>
              <a:rPr dirty="0" sz="1200" spc="35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.</a:t>
            </a:r>
            <a:r>
              <a:rPr dirty="0" sz="1200" spc="35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.</a:t>
            </a:r>
            <a:r>
              <a:rPr dirty="0" sz="1200" spc="35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.</a:t>
            </a:r>
            <a:r>
              <a:rPr dirty="0" sz="1200" spc="35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.</a:t>
            </a:r>
            <a:r>
              <a:rPr dirty="0" sz="1200" spc="35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.</a:t>
            </a:r>
            <a:r>
              <a:rPr dirty="0" sz="1200" spc="35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.</a:t>
            </a:r>
            <a:r>
              <a:rPr dirty="0" sz="1200" spc="35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.</a:t>
            </a:r>
            <a:r>
              <a:rPr dirty="0" sz="1200" spc="35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.</a:t>
            </a:r>
            <a:r>
              <a:rPr dirty="0" sz="1200" spc="35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.</a:t>
            </a:r>
            <a:r>
              <a:rPr dirty="0" sz="1200" spc="35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.</a:t>
            </a:r>
            <a:r>
              <a:rPr dirty="0" sz="1200" spc="35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.</a:t>
            </a:r>
            <a:r>
              <a:rPr dirty="0" sz="1200" spc="35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.</a:t>
            </a:r>
            <a:r>
              <a:rPr dirty="0" sz="1200" spc="35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.</a:t>
            </a:r>
            <a:r>
              <a:rPr dirty="0" sz="1200" spc="35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.</a:t>
            </a:r>
            <a:r>
              <a:rPr dirty="0" sz="1200" spc="35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.</a:t>
            </a:r>
            <a:r>
              <a:rPr dirty="0" sz="1200" spc="409">
                <a:latin typeface="Calibri"/>
                <a:cs typeface="Calibri"/>
              </a:rPr>
              <a:t> </a:t>
            </a:r>
            <a:r>
              <a:rPr dirty="0" sz="1200" spc="-25">
                <a:latin typeface="Calibri"/>
                <a:cs typeface="Calibri"/>
              </a:rPr>
              <a:t>113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6" name="object 6" descr="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49530">
              <a:lnSpc>
                <a:spcPts val="1235"/>
              </a:lnSpc>
            </a:pPr>
            <a:fld id="{81D60167-4931-47E6-BA6A-407CBD079E47}" type="slidenum">
              <a:rPr dirty="0" spc="-25"/>
              <a:t>10</a:t>
            </a:fld>
          </a:p>
        </p:txBody>
      </p:sp>
    </p:spTree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 txBox="1"/>
          <p:nvPr/>
        </p:nvSpPr>
        <p:spPr>
          <a:xfrm>
            <a:off x="573925" y="411350"/>
            <a:ext cx="6506209" cy="155575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3971925">
              <a:lnSpc>
                <a:spcPct val="100000"/>
              </a:lnSpc>
              <a:spcBef>
                <a:spcPts val="95"/>
              </a:spcBef>
            </a:pPr>
            <a:r>
              <a:rPr dirty="0" sz="1200" spc="190" i="1">
                <a:latin typeface="Calibri"/>
                <a:cs typeface="Calibri"/>
              </a:rPr>
              <a:t>CHAPTER</a:t>
            </a:r>
            <a:r>
              <a:rPr dirty="0" sz="1200" spc="125" i="1">
                <a:latin typeface="Calibri"/>
                <a:cs typeface="Calibri"/>
              </a:rPr>
              <a:t> </a:t>
            </a:r>
            <a:r>
              <a:rPr dirty="0" sz="1200" i="1">
                <a:latin typeface="Calibri"/>
                <a:cs typeface="Calibri"/>
              </a:rPr>
              <a:t>8.</a:t>
            </a:r>
            <a:r>
              <a:rPr dirty="0" sz="1200" spc="195" i="1">
                <a:latin typeface="Calibri"/>
                <a:cs typeface="Calibri"/>
              </a:rPr>
              <a:t>  </a:t>
            </a:r>
            <a:r>
              <a:rPr dirty="0" sz="1200" spc="150" i="1">
                <a:latin typeface="Calibri"/>
                <a:cs typeface="Calibri"/>
              </a:rPr>
              <a:t>VERSION</a:t>
            </a:r>
            <a:r>
              <a:rPr dirty="0" sz="1200" spc="130" i="1">
                <a:latin typeface="Calibri"/>
                <a:cs typeface="Calibri"/>
              </a:rPr>
              <a:t> </a:t>
            </a:r>
            <a:r>
              <a:rPr dirty="0" sz="1200" spc="160" i="1">
                <a:latin typeface="Calibri"/>
                <a:cs typeface="Calibri"/>
              </a:rPr>
              <a:t>CONTROL</a:t>
            </a:r>
            <a:endParaRPr sz="12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1015"/>
              </a:spcBef>
            </a:pPr>
            <a:endParaRPr sz="12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tabLst>
                <a:tab pos="638810" algn="l"/>
              </a:tabLst>
            </a:pPr>
            <a:r>
              <a:rPr dirty="0" sz="1400" spc="70" b="1">
                <a:latin typeface="Calibri"/>
                <a:cs typeface="Calibri"/>
              </a:rPr>
              <a:t>8.0.3</a:t>
            </a:r>
            <a:r>
              <a:rPr dirty="0" sz="1400" b="1">
                <a:latin typeface="Calibri"/>
                <a:cs typeface="Calibri"/>
              </a:rPr>
              <a:t>	</a:t>
            </a:r>
            <a:r>
              <a:rPr dirty="0" sz="1400" spc="155" b="1">
                <a:latin typeface="Calibri"/>
                <a:cs typeface="Calibri"/>
              </a:rPr>
              <a:t>Local</a:t>
            </a:r>
            <a:r>
              <a:rPr dirty="0" sz="1400" spc="220" b="1">
                <a:latin typeface="Calibri"/>
                <a:cs typeface="Calibri"/>
              </a:rPr>
              <a:t> </a:t>
            </a:r>
            <a:r>
              <a:rPr dirty="0" sz="1400" spc="125" b="1">
                <a:latin typeface="Calibri"/>
                <a:cs typeface="Calibri"/>
              </a:rPr>
              <a:t>handling</a:t>
            </a:r>
            <a:r>
              <a:rPr dirty="0" sz="1400" spc="225" b="1">
                <a:latin typeface="Calibri"/>
                <a:cs typeface="Calibri"/>
              </a:rPr>
              <a:t> </a:t>
            </a:r>
            <a:r>
              <a:rPr dirty="0" sz="1400" spc="50" b="1">
                <a:latin typeface="Calibri"/>
                <a:cs typeface="Calibri"/>
              </a:rPr>
              <a:t>of</a:t>
            </a:r>
            <a:r>
              <a:rPr dirty="0" sz="1400" spc="220" b="1">
                <a:latin typeface="Calibri"/>
                <a:cs typeface="Calibri"/>
              </a:rPr>
              <a:t> </a:t>
            </a:r>
            <a:r>
              <a:rPr dirty="0" sz="1400" spc="315" b="1">
                <a:latin typeface="Calibri"/>
                <a:cs typeface="Calibri"/>
              </a:rPr>
              <a:t>GIT</a:t>
            </a:r>
            <a:endParaRPr sz="14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445"/>
              </a:spcBef>
            </a:pPr>
            <a:endParaRPr sz="14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dirty="0" sz="1200" spc="175">
                <a:latin typeface="Calibri"/>
                <a:cs typeface="Calibri"/>
              </a:rPr>
              <a:t>A</a:t>
            </a:r>
            <a:r>
              <a:rPr dirty="0" sz="1200" spc="10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file</a:t>
            </a:r>
            <a:r>
              <a:rPr dirty="0" sz="1200" spc="11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is</a:t>
            </a:r>
            <a:r>
              <a:rPr dirty="0" sz="1200" spc="11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always</a:t>
            </a:r>
            <a:r>
              <a:rPr dirty="0" sz="1200" spc="11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processed</a:t>
            </a:r>
            <a:r>
              <a:rPr dirty="0" sz="1200" spc="114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in</a:t>
            </a:r>
            <a:r>
              <a:rPr dirty="0" sz="1200" spc="114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the</a:t>
            </a:r>
            <a:r>
              <a:rPr dirty="0" sz="1200" spc="11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following</a:t>
            </a:r>
            <a:r>
              <a:rPr dirty="0" sz="1200" spc="110">
                <a:latin typeface="Calibri"/>
                <a:cs typeface="Calibri"/>
              </a:rPr>
              <a:t> </a:t>
            </a:r>
            <a:r>
              <a:rPr dirty="0" sz="1200" spc="-10">
                <a:latin typeface="Calibri"/>
                <a:cs typeface="Calibri"/>
              </a:rPr>
              <a:t>steps:</a:t>
            </a:r>
            <a:endParaRPr sz="12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1420"/>
              </a:spcBef>
            </a:pPr>
            <a:r>
              <a:rPr dirty="0" sz="1200">
                <a:latin typeface="Calibri"/>
                <a:cs typeface="Calibri"/>
              </a:rPr>
              <a:t>Prerequisite:</a:t>
            </a:r>
            <a:r>
              <a:rPr dirty="0" sz="1200" spc="31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Ensure</a:t>
            </a:r>
            <a:r>
              <a:rPr dirty="0" sz="1200" spc="16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that</a:t>
            </a:r>
            <a:r>
              <a:rPr dirty="0" sz="1200" spc="16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you</a:t>
            </a:r>
            <a:r>
              <a:rPr dirty="0" sz="1200" spc="17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have</a:t>
            </a:r>
            <a:r>
              <a:rPr dirty="0" sz="1200" spc="16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a</a:t>
            </a:r>
            <a:r>
              <a:rPr dirty="0" sz="1200" spc="16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consistent</a:t>
            </a:r>
            <a:r>
              <a:rPr dirty="0" sz="1200" spc="16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initial</a:t>
            </a:r>
            <a:r>
              <a:rPr dirty="0" sz="1200" spc="16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state</a:t>
            </a:r>
            <a:r>
              <a:rPr dirty="0" sz="1200" spc="16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of</a:t>
            </a:r>
            <a:r>
              <a:rPr dirty="0" sz="1200" spc="16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the</a:t>
            </a:r>
            <a:r>
              <a:rPr dirty="0" sz="1200" spc="16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main</a:t>
            </a:r>
            <a:r>
              <a:rPr dirty="0" sz="1200" spc="165">
                <a:latin typeface="Calibri"/>
                <a:cs typeface="Calibri"/>
              </a:rPr>
              <a:t> </a:t>
            </a:r>
            <a:r>
              <a:rPr dirty="0" sz="1200" spc="-10">
                <a:latin typeface="Calibri"/>
                <a:cs typeface="Calibri"/>
              </a:rPr>
              <a:t>branch.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3" name="object 3" descr=""/>
          <p:cNvSpPr/>
          <p:nvPr/>
        </p:nvSpPr>
        <p:spPr>
          <a:xfrm>
            <a:off x="2295867" y="5574042"/>
            <a:ext cx="46990" cy="0"/>
          </a:xfrm>
          <a:custGeom>
            <a:avLst/>
            <a:gdLst/>
            <a:ahLst/>
            <a:cxnLst/>
            <a:rect l="l" t="t" r="r" b="b"/>
            <a:pathLst>
              <a:path w="46989" h="0">
                <a:moveTo>
                  <a:pt x="0" y="0"/>
                </a:moveTo>
                <a:lnTo>
                  <a:pt x="46875" y="0"/>
                </a:lnTo>
              </a:path>
            </a:pathLst>
          </a:custGeom>
          <a:ln w="505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" name="object 4" descr=""/>
          <p:cNvSpPr/>
          <p:nvPr/>
        </p:nvSpPr>
        <p:spPr>
          <a:xfrm>
            <a:off x="3545941" y="5757494"/>
            <a:ext cx="46990" cy="0"/>
          </a:xfrm>
          <a:custGeom>
            <a:avLst/>
            <a:gdLst/>
            <a:ahLst/>
            <a:cxnLst/>
            <a:rect l="l" t="t" r="r" b="b"/>
            <a:pathLst>
              <a:path w="46989" h="0">
                <a:moveTo>
                  <a:pt x="0" y="0"/>
                </a:moveTo>
                <a:lnTo>
                  <a:pt x="46875" y="0"/>
                </a:lnTo>
              </a:path>
            </a:pathLst>
          </a:custGeom>
          <a:ln w="505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" name="object 5" descr=""/>
          <p:cNvSpPr/>
          <p:nvPr/>
        </p:nvSpPr>
        <p:spPr>
          <a:xfrm>
            <a:off x="6822199" y="7857820"/>
            <a:ext cx="46990" cy="0"/>
          </a:xfrm>
          <a:custGeom>
            <a:avLst/>
            <a:gdLst/>
            <a:ahLst/>
            <a:cxnLst/>
            <a:rect l="l" t="t" r="r" b="b"/>
            <a:pathLst>
              <a:path w="46990" h="0">
                <a:moveTo>
                  <a:pt x="0" y="0"/>
                </a:moveTo>
                <a:lnTo>
                  <a:pt x="46875" y="0"/>
                </a:lnTo>
              </a:path>
            </a:pathLst>
          </a:custGeom>
          <a:ln w="505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6" name="object 6" descr=""/>
          <p:cNvSpPr/>
          <p:nvPr/>
        </p:nvSpPr>
        <p:spPr>
          <a:xfrm>
            <a:off x="2686519" y="8224749"/>
            <a:ext cx="46990" cy="0"/>
          </a:xfrm>
          <a:custGeom>
            <a:avLst/>
            <a:gdLst/>
            <a:ahLst/>
            <a:cxnLst/>
            <a:rect l="l" t="t" r="r" b="b"/>
            <a:pathLst>
              <a:path w="46989" h="0">
                <a:moveTo>
                  <a:pt x="0" y="0"/>
                </a:moveTo>
                <a:lnTo>
                  <a:pt x="46875" y="0"/>
                </a:lnTo>
              </a:path>
            </a:pathLst>
          </a:custGeom>
          <a:ln w="505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7" name="object 7" descr=""/>
          <p:cNvSpPr/>
          <p:nvPr/>
        </p:nvSpPr>
        <p:spPr>
          <a:xfrm>
            <a:off x="586625" y="9475660"/>
            <a:ext cx="2592070" cy="0"/>
          </a:xfrm>
          <a:custGeom>
            <a:avLst/>
            <a:gdLst/>
            <a:ahLst/>
            <a:cxnLst/>
            <a:rect l="l" t="t" r="r" b="b"/>
            <a:pathLst>
              <a:path w="2592070" h="0">
                <a:moveTo>
                  <a:pt x="0" y="0"/>
                </a:moveTo>
                <a:lnTo>
                  <a:pt x="2591955" y="0"/>
                </a:lnTo>
              </a:path>
            </a:pathLst>
          </a:custGeom>
          <a:ln w="505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8" name="object 8" descr=""/>
          <p:cNvSpPr txBox="1"/>
          <p:nvPr/>
        </p:nvSpPr>
        <p:spPr>
          <a:xfrm>
            <a:off x="472325" y="2432962"/>
            <a:ext cx="6733540" cy="722249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14300">
              <a:lnSpc>
                <a:spcPct val="100000"/>
              </a:lnSpc>
              <a:spcBef>
                <a:spcPts val="95"/>
              </a:spcBef>
            </a:pPr>
            <a:r>
              <a:rPr dirty="0" sz="1200">
                <a:latin typeface="Calibri"/>
                <a:cs typeface="Calibri"/>
              </a:rPr>
              <a:t>#</a:t>
            </a:r>
            <a:r>
              <a:rPr dirty="0" sz="1200" spc="355">
                <a:latin typeface="Calibri"/>
                <a:cs typeface="Calibri"/>
              </a:rPr>
              <a:t> </a:t>
            </a:r>
            <a:r>
              <a:rPr dirty="0" sz="1200" spc="195">
                <a:latin typeface="Calibri"/>
                <a:cs typeface="Calibri"/>
              </a:rPr>
              <a:t>git</a:t>
            </a:r>
            <a:r>
              <a:rPr dirty="0" sz="1200" spc="355">
                <a:latin typeface="Calibri"/>
                <a:cs typeface="Calibri"/>
              </a:rPr>
              <a:t> </a:t>
            </a:r>
            <a:r>
              <a:rPr dirty="0" sz="1200" spc="105">
                <a:latin typeface="Calibri"/>
                <a:cs typeface="Calibri"/>
              </a:rPr>
              <a:t>status</a:t>
            </a:r>
            <a:endParaRPr sz="1200">
              <a:latin typeface="Calibri"/>
              <a:cs typeface="Calibri"/>
            </a:endParaRPr>
          </a:p>
          <a:p>
            <a:pPr marL="114300">
              <a:lnSpc>
                <a:spcPct val="100000"/>
              </a:lnSpc>
              <a:spcBef>
                <a:spcPts val="5"/>
              </a:spcBef>
            </a:pPr>
            <a:r>
              <a:rPr dirty="0" sz="1200">
                <a:latin typeface="Calibri"/>
                <a:cs typeface="Calibri"/>
              </a:rPr>
              <a:t>Your</a:t>
            </a:r>
            <a:r>
              <a:rPr dirty="0" sz="1200" spc="150">
                <a:latin typeface="Calibri"/>
                <a:cs typeface="Calibri"/>
              </a:rPr>
              <a:t>  </a:t>
            </a:r>
            <a:r>
              <a:rPr dirty="0" sz="1200">
                <a:latin typeface="Calibri"/>
                <a:cs typeface="Calibri"/>
              </a:rPr>
              <a:t>branch</a:t>
            </a:r>
            <a:r>
              <a:rPr dirty="0" sz="1200" spc="155">
                <a:latin typeface="Calibri"/>
                <a:cs typeface="Calibri"/>
              </a:rPr>
              <a:t>  </a:t>
            </a:r>
            <a:r>
              <a:rPr dirty="0" sz="1200" spc="70">
                <a:latin typeface="Calibri"/>
                <a:cs typeface="Calibri"/>
              </a:rPr>
              <a:t>release_1</a:t>
            </a:r>
            <a:endParaRPr sz="1200">
              <a:latin typeface="Calibri"/>
              <a:cs typeface="Calibri"/>
            </a:endParaRPr>
          </a:p>
          <a:p>
            <a:pPr marL="114300">
              <a:lnSpc>
                <a:spcPct val="100000"/>
              </a:lnSpc>
              <a:spcBef>
                <a:spcPts val="5"/>
              </a:spcBef>
            </a:pPr>
            <a:r>
              <a:rPr dirty="0" sz="1200">
                <a:latin typeface="Calibri"/>
                <a:cs typeface="Calibri"/>
              </a:rPr>
              <a:t>Your</a:t>
            </a:r>
            <a:r>
              <a:rPr dirty="0" sz="1200" spc="45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branch</a:t>
            </a:r>
            <a:r>
              <a:rPr dirty="0" sz="1200" spc="450">
                <a:latin typeface="Calibri"/>
                <a:cs typeface="Calibri"/>
              </a:rPr>
              <a:t> </a:t>
            </a:r>
            <a:r>
              <a:rPr dirty="0" sz="1200" spc="235">
                <a:latin typeface="Calibri"/>
                <a:cs typeface="Calibri"/>
              </a:rPr>
              <a:t>is</a:t>
            </a:r>
            <a:r>
              <a:rPr dirty="0" sz="1200" spc="450">
                <a:latin typeface="Calibri"/>
                <a:cs typeface="Calibri"/>
              </a:rPr>
              <a:t> </a:t>
            </a:r>
            <a:r>
              <a:rPr dirty="0" sz="1200" spc="70">
                <a:latin typeface="Calibri"/>
                <a:cs typeface="Calibri"/>
              </a:rPr>
              <a:t>synchronized</a:t>
            </a:r>
            <a:r>
              <a:rPr dirty="0" sz="1200" spc="450">
                <a:latin typeface="Calibri"/>
                <a:cs typeface="Calibri"/>
              </a:rPr>
              <a:t> </a:t>
            </a:r>
            <a:r>
              <a:rPr dirty="0" sz="1200" spc="70">
                <a:latin typeface="Calibri"/>
                <a:cs typeface="Calibri"/>
              </a:rPr>
              <a:t>with</a:t>
            </a:r>
            <a:r>
              <a:rPr dirty="0" sz="1200" spc="450">
                <a:latin typeface="Calibri"/>
                <a:cs typeface="Calibri"/>
              </a:rPr>
              <a:t> </a:t>
            </a:r>
            <a:r>
              <a:rPr dirty="0" sz="1200" spc="135">
                <a:latin typeface="Calibri"/>
                <a:cs typeface="Calibri"/>
              </a:rPr>
              <a:t>’origin/release_1’.</a:t>
            </a:r>
            <a:endParaRPr sz="1200">
              <a:latin typeface="Calibri"/>
              <a:cs typeface="Calibri"/>
            </a:endParaRPr>
          </a:p>
          <a:p>
            <a:pPr marL="114300">
              <a:lnSpc>
                <a:spcPct val="100000"/>
              </a:lnSpc>
              <a:spcBef>
                <a:spcPts val="1445"/>
              </a:spcBef>
            </a:pPr>
            <a:r>
              <a:rPr dirty="0" sz="1200" spc="75">
                <a:latin typeface="Calibri"/>
                <a:cs typeface="Calibri"/>
              </a:rPr>
              <a:t>nothing</a:t>
            </a:r>
            <a:r>
              <a:rPr dirty="0" sz="1200" spc="470">
                <a:latin typeface="Calibri"/>
                <a:cs typeface="Calibri"/>
              </a:rPr>
              <a:t> </a:t>
            </a:r>
            <a:r>
              <a:rPr dirty="0" sz="1200" spc="90">
                <a:latin typeface="Calibri"/>
                <a:cs typeface="Calibri"/>
              </a:rPr>
              <a:t>to</a:t>
            </a:r>
            <a:r>
              <a:rPr dirty="0" sz="1200" spc="47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committen,</a:t>
            </a:r>
            <a:r>
              <a:rPr dirty="0" sz="1200" spc="47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Working</a:t>
            </a:r>
            <a:r>
              <a:rPr dirty="0" sz="1200" spc="475">
                <a:latin typeface="Calibri"/>
                <a:cs typeface="Calibri"/>
              </a:rPr>
              <a:t> </a:t>
            </a:r>
            <a:r>
              <a:rPr dirty="0" sz="1200" spc="120">
                <a:latin typeface="Calibri"/>
                <a:cs typeface="Calibri"/>
              </a:rPr>
              <a:t>directory</a:t>
            </a:r>
            <a:r>
              <a:rPr dirty="0" sz="1200" spc="475">
                <a:latin typeface="Calibri"/>
                <a:cs typeface="Calibri"/>
              </a:rPr>
              <a:t> </a:t>
            </a:r>
            <a:r>
              <a:rPr dirty="0" sz="1200" spc="-10">
                <a:latin typeface="Calibri"/>
                <a:cs typeface="Calibri"/>
              </a:rPr>
              <a:t>unchanged</a:t>
            </a:r>
            <a:endParaRPr sz="12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1255"/>
              </a:spcBef>
            </a:pPr>
            <a:endParaRPr sz="1200">
              <a:latin typeface="Calibri"/>
              <a:cs typeface="Calibri"/>
            </a:endParaRPr>
          </a:p>
          <a:p>
            <a:pPr marL="485775" indent="-189865">
              <a:lnSpc>
                <a:spcPct val="100000"/>
              </a:lnSpc>
              <a:buAutoNum type="arabicPeriod"/>
              <a:tabLst>
                <a:tab pos="485775" algn="l"/>
              </a:tabLst>
            </a:pPr>
            <a:r>
              <a:rPr dirty="0" sz="1200">
                <a:latin typeface="Calibri"/>
                <a:cs typeface="Calibri"/>
              </a:rPr>
              <a:t>Opening</a:t>
            </a:r>
            <a:r>
              <a:rPr dirty="0" sz="1200" spc="14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a</a:t>
            </a:r>
            <a:r>
              <a:rPr dirty="0" sz="1200" spc="15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branch</a:t>
            </a:r>
            <a:r>
              <a:rPr dirty="0" sz="1200" spc="15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of</a:t>
            </a:r>
            <a:r>
              <a:rPr dirty="0" sz="1200" spc="15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work</a:t>
            </a:r>
            <a:r>
              <a:rPr dirty="0" sz="1200" spc="155">
                <a:latin typeface="Calibri"/>
                <a:cs typeface="Calibri"/>
              </a:rPr>
              <a:t> </a:t>
            </a:r>
            <a:r>
              <a:rPr dirty="0" sz="1200" spc="-10">
                <a:latin typeface="Calibri"/>
                <a:cs typeface="Calibri"/>
              </a:rPr>
              <a:t>with:</a:t>
            </a:r>
            <a:endParaRPr sz="1200">
              <a:latin typeface="Calibri"/>
              <a:cs typeface="Calibri"/>
            </a:endParaRPr>
          </a:p>
          <a:p>
            <a:pPr marL="485775">
              <a:lnSpc>
                <a:spcPct val="100000"/>
              </a:lnSpc>
              <a:spcBef>
                <a:spcPts val="5"/>
              </a:spcBef>
            </a:pPr>
            <a:r>
              <a:rPr dirty="0" sz="1200">
                <a:latin typeface="Calibri"/>
                <a:cs typeface="Calibri"/>
              </a:rPr>
              <a:t>#</a:t>
            </a:r>
            <a:r>
              <a:rPr dirty="0" sz="1200" spc="350">
                <a:latin typeface="Calibri"/>
                <a:cs typeface="Calibri"/>
              </a:rPr>
              <a:t> </a:t>
            </a:r>
            <a:r>
              <a:rPr dirty="0" sz="1200" spc="195">
                <a:latin typeface="Calibri"/>
                <a:cs typeface="Calibri"/>
              </a:rPr>
              <a:t>git</a:t>
            </a:r>
            <a:r>
              <a:rPr dirty="0" sz="1200" spc="350">
                <a:latin typeface="Calibri"/>
                <a:cs typeface="Calibri"/>
              </a:rPr>
              <a:t> </a:t>
            </a:r>
            <a:r>
              <a:rPr dirty="0" sz="1200" spc="55">
                <a:latin typeface="Calibri"/>
                <a:cs typeface="Calibri"/>
              </a:rPr>
              <a:t>checkout</a:t>
            </a:r>
            <a:r>
              <a:rPr dirty="0" sz="1200" spc="355">
                <a:latin typeface="Calibri"/>
                <a:cs typeface="Calibri"/>
              </a:rPr>
              <a:t> </a:t>
            </a:r>
            <a:r>
              <a:rPr dirty="0" sz="1200" spc="85">
                <a:latin typeface="Calibri"/>
                <a:cs typeface="Calibri"/>
              </a:rPr>
              <a:t>-</a:t>
            </a:r>
            <a:r>
              <a:rPr dirty="0" sz="1200" spc="150">
                <a:latin typeface="Calibri"/>
                <a:cs typeface="Calibri"/>
              </a:rPr>
              <a:t>b</a:t>
            </a:r>
            <a:r>
              <a:rPr dirty="0" sz="1200" spc="350">
                <a:latin typeface="Calibri"/>
                <a:cs typeface="Calibri"/>
              </a:rPr>
              <a:t> </a:t>
            </a:r>
            <a:r>
              <a:rPr dirty="0" sz="1200" spc="50">
                <a:latin typeface="Calibri"/>
                <a:cs typeface="Calibri"/>
              </a:rPr>
              <a:t>order1</a:t>
            </a:r>
            <a:endParaRPr sz="1200">
              <a:latin typeface="Calibri"/>
              <a:cs typeface="Calibri"/>
            </a:endParaRPr>
          </a:p>
          <a:p>
            <a:pPr marL="485775">
              <a:lnSpc>
                <a:spcPct val="100000"/>
              </a:lnSpc>
              <a:spcBef>
                <a:spcPts val="5"/>
              </a:spcBef>
            </a:pPr>
            <a:r>
              <a:rPr dirty="0" sz="1200" spc="125">
                <a:latin typeface="Calibri"/>
                <a:cs typeface="Calibri"/>
              </a:rPr>
              <a:t>into</a:t>
            </a:r>
            <a:r>
              <a:rPr dirty="0" sz="1200" spc="305">
                <a:latin typeface="Calibri"/>
                <a:cs typeface="Calibri"/>
              </a:rPr>
              <a:t> </a:t>
            </a:r>
            <a:r>
              <a:rPr dirty="0" sz="1200" spc="-20">
                <a:latin typeface="Calibri"/>
                <a:cs typeface="Calibri"/>
              </a:rPr>
              <a:t>new</a:t>
            </a:r>
            <a:r>
              <a:rPr dirty="0" sz="1200" spc="305">
                <a:latin typeface="Calibri"/>
                <a:cs typeface="Calibri"/>
              </a:rPr>
              <a:t> </a:t>
            </a:r>
            <a:r>
              <a:rPr dirty="0" sz="1200" spc="50">
                <a:latin typeface="Calibri"/>
                <a:cs typeface="Calibri"/>
              </a:rPr>
              <a:t>branch</a:t>
            </a:r>
            <a:r>
              <a:rPr dirty="0" sz="1200" spc="310">
                <a:latin typeface="Calibri"/>
                <a:cs typeface="Calibri"/>
              </a:rPr>
              <a:t> </a:t>
            </a:r>
            <a:r>
              <a:rPr dirty="0" sz="1200" spc="120">
                <a:latin typeface="Calibri"/>
                <a:cs typeface="Calibri"/>
              </a:rPr>
              <a:t>’order1’</a:t>
            </a:r>
            <a:r>
              <a:rPr dirty="0" sz="1200" spc="305">
                <a:latin typeface="Calibri"/>
                <a:cs typeface="Calibri"/>
              </a:rPr>
              <a:t> </a:t>
            </a:r>
            <a:r>
              <a:rPr dirty="0" sz="1200" spc="-10">
                <a:latin typeface="Calibri"/>
                <a:cs typeface="Calibri"/>
              </a:rPr>
              <a:t>changed</a:t>
            </a:r>
            <a:endParaRPr sz="1200">
              <a:latin typeface="Calibri"/>
              <a:cs typeface="Calibri"/>
            </a:endParaRPr>
          </a:p>
          <a:p>
            <a:pPr marL="485775">
              <a:lnSpc>
                <a:spcPct val="100000"/>
              </a:lnSpc>
              <a:spcBef>
                <a:spcPts val="1420"/>
              </a:spcBef>
            </a:pPr>
            <a:r>
              <a:rPr dirty="0" sz="1200" spc="50">
                <a:latin typeface="Calibri"/>
                <a:cs typeface="Calibri"/>
              </a:rPr>
              <a:t>Each</a:t>
            </a:r>
            <a:r>
              <a:rPr dirty="0" sz="1200" spc="10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developer</a:t>
            </a:r>
            <a:r>
              <a:rPr dirty="0" sz="1200" spc="10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can</a:t>
            </a:r>
            <a:r>
              <a:rPr dirty="0" sz="1200" spc="11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create</a:t>
            </a:r>
            <a:r>
              <a:rPr dirty="0" sz="1200" spc="10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their</a:t>
            </a:r>
            <a:r>
              <a:rPr dirty="0" sz="1200" spc="10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own</a:t>
            </a:r>
            <a:r>
              <a:rPr dirty="0" sz="1200" spc="10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branch</a:t>
            </a:r>
            <a:r>
              <a:rPr dirty="0" sz="1200" spc="10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of</a:t>
            </a:r>
            <a:r>
              <a:rPr dirty="0" sz="1200" spc="10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work</a:t>
            </a:r>
            <a:r>
              <a:rPr dirty="0" sz="1200" spc="11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(user</a:t>
            </a:r>
            <a:r>
              <a:rPr dirty="0" sz="1200" spc="105">
                <a:latin typeface="Calibri"/>
                <a:cs typeface="Calibri"/>
              </a:rPr>
              <a:t> </a:t>
            </a:r>
            <a:r>
              <a:rPr dirty="0" sz="1200" spc="-10">
                <a:latin typeface="Calibri"/>
                <a:cs typeface="Calibri"/>
              </a:rPr>
              <a:t>branch).</a:t>
            </a:r>
            <a:endParaRPr sz="1200">
              <a:latin typeface="Calibri"/>
              <a:cs typeface="Calibri"/>
            </a:endParaRPr>
          </a:p>
          <a:p>
            <a:pPr marL="485775" indent="-189865">
              <a:lnSpc>
                <a:spcPct val="100000"/>
              </a:lnSpc>
              <a:spcBef>
                <a:spcPts val="1000"/>
              </a:spcBef>
              <a:buAutoNum type="arabicPeriod" startAt="2"/>
              <a:tabLst>
                <a:tab pos="485775" algn="l"/>
              </a:tabLst>
            </a:pPr>
            <a:r>
              <a:rPr dirty="0" sz="1200">
                <a:latin typeface="Calibri"/>
                <a:cs typeface="Calibri"/>
              </a:rPr>
              <a:t>Now</a:t>
            </a:r>
            <a:r>
              <a:rPr dirty="0" sz="1200" spc="10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you</a:t>
            </a:r>
            <a:r>
              <a:rPr dirty="0" sz="1200" spc="11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can</a:t>
            </a:r>
            <a:r>
              <a:rPr dirty="0" sz="1200" spc="10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create,</a:t>
            </a:r>
            <a:r>
              <a:rPr dirty="0" sz="1200" spc="10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change</a:t>
            </a:r>
            <a:r>
              <a:rPr dirty="0" sz="1200" spc="10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or</a:t>
            </a:r>
            <a:r>
              <a:rPr dirty="0" sz="1200" spc="11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delete</a:t>
            </a:r>
            <a:r>
              <a:rPr dirty="0" sz="1200" spc="10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files</a:t>
            </a:r>
            <a:r>
              <a:rPr dirty="0" sz="1200" spc="10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and</a:t>
            </a:r>
            <a:r>
              <a:rPr dirty="0" sz="1200" spc="11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directories</a:t>
            </a:r>
            <a:r>
              <a:rPr dirty="0" sz="1200" spc="10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inside</a:t>
            </a:r>
            <a:r>
              <a:rPr dirty="0" sz="1200" spc="10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the</a:t>
            </a:r>
            <a:r>
              <a:rPr dirty="0" sz="1200" spc="105">
                <a:latin typeface="Calibri"/>
                <a:cs typeface="Calibri"/>
              </a:rPr>
              <a:t> </a:t>
            </a:r>
            <a:r>
              <a:rPr dirty="0" sz="1200" spc="170">
                <a:latin typeface="Calibri"/>
                <a:cs typeface="Calibri"/>
              </a:rPr>
              <a:t>GIT</a:t>
            </a:r>
            <a:r>
              <a:rPr dirty="0" sz="1200" spc="105">
                <a:latin typeface="Calibri"/>
                <a:cs typeface="Calibri"/>
              </a:rPr>
              <a:t> </a:t>
            </a:r>
            <a:r>
              <a:rPr dirty="0" sz="1200" spc="-10">
                <a:latin typeface="Calibri"/>
                <a:cs typeface="Calibri"/>
              </a:rPr>
              <a:t>directory.</a:t>
            </a:r>
            <a:endParaRPr sz="1200">
              <a:latin typeface="Calibri"/>
              <a:cs typeface="Calibri"/>
            </a:endParaRPr>
          </a:p>
          <a:p>
            <a:pPr marL="485775" marR="132080" indent="-190500">
              <a:lnSpc>
                <a:spcPct val="100000"/>
              </a:lnSpc>
              <a:spcBef>
                <a:spcPts val="1000"/>
              </a:spcBef>
              <a:buAutoNum type="arabicPeriod" startAt="2"/>
              <a:tabLst>
                <a:tab pos="485775" algn="l"/>
              </a:tabLst>
            </a:pPr>
            <a:r>
              <a:rPr dirty="0" sz="1200" spc="65">
                <a:latin typeface="Calibri"/>
                <a:cs typeface="Calibri"/>
              </a:rPr>
              <a:t>In</a:t>
            </a:r>
            <a:r>
              <a:rPr dirty="0" sz="1200" spc="9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the</a:t>
            </a:r>
            <a:r>
              <a:rPr dirty="0" sz="1200" spc="9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next</a:t>
            </a:r>
            <a:r>
              <a:rPr dirty="0" sz="1200" spc="9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step,</a:t>
            </a:r>
            <a:r>
              <a:rPr dirty="0" sz="1200" spc="10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the</a:t>
            </a:r>
            <a:r>
              <a:rPr dirty="0" sz="1200" spc="9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new</a:t>
            </a:r>
            <a:r>
              <a:rPr dirty="0" sz="1200" spc="9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object</a:t>
            </a:r>
            <a:r>
              <a:rPr dirty="0" sz="1200" spc="9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must</a:t>
            </a:r>
            <a:r>
              <a:rPr dirty="0" sz="1200" spc="10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be</a:t>
            </a:r>
            <a:r>
              <a:rPr dirty="0" sz="1200" spc="9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added</a:t>
            </a:r>
            <a:r>
              <a:rPr dirty="0" sz="1200" spc="9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to</a:t>
            </a:r>
            <a:r>
              <a:rPr dirty="0" sz="1200" spc="95">
                <a:latin typeface="Calibri"/>
                <a:cs typeface="Calibri"/>
              </a:rPr>
              <a:t> </a:t>
            </a:r>
            <a:r>
              <a:rPr dirty="0" sz="1200" spc="175">
                <a:latin typeface="Calibri"/>
                <a:cs typeface="Calibri"/>
              </a:rPr>
              <a:t>GIT</a:t>
            </a:r>
            <a:r>
              <a:rPr dirty="0" sz="1200" spc="9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and</a:t>
            </a:r>
            <a:r>
              <a:rPr dirty="0" sz="1200" spc="9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committed.</a:t>
            </a:r>
            <a:r>
              <a:rPr dirty="0" sz="1200" spc="270">
                <a:latin typeface="Calibri"/>
                <a:cs typeface="Calibri"/>
              </a:rPr>
              <a:t> </a:t>
            </a:r>
            <a:r>
              <a:rPr dirty="0" baseline="31250" sz="1200">
                <a:latin typeface="Calibri"/>
                <a:cs typeface="Calibri"/>
                <a:hlinkClick r:id="rId2" action="ppaction://hlinksldjump"/>
              </a:rPr>
              <a:t>1</a:t>
            </a:r>
            <a:r>
              <a:rPr dirty="0" baseline="31250" sz="1200" spc="585">
                <a:latin typeface="Calibri"/>
                <a:cs typeface="Calibri"/>
              </a:rPr>
              <a:t> </a:t>
            </a:r>
            <a:r>
              <a:rPr dirty="0" sz="1200" spc="75">
                <a:latin typeface="Calibri"/>
                <a:cs typeface="Calibri"/>
              </a:rPr>
              <a:t>This</a:t>
            </a:r>
            <a:r>
              <a:rPr dirty="0" sz="1200" spc="9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works</a:t>
            </a:r>
            <a:r>
              <a:rPr dirty="0" sz="1200" spc="9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with</a:t>
            </a:r>
            <a:r>
              <a:rPr dirty="0" sz="1200" spc="95">
                <a:latin typeface="Calibri"/>
                <a:cs typeface="Calibri"/>
              </a:rPr>
              <a:t> </a:t>
            </a:r>
            <a:r>
              <a:rPr dirty="0" sz="1200" spc="-25">
                <a:latin typeface="Calibri"/>
                <a:cs typeface="Calibri"/>
              </a:rPr>
              <a:t>the </a:t>
            </a:r>
            <a:r>
              <a:rPr dirty="0" sz="1200" spc="-10">
                <a:latin typeface="Calibri"/>
                <a:cs typeface="Calibri"/>
              </a:rPr>
              <a:t>command:</a:t>
            </a:r>
            <a:endParaRPr sz="1200">
              <a:latin typeface="Calibri"/>
              <a:cs typeface="Calibri"/>
            </a:endParaRPr>
          </a:p>
          <a:p>
            <a:pPr marL="485775">
              <a:lnSpc>
                <a:spcPct val="100000"/>
              </a:lnSpc>
              <a:spcBef>
                <a:spcPts val="10"/>
              </a:spcBef>
            </a:pPr>
            <a:r>
              <a:rPr dirty="0" sz="1200">
                <a:latin typeface="Calibri"/>
                <a:cs typeface="Calibri"/>
              </a:rPr>
              <a:t>#</a:t>
            </a:r>
            <a:r>
              <a:rPr dirty="0" sz="1200" spc="375">
                <a:latin typeface="Calibri"/>
                <a:cs typeface="Calibri"/>
              </a:rPr>
              <a:t> </a:t>
            </a:r>
            <a:r>
              <a:rPr dirty="0" sz="1200" spc="195">
                <a:latin typeface="Calibri"/>
                <a:cs typeface="Calibri"/>
              </a:rPr>
              <a:t>git</a:t>
            </a:r>
            <a:r>
              <a:rPr dirty="0" sz="1200" spc="38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add</a:t>
            </a:r>
            <a:r>
              <a:rPr dirty="0" sz="1200" spc="37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program</a:t>
            </a:r>
            <a:r>
              <a:rPr dirty="0" sz="1200" spc="200">
                <a:latin typeface="Calibri"/>
                <a:cs typeface="Calibri"/>
              </a:rPr>
              <a:t> </a:t>
            </a:r>
            <a:r>
              <a:rPr dirty="0" sz="1200" spc="204">
                <a:latin typeface="Calibri"/>
                <a:cs typeface="Calibri"/>
              </a:rPr>
              <a:t>file.txt</a:t>
            </a:r>
            <a:endParaRPr sz="1200">
              <a:latin typeface="Calibri"/>
              <a:cs typeface="Calibri"/>
            </a:endParaRPr>
          </a:p>
          <a:p>
            <a:pPr marL="485775">
              <a:lnSpc>
                <a:spcPct val="100000"/>
              </a:lnSpc>
              <a:spcBef>
                <a:spcPts val="5"/>
              </a:spcBef>
            </a:pPr>
            <a:r>
              <a:rPr dirty="0" sz="1200">
                <a:latin typeface="Calibri"/>
                <a:cs typeface="Calibri"/>
              </a:rPr>
              <a:t>#</a:t>
            </a:r>
            <a:r>
              <a:rPr dirty="0" sz="1200" spc="345">
                <a:latin typeface="Calibri"/>
                <a:cs typeface="Calibri"/>
              </a:rPr>
              <a:t> </a:t>
            </a:r>
            <a:r>
              <a:rPr dirty="0" sz="1200" spc="195">
                <a:latin typeface="Calibri"/>
                <a:cs typeface="Calibri"/>
              </a:rPr>
              <a:t>git</a:t>
            </a:r>
            <a:r>
              <a:rPr dirty="0" sz="1200" spc="34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commit</a:t>
            </a:r>
            <a:r>
              <a:rPr dirty="0" sz="1200" spc="350">
                <a:latin typeface="Calibri"/>
                <a:cs typeface="Calibri"/>
              </a:rPr>
              <a:t> </a:t>
            </a:r>
            <a:r>
              <a:rPr dirty="0" sz="1200" spc="-35">
                <a:latin typeface="Calibri"/>
                <a:cs typeface="Calibri"/>
              </a:rPr>
              <a:t>-</a:t>
            </a:r>
            <a:r>
              <a:rPr dirty="0" sz="1200">
                <a:latin typeface="Calibri"/>
                <a:cs typeface="Calibri"/>
              </a:rPr>
              <a:t>m</a:t>
            </a:r>
            <a:r>
              <a:rPr dirty="0" sz="1200" spc="34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’new</a:t>
            </a:r>
            <a:r>
              <a:rPr dirty="0" sz="1200" spc="350">
                <a:latin typeface="Calibri"/>
                <a:cs typeface="Calibri"/>
              </a:rPr>
              <a:t> </a:t>
            </a:r>
            <a:r>
              <a:rPr dirty="0" sz="1200" spc="185">
                <a:latin typeface="Calibri"/>
                <a:cs typeface="Calibri"/>
              </a:rPr>
              <a:t>File</a:t>
            </a:r>
            <a:r>
              <a:rPr dirty="0" sz="1200" spc="34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program</a:t>
            </a:r>
            <a:r>
              <a:rPr dirty="0" sz="1200" spc="175">
                <a:latin typeface="Calibri"/>
                <a:cs typeface="Calibri"/>
              </a:rPr>
              <a:t> </a:t>
            </a:r>
            <a:r>
              <a:rPr dirty="0" sz="1200" spc="215">
                <a:latin typeface="Calibri"/>
                <a:cs typeface="Calibri"/>
              </a:rPr>
              <a:t>file.txt’</a:t>
            </a:r>
            <a:endParaRPr sz="12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1200">
              <a:latin typeface="Calibri"/>
              <a:cs typeface="Calibri"/>
            </a:endParaRPr>
          </a:p>
          <a:p>
            <a:pPr marL="485775">
              <a:lnSpc>
                <a:spcPct val="100000"/>
              </a:lnSpc>
            </a:pPr>
            <a:r>
              <a:rPr dirty="0" sz="1200" spc="85">
                <a:latin typeface="Calibri"/>
                <a:cs typeface="Calibri"/>
              </a:rPr>
              <a:t>[order1</a:t>
            </a:r>
            <a:r>
              <a:rPr dirty="0" sz="1200" spc="37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02d7d8a]</a:t>
            </a:r>
            <a:r>
              <a:rPr dirty="0" sz="1200" spc="375">
                <a:latin typeface="Calibri"/>
                <a:cs typeface="Calibri"/>
              </a:rPr>
              <a:t> </a:t>
            </a:r>
            <a:r>
              <a:rPr dirty="0" sz="1200" spc="-20">
                <a:latin typeface="Calibri"/>
                <a:cs typeface="Calibri"/>
              </a:rPr>
              <a:t>new</a:t>
            </a:r>
            <a:r>
              <a:rPr dirty="0" sz="1200" spc="375">
                <a:latin typeface="Calibri"/>
                <a:cs typeface="Calibri"/>
              </a:rPr>
              <a:t> </a:t>
            </a:r>
            <a:r>
              <a:rPr dirty="0" sz="1200" spc="185">
                <a:latin typeface="Calibri"/>
                <a:cs typeface="Calibri"/>
              </a:rPr>
              <a:t>File</a:t>
            </a:r>
            <a:r>
              <a:rPr dirty="0" sz="1200" spc="375">
                <a:latin typeface="Calibri"/>
                <a:cs typeface="Calibri"/>
              </a:rPr>
              <a:t> </a:t>
            </a:r>
            <a:r>
              <a:rPr dirty="0" sz="1200" spc="105">
                <a:latin typeface="Calibri"/>
                <a:cs typeface="Calibri"/>
              </a:rPr>
              <a:t>program_file.txt</a:t>
            </a:r>
            <a:endParaRPr sz="1200">
              <a:latin typeface="Calibri"/>
              <a:cs typeface="Calibri"/>
            </a:endParaRPr>
          </a:p>
          <a:p>
            <a:pPr marL="563880" marR="3427095">
              <a:lnSpc>
                <a:spcPct val="100000"/>
              </a:lnSpc>
              <a:spcBef>
                <a:spcPts val="5"/>
              </a:spcBef>
            </a:pPr>
            <a:r>
              <a:rPr dirty="0" sz="1200">
                <a:latin typeface="Calibri"/>
                <a:cs typeface="Calibri"/>
              </a:rPr>
              <a:t>1</a:t>
            </a:r>
            <a:r>
              <a:rPr dirty="0" sz="1200" spc="350">
                <a:latin typeface="Calibri"/>
                <a:cs typeface="Calibri"/>
              </a:rPr>
              <a:t> </a:t>
            </a:r>
            <a:r>
              <a:rPr dirty="0" sz="1200" spc="229">
                <a:latin typeface="Calibri"/>
                <a:cs typeface="Calibri"/>
              </a:rPr>
              <a:t>file</a:t>
            </a:r>
            <a:r>
              <a:rPr dirty="0" sz="1200" spc="350">
                <a:latin typeface="Calibri"/>
                <a:cs typeface="Calibri"/>
              </a:rPr>
              <a:t> </a:t>
            </a:r>
            <a:r>
              <a:rPr dirty="0" sz="1200" spc="60">
                <a:latin typeface="Calibri"/>
                <a:cs typeface="Calibri"/>
              </a:rPr>
              <a:t>changed,</a:t>
            </a:r>
            <a:r>
              <a:rPr dirty="0" sz="1200" spc="35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1</a:t>
            </a:r>
            <a:r>
              <a:rPr dirty="0" sz="1200" spc="350">
                <a:latin typeface="Calibri"/>
                <a:cs typeface="Calibri"/>
              </a:rPr>
              <a:t> </a:t>
            </a:r>
            <a:r>
              <a:rPr dirty="0" sz="1200" spc="130">
                <a:latin typeface="Calibri"/>
                <a:cs typeface="Calibri"/>
              </a:rPr>
              <a:t>insertion(+) </a:t>
            </a:r>
            <a:r>
              <a:rPr dirty="0" sz="1200" spc="90">
                <a:latin typeface="Calibri"/>
                <a:cs typeface="Calibri"/>
              </a:rPr>
              <a:t>create</a:t>
            </a:r>
            <a:r>
              <a:rPr dirty="0" sz="1200" spc="285">
                <a:latin typeface="Calibri"/>
                <a:cs typeface="Calibri"/>
              </a:rPr>
              <a:t> </a:t>
            </a:r>
            <a:r>
              <a:rPr dirty="0" sz="1200" spc="-45">
                <a:latin typeface="Calibri"/>
                <a:cs typeface="Calibri"/>
              </a:rPr>
              <a:t>mode</a:t>
            </a:r>
            <a:r>
              <a:rPr dirty="0" sz="1200" spc="29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100644</a:t>
            </a:r>
            <a:r>
              <a:rPr dirty="0" sz="1200" spc="290">
                <a:latin typeface="Calibri"/>
                <a:cs typeface="Calibri"/>
              </a:rPr>
              <a:t> </a:t>
            </a:r>
            <a:r>
              <a:rPr dirty="0" sz="1200" spc="105">
                <a:latin typeface="Calibri"/>
                <a:cs typeface="Calibri"/>
              </a:rPr>
              <a:t>program_file.txt</a:t>
            </a:r>
            <a:endParaRPr sz="12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40"/>
              </a:spcBef>
            </a:pPr>
            <a:endParaRPr sz="1200">
              <a:latin typeface="Calibri"/>
              <a:cs typeface="Calibri"/>
            </a:endParaRPr>
          </a:p>
          <a:p>
            <a:pPr marL="485775" marR="130175">
              <a:lnSpc>
                <a:spcPct val="100000"/>
              </a:lnSpc>
            </a:pPr>
            <a:r>
              <a:rPr dirty="0" sz="1200">
                <a:latin typeface="Calibri"/>
                <a:cs typeface="Calibri"/>
              </a:rPr>
              <a:t>When</a:t>
            </a:r>
            <a:r>
              <a:rPr dirty="0" sz="1200" spc="3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committing,</a:t>
            </a:r>
            <a:r>
              <a:rPr dirty="0" sz="1200" spc="7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you</a:t>
            </a:r>
            <a:r>
              <a:rPr dirty="0" sz="1200" spc="3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always</a:t>
            </a:r>
            <a:r>
              <a:rPr dirty="0" sz="1200" spc="4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include</a:t>
            </a:r>
            <a:r>
              <a:rPr dirty="0" sz="1200" spc="4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a</a:t>
            </a:r>
            <a:r>
              <a:rPr dirty="0" sz="1200" spc="40">
                <a:latin typeface="Calibri"/>
                <a:cs typeface="Calibri"/>
              </a:rPr>
              <a:t> </a:t>
            </a:r>
            <a:r>
              <a:rPr dirty="0" sz="1200" spc="-10">
                <a:latin typeface="Calibri"/>
                <a:cs typeface="Calibri"/>
              </a:rPr>
              <a:t>comment</a:t>
            </a:r>
            <a:r>
              <a:rPr dirty="0" sz="1200" spc="4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so</a:t>
            </a:r>
            <a:r>
              <a:rPr dirty="0" sz="1200" spc="3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that</a:t>
            </a:r>
            <a:r>
              <a:rPr dirty="0" sz="1200" spc="4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other</a:t>
            </a:r>
            <a:r>
              <a:rPr dirty="0" sz="1200" spc="40">
                <a:latin typeface="Calibri"/>
                <a:cs typeface="Calibri"/>
              </a:rPr>
              <a:t> </a:t>
            </a:r>
            <a:r>
              <a:rPr dirty="0" sz="1200" spc="-10">
                <a:latin typeface="Calibri"/>
                <a:cs typeface="Calibri"/>
              </a:rPr>
              <a:t>developers</a:t>
            </a:r>
            <a:r>
              <a:rPr dirty="0" sz="1200" spc="4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know</a:t>
            </a:r>
            <a:r>
              <a:rPr dirty="0" sz="1200" spc="3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what</a:t>
            </a:r>
            <a:r>
              <a:rPr dirty="0" sz="1200" spc="40">
                <a:latin typeface="Calibri"/>
                <a:cs typeface="Calibri"/>
              </a:rPr>
              <a:t> </a:t>
            </a:r>
            <a:r>
              <a:rPr dirty="0" sz="1200" spc="-10">
                <a:latin typeface="Calibri"/>
                <a:cs typeface="Calibri"/>
              </a:rPr>
              <a:t>happened </a:t>
            </a:r>
            <a:r>
              <a:rPr dirty="0" sz="1200">
                <a:latin typeface="Calibri"/>
                <a:cs typeface="Calibri"/>
              </a:rPr>
              <a:t>and</a:t>
            </a:r>
            <a:r>
              <a:rPr dirty="0" sz="1200" spc="9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when</a:t>
            </a:r>
            <a:r>
              <a:rPr dirty="0" sz="1200" spc="10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was</a:t>
            </a:r>
            <a:r>
              <a:rPr dirty="0" sz="1200" spc="9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the</a:t>
            </a:r>
            <a:r>
              <a:rPr dirty="0" sz="1200" spc="95">
                <a:latin typeface="Calibri"/>
                <a:cs typeface="Calibri"/>
              </a:rPr>
              <a:t> </a:t>
            </a:r>
            <a:r>
              <a:rPr dirty="0" sz="1200" spc="-10">
                <a:latin typeface="Calibri"/>
                <a:cs typeface="Calibri"/>
              </a:rPr>
              <a:t>change.</a:t>
            </a:r>
            <a:endParaRPr sz="1200">
              <a:latin typeface="Calibri"/>
              <a:cs typeface="Calibri"/>
            </a:endParaRPr>
          </a:p>
          <a:p>
            <a:pPr marL="485775" marR="132080" indent="-190500">
              <a:lnSpc>
                <a:spcPct val="100000"/>
              </a:lnSpc>
              <a:spcBef>
                <a:spcPts val="1005"/>
              </a:spcBef>
              <a:buAutoNum type="arabicPeriod" startAt="4"/>
              <a:tabLst>
                <a:tab pos="485775" algn="l"/>
              </a:tabLst>
            </a:pPr>
            <a:r>
              <a:rPr dirty="0" sz="1200" spc="60">
                <a:latin typeface="Calibri"/>
                <a:cs typeface="Calibri"/>
              </a:rPr>
              <a:t>With</a:t>
            </a:r>
            <a:r>
              <a:rPr dirty="0" sz="1200" spc="1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#</a:t>
            </a:r>
            <a:r>
              <a:rPr dirty="0" sz="1200" spc="390">
                <a:latin typeface="Calibri"/>
                <a:cs typeface="Calibri"/>
              </a:rPr>
              <a:t> </a:t>
            </a:r>
            <a:r>
              <a:rPr dirty="0" sz="1200" spc="195">
                <a:latin typeface="Calibri"/>
                <a:cs typeface="Calibri"/>
              </a:rPr>
              <a:t>git</a:t>
            </a:r>
            <a:r>
              <a:rPr dirty="0" sz="1200" spc="385">
                <a:latin typeface="Calibri"/>
                <a:cs typeface="Calibri"/>
              </a:rPr>
              <a:t> </a:t>
            </a:r>
            <a:r>
              <a:rPr dirty="0" sz="1200" spc="100">
                <a:latin typeface="Calibri"/>
                <a:cs typeface="Calibri"/>
              </a:rPr>
              <a:t>status,</a:t>
            </a:r>
            <a:r>
              <a:rPr dirty="0" sz="1200" spc="4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a</a:t>
            </a:r>
            <a:r>
              <a:rPr dirty="0" sz="1200" spc="2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consistent</a:t>
            </a:r>
            <a:r>
              <a:rPr dirty="0" sz="1200" spc="1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status</a:t>
            </a:r>
            <a:r>
              <a:rPr dirty="0" sz="1200" spc="2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is</a:t>
            </a:r>
            <a:r>
              <a:rPr dirty="0" sz="1200" spc="1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again</a:t>
            </a:r>
            <a:r>
              <a:rPr dirty="0" sz="1200" spc="1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available</a:t>
            </a:r>
            <a:r>
              <a:rPr dirty="0" sz="1200" spc="1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for</a:t>
            </a:r>
            <a:r>
              <a:rPr dirty="0" sz="1200" spc="2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the</a:t>
            </a:r>
            <a:r>
              <a:rPr dirty="0" sz="1200" spc="10">
                <a:latin typeface="Calibri"/>
                <a:cs typeface="Calibri"/>
              </a:rPr>
              <a:t> </a:t>
            </a:r>
            <a:r>
              <a:rPr dirty="0" sz="1200" spc="-10">
                <a:latin typeface="Calibri"/>
                <a:cs typeface="Calibri"/>
              </a:rPr>
              <a:t>new</a:t>
            </a:r>
            <a:r>
              <a:rPr dirty="0" sz="1200" spc="15">
                <a:latin typeface="Calibri"/>
                <a:cs typeface="Calibri"/>
              </a:rPr>
              <a:t> </a:t>
            </a:r>
            <a:r>
              <a:rPr dirty="0" sz="1200" spc="-10">
                <a:latin typeface="Calibri"/>
                <a:cs typeface="Calibri"/>
              </a:rPr>
              <a:t>developer</a:t>
            </a:r>
            <a:r>
              <a:rPr dirty="0" sz="1200" spc="2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branch.</a:t>
            </a:r>
            <a:r>
              <a:rPr dirty="0" sz="1200" spc="240">
                <a:latin typeface="Calibri"/>
                <a:cs typeface="Calibri"/>
              </a:rPr>
              <a:t> </a:t>
            </a:r>
            <a:r>
              <a:rPr dirty="0" sz="1200" spc="-10">
                <a:latin typeface="Calibri"/>
                <a:cs typeface="Calibri"/>
              </a:rPr>
              <a:t>(Points </a:t>
            </a:r>
            <a:r>
              <a:rPr dirty="0" sz="1200" spc="75">
                <a:latin typeface="Calibri"/>
                <a:cs typeface="Calibri"/>
              </a:rPr>
              <a:t>2+3</a:t>
            </a:r>
            <a:r>
              <a:rPr dirty="0" sz="1200" spc="13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can</a:t>
            </a:r>
            <a:r>
              <a:rPr dirty="0" sz="1200" spc="14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be</a:t>
            </a:r>
            <a:r>
              <a:rPr dirty="0" sz="1200" spc="13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executed</a:t>
            </a:r>
            <a:r>
              <a:rPr dirty="0" sz="1200" spc="13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multiple</a:t>
            </a:r>
            <a:r>
              <a:rPr dirty="0" sz="1200" spc="130">
                <a:latin typeface="Calibri"/>
                <a:cs typeface="Calibri"/>
              </a:rPr>
              <a:t> </a:t>
            </a:r>
            <a:r>
              <a:rPr dirty="0" sz="1200" spc="-10">
                <a:latin typeface="Calibri"/>
                <a:cs typeface="Calibri"/>
              </a:rPr>
              <a:t>times.)</a:t>
            </a:r>
            <a:endParaRPr sz="1200">
              <a:latin typeface="Calibri"/>
              <a:cs typeface="Calibri"/>
            </a:endParaRPr>
          </a:p>
          <a:p>
            <a:pPr marL="485775" marR="131445" indent="-190500">
              <a:lnSpc>
                <a:spcPct val="100000"/>
              </a:lnSpc>
              <a:spcBef>
                <a:spcPts val="1005"/>
              </a:spcBef>
              <a:buAutoNum type="arabicPeriod" startAt="4"/>
              <a:tabLst>
                <a:tab pos="485775" algn="l"/>
              </a:tabLst>
            </a:pPr>
            <a:r>
              <a:rPr dirty="0" sz="1200" spc="60">
                <a:latin typeface="Calibri"/>
                <a:cs typeface="Calibri"/>
              </a:rPr>
              <a:t>The</a:t>
            </a:r>
            <a:r>
              <a:rPr dirty="0" sz="1200" spc="4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next</a:t>
            </a:r>
            <a:r>
              <a:rPr dirty="0" sz="1200" spc="4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step</a:t>
            </a:r>
            <a:r>
              <a:rPr dirty="0" sz="1200" spc="4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is</a:t>
            </a:r>
            <a:r>
              <a:rPr dirty="0" sz="1200" spc="4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to</a:t>
            </a:r>
            <a:r>
              <a:rPr dirty="0" sz="1200" spc="4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merge</a:t>
            </a:r>
            <a:r>
              <a:rPr dirty="0" sz="1200" spc="4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the</a:t>
            </a:r>
            <a:r>
              <a:rPr dirty="0" sz="1200" spc="4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developer</a:t>
            </a:r>
            <a:r>
              <a:rPr dirty="0" sz="1200" spc="4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branch</a:t>
            </a:r>
            <a:r>
              <a:rPr dirty="0" sz="1200" spc="50">
                <a:latin typeface="Calibri"/>
                <a:cs typeface="Calibri"/>
              </a:rPr>
              <a:t> </a:t>
            </a:r>
            <a:r>
              <a:rPr dirty="0" sz="1200" spc="110">
                <a:latin typeface="Calibri"/>
                <a:cs typeface="Calibri"/>
              </a:rPr>
              <a:t>(order1)</a:t>
            </a:r>
            <a:r>
              <a:rPr dirty="0" sz="1200" spc="4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with</a:t>
            </a:r>
            <a:r>
              <a:rPr dirty="0" sz="1200" spc="4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the</a:t>
            </a:r>
            <a:r>
              <a:rPr dirty="0" sz="1200" spc="40">
                <a:latin typeface="Calibri"/>
                <a:cs typeface="Calibri"/>
              </a:rPr>
              <a:t> </a:t>
            </a:r>
            <a:r>
              <a:rPr dirty="0" sz="1200" spc="-20">
                <a:latin typeface="Calibri"/>
                <a:cs typeface="Calibri"/>
              </a:rPr>
              <a:t>release</a:t>
            </a:r>
            <a:r>
              <a:rPr dirty="0" sz="1200" spc="4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branch</a:t>
            </a:r>
            <a:r>
              <a:rPr dirty="0" sz="1200" spc="50">
                <a:latin typeface="Calibri"/>
                <a:cs typeface="Calibri"/>
              </a:rPr>
              <a:t> </a:t>
            </a:r>
            <a:r>
              <a:rPr dirty="0" sz="1200" spc="125">
                <a:latin typeface="Calibri"/>
                <a:cs typeface="Calibri"/>
              </a:rPr>
              <a:t>(release</a:t>
            </a:r>
            <a:r>
              <a:rPr dirty="0" sz="1200" spc="185">
                <a:latin typeface="Calibri"/>
                <a:cs typeface="Calibri"/>
              </a:rPr>
              <a:t> </a:t>
            </a:r>
            <a:r>
              <a:rPr dirty="0" sz="1200" spc="65">
                <a:latin typeface="Calibri"/>
                <a:cs typeface="Calibri"/>
              </a:rPr>
              <a:t>1). The</a:t>
            </a:r>
            <a:r>
              <a:rPr dirty="0" sz="1200" spc="11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target</a:t>
            </a:r>
            <a:r>
              <a:rPr dirty="0" sz="1200" spc="12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should</a:t>
            </a:r>
            <a:r>
              <a:rPr dirty="0" sz="1200" spc="114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be</a:t>
            </a:r>
            <a:r>
              <a:rPr dirty="0" sz="1200" spc="114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the</a:t>
            </a:r>
            <a:r>
              <a:rPr dirty="0" sz="1200" spc="114">
                <a:latin typeface="Calibri"/>
                <a:cs typeface="Calibri"/>
              </a:rPr>
              <a:t> </a:t>
            </a:r>
            <a:r>
              <a:rPr dirty="0" sz="1200" spc="-10">
                <a:latin typeface="Calibri"/>
                <a:cs typeface="Calibri"/>
              </a:rPr>
              <a:t>release</a:t>
            </a:r>
            <a:r>
              <a:rPr dirty="0" sz="1200" spc="114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branch,</a:t>
            </a:r>
            <a:r>
              <a:rPr dirty="0" sz="1200" spc="114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so</a:t>
            </a:r>
            <a:r>
              <a:rPr dirty="0" sz="1200" spc="114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you</a:t>
            </a:r>
            <a:r>
              <a:rPr dirty="0" sz="1200" spc="12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switch</a:t>
            </a:r>
            <a:r>
              <a:rPr dirty="0" sz="1200" spc="12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back</a:t>
            </a:r>
            <a:r>
              <a:rPr dirty="0" sz="1200" spc="12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to</a:t>
            </a:r>
            <a:r>
              <a:rPr dirty="0" sz="1200" spc="114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the</a:t>
            </a:r>
            <a:r>
              <a:rPr dirty="0" sz="1200" spc="114">
                <a:latin typeface="Calibri"/>
                <a:cs typeface="Calibri"/>
              </a:rPr>
              <a:t> </a:t>
            </a:r>
            <a:r>
              <a:rPr dirty="0" sz="1200" spc="-10">
                <a:latin typeface="Calibri"/>
                <a:cs typeface="Calibri"/>
              </a:rPr>
              <a:t>release</a:t>
            </a:r>
            <a:r>
              <a:rPr dirty="0" sz="1200" spc="114">
                <a:latin typeface="Calibri"/>
                <a:cs typeface="Calibri"/>
              </a:rPr>
              <a:t> </a:t>
            </a:r>
            <a:r>
              <a:rPr dirty="0" sz="1200" spc="-10">
                <a:latin typeface="Calibri"/>
                <a:cs typeface="Calibri"/>
              </a:rPr>
              <a:t>branch:</a:t>
            </a:r>
            <a:endParaRPr sz="1200">
              <a:latin typeface="Calibri"/>
              <a:cs typeface="Calibri"/>
            </a:endParaRPr>
          </a:p>
          <a:p>
            <a:pPr marL="485775">
              <a:lnSpc>
                <a:spcPct val="100000"/>
              </a:lnSpc>
              <a:spcBef>
                <a:spcPts val="10"/>
              </a:spcBef>
            </a:pPr>
            <a:r>
              <a:rPr dirty="0" sz="1200">
                <a:latin typeface="Calibri"/>
                <a:cs typeface="Calibri"/>
              </a:rPr>
              <a:t>#</a:t>
            </a:r>
            <a:r>
              <a:rPr dirty="0" sz="1200" spc="350">
                <a:latin typeface="Calibri"/>
                <a:cs typeface="Calibri"/>
              </a:rPr>
              <a:t> </a:t>
            </a:r>
            <a:r>
              <a:rPr dirty="0" sz="1200" spc="195">
                <a:latin typeface="Calibri"/>
                <a:cs typeface="Calibri"/>
              </a:rPr>
              <a:t>git</a:t>
            </a:r>
            <a:r>
              <a:rPr dirty="0" sz="1200" spc="355">
                <a:latin typeface="Calibri"/>
                <a:cs typeface="Calibri"/>
              </a:rPr>
              <a:t> </a:t>
            </a:r>
            <a:r>
              <a:rPr dirty="0" sz="1200" spc="55">
                <a:latin typeface="Calibri"/>
                <a:cs typeface="Calibri"/>
              </a:rPr>
              <a:t>checkout</a:t>
            </a:r>
            <a:r>
              <a:rPr dirty="0" sz="1200" spc="350">
                <a:latin typeface="Calibri"/>
                <a:cs typeface="Calibri"/>
              </a:rPr>
              <a:t> </a:t>
            </a:r>
            <a:r>
              <a:rPr dirty="0" sz="1200" spc="105">
                <a:latin typeface="Calibri"/>
                <a:cs typeface="Calibri"/>
              </a:rPr>
              <a:t>release</a:t>
            </a:r>
            <a:r>
              <a:rPr dirty="0" sz="1200" spc="180">
                <a:latin typeface="Calibri"/>
                <a:cs typeface="Calibri"/>
              </a:rPr>
              <a:t> </a:t>
            </a:r>
            <a:r>
              <a:rPr dirty="0" sz="1200" spc="-50">
                <a:latin typeface="Calibri"/>
                <a:cs typeface="Calibri"/>
              </a:rPr>
              <a:t>1</a:t>
            </a:r>
            <a:endParaRPr sz="12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1200">
              <a:latin typeface="Calibri"/>
              <a:cs typeface="Calibri"/>
            </a:endParaRPr>
          </a:p>
          <a:p>
            <a:pPr marL="485775">
              <a:lnSpc>
                <a:spcPct val="100000"/>
              </a:lnSpc>
              <a:spcBef>
                <a:spcPts val="5"/>
              </a:spcBef>
            </a:pPr>
            <a:r>
              <a:rPr dirty="0" sz="1200">
                <a:latin typeface="Calibri"/>
                <a:cs typeface="Calibri"/>
              </a:rPr>
              <a:t>Your</a:t>
            </a:r>
            <a:r>
              <a:rPr dirty="0" sz="1200" spc="40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Branch</a:t>
            </a:r>
            <a:r>
              <a:rPr dirty="0" sz="1200" spc="409">
                <a:latin typeface="Calibri"/>
                <a:cs typeface="Calibri"/>
              </a:rPr>
              <a:t> </a:t>
            </a:r>
            <a:r>
              <a:rPr dirty="0" sz="1200" spc="235">
                <a:latin typeface="Calibri"/>
                <a:cs typeface="Calibri"/>
              </a:rPr>
              <a:t>is</a:t>
            </a:r>
            <a:r>
              <a:rPr dirty="0" sz="1200" spc="405">
                <a:latin typeface="Calibri"/>
                <a:cs typeface="Calibri"/>
              </a:rPr>
              <a:t> </a:t>
            </a:r>
            <a:r>
              <a:rPr dirty="0" sz="1200" spc="-35">
                <a:latin typeface="Calibri"/>
                <a:cs typeface="Calibri"/>
              </a:rPr>
              <a:t>now</a:t>
            </a:r>
            <a:r>
              <a:rPr dirty="0" sz="1200" spc="409">
                <a:latin typeface="Calibri"/>
                <a:cs typeface="Calibri"/>
              </a:rPr>
              <a:t> </a:t>
            </a:r>
            <a:r>
              <a:rPr dirty="0" sz="1200" spc="114">
                <a:latin typeface="Calibri"/>
                <a:cs typeface="Calibri"/>
              </a:rPr>
              <a:t>’release_1’</a:t>
            </a:r>
            <a:endParaRPr sz="1200">
              <a:latin typeface="Calibri"/>
              <a:cs typeface="Calibri"/>
            </a:endParaRPr>
          </a:p>
          <a:p>
            <a:pPr marL="485775">
              <a:lnSpc>
                <a:spcPct val="100000"/>
              </a:lnSpc>
            </a:pPr>
            <a:r>
              <a:rPr dirty="0" sz="1200">
                <a:latin typeface="Calibri"/>
                <a:cs typeface="Calibri"/>
              </a:rPr>
              <a:t>Your</a:t>
            </a:r>
            <a:r>
              <a:rPr dirty="0" sz="1200" spc="45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branch</a:t>
            </a:r>
            <a:r>
              <a:rPr dirty="0" sz="1200" spc="450">
                <a:latin typeface="Calibri"/>
                <a:cs typeface="Calibri"/>
              </a:rPr>
              <a:t> </a:t>
            </a:r>
            <a:r>
              <a:rPr dirty="0" sz="1200" spc="235">
                <a:latin typeface="Calibri"/>
                <a:cs typeface="Calibri"/>
              </a:rPr>
              <a:t>is</a:t>
            </a:r>
            <a:r>
              <a:rPr dirty="0" sz="1200" spc="450">
                <a:latin typeface="Calibri"/>
                <a:cs typeface="Calibri"/>
              </a:rPr>
              <a:t> </a:t>
            </a:r>
            <a:r>
              <a:rPr dirty="0" sz="1200" spc="70">
                <a:latin typeface="Calibri"/>
                <a:cs typeface="Calibri"/>
              </a:rPr>
              <a:t>synchronized</a:t>
            </a:r>
            <a:r>
              <a:rPr dirty="0" sz="1200" spc="450">
                <a:latin typeface="Calibri"/>
                <a:cs typeface="Calibri"/>
              </a:rPr>
              <a:t> </a:t>
            </a:r>
            <a:r>
              <a:rPr dirty="0" sz="1200" spc="70">
                <a:latin typeface="Calibri"/>
                <a:cs typeface="Calibri"/>
              </a:rPr>
              <a:t>with</a:t>
            </a:r>
            <a:r>
              <a:rPr dirty="0" sz="1200" spc="450">
                <a:latin typeface="Calibri"/>
                <a:cs typeface="Calibri"/>
              </a:rPr>
              <a:t> </a:t>
            </a:r>
            <a:r>
              <a:rPr dirty="0" sz="1200" spc="120">
                <a:latin typeface="Calibri"/>
                <a:cs typeface="Calibri"/>
              </a:rPr>
              <a:t>’origin/release_1’</a:t>
            </a:r>
            <a:endParaRPr sz="12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1200">
              <a:latin typeface="Calibri"/>
              <a:cs typeface="Calibri"/>
            </a:endParaRPr>
          </a:p>
          <a:p>
            <a:pPr marL="485775">
              <a:lnSpc>
                <a:spcPct val="100000"/>
              </a:lnSpc>
            </a:pPr>
            <a:r>
              <a:rPr dirty="0" sz="1200" spc="50">
                <a:latin typeface="Calibri"/>
                <a:cs typeface="Calibri"/>
              </a:rPr>
              <a:t>You</a:t>
            </a:r>
            <a:r>
              <a:rPr dirty="0" sz="1200" spc="13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can</a:t>
            </a:r>
            <a:r>
              <a:rPr dirty="0" sz="1200" spc="13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then</a:t>
            </a:r>
            <a:r>
              <a:rPr dirty="0" sz="1200" spc="135">
                <a:latin typeface="Calibri"/>
                <a:cs typeface="Calibri"/>
              </a:rPr>
              <a:t> </a:t>
            </a:r>
            <a:r>
              <a:rPr dirty="0" sz="1200" spc="-10">
                <a:latin typeface="Calibri"/>
                <a:cs typeface="Calibri"/>
              </a:rPr>
              <a:t>merge:</a:t>
            </a:r>
            <a:endParaRPr sz="1200">
              <a:latin typeface="Calibri"/>
              <a:cs typeface="Calibri"/>
            </a:endParaRPr>
          </a:p>
          <a:p>
            <a:pPr marL="485775">
              <a:lnSpc>
                <a:spcPct val="100000"/>
              </a:lnSpc>
              <a:spcBef>
                <a:spcPts val="5"/>
              </a:spcBef>
            </a:pPr>
            <a:r>
              <a:rPr dirty="0" sz="1200">
                <a:latin typeface="Calibri"/>
                <a:cs typeface="Calibri"/>
              </a:rPr>
              <a:t>#</a:t>
            </a:r>
            <a:r>
              <a:rPr dirty="0" sz="1200" spc="320">
                <a:latin typeface="Calibri"/>
                <a:cs typeface="Calibri"/>
              </a:rPr>
              <a:t> </a:t>
            </a:r>
            <a:r>
              <a:rPr dirty="0" sz="1200" spc="195">
                <a:latin typeface="Calibri"/>
                <a:cs typeface="Calibri"/>
              </a:rPr>
              <a:t>git</a:t>
            </a:r>
            <a:r>
              <a:rPr dirty="0" sz="1200" spc="32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merge</a:t>
            </a:r>
            <a:r>
              <a:rPr dirty="0" sz="1200" spc="320">
                <a:latin typeface="Calibri"/>
                <a:cs typeface="Calibri"/>
              </a:rPr>
              <a:t> </a:t>
            </a:r>
            <a:r>
              <a:rPr dirty="0" sz="1200" spc="50">
                <a:latin typeface="Calibri"/>
                <a:cs typeface="Calibri"/>
              </a:rPr>
              <a:t>order1</a:t>
            </a:r>
            <a:endParaRPr sz="1200">
              <a:latin typeface="Calibri"/>
              <a:cs typeface="Calibri"/>
            </a:endParaRPr>
          </a:p>
          <a:p>
            <a:pPr marL="285115">
              <a:lnSpc>
                <a:spcPct val="100000"/>
              </a:lnSpc>
              <a:spcBef>
                <a:spcPts val="940"/>
              </a:spcBef>
            </a:pPr>
            <a:r>
              <a:rPr dirty="0" baseline="27777" sz="1050" spc="89">
                <a:latin typeface="Roboto"/>
                <a:cs typeface="Roboto"/>
              </a:rPr>
              <a:t>1</a:t>
            </a:r>
            <a:r>
              <a:rPr dirty="0" sz="1000" spc="60">
                <a:latin typeface="Calibri"/>
                <a:cs typeface="Calibri"/>
              </a:rPr>
              <a:t>The</a:t>
            </a:r>
            <a:r>
              <a:rPr dirty="0" sz="1000" spc="125">
                <a:latin typeface="Calibri"/>
                <a:cs typeface="Calibri"/>
              </a:rPr>
              <a:t> </a:t>
            </a:r>
            <a:r>
              <a:rPr dirty="0" sz="1000">
                <a:latin typeface="Calibri"/>
                <a:cs typeface="Calibri"/>
              </a:rPr>
              <a:t>easiest</a:t>
            </a:r>
            <a:r>
              <a:rPr dirty="0" sz="1000" spc="130">
                <a:latin typeface="Calibri"/>
                <a:cs typeface="Calibri"/>
              </a:rPr>
              <a:t> </a:t>
            </a:r>
            <a:r>
              <a:rPr dirty="0" sz="1000">
                <a:latin typeface="Calibri"/>
                <a:cs typeface="Calibri"/>
              </a:rPr>
              <a:t>way</a:t>
            </a:r>
            <a:r>
              <a:rPr dirty="0" sz="1000" spc="125">
                <a:latin typeface="Calibri"/>
                <a:cs typeface="Calibri"/>
              </a:rPr>
              <a:t> </a:t>
            </a:r>
            <a:r>
              <a:rPr dirty="0" sz="1000">
                <a:latin typeface="Calibri"/>
                <a:cs typeface="Calibri"/>
              </a:rPr>
              <a:t>is</a:t>
            </a:r>
            <a:r>
              <a:rPr dirty="0" sz="1000" spc="130">
                <a:latin typeface="Calibri"/>
                <a:cs typeface="Calibri"/>
              </a:rPr>
              <a:t> </a:t>
            </a:r>
            <a:r>
              <a:rPr dirty="0" sz="1000">
                <a:latin typeface="Calibri"/>
                <a:cs typeface="Calibri"/>
              </a:rPr>
              <a:t>to</a:t>
            </a:r>
            <a:r>
              <a:rPr dirty="0" sz="1000" spc="125">
                <a:latin typeface="Calibri"/>
                <a:cs typeface="Calibri"/>
              </a:rPr>
              <a:t> </a:t>
            </a:r>
            <a:r>
              <a:rPr dirty="0" sz="1000">
                <a:latin typeface="Calibri"/>
                <a:cs typeface="Calibri"/>
              </a:rPr>
              <a:t>always</a:t>
            </a:r>
            <a:r>
              <a:rPr dirty="0" sz="1000" spc="130">
                <a:latin typeface="Calibri"/>
                <a:cs typeface="Calibri"/>
              </a:rPr>
              <a:t> </a:t>
            </a:r>
            <a:r>
              <a:rPr dirty="0" sz="1000">
                <a:latin typeface="Calibri"/>
                <a:cs typeface="Calibri"/>
              </a:rPr>
              <a:t>execute</a:t>
            </a:r>
            <a:r>
              <a:rPr dirty="0" sz="1000" spc="130">
                <a:latin typeface="Calibri"/>
                <a:cs typeface="Calibri"/>
              </a:rPr>
              <a:t> </a:t>
            </a:r>
            <a:r>
              <a:rPr dirty="0" sz="1000">
                <a:latin typeface="Calibri"/>
                <a:cs typeface="Calibri"/>
              </a:rPr>
              <a:t>the</a:t>
            </a:r>
            <a:r>
              <a:rPr dirty="0" sz="1000" spc="125">
                <a:latin typeface="Calibri"/>
                <a:cs typeface="Calibri"/>
              </a:rPr>
              <a:t> </a:t>
            </a:r>
            <a:r>
              <a:rPr dirty="0" sz="1000">
                <a:latin typeface="Calibri"/>
                <a:cs typeface="Calibri"/>
              </a:rPr>
              <a:t>command</a:t>
            </a:r>
            <a:r>
              <a:rPr dirty="0" sz="1000" spc="130">
                <a:latin typeface="Calibri"/>
                <a:cs typeface="Calibri"/>
              </a:rPr>
              <a:t> </a:t>
            </a:r>
            <a:r>
              <a:rPr dirty="0" sz="1000" spc="175">
                <a:latin typeface="Calibri"/>
                <a:cs typeface="Calibri"/>
              </a:rPr>
              <a:t>git</a:t>
            </a:r>
            <a:r>
              <a:rPr dirty="0" sz="1000" spc="365">
                <a:latin typeface="Calibri"/>
                <a:cs typeface="Calibri"/>
              </a:rPr>
              <a:t> </a:t>
            </a:r>
            <a:r>
              <a:rPr dirty="0" sz="1000" spc="100">
                <a:latin typeface="Calibri"/>
                <a:cs typeface="Calibri"/>
              </a:rPr>
              <a:t>status.</a:t>
            </a:r>
            <a:r>
              <a:rPr dirty="0" sz="1000" spc="270">
                <a:latin typeface="Calibri"/>
                <a:cs typeface="Calibri"/>
              </a:rPr>
              <a:t> </a:t>
            </a:r>
            <a:r>
              <a:rPr dirty="0" sz="1000" spc="75">
                <a:latin typeface="Calibri"/>
                <a:cs typeface="Calibri"/>
              </a:rPr>
              <a:t>This</a:t>
            </a:r>
            <a:r>
              <a:rPr dirty="0" sz="1000" spc="130">
                <a:latin typeface="Calibri"/>
                <a:cs typeface="Calibri"/>
              </a:rPr>
              <a:t> </a:t>
            </a:r>
            <a:r>
              <a:rPr dirty="0" sz="1000">
                <a:latin typeface="Calibri"/>
                <a:cs typeface="Calibri"/>
              </a:rPr>
              <a:t>usually</a:t>
            </a:r>
            <a:r>
              <a:rPr dirty="0" sz="1000" spc="125">
                <a:latin typeface="Calibri"/>
                <a:cs typeface="Calibri"/>
              </a:rPr>
              <a:t> </a:t>
            </a:r>
            <a:r>
              <a:rPr dirty="0" sz="1000">
                <a:latin typeface="Calibri"/>
                <a:cs typeface="Calibri"/>
              </a:rPr>
              <a:t>tells</a:t>
            </a:r>
            <a:r>
              <a:rPr dirty="0" sz="1000" spc="135">
                <a:latin typeface="Calibri"/>
                <a:cs typeface="Calibri"/>
              </a:rPr>
              <a:t> </a:t>
            </a:r>
            <a:r>
              <a:rPr dirty="0" sz="1000">
                <a:latin typeface="Calibri"/>
                <a:cs typeface="Calibri"/>
              </a:rPr>
              <a:t>you</a:t>
            </a:r>
            <a:r>
              <a:rPr dirty="0" sz="1000" spc="130">
                <a:latin typeface="Calibri"/>
                <a:cs typeface="Calibri"/>
              </a:rPr>
              <a:t> </a:t>
            </a:r>
            <a:r>
              <a:rPr dirty="0" sz="1000">
                <a:latin typeface="Calibri"/>
                <a:cs typeface="Calibri"/>
              </a:rPr>
              <a:t>what</a:t>
            </a:r>
            <a:r>
              <a:rPr dirty="0" sz="1000" spc="125">
                <a:latin typeface="Calibri"/>
                <a:cs typeface="Calibri"/>
              </a:rPr>
              <a:t> </a:t>
            </a:r>
            <a:r>
              <a:rPr dirty="0" sz="1000">
                <a:latin typeface="Calibri"/>
                <a:cs typeface="Calibri"/>
              </a:rPr>
              <a:t>you</a:t>
            </a:r>
            <a:r>
              <a:rPr dirty="0" sz="1000" spc="130">
                <a:latin typeface="Calibri"/>
                <a:cs typeface="Calibri"/>
              </a:rPr>
              <a:t> </a:t>
            </a:r>
            <a:r>
              <a:rPr dirty="0" sz="1000">
                <a:latin typeface="Calibri"/>
                <a:cs typeface="Calibri"/>
              </a:rPr>
              <a:t>have</a:t>
            </a:r>
            <a:r>
              <a:rPr dirty="0" sz="1000" spc="125">
                <a:latin typeface="Calibri"/>
                <a:cs typeface="Calibri"/>
              </a:rPr>
              <a:t> </a:t>
            </a:r>
            <a:r>
              <a:rPr dirty="0" sz="1000">
                <a:latin typeface="Calibri"/>
                <a:cs typeface="Calibri"/>
              </a:rPr>
              <a:t>to</a:t>
            </a:r>
            <a:r>
              <a:rPr dirty="0" sz="1000" spc="130">
                <a:latin typeface="Calibri"/>
                <a:cs typeface="Calibri"/>
              </a:rPr>
              <a:t> </a:t>
            </a:r>
            <a:r>
              <a:rPr dirty="0" sz="1000">
                <a:latin typeface="Calibri"/>
                <a:cs typeface="Calibri"/>
              </a:rPr>
              <a:t>do</a:t>
            </a:r>
            <a:r>
              <a:rPr dirty="0" sz="1000" spc="130">
                <a:latin typeface="Calibri"/>
                <a:cs typeface="Calibri"/>
              </a:rPr>
              <a:t> </a:t>
            </a:r>
            <a:r>
              <a:rPr dirty="0" sz="1000" spc="-10">
                <a:latin typeface="Calibri"/>
                <a:cs typeface="Calibri"/>
              </a:rPr>
              <a:t>next.</a:t>
            </a:r>
            <a:endParaRPr sz="1000">
              <a:latin typeface="Calibri"/>
              <a:cs typeface="Calibri"/>
            </a:endParaRPr>
          </a:p>
        </p:txBody>
      </p:sp>
      <p:sp>
        <p:nvSpPr>
          <p:cNvPr id="9" name="object 9" descr="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49530">
              <a:lnSpc>
                <a:spcPts val="1235"/>
              </a:lnSpc>
            </a:pPr>
            <a:fld id="{81D60167-4931-47E6-BA6A-407CBD079E47}" type="slidenum">
              <a:rPr dirty="0" spc="-25"/>
              <a:t>35</a:t>
            </a:fld>
          </a:p>
        </p:txBody>
      </p:sp>
    </p:spTree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 txBox="1"/>
          <p:nvPr/>
        </p:nvSpPr>
        <p:spPr>
          <a:xfrm>
            <a:off x="4533303" y="411350"/>
            <a:ext cx="940435" cy="207645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200" spc="190" i="1">
                <a:latin typeface="Calibri"/>
                <a:cs typeface="Calibri"/>
              </a:rPr>
              <a:t>CHAPTER</a:t>
            </a:r>
            <a:r>
              <a:rPr dirty="0" sz="1200" spc="140" i="1">
                <a:latin typeface="Calibri"/>
                <a:cs typeface="Calibri"/>
              </a:rPr>
              <a:t> </a:t>
            </a:r>
            <a:r>
              <a:rPr dirty="0" sz="1200" spc="-25" i="1">
                <a:latin typeface="Calibri"/>
                <a:cs typeface="Calibri"/>
              </a:rPr>
              <a:t>8.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3" name="object 3" descr=""/>
          <p:cNvSpPr txBox="1"/>
          <p:nvPr/>
        </p:nvSpPr>
        <p:spPr>
          <a:xfrm>
            <a:off x="5563962" y="411350"/>
            <a:ext cx="1515745" cy="207645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200" spc="150" i="1">
                <a:latin typeface="Calibri"/>
                <a:cs typeface="Calibri"/>
              </a:rPr>
              <a:t>VERSION</a:t>
            </a:r>
            <a:r>
              <a:rPr dirty="0" sz="1200" spc="140" i="1">
                <a:latin typeface="Calibri"/>
                <a:cs typeface="Calibri"/>
              </a:rPr>
              <a:t> </a:t>
            </a:r>
            <a:r>
              <a:rPr dirty="0" sz="1200" spc="160" i="1">
                <a:latin typeface="Calibri"/>
                <a:cs typeface="Calibri"/>
              </a:rPr>
              <a:t>CONTROL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4" name="object 4" descr=""/>
          <p:cNvSpPr/>
          <p:nvPr/>
        </p:nvSpPr>
        <p:spPr>
          <a:xfrm>
            <a:off x="586625" y="633450"/>
            <a:ext cx="6480175" cy="0"/>
          </a:xfrm>
          <a:custGeom>
            <a:avLst/>
            <a:gdLst/>
            <a:ahLst/>
            <a:cxnLst/>
            <a:rect l="l" t="t" r="r" b="b"/>
            <a:pathLst>
              <a:path w="6480175" h="0">
                <a:moveTo>
                  <a:pt x="0" y="0"/>
                </a:moveTo>
                <a:lnTo>
                  <a:pt x="6479997" y="0"/>
                </a:lnTo>
              </a:path>
            </a:pathLst>
          </a:custGeom>
          <a:ln w="505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" name="object 5" descr=""/>
          <p:cNvSpPr txBox="1"/>
          <p:nvPr/>
        </p:nvSpPr>
        <p:spPr>
          <a:xfrm>
            <a:off x="573925" y="934527"/>
            <a:ext cx="6506845" cy="8959215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384175" marR="4317365">
              <a:lnSpc>
                <a:spcPct val="100000"/>
              </a:lnSpc>
              <a:spcBef>
                <a:spcPts val="95"/>
              </a:spcBef>
            </a:pPr>
            <a:r>
              <a:rPr dirty="0" sz="1200">
                <a:latin typeface="Calibri"/>
                <a:cs typeface="Calibri"/>
              </a:rPr>
              <a:t>Update</a:t>
            </a:r>
            <a:r>
              <a:rPr dirty="0" sz="1200" spc="415">
                <a:latin typeface="Calibri"/>
                <a:cs typeface="Calibri"/>
              </a:rPr>
              <a:t> </a:t>
            </a:r>
            <a:r>
              <a:rPr dirty="0" sz="1200" spc="50">
                <a:latin typeface="Calibri"/>
                <a:cs typeface="Calibri"/>
              </a:rPr>
              <a:t>ad3f5ce..02d7d8a </a:t>
            </a:r>
            <a:r>
              <a:rPr dirty="0" sz="1200" spc="80">
                <a:latin typeface="Calibri"/>
                <a:cs typeface="Calibri"/>
              </a:rPr>
              <a:t>Fast-forward </a:t>
            </a:r>
            <a:r>
              <a:rPr dirty="0" sz="1200" spc="114">
                <a:latin typeface="Calibri"/>
                <a:cs typeface="Calibri"/>
              </a:rPr>
              <a:t>program_file.txt</a:t>
            </a:r>
            <a:r>
              <a:rPr dirty="0" sz="1200" spc="365">
                <a:latin typeface="Calibri"/>
                <a:cs typeface="Calibri"/>
              </a:rPr>
              <a:t> </a:t>
            </a:r>
            <a:r>
              <a:rPr dirty="0" sz="1200" spc="60">
                <a:latin typeface="Calibri"/>
                <a:cs typeface="Calibri"/>
              </a:rPr>
              <a:t>|</a:t>
            </a:r>
            <a:r>
              <a:rPr dirty="0" sz="1200" spc="36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1</a:t>
            </a:r>
            <a:r>
              <a:rPr dirty="0" sz="1200" spc="365">
                <a:latin typeface="Calibri"/>
                <a:cs typeface="Calibri"/>
              </a:rPr>
              <a:t> </a:t>
            </a:r>
            <a:r>
              <a:rPr dirty="0" sz="1200" spc="-60">
                <a:latin typeface="Calibri"/>
                <a:cs typeface="Calibri"/>
              </a:rPr>
              <a:t>+</a:t>
            </a:r>
            <a:endParaRPr sz="1200">
              <a:latin typeface="Calibri"/>
              <a:cs typeface="Calibri"/>
            </a:endParaRPr>
          </a:p>
          <a:p>
            <a:pPr marL="462280" marR="3301365">
              <a:lnSpc>
                <a:spcPct val="100000"/>
              </a:lnSpc>
              <a:spcBef>
                <a:spcPts val="15"/>
              </a:spcBef>
            </a:pPr>
            <a:r>
              <a:rPr dirty="0" sz="1200">
                <a:latin typeface="Calibri"/>
                <a:cs typeface="Calibri"/>
              </a:rPr>
              <a:t>1</a:t>
            </a:r>
            <a:r>
              <a:rPr dirty="0" sz="1200" spc="350">
                <a:latin typeface="Calibri"/>
                <a:cs typeface="Calibri"/>
              </a:rPr>
              <a:t> </a:t>
            </a:r>
            <a:r>
              <a:rPr dirty="0" sz="1200" spc="229">
                <a:latin typeface="Calibri"/>
                <a:cs typeface="Calibri"/>
              </a:rPr>
              <a:t>file</a:t>
            </a:r>
            <a:r>
              <a:rPr dirty="0" sz="1200" spc="350">
                <a:latin typeface="Calibri"/>
                <a:cs typeface="Calibri"/>
              </a:rPr>
              <a:t> </a:t>
            </a:r>
            <a:r>
              <a:rPr dirty="0" sz="1200" spc="60">
                <a:latin typeface="Calibri"/>
                <a:cs typeface="Calibri"/>
              </a:rPr>
              <a:t>changed,</a:t>
            </a:r>
            <a:r>
              <a:rPr dirty="0" sz="1200" spc="35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1</a:t>
            </a:r>
            <a:r>
              <a:rPr dirty="0" sz="1200" spc="350">
                <a:latin typeface="Calibri"/>
                <a:cs typeface="Calibri"/>
              </a:rPr>
              <a:t> </a:t>
            </a:r>
            <a:r>
              <a:rPr dirty="0" sz="1200" spc="130">
                <a:latin typeface="Calibri"/>
                <a:cs typeface="Calibri"/>
              </a:rPr>
              <a:t>insertion(+) </a:t>
            </a:r>
            <a:r>
              <a:rPr dirty="0" sz="1200" spc="90">
                <a:latin typeface="Calibri"/>
                <a:cs typeface="Calibri"/>
              </a:rPr>
              <a:t>create</a:t>
            </a:r>
            <a:r>
              <a:rPr dirty="0" sz="1200" spc="285">
                <a:latin typeface="Calibri"/>
                <a:cs typeface="Calibri"/>
              </a:rPr>
              <a:t> </a:t>
            </a:r>
            <a:r>
              <a:rPr dirty="0" sz="1200" spc="-45">
                <a:latin typeface="Calibri"/>
                <a:cs typeface="Calibri"/>
              </a:rPr>
              <a:t>mode</a:t>
            </a:r>
            <a:r>
              <a:rPr dirty="0" sz="1200" spc="29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100644</a:t>
            </a:r>
            <a:r>
              <a:rPr dirty="0" sz="1200" spc="290">
                <a:latin typeface="Calibri"/>
                <a:cs typeface="Calibri"/>
              </a:rPr>
              <a:t> </a:t>
            </a:r>
            <a:r>
              <a:rPr dirty="0" sz="1200" spc="105">
                <a:latin typeface="Calibri"/>
                <a:cs typeface="Calibri"/>
              </a:rPr>
              <a:t>program_file.txt</a:t>
            </a:r>
            <a:endParaRPr sz="12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1200">
              <a:latin typeface="Calibri"/>
              <a:cs typeface="Calibri"/>
            </a:endParaRPr>
          </a:p>
          <a:p>
            <a:pPr marL="194310">
              <a:lnSpc>
                <a:spcPct val="100000"/>
              </a:lnSpc>
            </a:pPr>
            <a:r>
              <a:rPr dirty="0" sz="1200">
                <a:latin typeface="Calibri"/>
                <a:cs typeface="Calibri"/>
              </a:rPr>
              <a:t>6.</a:t>
            </a:r>
            <a:r>
              <a:rPr dirty="0" sz="1200" spc="305">
                <a:latin typeface="Calibri"/>
                <a:cs typeface="Calibri"/>
              </a:rPr>
              <a:t> </a:t>
            </a:r>
            <a:r>
              <a:rPr dirty="0" sz="1200" spc="75">
                <a:latin typeface="Calibri"/>
                <a:cs typeface="Calibri"/>
              </a:rPr>
              <a:t>As</a:t>
            </a:r>
            <a:r>
              <a:rPr dirty="0" sz="1200" spc="11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the</a:t>
            </a:r>
            <a:r>
              <a:rPr dirty="0" sz="1200" spc="11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developer</a:t>
            </a:r>
            <a:r>
              <a:rPr dirty="0" sz="1200" spc="11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branch</a:t>
            </a:r>
            <a:r>
              <a:rPr dirty="0" sz="1200" spc="114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is</a:t>
            </a:r>
            <a:r>
              <a:rPr dirty="0" sz="1200" spc="11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no</a:t>
            </a:r>
            <a:r>
              <a:rPr dirty="0" sz="1200" spc="11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longer</a:t>
            </a:r>
            <a:r>
              <a:rPr dirty="0" sz="1200" spc="11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required,</a:t>
            </a:r>
            <a:r>
              <a:rPr dirty="0" sz="1200" spc="114">
                <a:latin typeface="Calibri"/>
                <a:cs typeface="Calibri"/>
              </a:rPr>
              <a:t> </a:t>
            </a:r>
            <a:r>
              <a:rPr dirty="0" sz="1200" spc="50">
                <a:latin typeface="Calibri"/>
                <a:cs typeface="Calibri"/>
              </a:rPr>
              <a:t>it</a:t>
            </a:r>
            <a:r>
              <a:rPr dirty="0" sz="1200" spc="11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can</a:t>
            </a:r>
            <a:r>
              <a:rPr dirty="0" sz="1200" spc="11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be</a:t>
            </a:r>
            <a:r>
              <a:rPr dirty="0" sz="1200" spc="110">
                <a:latin typeface="Calibri"/>
                <a:cs typeface="Calibri"/>
              </a:rPr>
              <a:t> </a:t>
            </a:r>
            <a:r>
              <a:rPr dirty="0" sz="1200" spc="-10">
                <a:latin typeface="Calibri"/>
                <a:cs typeface="Calibri"/>
              </a:rPr>
              <a:t>deleted:</a:t>
            </a:r>
            <a:endParaRPr sz="1200">
              <a:latin typeface="Calibri"/>
              <a:cs typeface="Calibri"/>
            </a:endParaRPr>
          </a:p>
          <a:p>
            <a:pPr marL="384175">
              <a:lnSpc>
                <a:spcPct val="100000"/>
              </a:lnSpc>
              <a:spcBef>
                <a:spcPts val="5"/>
              </a:spcBef>
            </a:pPr>
            <a:r>
              <a:rPr dirty="0" sz="1200">
                <a:latin typeface="Calibri"/>
                <a:cs typeface="Calibri"/>
              </a:rPr>
              <a:t>#</a:t>
            </a:r>
            <a:r>
              <a:rPr dirty="0" sz="1200" spc="350">
                <a:latin typeface="Calibri"/>
                <a:cs typeface="Calibri"/>
              </a:rPr>
              <a:t> </a:t>
            </a:r>
            <a:r>
              <a:rPr dirty="0" sz="1200" spc="195">
                <a:latin typeface="Calibri"/>
                <a:cs typeface="Calibri"/>
              </a:rPr>
              <a:t>git</a:t>
            </a:r>
            <a:r>
              <a:rPr dirty="0" sz="1200" spc="350">
                <a:latin typeface="Calibri"/>
                <a:cs typeface="Calibri"/>
              </a:rPr>
              <a:t> </a:t>
            </a:r>
            <a:r>
              <a:rPr dirty="0" sz="1200" spc="50">
                <a:latin typeface="Calibri"/>
                <a:cs typeface="Calibri"/>
              </a:rPr>
              <a:t>branch</a:t>
            </a:r>
            <a:r>
              <a:rPr dirty="0" sz="1200" spc="355">
                <a:latin typeface="Calibri"/>
                <a:cs typeface="Calibri"/>
              </a:rPr>
              <a:t> </a:t>
            </a:r>
            <a:r>
              <a:rPr dirty="0" sz="1200" spc="85">
                <a:latin typeface="Calibri"/>
                <a:cs typeface="Calibri"/>
              </a:rPr>
              <a:t>-</a:t>
            </a:r>
            <a:r>
              <a:rPr dirty="0" sz="1200" spc="150">
                <a:latin typeface="Calibri"/>
                <a:cs typeface="Calibri"/>
              </a:rPr>
              <a:t>d</a:t>
            </a:r>
            <a:r>
              <a:rPr dirty="0" sz="1200" spc="350">
                <a:latin typeface="Calibri"/>
                <a:cs typeface="Calibri"/>
              </a:rPr>
              <a:t> </a:t>
            </a:r>
            <a:r>
              <a:rPr dirty="0" sz="1200" spc="50">
                <a:latin typeface="Calibri"/>
                <a:cs typeface="Calibri"/>
              </a:rPr>
              <a:t>order1</a:t>
            </a:r>
            <a:endParaRPr sz="1200">
              <a:latin typeface="Calibri"/>
              <a:cs typeface="Calibri"/>
            </a:endParaRPr>
          </a:p>
          <a:p>
            <a:pPr marL="384175">
              <a:lnSpc>
                <a:spcPct val="100000"/>
              </a:lnSpc>
              <a:spcBef>
                <a:spcPts val="855"/>
              </a:spcBef>
            </a:pPr>
            <a:r>
              <a:rPr dirty="0" sz="1200">
                <a:latin typeface="Calibri"/>
                <a:cs typeface="Calibri"/>
              </a:rPr>
              <a:t>Branch</a:t>
            </a:r>
            <a:r>
              <a:rPr dirty="0" sz="1200" spc="465">
                <a:latin typeface="Calibri"/>
                <a:cs typeface="Calibri"/>
              </a:rPr>
              <a:t> </a:t>
            </a:r>
            <a:r>
              <a:rPr dirty="0" sz="1200" spc="60">
                <a:latin typeface="Calibri"/>
                <a:cs typeface="Calibri"/>
              </a:rPr>
              <a:t>order1</a:t>
            </a:r>
            <a:r>
              <a:rPr dirty="0" sz="1200" spc="470">
                <a:latin typeface="Calibri"/>
                <a:cs typeface="Calibri"/>
              </a:rPr>
              <a:t> </a:t>
            </a:r>
            <a:r>
              <a:rPr dirty="0" sz="1200" spc="75">
                <a:latin typeface="Calibri"/>
                <a:cs typeface="Calibri"/>
              </a:rPr>
              <a:t>deleted</a:t>
            </a:r>
            <a:r>
              <a:rPr dirty="0" sz="1200" spc="47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(was</a:t>
            </a:r>
            <a:r>
              <a:rPr dirty="0" sz="1200" spc="470">
                <a:latin typeface="Calibri"/>
                <a:cs typeface="Calibri"/>
              </a:rPr>
              <a:t> </a:t>
            </a:r>
            <a:r>
              <a:rPr dirty="0" sz="1200" spc="55">
                <a:latin typeface="Calibri"/>
                <a:cs typeface="Calibri"/>
              </a:rPr>
              <a:t>02d7d8a).</a:t>
            </a:r>
            <a:endParaRPr sz="12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1250"/>
              </a:spcBef>
            </a:pPr>
            <a:endParaRPr sz="12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dirty="0" sz="1200" spc="75">
                <a:latin typeface="Calibri"/>
                <a:cs typeface="Calibri"/>
              </a:rPr>
              <a:t>As</a:t>
            </a:r>
            <a:r>
              <a:rPr dirty="0" sz="1200" spc="14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long</a:t>
            </a:r>
            <a:r>
              <a:rPr dirty="0" sz="1200" spc="15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as</a:t>
            </a:r>
            <a:r>
              <a:rPr dirty="0" sz="1200" spc="15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you</a:t>
            </a:r>
            <a:r>
              <a:rPr dirty="0" sz="1200" spc="14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only</a:t>
            </a:r>
            <a:r>
              <a:rPr dirty="0" sz="1200" spc="15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work</a:t>
            </a:r>
            <a:r>
              <a:rPr dirty="0" sz="1200" spc="15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locally,</a:t>
            </a:r>
            <a:r>
              <a:rPr dirty="0" sz="1200" spc="14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nothing</a:t>
            </a:r>
            <a:r>
              <a:rPr dirty="0" sz="1200" spc="15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can</a:t>
            </a:r>
            <a:r>
              <a:rPr dirty="0" sz="1200" spc="15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be</a:t>
            </a:r>
            <a:r>
              <a:rPr dirty="0" sz="1200" spc="145">
                <a:latin typeface="Calibri"/>
                <a:cs typeface="Calibri"/>
              </a:rPr>
              <a:t> </a:t>
            </a:r>
            <a:r>
              <a:rPr dirty="0" sz="1200" spc="-10">
                <a:latin typeface="Calibri"/>
                <a:cs typeface="Calibri"/>
              </a:rPr>
              <a:t>damaged.</a:t>
            </a:r>
            <a:endParaRPr sz="12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1420"/>
              </a:spcBef>
            </a:pPr>
            <a:r>
              <a:rPr dirty="0" sz="1200" spc="65">
                <a:latin typeface="Calibri"/>
                <a:cs typeface="Calibri"/>
              </a:rPr>
              <a:t>The</a:t>
            </a:r>
            <a:r>
              <a:rPr dirty="0" sz="1200" spc="130">
                <a:latin typeface="Calibri"/>
                <a:cs typeface="Calibri"/>
              </a:rPr>
              <a:t> </a:t>
            </a:r>
            <a:r>
              <a:rPr dirty="0" sz="1200" spc="175">
                <a:latin typeface="Calibri"/>
                <a:cs typeface="Calibri"/>
              </a:rPr>
              <a:t>GIT</a:t>
            </a:r>
            <a:r>
              <a:rPr dirty="0" sz="1200" spc="13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status</a:t>
            </a:r>
            <a:r>
              <a:rPr dirty="0" sz="1200" spc="13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can</a:t>
            </a:r>
            <a:r>
              <a:rPr dirty="0" sz="1200" spc="13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be</a:t>
            </a:r>
            <a:r>
              <a:rPr dirty="0" sz="1200" spc="13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displayed</a:t>
            </a:r>
            <a:r>
              <a:rPr dirty="0" sz="1200" spc="13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at</a:t>
            </a:r>
            <a:r>
              <a:rPr dirty="0" sz="1200" spc="13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the</a:t>
            </a:r>
            <a:r>
              <a:rPr dirty="0" sz="1200" spc="13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end</a:t>
            </a:r>
            <a:r>
              <a:rPr dirty="0" sz="1200" spc="13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of</a:t>
            </a:r>
            <a:r>
              <a:rPr dirty="0" sz="1200" spc="13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local</a:t>
            </a:r>
            <a:r>
              <a:rPr dirty="0" sz="1200" spc="135">
                <a:latin typeface="Calibri"/>
                <a:cs typeface="Calibri"/>
              </a:rPr>
              <a:t> </a:t>
            </a:r>
            <a:r>
              <a:rPr dirty="0" sz="1200" spc="-10">
                <a:latin typeface="Calibri"/>
                <a:cs typeface="Calibri"/>
              </a:rPr>
              <a:t>processing:</a:t>
            </a:r>
            <a:endParaRPr sz="12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955"/>
              </a:spcBef>
            </a:pPr>
            <a:endParaRPr sz="12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dirty="0" sz="1200">
                <a:latin typeface="Calibri"/>
                <a:cs typeface="Calibri"/>
              </a:rPr>
              <a:t>#</a:t>
            </a:r>
            <a:r>
              <a:rPr dirty="0" sz="1200" spc="355">
                <a:latin typeface="Calibri"/>
                <a:cs typeface="Calibri"/>
              </a:rPr>
              <a:t> </a:t>
            </a:r>
            <a:r>
              <a:rPr dirty="0" sz="1200" spc="195">
                <a:latin typeface="Calibri"/>
                <a:cs typeface="Calibri"/>
              </a:rPr>
              <a:t>git</a:t>
            </a:r>
            <a:r>
              <a:rPr dirty="0" sz="1200" spc="355">
                <a:latin typeface="Calibri"/>
                <a:cs typeface="Calibri"/>
              </a:rPr>
              <a:t> </a:t>
            </a:r>
            <a:r>
              <a:rPr dirty="0" sz="1200" spc="105">
                <a:latin typeface="Calibri"/>
                <a:cs typeface="Calibri"/>
              </a:rPr>
              <a:t>status</a:t>
            </a:r>
            <a:endParaRPr sz="12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dirty="0" sz="1200">
                <a:latin typeface="Calibri"/>
                <a:cs typeface="Calibri"/>
              </a:rPr>
              <a:t>Your</a:t>
            </a:r>
            <a:r>
              <a:rPr dirty="0" sz="1200" spc="145">
                <a:latin typeface="Calibri"/>
                <a:cs typeface="Calibri"/>
              </a:rPr>
              <a:t>  </a:t>
            </a:r>
            <a:r>
              <a:rPr dirty="0" sz="1200">
                <a:latin typeface="Calibri"/>
                <a:cs typeface="Calibri"/>
              </a:rPr>
              <a:t>Branch</a:t>
            </a:r>
            <a:r>
              <a:rPr dirty="0" sz="1200" spc="145">
                <a:latin typeface="Calibri"/>
                <a:cs typeface="Calibri"/>
              </a:rPr>
              <a:t>  </a:t>
            </a:r>
            <a:r>
              <a:rPr dirty="0" sz="1200" spc="70">
                <a:latin typeface="Calibri"/>
                <a:cs typeface="Calibri"/>
              </a:rPr>
              <a:t>release_1</a:t>
            </a:r>
            <a:endParaRPr sz="12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dirty="0" sz="1200">
                <a:latin typeface="Calibri"/>
                <a:cs typeface="Calibri"/>
              </a:rPr>
              <a:t>Your</a:t>
            </a:r>
            <a:r>
              <a:rPr dirty="0" sz="1200" spc="38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Branch</a:t>
            </a:r>
            <a:r>
              <a:rPr dirty="0" sz="1200" spc="385">
                <a:latin typeface="Calibri"/>
                <a:cs typeface="Calibri"/>
              </a:rPr>
              <a:t> </a:t>
            </a:r>
            <a:r>
              <a:rPr dirty="0" sz="1200" spc="235">
                <a:latin typeface="Calibri"/>
                <a:cs typeface="Calibri"/>
              </a:rPr>
              <a:t>is</a:t>
            </a:r>
            <a:r>
              <a:rPr dirty="0" sz="1200" spc="39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1</a:t>
            </a:r>
            <a:r>
              <a:rPr dirty="0" sz="1200" spc="38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Commit</a:t>
            </a:r>
            <a:r>
              <a:rPr dirty="0" sz="1200" spc="390">
                <a:latin typeface="Calibri"/>
                <a:cs typeface="Calibri"/>
              </a:rPr>
              <a:t> </a:t>
            </a:r>
            <a:r>
              <a:rPr dirty="0" sz="1200" spc="70">
                <a:latin typeface="Calibri"/>
                <a:cs typeface="Calibri"/>
              </a:rPr>
              <a:t>before</a:t>
            </a:r>
            <a:r>
              <a:rPr dirty="0" sz="1200" spc="385">
                <a:latin typeface="Calibri"/>
                <a:cs typeface="Calibri"/>
              </a:rPr>
              <a:t> </a:t>
            </a:r>
            <a:r>
              <a:rPr dirty="0" sz="1200" spc="135">
                <a:latin typeface="Calibri"/>
                <a:cs typeface="Calibri"/>
              </a:rPr>
              <a:t>’origin/release_1’.</a:t>
            </a:r>
            <a:endParaRPr sz="1200">
              <a:latin typeface="Calibri"/>
              <a:cs typeface="Calibri"/>
            </a:endParaRPr>
          </a:p>
          <a:p>
            <a:pPr marL="168910">
              <a:lnSpc>
                <a:spcPct val="100000"/>
              </a:lnSpc>
            </a:pPr>
            <a:r>
              <a:rPr dirty="0" sz="1200" spc="95">
                <a:latin typeface="Calibri"/>
                <a:cs typeface="Calibri"/>
              </a:rPr>
              <a:t>(use</a:t>
            </a:r>
            <a:r>
              <a:rPr dirty="0" sz="1200" spc="365">
                <a:latin typeface="Calibri"/>
                <a:cs typeface="Calibri"/>
              </a:rPr>
              <a:t> </a:t>
            </a:r>
            <a:r>
              <a:rPr dirty="0" sz="1200" spc="180">
                <a:latin typeface="Calibri"/>
                <a:cs typeface="Calibri"/>
              </a:rPr>
              <a:t>"git</a:t>
            </a:r>
            <a:r>
              <a:rPr dirty="0" sz="1200" spc="37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push"</a:t>
            </a:r>
            <a:r>
              <a:rPr dirty="0" sz="1200" spc="370">
                <a:latin typeface="Calibri"/>
                <a:cs typeface="Calibri"/>
              </a:rPr>
              <a:t> </a:t>
            </a:r>
            <a:r>
              <a:rPr dirty="0" sz="1200" spc="140">
                <a:latin typeface="Calibri"/>
                <a:cs typeface="Calibri"/>
              </a:rPr>
              <a:t>for</a:t>
            </a:r>
            <a:r>
              <a:rPr dirty="0" sz="1200" spc="365">
                <a:latin typeface="Calibri"/>
                <a:cs typeface="Calibri"/>
              </a:rPr>
              <a:t> </a:t>
            </a:r>
            <a:r>
              <a:rPr dirty="0" sz="1200" spc="95">
                <a:latin typeface="Calibri"/>
                <a:cs typeface="Calibri"/>
              </a:rPr>
              <a:t>synchronizing</a:t>
            </a:r>
            <a:r>
              <a:rPr dirty="0" sz="1200" spc="370">
                <a:latin typeface="Calibri"/>
                <a:cs typeface="Calibri"/>
              </a:rPr>
              <a:t> </a:t>
            </a:r>
            <a:r>
              <a:rPr dirty="0" sz="1200" spc="60">
                <a:latin typeface="Calibri"/>
                <a:cs typeface="Calibri"/>
              </a:rPr>
              <a:t>your</a:t>
            </a:r>
            <a:r>
              <a:rPr dirty="0" sz="1200" spc="370">
                <a:latin typeface="Calibri"/>
                <a:cs typeface="Calibri"/>
              </a:rPr>
              <a:t> </a:t>
            </a:r>
            <a:r>
              <a:rPr dirty="0" sz="1200" spc="125">
                <a:latin typeface="Calibri"/>
                <a:cs typeface="Calibri"/>
              </a:rPr>
              <a:t>lokale</a:t>
            </a:r>
            <a:r>
              <a:rPr dirty="0" sz="1200" spc="37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Commits</a:t>
            </a:r>
            <a:r>
              <a:rPr dirty="0" sz="1200" spc="365">
                <a:latin typeface="Calibri"/>
                <a:cs typeface="Calibri"/>
              </a:rPr>
              <a:t> </a:t>
            </a:r>
            <a:r>
              <a:rPr dirty="0" sz="1200" spc="70">
                <a:latin typeface="Calibri"/>
                <a:cs typeface="Calibri"/>
              </a:rPr>
              <a:t>with</a:t>
            </a:r>
            <a:r>
              <a:rPr dirty="0" sz="1200" spc="370">
                <a:latin typeface="Calibri"/>
                <a:cs typeface="Calibri"/>
              </a:rPr>
              <a:t> </a:t>
            </a:r>
            <a:r>
              <a:rPr dirty="0" sz="1200" spc="150">
                <a:latin typeface="Calibri"/>
                <a:cs typeface="Calibri"/>
              </a:rPr>
              <a:t>origin)</a:t>
            </a:r>
            <a:endParaRPr sz="120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12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315"/>
              </a:spcBef>
            </a:pPr>
            <a:endParaRPr sz="1200">
              <a:latin typeface="Calibri"/>
              <a:cs typeface="Calibri"/>
            </a:endParaRPr>
          </a:p>
          <a:p>
            <a:pPr lvl="2" marL="638810" indent="-626110">
              <a:lnSpc>
                <a:spcPct val="100000"/>
              </a:lnSpc>
              <a:buFont typeface="Calibri"/>
              <a:buAutoNum type="arabicPeriod" startAt="4"/>
              <a:tabLst>
                <a:tab pos="638810" algn="l"/>
              </a:tabLst>
            </a:pPr>
            <a:r>
              <a:rPr dirty="0" sz="1400" spc="145" b="1">
                <a:latin typeface="Calibri"/>
                <a:cs typeface="Calibri"/>
              </a:rPr>
              <a:t>Central</a:t>
            </a:r>
            <a:r>
              <a:rPr dirty="0" sz="1400" spc="229" b="1">
                <a:latin typeface="Calibri"/>
                <a:cs typeface="Calibri"/>
              </a:rPr>
              <a:t> </a:t>
            </a:r>
            <a:r>
              <a:rPr dirty="0" sz="1400" spc="340" b="1">
                <a:latin typeface="Calibri"/>
                <a:cs typeface="Calibri"/>
              </a:rPr>
              <a:t>GIT</a:t>
            </a:r>
            <a:r>
              <a:rPr dirty="0" sz="1400" spc="229" b="1">
                <a:latin typeface="Calibri"/>
                <a:cs typeface="Calibri"/>
              </a:rPr>
              <a:t> </a:t>
            </a:r>
            <a:r>
              <a:rPr dirty="0" sz="1400" spc="105" b="1">
                <a:latin typeface="Calibri"/>
                <a:cs typeface="Calibri"/>
              </a:rPr>
              <a:t>synchronization</a:t>
            </a:r>
            <a:endParaRPr sz="1400">
              <a:latin typeface="Calibri"/>
              <a:cs typeface="Calibri"/>
            </a:endParaRPr>
          </a:p>
          <a:p>
            <a:pPr lvl="2">
              <a:lnSpc>
                <a:spcPct val="100000"/>
              </a:lnSpc>
              <a:spcBef>
                <a:spcPts val="445"/>
              </a:spcBef>
              <a:buFont typeface="Calibri"/>
              <a:buAutoNum type="arabicPeriod" startAt="4"/>
            </a:pPr>
            <a:endParaRPr sz="1400">
              <a:latin typeface="Calibri"/>
              <a:cs typeface="Calibri"/>
            </a:endParaRPr>
          </a:p>
          <a:p>
            <a:pPr marL="12700" marR="5080">
              <a:lnSpc>
                <a:spcPct val="100000"/>
              </a:lnSpc>
            </a:pPr>
            <a:r>
              <a:rPr dirty="0" sz="1200">
                <a:latin typeface="Calibri"/>
                <a:cs typeface="Calibri"/>
              </a:rPr>
              <a:t>Here</a:t>
            </a:r>
            <a:r>
              <a:rPr dirty="0" sz="1200" spc="7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is</a:t>
            </a:r>
            <a:r>
              <a:rPr dirty="0" sz="1200" spc="8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an</a:t>
            </a:r>
            <a:r>
              <a:rPr dirty="0" sz="1200" spc="8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explanation</a:t>
            </a:r>
            <a:r>
              <a:rPr dirty="0" sz="1200" spc="8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on</a:t>
            </a:r>
            <a:r>
              <a:rPr dirty="0" sz="1200" spc="8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how</a:t>
            </a:r>
            <a:r>
              <a:rPr dirty="0" sz="1200" spc="7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to</a:t>
            </a:r>
            <a:r>
              <a:rPr dirty="0" sz="1200" spc="8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push</a:t>
            </a:r>
            <a:r>
              <a:rPr dirty="0" sz="1200" spc="8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your</a:t>
            </a:r>
            <a:r>
              <a:rPr dirty="0" sz="1200" spc="8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changes</a:t>
            </a:r>
            <a:r>
              <a:rPr dirty="0" sz="1200" spc="7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to</a:t>
            </a:r>
            <a:r>
              <a:rPr dirty="0" sz="1200" spc="7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the</a:t>
            </a:r>
            <a:r>
              <a:rPr dirty="0" sz="1200" spc="8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central</a:t>
            </a:r>
            <a:r>
              <a:rPr dirty="0" sz="1200" spc="80">
                <a:latin typeface="Calibri"/>
                <a:cs typeface="Calibri"/>
              </a:rPr>
              <a:t> </a:t>
            </a:r>
            <a:r>
              <a:rPr dirty="0" sz="1200" spc="175">
                <a:latin typeface="Calibri"/>
                <a:cs typeface="Calibri"/>
              </a:rPr>
              <a:t>GIT</a:t>
            </a:r>
            <a:r>
              <a:rPr dirty="0" sz="1200" spc="7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server.</a:t>
            </a:r>
            <a:r>
              <a:rPr dirty="0" sz="1200" spc="240">
                <a:latin typeface="Calibri"/>
                <a:cs typeface="Calibri"/>
              </a:rPr>
              <a:t> </a:t>
            </a:r>
            <a:r>
              <a:rPr dirty="0" sz="1200" spc="55">
                <a:latin typeface="Calibri"/>
                <a:cs typeface="Calibri"/>
              </a:rPr>
              <a:t>If</a:t>
            </a:r>
            <a:r>
              <a:rPr dirty="0" sz="1200" spc="7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a</a:t>
            </a:r>
            <a:r>
              <a:rPr dirty="0" sz="1200" spc="8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second</a:t>
            </a:r>
            <a:r>
              <a:rPr dirty="0" sz="1200" spc="85">
                <a:latin typeface="Calibri"/>
                <a:cs typeface="Calibri"/>
              </a:rPr>
              <a:t> </a:t>
            </a:r>
            <a:r>
              <a:rPr dirty="0" sz="1200" spc="-10">
                <a:latin typeface="Calibri"/>
                <a:cs typeface="Calibri"/>
              </a:rPr>
              <a:t>developer </a:t>
            </a:r>
            <a:r>
              <a:rPr dirty="0" sz="1200">
                <a:latin typeface="Calibri"/>
                <a:cs typeface="Calibri"/>
              </a:rPr>
              <a:t>has</a:t>
            </a:r>
            <a:r>
              <a:rPr dirty="0" sz="1200" spc="10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now</a:t>
            </a:r>
            <a:r>
              <a:rPr dirty="0" sz="1200" spc="10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edited</a:t>
            </a:r>
            <a:r>
              <a:rPr dirty="0" sz="1200" spc="10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the</a:t>
            </a:r>
            <a:r>
              <a:rPr dirty="0" sz="1200" spc="10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same</a:t>
            </a:r>
            <a:r>
              <a:rPr dirty="0" sz="1200" spc="10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file,</a:t>
            </a:r>
            <a:r>
              <a:rPr dirty="0" sz="1200" spc="10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merge</a:t>
            </a:r>
            <a:r>
              <a:rPr dirty="0" sz="1200" spc="10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conflicts</a:t>
            </a:r>
            <a:r>
              <a:rPr dirty="0" sz="1200" spc="10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will</a:t>
            </a:r>
            <a:r>
              <a:rPr dirty="0" sz="1200" spc="110">
                <a:latin typeface="Calibri"/>
                <a:cs typeface="Calibri"/>
              </a:rPr>
              <a:t> </a:t>
            </a:r>
            <a:r>
              <a:rPr dirty="0" sz="1200" spc="-10">
                <a:latin typeface="Calibri"/>
                <a:cs typeface="Calibri"/>
              </a:rPr>
              <a:t>occur.</a:t>
            </a:r>
            <a:endParaRPr sz="12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1430"/>
              </a:spcBef>
            </a:pPr>
            <a:r>
              <a:rPr dirty="0" sz="1200">
                <a:latin typeface="Calibri"/>
                <a:cs typeface="Calibri"/>
              </a:rPr>
              <a:t>Synchronization</a:t>
            </a:r>
            <a:r>
              <a:rPr dirty="0" sz="1200" spc="17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with</a:t>
            </a:r>
            <a:r>
              <a:rPr dirty="0" sz="1200" spc="17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the</a:t>
            </a:r>
            <a:r>
              <a:rPr dirty="0" sz="1200" spc="17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central</a:t>
            </a:r>
            <a:r>
              <a:rPr dirty="0" sz="1200" spc="18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server</a:t>
            </a:r>
            <a:r>
              <a:rPr dirty="0" sz="1200" spc="18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takes</a:t>
            </a:r>
            <a:r>
              <a:rPr dirty="0" sz="1200" spc="17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following</a:t>
            </a:r>
            <a:r>
              <a:rPr dirty="0" sz="1200" spc="185">
                <a:latin typeface="Calibri"/>
                <a:cs typeface="Calibri"/>
              </a:rPr>
              <a:t> </a:t>
            </a:r>
            <a:r>
              <a:rPr dirty="0" sz="1200" spc="-10">
                <a:latin typeface="Calibri"/>
                <a:cs typeface="Calibri"/>
              </a:rPr>
              <a:t>steps:</a:t>
            </a:r>
            <a:endParaRPr sz="12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1250"/>
              </a:spcBef>
            </a:pPr>
            <a:endParaRPr sz="1200">
              <a:latin typeface="Calibri"/>
              <a:cs typeface="Calibri"/>
            </a:endParaRPr>
          </a:p>
          <a:p>
            <a:pPr lvl="3" marL="384175" indent="-189865">
              <a:lnSpc>
                <a:spcPct val="100000"/>
              </a:lnSpc>
              <a:buAutoNum type="arabicPeriod"/>
              <a:tabLst>
                <a:tab pos="384175" algn="l"/>
              </a:tabLst>
            </a:pPr>
            <a:r>
              <a:rPr dirty="0" sz="1200">
                <a:latin typeface="Calibri"/>
                <a:cs typeface="Calibri"/>
              </a:rPr>
              <a:t>Check</a:t>
            </a:r>
            <a:r>
              <a:rPr dirty="0" sz="1200" spc="17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whether</a:t>
            </a:r>
            <a:r>
              <a:rPr dirty="0" sz="1200" spc="17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the</a:t>
            </a:r>
            <a:r>
              <a:rPr dirty="0" sz="1200" spc="16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central</a:t>
            </a:r>
            <a:r>
              <a:rPr dirty="0" sz="1200" spc="16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repository</a:t>
            </a:r>
            <a:r>
              <a:rPr dirty="0" sz="1200" spc="17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is</a:t>
            </a:r>
            <a:r>
              <a:rPr dirty="0" sz="1200" spc="165">
                <a:latin typeface="Calibri"/>
                <a:cs typeface="Calibri"/>
              </a:rPr>
              <a:t> </a:t>
            </a:r>
            <a:r>
              <a:rPr dirty="0" sz="1200" spc="-10">
                <a:latin typeface="Calibri"/>
                <a:cs typeface="Calibri"/>
              </a:rPr>
              <a:t>known:</a:t>
            </a:r>
            <a:endParaRPr sz="1200">
              <a:latin typeface="Calibri"/>
              <a:cs typeface="Calibri"/>
            </a:endParaRPr>
          </a:p>
          <a:p>
            <a:pPr marL="384175">
              <a:lnSpc>
                <a:spcPct val="100000"/>
              </a:lnSpc>
              <a:spcBef>
                <a:spcPts val="5"/>
              </a:spcBef>
            </a:pPr>
            <a:r>
              <a:rPr dirty="0" sz="1200">
                <a:latin typeface="Calibri"/>
                <a:cs typeface="Calibri"/>
              </a:rPr>
              <a:t>#</a:t>
            </a:r>
            <a:r>
              <a:rPr dirty="0" sz="1200" spc="375">
                <a:latin typeface="Calibri"/>
                <a:cs typeface="Calibri"/>
              </a:rPr>
              <a:t> </a:t>
            </a:r>
            <a:r>
              <a:rPr dirty="0" sz="1200" spc="195">
                <a:latin typeface="Calibri"/>
                <a:cs typeface="Calibri"/>
              </a:rPr>
              <a:t>git</a:t>
            </a:r>
            <a:r>
              <a:rPr dirty="0" sz="1200" spc="37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remote</a:t>
            </a:r>
            <a:r>
              <a:rPr dirty="0" sz="1200" spc="375">
                <a:latin typeface="Calibri"/>
                <a:cs typeface="Calibri"/>
              </a:rPr>
              <a:t> </a:t>
            </a:r>
            <a:r>
              <a:rPr dirty="0" sz="1200" spc="130">
                <a:latin typeface="Calibri"/>
                <a:cs typeface="Calibri"/>
              </a:rPr>
              <a:t>-</a:t>
            </a:r>
            <a:r>
              <a:rPr dirty="0" sz="1200" spc="140">
                <a:latin typeface="Calibri"/>
                <a:cs typeface="Calibri"/>
              </a:rPr>
              <a:t>v</a:t>
            </a:r>
            <a:endParaRPr sz="1200">
              <a:latin typeface="Calibri"/>
              <a:cs typeface="Calibri"/>
            </a:endParaRPr>
          </a:p>
          <a:p>
            <a:pPr lvl="3" marL="384175" marR="5715" indent="-190500">
              <a:lnSpc>
                <a:spcPct val="100000"/>
              </a:lnSpc>
              <a:spcBef>
                <a:spcPts val="1000"/>
              </a:spcBef>
              <a:buAutoNum type="arabicPeriod" startAt="2"/>
              <a:tabLst>
                <a:tab pos="384175" algn="l"/>
              </a:tabLst>
            </a:pPr>
            <a:r>
              <a:rPr dirty="0" sz="1200">
                <a:latin typeface="Calibri"/>
                <a:cs typeface="Calibri"/>
              </a:rPr>
              <a:t>Get</a:t>
            </a:r>
            <a:r>
              <a:rPr dirty="0" sz="1200" spc="12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the</a:t>
            </a:r>
            <a:r>
              <a:rPr dirty="0" sz="1200" spc="12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change</a:t>
            </a:r>
            <a:r>
              <a:rPr dirty="0" sz="1200" spc="12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history</a:t>
            </a:r>
            <a:r>
              <a:rPr dirty="0" sz="1200" spc="12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for</a:t>
            </a:r>
            <a:r>
              <a:rPr dirty="0" sz="1200" spc="12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all</a:t>
            </a:r>
            <a:r>
              <a:rPr dirty="0" sz="1200" spc="12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central</a:t>
            </a:r>
            <a:r>
              <a:rPr dirty="0" sz="1200" spc="12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branches.</a:t>
            </a:r>
            <a:r>
              <a:rPr dirty="0" sz="1200" spc="290">
                <a:latin typeface="Calibri"/>
                <a:cs typeface="Calibri"/>
              </a:rPr>
              <a:t> </a:t>
            </a:r>
            <a:r>
              <a:rPr dirty="0" sz="1200" spc="60">
                <a:latin typeface="Calibri"/>
                <a:cs typeface="Calibri"/>
              </a:rPr>
              <a:t>Only</a:t>
            </a:r>
            <a:r>
              <a:rPr dirty="0" sz="1200" spc="125">
                <a:latin typeface="Calibri"/>
                <a:cs typeface="Calibri"/>
              </a:rPr>
              <a:t> </a:t>
            </a:r>
            <a:r>
              <a:rPr dirty="0" sz="1200" spc="170">
                <a:latin typeface="Calibri"/>
                <a:cs typeface="Calibri"/>
              </a:rPr>
              <a:t>GIT</a:t>
            </a:r>
            <a:r>
              <a:rPr dirty="0" sz="1200" spc="12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internal</a:t>
            </a:r>
            <a:r>
              <a:rPr dirty="0" sz="1200" spc="125">
                <a:latin typeface="Calibri"/>
                <a:cs typeface="Calibri"/>
              </a:rPr>
              <a:t> </a:t>
            </a:r>
            <a:r>
              <a:rPr dirty="0" sz="1200" spc="-20">
                <a:latin typeface="Calibri"/>
                <a:cs typeface="Calibri"/>
              </a:rPr>
              <a:t>references</a:t>
            </a:r>
            <a:r>
              <a:rPr dirty="0" sz="1200" spc="12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are</a:t>
            </a:r>
            <a:r>
              <a:rPr dirty="0" sz="1200" spc="12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updated,</a:t>
            </a:r>
            <a:r>
              <a:rPr dirty="0" sz="1200" spc="130">
                <a:latin typeface="Calibri"/>
                <a:cs typeface="Calibri"/>
              </a:rPr>
              <a:t> </a:t>
            </a:r>
            <a:r>
              <a:rPr dirty="0" sz="1200" spc="-25">
                <a:latin typeface="Calibri"/>
                <a:cs typeface="Calibri"/>
              </a:rPr>
              <a:t>but </a:t>
            </a:r>
            <a:r>
              <a:rPr dirty="0" sz="1200">
                <a:latin typeface="Calibri"/>
                <a:cs typeface="Calibri"/>
              </a:rPr>
              <a:t>not</a:t>
            </a:r>
            <a:r>
              <a:rPr dirty="0" sz="1200" spc="19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actual</a:t>
            </a:r>
            <a:r>
              <a:rPr dirty="0" sz="1200" spc="200">
                <a:latin typeface="Calibri"/>
                <a:cs typeface="Calibri"/>
              </a:rPr>
              <a:t> </a:t>
            </a:r>
            <a:r>
              <a:rPr dirty="0" sz="1200" spc="-10">
                <a:latin typeface="Calibri"/>
                <a:cs typeface="Calibri"/>
              </a:rPr>
              <a:t>files/objects.</a:t>
            </a:r>
            <a:endParaRPr sz="1200">
              <a:latin typeface="Calibri"/>
              <a:cs typeface="Calibri"/>
            </a:endParaRPr>
          </a:p>
          <a:p>
            <a:pPr marL="384175">
              <a:lnSpc>
                <a:spcPct val="100000"/>
              </a:lnSpc>
              <a:spcBef>
                <a:spcPts val="10"/>
              </a:spcBef>
            </a:pPr>
            <a:r>
              <a:rPr dirty="0" sz="1200">
                <a:latin typeface="Calibri"/>
                <a:cs typeface="Calibri"/>
              </a:rPr>
              <a:t>#</a:t>
            </a:r>
            <a:r>
              <a:rPr dirty="0" sz="1200" spc="350">
                <a:latin typeface="Calibri"/>
                <a:cs typeface="Calibri"/>
              </a:rPr>
              <a:t> </a:t>
            </a:r>
            <a:r>
              <a:rPr dirty="0" sz="1200" spc="195">
                <a:latin typeface="Calibri"/>
                <a:cs typeface="Calibri"/>
              </a:rPr>
              <a:t>git</a:t>
            </a:r>
            <a:r>
              <a:rPr dirty="0" sz="1200" spc="355">
                <a:latin typeface="Calibri"/>
                <a:cs typeface="Calibri"/>
              </a:rPr>
              <a:t> </a:t>
            </a:r>
            <a:r>
              <a:rPr dirty="0" sz="1200" spc="110">
                <a:latin typeface="Calibri"/>
                <a:cs typeface="Calibri"/>
              </a:rPr>
              <a:t>fetch</a:t>
            </a:r>
            <a:r>
              <a:rPr dirty="0" sz="1200" spc="355">
                <a:latin typeface="Calibri"/>
                <a:cs typeface="Calibri"/>
              </a:rPr>
              <a:t> </a:t>
            </a:r>
            <a:r>
              <a:rPr dirty="0" sz="1200" spc="235">
                <a:latin typeface="Calibri"/>
                <a:cs typeface="Calibri"/>
              </a:rPr>
              <a:t>--</a:t>
            </a:r>
            <a:r>
              <a:rPr dirty="0" sz="1200" spc="220">
                <a:latin typeface="Calibri"/>
                <a:cs typeface="Calibri"/>
              </a:rPr>
              <a:t>all</a:t>
            </a:r>
            <a:endParaRPr sz="1200">
              <a:latin typeface="Calibri"/>
              <a:cs typeface="Calibri"/>
            </a:endParaRPr>
          </a:p>
          <a:p>
            <a:pPr lvl="3" marL="384175" indent="-189865">
              <a:lnSpc>
                <a:spcPct val="100000"/>
              </a:lnSpc>
              <a:spcBef>
                <a:spcPts val="1000"/>
              </a:spcBef>
              <a:buAutoNum type="arabicPeriod" startAt="3"/>
              <a:tabLst>
                <a:tab pos="384175" algn="l"/>
              </a:tabLst>
            </a:pPr>
            <a:r>
              <a:rPr dirty="0" sz="1200">
                <a:latin typeface="Calibri"/>
                <a:cs typeface="Calibri"/>
              </a:rPr>
              <a:t>Retrieve</a:t>
            </a:r>
            <a:r>
              <a:rPr dirty="0" sz="1200" spc="15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the</a:t>
            </a:r>
            <a:r>
              <a:rPr dirty="0" sz="1200" spc="15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latest</a:t>
            </a:r>
            <a:r>
              <a:rPr dirty="0" sz="1200" spc="15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status</a:t>
            </a:r>
            <a:r>
              <a:rPr dirty="0" sz="1200" spc="16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from</a:t>
            </a:r>
            <a:r>
              <a:rPr dirty="0" sz="1200" spc="16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the</a:t>
            </a:r>
            <a:r>
              <a:rPr dirty="0" sz="1200" spc="15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central</a:t>
            </a:r>
            <a:r>
              <a:rPr dirty="0" sz="1200" spc="155">
                <a:latin typeface="Calibri"/>
                <a:cs typeface="Calibri"/>
              </a:rPr>
              <a:t> </a:t>
            </a:r>
            <a:r>
              <a:rPr dirty="0" sz="1200" spc="-10">
                <a:latin typeface="Calibri"/>
                <a:cs typeface="Calibri"/>
              </a:rPr>
              <a:t>server:</a:t>
            </a:r>
            <a:endParaRPr sz="1200">
              <a:latin typeface="Calibri"/>
              <a:cs typeface="Calibri"/>
            </a:endParaRPr>
          </a:p>
          <a:p>
            <a:pPr marL="384175">
              <a:lnSpc>
                <a:spcPct val="100000"/>
              </a:lnSpc>
              <a:spcBef>
                <a:spcPts val="5"/>
              </a:spcBef>
            </a:pPr>
            <a:r>
              <a:rPr dirty="0" sz="1200">
                <a:latin typeface="Calibri"/>
                <a:cs typeface="Calibri"/>
              </a:rPr>
              <a:t>#</a:t>
            </a:r>
            <a:r>
              <a:rPr dirty="0" sz="1200" spc="355">
                <a:latin typeface="Calibri"/>
                <a:cs typeface="Calibri"/>
              </a:rPr>
              <a:t> </a:t>
            </a:r>
            <a:r>
              <a:rPr dirty="0" sz="1200" spc="195">
                <a:latin typeface="Calibri"/>
                <a:cs typeface="Calibri"/>
              </a:rPr>
              <a:t>git</a:t>
            </a:r>
            <a:r>
              <a:rPr dirty="0" sz="1200" spc="355">
                <a:latin typeface="Calibri"/>
                <a:cs typeface="Calibri"/>
              </a:rPr>
              <a:t> </a:t>
            </a:r>
            <a:r>
              <a:rPr dirty="0" sz="1200" spc="140">
                <a:latin typeface="Calibri"/>
                <a:cs typeface="Calibri"/>
              </a:rPr>
              <a:t>pull</a:t>
            </a:r>
            <a:endParaRPr sz="1200">
              <a:latin typeface="Calibri"/>
              <a:cs typeface="Calibri"/>
            </a:endParaRPr>
          </a:p>
          <a:p>
            <a:pPr lvl="3" marL="384175" indent="-189865">
              <a:lnSpc>
                <a:spcPct val="100000"/>
              </a:lnSpc>
              <a:spcBef>
                <a:spcPts val="1000"/>
              </a:spcBef>
              <a:buAutoNum type="arabicPeriod" startAt="4"/>
              <a:tabLst>
                <a:tab pos="384175" algn="l"/>
              </a:tabLst>
            </a:pPr>
            <a:r>
              <a:rPr dirty="0" sz="1200" spc="50">
                <a:latin typeface="Calibri"/>
                <a:cs typeface="Calibri"/>
              </a:rPr>
              <a:t>Local</a:t>
            </a:r>
            <a:r>
              <a:rPr dirty="0" sz="1200" spc="9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processing</a:t>
            </a:r>
            <a:r>
              <a:rPr dirty="0" sz="1200" spc="9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begins</a:t>
            </a:r>
            <a:r>
              <a:rPr dirty="0" sz="1200" spc="9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here,</a:t>
            </a:r>
            <a:r>
              <a:rPr dirty="0" sz="1200" spc="100">
                <a:latin typeface="Calibri"/>
                <a:cs typeface="Calibri"/>
              </a:rPr>
              <a:t> </a:t>
            </a:r>
            <a:r>
              <a:rPr dirty="0" sz="1200" spc="-25">
                <a:latin typeface="Calibri"/>
                <a:cs typeface="Calibri"/>
              </a:rPr>
              <a:t>see</a:t>
            </a:r>
            <a:r>
              <a:rPr dirty="0" sz="1200" spc="9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previous</a:t>
            </a:r>
            <a:r>
              <a:rPr dirty="0" sz="1200" spc="95">
                <a:latin typeface="Calibri"/>
                <a:cs typeface="Calibri"/>
              </a:rPr>
              <a:t> </a:t>
            </a:r>
            <a:r>
              <a:rPr dirty="0" sz="1200" spc="-10">
                <a:latin typeface="Calibri"/>
                <a:cs typeface="Calibri"/>
              </a:rPr>
              <a:t>chapter.</a:t>
            </a:r>
            <a:endParaRPr sz="1200">
              <a:latin typeface="Calibri"/>
              <a:cs typeface="Calibri"/>
            </a:endParaRPr>
          </a:p>
          <a:p>
            <a:pPr lvl="3" marL="384175" marR="6350" indent="-190500">
              <a:lnSpc>
                <a:spcPct val="100000"/>
              </a:lnSpc>
              <a:spcBef>
                <a:spcPts val="1000"/>
              </a:spcBef>
              <a:buAutoNum type="arabicPeriod" startAt="4"/>
              <a:tabLst>
                <a:tab pos="384175" algn="l"/>
              </a:tabLst>
            </a:pPr>
            <a:r>
              <a:rPr dirty="0" sz="1200">
                <a:latin typeface="Calibri"/>
                <a:cs typeface="Calibri"/>
              </a:rPr>
              <a:t>#</a:t>
            </a:r>
            <a:r>
              <a:rPr dirty="0" sz="1200" spc="330">
                <a:latin typeface="Calibri"/>
                <a:cs typeface="Calibri"/>
              </a:rPr>
              <a:t> </a:t>
            </a:r>
            <a:r>
              <a:rPr dirty="0" sz="1200" spc="195">
                <a:latin typeface="Calibri"/>
                <a:cs typeface="Calibri"/>
              </a:rPr>
              <a:t>git</a:t>
            </a:r>
            <a:r>
              <a:rPr dirty="0" sz="1200" spc="330">
                <a:latin typeface="Calibri"/>
                <a:cs typeface="Calibri"/>
              </a:rPr>
              <a:t> </a:t>
            </a:r>
            <a:r>
              <a:rPr dirty="0" sz="1200" spc="114">
                <a:latin typeface="Calibri"/>
                <a:cs typeface="Calibri"/>
              </a:rPr>
              <a:t>status</a:t>
            </a:r>
            <a:r>
              <a:rPr dirty="0" sz="1200" spc="15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shows</a:t>
            </a:r>
            <a:r>
              <a:rPr dirty="0" sz="1200" spc="15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the</a:t>
            </a:r>
            <a:r>
              <a:rPr dirty="0" sz="1200" spc="15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following</a:t>
            </a:r>
            <a:r>
              <a:rPr dirty="0" sz="1200" spc="155">
                <a:latin typeface="Calibri"/>
                <a:cs typeface="Calibri"/>
              </a:rPr>
              <a:t> </a:t>
            </a:r>
            <a:r>
              <a:rPr dirty="0" sz="1200" spc="-10">
                <a:latin typeface="Calibri"/>
                <a:cs typeface="Calibri"/>
              </a:rPr>
              <a:t>message</a:t>
            </a:r>
            <a:r>
              <a:rPr dirty="0" sz="1200" spc="15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when</a:t>
            </a:r>
            <a:r>
              <a:rPr dirty="0" sz="1200" spc="15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the</a:t>
            </a:r>
            <a:r>
              <a:rPr dirty="0" sz="1200" spc="15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local</a:t>
            </a:r>
            <a:r>
              <a:rPr dirty="0" sz="1200" spc="15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processing</a:t>
            </a:r>
            <a:r>
              <a:rPr dirty="0" sz="1200" spc="15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is</a:t>
            </a:r>
            <a:r>
              <a:rPr dirty="0" sz="1200" spc="15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completed</a:t>
            </a:r>
            <a:r>
              <a:rPr dirty="0" sz="1200" spc="15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and</a:t>
            </a:r>
            <a:r>
              <a:rPr dirty="0" sz="1200" spc="155">
                <a:latin typeface="Calibri"/>
                <a:cs typeface="Calibri"/>
              </a:rPr>
              <a:t> </a:t>
            </a:r>
            <a:r>
              <a:rPr dirty="0" sz="1200" spc="-20">
                <a:latin typeface="Calibri"/>
                <a:cs typeface="Calibri"/>
              </a:rPr>
              <a:t>com- </a:t>
            </a:r>
            <a:r>
              <a:rPr dirty="0" sz="1200" spc="-10">
                <a:latin typeface="Calibri"/>
                <a:cs typeface="Calibri"/>
              </a:rPr>
              <a:t>mitted.</a:t>
            </a:r>
            <a:endParaRPr sz="12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40"/>
              </a:spcBef>
            </a:pPr>
            <a:endParaRPr sz="1200">
              <a:latin typeface="Calibri"/>
              <a:cs typeface="Calibri"/>
            </a:endParaRPr>
          </a:p>
          <a:p>
            <a:pPr marL="384175">
              <a:lnSpc>
                <a:spcPct val="100000"/>
              </a:lnSpc>
            </a:pPr>
            <a:r>
              <a:rPr dirty="0" sz="1200">
                <a:latin typeface="Calibri"/>
                <a:cs typeface="Calibri"/>
              </a:rPr>
              <a:t>#</a:t>
            </a:r>
            <a:r>
              <a:rPr dirty="0" sz="1200" spc="355">
                <a:latin typeface="Calibri"/>
                <a:cs typeface="Calibri"/>
              </a:rPr>
              <a:t> </a:t>
            </a:r>
            <a:r>
              <a:rPr dirty="0" sz="1200" spc="195">
                <a:latin typeface="Calibri"/>
                <a:cs typeface="Calibri"/>
              </a:rPr>
              <a:t>git</a:t>
            </a:r>
            <a:r>
              <a:rPr dirty="0" sz="1200" spc="355">
                <a:latin typeface="Calibri"/>
                <a:cs typeface="Calibri"/>
              </a:rPr>
              <a:t> </a:t>
            </a:r>
            <a:r>
              <a:rPr dirty="0" sz="1200" spc="105">
                <a:latin typeface="Calibri"/>
                <a:cs typeface="Calibri"/>
              </a:rPr>
              <a:t>status</a:t>
            </a:r>
            <a:endParaRPr sz="1200">
              <a:latin typeface="Calibri"/>
              <a:cs typeface="Calibri"/>
            </a:endParaRPr>
          </a:p>
          <a:p>
            <a:pPr marL="384175">
              <a:lnSpc>
                <a:spcPct val="100000"/>
              </a:lnSpc>
              <a:spcBef>
                <a:spcPts val="5"/>
              </a:spcBef>
            </a:pPr>
            <a:r>
              <a:rPr dirty="0" sz="1200">
                <a:latin typeface="Calibri"/>
                <a:cs typeface="Calibri"/>
              </a:rPr>
              <a:t>Your</a:t>
            </a:r>
            <a:r>
              <a:rPr dirty="0" sz="1200" spc="145">
                <a:latin typeface="Calibri"/>
                <a:cs typeface="Calibri"/>
              </a:rPr>
              <a:t>  </a:t>
            </a:r>
            <a:r>
              <a:rPr dirty="0" sz="1200">
                <a:latin typeface="Calibri"/>
                <a:cs typeface="Calibri"/>
              </a:rPr>
              <a:t>Branch</a:t>
            </a:r>
            <a:r>
              <a:rPr dirty="0" sz="1200" spc="150">
                <a:latin typeface="Calibri"/>
                <a:cs typeface="Calibri"/>
              </a:rPr>
              <a:t>  </a:t>
            </a:r>
            <a:r>
              <a:rPr dirty="0" sz="1200" spc="70">
                <a:latin typeface="Calibri"/>
                <a:cs typeface="Calibri"/>
              </a:rPr>
              <a:t>release_1</a:t>
            </a:r>
            <a:endParaRPr sz="1200">
              <a:latin typeface="Calibri"/>
              <a:cs typeface="Calibri"/>
            </a:endParaRPr>
          </a:p>
          <a:p>
            <a:pPr marL="384175">
              <a:lnSpc>
                <a:spcPct val="100000"/>
              </a:lnSpc>
              <a:spcBef>
                <a:spcPts val="5"/>
              </a:spcBef>
            </a:pPr>
            <a:r>
              <a:rPr dirty="0" sz="1200">
                <a:latin typeface="Calibri"/>
                <a:cs typeface="Calibri"/>
              </a:rPr>
              <a:t>Your</a:t>
            </a:r>
            <a:r>
              <a:rPr dirty="0" sz="1200" spc="38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Branch</a:t>
            </a:r>
            <a:r>
              <a:rPr dirty="0" sz="1200" spc="390">
                <a:latin typeface="Calibri"/>
                <a:cs typeface="Calibri"/>
              </a:rPr>
              <a:t> </a:t>
            </a:r>
            <a:r>
              <a:rPr dirty="0" sz="1200" spc="235">
                <a:latin typeface="Calibri"/>
                <a:cs typeface="Calibri"/>
              </a:rPr>
              <a:t>is</a:t>
            </a:r>
            <a:r>
              <a:rPr dirty="0" sz="1200" spc="39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1</a:t>
            </a:r>
            <a:r>
              <a:rPr dirty="0" sz="1200" spc="38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Commit</a:t>
            </a:r>
            <a:r>
              <a:rPr dirty="0" sz="1200" spc="390">
                <a:latin typeface="Calibri"/>
                <a:cs typeface="Calibri"/>
              </a:rPr>
              <a:t> </a:t>
            </a:r>
            <a:r>
              <a:rPr dirty="0" sz="1200" spc="70">
                <a:latin typeface="Calibri"/>
                <a:cs typeface="Calibri"/>
              </a:rPr>
              <a:t>before</a:t>
            </a:r>
            <a:r>
              <a:rPr dirty="0" sz="1200" spc="390">
                <a:latin typeface="Calibri"/>
                <a:cs typeface="Calibri"/>
              </a:rPr>
              <a:t> </a:t>
            </a:r>
            <a:r>
              <a:rPr dirty="0" sz="1200" spc="135">
                <a:latin typeface="Calibri"/>
                <a:cs typeface="Calibri"/>
              </a:rPr>
              <a:t>’origin/release_1’.</a:t>
            </a:r>
            <a:endParaRPr sz="1200">
              <a:latin typeface="Calibri"/>
              <a:cs typeface="Calibri"/>
            </a:endParaRPr>
          </a:p>
          <a:p>
            <a:pPr marL="540385">
              <a:lnSpc>
                <a:spcPct val="100000"/>
              </a:lnSpc>
              <a:spcBef>
                <a:spcPts val="5"/>
              </a:spcBef>
            </a:pPr>
            <a:r>
              <a:rPr dirty="0" sz="1200" spc="95">
                <a:latin typeface="Calibri"/>
                <a:cs typeface="Calibri"/>
              </a:rPr>
              <a:t>(use</a:t>
            </a:r>
            <a:r>
              <a:rPr dirty="0" sz="1200" spc="365">
                <a:latin typeface="Calibri"/>
                <a:cs typeface="Calibri"/>
              </a:rPr>
              <a:t> </a:t>
            </a:r>
            <a:r>
              <a:rPr dirty="0" sz="1200" spc="180">
                <a:latin typeface="Calibri"/>
                <a:cs typeface="Calibri"/>
              </a:rPr>
              <a:t>"git</a:t>
            </a:r>
            <a:r>
              <a:rPr dirty="0" sz="1200" spc="37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push"</a:t>
            </a:r>
            <a:r>
              <a:rPr dirty="0" sz="1200" spc="370">
                <a:latin typeface="Calibri"/>
                <a:cs typeface="Calibri"/>
              </a:rPr>
              <a:t> </a:t>
            </a:r>
            <a:r>
              <a:rPr dirty="0" sz="1200" spc="140">
                <a:latin typeface="Calibri"/>
                <a:cs typeface="Calibri"/>
              </a:rPr>
              <a:t>for</a:t>
            </a:r>
            <a:r>
              <a:rPr dirty="0" sz="1200" spc="365">
                <a:latin typeface="Calibri"/>
                <a:cs typeface="Calibri"/>
              </a:rPr>
              <a:t> </a:t>
            </a:r>
            <a:r>
              <a:rPr dirty="0" sz="1200" spc="95">
                <a:latin typeface="Calibri"/>
                <a:cs typeface="Calibri"/>
              </a:rPr>
              <a:t>synchronizing</a:t>
            </a:r>
            <a:r>
              <a:rPr dirty="0" sz="1200" spc="370">
                <a:latin typeface="Calibri"/>
                <a:cs typeface="Calibri"/>
              </a:rPr>
              <a:t> </a:t>
            </a:r>
            <a:r>
              <a:rPr dirty="0" sz="1200" spc="60">
                <a:latin typeface="Calibri"/>
                <a:cs typeface="Calibri"/>
              </a:rPr>
              <a:t>your</a:t>
            </a:r>
            <a:r>
              <a:rPr dirty="0" sz="1200" spc="370">
                <a:latin typeface="Calibri"/>
                <a:cs typeface="Calibri"/>
              </a:rPr>
              <a:t> </a:t>
            </a:r>
            <a:r>
              <a:rPr dirty="0" sz="1200" spc="125">
                <a:latin typeface="Calibri"/>
                <a:cs typeface="Calibri"/>
              </a:rPr>
              <a:t>lokale</a:t>
            </a:r>
            <a:r>
              <a:rPr dirty="0" sz="1200" spc="37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Commits</a:t>
            </a:r>
            <a:r>
              <a:rPr dirty="0" sz="1200" spc="365">
                <a:latin typeface="Calibri"/>
                <a:cs typeface="Calibri"/>
              </a:rPr>
              <a:t> </a:t>
            </a:r>
            <a:r>
              <a:rPr dirty="0" sz="1200" spc="70">
                <a:latin typeface="Calibri"/>
                <a:cs typeface="Calibri"/>
              </a:rPr>
              <a:t>with</a:t>
            </a:r>
            <a:r>
              <a:rPr dirty="0" sz="1200" spc="370">
                <a:latin typeface="Calibri"/>
                <a:cs typeface="Calibri"/>
              </a:rPr>
              <a:t> </a:t>
            </a:r>
            <a:r>
              <a:rPr dirty="0" sz="1200" spc="150">
                <a:latin typeface="Calibri"/>
                <a:cs typeface="Calibri"/>
              </a:rPr>
              <a:t>origin)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6" name="object 6" descr="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49530">
              <a:lnSpc>
                <a:spcPts val="1235"/>
              </a:lnSpc>
            </a:pPr>
            <a:fld id="{81D60167-4931-47E6-BA6A-407CBD079E47}" type="slidenum">
              <a:rPr dirty="0" spc="-25"/>
              <a:t>35</a:t>
            </a:fld>
          </a:p>
        </p:txBody>
      </p:sp>
    </p:spTree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 txBox="1"/>
          <p:nvPr/>
        </p:nvSpPr>
        <p:spPr>
          <a:xfrm>
            <a:off x="573925" y="411350"/>
            <a:ext cx="6506209" cy="932307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3971925">
              <a:lnSpc>
                <a:spcPct val="100000"/>
              </a:lnSpc>
              <a:spcBef>
                <a:spcPts val="95"/>
              </a:spcBef>
            </a:pPr>
            <a:r>
              <a:rPr dirty="0" sz="1200" spc="190" i="1">
                <a:latin typeface="Calibri"/>
                <a:cs typeface="Calibri"/>
              </a:rPr>
              <a:t>CHAPTER</a:t>
            </a:r>
            <a:r>
              <a:rPr dirty="0" sz="1200" spc="125" i="1">
                <a:latin typeface="Calibri"/>
                <a:cs typeface="Calibri"/>
              </a:rPr>
              <a:t> </a:t>
            </a:r>
            <a:r>
              <a:rPr dirty="0" sz="1200" i="1">
                <a:latin typeface="Calibri"/>
                <a:cs typeface="Calibri"/>
              </a:rPr>
              <a:t>8.</a:t>
            </a:r>
            <a:r>
              <a:rPr dirty="0" sz="1200" spc="195" i="1">
                <a:latin typeface="Calibri"/>
                <a:cs typeface="Calibri"/>
              </a:rPr>
              <a:t>  </a:t>
            </a:r>
            <a:r>
              <a:rPr dirty="0" sz="1200" spc="150" i="1">
                <a:latin typeface="Calibri"/>
                <a:cs typeface="Calibri"/>
              </a:rPr>
              <a:t>VERSION</a:t>
            </a:r>
            <a:r>
              <a:rPr dirty="0" sz="1200" spc="130" i="1">
                <a:latin typeface="Calibri"/>
                <a:cs typeface="Calibri"/>
              </a:rPr>
              <a:t> </a:t>
            </a:r>
            <a:r>
              <a:rPr dirty="0" sz="1200" spc="160" i="1">
                <a:latin typeface="Calibri"/>
                <a:cs typeface="Calibri"/>
              </a:rPr>
              <a:t>CONTROL</a:t>
            </a:r>
            <a:endParaRPr sz="12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1215"/>
              </a:spcBef>
            </a:pPr>
            <a:endParaRPr sz="1200">
              <a:latin typeface="Calibri"/>
              <a:cs typeface="Calibri"/>
            </a:endParaRPr>
          </a:p>
          <a:p>
            <a:pPr marL="384175" indent="-189865">
              <a:lnSpc>
                <a:spcPct val="100000"/>
              </a:lnSpc>
              <a:buAutoNum type="arabicPeriod" startAt="6"/>
              <a:tabLst>
                <a:tab pos="384175" algn="l"/>
              </a:tabLst>
            </a:pPr>
            <a:r>
              <a:rPr dirty="0" sz="1200" spc="55">
                <a:latin typeface="Calibri"/>
                <a:cs typeface="Calibri"/>
              </a:rPr>
              <a:t>If</a:t>
            </a:r>
            <a:r>
              <a:rPr dirty="0" sz="1200" spc="12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the</a:t>
            </a:r>
            <a:r>
              <a:rPr dirty="0" sz="1200" spc="12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remote</a:t>
            </a:r>
            <a:r>
              <a:rPr dirty="0" sz="1200" spc="12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central</a:t>
            </a:r>
            <a:r>
              <a:rPr dirty="0" sz="1200" spc="13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server</a:t>
            </a:r>
            <a:r>
              <a:rPr dirty="0" sz="1200" spc="13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is</a:t>
            </a:r>
            <a:r>
              <a:rPr dirty="0" sz="1200" spc="12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known,</a:t>
            </a:r>
            <a:r>
              <a:rPr dirty="0" sz="1200" spc="13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then</a:t>
            </a:r>
            <a:r>
              <a:rPr dirty="0" sz="1200" spc="12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a</a:t>
            </a:r>
            <a:r>
              <a:rPr dirty="0" sz="1200" spc="13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push</a:t>
            </a:r>
            <a:r>
              <a:rPr dirty="0" sz="1200" spc="13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will</a:t>
            </a:r>
            <a:r>
              <a:rPr dirty="0" sz="1200" spc="125">
                <a:latin typeface="Calibri"/>
                <a:cs typeface="Calibri"/>
              </a:rPr>
              <a:t> </a:t>
            </a:r>
            <a:r>
              <a:rPr dirty="0" sz="1200" spc="-10">
                <a:latin typeface="Calibri"/>
                <a:cs typeface="Calibri"/>
              </a:rPr>
              <a:t>work:</a:t>
            </a:r>
            <a:endParaRPr sz="1200">
              <a:latin typeface="Calibri"/>
              <a:cs typeface="Calibri"/>
            </a:endParaRPr>
          </a:p>
          <a:p>
            <a:pPr marL="384175">
              <a:lnSpc>
                <a:spcPct val="100000"/>
              </a:lnSpc>
              <a:spcBef>
                <a:spcPts val="5"/>
              </a:spcBef>
            </a:pPr>
            <a:r>
              <a:rPr dirty="0" sz="1200">
                <a:latin typeface="Calibri"/>
                <a:cs typeface="Calibri"/>
              </a:rPr>
              <a:t>#</a:t>
            </a:r>
            <a:r>
              <a:rPr dirty="0" sz="1200" spc="370">
                <a:latin typeface="Calibri"/>
                <a:cs typeface="Calibri"/>
              </a:rPr>
              <a:t> </a:t>
            </a:r>
            <a:r>
              <a:rPr dirty="0" sz="1200" spc="195">
                <a:latin typeface="Calibri"/>
                <a:cs typeface="Calibri"/>
              </a:rPr>
              <a:t>git</a:t>
            </a:r>
            <a:r>
              <a:rPr dirty="0" sz="1200" spc="37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push</a:t>
            </a:r>
            <a:r>
              <a:rPr dirty="0" sz="1200" spc="375">
                <a:latin typeface="Calibri"/>
                <a:cs typeface="Calibri"/>
              </a:rPr>
              <a:t> </a:t>
            </a:r>
            <a:r>
              <a:rPr dirty="0" sz="1200" spc="85">
                <a:latin typeface="Calibri"/>
                <a:cs typeface="Calibri"/>
              </a:rPr>
              <a:t>-</a:t>
            </a:r>
            <a:r>
              <a:rPr dirty="0" sz="1200" spc="150">
                <a:latin typeface="Calibri"/>
                <a:cs typeface="Calibri"/>
              </a:rPr>
              <a:t>u</a:t>
            </a:r>
            <a:r>
              <a:rPr dirty="0" sz="1200" spc="375">
                <a:latin typeface="Calibri"/>
                <a:cs typeface="Calibri"/>
              </a:rPr>
              <a:t> </a:t>
            </a:r>
            <a:r>
              <a:rPr dirty="0" sz="1200" spc="135">
                <a:latin typeface="Calibri"/>
                <a:cs typeface="Calibri"/>
              </a:rPr>
              <a:t>origin</a:t>
            </a:r>
            <a:endParaRPr sz="12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1200">
              <a:latin typeface="Calibri"/>
              <a:cs typeface="Calibri"/>
            </a:endParaRPr>
          </a:p>
          <a:p>
            <a:pPr marL="384175">
              <a:lnSpc>
                <a:spcPct val="100000"/>
              </a:lnSpc>
            </a:pPr>
            <a:r>
              <a:rPr dirty="0" sz="1200" spc="80">
                <a:latin typeface="Calibri"/>
                <a:cs typeface="Calibri"/>
              </a:rPr>
              <a:t>Objects</a:t>
            </a:r>
            <a:r>
              <a:rPr dirty="0" sz="1200" spc="370">
                <a:latin typeface="Calibri"/>
                <a:cs typeface="Calibri"/>
              </a:rPr>
              <a:t> </a:t>
            </a:r>
            <a:r>
              <a:rPr dirty="0" sz="1200" spc="85">
                <a:latin typeface="Calibri"/>
                <a:cs typeface="Calibri"/>
              </a:rPr>
              <a:t>count:</a:t>
            </a:r>
            <a:r>
              <a:rPr dirty="0" sz="1200" spc="370">
                <a:latin typeface="Calibri"/>
                <a:cs typeface="Calibri"/>
              </a:rPr>
              <a:t> </a:t>
            </a:r>
            <a:r>
              <a:rPr dirty="0" sz="1200" spc="130">
                <a:latin typeface="Calibri"/>
                <a:cs typeface="Calibri"/>
              </a:rPr>
              <a:t>4.</a:t>
            </a:r>
            <a:endParaRPr sz="1200">
              <a:latin typeface="Calibri"/>
              <a:cs typeface="Calibri"/>
            </a:endParaRPr>
          </a:p>
          <a:p>
            <a:pPr marL="384175" marR="3613785">
              <a:lnSpc>
                <a:spcPct val="100000"/>
              </a:lnSpc>
              <a:spcBef>
                <a:spcPts val="5"/>
              </a:spcBef>
            </a:pPr>
            <a:r>
              <a:rPr dirty="0" sz="1200" spc="85">
                <a:latin typeface="Calibri"/>
                <a:cs typeface="Calibri"/>
              </a:rPr>
              <a:t>Counting:</a:t>
            </a:r>
            <a:r>
              <a:rPr dirty="0" sz="1200" spc="295">
                <a:latin typeface="Calibri"/>
                <a:cs typeface="Calibri"/>
              </a:rPr>
              <a:t> </a:t>
            </a:r>
            <a:r>
              <a:rPr dirty="0" sz="1200" spc="-10">
                <a:latin typeface="Calibri"/>
                <a:cs typeface="Calibri"/>
              </a:rPr>
              <a:t>100%</a:t>
            </a:r>
            <a:r>
              <a:rPr dirty="0" sz="1200" spc="295">
                <a:latin typeface="Calibri"/>
                <a:cs typeface="Calibri"/>
              </a:rPr>
              <a:t> </a:t>
            </a:r>
            <a:r>
              <a:rPr dirty="0" sz="1200" spc="155">
                <a:latin typeface="Calibri"/>
                <a:cs typeface="Calibri"/>
              </a:rPr>
              <a:t>(4/4),</a:t>
            </a:r>
            <a:r>
              <a:rPr dirty="0" sz="1200" spc="295">
                <a:latin typeface="Calibri"/>
                <a:cs typeface="Calibri"/>
              </a:rPr>
              <a:t> </a:t>
            </a:r>
            <a:r>
              <a:rPr dirty="0" sz="1200" spc="135">
                <a:latin typeface="Calibri"/>
                <a:cs typeface="Calibri"/>
              </a:rPr>
              <a:t>finished. </a:t>
            </a:r>
            <a:r>
              <a:rPr dirty="0" sz="1200" spc="55">
                <a:latin typeface="Calibri"/>
                <a:cs typeface="Calibri"/>
              </a:rPr>
              <a:t>Delta-</a:t>
            </a:r>
            <a:r>
              <a:rPr dirty="0" sz="1200" spc="65">
                <a:latin typeface="Calibri"/>
                <a:cs typeface="Calibri"/>
              </a:rPr>
              <a:t>Compression</a:t>
            </a:r>
            <a:r>
              <a:rPr dirty="0" sz="1200" spc="409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use</a:t>
            </a:r>
            <a:r>
              <a:rPr dirty="0" sz="1200" spc="41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4</a:t>
            </a:r>
            <a:r>
              <a:rPr dirty="0" sz="1200" spc="415">
                <a:latin typeface="Calibri"/>
                <a:cs typeface="Calibri"/>
              </a:rPr>
              <a:t> </a:t>
            </a:r>
            <a:r>
              <a:rPr dirty="0" sz="1200" spc="75">
                <a:latin typeface="Calibri"/>
                <a:cs typeface="Calibri"/>
              </a:rPr>
              <a:t>Threads.</a:t>
            </a:r>
            <a:endParaRPr sz="1200">
              <a:latin typeface="Calibri"/>
              <a:cs typeface="Calibri"/>
            </a:endParaRPr>
          </a:p>
          <a:p>
            <a:pPr marL="384175">
              <a:lnSpc>
                <a:spcPct val="100000"/>
              </a:lnSpc>
              <a:spcBef>
                <a:spcPts val="10"/>
              </a:spcBef>
            </a:pPr>
            <a:r>
              <a:rPr dirty="0" sz="1200">
                <a:latin typeface="Calibri"/>
                <a:cs typeface="Calibri"/>
              </a:rPr>
              <a:t>Compress</a:t>
            </a:r>
            <a:r>
              <a:rPr dirty="0" sz="1200" spc="310">
                <a:latin typeface="Calibri"/>
                <a:cs typeface="Calibri"/>
              </a:rPr>
              <a:t> </a:t>
            </a:r>
            <a:r>
              <a:rPr dirty="0" sz="1200" spc="130">
                <a:latin typeface="Calibri"/>
                <a:cs typeface="Calibri"/>
              </a:rPr>
              <a:t>objects:</a:t>
            </a:r>
            <a:r>
              <a:rPr dirty="0" sz="1200" spc="310">
                <a:latin typeface="Calibri"/>
                <a:cs typeface="Calibri"/>
              </a:rPr>
              <a:t> </a:t>
            </a:r>
            <a:r>
              <a:rPr dirty="0" sz="1200" spc="-10">
                <a:latin typeface="Calibri"/>
                <a:cs typeface="Calibri"/>
              </a:rPr>
              <a:t>100%</a:t>
            </a:r>
            <a:r>
              <a:rPr dirty="0" sz="1200" spc="315">
                <a:latin typeface="Calibri"/>
                <a:cs typeface="Calibri"/>
              </a:rPr>
              <a:t> </a:t>
            </a:r>
            <a:r>
              <a:rPr dirty="0" sz="1200" spc="155">
                <a:latin typeface="Calibri"/>
                <a:cs typeface="Calibri"/>
              </a:rPr>
              <a:t>(2/2),</a:t>
            </a:r>
            <a:r>
              <a:rPr dirty="0" sz="1200" spc="310">
                <a:latin typeface="Calibri"/>
                <a:cs typeface="Calibri"/>
              </a:rPr>
              <a:t> </a:t>
            </a:r>
            <a:r>
              <a:rPr dirty="0" sz="1200" spc="135">
                <a:latin typeface="Calibri"/>
                <a:cs typeface="Calibri"/>
              </a:rPr>
              <a:t>finished.</a:t>
            </a:r>
            <a:endParaRPr sz="1200">
              <a:latin typeface="Calibri"/>
              <a:cs typeface="Calibri"/>
            </a:endParaRPr>
          </a:p>
          <a:p>
            <a:pPr marL="384175" marR="1270000">
              <a:lnSpc>
                <a:spcPct val="100000"/>
              </a:lnSpc>
              <a:spcBef>
                <a:spcPts val="5"/>
              </a:spcBef>
            </a:pPr>
            <a:r>
              <a:rPr dirty="0" sz="1200" spc="60">
                <a:latin typeface="Calibri"/>
                <a:cs typeface="Calibri"/>
              </a:rPr>
              <a:t>Write</a:t>
            </a:r>
            <a:r>
              <a:rPr dirty="0" sz="1200" spc="365">
                <a:latin typeface="Calibri"/>
                <a:cs typeface="Calibri"/>
              </a:rPr>
              <a:t> </a:t>
            </a:r>
            <a:r>
              <a:rPr dirty="0" sz="1200" spc="105">
                <a:latin typeface="Calibri"/>
                <a:cs typeface="Calibri"/>
              </a:rPr>
              <a:t>Objects:</a:t>
            </a:r>
            <a:r>
              <a:rPr dirty="0" sz="1200" spc="365">
                <a:latin typeface="Calibri"/>
                <a:cs typeface="Calibri"/>
              </a:rPr>
              <a:t> </a:t>
            </a:r>
            <a:r>
              <a:rPr dirty="0" sz="1200" spc="-10">
                <a:latin typeface="Calibri"/>
                <a:cs typeface="Calibri"/>
              </a:rPr>
              <a:t>100%</a:t>
            </a:r>
            <a:r>
              <a:rPr dirty="0" sz="1200" spc="365">
                <a:latin typeface="Calibri"/>
                <a:cs typeface="Calibri"/>
              </a:rPr>
              <a:t> </a:t>
            </a:r>
            <a:r>
              <a:rPr dirty="0" sz="1200" spc="155">
                <a:latin typeface="Calibri"/>
                <a:cs typeface="Calibri"/>
              </a:rPr>
              <a:t>(3/3),</a:t>
            </a:r>
            <a:r>
              <a:rPr dirty="0" sz="1200" spc="36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297</a:t>
            </a:r>
            <a:r>
              <a:rPr dirty="0" sz="1200" spc="365">
                <a:latin typeface="Calibri"/>
                <a:cs typeface="Calibri"/>
              </a:rPr>
              <a:t> </a:t>
            </a:r>
            <a:r>
              <a:rPr dirty="0" sz="1200" spc="75">
                <a:latin typeface="Calibri"/>
                <a:cs typeface="Calibri"/>
              </a:rPr>
              <a:t>Bytes</a:t>
            </a:r>
            <a:r>
              <a:rPr dirty="0" sz="1200" spc="365">
                <a:latin typeface="Calibri"/>
                <a:cs typeface="Calibri"/>
              </a:rPr>
              <a:t> </a:t>
            </a:r>
            <a:r>
              <a:rPr dirty="0" sz="1200" spc="60">
                <a:latin typeface="Calibri"/>
                <a:cs typeface="Calibri"/>
              </a:rPr>
              <a:t>|</a:t>
            </a:r>
            <a:r>
              <a:rPr dirty="0" sz="1200" spc="36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297.00</a:t>
            </a:r>
            <a:r>
              <a:rPr dirty="0" sz="1200" spc="365">
                <a:latin typeface="Calibri"/>
                <a:cs typeface="Calibri"/>
              </a:rPr>
              <a:t> </a:t>
            </a:r>
            <a:r>
              <a:rPr dirty="0" sz="1200" spc="145">
                <a:latin typeface="Calibri"/>
                <a:cs typeface="Calibri"/>
              </a:rPr>
              <a:t>KiB/s,</a:t>
            </a:r>
            <a:r>
              <a:rPr dirty="0" sz="1200" spc="365">
                <a:latin typeface="Calibri"/>
                <a:cs typeface="Calibri"/>
              </a:rPr>
              <a:t> </a:t>
            </a:r>
            <a:r>
              <a:rPr dirty="0" sz="1200" spc="140">
                <a:latin typeface="Calibri"/>
                <a:cs typeface="Calibri"/>
              </a:rPr>
              <a:t>finished. </a:t>
            </a:r>
            <a:r>
              <a:rPr dirty="0" sz="1200" spc="114">
                <a:latin typeface="Calibri"/>
                <a:cs typeface="Calibri"/>
              </a:rPr>
              <a:t>Total</a:t>
            </a:r>
            <a:r>
              <a:rPr dirty="0" sz="1200" spc="36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3</a:t>
            </a:r>
            <a:r>
              <a:rPr dirty="0" sz="1200" spc="370">
                <a:latin typeface="Calibri"/>
                <a:cs typeface="Calibri"/>
              </a:rPr>
              <a:t> </a:t>
            </a:r>
            <a:r>
              <a:rPr dirty="0" sz="1200" spc="114">
                <a:latin typeface="Calibri"/>
                <a:cs typeface="Calibri"/>
              </a:rPr>
              <a:t>(Delta</a:t>
            </a:r>
            <a:r>
              <a:rPr dirty="0" sz="1200" spc="370">
                <a:latin typeface="Calibri"/>
                <a:cs typeface="Calibri"/>
              </a:rPr>
              <a:t> </a:t>
            </a:r>
            <a:r>
              <a:rPr dirty="0" sz="1200" spc="185">
                <a:latin typeface="Calibri"/>
                <a:cs typeface="Calibri"/>
              </a:rPr>
              <a:t>0),</a:t>
            </a:r>
            <a:r>
              <a:rPr dirty="0" sz="1200" spc="37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Reused</a:t>
            </a:r>
            <a:r>
              <a:rPr dirty="0" sz="1200" spc="37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0</a:t>
            </a:r>
            <a:r>
              <a:rPr dirty="0" sz="1200" spc="365">
                <a:latin typeface="Calibri"/>
                <a:cs typeface="Calibri"/>
              </a:rPr>
              <a:t> </a:t>
            </a:r>
            <a:r>
              <a:rPr dirty="0" sz="1200" spc="114">
                <a:latin typeface="Calibri"/>
                <a:cs typeface="Calibri"/>
              </a:rPr>
              <a:t>(Delta</a:t>
            </a:r>
            <a:r>
              <a:rPr dirty="0" sz="1200" spc="370">
                <a:latin typeface="Calibri"/>
                <a:cs typeface="Calibri"/>
              </a:rPr>
              <a:t> </a:t>
            </a:r>
            <a:r>
              <a:rPr dirty="0" sz="1200" spc="100">
                <a:latin typeface="Calibri"/>
                <a:cs typeface="Calibri"/>
              </a:rPr>
              <a:t>0)</a:t>
            </a:r>
            <a:endParaRPr sz="1200">
              <a:latin typeface="Calibri"/>
              <a:cs typeface="Calibri"/>
            </a:endParaRPr>
          </a:p>
          <a:p>
            <a:pPr marL="618490" marR="2753995" indent="-234950">
              <a:lnSpc>
                <a:spcPct val="100000"/>
              </a:lnSpc>
              <a:spcBef>
                <a:spcPts val="10"/>
              </a:spcBef>
              <a:tabLst>
                <a:tab pos="2025014" algn="l"/>
              </a:tabLst>
            </a:pPr>
            <a:r>
              <a:rPr dirty="0" sz="1200">
                <a:latin typeface="Calibri"/>
                <a:cs typeface="Calibri"/>
              </a:rPr>
              <a:t>To</a:t>
            </a:r>
            <a:r>
              <a:rPr dirty="0" sz="1200" spc="345">
                <a:latin typeface="Calibri"/>
                <a:cs typeface="Calibri"/>
              </a:rPr>
              <a:t> </a:t>
            </a:r>
            <a:r>
              <a:rPr dirty="0" sz="1200" spc="120">
                <a:latin typeface="Calibri"/>
                <a:cs typeface="Calibri"/>
              </a:rPr>
              <a:t>tzweb:/var/git/project.git </a:t>
            </a:r>
            <a:r>
              <a:rPr dirty="0" sz="1200" spc="55">
                <a:latin typeface="Calibri"/>
                <a:cs typeface="Calibri"/>
              </a:rPr>
              <a:t>ad3f5ce..02d7d8a</a:t>
            </a:r>
            <a:r>
              <a:rPr dirty="0" sz="1200">
                <a:latin typeface="Calibri"/>
                <a:cs typeface="Calibri"/>
              </a:rPr>
              <a:t>	</a:t>
            </a:r>
            <a:r>
              <a:rPr dirty="0" sz="1200" spc="80">
                <a:latin typeface="Calibri"/>
                <a:cs typeface="Calibri"/>
              </a:rPr>
              <a:t>release_1</a:t>
            </a:r>
            <a:r>
              <a:rPr dirty="0" sz="1200" spc="365">
                <a:latin typeface="Calibri"/>
                <a:cs typeface="Calibri"/>
              </a:rPr>
              <a:t> </a:t>
            </a:r>
            <a:r>
              <a:rPr dirty="0" sz="1200" spc="95">
                <a:latin typeface="Calibri"/>
                <a:cs typeface="Calibri"/>
              </a:rPr>
              <a:t>-</a:t>
            </a:r>
            <a:r>
              <a:rPr dirty="0" sz="1200" spc="160">
                <a:latin typeface="Calibri"/>
                <a:cs typeface="Calibri"/>
              </a:rPr>
              <a:t>&gt;</a:t>
            </a:r>
            <a:r>
              <a:rPr dirty="0" sz="1200" spc="365">
                <a:latin typeface="Calibri"/>
                <a:cs typeface="Calibri"/>
              </a:rPr>
              <a:t> </a:t>
            </a:r>
            <a:r>
              <a:rPr dirty="0" sz="1200" spc="70">
                <a:latin typeface="Calibri"/>
                <a:cs typeface="Calibri"/>
              </a:rPr>
              <a:t>release_1</a:t>
            </a:r>
            <a:endParaRPr sz="1200">
              <a:latin typeface="Calibri"/>
              <a:cs typeface="Calibri"/>
            </a:endParaRPr>
          </a:p>
          <a:p>
            <a:pPr marL="384175">
              <a:lnSpc>
                <a:spcPct val="100000"/>
              </a:lnSpc>
              <a:spcBef>
                <a:spcPts val="10"/>
              </a:spcBef>
            </a:pPr>
            <a:r>
              <a:rPr dirty="0" sz="1200">
                <a:latin typeface="Calibri"/>
                <a:cs typeface="Calibri"/>
              </a:rPr>
              <a:t>Branch</a:t>
            </a:r>
            <a:r>
              <a:rPr dirty="0" sz="1200" spc="409">
                <a:latin typeface="Calibri"/>
                <a:cs typeface="Calibri"/>
              </a:rPr>
              <a:t> </a:t>
            </a:r>
            <a:r>
              <a:rPr dirty="0" sz="1200" spc="120">
                <a:latin typeface="Calibri"/>
                <a:cs typeface="Calibri"/>
              </a:rPr>
              <a:t>’release_1’</a:t>
            </a:r>
            <a:r>
              <a:rPr dirty="0" sz="1200" spc="409">
                <a:latin typeface="Calibri"/>
                <a:cs typeface="Calibri"/>
              </a:rPr>
              <a:t> </a:t>
            </a:r>
            <a:r>
              <a:rPr dirty="0" sz="1200" spc="235">
                <a:latin typeface="Calibri"/>
                <a:cs typeface="Calibri"/>
              </a:rPr>
              <a:t>is</a:t>
            </a:r>
            <a:r>
              <a:rPr dirty="0" sz="1200" spc="409">
                <a:latin typeface="Calibri"/>
                <a:cs typeface="Calibri"/>
              </a:rPr>
              <a:t> </a:t>
            </a:r>
            <a:r>
              <a:rPr dirty="0" sz="1200" spc="55">
                <a:latin typeface="Calibri"/>
                <a:cs typeface="Calibri"/>
              </a:rPr>
              <a:t>synchron</a:t>
            </a:r>
            <a:r>
              <a:rPr dirty="0" sz="1200" spc="409">
                <a:latin typeface="Calibri"/>
                <a:cs typeface="Calibri"/>
              </a:rPr>
              <a:t> </a:t>
            </a:r>
            <a:r>
              <a:rPr dirty="0" sz="1200" spc="70">
                <a:latin typeface="Calibri"/>
                <a:cs typeface="Calibri"/>
              </a:rPr>
              <a:t>with</a:t>
            </a:r>
            <a:r>
              <a:rPr dirty="0" sz="1200" spc="409">
                <a:latin typeface="Calibri"/>
                <a:cs typeface="Calibri"/>
              </a:rPr>
              <a:t> </a:t>
            </a:r>
            <a:r>
              <a:rPr dirty="0" sz="1200" spc="135">
                <a:latin typeface="Calibri"/>
                <a:cs typeface="Calibri"/>
              </a:rPr>
              <a:t>’origin/release_1’.</a:t>
            </a:r>
            <a:endParaRPr sz="12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1200">
              <a:latin typeface="Calibri"/>
              <a:cs typeface="Calibri"/>
            </a:endParaRPr>
          </a:p>
          <a:p>
            <a:pPr marL="384175" indent="-189865">
              <a:lnSpc>
                <a:spcPct val="100000"/>
              </a:lnSpc>
              <a:spcBef>
                <a:spcPts val="5"/>
              </a:spcBef>
              <a:buAutoNum type="arabicPeriod" startAt="7"/>
              <a:tabLst>
                <a:tab pos="384175" algn="l"/>
              </a:tabLst>
            </a:pPr>
            <a:r>
              <a:rPr dirty="0" sz="1200" spc="45">
                <a:latin typeface="Calibri"/>
                <a:cs typeface="Calibri"/>
              </a:rPr>
              <a:t>Finally,</a:t>
            </a:r>
            <a:r>
              <a:rPr dirty="0" sz="1200" spc="13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you</a:t>
            </a:r>
            <a:r>
              <a:rPr dirty="0" sz="1200" spc="13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should</a:t>
            </a:r>
            <a:r>
              <a:rPr dirty="0" sz="1200" spc="14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enjoy</a:t>
            </a:r>
            <a:r>
              <a:rPr dirty="0" sz="1200" spc="14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the</a:t>
            </a:r>
            <a:r>
              <a:rPr dirty="0" sz="1200" spc="14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status</a:t>
            </a:r>
            <a:r>
              <a:rPr dirty="0" sz="1200" spc="135">
                <a:latin typeface="Calibri"/>
                <a:cs typeface="Calibri"/>
              </a:rPr>
              <a:t> </a:t>
            </a:r>
            <a:r>
              <a:rPr dirty="0" sz="1200" spc="-10">
                <a:latin typeface="Calibri"/>
                <a:cs typeface="Calibri"/>
              </a:rPr>
              <a:t>again:</a:t>
            </a:r>
            <a:endParaRPr sz="1200">
              <a:latin typeface="Calibri"/>
              <a:cs typeface="Calibri"/>
            </a:endParaRPr>
          </a:p>
          <a:p>
            <a:pPr marL="384175">
              <a:lnSpc>
                <a:spcPct val="100000"/>
              </a:lnSpc>
              <a:spcBef>
                <a:spcPts val="5"/>
              </a:spcBef>
            </a:pPr>
            <a:r>
              <a:rPr dirty="0" sz="1200">
                <a:latin typeface="Calibri"/>
                <a:cs typeface="Calibri"/>
              </a:rPr>
              <a:t>#</a:t>
            </a:r>
            <a:r>
              <a:rPr dirty="0" sz="1200" spc="355">
                <a:latin typeface="Calibri"/>
                <a:cs typeface="Calibri"/>
              </a:rPr>
              <a:t> </a:t>
            </a:r>
            <a:r>
              <a:rPr dirty="0" sz="1200" spc="195">
                <a:latin typeface="Calibri"/>
                <a:cs typeface="Calibri"/>
              </a:rPr>
              <a:t>git</a:t>
            </a:r>
            <a:r>
              <a:rPr dirty="0" sz="1200" spc="355">
                <a:latin typeface="Calibri"/>
                <a:cs typeface="Calibri"/>
              </a:rPr>
              <a:t> </a:t>
            </a:r>
            <a:r>
              <a:rPr dirty="0" sz="1200" spc="105">
                <a:latin typeface="Calibri"/>
                <a:cs typeface="Calibri"/>
              </a:rPr>
              <a:t>status</a:t>
            </a:r>
            <a:endParaRPr sz="1200">
              <a:latin typeface="Calibri"/>
              <a:cs typeface="Calibri"/>
            </a:endParaRPr>
          </a:p>
          <a:p>
            <a:pPr marL="384175">
              <a:lnSpc>
                <a:spcPct val="100000"/>
              </a:lnSpc>
              <a:spcBef>
                <a:spcPts val="855"/>
              </a:spcBef>
            </a:pPr>
            <a:r>
              <a:rPr dirty="0" sz="1200">
                <a:latin typeface="Calibri"/>
                <a:cs typeface="Calibri"/>
              </a:rPr>
              <a:t>Your</a:t>
            </a:r>
            <a:r>
              <a:rPr dirty="0" sz="1200" spc="45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branch</a:t>
            </a:r>
            <a:r>
              <a:rPr dirty="0" sz="1200" spc="450">
                <a:latin typeface="Calibri"/>
                <a:cs typeface="Calibri"/>
              </a:rPr>
              <a:t> </a:t>
            </a:r>
            <a:r>
              <a:rPr dirty="0" sz="1200" spc="235">
                <a:latin typeface="Calibri"/>
                <a:cs typeface="Calibri"/>
              </a:rPr>
              <a:t>is</a:t>
            </a:r>
            <a:r>
              <a:rPr dirty="0" sz="1200" spc="450">
                <a:latin typeface="Calibri"/>
                <a:cs typeface="Calibri"/>
              </a:rPr>
              <a:t> </a:t>
            </a:r>
            <a:r>
              <a:rPr dirty="0" sz="1200" spc="70">
                <a:latin typeface="Calibri"/>
                <a:cs typeface="Calibri"/>
              </a:rPr>
              <a:t>synchronized</a:t>
            </a:r>
            <a:r>
              <a:rPr dirty="0" sz="1200" spc="450">
                <a:latin typeface="Calibri"/>
                <a:cs typeface="Calibri"/>
              </a:rPr>
              <a:t> </a:t>
            </a:r>
            <a:r>
              <a:rPr dirty="0" sz="1200" spc="70">
                <a:latin typeface="Calibri"/>
                <a:cs typeface="Calibri"/>
              </a:rPr>
              <a:t>with</a:t>
            </a:r>
            <a:r>
              <a:rPr dirty="0" sz="1200" spc="450">
                <a:latin typeface="Calibri"/>
                <a:cs typeface="Calibri"/>
              </a:rPr>
              <a:t> </a:t>
            </a:r>
            <a:r>
              <a:rPr dirty="0" sz="1200" spc="135">
                <a:latin typeface="Calibri"/>
                <a:cs typeface="Calibri"/>
              </a:rPr>
              <a:t>’origin/release_1’.</a:t>
            </a:r>
            <a:endParaRPr sz="12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1250"/>
              </a:spcBef>
            </a:pPr>
            <a:endParaRPr sz="12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dirty="0" sz="1200" spc="45">
                <a:latin typeface="Calibri"/>
                <a:cs typeface="Calibri"/>
              </a:rPr>
              <a:t>Finally,</a:t>
            </a:r>
            <a:r>
              <a:rPr dirty="0" sz="1200" spc="18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you</a:t>
            </a:r>
            <a:r>
              <a:rPr dirty="0" sz="1200" spc="18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can</a:t>
            </a:r>
            <a:r>
              <a:rPr dirty="0" sz="1200" spc="18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display</a:t>
            </a:r>
            <a:r>
              <a:rPr dirty="0" sz="1200" spc="18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all</a:t>
            </a:r>
            <a:r>
              <a:rPr dirty="0" sz="1200" spc="185">
                <a:latin typeface="Calibri"/>
                <a:cs typeface="Calibri"/>
              </a:rPr>
              <a:t> </a:t>
            </a:r>
            <a:r>
              <a:rPr dirty="0" sz="1200" spc="-10">
                <a:latin typeface="Calibri"/>
                <a:cs typeface="Calibri"/>
              </a:rPr>
              <a:t>commits:</a:t>
            </a:r>
            <a:endParaRPr sz="12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1330"/>
              </a:spcBef>
            </a:pPr>
            <a:r>
              <a:rPr dirty="0" sz="1200">
                <a:latin typeface="Calibri"/>
                <a:cs typeface="Calibri"/>
              </a:rPr>
              <a:t>#</a:t>
            </a:r>
            <a:r>
              <a:rPr dirty="0" sz="1200" spc="350">
                <a:latin typeface="Calibri"/>
                <a:cs typeface="Calibri"/>
              </a:rPr>
              <a:t> </a:t>
            </a:r>
            <a:r>
              <a:rPr dirty="0" sz="1200" spc="195">
                <a:latin typeface="Calibri"/>
                <a:cs typeface="Calibri"/>
              </a:rPr>
              <a:t>git</a:t>
            </a:r>
            <a:r>
              <a:rPr dirty="0" sz="1200" spc="355">
                <a:latin typeface="Calibri"/>
                <a:cs typeface="Calibri"/>
              </a:rPr>
              <a:t> </a:t>
            </a:r>
            <a:r>
              <a:rPr dirty="0" sz="1200" spc="130">
                <a:latin typeface="Calibri"/>
                <a:cs typeface="Calibri"/>
              </a:rPr>
              <a:t>lg1</a:t>
            </a:r>
            <a:r>
              <a:rPr dirty="0" sz="1200" spc="350">
                <a:latin typeface="Calibri"/>
                <a:cs typeface="Calibri"/>
              </a:rPr>
              <a:t> </a:t>
            </a:r>
            <a:r>
              <a:rPr dirty="0" sz="1200" spc="260">
                <a:latin typeface="Calibri"/>
                <a:cs typeface="Calibri"/>
              </a:rPr>
              <a:t>.</a:t>
            </a:r>
            <a:endParaRPr sz="12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965"/>
              </a:spcBef>
            </a:pPr>
            <a:endParaRPr sz="1200">
              <a:latin typeface="Calibri"/>
              <a:cs typeface="Calibri"/>
            </a:endParaRPr>
          </a:p>
          <a:p>
            <a:pPr marL="158115" indent="-145415">
              <a:lnSpc>
                <a:spcPct val="100000"/>
              </a:lnSpc>
              <a:buChar char="*"/>
              <a:tabLst>
                <a:tab pos="158115" algn="l"/>
              </a:tabLst>
            </a:pPr>
            <a:r>
              <a:rPr dirty="0" sz="1100">
                <a:latin typeface="Calibri"/>
                <a:cs typeface="Calibri"/>
              </a:rPr>
              <a:t>02d7d8a</a:t>
            </a:r>
            <a:r>
              <a:rPr dirty="0" sz="1100" spc="320">
                <a:latin typeface="Calibri"/>
                <a:cs typeface="Calibri"/>
              </a:rPr>
              <a:t> </a:t>
            </a:r>
            <a:r>
              <a:rPr dirty="0" sz="1100" spc="229">
                <a:latin typeface="Calibri"/>
                <a:cs typeface="Calibri"/>
              </a:rPr>
              <a:t>-</a:t>
            </a:r>
            <a:r>
              <a:rPr dirty="0" sz="1100" spc="320">
                <a:latin typeface="Calibri"/>
                <a:cs typeface="Calibri"/>
              </a:rPr>
              <a:t> </a:t>
            </a:r>
            <a:r>
              <a:rPr dirty="0" sz="1100" spc="120">
                <a:latin typeface="Calibri"/>
                <a:cs typeface="Calibri"/>
              </a:rPr>
              <a:t>(vor</a:t>
            </a:r>
            <a:r>
              <a:rPr dirty="0" sz="1100" spc="325">
                <a:latin typeface="Calibri"/>
                <a:cs typeface="Calibri"/>
              </a:rPr>
              <a:t> </a:t>
            </a:r>
            <a:r>
              <a:rPr dirty="0" sz="1100">
                <a:latin typeface="Calibri"/>
                <a:cs typeface="Calibri"/>
              </a:rPr>
              <a:t>67</a:t>
            </a:r>
            <a:r>
              <a:rPr dirty="0" sz="1100" spc="320">
                <a:latin typeface="Calibri"/>
                <a:cs typeface="Calibri"/>
              </a:rPr>
              <a:t> </a:t>
            </a:r>
            <a:r>
              <a:rPr dirty="0" sz="1100" spc="70">
                <a:latin typeface="Calibri"/>
                <a:cs typeface="Calibri"/>
              </a:rPr>
              <a:t>Minutes)</a:t>
            </a:r>
            <a:r>
              <a:rPr dirty="0" sz="1100" spc="320">
                <a:latin typeface="Calibri"/>
                <a:cs typeface="Calibri"/>
              </a:rPr>
              <a:t> </a:t>
            </a:r>
            <a:r>
              <a:rPr dirty="0" sz="1100" spc="-10">
                <a:latin typeface="Calibri"/>
                <a:cs typeface="Calibri"/>
              </a:rPr>
              <a:t>new</a:t>
            </a:r>
            <a:r>
              <a:rPr dirty="0" sz="1100" spc="325">
                <a:latin typeface="Calibri"/>
                <a:cs typeface="Calibri"/>
              </a:rPr>
              <a:t> </a:t>
            </a:r>
            <a:r>
              <a:rPr dirty="0" sz="1100" spc="180">
                <a:latin typeface="Calibri"/>
                <a:cs typeface="Calibri"/>
              </a:rPr>
              <a:t>File</a:t>
            </a:r>
            <a:r>
              <a:rPr dirty="0" sz="1100" spc="320">
                <a:latin typeface="Calibri"/>
                <a:cs typeface="Calibri"/>
              </a:rPr>
              <a:t> </a:t>
            </a:r>
            <a:r>
              <a:rPr dirty="0" sz="1100" spc="114">
                <a:latin typeface="Calibri"/>
                <a:cs typeface="Calibri"/>
              </a:rPr>
              <a:t>program_file.txt</a:t>
            </a:r>
            <a:r>
              <a:rPr dirty="0" sz="1100" spc="320">
                <a:latin typeface="Calibri"/>
                <a:cs typeface="Calibri"/>
              </a:rPr>
              <a:t> </a:t>
            </a:r>
            <a:r>
              <a:rPr dirty="0" sz="1100" spc="229">
                <a:latin typeface="Calibri"/>
                <a:cs typeface="Calibri"/>
              </a:rPr>
              <a:t>-</a:t>
            </a:r>
            <a:r>
              <a:rPr dirty="0" sz="1100" spc="325">
                <a:latin typeface="Calibri"/>
                <a:cs typeface="Calibri"/>
              </a:rPr>
              <a:t> </a:t>
            </a:r>
            <a:r>
              <a:rPr dirty="0" sz="1100" spc="130">
                <a:latin typeface="Calibri"/>
                <a:cs typeface="Calibri"/>
              </a:rPr>
              <a:t>Thilo</a:t>
            </a:r>
            <a:r>
              <a:rPr dirty="0" sz="1100" spc="320">
                <a:latin typeface="Calibri"/>
                <a:cs typeface="Calibri"/>
              </a:rPr>
              <a:t> </a:t>
            </a:r>
            <a:r>
              <a:rPr dirty="0" sz="1100">
                <a:latin typeface="Calibri"/>
                <a:cs typeface="Calibri"/>
              </a:rPr>
              <a:t>(HEAD</a:t>
            </a:r>
            <a:r>
              <a:rPr dirty="0" sz="1100" spc="320">
                <a:latin typeface="Calibri"/>
                <a:cs typeface="Calibri"/>
              </a:rPr>
              <a:t> </a:t>
            </a:r>
            <a:r>
              <a:rPr dirty="0" sz="1100" spc="95">
                <a:latin typeface="Calibri"/>
                <a:cs typeface="Calibri"/>
              </a:rPr>
              <a:t>-</a:t>
            </a:r>
            <a:r>
              <a:rPr dirty="0" sz="1100" spc="155">
                <a:latin typeface="Calibri"/>
                <a:cs typeface="Calibri"/>
              </a:rPr>
              <a:t>&gt;</a:t>
            </a:r>
            <a:r>
              <a:rPr dirty="0" sz="1100" spc="325">
                <a:latin typeface="Calibri"/>
                <a:cs typeface="Calibri"/>
              </a:rPr>
              <a:t> </a:t>
            </a:r>
            <a:r>
              <a:rPr dirty="0" sz="1100" spc="90">
                <a:latin typeface="Calibri"/>
                <a:cs typeface="Calibri"/>
              </a:rPr>
              <a:t>release_1)</a:t>
            </a:r>
            <a:endParaRPr sz="1100">
              <a:latin typeface="Calibri"/>
              <a:cs typeface="Calibri"/>
            </a:endParaRPr>
          </a:p>
          <a:p>
            <a:pPr marL="158115" indent="-145415">
              <a:lnSpc>
                <a:spcPct val="100000"/>
              </a:lnSpc>
              <a:spcBef>
                <a:spcPts val="35"/>
              </a:spcBef>
              <a:buChar char="*"/>
              <a:tabLst>
                <a:tab pos="158115" algn="l"/>
              </a:tabLst>
            </a:pPr>
            <a:r>
              <a:rPr dirty="0" sz="1100" spc="60">
                <a:latin typeface="Calibri"/>
                <a:cs typeface="Calibri"/>
              </a:rPr>
              <a:t>ad3f5ce</a:t>
            </a:r>
            <a:r>
              <a:rPr dirty="0" sz="1100" spc="350">
                <a:latin typeface="Calibri"/>
                <a:cs typeface="Calibri"/>
              </a:rPr>
              <a:t> </a:t>
            </a:r>
            <a:r>
              <a:rPr dirty="0" sz="1100" spc="229">
                <a:latin typeface="Calibri"/>
                <a:cs typeface="Calibri"/>
              </a:rPr>
              <a:t>-</a:t>
            </a:r>
            <a:r>
              <a:rPr dirty="0" sz="1100" spc="350">
                <a:latin typeface="Calibri"/>
                <a:cs typeface="Calibri"/>
              </a:rPr>
              <a:t> </a:t>
            </a:r>
            <a:r>
              <a:rPr dirty="0" sz="1100" spc="120">
                <a:latin typeface="Calibri"/>
                <a:cs typeface="Calibri"/>
              </a:rPr>
              <a:t>(vor</a:t>
            </a:r>
            <a:r>
              <a:rPr dirty="0" sz="1100" spc="350">
                <a:latin typeface="Calibri"/>
                <a:cs typeface="Calibri"/>
              </a:rPr>
              <a:t> </a:t>
            </a:r>
            <a:r>
              <a:rPr dirty="0" sz="1100">
                <a:latin typeface="Calibri"/>
                <a:cs typeface="Calibri"/>
              </a:rPr>
              <a:t>3</a:t>
            </a:r>
            <a:r>
              <a:rPr dirty="0" sz="1100" spc="355">
                <a:latin typeface="Calibri"/>
                <a:cs typeface="Calibri"/>
              </a:rPr>
              <a:t> </a:t>
            </a:r>
            <a:r>
              <a:rPr dirty="0" sz="1100" spc="70">
                <a:latin typeface="Calibri"/>
                <a:cs typeface="Calibri"/>
              </a:rPr>
              <a:t>Hours)</a:t>
            </a:r>
            <a:r>
              <a:rPr dirty="0" sz="1100" spc="350">
                <a:latin typeface="Calibri"/>
                <a:cs typeface="Calibri"/>
              </a:rPr>
              <a:t> </a:t>
            </a:r>
            <a:r>
              <a:rPr dirty="0" sz="1100">
                <a:latin typeface="Calibri"/>
                <a:cs typeface="Calibri"/>
              </a:rPr>
              <a:t>Commit</a:t>
            </a:r>
            <a:r>
              <a:rPr dirty="0" sz="1100" spc="350">
                <a:latin typeface="Calibri"/>
                <a:cs typeface="Calibri"/>
              </a:rPr>
              <a:t> </a:t>
            </a:r>
            <a:r>
              <a:rPr dirty="0" sz="1100" spc="110">
                <a:latin typeface="Calibri"/>
                <a:cs typeface="Calibri"/>
              </a:rPr>
              <a:t>of</a:t>
            </a:r>
            <a:r>
              <a:rPr dirty="0" sz="1100" spc="355">
                <a:latin typeface="Calibri"/>
                <a:cs typeface="Calibri"/>
              </a:rPr>
              <a:t> </a:t>
            </a:r>
            <a:r>
              <a:rPr dirty="0" sz="1100" spc="75">
                <a:latin typeface="Calibri"/>
                <a:cs typeface="Calibri"/>
              </a:rPr>
              <a:t>Release</a:t>
            </a:r>
            <a:r>
              <a:rPr dirty="0" sz="1100" spc="350">
                <a:latin typeface="Calibri"/>
                <a:cs typeface="Calibri"/>
              </a:rPr>
              <a:t> </a:t>
            </a:r>
            <a:r>
              <a:rPr dirty="0" sz="1100">
                <a:latin typeface="Calibri"/>
                <a:cs typeface="Calibri"/>
              </a:rPr>
              <a:t>Branch</a:t>
            </a:r>
            <a:r>
              <a:rPr dirty="0" sz="1100" spc="350">
                <a:latin typeface="Calibri"/>
                <a:cs typeface="Calibri"/>
              </a:rPr>
              <a:t> </a:t>
            </a:r>
            <a:r>
              <a:rPr dirty="0" sz="1100" spc="229">
                <a:latin typeface="Calibri"/>
                <a:cs typeface="Calibri"/>
              </a:rPr>
              <a:t>-</a:t>
            </a:r>
            <a:r>
              <a:rPr dirty="0" sz="1100" spc="355">
                <a:latin typeface="Calibri"/>
                <a:cs typeface="Calibri"/>
              </a:rPr>
              <a:t> </a:t>
            </a:r>
            <a:r>
              <a:rPr dirty="0" sz="1100" spc="120">
                <a:latin typeface="Calibri"/>
                <a:cs typeface="Calibri"/>
              </a:rPr>
              <a:t>Thilo</a:t>
            </a:r>
            <a:endParaRPr sz="1100">
              <a:latin typeface="Calibri"/>
              <a:cs typeface="Calibri"/>
            </a:endParaRPr>
          </a:p>
          <a:p>
            <a:pPr marL="158115" indent="-145415">
              <a:lnSpc>
                <a:spcPct val="100000"/>
              </a:lnSpc>
              <a:spcBef>
                <a:spcPts val="35"/>
              </a:spcBef>
              <a:buChar char="*"/>
              <a:tabLst>
                <a:tab pos="158115" algn="l"/>
              </a:tabLst>
            </a:pPr>
            <a:r>
              <a:rPr dirty="0" sz="1100">
                <a:latin typeface="Calibri"/>
                <a:cs typeface="Calibri"/>
              </a:rPr>
              <a:t>a117128</a:t>
            </a:r>
            <a:r>
              <a:rPr dirty="0" sz="1100" spc="350">
                <a:latin typeface="Calibri"/>
                <a:cs typeface="Calibri"/>
              </a:rPr>
              <a:t> </a:t>
            </a:r>
            <a:r>
              <a:rPr dirty="0" sz="1100" spc="229">
                <a:latin typeface="Calibri"/>
                <a:cs typeface="Calibri"/>
              </a:rPr>
              <a:t>-</a:t>
            </a:r>
            <a:r>
              <a:rPr dirty="0" sz="1100" spc="350">
                <a:latin typeface="Calibri"/>
                <a:cs typeface="Calibri"/>
              </a:rPr>
              <a:t> </a:t>
            </a:r>
            <a:r>
              <a:rPr dirty="0" sz="1100" spc="120">
                <a:latin typeface="Calibri"/>
                <a:cs typeface="Calibri"/>
              </a:rPr>
              <a:t>(vor</a:t>
            </a:r>
            <a:r>
              <a:rPr dirty="0" sz="1100" spc="355">
                <a:latin typeface="Calibri"/>
                <a:cs typeface="Calibri"/>
              </a:rPr>
              <a:t> </a:t>
            </a:r>
            <a:r>
              <a:rPr dirty="0" sz="1100">
                <a:latin typeface="Calibri"/>
                <a:cs typeface="Calibri"/>
              </a:rPr>
              <a:t>3</a:t>
            </a:r>
            <a:r>
              <a:rPr dirty="0" sz="1100" spc="350">
                <a:latin typeface="Calibri"/>
                <a:cs typeface="Calibri"/>
              </a:rPr>
              <a:t> </a:t>
            </a:r>
            <a:r>
              <a:rPr dirty="0" sz="1100" spc="70">
                <a:latin typeface="Calibri"/>
                <a:cs typeface="Calibri"/>
              </a:rPr>
              <a:t>Hours)</a:t>
            </a:r>
            <a:r>
              <a:rPr dirty="0" sz="1100" spc="355">
                <a:latin typeface="Calibri"/>
                <a:cs typeface="Calibri"/>
              </a:rPr>
              <a:t> </a:t>
            </a:r>
            <a:r>
              <a:rPr dirty="0" sz="1100">
                <a:latin typeface="Calibri"/>
                <a:cs typeface="Calibri"/>
              </a:rPr>
              <a:t>World</a:t>
            </a:r>
            <a:r>
              <a:rPr dirty="0" sz="1100" spc="350">
                <a:latin typeface="Calibri"/>
                <a:cs typeface="Calibri"/>
              </a:rPr>
              <a:t> </a:t>
            </a:r>
            <a:r>
              <a:rPr dirty="0" sz="1100">
                <a:latin typeface="Calibri"/>
                <a:cs typeface="Calibri"/>
              </a:rPr>
              <a:t>added</a:t>
            </a:r>
            <a:r>
              <a:rPr dirty="0" sz="1100" spc="350">
                <a:latin typeface="Calibri"/>
                <a:cs typeface="Calibri"/>
              </a:rPr>
              <a:t> </a:t>
            </a:r>
            <a:r>
              <a:rPr dirty="0" sz="1100" spc="229">
                <a:latin typeface="Calibri"/>
                <a:cs typeface="Calibri"/>
              </a:rPr>
              <a:t>-</a:t>
            </a:r>
            <a:r>
              <a:rPr dirty="0" sz="1100" spc="355">
                <a:latin typeface="Calibri"/>
                <a:cs typeface="Calibri"/>
              </a:rPr>
              <a:t> </a:t>
            </a:r>
            <a:r>
              <a:rPr dirty="0" sz="1100" spc="130">
                <a:latin typeface="Calibri"/>
                <a:cs typeface="Calibri"/>
              </a:rPr>
              <a:t>Thilo</a:t>
            </a:r>
            <a:r>
              <a:rPr dirty="0" sz="1100" spc="350">
                <a:latin typeface="Calibri"/>
                <a:cs typeface="Calibri"/>
              </a:rPr>
              <a:t> </a:t>
            </a:r>
            <a:r>
              <a:rPr dirty="0" sz="1100" spc="125">
                <a:latin typeface="Calibri"/>
                <a:cs typeface="Calibri"/>
              </a:rPr>
              <a:t>(origin/main,</a:t>
            </a:r>
            <a:r>
              <a:rPr dirty="0" sz="1100" spc="355">
                <a:latin typeface="Calibri"/>
                <a:cs typeface="Calibri"/>
              </a:rPr>
              <a:t> </a:t>
            </a:r>
            <a:r>
              <a:rPr dirty="0" sz="1100" spc="45">
                <a:latin typeface="Calibri"/>
                <a:cs typeface="Calibri"/>
              </a:rPr>
              <a:t>main)</a:t>
            </a:r>
            <a:endParaRPr sz="1100">
              <a:latin typeface="Calibri"/>
              <a:cs typeface="Calibri"/>
            </a:endParaRPr>
          </a:p>
          <a:p>
            <a:pPr marL="158115" indent="-145415">
              <a:lnSpc>
                <a:spcPct val="100000"/>
              </a:lnSpc>
              <a:spcBef>
                <a:spcPts val="35"/>
              </a:spcBef>
              <a:buChar char="*"/>
              <a:tabLst>
                <a:tab pos="158115" algn="l"/>
              </a:tabLst>
            </a:pPr>
            <a:r>
              <a:rPr dirty="0" sz="1100">
                <a:latin typeface="Calibri"/>
                <a:cs typeface="Calibri"/>
              </a:rPr>
              <a:t>04ddfab</a:t>
            </a:r>
            <a:r>
              <a:rPr dirty="0" sz="1100" spc="345">
                <a:latin typeface="Calibri"/>
                <a:cs typeface="Calibri"/>
              </a:rPr>
              <a:t> </a:t>
            </a:r>
            <a:r>
              <a:rPr dirty="0" sz="1100" spc="229">
                <a:latin typeface="Calibri"/>
                <a:cs typeface="Calibri"/>
              </a:rPr>
              <a:t>-</a:t>
            </a:r>
            <a:r>
              <a:rPr dirty="0" sz="1100" spc="345">
                <a:latin typeface="Calibri"/>
                <a:cs typeface="Calibri"/>
              </a:rPr>
              <a:t> </a:t>
            </a:r>
            <a:r>
              <a:rPr dirty="0" sz="1100" spc="120">
                <a:latin typeface="Calibri"/>
                <a:cs typeface="Calibri"/>
              </a:rPr>
              <a:t>(vor</a:t>
            </a:r>
            <a:r>
              <a:rPr dirty="0" sz="1100" spc="350">
                <a:latin typeface="Calibri"/>
                <a:cs typeface="Calibri"/>
              </a:rPr>
              <a:t> </a:t>
            </a:r>
            <a:r>
              <a:rPr dirty="0" sz="1100">
                <a:latin typeface="Calibri"/>
                <a:cs typeface="Calibri"/>
              </a:rPr>
              <a:t>4</a:t>
            </a:r>
            <a:r>
              <a:rPr dirty="0" sz="1100" spc="345">
                <a:latin typeface="Calibri"/>
                <a:cs typeface="Calibri"/>
              </a:rPr>
              <a:t> </a:t>
            </a:r>
            <a:r>
              <a:rPr dirty="0" sz="1100" spc="70">
                <a:latin typeface="Calibri"/>
                <a:cs typeface="Calibri"/>
              </a:rPr>
              <a:t>Hours)</a:t>
            </a:r>
            <a:r>
              <a:rPr dirty="0" sz="1100" spc="350">
                <a:latin typeface="Calibri"/>
                <a:cs typeface="Calibri"/>
              </a:rPr>
              <a:t> </a:t>
            </a:r>
            <a:r>
              <a:rPr dirty="0" sz="1100" spc="-60">
                <a:latin typeface="Calibri"/>
                <a:cs typeface="Calibri"/>
              </a:rPr>
              <a:t>README</a:t>
            </a:r>
            <a:r>
              <a:rPr dirty="0" sz="1100" spc="345">
                <a:latin typeface="Calibri"/>
                <a:cs typeface="Calibri"/>
              </a:rPr>
              <a:t> </a:t>
            </a:r>
            <a:r>
              <a:rPr dirty="0" sz="1100" spc="215">
                <a:latin typeface="Calibri"/>
                <a:cs typeface="Calibri"/>
              </a:rPr>
              <a:t>initial</a:t>
            </a:r>
            <a:r>
              <a:rPr dirty="0" sz="1100" spc="345">
                <a:latin typeface="Calibri"/>
                <a:cs typeface="Calibri"/>
              </a:rPr>
              <a:t> </a:t>
            </a:r>
            <a:r>
              <a:rPr dirty="0" sz="1100" spc="229">
                <a:latin typeface="Calibri"/>
                <a:cs typeface="Calibri"/>
              </a:rPr>
              <a:t>-</a:t>
            </a:r>
            <a:r>
              <a:rPr dirty="0" sz="1100" spc="350">
                <a:latin typeface="Calibri"/>
                <a:cs typeface="Calibri"/>
              </a:rPr>
              <a:t> </a:t>
            </a:r>
            <a:r>
              <a:rPr dirty="0" sz="1100" spc="120">
                <a:latin typeface="Calibri"/>
                <a:cs typeface="Calibri"/>
              </a:rPr>
              <a:t>Thilo</a:t>
            </a:r>
            <a:endParaRPr sz="11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1095"/>
              </a:spcBef>
            </a:pPr>
            <a:endParaRPr sz="1100">
              <a:latin typeface="Calibri"/>
              <a:cs typeface="Calibri"/>
            </a:endParaRPr>
          </a:p>
          <a:p>
            <a:pPr marL="12700" marR="5080">
              <a:lnSpc>
                <a:spcPct val="100000"/>
              </a:lnSpc>
            </a:pPr>
            <a:r>
              <a:rPr dirty="0" sz="1200" spc="55">
                <a:latin typeface="Calibri"/>
                <a:cs typeface="Calibri"/>
              </a:rPr>
              <a:t>If</a:t>
            </a:r>
            <a:r>
              <a:rPr dirty="0" sz="1200" spc="9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you</a:t>
            </a:r>
            <a:r>
              <a:rPr dirty="0" sz="1200" spc="10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want</a:t>
            </a:r>
            <a:r>
              <a:rPr dirty="0" sz="1200" spc="9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to</a:t>
            </a:r>
            <a:r>
              <a:rPr dirty="0" sz="1200" spc="9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know</a:t>
            </a:r>
            <a:r>
              <a:rPr dirty="0" sz="1200" spc="9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exactly</a:t>
            </a:r>
            <a:r>
              <a:rPr dirty="0" sz="1200" spc="9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what</a:t>
            </a:r>
            <a:r>
              <a:rPr dirty="0" sz="1200" spc="9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happened</a:t>
            </a:r>
            <a:r>
              <a:rPr dirty="0" sz="1200" spc="95">
                <a:latin typeface="Calibri"/>
                <a:cs typeface="Calibri"/>
              </a:rPr>
              <a:t> </a:t>
            </a:r>
            <a:r>
              <a:rPr dirty="0" sz="1200" spc="-20">
                <a:latin typeface="Calibri"/>
                <a:cs typeface="Calibri"/>
              </a:rPr>
              <a:t>between</a:t>
            </a:r>
            <a:r>
              <a:rPr dirty="0" sz="1200" spc="9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the</a:t>
            </a:r>
            <a:r>
              <a:rPr dirty="0" sz="1200" spc="9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commits,</a:t>
            </a:r>
            <a:r>
              <a:rPr dirty="0" sz="1200" spc="10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you</a:t>
            </a:r>
            <a:r>
              <a:rPr dirty="0" sz="1200" spc="9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can</a:t>
            </a:r>
            <a:r>
              <a:rPr dirty="0" sz="1200" spc="10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look</a:t>
            </a:r>
            <a:r>
              <a:rPr dirty="0" sz="1200" spc="9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at</a:t>
            </a:r>
            <a:r>
              <a:rPr dirty="0" sz="1200" spc="9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the</a:t>
            </a:r>
            <a:r>
              <a:rPr dirty="0" sz="1200" spc="95">
                <a:latin typeface="Calibri"/>
                <a:cs typeface="Calibri"/>
              </a:rPr>
              <a:t> </a:t>
            </a:r>
            <a:r>
              <a:rPr dirty="0" sz="1200" spc="-10">
                <a:latin typeface="Calibri"/>
                <a:cs typeface="Calibri"/>
              </a:rPr>
              <a:t>differences</a:t>
            </a:r>
            <a:r>
              <a:rPr dirty="0" sz="1200" spc="95">
                <a:latin typeface="Calibri"/>
                <a:cs typeface="Calibri"/>
              </a:rPr>
              <a:t> </a:t>
            </a:r>
            <a:r>
              <a:rPr dirty="0" sz="1200" spc="-25">
                <a:latin typeface="Calibri"/>
                <a:cs typeface="Calibri"/>
              </a:rPr>
              <a:t>as </a:t>
            </a:r>
            <a:r>
              <a:rPr dirty="0" sz="1200" spc="-10">
                <a:latin typeface="Calibri"/>
                <a:cs typeface="Calibri"/>
              </a:rPr>
              <a:t>follows:</a:t>
            </a:r>
            <a:endParaRPr sz="12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1430"/>
              </a:spcBef>
            </a:pPr>
            <a:r>
              <a:rPr dirty="0" sz="1200">
                <a:latin typeface="Calibri"/>
                <a:cs typeface="Calibri"/>
              </a:rPr>
              <a:t>#</a:t>
            </a:r>
            <a:r>
              <a:rPr dirty="0" sz="1200" spc="375">
                <a:latin typeface="Calibri"/>
                <a:cs typeface="Calibri"/>
              </a:rPr>
              <a:t> </a:t>
            </a:r>
            <a:r>
              <a:rPr dirty="0" sz="1200" spc="195">
                <a:latin typeface="Calibri"/>
                <a:cs typeface="Calibri"/>
              </a:rPr>
              <a:t>git</a:t>
            </a:r>
            <a:r>
              <a:rPr dirty="0" sz="1200" spc="380">
                <a:latin typeface="Calibri"/>
                <a:cs typeface="Calibri"/>
              </a:rPr>
              <a:t> </a:t>
            </a:r>
            <a:r>
              <a:rPr dirty="0" sz="1200" spc="204">
                <a:latin typeface="Calibri"/>
                <a:cs typeface="Calibri"/>
              </a:rPr>
              <a:t>diff</a:t>
            </a:r>
            <a:r>
              <a:rPr dirty="0" sz="1200" spc="380">
                <a:latin typeface="Calibri"/>
                <a:cs typeface="Calibri"/>
              </a:rPr>
              <a:t> </a:t>
            </a:r>
            <a:r>
              <a:rPr dirty="0" sz="1200" spc="50">
                <a:latin typeface="Calibri"/>
                <a:cs typeface="Calibri"/>
              </a:rPr>
              <a:t>[alter-</a:t>
            </a:r>
            <a:r>
              <a:rPr dirty="0" sz="1200" spc="75">
                <a:latin typeface="Calibri"/>
                <a:cs typeface="Calibri"/>
              </a:rPr>
              <a:t>commit]..[neuer-</a:t>
            </a:r>
            <a:r>
              <a:rPr dirty="0" sz="1200" spc="-10">
                <a:latin typeface="Calibri"/>
                <a:cs typeface="Calibri"/>
              </a:rPr>
              <a:t>commit]</a:t>
            </a:r>
            <a:endParaRPr sz="12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1420"/>
              </a:spcBef>
            </a:pPr>
            <a:r>
              <a:rPr dirty="0" sz="1200">
                <a:latin typeface="Calibri"/>
                <a:cs typeface="Calibri"/>
              </a:rPr>
              <a:t>#</a:t>
            </a:r>
            <a:r>
              <a:rPr dirty="0" sz="1200" spc="350">
                <a:latin typeface="Calibri"/>
                <a:cs typeface="Calibri"/>
              </a:rPr>
              <a:t> </a:t>
            </a:r>
            <a:r>
              <a:rPr dirty="0" sz="1200" spc="195">
                <a:latin typeface="Calibri"/>
                <a:cs typeface="Calibri"/>
              </a:rPr>
              <a:t>git</a:t>
            </a:r>
            <a:r>
              <a:rPr dirty="0" sz="1200" spc="355">
                <a:latin typeface="Calibri"/>
                <a:cs typeface="Calibri"/>
              </a:rPr>
              <a:t> </a:t>
            </a:r>
            <a:r>
              <a:rPr dirty="0" sz="1200" spc="204">
                <a:latin typeface="Calibri"/>
                <a:cs typeface="Calibri"/>
              </a:rPr>
              <a:t>diff</a:t>
            </a:r>
            <a:r>
              <a:rPr dirty="0" sz="1200" spc="355">
                <a:latin typeface="Calibri"/>
                <a:cs typeface="Calibri"/>
              </a:rPr>
              <a:t> </a:t>
            </a:r>
            <a:r>
              <a:rPr dirty="0" sz="1200" spc="50">
                <a:latin typeface="Calibri"/>
                <a:cs typeface="Calibri"/>
              </a:rPr>
              <a:t>ad3f5ce..02d7d8a</a:t>
            </a:r>
            <a:endParaRPr sz="12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950"/>
              </a:spcBef>
            </a:pPr>
            <a:endParaRPr sz="1200">
              <a:latin typeface="Calibri"/>
              <a:cs typeface="Calibri"/>
            </a:endParaRPr>
          </a:p>
          <a:p>
            <a:pPr marL="12700" marR="2734945">
              <a:lnSpc>
                <a:spcPct val="100000"/>
              </a:lnSpc>
              <a:spcBef>
                <a:spcPts val="5"/>
              </a:spcBef>
            </a:pPr>
            <a:r>
              <a:rPr dirty="0" sz="1200" spc="204">
                <a:latin typeface="Calibri"/>
                <a:cs typeface="Calibri"/>
              </a:rPr>
              <a:t>diff</a:t>
            </a:r>
            <a:r>
              <a:rPr dirty="0" sz="1200" spc="375">
                <a:latin typeface="Calibri"/>
                <a:cs typeface="Calibri"/>
              </a:rPr>
              <a:t> </a:t>
            </a:r>
            <a:r>
              <a:rPr dirty="0" sz="1200" spc="155">
                <a:latin typeface="Calibri"/>
                <a:cs typeface="Calibri"/>
              </a:rPr>
              <a:t>--</a:t>
            </a:r>
            <a:r>
              <a:rPr dirty="0" sz="1200" spc="260">
                <a:latin typeface="Calibri"/>
                <a:cs typeface="Calibri"/>
              </a:rPr>
              <a:t>git</a:t>
            </a:r>
            <a:r>
              <a:rPr dirty="0" sz="1200" spc="380">
                <a:latin typeface="Calibri"/>
                <a:cs typeface="Calibri"/>
              </a:rPr>
              <a:t> </a:t>
            </a:r>
            <a:r>
              <a:rPr dirty="0" sz="1200" spc="110">
                <a:latin typeface="Calibri"/>
                <a:cs typeface="Calibri"/>
              </a:rPr>
              <a:t>a/program_file.txt</a:t>
            </a:r>
            <a:r>
              <a:rPr dirty="0" sz="1200" spc="380">
                <a:latin typeface="Calibri"/>
                <a:cs typeface="Calibri"/>
              </a:rPr>
              <a:t> </a:t>
            </a:r>
            <a:r>
              <a:rPr dirty="0" sz="1200" spc="100">
                <a:latin typeface="Calibri"/>
                <a:cs typeface="Calibri"/>
              </a:rPr>
              <a:t>b/program_file.txt </a:t>
            </a:r>
            <a:r>
              <a:rPr dirty="0" sz="1200" spc="-20">
                <a:latin typeface="Calibri"/>
                <a:cs typeface="Calibri"/>
              </a:rPr>
              <a:t>new</a:t>
            </a:r>
            <a:r>
              <a:rPr dirty="0" sz="1200" spc="225">
                <a:latin typeface="Calibri"/>
                <a:cs typeface="Calibri"/>
              </a:rPr>
              <a:t> </a:t>
            </a:r>
            <a:r>
              <a:rPr dirty="0" sz="1200" spc="229">
                <a:latin typeface="Calibri"/>
                <a:cs typeface="Calibri"/>
              </a:rPr>
              <a:t>file</a:t>
            </a:r>
            <a:r>
              <a:rPr dirty="0" sz="1200" spc="225">
                <a:latin typeface="Calibri"/>
                <a:cs typeface="Calibri"/>
              </a:rPr>
              <a:t> </a:t>
            </a:r>
            <a:r>
              <a:rPr dirty="0" sz="1200" spc="-45">
                <a:latin typeface="Calibri"/>
                <a:cs typeface="Calibri"/>
              </a:rPr>
              <a:t>mode</a:t>
            </a:r>
            <a:r>
              <a:rPr dirty="0" sz="1200" spc="225">
                <a:latin typeface="Calibri"/>
                <a:cs typeface="Calibri"/>
              </a:rPr>
              <a:t> </a:t>
            </a:r>
            <a:r>
              <a:rPr dirty="0" sz="1200" spc="-10">
                <a:latin typeface="Calibri"/>
                <a:cs typeface="Calibri"/>
              </a:rPr>
              <a:t>100644</a:t>
            </a:r>
            <a:endParaRPr sz="12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dirty="0" sz="1200" spc="75">
                <a:latin typeface="Calibri"/>
                <a:cs typeface="Calibri"/>
              </a:rPr>
              <a:t>index</a:t>
            </a:r>
            <a:r>
              <a:rPr dirty="0" sz="1200" spc="365">
                <a:latin typeface="Calibri"/>
                <a:cs typeface="Calibri"/>
              </a:rPr>
              <a:t> </a:t>
            </a:r>
            <a:r>
              <a:rPr dirty="0" sz="1200" spc="50">
                <a:latin typeface="Calibri"/>
                <a:cs typeface="Calibri"/>
              </a:rPr>
              <a:t>0000000..63fc813</a:t>
            </a:r>
            <a:endParaRPr sz="12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dirty="0" sz="1200" spc="250">
                <a:latin typeface="Calibri"/>
                <a:cs typeface="Calibri"/>
              </a:rPr>
              <a:t>---</a:t>
            </a:r>
            <a:r>
              <a:rPr dirty="0" sz="1200" spc="345">
                <a:latin typeface="Calibri"/>
                <a:cs typeface="Calibri"/>
              </a:rPr>
              <a:t> </a:t>
            </a:r>
            <a:r>
              <a:rPr dirty="0" sz="1200" spc="100">
                <a:latin typeface="Calibri"/>
                <a:cs typeface="Calibri"/>
              </a:rPr>
              <a:t>/dev/null</a:t>
            </a:r>
            <a:endParaRPr sz="1200">
              <a:latin typeface="Calibri"/>
              <a:cs typeface="Calibri"/>
            </a:endParaRPr>
          </a:p>
          <a:p>
            <a:pPr marL="12700" marR="4766310">
              <a:lnSpc>
                <a:spcPct val="100000"/>
              </a:lnSpc>
              <a:spcBef>
                <a:spcPts val="5"/>
              </a:spcBef>
            </a:pPr>
            <a:r>
              <a:rPr dirty="0" sz="1200">
                <a:latin typeface="Calibri"/>
                <a:cs typeface="Calibri"/>
              </a:rPr>
              <a:t>+++</a:t>
            </a:r>
            <a:r>
              <a:rPr dirty="0" sz="1200" spc="380">
                <a:latin typeface="Calibri"/>
                <a:cs typeface="Calibri"/>
              </a:rPr>
              <a:t> </a:t>
            </a:r>
            <a:r>
              <a:rPr dirty="0" sz="1200" spc="95">
                <a:latin typeface="Calibri"/>
                <a:cs typeface="Calibri"/>
              </a:rPr>
              <a:t>b/program_file.txt </a:t>
            </a:r>
            <a:r>
              <a:rPr dirty="0" sz="1200" spc="-465">
                <a:latin typeface="Calibri"/>
                <a:cs typeface="Calibri"/>
              </a:rPr>
              <a:t>@@</a:t>
            </a:r>
            <a:r>
              <a:rPr dirty="0" sz="1200" spc="350">
                <a:latin typeface="Calibri"/>
                <a:cs typeface="Calibri"/>
              </a:rPr>
              <a:t> </a:t>
            </a:r>
            <a:r>
              <a:rPr dirty="0" sz="1200" spc="105">
                <a:latin typeface="Calibri"/>
                <a:cs typeface="Calibri"/>
              </a:rPr>
              <a:t>-</a:t>
            </a:r>
            <a:r>
              <a:rPr dirty="0" sz="1200" spc="150">
                <a:latin typeface="Calibri"/>
                <a:cs typeface="Calibri"/>
              </a:rPr>
              <a:t>0,0</a:t>
            </a:r>
            <a:r>
              <a:rPr dirty="0" sz="1200" spc="35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+1</a:t>
            </a:r>
            <a:r>
              <a:rPr dirty="0" sz="1200" spc="355">
                <a:latin typeface="Calibri"/>
                <a:cs typeface="Calibri"/>
              </a:rPr>
              <a:t> </a:t>
            </a:r>
            <a:r>
              <a:rPr dirty="0" sz="1200" spc="-490">
                <a:latin typeface="Calibri"/>
                <a:cs typeface="Calibri"/>
              </a:rPr>
              <a:t>@@</a:t>
            </a:r>
            <a:endParaRPr sz="12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10"/>
              </a:spcBef>
            </a:pPr>
            <a:r>
              <a:rPr dirty="0" sz="1200" spc="60">
                <a:latin typeface="Calibri"/>
                <a:cs typeface="Calibri"/>
              </a:rPr>
              <a:t>+xxxx</a:t>
            </a:r>
            <a:endParaRPr sz="1200">
              <a:latin typeface="Calibri"/>
              <a:cs typeface="Calibri"/>
            </a:endParaRPr>
          </a:p>
          <a:p>
            <a:pPr marL="12700" marR="4375785">
              <a:lnSpc>
                <a:spcPct val="198700"/>
              </a:lnSpc>
              <a:spcBef>
                <a:spcPts val="994"/>
              </a:spcBef>
            </a:pPr>
            <a:r>
              <a:rPr dirty="0" sz="1200">
                <a:latin typeface="Calibri"/>
                <a:cs typeface="Calibri"/>
              </a:rPr>
              <a:t>#</a:t>
            </a:r>
            <a:r>
              <a:rPr dirty="0" sz="1200" spc="305">
                <a:latin typeface="Calibri"/>
                <a:cs typeface="Calibri"/>
              </a:rPr>
              <a:t> </a:t>
            </a:r>
            <a:r>
              <a:rPr dirty="0" sz="1200" spc="195">
                <a:latin typeface="Calibri"/>
                <a:cs typeface="Calibri"/>
              </a:rPr>
              <a:t>git</a:t>
            </a:r>
            <a:r>
              <a:rPr dirty="0" sz="1200" spc="310">
                <a:latin typeface="Calibri"/>
                <a:cs typeface="Calibri"/>
              </a:rPr>
              <a:t> </a:t>
            </a:r>
            <a:r>
              <a:rPr dirty="0" sz="1200" spc="204">
                <a:latin typeface="Calibri"/>
                <a:cs typeface="Calibri"/>
              </a:rPr>
              <a:t>diff</a:t>
            </a:r>
            <a:r>
              <a:rPr dirty="0" sz="1200" spc="305">
                <a:latin typeface="Calibri"/>
                <a:cs typeface="Calibri"/>
              </a:rPr>
              <a:t> </a:t>
            </a:r>
            <a:r>
              <a:rPr dirty="0" sz="1200" spc="-25">
                <a:latin typeface="Calibri"/>
                <a:cs typeface="Calibri"/>
              </a:rPr>
              <a:t>HEAD^</a:t>
            </a:r>
            <a:r>
              <a:rPr dirty="0" sz="1200" spc="310">
                <a:latin typeface="Calibri"/>
                <a:cs typeface="Calibri"/>
              </a:rPr>
              <a:t> </a:t>
            </a:r>
            <a:r>
              <a:rPr dirty="0" sz="1200" spc="70">
                <a:latin typeface="Calibri"/>
                <a:cs typeface="Calibri"/>
              </a:rPr>
              <a:t>release_1</a:t>
            </a:r>
            <a:r>
              <a:rPr dirty="0" sz="1200" spc="50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#</a:t>
            </a:r>
            <a:r>
              <a:rPr dirty="0" sz="1200" spc="310">
                <a:latin typeface="Calibri"/>
                <a:cs typeface="Calibri"/>
              </a:rPr>
              <a:t> </a:t>
            </a:r>
            <a:r>
              <a:rPr dirty="0" sz="1200" spc="195">
                <a:latin typeface="Calibri"/>
                <a:cs typeface="Calibri"/>
              </a:rPr>
              <a:t>git</a:t>
            </a:r>
            <a:r>
              <a:rPr dirty="0" sz="1200" spc="310">
                <a:latin typeface="Calibri"/>
                <a:cs typeface="Calibri"/>
              </a:rPr>
              <a:t> </a:t>
            </a:r>
            <a:r>
              <a:rPr dirty="0" sz="1200" spc="204">
                <a:latin typeface="Calibri"/>
                <a:cs typeface="Calibri"/>
              </a:rPr>
              <a:t>diff</a:t>
            </a:r>
            <a:r>
              <a:rPr dirty="0" sz="1200" spc="310">
                <a:latin typeface="Calibri"/>
                <a:cs typeface="Calibri"/>
              </a:rPr>
              <a:t> </a:t>
            </a:r>
            <a:r>
              <a:rPr dirty="0" sz="1200" spc="-25">
                <a:latin typeface="Calibri"/>
                <a:cs typeface="Calibri"/>
              </a:rPr>
              <a:t>HEAD^^</a:t>
            </a:r>
            <a:r>
              <a:rPr dirty="0" sz="1200" spc="310">
                <a:latin typeface="Calibri"/>
                <a:cs typeface="Calibri"/>
              </a:rPr>
              <a:t> </a:t>
            </a:r>
            <a:r>
              <a:rPr dirty="0" sz="1200" spc="70">
                <a:latin typeface="Calibri"/>
                <a:cs typeface="Calibri"/>
              </a:rPr>
              <a:t>release_1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3" name="object 3" descr="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49530">
              <a:lnSpc>
                <a:spcPts val="1235"/>
              </a:lnSpc>
            </a:pPr>
            <a:fld id="{81D60167-4931-47E6-BA6A-407CBD079E47}" type="slidenum">
              <a:rPr dirty="0" spc="-25"/>
              <a:t>35</a:t>
            </a:fld>
          </a:p>
        </p:txBody>
      </p:sp>
    </p:spTree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 txBox="1"/>
          <p:nvPr/>
        </p:nvSpPr>
        <p:spPr>
          <a:xfrm>
            <a:off x="573925" y="1963774"/>
            <a:ext cx="3484879" cy="1216025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dirty="0" sz="2450" spc="250" b="1">
                <a:latin typeface="Calibri"/>
                <a:cs typeface="Calibri"/>
              </a:rPr>
              <a:t>Chapter</a:t>
            </a:r>
            <a:r>
              <a:rPr dirty="0" sz="2450" spc="400" b="1">
                <a:latin typeface="Calibri"/>
                <a:cs typeface="Calibri"/>
              </a:rPr>
              <a:t> </a:t>
            </a:r>
            <a:r>
              <a:rPr dirty="0" sz="2450" spc="85" b="1">
                <a:latin typeface="Calibri"/>
                <a:cs typeface="Calibri"/>
              </a:rPr>
              <a:t>9</a:t>
            </a:r>
            <a:endParaRPr sz="245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470"/>
              </a:spcBef>
            </a:pPr>
            <a:endParaRPr sz="245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dirty="0" sz="2450" spc="240" b="1">
                <a:latin typeface="Calibri"/>
                <a:cs typeface="Calibri"/>
              </a:rPr>
              <a:t>Linear</a:t>
            </a:r>
            <a:r>
              <a:rPr dirty="0" sz="2450" spc="380" b="1">
                <a:latin typeface="Calibri"/>
                <a:cs typeface="Calibri"/>
              </a:rPr>
              <a:t> </a:t>
            </a:r>
            <a:r>
              <a:rPr dirty="0" sz="2450" spc="180" b="1">
                <a:latin typeface="Calibri"/>
                <a:cs typeface="Calibri"/>
              </a:rPr>
              <a:t>data</a:t>
            </a:r>
            <a:r>
              <a:rPr dirty="0" sz="2450" spc="375" b="1">
                <a:latin typeface="Calibri"/>
                <a:cs typeface="Calibri"/>
              </a:rPr>
              <a:t> </a:t>
            </a:r>
            <a:r>
              <a:rPr dirty="0" sz="2450" spc="185" b="1">
                <a:latin typeface="Calibri"/>
                <a:cs typeface="Calibri"/>
              </a:rPr>
              <a:t>structures</a:t>
            </a:r>
            <a:endParaRPr sz="2450">
              <a:latin typeface="Calibri"/>
              <a:cs typeface="Calibri"/>
            </a:endParaRPr>
          </a:p>
        </p:txBody>
      </p:sp>
      <p:sp>
        <p:nvSpPr>
          <p:cNvPr id="3" name="object 3" descr=""/>
          <p:cNvSpPr/>
          <p:nvPr/>
        </p:nvSpPr>
        <p:spPr>
          <a:xfrm>
            <a:off x="4260989" y="5618619"/>
            <a:ext cx="45085" cy="0"/>
          </a:xfrm>
          <a:custGeom>
            <a:avLst/>
            <a:gdLst/>
            <a:ahLst/>
            <a:cxnLst/>
            <a:rect l="l" t="t" r="r" b="b"/>
            <a:pathLst>
              <a:path w="45085" h="0">
                <a:moveTo>
                  <a:pt x="0" y="0"/>
                </a:moveTo>
                <a:lnTo>
                  <a:pt x="44602" y="0"/>
                </a:lnTo>
              </a:path>
            </a:pathLst>
          </a:custGeom>
          <a:ln w="505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" name="object 4" descr=""/>
          <p:cNvSpPr txBox="1"/>
          <p:nvPr/>
        </p:nvSpPr>
        <p:spPr>
          <a:xfrm>
            <a:off x="573925" y="3808931"/>
            <a:ext cx="6506209" cy="185547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algn="just" marL="12700" marR="5080">
              <a:lnSpc>
                <a:spcPct val="100000"/>
              </a:lnSpc>
              <a:spcBef>
                <a:spcPts val="95"/>
              </a:spcBef>
            </a:pPr>
            <a:r>
              <a:rPr dirty="0" sz="1200" spc="175">
                <a:latin typeface="Calibri"/>
                <a:cs typeface="Calibri"/>
              </a:rPr>
              <a:t>A</a:t>
            </a:r>
            <a:r>
              <a:rPr dirty="0" sz="1200" spc="95">
                <a:latin typeface="Calibri"/>
                <a:cs typeface="Calibri"/>
              </a:rPr>
              <a:t> </a:t>
            </a:r>
            <a:r>
              <a:rPr dirty="0" sz="1200" spc="-10">
                <a:latin typeface="Calibri"/>
                <a:cs typeface="Calibri"/>
              </a:rPr>
              <a:t>well-</a:t>
            </a:r>
            <a:r>
              <a:rPr dirty="0" sz="1200">
                <a:latin typeface="Calibri"/>
                <a:cs typeface="Calibri"/>
              </a:rPr>
              <a:t>planned</a:t>
            </a:r>
            <a:r>
              <a:rPr dirty="0" sz="1200" spc="10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data</a:t>
            </a:r>
            <a:r>
              <a:rPr dirty="0" sz="1200" spc="10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structure</a:t>
            </a:r>
            <a:r>
              <a:rPr dirty="0" sz="1200" spc="10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is</a:t>
            </a:r>
            <a:r>
              <a:rPr dirty="0" sz="1200" spc="10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extremely</a:t>
            </a:r>
            <a:r>
              <a:rPr dirty="0" sz="1200" spc="10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important</a:t>
            </a:r>
            <a:r>
              <a:rPr dirty="0" sz="1200" spc="10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for</a:t>
            </a:r>
            <a:r>
              <a:rPr dirty="0" sz="1200" spc="10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a</a:t>
            </a:r>
            <a:r>
              <a:rPr dirty="0" sz="1200" spc="10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readable</a:t>
            </a:r>
            <a:r>
              <a:rPr dirty="0" sz="1200" spc="10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and</a:t>
            </a:r>
            <a:r>
              <a:rPr dirty="0" sz="1200" spc="10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efficient</a:t>
            </a:r>
            <a:r>
              <a:rPr dirty="0" sz="1200" spc="10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program.</a:t>
            </a:r>
            <a:r>
              <a:rPr dirty="0" sz="1200" spc="295">
                <a:latin typeface="Calibri"/>
                <a:cs typeface="Calibri"/>
              </a:rPr>
              <a:t> </a:t>
            </a:r>
            <a:r>
              <a:rPr dirty="0" sz="1200" spc="50">
                <a:latin typeface="Calibri"/>
                <a:cs typeface="Calibri"/>
              </a:rPr>
              <a:t>You</a:t>
            </a:r>
            <a:r>
              <a:rPr dirty="0" sz="1200" spc="105">
                <a:latin typeface="Calibri"/>
                <a:cs typeface="Calibri"/>
              </a:rPr>
              <a:t> </a:t>
            </a:r>
            <a:r>
              <a:rPr dirty="0" sz="1200" spc="-20">
                <a:latin typeface="Calibri"/>
                <a:cs typeface="Calibri"/>
              </a:rPr>
              <a:t>have </a:t>
            </a:r>
            <a:r>
              <a:rPr dirty="0" sz="1200">
                <a:latin typeface="Calibri"/>
                <a:cs typeface="Calibri"/>
              </a:rPr>
              <a:t>learned</a:t>
            </a:r>
            <a:r>
              <a:rPr dirty="0" sz="1200" spc="26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about</a:t>
            </a:r>
            <a:r>
              <a:rPr dirty="0" sz="1200" spc="26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the</a:t>
            </a:r>
            <a:r>
              <a:rPr dirty="0" sz="1200" spc="26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basic</a:t>
            </a:r>
            <a:r>
              <a:rPr dirty="0" sz="1200" spc="26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data</a:t>
            </a:r>
            <a:r>
              <a:rPr dirty="0" sz="1200" spc="26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types</a:t>
            </a:r>
            <a:r>
              <a:rPr dirty="0" sz="1200" spc="26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in</a:t>
            </a:r>
            <a:r>
              <a:rPr dirty="0" sz="1200" spc="26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the</a:t>
            </a:r>
            <a:r>
              <a:rPr dirty="0" sz="1200" spc="26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first</a:t>
            </a:r>
            <a:r>
              <a:rPr dirty="0" sz="1200" spc="26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chapter.</a:t>
            </a:r>
            <a:r>
              <a:rPr dirty="0" sz="1200" spc="185">
                <a:latin typeface="Calibri"/>
                <a:cs typeface="Calibri"/>
              </a:rPr>
              <a:t>  </a:t>
            </a:r>
            <a:r>
              <a:rPr dirty="0" sz="1200">
                <a:latin typeface="Calibri"/>
                <a:cs typeface="Calibri"/>
              </a:rPr>
              <a:t>Often</a:t>
            </a:r>
            <a:r>
              <a:rPr dirty="0" sz="1200" spc="270">
                <a:latin typeface="Calibri"/>
                <a:cs typeface="Calibri"/>
              </a:rPr>
              <a:t> </a:t>
            </a:r>
            <a:r>
              <a:rPr dirty="0" sz="1200" spc="50">
                <a:latin typeface="Calibri"/>
                <a:cs typeface="Calibri"/>
              </a:rPr>
              <a:t>it</a:t>
            </a:r>
            <a:r>
              <a:rPr dirty="0" sz="1200" spc="26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is</a:t>
            </a:r>
            <a:r>
              <a:rPr dirty="0" sz="1200" spc="26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necessary</a:t>
            </a:r>
            <a:r>
              <a:rPr dirty="0" sz="1200" spc="26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to</a:t>
            </a:r>
            <a:r>
              <a:rPr dirty="0" sz="1200" spc="26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combine</a:t>
            </a:r>
            <a:r>
              <a:rPr dirty="0" sz="1200" spc="265">
                <a:latin typeface="Calibri"/>
                <a:cs typeface="Calibri"/>
              </a:rPr>
              <a:t> </a:t>
            </a:r>
            <a:r>
              <a:rPr dirty="0" sz="1200" spc="-10">
                <a:latin typeface="Calibri"/>
                <a:cs typeface="Calibri"/>
              </a:rPr>
              <a:t>several </a:t>
            </a:r>
            <a:r>
              <a:rPr dirty="0" sz="1200">
                <a:latin typeface="Calibri"/>
                <a:cs typeface="Calibri"/>
              </a:rPr>
              <a:t>parameters</a:t>
            </a:r>
            <a:r>
              <a:rPr dirty="0" sz="1200" spc="21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into</a:t>
            </a:r>
            <a:r>
              <a:rPr dirty="0" sz="1200" spc="21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one</a:t>
            </a:r>
            <a:r>
              <a:rPr dirty="0" sz="1200" spc="21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structured</a:t>
            </a:r>
            <a:r>
              <a:rPr dirty="0" sz="1200" spc="21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object.</a:t>
            </a:r>
            <a:r>
              <a:rPr dirty="0" sz="1200" spc="130">
                <a:latin typeface="Calibri"/>
                <a:cs typeface="Calibri"/>
              </a:rPr>
              <a:t>  </a:t>
            </a:r>
            <a:r>
              <a:rPr dirty="0" sz="1200">
                <a:latin typeface="Calibri"/>
                <a:cs typeface="Calibri"/>
              </a:rPr>
              <a:t>Sometimes</a:t>
            </a:r>
            <a:r>
              <a:rPr dirty="0" sz="1200" spc="21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several</a:t>
            </a:r>
            <a:r>
              <a:rPr dirty="0" sz="1200" spc="21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objects</a:t>
            </a:r>
            <a:r>
              <a:rPr dirty="0" sz="1200" spc="21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of</a:t>
            </a:r>
            <a:r>
              <a:rPr dirty="0" sz="1200" spc="21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the</a:t>
            </a:r>
            <a:r>
              <a:rPr dirty="0" sz="1200" spc="21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same</a:t>
            </a:r>
            <a:r>
              <a:rPr dirty="0" sz="1200" spc="21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type</a:t>
            </a:r>
            <a:r>
              <a:rPr dirty="0" sz="1200" spc="21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are</a:t>
            </a:r>
            <a:r>
              <a:rPr dirty="0" sz="1200" spc="210">
                <a:latin typeface="Calibri"/>
                <a:cs typeface="Calibri"/>
              </a:rPr>
              <a:t> </a:t>
            </a:r>
            <a:r>
              <a:rPr dirty="0" sz="1200" spc="-10">
                <a:latin typeface="Calibri"/>
                <a:cs typeface="Calibri"/>
              </a:rPr>
              <a:t>combined </a:t>
            </a:r>
            <a:r>
              <a:rPr dirty="0" sz="1200">
                <a:latin typeface="Calibri"/>
                <a:cs typeface="Calibri"/>
              </a:rPr>
              <a:t>in</a:t>
            </a:r>
            <a:r>
              <a:rPr dirty="0" sz="1200" spc="19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a</a:t>
            </a:r>
            <a:r>
              <a:rPr dirty="0" sz="1200" spc="20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closed</a:t>
            </a:r>
            <a:r>
              <a:rPr dirty="0" sz="1200" spc="19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structure.</a:t>
            </a:r>
            <a:r>
              <a:rPr dirty="0" sz="1200" spc="475">
                <a:latin typeface="Calibri"/>
                <a:cs typeface="Calibri"/>
              </a:rPr>
              <a:t> </a:t>
            </a:r>
            <a:r>
              <a:rPr dirty="0" sz="1200" spc="175">
                <a:latin typeface="Calibri"/>
                <a:cs typeface="Calibri"/>
              </a:rPr>
              <a:t>A</a:t>
            </a:r>
            <a:r>
              <a:rPr dirty="0" sz="1200" spc="190">
                <a:latin typeface="Calibri"/>
                <a:cs typeface="Calibri"/>
              </a:rPr>
              <a:t> </a:t>
            </a:r>
            <a:r>
              <a:rPr dirty="0" sz="1200" spc="150">
                <a:latin typeface="Calibri"/>
                <a:cs typeface="Calibri"/>
              </a:rPr>
              <a:t>linear</a:t>
            </a:r>
            <a:r>
              <a:rPr dirty="0" sz="1200" spc="355">
                <a:latin typeface="Calibri"/>
                <a:cs typeface="Calibri"/>
              </a:rPr>
              <a:t> </a:t>
            </a:r>
            <a:r>
              <a:rPr dirty="0" sz="1200" spc="70">
                <a:latin typeface="Calibri"/>
                <a:cs typeface="Calibri"/>
              </a:rPr>
              <a:t>data</a:t>
            </a:r>
            <a:r>
              <a:rPr dirty="0" sz="1200" spc="355">
                <a:latin typeface="Calibri"/>
                <a:cs typeface="Calibri"/>
              </a:rPr>
              <a:t> </a:t>
            </a:r>
            <a:r>
              <a:rPr dirty="0" sz="1200" spc="110">
                <a:latin typeface="Calibri"/>
                <a:cs typeface="Calibri"/>
              </a:rPr>
              <a:t>structure</a:t>
            </a:r>
            <a:r>
              <a:rPr dirty="0" sz="1200" spc="20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exists</a:t>
            </a:r>
            <a:r>
              <a:rPr dirty="0" sz="1200" spc="19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when</a:t>
            </a:r>
            <a:r>
              <a:rPr dirty="0" sz="1200" spc="20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several</a:t>
            </a:r>
            <a:r>
              <a:rPr dirty="0" sz="1200" spc="19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objects</a:t>
            </a:r>
            <a:r>
              <a:rPr dirty="0" sz="1200" spc="20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of</a:t>
            </a:r>
            <a:r>
              <a:rPr dirty="0" sz="1200" spc="20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the</a:t>
            </a:r>
            <a:r>
              <a:rPr dirty="0" sz="1200" spc="19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same</a:t>
            </a:r>
            <a:r>
              <a:rPr dirty="0" sz="1200" spc="20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type</a:t>
            </a:r>
            <a:r>
              <a:rPr dirty="0" sz="1200" spc="200">
                <a:latin typeface="Calibri"/>
                <a:cs typeface="Calibri"/>
              </a:rPr>
              <a:t> </a:t>
            </a:r>
            <a:r>
              <a:rPr dirty="0" sz="1200" spc="-25">
                <a:latin typeface="Calibri"/>
                <a:cs typeface="Calibri"/>
              </a:rPr>
              <a:t>or </a:t>
            </a:r>
            <a:r>
              <a:rPr dirty="0" sz="1200">
                <a:latin typeface="Calibri"/>
                <a:cs typeface="Calibri"/>
              </a:rPr>
              <a:t>with</a:t>
            </a:r>
            <a:r>
              <a:rPr dirty="0" sz="1200" spc="17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the</a:t>
            </a:r>
            <a:r>
              <a:rPr dirty="0" sz="1200" spc="18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same</a:t>
            </a:r>
            <a:r>
              <a:rPr dirty="0" sz="1200" spc="18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type</a:t>
            </a:r>
            <a:r>
              <a:rPr dirty="0" sz="1200" spc="18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structure</a:t>
            </a:r>
            <a:r>
              <a:rPr dirty="0" sz="1200" spc="18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are</a:t>
            </a:r>
            <a:r>
              <a:rPr dirty="0" sz="1200" spc="17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combined</a:t>
            </a:r>
            <a:r>
              <a:rPr dirty="0" sz="1200" spc="18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one</a:t>
            </a:r>
            <a:r>
              <a:rPr dirty="0" sz="1200" spc="18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after</a:t>
            </a:r>
            <a:r>
              <a:rPr dirty="0" sz="1200" spc="18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the</a:t>
            </a:r>
            <a:r>
              <a:rPr dirty="0" sz="1200" spc="18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next.</a:t>
            </a:r>
            <a:r>
              <a:rPr dirty="0" sz="1200" spc="400">
                <a:latin typeface="Calibri"/>
                <a:cs typeface="Calibri"/>
              </a:rPr>
              <a:t> </a:t>
            </a:r>
            <a:r>
              <a:rPr dirty="0" sz="1200" spc="175">
                <a:latin typeface="Calibri"/>
                <a:cs typeface="Calibri"/>
              </a:rPr>
              <a:t>A</a:t>
            </a:r>
            <a:r>
              <a:rPr dirty="0" sz="1200" spc="180">
                <a:latin typeface="Calibri"/>
                <a:cs typeface="Calibri"/>
              </a:rPr>
              <a:t> </a:t>
            </a:r>
            <a:r>
              <a:rPr dirty="0" sz="1200" spc="120">
                <a:latin typeface="Calibri"/>
                <a:cs typeface="Calibri"/>
              </a:rPr>
              <a:t>non-</a:t>
            </a:r>
            <a:r>
              <a:rPr dirty="0" sz="1200" spc="100">
                <a:latin typeface="Calibri"/>
                <a:cs typeface="Calibri"/>
              </a:rPr>
              <a:t>linear</a:t>
            </a:r>
            <a:r>
              <a:rPr dirty="0" sz="1200" spc="365">
                <a:latin typeface="Calibri"/>
                <a:cs typeface="Calibri"/>
              </a:rPr>
              <a:t> </a:t>
            </a:r>
            <a:r>
              <a:rPr dirty="0" sz="1200" spc="110">
                <a:latin typeface="Calibri"/>
                <a:cs typeface="Calibri"/>
              </a:rPr>
              <a:t>structure</a:t>
            </a:r>
            <a:r>
              <a:rPr dirty="0" sz="1200" spc="18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exists</a:t>
            </a:r>
            <a:r>
              <a:rPr dirty="0" sz="1200" spc="175">
                <a:latin typeface="Calibri"/>
                <a:cs typeface="Calibri"/>
              </a:rPr>
              <a:t> </a:t>
            </a:r>
            <a:r>
              <a:rPr dirty="0" sz="1200" spc="-25">
                <a:latin typeface="Calibri"/>
                <a:cs typeface="Calibri"/>
              </a:rPr>
              <a:t>if </a:t>
            </a:r>
            <a:r>
              <a:rPr dirty="0" sz="1200">
                <a:latin typeface="Calibri"/>
                <a:cs typeface="Calibri"/>
              </a:rPr>
              <a:t>the</a:t>
            </a:r>
            <a:r>
              <a:rPr dirty="0" sz="1200" spc="16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objects</a:t>
            </a:r>
            <a:r>
              <a:rPr dirty="0" sz="1200" spc="17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of</a:t>
            </a:r>
            <a:r>
              <a:rPr dirty="0" sz="1200" spc="16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the</a:t>
            </a:r>
            <a:r>
              <a:rPr dirty="0" sz="1200" spc="17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same</a:t>
            </a:r>
            <a:r>
              <a:rPr dirty="0" sz="1200" spc="17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type</a:t>
            </a:r>
            <a:r>
              <a:rPr dirty="0" sz="1200" spc="16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are</a:t>
            </a:r>
            <a:r>
              <a:rPr dirty="0" sz="1200" spc="17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joined</a:t>
            </a:r>
            <a:r>
              <a:rPr dirty="0" sz="1200" spc="17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in</a:t>
            </a:r>
            <a:r>
              <a:rPr dirty="0" sz="1200" spc="16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a</a:t>
            </a:r>
            <a:r>
              <a:rPr dirty="0" sz="1200" spc="17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branched</a:t>
            </a:r>
            <a:r>
              <a:rPr dirty="0" sz="1200" spc="17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tree</a:t>
            </a:r>
            <a:r>
              <a:rPr dirty="0" sz="1200" spc="16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structure.</a:t>
            </a:r>
            <a:r>
              <a:rPr dirty="0" sz="1200" spc="360">
                <a:latin typeface="Calibri"/>
                <a:cs typeface="Calibri"/>
              </a:rPr>
              <a:t> </a:t>
            </a:r>
            <a:r>
              <a:rPr dirty="0" sz="1200" spc="60">
                <a:latin typeface="Calibri"/>
                <a:cs typeface="Calibri"/>
              </a:rPr>
              <a:t>Only</a:t>
            </a:r>
            <a:r>
              <a:rPr dirty="0" sz="1200" spc="16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linear</a:t>
            </a:r>
            <a:r>
              <a:rPr dirty="0" sz="1200" spc="14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structures</a:t>
            </a:r>
            <a:r>
              <a:rPr dirty="0" sz="1200" spc="16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will</a:t>
            </a:r>
            <a:r>
              <a:rPr dirty="0" sz="1200" spc="170">
                <a:latin typeface="Calibri"/>
                <a:cs typeface="Calibri"/>
              </a:rPr>
              <a:t> </a:t>
            </a:r>
            <a:r>
              <a:rPr dirty="0" sz="1200" spc="-25">
                <a:latin typeface="Calibri"/>
                <a:cs typeface="Calibri"/>
              </a:rPr>
              <a:t>be </a:t>
            </a:r>
            <a:r>
              <a:rPr dirty="0" sz="1200">
                <a:latin typeface="Calibri"/>
                <a:cs typeface="Calibri"/>
              </a:rPr>
              <a:t>discussed</a:t>
            </a:r>
            <a:r>
              <a:rPr dirty="0" sz="1200" spc="17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in</a:t>
            </a:r>
            <a:r>
              <a:rPr dirty="0" sz="1200" spc="18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this</a:t>
            </a:r>
            <a:r>
              <a:rPr dirty="0" sz="1200" spc="175">
                <a:latin typeface="Calibri"/>
                <a:cs typeface="Calibri"/>
              </a:rPr>
              <a:t> </a:t>
            </a:r>
            <a:r>
              <a:rPr dirty="0" sz="1200" spc="-10">
                <a:latin typeface="Calibri"/>
                <a:cs typeface="Calibri"/>
              </a:rPr>
              <a:t>chapter.</a:t>
            </a:r>
            <a:endParaRPr sz="1200">
              <a:latin typeface="Calibri"/>
              <a:cs typeface="Calibri"/>
            </a:endParaRPr>
          </a:p>
          <a:p>
            <a:pPr algn="just" marL="12700" marR="71755">
              <a:lnSpc>
                <a:spcPct val="100000"/>
              </a:lnSpc>
              <a:spcBef>
                <a:spcPts val="1450"/>
              </a:spcBef>
            </a:pPr>
            <a:r>
              <a:rPr dirty="0" sz="1200" spc="50">
                <a:latin typeface="Calibri"/>
                <a:cs typeface="Calibri"/>
              </a:rPr>
              <a:t>You</a:t>
            </a:r>
            <a:r>
              <a:rPr dirty="0" sz="1200" spc="19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can</a:t>
            </a:r>
            <a:r>
              <a:rPr dirty="0" sz="1200" spc="18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practice</a:t>
            </a:r>
            <a:r>
              <a:rPr dirty="0" sz="1200" spc="19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by</a:t>
            </a:r>
            <a:r>
              <a:rPr dirty="0" sz="1200" spc="18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compiling</a:t>
            </a:r>
            <a:r>
              <a:rPr dirty="0" sz="1200" spc="19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and</a:t>
            </a:r>
            <a:r>
              <a:rPr dirty="0" sz="1200" spc="19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starting</a:t>
            </a:r>
            <a:r>
              <a:rPr dirty="0" sz="1200" spc="18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small</a:t>
            </a:r>
            <a:r>
              <a:rPr dirty="0" sz="1200" spc="190">
                <a:latin typeface="Calibri"/>
                <a:cs typeface="Calibri"/>
              </a:rPr>
              <a:t> </a:t>
            </a:r>
            <a:r>
              <a:rPr dirty="0" sz="1200" spc="200">
                <a:latin typeface="Calibri"/>
                <a:cs typeface="Calibri"/>
              </a:rPr>
              <a:t>C</a:t>
            </a:r>
            <a:r>
              <a:rPr dirty="0" sz="1200" spc="19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programs</a:t>
            </a:r>
            <a:r>
              <a:rPr dirty="0" sz="1200" spc="18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online</a:t>
            </a:r>
            <a:r>
              <a:rPr dirty="0" sz="1200" spc="18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by</a:t>
            </a:r>
            <a:r>
              <a:rPr dirty="0" sz="1200" spc="19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clicking</a:t>
            </a:r>
            <a:r>
              <a:rPr dirty="0" sz="1200" spc="19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on</a:t>
            </a:r>
            <a:r>
              <a:rPr dirty="0" sz="1200" spc="19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the</a:t>
            </a:r>
            <a:r>
              <a:rPr dirty="0" sz="1200" spc="18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link</a:t>
            </a:r>
            <a:r>
              <a:rPr dirty="0" sz="1200" spc="190">
                <a:latin typeface="Calibri"/>
                <a:cs typeface="Calibri"/>
              </a:rPr>
              <a:t> </a:t>
            </a:r>
            <a:r>
              <a:rPr dirty="0" sz="1200" spc="-10">
                <a:latin typeface="Calibri"/>
                <a:cs typeface="Calibri"/>
              </a:rPr>
              <a:t>below: </a:t>
            </a:r>
            <a:r>
              <a:rPr dirty="0" sz="1200" spc="10">
                <a:latin typeface="Calibri"/>
                <a:cs typeface="Calibri"/>
                <a:hlinkClick r:id="rId2"/>
              </a:rPr>
              <a:t>https://www.w3schools.com/c/tryc.php?filename=demo</a:t>
            </a:r>
            <a:r>
              <a:rPr dirty="0" sz="1200" spc="380">
                <a:latin typeface="Calibri"/>
                <a:cs typeface="Calibri"/>
                <a:hlinkClick r:id="rId2"/>
              </a:rPr>
              <a:t> </a:t>
            </a:r>
            <a:r>
              <a:rPr dirty="0" sz="1200" spc="-10">
                <a:latin typeface="Calibri"/>
                <a:cs typeface="Calibri"/>
                <a:hlinkClick r:id="rId2"/>
              </a:rPr>
              <a:t>compiler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5" name="object 5" descr="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49530">
              <a:lnSpc>
                <a:spcPts val="1235"/>
              </a:lnSpc>
            </a:pPr>
            <a:fld id="{81D60167-4931-47E6-BA6A-407CBD079E47}" type="slidenum">
              <a:rPr dirty="0" spc="-25"/>
              <a:t>35</a:t>
            </a:fld>
          </a:p>
        </p:txBody>
      </p:sp>
    </p:spTree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 txBox="1"/>
          <p:nvPr/>
        </p:nvSpPr>
        <p:spPr>
          <a:xfrm>
            <a:off x="573925" y="411350"/>
            <a:ext cx="6506209" cy="215519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algn="r" marR="5080">
              <a:lnSpc>
                <a:spcPct val="100000"/>
              </a:lnSpc>
              <a:spcBef>
                <a:spcPts val="95"/>
              </a:spcBef>
            </a:pPr>
            <a:r>
              <a:rPr dirty="0" sz="1200" spc="-10" i="1">
                <a:latin typeface="Calibri"/>
                <a:cs typeface="Calibri"/>
              </a:rPr>
              <a:t>Arrays</a:t>
            </a:r>
            <a:endParaRPr sz="12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715"/>
              </a:spcBef>
            </a:pPr>
            <a:endParaRPr sz="12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tabLst>
                <a:tab pos="572770" algn="l"/>
              </a:tabLst>
            </a:pPr>
            <a:r>
              <a:rPr dirty="0" sz="1700" spc="65" b="1">
                <a:latin typeface="Calibri"/>
                <a:cs typeface="Calibri"/>
              </a:rPr>
              <a:t>9.1</a:t>
            </a:r>
            <a:r>
              <a:rPr dirty="0" sz="1700" b="1">
                <a:latin typeface="Calibri"/>
                <a:cs typeface="Calibri"/>
              </a:rPr>
              <a:t>	</a:t>
            </a:r>
            <a:r>
              <a:rPr dirty="0" sz="1700" spc="180" b="1">
                <a:latin typeface="Calibri"/>
                <a:cs typeface="Calibri"/>
              </a:rPr>
              <a:t>Arrays</a:t>
            </a:r>
            <a:endParaRPr sz="17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430"/>
              </a:spcBef>
            </a:pPr>
            <a:endParaRPr sz="1700">
              <a:latin typeface="Calibri"/>
              <a:cs typeface="Calibri"/>
            </a:endParaRPr>
          </a:p>
          <a:p>
            <a:pPr marL="12700" marR="5080">
              <a:lnSpc>
                <a:spcPct val="100000"/>
              </a:lnSpc>
              <a:tabLst>
                <a:tab pos="2253615" algn="l"/>
              </a:tabLst>
            </a:pPr>
            <a:r>
              <a:rPr dirty="0" sz="1200">
                <a:latin typeface="Calibri"/>
                <a:cs typeface="Calibri"/>
              </a:rPr>
              <a:t>Arrays</a:t>
            </a:r>
            <a:r>
              <a:rPr dirty="0" sz="1200" spc="36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have</a:t>
            </a:r>
            <a:r>
              <a:rPr dirty="0" sz="1200" spc="36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a</a:t>
            </a:r>
            <a:r>
              <a:rPr dirty="0" sz="1200" spc="36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numerical</a:t>
            </a:r>
            <a:r>
              <a:rPr dirty="0" sz="1200" spc="365">
                <a:latin typeface="Calibri"/>
                <a:cs typeface="Calibri"/>
              </a:rPr>
              <a:t> </a:t>
            </a:r>
            <a:r>
              <a:rPr dirty="0" sz="1200" spc="-10">
                <a:latin typeface="Calibri"/>
                <a:cs typeface="Calibri"/>
              </a:rPr>
              <a:t>index.</a:t>
            </a:r>
            <a:r>
              <a:rPr dirty="0" sz="1200">
                <a:latin typeface="Calibri"/>
                <a:cs typeface="Calibri"/>
              </a:rPr>
              <a:t>	</a:t>
            </a:r>
            <a:r>
              <a:rPr dirty="0" sz="1200" spc="65">
                <a:latin typeface="Calibri"/>
                <a:cs typeface="Calibri"/>
              </a:rPr>
              <a:t>In</a:t>
            </a:r>
            <a:r>
              <a:rPr dirty="0" sz="1200" spc="33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most</a:t>
            </a:r>
            <a:r>
              <a:rPr dirty="0" sz="1200" spc="33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programming</a:t>
            </a:r>
            <a:r>
              <a:rPr dirty="0" sz="1200" spc="33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languages,</a:t>
            </a:r>
            <a:r>
              <a:rPr dirty="0" sz="1200" spc="38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this</a:t>
            </a:r>
            <a:r>
              <a:rPr dirty="0" sz="1200" spc="33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is</a:t>
            </a:r>
            <a:r>
              <a:rPr dirty="0" sz="1200" spc="33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addressed</a:t>
            </a:r>
            <a:r>
              <a:rPr dirty="0" sz="1200" spc="33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with</a:t>
            </a:r>
            <a:r>
              <a:rPr dirty="0" sz="1200" spc="330">
                <a:latin typeface="Calibri"/>
                <a:cs typeface="Calibri"/>
              </a:rPr>
              <a:t> </a:t>
            </a:r>
            <a:r>
              <a:rPr dirty="0" sz="1200" spc="-10">
                <a:latin typeface="Calibri"/>
                <a:cs typeface="Calibri"/>
              </a:rPr>
              <a:t>square brackets.</a:t>
            </a:r>
            <a:endParaRPr sz="12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1425"/>
              </a:spcBef>
            </a:pPr>
            <a:r>
              <a:rPr dirty="0" sz="1200">
                <a:latin typeface="Calibri"/>
                <a:cs typeface="Calibri"/>
              </a:rPr>
              <a:t>One</a:t>
            </a:r>
            <a:r>
              <a:rPr dirty="0" sz="1200" spc="40">
                <a:latin typeface="Calibri"/>
                <a:cs typeface="Calibri"/>
              </a:rPr>
              <a:t> </a:t>
            </a:r>
            <a:r>
              <a:rPr dirty="0" sz="1200" spc="-20">
                <a:latin typeface="Calibri"/>
                <a:cs typeface="Calibri"/>
              </a:rPr>
              <a:t>element</a:t>
            </a:r>
            <a:r>
              <a:rPr dirty="0" sz="1200" spc="4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is</a:t>
            </a:r>
            <a:r>
              <a:rPr dirty="0" sz="1200" spc="4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then</a:t>
            </a:r>
            <a:r>
              <a:rPr dirty="0" sz="1200" spc="45">
                <a:latin typeface="Calibri"/>
                <a:cs typeface="Calibri"/>
              </a:rPr>
              <a:t> </a:t>
            </a:r>
            <a:r>
              <a:rPr dirty="0" sz="1200" spc="-10">
                <a:latin typeface="Calibri"/>
                <a:cs typeface="Calibri"/>
              </a:rPr>
              <a:t>selected</a:t>
            </a:r>
            <a:r>
              <a:rPr dirty="0" sz="1200" spc="4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by</a:t>
            </a:r>
            <a:r>
              <a:rPr dirty="0" sz="1200" spc="4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addressing</a:t>
            </a:r>
            <a:r>
              <a:rPr dirty="0" sz="1200" spc="4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the</a:t>
            </a:r>
            <a:r>
              <a:rPr dirty="0" sz="1200" spc="4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array</a:t>
            </a:r>
            <a:r>
              <a:rPr dirty="0" sz="1200" spc="4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name</a:t>
            </a:r>
            <a:r>
              <a:rPr dirty="0" sz="1200" spc="4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together</a:t>
            </a:r>
            <a:r>
              <a:rPr dirty="0" sz="1200" spc="4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with</a:t>
            </a:r>
            <a:r>
              <a:rPr dirty="0" sz="1200" spc="4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the</a:t>
            </a:r>
            <a:r>
              <a:rPr dirty="0" sz="1200" spc="4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index</a:t>
            </a:r>
            <a:r>
              <a:rPr dirty="0" sz="1200" spc="4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in</a:t>
            </a:r>
            <a:r>
              <a:rPr dirty="0" sz="1200" spc="4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square</a:t>
            </a:r>
            <a:r>
              <a:rPr dirty="0" sz="1200" spc="45">
                <a:latin typeface="Calibri"/>
                <a:cs typeface="Calibri"/>
              </a:rPr>
              <a:t> </a:t>
            </a:r>
            <a:r>
              <a:rPr dirty="0" sz="1200" spc="-10">
                <a:latin typeface="Calibri"/>
                <a:cs typeface="Calibri"/>
              </a:rPr>
              <a:t>brackets:</a:t>
            </a:r>
            <a:endParaRPr sz="12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1425"/>
              </a:spcBef>
              <a:tabLst>
                <a:tab pos="3023235" algn="l"/>
                <a:tab pos="3373120" algn="l"/>
              </a:tabLst>
            </a:pPr>
            <a:r>
              <a:rPr dirty="0" sz="1200" spc="175">
                <a:latin typeface="Calibri"/>
                <a:cs typeface="Calibri"/>
              </a:rPr>
              <a:t>int</a:t>
            </a:r>
            <a:r>
              <a:rPr dirty="0" sz="1200" spc="35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myNumbers[]</a:t>
            </a:r>
            <a:r>
              <a:rPr dirty="0" sz="1200" spc="35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=</a:t>
            </a:r>
            <a:r>
              <a:rPr dirty="0" sz="1200" spc="355">
                <a:latin typeface="Calibri"/>
                <a:cs typeface="Calibri"/>
              </a:rPr>
              <a:t> </a:t>
            </a:r>
            <a:r>
              <a:rPr dirty="0" sz="1200" spc="135">
                <a:latin typeface="Calibri"/>
                <a:cs typeface="Calibri"/>
              </a:rPr>
              <a:t>{25,</a:t>
            </a:r>
            <a:r>
              <a:rPr dirty="0" sz="1200" spc="355">
                <a:latin typeface="Calibri"/>
                <a:cs typeface="Calibri"/>
              </a:rPr>
              <a:t> </a:t>
            </a:r>
            <a:r>
              <a:rPr dirty="0" sz="1200" spc="100">
                <a:latin typeface="Calibri"/>
                <a:cs typeface="Calibri"/>
              </a:rPr>
              <a:t>50,</a:t>
            </a:r>
            <a:r>
              <a:rPr dirty="0" sz="1200" spc="355">
                <a:latin typeface="Calibri"/>
                <a:cs typeface="Calibri"/>
              </a:rPr>
              <a:t> </a:t>
            </a:r>
            <a:r>
              <a:rPr dirty="0" sz="1200" spc="100">
                <a:latin typeface="Calibri"/>
                <a:cs typeface="Calibri"/>
              </a:rPr>
              <a:t>75,</a:t>
            </a:r>
            <a:r>
              <a:rPr dirty="0" sz="1200" spc="355">
                <a:latin typeface="Calibri"/>
                <a:cs typeface="Calibri"/>
              </a:rPr>
              <a:t> </a:t>
            </a:r>
            <a:r>
              <a:rPr dirty="0" sz="1200" spc="95">
                <a:latin typeface="Calibri"/>
                <a:cs typeface="Calibri"/>
              </a:rPr>
              <a:t>100};</a:t>
            </a:r>
            <a:r>
              <a:rPr dirty="0" sz="1200">
                <a:latin typeface="Calibri"/>
                <a:cs typeface="Calibri"/>
              </a:rPr>
              <a:t>	</a:t>
            </a:r>
            <a:r>
              <a:rPr dirty="0" sz="1200" spc="15">
                <a:latin typeface="Lucida Sans Unicode"/>
                <a:cs typeface="Lucida Sans Unicode"/>
              </a:rPr>
              <a:t>⇐</a:t>
            </a:r>
            <a:r>
              <a:rPr dirty="0" sz="1200">
                <a:latin typeface="Lucida Sans Unicode"/>
                <a:cs typeface="Lucida Sans Unicode"/>
              </a:rPr>
              <a:t>	</a:t>
            </a:r>
            <a:r>
              <a:rPr dirty="0" sz="1200">
                <a:latin typeface="Calibri"/>
                <a:cs typeface="Calibri"/>
              </a:rPr>
              <a:t>is</a:t>
            </a:r>
            <a:r>
              <a:rPr dirty="0" sz="1200" spc="13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declared</a:t>
            </a:r>
            <a:r>
              <a:rPr dirty="0" sz="1200" spc="13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with</a:t>
            </a:r>
            <a:r>
              <a:rPr dirty="0" sz="1200" spc="13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4</a:t>
            </a:r>
            <a:r>
              <a:rPr dirty="0" sz="1200" spc="135">
                <a:latin typeface="Calibri"/>
                <a:cs typeface="Calibri"/>
              </a:rPr>
              <a:t> </a:t>
            </a:r>
            <a:r>
              <a:rPr dirty="0" sz="1200" spc="-10">
                <a:latin typeface="Calibri"/>
                <a:cs typeface="Calibri"/>
              </a:rPr>
              <a:t>elements.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3" name="object 3" descr=""/>
          <p:cNvSpPr txBox="1"/>
          <p:nvPr/>
        </p:nvSpPr>
        <p:spPr>
          <a:xfrm>
            <a:off x="668858" y="2858463"/>
            <a:ext cx="164465" cy="1740535"/>
          </a:xfrm>
          <a:prstGeom prst="rect">
            <a:avLst/>
          </a:prstGeom>
        </p:spPr>
        <p:txBody>
          <a:bodyPr wrap="square" lIns="0" tIns="11430" rIns="0" bIns="0" rtlCol="0" vert="horz">
            <a:spAutoFit/>
          </a:bodyPr>
          <a:lstStyle/>
          <a:p>
            <a:pPr algn="r" marR="5080">
              <a:lnSpc>
                <a:spcPct val="100000"/>
              </a:lnSpc>
              <a:spcBef>
                <a:spcPts val="90"/>
              </a:spcBef>
            </a:pPr>
            <a:r>
              <a:rPr dirty="0" sz="1100" spc="-50">
                <a:latin typeface="Calibri"/>
                <a:cs typeface="Calibri"/>
              </a:rPr>
              <a:t>1</a:t>
            </a:r>
            <a:endParaRPr sz="1100">
              <a:latin typeface="Calibri"/>
              <a:cs typeface="Calibri"/>
            </a:endParaRPr>
          </a:p>
          <a:p>
            <a:pPr algn="r" marR="5080">
              <a:lnSpc>
                <a:spcPct val="100000"/>
              </a:lnSpc>
              <a:spcBef>
                <a:spcPts val="35"/>
              </a:spcBef>
            </a:pPr>
            <a:r>
              <a:rPr dirty="0" sz="1100" spc="-50">
                <a:latin typeface="Calibri"/>
                <a:cs typeface="Calibri"/>
              </a:rPr>
              <a:t>2</a:t>
            </a:r>
            <a:endParaRPr sz="1100">
              <a:latin typeface="Calibri"/>
              <a:cs typeface="Calibri"/>
            </a:endParaRPr>
          </a:p>
          <a:p>
            <a:pPr algn="r" marR="5080">
              <a:lnSpc>
                <a:spcPct val="100000"/>
              </a:lnSpc>
              <a:spcBef>
                <a:spcPts val="35"/>
              </a:spcBef>
            </a:pPr>
            <a:r>
              <a:rPr dirty="0" sz="1100" spc="-50">
                <a:latin typeface="Calibri"/>
                <a:cs typeface="Calibri"/>
              </a:rPr>
              <a:t>3</a:t>
            </a:r>
            <a:endParaRPr sz="1100">
              <a:latin typeface="Calibri"/>
              <a:cs typeface="Calibri"/>
            </a:endParaRPr>
          </a:p>
          <a:p>
            <a:pPr algn="r" marR="5080">
              <a:lnSpc>
                <a:spcPct val="100000"/>
              </a:lnSpc>
              <a:spcBef>
                <a:spcPts val="35"/>
              </a:spcBef>
            </a:pPr>
            <a:r>
              <a:rPr dirty="0" sz="1100" spc="-50">
                <a:latin typeface="Calibri"/>
                <a:cs typeface="Calibri"/>
              </a:rPr>
              <a:t>4</a:t>
            </a:r>
            <a:endParaRPr sz="1100">
              <a:latin typeface="Calibri"/>
              <a:cs typeface="Calibri"/>
            </a:endParaRPr>
          </a:p>
          <a:p>
            <a:pPr algn="r" marR="5080">
              <a:lnSpc>
                <a:spcPct val="100000"/>
              </a:lnSpc>
              <a:spcBef>
                <a:spcPts val="35"/>
              </a:spcBef>
            </a:pPr>
            <a:r>
              <a:rPr dirty="0" sz="1100" spc="-50">
                <a:latin typeface="Calibri"/>
                <a:cs typeface="Calibri"/>
              </a:rPr>
              <a:t>5</a:t>
            </a:r>
            <a:endParaRPr sz="1100">
              <a:latin typeface="Calibri"/>
              <a:cs typeface="Calibri"/>
            </a:endParaRPr>
          </a:p>
          <a:p>
            <a:pPr algn="r" marR="5080">
              <a:lnSpc>
                <a:spcPct val="100000"/>
              </a:lnSpc>
              <a:spcBef>
                <a:spcPts val="35"/>
              </a:spcBef>
            </a:pPr>
            <a:r>
              <a:rPr dirty="0" sz="1100" spc="-50">
                <a:latin typeface="Calibri"/>
                <a:cs typeface="Calibri"/>
              </a:rPr>
              <a:t>6</a:t>
            </a:r>
            <a:endParaRPr sz="1100">
              <a:latin typeface="Calibri"/>
              <a:cs typeface="Calibri"/>
            </a:endParaRPr>
          </a:p>
          <a:p>
            <a:pPr algn="r" marR="5080">
              <a:lnSpc>
                <a:spcPct val="100000"/>
              </a:lnSpc>
              <a:spcBef>
                <a:spcPts val="35"/>
              </a:spcBef>
            </a:pPr>
            <a:r>
              <a:rPr dirty="0" sz="1100" spc="-50">
                <a:latin typeface="Calibri"/>
                <a:cs typeface="Calibri"/>
              </a:rPr>
              <a:t>7</a:t>
            </a:r>
            <a:endParaRPr sz="1100">
              <a:latin typeface="Calibri"/>
              <a:cs typeface="Calibri"/>
            </a:endParaRPr>
          </a:p>
          <a:p>
            <a:pPr algn="r" marR="5080">
              <a:lnSpc>
                <a:spcPct val="100000"/>
              </a:lnSpc>
              <a:spcBef>
                <a:spcPts val="35"/>
              </a:spcBef>
            </a:pPr>
            <a:r>
              <a:rPr dirty="0" sz="1100" spc="-50">
                <a:latin typeface="Calibri"/>
                <a:cs typeface="Calibri"/>
              </a:rPr>
              <a:t>8</a:t>
            </a:r>
            <a:endParaRPr sz="1100">
              <a:latin typeface="Calibri"/>
              <a:cs typeface="Calibri"/>
            </a:endParaRPr>
          </a:p>
          <a:p>
            <a:pPr algn="r" marR="5080">
              <a:lnSpc>
                <a:spcPct val="100000"/>
              </a:lnSpc>
              <a:spcBef>
                <a:spcPts val="35"/>
              </a:spcBef>
            </a:pPr>
            <a:r>
              <a:rPr dirty="0" sz="1100" spc="-50">
                <a:latin typeface="Calibri"/>
                <a:cs typeface="Calibri"/>
              </a:rPr>
              <a:t>9</a:t>
            </a:r>
            <a:endParaRPr sz="1100">
              <a:latin typeface="Calibri"/>
              <a:cs typeface="Calibri"/>
            </a:endParaRPr>
          </a:p>
          <a:p>
            <a:pPr algn="r" marR="5080">
              <a:lnSpc>
                <a:spcPct val="100000"/>
              </a:lnSpc>
              <a:spcBef>
                <a:spcPts val="35"/>
              </a:spcBef>
            </a:pPr>
            <a:r>
              <a:rPr dirty="0" sz="1100" spc="-25">
                <a:latin typeface="Calibri"/>
                <a:cs typeface="Calibri"/>
              </a:rPr>
              <a:t>10</a:t>
            </a:r>
            <a:endParaRPr sz="1100">
              <a:latin typeface="Calibri"/>
              <a:cs typeface="Calibri"/>
            </a:endParaRPr>
          </a:p>
        </p:txBody>
      </p:sp>
      <p:sp>
        <p:nvSpPr>
          <p:cNvPr id="4" name="object 4" descr=""/>
          <p:cNvSpPr txBox="1"/>
          <p:nvPr/>
        </p:nvSpPr>
        <p:spPr>
          <a:xfrm>
            <a:off x="906144" y="2848762"/>
            <a:ext cx="3681095" cy="1802130"/>
          </a:xfrm>
          <a:prstGeom prst="rect">
            <a:avLst/>
          </a:prstGeom>
          <a:solidFill>
            <a:srgbClr val="F2F2F2"/>
          </a:solidFill>
          <a:ln w="5054">
            <a:solidFill>
              <a:srgbClr val="000000"/>
            </a:solidFill>
          </a:ln>
        </p:spPr>
        <p:txBody>
          <a:bodyPr wrap="square" lIns="0" tIns="20955" rIns="0" bIns="0" rtlCol="0" vert="horz">
            <a:spAutoFit/>
          </a:bodyPr>
          <a:lstStyle/>
          <a:p>
            <a:pPr marL="15240">
              <a:lnSpc>
                <a:spcPct val="100000"/>
              </a:lnSpc>
              <a:spcBef>
                <a:spcPts val="165"/>
              </a:spcBef>
            </a:pPr>
            <a:r>
              <a:rPr dirty="0" sz="1100" spc="175" b="1">
                <a:solidFill>
                  <a:srgbClr val="00AEEF"/>
                </a:solidFill>
                <a:latin typeface="Calibri"/>
                <a:cs typeface="Calibri"/>
              </a:rPr>
              <a:t>#include</a:t>
            </a:r>
            <a:r>
              <a:rPr dirty="0" sz="1100" spc="380" b="1">
                <a:solidFill>
                  <a:srgbClr val="00AEEF"/>
                </a:solidFill>
                <a:latin typeface="Calibri"/>
                <a:cs typeface="Calibri"/>
              </a:rPr>
              <a:t> </a:t>
            </a:r>
            <a:r>
              <a:rPr dirty="0" sz="1100" spc="195" i="1">
                <a:latin typeface="Calibri"/>
                <a:cs typeface="Calibri"/>
              </a:rPr>
              <a:t>&lt;</a:t>
            </a:r>
            <a:r>
              <a:rPr dirty="0" sz="1100" spc="195">
                <a:latin typeface="Calibri"/>
                <a:cs typeface="Calibri"/>
              </a:rPr>
              <a:t>s</a:t>
            </a:r>
            <a:r>
              <a:rPr dirty="0" sz="1100" spc="-85">
                <a:latin typeface="Calibri"/>
                <a:cs typeface="Calibri"/>
              </a:rPr>
              <a:t> </a:t>
            </a:r>
            <a:r>
              <a:rPr dirty="0" sz="1100" spc="55">
                <a:latin typeface="Calibri"/>
                <a:cs typeface="Calibri"/>
              </a:rPr>
              <a:t>t</a:t>
            </a:r>
            <a:r>
              <a:rPr dirty="0" sz="1100" spc="-85">
                <a:latin typeface="Calibri"/>
                <a:cs typeface="Calibri"/>
              </a:rPr>
              <a:t> </a:t>
            </a:r>
            <a:r>
              <a:rPr dirty="0" sz="1100">
                <a:latin typeface="Calibri"/>
                <a:cs typeface="Calibri"/>
              </a:rPr>
              <a:t>d</a:t>
            </a:r>
            <a:r>
              <a:rPr dirty="0" sz="1100" spc="-85">
                <a:latin typeface="Calibri"/>
                <a:cs typeface="Calibri"/>
              </a:rPr>
              <a:t> </a:t>
            </a:r>
            <a:r>
              <a:rPr dirty="0" sz="1100" spc="50">
                <a:latin typeface="Calibri"/>
                <a:cs typeface="Calibri"/>
              </a:rPr>
              <a:t>i</a:t>
            </a:r>
            <a:r>
              <a:rPr dirty="0" sz="1100" spc="-85">
                <a:latin typeface="Calibri"/>
                <a:cs typeface="Calibri"/>
              </a:rPr>
              <a:t> </a:t>
            </a:r>
            <a:r>
              <a:rPr dirty="0" sz="1100">
                <a:latin typeface="Calibri"/>
                <a:cs typeface="Calibri"/>
              </a:rPr>
              <a:t>o</a:t>
            </a:r>
            <a:r>
              <a:rPr dirty="0" sz="1100" spc="100">
                <a:latin typeface="Calibri"/>
                <a:cs typeface="Calibri"/>
              </a:rPr>
              <a:t> </a:t>
            </a:r>
            <a:r>
              <a:rPr dirty="0" sz="1100">
                <a:latin typeface="Calibri"/>
                <a:cs typeface="Calibri"/>
              </a:rPr>
              <a:t>.</a:t>
            </a:r>
            <a:r>
              <a:rPr dirty="0" sz="1100" spc="-55">
                <a:latin typeface="Calibri"/>
                <a:cs typeface="Calibri"/>
              </a:rPr>
              <a:t> </a:t>
            </a:r>
            <a:r>
              <a:rPr dirty="0" sz="1100" spc="105">
                <a:latin typeface="Calibri"/>
                <a:cs typeface="Calibri"/>
              </a:rPr>
              <a:t>h</a:t>
            </a:r>
            <a:r>
              <a:rPr dirty="0" sz="1100" spc="105" i="1">
                <a:latin typeface="Calibri"/>
                <a:cs typeface="Calibri"/>
              </a:rPr>
              <a:t>&gt;</a:t>
            </a:r>
            <a:endParaRPr sz="11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45"/>
              </a:spcBef>
            </a:pPr>
            <a:endParaRPr sz="1100">
              <a:latin typeface="Calibri"/>
              <a:cs typeface="Calibri"/>
            </a:endParaRPr>
          </a:p>
          <a:p>
            <a:pPr marL="53975">
              <a:lnSpc>
                <a:spcPct val="100000"/>
              </a:lnSpc>
              <a:spcBef>
                <a:spcPts val="5"/>
              </a:spcBef>
            </a:pPr>
            <a:r>
              <a:rPr dirty="0" sz="1100" spc="160" b="1">
                <a:solidFill>
                  <a:srgbClr val="00AEEF"/>
                </a:solidFill>
                <a:latin typeface="Calibri"/>
                <a:cs typeface="Calibri"/>
              </a:rPr>
              <a:t>int</a:t>
            </a:r>
            <a:r>
              <a:rPr dirty="0" sz="1100" spc="160" b="1">
                <a:solidFill>
                  <a:srgbClr val="00AEEF"/>
                </a:solidFill>
                <a:latin typeface="Calibri"/>
                <a:cs typeface="Calibri"/>
              </a:rPr>
              <a:t>  </a:t>
            </a:r>
            <a:r>
              <a:rPr dirty="0" sz="1100" spc="65">
                <a:solidFill>
                  <a:srgbClr val="007F00"/>
                </a:solidFill>
                <a:latin typeface="Calibri"/>
                <a:cs typeface="Calibri"/>
              </a:rPr>
              <a:t>main</a:t>
            </a:r>
            <a:r>
              <a:rPr dirty="0" sz="1100" spc="-40">
                <a:solidFill>
                  <a:srgbClr val="007F00"/>
                </a:solidFill>
                <a:latin typeface="Calibri"/>
                <a:cs typeface="Calibri"/>
              </a:rPr>
              <a:t> </a:t>
            </a:r>
            <a:r>
              <a:rPr dirty="0" sz="1100" spc="155">
                <a:latin typeface="Calibri"/>
                <a:cs typeface="Calibri"/>
              </a:rPr>
              <a:t>()</a:t>
            </a:r>
            <a:r>
              <a:rPr dirty="0" sz="1100" spc="185">
                <a:latin typeface="Calibri"/>
                <a:cs typeface="Calibri"/>
              </a:rPr>
              <a:t>  </a:t>
            </a:r>
            <a:r>
              <a:rPr dirty="0" sz="1100" spc="130">
                <a:latin typeface="Lucida Sans Unicode"/>
                <a:cs typeface="Lucida Sans Unicode"/>
              </a:rPr>
              <a:t>{</a:t>
            </a:r>
            <a:endParaRPr sz="1100">
              <a:latin typeface="Lucida Sans Unicode"/>
              <a:cs typeface="Lucida Sans Unicode"/>
            </a:endParaRPr>
          </a:p>
          <a:p>
            <a:pPr marL="220345">
              <a:lnSpc>
                <a:spcPct val="100000"/>
              </a:lnSpc>
              <a:spcBef>
                <a:spcPts val="35"/>
              </a:spcBef>
            </a:pPr>
            <a:r>
              <a:rPr dirty="0" sz="1100" spc="160" b="1">
                <a:solidFill>
                  <a:srgbClr val="00AEEF"/>
                </a:solidFill>
                <a:latin typeface="Calibri"/>
                <a:cs typeface="Calibri"/>
              </a:rPr>
              <a:t>int</a:t>
            </a:r>
            <a:r>
              <a:rPr dirty="0" sz="1100" spc="145" b="1">
                <a:solidFill>
                  <a:srgbClr val="00AEEF"/>
                </a:solidFill>
                <a:latin typeface="Calibri"/>
                <a:cs typeface="Calibri"/>
              </a:rPr>
              <a:t>  </a:t>
            </a:r>
            <a:r>
              <a:rPr dirty="0" sz="1100" spc="20">
                <a:solidFill>
                  <a:srgbClr val="007F00"/>
                </a:solidFill>
                <a:latin typeface="Calibri"/>
                <a:cs typeface="Calibri"/>
              </a:rPr>
              <a:t>myNumbers</a:t>
            </a:r>
            <a:r>
              <a:rPr dirty="0" sz="1100" spc="5">
                <a:solidFill>
                  <a:srgbClr val="007F00"/>
                </a:solidFill>
                <a:latin typeface="Calibri"/>
                <a:cs typeface="Calibri"/>
              </a:rPr>
              <a:t> </a:t>
            </a:r>
            <a:r>
              <a:rPr dirty="0" sz="1100" spc="10">
                <a:latin typeface="Calibri"/>
                <a:cs typeface="Calibri"/>
              </a:rPr>
              <a:t>[</a:t>
            </a:r>
            <a:r>
              <a:rPr dirty="0" sz="1100" spc="-10">
                <a:latin typeface="Calibri"/>
                <a:cs typeface="Calibri"/>
              </a:rPr>
              <a:t> </a:t>
            </a:r>
            <a:r>
              <a:rPr dirty="0" sz="1100" spc="20">
                <a:latin typeface="Calibri"/>
                <a:cs typeface="Calibri"/>
              </a:rPr>
              <a:t>]</a:t>
            </a:r>
            <a:r>
              <a:rPr dirty="0" sz="1100" spc="155">
                <a:latin typeface="Calibri"/>
                <a:cs typeface="Calibri"/>
              </a:rPr>
              <a:t>  </a:t>
            </a:r>
            <a:r>
              <a:rPr dirty="0" sz="1100" spc="295">
                <a:latin typeface="Calibri"/>
                <a:cs typeface="Calibri"/>
              </a:rPr>
              <a:t>=</a:t>
            </a:r>
            <a:r>
              <a:rPr dirty="0" sz="1100" spc="445">
                <a:latin typeface="Calibri"/>
                <a:cs typeface="Calibri"/>
              </a:rPr>
              <a:t> </a:t>
            </a:r>
            <a:r>
              <a:rPr dirty="0" sz="1100" spc="180">
                <a:latin typeface="Lucida Sans Unicode"/>
                <a:cs typeface="Lucida Sans Unicode"/>
              </a:rPr>
              <a:t>{</a:t>
            </a:r>
            <a:r>
              <a:rPr dirty="0" sz="1100" spc="-229">
                <a:latin typeface="Lucida Sans Unicode"/>
                <a:cs typeface="Lucida Sans Unicode"/>
              </a:rPr>
              <a:t> </a:t>
            </a:r>
            <a:r>
              <a:rPr dirty="0" sz="1100" spc="20">
                <a:latin typeface="Calibri"/>
                <a:cs typeface="Calibri"/>
              </a:rPr>
              <a:t>25</a:t>
            </a:r>
            <a:r>
              <a:rPr dirty="0" sz="1100" spc="-20">
                <a:latin typeface="Calibri"/>
                <a:cs typeface="Calibri"/>
              </a:rPr>
              <a:t> </a:t>
            </a:r>
            <a:r>
              <a:rPr dirty="0" sz="1100" spc="20">
                <a:latin typeface="Calibri"/>
                <a:cs typeface="Calibri"/>
              </a:rPr>
              <a:t>,</a:t>
            </a:r>
            <a:r>
              <a:rPr dirty="0" sz="1100" spc="204">
                <a:latin typeface="Calibri"/>
                <a:cs typeface="Calibri"/>
              </a:rPr>
              <a:t>  </a:t>
            </a:r>
            <a:r>
              <a:rPr dirty="0" sz="1100" spc="20">
                <a:latin typeface="Calibri"/>
                <a:cs typeface="Calibri"/>
              </a:rPr>
              <a:t>50</a:t>
            </a:r>
            <a:r>
              <a:rPr dirty="0" sz="1100" spc="-20">
                <a:latin typeface="Calibri"/>
                <a:cs typeface="Calibri"/>
              </a:rPr>
              <a:t> </a:t>
            </a:r>
            <a:r>
              <a:rPr dirty="0" sz="1100" spc="20">
                <a:latin typeface="Calibri"/>
                <a:cs typeface="Calibri"/>
              </a:rPr>
              <a:t>,</a:t>
            </a:r>
            <a:r>
              <a:rPr dirty="0" sz="1100" spc="200">
                <a:latin typeface="Calibri"/>
                <a:cs typeface="Calibri"/>
              </a:rPr>
              <a:t>  </a:t>
            </a:r>
            <a:r>
              <a:rPr dirty="0" sz="1100" spc="20">
                <a:latin typeface="Calibri"/>
                <a:cs typeface="Calibri"/>
              </a:rPr>
              <a:t>75</a:t>
            </a:r>
            <a:r>
              <a:rPr dirty="0" sz="1100" spc="-10">
                <a:latin typeface="Calibri"/>
                <a:cs typeface="Calibri"/>
              </a:rPr>
              <a:t> </a:t>
            </a:r>
            <a:r>
              <a:rPr dirty="0" sz="1100" spc="20">
                <a:latin typeface="Calibri"/>
                <a:cs typeface="Calibri"/>
              </a:rPr>
              <a:t>,</a:t>
            </a:r>
            <a:r>
              <a:rPr dirty="0" sz="1100" spc="210">
                <a:latin typeface="Calibri"/>
                <a:cs typeface="Calibri"/>
              </a:rPr>
              <a:t>  </a:t>
            </a:r>
            <a:r>
              <a:rPr dirty="0" sz="1100" spc="60">
                <a:latin typeface="Calibri"/>
                <a:cs typeface="Calibri"/>
              </a:rPr>
              <a:t>100</a:t>
            </a:r>
            <a:r>
              <a:rPr dirty="0" sz="1100" spc="-110">
                <a:latin typeface="Calibri"/>
                <a:cs typeface="Calibri"/>
              </a:rPr>
              <a:t> </a:t>
            </a:r>
            <a:r>
              <a:rPr dirty="0" sz="1100" spc="130">
                <a:latin typeface="Lucida Sans Unicode"/>
                <a:cs typeface="Lucida Sans Unicode"/>
              </a:rPr>
              <a:t>}</a:t>
            </a:r>
            <a:r>
              <a:rPr dirty="0" sz="1100" spc="130">
                <a:latin typeface="Calibri"/>
                <a:cs typeface="Calibri"/>
              </a:rPr>
              <a:t>;</a:t>
            </a:r>
            <a:endParaRPr sz="1100">
              <a:latin typeface="Calibri"/>
              <a:cs typeface="Calibri"/>
            </a:endParaRPr>
          </a:p>
          <a:p>
            <a:pPr marL="208279" indent="7620">
              <a:lnSpc>
                <a:spcPct val="102699"/>
              </a:lnSpc>
            </a:pPr>
            <a:r>
              <a:rPr dirty="0" sz="1100" spc="150">
                <a:solidFill>
                  <a:srgbClr val="FF7F00"/>
                </a:solidFill>
                <a:latin typeface="Calibri"/>
                <a:cs typeface="Calibri"/>
              </a:rPr>
              <a:t>//</a:t>
            </a:r>
            <a:r>
              <a:rPr dirty="0" sz="1100" spc="140">
                <a:solidFill>
                  <a:srgbClr val="FF7F00"/>
                </a:solidFill>
                <a:latin typeface="Calibri"/>
                <a:cs typeface="Calibri"/>
              </a:rPr>
              <a:t>  </a:t>
            </a:r>
            <a:r>
              <a:rPr dirty="0" sz="1100" spc="125">
                <a:solidFill>
                  <a:srgbClr val="FF7F00"/>
                </a:solidFill>
                <a:latin typeface="Calibri"/>
                <a:cs typeface="Calibri"/>
              </a:rPr>
              <a:t>Es</a:t>
            </a:r>
            <a:r>
              <a:rPr dirty="0" sz="1100" spc="135">
                <a:solidFill>
                  <a:srgbClr val="FF7F00"/>
                </a:solidFill>
                <a:latin typeface="Calibri"/>
                <a:cs typeface="Calibri"/>
              </a:rPr>
              <a:t>  </a:t>
            </a:r>
            <a:r>
              <a:rPr dirty="0" sz="1100" spc="55">
                <a:solidFill>
                  <a:srgbClr val="FF7F00"/>
                </a:solidFill>
                <a:latin typeface="Calibri"/>
                <a:cs typeface="Calibri"/>
              </a:rPr>
              <a:t>wurden</a:t>
            </a:r>
            <a:r>
              <a:rPr dirty="0" sz="1100" spc="150">
                <a:solidFill>
                  <a:srgbClr val="FF7F00"/>
                </a:solidFill>
                <a:latin typeface="Calibri"/>
                <a:cs typeface="Calibri"/>
              </a:rPr>
              <a:t>  </a:t>
            </a:r>
            <a:r>
              <a:rPr dirty="0" sz="1100" spc="85">
                <a:solidFill>
                  <a:srgbClr val="FF7F00"/>
                </a:solidFill>
                <a:latin typeface="Calibri"/>
                <a:cs typeface="Calibri"/>
              </a:rPr>
              <a:t>nur</a:t>
            </a:r>
            <a:r>
              <a:rPr dirty="0" sz="1100" spc="150">
                <a:solidFill>
                  <a:srgbClr val="FF7F00"/>
                </a:solidFill>
                <a:latin typeface="Calibri"/>
                <a:cs typeface="Calibri"/>
              </a:rPr>
              <a:t>  </a:t>
            </a:r>
            <a:r>
              <a:rPr dirty="0" sz="1100">
                <a:solidFill>
                  <a:srgbClr val="FF7F00"/>
                </a:solidFill>
                <a:latin typeface="Calibri"/>
                <a:cs typeface="Calibri"/>
              </a:rPr>
              <a:t>4</a:t>
            </a:r>
            <a:r>
              <a:rPr dirty="0" sz="1100" spc="155">
                <a:solidFill>
                  <a:srgbClr val="FF7F00"/>
                </a:solidFill>
                <a:latin typeface="Calibri"/>
                <a:cs typeface="Calibri"/>
              </a:rPr>
              <a:t>  </a:t>
            </a:r>
            <a:r>
              <a:rPr dirty="0" sz="1100" spc="95">
                <a:solidFill>
                  <a:srgbClr val="FF7F00"/>
                </a:solidFill>
                <a:latin typeface="Calibri"/>
                <a:cs typeface="Calibri"/>
              </a:rPr>
              <a:t>Elemente</a:t>
            </a:r>
            <a:r>
              <a:rPr dirty="0" sz="1100" spc="250">
                <a:solidFill>
                  <a:srgbClr val="FF7F00"/>
                </a:solidFill>
                <a:latin typeface="Calibri"/>
                <a:cs typeface="Calibri"/>
              </a:rPr>
              <a:t>  </a:t>
            </a:r>
            <a:r>
              <a:rPr dirty="0" sz="1100" spc="50">
                <a:solidFill>
                  <a:srgbClr val="FF7F00"/>
                </a:solidFill>
                <a:latin typeface="Calibri"/>
                <a:cs typeface="Calibri"/>
              </a:rPr>
              <a:t>i</a:t>
            </a:r>
            <a:r>
              <a:rPr dirty="0" sz="1100" spc="-5">
                <a:solidFill>
                  <a:srgbClr val="FF7F00"/>
                </a:solidFill>
                <a:latin typeface="Calibri"/>
                <a:cs typeface="Calibri"/>
              </a:rPr>
              <a:t> </a:t>
            </a:r>
            <a:r>
              <a:rPr dirty="0" sz="1100">
                <a:solidFill>
                  <a:srgbClr val="FF7F00"/>
                </a:solidFill>
                <a:latin typeface="Calibri"/>
                <a:cs typeface="Calibri"/>
              </a:rPr>
              <a:t>n</a:t>
            </a:r>
            <a:r>
              <a:rPr dirty="0" sz="1100" spc="-5">
                <a:solidFill>
                  <a:srgbClr val="FF7F00"/>
                </a:solidFill>
                <a:latin typeface="Calibri"/>
                <a:cs typeface="Calibri"/>
              </a:rPr>
              <a:t> </a:t>
            </a:r>
            <a:r>
              <a:rPr dirty="0" sz="1100" spc="50">
                <a:solidFill>
                  <a:srgbClr val="FF7F00"/>
                </a:solidFill>
                <a:latin typeface="Calibri"/>
                <a:cs typeface="Calibri"/>
              </a:rPr>
              <a:t>i</a:t>
            </a:r>
            <a:r>
              <a:rPr dirty="0" sz="1100" spc="-10">
                <a:solidFill>
                  <a:srgbClr val="FF7F00"/>
                </a:solidFill>
                <a:latin typeface="Calibri"/>
                <a:cs typeface="Calibri"/>
              </a:rPr>
              <a:t> </a:t>
            </a:r>
            <a:r>
              <a:rPr dirty="0" sz="1100" spc="55">
                <a:solidFill>
                  <a:srgbClr val="FF7F00"/>
                </a:solidFill>
                <a:latin typeface="Calibri"/>
                <a:cs typeface="Calibri"/>
              </a:rPr>
              <a:t>t</a:t>
            </a:r>
            <a:r>
              <a:rPr dirty="0" sz="1100" spc="-5">
                <a:solidFill>
                  <a:srgbClr val="FF7F00"/>
                </a:solidFill>
                <a:latin typeface="Calibri"/>
                <a:cs typeface="Calibri"/>
              </a:rPr>
              <a:t> </a:t>
            </a:r>
            <a:r>
              <a:rPr dirty="0" sz="1100" spc="50">
                <a:solidFill>
                  <a:srgbClr val="FF7F00"/>
                </a:solidFill>
                <a:latin typeface="Calibri"/>
                <a:cs typeface="Calibri"/>
              </a:rPr>
              <a:t>i</a:t>
            </a:r>
            <a:r>
              <a:rPr dirty="0" sz="1100" spc="-5">
                <a:solidFill>
                  <a:srgbClr val="FF7F00"/>
                </a:solidFill>
                <a:latin typeface="Calibri"/>
                <a:cs typeface="Calibri"/>
              </a:rPr>
              <a:t> </a:t>
            </a:r>
            <a:r>
              <a:rPr dirty="0" sz="1100">
                <a:solidFill>
                  <a:srgbClr val="FF7F00"/>
                </a:solidFill>
                <a:latin typeface="Calibri"/>
                <a:cs typeface="Calibri"/>
              </a:rPr>
              <a:t>a</a:t>
            </a:r>
            <a:r>
              <a:rPr dirty="0" sz="1100" spc="-10">
                <a:solidFill>
                  <a:srgbClr val="FF7F00"/>
                </a:solidFill>
                <a:latin typeface="Calibri"/>
                <a:cs typeface="Calibri"/>
              </a:rPr>
              <a:t> </a:t>
            </a:r>
            <a:r>
              <a:rPr dirty="0" sz="1100" spc="50">
                <a:solidFill>
                  <a:srgbClr val="FF7F00"/>
                </a:solidFill>
                <a:latin typeface="Calibri"/>
                <a:cs typeface="Calibri"/>
              </a:rPr>
              <a:t>l</a:t>
            </a:r>
            <a:r>
              <a:rPr dirty="0" sz="1100" spc="-5">
                <a:solidFill>
                  <a:srgbClr val="FF7F00"/>
                </a:solidFill>
                <a:latin typeface="Calibri"/>
                <a:cs typeface="Calibri"/>
              </a:rPr>
              <a:t> </a:t>
            </a:r>
            <a:r>
              <a:rPr dirty="0" sz="1100" spc="50">
                <a:solidFill>
                  <a:srgbClr val="FF7F00"/>
                </a:solidFill>
                <a:latin typeface="Calibri"/>
                <a:cs typeface="Calibri"/>
              </a:rPr>
              <a:t>i</a:t>
            </a:r>
            <a:r>
              <a:rPr dirty="0" sz="1100" spc="-10">
                <a:solidFill>
                  <a:srgbClr val="FF7F00"/>
                </a:solidFill>
                <a:latin typeface="Calibri"/>
                <a:cs typeface="Calibri"/>
              </a:rPr>
              <a:t> </a:t>
            </a:r>
            <a:r>
              <a:rPr dirty="0" sz="1100">
                <a:solidFill>
                  <a:srgbClr val="FF7F00"/>
                </a:solidFill>
                <a:latin typeface="Calibri"/>
                <a:cs typeface="Calibri"/>
              </a:rPr>
              <a:t>s</a:t>
            </a:r>
            <a:r>
              <a:rPr dirty="0" sz="1100" spc="-5">
                <a:solidFill>
                  <a:srgbClr val="FF7F00"/>
                </a:solidFill>
                <a:latin typeface="Calibri"/>
                <a:cs typeface="Calibri"/>
              </a:rPr>
              <a:t> </a:t>
            </a:r>
            <a:r>
              <a:rPr dirty="0" sz="1100" spc="50">
                <a:solidFill>
                  <a:srgbClr val="FF7F00"/>
                </a:solidFill>
                <a:latin typeface="Calibri"/>
                <a:cs typeface="Calibri"/>
              </a:rPr>
              <a:t>i</a:t>
            </a:r>
            <a:r>
              <a:rPr dirty="0" sz="1100" spc="-5">
                <a:solidFill>
                  <a:srgbClr val="FF7F00"/>
                </a:solidFill>
                <a:latin typeface="Calibri"/>
                <a:cs typeface="Calibri"/>
              </a:rPr>
              <a:t> </a:t>
            </a:r>
            <a:r>
              <a:rPr dirty="0" sz="1100" spc="-70">
                <a:solidFill>
                  <a:srgbClr val="FF7F00"/>
                </a:solidFill>
                <a:latin typeface="Calibri"/>
                <a:cs typeface="Calibri"/>
              </a:rPr>
              <a:t>e</a:t>
            </a:r>
            <a:r>
              <a:rPr dirty="0" sz="1100" spc="-10">
                <a:solidFill>
                  <a:srgbClr val="FF7F00"/>
                </a:solidFill>
                <a:latin typeface="Calibri"/>
                <a:cs typeface="Calibri"/>
              </a:rPr>
              <a:t> </a:t>
            </a:r>
            <a:r>
              <a:rPr dirty="0" sz="1100">
                <a:solidFill>
                  <a:srgbClr val="FF7F00"/>
                </a:solidFill>
                <a:latin typeface="Calibri"/>
                <a:cs typeface="Calibri"/>
              </a:rPr>
              <a:t>r</a:t>
            </a:r>
            <a:r>
              <a:rPr dirty="0" sz="1100" spc="-5">
                <a:solidFill>
                  <a:srgbClr val="FF7F00"/>
                </a:solidFill>
                <a:latin typeface="Calibri"/>
                <a:cs typeface="Calibri"/>
              </a:rPr>
              <a:t> </a:t>
            </a:r>
            <a:r>
              <a:rPr dirty="0" sz="1100" spc="55">
                <a:solidFill>
                  <a:srgbClr val="FF7F00"/>
                </a:solidFill>
                <a:latin typeface="Calibri"/>
                <a:cs typeface="Calibri"/>
              </a:rPr>
              <a:t>t</a:t>
            </a:r>
            <a:r>
              <a:rPr dirty="0" sz="1100" spc="170">
                <a:solidFill>
                  <a:srgbClr val="FF7F00"/>
                </a:solidFill>
                <a:latin typeface="Calibri"/>
                <a:cs typeface="Calibri"/>
              </a:rPr>
              <a:t> </a:t>
            </a:r>
            <a:r>
              <a:rPr dirty="0" sz="1100" spc="-50">
                <a:solidFill>
                  <a:srgbClr val="FF7F00"/>
                </a:solidFill>
                <a:latin typeface="Calibri"/>
                <a:cs typeface="Calibri"/>
              </a:rPr>
              <a:t>.</a:t>
            </a:r>
            <a:r>
              <a:rPr dirty="0" sz="1100">
                <a:solidFill>
                  <a:srgbClr val="FF7F00"/>
                </a:solidFill>
                <a:latin typeface="Calibri"/>
                <a:cs typeface="Calibri"/>
              </a:rPr>
              <a:t> </a:t>
            </a:r>
            <a:r>
              <a:rPr dirty="0" sz="1100">
                <a:solidFill>
                  <a:srgbClr val="007F00"/>
                </a:solidFill>
                <a:latin typeface="Calibri"/>
                <a:cs typeface="Calibri"/>
              </a:rPr>
              <a:t>myNumbers</a:t>
            </a:r>
            <a:r>
              <a:rPr dirty="0" sz="1100" spc="-10">
                <a:solidFill>
                  <a:srgbClr val="007F00"/>
                </a:solidFill>
                <a:latin typeface="Calibri"/>
                <a:cs typeface="Calibri"/>
              </a:rPr>
              <a:t> </a:t>
            </a:r>
            <a:r>
              <a:rPr dirty="0" sz="1100" spc="-40">
                <a:latin typeface="Calibri"/>
                <a:cs typeface="Calibri"/>
              </a:rPr>
              <a:t>[</a:t>
            </a:r>
            <a:r>
              <a:rPr dirty="0" sz="1100" spc="-15">
                <a:latin typeface="Calibri"/>
                <a:cs typeface="Calibri"/>
              </a:rPr>
              <a:t> </a:t>
            </a:r>
            <a:r>
              <a:rPr dirty="0" sz="1100" spc="-30">
                <a:latin typeface="Calibri"/>
                <a:cs typeface="Calibri"/>
              </a:rPr>
              <a:t>7</a:t>
            </a:r>
            <a:r>
              <a:rPr dirty="0" sz="1100" spc="-20">
                <a:latin typeface="Calibri"/>
                <a:cs typeface="Calibri"/>
              </a:rPr>
              <a:t> </a:t>
            </a:r>
            <a:r>
              <a:rPr dirty="0" sz="1100">
                <a:latin typeface="Calibri"/>
                <a:cs typeface="Calibri"/>
              </a:rPr>
              <a:t>]</a:t>
            </a:r>
            <a:r>
              <a:rPr dirty="0" sz="1100" spc="185">
                <a:latin typeface="Calibri"/>
                <a:cs typeface="Calibri"/>
              </a:rPr>
              <a:t>  </a:t>
            </a:r>
            <a:r>
              <a:rPr dirty="0" sz="1100" spc="295">
                <a:latin typeface="Calibri"/>
                <a:cs typeface="Calibri"/>
              </a:rPr>
              <a:t>=</a:t>
            </a:r>
            <a:r>
              <a:rPr dirty="0" sz="1100" spc="145">
                <a:latin typeface="Calibri"/>
                <a:cs typeface="Calibri"/>
              </a:rPr>
              <a:t>  </a:t>
            </a:r>
            <a:r>
              <a:rPr dirty="0" sz="1100" spc="-30">
                <a:latin typeface="Calibri"/>
                <a:cs typeface="Calibri"/>
              </a:rPr>
              <a:t>4</a:t>
            </a:r>
            <a:r>
              <a:rPr dirty="0" sz="1100" spc="-85">
                <a:latin typeface="Calibri"/>
                <a:cs typeface="Calibri"/>
              </a:rPr>
              <a:t> </a:t>
            </a:r>
            <a:r>
              <a:rPr dirty="0" sz="1100" spc="-30">
                <a:latin typeface="Calibri"/>
                <a:cs typeface="Calibri"/>
              </a:rPr>
              <a:t>5</a:t>
            </a:r>
            <a:r>
              <a:rPr dirty="0" sz="1100" spc="-90">
                <a:latin typeface="Calibri"/>
                <a:cs typeface="Calibri"/>
              </a:rPr>
              <a:t> </a:t>
            </a:r>
            <a:r>
              <a:rPr dirty="0" sz="1100" spc="-50">
                <a:latin typeface="Calibri"/>
                <a:cs typeface="Calibri"/>
              </a:rPr>
              <a:t>;</a:t>
            </a:r>
            <a:endParaRPr sz="11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45"/>
              </a:spcBef>
            </a:pPr>
            <a:endParaRPr sz="1100">
              <a:latin typeface="Calibri"/>
              <a:cs typeface="Calibri"/>
            </a:endParaRPr>
          </a:p>
          <a:p>
            <a:pPr marL="228600">
              <a:lnSpc>
                <a:spcPct val="100000"/>
              </a:lnSpc>
            </a:pPr>
            <a:r>
              <a:rPr dirty="0" sz="1100">
                <a:solidFill>
                  <a:srgbClr val="007F00"/>
                </a:solidFill>
                <a:latin typeface="Calibri"/>
                <a:cs typeface="Calibri"/>
              </a:rPr>
              <a:t>p</a:t>
            </a:r>
            <a:r>
              <a:rPr dirty="0" sz="1100" spc="-60">
                <a:solidFill>
                  <a:srgbClr val="007F00"/>
                </a:solidFill>
                <a:latin typeface="Calibri"/>
                <a:cs typeface="Calibri"/>
              </a:rPr>
              <a:t> </a:t>
            </a:r>
            <a:r>
              <a:rPr dirty="0" sz="1100">
                <a:solidFill>
                  <a:srgbClr val="007F00"/>
                </a:solidFill>
                <a:latin typeface="Calibri"/>
                <a:cs typeface="Calibri"/>
              </a:rPr>
              <a:t>r</a:t>
            </a:r>
            <a:r>
              <a:rPr dirty="0" sz="1100" spc="-60">
                <a:solidFill>
                  <a:srgbClr val="007F00"/>
                </a:solidFill>
                <a:latin typeface="Calibri"/>
                <a:cs typeface="Calibri"/>
              </a:rPr>
              <a:t> </a:t>
            </a:r>
            <a:r>
              <a:rPr dirty="0" sz="1100" spc="50">
                <a:solidFill>
                  <a:srgbClr val="007F00"/>
                </a:solidFill>
                <a:latin typeface="Calibri"/>
                <a:cs typeface="Calibri"/>
              </a:rPr>
              <a:t>i</a:t>
            </a:r>
            <a:r>
              <a:rPr dirty="0" sz="1100" spc="-55">
                <a:solidFill>
                  <a:srgbClr val="007F00"/>
                </a:solidFill>
                <a:latin typeface="Calibri"/>
                <a:cs typeface="Calibri"/>
              </a:rPr>
              <a:t> </a:t>
            </a:r>
            <a:r>
              <a:rPr dirty="0" sz="1100">
                <a:solidFill>
                  <a:srgbClr val="007F00"/>
                </a:solidFill>
                <a:latin typeface="Calibri"/>
                <a:cs typeface="Calibri"/>
              </a:rPr>
              <a:t>n</a:t>
            </a:r>
            <a:r>
              <a:rPr dirty="0" sz="1100" spc="-60">
                <a:solidFill>
                  <a:srgbClr val="007F00"/>
                </a:solidFill>
                <a:latin typeface="Calibri"/>
                <a:cs typeface="Calibri"/>
              </a:rPr>
              <a:t> </a:t>
            </a:r>
            <a:r>
              <a:rPr dirty="0" sz="1100" spc="55">
                <a:solidFill>
                  <a:srgbClr val="007F00"/>
                </a:solidFill>
                <a:latin typeface="Calibri"/>
                <a:cs typeface="Calibri"/>
              </a:rPr>
              <a:t>t</a:t>
            </a:r>
            <a:r>
              <a:rPr dirty="0" sz="1100" spc="-55">
                <a:solidFill>
                  <a:srgbClr val="007F00"/>
                </a:solidFill>
                <a:latin typeface="Calibri"/>
                <a:cs typeface="Calibri"/>
              </a:rPr>
              <a:t> </a:t>
            </a:r>
            <a:r>
              <a:rPr dirty="0" sz="1100">
                <a:solidFill>
                  <a:srgbClr val="007F00"/>
                </a:solidFill>
                <a:latin typeface="Calibri"/>
                <a:cs typeface="Calibri"/>
              </a:rPr>
              <a:t>f</a:t>
            </a:r>
            <a:r>
              <a:rPr dirty="0" sz="1100" spc="65">
                <a:solidFill>
                  <a:srgbClr val="007F00"/>
                </a:solidFill>
                <a:latin typeface="Calibri"/>
                <a:cs typeface="Calibri"/>
              </a:rPr>
              <a:t> </a:t>
            </a:r>
            <a:r>
              <a:rPr dirty="0" sz="1100" spc="180">
                <a:latin typeface="Calibri"/>
                <a:cs typeface="Calibri"/>
              </a:rPr>
              <a:t>(</a:t>
            </a:r>
            <a:r>
              <a:rPr dirty="0" sz="1100" spc="180">
                <a:solidFill>
                  <a:srgbClr val="FF0000"/>
                </a:solidFill>
                <a:latin typeface="Calibri"/>
                <a:cs typeface="Calibri"/>
              </a:rPr>
              <a:t>"Hello</a:t>
            </a:r>
            <a:r>
              <a:rPr dirty="0" sz="1100" spc="185">
                <a:solidFill>
                  <a:srgbClr val="FF0000"/>
                </a:solidFill>
                <a:latin typeface="Calibri"/>
                <a:cs typeface="Calibri"/>
              </a:rPr>
              <a:t>  </a:t>
            </a:r>
            <a:r>
              <a:rPr dirty="0" sz="1100" spc="105">
                <a:solidFill>
                  <a:srgbClr val="FF0000"/>
                </a:solidFill>
                <a:latin typeface="Calibri"/>
                <a:cs typeface="Calibri"/>
              </a:rPr>
              <a:t>World!</a:t>
            </a:r>
            <a:r>
              <a:rPr dirty="0" sz="1100" spc="155">
                <a:solidFill>
                  <a:srgbClr val="FF0000"/>
                </a:solidFill>
                <a:latin typeface="Calibri"/>
                <a:cs typeface="Calibri"/>
              </a:rPr>
              <a:t>  </a:t>
            </a:r>
            <a:r>
              <a:rPr dirty="0" sz="1100" spc="70">
                <a:solidFill>
                  <a:srgbClr val="FF0000"/>
                </a:solidFill>
                <a:latin typeface="Calibri"/>
                <a:cs typeface="Calibri"/>
              </a:rPr>
              <a:t>%d\n"</a:t>
            </a:r>
            <a:r>
              <a:rPr dirty="0" sz="1100" spc="55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1100">
                <a:latin typeface="Calibri"/>
                <a:cs typeface="Calibri"/>
              </a:rPr>
              <a:t>,</a:t>
            </a:r>
            <a:r>
              <a:rPr dirty="0" sz="1100" spc="-105">
                <a:latin typeface="Calibri"/>
                <a:cs typeface="Calibri"/>
              </a:rPr>
              <a:t> </a:t>
            </a:r>
            <a:r>
              <a:rPr dirty="0" sz="1100">
                <a:solidFill>
                  <a:srgbClr val="007F00"/>
                </a:solidFill>
                <a:latin typeface="Calibri"/>
                <a:cs typeface="Calibri"/>
              </a:rPr>
              <a:t>myNumbers</a:t>
            </a:r>
            <a:r>
              <a:rPr dirty="0" sz="1100" spc="15">
                <a:solidFill>
                  <a:srgbClr val="007F00"/>
                </a:solidFill>
                <a:latin typeface="Calibri"/>
                <a:cs typeface="Calibri"/>
              </a:rPr>
              <a:t> </a:t>
            </a:r>
            <a:r>
              <a:rPr dirty="0" sz="1100">
                <a:latin typeface="Calibri"/>
                <a:cs typeface="Calibri"/>
              </a:rPr>
              <a:t>[</a:t>
            </a:r>
            <a:r>
              <a:rPr dirty="0" sz="1100" spc="5">
                <a:latin typeface="Calibri"/>
                <a:cs typeface="Calibri"/>
              </a:rPr>
              <a:t> </a:t>
            </a:r>
            <a:r>
              <a:rPr dirty="0" sz="1100">
                <a:latin typeface="Calibri"/>
                <a:cs typeface="Calibri"/>
              </a:rPr>
              <a:t>7</a:t>
            </a:r>
            <a:r>
              <a:rPr dirty="0" sz="1100" spc="5">
                <a:latin typeface="Calibri"/>
                <a:cs typeface="Calibri"/>
              </a:rPr>
              <a:t> </a:t>
            </a:r>
            <a:r>
              <a:rPr dirty="0" sz="1100">
                <a:latin typeface="Calibri"/>
                <a:cs typeface="Calibri"/>
              </a:rPr>
              <a:t>] </a:t>
            </a:r>
            <a:r>
              <a:rPr dirty="0" sz="1100" spc="80">
                <a:latin typeface="Calibri"/>
                <a:cs typeface="Calibri"/>
              </a:rPr>
              <a:t>)</a:t>
            </a:r>
            <a:r>
              <a:rPr dirty="0" sz="1100" spc="5">
                <a:latin typeface="Calibri"/>
                <a:cs typeface="Calibri"/>
              </a:rPr>
              <a:t> </a:t>
            </a:r>
            <a:r>
              <a:rPr dirty="0" sz="1100" spc="-50">
                <a:latin typeface="Calibri"/>
                <a:cs typeface="Calibri"/>
              </a:rPr>
              <a:t>;</a:t>
            </a:r>
            <a:endParaRPr sz="1100">
              <a:latin typeface="Calibri"/>
              <a:cs typeface="Calibri"/>
            </a:endParaRPr>
          </a:p>
          <a:p>
            <a:pPr marL="214629">
              <a:lnSpc>
                <a:spcPct val="100000"/>
              </a:lnSpc>
              <a:spcBef>
                <a:spcPts val="35"/>
              </a:spcBef>
            </a:pPr>
            <a:r>
              <a:rPr dirty="0" sz="1100" spc="145" b="1">
                <a:solidFill>
                  <a:srgbClr val="00AEEF"/>
                </a:solidFill>
                <a:latin typeface="Calibri"/>
                <a:cs typeface="Calibri"/>
              </a:rPr>
              <a:t>return</a:t>
            </a:r>
            <a:r>
              <a:rPr dirty="0" sz="1100" spc="195" b="1">
                <a:solidFill>
                  <a:srgbClr val="00AEEF"/>
                </a:solidFill>
                <a:latin typeface="Calibri"/>
                <a:cs typeface="Calibri"/>
              </a:rPr>
              <a:t>  </a:t>
            </a:r>
            <a:r>
              <a:rPr dirty="0" sz="1100" spc="-30">
                <a:latin typeface="Calibri"/>
                <a:cs typeface="Calibri"/>
              </a:rPr>
              <a:t>0</a:t>
            </a:r>
            <a:r>
              <a:rPr dirty="0" sz="1100" spc="-90">
                <a:latin typeface="Calibri"/>
                <a:cs typeface="Calibri"/>
              </a:rPr>
              <a:t> </a:t>
            </a:r>
            <a:r>
              <a:rPr dirty="0" sz="1100" spc="-50">
                <a:latin typeface="Calibri"/>
                <a:cs typeface="Calibri"/>
              </a:rPr>
              <a:t>;</a:t>
            </a:r>
            <a:endParaRPr sz="1100">
              <a:latin typeface="Calibri"/>
              <a:cs typeface="Calibri"/>
            </a:endParaRPr>
          </a:p>
          <a:p>
            <a:pPr marL="46990">
              <a:lnSpc>
                <a:spcPct val="100000"/>
              </a:lnSpc>
              <a:spcBef>
                <a:spcPts val="35"/>
              </a:spcBef>
            </a:pPr>
            <a:r>
              <a:rPr dirty="0" sz="1100" spc="130">
                <a:latin typeface="Lucida Sans Unicode"/>
                <a:cs typeface="Lucida Sans Unicode"/>
              </a:rPr>
              <a:t>}</a:t>
            </a:r>
            <a:endParaRPr sz="1100">
              <a:latin typeface="Lucida Sans Unicode"/>
              <a:cs typeface="Lucida Sans Unicode"/>
            </a:endParaRPr>
          </a:p>
        </p:txBody>
      </p:sp>
      <p:sp>
        <p:nvSpPr>
          <p:cNvPr id="5" name="object 5" descr=""/>
          <p:cNvSpPr txBox="1"/>
          <p:nvPr/>
        </p:nvSpPr>
        <p:spPr>
          <a:xfrm>
            <a:off x="573925" y="5014326"/>
            <a:ext cx="5416550" cy="146939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 marR="3364229">
              <a:lnSpc>
                <a:spcPct val="100000"/>
              </a:lnSpc>
              <a:spcBef>
                <a:spcPts val="95"/>
              </a:spcBef>
            </a:pPr>
            <a:r>
              <a:rPr dirty="0" sz="1200">
                <a:latin typeface="Calibri"/>
                <a:cs typeface="Calibri"/>
              </a:rPr>
              <a:t>#</a:t>
            </a:r>
            <a:r>
              <a:rPr dirty="0" sz="1200" spc="350">
                <a:latin typeface="Calibri"/>
                <a:cs typeface="Calibri"/>
              </a:rPr>
              <a:t> </a:t>
            </a:r>
            <a:r>
              <a:rPr dirty="0" sz="1200" spc="80">
                <a:latin typeface="Calibri"/>
                <a:cs typeface="Calibri"/>
              </a:rPr>
              <a:t>gcc</a:t>
            </a:r>
            <a:r>
              <a:rPr dirty="0" sz="1200" spc="355">
                <a:latin typeface="Calibri"/>
                <a:cs typeface="Calibri"/>
              </a:rPr>
              <a:t> </a:t>
            </a:r>
            <a:r>
              <a:rPr dirty="0" sz="1200" spc="75">
                <a:latin typeface="Calibri"/>
                <a:cs typeface="Calibri"/>
              </a:rPr>
              <a:t>-</a:t>
            </a:r>
            <a:r>
              <a:rPr dirty="0" sz="1200" spc="140">
                <a:latin typeface="Calibri"/>
                <a:cs typeface="Calibri"/>
              </a:rPr>
              <a:t>o</a:t>
            </a:r>
            <a:r>
              <a:rPr dirty="0" sz="1200" spc="355">
                <a:latin typeface="Calibri"/>
                <a:cs typeface="Calibri"/>
              </a:rPr>
              <a:t> </a:t>
            </a:r>
            <a:r>
              <a:rPr dirty="0" sz="1200" spc="110">
                <a:latin typeface="Calibri"/>
                <a:cs typeface="Calibri"/>
              </a:rPr>
              <a:t>array</a:t>
            </a:r>
            <a:r>
              <a:rPr dirty="0" sz="1200" spc="350">
                <a:latin typeface="Calibri"/>
                <a:cs typeface="Calibri"/>
              </a:rPr>
              <a:t> </a:t>
            </a:r>
            <a:r>
              <a:rPr dirty="0" sz="1200" spc="125">
                <a:latin typeface="Calibri"/>
                <a:cs typeface="Calibri"/>
              </a:rPr>
              <a:t>arraytest.c </a:t>
            </a:r>
            <a:r>
              <a:rPr dirty="0" sz="1200">
                <a:latin typeface="Calibri"/>
                <a:cs typeface="Calibri"/>
              </a:rPr>
              <a:t>#</a:t>
            </a:r>
            <a:r>
              <a:rPr dirty="0" sz="1200" spc="355">
                <a:latin typeface="Calibri"/>
                <a:cs typeface="Calibri"/>
              </a:rPr>
              <a:t> </a:t>
            </a:r>
            <a:r>
              <a:rPr dirty="0" sz="1200" spc="130">
                <a:latin typeface="Calibri"/>
                <a:cs typeface="Calibri"/>
              </a:rPr>
              <a:t>./array</a:t>
            </a:r>
            <a:endParaRPr sz="12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1455"/>
              </a:spcBef>
            </a:pPr>
            <a:r>
              <a:rPr dirty="0" sz="1200" spc="105">
                <a:latin typeface="Calibri"/>
                <a:cs typeface="Calibri"/>
              </a:rPr>
              <a:t>Hello</a:t>
            </a:r>
            <a:r>
              <a:rPr dirty="0" sz="1200" spc="48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World!</a:t>
            </a:r>
            <a:r>
              <a:rPr dirty="0" sz="1200" spc="480">
                <a:latin typeface="Calibri"/>
                <a:cs typeface="Calibri"/>
              </a:rPr>
              <a:t> </a:t>
            </a:r>
            <a:r>
              <a:rPr dirty="0" sz="1200" spc="-25">
                <a:latin typeface="Calibri"/>
                <a:cs typeface="Calibri"/>
              </a:rPr>
              <a:t>45</a:t>
            </a:r>
            <a:endParaRPr sz="12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dirty="0" sz="1200" spc="-55">
                <a:latin typeface="Calibri"/>
                <a:cs typeface="Calibri"/>
              </a:rPr>
              <a:t>Memory</a:t>
            </a:r>
            <a:r>
              <a:rPr dirty="0" sz="1200" spc="275">
                <a:latin typeface="Calibri"/>
                <a:cs typeface="Calibri"/>
              </a:rPr>
              <a:t> </a:t>
            </a:r>
            <a:r>
              <a:rPr dirty="0" sz="1200" spc="130">
                <a:latin typeface="Calibri"/>
                <a:cs typeface="Calibri"/>
              </a:rPr>
              <a:t>allocation</a:t>
            </a:r>
            <a:r>
              <a:rPr dirty="0" sz="1200" spc="275">
                <a:latin typeface="Calibri"/>
                <a:cs typeface="Calibri"/>
              </a:rPr>
              <a:t> </a:t>
            </a:r>
            <a:r>
              <a:rPr dirty="0" sz="1200" spc="105">
                <a:latin typeface="Calibri"/>
                <a:cs typeface="Calibri"/>
              </a:rPr>
              <a:t>error</a:t>
            </a:r>
            <a:endParaRPr sz="12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1255"/>
              </a:spcBef>
            </a:pPr>
            <a:endParaRPr sz="12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tabLst>
                <a:tab pos="3179445" algn="l"/>
                <a:tab pos="3529329" algn="l"/>
              </a:tabLst>
            </a:pPr>
            <a:r>
              <a:rPr dirty="0" sz="1200" spc="175">
                <a:latin typeface="Calibri"/>
                <a:cs typeface="Calibri"/>
              </a:rPr>
              <a:t>int</a:t>
            </a:r>
            <a:r>
              <a:rPr dirty="0" sz="1200" spc="35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myNumbers[20]</a:t>
            </a:r>
            <a:r>
              <a:rPr dirty="0" sz="1200" spc="35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=</a:t>
            </a:r>
            <a:r>
              <a:rPr dirty="0" sz="1200" spc="360">
                <a:latin typeface="Calibri"/>
                <a:cs typeface="Calibri"/>
              </a:rPr>
              <a:t> </a:t>
            </a:r>
            <a:r>
              <a:rPr dirty="0" sz="1200" spc="135">
                <a:latin typeface="Calibri"/>
                <a:cs typeface="Calibri"/>
              </a:rPr>
              <a:t>{25,</a:t>
            </a:r>
            <a:r>
              <a:rPr dirty="0" sz="1200" spc="355">
                <a:latin typeface="Calibri"/>
                <a:cs typeface="Calibri"/>
              </a:rPr>
              <a:t> </a:t>
            </a:r>
            <a:r>
              <a:rPr dirty="0" sz="1200" spc="100">
                <a:latin typeface="Calibri"/>
                <a:cs typeface="Calibri"/>
              </a:rPr>
              <a:t>50,</a:t>
            </a:r>
            <a:r>
              <a:rPr dirty="0" sz="1200" spc="360">
                <a:latin typeface="Calibri"/>
                <a:cs typeface="Calibri"/>
              </a:rPr>
              <a:t> </a:t>
            </a:r>
            <a:r>
              <a:rPr dirty="0" sz="1200" spc="100">
                <a:latin typeface="Calibri"/>
                <a:cs typeface="Calibri"/>
              </a:rPr>
              <a:t>75,</a:t>
            </a:r>
            <a:r>
              <a:rPr dirty="0" sz="1200" spc="355">
                <a:latin typeface="Calibri"/>
                <a:cs typeface="Calibri"/>
              </a:rPr>
              <a:t> </a:t>
            </a:r>
            <a:r>
              <a:rPr dirty="0" sz="1200" spc="95">
                <a:latin typeface="Calibri"/>
                <a:cs typeface="Calibri"/>
              </a:rPr>
              <a:t>100};</a:t>
            </a:r>
            <a:r>
              <a:rPr dirty="0" sz="1200">
                <a:latin typeface="Calibri"/>
                <a:cs typeface="Calibri"/>
              </a:rPr>
              <a:t>	</a:t>
            </a:r>
            <a:r>
              <a:rPr dirty="0" sz="1200" spc="15">
                <a:latin typeface="Lucida Sans Unicode"/>
                <a:cs typeface="Lucida Sans Unicode"/>
              </a:rPr>
              <a:t>⇐</a:t>
            </a:r>
            <a:r>
              <a:rPr dirty="0" sz="1200">
                <a:latin typeface="Lucida Sans Unicode"/>
                <a:cs typeface="Lucida Sans Unicode"/>
              </a:rPr>
              <a:t>	</a:t>
            </a:r>
            <a:r>
              <a:rPr dirty="0" sz="1200">
                <a:latin typeface="Calibri"/>
                <a:cs typeface="Calibri"/>
              </a:rPr>
              <a:t>is</a:t>
            </a:r>
            <a:r>
              <a:rPr dirty="0" sz="1200" spc="12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declared</a:t>
            </a:r>
            <a:r>
              <a:rPr dirty="0" sz="1200" spc="13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with</a:t>
            </a:r>
            <a:r>
              <a:rPr dirty="0" sz="1200" spc="12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20</a:t>
            </a:r>
            <a:r>
              <a:rPr dirty="0" sz="1200" spc="120">
                <a:latin typeface="Calibri"/>
                <a:cs typeface="Calibri"/>
              </a:rPr>
              <a:t> </a:t>
            </a:r>
            <a:r>
              <a:rPr dirty="0" sz="1200" spc="-10">
                <a:latin typeface="Calibri"/>
                <a:cs typeface="Calibri"/>
              </a:rPr>
              <a:t>elements.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6" name="object 6" descr=""/>
          <p:cNvSpPr txBox="1"/>
          <p:nvPr/>
        </p:nvSpPr>
        <p:spPr>
          <a:xfrm>
            <a:off x="668858" y="6775842"/>
            <a:ext cx="164465" cy="1740535"/>
          </a:xfrm>
          <a:prstGeom prst="rect">
            <a:avLst/>
          </a:prstGeom>
        </p:spPr>
        <p:txBody>
          <a:bodyPr wrap="square" lIns="0" tIns="11430" rIns="0" bIns="0" rtlCol="0" vert="horz">
            <a:spAutoFit/>
          </a:bodyPr>
          <a:lstStyle/>
          <a:p>
            <a:pPr algn="r" marR="5080">
              <a:lnSpc>
                <a:spcPct val="100000"/>
              </a:lnSpc>
              <a:spcBef>
                <a:spcPts val="90"/>
              </a:spcBef>
            </a:pPr>
            <a:r>
              <a:rPr dirty="0" sz="1100" spc="-50">
                <a:latin typeface="Calibri"/>
                <a:cs typeface="Calibri"/>
              </a:rPr>
              <a:t>1</a:t>
            </a:r>
            <a:endParaRPr sz="1100">
              <a:latin typeface="Calibri"/>
              <a:cs typeface="Calibri"/>
            </a:endParaRPr>
          </a:p>
          <a:p>
            <a:pPr algn="r" marR="5080">
              <a:lnSpc>
                <a:spcPct val="100000"/>
              </a:lnSpc>
              <a:spcBef>
                <a:spcPts val="35"/>
              </a:spcBef>
            </a:pPr>
            <a:r>
              <a:rPr dirty="0" sz="1100" spc="-50">
                <a:latin typeface="Calibri"/>
                <a:cs typeface="Calibri"/>
              </a:rPr>
              <a:t>2</a:t>
            </a:r>
            <a:endParaRPr sz="1100">
              <a:latin typeface="Calibri"/>
              <a:cs typeface="Calibri"/>
            </a:endParaRPr>
          </a:p>
          <a:p>
            <a:pPr algn="r" marR="5080">
              <a:lnSpc>
                <a:spcPct val="100000"/>
              </a:lnSpc>
              <a:spcBef>
                <a:spcPts val="35"/>
              </a:spcBef>
            </a:pPr>
            <a:r>
              <a:rPr dirty="0" sz="1100" spc="-50">
                <a:latin typeface="Calibri"/>
                <a:cs typeface="Calibri"/>
              </a:rPr>
              <a:t>3</a:t>
            </a:r>
            <a:endParaRPr sz="1100">
              <a:latin typeface="Calibri"/>
              <a:cs typeface="Calibri"/>
            </a:endParaRPr>
          </a:p>
          <a:p>
            <a:pPr algn="r" marR="5080">
              <a:lnSpc>
                <a:spcPct val="100000"/>
              </a:lnSpc>
              <a:spcBef>
                <a:spcPts val="35"/>
              </a:spcBef>
            </a:pPr>
            <a:r>
              <a:rPr dirty="0" sz="1100" spc="-50">
                <a:latin typeface="Calibri"/>
                <a:cs typeface="Calibri"/>
              </a:rPr>
              <a:t>4</a:t>
            </a:r>
            <a:endParaRPr sz="1100">
              <a:latin typeface="Calibri"/>
              <a:cs typeface="Calibri"/>
            </a:endParaRPr>
          </a:p>
          <a:p>
            <a:pPr algn="r" marR="5080">
              <a:lnSpc>
                <a:spcPct val="100000"/>
              </a:lnSpc>
              <a:spcBef>
                <a:spcPts val="35"/>
              </a:spcBef>
            </a:pPr>
            <a:r>
              <a:rPr dirty="0" sz="1100" spc="-50">
                <a:latin typeface="Calibri"/>
                <a:cs typeface="Calibri"/>
              </a:rPr>
              <a:t>5</a:t>
            </a:r>
            <a:endParaRPr sz="1100">
              <a:latin typeface="Calibri"/>
              <a:cs typeface="Calibri"/>
            </a:endParaRPr>
          </a:p>
          <a:p>
            <a:pPr algn="r" marR="5080">
              <a:lnSpc>
                <a:spcPct val="100000"/>
              </a:lnSpc>
              <a:spcBef>
                <a:spcPts val="35"/>
              </a:spcBef>
            </a:pPr>
            <a:r>
              <a:rPr dirty="0" sz="1100" spc="-50">
                <a:latin typeface="Calibri"/>
                <a:cs typeface="Calibri"/>
              </a:rPr>
              <a:t>6</a:t>
            </a:r>
            <a:endParaRPr sz="1100">
              <a:latin typeface="Calibri"/>
              <a:cs typeface="Calibri"/>
            </a:endParaRPr>
          </a:p>
          <a:p>
            <a:pPr algn="r" marR="5080">
              <a:lnSpc>
                <a:spcPct val="100000"/>
              </a:lnSpc>
              <a:spcBef>
                <a:spcPts val="35"/>
              </a:spcBef>
            </a:pPr>
            <a:r>
              <a:rPr dirty="0" sz="1100" spc="-50">
                <a:latin typeface="Calibri"/>
                <a:cs typeface="Calibri"/>
              </a:rPr>
              <a:t>7</a:t>
            </a:r>
            <a:endParaRPr sz="1100">
              <a:latin typeface="Calibri"/>
              <a:cs typeface="Calibri"/>
            </a:endParaRPr>
          </a:p>
          <a:p>
            <a:pPr algn="r" marR="5080">
              <a:lnSpc>
                <a:spcPct val="100000"/>
              </a:lnSpc>
              <a:spcBef>
                <a:spcPts val="35"/>
              </a:spcBef>
            </a:pPr>
            <a:r>
              <a:rPr dirty="0" sz="1100" spc="-50">
                <a:latin typeface="Calibri"/>
                <a:cs typeface="Calibri"/>
              </a:rPr>
              <a:t>8</a:t>
            </a:r>
            <a:endParaRPr sz="1100">
              <a:latin typeface="Calibri"/>
              <a:cs typeface="Calibri"/>
            </a:endParaRPr>
          </a:p>
          <a:p>
            <a:pPr algn="r" marR="5080">
              <a:lnSpc>
                <a:spcPct val="100000"/>
              </a:lnSpc>
              <a:spcBef>
                <a:spcPts val="35"/>
              </a:spcBef>
            </a:pPr>
            <a:r>
              <a:rPr dirty="0" sz="1100" spc="-50">
                <a:latin typeface="Calibri"/>
                <a:cs typeface="Calibri"/>
              </a:rPr>
              <a:t>9</a:t>
            </a:r>
            <a:endParaRPr sz="1100">
              <a:latin typeface="Calibri"/>
              <a:cs typeface="Calibri"/>
            </a:endParaRPr>
          </a:p>
          <a:p>
            <a:pPr algn="r" marR="5080">
              <a:lnSpc>
                <a:spcPct val="100000"/>
              </a:lnSpc>
              <a:spcBef>
                <a:spcPts val="35"/>
              </a:spcBef>
            </a:pPr>
            <a:r>
              <a:rPr dirty="0" sz="1100" spc="-25">
                <a:latin typeface="Calibri"/>
                <a:cs typeface="Calibri"/>
              </a:rPr>
              <a:t>10</a:t>
            </a:r>
            <a:endParaRPr sz="1100">
              <a:latin typeface="Calibri"/>
              <a:cs typeface="Calibri"/>
            </a:endParaRPr>
          </a:p>
        </p:txBody>
      </p:sp>
      <p:sp>
        <p:nvSpPr>
          <p:cNvPr id="7" name="object 7" descr=""/>
          <p:cNvSpPr txBox="1"/>
          <p:nvPr/>
        </p:nvSpPr>
        <p:spPr>
          <a:xfrm>
            <a:off x="906144" y="6766153"/>
            <a:ext cx="3681095" cy="1802130"/>
          </a:xfrm>
          <a:prstGeom prst="rect">
            <a:avLst/>
          </a:prstGeom>
          <a:solidFill>
            <a:srgbClr val="F2F2F2"/>
          </a:solidFill>
          <a:ln w="5054">
            <a:solidFill>
              <a:srgbClr val="000000"/>
            </a:solidFill>
          </a:ln>
        </p:spPr>
        <p:txBody>
          <a:bodyPr wrap="square" lIns="0" tIns="20955" rIns="0" bIns="0" rtlCol="0" vert="horz">
            <a:spAutoFit/>
          </a:bodyPr>
          <a:lstStyle/>
          <a:p>
            <a:pPr marL="15240">
              <a:lnSpc>
                <a:spcPct val="100000"/>
              </a:lnSpc>
              <a:spcBef>
                <a:spcPts val="165"/>
              </a:spcBef>
            </a:pPr>
            <a:r>
              <a:rPr dirty="0" sz="1100" spc="175" b="1">
                <a:solidFill>
                  <a:srgbClr val="00AEEF"/>
                </a:solidFill>
                <a:latin typeface="Calibri"/>
                <a:cs typeface="Calibri"/>
              </a:rPr>
              <a:t>#include</a:t>
            </a:r>
            <a:r>
              <a:rPr dirty="0" sz="1100" spc="380" b="1">
                <a:solidFill>
                  <a:srgbClr val="00AEEF"/>
                </a:solidFill>
                <a:latin typeface="Calibri"/>
                <a:cs typeface="Calibri"/>
              </a:rPr>
              <a:t> </a:t>
            </a:r>
            <a:r>
              <a:rPr dirty="0" sz="1100" spc="195" i="1">
                <a:latin typeface="Calibri"/>
                <a:cs typeface="Calibri"/>
              </a:rPr>
              <a:t>&lt;</a:t>
            </a:r>
            <a:r>
              <a:rPr dirty="0" sz="1100" spc="195">
                <a:latin typeface="Calibri"/>
                <a:cs typeface="Calibri"/>
              </a:rPr>
              <a:t>s</a:t>
            </a:r>
            <a:r>
              <a:rPr dirty="0" sz="1100" spc="-85">
                <a:latin typeface="Calibri"/>
                <a:cs typeface="Calibri"/>
              </a:rPr>
              <a:t> </a:t>
            </a:r>
            <a:r>
              <a:rPr dirty="0" sz="1100" spc="55">
                <a:latin typeface="Calibri"/>
                <a:cs typeface="Calibri"/>
              </a:rPr>
              <a:t>t</a:t>
            </a:r>
            <a:r>
              <a:rPr dirty="0" sz="1100" spc="-85">
                <a:latin typeface="Calibri"/>
                <a:cs typeface="Calibri"/>
              </a:rPr>
              <a:t> </a:t>
            </a:r>
            <a:r>
              <a:rPr dirty="0" sz="1100">
                <a:latin typeface="Calibri"/>
                <a:cs typeface="Calibri"/>
              </a:rPr>
              <a:t>d</a:t>
            </a:r>
            <a:r>
              <a:rPr dirty="0" sz="1100" spc="-85">
                <a:latin typeface="Calibri"/>
                <a:cs typeface="Calibri"/>
              </a:rPr>
              <a:t> </a:t>
            </a:r>
            <a:r>
              <a:rPr dirty="0" sz="1100" spc="50">
                <a:latin typeface="Calibri"/>
                <a:cs typeface="Calibri"/>
              </a:rPr>
              <a:t>i</a:t>
            </a:r>
            <a:r>
              <a:rPr dirty="0" sz="1100" spc="-85">
                <a:latin typeface="Calibri"/>
                <a:cs typeface="Calibri"/>
              </a:rPr>
              <a:t> </a:t>
            </a:r>
            <a:r>
              <a:rPr dirty="0" sz="1100">
                <a:latin typeface="Calibri"/>
                <a:cs typeface="Calibri"/>
              </a:rPr>
              <a:t>o</a:t>
            </a:r>
            <a:r>
              <a:rPr dirty="0" sz="1100" spc="100">
                <a:latin typeface="Calibri"/>
                <a:cs typeface="Calibri"/>
              </a:rPr>
              <a:t> </a:t>
            </a:r>
            <a:r>
              <a:rPr dirty="0" sz="1100">
                <a:latin typeface="Calibri"/>
                <a:cs typeface="Calibri"/>
              </a:rPr>
              <a:t>.</a:t>
            </a:r>
            <a:r>
              <a:rPr dirty="0" sz="1100" spc="-55">
                <a:latin typeface="Calibri"/>
                <a:cs typeface="Calibri"/>
              </a:rPr>
              <a:t> </a:t>
            </a:r>
            <a:r>
              <a:rPr dirty="0" sz="1100" spc="105">
                <a:latin typeface="Calibri"/>
                <a:cs typeface="Calibri"/>
              </a:rPr>
              <a:t>h</a:t>
            </a:r>
            <a:r>
              <a:rPr dirty="0" sz="1100" spc="105" i="1">
                <a:latin typeface="Calibri"/>
                <a:cs typeface="Calibri"/>
              </a:rPr>
              <a:t>&gt;</a:t>
            </a:r>
            <a:endParaRPr sz="11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45"/>
              </a:spcBef>
            </a:pPr>
            <a:endParaRPr sz="1100">
              <a:latin typeface="Calibri"/>
              <a:cs typeface="Calibri"/>
            </a:endParaRPr>
          </a:p>
          <a:p>
            <a:pPr marL="53975">
              <a:lnSpc>
                <a:spcPct val="100000"/>
              </a:lnSpc>
              <a:spcBef>
                <a:spcPts val="5"/>
              </a:spcBef>
            </a:pPr>
            <a:r>
              <a:rPr dirty="0" sz="1100" spc="160" b="1">
                <a:solidFill>
                  <a:srgbClr val="00AEEF"/>
                </a:solidFill>
                <a:latin typeface="Calibri"/>
                <a:cs typeface="Calibri"/>
              </a:rPr>
              <a:t>int</a:t>
            </a:r>
            <a:r>
              <a:rPr dirty="0" sz="1100" spc="160" b="1">
                <a:solidFill>
                  <a:srgbClr val="00AEEF"/>
                </a:solidFill>
                <a:latin typeface="Calibri"/>
                <a:cs typeface="Calibri"/>
              </a:rPr>
              <a:t>  </a:t>
            </a:r>
            <a:r>
              <a:rPr dirty="0" sz="1100" spc="65">
                <a:solidFill>
                  <a:srgbClr val="007F00"/>
                </a:solidFill>
                <a:latin typeface="Calibri"/>
                <a:cs typeface="Calibri"/>
              </a:rPr>
              <a:t>main</a:t>
            </a:r>
            <a:r>
              <a:rPr dirty="0" sz="1100" spc="-40">
                <a:solidFill>
                  <a:srgbClr val="007F00"/>
                </a:solidFill>
                <a:latin typeface="Calibri"/>
                <a:cs typeface="Calibri"/>
              </a:rPr>
              <a:t> </a:t>
            </a:r>
            <a:r>
              <a:rPr dirty="0" sz="1100" spc="155">
                <a:latin typeface="Calibri"/>
                <a:cs typeface="Calibri"/>
              </a:rPr>
              <a:t>()</a:t>
            </a:r>
            <a:r>
              <a:rPr dirty="0" sz="1100" spc="185">
                <a:latin typeface="Calibri"/>
                <a:cs typeface="Calibri"/>
              </a:rPr>
              <a:t>  </a:t>
            </a:r>
            <a:r>
              <a:rPr dirty="0" sz="1100" spc="130">
                <a:latin typeface="Lucida Sans Unicode"/>
                <a:cs typeface="Lucida Sans Unicode"/>
              </a:rPr>
              <a:t>{</a:t>
            </a:r>
            <a:endParaRPr sz="1100">
              <a:latin typeface="Lucida Sans Unicode"/>
              <a:cs typeface="Lucida Sans Unicode"/>
            </a:endParaRPr>
          </a:p>
          <a:p>
            <a:pPr marL="220345">
              <a:lnSpc>
                <a:spcPct val="100000"/>
              </a:lnSpc>
              <a:spcBef>
                <a:spcPts val="35"/>
              </a:spcBef>
            </a:pPr>
            <a:r>
              <a:rPr dirty="0" sz="1100" spc="160" b="1">
                <a:solidFill>
                  <a:srgbClr val="00AEEF"/>
                </a:solidFill>
                <a:latin typeface="Calibri"/>
                <a:cs typeface="Calibri"/>
              </a:rPr>
              <a:t>int</a:t>
            </a:r>
            <a:r>
              <a:rPr dirty="0" sz="1100" spc="170" b="1">
                <a:solidFill>
                  <a:srgbClr val="00AEEF"/>
                </a:solidFill>
                <a:latin typeface="Calibri"/>
                <a:cs typeface="Calibri"/>
              </a:rPr>
              <a:t>  </a:t>
            </a:r>
            <a:r>
              <a:rPr dirty="0" sz="1100">
                <a:solidFill>
                  <a:srgbClr val="007F00"/>
                </a:solidFill>
                <a:latin typeface="Calibri"/>
                <a:cs typeface="Calibri"/>
              </a:rPr>
              <a:t>myNumbers</a:t>
            </a:r>
            <a:r>
              <a:rPr dirty="0" sz="1100" spc="-30">
                <a:solidFill>
                  <a:srgbClr val="007F00"/>
                </a:solidFill>
                <a:latin typeface="Calibri"/>
                <a:cs typeface="Calibri"/>
              </a:rPr>
              <a:t> </a:t>
            </a:r>
            <a:r>
              <a:rPr dirty="0" sz="1100" spc="-45">
                <a:latin typeface="Calibri"/>
                <a:cs typeface="Calibri"/>
              </a:rPr>
              <a:t>[</a:t>
            </a:r>
            <a:r>
              <a:rPr dirty="0" sz="1100" spc="-50">
                <a:latin typeface="Calibri"/>
                <a:cs typeface="Calibri"/>
              </a:rPr>
              <a:t> </a:t>
            </a:r>
            <a:r>
              <a:rPr dirty="0" sz="1100" spc="-30">
                <a:latin typeface="Calibri"/>
                <a:cs typeface="Calibri"/>
              </a:rPr>
              <a:t>2</a:t>
            </a:r>
            <a:r>
              <a:rPr dirty="0" sz="1100" spc="-45">
                <a:latin typeface="Calibri"/>
                <a:cs typeface="Calibri"/>
              </a:rPr>
              <a:t> </a:t>
            </a:r>
            <a:r>
              <a:rPr dirty="0" sz="1100" spc="-30">
                <a:latin typeface="Calibri"/>
                <a:cs typeface="Calibri"/>
              </a:rPr>
              <a:t>0</a:t>
            </a:r>
            <a:r>
              <a:rPr dirty="0" sz="1100" spc="-50">
                <a:latin typeface="Calibri"/>
                <a:cs typeface="Calibri"/>
              </a:rPr>
              <a:t> </a:t>
            </a:r>
            <a:r>
              <a:rPr dirty="0" sz="1100">
                <a:latin typeface="Calibri"/>
                <a:cs typeface="Calibri"/>
              </a:rPr>
              <a:t>]</a:t>
            </a:r>
            <a:r>
              <a:rPr dirty="0" sz="1100" spc="155">
                <a:latin typeface="Calibri"/>
                <a:cs typeface="Calibri"/>
              </a:rPr>
              <a:t>  </a:t>
            </a:r>
            <a:r>
              <a:rPr dirty="0" sz="1100" spc="295">
                <a:latin typeface="Calibri"/>
                <a:cs typeface="Calibri"/>
              </a:rPr>
              <a:t>=</a:t>
            </a:r>
            <a:r>
              <a:rPr dirty="0" sz="1100" spc="495">
                <a:latin typeface="Calibri"/>
                <a:cs typeface="Calibri"/>
              </a:rPr>
              <a:t> </a:t>
            </a:r>
            <a:r>
              <a:rPr dirty="0" sz="1100" spc="180">
                <a:latin typeface="Lucida Sans Unicode"/>
                <a:cs typeface="Lucida Sans Unicode"/>
              </a:rPr>
              <a:t>{</a:t>
            </a:r>
            <a:r>
              <a:rPr dirty="0" sz="1100" spc="-225">
                <a:latin typeface="Lucida Sans Unicode"/>
                <a:cs typeface="Lucida Sans Unicode"/>
              </a:rPr>
              <a:t> </a:t>
            </a:r>
            <a:r>
              <a:rPr dirty="0" sz="1100">
                <a:latin typeface="Calibri"/>
                <a:cs typeface="Calibri"/>
              </a:rPr>
              <a:t>25</a:t>
            </a:r>
            <a:r>
              <a:rPr dirty="0" sz="1100" spc="-5">
                <a:latin typeface="Calibri"/>
                <a:cs typeface="Calibri"/>
              </a:rPr>
              <a:t> </a:t>
            </a:r>
            <a:r>
              <a:rPr dirty="0" sz="1100">
                <a:latin typeface="Calibri"/>
                <a:cs typeface="Calibri"/>
              </a:rPr>
              <a:t>,</a:t>
            </a:r>
            <a:r>
              <a:rPr dirty="0" sz="1100" spc="235">
                <a:latin typeface="Calibri"/>
                <a:cs typeface="Calibri"/>
              </a:rPr>
              <a:t>  </a:t>
            </a:r>
            <a:r>
              <a:rPr dirty="0" sz="1100">
                <a:latin typeface="Calibri"/>
                <a:cs typeface="Calibri"/>
              </a:rPr>
              <a:t>50</a:t>
            </a:r>
            <a:r>
              <a:rPr dirty="0" sz="1100" spc="-5">
                <a:latin typeface="Calibri"/>
                <a:cs typeface="Calibri"/>
              </a:rPr>
              <a:t> </a:t>
            </a:r>
            <a:r>
              <a:rPr dirty="0" sz="1100">
                <a:latin typeface="Calibri"/>
                <a:cs typeface="Calibri"/>
              </a:rPr>
              <a:t>,</a:t>
            </a:r>
            <a:r>
              <a:rPr dirty="0" sz="1100" spc="229">
                <a:latin typeface="Calibri"/>
                <a:cs typeface="Calibri"/>
              </a:rPr>
              <a:t>  </a:t>
            </a:r>
            <a:r>
              <a:rPr dirty="0" sz="1100">
                <a:latin typeface="Calibri"/>
                <a:cs typeface="Calibri"/>
              </a:rPr>
              <a:t>75 ,</a:t>
            </a:r>
            <a:r>
              <a:rPr dirty="0" sz="1100" spc="245">
                <a:latin typeface="Calibri"/>
                <a:cs typeface="Calibri"/>
              </a:rPr>
              <a:t>  </a:t>
            </a:r>
            <a:r>
              <a:rPr dirty="0" sz="1100" spc="60">
                <a:latin typeface="Calibri"/>
                <a:cs typeface="Calibri"/>
              </a:rPr>
              <a:t>100</a:t>
            </a:r>
            <a:r>
              <a:rPr dirty="0" sz="1100" spc="-105">
                <a:latin typeface="Calibri"/>
                <a:cs typeface="Calibri"/>
              </a:rPr>
              <a:t> </a:t>
            </a:r>
            <a:r>
              <a:rPr dirty="0" sz="1100" spc="130">
                <a:latin typeface="Lucida Sans Unicode"/>
                <a:cs typeface="Lucida Sans Unicode"/>
              </a:rPr>
              <a:t>}</a:t>
            </a:r>
            <a:r>
              <a:rPr dirty="0" sz="1100" spc="130">
                <a:latin typeface="Calibri"/>
                <a:cs typeface="Calibri"/>
              </a:rPr>
              <a:t>;</a:t>
            </a:r>
            <a:endParaRPr sz="1100">
              <a:latin typeface="Calibri"/>
              <a:cs typeface="Calibri"/>
            </a:endParaRPr>
          </a:p>
          <a:p>
            <a:pPr marL="208279" indent="7620">
              <a:lnSpc>
                <a:spcPct val="102600"/>
              </a:lnSpc>
            </a:pPr>
            <a:r>
              <a:rPr dirty="0" sz="1100" spc="150">
                <a:solidFill>
                  <a:srgbClr val="FF7F00"/>
                </a:solidFill>
                <a:latin typeface="Calibri"/>
                <a:cs typeface="Calibri"/>
              </a:rPr>
              <a:t>//</a:t>
            </a:r>
            <a:r>
              <a:rPr dirty="0" sz="1100" spc="140">
                <a:solidFill>
                  <a:srgbClr val="FF7F00"/>
                </a:solidFill>
                <a:latin typeface="Calibri"/>
                <a:cs typeface="Calibri"/>
              </a:rPr>
              <a:t>  </a:t>
            </a:r>
            <a:r>
              <a:rPr dirty="0" sz="1100" spc="125">
                <a:solidFill>
                  <a:srgbClr val="FF7F00"/>
                </a:solidFill>
                <a:latin typeface="Calibri"/>
                <a:cs typeface="Calibri"/>
              </a:rPr>
              <a:t>Es</a:t>
            </a:r>
            <a:r>
              <a:rPr dirty="0" sz="1100" spc="135">
                <a:solidFill>
                  <a:srgbClr val="FF7F00"/>
                </a:solidFill>
                <a:latin typeface="Calibri"/>
                <a:cs typeface="Calibri"/>
              </a:rPr>
              <a:t>  </a:t>
            </a:r>
            <a:r>
              <a:rPr dirty="0" sz="1100" spc="55">
                <a:solidFill>
                  <a:srgbClr val="FF7F00"/>
                </a:solidFill>
                <a:latin typeface="Calibri"/>
                <a:cs typeface="Calibri"/>
              </a:rPr>
              <a:t>wurden</a:t>
            </a:r>
            <a:r>
              <a:rPr dirty="0" sz="1100" spc="150">
                <a:solidFill>
                  <a:srgbClr val="FF7F00"/>
                </a:solidFill>
                <a:latin typeface="Calibri"/>
                <a:cs typeface="Calibri"/>
              </a:rPr>
              <a:t>  </a:t>
            </a:r>
            <a:r>
              <a:rPr dirty="0" sz="1100" spc="85">
                <a:solidFill>
                  <a:srgbClr val="FF7F00"/>
                </a:solidFill>
                <a:latin typeface="Calibri"/>
                <a:cs typeface="Calibri"/>
              </a:rPr>
              <a:t>nur</a:t>
            </a:r>
            <a:r>
              <a:rPr dirty="0" sz="1100" spc="150">
                <a:solidFill>
                  <a:srgbClr val="FF7F00"/>
                </a:solidFill>
                <a:latin typeface="Calibri"/>
                <a:cs typeface="Calibri"/>
              </a:rPr>
              <a:t>  </a:t>
            </a:r>
            <a:r>
              <a:rPr dirty="0" sz="1100">
                <a:solidFill>
                  <a:srgbClr val="FF7F00"/>
                </a:solidFill>
                <a:latin typeface="Calibri"/>
                <a:cs typeface="Calibri"/>
              </a:rPr>
              <a:t>4</a:t>
            </a:r>
            <a:r>
              <a:rPr dirty="0" sz="1100" spc="155">
                <a:solidFill>
                  <a:srgbClr val="FF7F00"/>
                </a:solidFill>
                <a:latin typeface="Calibri"/>
                <a:cs typeface="Calibri"/>
              </a:rPr>
              <a:t>  </a:t>
            </a:r>
            <a:r>
              <a:rPr dirty="0" sz="1100" spc="95">
                <a:solidFill>
                  <a:srgbClr val="FF7F00"/>
                </a:solidFill>
                <a:latin typeface="Calibri"/>
                <a:cs typeface="Calibri"/>
              </a:rPr>
              <a:t>Elemente</a:t>
            </a:r>
            <a:r>
              <a:rPr dirty="0" sz="1100" spc="250">
                <a:solidFill>
                  <a:srgbClr val="FF7F00"/>
                </a:solidFill>
                <a:latin typeface="Calibri"/>
                <a:cs typeface="Calibri"/>
              </a:rPr>
              <a:t>  </a:t>
            </a:r>
            <a:r>
              <a:rPr dirty="0" sz="1100" spc="50">
                <a:solidFill>
                  <a:srgbClr val="FF7F00"/>
                </a:solidFill>
                <a:latin typeface="Calibri"/>
                <a:cs typeface="Calibri"/>
              </a:rPr>
              <a:t>i</a:t>
            </a:r>
            <a:r>
              <a:rPr dirty="0" sz="1100" spc="-5">
                <a:solidFill>
                  <a:srgbClr val="FF7F00"/>
                </a:solidFill>
                <a:latin typeface="Calibri"/>
                <a:cs typeface="Calibri"/>
              </a:rPr>
              <a:t> </a:t>
            </a:r>
            <a:r>
              <a:rPr dirty="0" sz="1100">
                <a:solidFill>
                  <a:srgbClr val="FF7F00"/>
                </a:solidFill>
                <a:latin typeface="Calibri"/>
                <a:cs typeface="Calibri"/>
              </a:rPr>
              <a:t>n</a:t>
            </a:r>
            <a:r>
              <a:rPr dirty="0" sz="1100" spc="-5">
                <a:solidFill>
                  <a:srgbClr val="FF7F00"/>
                </a:solidFill>
                <a:latin typeface="Calibri"/>
                <a:cs typeface="Calibri"/>
              </a:rPr>
              <a:t> </a:t>
            </a:r>
            <a:r>
              <a:rPr dirty="0" sz="1100" spc="50">
                <a:solidFill>
                  <a:srgbClr val="FF7F00"/>
                </a:solidFill>
                <a:latin typeface="Calibri"/>
                <a:cs typeface="Calibri"/>
              </a:rPr>
              <a:t>i</a:t>
            </a:r>
            <a:r>
              <a:rPr dirty="0" sz="1100" spc="-10">
                <a:solidFill>
                  <a:srgbClr val="FF7F00"/>
                </a:solidFill>
                <a:latin typeface="Calibri"/>
                <a:cs typeface="Calibri"/>
              </a:rPr>
              <a:t> </a:t>
            </a:r>
            <a:r>
              <a:rPr dirty="0" sz="1100" spc="55">
                <a:solidFill>
                  <a:srgbClr val="FF7F00"/>
                </a:solidFill>
                <a:latin typeface="Calibri"/>
                <a:cs typeface="Calibri"/>
              </a:rPr>
              <a:t>t</a:t>
            </a:r>
            <a:r>
              <a:rPr dirty="0" sz="1100" spc="-5">
                <a:solidFill>
                  <a:srgbClr val="FF7F00"/>
                </a:solidFill>
                <a:latin typeface="Calibri"/>
                <a:cs typeface="Calibri"/>
              </a:rPr>
              <a:t> </a:t>
            </a:r>
            <a:r>
              <a:rPr dirty="0" sz="1100" spc="50">
                <a:solidFill>
                  <a:srgbClr val="FF7F00"/>
                </a:solidFill>
                <a:latin typeface="Calibri"/>
                <a:cs typeface="Calibri"/>
              </a:rPr>
              <a:t>i</a:t>
            </a:r>
            <a:r>
              <a:rPr dirty="0" sz="1100" spc="-5">
                <a:solidFill>
                  <a:srgbClr val="FF7F00"/>
                </a:solidFill>
                <a:latin typeface="Calibri"/>
                <a:cs typeface="Calibri"/>
              </a:rPr>
              <a:t> </a:t>
            </a:r>
            <a:r>
              <a:rPr dirty="0" sz="1100">
                <a:solidFill>
                  <a:srgbClr val="FF7F00"/>
                </a:solidFill>
                <a:latin typeface="Calibri"/>
                <a:cs typeface="Calibri"/>
              </a:rPr>
              <a:t>a</a:t>
            </a:r>
            <a:r>
              <a:rPr dirty="0" sz="1100" spc="-10">
                <a:solidFill>
                  <a:srgbClr val="FF7F00"/>
                </a:solidFill>
                <a:latin typeface="Calibri"/>
                <a:cs typeface="Calibri"/>
              </a:rPr>
              <a:t> </a:t>
            </a:r>
            <a:r>
              <a:rPr dirty="0" sz="1100" spc="50">
                <a:solidFill>
                  <a:srgbClr val="FF7F00"/>
                </a:solidFill>
                <a:latin typeface="Calibri"/>
                <a:cs typeface="Calibri"/>
              </a:rPr>
              <a:t>l</a:t>
            </a:r>
            <a:r>
              <a:rPr dirty="0" sz="1100" spc="-5">
                <a:solidFill>
                  <a:srgbClr val="FF7F00"/>
                </a:solidFill>
                <a:latin typeface="Calibri"/>
                <a:cs typeface="Calibri"/>
              </a:rPr>
              <a:t> </a:t>
            </a:r>
            <a:r>
              <a:rPr dirty="0" sz="1100" spc="50">
                <a:solidFill>
                  <a:srgbClr val="FF7F00"/>
                </a:solidFill>
                <a:latin typeface="Calibri"/>
                <a:cs typeface="Calibri"/>
              </a:rPr>
              <a:t>i</a:t>
            </a:r>
            <a:r>
              <a:rPr dirty="0" sz="1100" spc="-10">
                <a:solidFill>
                  <a:srgbClr val="FF7F00"/>
                </a:solidFill>
                <a:latin typeface="Calibri"/>
                <a:cs typeface="Calibri"/>
              </a:rPr>
              <a:t> </a:t>
            </a:r>
            <a:r>
              <a:rPr dirty="0" sz="1100">
                <a:solidFill>
                  <a:srgbClr val="FF7F00"/>
                </a:solidFill>
                <a:latin typeface="Calibri"/>
                <a:cs typeface="Calibri"/>
              </a:rPr>
              <a:t>s</a:t>
            </a:r>
            <a:r>
              <a:rPr dirty="0" sz="1100" spc="-5">
                <a:solidFill>
                  <a:srgbClr val="FF7F00"/>
                </a:solidFill>
                <a:latin typeface="Calibri"/>
                <a:cs typeface="Calibri"/>
              </a:rPr>
              <a:t> </a:t>
            </a:r>
            <a:r>
              <a:rPr dirty="0" sz="1100" spc="50">
                <a:solidFill>
                  <a:srgbClr val="FF7F00"/>
                </a:solidFill>
                <a:latin typeface="Calibri"/>
                <a:cs typeface="Calibri"/>
              </a:rPr>
              <a:t>i</a:t>
            </a:r>
            <a:r>
              <a:rPr dirty="0" sz="1100" spc="-5">
                <a:solidFill>
                  <a:srgbClr val="FF7F00"/>
                </a:solidFill>
                <a:latin typeface="Calibri"/>
                <a:cs typeface="Calibri"/>
              </a:rPr>
              <a:t> </a:t>
            </a:r>
            <a:r>
              <a:rPr dirty="0" sz="1100" spc="-70">
                <a:solidFill>
                  <a:srgbClr val="FF7F00"/>
                </a:solidFill>
                <a:latin typeface="Calibri"/>
                <a:cs typeface="Calibri"/>
              </a:rPr>
              <a:t>e</a:t>
            </a:r>
            <a:r>
              <a:rPr dirty="0" sz="1100" spc="-10">
                <a:solidFill>
                  <a:srgbClr val="FF7F00"/>
                </a:solidFill>
                <a:latin typeface="Calibri"/>
                <a:cs typeface="Calibri"/>
              </a:rPr>
              <a:t> </a:t>
            </a:r>
            <a:r>
              <a:rPr dirty="0" sz="1100">
                <a:solidFill>
                  <a:srgbClr val="FF7F00"/>
                </a:solidFill>
                <a:latin typeface="Calibri"/>
                <a:cs typeface="Calibri"/>
              </a:rPr>
              <a:t>r</a:t>
            </a:r>
            <a:r>
              <a:rPr dirty="0" sz="1100" spc="-5">
                <a:solidFill>
                  <a:srgbClr val="FF7F00"/>
                </a:solidFill>
                <a:latin typeface="Calibri"/>
                <a:cs typeface="Calibri"/>
              </a:rPr>
              <a:t> </a:t>
            </a:r>
            <a:r>
              <a:rPr dirty="0" sz="1100" spc="55">
                <a:solidFill>
                  <a:srgbClr val="FF7F00"/>
                </a:solidFill>
                <a:latin typeface="Calibri"/>
                <a:cs typeface="Calibri"/>
              </a:rPr>
              <a:t>t</a:t>
            </a:r>
            <a:r>
              <a:rPr dirty="0" sz="1100" spc="170">
                <a:solidFill>
                  <a:srgbClr val="FF7F00"/>
                </a:solidFill>
                <a:latin typeface="Calibri"/>
                <a:cs typeface="Calibri"/>
              </a:rPr>
              <a:t> </a:t>
            </a:r>
            <a:r>
              <a:rPr dirty="0" sz="1100" spc="-50">
                <a:solidFill>
                  <a:srgbClr val="FF7F00"/>
                </a:solidFill>
                <a:latin typeface="Calibri"/>
                <a:cs typeface="Calibri"/>
              </a:rPr>
              <a:t>.</a:t>
            </a:r>
            <a:r>
              <a:rPr dirty="0" sz="1100">
                <a:solidFill>
                  <a:srgbClr val="FF7F00"/>
                </a:solidFill>
                <a:latin typeface="Calibri"/>
                <a:cs typeface="Calibri"/>
              </a:rPr>
              <a:t> </a:t>
            </a:r>
            <a:r>
              <a:rPr dirty="0" sz="1100">
                <a:solidFill>
                  <a:srgbClr val="007F00"/>
                </a:solidFill>
                <a:latin typeface="Calibri"/>
                <a:cs typeface="Calibri"/>
              </a:rPr>
              <a:t>myNumbers</a:t>
            </a:r>
            <a:r>
              <a:rPr dirty="0" sz="1100" spc="-10">
                <a:solidFill>
                  <a:srgbClr val="007F00"/>
                </a:solidFill>
                <a:latin typeface="Calibri"/>
                <a:cs typeface="Calibri"/>
              </a:rPr>
              <a:t> </a:t>
            </a:r>
            <a:r>
              <a:rPr dirty="0" sz="1100" spc="-40">
                <a:latin typeface="Calibri"/>
                <a:cs typeface="Calibri"/>
              </a:rPr>
              <a:t>[</a:t>
            </a:r>
            <a:r>
              <a:rPr dirty="0" sz="1100" spc="-15">
                <a:latin typeface="Calibri"/>
                <a:cs typeface="Calibri"/>
              </a:rPr>
              <a:t> </a:t>
            </a:r>
            <a:r>
              <a:rPr dirty="0" sz="1100" spc="-30">
                <a:latin typeface="Calibri"/>
                <a:cs typeface="Calibri"/>
              </a:rPr>
              <a:t>7</a:t>
            </a:r>
            <a:r>
              <a:rPr dirty="0" sz="1100" spc="-20">
                <a:latin typeface="Calibri"/>
                <a:cs typeface="Calibri"/>
              </a:rPr>
              <a:t> </a:t>
            </a:r>
            <a:r>
              <a:rPr dirty="0" sz="1100">
                <a:latin typeface="Calibri"/>
                <a:cs typeface="Calibri"/>
              </a:rPr>
              <a:t>]</a:t>
            </a:r>
            <a:r>
              <a:rPr dirty="0" sz="1100" spc="185">
                <a:latin typeface="Calibri"/>
                <a:cs typeface="Calibri"/>
              </a:rPr>
              <a:t>  </a:t>
            </a:r>
            <a:r>
              <a:rPr dirty="0" sz="1100" spc="295">
                <a:latin typeface="Calibri"/>
                <a:cs typeface="Calibri"/>
              </a:rPr>
              <a:t>=</a:t>
            </a:r>
            <a:r>
              <a:rPr dirty="0" sz="1100" spc="145">
                <a:latin typeface="Calibri"/>
                <a:cs typeface="Calibri"/>
              </a:rPr>
              <a:t>  </a:t>
            </a:r>
            <a:r>
              <a:rPr dirty="0" sz="1100" spc="-30">
                <a:latin typeface="Calibri"/>
                <a:cs typeface="Calibri"/>
              </a:rPr>
              <a:t>4</a:t>
            </a:r>
            <a:r>
              <a:rPr dirty="0" sz="1100" spc="-85">
                <a:latin typeface="Calibri"/>
                <a:cs typeface="Calibri"/>
              </a:rPr>
              <a:t> </a:t>
            </a:r>
            <a:r>
              <a:rPr dirty="0" sz="1100" spc="-30">
                <a:latin typeface="Calibri"/>
                <a:cs typeface="Calibri"/>
              </a:rPr>
              <a:t>5</a:t>
            </a:r>
            <a:r>
              <a:rPr dirty="0" sz="1100" spc="-90">
                <a:latin typeface="Calibri"/>
                <a:cs typeface="Calibri"/>
              </a:rPr>
              <a:t> </a:t>
            </a:r>
            <a:r>
              <a:rPr dirty="0" sz="1100" spc="-50">
                <a:latin typeface="Calibri"/>
                <a:cs typeface="Calibri"/>
              </a:rPr>
              <a:t>;</a:t>
            </a:r>
            <a:endParaRPr sz="11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45"/>
              </a:spcBef>
            </a:pPr>
            <a:endParaRPr sz="1100">
              <a:latin typeface="Calibri"/>
              <a:cs typeface="Calibri"/>
            </a:endParaRPr>
          </a:p>
          <a:p>
            <a:pPr marL="228600">
              <a:lnSpc>
                <a:spcPct val="100000"/>
              </a:lnSpc>
            </a:pPr>
            <a:r>
              <a:rPr dirty="0" sz="1100">
                <a:solidFill>
                  <a:srgbClr val="007F00"/>
                </a:solidFill>
                <a:latin typeface="Calibri"/>
                <a:cs typeface="Calibri"/>
              </a:rPr>
              <a:t>p</a:t>
            </a:r>
            <a:r>
              <a:rPr dirty="0" sz="1100" spc="-60">
                <a:solidFill>
                  <a:srgbClr val="007F00"/>
                </a:solidFill>
                <a:latin typeface="Calibri"/>
                <a:cs typeface="Calibri"/>
              </a:rPr>
              <a:t> </a:t>
            </a:r>
            <a:r>
              <a:rPr dirty="0" sz="1100">
                <a:solidFill>
                  <a:srgbClr val="007F00"/>
                </a:solidFill>
                <a:latin typeface="Calibri"/>
                <a:cs typeface="Calibri"/>
              </a:rPr>
              <a:t>r</a:t>
            </a:r>
            <a:r>
              <a:rPr dirty="0" sz="1100" spc="-60">
                <a:solidFill>
                  <a:srgbClr val="007F00"/>
                </a:solidFill>
                <a:latin typeface="Calibri"/>
                <a:cs typeface="Calibri"/>
              </a:rPr>
              <a:t> </a:t>
            </a:r>
            <a:r>
              <a:rPr dirty="0" sz="1100" spc="50">
                <a:solidFill>
                  <a:srgbClr val="007F00"/>
                </a:solidFill>
                <a:latin typeface="Calibri"/>
                <a:cs typeface="Calibri"/>
              </a:rPr>
              <a:t>i</a:t>
            </a:r>
            <a:r>
              <a:rPr dirty="0" sz="1100" spc="-55">
                <a:solidFill>
                  <a:srgbClr val="007F00"/>
                </a:solidFill>
                <a:latin typeface="Calibri"/>
                <a:cs typeface="Calibri"/>
              </a:rPr>
              <a:t> </a:t>
            </a:r>
            <a:r>
              <a:rPr dirty="0" sz="1100">
                <a:solidFill>
                  <a:srgbClr val="007F00"/>
                </a:solidFill>
                <a:latin typeface="Calibri"/>
                <a:cs typeface="Calibri"/>
              </a:rPr>
              <a:t>n</a:t>
            </a:r>
            <a:r>
              <a:rPr dirty="0" sz="1100" spc="-60">
                <a:solidFill>
                  <a:srgbClr val="007F00"/>
                </a:solidFill>
                <a:latin typeface="Calibri"/>
                <a:cs typeface="Calibri"/>
              </a:rPr>
              <a:t> </a:t>
            </a:r>
            <a:r>
              <a:rPr dirty="0" sz="1100" spc="55">
                <a:solidFill>
                  <a:srgbClr val="007F00"/>
                </a:solidFill>
                <a:latin typeface="Calibri"/>
                <a:cs typeface="Calibri"/>
              </a:rPr>
              <a:t>t</a:t>
            </a:r>
            <a:r>
              <a:rPr dirty="0" sz="1100" spc="-55">
                <a:solidFill>
                  <a:srgbClr val="007F00"/>
                </a:solidFill>
                <a:latin typeface="Calibri"/>
                <a:cs typeface="Calibri"/>
              </a:rPr>
              <a:t> </a:t>
            </a:r>
            <a:r>
              <a:rPr dirty="0" sz="1100">
                <a:solidFill>
                  <a:srgbClr val="007F00"/>
                </a:solidFill>
                <a:latin typeface="Calibri"/>
                <a:cs typeface="Calibri"/>
              </a:rPr>
              <a:t>f</a:t>
            </a:r>
            <a:r>
              <a:rPr dirty="0" sz="1100" spc="65">
                <a:solidFill>
                  <a:srgbClr val="007F00"/>
                </a:solidFill>
                <a:latin typeface="Calibri"/>
                <a:cs typeface="Calibri"/>
              </a:rPr>
              <a:t> </a:t>
            </a:r>
            <a:r>
              <a:rPr dirty="0" sz="1100" spc="180">
                <a:latin typeface="Calibri"/>
                <a:cs typeface="Calibri"/>
              </a:rPr>
              <a:t>(</a:t>
            </a:r>
            <a:r>
              <a:rPr dirty="0" sz="1100" spc="180">
                <a:solidFill>
                  <a:srgbClr val="FF0000"/>
                </a:solidFill>
                <a:latin typeface="Calibri"/>
                <a:cs typeface="Calibri"/>
              </a:rPr>
              <a:t>"Hello</a:t>
            </a:r>
            <a:r>
              <a:rPr dirty="0" sz="1100" spc="185">
                <a:solidFill>
                  <a:srgbClr val="FF0000"/>
                </a:solidFill>
                <a:latin typeface="Calibri"/>
                <a:cs typeface="Calibri"/>
              </a:rPr>
              <a:t>  </a:t>
            </a:r>
            <a:r>
              <a:rPr dirty="0" sz="1100" spc="105">
                <a:solidFill>
                  <a:srgbClr val="FF0000"/>
                </a:solidFill>
                <a:latin typeface="Calibri"/>
                <a:cs typeface="Calibri"/>
              </a:rPr>
              <a:t>World!</a:t>
            </a:r>
            <a:r>
              <a:rPr dirty="0" sz="1100" spc="155">
                <a:solidFill>
                  <a:srgbClr val="FF0000"/>
                </a:solidFill>
                <a:latin typeface="Calibri"/>
                <a:cs typeface="Calibri"/>
              </a:rPr>
              <a:t>  </a:t>
            </a:r>
            <a:r>
              <a:rPr dirty="0" sz="1100" spc="70">
                <a:solidFill>
                  <a:srgbClr val="FF0000"/>
                </a:solidFill>
                <a:latin typeface="Calibri"/>
                <a:cs typeface="Calibri"/>
              </a:rPr>
              <a:t>%d\n"</a:t>
            </a:r>
            <a:r>
              <a:rPr dirty="0" sz="1100" spc="55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1100">
                <a:latin typeface="Calibri"/>
                <a:cs typeface="Calibri"/>
              </a:rPr>
              <a:t>,</a:t>
            </a:r>
            <a:r>
              <a:rPr dirty="0" sz="1100" spc="-105">
                <a:latin typeface="Calibri"/>
                <a:cs typeface="Calibri"/>
              </a:rPr>
              <a:t> </a:t>
            </a:r>
            <a:r>
              <a:rPr dirty="0" sz="1100">
                <a:solidFill>
                  <a:srgbClr val="007F00"/>
                </a:solidFill>
                <a:latin typeface="Calibri"/>
                <a:cs typeface="Calibri"/>
              </a:rPr>
              <a:t>myNumbers</a:t>
            </a:r>
            <a:r>
              <a:rPr dirty="0" sz="1100" spc="15">
                <a:solidFill>
                  <a:srgbClr val="007F00"/>
                </a:solidFill>
                <a:latin typeface="Calibri"/>
                <a:cs typeface="Calibri"/>
              </a:rPr>
              <a:t> </a:t>
            </a:r>
            <a:r>
              <a:rPr dirty="0" sz="1100">
                <a:latin typeface="Calibri"/>
                <a:cs typeface="Calibri"/>
              </a:rPr>
              <a:t>[</a:t>
            </a:r>
            <a:r>
              <a:rPr dirty="0" sz="1100" spc="5">
                <a:latin typeface="Calibri"/>
                <a:cs typeface="Calibri"/>
              </a:rPr>
              <a:t> </a:t>
            </a:r>
            <a:r>
              <a:rPr dirty="0" sz="1100">
                <a:latin typeface="Calibri"/>
                <a:cs typeface="Calibri"/>
              </a:rPr>
              <a:t>7</a:t>
            </a:r>
            <a:r>
              <a:rPr dirty="0" sz="1100" spc="5">
                <a:latin typeface="Calibri"/>
                <a:cs typeface="Calibri"/>
              </a:rPr>
              <a:t> </a:t>
            </a:r>
            <a:r>
              <a:rPr dirty="0" sz="1100">
                <a:latin typeface="Calibri"/>
                <a:cs typeface="Calibri"/>
              </a:rPr>
              <a:t>] </a:t>
            </a:r>
            <a:r>
              <a:rPr dirty="0" sz="1100" spc="80">
                <a:latin typeface="Calibri"/>
                <a:cs typeface="Calibri"/>
              </a:rPr>
              <a:t>)</a:t>
            </a:r>
            <a:r>
              <a:rPr dirty="0" sz="1100" spc="5">
                <a:latin typeface="Calibri"/>
                <a:cs typeface="Calibri"/>
              </a:rPr>
              <a:t> </a:t>
            </a:r>
            <a:r>
              <a:rPr dirty="0" sz="1100" spc="-50">
                <a:latin typeface="Calibri"/>
                <a:cs typeface="Calibri"/>
              </a:rPr>
              <a:t>;</a:t>
            </a:r>
            <a:endParaRPr sz="1100">
              <a:latin typeface="Calibri"/>
              <a:cs typeface="Calibri"/>
            </a:endParaRPr>
          </a:p>
          <a:p>
            <a:pPr marL="214629">
              <a:lnSpc>
                <a:spcPct val="100000"/>
              </a:lnSpc>
              <a:spcBef>
                <a:spcPts val="35"/>
              </a:spcBef>
            </a:pPr>
            <a:r>
              <a:rPr dirty="0" sz="1100" spc="145" b="1">
                <a:solidFill>
                  <a:srgbClr val="00AEEF"/>
                </a:solidFill>
                <a:latin typeface="Calibri"/>
                <a:cs typeface="Calibri"/>
              </a:rPr>
              <a:t>return</a:t>
            </a:r>
            <a:r>
              <a:rPr dirty="0" sz="1100" spc="195" b="1">
                <a:solidFill>
                  <a:srgbClr val="00AEEF"/>
                </a:solidFill>
                <a:latin typeface="Calibri"/>
                <a:cs typeface="Calibri"/>
              </a:rPr>
              <a:t>  </a:t>
            </a:r>
            <a:r>
              <a:rPr dirty="0" sz="1100" spc="-30">
                <a:latin typeface="Calibri"/>
                <a:cs typeface="Calibri"/>
              </a:rPr>
              <a:t>0</a:t>
            </a:r>
            <a:r>
              <a:rPr dirty="0" sz="1100" spc="-90">
                <a:latin typeface="Calibri"/>
                <a:cs typeface="Calibri"/>
              </a:rPr>
              <a:t> </a:t>
            </a:r>
            <a:r>
              <a:rPr dirty="0" sz="1100" spc="-50">
                <a:latin typeface="Calibri"/>
                <a:cs typeface="Calibri"/>
              </a:rPr>
              <a:t>;</a:t>
            </a:r>
            <a:endParaRPr sz="1100">
              <a:latin typeface="Calibri"/>
              <a:cs typeface="Calibri"/>
            </a:endParaRPr>
          </a:p>
          <a:p>
            <a:pPr marL="46990">
              <a:lnSpc>
                <a:spcPct val="100000"/>
              </a:lnSpc>
              <a:spcBef>
                <a:spcPts val="35"/>
              </a:spcBef>
            </a:pPr>
            <a:r>
              <a:rPr dirty="0" sz="1100" spc="130">
                <a:latin typeface="Lucida Sans Unicode"/>
                <a:cs typeface="Lucida Sans Unicode"/>
              </a:rPr>
              <a:t>}</a:t>
            </a:r>
            <a:endParaRPr sz="1100">
              <a:latin typeface="Lucida Sans Unicode"/>
              <a:cs typeface="Lucida Sans Unicode"/>
            </a:endParaRPr>
          </a:p>
        </p:txBody>
      </p:sp>
      <p:grpSp>
        <p:nvGrpSpPr>
          <p:cNvPr id="8" name="object 8" descr=""/>
          <p:cNvGrpSpPr/>
          <p:nvPr/>
        </p:nvGrpSpPr>
        <p:grpSpPr>
          <a:xfrm>
            <a:off x="3184702" y="9161106"/>
            <a:ext cx="193675" cy="189865"/>
            <a:chOff x="3184702" y="9161106"/>
            <a:chExt cx="193675" cy="189865"/>
          </a:xfrm>
        </p:grpSpPr>
        <p:sp>
          <p:nvSpPr>
            <p:cNvPr id="9" name="object 9" descr=""/>
            <p:cNvSpPr/>
            <p:nvPr/>
          </p:nvSpPr>
          <p:spPr>
            <a:xfrm>
              <a:off x="3184702" y="9163634"/>
              <a:ext cx="193675" cy="0"/>
            </a:xfrm>
            <a:custGeom>
              <a:avLst/>
              <a:gdLst/>
              <a:ahLst/>
              <a:cxnLst/>
              <a:rect l="l" t="t" r="r" b="b"/>
              <a:pathLst>
                <a:path w="193674" h="0">
                  <a:moveTo>
                    <a:pt x="0" y="0"/>
                  </a:moveTo>
                  <a:lnTo>
                    <a:pt x="193408" y="0"/>
                  </a:lnTo>
                </a:path>
              </a:pathLst>
            </a:custGeom>
            <a:ln w="505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0" name="object 10" descr=""/>
            <p:cNvSpPr/>
            <p:nvPr/>
          </p:nvSpPr>
          <p:spPr>
            <a:xfrm>
              <a:off x="3187230" y="9163634"/>
              <a:ext cx="0" cy="184785"/>
            </a:xfrm>
            <a:custGeom>
              <a:avLst/>
              <a:gdLst/>
              <a:ahLst/>
              <a:cxnLst/>
              <a:rect l="l" t="t" r="r" b="b"/>
              <a:pathLst>
                <a:path w="0" h="184784">
                  <a:moveTo>
                    <a:pt x="0" y="184721"/>
                  </a:moveTo>
                  <a:lnTo>
                    <a:pt x="0" y="0"/>
                  </a:lnTo>
                </a:path>
              </a:pathLst>
            </a:custGeom>
            <a:ln w="505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1" name="object 11" descr=""/>
            <p:cNvSpPr/>
            <p:nvPr/>
          </p:nvSpPr>
          <p:spPr>
            <a:xfrm>
              <a:off x="3375583" y="9163634"/>
              <a:ext cx="0" cy="184785"/>
            </a:xfrm>
            <a:custGeom>
              <a:avLst/>
              <a:gdLst/>
              <a:ahLst/>
              <a:cxnLst/>
              <a:rect l="l" t="t" r="r" b="b"/>
              <a:pathLst>
                <a:path w="0" h="184784">
                  <a:moveTo>
                    <a:pt x="0" y="184721"/>
                  </a:moveTo>
                  <a:lnTo>
                    <a:pt x="0" y="0"/>
                  </a:lnTo>
                </a:path>
              </a:pathLst>
            </a:custGeom>
            <a:ln w="505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2" name="object 12" descr=""/>
            <p:cNvSpPr/>
            <p:nvPr/>
          </p:nvSpPr>
          <p:spPr>
            <a:xfrm>
              <a:off x="3184702" y="9348355"/>
              <a:ext cx="193675" cy="0"/>
            </a:xfrm>
            <a:custGeom>
              <a:avLst/>
              <a:gdLst/>
              <a:ahLst/>
              <a:cxnLst/>
              <a:rect l="l" t="t" r="r" b="b"/>
              <a:pathLst>
                <a:path w="193674" h="0">
                  <a:moveTo>
                    <a:pt x="0" y="0"/>
                  </a:moveTo>
                  <a:lnTo>
                    <a:pt x="193408" y="0"/>
                  </a:lnTo>
                </a:path>
              </a:pathLst>
            </a:custGeom>
            <a:ln w="505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3" name="object 13" descr=""/>
          <p:cNvSpPr txBox="1"/>
          <p:nvPr/>
        </p:nvSpPr>
        <p:spPr>
          <a:xfrm>
            <a:off x="573925" y="8779875"/>
            <a:ext cx="6505575" cy="755015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200">
                <a:latin typeface="Calibri"/>
                <a:cs typeface="Calibri"/>
              </a:rPr>
              <a:t>Execution</a:t>
            </a:r>
            <a:r>
              <a:rPr dirty="0" sz="1200" spc="12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ran</a:t>
            </a:r>
            <a:r>
              <a:rPr dirty="0" sz="1200" spc="12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without</a:t>
            </a:r>
            <a:r>
              <a:rPr dirty="0" sz="1200" spc="120">
                <a:latin typeface="Calibri"/>
                <a:cs typeface="Calibri"/>
              </a:rPr>
              <a:t> </a:t>
            </a:r>
            <a:r>
              <a:rPr dirty="0" sz="1200" spc="-45">
                <a:latin typeface="Calibri"/>
                <a:cs typeface="Calibri"/>
              </a:rPr>
              <a:t>memory</a:t>
            </a:r>
            <a:r>
              <a:rPr dirty="0" sz="1200" spc="350">
                <a:latin typeface="Calibri"/>
                <a:cs typeface="Calibri"/>
              </a:rPr>
              <a:t> </a:t>
            </a:r>
            <a:r>
              <a:rPr dirty="0" sz="1200" spc="85">
                <a:latin typeface="Calibri"/>
                <a:cs typeface="Calibri"/>
              </a:rPr>
              <a:t>access</a:t>
            </a:r>
            <a:r>
              <a:rPr dirty="0" sz="1200" spc="355">
                <a:latin typeface="Calibri"/>
                <a:cs typeface="Calibri"/>
              </a:rPr>
              <a:t> </a:t>
            </a:r>
            <a:r>
              <a:rPr dirty="0" sz="1200" spc="114">
                <a:latin typeface="Calibri"/>
                <a:cs typeface="Calibri"/>
              </a:rPr>
              <a:t>error</a:t>
            </a:r>
            <a:r>
              <a:rPr dirty="0" sz="1200" spc="12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because</a:t>
            </a:r>
            <a:r>
              <a:rPr dirty="0" sz="1200" spc="12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20</a:t>
            </a:r>
            <a:r>
              <a:rPr dirty="0" sz="1200" spc="125">
                <a:latin typeface="Calibri"/>
                <a:cs typeface="Calibri"/>
              </a:rPr>
              <a:t> </a:t>
            </a:r>
            <a:r>
              <a:rPr dirty="0" sz="1200" spc="-10">
                <a:latin typeface="Calibri"/>
                <a:cs typeface="Calibri"/>
              </a:rPr>
              <a:t>elements</a:t>
            </a:r>
            <a:r>
              <a:rPr dirty="0" sz="1200" spc="12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are</a:t>
            </a:r>
            <a:r>
              <a:rPr dirty="0" sz="1200" spc="12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declared</a:t>
            </a:r>
            <a:r>
              <a:rPr dirty="0" sz="1200" spc="12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in</a:t>
            </a:r>
            <a:r>
              <a:rPr dirty="0" sz="1200" spc="125">
                <a:latin typeface="Calibri"/>
                <a:cs typeface="Calibri"/>
              </a:rPr>
              <a:t> </a:t>
            </a:r>
            <a:r>
              <a:rPr dirty="0" sz="1200" spc="-10">
                <a:latin typeface="Calibri"/>
                <a:cs typeface="Calibri"/>
              </a:rPr>
              <a:t>memory.</a:t>
            </a:r>
            <a:endParaRPr sz="1200">
              <a:latin typeface="Calibri"/>
              <a:cs typeface="Calibri"/>
            </a:endParaRPr>
          </a:p>
          <a:p>
            <a:pPr marL="12700" marR="5080">
              <a:lnSpc>
                <a:spcPct val="100000"/>
              </a:lnSpc>
              <a:spcBef>
                <a:spcPts val="1420"/>
              </a:spcBef>
            </a:pPr>
            <a:r>
              <a:rPr dirty="0" sz="1200" spc="95">
                <a:latin typeface="Calibri"/>
                <a:cs typeface="Calibri"/>
              </a:rPr>
              <a:t>An</a:t>
            </a:r>
            <a:r>
              <a:rPr dirty="0" sz="1200" spc="23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important</a:t>
            </a:r>
            <a:r>
              <a:rPr dirty="0" sz="1200" spc="24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application</a:t>
            </a:r>
            <a:r>
              <a:rPr dirty="0" sz="1200" spc="23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for</a:t>
            </a:r>
            <a:r>
              <a:rPr dirty="0" sz="1200" spc="24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arrays</a:t>
            </a:r>
            <a:r>
              <a:rPr dirty="0" sz="1200" spc="23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in</a:t>
            </a:r>
            <a:r>
              <a:rPr dirty="0" sz="1200" spc="175">
                <a:latin typeface="Calibri"/>
                <a:cs typeface="Calibri"/>
              </a:rPr>
              <a:t>  </a:t>
            </a:r>
            <a:r>
              <a:rPr dirty="0" sz="1200" spc="200">
                <a:latin typeface="Calibri"/>
                <a:cs typeface="Calibri"/>
              </a:rPr>
              <a:t>C</a:t>
            </a:r>
            <a:r>
              <a:rPr dirty="0" sz="1200" spc="180">
                <a:latin typeface="Calibri"/>
                <a:cs typeface="Calibri"/>
              </a:rPr>
              <a:t>  </a:t>
            </a:r>
            <a:r>
              <a:rPr dirty="0" sz="1200">
                <a:latin typeface="Calibri"/>
                <a:cs typeface="Calibri"/>
              </a:rPr>
              <a:t>are</a:t>
            </a:r>
            <a:r>
              <a:rPr dirty="0" sz="1200" spc="24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strings.</a:t>
            </a:r>
            <a:r>
              <a:rPr dirty="0" sz="1200" spc="495">
                <a:latin typeface="Calibri"/>
                <a:cs typeface="Calibri"/>
              </a:rPr>
              <a:t> </a:t>
            </a:r>
            <a:r>
              <a:rPr dirty="0" sz="1200" spc="55">
                <a:latin typeface="Calibri"/>
                <a:cs typeface="Calibri"/>
              </a:rPr>
              <a:t>If</a:t>
            </a:r>
            <a:r>
              <a:rPr dirty="0" sz="1200" spc="24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strings</a:t>
            </a:r>
            <a:r>
              <a:rPr dirty="0" sz="1200" spc="24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are</a:t>
            </a:r>
            <a:r>
              <a:rPr dirty="0" sz="1200" spc="23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not</a:t>
            </a:r>
            <a:r>
              <a:rPr dirty="0" sz="1200" spc="24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declared</a:t>
            </a:r>
            <a:r>
              <a:rPr dirty="0" sz="1200" spc="23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dynamically</a:t>
            </a:r>
            <a:r>
              <a:rPr dirty="0" sz="1200" spc="240">
                <a:latin typeface="Calibri"/>
                <a:cs typeface="Calibri"/>
              </a:rPr>
              <a:t> </a:t>
            </a:r>
            <a:r>
              <a:rPr dirty="0" sz="1200" spc="-25">
                <a:latin typeface="Calibri"/>
                <a:cs typeface="Calibri"/>
              </a:rPr>
              <a:t>but </a:t>
            </a:r>
            <a:r>
              <a:rPr dirty="0" sz="1200">
                <a:latin typeface="Calibri"/>
                <a:cs typeface="Calibri"/>
              </a:rPr>
              <a:t>with</a:t>
            </a:r>
            <a:r>
              <a:rPr dirty="0" sz="1200" spc="15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an</a:t>
            </a:r>
            <a:r>
              <a:rPr dirty="0" sz="1200" spc="16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array</a:t>
            </a:r>
            <a:r>
              <a:rPr dirty="0" sz="1200" spc="16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with</a:t>
            </a:r>
            <a:r>
              <a:rPr dirty="0" sz="1200" spc="15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a</a:t>
            </a:r>
            <a:r>
              <a:rPr dirty="0" sz="1200" spc="15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defined</a:t>
            </a:r>
            <a:r>
              <a:rPr dirty="0" sz="1200" spc="15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length,</a:t>
            </a:r>
            <a:r>
              <a:rPr dirty="0" sz="1200" spc="15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then</a:t>
            </a:r>
            <a:r>
              <a:rPr dirty="0" sz="1200" spc="15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memory</a:t>
            </a:r>
            <a:r>
              <a:rPr dirty="0" sz="1200" spc="15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management</a:t>
            </a:r>
            <a:r>
              <a:rPr dirty="0" sz="1200" spc="15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is</a:t>
            </a:r>
            <a:r>
              <a:rPr dirty="0" sz="1200" spc="15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very</a:t>
            </a:r>
            <a:r>
              <a:rPr dirty="0" sz="1200" spc="160">
                <a:latin typeface="Calibri"/>
                <a:cs typeface="Calibri"/>
              </a:rPr>
              <a:t> </a:t>
            </a:r>
            <a:r>
              <a:rPr dirty="0" sz="1200" spc="-10">
                <a:latin typeface="Calibri"/>
                <a:cs typeface="Calibri"/>
              </a:rPr>
              <a:t>simple.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14" name="object 14" descr="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49530">
              <a:lnSpc>
                <a:spcPts val="1235"/>
              </a:lnSpc>
            </a:pPr>
            <a:fld id="{81D60167-4931-47E6-BA6A-407CBD079E47}" type="slidenum">
              <a:rPr dirty="0" spc="-25"/>
              <a:t>35</a:t>
            </a:fld>
          </a:p>
        </p:txBody>
      </p:sp>
    </p:spTree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 txBox="1"/>
          <p:nvPr/>
        </p:nvSpPr>
        <p:spPr>
          <a:xfrm>
            <a:off x="6619544" y="411350"/>
            <a:ext cx="460375" cy="207645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200" spc="-10" i="1">
                <a:latin typeface="Calibri"/>
                <a:cs typeface="Calibri"/>
              </a:rPr>
              <a:t>Arrays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3" name="object 3" descr=""/>
          <p:cNvSpPr/>
          <p:nvPr/>
        </p:nvSpPr>
        <p:spPr>
          <a:xfrm>
            <a:off x="586625" y="633450"/>
            <a:ext cx="6480175" cy="0"/>
          </a:xfrm>
          <a:custGeom>
            <a:avLst/>
            <a:gdLst/>
            <a:ahLst/>
            <a:cxnLst/>
            <a:rect l="l" t="t" r="r" b="b"/>
            <a:pathLst>
              <a:path w="6480175" h="0">
                <a:moveTo>
                  <a:pt x="0" y="0"/>
                </a:moveTo>
                <a:lnTo>
                  <a:pt x="6479997" y="0"/>
                </a:lnTo>
              </a:path>
            </a:pathLst>
          </a:custGeom>
          <a:ln w="505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" name="object 4" descr=""/>
          <p:cNvSpPr txBox="1"/>
          <p:nvPr/>
        </p:nvSpPr>
        <p:spPr>
          <a:xfrm>
            <a:off x="668858" y="1070799"/>
            <a:ext cx="164465" cy="3633470"/>
          </a:xfrm>
          <a:prstGeom prst="rect">
            <a:avLst/>
          </a:prstGeom>
        </p:spPr>
        <p:txBody>
          <a:bodyPr wrap="square" lIns="0" tIns="11430" rIns="0" bIns="0" rtlCol="0" vert="horz">
            <a:spAutoFit/>
          </a:bodyPr>
          <a:lstStyle/>
          <a:p>
            <a:pPr algn="r" marR="5080">
              <a:lnSpc>
                <a:spcPct val="100000"/>
              </a:lnSpc>
              <a:spcBef>
                <a:spcPts val="90"/>
              </a:spcBef>
            </a:pPr>
            <a:r>
              <a:rPr dirty="0" sz="1100" spc="-50">
                <a:latin typeface="Calibri"/>
                <a:cs typeface="Calibri"/>
              </a:rPr>
              <a:t>1</a:t>
            </a:r>
            <a:endParaRPr sz="1100">
              <a:latin typeface="Calibri"/>
              <a:cs typeface="Calibri"/>
            </a:endParaRPr>
          </a:p>
          <a:p>
            <a:pPr algn="r" marR="5080">
              <a:lnSpc>
                <a:spcPct val="100000"/>
              </a:lnSpc>
              <a:spcBef>
                <a:spcPts val="35"/>
              </a:spcBef>
            </a:pPr>
            <a:r>
              <a:rPr dirty="0" sz="1100" spc="-50">
                <a:latin typeface="Calibri"/>
                <a:cs typeface="Calibri"/>
              </a:rPr>
              <a:t>2</a:t>
            </a:r>
            <a:endParaRPr sz="1100">
              <a:latin typeface="Calibri"/>
              <a:cs typeface="Calibri"/>
            </a:endParaRPr>
          </a:p>
          <a:p>
            <a:pPr algn="r" marR="5080">
              <a:lnSpc>
                <a:spcPct val="100000"/>
              </a:lnSpc>
              <a:spcBef>
                <a:spcPts val="35"/>
              </a:spcBef>
            </a:pPr>
            <a:r>
              <a:rPr dirty="0" sz="1100" spc="-50">
                <a:latin typeface="Calibri"/>
                <a:cs typeface="Calibri"/>
              </a:rPr>
              <a:t>3</a:t>
            </a:r>
            <a:endParaRPr sz="1100">
              <a:latin typeface="Calibri"/>
              <a:cs typeface="Calibri"/>
            </a:endParaRPr>
          </a:p>
          <a:p>
            <a:pPr algn="r" marR="5080">
              <a:lnSpc>
                <a:spcPct val="100000"/>
              </a:lnSpc>
              <a:spcBef>
                <a:spcPts val="35"/>
              </a:spcBef>
            </a:pPr>
            <a:r>
              <a:rPr dirty="0" sz="1100" spc="-50">
                <a:latin typeface="Calibri"/>
                <a:cs typeface="Calibri"/>
              </a:rPr>
              <a:t>4</a:t>
            </a:r>
            <a:endParaRPr sz="1100">
              <a:latin typeface="Calibri"/>
              <a:cs typeface="Calibri"/>
            </a:endParaRPr>
          </a:p>
          <a:p>
            <a:pPr algn="r" marR="5080">
              <a:lnSpc>
                <a:spcPct val="100000"/>
              </a:lnSpc>
              <a:spcBef>
                <a:spcPts val="35"/>
              </a:spcBef>
            </a:pPr>
            <a:r>
              <a:rPr dirty="0" sz="1100" spc="-50">
                <a:latin typeface="Calibri"/>
                <a:cs typeface="Calibri"/>
              </a:rPr>
              <a:t>5</a:t>
            </a:r>
            <a:endParaRPr sz="1100">
              <a:latin typeface="Calibri"/>
              <a:cs typeface="Calibri"/>
            </a:endParaRPr>
          </a:p>
          <a:p>
            <a:pPr algn="r" marR="5080">
              <a:lnSpc>
                <a:spcPct val="100000"/>
              </a:lnSpc>
              <a:spcBef>
                <a:spcPts val="35"/>
              </a:spcBef>
            </a:pPr>
            <a:r>
              <a:rPr dirty="0" sz="1100" spc="-50">
                <a:latin typeface="Calibri"/>
                <a:cs typeface="Calibri"/>
              </a:rPr>
              <a:t>6</a:t>
            </a:r>
            <a:endParaRPr sz="1100">
              <a:latin typeface="Calibri"/>
              <a:cs typeface="Calibri"/>
            </a:endParaRPr>
          </a:p>
          <a:p>
            <a:pPr algn="r" marR="5080">
              <a:lnSpc>
                <a:spcPct val="100000"/>
              </a:lnSpc>
              <a:spcBef>
                <a:spcPts val="35"/>
              </a:spcBef>
            </a:pPr>
            <a:r>
              <a:rPr dirty="0" sz="1100" spc="-50">
                <a:latin typeface="Calibri"/>
                <a:cs typeface="Calibri"/>
              </a:rPr>
              <a:t>7</a:t>
            </a:r>
            <a:endParaRPr sz="1100">
              <a:latin typeface="Calibri"/>
              <a:cs typeface="Calibri"/>
            </a:endParaRPr>
          </a:p>
          <a:p>
            <a:pPr algn="r" marR="5080">
              <a:lnSpc>
                <a:spcPct val="100000"/>
              </a:lnSpc>
              <a:spcBef>
                <a:spcPts val="35"/>
              </a:spcBef>
            </a:pPr>
            <a:r>
              <a:rPr dirty="0" sz="1100" spc="-50">
                <a:latin typeface="Calibri"/>
                <a:cs typeface="Calibri"/>
              </a:rPr>
              <a:t>8</a:t>
            </a:r>
            <a:endParaRPr sz="1100">
              <a:latin typeface="Calibri"/>
              <a:cs typeface="Calibri"/>
            </a:endParaRPr>
          </a:p>
          <a:p>
            <a:pPr algn="r" marR="5080">
              <a:lnSpc>
                <a:spcPct val="100000"/>
              </a:lnSpc>
              <a:spcBef>
                <a:spcPts val="35"/>
              </a:spcBef>
            </a:pPr>
            <a:r>
              <a:rPr dirty="0" sz="1100" spc="-50">
                <a:latin typeface="Calibri"/>
                <a:cs typeface="Calibri"/>
              </a:rPr>
              <a:t>9</a:t>
            </a:r>
            <a:endParaRPr sz="1100">
              <a:latin typeface="Calibri"/>
              <a:cs typeface="Calibri"/>
            </a:endParaRPr>
          </a:p>
          <a:p>
            <a:pPr algn="r" marR="5080">
              <a:lnSpc>
                <a:spcPct val="100000"/>
              </a:lnSpc>
              <a:spcBef>
                <a:spcPts val="35"/>
              </a:spcBef>
            </a:pPr>
            <a:r>
              <a:rPr dirty="0" sz="1100" spc="-25">
                <a:latin typeface="Calibri"/>
                <a:cs typeface="Calibri"/>
              </a:rPr>
              <a:t>10</a:t>
            </a:r>
            <a:endParaRPr sz="1100">
              <a:latin typeface="Calibri"/>
              <a:cs typeface="Calibri"/>
            </a:endParaRPr>
          </a:p>
          <a:p>
            <a:pPr algn="r" marR="5080">
              <a:lnSpc>
                <a:spcPct val="100000"/>
              </a:lnSpc>
              <a:spcBef>
                <a:spcPts val="35"/>
              </a:spcBef>
            </a:pPr>
            <a:r>
              <a:rPr dirty="0" sz="1100" spc="-25">
                <a:latin typeface="Calibri"/>
                <a:cs typeface="Calibri"/>
              </a:rPr>
              <a:t>11</a:t>
            </a:r>
            <a:endParaRPr sz="1100">
              <a:latin typeface="Calibri"/>
              <a:cs typeface="Calibri"/>
            </a:endParaRPr>
          </a:p>
          <a:p>
            <a:pPr algn="r" marR="5080">
              <a:lnSpc>
                <a:spcPct val="100000"/>
              </a:lnSpc>
              <a:spcBef>
                <a:spcPts val="35"/>
              </a:spcBef>
            </a:pPr>
            <a:r>
              <a:rPr dirty="0" sz="1100" spc="-25">
                <a:latin typeface="Calibri"/>
                <a:cs typeface="Calibri"/>
              </a:rPr>
              <a:t>12</a:t>
            </a:r>
            <a:endParaRPr sz="1100">
              <a:latin typeface="Calibri"/>
              <a:cs typeface="Calibri"/>
            </a:endParaRPr>
          </a:p>
          <a:p>
            <a:pPr algn="r" marR="5080">
              <a:lnSpc>
                <a:spcPct val="100000"/>
              </a:lnSpc>
              <a:spcBef>
                <a:spcPts val="35"/>
              </a:spcBef>
            </a:pPr>
            <a:r>
              <a:rPr dirty="0" sz="1100" spc="-25">
                <a:latin typeface="Calibri"/>
                <a:cs typeface="Calibri"/>
              </a:rPr>
              <a:t>13</a:t>
            </a:r>
            <a:endParaRPr sz="1100">
              <a:latin typeface="Calibri"/>
              <a:cs typeface="Calibri"/>
            </a:endParaRPr>
          </a:p>
          <a:p>
            <a:pPr algn="r" marR="5080">
              <a:lnSpc>
                <a:spcPct val="100000"/>
              </a:lnSpc>
              <a:spcBef>
                <a:spcPts val="35"/>
              </a:spcBef>
            </a:pPr>
            <a:r>
              <a:rPr dirty="0" sz="1100" spc="-25">
                <a:latin typeface="Calibri"/>
                <a:cs typeface="Calibri"/>
              </a:rPr>
              <a:t>14</a:t>
            </a:r>
            <a:endParaRPr sz="1100">
              <a:latin typeface="Calibri"/>
              <a:cs typeface="Calibri"/>
            </a:endParaRPr>
          </a:p>
          <a:p>
            <a:pPr algn="r" marR="5080">
              <a:lnSpc>
                <a:spcPct val="100000"/>
              </a:lnSpc>
              <a:spcBef>
                <a:spcPts val="35"/>
              </a:spcBef>
            </a:pPr>
            <a:r>
              <a:rPr dirty="0" sz="1100" spc="-25">
                <a:latin typeface="Calibri"/>
                <a:cs typeface="Calibri"/>
              </a:rPr>
              <a:t>15</a:t>
            </a:r>
            <a:endParaRPr sz="1100">
              <a:latin typeface="Calibri"/>
              <a:cs typeface="Calibri"/>
            </a:endParaRPr>
          </a:p>
          <a:p>
            <a:pPr algn="r" marR="5080">
              <a:lnSpc>
                <a:spcPct val="100000"/>
              </a:lnSpc>
              <a:spcBef>
                <a:spcPts val="35"/>
              </a:spcBef>
            </a:pPr>
            <a:r>
              <a:rPr dirty="0" sz="1100" spc="-25">
                <a:latin typeface="Calibri"/>
                <a:cs typeface="Calibri"/>
              </a:rPr>
              <a:t>16</a:t>
            </a:r>
            <a:endParaRPr sz="1100">
              <a:latin typeface="Calibri"/>
              <a:cs typeface="Calibri"/>
            </a:endParaRPr>
          </a:p>
          <a:p>
            <a:pPr algn="r" marR="5080">
              <a:lnSpc>
                <a:spcPct val="100000"/>
              </a:lnSpc>
              <a:spcBef>
                <a:spcPts val="35"/>
              </a:spcBef>
            </a:pPr>
            <a:r>
              <a:rPr dirty="0" sz="1100" spc="-25">
                <a:latin typeface="Calibri"/>
                <a:cs typeface="Calibri"/>
              </a:rPr>
              <a:t>17</a:t>
            </a:r>
            <a:endParaRPr sz="1100">
              <a:latin typeface="Calibri"/>
              <a:cs typeface="Calibri"/>
            </a:endParaRPr>
          </a:p>
          <a:p>
            <a:pPr algn="r" marR="5080">
              <a:lnSpc>
                <a:spcPct val="100000"/>
              </a:lnSpc>
              <a:spcBef>
                <a:spcPts val="35"/>
              </a:spcBef>
            </a:pPr>
            <a:r>
              <a:rPr dirty="0" sz="1100" spc="-25">
                <a:latin typeface="Calibri"/>
                <a:cs typeface="Calibri"/>
              </a:rPr>
              <a:t>18</a:t>
            </a:r>
            <a:endParaRPr sz="1100">
              <a:latin typeface="Calibri"/>
              <a:cs typeface="Calibri"/>
            </a:endParaRPr>
          </a:p>
          <a:p>
            <a:pPr algn="r" marR="5080">
              <a:lnSpc>
                <a:spcPct val="100000"/>
              </a:lnSpc>
              <a:spcBef>
                <a:spcPts val="35"/>
              </a:spcBef>
            </a:pPr>
            <a:r>
              <a:rPr dirty="0" sz="1100" spc="-25">
                <a:latin typeface="Calibri"/>
                <a:cs typeface="Calibri"/>
              </a:rPr>
              <a:t>19</a:t>
            </a:r>
            <a:endParaRPr sz="1100">
              <a:latin typeface="Calibri"/>
              <a:cs typeface="Calibri"/>
            </a:endParaRPr>
          </a:p>
          <a:p>
            <a:pPr algn="r" marR="5080">
              <a:lnSpc>
                <a:spcPct val="100000"/>
              </a:lnSpc>
              <a:spcBef>
                <a:spcPts val="35"/>
              </a:spcBef>
            </a:pPr>
            <a:r>
              <a:rPr dirty="0" sz="1100" spc="-25">
                <a:latin typeface="Calibri"/>
                <a:cs typeface="Calibri"/>
              </a:rPr>
              <a:t>20</a:t>
            </a:r>
            <a:endParaRPr sz="1100">
              <a:latin typeface="Calibri"/>
              <a:cs typeface="Calibri"/>
            </a:endParaRPr>
          </a:p>
          <a:p>
            <a:pPr algn="r" marR="5080">
              <a:lnSpc>
                <a:spcPct val="100000"/>
              </a:lnSpc>
              <a:spcBef>
                <a:spcPts val="35"/>
              </a:spcBef>
            </a:pPr>
            <a:r>
              <a:rPr dirty="0" sz="1100" spc="-25">
                <a:latin typeface="Calibri"/>
                <a:cs typeface="Calibri"/>
              </a:rPr>
              <a:t>21</a:t>
            </a:r>
            <a:endParaRPr sz="1100">
              <a:latin typeface="Calibri"/>
              <a:cs typeface="Calibri"/>
            </a:endParaRPr>
          </a:p>
        </p:txBody>
      </p:sp>
      <p:sp>
        <p:nvSpPr>
          <p:cNvPr id="7" name="object 7" descr="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49530">
              <a:lnSpc>
                <a:spcPts val="1235"/>
              </a:lnSpc>
            </a:pPr>
            <a:fld id="{81D60167-4931-47E6-BA6A-407CBD079E47}" type="slidenum">
              <a:rPr dirty="0" spc="-25"/>
              <a:t>35</a:t>
            </a:fld>
          </a:p>
        </p:txBody>
      </p:sp>
      <p:sp>
        <p:nvSpPr>
          <p:cNvPr id="5" name="object 5" descr=""/>
          <p:cNvSpPr txBox="1"/>
          <p:nvPr/>
        </p:nvSpPr>
        <p:spPr>
          <a:xfrm>
            <a:off x="906144" y="1061097"/>
            <a:ext cx="3681095" cy="3695065"/>
          </a:xfrm>
          <a:prstGeom prst="rect">
            <a:avLst/>
          </a:prstGeom>
          <a:solidFill>
            <a:srgbClr val="F2F2F2"/>
          </a:solidFill>
          <a:ln w="5054">
            <a:solidFill>
              <a:srgbClr val="000000"/>
            </a:solidFill>
          </a:ln>
        </p:spPr>
        <p:txBody>
          <a:bodyPr wrap="square" lIns="0" tIns="20955" rIns="0" bIns="0" rtlCol="0" vert="horz">
            <a:spAutoFit/>
          </a:bodyPr>
          <a:lstStyle/>
          <a:p>
            <a:pPr marL="15240">
              <a:lnSpc>
                <a:spcPct val="100000"/>
              </a:lnSpc>
              <a:spcBef>
                <a:spcPts val="165"/>
              </a:spcBef>
            </a:pPr>
            <a:r>
              <a:rPr dirty="0" sz="1100" spc="175" b="1">
                <a:solidFill>
                  <a:srgbClr val="00AEEF"/>
                </a:solidFill>
                <a:latin typeface="Calibri"/>
                <a:cs typeface="Calibri"/>
              </a:rPr>
              <a:t>#include</a:t>
            </a:r>
            <a:r>
              <a:rPr dirty="0" sz="1100" spc="380" b="1">
                <a:solidFill>
                  <a:srgbClr val="00AEEF"/>
                </a:solidFill>
                <a:latin typeface="Calibri"/>
                <a:cs typeface="Calibri"/>
              </a:rPr>
              <a:t> </a:t>
            </a:r>
            <a:r>
              <a:rPr dirty="0" sz="1100" spc="195" i="1">
                <a:latin typeface="Calibri"/>
                <a:cs typeface="Calibri"/>
              </a:rPr>
              <a:t>&lt;</a:t>
            </a:r>
            <a:r>
              <a:rPr dirty="0" sz="1100" spc="195">
                <a:latin typeface="Calibri"/>
                <a:cs typeface="Calibri"/>
              </a:rPr>
              <a:t>s</a:t>
            </a:r>
            <a:r>
              <a:rPr dirty="0" sz="1100" spc="-85">
                <a:latin typeface="Calibri"/>
                <a:cs typeface="Calibri"/>
              </a:rPr>
              <a:t> </a:t>
            </a:r>
            <a:r>
              <a:rPr dirty="0" sz="1100" spc="55">
                <a:latin typeface="Calibri"/>
                <a:cs typeface="Calibri"/>
              </a:rPr>
              <a:t>t</a:t>
            </a:r>
            <a:r>
              <a:rPr dirty="0" sz="1100" spc="-85">
                <a:latin typeface="Calibri"/>
                <a:cs typeface="Calibri"/>
              </a:rPr>
              <a:t> </a:t>
            </a:r>
            <a:r>
              <a:rPr dirty="0" sz="1100">
                <a:latin typeface="Calibri"/>
                <a:cs typeface="Calibri"/>
              </a:rPr>
              <a:t>d</a:t>
            </a:r>
            <a:r>
              <a:rPr dirty="0" sz="1100" spc="-85">
                <a:latin typeface="Calibri"/>
                <a:cs typeface="Calibri"/>
              </a:rPr>
              <a:t> </a:t>
            </a:r>
            <a:r>
              <a:rPr dirty="0" sz="1100" spc="50">
                <a:latin typeface="Calibri"/>
                <a:cs typeface="Calibri"/>
              </a:rPr>
              <a:t>i</a:t>
            </a:r>
            <a:r>
              <a:rPr dirty="0" sz="1100" spc="-85">
                <a:latin typeface="Calibri"/>
                <a:cs typeface="Calibri"/>
              </a:rPr>
              <a:t> </a:t>
            </a:r>
            <a:r>
              <a:rPr dirty="0" sz="1100">
                <a:latin typeface="Calibri"/>
                <a:cs typeface="Calibri"/>
              </a:rPr>
              <a:t>o</a:t>
            </a:r>
            <a:r>
              <a:rPr dirty="0" sz="1100" spc="100">
                <a:latin typeface="Calibri"/>
                <a:cs typeface="Calibri"/>
              </a:rPr>
              <a:t> </a:t>
            </a:r>
            <a:r>
              <a:rPr dirty="0" sz="1100">
                <a:latin typeface="Calibri"/>
                <a:cs typeface="Calibri"/>
              </a:rPr>
              <a:t>.</a:t>
            </a:r>
            <a:r>
              <a:rPr dirty="0" sz="1100" spc="-55">
                <a:latin typeface="Calibri"/>
                <a:cs typeface="Calibri"/>
              </a:rPr>
              <a:t> </a:t>
            </a:r>
            <a:r>
              <a:rPr dirty="0" sz="1100" spc="105">
                <a:latin typeface="Calibri"/>
                <a:cs typeface="Calibri"/>
              </a:rPr>
              <a:t>h</a:t>
            </a:r>
            <a:r>
              <a:rPr dirty="0" sz="1100" spc="105" i="1">
                <a:latin typeface="Calibri"/>
                <a:cs typeface="Calibri"/>
              </a:rPr>
              <a:t>&gt;</a:t>
            </a:r>
            <a:endParaRPr sz="11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45"/>
              </a:spcBef>
            </a:pPr>
            <a:endParaRPr sz="1100">
              <a:latin typeface="Calibri"/>
              <a:cs typeface="Calibri"/>
            </a:endParaRPr>
          </a:p>
          <a:p>
            <a:pPr marL="53975">
              <a:lnSpc>
                <a:spcPct val="100000"/>
              </a:lnSpc>
              <a:spcBef>
                <a:spcPts val="5"/>
              </a:spcBef>
            </a:pPr>
            <a:r>
              <a:rPr dirty="0" sz="1100" spc="160" b="1">
                <a:solidFill>
                  <a:srgbClr val="00AEEF"/>
                </a:solidFill>
                <a:latin typeface="Calibri"/>
                <a:cs typeface="Calibri"/>
              </a:rPr>
              <a:t>int</a:t>
            </a:r>
            <a:r>
              <a:rPr dirty="0" sz="1100" spc="160" b="1">
                <a:solidFill>
                  <a:srgbClr val="00AEEF"/>
                </a:solidFill>
                <a:latin typeface="Calibri"/>
                <a:cs typeface="Calibri"/>
              </a:rPr>
              <a:t>  </a:t>
            </a:r>
            <a:r>
              <a:rPr dirty="0" sz="1100" spc="65">
                <a:solidFill>
                  <a:srgbClr val="007F00"/>
                </a:solidFill>
                <a:latin typeface="Calibri"/>
                <a:cs typeface="Calibri"/>
              </a:rPr>
              <a:t>main</a:t>
            </a:r>
            <a:r>
              <a:rPr dirty="0" sz="1100" spc="-40">
                <a:solidFill>
                  <a:srgbClr val="007F00"/>
                </a:solidFill>
                <a:latin typeface="Calibri"/>
                <a:cs typeface="Calibri"/>
              </a:rPr>
              <a:t> </a:t>
            </a:r>
            <a:r>
              <a:rPr dirty="0" sz="1100" spc="155">
                <a:latin typeface="Calibri"/>
                <a:cs typeface="Calibri"/>
              </a:rPr>
              <a:t>()</a:t>
            </a:r>
            <a:r>
              <a:rPr dirty="0" sz="1100" spc="185">
                <a:latin typeface="Calibri"/>
                <a:cs typeface="Calibri"/>
              </a:rPr>
              <a:t>  </a:t>
            </a:r>
            <a:r>
              <a:rPr dirty="0" sz="1100" spc="130">
                <a:latin typeface="Lucida Sans Unicode"/>
                <a:cs typeface="Lucida Sans Unicode"/>
              </a:rPr>
              <a:t>{</a:t>
            </a:r>
            <a:endParaRPr sz="1100">
              <a:latin typeface="Lucida Sans Unicode"/>
              <a:cs typeface="Lucida Sans Unicode"/>
            </a:endParaRPr>
          </a:p>
          <a:p>
            <a:pPr marL="212725">
              <a:lnSpc>
                <a:spcPct val="100000"/>
              </a:lnSpc>
              <a:spcBef>
                <a:spcPts val="35"/>
              </a:spcBef>
            </a:pPr>
            <a:r>
              <a:rPr dirty="0" sz="1100" spc="130" b="1">
                <a:solidFill>
                  <a:srgbClr val="00AEEF"/>
                </a:solidFill>
                <a:latin typeface="Calibri"/>
                <a:cs typeface="Calibri"/>
              </a:rPr>
              <a:t>char</a:t>
            </a:r>
            <a:r>
              <a:rPr dirty="0" sz="1100" spc="200" b="1">
                <a:solidFill>
                  <a:srgbClr val="00AEEF"/>
                </a:solidFill>
                <a:latin typeface="Calibri"/>
                <a:cs typeface="Calibri"/>
              </a:rPr>
              <a:t>  </a:t>
            </a:r>
            <a:r>
              <a:rPr dirty="0" sz="1100">
                <a:solidFill>
                  <a:srgbClr val="007F00"/>
                </a:solidFill>
                <a:latin typeface="Calibri"/>
                <a:cs typeface="Calibri"/>
              </a:rPr>
              <a:t>s</a:t>
            </a:r>
            <a:r>
              <a:rPr dirty="0" sz="1100" spc="-75">
                <a:solidFill>
                  <a:srgbClr val="007F00"/>
                </a:solidFill>
                <a:latin typeface="Calibri"/>
                <a:cs typeface="Calibri"/>
              </a:rPr>
              <a:t> </a:t>
            </a:r>
            <a:r>
              <a:rPr dirty="0" sz="1100" spc="55">
                <a:solidFill>
                  <a:srgbClr val="007F00"/>
                </a:solidFill>
                <a:latin typeface="Calibri"/>
                <a:cs typeface="Calibri"/>
              </a:rPr>
              <a:t>t</a:t>
            </a:r>
            <a:r>
              <a:rPr dirty="0" sz="1100" spc="-75">
                <a:solidFill>
                  <a:srgbClr val="007F00"/>
                </a:solidFill>
                <a:latin typeface="Calibri"/>
                <a:cs typeface="Calibri"/>
              </a:rPr>
              <a:t> </a:t>
            </a:r>
            <a:r>
              <a:rPr dirty="0" sz="1100">
                <a:solidFill>
                  <a:srgbClr val="007F00"/>
                </a:solidFill>
                <a:latin typeface="Calibri"/>
                <a:cs typeface="Calibri"/>
              </a:rPr>
              <a:t>r</a:t>
            </a:r>
            <a:r>
              <a:rPr dirty="0" sz="1100" spc="-75">
                <a:solidFill>
                  <a:srgbClr val="007F00"/>
                </a:solidFill>
                <a:latin typeface="Calibri"/>
                <a:cs typeface="Calibri"/>
              </a:rPr>
              <a:t> </a:t>
            </a:r>
            <a:r>
              <a:rPr dirty="0" sz="1100" spc="50">
                <a:solidFill>
                  <a:srgbClr val="007F00"/>
                </a:solidFill>
                <a:latin typeface="Calibri"/>
                <a:cs typeface="Calibri"/>
              </a:rPr>
              <a:t>i</a:t>
            </a:r>
            <a:r>
              <a:rPr dirty="0" sz="1100" spc="-75">
                <a:solidFill>
                  <a:srgbClr val="007F00"/>
                </a:solidFill>
                <a:latin typeface="Calibri"/>
                <a:cs typeface="Calibri"/>
              </a:rPr>
              <a:t> </a:t>
            </a:r>
            <a:r>
              <a:rPr dirty="0" sz="1100">
                <a:solidFill>
                  <a:srgbClr val="007F00"/>
                </a:solidFill>
                <a:latin typeface="Calibri"/>
                <a:cs typeface="Calibri"/>
              </a:rPr>
              <a:t>n</a:t>
            </a:r>
            <a:r>
              <a:rPr dirty="0" sz="1100" spc="-75">
                <a:solidFill>
                  <a:srgbClr val="007F00"/>
                </a:solidFill>
                <a:latin typeface="Calibri"/>
                <a:cs typeface="Calibri"/>
              </a:rPr>
              <a:t> </a:t>
            </a:r>
            <a:r>
              <a:rPr dirty="0" sz="1100">
                <a:solidFill>
                  <a:srgbClr val="007F00"/>
                </a:solidFill>
                <a:latin typeface="Calibri"/>
                <a:cs typeface="Calibri"/>
              </a:rPr>
              <a:t>g</a:t>
            </a:r>
            <a:r>
              <a:rPr dirty="0" sz="1100" spc="114">
                <a:solidFill>
                  <a:srgbClr val="007F00"/>
                </a:solidFill>
                <a:latin typeface="Calibri"/>
                <a:cs typeface="Calibri"/>
              </a:rPr>
              <a:t> </a:t>
            </a:r>
            <a:r>
              <a:rPr dirty="0" sz="1100" spc="-45">
                <a:latin typeface="Calibri"/>
                <a:cs typeface="Calibri"/>
              </a:rPr>
              <a:t>[</a:t>
            </a:r>
            <a:r>
              <a:rPr dirty="0" sz="1100" spc="-60">
                <a:latin typeface="Calibri"/>
                <a:cs typeface="Calibri"/>
              </a:rPr>
              <a:t> </a:t>
            </a:r>
            <a:r>
              <a:rPr dirty="0" sz="1100" spc="-30">
                <a:latin typeface="Calibri"/>
                <a:cs typeface="Calibri"/>
              </a:rPr>
              <a:t>2</a:t>
            </a:r>
            <a:r>
              <a:rPr dirty="0" sz="1100" spc="-60">
                <a:latin typeface="Calibri"/>
                <a:cs typeface="Calibri"/>
              </a:rPr>
              <a:t> </a:t>
            </a:r>
            <a:r>
              <a:rPr dirty="0" sz="1100" spc="-30">
                <a:latin typeface="Calibri"/>
                <a:cs typeface="Calibri"/>
              </a:rPr>
              <a:t>0</a:t>
            </a:r>
            <a:r>
              <a:rPr dirty="0" sz="1100" spc="-55">
                <a:latin typeface="Calibri"/>
                <a:cs typeface="Calibri"/>
              </a:rPr>
              <a:t> </a:t>
            </a:r>
            <a:r>
              <a:rPr dirty="0" sz="1100">
                <a:latin typeface="Calibri"/>
                <a:cs typeface="Calibri"/>
              </a:rPr>
              <a:t>]</a:t>
            </a:r>
            <a:r>
              <a:rPr dirty="0" sz="1100" spc="130">
                <a:latin typeface="Calibri"/>
                <a:cs typeface="Calibri"/>
              </a:rPr>
              <a:t>  </a:t>
            </a:r>
            <a:r>
              <a:rPr dirty="0" sz="1100" spc="295">
                <a:latin typeface="Calibri"/>
                <a:cs typeface="Calibri"/>
              </a:rPr>
              <a:t>=</a:t>
            </a:r>
            <a:r>
              <a:rPr dirty="0" sz="1100" spc="375">
                <a:latin typeface="Calibri"/>
                <a:cs typeface="Calibri"/>
              </a:rPr>
              <a:t> </a:t>
            </a:r>
            <a:r>
              <a:rPr dirty="0" sz="1100" spc="170">
                <a:solidFill>
                  <a:srgbClr val="FF0000"/>
                </a:solidFill>
                <a:latin typeface="Calibri"/>
                <a:cs typeface="Calibri"/>
              </a:rPr>
              <a:t>"Hello</a:t>
            </a:r>
            <a:r>
              <a:rPr dirty="0" sz="1100" spc="155">
                <a:solidFill>
                  <a:srgbClr val="FF0000"/>
                </a:solidFill>
                <a:latin typeface="Calibri"/>
                <a:cs typeface="Calibri"/>
              </a:rPr>
              <a:t>  </a:t>
            </a:r>
            <a:r>
              <a:rPr dirty="0" sz="1100" spc="120">
                <a:solidFill>
                  <a:srgbClr val="FF0000"/>
                </a:solidFill>
                <a:latin typeface="Calibri"/>
                <a:cs typeface="Calibri"/>
              </a:rPr>
              <a:t>World!"</a:t>
            </a:r>
            <a:r>
              <a:rPr dirty="0" sz="1100" spc="-25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1100" spc="-50">
                <a:latin typeface="Calibri"/>
                <a:cs typeface="Calibri"/>
              </a:rPr>
              <a:t>;</a:t>
            </a:r>
            <a:endParaRPr sz="1100">
              <a:latin typeface="Calibri"/>
              <a:cs typeface="Calibri"/>
            </a:endParaRPr>
          </a:p>
          <a:p>
            <a:pPr marL="227965" marR="1496060" indent="635">
              <a:lnSpc>
                <a:spcPct val="205300"/>
              </a:lnSpc>
            </a:pPr>
            <a:r>
              <a:rPr dirty="0" sz="1100">
                <a:solidFill>
                  <a:srgbClr val="007F00"/>
                </a:solidFill>
                <a:latin typeface="Calibri"/>
                <a:cs typeface="Calibri"/>
              </a:rPr>
              <a:t>p</a:t>
            </a:r>
            <a:r>
              <a:rPr dirty="0" sz="1100" spc="-65">
                <a:solidFill>
                  <a:srgbClr val="007F00"/>
                </a:solidFill>
                <a:latin typeface="Calibri"/>
                <a:cs typeface="Calibri"/>
              </a:rPr>
              <a:t> </a:t>
            </a:r>
            <a:r>
              <a:rPr dirty="0" sz="1100">
                <a:solidFill>
                  <a:srgbClr val="007F00"/>
                </a:solidFill>
                <a:latin typeface="Calibri"/>
                <a:cs typeface="Calibri"/>
              </a:rPr>
              <a:t>r</a:t>
            </a:r>
            <a:r>
              <a:rPr dirty="0" sz="1100" spc="-60">
                <a:solidFill>
                  <a:srgbClr val="007F00"/>
                </a:solidFill>
                <a:latin typeface="Calibri"/>
                <a:cs typeface="Calibri"/>
              </a:rPr>
              <a:t> </a:t>
            </a:r>
            <a:r>
              <a:rPr dirty="0" sz="1100" spc="50">
                <a:solidFill>
                  <a:srgbClr val="007F00"/>
                </a:solidFill>
                <a:latin typeface="Calibri"/>
                <a:cs typeface="Calibri"/>
              </a:rPr>
              <a:t>i</a:t>
            </a:r>
            <a:r>
              <a:rPr dirty="0" sz="1100" spc="-60">
                <a:solidFill>
                  <a:srgbClr val="007F00"/>
                </a:solidFill>
                <a:latin typeface="Calibri"/>
                <a:cs typeface="Calibri"/>
              </a:rPr>
              <a:t> </a:t>
            </a:r>
            <a:r>
              <a:rPr dirty="0" sz="1100">
                <a:solidFill>
                  <a:srgbClr val="007F00"/>
                </a:solidFill>
                <a:latin typeface="Calibri"/>
                <a:cs typeface="Calibri"/>
              </a:rPr>
              <a:t>n</a:t>
            </a:r>
            <a:r>
              <a:rPr dirty="0" sz="1100" spc="-65">
                <a:solidFill>
                  <a:srgbClr val="007F00"/>
                </a:solidFill>
                <a:latin typeface="Calibri"/>
                <a:cs typeface="Calibri"/>
              </a:rPr>
              <a:t> </a:t>
            </a:r>
            <a:r>
              <a:rPr dirty="0" sz="1100" spc="55">
                <a:solidFill>
                  <a:srgbClr val="007F00"/>
                </a:solidFill>
                <a:latin typeface="Calibri"/>
                <a:cs typeface="Calibri"/>
              </a:rPr>
              <a:t>t</a:t>
            </a:r>
            <a:r>
              <a:rPr dirty="0" sz="1100" spc="-60">
                <a:solidFill>
                  <a:srgbClr val="007F00"/>
                </a:solidFill>
                <a:latin typeface="Calibri"/>
                <a:cs typeface="Calibri"/>
              </a:rPr>
              <a:t> </a:t>
            </a:r>
            <a:r>
              <a:rPr dirty="0" sz="1100">
                <a:solidFill>
                  <a:srgbClr val="007F00"/>
                </a:solidFill>
                <a:latin typeface="Calibri"/>
                <a:cs typeface="Calibri"/>
              </a:rPr>
              <a:t>f</a:t>
            </a:r>
            <a:r>
              <a:rPr dirty="0" sz="1100" spc="65">
                <a:solidFill>
                  <a:srgbClr val="007F00"/>
                </a:solidFill>
                <a:latin typeface="Calibri"/>
                <a:cs typeface="Calibri"/>
              </a:rPr>
              <a:t> </a:t>
            </a:r>
            <a:r>
              <a:rPr dirty="0" sz="1100" spc="140">
                <a:latin typeface="Calibri"/>
                <a:cs typeface="Calibri"/>
              </a:rPr>
              <a:t>(</a:t>
            </a:r>
            <a:r>
              <a:rPr dirty="0" sz="1100" spc="140">
                <a:solidFill>
                  <a:srgbClr val="FF0000"/>
                </a:solidFill>
                <a:latin typeface="Calibri"/>
                <a:cs typeface="Calibri"/>
              </a:rPr>
              <a:t>":%</a:t>
            </a:r>
            <a:r>
              <a:rPr dirty="0" sz="1100" spc="-15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1100" spc="195">
                <a:solidFill>
                  <a:srgbClr val="FF0000"/>
                </a:solidFill>
                <a:latin typeface="Calibri"/>
                <a:cs typeface="Calibri"/>
              </a:rPr>
              <a:t>s:\n"</a:t>
            </a:r>
            <a:r>
              <a:rPr dirty="0" sz="1100" spc="45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1100">
                <a:latin typeface="Calibri"/>
                <a:cs typeface="Calibri"/>
              </a:rPr>
              <a:t>,</a:t>
            </a:r>
            <a:r>
              <a:rPr dirty="0" sz="1100" spc="60">
                <a:latin typeface="Calibri"/>
                <a:cs typeface="Calibri"/>
              </a:rPr>
              <a:t> </a:t>
            </a:r>
            <a:r>
              <a:rPr dirty="0" sz="1100">
                <a:solidFill>
                  <a:srgbClr val="007F00"/>
                </a:solidFill>
                <a:latin typeface="Calibri"/>
                <a:cs typeface="Calibri"/>
              </a:rPr>
              <a:t>s</a:t>
            </a:r>
            <a:r>
              <a:rPr dirty="0" sz="1100" spc="-65">
                <a:solidFill>
                  <a:srgbClr val="007F00"/>
                </a:solidFill>
                <a:latin typeface="Calibri"/>
                <a:cs typeface="Calibri"/>
              </a:rPr>
              <a:t> </a:t>
            </a:r>
            <a:r>
              <a:rPr dirty="0" sz="1100" spc="55">
                <a:solidFill>
                  <a:srgbClr val="007F00"/>
                </a:solidFill>
                <a:latin typeface="Calibri"/>
                <a:cs typeface="Calibri"/>
              </a:rPr>
              <a:t>t</a:t>
            </a:r>
            <a:r>
              <a:rPr dirty="0" sz="1100" spc="-70">
                <a:solidFill>
                  <a:srgbClr val="007F00"/>
                </a:solidFill>
                <a:latin typeface="Calibri"/>
                <a:cs typeface="Calibri"/>
              </a:rPr>
              <a:t> </a:t>
            </a:r>
            <a:r>
              <a:rPr dirty="0" sz="1100">
                <a:solidFill>
                  <a:srgbClr val="007F00"/>
                </a:solidFill>
                <a:latin typeface="Calibri"/>
                <a:cs typeface="Calibri"/>
              </a:rPr>
              <a:t>r</a:t>
            </a:r>
            <a:r>
              <a:rPr dirty="0" sz="1100" spc="-65">
                <a:solidFill>
                  <a:srgbClr val="007F00"/>
                </a:solidFill>
                <a:latin typeface="Calibri"/>
                <a:cs typeface="Calibri"/>
              </a:rPr>
              <a:t> </a:t>
            </a:r>
            <a:r>
              <a:rPr dirty="0" sz="1100" spc="50">
                <a:solidFill>
                  <a:srgbClr val="007F00"/>
                </a:solidFill>
                <a:latin typeface="Calibri"/>
                <a:cs typeface="Calibri"/>
              </a:rPr>
              <a:t>i</a:t>
            </a:r>
            <a:r>
              <a:rPr dirty="0" sz="1100" spc="-70">
                <a:solidFill>
                  <a:srgbClr val="007F00"/>
                </a:solidFill>
                <a:latin typeface="Calibri"/>
                <a:cs typeface="Calibri"/>
              </a:rPr>
              <a:t> </a:t>
            </a:r>
            <a:r>
              <a:rPr dirty="0" sz="1100">
                <a:solidFill>
                  <a:srgbClr val="007F00"/>
                </a:solidFill>
                <a:latin typeface="Calibri"/>
                <a:cs typeface="Calibri"/>
              </a:rPr>
              <a:t>n</a:t>
            </a:r>
            <a:r>
              <a:rPr dirty="0" sz="1100" spc="-65">
                <a:solidFill>
                  <a:srgbClr val="007F00"/>
                </a:solidFill>
                <a:latin typeface="Calibri"/>
                <a:cs typeface="Calibri"/>
              </a:rPr>
              <a:t> </a:t>
            </a:r>
            <a:r>
              <a:rPr dirty="0" sz="1100">
                <a:solidFill>
                  <a:srgbClr val="007F00"/>
                </a:solidFill>
                <a:latin typeface="Calibri"/>
                <a:cs typeface="Calibri"/>
              </a:rPr>
              <a:t>g</a:t>
            </a:r>
            <a:r>
              <a:rPr dirty="0" sz="1100" spc="145">
                <a:solidFill>
                  <a:srgbClr val="007F00"/>
                </a:solidFill>
                <a:latin typeface="Calibri"/>
                <a:cs typeface="Calibri"/>
              </a:rPr>
              <a:t> </a:t>
            </a:r>
            <a:r>
              <a:rPr dirty="0" sz="1100" spc="80">
                <a:latin typeface="Calibri"/>
                <a:cs typeface="Calibri"/>
              </a:rPr>
              <a:t>)</a:t>
            </a:r>
            <a:r>
              <a:rPr dirty="0" sz="1100" spc="-40">
                <a:latin typeface="Calibri"/>
                <a:cs typeface="Calibri"/>
              </a:rPr>
              <a:t> </a:t>
            </a:r>
            <a:r>
              <a:rPr dirty="0" sz="1100" spc="-50">
                <a:latin typeface="Calibri"/>
                <a:cs typeface="Calibri"/>
              </a:rPr>
              <a:t>;</a:t>
            </a:r>
            <a:r>
              <a:rPr dirty="0" sz="1100">
                <a:latin typeface="Calibri"/>
                <a:cs typeface="Calibri"/>
              </a:rPr>
              <a:t> </a:t>
            </a:r>
            <a:r>
              <a:rPr dirty="0" sz="1100">
                <a:solidFill>
                  <a:srgbClr val="007F00"/>
                </a:solidFill>
                <a:latin typeface="Calibri"/>
                <a:cs typeface="Calibri"/>
              </a:rPr>
              <a:t>s</a:t>
            </a:r>
            <a:r>
              <a:rPr dirty="0" sz="1100" spc="-70">
                <a:solidFill>
                  <a:srgbClr val="007F00"/>
                </a:solidFill>
                <a:latin typeface="Calibri"/>
                <a:cs typeface="Calibri"/>
              </a:rPr>
              <a:t> </a:t>
            </a:r>
            <a:r>
              <a:rPr dirty="0" sz="1100" spc="55">
                <a:solidFill>
                  <a:srgbClr val="007F00"/>
                </a:solidFill>
                <a:latin typeface="Calibri"/>
                <a:cs typeface="Calibri"/>
              </a:rPr>
              <a:t>t</a:t>
            </a:r>
            <a:r>
              <a:rPr dirty="0" sz="1100" spc="-70">
                <a:solidFill>
                  <a:srgbClr val="007F00"/>
                </a:solidFill>
                <a:latin typeface="Calibri"/>
                <a:cs typeface="Calibri"/>
              </a:rPr>
              <a:t> </a:t>
            </a:r>
            <a:r>
              <a:rPr dirty="0" sz="1100">
                <a:solidFill>
                  <a:srgbClr val="007F00"/>
                </a:solidFill>
                <a:latin typeface="Calibri"/>
                <a:cs typeface="Calibri"/>
              </a:rPr>
              <a:t>r</a:t>
            </a:r>
            <a:r>
              <a:rPr dirty="0" sz="1100" spc="-70">
                <a:solidFill>
                  <a:srgbClr val="007F00"/>
                </a:solidFill>
                <a:latin typeface="Calibri"/>
                <a:cs typeface="Calibri"/>
              </a:rPr>
              <a:t> </a:t>
            </a:r>
            <a:r>
              <a:rPr dirty="0" sz="1100" spc="50">
                <a:solidFill>
                  <a:srgbClr val="007F00"/>
                </a:solidFill>
                <a:latin typeface="Calibri"/>
                <a:cs typeface="Calibri"/>
              </a:rPr>
              <a:t>i</a:t>
            </a:r>
            <a:r>
              <a:rPr dirty="0" sz="1100" spc="-70">
                <a:solidFill>
                  <a:srgbClr val="007F00"/>
                </a:solidFill>
                <a:latin typeface="Calibri"/>
                <a:cs typeface="Calibri"/>
              </a:rPr>
              <a:t> </a:t>
            </a:r>
            <a:r>
              <a:rPr dirty="0" sz="1100">
                <a:solidFill>
                  <a:srgbClr val="007F00"/>
                </a:solidFill>
                <a:latin typeface="Calibri"/>
                <a:cs typeface="Calibri"/>
              </a:rPr>
              <a:t>n</a:t>
            </a:r>
            <a:r>
              <a:rPr dirty="0" sz="1100" spc="-65">
                <a:solidFill>
                  <a:srgbClr val="007F00"/>
                </a:solidFill>
                <a:latin typeface="Calibri"/>
                <a:cs typeface="Calibri"/>
              </a:rPr>
              <a:t> </a:t>
            </a:r>
            <a:r>
              <a:rPr dirty="0" sz="1100">
                <a:solidFill>
                  <a:srgbClr val="007F00"/>
                </a:solidFill>
                <a:latin typeface="Calibri"/>
                <a:cs typeface="Calibri"/>
              </a:rPr>
              <a:t>g</a:t>
            </a:r>
            <a:r>
              <a:rPr dirty="0" sz="1100" spc="80">
                <a:solidFill>
                  <a:srgbClr val="007F00"/>
                </a:solidFill>
                <a:latin typeface="Calibri"/>
                <a:cs typeface="Calibri"/>
              </a:rPr>
              <a:t> </a:t>
            </a:r>
            <a:r>
              <a:rPr dirty="0" sz="1100" spc="-45">
                <a:latin typeface="Calibri"/>
                <a:cs typeface="Calibri"/>
              </a:rPr>
              <a:t>[</a:t>
            </a:r>
            <a:r>
              <a:rPr dirty="0" sz="1100" spc="-100">
                <a:latin typeface="Calibri"/>
                <a:cs typeface="Calibri"/>
              </a:rPr>
              <a:t> </a:t>
            </a:r>
            <a:r>
              <a:rPr dirty="0" sz="1100" spc="-30">
                <a:latin typeface="Calibri"/>
                <a:cs typeface="Calibri"/>
              </a:rPr>
              <a:t>8</a:t>
            </a:r>
            <a:r>
              <a:rPr dirty="0" sz="1100" spc="-105">
                <a:latin typeface="Calibri"/>
                <a:cs typeface="Calibri"/>
              </a:rPr>
              <a:t> </a:t>
            </a:r>
            <a:r>
              <a:rPr dirty="0" sz="1100" spc="-45">
                <a:latin typeface="Calibri"/>
                <a:cs typeface="Calibri"/>
              </a:rPr>
              <a:t>]</a:t>
            </a:r>
            <a:r>
              <a:rPr dirty="0" sz="1100" spc="-100">
                <a:latin typeface="Calibri"/>
                <a:cs typeface="Calibri"/>
              </a:rPr>
              <a:t> </a:t>
            </a:r>
            <a:r>
              <a:rPr dirty="0" sz="1100" spc="260">
                <a:latin typeface="Calibri"/>
                <a:cs typeface="Calibri"/>
              </a:rPr>
              <a:t>=(</a:t>
            </a:r>
            <a:r>
              <a:rPr dirty="0" sz="1100" spc="-45">
                <a:latin typeface="Calibri"/>
                <a:cs typeface="Calibri"/>
              </a:rPr>
              <a:t> </a:t>
            </a:r>
            <a:r>
              <a:rPr dirty="0" sz="1100" spc="130" b="1">
                <a:solidFill>
                  <a:srgbClr val="00AEEF"/>
                </a:solidFill>
                <a:latin typeface="Calibri"/>
                <a:cs typeface="Calibri"/>
              </a:rPr>
              <a:t>char</a:t>
            </a:r>
            <a:r>
              <a:rPr dirty="0" sz="1100" spc="-15" b="1">
                <a:solidFill>
                  <a:srgbClr val="00AEEF"/>
                </a:solidFill>
                <a:latin typeface="Calibri"/>
                <a:cs typeface="Calibri"/>
              </a:rPr>
              <a:t> </a:t>
            </a:r>
            <a:r>
              <a:rPr dirty="0" sz="1100" spc="80">
                <a:latin typeface="Calibri"/>
                <a:cs typeface="Calibri"/>
              </a:rPr>
              <a:t>)</a:t>
            </a:r>
            <a:r>
              <a:rPr dirty="0" sz="1100" spc="-70">
                <a:latin typeface="Calibri"/>
                <a:cs typeface="Calibri"/>
              </a:rPr>
              <a:t> </a:t>
            </a:r>
            <a:r>
              <a:rPr dirty="0" sz="1100" spc="-30">
                <a:latin typeface="Calibri"/>
                <a:cs typeface="Calibri"/>
              </a:rPr>
              <a:t>0</a:t>
            </a:r>
            <a:r>
              <a:rPr dirty="0" sz="1100" spc="-70">
                <a:latin typeface="Calibri"/>
                <a:cs typeface="Calibri"/>
              </a:rPr>
              <a:t> </a:t>
            </a:r>
            <a:r>
              <a:rPr dirty="0" sz="1100" spc="-50">
                <a:latin typeface="Calibri"/>
                <a:cs typeface="Calibri"/>
              </a:rPr>
              <a:t>;</a:t>
            </a:r>
            <a:endParaRPr sz="1100">
              <a:latin typeface="Calibri"/>
              <a:cs typeface="Calibri"/>
            </a:endParaRPr>
          </a:p>
          <a:p>
            <a:pPr marL="227965" marR="1496060" indent="635">
              <a:lnSpc>
                <a:spcPct val="205300"/>
              </a:lnSpc>
            </a:pPr>
            <a:r>
              <a:rPr dirty="0" sz="1100">
                <a:solidFill>
                  <a:srgbClr val="007F00"/>
                </a:solidFill>
                <a:latin typeface="Calibri"/>
                <a:cs typeface="Calibri"/>
              </a:rPr>
              <a:t>p</a:t>
            </a:r>
            <a:r>
              <a:rPr dirty="0" sz="1100" spc="-65">
                <a:solidFill>
                  <a:srgbClr val="007F00"/>
                </a:solidFill>
                <a:latin typeface="Calibri"/>
                <a:cs typeface="Calibri"/>
              </a:rPr>
              <a:t> </a:t>
            </a:r>
            <a:r>
              <a:rPr dirty="0" sz="1100">
                <a:solidFill>
                  <a:srgbClr val="007F00"/>
                </a:solidFill>
                <a:latin typeface="Calibri"/>
                <a:cs typeface="Calibri"/>
              </a:rPr>
              <a:t>r</a:t>
            </a:r>
            <a:r>
              <a:rPr dirty="0" sz="1100" spc="-60">
                <a:solidFill>
                  <a:srgbClr val="007F00"/>
                </a:solidFill>
                <a:latin typeface="Calibri"/>
                <a:cs typeface="Calibri"/>
              </a:rPr>
              <a:t> </a:t>
            </a:r>
            <a:r>
              <a:rPr dirty="0" sz="1100" spc="50">
                <a:solidFill>
                  <a:srgbClr val="007F00"/>
                </a:solidFill>
                <a:latin typeface="Calibri"/>
                <a:cs typeface="Calibri"/>
              </a:rPr>
              <a:t>i</a:t>
            </a:r>
            <a:r>
              <a:rPr dirty="0" sz="1100" spc="-60">
                <a:solidFill>
                  <a:srgbClr val="007F00"/>
                </a:solidFill>
                <a:latin typeface="Calibri"/>
                <a:cs typeface="Calibri"/>
              </a:rPr>
              <a:t> </a:t>
            </a:r>
            <a:r>
              <a:rPr dirty="0" sz="1100">
                <a:solidFill>
                  <a:srgbClr val="007F00"/>
                </a:solidFill>
                <a:latin typeface="Calibri"/>
                <a:cs typeface="Calibri"/>
              </a:rPr>
              <a:t>n</a:t>
            </a:r>
            <a:r>
              <a:rPr dirty="0" sz="1100" spc="-65">
                <a:solidFill>
                  <a:srgbClr val="007F00"/>
                </a:solidFill>
                <a:latin typeface="Calibri"/>
                <a:cs typeface="Calibri"/>
              </a:rPr>
              <a:t> </a:t>
            </a:r>
            <a:r>
              <a:rPr dirty="0" sz="1100" spc="55">
                <a:solidFill>
                  <a:srgbClr val="007F00"/>
                </a:solidFill>
                <a:latin typeface="Calibri"/>
                <a:cs typeface="Calibri"/>
              </a:rPr>
              <a:t>t</a:t>
            </a:r>
            <a:r>
              <a:rPr dirty="0" sz="1100" spc="-60">
                <a:solidFill>
                  <a:srgbClr val="007F00"/>
                </a:solidFill>
                <a:latin typeface="Calibri"/>
                <a:cs typeface="Calibri"/>
              </a:rPr>
              <a:t> </a:t>
            </a:r>
            <a:r>
              <a:rPr dirty="0" sz="1100">
                <a:solidFill>
                  <a:srgbClr val="007F00"/>
                </a:solidFill>
                <a:latin typeface="Calibri"/>
                <a:cs typeface="Calibri"/>
              </a:rPr>
              <a:t>f</a:t>
            </a:r>
            <a:r>
              <a:rPr dirty="0" sz="1100" spc="65">
                <a:solidFill>
                  <a:srgbClr val="007F00"/>
                </a:solidFill>
                <a:latin typeface="Calibri"/>
                <a:cs typeface="Calibri"/>
              </a:rPr>
              <a:t> </a:t>
            </a:r>
            <a:r>
              <a:rPr dirty="0" sz="1100" spc="140">
                <a:latin typeface="Calibri"/>
                <a:cs typeface="Calibri"/>
              </a:rPr>
              <a:t>(</a:t>
            </a:r>
            <a:r>
              <a:rPr dirty="0" sz="1100" spc="140">
                <a:solidFill>
                  <a:srgbClr val="FF0000"/>
                </a:solidFill>
                <a:latin typeface="Calibri"/>
                <a:cs typeface="Calibri"/>
              </a:rPr>
              <a:t>":%</a:t>
            </a:r>
            <a:r>
              <a:rPr dirty="0" sz="1100" spc="-15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1100" spc="195">
                <a:solidFill>
                  <a:srgbClr val="FF0000"/>
                </a:solidFill>
                <a:latin typeface="Calibri"/>
                <a:cs typeface="Calibri"/>
              </a:rPr>
              <a:t>s:\n"</a:t>
            </a:r>
            <a:r>
              <a:rPr dirty="0" sz="1100" spc="45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1100">
                <a:latin typeface="Calibri"/>
                <a:cs typeface="Calibri"/>
              </a:rPr>
              <a:t>,</a:t>
            </a:r>
            <a:r>
              <a:rPr dirty="0" sz="1100" spc="60">
                <a:latin typeface="Calibri"/>
                <a:cs typeface="Calibri"/>
              </a:rPr>
              <a:t> </a:t>
            </a:r>
            <a:r>
              <a:rPr dirty="0" sz="1100">
                <a:solidFill>
                  <a:srgbClr val="007F00"/>
                </a:solidFill>
                <a:latin typeface="Calibri"/>
                <a:cs typeface="Calibri"/>
              </a:rPr>
              <a:t>s</a:t>
            </a:r>
            <a:r>
              <a:rPr dirty="0" sz="1100" spc="-65">
                <a:solidFill>
                  <a:srgbClr val="007F00"/>
                </a:solidFill>
                <a:latin typeface="Calibri"/>
                <a:cs typeface="Calibri"/>
              </a:rPr>
              <a:t> </a:t>
            </a:r>
            <a:r>
              <a:rPr dirty="0" sz="1100" spc="55">
                <a:solidFill>
                  <a:srgbClr val="007F00"/>
                </a:solidFill>
                <a:latin typeface="Calibri"/>
                <a:cs typeface="Calibri"/>
              </a:rPr>
              <a:t>t</a:t>
            </a:r>
            <a:r>
              <a:rPr dirty="0" sz="1100" spc="-70">
                <a:solidFill>
                  <a:srgbClr val="007F00"/>
                </a:solidFill>
                <a:latin typeface="Calibri"/>
                <a:cs typeface="Calibri"/>
              </a:rPr>
              <a:t> </a:t>
            </a:r>
            <a:r>
              <a:rPr dirty="0" sz="1100">
                <a:solidFill>
                  <a:srgbClr val="007F00"/>
                </a:solidFill>
                <a:latin typeface="Calibri"/>
                <a:cs typeface="Calibri"/>
              </a:rPr>
              <a:t>r</a:t>
            </a:r>
            <a:r>
              <a:rPr dirty="0" sz="1100" spc="-65">
                <a:solidFill>
                  <a:srgbClr val="007F00"/>
                </a:solidFill>
                <a:latin typeface="Calibri"/>
                <a:cs typeface="Calibri"/>
              </a:rPr>
              <a:t> </a:t>
            </a:r>
            <a:r>
              <a:rPr dirty="0" sz="1100" spc="50">
                <a:solidFill>
                  <a:srgbClr val="007F00"/>
                </a:solidFill>
                <a:latin typeface="Calibri"/>
                <a:cs typeface="Calibri"/>
              </a:rPr>
              <a:t>i</a:t>
            </a:r>
            <a:r>
              <a:rPr dirty="0" sz="1100" spc="-70">
                <a:solidFill>
                  <a:srgbClr val="007F00"/>
                </a:solidFill>
                <a:latin typeface="Calibri"/>
                <a:cs typeface="Calibri"/>
              </a:rPr>
              <a:t> </a:t>
            </a:r>
            <a:r>
              <a:rPr dirty="0" sz="1100">
                <a:solidFill>
                  <a:srgbClr val="007F00"/>
                </a:solidFill>
                <a:latin typeface="Calibri"/>
                <a:cs typeface="Calibri"/>
              </a:rPr>
              <a:t>n</a:t>
            </a:r>
            <a:r>
              <a:rPr dirty="0" sz="1100" spc="-65">
                <a:solidFill>
                  <a:srgbClr val="007F00"/>
                </a:solidFill>
                <a:latin typeface="Calibri"/>
                <a:cs typeface="Calibri"/>
              </a:rPr>
              <a:t> </a:t>
            </a:r>
            <a:r>
              <a:rPr dirty="0" sz="1100">
                <a:solidFill>
                  <a:srgbClr val="007F00"/>
                </a:solidFill>
                <a:latin typeface="Calibri"/>
                <a:cs typeface="Calibri"/>
              </a:rPr>
              <a:t>g</a:t>
            </a:r>
            <a:r>
              <a:rPr dirty="0" sz="1100" spc="145">
                <a:solidFill>
                  <a:srgbClr val="007F00"/>
                </a:solidFill>
                <a:latin typeface="Calibri"/>
                <a:cs typeface="Calibri"/>
              </a:rPr>
              <a:t> </a:t>
            </a:r>
            <a:r>
              <a:rPr dirty="0" sz="1100" spc="80">
                <a:latin typeface="Calibri"/>
                <a:cs typeface="Calibri"/>
              </a:rPr>
              <a:t>)</a:t>
            </a:r>
            <a:r>
              <a:rPr dirty="0" sz="1100" spc="-40">
                <a:latin typeface="Calibri"/>
                <a:cs typeface="Calibri"/>
              </a:rPr>
              <a:t> </a:t>
            </a:r>
            <a:r>
              <a:rPr dirty="0" sz="1100" spc="-50">
                <a:latin typeface="Calibri"/>
                <a:cs typeface="Calibri"/>
              </a:rPr>
              <a:t>;</a:t>
            </a:r>
            <a:r>
              <a:rPr dirty="0" sz="1100">
                <a:latin typeface="Calibri"/>
                <a:cs typeface="Calibri"/>
              </a:rPr>
              <a:t> </a:t>
            </a:r>
            <a:r>
              <a:rPr dirty="0" sz="1100">
                <a:solidFill>
                  <a:srgbClr val="007F00"/>
                </a:solidFill>
                <a:latin typeface="Calibri"/>
                <a:cs typeface="Calibri"/>
              </a:rPr>
              <a:t>s</a:t>
            </a:r>
            <a:r>
              <a:rPr dirty="0" sz="1100" spc="-70">
                <a:solidFill>
                  <a:srgbClr val="007F00"/>
                </a:solidFill>
                <a:latin typeface="Calibri"/>
                <a:cs typeface="Calibri"/>
              </a:rPr>
              <a:t> </a:t>
            </a:r>
            <a:r>
              <a:rPr dirty="0" sz="1100" spc="55">
                <a:solidFill>
                  <a:srgbClr val="007F00"/>
                </a:solidFill>
                <a:latin typeface="Calibri"/>
                <a:cs typeface="Calibri"/>
              </a:rPr>
              <a:t>t</a:t>
            </a:r>
            <a:r>
              <a:rPr dirty="0" sz="1100" spc="-65">
                <a:solidFill>
                  <a:srgbClr val="007F00"/>
                </a:solidFill>
                <a:latin typeface="Calibri"/>
                <a:cs typeface="Calibri"/>
              </a:rPr>
              <a:t> </a:t>
            </a:r>
            <a:r>
              <a:rPr dirty="0" sz="1100">
                <a:solidFill>
                  <a:srgbClr val="007F00"/>
                </a:solidFill>
                <a:latin typeface="Calibri"/>
                <a:cs typeface="Calibri"/>
              </a:rPr>
              <a:t>r</a:t>
            </a:r>
            <a:r>
              <a:rPr dirty="0" sz="1100" spc="-70">
                <a:solidFill>
                  <a:srgbClr val="007F00"/>
                </a:solidFill>
                <a:latin typeface="Calibri"/>
                <a:cs typeface="Calibri"/>
              </a:rPr>
              <a:t> </a:t>
            </a:r>
            <a:r>
              <a:rPr dirty="0" sz="1100" spc="50">
                <a:solidFill>
                  <a:srgbClr val="007F00"/>
                </a:solidFill>
                <a:latin typeface="Calibri"/>
                <a:cs typeface="Calibri"/>
              </a:rPr>
              <a:t>i</a:t>
            </a:r>
            <a:r>
              <a:rPr dirty="0" sz="1100" spc="-65">
                <a:solidFill>
                  <a:srgbClr val="007F00"/>
                </a:solidFill>
                <a:latin typeface="Calibri"/>
                <a:cs typeface="Calibri"/>
              </a:rPr>
              <a:t> </a:t>
            </a:r>
            <a:r>
              <a:rPr dirty="0" sz="1100">
                <a:solidFill>
                  <a:srgbClr val="007F00"/>
                </a:solidFill>
                <a:latin typeface="Calibri"/>
                <a:cs typeface="Calibri"/>
              </a:rPr>
              <a:t>n</a:t>
            </a:r>
            <a:r>
              <a:rPr dirty="0" sz="1100" spc="-70">
                <a:solidFill>
                  <a:srgbClr val="007F00"/>
                </a:solidFill>
                <a:latin typeface="Calibri"/>
                <a:cs typeface="Calibri"/>
              </a:rPr>
              <a:t> </a:t>
            </a:r>
            <a:r>
              <a:rPr dirty="0" sz="1100">
                <a:solidFill>
                  <a:srgbClr val="007F00"/>
                </a:solidFill>
                <a:latin typeface="Calibri"/>
                <a:cs typeface="Calibri"/>
              </a:rPr>
              <a:t>g</a:t>
            </a:r>
            <a:r>
              <a:rPr dirty="0" sz="1100" spc="60">
                <a:solidFill>
                  <a:srgbClr val="007F00"/>
                </a:solidFill>
                <a:latin typeface="Calibri"/>
                <a:cs typeface="Calibri"/>
              </a:rPr>
              <a:t> </a:t>
            </a:r>
            <a:r>
              <a:rPr dirty="0" sz="1100" spc="-45">
                <a:latin typeface="Calibri"/>
                <a:cs typeface="Calibri"/>
              </a:rPr>
              <a:t>[</a:t>
            </a:r>
            <a:r>
              <a:rPr dirty="0" sz="1100" spc="-114">
                <a:latin typeface="Calibri"/>
                <a:cs typeface="Calibri"/>
              </a:rPr>
              <a:t> </a:t>
            </a:r>
            <a:r>
              <a:rPr dirty="0" sz="1100" spc="-30">
                <a:latin typeface="Calibri"/>
                <a:cs typeface="Calibri"/>
              </a:rPr>
              <a:t>8</a:t>
            </a:r>
            <a:r>
              <a:rPr dirty="0" sz="1100" spc="-120">
                <a:latin typeface="Calibri"/>
                <a:cs typeface="Calibri"/>
              </a:rPr>
              <a:t> </a:t>
            </a:r>
            <a:r>
              <a:rPr dirty="0" sz="1100" spc="-45">
                <a:latin typeface="Calibri"/>
                <a:cs typeface="Calibri"/>
              </a:rPr>
              <a:t>]</a:t>
            </a:r>
            <a:r>
              <a:rPr dirty="0" sz="1100" spc="-114">
                <a:latin typeface="Calibri"/>
                <a:cs typeface="Calibri"/>
              </a:rPr>
              <a:t> </a:t>
            </a:r>
            <a:r>
              <a:rPr dirty="0" sz="1100" spc="295">
                <a:latin typeface="Calibri"/>
                <a:cs typeface="Calibri"/>
              </a:rPr>
              <a:t>=</a:t>
            </a:r>
            <a:r>
              <a:rPr dirty="0" sz="1100" spc="-55">
                <a:latin typeface="Calibri"/>
                <a:cs typeface="Calibri"/>
              </a:rPr>
              <a:t> </a:t>
            </a:r>
            <a:r>
              <a:rPr dirty="0" sz="1100" spc="280">
                <a:solidFill>
                  <a:srgbClr val="FF0000"/>
                </a:solidFill>
                <a:latin typeface="Calibri"/>
                <a:cs typeface="Calibri"/>
              </a:rPr>
              <a:t>’x’</a:t>
            </a:r>
            <a:r>
              <a:rPr dirty="0" sz="1100" spc="-4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1100" spc="-50">
                <a:latin typeface="Calibri"/>
                <a:cs typeface="Calibri"/>
              </a:rPr>
              <a:t>;</a:t>
            </a:r>
            <a:endParaRPr sz="1100">
              <a:latin typeface="Calibri"/>
              <a:cs typeface="Calibri"/>
            </a:endParaRPr>
          </a:p>
          <a:p>
            <a:pPr marL="227965" marR="1496060" indent="635">
              <a:lnSpc>
                <a:spcPct val="205300"/>
              </a:lnSpc>
            </a:pPr>
            <a:r>
              <a:rPr dirty="0" sz="1100">
                <a:solidFill>
                  <a:srgbClr val="007F00"/>
                </a:solidFill>
                <a:latin typeface="Calibri"/>
                <a:cs typeface="Calibri"/>
              </a:rPr>
              <a:t>p</a:t>
            </a:r>
            <a:r>
              <a:rPr dirty="0" sz="1100" spc="-65">
                <a:solidFill>
                  <a:srgbClr val="007F00"/>
                </a:solidFill>
                <a:latin typeface="Calibri"/>
                <a:cs typeface="Calibri"/>
              </a:rPr>
              <a:t> </a:t>
            </a:r>
            <a:r>
              <a:rPr dirty="0" sz="1100">
                <a:solidFill>
                  <a:srgbClr val="007F00"/>
                </a:solidFill>
                <a:latin typeface="Calibri"/>
                <a:cs typeface="Calibri"/>
              </a:rPr>
              <a:t>r</a:t>
            </a:r>
            <a:r>
              <a:rPr dirty="0" sz="1100" spc="-60">
                <a:solidFill>
                  <a:srgbClr val="007F00"/>
                </a:solidFill>
                <a:latin typeface="Calibri"/>
                <a:cs typeface="Calibri"/>
              </a:rPr>
              <a:t> </a:t>
            </a:r>
            <a:r>
              <a:rPr dirty="0" sz="1100" spc="50">
                <a:solidFill>
                  <a:srgbClr val="007F00"/>
                </a:solidFill>
                <a:latin typeface="Calibri"/>
                <a:cs typeface="Calibri"/>
              </a:rPr>
              <a:t>i</a:t>
            </a:r>
            <a:r>
              <a:rPr dirty="0" sz="1100" spc="-60">
                <a:solidFill>
                  <a:srgbClr val="007F00"/>
                </a:solidFill>
                <a:latin typeface="Calibri"/>
                <a:cs typeface="Calibri"/>
              </a:rPr>
              <a:t> </a:t>
            </a:r>
            <a:r>
              <a:rPr dirty="0" sz="1100">
                <a:solidFill>
                  <a:srgbClr val="007F00"/>
                </a:solidFill>
                <a:latin typeface="Calibri"/>
                <a:cs typeface="Calibri"/>
              </a:rPr>
              <a:t>n</a:t>
            </a:r>
            <a:r>
              <a:rPr dirty="0" sz="1100" spc="-65">
                <a:solidFill>
                  <a:srgbClr val="007F00"/>
                </a:solidFill>
                <a:latin typeface="Calibri"/>
                <a:cs typeface="Calibri"/>
              </a:rPr>
              <a:t> </a:t>
            </a:r>
            <a:r>
              <a:rPr dirty="0" sz="1100" spc="55">
                <a:solidFill>
                  <a:srgbClr val="007F00"/>
                </a:solidFill>
                <a:latin typeface="Calibri"/>
                <a:cs typeface="Calibri"/>
              </a:rPr>
              <a:t>t</a:t>
            </a:r>
            <a:r>
              <a:rPr dirty="0" sz="1100" spc="-60">
                <a:solidFill>
                  <a:srgbClr val="007F00"/>
                </a:solidFill>
                <a:latin typeface="Calibri"/>
                <a:cs typeface="Calibri"/>
              </a:rPr>
              <a:t> </a:t>
            </a:r>
            <a:r>
              <a:rPr dirty="0" sz="1100">
                <a:solidFill>
                  <a:srgbClr val="007F00"/>
                </a:solidFill>
                <a:latin typeface="Calibri"/>
                <a:cs typeface="Calibri"/>
              </a:rPr>
              <a:t>f</a:t>
            </a:r>
            <a:r>
              <a:rPr dirty="0" sz="1100" spc="65">
                <a:solidFill>
                  <a:srgbClr val="007F00"/>
                </a:solidFill>
                <a:latin typeface="Calibri"/>
                <a:cs typeface="Calibri"/>
              </a:rPr>
              <a:t> </a:t>
            </a:r>
            <a:r>
              <a:rPr dirty="0" sz="1100" spc="140">
                <a:latin typeface="Calibri"/>
                <a:cs typeface="Calibri"/>
              </a:rPr>
              <a:t>(</a:t>
            </a:r>
            <a:r>
              <a:rPr dirty="0" sz="1100" spc="140">
                <a:solidFill>
                  <a:srgbClr val="FF0000"/>
                </a:solidFill>
                <a:latin typeface="Calibri"/>
                <a:cs typeface="Calibri"/>
              </a:rPr>
              <a:t>":%</a:t>
            </a:r>
            <a:r>
              <a:rPr dirty="0" sz="1100" spc="-15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1100" spc="195">
                <a:solidFill>
                  <a:srgbClr val="FF0000"/>
                </a:solidFill>
                <a:latin typeface="Calibri"/>
                <a:cs typeface="Calibri"/>
              </a:rPr>
              <a:t>s:\n"</a:t>
            </a:r>
            <a:r>
              <a:rPr dirty="0" sz="1100" spc="45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1100">
                <a:latin typeface="Calibri"/>
                <a:cs typeface="Calibri"/>
              </a:rPr>
              <a:t>,</a:t>
            </a:r>
            <a:r>
              <a:rPr dirty="0" sz="1100" spc="60">
                <a:latin typeface="Calibri"/>
                <a:cs typeface="Calibri"/>
              </a:rPr>
              <a:t> </a:t>
            </a:r>
            <a:r>
              <a:rPr dirty="0" sz="1100">
                <a:solidFill>
                  <a:srgbClr val="007F00"/>
                </a:solidFill>
                <a:latin typeface="Calibri"/>
                <a:cs typeface="Calibri"/>
              </a:rPr>
              <a:t>s</a:t>
            </a:r>
            <a:r>
              <a:rPr dirty="0" sz="1100" spc="-65">
                <a:solidFill>
                  <a:srgbClr val="007F00"/>
                </a:solidFill>
                <a:latin typeface="Calibri"/>
                <a:cs typeface="Calibri"/>
              </a:rPr>
              <a:t> </a:t>
            </a:r>
            <a:r>
              <a:rPr dirty="0" sz="1100" spc="55">
                <a:solidFill>
                  <a:srgbClr val="007F00"/>
                </a:solidFill>
                <a:latin typeface="Calibri"/>
                <a:cs typeface="Calibri"/>
              </a:rPr>
              <a:t>t</a:t>
            </a:r>
            <a:r>
              <a:rPr dirty="0" sz="1100" spc="-70">
                <a:solidFill>
                  <a:srgbClr val="007F00"/>
                </a:solidFill>
                <a:latin typeface="Calibri"/>
                <a:cs typeface="Calibri"/>
              </a:rPr>
              <a:t> </a:t>
            </a:r>
            <a:r>
              <a:rPr dirty="0" sz="1100">
                <a:solidFill>
                  <a:srgbClr val="007F00"/>
                </a:solidFill>
                <a:latin typeface="Calibri"/>
                <a:cs typeface="Calibri"/>
              </a:rPr>
              <a:t>r</a:t>
            </a:r>
            <a:r>
              <a:rPr dirty="0" sz="1100" spc="-65">
                <a:solidFill>
                  <a:srgbClr val="007F00"/>
                </a:solidFill>
                <a:latin typeface="Calibri"/>
                <a:cs typeface="Calibri"/>
              </a:rPr>
              <a:t> </a:t>
            </a:r>
            <a:r>
              <a:rPr dirty="0" sz="1100" spc="50">
                <a:solidFill>
                  <a:srgbClr val="007F00"/>
                </a:solidFill>
                <a:latin typeface="Calibri"/>
                <a:cs typeface="Calibri"/>
              </a:rPr>
              <a:t>i</a:t>
            </a:r>
            <a:r>
              <a:rPr dirty="0" sz="1100" spc="-70">
                <a:solidFill>
                  <a:srgbClr val="007F00"/>
                </a:solidFill>
                <a:latin typeface="Calibri"/>
                <a:cs typeface="Calibri"/>
              </a:rPr>
              <a:t> </a:t>
            </a:r>
            <a:r>
              <a:rPr dirty="0" sz="1100">
                <a:solidFill>
                  <a:srgbClr val="007F00"/>
                </a:solidFill>
                <a:latin typeface="Calibri"/>
                <a:cs typeface="Calibri"/>
              </a:rPr>
              <a:t>n</a:t>
            </a:r>
            <a:r>
              <a:rPr dirty="0" sz="1100" spc="-65">
                <a:solidFill>
                  <a:srgbClr val="007F00"/>
                </a:solidFill>
                <a:latin typeface="Calibri"/>
                <a:cs typeface="Calibri"/>
              </a:rPr>
              <a:t> </a:t>
            </a:r>
            <a:r>
              <a:rPr dirty="0" sz="1100">
                <a:solidFill>
                  <a:srgbClr val="007F00"/>
                </a:solidFill>
                <a:latin typeface="Calibri"/>
                <a:cs typeface="Calibri"/>
              </a:rPr>
              <a:t>g</a:t>
            </a:r>
            <a:r>
              <a:rPr dirty="0" sz="1100" spc="145">
                <a:solidFill>
                  <a:srgbClr val="007F00"/>
                </a:solidFill>
                <a:latin typeface="Calibri"/>
                <a:cs typeface="Calibri"/>
              </a:rPr>
              <a:t> </a:t>
            </a:r>
            <a:r>
              <a:rPr dirty="0" sz="1100" spc="80">
                <a:latin typeface="Calibri"/>
                <a:cs typeface="Calibri"/>
              </a:rPr>
              <a:t>)</a:t>
            </a:r>
            <a:r>
              <a:rPr dirty="0" sz="1100" spc="-40">
                <a:latin typeface="Calibri"/>
                <a:cs typeface="Calibri"/>
              </a:rPr>
              <a:t> </a:t>
            </a:r>
            <a:r>
              <a:rPr dirty="0" sz="1100" spc="-50">
                <a:latin typeface="Calibri"/>
                <a:cs typeface="Calibri"/>
              </a:rPr>
              <a:t>;</a:t>
            </a:r>
            <a:r>
              <a:rPr dirty="0" sz="1100">
                <a:latin typeface="Calibri"/>
                <a:cs typeface="Calibri"/>
              </a:rPr>
              <a:t> </a:t>
            </a:r>
            <a:r>
              <a:rPr dirty="0" sz="1100">
                <a:solidFill>
                  <a:srgbClr val="007F00"/>
                </a:solidFill>
                <a:latin typeface="Calibri"/>
                <a:cs typeface="Calibri"/>
              </a:rPr>
              <a:t>s</a:t>
            </a:r>
            <a:r>
              <a:rPr dirty="0" sz="1100" spc="-65">
                <a:solidFill>
                  <a:srgbClr val="007F00"/>
                </a:solidFill>
                <a:latin typeface="Calibri"/>
                <a:cs typeface="Calibri"/>
              </a:rPr>
              <a:t> </a:t>
            </a:r>
            <a:r>
              <a:rPr dirty="0" sz="1100" spc="55">
                <a:solidFill>
                  <a:srgbClr val="007F00"/>
                </a:solidFill>
                <a:latin typeface="Calibri"/>
                <a:cs typeface="Calibri"/>
              </a:rPr>
              <a:t>t</a:t>
            </a:r>
            <a:r>
              <a:rPr dirty="0" sz="1100" spc="-60">
                <a:solidFill>
                  <a:srgbClr val="007F00"/>
                </a:solidFill>
                <a:latin typeface="Calibri"/>
                <a:cs typeface="Calibri"/>
              </a:rPr>
              <a:t> </a:t>
            </a:r>
            <a:r>
              <a:rPr dirty="0" sz="1100">
                <a:solidFill>
                  <a:srgbClr val="007F00"/>
                </a:solidFill>
                <a:latin typeface="Calibri"/>
                <a:cs typeface="Calibri"/>
              </a:rPr>
              <a:t>r</a:t>
            </a:r>
            <a:r>
              <a:rPr dirty="0" sz="1100" spc="-60">
                <a:solidFill>
                  <a:srgbClr val="007F00"/>
                </a:solidFill>
                <a:latin typeface="Calibri"/>
                <a:cs typeface="Calibri"/>
              </a:rPr>
              <a:t> </a:t>
            </a:r>
            <a:r>
              <a:rPr dirty="0" sz="1100" spc="50">
                <a:solidFill>
                  <a:srgbClr val="007F00"/>
                </a:solidFill>
                <a:latin typeface="Calibri"/>
                <a:cs typeface="Calibri"/>
              </a:rPr>
              <a:t>i</a:t>
            </a:r>
            <a:r>
              <a:rPr dirty="0" sz="1100" spc="-60">
                <a:solidFill>
                  <a:srgbClr val="007F00"/>
                </a:solidFill>
                <a:latin typeface="Calibri"/>
                <a:cs typeface="Calibri"/>
              </a:rPr>
              <a:t> </a:t>
            </a:r>
            <a:r>
              <a:rPr dirty="0" sz="1100">
                <a:solidFill>
                  <a:srgbClr val="007F00"/>
                </a:solidFill>
                <a:latin typeface="Calibri"/>
                <a:cs typeface="Calibri"/>
              </a:rPr>
              <a:t>n</a:t>
            </a:r>
            <a:r>
              <a:rPr dirty="0" sz="1100" spc="-65">
                <a:solidFill>
                  <a:srgbClr val="007F00"/>
                </a:solidFill>
                <a:latin typeface="Calibri"/>
                <a:cs typeface="Calibri"/>
              </a:rPr>
              <a:t> </a:t>
            </a:r>
            <a:r>
              <a:rPr dirty="0" sz="1100">
                <a:solidFill>
                  <a:srgbClr val="007F00"/>
                </a:solidFill>
                <a:latin typeface="Calibri"/>
                <a:cs typeface="Calibri"/>
              </a:rPr>
              <a:t>g</a:t>
            </a:r>
            <a:r>
              <a:rPr dirty="0" sz="1100" spc="75">
                <a:solidFill>
                  <a:srgbClr val="007F00"/>
                </a:solidFill>
                <a:latin typeface="Calibri"/>
                <a:cs typeface="Calibri"/>
              </a:rPr>
              <a:t> </a:t>
            </a:r>
            <a:r>
              <a:rPr dirty="0" sz="1100" spc="-45">
                <a:latin typeface="Calibri"/>
                <a:cs typeface="Calibri"/>
              </a:rPr>
              <a:t>[</a:t>
            </a:r>
            <a:r>
              <a:rPr dirty="0" sz="1100" spc="-120">
                <a:latin typeface="Calibri"/>
                <a:cs typeface="Calibri"/>
              </a:rPr>
              <a:t> </a:t>
            </a:r>
            <a:r>
              <a:rPr dirty="0" sz="1100">
                <a:latin typeface="Calibri"/>
                <a:cs typeface="Calibri"/>
              </a:rPr>
              <a:t>12</a:t>
            </a:r>
            <a:r>
              <a:rPr dirty="0" sz="1100" spc="-114">
                <a:latin typeface="Calibri"/>
                <a:cs typeface="Calibri"/>
              </a:rPr>
              <a:t> </a:t>
            </a:r>
            <a:r>
              <a:rPr dirty="0" sz="1100" spc="-45">
                <a:latin typeface="Calibri"/>
                <a:cs typeface="Calibri"/>
              </a:rPr>
              <a:t>]</a:t>
            </a:r>
            <a:r>
              <a:rPr dirty="0" sz="1100" spc="-114">
                <a:latin typeface="Calibri"/>
                <a:cs typeface="Calibri"/>
              </a:rPr>
              <a:t> </a:t>
            </a:r>
            <a:r>
              <a:rPr dirty="0" sz="1100" spc="295">
                <a:latin typeface="Calibri"/>
                <a:cs typeface="Calibri"/>
              </a:rPr>
              <a:t>=</a:t>
            </a:r>
            <a:r>
              <a:rPr dirty="0" sz="1100" spc="-55">
                <a:latin typeface="Calibri"/>
                <a:cs typeface="Calibri"/>
              </a:rPr>
              <a:t> </a:t>
            </a:r>
            <a:r>
              <a:rPr dirty="0" sz="1100" spc="270">
                <a:solidFill>
                  <a:srgbClr val="FF0000"/>
                </a:solidFill>
                <a:latin typeface="Calibri"/>
                <a:cs typeface="Calibri"/>
              </a:rPr>
              <a:t>’y’</a:t>
            </a:r>
            <a:r>
              <a:rPr dirty="0" sz="1100" spc="-3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1100" spc="-50">
                <a:latin typeface="Calibri"/>
                <a:cs typeface="Calibri"/>
              </a:rPr>
              <a:t>;</a:t>
            </a:r>
            <a:endParaRPr sz="11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45"/>
              </a:spcBef>
            </a:pPr>
            <a:endParaRPr sz="1100">
              <a:latin typeface="Calibri"/>
              <a:cs typeface="Calibri"/>
            </a:endParaRPr>
          </a:p>
          <a:p>
            <a:pPr marL="228600">
              <a:lnSpc>
                <a:spcPct val="100000"/>
              </a:lnSpc>
            </a:pPr>
            <a:r>
              <a:rPr dirty="0" sz="1100">
                <a:solidFill>
                  <a:srgbClr val="007F00"/>
                </a:solidFill>
                <a:latin typeface="Calibri"/>
                <a:cs typeface="Calibri"/>
              </a:rPr>
              <a:t>p</a:t>
            </a:r>
            <a:r>
              <a:rPr dirty="0" sz="1100" spc="-65">
                <a:solidFill>
                  <a:srgbClr val="007F00"/>
                </a:solidFill>
                <a:latin typeface="Calibri"/>
                <a:cs typeface="Calibri"/>
              </a:rPr>
              <a:t> </a:t>
            </a:r>
            <a:r>
              <a:rPr dirty="0" sz="1100">
                <a:solidFill>
                  <a:srgbClr val="007F00"/>
                </a:solidFill>
                <a:latin typeface="Calibri"/>
                <a:cs typeface="Calibri"/>
              </a:rPr>
              <a:t>r</a:t>
            </a:r>
            <a:r>
              <a:rPr dirty="0" sz="1100" spc="-60">
                <a:solidFill>
                  <a:srgbClr val="007F00"/>
                </a:solidFill>
                <a:latin typeface="Calibri"/>
                <a:cs typeface="Calibri"/>
              </a:rPr>
              <a:t> </a:t>
            </a:r>
            <a:r>
              <a:rPr dirty="0" sz="1100" spc="50">
                <a:solidFill>
                  <a:srgbClr val="007F00"/>
                </a:solidFill>
                <a:latin typeface="Calibri"/>
                <a:cs typeface="Calibri"/>
              </a:rPr>
              <a:t>i</a:t>
            </a:r>
            <a:r>
              <a:rPr dirty="0" sz="1100" spc="-60">
                <a:solidFill>
                  <a:srgbClr val="007F00"/>
                </a:solidFill>
                <a:latin typeface="Calibri"/>
                <a:cs typeface="Calibri"/>
              </a:rPr>
              <a:t> </a:t>
            </a:r>
            <a:r>
              <a:rPr dirty="0" sz="1100">
                <a:solidFill>
                  <a:srgbClr val="007F00"/>
                </a:solidFill>
                <a:latin typeface="Calibri"/>
                <a:cs typeface="Calibri"/>
              </a:rPr>
              <a:t>n</a:t>
            </a:r>
            <a:r>
              <a:rPr dirty="0" sz="1100" spc="-65">
                <a:solidFill>
                  <a:srgbClr val="007F00"/>
                </a:solidFill>
                <a:latin typeface="Calibri"/>
                <a:cs typeface="Calibri"/>
              </a:rPr>
              <a:t> </a:t>
            </a:r>
            <a:r>
              <a:rPr dirty="0" sz="1100" spc="55">
                <a:solidFill>
                  <a:srgbClr val="007F00"/>
                </a:solidFill>
                <a:latin typeface="Calibri"/>
                <a:cs typeface="Calibri"/>
              </a:rPr>
              <a:t>t</a:t>
            </a:r>
            <a:r>
              <a:rPr dirty="0" sz="1100" spc="-60">
                <a:solidFill>
                  <a:srgbClr val="007F00"/>
                </a:solidFill>
                <a:latin typeface="Calibri"/>
                <a:cs typeface="Calibri"/>
              </a:rPr>
              <a:t> </a:t>
            </a:r>
            <a:r>
              <a:rPr dirty="0" sz="1100">
                <a:solidFill>
                  <a:srgbClr val="007F00"/>
                </a:solidFill>
                <a:latin typeface="Calibri"/>
                <a:cs typeface="Calibri"/>
              </a:rPr>
              <a:t>f</a:t>
            </a:r>
            <a:r>
              <a:rPr dirty="0" sz="1100" spc="65">
                <a:solidFill>
                  <a:srgbClr val="007F00"/>
                </a:solidFill>
                <a:latin typeface="Calibri"/>
                <a:cs typeface="Calibri"/>
              </a:rPr>
              <a:t> </a:t>
            </a:r>
            <a:r>
              <a:rPr dirty="0" sz="1100" spc="140">
                <a:latin typeface="Calibri"/>
                <a:cs typeface="Calibri"/>
              </a:rPr>
              <a:t>(</a:t>
            </a:r>
            <a:r>
              <a:rPr dirty="0" sz="1100" spc="140">
                <a:solidFill>
                  <a:srgbClr val="FF0000"/>
                </a:solidFill>
                <a:latin typeface="Calibri"/>
                <a:cs typeface="Calibri"/>
              </a:rPr>
              <a:t>":%</a:t>
            </a:r>
            <a:r>
              <a:rPr dirty="0" sz="1100" spc="-15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1100" spc="195">
                <a:solidFill>
                  <a:srgbClr val="FF0000"/>
                </a:solidFill>
                <a:latin typeface="Calibri"/>
                <a:cs typeface="Calibri"/>
              </a:rPr>
              <a:t>s:\n"</a:t>
            </a:r>
            <a:r>
              <a:rPr dirty="0" sz="1100" spc="45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1100">
                <a:latin typeface="Calibri"/>
                <a:cs typeface="Calibri"/>
              </a:rPr>
              <a:t>,</a:t>
            </a:r>
            <a:r>
              <a:rPr dirty="0" sz="1100" spc="60">
                <a:latin typeface="Calibri"/>
                <a:cs typeface="Calibri"/>
              </a:rPr>
              <a:t> </a:t>
            </a:r>
            <a:r>
              <a:rPr dirty="0" sz="1100">
                <a:solidFill>
                  <a:srgbClr val="007F00"/>
                </a:solidFill>
                <a:latin typeface="Calibri"/>
                <a:cs typeface="Calibri"/>
              </a:rPr>
              <a:t>s</a:t>
            </a:r>
            <a:r>
              <a:rPr dirty="0" sz="1100" spc="-65">
                <a:solidFill>
                  <a:srgbClr val="007F00"/>
                </a:solidFill>
                <a:latin typeface="Calibri"/>
                <a:cs typeface="Calibri"/>
              </a:rPr>
              <a:t> </a:t>
            </a:r>
            <a:r>
              <a:rPr dirty="0" sz="1100" spc="55">
                <a:solidFill>
                  <a:srgbClr val="007F00"/>
                </a:solidFill>
                <a:latin typeface="Calibri"/>
                <a:cs typeface="Calibri"/>
              </a:rPr>
              <a:t>t</a:t>
            </a:r>
            <a:r>
              <a:rPr dirty="0" sz="1100" spc="-70">
                <a:solidFill>
                  <a:srgbClr val="007F00"/>
                </a:solidFill>
                <a:latin typeface="Calibri"/>
                <a:cs typeface="Calibri"/>
              </a:rPr>
              <a:t> </a:t>
            </a:r>
            <a:r>
              <a:rPr dirty="0" sz="1100">
                <a:solidFill>
                  <a:srgbClr val="007F00"/>
                </a:solidFill>
                <a:latin typeface="Calibri"/>
                <a:cs typeface="Calibri"/>
              </a:rPr>
              <a:t>r</a:t>
            </a:r>
            <a:r>
              <a:rPr dirty="0" sz="1100" spc="-65">
                <a:solidFill>
                  <a:srgbClr val="007F00"/>
                </a:solidFill>
                <a:latin typeface="Calibri"/>
                <a:cs typeface="Calibri"/>
              </a:rPr>
              <a:t> </a:t>
            </a:r>
            <a:r>
              <a:rPr dirty="0" sz="1100" spc="50">
                <a:solidFill>
                  <a:srgbClr val="007F00"/>
                </a:solidFill>
                <a:latin typeface="Calibri"/>
                <a:cs typeface="Calibri"/>
              </a:rPr>
              <a:t>i</a:t>
            </a:r>
            <a:r>
              <a:rPr dirty="0" sz="1100" spc="-70">
                <a:solidFill>
                  <a:srgbClr val="007F00"/>
                </a:solidFill>
                <a:latin typeface="Calibri"/>
                <a:cs typeface="Calibri"/>
              </a:rPr>
              <a:t> </a:t>
            </a:r>
            <a:r>
              <a:rPr dirty="0" sz="1100">
                <a:solidFill>
                  <a:srgbClr val="007F00"/>
                </a:solidFill>
                <a:latin typeface="Calibri"/>
                <a:cs typeface="Calibri"/>
              </a:rPr>
              <a:t>n</a:t>
            </a:r>
            <a:r>
              <a:rPr dirty="0" sz="1100" spc="-65">
                <a:solidFill>
                  <a:srgbClr val="007F00"/>
                </a:solidFill>
                <a:latin typeface="Calibri"/>
                <a:cs typeface="Calibri"/>
              </a:rPr>
              <a:t> </a:t>
            </a:r>
            <a:r>
              <a:rPr dirty="0" sz="1100">
                <a:solidFill>
                  <a:srgbClr val="007F00"/>
                </a:solidFill>
                <a:latin typeface="Calibri"/>
                <a:cs typeface="Calibri"/>
              </a:rPr>
              <a:t>g</a:t>
            </a:r>
            <a:r>
              <a:rPr dirty="0" sz="1100" spc="145">
                <a:solidFill>
                  <a:srgbClr val="007F00"/>
                </a:solidFill>
                <a:latin typeface="Calibri"/>
                <a:cs typeface="Calibri"/>
              </a:rPr>
              <a:t> </a:t>
            </a:r>
            <a:r>
              <a:rPr dirty="0" sz="1100" spc="80">
                <a:latin typeface="Calibri"/>
                <a:cs typeface="Calibri"/>
              </a:rPr>
              <a:t>)</a:t>
            </a:r>
            <a:r>
              <a:rPr dirty="0" sz="1100" spc="-40">
                <a:latin typeface="Calibri"/>
                <a:cs typeface="Calibri"/>
              </a:rPr>
              <a:t> </a:t>
            </a:r>
            <a:r>
              <a:rPr dirty="0" sz="1100" spc="-50">
                <a:latin typeface="Calibri"/>
                <a:cs typeface="Calibri"/>
              </a:rPr>
              <a:t>;</a:t>
            </a:r>
            <a:endParaRPr sz="11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45"/>
              </a:spcBef>
            </a:pPr>
            <a:endParaRPr sz="1100">
              <a:latin typeface="Calibri"/>
              <a:cs typeface="Calibri"/>
            </a:endParaRPr>
          </a:p>
          <a:p>
            <a:pPr marL="214629">
              <a:lnSpc>
                <a:spcPct val="100000"/>
              </a:lnSpc>
            </a:pPr>
            <a:r>
              <a:rPr dirty="0" sz="1100" spc="145" b="1">
                <a:solidFill>
                  <a:srgbClr val="00AEEF"/>
                </a:solidFill>
                <a:latin typeface="Calibri"/>
                <a:cs typeface="Calibri"/>
              </a:rPr>
              <a:t>return</a:t>
            </a:r>
            <a:r>
              <a:rPr dirty="0" sz="1100" spc="195" b="1">
                <a:solidFill>
                  <a:srgbClr val="00AEEF"/>
                </a:solidFill>
                <a:latin typeface="Calibri"/>
                <a:cs typeface="Calibri"/>
              </a:rPr>
              <a:t>  </a:t>
            </a:r>
            <a:r>
              <a:rPr dirty="0" sz="1100" spc="-30">
                <a:latin typeface="Calibri"/>
                <a:cs typeface="Calibri"/>
              </a:rPr>
              <a:t>0</a:t>
            </a:r>
            <a:r>
              <a:rPr dirty="0" sz="1100" spc="-90">
                <a:latin typeface="Calibri"/>
                <a:cs typeface="Calibri"/>
              </a:rPr>
              <a:t> </a:t>
            </a:r>
            <a:r>
              <a:rPr dirty="0" sz="1100" spc="-50">
                <a:latin typeface="Calibri"/>
                <a:cs typeface="Calibri"/>
              </a:rPr>
              <a:t>;</a:t>
            </a:r>
            <a:endParaRPr sz="1100">
              <a:latin typeface="Calibri"/>
              <a:cs typeface="Calibri"/>
            </a:endParaRPr>
          </a:p>
          <a:p>
            <a:pPr marL="46990">
              <a:lnSpc>
                <a:spcPct val="100000"/>
              </a:lnSpc>
              <a:spcBef>
                <a:spcPts val="35"/>
              </a:spcBef>
            </a:pPr>
            <a:r>
              <a:rPr dirty="0" sz="1100" spc="130">
                <a:latin typeface="Lucida Sans Unicode"/>
                <a:cs typeface="Lucida Sans Unicode"/>
              </a:rPr>
              <a:t>}</a:t>
            </a:r>
            <a:endParaRPr sz="1100">
              <a:latin typeface="Lucida Sans Unicode"/>
              <a:cs typeface="Lucida Sans Unicode"/>
            </a:endParaRPr>
          </a:p>
        </p:txBody>
      </p:sp>
      <p:sp>
        <p:nvSpPr>
          <p:cNvPr id="6" name="object 6" descr=""/>
          <p:cNvSpPr txBox="1"/>
          <p:nvPr/>
        </p:nvSpPr>
        <p:spPr>
          <a:xfrm>
            <a:off x="573925" y="4965964"/>
            <a:ext cx="6506209" cy="3313429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200" spc="-10">
                <a:latin typeface="Calibri"/>
                <a:cs typeface="Calibri"/>
              </a:rPr>
              <a:t>Execution:</a:t>
            </a:r>
            <a:endParaRPr sz="12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950"/>
              </a:spcBef>
            </a:pPr>
            <a:endParaRPr sz="1200">
              <a:latin typeface="Calibri"/>
              <a:cs typeface="Calibri"/>
            </a:endParaRPr>
          </a:p>
          <a:p>
            <a:pPr marL="12700" marR="4453890">
              <a:lnSpc>
                <a:spcPct val="100000"/>
              </a:lnSpc>
            </a:pPr>
            <a:r>
              <a:rPr dirty="0" sz="1200">
                <a:latin typeface="Calibri"/>
                <a:cs typeface="Calibri"/>
              </a:rPr>
              <a:t>#</a:t>
            </a:r>
            <a:r>
              <a:rPr dirty="0" sz="1200" spc="350">
                <a:latin typeface="Calibri"/>
                <a:cs typeface="Calibri"/>
              </a:rPr>
              <a:t> </a:t>
            </a:r>
            <a:r>
              <a:rPr dirty="0" sz="1200" spc="80">
                <a:latin typeface="Calibri"/>
                <a:cs typeface="Calibri"/>
              </a:rPr>
              <a:t>gcc</a:t>
            </a:r>
            <a:r>
              <a:rPr dirty="0" sz="1200" spc="355">
                <a:latin typeface="Calibri"/>
                <a:cs typeface="Calibri"/>
              </a:rPr>
              <a:t> </a:t>
            </a:r>
            <a:r>
              <a:rPr dirty="0" sz="1200" spc="75">
                <a:latin typeface="Calibri"/>
                <a:cs typeface="Calibri"/>
              </a:rPr>
              <a:t>-</a:t>
            </a:r>
            <a:r>
              <a:rPr dirty="0" sz="1200" spc="140">
                <a:latin typeface="Calibri"/>
                <a:cs typeface="Calibri"/>
              </a:rPr>
              <a:t>o</a:t>
            </a:r>
            <a:r>
              <a:rPr dirty="0" sz="1200" spc="355">
                <a:latin typeface="Calibri"/>
                <a:cs typeface="Calibri"/>
              </a:rPr>
              <a:t> </a:t>
            </a:r>
            <a:r>
              <a:rPr dirty="0" sz="1200" spc="110">
                <a:latin typeface="Calibri"/>
                <a:cs typeface="Calibri"/>
              </a:rPr>
              <a:t>array</a:t>
            </a:r>
            <a:r>
              <a:rPr dirty="0" sz="1200" spc="350">
                <a:latin typeface="Calibri"/>
                <a:cs typeface="Calibri"/>
              </a:rPr>
              <a:t> </a:t>
            </a:r>
            <a:r>
              <a:rPr dirty="0" sz="1200" spc="125">
                <a:latin typeface="Calibri"/>
                <a:cs typeface="Calibri"/>
              </a:rPr>
              <a:t>arraytest.c </a:t>
            </a:r>
            <a:r>
              <a:rPr dirty="0" sz="1200">
                <a:latin typeface="Calibri"/>
                <a:cs typeface="Calibri"/>
              </a:rPr>
              <a:t>#</a:t>
            </a:r>
            <a:r>
              <a:rPr dirty="0" sz="1200" spc="355">
                <a:latin typeface="Calibri"/>
                <a:cs typeface="Calibri"/>
              </a:rPr>
              <a:t> </a:t>
            </a:r>
            <a:r>
              <a:rPr dirty="0" sz="1200" spc="130">
                <a:latin typeface="Calibri"/>
                <a:cs typeface="Calibri"/>
              </a:rPr>
              <a:t>./array</a:t>
            </a:r>
            <a:endParaRPr sz="12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1455"/>
              </a:spcBef>
            </a:pPr>
            <a:r>
              <a:rPr dirty="0" sz="1200" spc="130">
                <a:latin typeface="Calibri"/>
                <a:cs typeface="Calibri"/>
              </a:rPr>
              <a:t>:Hello</a:t>
            </a:r>
            <a:r>
              <a:rPr dirty="0" sz="1200" spc="365">
                <a:latin typeface="Calibri"/>
                <a:cs typeface="Calibri"/>
              </a:rPr>
              <a:t> </a:t>
            </a:r>
            <a:r>
              <a:rPr dirty="0" sz="1200" spc="65">
                <a:latin typeface="Calibri"/>
                <a:cs typeface="Calibri"/>
              </a:rPr>
              <a:t>World!:</a:t>
            </a:r>
            <a:endParaRPr sz="12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dirty="0" sz="1200" spc="130">
                <a:latin typeface="Calibri"/>
                <a:cs typeface="Calibri"/>
              </a:rPr>
              <a:t>:Hello</a:t>
            </a:r>
            <a:r>
              <a:rPr dirty="0" sz="1200" spc="365">
                <a:latin typeface="Calibri"/>
                <a:cs typeface="Calibri"/>
              </a:rPr>
              <a:t> </a:t>
            </a:r>
            <a:r>
              <a:rPr dirty="0" sz="1200" spc="-25">
                <a:latin typeface="Calibri"/>
                <a:cs typeface="Calibri"/>
              </a:rPr>
              <a:t>Wo:</a:t>
            </a:r>
            <a:endParaRPr sz="12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dirty="0" sz="1200" spc="130">
                <a:latin typeface="Calibri"/>
                <a:cs typeface="Calibri"/>
              </a:rPr>
              <a:t>:Hello</a:t>
            </a:r>
            <a:r>
              <a:rPr dirty="0" sz="1200" spc="365">
                <a:latin typeface="Calibri"/>
                <a:cs typeface="Calibri"/>
              </a:rPr>
              <a:t> </a:t>
            </a:r>
            <a:r>
              <a:rPr dirty="0" sz="1200" spc="50">
                <a:latin typeface="Calibri"/>
                <a:cs typeface="Calibri"/>
              </a:rPr>
              <a:t>Woxld!:</a:t>
            </a:r>
            <a:endParaRPr sz="12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dirty="0" sz="1200" spc="130">
                <a:latin typeface="Calibri"/>
                <a:cs typeface="Calibri"/>
              </a:rPr>
              <a:t>:Hello</a:t>
            </a:r>
            <a:r>
              <a:rPr dirty="0" sz="1200" spc="365">
                <a:latin typeface="Calibri"/>
                <a:cs typeface="Calibri"/>
              </a:rPr>
              <a:t> </a:t>
            </a:r>
            <a:r>
              <a:rPr dirty="0" sz="1200" spc="50">
                <a:latin typeface="Calibri"/>
                <a:cs typeface="Calibri"/>
              </a:rPr>
              <a:t>Woxld!y:</a:t>
            </a:r>
            <a:endParaRPr sz="12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1250"/>
              </a:spcBef>
            </a:pPr>
            <a:endParaRPr sz="1200">
              <a:latin typeface="Calibri"/>
              <a:cs typeface="Calibri"/>
            </a:endParaRPr>
          </a:p>
          <a:p>
            <a:pPr marL="384175" indent="-148590">
              <a:lnSpc>
                <a:spcPct val="100000"/>
              </a:lnSpc>
              <a:buFont typeface="Arial MT"/>
              <a:buChar char="•"/>
              <a:tabLst>
                <a:tab pos="384175" algn="l"/>
              </a:tabLst>
            </a:pPr>
            <a:r>
              <a:rPr dirty="0" sz="1200" spc="65">
                <a:latin typeface="Calibri"/>
                <a:cs typeface="Calibri"/>
              </a:rPr>
              <a:t>With</a:t>
            </a:r>
            <a:r>
              <a:rPr dirty="0" sz="1200" spc="40">
                <a:latin typeface="Calibri"/>
                <a:cs typeface="Calibri"/>
              </a:rPr>
              <a:t> </a:t>
            </a:r>
            <a:r>
              <a:rPr dirty="0" sz="1200" spc="105">
                <a:latin typeface="Calibri"/>
                <a:cs typeface="Calibri"/>
              </a:rPr>
              <a:t>string[8]=(char)0;</a:t>
            </a:r>
            <a:r>
              <a:rPr dirty="0" sz="1200" spc="8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the</a:t>
            </a:r>
            <a:r>
              <a:rPr dirty="0" sz="1200" spc="4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string</a:t>
            </a:r>
            <a:r>
              <a:rPr dirty="0" sz="1200" spc="4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was</a:t>
            </a:r>
            <a:r>
              <a:rPr dirty="0" sz="1200" spc="40">
                <a:latin typeface="Calibri"/>
                <a:cs typeface="Calibri"/>
              </a:rPr>
              <a:t> </a:t>
            </a:r>
            <a:r>
              <a:rPr dirty="0" sz="1200" spc="-10">
                <a:latin typeface="Calibri"/>
                <a:cs typeface="Calibri"/>
              </a:rPr>
              <a:t>ended</a:t>
            </a:r>
            <a:r>
              <a:rPr dirty="0" sz="1200" spc="4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at</a:t>
            </a:r>
            <a:r>
              <a:rPr dirty="0" sz="1200" spc="4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the</a:t>
            </a:r>
            <a:r>
              <a:rPr dirty="0" sz="1200" spc="4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8th</a:t>
            </a:r>
            <a:r>
              <a:rPr dirty="0" sz="1200" spc="4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position</a:t>
            </a:r>
            <a:r>
              <a:rPr dirty="0" sz="1200" spc="4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without</a:t>
            </a:r>
            <a:r>
              <a:rPr dirty="0" sz="1200" spc="4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freeing</a:t>
            </a:r>
            <a:r>
              <a:rPr dirty="0" sz="1200" spc="4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the</a:t>
            </a:r>
            <a:r>
              <a:rPr dirty="0" sz="1200" spc="45">
                <a:latin typeface="Calibri"/>
                <a:cs typeface="Calibri"/>
              </a:rPr>
              <a:t> </a:t>
            </a:r>
            <a:r>
              <a:rPr dirty="0" sz="1200" spc="-10">
                <a:latin typeface="Calibri"/>
                <a:cs typeface="Calibri"/>
              </a:rPr>
              <a:t>memory.</a:t>
            </a:r>
            <a:endParaRPr sz="1200">
              <a:latin typeface="Calibri"/>
              <a:cs typeface="Calibri"/>
            </a:endParaRPr>
          </a:p>
          <a:p>
            <a:pPr marL="384175" marR="5080" indent="-149225">
              <a:lnSpc>
                <a:spcPct val="100000"/>
              </a:lnSpc>
              <a:spcBef>
                <a:spcPts val="1005"/>
              </a:spcBef>
              <a:buFont typeface="Arial MT"/>
              <a:buChar char="•"/>
              <a:tabLst>
                <a:tab pos="384175" algn="l"/>
              </a:tabLst>
            </a:pPr>
            <a:r>
              <a:rPr dirty="0" sz="1200" spc="65">
                <a:latin typeface="Calibri"/>
                <a:cs typeface="Calibri"/>
              </a:rPr>
              <a:t>With</a:t>
            </a:r>
            <a:r>
              <a:rPr dirty="0" sz="1200" spc="80">
                <a:latin typeface="Calibri"/>
                <a:cs typeface="Calibri"/>
              </a:rPr>
              <a:t> </a:t>
            </a:r>
            <a:r>
              <a:rPr dirty="0" sz="1200" spc="130">
                <a:latin typeface="Calibri"/>
                <a:cs typeface="Calibri"/>
              </a:rPr>
              <a:t>string[8]=’x’;</a:t>
            </a:r>
            <a:r>
              <a:rPr dirty="0" sz="1200" spc="10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the</a:t>
            </a:r>
            <a:r>
              <a:rPr dirty="0" sz="1200" spc="8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8th</a:t>
            </a:r>
            <a:r>
              <a:rPr dirty="0" sz="1200" spc="8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digit</a:t>
            </a:r>
            <a:r>
              <a:rPr dirty="0" sz="1200" spc="8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was</a:t>
            </a:r>
            <a:r>
              <a:rPr dirty="0" sz="1200" spc="8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filled</a:t>
            </a:r>
            <a:r>
              <a:rPr dirty="0" sz="1200" spc="8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again</a:t>
            </a:r>
            <a:r>
              <a:rPr dirty="0" sz="1200" spc="8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and</a:t>
            </a:r>
            <a:r>
              <a:rPr dirty="0" sz="1200" spc="8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the</a:t>
            </a:r>
            <a:r>
              <a:rPr dirty="0" sz="1200" spc="8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next</a:t>
            </a:r>
            <a:r>
              <a:rPr dirty="0" sz="1200" spc="8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zero</a:t>
            </a:r>
            <a:r>
              <a:rPr dirty="0" sz="1200" spc="8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is</a:t>
            </a:r>
            <a:r>
              <a:rPr dirty="0" sz="1200" spc="8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behind</a:t>
            </a:r>
            <a:r>
              <a:rPr dirty="0" sz="1200" spc="8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the</a:t>
            </a:r>
            <a:r>
              <a:rPr dirty="0" sz="1200" spc="80">
                <a:latin typeface="Calibri"/>
                <a:cs typeface="Calibri"/>
              </a:rPr>
              <a:t> </a:t>
            </a:r>
            <a:r>
              <a:rPr dirty="0" sz="1200" spc="-10">
                <a:latin typeface="Calibri"/>
                <a:cs typeface="Calibri"/>
              </a:rPr>
              <a:t>exclamation </a:t>
            </a:r>
            <a:r>
              <a:rPr dirty="0" sz="1200">
                <a:latin typeface="Calibri"/>
                <a:cs typeface="Calibri"/>
              </a:rPr>
              <a:t>mark,</a:t>
            </a:r>
            <a:r>
              <a:rPr dirty="0" sz="1200" spc="14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as</a:t>
            </a:r>
            <a:r>
              <a:rPr dirty="0" sz="1200" spc="14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declared</a:t>
            </a:r>
            <a:r>
              <a:rPr dirty="0" sz="1200" spc="14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at</a:t>
            </a:r>
            <a:r>
              <a:rPr dirty="0" sz="1200" spc="14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the</a:t>
            </a:r>
            <a:r>
              <a:rPr dirty="0" sz="1200" spc="140">
                <a:latin typeface="Calibri"/>
                <a:cs typeface="Calibri"/>
              </a:rPr>
              <a:t> </a:t>
            </a:r>
            <a:r>
              <a:rPr dirty="0" sz="1200" spc="-10">
                <a:latin typeface="Calibri"/>
                <a:cs typeface="Calibri"/>
              </a:rPr>
              <a:t>beginning.</a:t>
            </a:r>
            <a:endParaRPr sz="1200">
              <a:latin typeface="Calibri"/>
              <a:cs typeface="Calibri"/>
            </a:endParaRPr>
          </a:p>
          <a:p>
            <a:pPr marL="384175" marR="5715" indent="-149225">
              <a:lnSpc>
                <a:spcPct val="100000"/>
              </a:lnSpc>
              <a:spcBef>
                <a:spcPts val="1005"/>
              </a:spcBef>
              <a:buFont typeface="Arial MT"/>
              <a:buChar char="•"/>
              <a:tabLst>
                <a:tab pos="384175" algn="l"/>
              </a:tabLst>
            </a:pPr>
            <a:r>
              <a:rPr dirty="0" sz="1200" spc="65">
                <a:latin typeface="Calibri"/>
                <a:cs typeface="Calibri"/>
              </a:rPr>
              <a:t>With</a:t>
            </a:r>
            <a:r>
              <a:rPr dirty="0" sz="1200" spc="254">
                <a:latin typeface="Calibri"/>
                <a:cs typeface="Calibri"/>
              </a:rPr>
              <a:t> </a:t>
            </a:r>
            <a:r>
              <a:rPr dirty="0" sz="1200" spc="114">
                <a:latin typeface="Calibri"/>
                <a:cs typeface="Calibri"/>
              </a:rPr>
              <a:t>string[12]=’y’;</a:t>
            </a:r>
            <a:r>
              <a:rPr dirty="0" sz="1200" spc="32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the</a:t>
            </a:r>
            <a:r>
              <a:rPr dirty="0" sz="1200" spc="254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final</a:t>
            </a:r>
            <a:r>
              <a:rPr dirty="0" sz="1200" spc="254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zero</a:t>
            </a:r>
            <a:r>
              <a:rPr dirty="0" sz="1200" spc="254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was</a:t>
            </a:r>
            <a:r>
              <a:rPr dirty="0" sz="1200" spc="26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replaced</a:t>
            </a:r>
            <a:r>
              <a:rPr dirty="0" sz="1200" spc="254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by</a:t>
            </a:r>
            <a:r>
              <a:rPr dirty="0" sz="1200" spc="254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the</a:t>
            </a:r>
            <a:r>
              <a:rPr dirty="0" sz="1200" spc="26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’y’.</a:t>
            </a:r>
            <a:r>
              <a:rPr dirty="0" sz="1200" spc="180">
                <a:latin typeface="Calibri"/>
                <a:cs typeface="Calibri"/>
              </a:rPr>
              <a:t>  </a:t>
            </a:r>
            <a:r>
              <a:rPr dirty="0" sz="1200" spc="75">
                <a:latin typeface="Calibri"/>
                <a:cs typeface="Calibri"/>
              </a:rPr>
              <a:t>This</a:t>
            </a:r>
            <a:r>
              <a:rPr dirty="0" sz="1200" spc="26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only</a:t>
            </a:r>
            <a:r>
              <a:rPr dirty="0" sz="1200" spc="254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works</a:t>
            </a:r>
            <a:r>
              <a:rPr dirty="0" sz="1200" spc="254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if</a:t>
            </a:r>
            <a:r>
              <a:rPr dirty="0" sz="1200" spc="26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the</a:t>
            </a:r>
            <a:r>
              <a:rPr dirty="0" sz="1200" spc="254">
                <a:latin typeface="Calibri"/>
                <a:cs typeface="Calibri"/>
              </a:rPr>
              <a:t> </a:t>
            </a:r>
            <a:r>
              <a:rPr dirty="0" sz="1200" spc="-10">
                <a:latin typeface="Calibri"/>
                <a:cs typeface="Calibri"/>
              </a:rPr>
              <a:t>array </a:t>
            </a:r>
            <a:r>
              <a:rPr dirty="0" sz="1200">
                <a:latin typeface="Calibri"/>
                <a:cs typeface="Calibri"/>
              </a:rPr>
              <a:t>positions</a:t>
            </a:r>
            <a:r>
              <a:rPr dirty="0" sz="1200" spc="13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13</a:t>
            </a:r>
            <a:r>
              <a:rPr dirty="0" sz="1200" spc="14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to</a:t>
            </a:r>
            <a:r>
              <a:rPr dirty="0" sz="1200" spc="14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20</a:t>
            </a:r>
            <a:r>
              <a:rPr dirty="0" sz="1200" spc="14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have</a:t>
            </a:r>
            <a:r>
              <a:rPr dirty="0" sz="1200" spc="14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been</a:t>
            </a:r>
            <a:r>
              <a:rPr dirty="0" sz="1200" spc="14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initialized</a:t>
            </a:r>
            <a:r>
              <a:rPr dirty="0" sz="1200" spc="14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with</a:t>
            </a:r>
            <a:r>
              <a:rPr dirty="0" sz="1200" spc="140">
                <a:latin typeface="Calibri"/>
                <a:cs typeface="Calibri"/>
              </a:rPr>
              <a:t> </a:t>
            </a:r>
            <a:r>
              <a:rPr dirty="0" sz="1200" spc="-10">
                <a:latin typeface="Calibri"/>
                <a:cs typeface="Calibri"/>
              </a:rPr>
              <a:t>zeroes.</a:t>
            </a:r>
            <a:endParaRPr sz="12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 txBox="1"/>
          <p:nvPr/>
        </p:nvSpPr>
        <p:spPr>
          <a:xfrm>
            <a:off x="573925" y="411350"/>
            <a:ext cx="6506845" cy="5935345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algn="r" marR="6985">
              <a:lnSpc>
                <a:spcPct val="100000"/>
              </a:lnSpc>
              <a:spcBef>
                <a:spcPts val="95"/>
              </a:spcBef>
            </a:pPr>
            <a:r>
              <a:rPr dirty="0" sz="1200" i="1">
                <a:latin typeface="Calibri"/>
                <a:cs typeface="Calibri"/>
              </a:rPr>
              <a:t>Simple</a:t>
            </a:r>
            <a:r>
              <a:rPr dirty="0" sz="1200" spc="245" i="1">
                <a:latin typeface="Calibri"/>
                <a:cs typeface="Calibri"/>
              </a:rPr>
              <a:t> </a:t>
            </a:r>
            <a:r>
              <a:rPr dirty="0" sz="1200" i="1">
                <a:latin typeface="Calibri"/>
                <a:cs typeface="Calibri"/>
              </a:rPr>
              <a:t>linked</a:t>
            </a:r>
            <a:r>
              <a:rPr dirty="0" sz="1200" spc="250" i="1">
                <a:latin typeface="Calibri"/>
                <a:cs typeface="Calibri"/>
              </a:rPr>
              <a:t> </a:t>
            </a:r>
            <a:r>
              <a:rPr dirty="0" sz="1200" i="1">
                <a:latin typeface="Calibri"/>
                <a:cs typeface="Calibri"/>
              </a:rPr>
              <a:t>linear</a:t>
            </a:r>
            <a:r>
              <a:rPr dirty="0" sz="1200" spc="260" i="1">
                <a:latin typeface="Calibri"/>
                <a:cs typeface="Calibri"/>
              </a:rPr>
              <a:t> </a:t>
            </a:r>
            <a:r>
              <a:rPr dirty="0" sz="1200" spc="-10" i="1">
                <a:latin typeface="Calibri"/>
                <a:cs typeface="Calibri"/>
              </a:rPr>
              <a:t>lists</a:t>
            </a:r>
            <a:endParaRPr sz="12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715"/>
              </a:spcBef>
            </a:pPr>
            <a:endParaRPr sz="1200">
              <a:latin typeface="Calibri"/>
              <a:cs typeface="Calibri"/>
            </a:endParaRPr>
          </a:p>
          <a:p>
            <a:pPr lvl="1" marL="572770" indent="-560070">
              <a:lnSpc>
                <a:spcPct val="100000"/>
              </a:lnSpc>
              <a:buFont typeface="Calibri"/>
              <a:buAutoNum type="arabicPeriod" startAt="2"/>
              <a:tabLst>
                <a:tab pos="572770" algn="l"/>
              </a:tabLst>
            </a:pPr>
            <a:r>
              <a:rPr dirty="0" sz="1700" spc="150" b="1">
                <a:latin typeface="Calibri"/>
                <a:cs typeface="Calibri"/>
              </a:rPr>
              <a:t>Simple</a:t>
            </a:r>
            <a:r>
              <a:rPr dirty="0" sz="1700" spc="260" b="1">
                <a:latin typeface="Calibri"/>
                <a:cs typeface="Calibri"/>
              </a:rPr>
              <a:t> </a:t>
            </a:r>
            <a:r>
              <a:rPr dirty="0" sz="1700" spc="125" b="1">
                <a:latin typeface="Calibri"/>
                <a:cs typeface="Calibri"/>
              </a:rPr>
              <a:t>linked</a:t>
            </a:r>
            <a:r>
              <a:rPr dirty="0" sz="1700" spc="265" b="1">
                <a:latin typeface="Calibri"/>
                <a:cs typeface="Calibri"/>
              </a:rPr>
              <a:t> </a:t>
            </a:r>
            <a:r>
              <a:rPr dirty="0" sz="1700" spc="120" b="1">
                <a:latin typeface="Calibri"/>
                <a:cs typeface="Calibri"/>
              </a:rPr>
              <a:t>linear</a:t>
            </a:r>
            <a:r>
              <a:rPr dirty="0" sz="1700" spc="265" b="1">
                <a:latin typeface="Calibri"/>
                <a:cs typeface="Calibri"/>
              </a:rPr>
              <a:t> </a:t>
            </a:r>
            <a:r>
              <a:rPr dirty="0" sz="1700" spc="105" b="1">
                <a:latin typeface="Calibri"/>
                <a:cs typeface="Calibri"/>
              </a:rPr>
              <a:t>lists</a:t>
            </a:r>
            <a:endParaRPr sz="1700">
              <a:latin typeface="Calibri"/>
              <a:cs typeface="Calibri"/>
            </a:endParaRPr>
          </a:p>
          <a:p>
            <a:pPr lvl="1">
              <a:lnSpc>
                <a:spcPct val="100000"/>
              </a:lnSpc>
              <a:spcBef>
                <a:spcPts val="430"/>
              </a:spcBef>
              <a:buFont typeface="Calibri"/>
              <a:buAutoNum type="arabicPeriod" startAt="2"/>
            </a:pPr>
            <a:endParaRPr sz="17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dirty="0" sz="1200">
                <a:latin typeface="Calibri"/>
                <a:cs typeface="Calibri"/>
              </a:rPr>
              <a:t>There</a:t>
            </a:r>
            <a:r>
              <a:rPr dirty="0" sz="1200" spc="13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should</a:t>
            </a:r>
            <a:r>
              <a:rPr dirty="0" sz="1200" spc="14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be</a:t>
            </a:r>
            <a:r>
              <a:rPr dirty="0" sz="1200" spc="13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a</a:t>
            </a:r>
            <a:r>
              <a:rPr dirty="0" sz="1200" spc="13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list</a:t>
            </a:r>
            <a:r>
              <a:rPr dirty="0" sz="1200" spc="14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of</a:t>
            </a:r>
            <a:r>
              <a:rPr dirty="0" sz="1200" spc="13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names.</a:t>
            </a:r>
            <a:r>
              <a:rPr dirty="0" sz="1200" spc="275">
                <a:latin typeface="Calibri"/>
                <a:cs typeface="Calibri"/>
              </a:rPr>
              <a:t> </a:t>
            </a:r>
            <a:r>
              <a:rPr dirty="0" sz="1200" spc="95">
                <a:latin typeface="Calibri"/>
                <a:cs typeface="Calibri"/>
              </a:rPr>
              <a:t>An</a:t>
            </a:r>
            <a:r>
              <a:rPr dirty="0" sz="1200" spc="140">
                <a:latin typeface="Calibri"/>
                <a:cs typeface="Calibri"/>
              </a:rPr>
              <a:t> </a:t>
            </a:r>
            <a:r>
              <a:rPr dirty="0" sz="1200" spc="-10">
                <a:latin typeface="Calibri"/>
                <a:cs typeface="Calibri"/>
              </a:rPr>
              <a:t>element</a:t>
            </a:r>
            <a:r>
              <a:rPr dirty="0" sz="1200" spc="14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in</a:t>
            </a:r>
            <a:r>
              <a:rPr dirty="0" sz="1200" spc="13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the</a:t>
            </a:r>
            <a:r>
              <a:rPr dirty="0" sz="1200" spc="13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list</a:t>
            </a:r>
            <a:r>
              <a:rPr dirty="0" sz="1200" spc="14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has</a:t>
            </a:r>
            <a:r>
              <a:rPr dirty="0" sz="1200" spc="13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the</a:t>
            </a:r>
            <a:r>
              <a:rPr dirty="0" sz="1200" spc="13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following</a:t>
            </a:r>
            <a:r>
              <a:rPr dirty="0" sz="1200" spc="135">
                <a:latin typeface="Calibri"/>
                <a:cs typeface="Calibri"/>
              </a:rPr>
              <a:t> </a:t>
            </a:r>
            <a:r>
              <a:rPr dirty="0" sz="1200" spc="-10">
                <a:latin typeface="Calibri"/>
                <a:cs typeface="Calibri"/>
              </a:rPr>
              <a:t>properties:</a:t>
            </a:r>
            <a:endParaRPr sz="1200">
              <a:latin typeface="Calibri"/>
              <a:cs typeface="Calibri"/>
            </a:endParaRPr>
          </a:p>
          <a:p>
            <a:pPr lvl="2" marL="384175" indent="-148590">
              <a:lnSpc>
                <a:spcPct val="100000"/>
              </a:lnSpc>
              <a:spcBef>
                <a:spcPts val="1000"/>
              </a:spcBef>
              <a:buFont typeface="Arial MT"/>
              <a:buChar char="•"/>
              <a:tabLst>
                <a:tab pos="384175" algn="l"/>
              </a:tabLst>
            </a:pPr>
            <a:r>
              <a:rPr dirty="0" sz="1200" spc="175">
                <a:latin typeface="Calibri"/>
                <a:cs typeface="Calibri"/>
              </a:rPr>
              <a:t>A</a:t>
            </a:r>
            <a:r>
              <a:rPr dirty="0" sz="1200" spc="110">
                <a:latin typeface="Calibri"/>
                <a:cs typeface="Calibri"/>
              </a:rPr>
              <a:t> </a:t>
            </a:r>
            <a:r>
              <a:rPr dirty="0" sz="1200" spc="-10">
                <a:latin typeface="Calibri"/>
                <a:cs typeface="Calibri"/>
              </a:rPr>
              <a:t>element</a:t>
            </a:r>
            <a:r>
              <a:rPr dirty="0" sz="1200" spc="114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name,</a:t>
            </a:r>
            <a:r>
              <a:rPr dirty="0" sz="1200" spc="12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max</a:t>
            </a:r>
            <a:r>
              <a:rPr dirty="0" sz="1200" spc="114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of</a:t>
            </a:r>
            <a:r>
              <a:rPr dirty="0" sz="1200" spc="114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100</a:t>
            </a:r>
            <a:r>
              <a:rPr dirty="0" sz="1200" spc="12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characters</a:t>
            </a:r>
            <a:r>
              <a:rPr dirty="0" sz="1200" spc="114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implemented</a:t>
            </a:r>
            <a:r>
              <a:rPr dirty="0" sz="1200" spc="12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as</a:t>
            </a:r>
            <a:r>
              <a:rPr dirty="0" sz="1200" spc="114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a</a:t>
            </a:r>
            <a:r>
              <a:rPr dirty="0" sz="1200" spc="114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string</a:t>
            </a:r>
            <a:r>
              <a:rPr dirty="0" sz="1200" spc="120">
                <a:latin typeface="Calibri"/>
                <a:cs typeface="Calibri"/>
              </a:rPr>
              <a:t> </a:t>
            </a:r>
            <a:r>
              <a:rPr dirty="0" sz="1200" spc="-10">
                <a:latin typeface="Calibri"/>
                <a:cs typeface="Calibri"/>
              </a:rPr>
              <a:t>array</a:t>
            </a:r>
            <a:endParaRPr sz="1200">
              <a:latin typeface="Calibri"/>
              <a:cs typeface="Calibri"/>
            </a:endParaRPr>
          </a:p>
          <a:p>
            <a:pPr lvl="2" marL="384175" indent="-148590">
              <a:lnSpc>
                <a:spcPct val="100000"/>
              </a:lnSpc>
              <a:spcBef>
                <a:spcPts val="1000"/>
              </a:spcBef>
              <a:buFont typeface="Arial MT"/>
              <a:buChar char="•"/>
              <a:tabLst>
                <a:tab pos="384175" algn="l"/>
              </a:tabLst>
            </a:pPr>
            <a:r>
              <a:rPr dirty="0" sz="1200" spc="95">
                <a:latin typeface="Calibri"/>
                <a:cs typeface="Calibri"/>
              </a:rPr>
              <a:t>An</a:t>
            </a:r>
            <a:r>
              <a:rPr dirty="0" sz="1200" spc="14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age,</a:t>
            </a:r>
            <a:r>
              <a:rPr dirty="0" sz="1200" spc="14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data</a:t>
            </a:r>
            <a:r>
              <a:rPr dirty="0" sz="1200" spc="14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type:</a:t>
            </a:r>
            <a:r>
              <a:rPr dirty="0" sz="1200" spc="285">
                <a:latin typeface="Calibri"/>
                <a:cs typeface="Calibri"/>
              </a:rPr>
              <a:t> </a:t>
            </a:r>
            <a:r>
              <a:rPr dirty="0" sz="1200" spc="-10">
                <a:latin typeface="Calibri"/>
                <a:cs typeface="Calibri"/>
              </a:rPr>
              <a:t>integer</a:t>
            </a:r>
            <a:endParaRPr sz="1200">
              <a:latin typeface="Calibri"/>
              <a:cs typeface="Calibri"/>
            </a:endParaRPr>
          </a:p>
          <a:p>
            <a:pPr algn="just" lvl="2" marL="384175" marR="6350" indent="-149225">
              <a:lnSpc>
                <a:spcPct val="100000"/>
              </a:lnSpc>
              <a:spcBef>
                <a:spcPts val="1000"/>
              </a:spcBef>
              <a:buFont typeface="Arial MT"/>
              <a:buChar char="•"/>
              <a:tabLst>
                <a:tab pos="384175" algn="l"/>
              </a:tabLst>
            </a:pPr>
            <a:r>
              <a:rPr dirty="0" sz="1200" spc="175">
                <a:latin typeface="Calibri"/>
                <a:cs typeface="Calibri"/>
              </a:rPr>
              <a:t>A</a:t>
            </a:r>
            <a:r>
              <a:rPr dirty="0" sz="1200" spc="27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memory</a:t>
            </a:r>
            <a:r>
              <a:rPr dirty="0" sz="1200" spc="28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pointer</a:t>
            </a:r>
            <a:r>
              <a:rPr dirty="0" sz="1200" spc="28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points</a:t>
            </a:r>
            <a:r>
              <a:rPr dirty="0" sz="1200" spc="27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to</a:t>
            </a:r>
            <a:r>
              <a:rPr dirty="0" sz="1200" spc="27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the</a:t>
            </a:r>
            <a:r>
              <a:rPr dirty="0" sz="1200" spc="27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following</a:t>
            </a:r>
            <a:r>
              <a:rPr dirty="0" sz="1200" spc="28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element</a:t>
            </a:r>
            <a:r>
              <a:rPr dirty="0" sz="1200" spc="28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in</a:t>
            </a:r>
            <a:r>
              <a:rPr dirty="0" sz="1200" spc="27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the</a:t>
            </a:r>
            <a:r>
              <a:rPr dirty="0" sz="1200" spc="27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memory,</a:t>
            </a:r>
            <a:r>
              <a:rPr dirty="0" sz="1200" spc="32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which</a:t>
            </a:r>
            <a:r>
              <a:rPr dirty="0" sz="1200" spc="27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also</a:t>
            </a:r>
            <a:r>
              <a:rPr dirty="0" sz="1200" spc="28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has</a:t>
            </a:r>
            <a:r>
              <a:rPr dirty="0" sz="1200" spc="28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these</a:t>
            </a:r>
            <a:r>
              <a:rPr dirty="0" sz="1200" spc="275">
                <a:latin typeface="Calibri"/>
                <a:cs typeface="Calibri"/>
              </a:rPr>
              <a:t> </a:t>
            </a:r>
            <a:r>
              <a:rPr dirty="0" sz="1200" spc="-50">
                <a:latin typeface="Calibri"/>
                <a:cs typeface="Calibri"/>
              </a:rPr>
              <a:t>3 </a:t>
            </a:r>
            <a:r>
              <a:rPr dirty="0" sz="1200" spc="-10">
                <a:latin typeface="Calibri"/>
                <a:cs typeface="Calibri"/>
              </a:rPr>
              <a:t>attributes.</a:t>
            </a:r>
            <a:endParaRPr sz="12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960"/>
              </a:spcBef>
            </a:pPr>
            <a:endParaRPr sz="12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dirty="0" sz="1200">
                <a:latin typeface="Calibri"/>
                <a:cs typeface="Calibri"/>
              </a:rPr>
              <a:t>Proceed</a:t>
            </a:r>
            <a:r>
              <a:rPr dirty="0" sz="1200" spc="14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in</a:t>
            </a:r>
            <a:r>
              <a:rPr dirty="0" sz="1200" spc="14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the</a:t>
            </a:r>
            <a:r>
              <a:rPr dirty="0" sz="1200" spc="14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following</a:t>
            </a:r>
            <a:r>
              <a:rPr dirty="0" sz="1200" spc="140">
                <a:latin typeface="Calibri"/>
                <a:cs typeface="Calibri"/>
              </a:rPr>
              <a:t> </a:t>
            </a:r>
            <a:r>
              <a:rPr dirty="0" sz="1200" spc="-20">
                <a:latin typeface="Calibri"/>
                <a:cs typeface="Calibri"/>
              </a:rPr>
              <a:t>way:</a:t>
            </a:r>
            <a:endParaRPr sz="1200">
              <a:latin typeface="Calibri"/>
              <a:cs typeface="Calibri"/>
            </a:endParaRPr>
          </a:p>
          <a:p>
            <a:pPr marL="384175" indent="-189865">
              <a:lnSpc>
                <a:spcPct val="100000"/>
              </a:lnSpc>
              <a:spcBef>
                <a:spcPts val="1000"/>
              </a:spcBef>
              <a:buAutoNum type="arabicPeriod"/>
              <a:tabLst>
                <a:tab pos="384175" algn="l"/>
              </a:tabLst>
            </a:pPr>
            <a:r>
              <a:rPr dirty="0" sz="1200" spc="55">
                <a:latin typeface="Calibri"/>
                <a:cs typeface="Calibri"/>
              </a:rPr>
              <a:t>First,</a:t>
            </a:r>
            <a:r>
              <a:rPr dirty="0" sz="1200" spc="13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take</a:t>
            </a:r>
            <a:r>
              <a:rPr dirty="0" sz="1200" spc="13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a</a:t>
            </a:r>
            <a:r>
              <a:rPr dirty="0" sz="1200" spc="13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look</a:t>
            </a:r>
            <a:r>
              <a:rPr dirty="0" sz="1200" spc="13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at</a:t>
            </a:r>
            <a:r>
              <a:rPr dirty="0" sz="1200" spc="13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the</a:t>
            </a:r>
            <a:r>
              <a:rPr dirty="0" sz="1200" spc="130">
                <a:latin typeface="Calibri"/>
                <a:cs typeface="Calibri"/>
              </a:rPr>
              <a:t> </a:t>
            </a:r>
            <a:r>
              <a:rPr dirty="0" sz="1200" spc="100">
                <a:latin typeface="Calibri"/>
                <a:cs typeface="Calibri"/>
              </a:rPr>
              <a:t>structured</a:t>
            </a:r>
            <a:r>
              <a:rPr dirty="0" sz="1200" spc="370">
                <a:latin typeface="Calibri"/>
                <a:cs typeface="Calibri"/>
              </a:rPr>
              <a:t> </a:t>
            </a:r>
            <a:r>
              <a:rPr dirty="0" sz="1200" spc="80">
                <a:latin typeface="Calibri"/>
                <a:cs typeface="Calibri"/>
              </a:rPr>
              <a:t>object.</a:t>
            </a:r>
            <a:endParaRPr sz="1200">
              <a:latin typeface="Calibri"/>
              <a:cs typeface="Calibri"/>
            </a:endParaRPr>
          </a:p>
          <a:p>
            <a:pPr marL="384175" indent="-189865">
              <a:lnSpc>
                <a:spcPct val="100000"/>
              </a:lnSpc>
              <a:spcBef>
                <a:spcPts val="1000"/>
              </a:spcBef>
              <a:buAutoNum type="arabicPeriod"/>
              <a:tabLst>
                <a:tab pos="384175" algn="l"/>
              </a:tabLst>
            </a:pPr>
            <a:r>
              <a:rPr dirty="0" sz="1200" spc="60">
                <a:latin typeface="Calibri"/>
                <a:cs typeface="Calibri"/>
              </a:rPr>
              <a:t>Build</a:t>
            </a:r>
            <a:r>
              <a:rPr dirty="0" sz="1200" spc="17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an</a:t>
            </a:r>
            <a:r>
              <a:rPr dirty="0" sz="1200" spc="160">
                <a:latin typeface="Calibri"/>
                <a:cs typeface="Calibri"/>
              </a:rPr>
              <a:t> </a:t>
            </a:r>
            <a:r>
              <a:rPr dirty="0" sz="1200" spc="145">
                <a:latin typeface="Calibri"/>
                <a:cs typeface="Calibri"/>
              </a:rPr>
              <a:t>insert</a:t>
            </a:r>
            <a:r>
              <a:rPr dirty="0" sz="1200" spc="16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function,</a:t>
            </a:r>
            <a:r>
              <a:rPr dirty="0" sz="1200" spc="16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which</a:t>
            </a:r>
            <a:r>
              <a:rPr dirty="0" sz="1200" spc="16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input</a:t>
            </a:r>
            <a:r>
              <a:rPr dirty="0" sz="1200" spc="17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parameter</a:t>
            </a:r>
            <a:r>
              <a:rPr dirty="0" sz="1200" spc="170">
                <a:latin typeface="Calibri"/>
                <a:cs typeface="Calibri"/>
              </a:rPr>
              <a:t> </a:t>
            </a:r>
            <a:r>
              <a:rPr dirty="0" sz="1200" spc="-20">
                <a:latin typeface="Calibri"/>
                <a:cs typeface="Calibri"/>
              </a:rPr>
              <a:t>has:</a:t>
            </a:r>
            <a:endParaRPr sz="1200">
              <a:latin typeface="Calibri"/>
              <a:cs typeface="Calibri"/>
            </a:endParaRPr>
          </a:p>
          <a:p>
            <a:pPr lvl="1" marL="711200" indent="-148590">
              <a:lnSpc>
                <a:spcPct val="100000"/>
              </a:lnSpc>
              <a:spcBef>
                <a:spcPts val="1000"/>
              </a:spcBef>
              <a:buFont typeface="Arial MT"/>
              <a:buChar char="•"/>
              <a:tabLst>
                <a:tab pos="711200" algn="l"/>
              </a:tabLst>
            </a:pPr>
            <a:r>
              <a:rPr dirty="0" sz="1200">
                <a:latin typeface="Calibri"/>
                <a:cs typeface="Calibri"/>
              </a:rPr>
              <a:t>a</a:t>
            </a:r>
            <a:r>
              <a:rPr dirty="0" sz="1200" spc="18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pointer</a:t>
            </a:r>
            <a:r>
              <a:rPr dirty="0" sz="1200" spc="19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to</a:t>
            </a:r>
            <a:r>
              <a:rPr dirty="0" sz="1200" spc="18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a</a:t>
            </a:r>
            <a:r>
              <a:rPr dirty="0" sz="1200" spc="190">
                <a:latin typeface="Calibri"/>
                <a:cs typeface="Calibri"/>
              </a:rPr>
              <a:t> </a:t>
            </a:r>
            <a:r>
              <a:rPr dirty="0" sz="1200" spc="100">
                <a:latin typeface="Calibri"/>
                <a:cs typeface="Calibri"/>
              </a:rPr>
              <a:t>structured</a:t>
            </a:r>
            <a:r>
              <a:rPr dirty="0" sz="1200" spc="459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element</a:t>
            </a:r>
            <a:r>
              <a:rPr dirty="0" sz="1200" spc="19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initialized</a:t>
            </a:r>
            <a:r>
              <a:rPr dirty="0" sz="1200" spc="18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in</a:t>
            </a:r>
            <a:r>
              <a:rPr dirty="0" sz="1200" spc="195">
                <a:latin typeface="Calibri"/>
                <a:cs typeface="Calibri"/>
              </a:rPr>
              <a:t> </a:t>
            </a:r>
            <a:r>
              <a:rPr dirty="0" sz="1200" spc="-10">
                <a:latin typeface="Calibri"/>
                <a:cs typeface="Calibri"/>
              </a:rPr>
              <a:t>memory</a:t>
            </a:r>
            <a:endParaRPr sz="1200">
              <a:latin typeface="Calibri"/>
              <a:cs typeface="Calibri"/>
            </a:endParaRPr>
          </a:p>
          <a:p>
            <a:pPr lvl="1" marL="711200" indent="-148590">
              <a:lnSpc>
                <a:spcPct val="100000"/>
              </a:lnSpc>
              <a:spcBef>
                <a:spcPts val="505"/>
              </a:spcBef>
              <a:buFont typeface="Arial MT"/>
              <a:buChar char="•"/>
              <a:tabLst>
                <a:tab pos="711200" algn="l"/>
              </a:tabLst>
            </a:pPr>
            <a:r>
              <a:rPr dirty="0" sz="1200">
                <a:latin typeface="Calibri"/>
                <a:cs typeface="Calibri"/>
              </a:rPr>
              <a:t>a</a:t>
            </a:r>
            <a:r>
              <a:rPr dirty="0" sz="1200" spc="10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new</a:t>
            </a:r>
            <a:r>
              <a:rPr dirty="0" sz="1200" spc="10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person’s</a:t>
            </a:r>
            <a:r>
              <a:rPr dirty="0" sz="1200" spc="10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name</a:t>
            </a:r>
            <a:r>
              <a:rPr dirty="0" sz="1200" spc="11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to</a:t>
            </a:r>
            <a:r>
              <a:rPr dirty="0" sz="1200" spc="11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be</a:t>
            </a:r>
            <a:r>
              <a:rPr dirty="0" sz="1200" spc="105">
                <a:latin typeface="Calibri"/>
                <a:cs typeface="Calibri"/>
              </a:rPr>
              <a:t> </a:t>
            </a:r>
            <a:r>
              <a:rPr dirty="0" sz="1200" spc="-10">
                <a:latin typeface="Calibri"/>
                <a:cs typeface="Calibri"/>
              </a:rPr>
              <a:t>entered</a:t>
            </a:r>
            <a:r>
              <a:rPr dirty="0" sz="1200" spc="11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in</a:t>
            </a:r>
            <a:r>
              <a:rPr dirty="0" sz="1200" spc="11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the</a:t>
            </a:r>
            <a:r>
              <a:rPr dirty="0" sz="1200" spc="10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list</a:t>
            </a:r>
            <a:r>
              <a:rPr dirty="0" sz="1200" spc="110">
                <a:latin typeface="Calibri"/>
                <a:cs typeface="Calibri"/>
              </a:rPr>
              <a:t> </a:t>
            </a:r>
            <a:r>
              <a:rPr dirty="0" sz="1200" spc="-25">
                <a:latin typeface="Calibri"/>
                <a:cs typeface="Calibri"/>
              </a:rPr>
              <a:t>and</a:t>
            </a:r>
            <a:endParaRPr sz="1200">
              <a:latin typeface="Calibri"/>
              <a:cs typeface="Calibri"/>
            </a:endParaRPr>
          </a:p>
          <a:p>
            <a:pPr lvl="1" marL="711200" indent="-148590">
              <a:lnSpc>
                <a:spcPct val="100000"/>
              </a:lnSpc>
              <a:spcBef>
                <a:spcPts val="505"/>
              </a:spcBef>
              <a:buFont typeface="Arial MT"/>
              <a:buChar char="•"/>
              <a:tabLst>
                <a:tab pos="711200" algn="l"/>
              </a:tabLst>
            </a:pPr>
            <a:r>
              <a:rPr dirty="0" sz="1200">
                <a:latin typeface="Calibri"/>
                <a:cs typeface="Calibri"/>
              </a:rPr>
              <a:t>the</a:t>
            </a:r>
            <a:r>
              <a:rPr dirty="0" sz="1200" spc="7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age</a:t>
            </a:r>
            <a:r>
              <a:rPr dirty="0" sz="1200" spc="8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of</a:t>
            </a:r>
            <a:r>
              <a:rPr dirty="0" sz="1200" spc="8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the</a:t>
            </a:r>
            <a:r>
              <a:rPr dirty="0" sz="1200" spc="80">
                <a:latin typeface="Calibri"/>
                <a:cs typeface="Calibri"/>
              </a:rPr>
              <a:t> </a:t>
            </a:r>
            <a:r>
              <a:rPr dirty="0" sz="1200" spc="-10">
                <a:latin typeface="Calibri"/>
                <a:cs typeface="Calibri"/>
              </a:rPr>
              <a:t>person.</a:t>
            </a:r>
            <a:endParaRPr sz="1200">
              <a:latin typeface="Calibri"/>
              <a:cs typeface="Calibri"/>
            </a:endParaRPr>
          </a:p>
          <a:p>
            <a:pPr marL="384175" marR="6985">
              <a:lnSpc>
                <a:spcPct val="100000"/>
              </a:lnSpc>
              <a:spcBef>
                <a:spcPts val="1000"/>
              </a:spcBef>
            </a:pPr>
            <a:r>
              <a:rPr dirty="0" sz="1200" spc="65">
                <a:latin typeface="Calibri"/>
                <a:cs typeface="Calibri"/>
              </a:rPr>
              <a:t>The</a:t>
            </a:r>
            <a:r>
              <a:rPr dirty="0" sz="1200" spc="2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insert</a:t>
            </a:r>
            <a:r>
              <a:rPr dirty="0" sz="1200" spc="2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function</a:t>
            </a:r>
            <a:r>
              <a:rPr dirty="0" sz="1200" spc="20">
                <a:latin typeface="Calibri"/>
                <a:cs typeface="Calibri"/>
              </a:rPr>
              <a:t> </a:t>
            </a:r>
            <a:r>
              <a:rPr dirty="0" sz="1200" spc="-10">
                <a:latin typeface="Calibri"/>
                <a:cs typeface="Calibri"/>
              </a:rPr>
              <a:t>remembers</a:t>
            </a:r>
            <a:r>
              <a:rPr dirty="0" sz="1200" spc="2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the</a:t>
            </a:r>
            <a:r>
              <a:rPr dirty="0" sz="1200" spc="2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pointer</a:t>
            </a:r>
            <a:r>
              <a:rPr dirty="0" sz="1200" spc="2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of</a:t>
            </a:r>
            <a:r>
              <a:rPr dirty="0" sz="1200" spc="2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the</a:t>
            </a:r>
            <a:r>
              <a:rPr dirty="0" sz="1200" spc="2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old</a:t>
            </a:r>
            <a:r>
              <a:rPr dirty="0" sz="1200" spc="2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successor</a:t>
            </a:r>
            <a:r>
              <a:rPr dirty="0" sz="1200" spc="25">
                <a:latin typeface="Calibri"/>
                <a:cs typeface="Calibri"/>
              </a:rPr>
              <a:t> </a:t>
            </a:r>
            <a:r>
              <a:rPr dirty="0" sz="1200" spc="-10">
                <a:latin typeface="Calibri"/>
                <a:cs typeface="Calibri"/>
              </a:rPr>
              <a:t>element,</a:t>
            </a:r>
            <a:r>
              <a:rPr dirty="0" sz="1200" spc="4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inserts</a:t>
            </a:r>
            <a:r>
              <a:rPr dirty="0" sz="1200" spc="2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the</a:t>
            </a:r>
            <a:r>
              <a:rPr dirty="0" sz="1200" spc="2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new</a:t>
            </a:r>
            <a:r>
              <a:rPr dirty="0" sz="1200" spc="20">
                <a:latin typeface="Calibri"/>
                <a:cs typeface="Calibri"/>
              </a:rPr>
              <a:t> </a:t>
            </a:r>
            <a:r>
              <a:rPr dirty="0" sz="1200" spc="-10">
                <a:latin typeface="Calibri"/>
                <a:cs typeface="Calibri"/>
              </a:rPr>
              <a:t>element </a:t>
            </a:r>
            <a:r>
              <a:rPr dirty="0" sz="1200">
                <a:latin typeface="Calibri"/>
                <a:cs typeface="Calibri"/>
              </a:rPr>
              <a:t>and</a:t>
            </a:r>
            <a:r>
              <a:rPr dirty="0" sz="1200" spc="114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links</a:t>
            </a:r>
            <a:r>
              <a:rPr dirty="0" sz="1200" spc="114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the</a:t>
            </a:r>
            <a:r>
              <a:rPr dirty="0" sz="1200" spc="114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new</a:t>
            </a:r>
            <a:r>
              <a:rPr dirty="0" sz="1200" spc="120">
                <a:latin typeface="Calibri"/>
                <a:cs typeface="Calibri"/>
              </a:rPr>
              <a:t> </a:t>
            </a:r>
            <a:r>
              <a:rPr dirty="0" sz="1200" spc="-10">
                <a:latin typeface="Calibri"/>
                <a:cs typeface="Calibri"/>
              </a:rPr>
              <a:t>element</a:t>
            </a:r>
            <a:r>
              <a:rPr dirty="0" sz="1200" spc="114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to</a:t>
            </a:r>
            <a:r>
              <a:rPr dirty="0" sz="1200" spc="12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the</a:t>
            </a:r>
            <a:r>
              <a:rPr dirty="0" sz="1200" spc="12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old</a:t>
            </a:r>
            <a:r>
              <a:rPr dirty="0" sz="1200" spc="114">
                <a:latin typeface="Calibri"/>
                <a:cs typeface="Calibri"/>
              </a:rPr>
              <a:t> </a:t>
            </a:r>
            <a:r>
              <a:rPr dirty="0" sz="1200" spc="-10">
                <a:latin typeface="Calibri"/>
                <a:cs typeface="Calibri"/>
              </a:rPr>
              <a:t>successor.</a:t>
            </a:r>
            <a:endParaRPr sz="1200">
              <a:latin typeface="Calibri"/>
              <a:cs typeface="Calibri"/>
            </a:endParaRPr>
          </a:p>
          <a:p>
            <a:pPr algn="just" marL="384175" marR="6350" indent="-190500">
              <a:lnSpc>
                <a:spcPct val="100000"/>
              </a:lnSpc>
              <a:spcBef>
                <a:spcPts val="1005"/>
              </a:spcBef>
              <a:buAutoNum type="arabicPeriod" startAt="3"/>
              <a:tabLst>
                <a:tab pos="384175" algn="l"/>
              </a:tabLst>
            </a:pPr>
            <a:r>
              <a:rPr dirty="0" sz="1200" spc="60">
                <a:latin typeface="Calibri"/>
                <a:cs typeface="Calibri"/>
              </a:rPr>
              <a:t>Build</a:t>
            </a:r>
            <a:r>
              <a:rPr dirty="0" sz="1200" spc="17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a</a:t>
            </a:r>
            <a:r>
              <a:rPr dirty="0" sz="1200" spc="17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search</a:t>
            </a:r>
            <a:r>
              <a:rPr dirty="0" sz="1200" spc="17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function</a:t>
            </a:r>
            <a:r>
              <a:rPr dirty="0" sz="1200" spc="17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that</a:t>
            </a:r>
            <a:r>
              <a:rPr dirty="0" sz="1200" spc="17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is</a:t>
            </a:r>
            <a:r>
              <a:rPr dirty="0" sz="1200" spc="17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passed</a:t>
            </a:r>
            <a:r>
              <a:rPr dirty="0" sz="1200" spc="17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the</a:t>
            </a:r>
            <a:r>
              <a:rPr dirty="0" sz="1200" spc="17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name</a:t>
            </a:r>
            <a:r>
              <a:rPr dirty="0" sz="1200" spc="17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of</a:t>
            </a:r>
            <a:r>
              <a:rPr dirty="0" sz="1200" spc="17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the</a:t>
            </a:r>
            <a:r>
              <a:rPr dirty="0" sz="1200" spc="17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person</a:t>
            </a:r>
            <a:r>
              <a:rPr dirty="0" sz="1200" spc="17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and</a:t>
            </a:r>
            <a:r>
              <a:rPr dirty="0" sz="1200" spc="17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returns</a:t>
            </a:r>
            <a:r>
              <a:rPr dirty="0" sz="1200" spc="17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the</a:t>
            </a:r>
            <a:r>
              <a:rPr dirty="0" sz="1200" spc="17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pointer</a:t>
            </a:r>
            <a:r>
              <a:rPr dirty="0" sz="1200" spc="17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to</a:t>
            </a:r>
            <a:r>
              <a:rPr dirty="0" sz="1200" spc="175">
                <a:latin typeface="Calibri"/>
                <a:cs typeface="Calibri"/>
              </a:rPr>
              <a:t> </a:t>
            </a:r>
            <a:r>
              <a:rPr dirty="0" sz="1200" spc="-25">
                <a:latin typeface="Calibri"/>
                <a:cs typeface="Calibri"/>
              </a:rPr>
              <a:t>the </a:t>
            </a:r>
            <a:r>
              <a:rPr dirty="0" sz="1200">
                <a:latin typeface="Calibri"/>
                <a:cs typeface="Calibri"/>
              </a:rPr>
              <a:t>memory</a:t>
            </a:r>
            <a:r>
              <a:rPr dirty="0" sz="1200" spc="114">
                <a:latin typeface="Calibri"/>
                <a:cs typeface="Calibri"/>
              </a:rPr>
              <a:t> </a:t>
            </a:r>
            <a:r>
              <a:rPr dirty="0" sz="1200" spc="-10">
                <a:latin typeface="Calibri"/>
                <a:cs typeface="Calibri"/>
              </a:rPr>
              <a:t>area.</a:t>
            </a:r>
            <a:endParaRPr sz="1200">
              <a:latin typeface="Calibri"/>
              <a:cs typeface="Calibri"/>
            </a:endParaRPr>
          </a:p>
          <a:p>
            <a:pPr algn="just" marL="384175" marR="5080" indent="-190500">
              <a:lnSpc>
                <a:spcPct val="100000"/>
              </a:lnSpc>
              <a:spcBef>
                <a:spcPts val="1005"/>
              </a:spcBef>
              <a:buAutoNum type="arabicPeriod" startAt="3"/>
              <a:tabLst>
                <a:tab pos="384175" algn="l"/>
              </a:tabLst>
            </a:pPr>
            <a:r>
              <a:rPr dirty="0" sz="1200" spc="60">
                <a:latin typeface="Calibri"/>
                <a:cs typeface="Calibri"/>
              </a:rPr>
              <a:t>Build</a:t>
            </a:r>
            <a:r>
              <a:rPr dirty="0" sz="1200" spc="229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a</a:t>
            </a:r>
            <a:r>
              <a:rPr dirty="0" sz="1200" spc="229">
                <a:latin typeface="Calibri"/>
                <a:cs typeface="Calibri"/>
              </a:rPr>
              <a:t> </a:t>
            </a:r>
            <a:r>
              <a:rPr dirty="0" sz="1200" spc="90">
                <a:latin typeface="Calibri"/>
                <a:cs typeface="Calibri"/>
              </a:rPr>
              <a:t>delete</a:t>
            </a:r>
            <a:r>
              <a:rPr dirty="0" sz="1200" spc="23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function</a:t>
            </a:r>
            <a:r>
              <a:rPr dirty="0" sz="1200" spc="23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with</a:t>
            </a:r>
            <a:r>
              <a:rPr dirty="0" sz="1200" spc="23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transfer</a:t>
            </a:r>
            <a:r>
              <a:rPr dirty="0" sz="1200" spc="23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parameter</a:t>
            </a:r>
            <a:r>
              <a:rPr dirty="0" sz="1200" spc="23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pointer</a:t>
            </a:r>
            <a:r>
              <a:rPr dirty="0" sz="1200" spc="23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to</a:t>
            </a:r>
            <a:r>
              <a:rPr dirty="0" sz="1200" spc="229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the</a:t>
            </a:r>
            <a:r>
              <a:rPr dirty="0" sz="1200" spc="229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memory</a:t>
            </a:r>
            <a:r>
              <a:rPr dirty="0" sz="1200" spc="23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of</a:t>
            </a:r>
            <a:r>
              <a:rPr dirty="0" sz="1200" spc="229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the</a:t>
            </a:r>
            <a:r>
              <a:rPr dirty="0" sz="1200" spc="225">
                <a:latin typeface="Calibri"/>
                <a:cs typeface="Calibri"/>
              </a:rPr>
              <a:t> </a:t>
            </a:r>
            <a:r>
              <a:rPr dirty="0" sz="1200" spc="90">
                <a:latin typeface="Calibri"/>
                <a:cs typeface="Calibri"/>
              </a:rPr>
              <a:t>structured object.</a:t>
            </a:r>
            <a:r>
              <a:rPr dirty="0" sz="1200" spc="355">
                <a:latin typeface="Calibri"/>
                <a:cs typeface="Calibri"/>
              </a:rPr>
              <a:t> </a:t>
            </a:r>
            <a:r>
              <a:rPr dirty="0" sz="1200" spc="50">
                <a:latin typeface="Calibri"/>
                <a:cs typeface="Calibri"/>
              </a:rPr>
              <a:t>You</a:t>
            </a:r>
            <a:r>
              <a:rPr dirty="0" sz="1200" spc="15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must</a:t>
            </a:r>
            <a:r>
              <a:rPr dirty="0" sz="1200" spc="16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not</a:t>
            </a:r>
            <a:r>
              <a:rPr dirty="0" sz="1200" spc="15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tear</a:t>
            </a:r>
            <a:r>
              <a:rPr dirty="0" sz="1200" spc="16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up</a:t>
            </a:r>
            <a:r>
              <a:rPr dirty="0" sz="1200" spc="15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the</a:t>
            </a:r>
            <a:r>
              <a:rPr dirty="0" sz="1200" spc="15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list.</a:t>
            </a:r>
            <a:r>
              <a:rPr dirty="0" sz="1200" spc="360">
                <a:latin typeface="Calibri"/>
                <a:cs typeface="Calibri"/>
              </a:rPr>
              <a:t> </a:t>
            </a:r>
            <a:r>
              <a:rPr dirty="0" sz="1200" spc="65">
                <a:latin typeface="Calibri"/>
                <a:cs typeface="Calibri"/>
              </a:rPr>
              <a:t>The</a:t>
            </a:r>
            <a:r>
              <a:rPr dirty="0" sz="1200" spc="15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predecessor</a:t>
            </a:r>
            <a:r>
              <a:rPr dirty="0" sz="1200" spc="16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element</a:t>
            </a:r>
            <a:r>
              <a:rPr dirty="0" sz="1200" spc="15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must</a:t>
            </a:r>
            <a:r>
              <a:rPr dirty="0" sz="1200" spc="15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point</a:t>
            </a:r>
            <a:r>
              <a:rPr dirty="0" sz="1200" spc="16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to</a:t>
            </a:r>
            <a:r>
              <a:rPr dirty="0" sz="1200" spc="15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the</a:t>
            </a:r>
            <a:r>
              <a:rPr dirty="0" sz="1200" spc="155">
                <a:latin typeface="Calibri"/>
                <a:cs typeface="Calibri"/>
              </a:rPr>
              <a:t> </a:t>
            </a:r>
            <a:r>
              <a:rPr dirty="0" sz="1200" spc="-10">
                <a:latin typeface="Calibri"/>
                <a:cs typeface="Calibri"/>
              </a:rPr>
              <a:t>successor element</a:t>
            </a:r>
            <a:r>
              <a:rPr dirty="0" sz="1200" spc="6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after</a:t>
            </a:r>
            <a:r>
              <a:rPr dirty="0" sz="1200" spc="65">
                <a:latin typeface="Calibri"/>
                <a:cs typeface="Calibri"/>
              </a:rPr>
              <a:t> </a:t>
            </a:r>
            <a:r>
              <a:rPr dirty="0" sz="1200" spc="-10">
                <a:latin typeface="Calibri"/>
                <a:cs typeface="Calibri"/>
              </a:rPr>
              <a:t>deletion.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3" name="object 3" descr="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49530">
              <a:lnSpc>
                <a:spcPts val="1235"/>
              </a:lnSpc>
            </a:pPr>
            <a:fld id="{81D60167-4931-47E6-BA6A-407CBD079E47}" type="slidenum">
              <a:rPr dirty="0" spc="-25"/>
              <a:t>35</a:t>
            </a:fld>
          </a:p>
        </p:txBody>
      </p:sp>
    </p:spTree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 txBox="1"/>
          <p:nvPr/>
        </p:nvSpPr>
        <p:spPr>
          <a:xfrm>
            <a:off x="5458243" y="411350"/>
            <a:ext cx="1620520" cy="207645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200" i="1">
                <a:latin typeface="Calibri"/>
                <a:cs typeface="Calibri"/>
              </a:rPr>
              <a:t>Simple</a:t>
            </a:r>
            <a:r>
              <a:rPr dirty="0" sz="1200" spc="245" i="1">
                <a:latin typeface="Calibri"/>
                <a:cs typeface="Calibri"/>
              </a:rPr>
              <a:t> </a:t>
            </a:r>
            <a:r>
              <a:rPr dirty="0" sz="1200" i="1">
                <a:latin typeface="Calibri"/>
                <a:cs typeface="Calibri"/>
              </a:rPr>
              <a:t>linked</a:t>
            </a:r>
            <a:r>
              <a:rPr dirty="0" sz="1200" spc="250" i="1">
                <a:latin typeface="Calibri"/>
                <a:cs typeface="Calibri"/>
              </a:rPr>
              <a:t> </a:t>
            </a:r>
            <a:r>
              <a:rPr dirty="0" sz="1200" i="1">
                <a:latin typeface="Calibri"/>
                <a:cs typeface="Calibri"/>
              </a:rPr>
              <a:t>linear</a:t>
            </a:r>
            <a:r>
              <a:rPr dirty="0" sz="1200" spc="260" i="1">
                <a:latin typeface="Calibri"/>
                <a:cs typeface="Calibri"/>
              </a:rPr>
              <a:t> </a:t>
            </a:r>
            <a:r>
              <a:rPr dirty="0" sz="1200" spc="-10" i="1">
                <a:latin typeface="Calibri"/>
                <a:cs typeface="Calibri"/>
              </a:rPr>
              <a:t>lists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3" name="object 3" descr=""/>
          <p:cNvSpPr/>
          <p:nvPr/>
        </p:nvSpPr>
        <p:spPr>
          <a:xfrm>
            <a:off x="586625" y="633450"/>
            <a:ext cx="6480175" cy="0"/>
          </a:xfrm>
          <a:custGeom>
            <a:avLst/>
            <a:gdLst/>
            <a:ahLst/>
            <a:cxnLst/>
            <a:rect l="l" t="t" r="r" b="b"/>
            <a:pathLst>
              <a:path w="6480175" h="0">
                <a:moveTo>
                  <a:pt x="0" y="0"/>
                </a:moveTo>
                <a:lnTo>
                  <a:pt x="6479997" y="0"/>
                </a:lnTo>
              </a:path>
            </a:pathLst>
          </a:custGeom>
          <a:ln w="505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" name="object 4" descr=""/>
          <p:cNvSpPr txBox="1"/>
          <p:nvPr/>
        </p:nvSpPr>
        <p:spPr>
          <a:xfrm>
            <a:off x="573925" y="904161"/>
            <a:ext cx="2322830" cy="244475"/>
          </a:xfrm>
          <a:prstGeom prst="rect">
            <a:avLst/>
          </a:prstGeom>
        </p:spPr>
        <p:txBody>
          <a:bodyPr wrap="square" lIns="0" tIns="1714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  <a:tabLst>
                <a:tab pos="638810" algn="l"/>
              </a:tabLst>
            </a:pPr>
            <a:r>
              <a:rPr dirty="0" sz="1400" spc="70" b="1">
                <a:latin typeface="Calibri"/>
                <a:cs typeface="Calibri"/>
              </a:rPr>
              <a:t>9.2.1</a:t>
            </a:r>
            <a:r>
              <a:rPr dirty="0" sz="1400" b="1">
                <a:latin typeface="Calibri"/>
                <a:cs typeface="Calibri"/>
              </a:rPr>
              <a:t>	</a:t>
            </a:r>
            <a:r>
              <a:rPr dirty="0" sz="1400" spc="140" b="1">
                <a:latin typeface="Calibri"/>
                <a:cs typeface="Calibri"/>
              </a:rPr>
              <a:t>Structured</a:t>
            </a:r>
            <a:r>
              <a:rPr dirty="0" sz="1400" spc="235" b="1">
                <a:latin typeface="Calibri"/>
                <a:cs typeface="Calibri"/>
              </a:rPr>
              <a:t> </a:t>
            </a:r>
            <a:r>
              <a:rPr dirty="0" sz="1400" spc="100" b="1">
                <a:latin typeface="Calibri"/>
                <a:cs typeface="Calibri"/>
              </a:rPr>
              <a:t>objects</a:t>
            </a:r>
            <a:endParaRPr sz="1400">
              <a:latin typeface="Calibri"/>
              <a:cs typeface="Calibri"/>
            </a:endParaRPr>
          </a:p>
        </p:txBody>
      </p:sp>
      <p:grpSp>
        <p:nvGrpSpPr>
          <p:cNvPr id="5" name="object 5" descr=""/>
          <p:cNvGrpSpPr/>
          <p:nvPr/>
        </p:nvGrpSpPr>
        <p:grpSpPr>
          <a:xfrm>
            <a:off x="901064" y="1517561"/>
            <a:ext cx="5491480" cy="3317875"/>
            <a:chOff x="901064" y="1517561"/>
            <a:chExt cx="5491480" cy="3317875"/>
          </a:xfrm>
        </p:grpSpPr>
        <p:sp>
          <p:nvSpPr>
            <p:cNvPr id="6" name="object 6" descr=""/>
            <p:cNvSpPr/>
            <p:nvPr/>
          </p:nvSpPr>
          <p:spPr>
            <a:xfrm>
              <a:off x="903604" y="1520101"/>
              <a:ext cx="5486400" cy="43180"/>
            </a:xfrm>
            <a:custGeom>
              <a:avLst/>
              <a:gdLst/>
              <a:ahLst/>
              <a:cxnLst/>
              <a:rect l="l" t="t" r="r" b="b"/>
              <a:pathLst>
                <a:path w="5486400" h="43180">
                  <a:moveTo>
                    <a:pt x="5486031" y="0"/>
                  </a:moveTo>
                  <a:lnTo>
                    <a:pt x="0" y="0"/>
                  </a:lnTo>
                  <a:lnTo>
                    <a:pt x="0" y="43014"/>
                  </a:lnTo>
                  <a:lnTo>
                    <a:pt x="5486031" y="43014"/>
                  </a:lnTo>
                  <a:lnTo>
                    <a:pt x="5486031" y="0"/>
                  </a:lnTo>
                  <a:close/>
                </a:path>
              </a:pathLst>
            </a:custGeom>
            <a:solidFill>
              <a:srgbClr val="F2F2F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" name="object 7" descr=""/>
            <p:cNvSpPr/>
            <p:nvPr/>
          </p:nvSpPr>
          <p:spPr>
            <a:xfrm>
              <a:off x="906144" y="1520101"/>
              <a:ext cx="0" cy="43180"/>
            </a:xfrm>
            <a:custGeom>
              <a:avLst/>
              <a:gdLst/>
              <a:ahLst/>
              <a:cxnLst/>
              <a:rect l="l" t="t" r="r" b="b"/>
              <a:pathLst>
                <a:path w="0" h="43180">
                  <a:moveTo>
                    <a:pt x="0" y="43014"/>
                  </a:moveTo>
                  <a:lnTo>
                    <a:pt x="0" y="0"/>
                  </a:lnTo>
                </a:path>
              </a:pathLst>
            </a:custGeom>
            <a:ln w="505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8" name="object 8" descr=""/>
            <p:cNvSpPr/>
            <p:nvPr/>
          </p:nvSpPr>
          <p:spPr>
            <a:xfrm>
              <a:off x="903604" y="1522615"/>
              <a:ext cx="43180" cy="0"/>
            </a:xfrm>
            <a:custGeom>
              <a:avLst/>
              <a:gdLst/>
              <a:ahLst/>
              <a:cxnLst/>
              <a:rect l="l" t="t" r="r" b="b"/>
              <a:pathLst>
                <a:path w="43180" h="0">
                  <a:moveTo>
                    <a:pt x="0" y="0"/>
                  </a:moveTo>
                  <a:lnTo>
                    <a:pt x="43014" y="0"/>
                  </a:lnTo>
                </a:path>
              </a:pathLst>
            </a:custGeom>
            <a:ln w="505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9" name="object 9" descr=""/>
            <p:cNvSpPr/>
            <p:nvPr/>
          </p:nvSpPr>
          <p:spPr>
            <a:xfrm>
              <a:off x="946632" y="1522615"/>
              <a:ext cx="5400040" cy="0"/>
            </a:xfrm>
            <a:custGeom>
              <a:avLst/>
              <a:gdLst/>
              <a:ahLst/>
              <a:cxnLst/>
              <a:rect l="l" t="t" r="r" b="b"/>
              <a:pathLst>
                <a:path w="5400040" h="0">
                  <a:moveTo>
                    <a:pt x="0" y="0"/>
                  </a:moveTo>
                  <a:lnTo>
                    <a:pt x="5400001" y="0"/>
                  </a:lnTo>
                </a:path>
              </a:pathLst>
            </a:custGeom>
            <a:ln w="505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0" name="object 10" descr=""/>
            <p:cNvSpPr/>
            <p:nvPr/>
          </p:nvSpPr>
          <p:spPr>
            <a:xfrm>
              <a:off x="6346634" y="1522615"/>
              <a:ext cx="43180" cy="0"/>
            </a:xfrm>
            <a:custGeom>
              <a:avLst/>
              <a:gdLst/>
              <a:ahLst/>
              <a:cxnLst/>
              <a:rect l="l" t="t" r="r" b="b"/>
              <a:pathLst>
                <a:path w="43179" h="0">
                  <a:moveTo>
                    <a:pt x="0" y="0"/>
                  </a:moveTo>
                  <a:lnTo>
                    <a:pt x="43014" y="0"/>
                  </a:lnTo>
                </a:path>
              </a:pathLst>
            </a:custGeom>
            <a:ln w="505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1" name="object 11" descr=""/>
            <p:cNvSpPr/>
            <p:nvPr/>
          </p:nvSpPr>
          <p:spPr>
            <a:xfrm>
              <a:off x="6387121" y="1520101"/>
              <a:ext cx="0" cy="43180"/>
            </a:xfrm>
            <a:custGeom>
              <a:avLst/>
              <a:gdLst/>
              <a:ahLst/>
              <a:cxnLst/>
              <a:rect l="l" t="t" r="r" b="b"/>
              <a:pathLst>
                <a:path w="0" h="43180">
                  <a:moveTo>
                    <a:pt x="0" y="43014"/>
                  </a:moveTo>
                  <a:lnTo>
                    <a:pt x="0" y="0"/>
                  </a:lnTo>
                </a:path>
              </a:pathLst>
            </a:custGeom>
            <a:ln w="505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2" name="object 12" descr=""/>
            <p:cNvSpPr/>
            <p:nvPr/>
          </p:nvSpPr>
          <p:spPr>
            <a:xfrm>
              <a:off x="908672" y="1563116"/>
              <a:ext cx="38100" cy="172085"/>
            </a:xfrm>
            <a:custGeom>
              <a:avLst/>
              <a:gdLst/>
              <a:ahLst/>
              <a:cxnLst/>
              <a:rect l="l" t="t" r="r" b="b"/>
              <a:pathLst>
                <a:path w="38100" h="172085">
                  <a:moveTo>
                    <a:pt x="37960" y="0"/>
                  </a:moveTo>
                  <a:lnTo>
                    <a:pt x="0" y="0"/>
                  </a:lnTo>
                  <a:lnTo>
                    <a:pt x="0" y="172072"/>
                  </a:lnTo>
                  <a:lnTo>
                    <a:pt x="37960" y="172072"/>
                  </a:lnTo>
                  <a:lnTo>
                    <a:pt x="37960" y="0"/>
                  </a:lnTo>
                  <a:close/>
                </a:path>
              </a:pathLst>
            </a:custGeom>
            <a:solidFill>
              <a:srgbClr val="F2F2F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3" name="object 13" descr=""/>
            <p:cNvSpPr/>
            <p:nvPr/>
          </p:nvSpPr>
          <p:spPr>
            <a:xfrm>
              <a:off x="906144" y="1563116"/>
              <a:ext cx="0" cy="172085"/>
            </a:xfrm>
            <a:custGeom>
              <a:avLst/>
              <a:gdLst/>
              <a:ahLst/>
              <a:cxnLst/>
              <a:rect l="l" t="t" r="r" b="b"/>
              <a:pathLst>
                <a:path w="0" h="172085">
                  <a:moveTo>
                    <a:pt x="0" y="172072"/>
                  </a:moveTo>
                  <a:lnTo>
                    <a:pt x="0" y="0"/>
                  </a:lnTo>
                </a:path>
              </a:pathLst>
            </a:custGeom>
            <a:ln w="5054">
              <a:solidFill>
                <a:srgbClr val="F2F2F2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4" name="object 14" descr=""/>
            <p:cNvSpPr/>
            <p:nvPr/>
          </p:nvSpPr>
          <p:spPr>
            <a:xfrm>
              <a:off x="906144" y="1563116"/>
              <a:ext cx="0" cy="172085"/>
            </a:xfrm>
            <a:custGeom>
              <a:avLst/>
              <a:gdLst/>
              <a:ahLst/>
              <a:cxnLst/>
              <a:rect l="l" t="t" r="r" b="b"/>
              <a:pathLst>
                <a:path w="0" h="172085">
                  <a:moveTo>
                    <a:pt x="0" y="172072"/>
                  </a:moveTo>
                  <a:lnTo>
                    <a:pt x="0" y="0"/>
                  </a:lnTo>
                </a:path>
              </a:pathLst>
            </a:custGeom>
            <a:ln w="505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5" name="object 15" descr=""/>
            <p:cNvSpPr/>
            <p:nvPr/>
          </p:nvSpPr>
          <p:spPr>
            <a:xfrm>
              <a:off x="946632" y="1563115"/>
              <a:ext cx="5438140" cy="172085"/>
            </a:xfrm>
            <a:custGeom>
              <a:avLst/>
              <a:gdLst/>
              <a:ahLst/>
              <a:cxnLst/>
              <a:rect l="l" t="t" r="r" b="b"/>
              <a:pathLst>
                <a:path w="5438140" h="172085">
                  <a:moveTo>
                    <a:pt x="5437962" y="0"/>
                  </a:moveTo>
                  <a:lnTo>
                    <a:pt x="5400002" y="0"/>
                  </a:lnTo>
                  <a:lnTo>
                    <a:pt x="0" y="0"/>
                  </a:lnTo>
                  <a:lnTo>
                    <a:pt x="0" y="172072"/>
                  </a:lnTo>
                  <a:lnTo>
                    <a:pt x="5400002" y="172072"/>
                  </a:lnTo>
                  <a:lnTo>
                    <a:pt x="5437962" y="172072"/>
                  </a:lnTo>
                  <a:lnTo>
                    <a:pt x="5437962" y="0"/>
                  </a:lnTo>
                  <a:close/>
                </a:path>
              </a:pathLst>
            </a:custGeom>
            <a:solidFill>
              <a:srgbClr val="F2F2F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6" name="object 16" descr=""/>
            <p:cNvSpPr/>
            <p:nvPr/>
          </p:nvSpPr>
          <p:spPr>
            <a:xfrm>
              <a:off x="6387121" y="1563116"/>
              <a:ext cx="0" cy="172085"/>
            </a:xfrm>
            <a:custGeom>
              <a:avLst/>
              <a:gdLst/>
              <a:ahLst/>
              <a:cxnLst/>
              <a:rect l="l" t="t" r="r" b="b"/>
              <a:pathLst>
                <a:path w="0" h="172085">
                  <a:moveTo>
                    <a:pt x="0" y="172072"/>
                  </a:moveTo>
                  <a:lnTo>
                    <a:pt x="0" y="0"/>
                  </a:lnTo>
                </a:path>
              </a:pathLst>
            </a:custGeom>
            <a:ln w="5054">
              <a:solidFill>
                <a:srgbClr val="F2F2F2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7" name="object 17" descr=""/>
            <p:cNvSpPr/>
            <p:nvPr/>
          </p:nvSpPr>
          <p:spPr>
            <a:xfrm>
              <a:off x="6387121" y="1563116"/>
              <a:ext cx="0" cy="172085"/>
            </a:xfrm>
            <a:custGeom>
              <a:avLst/>
              <a:gdLst/>
              <a:ahLst/>
              <a:cxnLst/>
              <a:rect l="l" t="t" r="r" b="b"/>
              <a:pathLst>
                <a:path w="0" h="172085">
                  <a:moveTo>
                    <a:pt x="0" y="172072"/>
                  </a:moveTo>
                  <a:lnTo>
                    <a:pt x="0" y="0"/>
                  </a:lnTo>
                </a:path>
              </a:pathLst>
            </a:custGeom>
            <a:ln w="505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8" name="object 18" descr=""/>
            <p:cNvSpPr/>
            <p:nvPr/>
          </p:nvSpPr>
          <p:spPr>
            <a:xfrm>
              <a:off x="908672" y="1735188"/>
              <a:ext cx="38100" cy="172085"/>
            </a:xfrm>
            <a:custGeom>
              <a:avLst/>
              <a:gdLst/>
              <a:ahLst/>
              <a:cxnLst/>
              <a:rect l="l" t="t" r="r" b="b"/>
              <a:pathLst>
                <a:path w="38100" h="172085">
                  <a:moveTo>
                    <a:pt x="37960" y="0"/>
                  </a:moveTo>
                  <a:lnTo>
                    <a:pt x="0" y="0"/>
                  </a:lnTo>
                  <a:lnTo>
                    <a:pt x="0" y="172072"/>
                  </a:lnTo>
                  <a:lnTo>
                    <a:pt x="37960" y="172072"/>
                  </a:lnTo>
                  <a:lnTo>
                    <a:pt x="37960" y="0"/>
                  </a:lnTo>
                  <a:close/>
                </a:path>
              </a:pathLst>
            </a:custGeom>
            <a:solidFill>
              <a:srgbClr val="F2F2F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9" name="object 19" descr=""/>
            <p:cNvSpPr/>
            <p:nvPr/>
          </p:nvSpPr>
          <p:spPr>
            <a:xfrm>
              <a:off x="906144" y="1735188"/>
              <a:ext cx="0" cy="172085"/>
            </a:xfrm>
            <a:custGeom>
              <a:avLst/>
              <a:gdLst/>
              <a:ahLst/>
              <a:cxnLst/>
              <a:rect l="l" t="t" r="r" b="b"/>
              <a:pathLst>
                <a:path w="0" h="172085">
                  <a:moveTo>
                    <a:pt x="0" y="172072"/>
                  </a:moveTo>
                  <a:lnTo>
                    <a:pt x="0" y="0"/>
                  </a:lnTo>
                </a:path>
              </a:pathLst>
            </a:custGeom>
            <a:ln w="5054">
              <a:solidFill>
                <a:srgbClr val="F2F2F2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0" name="object 20" descr=""/>
            <p:cNvSpPr/>
            <p:nvPr/>
          </p:nvSpPr>
          <p:spPr>
            <a:xfrm>
              <a:off x="906144" y="1735188"/>
              <a:ext cx="0" cy="172085"/>
            </a:xfrm>
            <a:custGeom>
              <a:avLst/>
              <a:gdLst/>
              <a:ahLst/>
              <a:cxnLst/>
              <a:rect l="l" t="t" r="r" b="b"/>
              <a:pathLst>
                <a:path w="0" h="172085">
                  <a:moveTo>
                    <a:pt x="0" y="172072"/>
                  </a:moveTo>
                  <a:lnTo>
                    <a:pt x="0" y="0"/>
                  </a:lnTo>
                </a:path>
              </a:pathLst>
            </a:custGeom>
            <a:ln w="505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1" name="object 21" descr=""/>
            <p:cNvSpPr/>
            <p:nvPr/>
          </p:nvSpPr>
          <p:spPr>
            <a:xfrm>
              <a:off x="946632" y="1735188"/>
              <a:ext cx="5438140" cy="172085"/>
            </a:xfrm>
            <a:custGeom>
              <a:avLst/>
              <a:gdLst/>
              <a:ahLst/>
              <a:cxnLst/>
              <a:rect l="l" t="t" r="r" b="b"/>
              <a:pathLst>
                <a:path w="5438140" h="172085">
                  <a:moveTo>
                    <a:pt x="5437962" y="0"/>
                  </a:moveTo>
                  <a:lnTo>
                    <a:pt x="5400002" y="0"/>
                  </a:lnTo>
                  <a:lnTo>
                    <a:pt x="0" y="0"/>
                  </a:lnTo>
                  <a:lnTo>
                    <a:pt x="0" y="172072"/>
                  </a:lnTo>
                  <a:lnTo>
                    <a:pt x="5400002" y="172072"/>
                  </a:lnTo>
                  <a:lnTo>
                    <a:pt x="5437962" y="172072"/>
                  </a:lnTo>
                  <a:lnTo>
                    <a:pt x="5437962" y="0"/>
                  </a:lnTo>
                  <a:close/>
                </a:path>
              </a:pathLst>
            </a:custGeom>
            <a:solidFill>
              <a:srgbClr val="F2F2F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2" name="object 22" descr=""/>
            <p:cNvSpPr/>
            <p:nvPr/>
          </p:nvSpPr>
          <p:spPr>
            <a:xfrm>
              <a:off x="6387121" y="1735188"/>
              <a:ext cx="0" cy="172085"/>
            </a:xfrm>
            <a:custGeom>
              <a:avLst/>
              <a:gdLst/>
              <a:ahLst/>
              <a:cxnLst/>
              <a:rect l="l" t="t" r="r" b="b"/>
              <a:pathLst>
                <a:path w="0" h="172085">
                  <a:moveTo>
                    <a:pt x="0" y="172072"/>
                  </a:moveTo>
                  <a:lnTo>
                    <a:pt x="0" y="0"/>
                  </a:lnTo>
                </a:path>
              </a:pathLst>
            </a:custGeom>
            <a:ln w="5054">
              <a:solidFill>
                <a:srgbClr val="F2F2F2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3" name="object 23" descr=""/>
            <p:cNvSpPr/>
            <p:nvPr/>
          </p:nvSpPr>
          <p:spPr>
            <a:xfrm>
              <a:off x="6387121" y="1735188"/>
              <a:ext cx="0" cy="172085"/>
            </a:xfrm>
            <a:custGeom>
              <a:avLst/>
              <a:gdLst/>
              <a:ahLst/>
              <a:cxnLst/>
              <a:rect l="l" t="t" r="r" b="b"/>
              <a:pathLst>
                <a:path w="0" h="172085">
                  <a:moveTo>
                    <a:pt x="0" y="172072"/>
                  </a:moveTo>
                  <a:lnTo>
                    <a:pt x="0" y="0"/>
                  </a:lnTo>
                </a:path>
              </a:pathLst>
            </a:custGeom>
            <a:ln w="505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4" name="object 24" descr=""/>
            <p:cNvSpPr/>
            <p:nvPr/>
          </p:nvSpPr>
          <p:spPr>
            <a:xfrm>
              <a:off x="908672" y="1907260"/>
              <a:ext cx="38100" cy="172085"/>
            </a:xfrm>
            <a:custGeom>
              <a:avLst/>
              <a:gdLst/>
              <a:ahLst/>
              <a:cxnLst/>
              <a:rect l="l" t="t" r="r" b="b"/>
              <a:pathLst>
                <a:path w="38100" h="172085">
                  <a:moveTo>
                    <a:pt x="37960" y="0"/>
                  </a:moveTo>
                  <a:lnTo>
                    <a:pt x="0" y="0"/>
                  </a:lnTo>
                  <a:lnTo>
                    <a:pt x="0" y="172072"/>
                  </a:lnTo>
                  <a:lnTo>
                    <a:pt x="37960" y="172072"/>
                  </a:lnTo>
                  <a:lnTo>
                    <a:pt x="37960" y="0"/>
                  </a:lnTo>
                  <a:close/>
                </a:path>
              </a:pathLst>
            </a:custGeom>
            <a:solidFill>
              <a:srgbClr val="F2F2F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5" name="object 25" descr=""/>
            <p:cNvSpPr/>
            <p:nvPr/>
          </p:nvSpPr>
          <p:spPr>
            <a:xfrm>
              <a:off x="906144" y="1907260"/>
              <a:ext cx="0" cy="172085"/>
            </a:xfrm>
            <a:custGeom>
              <a:avLst/>
              <a:gdLst/>
              <a:ahLst/>
              <a:cxnLst/>
              <a:rect l="l" t="t" r="r" b="b"/>
              <a:pathLst>
                <a:path w="0" h="172085">
                  <a:moveTo>
                    <a:pt x="0" y="172072"/>
                  </a:moveTo>
                  <a:lnTo>
                    <a:pt x="0" y="0"/>
                  </a:lnTo>
                </a:path>
              </a:pathLst>
            </a:custGeom>
            <a:ln w="5054">
              <a:solidFill>
                <a:srgbClr val="F2F2F2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6" name="object 26" descr=""/>
            <p:cNvSpPr/>
            <p:nvPr/>
          </p:nvSpPr>
          <p:spPr>
            <a:xfrm>
              <a:off x="906144" y="1907260"/>
              <a:ext cx="0" cy="172085"/>
            </a:xfrm>
            <a:custGeom>
              <a:avLst/>
              <a:gdLst/>
              <a:ahLst/>
              <a:cxnLst/>
              <a:rect l="l" t="t" r="r" b="b"/>
              <a:pathLst>
                <a:path w="0" h="172085">
                  <a:moveTo>
                    <a:pt x="0" y="172072"/>
                  </a:moveTo>
                  <a:lnTo>
                    <a:pt x="0" y="0"/>
                  </a:lnTo>
                </a:path>
              </a:pathLst>
            </a:custGeom>
            <a:ln w="505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7" name="object 27" descr=""/>
            <p:cNvSpPr/>
            <p:nvPr/>
          </p:nvSpPr>
          <p:spPr>
            <a:xfrm>
              <a:off x="946632" y="1907260"/>
              <a:ext cx="5438140" cy="172085"/>
            </a:xfrm>
            <a:custGeom>
              <a:avLst/>
              <a:gdLst/>
              <a:ahLst/>
              <a:cxnLst/>
              <a:rect l="l" t="t" r="r" b="b"/>
              <a:pathLst>
                <a:path w="5438140" h="172085">
                  <a:moveTo>
                    <a:pt x="5437962" y="0"/>
                  </a:moveTo>
                  <a:lnTo>
                    <a:pt x="5400002" y="0"/>
                  </a:lnTo>
                  <a:lnTo>
                    <a:pt x="0" y="0"/>
                  </a:lnTo>
                  <a:lnTo>
                    <a:pt x="0" y="172072"/>
                  </a:lnTo>
                  <a:lnTo>
                    <a:pt x="5400002" y="172072"/>
                  </a:lnTo>
                  <a:lnTo>
                    <a:pt x="5437962" y="172072"/>
                  </a:lnTo>
                  <a:lnTo>
                    <a:pt x="5437962" y="0"/>
                  </a:lnTo>
                  <a:close/>
                </a:path>
              </a:pathLst>
            </a:custGeom>
            <a:solidFill>
              <a:srgbClr val="F2F2F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8" name="object 28" descr=""/>
            <p:cNvSpPr/>
            <p:nvPr/>
          </p:nvSpPr>
          <p:spPr>
            <a:xfrm>
              <a:off x="6387121" y="1907260"/>
              <a:ext cx="0" cy="172085"/>
            </a:xfrm>
            <a:custGeom>
              <a:avLst/>
              <a:gdLst/>
              <a:ahLst/>
              <a:cxnLst/>
              <a:rect l="l" t="t" r="r" b="b"/>
              <a:pathLst>
                <a:path w="0" h="172085">
                  <a:moveTo>
                    <a:pt x="0" y="172072"/>
                  </a:moveTo>
                  <a:lnTo>
                    <a:pt x="0" y="0"/>
                  </a:lnTo>
                </a:path>
              </a:pathLst>
            </a:custGeom>
            <a:ln w="5054">
              <a:solidFill>
                <a:srgbClr val="F2F2F2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9" name="object 29" descr=""/>
            <p:cNvSpPr/>
            <p:nvPr/>
          </p:nvSpPr>
          <p:spPr>
            <a:xfrm>
              <a:off x="6387121" y="1907260"/>
              <a:ext cx="0" cy="172085"/>
            </a:xfrm>
            <a:custGeom>
              <a:avLst/>
              <a:gdLst/>
              <a:ahLst/>
              <a:cxnLst/>
              <a:rect l="l" t="t" r="r" b="b"/>
              <a:pathLst>
                <a:path w="0" h="172085">
                  <a:moveTo>
                    <a:pt x="0" y="172072"/>
                  </a:moveTo>
                  <a:lnTo>
                    <a:pt x="0" y="0"/>
                  </a:lnTo>
                </a:path>
              </a:pathLst>
            </a:custGeom>
            <a:ln w="505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0" name="object 30" descr=""/>
            <p:cNvSpPr/>
            <p:nvPr/>
          </p:nvSpPr>
          <p:spPr>
            <a:xfrm>
              <a:off x="908672" y="2079333"/>
              <a:ext cx="38100" cy="172085"/>
            </a:xfrm>
            <a:custGeom>
              <a:avLst/>
              <a:gdLst/>
              <a:ahLst/>
              <a:cxnLst/>
              <a:rect l="l" t="t" r="r" b="b"/>
              <a:pathLst>
                <a:path w="38100" h="172085">
                  <a:moveTo>
                    <a:pt x="37960" y="0"/>
                  </a:moveTo>
                  <a:lnTo>
                    <a:pt x="0" y="0"/>
                  </a:lnTo>
                  <a:lnTo>
                    <a:pt x="0" y="172072"/>
                  </a:lnTo>
                  <a:lnTo>
                    <a:pt x="37960" y="172072"/>
                  </a:lnTo>
                  <a:lnTo>
                    <a:pt x="37960" y="0"/>
                  </a:lnTo>
                  <a:close/>
                </a:path>
              </a:pathLst>
            </a:custGeom>
            <a:solidFill>
              <a:srgbClr val="F2F2F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1" name="object 31" descr=""/>
            <p:cNvSpPr/>
            <p:nvPr/>
          </p:nvSpPr>
          <p:spPr>
            <a:xfrm>
              <a:off x="906144" y="2079333"/>
              <a:ext cx="0" cy="172085"/>
            </a:xfrm>
            <a:custGeom>
              <a:avLst/>
              <a:gdLst/>
              <a:ahLst/>
              <a:cxnLst/>
              <a:rect l="l" t="t" r="r" b="b"/>
              <a:pathLst>
                <a:path w="0" h="172085">
                  <a:moveTo>
                    <a:pt x="0" y="172072"/>
                  </a:moveTo>
                  <a:lnTo>
                    <a:pt x="0" y="0"/>
                  </a:lnTo>
                </a:path>
              </a:pathLst>
            </a:custGeom>
            <a:ln w="5054">
              <a:solidFill>
                <a:srgbClr val="F2F2F2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2" name="object 32" descr=""/>
            <p:cNvSpPr/>
            <p:nvPr/>
          </p:nvSpPr>
          <p:spPr>
            <a:xfrm>
              <a:off x="906144" y="2079333"/>
              <a:ext cx="0" cy="172085"/>
            </a:xfrm>
            <a:custGeom>
              <a:avLst/>
              <a:gdLst/>
              <a:ahLst/>
              <a:cxnLst/>
              <a:rect l="l" t="t" r="r" b="b"/>
              <a:pathLst>
                <a:path w="0" h="172085">
                  <a:moveTo>
                    <a:pt x="0" y="172072"/>
                  </a:moveTo>
                  <a:lnTo>
                    <a:pt x="0" y="0"/>
                  </a:lnTo>
                </a:path>
              </a:pathLst>
            </a:custGeom>
            <a:ln w="505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3" name="object 33" descr=""/>
            <p:cNvSpPr/>
            <p:nvPr/>
          </p:nvSpPr>
          <p:spPr>
            <a:xfrm>
              <a:off x="946632" y="2079332"/>
              <a:ext cx="5438140" cy="172085"/>
            </a:xfrm>
            <a:custGeom>
              <a:avLst/>
              <a:gdLst/>
              <a:ahLst/>
              <a:cxnLst/>
              <a:rect l="l" t="t" r="r" b="b"/>
              <a:pathLst>
                <a:path w="5438140" h="172085">
                  <a:moveTo>
                    <a:pt x="5437962" y="0"/>
                  </a:moveTo>
                  <a:lnTo>
                    <a:pt x="5400002" y="0"/>
                  </a:lnTo>
                  <a:lnTo>
                    <a:pt x="0" y="0"/>
                  </a:lnTo>
                  <a:lnTo>
                    <a:pt x="0" y="172072"/>
                  </a:lnTo>
                  <a:lnTo>
                    <a:pt x="5400002" y="172072"/>
                  </a:lnTo>
                  <a:lnTo>
                    <a:pt x="5437962" y="172072"/>
                  </a:lnTo>
                  <a:lnTo>
                    <a:pt x="5437962" y="0"/>
                  </a:lnTo>
                  <a:close/>
                </a:path>
              </a:pathLst>
            </a:custGeom>
            <a:solidFill>
              <a:srgbClr val="F2F2F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4" name="object 34" descr=""/>
            <p:cNvSpPr/>
            <p:nvPr/>
          </p:nvSpPr>
          <p:spPr>
            <a:xfrm>
              <a:off x="6387121" y="2079333"/>
              <a:ext cx="0" cy="172085"/>
            </a:xfrm>
            <a:custGeom>
              <a:avLst/>
              <a:gdLst/>
              <a:ahLst/>
              <a:cxnLst/>
              <a:rect l="l" t="t" r="r" b="b"/>
              <a:pathLst>
                <a:path w="0" h="172085">
                  <a:moveTo>
                    <a:pt x="0" y="172072"/>
                  </a:moveTo>
                  <a:lnTo>
                    <a:pt x="0" y="0"/>
                  </a:lnTo>
                </a:path>
              </a:pathLst>
            </a:custGeom>
            <a:ln w="5054">
              <a:solidFill>
                <a:srgbClr val="F2F2F2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5" name="object 35" descr=""/>
            <p:cNvSpPr/>
            <p:nvPr/>
          </p:nvSpPr>
          <p:spPr>
            <a:xfrm>
              <a:off x="6387121" y="2079333"/>
              <a:ext cx="0" cy="172085"/>
            </a:xfrm>
            <a:custGeom>
              <a:avLst/>
              <a:gdLst/>
              <a:ahLst/>
              <a:cxnLst/>
              <a:rect l="l" t="t" r="r" b="b"/>
              <a:pathLst>
                <a:path w="0" h="172085">
                  <a:moveTo>
                    <a:pt x="0" y="172072"/>
                  </a:moveTo>
                  <a:lnTo>
                    <a:pt x="0" y="0"/>
                  </a:lnTo>
                </a:path>
              </a:pathLst>
            </a:custGeom>
            <a:ln w="505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6" name="object 36" descr=""/>
            <p:cNvSpPr/>
            <p:nvPr/>
          </p:nvSpPr>
          <p:spPr>
            <a:xfrm>
              <a:off x="908672" y="2251405"/>
              <a:ext cx="38100" cy="172085"/>
            </a:xfrm>
            <a:custGeom>
              <a:avLst/>
              <a:gdLst/>
              <a:ahLst/>
              <a:cxnLst/>
              <a:rect l="l" t="t" r="r" b="b"/>
              <a:pathLst>
                <a:path w="38100" h="172085">
                  <a:moveTo>
                    <a:pt x="37960" y="0"/>
                  </a:moveTo>
                  <a:lnTo>
                    <a:pt x="0" y="0"/>
                  </a:lnTo>
                  <a:lnTo>
                    <a:pt x="0" y="172072"/>
                  </a:lnTo>
                  <a:lnTo>
                    <a:pt x="37960" y="172072"/>
                  </a:lnTo>
                  <a:lnTo>
                    <a:pt x="37960" y="0"/>
                  </a:lnTo>
                  <a:close/>
                </a:path>
              </a:pathLst>
            </a:custGeom>
            <a:solidFill>
              <a:srgbClr val="F2F2F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7" name="object 37" descr=""/>
            <p:cNvSpPr/>
            <p:nvPr/>
          </p:nvSpPr>
          <p:spPr>
            <a:xfrm>
              <a:off x="906144" y="2251405"/>
              <a:ext cx="0" cy="172085"/>
            </a:xfrm>
            <a:custGeom>
              <a:avLst/>
              <a:gdLst/>
              <a:ahLst/>
              <a:cxnLst/>
              <a:rect l="l" t="t" r="r" b="b"/>
              <a:pathLst>
                <a:path w="0" h="172085">
                  <a:moveTo>
                    <a:pt x="0" y="172072"/>
                  </a:moveTo>
                  <a:lnTo>
                    <a:pt x="0" y="0"/>
                  </a:lnTo>
                </a:path>
              </a:pathLst>
            </a:custGeom>
            <a:ln w="5054">
              <a:solidFill>
                <a:srgbClr val="F2F2F2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8" name="object 38" descr=""/>
            <p:cNvSpPr/>
            <p:nvPr/>
          </p:nvSpPr>
          <p:spPr>
            <a:xfrm>
              <a:off x="906144" y="2251405"/>
              <a:ext cx="0" cy="172085"/>
            </a:xfrm>
            <a:custGeom>
              <a:avLst/>
              <a:gdLst/>
              <a:ahLst/>
              <a:cxnLst/>
              <a:rect l="l" t="t" r="r" b="b"/>
              <a:pathLst>
                <a:path w="0" h="172085">
                  <a:moveTo>
                    <a:pt x="0" y="172072"/>
                  </a:moveTo>
                  <a:lnTo>
                    <a:pt x="0" y="0"/>
                  </a:lnTo>
                </a:path>
              </a:pathLst>
            </a:custGeom>
            <a:ln w="505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9" name="object 39" descr=""/>
            <p:cNvSpPr/>
            <p:nvPr/>
          </p:nvSpPr>
          <p:spPr>
            <a:xfrm>
              <a:off x="946632" y="2251404"/>
              <a:ext cx="5438140" cy="172085"/>
            </a:xfrm>
            <a:custGeom>
              <a:avLst/>
              <a:gdLst/>
              <a:ahLst/>
              <a:cxnLst/>
              <a:rect l="l" t="t" r="r" b="b"/>
              <a:pathLst>
                <a:path w="5438140" h="172085">
                  <a:moveTo>
                    <a:pt x="5437962" y="0"/>
                  </a:moveTo>
                  <a:lnTo>
                    <a:pt x="5400002" y="0"/>
                  </a:lnTo>
                  <a:lnTo>
                    <a:pt x="0" y="0"/>
                  </a:lnTo>
                  <a:lnTo>
                    <a:pt x="0" y="172072"/>
                  </a:lnTo>
                  <a:lnTo>
                    <a:pt x="5400002" y="172072"/>
                  </a:lnTo>
                  <a:lnTo>
                    <a:pt x="5437962" y="172072"/>
                  </a:lnTo>
                  <a:lnTo>
                    <a:pt x="5437962" y="0"/>
                  </a:lnTo>
                  <a:close/>
                </a:path>
              </a:pathLst>
            </a:custGeom>
            <a:solidFill>
              <a:srgbClr val="F2F2F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0" name="object 40" descr=""/>
            <p:cNvSpPr/>
            <p:nvPr/>
          </p:nvSpPr>
          <p:spPr>
            <a:xfrm>
              <a:off x="6387121" y="2251405"/>
              <a:ext cx="0" cy="172085"/>
            </a:xfrm>
            <a:custGeom>
              <a:avLst/>
              <a:gdLst/>
              <a:ahLst/>
              <a:cxnLst/>
              <a:rect l="l" t="t" r="r" b="b"/>
              <a:pathLst>
                <a:path w="0" h="172085">
                  <a:moveTo>
                    <a:pt x="0" y="172072"/>
                  </a:moveTo>
                  <a:lnTo>
                    <a:pt x="0" y="0"/>
                  </a:lnTo>
                </a:path>
              </a:pathLst>
            </a:custGeom>
            <a:ln w="5054">
              <a:solidFill>
                <a:srgbClr val="F2F2F2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1" name="object 41" descr=""/>
            <p:cNvSpPr/>
            <p:nvPr/>
          </p:nvSpPr>
          <p:spPr>
            <a:xfrm>
              <a:off x="6387121" y="2251405"/>
              <a:ext cx="0" cy="172085"/>
            </a:xfrm>
            <a:custGeom>
              <a:avLst/>
              <a:gdLst/>
              <a:ahLst/>
              <a:cxnLst/>
              <a:rect l="l" t="t" r="r" b="b"/>
              <a:pathLst>
                <a:path w="0" h="172085">
                  <a:moveTo>
                    <a:pt x="0" y="172072"/>
                  </a:moveTo>
                  <a:lnTo>
                    <a:pt x="0" y="0"/>
                  </a:lnTo>
                </a:path>
              </a:pathLst>
            </a:custGeom>
            <a:ln w="505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2" name="object 42" descr=""/>
            <p:cNvSpPr/>
            <p:nvPr/>
          </p:nvSpPr>
          <p:spPr>
            <a:xfrm>
              <a:off x="908672" y="2423490"/>
              <a:ext cx="38100" cy="172085"/>
            </a:xfrm>
            <a:custGeom>
              <a:avLst/>
              <a:gdLst/>
              <a:ahLst/>
              <a:cxnLst/>
              <a:rect l="l" t="t" r="r" b="b"/>
              <a:pathLst>
                <a:path w="38100" h="172085">
                  <a:moveTo>
                    <a:pt x="37960" y="0"/>
                  </a:moveTo>
                  <a:lnTo>
                    <a:pt x="0" y="0"/>
                  </a:lnTo>
                  <a:lnTo>
                    <a:pt x="0" y="172072"/>
                  </a:lnTo>
                  <a:lnTo>
                    <a:pt x="37960" y="172072"/>
                  </a:lnTo>
                  <a:lnTo>
                    <a:pt x="37960" y="0"/>
                  </a:lnTo>
                  <a:close/>
                </a:path>
              </a:pathLst>
            </a:custGeom>
            <a:solidFill>
              <a:srgbClr val="F2F2F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3" name="object 43" descr=""/>
            <p:cNvSpPr/>
            <p:nvPr/>
          </p:nvSpPr>
          <p:spPr>
            <a:xfrm>
              <a:off x="906144" y="2423490"/>
              <a:ext cx="0" cy="172085"/>
            </a:xfrm>
            <a:custGeom>
              <a:avLst/>
              <a:gdLst/>
              <a:ahLst/>
              <a:cxnLst/>
              <a:rect l="l" t="t" r="r" b="b"/>
              <a:pathLst>
                <a:path w="0" h="172085">
                  <a:moveTo>
                    <a:pt x="0" y="172072"/>
                  </a:moveTo>
                  <a:lnTo>
                    <a:pt x="0" y="0"/>
                  </a:lnTo>
                </a:path>
              </a:pathLst>
            </a:custGeom>
            <a:ln w="5054">
              <a:solidFill>
                <a:srgbClr val="F2F2F2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4" name="object 44" descr=""/>
            <p:cNvSpPr/>
            <p:nvPr/>
          </p:nvSpPr>
          <p:spPr>
            <a:xfrm>
              <a:off x="906144" y="2423490"/>
              <a:ext cx="0" cy="172085"/>
            </a:xfrm>
            <a:custGeom>
              <a:avLst/>
              <a:gdLst/>
              <a:ahLst/>
              <a:cxnLst/>
              <a:rect l="l" t="t" r="r" b="b"/>
              <a:pathLst>
                <a:path w="0" h="172085">
                  <a:moveTo>
                    <a:pt x="0" y="172072"/>
                  </a:moveTo>
                  <a:lnTo>
                    <a:pt x="0" y="0"/>
                  </a:lnTo>
                </a:path>
              </a:pathLst>
            </a:custGeom>
            <a:ln w="505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5" name="object 45" descr=""/>
            <p:cNvSpPr/>
            <p:nvPr/>
          </p:nvSpPr>
          <p:spPr>
            <a:xfrm>
              <a:off x="946632" y="2423489"/>
              <a:ext cx="5438140" cy="172085"/>
            </a:xfrm>
            <a:custGeom>
              <a:avLst/>
              <a:gdLst/>
              <a:ahLst/>
              <a:cxnLst/>
              <a:rect l="l" t="t" r="r" b="b"/>
              <a:pathLst>
                <a:path w="5438140" h="172085">
                  <a:moveTo>
                    <a:pt x="5437962" y="0"/>
                  </a:moveTo>
                  <a:lnTo>
                    <a:pt x="5400002" y="0"/>
                  </a:lnTo>
                  <a:lnTo>
                    <a:pt x="0" y="0"/>
                  </a:lnTo>
                  <a:lnTo>
                    <a:pt x="0" y="172072"/>
                  </a:lnTo>
                  <a:lnTo>
                    <a:pt x="5400002" y="172072"/>
                  </a:lnTo>
                  <a:lnTo>
                    <a:pt x="5437962" y="172072"/>
                  </a:lnTo>
                  <a:lnTo>
                    <a:pt x="5437962" y="0"/>
                  </a:lnTo>
                  <a:close/>
                </a:path>
              </a:pathLst>
            </a:custGeom>
            <a:solidFill>
              <a:srgbClr val="F2F2F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6" name="object 46" descr=""/>
            <p:cNvSpPr/>
            <p:nvPr/>
          </p:nvSpPr>
          <p:spPr>
            <a:xfrm>
              <a:off x="6387121" y="2423490"/>
              <a:ext cx="0" cy="172085"/>
            </a:xfrm>
            <a:custGeom>
              <a:avLst/>
              <a:gdLst/>
              <a:ahLst/>
              <a:cxnLst/>
              <a:rect l="l" t="t" r="r" b="b"/>
              <a:pathLst>
                <a:path w="0" h="172085">
                  <a:moveTo>
                    <a:pt x="0" y="172072"/>
                  </a:moveTo>
                  <a:lnTo>
                    <a:pt x="0" y="0"/>
                  </a:lnTo>
                </a:path>
              </a:pathLst>
            </a:custGeom>
            <a:ln w="5054">
              <a:solidFill>
                <a:srgbClr val="F2F2F2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7" name="object 47" descr=""/>
            <p:cNvSpPr/>
            <p:nvPr/>
          </p:nvSpPr>
          <p:spPr>
            <a:xfrm>
              <a:off x="6387121" y="2423490"/>
              <a:ext cx="0" cy="172085"/>
            </a:xfrm>
            <a:custGeom>
              <a:avLst/>
              <a:gdLst/>
              <a:ahLst/>
              <a:cxnLst/>
              <a:rect l="l" t="t" r="r" b="b"/>
              <a:pathLst>
                <a:path w="0" h="172085">
                  <a:moveTo>
                    <a:pt x="0" y="172072"/>
                  </a:moveTo>
                  <a:lnTo>
                    <a:pt x="0" y="0"/>
                  </a:lnTo>
                </a:path>
              </a:pathLst>
            </a:custGeom>
            <a:ln w="505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8" name="object 48" descr=""/>
            <p:cNvSpPr/>
            <p:nvPr/>
          </p:nvSpPr>
          <p:spPr>
            <a:xfrm>
              <a:off x="908672" y="2595562"/>
              <a:ext cx="38100" cy="172085"/>
            </a:xfrm>
            <a:custGeom>
              <a:avLst/>
              <a:gdLst/>
              <a:ahLst/>
              <a:cxnLst/>
              <a:rect l="l" t="t" r="r" b="b"/>
              <a:pathLst>
                <a:path w="38100" h="172085">
                  <a:moveTo>
                    <a:pt x="37960" y="0"/>
                  </a:moveTo>
                  <a:lnTo>
                    <a:pt x="0" y="0"/>
                  </a:lnTo>
                  <a:lnTo>
                    <a:pt x="0" y="172072"/>
                  </a:lnTo>
                  <a:lnTo>
                    <a:pt x="37960" y="172072"/>
                  </a:lnTo>
                  <a:lnTo>
                    <a:pt x="37960" y="0"/>
                  </a:lnTo>
                  <a:close/>
                </a:path>
              </a:pathLst>
            </a:custGeom>
            <a:solidFill>
              <a:srgbClr val="F2F2F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9" name="object 49" descr=""/>
            <p:cNvSpPr/>
            <p:nvPr/>
          </p:nvSpPr>
          <p:spPr>
            <a:xfrm>
              <a:off x="906144" y="2595562"/>
              <a:ext cx="0" cy="172085"/>
            </a:xfrm>
            <a:custGeom>
              <a:avLst/>
              <a:gdLst/>
              <a:ahLst/>
              <a:cxnLst/>
              <a:rect l="l" t="t" r="r" b="b"/>
              <a:pathLst>
                <a:path w="0" h="172085">
                  <a:moveTo>
                    <a:pt x="0" y="172072"/>
                  </a:moveTo>
                  <a:lnTo>
                    <a:pt x="0" y="0"/>
                  </a:lnTo>
                </a:path>
              </a:pathLst>
            </a:custGeom>
            <a:ln w="5054">
              <a:solidFill>
                <a:srgbClr val="F2F2F2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0" name="object 50" descr=""/>
            <p:cNvSpPr/>
            <p:nvPr/>
          </p:nvSpPr>
          <p:spPr>
            <a:xfrm>
              <a:off x="906144" y="2595562"/>
              <a:ext cx="0" cy="172085"/>
            </a:xfrm>
            <a:custGeom>
              <a:avLst/>
              <a:gdLst/>
              <a:ahLst/>
              <a:cxnLst/>
              <a:rect l="l" t="t" r="r" b="b"/>
              <a:pathLst>
                <a:path w="0" h="172085">
                  <a:moveTo>
                    <a:pt x="0" y="172072"/>
                  </a:moveTo>
                  <a:lnTo>
                    <a:pt x="0" y="0"/>
                  </a:lnTo>
                </a:path>
              </a:pathLst>
            </a:custGeom>
            <a:ln w="505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1" name="object 51" descr=""/>
            <p:cNvSpPr/>
            <p:nvPr/>
          </p:nvSpPr>
          <p:spPr>
            <a:xfrm>
              <a:off x="946632" y="2595562"/>
              <a:ext cx="5438140" cy="172085"/>
            </a:xfrm>
            <a:custGeom>
              <a:avLst/>
              <a:gdLst/>
              <a:ahLst/>
              <a:cxnLst/>
              <a:rect l="l" t="t" r="r" b="b"/>
              <a:pathLst>
                <a:path w="5438140" h="172085">
                  <a:moveTo>
                    <a:pt x="5437962" y="0"/>
                  </a:moveTo>
                  <a:lnTo>
                    <a:pt x="5400002" y="0"/>
                  </a:lnTo>
                  <a:lnTo>
                    <a:pt x="0" y="0"/>
                  </a:lnTo>
                  <a:lnTo>
                    <a:pt x="0" y="172072"/>
                  </a:lnTo>
                  <a:lnTo>
                    <a:pt x="5400002" y="172072"/>
                  </a:lnTo>
                  <a:lnTo>
                    <a:pt x="5437962" y="172072"/>
                  </a:lnTo>
                  <a:lnTo>
                    <a:pt x="5437962" y="0"/>
                  </a:lnTo>
                  <a:close/>
                </a:path>
              </a:pathLst>
            </a:custGeom>
            <a:solidFill>
              <a:srgbClr val="F2F2F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2" name="object 52" descr=""/>
            <p:cNvSpPr/>
            <p:nvPr/>
          </p:nvSpPr>
          <p:spPr>
            <a:xfrm>
              <a:off x="6387121" y="2595562"/>
              <a:ext cx="0" cy="172085"/>
            </a:xfrm>
            <a:custGeom>
              <a:avLst/>
              <a:gdLst/>
              <a:ahLst/>
              <a:cxnLst/>
              <a:rect l="l" t="t" r="r" b="b"/>
              <a:pathLst>
                <a:path w="0" h="172085">
                  <a:moveTo>
                    <a:pt x="0" y="172072"/>
                  </a:moveTo>
                  <a:lnTo>
                    <a:pt x="0" y="0"/>
                  </a:lnTo>
                </a:path>
              </a:pathLst>
            </a:custGeom>
            <a:ln w="5054">
              <a:solidFill>
                <a:srgbClr val="F2F2F2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3" name="object 53" descr=""/>
            <p:cNvSpPr/>
            <p:nvPr/>
          </p:nvSpPr>
          <p:spPr>
            <a:xfrm>
              <a:off x="6387121" y="2595562"/>
              <a:ext cx="0" cy="172085"/>
            </a:xfrm>
            <a:custGeom>
              <a:avLst/>
              <a:gdLst/>
              <a:ahLst/>
              <a:cxnLst/>
              <a:rect l="l" t="t" r="r" b="b"/>
              <a:pathLst>
                <a:path w="0" h="172085">
                  <a:moveTo>
                    <a:pt x="0" y="172072"/>
                  </a:moveTo>
                  <a:lnTo>
                    <a:pt x="0" y="0"/>
                  </a:lnTo>
                </a:path>
              </a:pathLst>
            </a:custGeom>
            <a:ln w="505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4" name="object 54" descr=""/>
            <p:cNvSpPr/>
            <p:nvPr/>
          </p:nvSpPr>
          <p:spPr>
            <a:xfrm>
              <a:off x="908672" y="2767634"/>
              <a:ext cx="38100" cy="172085"/>
            </a:xfrm>
            <a:custGeom>
              <a:avLst/>
              <a:gdLst/>
              <a:ahLst/>
              <a:cxnLst/>
              <a:rect l="l" t="t" r="r" b="b"/>
              <a:pathLst>
                <a:path w="38100" h="172085">
                  <a:moveTo>
                    <a:pt x="37960" y="0"/>
                  </a:moveTo>
                  <a:lnTo>
                    <a:pt x="0" y="0"/>
                  </a:lnTo>
                  <a:lnTo>
                    <a:pt x="0" y="172072"/>
                  </a:lnTo>
                  <a:lnTo>
                    <a:pt x="37960" y="172072"/>
                  </a:lnTo>
                  <a:lnTo>
                    <a:pt x="37960" y="0"/>
                  </a:lnTo>
                  <a:close/>
                </a:path>
              </a:pathLst>
            </a:custGeom>
            <a:solidFill>
              <a:srgbClr val="F2F2F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5" name="object 55" descr=""/>
            <p:cNvSpPr/>
            <p:nvPr/>
          </p:nvSpPr>
          <p:spPr>
            <a:xfrm>
              <a:off x="906144" y="2767634"/>
              <a:ext cx="0" cy="172085"/>
            </a:xfrm>
            <a:custGeom>
              <a:avLst/>
              <a:gdLst/>
              <a:ahLst/>
              <a:cxnLst/>
              <a:rect l="l" t="t" r="r" b="b"/>
              <a:pathLst>
                <a:path w="0" h="172085">
                  <a:moveTo>
                    <a:pt x="0" y="172072"/>
                  </a:moveTo>
                  <a:lnTo>
                    <a:pt x="0" y="0"/>
                  </a:lnTo>
                </a:path>
              </a:pathLst>
            </a:custGeom>
            <a:ln w="5054">
              <a:solidFill>
                <a:srgbClr val="F2F2F2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6" name="object 56" descr=""/>
            <p:cNvSpPr/>
            <p:nvPr/>
          </p:nvSpPr>
          <p:spPr>
            <a:xfrm>
              <a:off x="906144" y="2767634"/>
              <a:ext cx="0" cy="172085"/>
            </a:xfrm>
            <a:custGeom>
              <a:avLst/>
              <a:gdLst/>
              <a:ahLst/>
              <a:cxnLst/>
              <a:rect l="l" t="t" r="r" b="b"/>
              <a:pathLst>
                <a:path w="0" h="172085">
                  <a:moveTo>
                    <a:pt x="0" y="172072"/>
                  </a:moveTo>
                  <a:lnTo>
                    <a:pt x="0" y="0"/>
                  </a:lnTo>
                </a:path>
              </a:pathLst>
            </a:custGeom>
            <a:ln w="505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7" name="object 57" descr=""/>
            <p:cNvSpPr/>
            <p:nvPr/>
          </p:nvSpPr>
          <p:spPr>
            <a:xfrm>
              <a:off x="946632" y="2767634"/>
              <a:ext cx="5438140" cy="172085"/>
            </a:xfrm>
            <a:custGeom>
              <a:avLst/>
              <a:gdLst/>
              <a:ahLst/>
              <a:cxnLst/>
              <a:rect l="l" t="t" r="r" b="b"/>
              <a:pathLst>
                <a:path w="5438140" h="172085">
                  <a:moveTo>
                    <a:pt x="5437962" y="0"/>
                  </a:moveTo>
                  <a:lnTo>
                    <a:pt x="5400002" y="0"/>
                  </a:lnTo>
                  <a:lnTo>
                    <a:pt x="0" y="0"/>
                  </a:lnTo>
                  <a:lnTo>
                    <a:pt x="0" y="172072"/>
                  </a:lnTo>
                  <a:lnTo>
                    <a:pt x="5400002" y="172072"/>
                  </a:lnTo>
                  <a:lnTo>
                    <a:pt x="5437962" y="172072"/>
                  </a:lnTo>
                  <a:lnTo>
                    <a:pt x="5437962" y="0"/>
                  </a:lnTo>
                  <a:close/>
                </a:path>
              </a:pathLst>
            </a:custGeom>
            <a:solidFill>
              <a:srgbClr val="F2F2F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8" name="object 58" descr=""/>
            <p:cNvSpPr/>
            <p:nvPr/>
          </p:nvSpPr>
          <p:spPr>
            <a:xfrm>
              <a:off x="6387121" y="2767634"/>
              <a:ext cx="0" cy="172085"/>
            </a:xfrm>
            <a:custGeom>
              <a:avLst/>
              <a:gdLst/>
              <a:ahLst/>
              <a:cxnLst/>
              <a:rect l="l" t="t" r="r" b="b"/>
              <a:pathLst>
                <a:path w="0" h="172085">
                  <a:moveTo>
                    <a:pt x="0" y="172072"/>
                  </a:moveTo>
                  <a:lnTo>
                    <a:pt x="0" y="0"/>
                  </a:lnTo>
                </a:path>
              </a:pathLst>
            </a:custGeom>
            <a:ln w="5054">
              <a:solidFill>
                <a:srgbClr val="F2F2F2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9" name="object 59" descr=""/>
            <p:cNvSpPr/>
            <p:nvPr/>
          </p:nvSpPr>
          <p:spPr>
            <a:xfrm>
              <a:off x="6387121" y="2767634"/>
              <a:ext cx="0" cy="172085"/>
            </a:xfrm>
            <a:custGeom>
              <a:avLst/>
              <a:gdLst/>
              <a:ahLst/>
              <a:cxnLst/>
              <a:rect l="l" t="t" r="r" b="b"/>
              <a:pathLst>
                <a:path w="0" h="172085">
                  <a:moveTo>
                    <a:pt x="0" y="172072"/>
                  </a:moveTo>
                  <a:lnTo>
                    <a:pt x="0" y="0"/>
                  </a:lnTo>
                </a:path>
              </a:pathLst>
            </a:custGeom>
            <a:ln w="505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0" name="object 60" descr=""/>
            <p:cNvSpPr/>
            <p:nvPr/>
          </p:nvSpPr>
          <p:spPr>
            <a:xfrm>
              <a:off x="908672" y="2939707"/>
              <a:ext cx="38100" cy="172085"/>
            </a:xfrm>
            <a:custGeom>
              <a:avLst/>
              <a:gdLst/>
              <a:ahLst/>
              <a:cxnLst/>
              <a:rect l="l" t="t" r="r" b="b"/>
              <a:pathLst>
                <a:path w="38100" h="172085">
                  <a:moveTo>
                    <a:pt x="37960" y="0"/>
                  </a:moveTo>
                  <a:lnTo>
                    <a:pt x="0" y="0"/>
                  </a:lnTo>
                  <a:lnTo>
                    <a:pt x="0" y="172072"/>
                  </a:lnTo>
                  <a:lnTo>
                    <a:pt x="37960" y="172072"/>
                  </a:lnTo>
                  <a:lnTo>
                    <a:pt x="37960" y="0"/>
                  </a:lnTo>
                  <a:close/>
                </a:path>
              </a:pathLst>
            </a:custGeom>
            <a:solidFill>
              <a:srgbClr val="F2F2F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1" name="object 61" descr=""/>
            <p:cNvSpPr/>
            <p:nvPr/>
          </p:nvSpPr>
          <p:spPr>
            <a:xfrm>
              <a:off x="906144" y="2939707"/>
              <a:ext cx="0" cy="172085"/>
            </a:xfrm>
            <a:custGeom>
              <a:avLst/>
              <a:gdLst/>
              <a:ahLst/>
              <a:cxnLst/>
              <a:rect l="l" t="t" r="r" b="b"/>
              <a:pathLst>
                <a:path w="0" h="172085">
                  <a:moveTo>
                    <a:pt x="0" y="172072"/>
                  </a:moveTo>
                  <a:lnTo>
                    <a:pt x="0" y="0"/>
                  </a:lnTo>
                </a:path>
              </a:pathLst>
            </a:custGeom>
            <a:ln w="5054">
              <a:solidFill>
                <a:srgbClr val="F2F2F2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2" name="object 62" descr=""/>
            <p:cNvSpPr/>
            <p:nvPr/>
          </p:nvSpPr>
          <p:spPr>
            <a:xfrm>
              <a:off x="906144" y="2939707"/>
              <a:ext cx="0" cy="172085"/>
            </a:xfrm>
            <a:custGeom>
              <a:avLst/>
              <a:gdLst/>
              <a:ahLst/>
              <a:cxnLst/>
              <a:rect l="l" t="t" r="r" b="b"/>
              <a:pathLst>
                <a:path w="0" h="172085">
                  <a:moveTo>
                    <a:pt x="0" y="172072"/>
                  </a:moveTo>
                  <a:lnTo>
                    <a:pt x="0" y="0"/>
                  </a:lnTo>
                </a:path>
              </a:pathLst>
            </a:custGeom>
            <a:ln w="505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3" name="object 63" descr=""/>
            <p:cNvSpPr/>
            <p:nvPr/>
          </p:nvSpPr>
          <p:spPr>
            <a:xfrm>
              <a:off x="946632" y="2939706"/>
              <a:ext cx="5438140" cy="172085"/>
            </a:xfrm>
            <a:custGeom>
              <a:avLst/>
              <a:gdLst/>
              <a:ahLst/>
              <a:cxnLst/>
              <a:rect l="l" t="t" r="r" b="b"/>
              <a:pathLst>
                <a:path w="5438140" h="172085">
                  <a:moveTo>
                    <a:pt x="5437962" y="0"/>
                  </a:moveTo>
                  <a:lnTo>
                    <a:pt x="5400002" y="0"/>
                  </a:lnTo>
                  <a:lnTo>
                    <a:pt x="0" y="0"/>
                  </a:lnTo>
                  <a:lnTo>
                    <a:pt x="0" y="172072"/>
                  </a:lnTo>
                  <a:lnTo>
                    <a:pt x="5400002" y="172072"/>
                  </a:lnTo>
                  <a:lnTo>
                    <a:pt x="5437962" y="172072"/>
                  </a:lnTo>
                  <a:lnTo>
                    <a:pt x="5437962" y="0"/>
                  </a:lnTo>
                  <a:close/>
                </a:path>
              </a:pathLst>
            </a:custGeom>
            <a:solidFill>
              <a:srgbClr val="F2F2F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4" name="object 64" descr=""/>
            <p:cNvSpPr/>
            <p:nvPr/>
          </p:nvSpPr>
          <p:spPr>
            <a:xfrm>
              <a:off x="6387121" y="2939707"/>
              <a:ext cx="0" cy="172085"/>
            </a:xfrm>
            <a:custGeom>
              <a:avLst/>
              <a:gdLst/>
              <a:ahLst/>
              <a:cxnLst/>
              <a:rect l="l" t="t" r="r" b="b"/>
              <a:pathLst>
                <a:path w="0" h="172085">
                  <a:moveTo>
                    <a:pt x="0" y="172072"/>
                  </a:moveTo>
                  <a:lnTo>
                    <a:pt x="0" y="0"/>
                  </a:lnTo>
                </a:path>
              </a:pathLst>
            </a:custGeom>
            <a:ln w="5054">
              <a:solidFill>
                <a:srgbClr val="F2F2F2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5" name="object 65" descr=""/>
            <p:cNvSpPr/>
            <p:nvPr/>
          </p:nvSpPr>
          <p:spPr>
            <a:xfrm>
              <a:off x="6387121" y="2939707"/>
              <a:ext cx="0" cy="172085"/>
            </a:xfrm>
            <a:custGeom>
              <a:avLst/>
              <a:gdLst/>
              <a:ahLst/>
              <a:cxnLst/>
              <a:rect l="l" t="t" r="r" b="b"/>
              <a:pathLst>
                <a:path w="0" h="172085">
                  <a:moveTo>
                    <a:pt x="0" y="172072"/>
                  </a:moveTo>
                  <a:lnTo>
                    <a:pt x="0" y="0"/>
                  </a:lnTo>
                </a:path>
              </a:pathLst>
            </a:custGeom>
            <a:ln w="505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6" name="object 66" descr=""/>
            <p:cNvSpPr/>
            <p:nvPr/>
          </p:nvSpPr>
          <p:spPr>
            <a:xfrm>
              <a:off x="908672" y="3111779"/>
              <a:ext cx="38100" cy="172085"/>
            </a:xfrm>
            <a:custGeom>
              <a:avLst/>
              <a:gdLst/>
              <a:ahLst/>
              <a:cxnLst/>
              <a:rect l="l" t="t" r="r" b="b"/>
              <a:pathLst>
                <a:path w="38100" h="172085">
                  <a:moveTo>
                    <a:pt x="37960" y="0"/>
                  </a:moveTo>
                  <a:lnTo>
                    <a:pt x="0" y="0"/>
                  </a:lnTo>
                  <a:lnTo>
                    <a:pt x="0" y="172072"/>
                  </a:lnTo>
                  <a:lnTo>
                    <a:pt x="37960" y="172072"/>
                  </a:lnTo>
                  <a:lnTo>
                    <a:pt x="37960" y="0"/>
                  </a:lnTo>
                  <a:close/>
                </a:path>
              </a:pathLst>
            </a:custGeom>
            <a:solidFill>
              <a:srgbClr val="F2F2F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7" name="object 67" descr=""/>
            <p:cNvSpPr/>
            <p:nvPr/>
          </p:nvSpPr>
          <p:spPr>
            <a:xfrm>
              <a:off x="906144" y="3111779"/>
              <a:ext cx="0" cy="172085"/>
            </a:xfrm>
            <a:custGeom>
              <a:avLst/>
              <a:gdLst/>
              <a:ahLst/>
              <a:cxnLst/>
              <a:rect l="l" t="t" r="r" b="b"/>
              <a:pathLst>
                <a:path w="0" h="172085">
                  <a:moveTo>
                    <a:pt x="0" y="172072"/>
                  </a:moveTo>
                  <a:lnTo>
                    <a:pt x="0" y="0"/>
                  </a:lnTo>
                </a:path>
              </a:pathLst>
            </a:custGeom>
            <a:ln w="5054">
              <a:solidFill>
                <a:srgbClr val="F2F2F2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8" name="object 68" descr=""/>
            <p:cNvSpPr/>
            <p:nvPr/>
          </p:nvSpPr>
          <p:spPr>
            <a:xfrm>
              <a:off x="906144" y="3111779"/>
              <a:ext cx="0" cy="172085"/>
            </a:xfrm>
            <a:custGeom>
              <a:avLst/>
              <a:gdLst/>
              <a:ahLst/>
              <a:cxnLst/>
              <a:rect l="l" t="t" r="r" b="b"/>
              <a:pathLst>
                <a:path w="0" h="172085">
                  <a:moveTo>
                    <a:pt x="0" y="172072"/>
                  </a:moveTo>
                  <a:lnTo>
                    <a:pt x="0" y="0"/>
                  </a:lnTo>
                </a:path>
              </a:pathLst>
            </a:custGeom>
            <a:ln w="505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9" name="object 69" descr=""/>
            <p:cNvSpPr/>
            <p:nvPr/>
          </p:nvSpPr>
          <p:spPr>
            <a:xfrm>
              <a:off x="946632" y="3111779"/>
              <a:ext cx="5438140" cy="172085"/>
            </a:xfrm>
            <a:custGeom>
              <a:avLst/>
              <a:gdLst/>
              <a:ahLst/>
              <a:cxnLst/>
              <a:rect l="l" t="t" r="r" b="b"/>
              <a:pathLst>
                <a:path w="5438140" h="172085">
                  <a:moveTo>
                    <a:pt x="5437962" y="0"/>
                  </a:moveTo>
                  <a:lnTo>
                    <a:pt x="5400002" y="0"/>
                  </a:lnTo>
                  <a:lnTo>
                    <a:pt x="0" y="0"/>
                  </a:lnTo>
                  <a:lnTo>
                    <a:pt x="0" y="172072"/>
                  </a:lnTo>
                  <a:lnTo>
                    <a:pt x="5400002" y="172072"/>
                  </a:lnTo>
                  <a:lnTo>
                    <a:pt x="5437962" y="172072"/>
                  </a:lnTo>
                  <a:lnTo>
                    <a:pt x="5437962" y="0"/>
                  </a:lnTo>
                  <a:close/>
                </a:path>
              </a:pathLst>
            </a:custGeom>
            <a:solidFill>
              <a:srgbClr val="F2F2F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0" name="object 70" descr=""/>
            <p:cNvSpPr/>
            <p:nvPr/>
          </p:nvSpPr>
          <p:spPr>
            <a:xfrm>
              <a:off x="6387121" y="3111779"/>
              <a:ext cx="0" cy="172085"/>
            </a:xfrm>
            <a:custGeom>
              <a:avLst/>
              <a:gdLst/>
              <a:ahLst/>
              <a:cxnLst/>
              <a:rect l="l" t="t" r="r" b="b"/>
              <a:pathLst>
                <a:path w="0" h="172085">
                  <a:moveTo>
                    <a:pt x="0" y="172072"/>
                  </a:moveTo>
                  <a:lnTo>
                    <a:pt x="0" y="0"/>
                  </a:lnTo>
                </a:path>
              </a:pathLst>
            </a:custGeom>
            <a:ln w="5054">
              <a:solidFill>
                <a:srgbClr val="F2F2F2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71" name="object 71" descr=""/>
            <p:cNvSpPr/>
            <p:nvPr/>
          </p:nvSpPr>
          <p:spPr>
            <a:xfrm>
              <a:off x="6387121" y="3111779"/>
              <a:ext cx="0" cy="172085"/>
            </a:xfrm>
            <a:custGeom>
              <a:avLst/>
              <a:gdLst/>
              <a:ahLst/>
              <a:cxnLst/>
              <a:rect l="l" t="t" r="r" b="b"/>
              <a:pathLst>
                <a:path w="0" h="172085">
                  <a:moveTo>
                    <a:pt x="0" y="172072"/>
                  </a:moveTo>
                  <a:lnTo>
                    <a:pt x="0" y="0"/>
                  </a:lnTo>
                </a:path>
              </a:pathLst>
            </a:custGeom>
            <a:ln w="505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72" name="object 72" descr=""/>
            <p:cNvSpPr/>
            <p:nvPr/>
          </p:nvSpPr>
          <p:spPr>
            <a:xfrm>
              <a:off x="908672" y="3283864"/>
              <a:ext cx="38100" cy="172085"/>
            </a:xfrm>
            <a:custGeom>
              <a:avLst/>
              <a:gdLst/>
              <a:ahLst/>
              <a:cxnLst/>
              <a:rect l="l" t="t" r="r" b="b"/>
              <a:pathLst>
                <a:path w="38100" h="172085">
                  <a:moveTo>
                    <a:pt x="37960" y="0"/>
                  </a:moveTo>
                  <a:lnTo>
                    <a:pt x="0" y="0"/>
                  </a:lnTo>
                  <a:lnTo>
                    <a:pt x="0" y="172072"/>
                  </a:lnTo>
                  <a:lnTo>
                    <a:pt x="37960" y="172072"/>
                  </a:lnTo>
                  <a:lnTo>
                    <a:pt x="37960" y="0"/>
                  </a:lnTo>
                  <a:close/>
                </a:path>
              </a:pathLst>
            </a:custGeom>
            <a:solidFill>
              <a:srgbClr val="F2F2F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3" name="object 73" descr=""/>
            <p:cNvSpPr/>
            <p:nvPr/>
          </p:nvSpPr>
          <p:spPr>
            <a:xfrm>
              <a:off x="906144" y="3283864"/>
              <a:ext cx="0" cy="172085"/>
            </a:xfrm>
            <a:custGeom>
              <a:avLst/>
              <a:gdLst/>
              <a:ahLst/>
              <a:cxnLst/>
              <a:rect l="l" t="t" r="r" b="b"/>
              <a:pathLst>
                <a:path w="0" h="172085">
                  <a:moveTo>
                    <a:pt x="0" y="172072"/>
                  </a:moveTo>
                  <a:lnTo>
                    <a:pt x="0" y="0"/>
                  </a:lnTo>
                </a:path>
              </a:pathLst>
            </a:custGeom>
            <a:ln w="5054">
              <a:solidFill>
                <a:srgbClr val="F2F2F2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74" name="object 74" descr=""/>
            <p:cNvSpPr/>
            <p:nvPr/>
          </p:nvSpPr>
          <p:spPr>
            <a:xfrm>
              <a:off x="906144" y="3283864"/>
              <a:ext cx="0" cy="172085"/>
            </a:xfrm>
            <a:custGeom>
              <a:avLst/>
              <a:gdLst/>
              <a:ahLst/>
              <a:cxnLst/>
              <a:rect l="l" t="t" r="r" b="b"/>
              <a:pathLst>
                <a:path w="0" h="172085">
                  <a:moveTo>
                    <a:pt x="0" y="172072"/>
                  </a:moveTo>
                  <a:lnTo>
                    <a:pt x="0" y="0"/>
                  </a:lnTo>
                </a:path>
              </a:pathLst>
            </a:custGeom>
            <a:ln w="505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75" name="object 75" descr=""/>
            <p:cNvSpPr/>
            <p:nvPr/>
          </p:nvSpPr>
          <p:spPr>
            <a:xfrm>
              <a:off x="946632" y="3283864"/>
              <a:ext cx="5438140" cy="172085"/>
            </a:xfrm>
            <a:custGeom>
              <a:avLst/>
              <a:gdLst/>
              <a:ahLst/>
              <a:cxnLst/>
              <a:rect l="l" t="t" r="r" b="b"/>
              <a:pathLst>
                <a:path w="5438140" h="172085">
                  <a:moveTo>
                    <a:pt x="5437962" y="0"/>
                  </a:moveTo>
                  <a:lnTo>
                    <a:pt x="5400002" y="0"/>
                  </a:lnTo>
                  <a:lnTo>
                    <a:pt x="0" y="0"/>
                  </a:lnTo>
                  <a:lnTo>
                    <a:pt x="0" y="172072"/>
                  </a:lnTo>
                  <a:lnTo>
                    <a:pt x="5400002" y="172072"/>
                  </a:lnTo>
                  <a:lnTo>
                    <a:pt x="5437962" y="172072"/>
                  </a:lnTo>
                  <a:lnTo>
                    <a:pt x="5437962" y="0"/>
                  </a:lnTo>
                  <a:close/>
                </a:path>
              </a:pathLst>
            </a:custGeom>
            <a:solidFill>
              <a:srgbClr val="F2F2F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6" name="object 76" descr=""/>
            <p:cNvSpPr/>
            <p:nvPr/>
          </p:nvSpPr>
          <p:spPr>
            <a:xfrm>
              <a:off x="6387121" y="3283864"/>
              <a:ext cx="0" cy="172085"/>
            </a:xfrm>
            <a:custGeom>
              <a:avLst/>
              <a:gdLst/>
              <a:ahLst/>
              <a:cxnLst/>
              <a:rect l="l" t="t" r="r" b="b"/>
              <a:pathLst>
                <a:path w="0" h="172085">
                  <a:moveTo>
                    <a:pt x="0" y="172072"/>
                  </a:moveTo>
                  <a:lnTo>
                    <a:pt x="0" y="0"/>
                  </a:lnTo>
                </a:path>
              </a:pathLst>
            </a:custGeom>
            <a:ln w="5054">
              <a:solidFill>
                <a:srgbClr val="F2F2F2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77" name="object 77" descr=""/>
            <p:cNvSpPr/>
            <p:nvPr/>
          </p:nvSpPr>
          <p:spPr>
            <a:xfrm>
              <a:off x="6387121" y="3283864"/>
              <a:ext cx="0" cy="172085"/>
            </a:xfrm>
            <a:custGeom>
              <a:avLst/>
              <a:gdLst/>
              <a:ahLst/>
              <a:cxnLst/>
              <a:rect l="l" t="t" r="r" b="b"/>
              <a:pathLst>
                <a:path w="0" h="172085">
                  <a:moveTo>
                    <a:pt x="0" y="172072"/>
                  </a:moveTo>
                  <a:lnTo>
                    <a:pt x="0" y="0"/>
                  </a:lnTo>
                </a:path>
              </a:pathLst>
            </a:custGeom>
            <a:ln w="505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78" name="object 78" descr=""/>
            <p:cNvSpPr/>
            <p:nvPr/>
          </p:nvSpPr>
          <p:spPr>
            <a:xfrm>
              <a:off x="908672" y="3455936"/>
              <a:ext cx="38100" cy="172085"/>
            </a:xfrm>
            <a:custGeom>
              <a:avLst/>
              <a:gdLst/>
              <a:ahLst/>
              <a:cxnLst/>
              <a:rect l="l" t="t" r="r" b="b"/>
              <a:pathLst>
                <a:path w="38100" h="172085">
                  <a:moveTo>
                    <a:pt x="37960" y="0"/>
                  </a:moveTo>
                  <a:lnTo>
                    <a:pt x="0" y="0"/>
                  </a:lnTo>
                  <a:lnTo>
                    <a:pt x="0" y="172072"/>
                  </a:lnTo>
                  <a:lnTo>
                    <a:pt x="37960" y="172072"/>
                  </a:lnTo>
                  <a:lnTo>
                    <a:pt x="37960" y="0"/>
                  </a:lnTo>
                  <a:close/>
                </a:path>
              </a:pathLst>
            </a:custGeom>
            <a:solidFill>
              <a:srgbClr val="F2F2F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9" name="object 79" descr=""/>
            <p:cNvSpPr/>
            <p:nvPr/>
          </p:nvSpPr>
          <p:spPr>
            <a:xfrm>
              <a:off x="906144" y="3455936"/>
              <a:ext cx="0" cy="172085"/>
            </a:xfrm>
            <a:custGeom>
              <a:avLst/>
              <a:gdLst/>
              <a:ahLst/>
              <a:cxnLst/>
              <a:rect l="l" t="t" r="r" b="b"/>
              <a:pathLst>
                <a:path w="0" h="172085">
                  <a:moveTo>
                    <a:pt x="0" y="172072"/>
                  </a:moveTo>
                  <a:lnTo>
                    <a:pt x="0" y="0"/>
                  </a:lnTo>
                </a:path>
              </a:pathLst>
            </a:custGeom>
            <a:ln w="5054">
              <a:solidFill>
                <a:srgbClr val="F2F2F2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80" name="object 80" descr=""/>
            <p:cNvSpPr/>
            <p:nvPr/>
          </p:nvSpPr>
          <p:spPr>
            <a:xfrm>
              <a:off x="906144" y="3455936"/>
              <a:ext cx="0" cy="172085"/>
            </a:xfrm>
            <a:custGeom>
              <a:avLst/>
              <a:gdLst/>
              <a:ahLst/>
              <a:cxnLst/>
              <a:rect l="l" t="t" r="r" b="b"/>
              <a:pathLst>
                <a:path w="0" h="172085">
                  <a:moveTo>
                    <a:pt x="0" y="172072"/>
                  </a:moveTo>
                  <a:lnTo>
                    <a:pt x="0" y="0"/>
                  </a:lnTo>
                </a:path>
              </a:pathLst>
            </a:custGeom>
            <a:ln w="505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81" name="object 81" descr=""/>
            <p:cNvSpPr/>
            <p:nvPr/>
          </p:nvSpPr>
          <p:spPr>
            <a:xfrm>
              <a:off x="946632" y="3455936"/>
              <a:ext cx="5438140" cy="172085"/>
            </a:xfrm>
            <a:custGeom>
              <a:avLst/>
              <a:gdLst/>
              <a:ahLst/>
              <a:cxnLst/>
              <a:rect l="l" t="t" r="r" b="b"/>
              <a:pathLst>
                <a:path w="5438140" h="172085">
                  <a:moveTo>
                    <a:pt x="5437962" y="0"/>
                  </a:moveTo>
                  <a:lnTo>
                    <a:pt x="5400002" y="0"/>
                  </a:lnTo>
                  <a:lnTo>
                    <a:pt x="0" y="0"/>
                  </a:lnTo>
                  <a:lnTo>
                    <a:pt x="0" y="172072"/>
                  </a:lnTo>
                  <a:lnTo>
                    <a:pt x="5400002" y="172072"/>
                  </a:lnTo>
                  <a:lnTo>
                    <a:pt x="5437962" y="172072"/>
                  </a:lnTo>
                  <a:lnTo>
                    <a:pt x="5437962" y="0"/>
                  </a:lnTo>
                  <a:close/>
                </a:path>
              </a:pathLst>
            </a:custGeom>
            <a:solidFill>
              <a:srgbClr val="F2F2F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82" name="object 82" descr=""/>
            <p:cNvSpPr/>
            <p:nvPr/>
          </p:nvSpPr>
          <p:spPr>
            <a:xfrm>
              <a:off x="6387121" y="3455936"/>
              <a:ext cx="0" cy="172085"/>
            </a:xfrm>
            <a:custGeom>
              <a:avLst/>
              <a:gdLst/>
              <a:ahLst/>
              <a:cxnLst/>
              <a:rect l="l" t="t" r="r" b="b"/>
              <a:pathLst>
                <a:path w="0" h="172085">
                  <a:moveTo>
                    <a:pt x="0" y="172072"/>
                  </a:moveTo>
                  <a:lnTo>
                    <a:pt x="0" y="0"/>
                  </a:lnTo>
                </a:path>
              </a:pathLst>
            </a:custGeom>
            <a:ln w="5054">
              <a:solidFill>
                <a:srgbClr val="F2F2F2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83" name="object 83" descr=""/>
            <p:cNvSpPr/>
            <p:nvPr/>
          </p:nvSpPr>
          <p:spPr>
            <a:xfrm>
              <a:off x="6387121" y="3455936"/>
              <a:ext cx="0" cy="172085"/>
            </a:xfrm>
            <a:custGeom>
              <a:avLst/>
              <a:gdLst/>
              <a:ahLst/>
              <a:cxnLst/>
              <a:rect l="l" t="t" r="r" b="b"/>
              <a:pathLst>
                <a:path w="0" h="172085">
                  <a:moveTo>
                    <a:pt x="0" y="172072"/>
                  </a:moveTo>
                  <a:lnTo>
                    <a:pt x="0" y="0"/>
                  </a:lnTo>
                </a:path>
              </a:pathLst>
            </a:custGeom>
            <a:ln w="505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84" name="object 84" descr=""/>
            <p:cNvSpPr/>
            <p:nvPr/>
          </p:nvSpPr>
          <p:spPr>
            <a:xfrm>
              <a:off x="908672" y="3628009"/>
              <a:ext cx="38100" cy="172085"/>
            </a:xfrm>
            <a:custGeom>
              <a:avLst/>
              <a:gdLst/>
              <a:ahLst/>
              <a:cxnLst/>
              <a:rect l="l" t="t" r="r" b="b"/>
              <a:pathLst>
                <a:path w="38100" h="172085">
                  <a:moveTo>
                    <a:pt x="37960" y="0"/>
                  </a:moveTo>
                  <a:lnTo>
                    <a:pt x="0" y="0"/>
                  </a:lnTo>
                  <a:lnTo>
                    <a:pt x="0" y="172072"/>
                  </a:lnTo>
                  <a:lnTo>
                    <a:pt x="37960" y="172072"/>
                  </a:lnTo>
                  <a:lnTo>
                    <a:pt x="37960" y="0"/>
                  </a:lnTo>
                  <a:close/>
                </a:path>
              </a:pathLst>
            </a:custGeom>
            <a:solidFill>
              <a:srgbClr val="F2F2F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85" name="object 85" descr=""/>
            <p:cNvSpPr/>
            <p:nvPr/>
          </p:nvSpPr>
          <p:spPr>
            <a:xfrm>
              <a:off x="906144" y="3628009"/>
              <a:ext cx="0" cy="172085"/>
            </a:xfrm>
            <a:custGeom>
              <a:avLst/>
              <a:gdLst/>
              <a:ahLst/>
              <a:cxnLst/>
              <a:rect l="l" t="t" r="r" b="b"/>
              <a:pathLst>
                <a:path w="0" h="172085">
                  <a:moveTo>
                    <a:pt x="0" y="172072"/>
                  </a:moveTo>
                  <a:lnTo>
                    <a:pt x="0" y="0"/>
                  </a:lnTo>
                </a:path>
              </a:pathLst>
            </a:custGeom>
            <a:ln w="5054">
              <a:solidFill>
                <a:srgbClr val="F2F2F2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86" name="object 86" descr=""/>
            <p:cNvSpPr/>
            <p:nvPr/>
          </p:nvSpPr>
          <p:spPr>
            <a:xfrm>
              <a:off x="906144" y="3628009"/>
              <a:ext cx="0" cy="172085"/>
            </a:xfrm>
            <a:custGeom>
              <a:avLst/>
              <a:gdLst/>
              <a:ahLst/>
              <a:cxnLst/>
              <a:rect l="l" t="t" r="r" b="b"/>
              <a:pathLst>
                <a:path w="0" h="172085">
                  <a:moveTo>
                    <a:pt x="0" y="172072"/>
                  </a:moveTo>
                  <a:lnTo>
                    <a:pt x="0" y="0"/>
                  </a:lnTo>
                </a:path>
              </a:pathLst>
            </a:custGeom>
            <a:ln w="505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87" name="object 87" descr=""/>
            <p:cNvSpPr/>
            <p:nvPr/>
          </p:nvSpPr>
          <p:spPr>
            <a:xfrm>
              <a:off x="946632" y="3628008"/>
              <a:ext cx="5438140" cy="172085"/>
            </a:xfrm>
            <a:custGeom>
              <a:avLst/>
              <a:gdLst/>
              <a:ahLst/>
              <a:cxnLst/>
              <a:rect l="l" t="t" r="r" b="b"/>
              <a:pathLst>
                <a:path w="5438140" h="172085">
                  <a:moveTo>
                    <a:pt x="5437962" y="0"/>
                  </a:moveTo>
                  <a:lnTo>
                    <a:pt x="5400002" y="0"/>
                  </a:lnTo>
                  <a:lnTo>
                    <a:pt x="0" y="0"/>
                  </a:lnTo>
                  <a:lnTo>
                    <a:pt x="0" y="172072"/>
                  </a:lnTo>
                  <a:lnTo>
                    <a:pt x="5400002" y="172072"/>
                  </a:lnTo>
                  <a:lnTo>
                    <a:pt x="5437962" y="172072"/>
                  </a:lnTo>
                  <a:lnTo>
                    <a:pt x="5437962" y="0"/>
                  </a:lnTo>
                  <a:close/>
                </a:path>
              </a:pathLst>
            </a:custGeom>
            <a:solidFill>
              <a:srgbClr val="F2F2F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88" name="object 88" descr=""/>
            <p:cNvSpPr/>
            <p:nvPr/>
          </p:nvSpPr>
          <p:spPr>
            <a:xfrm>
              <a:off x="6387121" y="3628009"/>
              <a:ext cx="0" cy="172085"/>
            </a:xfrm>
            <a:custGeom>
              <a:avLst/>
              <a:gdLst/>
              <a:ahLst/>
              <a:cxnLst/>
              <a:rect l="l" t="t" r="r" b="b"/>
              <a:pathLst>
                <a:path w="0" h="172085">
                  <a:moveTo>
                    <a:pt x="0" y="172072"/>
                  </a:moveTo>
                  <a:lnTo>
                    <a:pt x="0" y="0"/>
                  </a:lnTo>
                </a:path>
              </a:pathLst>
            </a:custGeom>
            <a:ln w="5054">
              <a:solidFill>
                <a:srgbClr val="F2F2F2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89" name="object 89" descr=""/>
            <p:cNvSpPr/>
            <p:nvPr/>
          </p:nvSpPr>
          <p:spPr>
            <a:xfrm>
              <a:off x="6387121" y="3628009"/>
              <a:ext cx="0" cy="172085"/>
            </a:xfrm>
            <a:custGeom>
              <a:avLst/>
              <a:gdLst/>
              <a:ahLst/>
              <a:cxnLst/>
              <a:rect l="l" t="t" r="r" b="b"/>
              <a:pathLst>
                <a:path w="0" h="172085">
                  <a:moveTo>
                    <a:pt x="0" y="172072"/>
                  </a:moveTo>
                  <a:lnTo>
                    <a:pt x="0" y="0"/>
                  </a:lnTo>
                </a:path>
              </a:pathLst>
            </a:custGeom>
            <a:ln w="505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90" name="object 90" descr=""/>
            <p:cNvSpPr/>
            <p:nvPr/>
          </p:nvSpPr>
          <p:spPr>
            <a:xfrm>
              <a:off x="908672" y="3800081"/>
              <a:ext cx="38100" cy="172085"/>
            </a:xfrm>
            <a:custGeom>
              <a:avLst/>
              <a:gdLst/>
              <a:ahLst/>
              <a:cxnLst/>
              <a:rect l="l" t="t" r="r" b="b"/>
              <a:pathLst>
                <a:path w="38100" h="172085">
                  <a:moveTo>
                    <a:pt x="37960" y="0"/>
                  </a:moveTo>
                  <a:lnTo>
                    <a:pt x="0" y="0"/>
                  </a:lnTo>
                  <a:lnTo>
                    <a:pt x="0" y="172072"/>
                  </a:lnTo>
                  <a:lnTo>
                    <a:pt x="37960" y="172072"/>
                  </a:lnTo>
                  <a:lnTo>
                    <a:pt x="37960" y="0"/>
                  </a:lnTo>
                  <a:close/>
                </a:path>
              </a:pathLst>
            </a:custGeom>
            <a:solidFill>
              <a:srgbClr val="F2F2F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91" name="object 91" descr=""/>
            <p:cNvSpPr/>
            <p:nvPr/>
          </p:nvSpPr>
          <p:spPr>
            <a:xfrm>
              <a:off x="906144" y="3800081"/>
              <a:ext cx="0" cy="172085"/>
            </a:xfrm>
            <a:custGeom>
              <a:avLst/>
              <a:gdLst/>
              <a:ahLst/>
              <a:cxnLst/>
              <a:rect l="l" t="t" r="r" b="b"/>
              <a:pathLst>
                <a:path w="0" h="172085">
                  <a:moveTo>
                    <a:pt x="0" y="172072"/>
                  </a:moveTo>
                  <a:lnTo>
                    <a:pt x="0" y="0"/>
                  </a:lnTo>
                </a:path>
              </a:pathLst>
            </a:custGeom>
            <a:ln w="5054">
              <a:solidFill>
                <a:srgbClr val="F2F2F2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92" name="object 92" descr=""/>
            <p:cNvSpPr/>
            <p:nvPr/>
          </p:nvSpPr>
          <p:spPr>
            <a:xfrm>
              <a:off x="906144" y="3800081"/>
              <a:ext cx="0" cy="172085"/>
            </a:xfrm>
            <a:custGeom>
              <a:avLst/>
              <a:gdLst/>
              <a:ahLst/>
              <a:cxnLst/>
              <a:rect l="l" t="t" r="r" b="b"/>
              <a:pathLst>
                <a:path w="0" h="172085">
                  <a:moveTo>
                    <a:pt x="0" y="172072"/>
                  </a:moveTo>
                  <a:lnTo>
                    <a:pt x="0" y="0"/>
                  </a:lnTo>
                </a:path>
              </a:pathLst>
            </a:custGeom>
            <a:ln w="505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93" name="object 93" descr=""/>
            <p:cNvSpPr/>
            <p:nvPr/>
          </p:nvSpPr>
          <p:spPr>
            <a:xfrm>
              <a:off x="946632" y="3800081"/>
              <a:ext cx="5438140" cy="172085"/>
            </a:xfrm>
            <a:custGeom>
              <a:avLst/>
              <a:gdLst/>
              <a:ahLst/>
              <a:cxnLst/>
              <a:rect l="l" t="t" r="r" b="b"/>
              <a:pathLst>
                <a:path w="5438140" h="172085">
                  <a:moveTo>
                    <a:pt x="5437962" y="0"/>
                  </a:moveTo>
                  <a:lnTo>
                    <a:pt x="5400002" y="0"/>
                  </a:lnTo>
                  <a:lnTo>
                    <a:pt x="0" y="0"/>
                  </a:lnTo>
                  <a:lnTo>
                    <a:pt x="0" y="172072"/>
                  </a:lnTo>
                  <a:lnTo>
                    <a:pt x="5400002" y="172072"/>
                  </a:lnTo>
                  <a:lnTo>
                    <a:pt x="5437962" y="172072"/>
                  </a:lnTo>
                  <a:lnTo>
                    <a:pt x="5437962" y="0"/>
                  </a:lnTo>
                  <a:close/>
                </a:path>
              </a:pathLst>
            </a:custGeom>
            <a:solidFill>
              <a:srgbClr val="F2F2F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94" name="object 94" descr=""/>
            <p:cNvSpPr/>
            <p:nvPr/>
          </p:nvSpPr>
          <p:spPr>
            <a:xfrm>
              <a:off x="6387121" y="3800081"/>
              <a:ext cx="0" cy="172085"/>
            </a:xfrm>
            <a:custGeom>
              <a:avLst/>
              <a:gdLst/>
              <a:ahLst/>
              <a:cxnLst/>
              <a:rect l="l" t="t" r="r" b="b"/>
              <a:pathLst>
                <a:path w="0" h="172085">
                  <a:moveTo>
                    <a:pt x="0" y="172072"/>
                  </a:moveTo>
                  <a:lnTo>
                    <a:pt x="0" y="0"/>
                  </a:lnTo>
                </a:path>
              </a:pathLst>
            </a:custGeom>
            <a:ln w="5054">
              <a:solidFill>
                <a:srgbClr val="F2F2F2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95" name="object 95" descr=""/>
            <p:cNvSpPr/>
            <p:nvPr/>
          </p:nvSpPr>
          <p:spPr>
            <a:xfrm>
              <a:off x="6387121" y="3800081"/>
              <a:ext cx="0" cy="172085"/>
            </a:xfrm>
            <a:custGeom>
              <a:avLst/>
              <a:gdLst/>
              <a:ahLst/>
              <a:cxnLst/>
              <a:rect l="l" t="t" r="r" b="b"/>
              <a:pathLst>
                <a:path w="0" h="172085">
                  <a:moveTo>
                    <a:pt x="0" y="172072"/>
                  </a:moveTo>
                  <a:lnTo>
                    <a:pt x="0" y="0"/>
                  </a:lnTo>
                </a:path>
              </a:pathLst>
            </a:custGeom>
            <a:ln w="505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96" name="object 96" descr=""/>
            <p:cNvSpPr/>
            <p:nvPr/>
          </p:nvSpPr>
          <p:spPr>
            <a:xfrm>
              <a:off x="908672" y="3972153"/>
              <a:ext cx="38100" cy="172085"/>
            </a:xfrm>
            <a:custGeom>
              <a:avLst/>
              <a:gdLst/>
              <a:ahLst/>
              <a:cxnLst/>
              <a:rect l="l" t="t" r="r" b="b"/>
              <a:pathLst>
                <a:path w="38100" h="172085">
                  <a:moveTo>
                    <a:pt x="37960" y="0"/>
                  </a:moveTo>
                  <a:lnTo>
                    <a:pt x="0" y="0"/>
                  </a:lnTo>
                  <a:lnTo>
                    <a:pt x="0" y="172072"/>
                  </a:lnTo>
                  <a:lnTo>
                    <a:pt x="37960" y="172072"/>
                  </a:lnTo>
                  <a:lnTo>
                    <a:pt x="37960" y="0"/>
                  </a:lnTo>
                  <a:close/>
                </a:path>
              </a:pathLst>
            </a:custGeom>
            <a:solidFill>
              <a:srgbClr val="F2F2F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97" name="object 97" descr=""/>
            <p:cNvSpPr/>
            <p:nvPr/>
          </p:nvSpPr>
          <p:spPr>
            <a:xfrm>
              <a:off x="906144" y="3972153"/>
              <a:ext cx="0" cy="172085"/>
            </a:xfrm>
            <a:custGeom>
              <a:avLst/>
              <a:gdLst/>
              <a:ahLst/>
              <a:cxnLst/>
              <a:rect l="l" t="t" r="r" b="b"/>
              <a:pathLst>
                <a:path w="0" h="172085">
                  <a:moveTo>
                    <a:pt x="0" y="172072"/>
                  </a:moveTo>
                  <a:lnTo>
                    <a:pt x="0" y="0"/>
                  </a:lnTo>
                </a:path>
              </a:pathLst>
            </a:custGeom>
            <a:ln w="5054">
              <a:solidFill>
                <a:srgbClr val="F2F2F2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98" name="object 98" descr=""/>
            <p:cNvSpPr/>
            <p:nvPr/>
          </p:nvSpPr>
          <p:spPr>
            <a:xfrm>
              <a:off x="906144" y="3972153"/>
              <a:ext cx="0" cy="172085"/>
            </a:xfrm>
            <a:custGeom>
              <a:avLst/>
              <a:gdLst/>
              <a:ahLst/>
              <a:cxnLst/>
              <a:rect l="l" t="t" r="r" b="b"/>
              <a:pathLst>
                <a:path w="0" h="172085">
                  <a:moveTo>
                    <a:pt x="0" y="172072"/>
                  </a:moveTo>
                  <a:lnTo>
                    <a:pt x="0" y="0"/>
                  </a:lnTo>
                </a:path>
              </a:pathLst>
            </a:custGeom>
            <a:ln w="505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99" name="object 99" descr=""/>
            <p:cNvSpPr/>
            <p:nvPr/>
          </p:nvSpPr>
          <p:spPr>
            <a:xfrm>
              <a:off x="946632" y="3972153"/>
              <a:ext cx="5438140" cy="172085"/>
            </a:xfrm>
            <a:custGeom>
              <a:avLst/>
              <a:gdLst/>
              <a:ahLst/>
              <a:cxnLst/>
              <a:rect l="l" t="t" r="r" b="b"/>
              <a:pathLst>
                <a:path w="5438140" h="172085">
                  <a:moveTo>
                    <a:pt x="5437962" y="0"/>
                  </a:moveTo>
                  <a:lnTo>
                    <a:pt x="5400002" y="0"/>
                  </a:lnTo>
                  <a:lnTo>
                    <a:pt x="0" y="0"/>
                  </a:lnTo>
                  <a:lnTo>
                    <a:pt x="0" y="172072"/>
                  </a:lnTo>
                  <a:lnTo>
                    <a:pt x="5400002" y="172072"/>
                  </a:lnTo>
                  <a:lnTo>
                    <a:pt x="5437962" y="172072"/>
                  </a:lnTo>
                  <a:lnTo>
                    <a:pt x="5437962" y="0"/>
                  </a:lnTo>
                  <a:close/>
                </a:path>
              </a:pathLst>
            </a:custGeom>
            <a:solidFill>
              <a:srgbClr val="F2F2F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00" name="object 100" descr=""/>
            <p:cNvSpPr/>
            <p:nvPr/>
          </p:nvSpPr>
          <p:spPr>
            <a:xfrm>
              <a:off x="6387121" y="3972153"/>
              <a:ext cx="0" cy="172085"/>
            </a:xfrm>
            <a:custGeom>
              <a:avLst/>
              <a:gdLst/>
              <a:ahLst/>
              <a:cxnLst/>
              <a:rect l="l" t="t" r="r" b="b"/>
              <a:pathLst>
                <a:path w="0" h="172085">
                  <a:moveTo>
                    <a:pt x="0" y="172072"/>
                  </a:moveTo>
                  <a:lnTo>
                    <a:pt x="0" y="0"/>
                  </a:lnTo>
                </a:path>
              </a:pathLst>
            </a:custGeom>
            <a:ln w="5054">
              <a:solidFill>
                <a:srgbClr val="F2F2F2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01" name="object 101" descr=""/>
            <p:cNvSpPr/>
            <p:nvPr/>
          </p:nvSpPr>
          <p:spPr>
            <a:xfrm>
              <a:off x="6387121" y="3972153"/>
              <a:ext cx="0" cy="172085"/>
            </a:xfrm>
            <a:custGeom>
              <a:avLst/>
              <a:gdLst/>
              <a:ahLst/>
              <a:cxnLst/>
              <a:rect l="l" t="t" r="r" b="b"/>
              <a:pathLst>
                <a:path w="0" h="172085">
                  <a:moveTo>
                    <a:pt x="0" y="172072"/>
                  </a:moveTo>
                  <a:lnTo>
                    <a:pt x="0" y="0"/>
                  </a:lnTo>
                </a:path>
              </a:pathLst>
            </a:custGeom>
            <a:ln w="505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02" name="object 102" descr=""/>
            <p:cNvSpPr/>
            <p:nvPr/>
          </p:nvSpPr>
          <p:spPr>
            <a:xfrm>
              <a:off x="908672" y="4144226"/>
              <a:ext cx="38100" cy="172085"/>
            </a:xfrm>
            <a:custGeom>
              <a:avLst/>
              <a:gdLst/>
              <a:ahLst/>
              <a:cxnLst/>
              <a:rect l="l" t="t" r="r" b="b"/>
              <a:pathLst>
                <a:path w="38100" h="172085">
                  <a:moveTo>
                    <a:pt x="37960" y="0"/>
                  </a:moveTo>
                  <a:lnTo>
                    <a:pt x="0" y="0"/>
                  </a:lnTo>
                  <a:lnTo>
                    <a:pt x="0" y="172072"/>
                  </a:lnTo>
                  <a:lnTo>
                    <a:pt x="37960" y="172072"/>
                  </a:lnTo>
                  <a:lnTo>
                    <a:pt x="37960" y="0"/>
                  </a:lnTo>
                  <a:close/>
                </a:path>
              </a:pathLst>
            </a:custGeom>
            <a:solidFill>
              <a:srgbClr val="F2F2F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03" name="object 103" descr=""/>
            <p:cNvSpPr/>
            <p:nvPr/>
          </p:nvSpPr>
          <p:spPr>
            <a:xfrm>
              <a:off x="906144" y="4144226"/>
              <a:ext cx="0" cy="172085"/>
            </a:xfrm>
            <a:custGeom>
              <a:avLst/>
              <a:gdLst/>
              <a:ahLst/>
              <a:cxnLst/>
              <a:rect l="l" t="t" r="r" b="b"/>
              <a:pathLst>
                <a:path w="0" h="172085">
                  <a:moveTo>
                    <a:pt x="0" y="172072"/>
                  </a:moveTo>
                  <a:lnTo>
                    <a:pt x="0" y="0"/>
                  </a:lnTo>
                </a:path>
              </a:pathLst>
            </a:custGeom>
            <a:ln w="5054">
              <a:solidFill>
                <a:srgbClr val="F2F2F2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04" name="object 104" descr=""/>
            <p:cNvSpPr/>
            <p:nvPr/>
          </p:nvSpPr>
          <p:spPr>
            <a:xfrm>
              <a:off x="906144" y="4144226"/>
              <a:ext cx="0" cy="172085"/>
            </a:xfrm>
            <a:custGeom>
              <a:avLst/>
              <a:gdLst/>
              <a:ahLst/>
              <a:cxnLst/>
              <a:rect l="l" t="t" r="r" b="b"/>
              <a:pathLst>
                <a:path w="0" h="172085">
                  <a:moveTo>
                    <a:pt x="0" y="172072"/>
                  </a:moveTo>
                  <a:lnTo>
                    <a:pt x="0" y="0"/>
                  </a:lnTo>
                </a:path>
              </a:pathLst>
            </a:custGeom>
            <a:ln w="505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05" name="object 105" descr=""/>
            <p:cNvSpPr/>
            <p:nvPr/>
          </p:nvSpPr>
          <p:spPr>
            <a:xfrm>
              <a:off x="946632" y="4144225"/>
              <a:ext cx="5438140" cy="172085"/>
            </a:xfrm>
            <a:custGeom>
              <a:avLst/>
              <a:gdLst/>
              <a:ahLst/>
              <a:cxnLst/>
              <a:rect l="l" t="t" r="r" b="b"/>
              <a:pathLst>
                <a:path w="5438140" h="172085">
                  <a:moveTo>
                    <a:pt x="5437962" y="0"/>
                  </a:moveTo>
                  <a:lnTo>
                    <a:pt x="5400002" y="0"/>
                  </a:lnTo>
                  <a:lnTo>
                    <a:pt x="0" y="0"/>
                  </a:lnTo>
                  <a:lnTo>
                    <a:pt x="0" y="172072"/>
                  </a:lnTo>
                  <a:lnTo>
                    <a:pt x="5400002" y="172072"/>
                  </a:lnTo>
                  <a:lnTo>
                    <a:pt x="5437962" y="172072"/>
                  </a:lnTo>
                  <a:lnTo>
                    <a:pt x="5437962" y="0"/>
                  </a:lnTo>
                  <a:close/>
                </a:path>
              </a:pathLst>
            </a:custGeom>
            <a:solidFill>
              <a:srgbClr val="F2F2F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06" name="object 106" descr=""/>
            <p:cNvSpPr/>
            <p:nvPr/>
          </p:nvSpPr>
          <p:spPr>
            <a:xfrm>
              <a:off x="6387121" y="4144226"/>
              <a:ext cx="0" cy="172085"/>
            </a:xfrm>
            <a:custGeom>
              <a:avLst/>
              <a:gdLst/>
              <a:ahLst/>
              <a:cxnLst/>
              <a:rect l="l" t="t" r="r" b="b"/>
              <a:pathLst>
                <a:path w="0" h="172085">
                  <a:moveTo>
                    <a:pt x="0" y="172072"/>
                  </a:moveTo>
                  <a:lnTo>
                    <a:pt x="0" y="0"/>
                  </a:lnTo>
                </a:path>
              </a:pathLst>
            </a:custGeom>
            <a:ln w="5054">
              <a:solidFill>
                <a:srgbClr val="F2F2F2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07" name="object 107" descr=""/>
            <p:cNvSpPr/>
            <p:nvPr/>
          </p:nvSpPr>
          <p:spPr>
            <a:xfrm>
              <a:off x="6387121" y="4144226"/>
              <a:ext cx="0" cy="172085"/>
            </a:xfrm>
            <a:custGeom>
              <a:avLst/>
              <a:gdLst/>
              <a:ahLst/>
              <a:cxnLst/>
              <a:rect l="l" t="t" r="r" b="b"/>
              <a:pathLst>
                <a:path w="0" h="172085">
                  <a:moveTo>
                    <a:pt x="0" y="172072"/>
                  </a:moveTo>
                  <a:lnTo>
                    <a:pt x="0" y="0"/>
                  </a:lnTo>
                </a:path>
              </a:pathLst>
            </a:custGeom>
            <a:ln w="505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08" name="object 108" descr=""/>
            <p:cNvSpPr/>
            <p:nvPr/>
          </p:nvSpPr>
          <p:spPr>
            <a:xfrm>
              <a:off x="908672" y="4316310"/>
              <a:ext cx="38100" cy="172085"/>
            </a:xfrm>
            <a:custGeom>
              <a:avLst/>
              <a:gdLst/>
              <a:ahLst/>
              <a:cxnLst/>
              <a:rect l="l" t="t" r="r" b="b"/>
              <a:pathLst>
                <a:path w="38100" h="172085">
                  <a:moveTo>
                    <a:pt x="37960" y="0"/>
                  </a:moveTo>
                  <a:lnTo>
                    <a:pt x="0" y="0"/>
                  </a:lnTo>
                  <a:lnTo>
                    <a:pt x="0" y="172072"/>
                  </a:lnTo>
                  <a:lnTo>
                    <a:pt x="37960" y="172072"/>
                  </a:lnTo>
                  <a:lnTo>
                    <a:pt x="37960" y="0"/>
                  </a:lnTo>
                  <a:close/>
                </a:path>
              </a:pathLst>
            </a:custGeom>
            <a:solidFill>
              <a:srgbClr val="F2F2F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09" name="object 109" descr=""/>
            <p:cNvSpPr/>
            <p:nvPr/>
          </p:nvSpPr>
          <p:spPr>
            <a:xfrm>
              <a:off x="906144" y="4316310"/>
              <a:ext cx="0" cy="172085"/>
            </a:xfrm>
            <a:custGeom>
              <a:avLst/>
              <a:gdLst/>
              <a:ahLst/>
              <a:cxnLst/>
              <a:rect l="l" t="t" r="r" b="b"/>
              <a:pathLst>
                <a:path w="0" h="172085">
                  <a:moveTo>
                    <a:pt x="0" y="172072"/>
                  </a:moveTo>
                  <a:lnTo>
                    <a:pt x="0" y="0"/>
                  </a:lnTo>
                </a:path>
              </a:pathLst>
            </a:custGeom>
            <a:ln w="5054">
              <a:solidFill>
                <a:srgbClr val="F2F2F2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10" name="object 110" descr=""/>
            <p:cNvSpPr/>
            <p:nvPr/>
          </p:nvSpPr>
          <p:spPr>
            <a:xfrm>
              <a:off x="906144" y="4316310"/>
              <a:ext cx="0" cy="172085"/>
            </a:xfrm>
            <a:custGeom>
              <a:avLst/>
              <a:gdLst/>
              <a:ahLst/>
              <a:cxnLst/>
              <a:rect l="l" t="t" r="r" b="b"/>
              <a:pathLst>
                <a:path w="0" h="172085">
                  <a:moveTo>
                    <a:pt x="0" y="172072"/>
                  </a:moveTo>
                  <a:lnTo>
                    <a:pt x="0" y="0"/>
                  </a:lnTo>
                </a:path>
              </a:pathLst>
            </a:custGeom>
            <a:ln w="505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11" name="object 111" descr=""/>
            <p:cNvSpPr/>
            <p:nvPr/>
          </p:nvSpPr>
          <p:spPr>
            <a:xfrm>
              <a:off x="946632" y="4316310"/>
              <a:ext cx="5438140" cy="172085"/>
            </a:xfrm>
            <a:custGeom>
              <a:avLst/>
              <a:gdLst/>
              <a:ahLst/>
              <a:cxnLst/>
              <a:rect l="l" t="t" r="r" b="b"/>
              <a:pathLst>
                <a:path w="5438140" h="172085">
                  <a:moveTo>
                    <a:pt x="5437962" y="0"/>
                  </a:moveTo>
                  <a:lnTo>
                    <a:pt x="5400002" y="0"/>
                  </a:lnTo>
                  <a:lnTo>
                    <a:pt x="0" y="0"/>
                  </a:lnTo>
                  <a:lnTo>
                    <a:pt x="0" y="172072"/>
                  </a:lnTo>
                  <a:lnTo>
                    <a:pt x="5400002" y="172072"/>
                  </a:lnTo>
                  <a:lnTo>
                    <a:pt x="5437962" y="172072"/>
                  </a:lnTo>
                  <a:lnTo>
                    <a:pt x="5437962" y="0"/>
                  </a:lnTo>
                  <a:close/>
                </a:path>
              </a:pathLst>
            </a:custGeom>
            <a:solidFill>
              <a:srgbClr val="F2F2F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12" name="object 112" descr=""/>
            <p:cNvSpPr/>
            <p:nvPr/>
          </p:nvSpPr>
          <p:spPr>
            <a:xfrm>
              <a:off x="6387121" y="4316310"/>
              <a:ext cx="0" cy="172085"/>
            </a:xfrm>
            <a:custGeom>
              <a:avLst/>
              <a:gdLst/>
              <a:ahLst/>
              <a:cxnLst/>
              <a:rect l="l" t="t" r="r" b="b"/>
              <a:pathLst>
                <a:path w="0" h="172085">
                  <a:moveTo>
                    <a:pt x="0" y="172072"/>
                  </a:moveTo>
                  <a:lnTo>
                    <a:pt x="0" y="0"/>
                  </a:lnTo>
                </a:path>
              </a:pathLst>
            </a:custGeom>
            <a:ln w="5054">
              <a:solidFill>
                <a:srgbClr val="F2F2F2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13" name="object 113" descr=""/>
            <p:cNvSpPr/>
            <p:nvPr/>
          </p:nvSpPr>
          <p:spPr>
            <a:xfrm>
              <a:off x="6387121" y="4316310"/>
              <a:ext cx="0" cy="172085"/>
            </a:xfrm>
            <a:custGeom>
              <a:avLst/>
              <a:gdLst/>
              <a:ahLst/>
              <a:cxnLst/>
              <a:rect l="l" t="t" r="r" b="b"/>
              <a:pathLst>
                <a:path w="0" h="172085">
                  <a:moveTo>
                    <a:pt x="0" y="172072"/>
                  </a:moveTo>
                  <a:lnTo>
                    <a:pt x="0" y="0"/>
                  </a:lnTo>
                </a:path>
              </a:pathLst>
            </a:custGeom>
            <a:ln w="505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14" name="object 114" descr=""/>
            <p:cNvSpPr/>
            <p:nvPr/>
          </p:nvSpPr>
          <p:spPr>
            <a:xfrm>
              <a:off x="908672" y="4488383"/>
              <a:ext cx="38100" cy="172085"/>
            </a:xfrm>
            <a:custGeom>
              <a:avLst/>
              <a:gdLst/>
              <a:ahLst/>
              <a:cxnLst/>
              <a:rect l="l" t="t" r="r" b="b"/>
              <a:pathLst>
                <a:path w="38100" h="172085">
                  <a:moveTo>
                    <a:pt x="37960" y="0"/>
                  </a:moveTo>
                  <a:lnTo>
                    <a:pt x="0" y="0"/>
                  </a:lnTo>
                  <a:lnTo>
                    <a:pt x="0" y="172072"/>
                  </a:lnTo>
                  <a:lnTo>
                    <a:pt x="37960" y="172072"/>
                  </a:lnTo>
                  <a:lnTo>
                    <a:pt x="37960" y="0"/>
                  </a:lnTo>
                  <a:close/>
                </a:path>
              </a:pathLst>
            </a:custGeom>
            <a:solidFill>
              <a:srgbClr val="F2F2F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15" name="object 115" descr=""/>
            <p:cNvSpPr/>
            <p:nvPr/>
          </p:nvSpPr>
          <p:spPr>
            <a:xfrm>
              <a:off x="906144" y="4488383"/>
              <a:ext cx="0" cy="172085"/>
            </a:xfrm>
            <a:custGeom>
              <a:avLst/>
              <a:gdLst/>
              <a:ahLst/>
              <a:cxnLst/>
              <a:rect l="l" t="t" r="r" b="b"/>
              <a:pathLst>
                <a:path w="0" h="172085">
                  <a:moveTo>
                    <a:pt x="0" y="172072"/>
                  </a:moveTo>
                  <a:lnTo>
                    <a:pt x="0" y="0"/>
                  </a:lnTo>
                </a:path>
              </a:pathLst>
            </a:custGeom>
            <a:ln w="5054">
              <a:solidFill>
                <a:srgbClr val="F2F2F2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16" name="object 116" descr=""/>
            <p:cNvSpPr/>
            <p:nvPr/>
          </p:nvSpPr>
          <p:spPr>
            <a:xfrm>
              <a:off x="906144" y="4488383"/>
              <a:ext cx="0" cy="172085"/>
            </a:xfrm>
            <a:custGeom>
              <a:avLst/>
              <a:gdLst/>
              <a:ahLst/>
              <a:cxnLst/>
              <a:rect l="l" t="t" r="r" b="b"/>
              <a:pathLst>
                <a:path w="0" h="172085">
                  <a:moveTo>
                    <a:pt x="0" y="172072"/>
                  </a:moveTo>
                  <a:lnTo>
                    <a:pt x="0" y="0"/>
                  </a:lnTo>
                </a:path>
              </a:pathLst>
            </a:custGeom>
            <a:ln w="505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17" name="object 117" descr=""/>
            <p:cNvSpPr/>
            <p:nvPr/>
          </p:nvSpPr>
          <p:spPr>
            <a:xfrm>
              <a:off x="946632" y="4488383"/>
              <a:ext cx="5438140" cy="172085"/>
            </a:xfrm>
            <a:custGeom>
              <a:avLst/>
              <a:gdLst/>
              <a:ahLst/>
              <a:cxnLst/>
              <a:rect l="l" t="t" r="r" b="b"/>
              <a:pathLst>
                <a:path w="5438140" h="172085">
                  <a:moveTo>
                    <a:pt x="5437962" y="0"/>
                  </a:moveTo>
                  <a:lnTo>
                    <a:pt x="5400002" y="0"/>
                  </a:lnTo>
                  <a:lnTo>
                    <a:pt x="0" y="0"/>
                  </a:lnTo>
                  <a:lnTo>
                    <a:pt x="0" y="172072"/>
                  </a:lnTo>
                  <a:lnTo>
                    <a:pt x="5400002" y="172072"/>
                  </a:lnTo>
                  <a:lnTo>
                    <a:pt x="5437962" y="172072"/>
                  </a:lnTo>
                  <a:lnTo>
                    <a:pt x="5437962" y="0"/>
                  </a:lnTo>
                  <a:close/>
                </a:path>
              </a:pathLst>
            </a:custGeom>
            <a:solidFill>
              <a:srgbClr val="F2F2F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18" name="object 118" descr=""/>
            <p:cNvSpPr/>
            <p:nvPr/>
          </p:nvSpPr>
          <p:spPr>
            <a:xfrm>
              <a:off x="6387121" y="4488383"/>
              <a:ext cx="0" cy="172085"/>
            </a:xfrm>
            <a:custGeom>
              <a:avLst/>
              <a:gdLst/>
              <a:ahLst/>
              <a:cxnLst/>
              <a:rect l="l" t="t" r="r" b="b"/>
              <a:pathLst>
                <a:path w="0" h="172085">
                  <a:moveTo>
                    <a:pt x="0" y="172072"/>
                  </a:moveTo>
                  <a:lnTo>
                    <a:pt x="0" y="0"/>
                  </a:lnTo>
                </a:path>
              </a:pathLst>
            </a:custGeom>
            <a:ln w="5054">
              <a:solidFill>
                <a:srgbClr val="F2F2F2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19" name="object 119" descr=""/>
            <p:cNvSpPr/>
            <p:nvPr/>
          </p:nvSpPr>
          <p:spPr>
            <a:xfrm>
              <a:off x="6387121" y="4488383"/>
              <a:ext cx="0" cy="172085"/>
            </a:xfrm>
            <a:custGeom>
              <a:avLst/>
              <a:gdLst/>
              <a:ahLst/>
              <a:cxnLst/>
              <a:rect l="l" t="t" r="r" b="b"/>
              <a:pathLst>
                <a:path w="0" h="172085">
                  <a:moveTo>
                    <a:pt x="0" y="172072"/>
                  </a:moveTo>
                  <a:lnTo>
                    <a:pt x="0" y="0"/>
                  </a:lnTo>
                </a:path>
              </a:pathLst>
            </a:custGeom>
            <a:ln w="505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20" name="object 120" descr=""/>
            <p:cNvSpPr/>
            <p:nvPr/>
          </p:nvSpPr>
          <p:spPr>
            <a:xfrm>
              <a:off x="908672" y="4660455"/>
              <a:ext cx="38100" cy="172085"/>
            </a:xfrm>
            <a:custGeom>
              <a:avLst/>
              <a:gdLst/>
              <a:ahLst/>
              <a:cxnLst/>
              <a:rect l="l" t="t" r="r" b="b"/>
              <a:pathLst>
                <a:path w="38100" h="172085">
                  <a:moveTo>
                    <a:pt x="37960" y="0"/>
                  </a:moveTo>
                  <a:lnTo>
                    <a:pt x="0" y="0"/>
                  </a:lnTo>
                  <a:lnTo>
                    <a:pt x="0" y="172072"/>
                  </a:lnTo>
                  <a:lnTo>
                    <a:pt x="37960" y="172072"/>
                  </a:lnTo>
                  <a:lnTo>
                    <a:pt x="37960" y="0"/>
                  </a:lnTo>
                  <a:close/>
                </a:path>
              </a:pathLst>
            </a:custGeom>
            <a:solidFill>
              <a:srgbClr val="F2F2F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21" name="object 121" descr=""/>
            <p:cNvSpPr/>
            <p:nvPr/>
          </p:nvSpPr>
          <p:spPr>
            <a:xfrm>
              <a:off x="906144" y="4660455"/>
              <a:ext cx="0" cy="172085"/>
            </a:xfrm>
            <a:custGeom>
              <a:avLst/>
              <a:gdLst/>
              <a:ahLst/>
              <a:cxnLst/>
              <a:rect l="l" t="t" r="r" b="b"/>
              <a:pathLst>
                <a:path w="0" h="172085">
                  <a:moveTo>
                    <a:pt x="0" y="172072"/>
                  </a:moveTo>
                  <a:lnTo>
                    <a:pt x="0" y="0"/>
                  </a:lnTo>
                </a:path>
              </a:pathLst>
            </a:custGeom>
            <a:ln w="5054">
              <a:solidFill>
                <a:srgbClr val="F2F2F2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22" name="object 122" descr=""/>
            <p:cNvSpPr/>
            <p:nvPr/>
          </p:nvSpPr>
          <p:spPr>
            <a:xfrm>
              <a:off x="906144" y="4660455"/>
              <a:ext cx="0" cy="172085"/>
            </a:xfrm>
            <a:custGeom>
              <a:avLst/>
              <a:gdLst/>
              <a:ahLst/>
              <a:cxnLst/>
              <a:rect l="l" t="t" r="r" b="b"/>
              <a:pathLst>
                <a:path w="0" h="172085">
                  <a:moveTo>
                    <a:pt x="0" y="172072"/>
                  </a:moveTo>
                  <a:lnTo>
                    <a:pt x="0" y="0"/>
                  </a:lnTo>
                </a:path>
              </a:pathLst>
            </a:custGeom>
            <a:ln w="505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23" name="object 123" descr=""/>
            <p:cNvSpPr/>
            <p:nvPr/>
          </p:nvSpPr>
          <p:spPr>
            <a:xfrm>
              <a:off x="946632" y="4660455"/>
              <a:ext cx="5438140" cy="172085"/>
            </a:xfrm>
            <a:custGeom>
              <a:avLst/>
              <a:gdLst/>
              <a:ahLst/>
              <a:cxnLst/>
              <a:rect l="l" t="t" r="r" b="b"/>
              <a:pathLst>
                <a:path w="5438140" h="172085">
                  <a:moveTo>
                    <a:pt x="5437962" y="0"/>
                  </a:moveTo>
                  <a:lnTo>
                    <a:pt x="5400002" y="0"/>
                  </a:lnTo>
                  <a:lnTo>
                    <a:pt x="0" y="0"/>
                  </a:lnTo>
                  <a:lnTo>
                    <a:pt x="0" y="172072"/>
                  </a:lnTo>
                  <a:lnTo>
                    <a:pt x="5400002" y="172072"/>
                  </a:lnTo>
                  <a:lnTo>
                    <a:pt x="5437962" y="172072"/>
                  </a:lnTo>
                  <a:lnTo>
                    <a:pt x="5437962" y="0"/>
                  </a:lnTo>
                  <a:close/>
                </a:path>
              </a:pathLst>
            </a:custGeom>
            <a:solidFill>
              <a:srgbClr val="F2F2F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24" name="object 124" descr=""/>
            <p:cNvSpPr/>
            <p:nvPr/>
          </p:nvSpPr>
          <p:spPr>
            <a:xfrm>
              <a:off x="6387121" y="4660455"/>
              <a:ext cx="0" cy="172085"/>
            </a:xfrm>
            <a:custGeom>
              <a:avLst/>
              <a:gdLst/>
              <a:ahLst/>
              <a:cxnLst/>
              <a:rect l="l" t="t" r="r" b="b"/>
              <a:pathLst>
                <a:path w="0" h="172085">
                  <a:moveTo>
                    <a:pt x="0" y="172072"/>
                  </a:moveTo>
                  <a:lnTo>
                    <a:pt x="0" y="0"/>
                  </a:lnTo>
                </a:path>
              </a:pathLst>
            </a:custGeom>
            <a:ln w="5054">
              <a:solidFill>
                <a:srgbClr val="F2F2F2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25" name="object 125" descr=""/>
            <p:cNvSpPr/>
            <p:nvPr/>
          </p:nvSpPr>
          <p:spPr>
            <a:xfrm>
              <a:off x="6387121" y="4660455"/>
              <a:ext cx="0" cy="172085"/>
            </a:xfrm>
            <a:custGeom>
              <a:avLst/>
              <a:gdLst/>
              <a:ahLst/>
              <a:cxnLst/>
              <a:rect l="l" t="t" r="r" b="b"/>
              <a:pathLst>
                <a:path w="0" h="172085">
                  <a:moveTo>
                    <a:pt x="0" y="172072"/>
                  </a:moveTo>
                  <a:lnTo>
                    <a:pt x="0" y="0"/>
                  </a:lnTo>
                </a:path>
              </a:pathLst>
            </a:custGeom>
            <a:ln w="505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26" name="object 126" descr=""/>
          <p:cNvSpPr txBox="1"/>
          <p:nvPr/>
        </p:nvSpPr>
        <p:spPr>
          <a:xfrm>
            <a:off x="1786229" y="4457584"/>
            <a:ext cx="4062729" cy="363855"/>
          </a:xfrm>
          <a:prstGeom prst="rect">
            <a:avLst/>
          </a:prstGeom>
        </p:spPr>
        <p:txBody>
          <a:bodyPr wrap="square" lIns="0" tIns="6985" rIns="0" bIns="0" rtlCol="0" vert="horz">
            <a:spAutoFit/>
          </a:bodyPr>
          <a:lstStyle/>
          <a:p>
            <a:pPr marL="4445" marR="5080" indent="-5080">
              <a:lnSpc>
                <a:spcPct val="102600"/>
              </a:lnSpc>
              <a:spcBef>
                <a:spcPts val="55"/>
              </a:spcBef>
              <a:tabLst>
                <a:tab pos="1750060" algn="l"/>
                <a:tab pos="2248535" algn="l"/>
              </a:tabLst>
            </a:pPr>
            <a:r>
              <a:rPr dirty="0" sz="1100" spc="50">
                <a:solidFill>
                  <a:srgbClr val="FF0000"/>
                </a:solidFill>
                <a:latin typeface="Calibri"/>
                <a:cs typeface="Calibri"/>
              </a:rPr>
              <a:t>Name=%s,</a:t>
            </a:r>
            <a:r>
              <a:rPr dirty="0" sz="1100" spc="49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1100" spc="80">
                <a:solidFill>
                  <a:srgbClr val="FF0000"/>
                </a:solidFill>
                <a:latin typeface="Calibri"/>
                <a:cs typeface="Calibri"/>
              </a:rPr>
              <a:t>Age=%d,</a:t>
            </a:r>
            <a:r>
              <a:rPr dirty="0" sz="1100" spc="495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1100">
                <a:solidFill>
                  <a:srgbClr val="FF0000"/>
                </a:solidFill>
                <a:latin typeface="Calibri"/>
                <a:cs typeface="Calibri"/>
              </a:rPr>
              <a:t>own</a:t>
            </a:r>
            <a:r>
              <a:rPr dirty="0" sz="1100" spc="135">
                <a:solidFill>
                  <a:srgbClr val="FF0000"/>
                </a:solidFill>
                <a:latin typeface="Calibri"/>
                <a:cs typeface="Calibri"/>
              </a:rPr>
              <a:t>  </a:t>
            </a:r>
            <a:r>
              <a:rPr dirty="0" sz="1100" spc="150">
                <a:solidFill>
                  <a:srgbClr val="FF0000"/>
                </a:solidFill>
                <a:latin typeface="Calibri"/>
                <a:cs typeface="Calibri"/>
              </a:rPr>
              <a:t>pointer=%x,</a:t>
            </a:r>
            <a:r>
              <a:rPr dirty="0" sz="1100" spc="125">
                <a:solidFill>
                  <a:srgbClr val="FF0000"/>
                </a:solidFill>
                <a:latin typeface="Calibri"/>
                <a:cs typeface="Calibri"/>
              </a:rPr>
              <a:t>  successor=%</a:t>
            </a:r>
            <a:r>
              <a:rPr dirty="0" sz="1100" spc="-15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1100" spc="150">
                <a:solidFill>
                  <a:srgbClr val="FF0000"/>
                </a:solidFill>
                <a:latin typeface="Calibri"/>
                <a:cs typeface="Calibri"/>
              </a:rPr>
              <a:t>x\n"</a:t>
            </a:r>
            <a:r>
              <a:rPr dirty="0" sz="1100" spc="2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1100" spc="-50">
                <a:latin typeface="Calibri"/>
                <a:cs typeface="Calibri"/>
              </a:rPr>
              <a:t>,</a:t>
            </a:r>
            <a:r>
              <a:rPr dirty="0" sz="1100" spc="70">
                <a:latin typeface="Calibri"/>
                <a:cs typeface="Calibri"/>
              </a:rPr>
              <a:t> </a:t>
            </a:r>
            <a:r>
              <a:rPr dirty="0" sz="1100" spc="70">
                <a:solidFill>
                  <a:srgbClr val="007F00"/>
                </a:solidFill>
                <a:latin typeface="Calibri"/>
                <a:cs typeface="Calibri"/>
              </a:rPr>
              <a:t>ptr</a:t>
            </a:r>
            <a:r>
              <a:rPr dirty="0" sz="1100" spc="70">
                <a:latin typeface="Cambria"/>
                <a:cs typeface="Cambria"/>
              </a:rPr>
              <a:t>−</a:t>
            </a:r>
            <a:r>
              <a:rPr dirty="0" sz="1100" spc="70" i="1">
                <a:latin typeface="Calibri"/>
                <a:cs typeface="Calibri"/>
              </a:rPr>
              <a:t>&gt;</a:t>
            </a:r>
            <a:r>
              <a:rPr dirty="0" sz="1100" spc="70">
                <a:solidFill>
                  <a:srgbClr val="007F00"/>
                </a:solidFill>
                <a:latin typeface="Calibri"/>
                <a:cs typeface="Calibri"/>
              </a:rPr>
              <a:t>Name</a:t>
            </a:r>
            <a:r>
              <a:rPr dirty="0" sz="1100" spc="-110">
                <a:solidFill>
                  <a:srgbClr val="007F00"/>
                </a:solidFill>
                <a:latin typeface="Calibri"/>
                <a:cs typeface="Calibri"/>
              </a:rPr>
              <a:t> </a:t>
            </a:r>
            <a:r>
              <a:rPr dirty="0" sz="1100">
                <a:latin typeface="Calibri"/>
                <a:cs typeface="Calibri"/>
              </a:rPr>
              <a:t>,</a:t>
            </a:r>
            <a:r>
              <a:rPr dirty="0" sz="1100" spc="55">
                <a:latin typeface="Calibri"/>
                <a:cs typeface="Calibri"/>
              </a:rPr>
              <a:t> </a:t>
            </a:r>
            <a:r>
              <a:rPr dirty="0" sz="1100" spc="105">
                <a:solidFill>
                  <a:srgbClr val="007F00"/>
                </a:solidFill>
                <a:latin typeface="Calibri"/>
                <a:cs typeface="Calibri"/>
              </a:rPr>
              <a:t>ptr</a:t>
            </a:r>
            <a:r>
              <a:rPr dirty="0" sz="1100" spc="105">
                <a:latin typeface="Cambria"/>
                <a:cs typeface="Cambria"/>
              </a:rPr>
              <a:t>−</a:t>
            </a:r>
            <a:r>
              <a:rPr dirty="0" sz="1100" spc="105" i="1">
                <a:latin typeface="Calibri"/>
                <a:cs typeface="Calibri"/>
              </a:rPr>
              <a:t>&gt;</a:t>
            </a:r>
            <a:r>
              <a:rPr dirty="0" sz="1100" spc="105">
                <a:solidFill>
                  <a:srgbClr val="007F00"/>
                </a:solidFill>
                <a:latin typeface="Calibri"/>
                <a:cs typeface="Calibri"/>
              </a:rPr>
              <a:t>Age</a:t>
            </a:r>
            <a:r>
              <a:rPr dirty="0" sz="1100" spc="-10">
                <a:solidFill>
                  <a:srgbClr val="007F00"/>
                </a:solidFill>
                <a:latin typeface="Calibri"/>
                <a:cs typeface="Calibri"/>
              </a:rPr>
              <a:t> </a:t>
            </a:r>
            <a:r>
              <a:rPr dirty="0" sz="1100" spc="-50">
                <a:latin typeface="Calibri"/>
                <a:cs typeface="Calibri"/>
              </a:rPr>
              <a:t>,</a:t>
            </a:r>
            <a:r>
              <a:rPr dirty="0" sz="1100">
                <a:latin typeface="Calibri"/>
                <a:cs typeface="Calibri"/>
              </a:rPr>
              <a:t>	</a:t>
            </a:r>
            <a:r>
              <a:rPr dirty="0" sz="1100" spc="105">
                <a:solidFill>
                  <a:srgbClr val="007F00"/>
                </a:solidFill>
                <a:latin typeface="Calibri"/>
                <a:cs typeface="Calibri"/>
              </a:rPr>
              <a:t>ptr</a:t>
            </a:r>
            <a:r>
              <a:rPr dirty="0" sz="1100" spc="140">
                <a:solidFill>
                  <a:srgbClr val="007F00"/>
                </a:solidFill>
                <a:latin typeface="Calibri"/>
                <a:cs typeface="Calibri"/>
              </a:rPr>
              <a:t> </a:t>
            </a:r>
            <a:r>
              <a:rPr dirty="0" sz="1100" spc="-50">
                <a:latin typeface="Calibri"/>
                <a:cs typeface="Calibri"/>
              </a:rPr>
              <a:t>,</a:t>
            </a:r>
            <a:r>
              <a:rPr dirty="0" sz="1100">
                <a:latin typeface="Calibri"/>
                <a:cs typeface="Calibri"/>
              </a:rPr>
              <a:t>	</a:t>
            </a:r>
            <a:r>
              <a:rPr dirty="0" sz="1100" spc="135">
                <a:solidFill>
                  <a:srgbClr val="007F00"/>
                </a:solidFill>
                <a:latin typeface="Calibri"/>
                <a:cs typeface="Calibri"/>
              </a:rPr>
              <a:t>ptr</a:t>
            </a:r>
            <a:r>
              <a:rPr dirty="0" sz="1100" spc="135">
                <a:latin typeface="Cambria"/>
                <a:cs typeface="Cambria"/>
              </a:rPr>
              <a:t>−</a:t>
            </a:r>
            <a:r>
              <a:rPr dirty="0" sz="1100" spc="135" i="1">
                <a:latin typeface="Calibri"/>
                <a:cs typeface="Calibri"/>
              </a:rPr>
              <a:t>&gt;</a:t>
            </a:r>
            <a:r>
              <a:rPr dirty="0" sz="1100" spc="135">
                <a:solidFill>
                  <a:srgbClr val="007F00"/>
                </a:solidFill>
                <a:latin typeface="Calibri"/>
                <a:cs typeface="Calibri"/>
              </a:rPr>
              <a:t>p</a:t>
            </a:r>
            <a:r>
              <a:rPr dirty="0" sz="1100" spc="-90">
                <a:solidFill>
                  <a:srgbClr val="007F00"/>
                </a:solidFill>
                <a:latin typeface="Calibri"/>
                <a:cs typeface="Calibri"/>
              </a:rPr>
              <a:t> </a:t>
            </a:r>
            <a:r>
              <a:rPr dirty="0" sz="1100" spc="-40">
                <a:solidFill>
                  <a:srgbClr val="007F00"/>
                </a:solidFill>
                <a:latin typeface="Calibri"/>
                <a:cs typeface="Calibri"/>
              </a:rPr>
              <a:t>o</a:t>
            </a:r>
            <a:r>
              <a:rPr dirty="0" sz="1100" spc="-95">
                <a:solidFill>
                  <a:srgbClr val="007F00"/>
                </a:solidFill>
                <a:latin typeface="Calibri"/>
                <a:cs typeface="Calibri"/>
              </a:rPr>
              <a:t> </a:t>
            </a:r>
            <a:r>
              <a:rPr dirty="0" sz="1100" spc="110">
                <a:solidFill>
                  <a:srgbClr val="007F00"/>
                </a:solidFill>
                <a:latin typeface="Calibri"/>
                <a:cs typeface="Calibri"/>
              </a:rPr>
              <a:t>in</a:t>
            </a:r>
            <a:r>
              <a:rPr dirty="0" sz="1100" spc="-90">
                <a:solidFill>
                  <a:srgbClr val="007F00"/>
                </a:solidFill>
                <a:latin typeface="Calibri"/>
                <a:cs typeface="Calibri"/>
              </a:rPr>
              <a:t> </a:t>
            </a:r>
            <a:r>
              <a:rPr dirty="0" sz="1100" spc="65">
                <a:solidFill>
                  <a:srgbClr val="007F00"/>
                </a:solidFill>
                <a:latin typeface="Calibri"/>
                <a:cs typeface="Calibri"/>
              </a:rPr>
              <a:t>te</a:t>
            </a:r>
            <a:r>
              <a:rPr dirty="0" sz="1100" spc="-85">
                <a:solidFill>
                  <a:srgbClr val="007F00"/>
                </a:solidFill>
                <a:latin typeface="Calibri"/>
                <a:cs typeface="Calibri"/>
              </a:rPr>
              <a:t> </a:t>
            </a:r>
            <a:r>
              <a:rPr dirty="0" sz="1100">
                <a:solidFill>
                  <a:srgbClr val="007F00"/>
                </a:solidFill>
                <a:latin typeface="Calibri"/>
                <a:cs typeface="Calibri"/>
              </a:rPr>
              <a:t>r</a:t>
            </a:r>
            <a:r>
              <a:rPr dirty="0" sz="1100" spc="114">
                <a:solidFill>
                  <a:srgbClr val="007F00"/>
                </a:solidFill>
                <a:latin typeface="Calibri"/>
                <a:cs typeface="Calibri"/>
              </a:rPr>
              <a:t> </a:t>
            </a:r>
            <a:r>
              <a:rPr dirty="0" sz="1100" spc="80">
                <a:latin typeface="Calibri"/>
                <a:cs typeface="Calibri"/>
              </a:rPr>
              <a:t>)</a:t>
            </a:r>
            <a:r>
              <a:rPr dirty="0" sz="1100" spc="-40">
                <a:latin typeface="Calibri"/>
                <a:cs typeface="Calibri"/>
              </a:rPr>
              <a:t> </a:t>
            </a:r>
            <a:r>
              <a:rPr dirty="0" sz="1100" spc="-50">
                <a:latin typeface="Calibri"/>
                <a:cs typeface="Calibri"/>
              </a:rPr>
              <a:t>;</a:t>
            </a:r>
            <a:endParaRPr sz="1100">
              <a:latin typeface="Calibri"/>
              <a:cs typeface="Calibri"/>
            </a:endParaRPr>
          </a:p>
        </p:txBody>
      </p:sp>
      <p:grpSp>
        <p:nvGrpSpPr>
          <p:cNvPr id="127" name="object 127" descr=""/>
          <p:cNvGrpSpPr/>
          <p:nvPr/>
        </p:nvGrpSpPr>
        <p:grpSpPr>
          <a:xfrm>
            <a:off x="903605" y="4829988"/>
            <a:ext cx="5486400" cy="349250"/>
            <a:chOff x="903605" y="4829988"/>
            <a:chExt cx="5486400" cy="349250"/>
          </a:xfrm>
        </p:grpSpPr>
        <p:sp>
          <p:nvSpPr>
            <p:cNvPr id="128" name="object 128" descr=""/>
            <p:cNvSpPr/>
            <p:nvPr/>
          </p:nvSpPr>
          <p:spPr>
            <a:xfrm>
              <a:off x="908672" y="4832528"/>
              <a:ext cx="38100" cy="172085"/>
            </a:xfrm>
            <a:custGeom>
              <a:avLst/>
              <a:gdLst/>
              <a:ahLst/>
              <a:cxnLst/>
              <a:rect l="l" t="t" r="r" b="b"/>
              <a:pathLst>
                <a:path w="38100" h="172085">
                  <a:moveTo>
                    <a:pt x="37960" y="0"/>
                  </a:moveTo>
                  <a:lnTo>
                    <a:pt x="0" y="0"/>
                  </a:lnTo>
                  <a:lnTo>
                    <a:pt x="0" y="172072"/>
                  </a:lnTo>
                  <a:lnTo>
                    <a:pt x="37960" y="172072"/>
                  </a:lnTo>
                  <a:lnTo>
                    <a:pt x="37960" y="0"/>
                  </a:lnTo>
                  <a:close/>
                </a:path>
              </a:pathLst>
            </a:custGeom>
            <a:solidFill>
              <a:srgbClr val="F2F2F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29" name="object 129" descr=""/>
            <p:cNvSpPr/>
            <p:nvPr/>
          </p:nvSpPr>
          <p:spPr>
            <a:xfrm>
              <a:off x="906145" y="4832528"/>
              <a:ext cx="0" cy="172085"/>
            </a:xfrm>
            <a:custGeom>
              <a:avLst/>
              <a:gdLst/>
              <a:ahLst/>
              <a:cxnLst/>
              <a:rect l="l" t="t" r="r" b="b"/>
              <a:pathLst>
                <a:path w="0" h="172085">
                  <a:moveTo>
                    <a:pt x="0" y="172072"/>
                  </a:moveTo>
                  <a:lnTo>
                    <a:pt x="0" y="0"/>
                  </a:lnTo>
                </a:path>
              </a:pathLst>
            </a:custGeom>
            <a:ln w="5054">
              <a:solidFill>
                <a:srgbClr val="F2F2F2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30" name="object 130" descr=""/>
            <p:cNvSpPr/>
            <p:nvPr/>
          </p:nvSpPr>
          <p:spPr>
            <a:xfrm>
              <a:off x="906145" y="4832528"/>
              <a:ext cx="0" cy="172085"/>
            </a:xfrm>
            <a:custGeom>
              <a:avLst/>
              <a:gdLst/>
              <a:ahLst/>
              <a:cxnLst/>
              <a:rect l="l" t="t" r="r" b="b"/>
              <a:pathLst>
                <a:path w="0" h="172085">
                  <a:moveTo>
                    <a:pt x="0" y="172072"/>
                  </a:moveTo>
                  <a:lnTo>
                    <a:pt x="0" y="0"/>
                  </a:lnTo>
                </a:path>
              </a:pathLst>
            </a:custGeom>
            <a:ln w="505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31" name="object 131" descr=""/>
            <p:cNvSpPr/>
            <p:nvPr/>
          </p:nvSpPr>
          <p:spPr>
            <a:xfrm>
              <a:off x="946632" y="4832527"/>
              <a:ext cx="5438140" cy="172085"/>
            </a:xfrm>
            <a:custGeom>
              <a:avLst/>
              <a:gdLst/>
              <a:ahLst/>
              <a:cxnLst/>
              <a:rect l="l" t="t" r="r" b="b"/>
              <a:pathLst>
                <a:path w="5438140" h="172085">
                  <a:moveTo>
                    <a:pt x="5437962" y="0"/>
                  </a:moveTo>
                  <a:lnTo>
                    <a:pt x="5400002" y="0"/>
                  </a:lnTo>
                  <a:lnTo>
                    <a:pt x="0" y="0"/>
                  </a:lnTo>
                  <a:lnTo>
                    <a:pt x="0" y="172072"/>
                  </a:lnTo>
                  <a:lnTo>
                    <a:pt x="5400002" y="172072"/>
                  </a:lnTo>
                  <a:lnTo>
                    <a:pt x="5437962" y="172072"/>
                  </a:lnTo>
                  <a:lnTo>
                    <a:pt x="5437962" y="0"/>
                  </a:lnTo>
                  <a:close/>
                </a:path>
              </a:pathLst>
            </a:custGeom>
            <a:solidFill>
              <a:srgbClr val="F2F2F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32" name="object 132" descr=""/>
            <p:cNvSpPr/>
            <p:nvPr/>
          </p:nvSpPr>
          <p:spPr>
            <a:xfrm>
              <a:off x="6387122" y="4832528"/>
              <a:ext cx="0" cy="172085"/>
            </a:xfrm>
            <a:custGeom>
              <a:avLst/>
              <a:gdLst/>
              <a:ahLst/>
              <a:cxnLst/>
              <a:rect l="l" t="t" r="r" b="b"/>
              <a:pathLst>
                <a:path w="0" h="172085">
                  <a:moveTo>
                    <a:pt x="0" y="172072"/>
                  </a:moveTo>
                  <a:lnTo>
                    <a:pt x="0" y="0"/>
                  </a:lnTo>
                </a:path>
              </a:pathLst>
            </a:custGeom>
            <a:ln w="5054">
              <a:solidFill>
                <a:srgbClr val="F2F2F2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33" name="object 133" descr=""/>
            <p:cNvSpPr/>
            <p:nvPr/>
          </p:nvSpPr>
          <p:spPr>
            <a:xfrm>
              <a:off x="6387122" y="4832528"/>
              <a:ext cx="0" cy="172085"/>
            </a:xfrm>
            <a:custGeom>
              <a:avLst/>
              <a:gdLst/>
              <a:ahLst/>
              <a:cxnLst/>
              <a:rect l="l" t="t" r="r" b="b"/>
              <a:pathLst>
                <a:path w="0" h="172085">
                  <a:moveTo>
                    <a:pt x="0" y="172072"/>
                  </a:moveTo>
                  <a:lnTo>
                    <a:pt x="0" y="0"/>
                  </a:lnTo>
                </a:path>
              </a:pathLst>
            </a:custGeom>
            <a:ln w="505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34" name="object 134" descr=""/>
            <p:cNvSpPr/>
            <p:nvPr/>
          </p:nvSpPr>
          <p:spPr>
            <a:xfrm>
              <a:off x="908672" y="5004600"/>
              <a:ext cx="38100" cy="172085"/>
            </a:xfrm>
            <a:custGeom>
              <a:avLst/>
              <a:gdLst/>
              <a:ahLst/>
              <a:cxnLst/>
              <a:rect l="l" t="t" r="r" b="b"/>
              <a:pathLst>
                <a:path w="38100" h="172085">
                  <a:moveTo>
                    <a:pt x="37960" y="0"/>
                  </a:moveTo>
                  <a:lnTo>
                    <a:pt x="0" y="0"/>
                  </a:lnTo>
                  <a:lnTo>
                    <a:pt x="0" y="172072"/>
                  </a:lnTo>
                  <a:lnTo>
                    <a:pt x="37960" y="172072"/>
                  </a:lnTo>
                  <a:lnTo>
                    <a:pt x="37960" y="0"/>
                  </a:lnTo>
                  <a:close/>
                </a:path>
              </a:pathLst>
            </a:custGeom>
            <a:solidFill>
              <a:srgbClr val="F2F2F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35" name="object 135" descr=""/>
            <p:cNvSpPr/>
            <p:nvPr/>
          </p:nvSpPr>
          <p:spPr>
            <a:xfrm>
              <a:off x="906145" y="5004600"/>
              <a:ext cx="0" cy="172085"/>
            </a:xfrm>
            <a:custGeom>
              <a:avLst/>
              <a:gdLst/>
              <a:ahLst/>
              <a:cxnLst/>
              <a:rect l="l" t="t" r="r" b="b"/>
              <a:pathLst>
                <a:path w="0" h="172085">
                  <a:moveTo>
                    <a:pt x="0" y="172072"/>
                  </a:moveTo>
                  <a:lnTo>
                    <a:pt x="0" y="0"/>
                  </a:lnTo>
                </a:path>
              </a:pathLst>
            </a:custGeom>
            <a:ln w="5054">
              <a:solidFill>
                <a:srgbClr val="F2F2F2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36" name="object 136" descr=""/>
            <p:cNvSpPr/>
            <p:nvPr/>
          </p:nvSpPr>
          <p:spPr>
            <a:xfrm>
              <a:off x="906145" y="5004600"/>
              <a:ext cx="0" cy="172085"/>
            </a:xfrm>
            <a:custGeom>
              <a:avLst/>
              <a:gdLst/>
              <a:ahLst/>
              <a:cxnLst/>
              <a:rect l="l" t="t" r="r" b="b"/>
              <a:pathLst>
                <a:path w="0" h="172085">
                  <a:moveTo>
                    <a:pt x="0" y="172072"/>
                  </a:moveTo>
                  <a:lnTo>
                    <a:pt x="0" y="0"/>
                  </a:lnTo>
                </a:path>
              </a:pathLst>
            </a:custGeom>
            <a:ln w="505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37" name="object 137" descr=""/>
            <p:cNvSpPr/>
            <p:nvPr/>
          </p:nvSpPr>
          <p:spPr>
            <a:xfrm>
              <a:off x="946632" y="5004600"/>
              <a:ext cx="5438140" cy="172085"/>
            </a:xfrm>
            <a:custGeom>
              <a:avLst/>
              <a:gdLst/>
              <a:ahLst/>
              <a:cxnLst/>
              <a:rect l="l" t="t" r="r" b="b"/>
              <a:pathLst>
                <a:path w="5438140" h="172085">
                  <a:moveTo>
                    <a:pt x="5437962" y="0"/>
                  </a:moveTo>
                  <a:lnTo>
                    <a:pt x="5400002" y="0"/>
                  </a:lnTo>
                  <a:lnTo>
                    <a:pt x="0" y="0"/>
                  </a:lnTo>
                  <a:lnTo>
                    <a:pt x="0" y="172072"/>
                  </a:lnTo>
                  <a:lnTo>
                    <a:pt x="5400002" y="172072"/>
                  </a:lnTo>
                  <a:lnTo>
                    <a:pt x="5437962" y="172072"/>
                  </a:lnTo>
                  <a:lnTo>
                    <a:pt x="5437962" y="0"/>
                  </a:lnTo>
                  <a:close/>
                </a:path>
              </a:pathLst>
            </a:custGeom>
            <a:solidFill>
              <a:srgbClr val="F2F2F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38" name="object 138" descr=""/>
            <p:cNvSpPr/>
            <p:nvPr/>
          </p:nvSpPr>
          <p:spPr>
            <a:xfrm>
              <a:off x="6387122" y="5004600"/>
              <a:ext cx="0" cy="172085"/>
            </a:xfrm>
            <a:custGeom>
              <a:avLst/>
              <a:gdLst/>
              <a:ahLst/>
              <a:cxnLst/>
              <a:rect l="l" t="t" r="r" b="b"/>
              <a:pathLst>
                <a:path w="0" h="172085">
                  <a:moveTo>
                    <a:pt x="0" y="172072"/>
                  </a:moveTo>
                  <a:lnTo>
                    <a:pt x="0" y="0"/>
                  </a:lnTo>
                </a:path>
              </a:pathLst>
            </a:custGeom>
            <a:ln w="5054">
              <a:solidFill>
                <a:srgbClr val="F2F2F2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39" name="object 139" descr=""/>
            <p:cNvSpPr/>
            <p:nvPr/>
          </p:nvSpPr>
          <p:spPr>
            <a:xfrm>
              <a:off x="6387122" y="5004600"/>
              <a:ext cx="0" cy="172085"/>
            </a:xfrm>
            <a:custGeom>
              <a:avLst/>
              <a:gdLst/>
              <a:ahLst/>
              <a:cxnLst/>
              <a:rect l="l" t="t" r="r" b="b"/>
              <a:pathLst>
                <a:path w="0" h="172085">
                  <a:moveTo>
                    <a:pt x="0" y="172072"/>
                  </a:moveTo>
                  <a:lnTo>
                    <a:pt x="0" y="0"/>
                  </a:lnTo>
                </a:path>
              </a:pathLst>
            </a:custGeom>
            <a:ln w="505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40" name="object 140" descr=""/>
          <p:cNvSpPr txBox="1"/>
          <p:nvPr/>
        </p:nvSpPr>
        <p:spPr>
          <a:xfrm>
            <a:off x="1120813" y="4973814"/>
            <a:ext cx="733425" cy="191770"/>
          </a:xfrm>
          <a:prstGeom prst="rect">
            <a:avLst/>
          </a:prstGeom>
        </p:spPr>
        <p:txBody>
          <a:bodyPr wrap="square" lIns="0" tIns="11430" rIns="0" bIns="0" rtlCol="0" vert="horz">
            <a:spAutoFit/>
          </a:bodyPr>
          <a:lstStyle/>
          <a:p>
            <a:pPr>
              <a:lnSpc>
                <a:spcPct val="100000"/>
              </a:lnSpc>
              <a:spcBef>
                <a:spcPts val="90"/>
              </a:spcBef>
            </a:pPr>
            <a:r>
              <a:rPr dirty="0" sz="1100" spc="145" b="1">
                <a:solidFill>
                  <a:srgbClr val="00AEEF"/>
                </a:solidFill>
                <a:latin typeface="Calibri"/>
                <a:cs typeface="Calibri"/>
              </a:rPr>
              <a:t>return</a:t>
            </a:r>
            <a:r>
              <a:rPr dirty="0" sz="1100" spc="195" b="1">
                <a:solidFill>
                  <a:srgbClr val="00AEEF"/>
                </a:solidFill>
                <a:latin typeface="Calibri"/>
                <a:cs typeface="Calibri"/>
              </a:rPr>
              <a:t>  </a:t>
            </a:r>
            <a:r>
              <a:rPr dirty="0" sz="1100" spc="-30">
                <a:latin typeface="Calibri"/>
                <a:cs typeface="Calibri"/>
              </a:rPr>
              <a:t>0</a:t>
            </a:r>
            <a:r>
              <a:rPr dirty="0" sz="1100" spc="-90">
                <a:latin typeface="Calibri"/>
                <a:cs typeface="Calibri"/>
              </a:rPr>
              <a:t> </a:t>
            </a:r>
            <a:r>
              <a:rPr dirty="0" sz="1100" spc="-50">
                <a:latin typeface="Calibri"/>
                <a:cs typeface="Calibri"/>
              </a:rPr>
              <a:t>;</a:t>
            </a:r>
            <a:endParaRPr sz="1100">
              <a:latin typeface="Calibri"/>
              <a:cs typeface="Calibri"/>
            </a:endParaRPr>
          </a:p>
        </p:txBody>
      </p:sp>
      <p:grpSp>
        <p:nvGrpSpPr>
          <p:cNvPr id="141" name="object 141" descr=""/>
          <p:cNvGrpSpPr/>
          <p:nvPr/>
        </p:nvGrpSpPr>
        <p:grpSpPr>
          <a:xfrm>
            <a:off x="903605" y="5174145"/>
            <a:ext cx="5486400" cy="177165"/>
            <a:chOff x="903605" y="5174145"/>
            <a:chExt cx="5486400" cy="177165"/>
          </a:xfrm>
        </p:grpSpPr>
        <p:sp>
          <p:nvSpPr>
            <p:cNvPr id="142" name="object 142" descr=""/>
            <p:cNvSpPr/>
            <p:nvPr/>
          </p:nvSpPr>
          <p:spPr>
            <a:xfrm>
              <a:off x="908672" y="5176685"/>
              <a:ext cx="38100" cy="172085"/>
            </a:xfrm>
            <a:custGeom>
              <a:avLst/>
              <a:gdLst/>
              <a:ahLst/>
              <a:cxnLst/>
              <a:rect l="l" t="t" r="r" b="b"/>
              <a:pathLst>
                <a:path w="38100" h="172085">
                  <a:moveTo>
                    <a:pt x="37960" y="0"/>
                  </a:moveTo>
                  <a:lnTo>
                    <a:pt x="0" y="0"/>
                  </a:lnTo>
                  <a:lnTo>
                    <a:pt x="0" y="172072"/>
                  </a:lnTo>
                  <a:lnTo>
                    <a:pt x="37960" y="172072"/>
                  </a:lnTo>
                  <a:lnTo>
                    <a:pt x="37960" y="0"/>
                  </a:lnTo>
                  <a:close/>
                </a:path>
              </a:pathLst>
            </a:custGeom>
            <a:solidFill>
              <a:srgbClr val="F2F2F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43" name="object 143" descr=""/>
            <p:cNvSpPr/>
            <p:nvPr/>
          </p:nvSpPr>
          <p:spPr>
            <a:xfrm>
              <a:off x="906145" y="5176685"/>
              <a:ext cx="0" cy="172085"/>
            </a:xfrm>
            <a:custGeom>
              <a:avLst/>
              <a:gdLst/>
              <a:ahLst/>
              <a:cxnLst/>
              <a:rect l="l" t="t" r="r" b="b"/>
              <a:pathLst>
                <a:path w="0" h="172085">
                  <a:moveTo>
                    <a:pt x="0" y="172072"/>
                  </a:moveTo>
                  <a:lnTo>
                    <a:pt x="0" y="0"/>
                  </a:lnTo>
                </a:path>
              </a:pathLst>
            </a:custGeom>
            <a:ln w="5054">
              <a:solidFill>
                <a:srgbClr val="F2F2F2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44" name="object 144" descr=""/>
            <p:cNvSpPr/>
            <p:nvPr/>
          </p:nvSpPr>
          <p:spPr>
            <a:xfrm>
              <a:off x="906145" y="5176685"/>
              <a:ext cx="0" cy="172085"/>
            </a:xfrm>
            <a:custGeom>
              <a:avLst/>
              <a:gdLst/>
              <a:ahLst/>
              <a:cxnLst/>
              <a:rect l="l" t="t" r="r" b="b"/>
              <a:pathLst>
                <a:path w="0" h="172085">
                  <a:moveTo>
                    <a:pt x="0" y="172072"/>
                  </a:moveTo>
                  <a:lnTo>
                    <a:pt x="0" y="0"/>
                  </a:lnTo>
                </a:path>
              </a:pathLst>
            </a:custGeom>
            <a:ln w="505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45" name="object 145" descr=""/>
            <p:cNvSpPr/>
            <p:nvPr/>
          </p:nvSpPr>
          <p:spPr>
            <a:xfrm>
              <a:off x="946632" y="5176685"/>
              <a:ext cx="5438140" cy="172085"/>
            </a:xfrm>
            <a:custGeom>
              <a:avLst/>
              <a:gdLst/>
              <a:ahLst/>
              <a:cxnLst/>
              <a:rect l="l" t="t" r="r" b="b"/>
              <a:pathLst>
                <a:path w="5438140" h="172085">
                  <a:moveTo>
                    <a:pt x="5437962" y="0"/>
                  </a:moveTo>
                  <a:lnTo>
                    <a:pt x="5400002" y="0"/>
                  </a:lnTo>
                  <a:lnTo>
                    <a:pt x="0" y="0"/>
                  </a:lnTo>
                  <a:lnTo>
                    <a:pt x="0" y="172072"/>
                  </a:lnTo>
                  <a:lnTo>
                    <a:pt x="5400002" y="172072"/>
                  </a:lnTo>
                  <a:lnTo>
                    <a:pt x="5437962" y="172072"/>
                  </a:lnTo>
                  <a:lnTo>
                    <a:pt x="5437962" y="0"/>
                  </a:lnTo>
                  <a:close/>
                </a:path>
              </a:pathLst>
            </a:custGeom>
            <a:solidFill>
              <a:srgbClr val="F2F2F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46" name="object 146" descr=""/>
            <p:cNvSpPr/>
            <p:nvPr/>
          </p:nvSpPr>
          <p:spPr>
            <a:xfrm>
              <a:off x="6387122" y="5176685"/>
              <a:ext cx="0" cy="172085"/>
            </a:xfrm>
            <a:custGeom>
              <a:avLst/>
              <a:gdLst/>
              <a:ahLst/>
              <a:cxnLst/>
              <a:rect l="l" t="t" r="r" b="b"/>
              <a:pathLst>
                <a:path w="0" h="172085">
                  <a:moveTo>
                    <a:pt x="0" y="172072"/>
                  </a:moveTo>
                  <a:lnTo>
                    <a:pt x="0" y="0"/>
                  </a:lnTo>
                </a:path>
              </a:pathLst>
            </a:custGeom>
            <a:ln w="5054">
              <a:solidFill>
                <a:srgbClr val="F2F2F2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47" name="object 147" descr=""/>
            <p:cNvSpPr/>
            <p:nvPr/>
          </p:nvSpPr>
          <p:spPr>
            <a:xfrm>
              <a:off x="6387122" y="5176685"/>
              <a:ext cx="0" cy="172085"/>
            </a:xfrm>
            <a:custGeom>
              <a:avLst/>
              <a:gdLst/>
              <a:ahLst/>
              <a:cxnLst/>
              <a:rect l="l" t="t" r="r" b="b"/>
              <a:pathLst>
                <a:path w="0" h="172085">
                  <a:moveTo>
                    <a:pt x="0" y="172072"/>
                  </a:moveTo>
                  <a:lnTo>
                    <a:pt x="0" y="0"/>
                  </a:lnTo>
                </a:path>
              </a:pathLst>
            </a:custGeom>
            <a:ln w="505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48" name="object 148" descr=""/>
          <p:cNvSpPr txBox="1"/>
          <p:nvPr/>
        </p:nvSpPr>
        <p:spPr>
          <a:xfrm>
            <a:off x="668858" y="1532317"/>
            <a:ext cx="5180330" cy="3805554"/>
          </a:xfrm>
          <a:prstGeom prst="rect">
            <a:avLst/>
          </a:prstGeom>
        </p:spPr>
        <p:txBody>
          <a:bodyPr wrap="square" lIns="0" tIns="6985" rIns="0" bIns="0" rtlCol="0" vert="horz">
            <a:spAutoFit/>
          </a:bodyPr>
          <a:lstStyle/>
          <a:p>
            <a:pPr marL="81915" marR="3385820">
              <a:lnSpc>
                <a:spcPct val="102600"/>
              </a:lnSpc>
              <a:spcBef>
                <a:spcPts val="55"/>
              </a:spcBef>
            </a:pPr>
            <a:r>
              <a:rPr dirty="0" sz="1100">
                <a:latin typeface="Calibri"/>
                <a:cs typeface="Calibri"/>
              </a:rPr>
              <a:t>1</a:t>
            </a:r>
            <a:r>
              <a:rPr dirty="0" sz="1100" spc="155">
                <a:latin typeface="Calibri"/>
                <a:cs typeface="Calibri"/>
              </a:rPr>
              <a:t>  </a:t>
            </a:r>
            <a:r>
              <a:rPr dirty="0" sz="1100" spc="175" b="1">
                <a:solidFill>
                  <a:srgbClr val="00AEEF"/>
                </a:solidFill>
                <a:latin typeface="Calibri"/>
                <a:cs typeface="Calibri"/>
              </a:rPr>
              <a:t>#include</a:t>
            </a:r>
            <a:r>
              <a:rPr dirty="0" sz="1100" spc="370" b="1">
                <a:solidFill>
                  <a:srgbClr val="00AEEF"/>
                </a:solidFill>
                <a:latin typeface="Calibri"/>
                <a:cs typeface="Calibri"/>
              </a:rPr>
              <a:t> </a:t>
            </a:r>
            <a:r>
              <a:rPr dirty="0" sz="1100" spc="195" i="1">
                <a:latin typeface="Calibri"/>
                <a:cs typeface="Calibri"/>
              </a:rPr>
              <a:t>&lt;</a:t>
            </a:r>
            <a:r>
              <a:rPr dirty="0" sz="1100" spc="195">
                <a:latin typeface="Calibri"/>
                <a:cs typeface="Calibri"/>
              </a:rPr>
              <a:t>s</a:t>
            </a:r>
            <a:r>
              <a:rPr dirty="0" sz="1100" spc="-90">
                <a:latin typeface="Calibri"/>
                <a:cs typeface="Calibri"/>
              </a:rPr>
              <a:t> </a:t>
            </a:r>
            <a:r>
              <a:rPr dirty="0" sz="1100" spc="55">
                <a:latin typeface="Calibri"/>
                <a:cs typeface="Calibri"/>
              </a:rPr>
              <a:t>t</a:t>
            </a:r>
            <a:r>
              <a:rPr dirty="0" sz="1100" spc="-85">
                <a:latin typeface="Calibri"/>
                <a:cs typeface="Calibri"/>
              </a:rPr>
              <a:t> </a:t>
            </a:r>
            <a:r>
              <a:rPr dirty="0" sz="1100">
                <a:latin typeface="Calibri"/>
                <a:cs typeface="Calibri"/>
              </a:rPr>
              <a:t>d</a:t>
            </a:r>
            <a:r>
              <a:rPr dirty="0" sz="1100" spc="-90">
                <a:latin typeface="Calibri"/>
                <a:cs typeface="Calibri"/>
              </a:rPr>
              <a:t> </a:t>
            </a:r>
            <a:r>
              <a:rPr dirty="0" sz="1100" spc="50">
                <a:latin typeface="Calibri"/>
                <a:cs typeface="Calibri"/>
              </a:rPr>
              <a:t>i</a:t>
            </a:r>
            <a:r>
              <a:rPr dirty="0" sz="1100" spc="-85">
                <a:latin typeface="Calibri"/>
                <a:cs typeface="Calibri"/>
              </a:rPr>
              <a:t> </a:t>
            </a:r>
            <a:r>
              <a:rPr dirty="0" sz="1100">
                <a:latin typeface="Calibri"/>
                <a:cs typeface="Calibri"/>
              </a:rPr>
              <a:t>o</a:t>
            </a:r>
            <a:r>
              <a:rPr dirty="0" sz="1100" spc="90">
                <a:latin typeface="Calibri"/>
                <a:cs typeface="Calibri"/>
              </a:rPr>
              <a:t> </a:t>
            </a:r>
            <a:r>
              <a:rPr dirty="0" sz="1100">
                <a:latin typeface="Calibri"/>
                <a:cs typeface="Calibri"/>
              </a:rPr>
              <a:t>.</a:t>
            </a:r>
            <a:r>
              <a:rPr dirty="0" sz="1100" spc="-55">
                <a:latin typeface="Calibri"/>
                <a:cs typeface="Calibri"/>
              </a:rPr>
              <a:t> </a:t>
            </a:r>
            <a:r>
              <a:rPr dirty="0" sz="1100" spc="105">
                <a:latin typeface="Calibri"/>
                <a:cs typeface="Calibri"/>
              </a:rPr>
              <a:t>h</a:t>
            </a:r>
            <a:r>
              <a:rPr dirty="0" sz="1100" spc="105" i="1">
                <a:latin typeface="Calibri"/>
                <a:cs typeface="Calibri"/>
              </a:rPr>
              <a:t>&gt; </a:t>
            </a:r>
            <a:r>
              <a:rPr dirty="0" sz="1100" spc="-50">
                <a:latin typeface="Calibri"/>
                <a:cs typeface="Calibri"/>
              </a:rPr>
              <a:t>2</a:t>
            </a:r>
            <a:endParaRPr sz="1100">
              <a:latin typeface="Calibri"/>
              <a:cs typeface="Calibri"/>
            </a:endParaRPr>
          </a:p>
          <a:p>
            <a:pPr marL="289560" indent="-207645">
              <a:lnSpc>
                <a:spcPct val="100000"/>
              </a:lnSpc>
              <a:spcBef>
                <a:spcPts val="35"/>
              </a:spcBef>
              <a:buClr>
                <a:srgbClr val="000000"/>
              </a:buClr>
              <a:buFont typeface="Calibri"/>
              <a:buAutoNum type="arabicPlain" startAt="3"/>
              <a:tabLst>
                <a:tab pos="289560" algn="l"/>
                <a:tab pos="1866264" algn="l"/>
              </a:tabLst>
            </a:pPr>
            <a:r>
              <a:rPr dirty="0" sz="1100" spc="170" b="1">
                <a:solidFill>
                  <a:srgbClr val="00AEEF"/>
                </a:solidFill>
                <a:latin typeface="Calibri"/>
                <a:cs typeface="Calibri"/>
              </a:rPr>
              <a:t>struct</a:t>
            </a:r>
            <a:r>
              <a:rPr dirty="0" sz="1100" spc="175" b="1">
                <a:solidFill>
                  <a:srgbClr val="00AEEF"/>
                </a:solidFill>
                <a:latin typeface="Calibri"/>
                <a:cs typeface="Calibri"/>
              </a:rPr>
              <a:t>  </a:t>
            </a:r>
            <a:r>
              <a:rPr dirty="0" sz="1100" spc="95">
                <a:solidFill>
                  <a:srgbClr val="007F00"/>
                </a:solidFill>
                <a:latin typeface="Calibri"/>
                <a:cs typeface="Calibri"/>
              </a:rPr>
              <a:t>Element</a:t>
            </a:r>
            <a:r>
              <a:rPr dirty="0" sz="1100" spc="160">
                <a:solidFill>
                  <a:srgbClr val="007F00"/>
                </a:solidFill>
                <a:latin typeface="Calibri"/>
                <a:cs typeface="Calibri"/>
              </a:rPr>
              <a:t>  </a:t>
            </a:r>
            <a:r>
              <a:rPr dirty="0" sz="1100" spc="130">
                <a:latin typeface="Lucida Sans Unicode"/>
                <a:cs typeface="Lucida Sans Unicode"/>
              </a:rPr>
              <a:t>{</a:t>
            </a:r>
            <a:r>
              <a:rPr dirty="0" sz="1100">
                <a:latin typeface="Lucida Sans Unicode"/>
                <a:cs typeface="Lucida Sans Unicode"/>
              </a:rPr>
              <a:t>	</a:t>
            </a:r>
            <a:r>
              <a:rPr dirty="0" sz="1100" spc="150">
                <a:solidFill>
                  <a:srgbClr val="FF7F00"/>
                </a:solidFill>
                <a:latin typeface="Calibri"/>
                <a:cs typeface="Calibri"/>
              </a:rPr>
              <a:t>//</a:t>
            </a:r>
            <a:r>
              <a:rPr dirty="0" sz="1100" spc="204">
                <a:solidFill>
                  <a:srgbClr val="FF7F00"/>
                </a:solidFill>
                <a:latin typeface="Calibri"/>
                <a:cs typeface="Calibri"/>
              </a:rPr>
              <a:t>  </a:t>
            </a:r>
            <a:r>
              <a:rPr dirty="0" sz="1100" spc="155">
                <a:solidFill>
                  <a:srgbClr val="FF7F00"/>
                </a:solidFill>
                <a:latin typeface="Calibri"/>
                <a:cs typeface="Calibri"/>
              </a:rPr>
              <a:t>Structure</a:t>
            </a:r>
            <a:r>
              <a:rPr dirty="0" sz="1100" spc="254">
                <a:solidFill>
                  <a:srgbClr val="FF7F00"/>
                </a:solidFill>
                <a:latin typeface="Calibri"/>
                <a:cs typeface="Calibri"/>
              </a:rPr>
              <a:t>  </a:t>
            </a:r>
            <a:r>
              <a:rPr dirty="0" sz="1100">
                <a:solidFill>
                  <a:srgbClr val="FF7F00"/>
                </a:solidFill>
                <a:latin typeface="Calibri"/>
                <a:cs typeface="Calibri"/>
              </a:rPr>
              <a:t>d</a:t>
            </a:r>
            <a:r>
              <a:rPr dirty="0" sz="1100" spc="-80">
                <a:solidFill>
                  <a:srgbClr val="FF7F00"/>
                </a:solidFill>
                <a:latin typeface="Calibri"/>
                <a:cs typeface="Calibri"/>
              </a:rPr>
              <a:t> </a:t>
            </a:r>
            <a:r>
              <a:rPr dirty="0" sz="1100" spc="-75">
                <a:solidFill>
                  <a:srgbClr val="FF7F00"/>
                </a:solidFill>
                <a:latin typeface="Calibri"/>
                <a:cs typeface="Calibri"/>
              </a:rPr>
              <a:t>e</a:t>
            </a:r>
            <a:r>
              <a:rPr dirty="0" sz="1100" spc="-80">
                <a:solidFill>
                  <a:srgbClr val="FF7F00"/>
                </a:solidFill>
                <a:latin typeface="Calibri"/>
                <a:cs typeface="Calibri"/>
              </a:rPr>
              <a:t> </a:t>
            </a:r>
            <a:r>
              <a:rPr dirty="0" sz="1100">
                <a:solidFill>
                  <a:srgbClr val="FF7F00"/>
                </a:solidFill>
                <a:latin typeface="Calibri"/>
                <a:cs typeface="Calibri"/>
              </a:rPr>
              <a:t>c</a:t>
            </a:r>
            <a:r>
              <a:rPr dirty="0" sz="1100" spc="-85">
                <a:solidFill>
                  <a:srgbClr val="FF7F00"/>
                </a:solidFill>
                <a:latin typeface="Calibri"/>
                <a:cs typeface="Calibri"/>
              </a:rPr>
              <a:t> </a:t>
            </a:r>
            <a:r>
              <a:rPr dirty="0" sz="1100" spc="50">
                <a:solidFill>
                  <a:srgbClr val="FF7F00"/>
                </a:solidFill>
                <a:latin typeface="Calibri"/>
                <a:cs typeface="Calibri"/>
              </a:rPr>
              <a:t>l</a:t>
            </a:r>
            <a:r>
              <a:rPr dirty="0" sz="1100" spc="-80">
                <a:solidFill>
                  <a:srgbClr val="FF7F00"/>
                </a:solidFill>
                <a:latin typeface="Calibri"/>
                <a:cs typeface="Calibri"/>
              </a:rPr>
              <a:t> </a:t>
            </a:r>
            <a:r>
              <a:rPr dirty="0" sz="1100">
                <a:solidFill>
                  <a:srgbClr val="FF7F00"/>
                </a:solidFill>
                <a:latin typeface="Calibri"/>
                <a:cs typeface="Calibri"/>
              </a:rPr>
              <a:t>a</a:t>
            </a:r>
            <a:r>
              <a:rPr dirty="0" sz="1100" spc="-80">
                <a:solidFill>
                  <a:srgbClr val="FF7F00"/>
                </a:solidFill>
                <a:latin typeface="Calibri"/>
                <a:cs typeface="Calibri"/>
              </a:rPr>
              <a:t> </a:t>
            </a:r>
            <a:r>
              <a:rPr dirty="0" sz="1100">
                <a:solidFill>
                  <a:srgbClr val="FF7F00"/>
                </a:solidFill>
                <a:latin typeface="Calibri"/>
                <a:cs typeface="Calibri"/>
              </a:rPr>
              <a:t>r</a:t>
            </a:r>
            <a:r>
              <a:rPr dirty="0" sz="1100" spc="-85">
                <a:solidFill>
                  <a:srgbClr val="FF7F00"/>
                </a:solidFill>
                <a:latin typeface="Calibri"/>
                <a:cs typeface="Calibri"/>
              </a:rPr>
              <a:t> </a:t>
            </a:r>
            <a:r>
              <a:rPr dirty="0" sz="1100">
                <a:solidFill>
                  <a:srgbClr val="FF7F00"/>
                </a:solidFill>
                <a:latin typeface="Calibri"/>
                <a:cs typeface="Calibri"/>
              </a:rPr>
              <a:t>a</a:t>
            </a:r>
            <a:r>
              <a:rPr dirty="0" sz="1100" spc="-80">
                <a:solidFill>
                  <a:srgbClr val="FF7F00"/>
                </a:solidFill>
                <a:latin typeface="Calibri"/>
                <a:cs typeface="Calibri"/>
              </a:rPr>
              <a:t> </a:t>
            </a:r>
            <a:r>
              <a:rPr dirty="0" sz="1100" spc="55">
                <a:solidFill>
                  <a:srgbClr val="FF7F00"/>
                </a:solidFill>
                <a:latin typeface="Calibri"/>
                <a:cs typeface="Calibri"/>
              </a:rPr>
              <a:t>t</a:t>
            </a:r>
            <a:r>
              <a:rPr dirty="0" sz="1100" spc="-80">
                <a:solidFill>
                  <a:srgbClr val="FF7F00"/>
                </a:solidFill>
                <a:latin typeface="Calibri"/>
                <a:cs typeface="Calibri"/>
              </a:rPr>
              <a:t> </a:t>
            </a:r>
            <a:r>
              <a:rPr dirty="0" sz="1100" spc="50">
                <a:solidFill>
                  <a:srgbClr val="FF7F00"/>
                </a:solidFill>
                <a:latin typeface="Calibri"/>
                <a:cs typeface="Calibri"/>
              </a:rPr>
              <a:t>i</a:t>
            </a:r>
            <a:r>
              <a:rPr dirty="0" sz="1100" spc="-85">
                <a:solidFill>
                  <a:srgbClr val="FF7F00"/>
                </a:solidFill>
                <a:latin typeface="Calibri"/>
                <a:cs typeface="Calibri"/>
              </a:rPr>
              <a:t> </a:t>
            </a:r>
            <a:r>
              <a:rPr dirty="0" sz="1100" spc="-40">
                <a:solidFill>
                  <a:srgbClr val="FF7F00"/>
                </a:solidFill>
                <a:latin typeface="Calibri"/>
                <a:cs typeface="Calibri"/>
              </a:rPr>
              <a:t>o</a:t>
            </a:r>
            <a:r>
              <a:rPr dirty="0" sz="1100" spc="-80">
                <a:solidFill>
                  <a:srgbClr val="FF7F00"/>
                </a:solidFill>
                <a:latin typeface="Calibri"/>
                <a:cs typeface="Calibri"/>
              </a:rPr>
              <a:t> </a:t>
            </a:r>
            <a:r>
              <a:rPr dirty="0" sz="1100" spc="-50">
                <a:solidFill>
                  <a:srgbClr val="FF7F00"/>
                </a:solidFill>
                <a:latin typeface="Calibri"/>
                <a:cs typeface="Calibri"/>
              </a:rPr>
              <a:t>n</a:t>
            </a:r>
            <a:endParaRPr sz="1100">
              <a:latin typeface="Calibri"/>
              <a:cs typeface="Calibri"/>
            </a:endParaRPr>
          </a:p>
          <a:p>
            <a:pPr marL="449580" indent="-367665">
              <a:lnSpc>
                <a:spcPct val="100000"/>
              </a:lnSpc>
              <a:spcBef>
                <a:spcPts val="35"/>
              </a:spcBef>
              <a:buClr>
                <a:srgbClr val="000000"/>
              </a:buClr>
              <a:buFont typeface="Calibri"/>
              <a:buAutoNum type="arabicPlain" startAt="3"/>
              <a:tabLst>
                <a:tab pos="449580" algn="l"/>
              </a:tabLst>
            </a:pPr>
            <a:r>
              <a:rPr dirty="0" sz="1100" spc="130" b="1">
                <a:solidFill>
                  <a:srgbClr val="00AEEF"/>
                </a:solidFill>
                <a:latin typeface="Calibri"/>
                <a:cs typeface="Calibri"/>
              </a:rPr>
              <a:t>char</a:t>
            </a:r>
            <a:r>
              <a:rPr dirty="0" sz="1100" spc="445" b="1">
                <a:solidFill>
                  <a:srgbClr val="00AEEF"/>
                </a:solidFill>
                <a:latin typeface="Calibri"/>
                <a:cs typeface="Calibri"/>
              </a:rPr>
              <a:t> </a:t>
            </a:r>
            <a:r>
              <a:rPr dirty="0" sz="1100" spc="-10">
                <a:solidFill>
                  <a:srgbClr val="007F00"/>
                </a:solidFill>
                <a:latin typeface="Calibri"/>
                <a:cs typeface="Calibri"/>
              </a:rPr>
              <a:t>Name</a:t>
            </a:r>
            <a:r>
              <a:rPr dirty="0" sz="1100" spc="-75">
                <a:solidFill>
                  <a:srgbClr val="007F00"/>
                </a:solidFill>
                <a:latin typeface="Calibri"/>
                <a:cs typeface="Calibri"/>
              </a:rPr>
              <a:t> </a:t>
            </a:r>
            <a:r>
              <a:rPr dirty="0" sz="1100" spc="-45">
                <a:latin typeface="Calibri"/>
                <a:cs typeface="Calibri"/>
              </a:rPr>
              <a:t>[</a:t>
            </a:r>
            <a:r>
              <a:rPr dirty="0" sz="1100" spc="-50">
                <a:latin typeface="Calibri"/>
                <a:cs typeface="Calibri"/>
              </a:rPr>
              <a:t> </a:t>
            </a:r>
            <a:r>
              <a:rPr dirty="0" sz="1100" spc="-25">
                <a:latin typeface="Calibri"/>
                <a:cs typeface="Calibri"/>
              </a:rPr>
              <a:t>1</a:t>
            </a:r>
            <a:r>
              <a:rPr dirty="0" sz="1100" spc="-45">
                <a:latin typeface="Calibri"/>
                <a:cs typeface="Calibri"/>
              </a:rPr>
              <a:t> </a:t>
            </a:r>
            <a:r>
              <a:rPr dirty="0" sz="1100" spc="-25">
                <a:latin typeface="Calibri"/>
                <a:cs typeface="Calibri"/>
              </a:rPr>
              <a:t>0</a:t>
            </a:r>
            <a:r>
              <a:rPr dirty="0" sz="1100" spc="-50">
                <a:latin typeface="Calibri"/>
                <a:cs typeface="Calibri"/>
              </a:rPr>
              <a:t> </a:t>
            </a:r>
            <a:r>
              <a:rPr dirty="0" sz="1100" spc="-25">
                <a:latin typeface="Calibri"/>
                <a:cs typeface="Calibri"/>
              </a:rPr>
              <a:t>0</a:t>
            </a:r>
            <a:r>
              <a:rPr dirty="0" sz="1100" spc="-50">
                <a:latin typeface="Calibri"/>
                <a:cs typeface="Calibri"/>
              </a:rPr>
              <a:t> </a:t>
            </a:r>
            <a:r>
              <a:rPr dirty="0" sz="1100" spc="-45">
                <a:latin typeface="Calibri"/>
                <a:cs typeface="Calibri"/>
              </a:rPr>
              <a:t>] </a:t>
            </a:r>
            <a:r>
              <a:rPr dirty="0" sz="1100" spc="-50">
                <a:latin typeface="Calibri"/>
                <a:cs typeface="Calibri"/>
              </a:rPr>
              <a:t>;</a:t>
            </a:r>
            <a:endParaRPr sz="1100">
              <a:latin typeface="Calibri"/>
              <a:cs typeface="Calibri"/>
            </a:endParaRPr>
          </a:p>
          <a:p>
            <a:pPr marL="457200" indent="-375285">
              <a:lnSpc>
                <a:spcPct val="100000"/>
              </a:lnSpc>
              <a:spcBef>
                <a:spcPts val="35"/>
              </a:spcBef>
              <a:buClr>
                <a:srgbClr val="000000"/>
              </a:buClr>
              <a:buFont typeface="Calibri"/>
              <a:buAutoNum type="arabicPlain" startAt="3"/>
              <a:tabLst>
                <a:tab pos="457200" algn="l"/>
                <a:tab pos="862965" algn="l"/>
              </a:tabLst>
            </a:pPr>
            <a:r>
              <a:rPr dirty="0" sz="1100" spc="135" b="1">
                <a:solidFill>
                  <a:srgbClr val="00AEEF"/>
                </a:solidFill>
                <a:latin typeface="Calibri"/>
                <a:cs typeface="Calibri"/>
              </a:rPr>
              <a:t>int</a:t>
            </a:r>
            <a:r>
              <a:rPr dirty="0" sz="1100" b="1">
                <a:solidFill>
                  <a:srgbClr val="00AEEF"/>
                </a:solidFill>
                <a:latin typeface="Calibri"/>
                <a:cs typeface="Calibri"/>
              </a:rPr>
              <a:t>	</a:t>
            </a:r>
            <a:r>
              <a:rPr dirty="0" sz="1100" spc="60">
                <a:solidFill>
                  <a:srgbClr val="007F00"/>
                </a:solidFill>
                <a:latin typeface="Calibri"/>
                <a:cs typeface="Calibri"/>
              </a:rPr>
              <a:t>Age</a:t>
            </a:r>
            <a:r>
              <a:rPr dirty="0" sz="1100" spc="-35">
                <a:solidFill>
                  <a:srgbClr val="007F00"/>
                </a:solidFill>
                <a:latin typeface="Calibri"/>
                <a:cs typeface="Calibri"/>
              </a:rPr>
              <a:t> </a:t>
            </a:r>
            <a:r>
              <a:rPr dirty="0" sz="1100" spc="-50">
                <a:latin typeface="Calibri"/>
                <a:cs typeface="Calibri"/>
              </a:rPr>
              <a:t>;</a:t>
            </a:r>
            <a:endParaRPr sz="1100">
              <a:latin typeface="Calibri"/>
              <a:cs typeface="Calibri"/>
            </a:endParaRPr>
          </a:p>
          <a:p>
            <a:pPr marL="455930" indent="-374015">
              <a:lnSpc>
                <a:spcPct val="100000"/>
              </a:lnSpc>
              <a:spcBef>
                <a:spcPts val="35"/>
              </a:spcBef>
              <a:buClr>
                <a:srgbClr val="000000"/>
              </a:buClr>
              <a:buFont typeface="Calibri"/>
              <a:buAutoNum type="arabicPlain" startAt="3"/>
              <a:tabLst>
                <a:tab pos="455930" algn="l"/>
              </a:tabLst>
            </a:pPr>
            <a:r>
              <a:rPr dirty="0" sz="1100" spc="170" b="1">
                <a:solidFill>
                  <a:srgbClr val="00AEEF"/>
                </a:solidFill>
                <a:latin typeface="Calibri"/>
                <a:cs typeface="Calibri"/>
              </a:rPr>
              <a:t>struct</a:t>
            </a:r>
            <a:r>
              <a:rPr dirty="0" sz="1100" spc="185" b="1">
                <a:solidFill>
                  <a:srgbClr val="00AEEF"/>
                </a:solidFill>
                <a:latin typeface="Calibri"/>
                <a:cs typeface="Calibri"/>
              </a:rPr>
              <a:t>  </a:t>
            </a:r>
            <a:r>
              <a:rPr dirty="0" sz="1100" spc="95">
                <a:solidFill>
                  <a:srgbClr val="007F00"/>
                </a:solidFill>
                <a:latin typeface="Calibri"/>
                <a:cs typeface="Calibri"/>
              </a:rPr>
              <a:t>Element</a:t>
            </a:r>
            <a:r>
              <a:rPr dirty="0" sz="1100" spc="160">
                <a:solidFill>
                  <a:srgbClr val="007F00"/>
                </a:solidFill>
                <a:latin typeface="Calibri"/>
                <a:cs typeface="Calibri"/>
              </a:rPr>
              <a:t>  </a:t>
            </a:r>
            <a:r>
              <a:rPr dirty="0" sz="1100">
                <a:latin typeface="Cambria"/>
                <a:cs typeface="Cambria"/>
              </a:rPr>
              <a:t>∗</a:t>
            </a:r>
            <a:r>
              <a:rPr dirty="0" sz="1100" spc="200">
                <a:latin typeface="Cambria"/>
                <a:cs typeface="Cambria"/>
              </a:rPr>
              <a:t>  </a:t>
            </a:r>
            <a:r>
              <a:rPr dirty="0" sz="1100">
                <a:solidFill>
                  <a:srgbClr val="007F00"/>
                </a:solidFill>
                <a:latin typeface="Calibri"/>
                <a:cs typeface="Calibri"/>
              </a:rPr>
              <a:t>p</a:t>
            </a:r>
            <a:r>
              <a:rPr dirty="0" sz="1100" spc="-90">
                <a:solidFill>
                  <a:srgbClr val="007F00"/>
                </a:solidFill>
                <a:latin typeface="Calibri"/>
                <a:cs typeface="Calibri"/>
              </a:rPr>
              <a:t> </a:t>
            </a:r>
            <a:r>
              <a:rPr dirty="0" sz="1100" spc="-40">
                <a:solidFill>
                  <a:srgbClr val="007F00"/>
                </a:solidFill>
                <a:latin typeface="Calibri"/>
                <a:cs typeface="Calibri"/>
              </a:rPr>
              <a:t>o</a:t>
            </a:r>
            <a:r>
              <a:rPr dirty="0" sz="1100" spc="-100">
                <a:solidFill>
                  <a:srgbClr val="007F00"/>
                </a:solidFill>
                <a:latin typeface="Calibri"/>
                <a:cs typeface="Calibri"/>
              </a:rPr>
              <a:t> </a:t>
            </a:r>
            <a:r>
              <a:rPr dirty="0" sz="1100" spc="110">
                <a:solidFill>
                  <a:srgbClr val="007F00"/>
                </a:solidFill>
                <a:latin typeface="Calibri"/>
                <a:cs typeface="Calibri"/>
              </a:rPr>
              <a:t>in</a:t>
            </a:r>
            <a:r>
              <a:rPr dirty="0" sz="1100" spc="-95">
                <a:solidFill>
                  <a:srgbClr val="007F00"/>
                </a:solidFill>
                <a:latin typeface="Calibri"/>
                <a:cs typeface="Calibri"/>
              </a:rPr>
              <a:t> </a:t>
            </a:r>
            <a:r>
              <a:rPr dirty="0" sz="1100" spc="65">
                <a:solidFill>
                  <a:srgbClr val="007F00"/>
                </a:solidFill>
                <a:latin typeface="Calibri"/>
                <a:cs typeface="Calibri"/>
              </a:rPr>
              <a:t>te</a:t>
            </a:r>
            <a:r>
              <a:rPr dirty="0" sz="1100" spc="-90">
                <a:solidFill>
                  <a:srgbClr val="007F00"/>
                </a:solidFill>
                <a:latin typeface="Calibri"/>
                <a:cs typeface="Calibri"/>
              </a:rPr>
              <a:t> </a:t>
            </a:r>
            <a:r>
              <a:rPr dirty="0" sz="1100">
                <a:solidFill>
                  <a:srgbClr val="007F00"/>
                </a:solidFill>
                <a:latin typeface="Calibri"/>
                <a:cs typeface="Calibri"/>
              </a:rPr>
              <a:t>r</a:t>
            </a:r>
            <a:r>
              <a:rPr dirty="0" sz="1100" spc="85">
                <a:solidFill>
                  <a:srgbClr val="007F00"/>
                </a:solidFill>
                <a:latin typeface="Calibri"/>
                <a:cs typeface="Calibri"/>
              </a:rPr>
              <a:t> </a:t>
            </a:r>
            <a:r>
              <a:rPr dirty="0" sz="1100" spc="-50">
                <a:latin typeface="Calibri"/>
                <a:cs typeface="Calibri"/>
              </a:rPr>
              <a:t>;</a:t>
            </a:r>
            <a:endParaRPr sz="1100">
              <a:latin typeface="Calibri"/>
              <a:cs typeface="Calibri"/>
            </a:endParaRPr>
          </a:p>
          <a:p>
            <a:pPr marL="81915">
              <a:lnSpc>
                <a:spcPct val="100000"/>
              </a:lnSpc>
              <a:spcBef>
                <a:spcPts val="35"/>
              </a:spcBef>
              <a:tabLst>
                <a:tab pos="297180" algn="l"/>
              </a:tabLst>
            </a:pPr>
            <a:r>
              <a:rPr dirty="0" sz="1100" spc="-50">
                <a:latin typeface="Calibri"/>
                <a:cs typeface="Calibri"/>
              </a:rPr>
              <a:t>7</a:t>
            </a:r>
            <a:r>
              <a:rPr dirty="0" sz="1100">
                <a:latin typeface="Calibri"/>
                <a:cs typeface="Calibri"/>
              </a:rPr>
              <a:t>	</a:t>
            </a:r>
            <a:r>
              <a:rPr dirty="0" sz="1100" spc="140">
                <a:latin typeface="Lucida Sans Unicode"/>
                <a:cs typeface="Lucida Sans Unicode"/>
              </a:rPr>
              <a:t>}</a:t>
            </a:r>
            <a:r>
              <a:rPr dirty="0" sz="1100" spc="140">
                <a:latin typeface="Calibri"/>
                <a:cs typeface="Calibri"/>
              </a:rPr>
              <a:t>;</a:t>
            </a:r>
            <a:endParaRPr sz="1100">
              <a:latin typeface="Calibri"/>
              <a:cs typeface="Calibri"/>
            </a:endParaRPr>
          </a:p>
          <a:p>
            <a:pPr marL="81915">
              <a:lnSpc>
                <a:spcPct val="100000"/>
              </a:lnSpc>
              <a:spcBef>
                <a:spcPts val="35"/>
              </a:spcBef>
            </a:pPr>
            <a:r>
              <a:rPr dirty="0" sz="1100" spc="-50">
                <a:latin typeface="Calibri"/>
                <a:cs typeface="Calibri"/>
              </a:rPr>
              <a:t>8</a:t>
            </a:r>
            <a:endParaRPr sz="1100">
              <a:latin typeface="Calibri"/>
              <a:cs typeface="Calibri"/>
            </a:endParaRPr>
          </a:p>
          <a:p>
            <a:pPr marL="290830" indent="-208915">
              <a:lnSpc>
                <a:spcPct val="100000"/>
              </a:lnSpc>
              <a:spcBef>
                <a:spcPts val="35"/>
              </a:spcBef>
              <a:buClr>
                <a:srgbClr val="000000"/>
              </a:buClr>
              <a:buFont typeface="Calibri"/>
              <a:buAutoNum type="arabicPlain" startAt="9"/>
              <a:tabLst>
                <a:tab pos="290830" algn="l"/>
              </a:tabLst>
            </a:pPr>
            <a:r>
              <a:rPr dirty="0" sz="1100" spc="160" b="1">
                <a:solidFill>
                  <a:srgbClr val="00AEEF"/>
                </a:solidFill>
                <a:latin typeface="Calibri"/>
                <a:cs typeface="Calibri"/>
              </a:rPr>
              <a:t>int</a:t>
            </a:r>
            <a:r>
              <a:rPr dirty="0" sz="1100" spc="160" b="1">
                <a:solidFill>
                  <a:srgbClr val="00AEEF"/>
                </a:solidFill>
                <a:latin typeface="Calibri"/>
                <a:cs typeface="Calibri"/>
              </a:rPr>
              <a:t>  </a:t>
            </a:r>
            <a:r>
              <a:rPr dirty="0" sz="1100" spc="65">
                <a:solidFill>
                  <a:srgbClr val="007F00"/>
                </a:solidFill>
                <a:latin typeface="Calibri"/>
                <a:cs typeface="Calibri"/>
              </a:rPr>
              <a:t>main</a:t>
            </a:r>
            <a:r>
              <a:rPr dirty="0" sz="1100" spc="-40">
                <a:solidFill>
                  <a:srgbClr val="007F00"/>
                </a:solidFill>
                <a:latin typeface="Calibri"/>
                <a:cs typeface="Calibri"/>
              </a:rPr>
              <a:t> </a:t>
            </a:r>
            <a:r>
              <a:rPr dirty="0" sz="1100" spc="155">
                <a:latin typeface="Calibri"/>
                <a:cs typeface="Calibri"/>
              </a:rPr>
              <a:t>()</a:t>
            </a:r>
            <a:r>
              <a:rPr dirty="0" sz="1100" spc="185">
                <a:latin typeface="Calibri"/>
                <a:cs typeface="Calibri"/>
              </a:rPr>
              <a:t>  </a:t>
            </a:r>
            <a:r>
              <a:rPr dirty="0" sz="1100" spc="130">
                <a:latin typeface="Lucida Sans Unicode"/>
                <a:cs typeface="Lucida Sans Unicode"/>
              </a:rPr>
              <a:t>{</a:t>
            </a:r>
            <a:endParaRPr sz="1100">
              <a:latin typeface="Lucida Sans Unicode"/>
              <a:cs typeface="Lucida Sans Unicode"/>
            </a:endParaRPr>
          </a:p>
          <a:p>
            <a:pPr marL="455930" indent="-443230">
              <a:lnSpc>
                <a:spcPct val="100000"/>
              </a:lnSpc>
              <a:spcBef>
                <a:spcPts val="35"/>
              </a:spcBef>
              <a:buClr>
                <a:srgbClr val="000000"/>
              </a:buClr>
              <a:buFont typeface="Calibri"/>
              <a:buAutoNum type="arabicPlain" startAt="9"/>
              <a:tabLst>
                <a:tab pos="455930" algn="l"/>
              </a:tabLst>
            </a:pPr>
            <a:r>
              <a:rPr dirty="0" sz="1100" spc="170" b="1">
                <a:solidFill>
                  <a:srgbClr val="00AEEF"/>
                </a:solidFill>
                <a:latin typeface="Calibri"/>
                <a:cs typeface="Calibri"/>
              </a:rPr>
              <a:t>struct</a:t>
            </a:r>
            <a:r>
              <a:rPr dirty="0" sz="1100" spc="190" b="1">
                <a:solidFill>
                  <a:srgbClr val="00AEEF"/>
                </a:solidFill>
                <a:latin typeface="Calibri"/>
                <a:cs typeface="Calibri"/>
              </a:rPr>
              <a:t>  </a:t>
            </a:r>
            <a:r>
              <a:rPr dirty="0" sz="1100" spc="95">
                <a:solidFill>
                  <a:srgbClr val="007F00"/>
                </a:solidFill>
                <a:latin typeface="Calibri"/>
                <a:cs typeface="Calibri"/>
              </a:rPr>
              <a:t>Element</a:t>
            </a:r>
            <a:r>
              <a:rPr dirty="0" sz="1100" spc="180">
                <a:solidFill>
                  <a:srgbClr val="007F00"/>
                </a:solidFill>
                <a:latin typeface="Calibri"/>
                <a:cs typeface="Calibri"/>
              </a:rPr>
              <a:t>  </a:t>
            </a:r>
            <a:r>
              <a:rPr dirty="0" sz="1100">
                <a:solidFill>
                  <a:srgbClr val="007F00"/>
                </a:solidFill>
                <a:latin typeface="Calibri"/>
                <a:cs typeface="Calibri"/>
              </a:rPr>
              <a:t>elm</a:t>
            </a:r>
            <a:r>
              <a:rPr dirty="0" sz="1100" spc="415">
                <a:solidFill>
                  <a:srgbClr val="007F00"/>
                </a:solidFill>
                <a:latin typeface="Calibri"/>
                <a:cs typeface="Calibri"/>
              </a:rPr>
              <a:t> </a:t>
            </a:r>
            <a:r>
              <a:rPr dirty="0" sz="1100" spc="295">
                <a:latin typeface="Calibri"/>
                <a:cs typeface="Calibri"/>
              </a:rPr>
              <a:t>=</a:t>
            </a:r>
            <a:r>
              <a:rPr dirty="0" sz="1100" spc="405">
                <a:latin typeface="Calibri"/>
                <a:cs typeface="Calibri"/>
              </a:rPr>
              <a:t> </a:t>
            </a:r>
            <a:r>
              <a:rPr dirty="0" sz="1100" spc="204">
                <a:latin typeface="Lucida Sans Unicode"/>
                <a:cs typeface="Lucida Sans Unicode"/>
              </a:rPr>
              <a:t>{</a:t>
            </a:r>
            <a:r>
              <a:rPr dirty="0" sz="1100" spc="204">
                <a:solidFill>
                  <a:srgbClr val="FF0000"/>
                </a:solidFill>
                <a:latin typeface="Calibri"/>
                <a:cs typeface="Calibri"/>
              </a:rPr>
              <a:t>"Thilo"</a:t>
            </a:r>
            <a:r>
              <a:rPr dirty="0" sz="1100" spc="45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1100">
                <a:latin typeface="Calibri"/>
                <a:cs typeface="Calibri"/>
              </a:rPr>
              <a:t>,</a:t>
            </a:r>
            <a:r>
              <a:rPr dirty="0" sz="1100" spc="220">
                <a:latin typeface="Calibri"/>
                <a:cs typeface="Calibri"/>
              </a:rPr>
              <a:t>  </a:t>
            </a:r>
            <a:r>
              <a:rPr dirty="0" sz="1100">
                <a:latin typeface="Calibri"/>
                <a:cs typeface="Calibri"/>
              </a:rPr>
              <a:t>60</a:t>
            </a:r>
            <a:r>
              <a:rPr dirty="0" sz="1100" spc="-5">
                <a:latin typeface="Calibri"/>
                <a:cs typeface="Calibri"/>
              </a:rPr>
              <a:t> </a:t>
            </a:r>
            <a:r>
              <a:rPr dirty="0" sz="1100">
                <a:latin typeface="Calibri"/>
                <a:cs typeface="Calibri"/>
              </a:rPr>
              <a:t>,</a:t>
            </a:r>
            <a:r>
              <a:rPr dirty="0" sz="1100" spc="235">
                <a:latin typeface="Calibri"/>
                <a:cs typeface="Calibri"/>
              </a:rPr>
              <a:t>  </a:t>
            </a:r>
            <a:r>
              <a:rPr dirty="0" sz="1100" spc="-30">
                <a:latin typeface="Calibri"/>
                <a:cs typeface="Calibri"/>
              </a:rPr>
              <a:t>0</a:t>
            </a:r>
            <a:r>
              <a:rPr dirty="0" sz="1100" spc="-95">
                <a:latin typeface="Calibri"/>
                <a:cs typeface="Calibri"/>
              </a:rPr>
              <a:t> </a:t>
            </a:r>
            <a:r>
              <a:rPr dirty="0" sz="1100" spc="135">
                <a:latin typeface="Lucida Sans Unicode"/>
                <a:cs typeface="Lucida Sans Unicode"/>
              </a:rPr>
              <a:t>}</a:t>
            </a:r>
            <a:r>
              <a:rPr dirty="0" sz="1100" spc="135">
                <a:latin typeface="Calibri"/>
                <a:cs typeface="Calibri"/>
              </a:rPr>
              <a:t>;</a:t>
            </a:r>
            <a:endParaRPr sz="1100">
              <a:latin typeface="Calibri"/>
              <a:cs typeface="Calibri"/>
            </a:endParaRPr>
          </a:p>
          <a:p>
            <a:pPr marL="12700" marR="2423160" indent="443230">
              <a:lnSpc>
                <a:spcPct val="102600"/>
              </a:lnSpc>
              <a:buClr>
                <a:srgbClr val="000000"/>
              </a:buClr>
              <a:buFont typeface="Calibri"/>
              <a:buAutoNum type="arabicPlain" startAt="9"/>
              <a:tabLst>
                <a:tab pos="455930" algn="l"/>
              </a:tabLst>
            </a:pPr>
            <a:r>
              <a:rPr dirty="0" sz="1100" spc="170" b="1">
                <a:solidFill>
                  <a:srgbClr val="00AEEF"/>
                </a:solidFill>
                <a:latin typeface="Calibri"/>
                <a:cs typeface="Calibri"/>
              </a:rPr>
              <a:t>struct</a:t>
            </a:r>
            <a:r>
              <a:rPr dirty="0" sz="1100" spc="175" b="1">
                <a:solidFill>
                  <a:srgbClr val="00AEEF"/>
                </a:solidFill>
                <a:latin typeface="Calibri"/>
                <a:cs typeface="Calibri"/>
              </a:rPr>
              <a:t>  </a:t>
            </a:r>
            <a:r>
              <a:rPr dirty="0" sz="1100" spc="95">
                <a:solidFill>
                  <a:srgbClr val="007F00"/>
                </a:solidFill>
                <a:latin typeface="Calibri"/>
                <a:cs typeface="Calibri"/>
              </a:rPr>
              <a:t>Element</a:t>
            </a:r>
            <a:r>
              <a:rPr dirty="0" sz="1100" spc="150">
                <a:solidFill>
                  <a:srgbClr val="007F00"/>
                </a:solidFill>
                <a:latin typeface="Calibri"/>
                <a:cs typeface="Calibri"/>
              </a:rPr>
              <a:t>  </a:t>
            </a:r>
            <a:r>
              <a:rPr dirty="0" sz="1100">
                <a:latin typeface="Cambria"/>
                <a:cs typeface="Cambria"/>
              </a:rPr>
              <a:t>∗</a:t>
            </a:r>
            <a:r>
              <a:rPr dirty="0" sz="1100" spc="180">
                <a:latin typeface="Cambria"/>
                <a:cs typeface="Cambria"/>
              </a:rPr>
              <a:t>  </a:t>
            </a:r>
            <a:r>
              <a:rPr dirty="0" sz="1100" spc="125">
                <a:solidFill>
                  <a:srgbClr val="007F00"/>
                </a:solidFill>
                <a:latin typeface="Calibri"/>
                <a:cs typeface="Calibri"/>
              </a:rPr>
              <a:t>ptr</a:t>
            </a:r>
            <a:r>
              <a:rPr dirty="0" sz="1100" spc="455">
                <a:solidFill>
                  <a:srgbClr val="007F00"/>
                </a:solidFill>
                <a:latin typeface="Calibri"/>
                <a:cs typeface="Calibri"/>
              </a:rPr>
              <a:t> </a:t>
            </a:r>
            <a:r>
              <a:rPr dirty="0" sz="1100" spc="295">
                <a:latin typeface="Calibri"/>
                <a:cs typeface="Calibri"/>
              </a:rPr>
              <a:t>=</a:t>
            </a:r>
            <a:r>
              <a:rPr dirty="0" sz="1100" spc="220">
                <a:latin typeface="Calibri"/>
                <a:cs typeface="Calibri"/>
              </a:rPr>
              <a:t> </a:t>
            </a:r>
            <a:r>
              <a:rPr dirty="0" sz="1100" spc="50">
                <a:latin typeface="Calibri"/>
                <a:cs typeface="Calibri"/>
              </a:rPr>
              <a:t>&amp;</a:t>
            </a:r>
            <a:r>
              <a:rPr dirty="0" sz="1100" spc="50">
                <a:solidFill>
                  <a:srgbClr val="007F00"/>
                </a:solidFill>
                <a:latin typeface="Calibri"/>
                <a:cs typeface="Calibri"/>
              </a:rPr>
              <a:t>elm</a:t>
            </a:r>
            <a:r>
              <a:rPr dirty="0" sz="1100" spc="-5">
                <a:solidFill>
                  <a:srgbClr val="007F00"/>
                </a:solidFill>
                <a:latin typeface="Calibri"/>
                <a:cs typeface="Calibri"/>
              </a:rPr>
              <a:t> </a:t>
            </a:r>
            <a:r>
              <a:rPr dirty="0" sz="1100" spc="-50">
                <a:latin typeface="Calibri"/>
                <a:cs typeface="Calibri"/>
              </a:rPr>
              <a:t>;</a:t>
            </a:r>
            <a:r>
              <a:rPr dirty="0" sz="1100" spc="-25">
                <a:latin typeface="Calibri"/>
                <a:cs typeface="Calibri"/>
              </a:rPr>
              <a:t> 12</a:t>
            </a:r>
            <a:endParaRPr sz="1100">
              <a:latin typeface="Calibri"/>
              <a:cs typeface="Calibri"/>
            </a:endParaRPr>
          </a:p>
          <a:p>
            <a:pPr marL="466090" indent="-453390">
              <a:lnSpc>
                <a:spcPct val="100000"/>
              </a:lnSpc>
              <a:spcBef>
                <a:spcPts val="35"/>
              </a:spcBef>
              <a:buClr>
                <a:srgbClr val="000000"/>
              </a:buClr>
              <a:buAutoNum type="arabicPlain" startAt="13"/>
              <a:tabLst>
                <a:tab pos="466090" algn="l"/>
              </a:tabLst>
            </a:pPr>
            <a:r>
              <a:rPr dirty="0" sz="1100">
                <a:solidFill>
                  <a:srgbClr val="007F00"/>
                </a:solidFill>
                <a:latin typeface="Calibri"/>
                <a:cs typeface="Calibri"/>
              </a:rPr>
              <a:t>p</a:t>
            </a:r>
            <a:r>
              <a:rPr dirty="0" sz="1100" spc="-70">
                <a:solidFill>
                  <a:srgbClr val="007F00"/>
                </a:solidFill>
                <a:latin typeface="Calibri"/>
                <a:cs typeface="Calibri"/>
              </a:rPr>
              <a:t> </a:t>
            </a:r>
            <a:r>
              <a:rPr dirty="0" sz="1100">
                <a:solidFill>
                  <a:srgbClr val="007F00"/>
                </a:solidFill>
                <a:latin typeface="Calibri"/>
                <a:cs typeface="Calibri"/>
              </a:rPr>
              <a:t>r</a:t>
            </a:r>
            <a:r>
              <a:rPr dirty="0" sz="1100" spc="-70">
                <a:solidFill>
                  <a:srgbClr val="007F00"/>
                </a:solidFill>
                <a:latin typeface="Calibri"/>
                <a:cs typeface="Calibri"/>
              </a:rPr>
              <a:t> </a:t>
            </a:r>
            <a:r>
              <a:rPr dirty="0" sz="1100" spc="50">
                <a:solidFill>
                  <a:srgbClr val="007F00"/>
                </a:solidFill>
                <a:latin typeface="Calibri"/>
                <a:cs typeface="Calibri"/>
              </a:rPr>
              <a:t>i</a:t>
            </a:r>
            <a:r>
              <a:rPr dirty="0" sz="1100" spc="-65">
                <a:solidFill>
                  <a:srgbClr val="007F00"/>
                </a:solidFill>
                <a:latin typeface="Calibri"/>
                <a:cs typeface="Calibri"/>
              </a:rPr>
              <a:t> </a:t>
            </a:r>
            <a:r>
              <a:rPr dirty="0" sz="1100">
                <a:solidFill>
                  <a:srgbClr val="007F00"/>
                </a:solidFill>
                <a:latin typeface="Calibri"/>
                <a:cs typeface="Calibri"/>
              </a:rPr>
              <a:t>n</a:t>
            </a:r>
            <a:r>
              <a:rPr dirty="0" sz="1100" spc="-70">
                <a:solidFill>
                  <a:srgbClr val="007F00"/>
                </a:solidFill>
                <a:latin typeface="Calibri"/>
                <a:cs typeface="Calibri"/>
              </a:rPr>
              <a:t> </a:t>
            </a:r>
            <a:r>
              <a:rPr dirty="0" sz="1100" spc="55">
                <a:solidFill>
                  <a:srgbClr val="007F00"/>
                </a:solidFill>
                <a:latin typeface="Calibri"/>
                <a:cs typeface="Calibri"/>
              </a:rPr>
              <a:t>t</a:t>
            </a:r>
            <a:r>
              <a:rPr dirty="0" sz="1100" spc="-70">
                <a:solidFill>
                  <a:srgbClr val="007F00"/>
                </a:solidFill>
                <a:latin typeface="Calibri"/>
                <a:cs typeface="Calibri"/>
              </a:rPr>
              <a:t> </a:t>
            </a:r>
            <a:r>
              <a:rPr dirty="0" sz="1100">
                <a:solidFill>
                  <a:srgbClr val="007F00"/>
                </a:solidFill>
                <a:latin typeface="Calibri"/>
                <a:cs typeface="Calibri"/>
              </a:rPr>
              <a:t>f</a:t>
            </a:r>
            <a:r>
              <a:rPr dirty="0" sz="1100" spc="55">
                <a:solidFill>
                  <a:srgbClr val="007F00"/>
                </a:solidFill>
                <a:latin typeface="Calibri"/>
                <a:cs typeface="Calibri"/>
              </a:rPr>
              <a:t> </a:t>
            </a:r>
            <a:r>
              <a:rPr dirty="0" sz="1100" spc="160">
                <a:latin typeface="Calibri"/>
                <a:cs typeface="Calibri"/>
              </a:rPr>
              <a:t>(</a:t>
            </a:r>
            <a:r>
              <a:rPr dirty="0" sz="1100" spc="160">
                <a:solidFill>
                  <a:srgbClr val="FF0000"/>
                </a:solidFill>
                <a:latin typeface="Calibri"/>
                <a:cs typeface="Calibri"/>
              </a:rPr>
              <a:t>"Per</a:t>
            </a:r>
            <a:r>
              <a:rPr dirty="0" sz="1100" spc="160">
                <a:solidFill>
                  <a:srgbClr val="FF0000"/>
                </a:solidFill>
                <a:latin typeface="Calibri"/>
                <a:cs typeface="Calibri"/>
              </a:rPr>
              <a:t>  </a:t>
            </a:r>
            <a:r>
              <a:rPr dirty="0" sz="1100" spc="200">
                <a:solidFill>
                  <a:srgbClr val="FF0000"/>
                </a:solidFill>
                <a:latin typeface="Calibri"/>
                <a:cs typeface="Calibri"/>
              </a:rPr>
              <a:t>Structur:</a:t>
            </a:r>
            <a:r>
              <a:rPr dirty="0" sz="1100" spc="135">
                <a:solidFill>
                  <a:srgbClr val="FF0000"/>
                </a:solidFill>
                <a:latin typeface="Calibri"/>
                <a:cs typeface="Calibri"/>
              </a:rPr>
              <a:t>  </a:t>
            </a:r>
            <a:r>
              <a:rPr dirty="0" sz="1100" spc="90">
                <a:solidFill>
                  <a:srgbClr val="FF0000"/>
                </a:solidFill>
                <a:latin typeface="Calibri"/>
                <a:cs typeface="Calibri"/>
              </a:rPr>
              <a:t>\</a:t>
            </a:r>
            <a:endParaRPr sz="1100">
              <a:latin typeface="Calibri"/>
              <a:cs typeface="Calibri"/>
            </a:endParaRPr>
          </a:p>
          <a:p>
            <a:pPr marL="1116965" indent="-1104265">
              <a:lnSpc>
                <a:spcPct val="100000"/>
              </a:lnSpc>
              <a:spcBef>
                <a:spcPts val="35"/>
              </a:spcBef>
              <a:buClr>
                <a:srgbClr val="000000"/>
              </a:buClr>
              <a:buAutoNum type="arabicPlain" startAt="13"/>
              <a:tabLst>
                <a:tab pos="1116965" algn="l"/>
              </a:tabLst>
            </a:pPr>
            <a:r>
              <a:rPr dirty="0" sz="1100" spc="50">
                <a:solidFill>
                  <a:srgbClr val="FF0000"/>
                </a:solidFill>
                <a:latin typeface="Calibri"/>
                <a:cs typeface="Calibri"/>
              </a:rPr>
              <a:t>Name=%s,</a:t>
            </a:r>
            <a:r>
              <a:rPr dirty="0" sz="1100" spc="49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1100" spc="80">
                <a:solidFill>
                  <a:srgbClr val="FF0000"/>
                </a:solidFill>
                <a:latin typeface="Calibri"/>
                <a:cs typeface="Calibri"/>
              </a:rPr>
              <a:t>Age=%d,</a:t>
            </a:r>
            <a:r>
              <a:rPr dirty="0" sz="1100" spc="495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1100">
                <a:solidFill>
                  <a:srgbClr val="FF0000"/>
                </a:solidFill>
                <a:latin typeface="Calibri"/>
                <a:cs typeface="Calibri"/>
              </a:rPr>
              <a:t>own</a:t>
            </a:r>
            <a:r>
              <a:rPr dirty="0" sz="1100" spc="135">
                <a:solidFill>
                  <a:srgbClr val="FF0000"/>
                </a:solidFill>
                <a:latin typeface="Calibri"/>
                <a:cs typeface="Calibri"/>
              </a:rPr>
              <a:t>  </a:t>
            </a:r>
            <a:r>
              <a:rPr dirty="0" sz="1100" spc="150">
                <a:solidFill>
                  <a:srgbClr val="FF0000"/>
                </a:solidFill>
                <a:latin typeface="Calibri"/>
                <a:cs typeface="Calibri"/>
              </a:rPr>
              <a:t>pointer=%x,</a:t>
            </a:r>
            <a:r>
              <a:rPr dirty="0" sz="1100" spc="125">
                <a:solidFill>
                  <a:srgbClr val="FF0000"/>
                </a:solidFill>
                <a:latin typeface="Calibri"/>
                <a:cs typeface="Calibri"/>
              </a:rPr>
              <a:t>  successor=%</a:t>
            </a:r>
            <a:r>
              <a:rPr dirty="0" sz="1100" spc="-15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1100" spc="150">
                <a:solidFill>
                  <a:srgbClr val="FF0000"/>
                </a:solidFill>
                <a:latin typeface="Calibri"/>
                <a:cs typeface="Calibri"/>
              </a:rPr>
              <a:t>x\n"</a:t>
            </a:r>
            <a:r>
              <a:rPr dirty="0" sz="1100" spc="2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1100" spc="-50">
                <a:latin typeface="Calibri"/>
                <a:cs typeface="Calibri"/>
              </a:rPr>
              <a:t>,</a:t>
            </a:r>
            <a:endParaRPr sz="1100">
              <a:latin typeface="Calibri"/>
              <a:cs typeface="Calibri"/>
            </a:endParaRPr>
          </a:p>
          <a:p>
            <a:pPr marL="12700" marR="97790" indent="1104265">
              <a:lnSpc>
                <a:spcPct val="102699"/>
              </a:lnSpc>
              <a:buClr>
                <a:srgbClr val="000000"/>
              </a:buClr>
              <a:buAutoNum type="arabicPlain" startAt="13"/>
              <a:tabLst>
                <a:tab pos="1116965" algn="l"/>
                <a:tab pos="2925445" algn="l"/>
                <a:tab pos="4026535" algn="l"/>
              </a:tabLst>
            </a:pPr>
            <a:r>
              <a:rPr dirty="0" sz="1100">
                <a:solidFill>
                  <a:srgbClr val="007F00"/>
                </a:solidFill>
                <a:latin typeface="Calibri"/>
                <a:cs typeface="Calibri"/>
              </a:rPr>
              <a:t>elm</a:t>
            </a:r>
            <a:r>
              <a:rPr dirty="0" sz="1100" spc="75">
                <a:solidFill>
                  <a:srgbClr val="007F00"/>
                </a:solidFill>
                <a:latin typeface="Calibri"/>
                <a:cs typeface="Calibri"/>
              </a:rPr>
              <a:t> </a:t>
            </a:r>
            <a:r>
              <a:rPr dirty="0" sz="1100">
                <a:latin typeface="Calibri"/>
                <a:cs typeface="Calibri"/>
              </a:rPr>
              <a:t>.</a:t>
            </a:r>
            <a:r>
              <a:rPr dirty="0" sz="1100" spc="-40">
                <a:latin typeface="Calibri"/>
                <a:cs typeface="Calibri"/>
              </a:rPr>
              <a:t> </a:t>
            </a:r>
            <a:r>
              <a:rPr dirty="0" sz="1100">
                <a:solidFill>
                  <a:srgbClr val="007F00"/>
                </a:solidFill>
                <a:latin typeface="Calibri"/>
                <a:cs typeface="Calibri"/>
              </a:rPr>
              <a:t>Name</a:t>
            </a:r>
            <a:r>
              <a:rPr dirty="0" sz="1100">
                <a:latin typeface="Calibri"/>
                <a:cs typeface="Calibri"/>
              </a:rPr>
              <a:t>,</a:t>
            </a:r>
            <a:r>
              <a:rPr dirty="0" sz="1100" spc="85">
                <a:latin typeface="Calibri"/>
                <a:cs typeface="Calibri"/>
              </a:rPr>
              <a:t> </a:t>
            </a:r>
            <a:r>
              <a:rPr dirty="0" sz="1100">
                <a:solidFill>
                  <a:srgbClr val="007F00"/>
                </a:solidFill>
                <a:latin typeface="Calibri"/>
                <a:cs typeface="Calibri"/>
              </a:rPr>
              <a:t>elm</a:t>
            </a:r>
            <a:r>
              <a:rPr dirty="0" sz="1100" spc="80">
                <a:solidFill>
                  <a:srgbClr val="007F00"/>
                </a:solidFill>
                <a:latin typeface="Calibri"/>
                <a:cs typeface="Calibri"/>
              </a:rPr>
              <a:t> </a:t>
            </a:r>
            <a:r>
              <a:rPr dirty="0" sz="1100">
                <a:latin typeface="Calibri"/>
                <a:cs typeface="Calibri"/>
              </a:rPr>
              <a:t>.</a:t>
            </a:r>
            <a:r>
              <a:rPr dirty="0" sz="1100" spc="25">
                <a:latin typeface="Calibri"/>
                <a:cs typeface="Calibri"/>
              </a:rPr>
              <a:t> </a:t>
            </a:r>
            <a:r>
              <a:rPr dirty="0" sz="1100" spc="60">
                <a:solidFill>
                  <a:srgbClr val="007F00"/>
                </a:solidFill>
                <a:latin typeface="Calibri"/>
                <a:cs typeface="Calibri"/>
              </a:rPr>
              <a:t>Age</a:t>
            </a:r>
            <a:r>
              <a:rPr dirty="0" sz="1100" spc="50">
                <a:solidFill>
                  <a:srgbClr val="007F00"/>
                </a:solidFill>
                <a:latin typeface="Calibri"/>
                <a:cs typeface="Calibri"/>
              </a:rPr>
              <a:t> </a:t>
            </a:r>
            <a:r>
              <a:rPr dirty="0" sz="1100" spc="-50">
                <a:latin typeface="Calibri"/>
                <a:cs typeface="Calibri"/>
              </a:rPr>
              <a:t>,</a:t>
            </a:r>
            <a:r>
              <a:rPr dirty="0" sz="1100">
                <a:latin typeface="Calibri"/>
                <a:cs typeface="Calibri"/>
              </a:rPr>
              <a:t>	&amp;</a:t>
            </a:r>
            <a:r>
              <a:rPr dirty="0" sz="1100">
                <a:solidFill>
                  <a:srgbClr val="007F00"/>
                </a:solidFill>
                <a:latin typeface="Calibri"/>
                <a:cs typeface="Calibri"/>
              </a:rPr>
              <a:t>elm</a:t>
            </a:r>
            <a:r>
              <a:rPr dirty="0" sz="1100" spc="190">
                <a:solidFill>
                  <a:srgbClr val="007F00"/>
                </a:solidFill>
                <a:latin typeface="Calibri"/>
                <a:cs typeface="Calibri"/>
              </a:rPr>
              <a:t> </a:t>
            </a:r>
            <a:r>
              <a:rPr dirty="0" sz="1100" spc="-60">
                <a:latin typeface="Calibri"/>
                <a:cs typeface="Calibri"/>
              </a:rPr>
              <a:t>,</a:t>
            </a:r>
            <a:r>
              <a:rPr dirty="0" sz="1100">
                <a:latin typeface="Calibri"/>
                <a:cs typeface="Calibri"/>
              </a:rPr>
              <a:t>	</a:t>
            </a:r>
            <a:r>
              <a:rPr dirty="0" sz="1100">
                <a:solidFill>
                  <a:srgbClr val="007F00"/>
                </a:solidFill>
                <a:latin typeface="Calibri"/>
                <a:cs typeface="Calibri"/>
              </a:rPr>
              <a:t>elm</a:t>
            </a:r>
            <a:r>
              <a:rPr dirty="0" sz="1100" spc="25">
                <a:solidFill>
                  <a:srgbClr val="007F00"/>
                </a:solidFill>
                <a:latin typeface="Calibri"/>
                <a:cs typeface="Calibri"/>
              </a:rPr>
              <a:t> </a:t>
            </a:r>
            <a:r>
              <a:rPr dirty="0" sz="1100">
                <a:latin typeface="Calibri"/>
                <a:cs typeface="Calibri"/>
              </a:rPr>
              <a:t>.</a:t>
            </a:r>
            <a:r>
              <a:rPr dirty="0" sz="1100" spc="120">
                <a:latin typeface="Calibri"/>
                <a:cs typeface="Calibri"/>
              </a:rPr>
              <a:t> </a:t>
            </a:r>
            <a:r>
              <a:rPr dirty="0" sz="1100">
                <a:solidFill>
                  <a:srgbClr val="007F00"/>
                </a:solidFill>
                <a:latin typeface="Calibri"/>
                <a:cs typeface="Calibri"/>
              </a:rPr>
              <a:t>p</a:t>
            </a:r>
            <a:r>
              <a:rPr dirty="0" sz="1100" spc="-80">
                <a:solidFill>
                  <a:srgbClr val="007F00"/>
                </a:solidFill>
                <a:latin typeface="Calibri"/>
                <a:cs typeface="Calibri"/>
              </a:rPr>
              <a:t> </a:t>
            </a:r>
            <a:r>
              <a:rPr dirty="0" sz="1100" spc="-40">
                <a:solidFill>
                  <a:srgbClr val="007F00"/>
                </a:solidFill>
                <a:latin typeface="Calibri"/>
                <a:cs typeface="Calibri"/>
              </a:rPr>
              <a:t>o</a:t>
            </a:r>
            <a:r>
              <a:rPr dirty="0" sz="1100" spc="-85">
                <a:solidFill>
                  <a:srgbClr val="007F00"/>
                </a:solidFill>
                <a:latin typeface="Calibri"/>
                <a:cs typeface="Calibri"/>
              </a:rPr>
              <a:t> </a:t>
            </a:r>
            <a:r>
              <a:rPr dirty="0" sz="1100" spc="110">
                <a:solidFill>
                  <a:srgbClr val="007F00"/>
                </a:solidFill>
                <a:latin typeface="Calibri"/>
                <a:cs typeface="Calibri"/>
              </a:rPr>
              <a:t>in</a:t>
            </a:r>
            <a:r>
              <a:rPr dirty="0" sz="1100" spc="-75">
                <a:solidFill>
                  <a:srgbClr val="007F00"/>
                </a:solidFill>
                <a:latin typeface="Calibri"/>
                <a:cs typeface="Calibri"/>
              </a:rPr>
              <a:t> </a:t>
            </a:r>
            <a:r>
              <a:rPr dirty="0" sz="1100" spc="65">
                <a:solidFill>
                  <a:srgbClr val="007F00"/>
                </a:solidFill>
                <a:latin typeface="Calibri"/>
                <a:cs typeface="Calibri"/>
              </a:rPr>
              <a:t>te</a:t>
            </a:r>
            <a:r>
              <a:rPr dirty="0" sz="1100" spc="-80">
                <a:solidFill>
                  <a:srgbClr val="007F00"/>
                </a:solidFill>
                <a:latin typeface="Calibri"/>
                <a:cs typeface="Calibri"/>
              </a:rPr>
              <a:t> </a:t>
            </a:r>
            <a:r>
              <a:rPr dirty="0" sz="1100">
                <a:solidFill>
                  <a:srgbClr val="007F00"/>
                </a:solidFill>
                <a:latin typeface="Calibri"/>
                <a:cs typeface="Calibri"/>
              </a:rPr>
              <a:t>r</a:t>
            </a:r>
            <a:r>
              <a:rPr dirty="0" sz="1100" spc="140">
                <a:solidFill>
                  <a:srgbClr val="007F00"/>
                </a:solidFill>
                <a:latin typeface="Calibri"/>
                <a:cs typeface="Calibri"/>
              </a:rPr>
              <a:t> </a:t>
            </a:r>
            <a:r>
              <a:rPr dirty="0" sz="1100" spc="80">
                <a:latin typeface="Calibri"/>
                <a:cs typeface="Calibri"/>
              </a:rPr>
              <a:t>)</a:t>
            </a:r>
            <a:r>
              <a:rPr dirty="0" sz="1100" spc="-25">
                <a:latin typeface="Calibri"/>
                <a:cs typeface="Calibri"/>
              </a:rPr>
              <a:t> </a:t>
            </a:r>
            <a:r>
              <a:rPr dirty="0" sz="1100" spc="-50">
                <a:latin typeface="Calibri"/>
                <a:cs typeface="Calibri"/>
              </a:rPr>
              <a:t>;</a:t>
            </a:r>
            <a:r>
              <a:rPr dirty="0" sz="1100" spc="-25">
                <a:latin typeface="Calibri"/>
                <a:cs typeface="Calibri"/>
              </a:rPr>
              <a:t> 16</a:t>
            </a:r>
            <a:endParaRPr sz="11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35"/>
              </a:spcBef>
              <a:tabLst>
                <a:tab pos="466090" algn="l"/>
                <a:tab pos="2360930" algn="l"/>
              </a:tabLst>
            </a:pPr>
            <a:r>
              <a:rPr dirty="0" sz="1100" spc="-25">
                <a:latin typeface="Calibri"/>
                <a:cs typeface="Calibri"/>
              </a:rPr>
              <a:t>17</a:t>
            </a:r>
            <a:r>
              <a:rPr dirty="0" sz="1100">
                <a:latin typeface="Calibri"/>
                <a:cs typeface="Calibri"/>
              </a:rPr>
              <a:t>	</a:t>
            </a:r>
            <a:r>
              <a:rPr dirty="0" sz="1100">
                <a:solidFill>
                  <a:srgbClr val="007F00"/>
                </a:solidFill>
                <a:latin typeface="Calibri"/>
                <a:cs typeface="Calibri"/>
              </a:rPr>
              <a:t>p</a:t>
            </a:r>
            <a:r>
              <a:rPr dirty="0" sz="1100" spc="-70">
                <a:solidFill>
                  <a:srgbClr val="007F00"/>
                </a:solidFill>
                <a:latin typeface="Calibri"/>
                <a:cs typeface="Calibri"/>
              </a:rPr>
              <a:t> </a:t>
            </a:r>
            <a:r>
              <a:rPr dirty="0" sz="1100">
                <a:solidFill>
                  <a:srgbClr val="007F00"/>
                </a:solidFill>
                <a:latin typeface="Calibri"/>
                <a:cs typeface="Calibri"/>
              </a:rPr>
              <a:t>r</a:t>
            </a:r>
            <a:r>
              <a:rPr dirty="0" sz="1100" spc="-65">
                <a:solidFill>
                  <a:srgbClr val="007F00"/>
                </a:solidFill>
                <a:latin typeface="Calibri"/>
                <a:cs typeface="Calibri"/>
              </a:rPr>
              <a:t> </a:t>
            </a:r>
            <a:r>
              <a:rPr dirty="0" sz="1100" spc="50">
                <a:solidFill>
                  <a:srgbClr val="007F00"/>
                </a:solidFill>
                <a:latin typeface="Calibri"/>
                <a:cs typeface="Calibri"/>
              </a:rPr>
              <a:t>i</a:t>
            </a:r>
            <a:r>
              <a:rPr dirty="0" sz="1100" spc="-70">
                <a:solidFill>
                  <a:srgbClr val="007F00"/>
                </a:solidFill>
                <a:latin typeface="Calibri"/>
                <a:cs typeface="Calibri"/>
              </a:rPr>
              <a:t> </a:t>
            </a:r>
            <a:r>
              <a:rPr dirty="0" sz="1100">
                <a:solidFill>
                  <a:srgbClr val="007F00"/>
                </a:solidFill>
                <a:latin typeface="Calibri"/>
                <a:cs typeface="Calibri"/>
              </a:rPr>
              <a:t>n</a:t>
            </a:r>
            <a:r>
              <a:rPr dirty="0" sz="1100" spc="-65">
                <a:solidFill>
                  <a:srgbClr val="007F00"/>
                </a:solidFill>
                <a:latin typeface="Calibri"/>
                <a:cs typeface="Calibri"/>
              </a:rPr>
              <a:t> </a:t>
            </a:r>
            <a:r>
              <a:rPr dirty="0" sz="1100" spc="55">
                <a:solidFill>
                  <a:srgbClr val="007F00"/>
                </a:solidFill>
                <a:latin typeface="Calibri"/>
                <a:cs typeface="Calibri"/>
              </a:rPr>
              <a:t>t</a:t>
            </a:r>
            <a:r>
              <a:rPr dirty="0" sz="1100" spc="-65">
                <a:solidFill>
                  <a:srgbClr val="007F00"/>
                </a:solidFill>
                <a:latin typeface="Calibri"/>
                <a:cs typeface="Calibri"/>
              </a:rPr>
              <a:t> </a:t>
            </a:r>
            <a:r>
              <a:rPr dirty="0" sz="1100">
                <a:solidFill>
                  <a:srgbClr val="007F00"/>
                </a:solidFill>
                <a:latin typeface="Calibri"/>
                <a:cs typeface="Calibri"/>
              </a:rPr>
              <a:t>f</a:t>
            </a:r>
            <a:r>
              <a:rPr dirty="0" sz="1100" spc="55">
                <a:solidFill>
                  <a:srgbClr val="007F00"/>
                </a:solidFill>
                <a:latin typeface="Calibri"/>
                <a:cs typeface="Calibri"/>
              </a:rPr>
              <a:t> </a:t>
            </a:r>
            <a:r>
              <a:rPr dirty="0" sz="1100" spc="160">
                <a:latin typeface="Calibri"/>
                <a:cs typeface="Calibri"/>
              </a:rPr>
              <a:t>(</a:t>
            </a:r>
            <a:r>
              <a:rPr dirty="0" sz="1100" spc="160">
                <a:solidFill>
                  <a:srgbClr val="FF0000"/>
                </a:solidFill>
                <a:latin typeface="Calibri"/>
                <a:cs typeface="Calibri"/>
              </a:rPr>
              <a:t>"Per</a:t>
            </a:r>
            <a:r>
              <a:rPr dirty="0" sz="1100" spc="160">
                <a:solidFill>
                  <a:srgbClr val="FF0000"/>
                </a:solidFill>
                <a:latin typeface="Calibri"/>
                <a:cs typeface="Calibri"/>
              </a:rPr>
              <a:t>  </a:t>
            </a:r>
            <a:r>
              <a:rPr dirty="0" sz="1100" spc="180">
                <a:solidFill>
                  <a:srgbClr val="FF0000"/>
                </a:solidFill>
                <a:latin typeface="Calibri"/>
                <a:cs typeface="Calibri"/>
              </a:rPr>
              <a:t>Pointer:</a:t>
            </a:r>
            <a:r>
              <a:rPr dirty="0" sz="1100">
                <a:solidFill>
                  <a:srgbClr val="FF0000"/>
                </a:solidFill>
                <a:latin typeface="Calibri"/>
                <a:cs typeface="Calibri"/>
              </a:rPr>
              <a:t>	</a:t>
            </a:r>
            <a:r>
              <a:rPr dirty="0" sz="1100" spc="90">
                <a:solidFill>
                  <a:srgbClr val="FF0000"/>
                </a:solidFill>
                <a:latin typeface="Calibri"/>
                <a:cs typeface="Calibri"/>
              </a:rPr>
              <a:t>\</a:t>
            </a:r>
            <a:endParaRPr sz="11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35"/>
              </a:spcBef>
            </a:pPr>
            <a:r>
              <a:rPr dirty="0" sz="1100" spc="-25">
                <a:latin typeface="Calibri"/>
                <a:cs typeface="Calibri"/>
              </a:rPr>
              <a:t>18</a:t>
            </a:r>
            <a:endParaRPr sz="11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35"/>
              </a:spcBef>
            </a:pPr>
            <a:r>
              <a:rPr dirty="0" sz="1100" spc="-25">
                <a:latin typeface="Calibri"/>
                <a:cs typeface="Calibri"/>
              </a:rPr>
              <a:t>19</a:t>
            </a:r>
            <a:endParaRPr sz="11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35"/>
              </a:spcBef>
            </a:pPr>
            <a:r>
              <a:rPr dirty="0" sz="1100" spc="-25">
                <a:latin typeface="Calibri"/>
                <a:cs typeface="Calibri"/>
              </a:rPr>
              <a:t>20</a:t>
            </a:r>
            <a:endParaRPr sz="11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35"/>
              </a:spcBef>
            </a:pPr>
            <a:r>
              <a:rPr dirty="0" sz="1100" spc="-25">
                <a:latin typeface="Calibri"/>
                <a:cs typeface="Calibri"/>
              </a:rPr>
              <a:t>21</a:t>
            </a:r>
            <a:endParaRPr sz="11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35"/>
              </a:spcBef>
              <a:tabLst>
                <a:tab pos="284480" algn="l"/>
              </a:tabLst>
            </a:pPr>
            <a:r>
              <a:rPr dirty="0" sz="1100" spc="-25">
                <a:latin typeface="Calibri"/>
                <a:cs typeface="Calibri"/>
              </a:rPr>
              <a:t>22</a:t>
            </a:r>
            <a:r>
              <a:rPr dirty="0" sz="1100">
                <a:latin typeface="Calibri"/>
                <a:cs typeface="Calibri"/>
              </a:rPr>
              <a:t>	</a:t>
            </a:r>
            <a:r>
              <a:rPr dirty="0" sz="1100" spc="130">
                <a:latin typeface="Lucida Sans Unicode"/>
                <a:cs typeface="Lucida Sans Unicode"/>
              </a:rPr>
              <a:t>}</a:t>
            </a:r>
            <a:endParaRPr sz="1100">
              <a:latin typeface="Lucida Sans Unicode"/>
              <a:cs typeface="Lucida Sans Unicode"/>
            </a:endParaRPr>
          </a:p>
        </p:txBody>
      </p:sp>
      <p:grpSp>
        <p:nvGrpSpPr>
          <p:cNvPr id="149" name="object 149" descr=""/>
          <p:cNvGrpSpPr/>
          <p:nvPr/>
        </p:nvGrpSpPr>
        <p:grpSpPr>
          <a:xfrm>
            <a:off x="903605" y="5348757"/>
            <a:ext cx="5486400" cy="43180"/>
            <a:chOff x="903605" y="5348757"/>
            <a:chExt cx="5486400" cy="43180"/>
          </a:xfrm>
        </p:grpSpPr>
        <p:sp>
          <p:nvSpPr>
            <p:cNvPr id="150" name="object 150" descr=""/>
            <p:cNvSpPr/>
            <p:nvPr/>
          </p:nvSpPr>
          <p:spPr>
            <a:xfrm>
              <a:off x="903605" y="5348757"/>
              <a:ext cx="5486400" cy="43180"/>
            </a:xfrm>
            <a:custGeom>
              <a:avLst/>
              <a:gdLst/>
              <a:ahLst/>
              <a:cxnLst/>
              <a:rect l="l" t="t" r="r" b="b"/>
              <a:pathLst>
                <a:path w="5486400" h="43179">
                  <a:moveTo>
                    <a:pt x="5486031" y="0"/>
                  </a:moveTo>
                  <a:lnTo>
                    <a:pt x="0" y="0"/>
                  </a:lnTo>
                  <a:lnTo>
                    <a:pt x="0" y="43014"/>
                  </a:lnTo>
                  <a:lnTo>
                    <a:pt x="5486031" y="43014"/>
                  </a:lnTo>
                  <a:lnTo>
                    <a:pt x="5486031" y="0"/>
                  </a:lnTo>
                  <a:close/>
                </a:path>
              </a:pathLst>
            </a:custGeom>
            <a:solidFill>
              <a:srgbClr val="F2F2F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51" name="object 151" descr=""/>
            <p:cNvSpPr/>
            <p:nvPr/>
          </p:nvSpPr>
          <p:spPr>
            <a:xfrm>
              <a:off x="906145" y="5348757"/>
              <a:ext cx="0" cy="43180"/>
            </a:xfrm>
            <a:custGeom>
              <a:avLst/>
              <a:gdLst/>
              <a:ahLst/>
              <a:cxnLst/>
              <a:rect l="l" t="t" r="r" b="b"/>
              <a:pathLst>
                <a:path w="0" h="43179">
                  <a:moveTo>
                    <a:pt x="0" y="43014"/>
                  </a:moveTo>
                  <a:lnTo>
                    <a:pt x="0" y="0"/>
                  </a:lnTo>
                </a:path>
              </a:pathLst>
            </a:custGeom>
            <a:ln w="505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52" name="object 152" descr=""/>
            <p:cNvSpPr/>
            <p:nvPr/>
          </p:nvSpPr>
          <p:spPr>
            <a:xfrm>
              <a:off x="903605" y="5389245"/>
              <a:ext cx="43180" cy="0"/>
            </a:xfrm>
            <a:custGeom>
              <a:avLst/>
              <a:gdLst/>
              <a:ahLst/>
              <a:cxnLst/>
              <a:rect l="l" t="t" r="r" b="b"/>
              <a:pathLst>
                <a:path w="43180" h="0">
                  <a:moveTo>
                    <a:pt x="0" y="0"/>
                  </a:moveTo>
                  <a:lnTo>
                    <a:pt x="43014" y="0"/>
                  </a:lnTo>
                </a:path>
              </a:pathLst>
            </a:custGeom>
            <a:ln w="505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53" name="object 153" descr=""/>
            <p:cNvSpPr/>
            <p:nvPr/>
          </p:nvSpPr>
          <p:spPr>
            <a:xfrm>
              <a:off x="946632" y="5389245"/>
              <a:ext cx="5400040" cy="0"/>
            </a:xfrm>
            <a:custGeom>
              <a:avLst/>
              <a:gdLst/>
              <a:ahLst/>
              <a:cxnLst/>
              <a:rect l="l" t="t" r="r" b="b"/>
              <a:pathLst>
                <a:path w="5400040" h="0">
                  <a:moveTo>
                    <a:pt x="0" y="0"/>
                  </a:moveTo>
                  <a:lnTo>
                    <a:pt x="5400001" y="0"/>
                  </a:lnTo>
                </a:path>
              </a:pathLst>
            </a:custGeom>
            <a:ln w="505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54" name="object 154" descr=""/>
            <p:cNvSpPr/>
            <p:nvPr/>
          </p:nvSpPr>
          <p:spPr>
            <a:xfrm>
              <a:off x="6346634" y="5389245"/>
              <a:ext cx="43180" cy="0"/>
            </a:xfrm>
            <a:custGeom>
              <a:avLst/>
              <a:gdLst/>
              <a:ahLst/>
              <a:cxnLst/>
              <a:rect l="l" t="t" r="r" b="b"/>
              <a:pathLst>
                <a:path w="43179" h="0">
                  <a:moveTo>
                    <a:pt x="0" y="0"/>
                  </a:moveTo>
                  <a:lnTo>
                    <a:pt x="43014" y="0"/>
                  </a:lnTo>
                </a:path>
              </a:pathLst>
            </a:custGeom>
            <a:ln w="505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55" name="object 155" descr=""/>
            <p:cNvSpPr/>
            <p:nvPr/>
          </p:nvSpPr>
          <p:spPr>
            <a:xfrm>
              <a:off x="6387122" y="5348757"/>
              <a:ext cx="0" cy="43180"/>
            </a:xfrm>
            <a:custGeom>
              <a:avLst/>
              <a:gdLst/>
              <a:ahLst/>
              <a:cxnLst/>
              <a:rect l="l" t="t" r="r" b="b"/>
              <a:pathLst>
                <a:path w="0" h="43179">
                  <a:moveTo>
                    <a:pt x="0" y="43014"/>
                  </a:moveTo>
                  <a:lnTo>
                    <a:pt x="0" y="0"/>
                  </a:lnTo>
                </a:path>
              </a:pathLst>
            </a:custGeom>
            <a:ln w="505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56" name="object 156" descr=""/>
          <p:cNvSpPr txBox="1"/>
          <p:nvPr/>
        </p:nvSpPr>
        <p:spPr>
          <a:xfrm>
            <a:off x="573925" y="5753072"/>
            <a:ext cx="4166870" cy="75819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 marR="2426970">
              <a:lnSpc>
                <a:spcPct val="100000"/>
              </a:lnSpc>
              <a:spcBef>
                <a:spcPts val="95"/>
              </a:spcBef>
            </a:pPr>
            <a:r>
              <a:rPr dirty="0" sz="1200">
                <a:latin typeface="Calibri"/>
                <a:cs typeface="Calibri"/>
              </a:rPr>
              <a:t>#</a:t>
            </a:r>
            <a:r>
              <a:rPr dirty="0" sz="1200" spc="350">
                <a:latin typeface="Calibri"/>
                <a:cs typeface="Calibri"/>
              </a:rPr>
              <a:t> </a:t>
            </a:r>
            <a:r>
              <a:rPr dirty="0" sz="1200" spc="80">
                <a:latin typeface="Calibri"/>
                <a:cs typeface="Calibri"/>
              </a:rPr>
              <a:t>gcc</a:t>
            </a:r>
            <a:r>
              <a:rPr dirty="0" sz="1200" spc="355">
                <a:latin typeface="Calibri"/>
                <a:cs typeface="Calibri"/>
              </a:rPr>
              <a:t> </a:t>
            </a:r>
            <a:r>
              <a:rPr dirty="0" sz="1200" spc="75">
                <a:latin typeface="Calibri"/>
                <a:cs typeface="Calibri"/>
              </a:rPr>
              <a:t>-</a:t>
            </a:r>
            <a:r>
              <a:rPr dirty="0" sz="1200" spc="140">
                <a:latin typeface="Calibri"/>
                <a:cs typeface="Calibri"/>
              </a:rPr>
              <a:t>o</a:t>
            </a:r>
            <a:r>
              <a:rPr dirty="0" sz="1200" spc="355">
                <a:latin typeface="Calibri"/>
                <a:cs typeface="Calibri"/>
              </a:rPr>
              <a:t> </a:t>
            </a:r>
            <a:r>
              <a:rPr dirty="0" sz="1200" spc="204">
                <a:latin typeface="Calibri"/>
                <a:cs typeface="Calibri"/>
              </a:rPr>
              <a:t>liste</a:t>
            </a:r>
            <a:r>
              <a:rPr dirty="0" sz="1200" spc="355">
                <a:latin typeface="Calibri"/>
                <a:cs typeface="Calibri"/>
              </a:rPr>
              <a:t> </a:t>
            </a:r>
            <a:r>
              <a:rPr dirty="0" sz="1200" spc="195">
                <a:latin typeface="Calibri"/>
                <a:cs typeface="Calibri"/>
              </a:rPr>
              <a:t>liste.c </a:t>
            </a:r>
            <a:r>
              <a:rPr dirty="0" sz="1200">
                <a:latin typeface="Calibri"/>
                <a:cs typeface="Calibri"/>
              </a:rPr>
              <a:t>#</a:t>
            </a:r>
            <a:r>
              <a:rPr dirty="0" sz="1200" spc="355">
                <a:latin typeface="Calibri"/>
                <a:cs typeface="Calibri"/>
              </a:rPr>
              <a:t> </a:t>
            </a:r>
            <a:r>
              <a:rPr dirty="0" sz="1200" spc="200">
                <a:latin typeface="Calibri"/>
                <a:cs typeface="Calibri"/>
              </a:rPr>
              <a:t>./liste</a:t>
            </a:r>
            <a:endParaRPr sz="12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1455"/>
              </a:spcBef>
            </a:pPr>
            <a:r>
              <a:rPr dirty="0" sz="1200">
                <a:latin typeface="Calibri"/>
                <a:cs typeface="Calibri"/>
              </a:rPr>
              <a:t>Name=Thilo,</a:t>
            </a:r>
            <a:r>
              <a:rPr dirty="0" sz="1200" spc="49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Age=60,</a:t>
            </a:r>
            <a:r>
              <a:rPr dirty="0" sz="1200" spc="490">
                <a:latin typeface="Calibri"/>
                <a:cs typeface="Calibri"/>
              </a:rPr>
              <a:t> </a:t>
            </a:r>
            <a:r>
              <a:rPr dirty="0" sz="1200" spc="-35">
                <a:latin typeface="Calibri"/>
                <a:cs typeface="Calibri"/>
              </a:rPr>
              <a:t>own</a:t>
            </a:r>
            <a:r>
              <a:rPr dirty="0" sz="1200" spc="495">
                <a:latin typeface="Calibri"/>
                <a:cs typeface="Calibri"/>
              </a:rPr>
              <a:t> </a:t>
            </a:r>
            <a:r>
              <a:rPr dirty="0" sz="1200" spc="75">
                <a:latin typeface="Calibri"/>
                <a:cs typeface="Calibri"/>
              </a:rPr>
              <a:t>pointer=53df2190,</a:t>
            </a:r>
            <a:r>
              <a:rPr dirty="0" sz="1200" spc="490">
                <a:latin typeface="Calibri"/>
                <a:cs typeface="Calibri"/>
              </a:rPr>
              <a:t> </a:t>
            </a:r>
            <a:r>
              <a:rPr dirty="0" sz="1200" spc="60">
                <a:latin typeface="Calibri"/>
                <a:cs typeface="Calibri"/>
              </a:rPr>
              <a:t>successor=0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157" name="object 157" descr="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49530">
              <a:lnSpc>
                <a:spcPts val="1235"/>
              </a:lnSpc>
            </a:pPr>
            <a:fld id="{81D60167-4931-47E6-BA6A-407CBD079E47}" type="slidenum">
              <a:rPr dirty="0" spc="-25"/>
              <a:t>35</a:t>
            </a:fld>
          </a:p>
        </p:txBody>
      </p:sp>
    </p:spTree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 txBox="1"/>
          <p:nvPr/>
        </p:nvSpPr>
        <p:spPr>
          <a:xfrm>
            <a:off x="5458243" y="411350"/>
            <a:ext cx="1620520" cy="207645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200" i="1">
                <a:latin typeface="Calibri"/>
                <a:cs typeface="Calibri"/>
              </a:rPr>
              <a:t>Simple</a:t>
            </a:r>
            <a:r>
              <a:rPr dirty="0" sz="1200" spc="245" i="1">
                <a:latin typeface="Calibri"/>
                <a:cs typeface="Calibri"/>
              </a:rPr>
              <a:t> </a:t>
            </a:r>
            <a:r>
              <a:rPr dirty="0" sz="1200" i="1">
                <a:latin typeface="Calibri"/>
                <a:cs typeface="Calibri"/>
              </a:rPr>
              <a:t>linked</a:t>
            </a:r>
            <a:r>
              <a:rPr dirty="0" sz="1200" spc="250" i="1">
                <a:latin typeface="Calibri"/>
                <a:cs typeface="Calibri"/>
              </a:rPr>
              <a:t> </a:t>
            </a:r>
            <a:r>
              <a:rPr dirty="0" sz="1200" i="1">
                <a:latin typeface="Calibri"/>
                <a:cs typeface="Calibri"/>
              </a:rPr>
              <a:t>linear</a:t>
            </a:r>
            <a:r>
              <a:rPr dirty="0" sz="1200" spc="260" i="1">
                <a:latin typeface="Calibri"/>
                <a:cs typeface="Calibri"/>
              </a:rPr>
              <a:t> </a:t>
            </a:r>
            <a:r>
              <a:rPr dirty="0" sz="1200" spc="-10" i="1">
                <a:latin typeface="Calibri"/>
                <a:cs typeface="Calibri"/>
              </a:rPr>
              <a:t>lists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3" name="object 3" descr=""/>
          <p:cNvSpPr/>
          <p:nvPr/>
        </p:nvSpPr>
        <p:spPr>
          <a:xfrm>
            <a:off x="586625" y="633450"/>
            <a:ext cx="6480175" cy="0"/>
          </a:xfrm>
          <a:custGeom>
            <a:avLst/>
            <a:gdLst/>
            <a:ahLst/>
            <a:cxnLst/>
            <a:rect l="l" t="t" r="r" b="b"/>
            <a:pathLst>
              <a:path w="6480175" h="0">
                <a:moveTo>
                  <a:pt x="0" y="0"/>
                </a:moveTo>
                <a:lnTo>
                  <a:pt x="6479997" y="0"/>
                </a:lnTo>
              </a:path>
            </a:pathLst>
          </a:custGeom>
          <a:ln w="505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" name="object 4" descr=""/>
          <p:cNvSpPr txBox="1"/>
          <p:nvPr/>
        </p:nvSpPr>
        <p:spPr>
          <a:xfrm>
            <a:off x="573925" y="904161"/>
            <a:ext cx="2367915" cy="244475"/>
          </a:xfrm>
          <a:prstGeom prst="rect">
            <a:avLst/>
          </a:prstGeom>
        </p:spPr>
        <p:txBody>
          <a:bodyPr wrap="square" lIns="0" tIns="1714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  <a:tabLst>
                <a:tab pos="638810" algn="l"/>
              </a:tabLst>
            </a:pPr>
            <a:r>
              <a:rPr dirty="0" sz="1400" spc="70" b="1">
                <a:latin typeface="Calibri"/>
                <a:cs typeface="Calibri"/>
              </a:rPr>
              <a:t>9.2.2</a:t>
            </a:r>
            <a:r>
              <a:rPr dirty="0" sz="1400" b="1">
                <a:latin typeface="Calibri"/>
                <a:cs typeface="Calibri"/>
              </a:rPr>
              <a:t>	</a:t>
            </a:r>
            <a:r>
              <a:rPr dirty="0" sz="1400" spc="125" b="1">
                <a:latin typeface="Calibri"/>
                <a:cs typeface="Calibri"/>
              </a:rPr>
              <a:t>Insert</a:t>
            </a:r>
            <a:r>
              <a:rPr dirty="0" sz="1400" spc="225" b="1">
                <a:latin typeface="Calibri"/>
                <a:cs typeface="Calibri"/>
              </a:rPr>
              <a:t> </a:t>
            </a:r>
            <a:r>
              <a:rPr dirty="0" sz="1400" spc="120" b="1">
                <a:latin typeface="Calibri"/>
                <a:cs typeface="Calibri"/>
              </a:rPr>
              <a:t>in</a:t>
            </a:r>
            <a:r>
              <a:rPr dirty="0" sz="1400" spc="225" b="1">
                <a:latin typeface="Calibri"/>
                <a:cs typeface="Calibri"/>
              </a:rPr>
              <a:t> </a:t>
            </a:r>
            <a:r>
              <a:rPr dirty="0" sz="1400" spc="105" b="1">
                <a:latin typeface="Calibri"/>
                <a:cs typeface="Calibri"/>
              </a:rPr>
              <a:t>linked</a:t>
            </a:r>
            <a:r>
              <a:rPr dirty="0" sz="1400" spc="229" b="1">
                <a:latin typeface="Calibri"/>
                <a:cs typeface="Calibri"/>
              </a:rPr>
              <a:t> </a:t>
            </a:r>
            <a:r>
              <a:rPr dirty="0" sz="1400" spc="80" b="1">
                <a:latin typeface="Calibri"/>
                <a:cs typeface="Calibri"/>
              </a:rPr>
              <a:t>list</a:t>
            </a:r>
            <a:endParaRPr sz="1400">
              <a:latin typeface="Calibri"/>
              <a:cs typeface="Calibri"/>
            </a:endParaRPr>
          </a:p>
        </p:txBody>
      </p:sp>
      <p:grpSp>
        <p:nvGrpSpPr>
          <p:cNvPr id="5" name="object 5" descr=""/>
          <p:cNvGrpSpPr/>
          <p:nvPr/>
        </p:nvGrpSpPr>
        <p:grpSpPr>
          <a:xfrm>
            <a:off x="901064" y="1517561"/>
            <a:ext cx="5851525" cy="736600"/>
            <a:chOff x="901064" y="1517561"/>
            <a:chExt cx="5851525" cy="736600"/>
          </a:xfrm>
        </p:grpSpPr>
        <p:sp>
          <p:nvSpPr>
            <p:cNvPr id="6" name="object 6" descr=""/>
            <p:cNvSpPr/>
            <p:nvPr/>
          </p:nvSpPr>
          <p:spPr>
            <a:xfrm>
              <a:off x="903604" y="1520101"/>
              <a:ext cx="5846445" cy="43180"/>
            </a:xfrm>
            <a:custGeom>
              <a:avLst/>
              <a:gdLst/>
              <a:ahLst/>
              <a:cxnLst/>
              <a:rect l="l" t="t" r="r" b="b"/>
              <a:pathLst>
                <a:path w="5846445" h="43180">
                  <a:moveTo>
                    <a:pt x="5846038" y="0"/>
                  </a:moveTo>
                  <a:lnTo>
                    <a:pt x="0" y="0"/>
                  </a:lnTo>
                  <a:lnTo>
                    <a:pt x="0" y="43014"/>
                  </a:lnTo>
                  <a:lnTo>
                    <a:pt x="5846038" y="43014"/>
                  </a:lnTo>
                  <a:lnTo>
                    <a:pt x="5846038" y="0"/>
                  </a:lnTo>
                  <a:close/>
                </a:path>
              </a:pathLst>
            </a:custGeom>
            <a:solidFill>
              <a:srgbClr val="F2F2F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" name="object 7" descr=""/>
            <p:cNvSpPr/>
            <p:nvPr/>
          </p:nvSpPr>
          <p:spPr>
            <a:xfrm>
              <a:off x="906144" y="1520101"/>
              <a:ext cx="0" cy="43180"/>
            </a:xfrm>
            <a:custGeom>
              <a:avLst/>
              <a:gdLst/>
              <a:ahLst/>
              <a:cxnLst/>
              <a:rect l="l" t="t" r="r" b="b"/>
              <a:pathLst>
                <a:path w="0" h="43180">
                  <a:moveTo>
                    <a:pt x="0" y="43014"/>
                  </a:moveTo>
                  <a:lnTo>
                    <a:pt x="0" y="0"/>
                  </a:lnTo>
                </a:path>
              </a:pathLst>
            </a:custGeom>
            <a:ln w="505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8" name="object 8" descr=""/>
            <p:cNvSpPr/>
            <p:nvPr/>
          </p:nvSpPr>
          <p:spPr>
            <a:xfrm>
              <a:off x="903604" y="1522615"/>
              <a:ext cx="43180" cy="0"/>
            </a:xfrm>
            <a:custGeom>
              <a:avLst/>
              <a:gdLst/>
              <a:ahLst/>
              <a:cxnLst/>
              <a:rect l="l" t="t" r="r" b="b"/>
              <a:pathLst>
                <a:path w="43180" h="0">
                  <a:moveTo>
                    <a:pt x="0" y="0"/>
                  </a:moveTo>
                  <a:lnTo>
                    <a:pt x="43014" y="0"/>
                  </a:lnTo>
                </a:path>
              </a:pathLst>
            </a:custGeom>
            <a:ln w="505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9" name="object 9" descr=""/>
            <p:cNvSpPr/>
            <p:nvPr/>
          </p:nvSpPr>
          <p:spPr>
            <a:xfrm>
              <a:off x="946632" y="1522615"/>
              <a:ext cx="5760085" cy="0"/>
            </a:xfrm>
            <a:custGeom>
              <a:avLst/>
              <a:gdLst/>
              <a:ahLst/>
              <a:cxnLst/>
              <a:rect l="l" t="t" r="r" b="b"/>
              <a:pathLst>
                <a:path w="5760084" h="0">
                  <a:moveTo>
                    <a:pt x="0" y="0"/>
                  </a:moveTo>
                  <a:lnTo>
                    <a:pt x="5759996" y="0"/>
                  </a:lnTo>
                </a:path>
              </a:pathLst>
            </a:custGeom>
            <a:ln w="505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0" name="object 10" descr=""/>
            <p:cNvSpPr/>
            <p:nvPr/>
          </p:nvSpPr>
          <p:spPr>
            <a:xfrm>
              <a:off x="6706628" y="1522615"/>
              <a:ext cx="43180" cy="0"/>
            </a:xfrm>
            <a:custGeom>
              <a:avLst/>
              <a:gdLst/>
              <a:ahLst/>
              <a:cxnLst/>
              <a:rect l="l" t="t" r="r" b="b"/>
              <a:pathLst>
                <a:path w="43179" h="0">
                  <a:moveTo>
                    <a:pt x="0" y="0"/>
                  </a:moveTo>
                  <a:lnTo>
                    <a:pt x="43014" y="0"/>
                  </a:lnTo>
                </a:path>
              </a:pathLst>
            </a:custGeom>
            <a:ln w="505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1" name="object 11" descr=""/>
            <p:cNvSpPr/>
            <p:nvPr/>
          </p:nvSpPr>
          <p:spPr>
            <a:xfrm>
              <a:off x="6747116" y="1520101"/>
              <a:ext cx="0" cy="43180"/>
            </a:xfrm>
            <a:custGeom>
              <a:avLst/>
              <a:gdLst/>
              <a:ahLst/>
              <a:cxnLst/>
              <a:rect l="l" t="t" r="r" b="b"/>
              <a:pathLst>
                <a:path w="0" h="43180">
                  <a:moveTo>
                    <a:pt x="0" y="43014"/>
                  </a:moveTo>
                  <a:lnTo>
                    <a:pt x="0" y="0"/>
                  </a:lnTo>
                </a:path>
              </a:pathLst>
            </a:custGeom>
            <a:ln w="505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2" name="object 12" descr=""/>
            <p:cNvSpPr/>
            <p:nvPr/>
          </p:nvSpPr>
          <p:spPr>
            <a:xfrm>
              <a:off x="908672" y="1563116"/>
              <a:ext cx="38100" cy="172085"/>
            </a:xfrm>
            <a:custGeom>
              <a:avLst/>
              <a:gdLst/>
              <a:ahLst/>
              <a:cxnLst/>
              <a:rect l="l" t="t" r="r" b="b"/>
              <a:pathLst>
                <a:path w="38100" h="172085">
                  <a:moveTo>
                    <a:pt x="37960" y="0"/>
                  </a:moveTo>
                  <a:lnTo>
                    <a:pt x="0" y="0"/>
                  </a:lnTo>
                  <a:lnTo>
                    <a:pt x="0" y="172072"/>
                  </a:lnTo>
                  <a:lnTo>
                    <a:pt x="37960" y="172072"/>
                  </a:lnTo>
                  <a:lnTo>
                    <a:pt x="37960" y="0"/>
                  </a:lnTo>
                  <a:close/>
                </a:path>
              </a:pathLst>
            </a:custGeom>
            <a:solidFill>
              <a:srgbClr val="F2F2F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3" name="object 13" descr=""/>
            <p:cNvSpPr/>
            <p:nvPr/>
          </p:nvSpPr>
          <p:spPr>
            <a:xfrm>
              <a:off x="906144" y="1563116"/>
              <a:ext cx="0" cy="172085"/>
            </a:xfrm>
            <a:custGeom>
              <a:avLst/>
              <a:gdLst/>
              <a:ahLst/>
              <a:cxnLst/>
              <a:rect l="l" t="t" r="r" b="b"/>
              <a:pathLst>
                <a:path w="0" h="172085">
                  <a:moveTo>
                    <a:pt x="0" y="172072"/>
                  </a:moveTo>
                  <a:lnTo>
                    <a:pt x="0" y="0"/>
                  </a:lnTo>
                </a:path>
              </a:pathLst>
            </a:custGeom>
            <a:ln w="5054">
              <a:solidFill>
                <a:srgbClr val="F2F2F2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4" name="object 14" descr=""/>
            <p:cNvSpPr/>
            <p:nvPr/>
          </p:nvSpPr>
          <p:spPr>
            <a:xfrm>
              <a:off x="906144" y="1563116"/>
              <a:ext cx="0" cy="172085"/>
            </a:xfrm>
            <a:custGeom>
              <a:avLst/>
              <a:gdLst/>
              <a:ahLst/>
              <a:cxnLst/>
              <a:rect l="l" t="t" r="r" b="b"/>
              <a:pathLst>
                <a:path w="0" h="172085">
                  <a:moveTo>
                    <a:pt x="0" y="172072"/>
                  </a:moveTo>
                  <a:lnTo>
                    <a:pt x="0" y="0"/>
                  </a:lnTo>
                </a:path>
              </a:pathLst>
            </a:custGeom>
            <a:ln w="505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5" name="object 15" descr=""/>
            <p:cNvSpPr/>
            <p:nvPr/>
          </p:nvSpPr>
          <p:spPr>
            <a:xfrm>
              <a:off x="946632" y="1563115"/>
              <a:ext cx="5798185" cy="172085"/>
            </a:xfrm>
            <a:custGeom>
              <a:avLst/>
              <a:gdLst/>
              <a:ahLst/>
              <a:cxnLst/>
              <a:rect l="l" t="t" r="r" b="b"/>
              <a:pathLst>
                <a:path w="5798184" h="172085">
                  <a:moveTo>
                    <a:pt x="5797956" y="0"/>
                  </a:moveTo>
                  <a:lnTo>
                    <a:pt x="5759996" y="0"/>
                  </a:lnTo>
                  <a:lnTo>
                    <a:pt x="0" y="0"/>
                  </a:lnTo>
                  <a:lnTo>
                    <a:pt x="0" y="172072"/>
                  </a:lnTo>
                  <a:lnTo>
                    <a:pt x="5759996" y="172072"/>
                  </a:lnTo>
                  <a:lnTo>
                    <a:pt x="5797956" y="172072"/>
                  </a:lnTo>
                  <a:lnTo>
                    <a:pt x="5797956" y="0"/>
                  </a:lnTo>
                  <a:close/>
                </a:path>
              </a:pathLst>
            </a:custGeom>
            <a:solidFill>
              <a:srgbClr val="F2F2F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6" name="object 16" descr=""/>
            <p:cNvSpPr/>
            <p:nvPr/>
          </p:nvSpPr>
          <p:spPr>
            <a:xfrm>
              <a:off x="6747116" y="1563116"/>
              <a:ext cx="0" cy="172085"/>
            </a:xfrm>
            <a:custGeom>
              <a:avLst/>
              <a:gdLst/>
              <a:ahLst/>
              <a:cxnLst/>
              <a:rect l="l" t="t" r="r" b="b"/>
              <a:pathLst>
                <a:path w="0" h="172085">
                  <a:moveTo>
                    <a:pt x="0" y="172072"/>
                  </a:moveTo>
                  <a:lnTo>
                    <a:pt x="0" y="0"/>
                  </a:lnTo>
                </a:path>
              </a:pathLst>
            </a:custGeom>
            <a:ln w="5054">
              <a:solidFill>
                <a:srgbClr val="F2F2F2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7" name="object 17" descr=""/>
            <p:cNvSpPr/>
            <p:nvPr/>
          </p:nvSpPr>
          <p:spPr>
            <a:xfrm>
              <a:off x="6747116" y="1563116"/>
              <a:ext cx="0" cy="172085"/>
            </a:xfrm>
            <a:custGeom>
              <a:avLst/>
              <a:gdLst/>
              <a:ahLst/>
              <a:cxnLst/>
              <a:rect l="l" t="t" r="r" b="b"/>
              <a:pathLst>
                <a:path w="0" h="172085">
                  <a:moveTo>
                    <a:pt x="0" y="172072"/>
                  </a:moveTo>
                  <a:lnTo>
                    <a:pt x="0" y="0"/>
                  </a:lnTo>
                </a:path>
              </a:pathLst>
            </a:custGeom>
            <a:ln w="505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8" name="object 18" descr=""/>
            <p:cNvSpPr/>
            <p:nvPr/>
          </p:nvSpPr>
          <p:spPr>
            <a:xfrm>
              <a:off x="908672" y="1735188"/>
              <a:ext cx="38100" cy="172085"/>
            </a:xfrm>
            <a:custGeom>
              <a:avLst/>
              <a:gdLst/>
              <a:ahLst/>
              <a:cxnLst/>
              <a:rect l="l" t="t" r="r" b="b"/>
              <a:pathLst>
                <a:path w="38100" h="172085">
                  <a:moveTo>
                    <a:pt x="37960" y="0"/>
                  </a:moveTo>
                  <a:lnTo>
                    <a:pt x="0" y="0"/>
                  </a:lnTo>
                  <a:lnTo>
                    <a:pt x="0" y="172072"/>
                  </a:lnTo>
                  <a:lnTo>
                    <a:pt x="37960" y="172072"/>
                  </a:lnTo>
                  <a:lnTo>
                    <a:pt x="37960" y="0"/>
                  </a:lnTo>
                  <a:close/>
                </a:path>
              </a:pathLst>
            </a:custGeom>
            <a:solidFill>
              <a:srgbClr val="F2F2F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9" name="object 19" descr=""/>
            <p:cNvSpPr/>
            <p:nvPr/>
          </p:nvSpPr>
          <p:spPr>
            <a:xfrm>
              <a:off x="906144" y="1735188"/>
              <a:ext cx="0" cy="172085"/>
            </a:xfrm>
            <a:custGeom>
              <a:avLst/>
              <a:gdLst/>
              <a:ahLst/>
              <a:cxnLst/>
              <a:rect l="l" t="t" r="r" b="b"/>
              <a:pathLst>
                <a:path w="0" h="172085">
                  <a:moveTo>
                    <a:pt x="0" y="172072"/>
                  </a:moveTo>
                  <a:lnTo>
                    <a:pt x="0" y="0"/>
                  </a:lnTo>
                </a:path>
              </a:pathLst>
            </a:custGeom>
            <a:ln w="5054">
              <a:solidFill>
                <a:srgbClr val="F2F2F2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0" name="object 20" descr=""/>
            <p:cNvSpPr/>
            <p:nvPr/>
          </p:nvSpPr>
          <p:spPr>
            <a:xfrm>
              <a:off x="906144" y="1735188"/>
              <a:ext cx="0" cy="172085"/>
            </a:xfrm>
            <a:custGeom>
              <a:avLst/>
              <a:gdLst/>
              <a:ahLst/>
              <a:cxnLst/>
              <a:rect l="l" t="t" r="r" b="b"/>
              <a:pathLst>
                <a:path w="0" h="172085">
                  <a:moveTo>
                    <a:pt x="0" y="172072"/>
                  </a:moveTo>
                  <a:lnTo>
                    <a:pt x="0" y="0"/>
                  </a:lnTo>
                </a:path>
              </a:pathLst>
            </a:custGeom>
            <a:ln w="505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1" name="object 21" descr=""/>
            <p:cNvSpPr/>
            <p:nvPr/>
          </p:nvSpPr>
          <p:spPr>
            <a:xfrm>
              <a:off x="946632" y="1735188"/>
              <a:ext cx="5798185" cy="172085"/>
            </a:xfrm>
            <a:custGeom>
              <a:avLst/>
              <a:gdLst/>
              <a:ahLst/>
              <a:cxnLst/>
              <a:rect l="l" t="t" r="r" b="b"/>
              <a:pathLst>
                <a:path w="5798184" h="172085">
                  <a:moveTo>
                    <a:pt x="5797956" y="0"/>
                  </a:moveTo>
                  <a:lnTo>
                    <a:pt x="5759996" y="0"/>
                  </a:lnTo>
                  <a:lnTo>
                    <a:pt x="0" y="0"/>
                  </a:lnTo>
                  <a:lnTo>
                    <a:pt x="0" y="172072"/>
                  </a:lnTo>
                  <a:lnTo>
                    <a:pt x="5759996" y="172072"/>
                  </a:lnTo>
                  <a:lnTo>
                    <a:pt x="5797956" y="172072"/>
                  </a:lnTo>
                  <a:lnTo>
                    <a:pt x="5797956" y="0"/>
                  </a:lnTo>
                  <a:close/>
                </a:path>
              </a:pathLst>
            </a:custGeom>
            <a:solidFill>
              <a:srgbClr val="F2F2F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2" name="object 22" descr=""/>
            <p:cNvSpPr/>
            <p:nvPr/>
          </p:nvSpPr>
          <p:spPr>
            <a:xfrm>
              <a:off x="6747116" y="1735188"/>
              <a:ext cx="0" cy="172085"/>
            </a:xfrm>
            <a:custGeom>
              <a:avLst/>
              <a:gdLst/>
              <a:ahLst/>
              <a:cxnLst/>
              <a:rect l="l" t="t" r="r" b="b"/>
              <a:pathLst>
                <a:path w="0" h="172085">
                  <a:moveTo>
                    <a:pt x="0" y="172072"/>
                  </a:moveTo>
                  <a:lnTo>
                    <a:pt x="0" y="0"/>
                  </a:lnTo>
                </a:path>
              </a:pathLst>
            </a:custGeom>
            <a:ln w="5054">
              <a:solidFill>
                <a:srgbClr val="F2F2F2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3" name="object 23" descr=""/>
            <p:cNvSpPr/>
            <p:nvPr/>
          </p:nvSpPr>
          <p:spPr>
            <a:xfrm>
              <a:off x="6747116" y="1735188"/>
              <a:ext cx="0" cy="172085"/>
            </a:xfrm>
            <a:custGeom>
              <a:avLst/>
              <a:gdLst/>
              <a:ahLst/>
              <a:cxnLst/>
              <a:rect l="l" t="t" r="r" b="b"/>
              <a:pathLst>
                <a:path w="0" h="172085">
                  <a:moveTo>
                    <a:pt x="0" y="172072"/>
                  </a:moveTo>
                  <a:lnTo>
                    <a:pt x="0" y="0"/>
                  </a:lnTo>
                </a:path>
              </a:pathLst>
            </a:custGeom>
            <a:ln w="505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4" name="object 24" descr=""/>
            <p:cNvSpPr/>
            <p:nvPr/>
          </p:nvSpPr>
          <p:spPr>
            <a:xfrm>
              <a:off x="908672" y="1907260"/>
              <a:ext cx="38100" cy="172085"/>
            </a:xfrm>
            <a:custGeom>
              <a:avLst/>
              <a:gdLst/>
              <a:ahLst/>
              <a:cxnLst/>
              <a:rect l="l" t="t" r="r" b="b"/>
              <a:pathLst>
                <a:path w="38100" h="172085">
                  <a:moveTo>
                    <a:pt x="37960" y="0"/>
                  </a:moveTo>
                  <a:lnTo>
                    <a:pt x="0" y="0"/>
                  </a:lnTo>
                  <a:lnTo>
                    <a:pt x="0" y="172072"/>
                  </a:lnTo>
                  <a:lnTo>
                    <a:pt x="37960" y="172072"/>
                  </a:lnTo>
                  <a:lnTo>
                    <a:pt x="37960" y="0"/>
                  </a:lnTo>
                  <a:close/>
                </a:path>
              </a:pathLst>
            </a:custGeom>
            <a:solidFill>
              <a:srgbClr val="F2F2F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5" name="object 25" descr=""/>
            <p:cNvSpPr/>
            <p:nvPr/>
          </p:nvSpPr>
          <p:spPr>
            <a:xfrm>
              <a:off x="906144" y="1907260"/>
              <a:ext cx="0" cy="172085"/>
            </a:xfrm>
            <a:custGeom>
              <a:avLst/>
              <a:gdLst/>
              <a:ahLst/>
              <a:cxnLst/>
              <a:rect l="l" t="t" r="r" b="b"/>
              <a:pathLst>
                <a:path w="0" h="172085">
                  <a:moveTo>
                    <a:pt x="0" y="172072"/>
                  </a:moveTo>
                  <a:lnTo>
                    <a:pt x="0" y="0"/>
                  </a:lnTo>
                </a:path>
              </a:pathLst>
            </a:custGeom>
            <a:ln w="5054">
              <a:solidFill>
                <a:srgbClr val="F2F2F2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6" name="object 26" descr=""/>
            <p:cNvSpPr/>
            <p:nvPr/>
          </p:nvSpPr>
          <p:spPr>
            <a:xfrm>
              <a:off x="906144" y="1907260"/>
              <a:ext cx="0" cy="172085"/>
            </a:xfrm>
            <a:custGeom>
              <a:avLst/>
              <a:gdLst/>
              <a:ahLst/>
              <a:cxnLst/>
              <a:rect l="l" t="t" r="r" b="b"/>
              <a:pathLst>
                <a:path w="0" h="172085">
                  <a:moveTo>
                    <a:pt x="0" y="172072"/>
                  </a:moveTo>
                  <a:lnTo>
                    <a:pt x="0" y="0"/>
                  </a:lnTo>
                </a:path>
              </a:pathLst>
            </a:custGeom>
            <a:ln w="505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7" name="object 27" descr=""/>
            <p:cNvSpPr/>
            <p:nvPr/>
          </p:nvSpPr>
          <p:spPr>
            <a:xfrm>
              <a:off x="946632" y="1907260"/>
              <a:ext cx="5798185" cy="172085"/>
            </a:xfrm>
            <a:custGeom>
              <a:avLst/>
              <a:gdLst/>
              <a:ahLst/>
              <a:cxnLst/>
              <a:rect l="l" t="t" r="r" b="b"/>
              <a:pathLst>
                <a:path w="5798184" h="172085">
                  <a:moveTo>
                    <a:pt x="5797956" y="0"/>
                  </a:moveTo>
                  <a:lnTo>
                    <a:pt x="5759996" y="0"/>
                  </a:lnTo>
                  <a:lnTo>
                    <a:pt x="0" y="0"/>
                  </a:lnTo>
                  <a:lnTo>
                    <a:pt x="0" y="172072"/>
                  </a:lnTo>
                  <a:lnTo>
                    <a:pt x="5759996" y="172072"/>
                  </a:lnTo>
                  <a:lnTo>
                    <a:pt x="5797956" y="172072"/>
                  </a:lnTo>
                  <a:lnTo>
                    <a:pt x="5797956" y="0"/>
                  </a:lnTo>
                  <a:close/>
                </a:path>
              </a:pathLst>
            </a:custGeom>
            <a:solidFill>
              <a:srgbClr val="F2F2F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8" name="object 28" descr=""/>
            <p:cNvSpPr/>
            <p:nvPr/>
          </p:nvSpPr>
          <p:spPr>
            <a:xfrm>
              <a:off x="6747116" y="1907260"/>
              <a:ext cx="0" cy="172085"/>
            </a:xfrm>
            <a:custGeom>
              <a:avLst/>
              <a:gdLst/>
              <a:ahLst/>
              <a:cxnLst/>
              <a:rect l="l" t="t" r="r" b="b"/>
              <a:pathLst>
                <a:path w="0" h="172085">
                  <a:moveTo>
                    <a:pt x="0" y="172072"/>
                  </a:moveTo>
                  <a:lnTo>
                    <a:pt x="0" y="0"/>
                  </a:lnTo>
                </a:path>
              </a:pathLst>
            </a:custGeom>
            <a:ln w="5054">
              <a:solidFill>
                <a:srgbClr val="F2F2F2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9" name="object 29" descr=""/>
            <p:cNvSpPr/>
            <p:nvPr/>
          </p:nvSpPr>
          <p:spPr>
            <a:xfrm>
              <a:off x="6747116" y="1907260"/>
              <a:ext cx="0" cy="172085"/>
            </a:xfrm>
            <a:custGeom>
              <a:avLst/>
              <a:gdLst/>
              <a:ahLst/>
              <a:cxnLst/>
              <a:rect l="l" t="t" r="r" b="b"/>
              <a:pathLst>
                <a:path w="0" h="172085">
                  <a:moveTo>
                    <a:pt x="0" y="172072"/>
                  </a:moveTo>
                  <a:lnTo>
                    <a:pt x="0" y="0"/>
                  </a:lnTo>
                </a:path>
              </a:pathLst>
            </a:custGeom>
            <a:ln w="505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0" name="object 30" descr=""/>
            <p:cNvSpPr/>
            <p:nvPr/>
          </p:nvSpPr>
          <p:spPr>
            <a:xfrm>
              <a:off x="908672" y="2079333"/>
              <a:ext cx="38100" cy="172085"/>
            </a:xfrm>
            <a:custGeom>
              <a:avLst/>
              <a:gdLst/>
              <a:ahLst/>
              <a:cxnLst/>
              <a:rect l="l" t="t" r="r" b="b"/>
              <a:pathLst>
                <a:path w="38100" h="172085">
                  <a:moveTo>
                    <a:pt x="37960" y="0"/>
                  </a:moveTo>
                  <a:lnTo>
                    <a:pt x="0" y="0"/>
                  </a:lnTo>
                  <a:lnTo>
                    <a:pt x="0" y="172072"/>
                  </a:lnTo>
                  <a:lnTo>
                    <a:pt x="37960" y="172072"/>
                  </a:lnTo>
                  <a:lnTo>
                    <a:pt x="37960" y="0"/>
                  </a:lnTo>
                  <a:close/>
                </a:path>
              </a:pathLst>
            </a:custGeom>
            <a:solidFill>
              <a:srgbClr val="F2F2F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1" name="object 31" descr=""/>
            <p:cNvSpPr/>
            <p:nvPr/>
          </p:nvSpPr>
          <p:spPr>
            <a:xfrm>
              <a:off x="906144" y="2079333"/>
              <a:ext cx="0" cy="172085"/>
            </a:xfrm>
            <a:custGeom>
              <a:avLst/>
              <a:gdLst/>
              <a:ahLst/>
              <a:cxnLst/>
              <a:rect l="l" t="t" r="r" b="b"/>
              <a:pathLst>
                <a:path w="0" h="172085">
                  <a:moveTo>
                    <a:pt x="0" y="172072"/>
                  </a:moveTo>
                  <a:lnTo>
                    <a:pt x="0" y="0"/>
                  </a:lnTo>
                </a:path>
              </a:pathLst>
            </a:custGeom>
            <a:ln w="5054">
              <a:solidFill>
                <a:srgbClr val="F2F2F2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2" name="object 32" descr=""/>
            <p:cNvSpPr/>
            <p:nvPr/>
          </p:nvSpPr>
          <p:spPr>
            <a:xfrm>
              <a:off x="906144" y="2079333"/>
              <a:ext cx="0" cy="172085"/>
            </a:xfrm>
            <a:custGeom>
              <a:avLst/>
              <a:gdLst/>
              <a:ahLst/>
              <a:cxnLst/>
              <a:rect l="l" t="t" r="r" b="b"/>
              <a:pathLst>
                <a:path w="0" h="172085">
                  <a:moveTo>
                    <a:pt x="0" y="172072"/>
                  </a:moveTo>
                  <a:lnTo>
                    <a:pt x="0" y="0"/>
                  </a:lnTo>
                </a:path>
              </a:pathLst>
            </a:custGeom>
            <a:ln w="505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3" name="object 33" descr=""/>
            <p:cNvSpPr/>
            <p:nvPr/>
          </p:nvSpPr>
          <p:spPr>
            <a:xfrm>
              <a:off x="946632" y="2079332"/>
              <a:ext cx="5798185" cy="172085"/>
            </a:xfrm>
            <a:custGeom>
              <a:avLst/>
              <a:gdLst/>
              <a:ahLst/>
              <a:cxnLst/>
              <a:rect l="l" t="t" r="r" b="b"/>
              <a:pathLst>
                <a:path w="5798184" h="172085">
                  <a:moveTo>
                    <a:pt x="5797956" y="0"/>
                  </a:moveTo>
                  <a:lnTo>
                    <a:pt x="5759996" y="0"/>
                  </a:lnTo>
                  <a:lnTo>
                    <a:pt x="0" y="0"/>
                  </a:lnTo>
                  <a:lnTo>
                    <a:pt x="0" y="172072"/>
                  </a:lnTo>
                  <a:lnTo>
                    <a:pt x="5759996" y="172072"/>
                  </a:lnTo>
                  <a:lnTo>
                    <a:pt x="5797956" y="172072"/>
                  </a:lnTo>
                  <a:lnTo>
                    <a:pt x="5797956" y="0"/>
                  </a:lnTo>
                  <a:close/>
                </a:path>
              </a:pathLst>
            </a:custGeom>
            <a:solidFill>
              <a:srgbClr val="F2F2F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4" name="object 34" descr=""/>
            <p:cNvSpPr/>
            <p:nvPr/>
          </p:nvSpPr>
          <p:spPr>
            <a:xfrm>
              <a:off x="6747116" y="2079333"/>
              <a:ext cx="0" cy="172085"/>
            </a:xfrm>
            <a:custGeom>
              <a:avLst/>
              <a:gdLst/>
              <a:ahLst/>
              <a:cxnLst/>
              <a:rect l="l" t="t" r="r" b="b"/>
              <a:pathLst>
                <a:path w="0" h="172085">
                  <a:moveTo>
                    <a:pt x="0" y="172072"/>
                  </a:moveTo>
                  <a:lnTo>
                    <a:pt x="0" y="0"/>
                  </a:lnTo>
                </a:path>
              </a:pathLst>
            </a:custGeom>
            <a:ln w="5054">
              <a:solidFill>
                <a:srgbClr val="F2F2F2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5" name="object 35" descr=""/>
            <p:cNvSpPr/>
            <p:nvPr/>
          </p:nvSpPr>
          <p:spPr>
            <a:xfrm>
              <a:off x="6747116" y="2079333"/>
              <a:ext cx="0" cy="172085"/>
            </a:xfrm>
            <a:custGeom>
              <a:avLst/>
              <a:gdLst/>
              <a:ahLst/>
              <a:cxnLst/>
              <a:rect l="l" t="t" r="r" b="b"/>
              <a:pathLst>
                <a:path w="0" h="172085">
                  <a:moveTo>
                    <a:pt x="0" y="172072"/>
                  </a:moveTo>
                  <a:lnTo>
                    <a:pt x="0" y="0"/>
                  </a:lnTo>
                </a:path>
              </a:pathLst>
            </a:custGeom>
            <a:ln w="505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36" name="object 36" descr=""/>
          <p:cNvSpPr txBox="1"/>
          <p:nvPr/>
        </p:nvSpPr>
        <p:spPr>
          <a:xfrm>
            <a:off x="3516502" y="2048534"/>
            <a:ext cx="845819" cy="191770"/>
          </a:xfrm>
          <a:prstGeom prst="rect">
            <a:avLst/>
          </a:prstGeom>
        </p:spPr>
        <p:txBody>
          <a:bodyPr wrap="square" lIns="0" tIns="1143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dirty="0" sz="1100" spc="35">
                <a:solidFill>
                  <a:srgbClr val="FF7F00"/>
                </a:solidFill>
                <a:latin typeface="Calibri"/>
                <a:cs typeface="Calibri"/>
              </a:rPr>
              <a:t>management</a:t>
            </a:r>
            <a:endParaRPr sz="1100">
              <a:latin typeface="Calibri"/>
              <a:cs typeface="Calibri"/>
            </a:endParaRPr>
          </a:p>
        </p:txBody>
      </p:sp>
      <p:grpSp>
        <p:nvGrpSpPr>
          <p:cNvPr id="37" name="object 37" descr=""/>
          <p:cNvGrpSpPr/>
          <p:nvPr/>
        </p:nvGrpSpPr>
        <p:grpSpPr>
          <a:xfrm>
            <a:off x="903605" y="2248865"/>
            <a:ext cx="5846445" cy="865505"/>
            <a:chOff x="903605" y="2248865"/>
            <a:chExt cx="5846445" cy="865505"/>
          </a:xfrm>
        </p:grpSpPr>
        <p:sp>
          <p:nvSpPr>
            <p:cNvPr id="38" name="object 38" descr=""/>
            <p:cNvSpPr/>
            <p:nvPr/>
          </p:nvSpPr>
          <p:spPr>
            <a:xfrm>
              <a:off x="908672" y="2251405"/>
              <a:ext cx="38100" cy="172085"/>
            </a:xfrm>
            <a:custGeom>
              <a:avLst/>
              <a:gdLst/>
              <a:ahLst/>
              <a:cxnLst/>
              <a:rect l="l" t="t" r="r" b="b"/>
              <a:pathLst>
                <a:path w="38100" h="172085">
                  <a:moveTo>
                    <a:pt x="37960" y="0"/>
                  </a:moveTo>
                  <a:lnTo>
                    <a:pt x="0" y="0"/>
                  </a:lnTo>
                  <a:lnTo>
                    <a:pt x="0" y="172072"/>
                  </a:lnTo>
                  <a:lnTo>
                    <a:pt x="37960" y="172072"/>
                  </a:lnTo>
                  <a:lnTo>
                    <a:pt x="37960" y="0"/>
                  </a:lnTo>
                  <a:close/>
                </a:path>
              </a:pathLst>
            </a:custGeom>
            <a:solidFill>
              <a:srgbClr val="F2F2F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9" name="object 39" descr=""/>
            <p:cNvSpPr/>
            <p:nvPr/>
          </p:nvSpPr>
          <p:spPr>
            <a:xfrm>
              <a:off x="906145" y="2251405"/>
              <a:ext cx="0" cy="172085"/>
            </a:xfrm>
            <a:custGeom>
              <a:avLst/>
              <a:gdLst/>
              <a:ahLst/>
              <a:cxnLst/>
              <a:rect l="l" t="t" r="r" b="b"/>
              <a:pathLst>
                <a:path w="0" h="172085">
                  <a:moveTo>
                    <a:pt x="0" y="172072"/>
                  </a:moveTo>
                  <a:lnTo>
                    <a:pt x="0" y="0"/>
                  </a:lnTo>
                </a:path>
              </a:pathLst>
            </a:custGeom>
            <a:ln w="5054">
              <a:solidFill>
                <a:srgbClr val="F2F2F2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0" name="object 40" descr=""/>
            <p:cNvSpPr/>
            <p:nvPr/>
          </p:nvSpPr>
          <p:spPr>
            <a:xfrm>
              <a:off x="906145" y="2251405"/>
              <a:ext cx="0" cy="172085"/>
            </a:xfrm>
            <a:custGeom>
              <a:avLst/>
              <a:gdLst/>
              <a:ahLst/>
              <a:cxnLst/>
              <a:rect l="l" t="t" r="r" b="b"/>
              <a:pathLst>
                <a:path w="0" h="172085">
                  <a:moveTo>
                    <a:pt x="0" y="172072"/>
                  </a:moveTo>
                  <a:lnTo>
                    <a:pt x="0" y="0"/>
                  </a:lnTo>
                </a:path>
              </a:pathLst>
            </a:custGeom>
            <a:ln w="505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1" name="object 41" descr=""/>
            <p:cNvSpPr/>
            <p:nvPr/>
          </p:nvSpPr>
          <p:spPr>
            <a:xfrm>
              <a:off x="946632" y="2251405"/>
              <a:ext cx="5798185" cy="172085"/>
            </a:xfrm>
            <a:custGeom>
              <a:avLst/>
              <a:gdLst/>
              <a:ahLst/>
              <a:cxnLst/>
              <a:rect l="l" t="t" r="r" b="b"/>
              <a:pathLst>
                <a:path w="5798184" h="172085">
                  <a:moveTo>
                    <a:pt x="5797956" y="0"/>
                  </a:moveTo>
                  <a:lnTo>
                    <a:pt x="5759996" y="0"/>
                  </a:lnTo>
                  <a:lnTo>
                    <a:pt x="0" y="0"/>
                  </a:lnTo>
                  <a:lnTo>
                    <a:pt x="0" y="172072"/>
                  </a:lnTo>
                  <a:lnTo>
                    <a:pt x="5759996" y="172072"/>
                  </a:lnTo>
                  <a:lnTo>
                    <a:pt x="5797956" y="172072"/>
                  </a:lnTo>
                  <a:lnTo>
                    <a:pt x="5797956" y="0"/>
                  </a:lnTo>
                  <a:close/>
                </a:path>
              </a:pathLst>
            </a:custGeom>
            <a:solidFill>
              <a:srgbClr val="F2F2F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2" name="object 42" descr=""/>
            <p:cNvSpPr/>
            <p:nvPr/>
          </p:nvSpPr>
          <p:spPr>
            <a:xfrm>
              <a:off x="6747116" y="2251405"/>
              <a:ext cx="0" cy="172085"/>
            </a:xfrm>
            <a:custGeom>
              <a:avLst/>
              <a:gdLst/>
              <a:ahLst/>
              <a:cxnLst/>
              <a:rect l="l" t="t" r="r" b="b"/>
              <a:pathLst>
                <a:path w="0" h="172085">
                  <a:moveTo>
                    <a:pt x="0" y="172072"/>
                  </a:moveTo>
                  <a:lnTo>
                    <a:pt x="0" y="0"/>
                  </a:lnTo>
                </a:path>
              </a:pathLst>
            </a:custGeom>
            <a:ln w="5054">
              <a:solidFill>
                <a:srgbClr val="F2F2F2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3" name="object 43" descr=""/>
            <p:cNvSpPr/>
            <p:nvPr/>
          </p:nvSpPr>
          <p:spPr>
            <a:xfrm>
              <a:off x="6747116" y="2251405"/>
              <a:ext cx="0" cy="172085"/>
            </a:xfrm>
            <a:custGeom>
              <a:avLst/>
              <a:gdLst/>
              <a:ahLst/>
              <a:cxnLst/>
              <a:rect l="l" t="t" r="r" b="b"/>
              <a:pathLst>
                <a:path w="0" h="172085">
                  <a:moveTo>
                    <a:pt x="0" y="172072"/>
                  </a:moveTo>
                  <a:lnTo>
                    <a:pt x="0" y="0"/>
                  </a:lnTo>
                </a:path>
              </a:pathLst>
            </a:custGeom>
            <a:ln w="505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4" name="object 44" descr=""/>
            <p:cNvSpPr/>
            <p:nvPr/>
          </p:nvSpPr>
          <p:spPr>
            <a:xfrm>
              <a:off x="908672" y="2423490"/>
              <a:ext cx="38100" cy="172085"/>
            </a:xfrm>
            <a:custGeom>
              <a:avLst/>
              <a:gdLst/>
              <a:ahLst/>
              <a:cxnLst/>
              <a:rect l="l" t="t" r="r" b="b"/>
              <a:pathLst>
                <a:path w="38100" h="172085">
                  <a:moveTo>
                    <a:pt x="37960" y="0"/>
                  </a:moveTo>
                  <a:lnTo>
                    <a:pt x="0" y="0"/>
                  </a:lnTo>
                  <a:lnTo>
                    <a:pt x="0" y="172072"/>
                  </a:lnTo>
                  <a:lnTo>
                    <a:pt x="37960" y="172072"/>
                  </a:lnTo>
                  <a:lnTo>
                    <a:pt x="37960" y="0"/>
                  </a:lnTo>
                  <a:close/>
                </a:path>
              </a:pathLst>
            </a:custGeom>
            <a:solidFill>
              <a:srgbClr val="F2F2F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5" name="object 45" descr=""/>
            <p:cNvSpPr/>
            <p:nvPr/>
          </p:nvSpPr>
          <p:spPr>
            <a:xfrm>
              <a:off x="906145" y="2423490"/>
              <a:ext cx="0" cy="172085"/>
            </a:xfrm>
            <a:custGeom>
              <a:avLst/>
              <a:gdLst/>
              <a:ahLst/>
              <a:cxnLst/>
              <a:rect l="l" t="t" r="r" b="b"/>
              <a:pathLst>
                <a:path w="0" h="172085">
                  <a:moveTo>
                    <a:pt x="0" y="172072"/>
                  </a:moveTo>
                  <a:lnTo>
                    <a:pt x="0" y="0"/>
                  </a:lnTo>
                </a:path>
              </a:pathLst>
            </a:custGeom>
            <a:ln w="5054">
              <a:solidFill>
                <a:srgbClr val="F2F2F2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6" name="object 46" descr=""/>
            <p:cNvSpPr/>
            <p:nvPr/>
          </p:nvSpPr>
          <p:spPr>
            <a:xfrm>
              <a:off x="906145" y="2423490"/>
              <a:ext cx="0" cy="172085"/>
            </a:xfrm>
            <a:custGeom>
              <a:avLst/>
              <a:gdLst/>
              <a:ahLst/>
              <a:cxnLst/>
              <a:rect l="l" t="t" r="r" b="b"/>
              <a:pathLst>
                <a:path w="0" h="172085">
                  <a:moveTo>
                    <a:pt x="0" y="172072"/>
                  </a:moveTo>
                  <a:lnTo>
                    <a:pt x="0" y="0"/>
                  </a:lnTo>
                </a:path>
              </a:pathLst>
            </a:custGeom>
            <a:ln w="505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7" name="object 47" descr=""/>
            <p:cNvSpPr/>
            <p:nvPr/>
          </p:nvSpPr>
          <p:spPr>
            <a:xfrm>
              <a:off x="946632" y="2423490"/>
              <a:ext cx="5798185" cy="172085"/>
            </a:xfrm>
            <a:custGeom>
              <a:avLst/>
              <a:gdLst/>
              <a:ahLst/>
              <a:cxnLst/>
              <a:rect l="l" t="t" r="r" b="b"/>
              <a:pathLst>
                <a:path w="5798184" h="172085">
                  <a:moveTo>
                    <a:pt x="5797956" y="0"/>
                  </a:moveTo>
                  <a:lnTo>
                    <a:pt x="5759996" y="0"/>
                  </a:lnTo>
                  <a:lnTo>
                    <a:pt x="0" y="0"/>
                  </a:lnTo>
                  <a:lnTo>
                    <a:pt x="0" y="172072"/>
                  </a:lnTo>
                  <a:lnTo>
                    <a:pt x="5759996" y="172072"/>
                  </a:lnTo>
                  <a:lnTo>
                    <a:pt x="5797956" y="172072"/>
                  </a:lnTo>
                  <a:lnTo>
                    <a:pt x="5797956" y="0"/>
                  </a:lnTo>
                  <a:close/>
                </a:path>
              </a:pathLst>
            </a:custGeom>
            <a:solidFill>
              <a:srgbClr val="F2F2F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8" name="object 48" descr=""/>
            <p:cNvSpPr/>
            <p:nvPr/>
          </p:nvSpPr>
          <p:spPr>
            <a:xfrm>
              <a:off x="6747116" y="2423490"/>
              <a:ext cx="0" cy="172085"/>
            </a:xfrm>
            <a:custGeom>
              <a:avLst/>
              <a:gdLst/>
              <a:ahLst/>
              <a:cxnLst/>
              <a:rect l="l" t="t" r="r" b="b"/>
              <a:pathLst>
                <a:path w="0" h="172085">
                  <a:moveTo>
                    <a:pt x="0" y="172072"/>
                  </a:moveTo>
                  <a:lnTo>
                    <a:pt x="0" y="0"/>
                  </a:lnTo>
                </a:path>
              </a:pathLst>
            </a:custGeom>
            <a:ln w="5054">
              <a:solidFill>
                <a:srgbClr val="F2F2F2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9" name="object 49" descr=""/>
            <p:cNvSpPr/>
            <p:nvPr/>
          </p:nvSpPr>
          <p:spPr>
            <a:xfrm>
              <a:off x="6747116" y="2423490"/>
              <a:ext cx="0" cy="172085"/>
            </a:xfrm>
            <a:custGeom>
              <a:avLst/>
              <a:gdLst/>
              <a:ahLst/>
              <a:cxnLst/>
              <a:rect l="l" t="t" r="r" b="b"/>
              <a:pathLst>
                <a:path w="0" h="172085">
                  <a:moveTo>
                    <a:pt x="0" y="172072"/>
                  </a:moveTo>
                  <a:lnTo>
                    <a:pt x="0" y="0"/>
                  </a:lnTo>
                </a:path>
              </a:pathLst>
            </a:custGeom>
            <a:ln w="505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0" name="object 50" descr=""/>
            <p:cNvSpPr/>
            <p:nvPr/>
          </p:nvSpPr>
          <p:spPr>
            <a:xfrm>
              <a:off x="908672" y="2595562"/>
              <a:ext cx="38100" cy="172085"/>
            </a:xfrm>
            <a:custGeom>
              <a:avLst/>
              <a:gdLst/>
              <a:ahLst/>
              <a:cxnLst/>
              <a:rect l="l" t="t" r="r" b="b"/>
              <a:pathLst>
                <a:path w="38100" h="172085">
                  <a:moveTo>
                    <a:pt x="37960" y="0"/>
                  </a:moveTo>
                  <a:lnTo>
                    <a:pt x="0" y="0"/>
                  </a:lnTo>
                  <a:lnTo>
                    <a:pt x="0" y="172072"/>
                  </a:lnTo>
                  <a:lnTo>
                    <a:pt x="37960" y="172072"/>
                  </a:lnTo>
                  <a:lnTo>
                    <a:pt x="37960" y="0"/>
                  </a:lnTo>
                  <a:close/>
                </a:path>
              </a:pathLst>
            </a:custGeom>
            <a:solidFill>
              <a:srgbClr val="F2F2F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1" name="object 51" descr=""/>
            <p:cNvSpPr/>
            <p:nvPr/>
          </p:nvSpPr>
          <p:spPr>
            <a:xfrm>
              <a:off x="906145" y="2595562"/>
              <a:ext cx="0" cy="172085"/>
            </a:xfrm>
            <a:custGeom>
              <a:avLst/>
              <a:gdLst/>
              <a:ahLst/>
              <a:cxnLst/>
              <a:rect l="l" t="t" r="r" b="b"/>
              <a:pathLst>
                <a:path w="0" h="172085">
                  <a:moveTo>
                    <a:pt x="0" y="172072"/>
                  </a:moveTo>
                  <a:lnTo>
                    <a:pt x="0" y="0"/>
                  </a:lnTo>
                </a:path>
              </a:pathLst>
            </a:custGeom>
            <a:ln w="5054">
              <a:solidFill>
                <a:srgbClr val="F2F2F2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2" name="object 52" descr=""/>
            <p:cNvSpPr/>
            <p:nvPr/>
          </p:nvSpPr>
          <p:spPr>
            <a:xfrm>
              <a:off x="906145" y="2595562"/>
              <a:ext cx="0" cy="172085"/>
            </a:xfrm>
            <a:custGeom>
              <a:avLst/>
              <a:gdLst/>
              <a:ahLst/>
              <a:cxnLst/>
              <a:rect l="l" t="t" r="r" b="b"/>
              <a:pathLst>
                <a:path w="0" h="172085">
                  <a:moveTo>
                    <a:pt x="0" y="172072"/>
                  </a:moveTo>
                  <a:lnTo>
                    <a:pt x="0" y="0"/>
                  </a:lnTo>
                </a:path>
              </a:pathLst>
            </a:custGeom>
            <a:ln w="505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3" name="object 53" descr=""/>
            <p:cNvSpPr/>
            <p:nvPr/>
          </p:nvSpPr>
          <p:spPr>
            <a:xfrm>
              <a:off x="946632" y="2595562"/>
              <a:ext cx="5798185" cy="172085"/>
            </a:xfrm>
            <a:custGeom>
              <a:avLst/>
              <a:gdLst/>
              <a:ahLst/>
              <a:cxnLst/>
              <a:rect l="l" t="t" r="r" b="b"/>
              <a:pathLst>
                <a:path w="5798184" h="172085">
                  <a:moveTo>
                    <a:pt x="5797956" y="0"/>
                  </a:moveTo>
                  <a:lnTo>
                    <a:pt x="5759996" y="0"/>
                  </a:lnTo>
                  <a:lnTo>
                    <a:pt x="0" y="0"/>
                  </a:lnTo>
                  <a:lnTo>
                    <a:pt x="0" y="172072"/>
                  </a:lnTo>
                  <a:lnTo>
                    <a:pt x="5759996" y="172072"/>
                  </a:lnTo>
                  <a:lnTo>
                    <a:pt x="5797956" y="172072"/>
                  </a:lnTo>
                  <a:lnTo>
                    <a:pt x="5797956" y="0"/>
                  </a:lnTo>
                  <a:close/>
                </a:path>
              </a:pathLst>
            </a:custGeom>
            <a:solidFill>
              <a:srgbClr val="F2F2F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4" name="object 54" descr=""/>
            <p:cNvSpPr/>
            <p:nvPr/>
          </p:nvSpPr>
          <p:spPr>
            <a:xfrm>
              <a:off x="6747116" y="2595562"/>
              <a:ext cx="0" cy="172085"/>
            </a:xfrm>
            <a:custGeom>
              <a:avLst/>
              <a:gdLst/>
              <a:ahLst/>
              <a:cxnLst/>
              <a:rect l="l" t="t" r="r" b="b"/>
              <a:pathLst>
                <a:path w="0" h="172085">
                  <a:moveTo>
                    <a:pt x="0" y="172072"/>
                  </a:moveTo>
                  <a:lnTo>
                    <a:pt x="0" y="0"/>
                  </a:lnTo>
                </a:path>
              </a:pathLst>
            </a:custGeom>
            <a:ln w="5054">
              <a:solidFill>
                <a:srgbClr val="F2F2F2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5" name="object 55" descr=""/>
            <p:cNvSpPr/>
            <p:nvPr/>
          </p:nvSpPr>
          <p:spPr>
            <a:xfrm>
              <a:off x="6747116" y="2595562"/>
              <a:ext cx="0" cy="172085"/>
            </a:xfrm>
            <a:custGeom>
              <a:avLst/>
              <a:gdLst/>
              <a:ahLst/>
              <a:cxnLst/>
              <a:rect l="l" t="t" r="r" b="b"/>
              <a:pathLst>
                <a:path w="0" h="172085">
                  <a:moveTo>
                    <a:pt x="0" y="172072"/>
                  </a:moveTo>
                  <a:lnTo>
                    <a:pt x="0" y="0"/>
                  </a:lnTo>
                </a:path>
              </a:pathLst>
            </a:custGeom>
            <a:ln w="505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6" name="object 56" descr=""/>
            <p:cNvSpPr/>
            <p:nvPr/>
          </p:nvSpPr>
          <p:spPr>
            <a:xfrm>
              <a:off x="908672" y="2767635"/>
              <a:ext cx="38100" cy="172085"/>
            </a:xfrm>
            <a:custGeom>
              <a:avLst/>
              <a:gdLst/>
              <a:ahLst/>
              <a:cxnLst/>
              <a:rect l="l" t="t" r="r" b="b"/>
              <a:pathLst>
                <a:path w="38100" h="172085">
                  <a:moveTo>
                    <a:pt x="37960" y="0"/>
                  </a:moveTo>
                  <a:lnTo>
                    <a:pt x="0" y="0"/>
                  </a:lnTo>
                  <a:lnTo>
                    <a:pt x="0" y="172072"/>
                  </a:lnTo>
                  <a:lnTo>
                    <a:pt x="37960" y="172072"/>
                  </a:lnTo>
                  <a:lnTo>
                    <a:pt x="37960" y="0"/>
                  </a:lnTo>
                  <a:close/>
                </a:path>
              </a:pathLst>
            </a:custGeom>
            <a:solidFill>
              <a:srgbClr val="F2F2F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7" name="object 57" descr=""/>
            <p:cNvSpPr/>
            <p:nvPr/>
          </p:nvSpPr>
          <p:spPr>
            <a:xfrm>
              <a:off x="906145" y="2767635"/>
              <a:ext cx="0" cy="172085"/>
            </a:xfrm>
            <a:custGeom>
              <a:avLst/>
              <a:gdLst/>
              <a:ahLst/>
              <a:cxnLst/>
              <a:rect l="l" t="t" r="r" b="b"/>
              <a:pathLst>
                <a:path w="0" h="172085">
                  <a:moveTo>
                    <a:pt x="0" y="172072"/>
                  </a:moveTo>
                  <a:lnTo>
                    <a:pt x="0" y="0"/>
                  </a:lnTo>
                </a:path>
              </a:pathLst>
            </a:custGeom>
            <a:ln w="5054">
              <a:solidFill>
                <a:srgbClr val="F2F2F2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8" name="object 58" descr=""/>
            <p:cNvSpPr/>
            <p:nvPr/>
          </p:nvSpPr>
          <p:spPr>
            <a:xfrm>
              <a:off x="906145" y="2767635"/>
              <a:ext cx="0" cy="172085"/>
            </a:xfrm>
            <a:custGeom>
              <a:avLst/>
              <a:gdLst/>
              <a:ahLst/>
              <a:cxnLst/>
              <a:rect l="l" t="t" r="r" b="b"/>
              <a:pathLst>
                <a:path w="0" h="172085">
                  <a:moveTo>
                    <a:pt x="0" y="172072"/>
                  </a:moveTo>
                  <a:lnTo>
                    <a:pt x="0" y="0"/>
                  </a:lnTo>
                </a:path>
              </a:pathLst>
            </a:custGeom>
            <a:ln w="505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9" name="object 59" descr=""/>
            <p:cNvSpPr/>
            <p:nvPr/>
          </p:nvSpPr>
          <p:spPr>
            <a:xfrm>
              <a:off x="946632" y="2767634"/>
              <a:ext cx="5798185" cy="172085"/>
            </a:xfrm>
            <a:custGeom>
              <a:avLst/>
              <a:gdLst/>
              <a:ahLst/>
              <a:cxnLst/>
              <a:rect l="l" t="t" r="r" b="b"/>
              <a:pathLst>
                <a:path w="5798184" h="172085">
                  <a:moveTo>
                    <a:pt x="5797956" y="0"/>
                  </a:moveTo>
                  <a:lnTo>
                    <a:pt x="5759996" y="0"/>
                  </a:lnTo>
                  <a:lnTo>
                    <a:pt x="0" y="0"/>
                  </a:lnTo>
                  <a:lnTo>
                    <a:pt x="0" y="172072"/>
                  </a:lnTo>
                  <a:lnTo>
                    <a:pt x="5759996" y="172072"/>
                  </a:lnTo>
                  <a:lnTo>
                    <a:pt x="5797956" y="172072"/>
                  </a:lnTo>
                  <a:lnTo>
                    <a:pt x="5797956" y="0"/>
                  </a:lnTo>
                  <a:close/>
                </a:path>
              </a:pathLst>
            </a:custGeom>
            <a:solidFill>
              <a:srgbClr val="F2F2F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0" name="object 60" descr=""/>
            <p:cNvSpPr/>
            <p:nvPr/>
          </p:nvSpPr>
          <p:spPr>
            <a:xfrm>
              <a:off x="6747116" y="2767635"/>
              <a:ext cx="0" cy="172085"/>
            </a:xfrm>
            <a:custGeom>
              <a:avLst/>
              <a:gdLst/>
              <a:ahLst/>
              <a:cxnLst/>
              <a:rect l="l" t="t" r="r" b="b"/>
              <a:pathLst>
                <a:path w="0" h="172085">
                  <a:moveTo>
                    <a:pt x="0" y="172072"/>
                  </a:moveTo>
                  <a:lnTo>
                    <a:pt x="0" y="0"/>
                  </a:lnTo>
                </a:path>
              </a:pathLst>
            </a:custGeom>
            <a:ln w="5054">
              <a:solidFill>
                <a:srgbClr val="F2F2F2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1" name="object 61" descr=""/>
            <p:cNvSpPr/>
            <p:nvPr/>
          </p:nvSpPr>
          <p:spPr>
            <a:xfrm>
              <a:off x="6747116" y="2767635"/>
              <a:ext cx="0" cy="172085"/>
            </a:xfrm>
            <a:custGeom>
              <a:avLst/>
              <a:gdLst/>
              <a:ahLst/>
              <a:cxnLst/>
              <a:rect l="l" t="t" r="r" b="b"/>
              <a:pathLst>
                <a:path w="0" h="172085">
                  <a:moveTo>
                    <a:pt x="0" y="172072"/>
                  </a:moveTo>
                  <a:lnTo>
                    <a:pt x="0" y="0"/>
                  </a:lnTo>
                </a:path>
              </a:pathLst>
            </a:custGeom>
            <a:ln w="505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2" name="object 62" descr=""/>
            <p:cNvSpPr/>
            <p:nvPr/>
          </p:nvSpPr>
          <p:spPr>
            <a:xfrm>
              <a:off x="908672" y="2939707"/>
              <a:ext cx="38100" cy="172085"/>
            </a:xfrm>
            <a:custGeom>
              <a:avLst/>
              <a:gdLst/>
              <a:ahLst/>
              <a:cxnLst/>
              <a:rect l="l" t="t" r="r" b="b"/>
              <a:pathLst>
                <a:path w="38100" h="172085">
                  <a:moveTo>
                    <a:pt x="37960" y="0"/>
                  </a:moveTo>
                  <a:lnTo>
                    <a:pt x="0" y="0"/>
                  </a:lnTo>
                  <a:lnTo>
                    <a:pt x="0" y="172072"/>
                  </a:lnTo>
                  <a:lnTo>
                    <a:pt x="37960" y="172072"/>
                  </a:lnTo>
                  <a:lnTo>
                    <a:pt x="37960" y="0"/>
                  </a:lnTo>
                  <a:close/>
                </a:path>
              </a:pathLst>
            </a:custGeom>
            <a:solidFill>
              <a:srgbClr val="F2F2F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3" name="object 63" descr=""/>
            <p:cNvSpPr/>
            <p:nvPr/>
          </p:nvSpPr>
          <p:spPr>
            <a:xfrm>
              <a:off x="906145" y="2939707"/>
              <a:ext cx="0" cy="172085"/>
            </a:xfrm>
            <a:custGeom>
              <a:avLst/>
              <a:gdLst/>
              <a:ahLst/>
              <a:cxnLst/>
              <a:rect l="l" t="t" r="r" b="b"/>
              <a:pathLst>
                <a:path w="0" h="172085">
                  <a:moveTo>
                    <a:pt x="0" y="172072"/>
                  </a:moveTo>
                  <a:lnTo>
                    <a:pt x="0" y="0"/>
                  </a:lnTo>
                </a:path>
              </a:pathLst>
            </a:custGeom>
            <a:ln w="5054">
              <a:solidFill>
                <a:srgbClr val="F2F2F2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4" name="object 64" descr=""/>
            <p:cNvSpPr/>
            <p:nvPr/>
          </p:nvSpPr>
          <p:spPr>
            <a:xfrm>
              <a:off x="906145" y="2939707"/>
              <a:ext cx="0" cy="172085"/>
            </a:xfrm>
            <a:custGeom>
              <a:avLst/>
              <a:gdLst/>
              <a:ahLst/>
              <a:cxnLst/>
              <a:rect l="l" t="t" r="r" b="b"/>
              <a:pathLst>
                <a:path w="0" h="172085">
                  <a:moveTo>
                    <a:pt x="0" y="172072"/>
                  </a:moveTo>
                  <a:lnTo>
                    <a:pt x="0" y="0"/>
                  </a:lnTo>
                </a:path>
              </a:pathLst>
            </a:custGeom>
            <a:ln w="505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5" name="object 65" descr=""/>
            <p:cNvSpPr/>
            <p:nvPr/>
          </p:nvSpPr>
          <p:spPr>
            <a:xfrm>
              <a:off x="946632" y="2939706"/>
              <a:ext cx="5798185" cy="172085"/>
            </a:xfrm>
            <a:custGeom>
              <a:avLst/>
              <a:gdLst/>
              <a:ahLst/>
              <a:cxnLst/>
              <a:rect l="l" t="t" r="r" b="b"/>
              <a:pathLst>
                <a:path w="5798184" h="172085">
                  <a:moveTo>
                    <a:pt x="5797956" y="0"/>
                  </a:moveTo>
                  <a:lnTo>
                    <a:pt x="5759996" y="0"/>
                  </a:lnTo>
                  <a:lnTo>
                    <a:pt x="0" y="0"/>
                  </a:lnTo>
                  <a:lnTo>
                    <a:pt x="0" y="172072"/>
                  </a:lnTo>
                  <a:lnTo>
                    <a:pt x="5759996" y="172072"/>
                  </a:lnTo>
                  <a:lnTo>
                    <a:pt x="5797956" y="172072"/>
                  </a:lnTo>
                  <a:lnTo>
                    <a:pt x="5797956" y="0"/>
                  </a:lnTo>
                  <a:close/>
                </a:path>
              </a:pathLst>
            </a:custGeom>
            <a:solidFill>
              <a:srgbClr val="F2F2F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6" name="object 66" descr=""/>
            <p:cNvSpPr/>
            <p:nvPr/>
          </p:nvSpPr>
          <p:spPr>
            <a:xfrm>
              <a:off x="6747116" y="2939707"/>
              <a:ext cx="0" cy="172085"/>
            </a:xfrm>
            <a:custGeom>
              <a:avLst/>
              <a:gdLst/>
              <a:ahLst/>
              <a:cxnLst/>
              <a:rect l="l" t="t" r="r" b="b"/>
              <a:pathLst>
                <a:path w="0" h="172085">
                  <a:moveTo>
                    <a:pt x="0" y="172072"/>
                  </a:moveTo>
                  <a:lnTo>
                    <a:pt x="0" y="0"/>
                  </a:lnTo>
                </a:path>
              </a:pathLst>
            </a:custGeom>
            <a:ln w="5054">
              <a:solidFill>
                <a:srgbClr val="F2F2F2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7" name="object 67" descr=""/>
            <p:cNvSpPr/>
            <p:nvPr/>
          </p:nvSpPr>
          <p:spPr>
            <a:xfrm>
              <a:off x="6747116" y="2939707"/>
              <a:ext cx="0" cy="172085"/>
            </a:xfrm>
            <a:custGeom>
              <a:avLst/>
              <a:gdLst/>
              <a:ahLst/>
              <a:cxnLst/>
              <a:rect l="l" t="t" r="r" b="b"/>
              <a:pathLst>
                <a:path w="0" h="172085">
                  <a:moveTo>
                    <a:pt x="0" y="172072"/>
                  </a:moveTo>
                  <a:lnTo>
                    <a:pt x="0" y="0"/>
                  </a:lnTo>
                </a:path>
              </a:pathLst>
            </a:custGeom>
            <a:ln w="505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68" name="object 68" descr=""/>
          <p:cNvSpPr txBox="1"/>
          <p:nvPr/>
        </p:nvSpPr>
        <p:spPr>
          <a:xfrm>
            <a:off x="2356045" y="2564763"/>
            <a:ext cx="3999865" cy="535940"/>
          </a:xfrm>
          <a:prstGeom prst="rect">
            <a:avLst/>
          </a:prstGeom>
        </p:spPr>
        <p:txBody>
          <a:bodyPr wrap="square" lIns="0" tIns="11430" rIns="0" bIns="0" rtlCol="0" vert="horz">
            <a:spAutoFit/>
          </a:bodyPr>
          <a:lstStyle/>
          <a:p>
            <a:pPr marL="26034">
              <a:lnSpc>
                <a:spcPct val="100000"/>
              </a:lnSpc>
              <a:spcBef>
                <a:spcPts val="90"/>
              </a:spcBef>
            </a:pPr>
            <a:r>
              <a:rPr dirty="0" sz="1100" spc="50">
                <a:solidFill>
                  <a:srgbClr val="007F00"/>
                </a:solidFill>
                <a:latin typeface="Calibri"/>
                <a:cs typeface="Calibri"/>
              </a:rPr>
              <a:t>i</a:t>
            </a:r>
            <a:r>
              <a:rPr dirty="0" sz="1100" spc="-65">
                <a:solidFill>
                  <a:srgbClr val="007F00"/>
                </a:solidFill>
                <a:latin typeface="Calibri"/>
                <a:cs typeface="Calibri"/>
              </a:rPr>
              <a:t> </a:t>
            </a:r>
            <a:r>
              <a:rPr dirty="0" sz="1100">
                <a:solidFill>
                  <a:srgbClr val="007F00"/>
                </a:solidFill>
                <a:latin typeface="Calibri"/>
                <a:cs typeface="Calibri"/>
              </a:rPr>
              <a:t>n</a:t>
            </a:r>
            <a:r>
              <a:rPr dirty="0" sz="1100" spc="-65">
                <a:solidFill>
                  <a:srgbClr val="007F00"/>
                </a:solidFill>
                <a:latin typeface="Calibri"/>
                <a:cs typeface="Calibri"/>
              </a:rPr>
              <a:t> </a:t>
            </a:r>
            <a:r>
              <a:rPr dirty="0" sz="1100">
                <a:solidFill>
                  <a:srgbClr val="007F00"/>
                </a:solidFill>
                <a:latin typeface="Calibri"/>
                <a:cs typeface="Calibri"/>
              </a:rPr>
              <a:t>s</a:t>
            </a:r>
            <a:r>
              <a:rPr dirty="0" sz="1100" spc="-60">
                <a:solidFill>
                  <a:srgbClr val="007F00"/>
                </a:solidFill>
                <a:latin typeface="Calibri"/>
                <a:cs typeface="Calibri"/>
              </a:rPr>
              <a:t> </a:t>
            </a:r>
            <a:r>
              <a:rPr dirty="0" sz="1100" spc="-75">
                <a:solidFill>
                  <a:srgbClr val="007F00"/>
                </a:solidFill>
                <a:latin typeface="Calibri"/>
                <a:cs typeface="Calibri"/>
              </a:rPr>
              <a:t>e</a:t>
            </a:r>
            <a:r>
              <a:rPr dirty="0" sz="1100" spc="-65">
                <a:solidFill>
                  <a:srgbClr val="007F00"/>
                </a:solidFill>
                <a:latin typeface="Calibri"/>
                <a:cs typeface="Calibri"/>
              </a:rPr>
              <a:t> </a:t>
            </a:r>
            <a:r>
              <a:rPr dirty="0" sz="1100">
                <a:solidFill>
                  <a:srgbClr val="007F00"/>
                </a:solidFill>
                <a:latin typeface="Calibri"/>
                <a:cs typeface="Calibri"/>
              </a:rPr>
              <a:t>r</a:t>
            </a:r>
            <a:r>
              <a:rPr dirty="0" sz="1100" spc="-65">
                <a:solidFill>
                  <a:srgbClr val="007F00"/>
                </a:solidFill>
                <a:latin typeface="Calibri"/>
                <a:cs typeface="Calibri"/>
              </a:rPr>
              <a:t> </a:t>
            </a:r>
            <a:r>
              <a:rPr dirty="0" sz="1100" spc="55">
                <a:solidFill>
                  <a:srgbClr val="007F00"/>
                </a:solidFill>
                <a:latin typeface="Calibri"/>
                <a:cs typeface="Calibri"/>
              </a:rPr>
              <a:t>t </a:t>
            </a:r>
            <a:r>
              <a:rPr dirty="0" sz="1100" spc="80">
                <a:latin typeface="Calibri"/>
                <a:cs typeface="Calibri"/>
              </a:rPr>
              <a:t>(</a:t>
            </a:r>
            <a:r>
              <a:rPr dirty="0" sz="1100" spc="-25">
                <a:latin typeface="Calibri"/>
                <a:cs typeface="Calibri"/>
              </a:rPr>
              <a:t> </a:t>
            </a:r>
            <a:r>
              <a:rPr dirty="0" sz="1100" spc="170" b="1">
                <a:solidFill>
                  <a:srgbClr val="00AEEF"/>
                </a:solidFill>
                <a:latin typeface="Calibri"/>
                <a:cs typeface="Calibri"/>
              </a:rPr>
              <a:t>struct</a:t>
            </a:r>
            <a:r>
              <a:rPr dirty="0" sz="1100" spc="180" b="1">
                <a:solidFill>
                  <a:srgbClr val="00AEEF"/>
                </a:solidFill>
                <a:latin typeface="Calibri"/>
                <a:cs typeface="Calibri"/>
              </a:rPr>
              <a:t>  </a:t>
            </a:r>
            <a:r>
              <a:rPr dirty="0" sz="1100" spc="95">
                <a:solidFill>
                  <a:srgbClr val="007F00"/>
                </a:solidFill>
                <a:latin typeface="Calibri"/>
                <a:cs typeface="Calibri"/>
              </a:rPr>
              <a:t>Element</a:t>
            </a:r>
            <a:r>
              <a:rPr dirty="0" sz="1100" spc="160">
                <a:solidFill>
                  <a:srgbClr val="007F00"/>
                </a:solidFill>
                <a:latin typeface="Calibri"/>
                <a:cs typeface="Calibri"/>
              </a:rPr>
              <a:t>  </a:t>
            </a:r>
            <a:r>
              <a:rPr dirty="0" sz="1100">
                <a:latin typeface="Cambria"/>
                <a:cs typeface="Cambria"/>
              </a:rPr>
              <a:t>∗</a:t>
            </a:r>
            <a:r>
              <a:rPr dirty="0" sz="1100" spc="-70">
                <a:latin typeface="Cambria"/>
                <a:cs typeface="Cambria"/>
              </a:rPr>
              <a:t> </a:t>
            </a:r>
            <a:r>
              <a:rPr dirty="0" sz="1100" spc="105">
                <a:solidFill>
                  <a:srgbClr val="007F00"/>
                </a:solidFill>
                <a:latin typeface="Calibri"/>
                <a:cs typeface="Calibri"/>
              </a:rPr>
              <a:t>ptr</a:t>
            </a:r>
            <a:r>
              <a:rPr dirty="0" sz="1100" spc="145">
                <a:solidFill>
                  <a:srgbClr val="007F00"/>
                </a:solidFill>
                <a:latin typeface="Calibri"/>
                <a:cs typeface="Calibri"/>
              </a:rPr>
              <a:t> </a:t>
            </a:r>
            <a:r>
              <a:rPr dirty="0" sz="1100">
                <a:latin typeface="Calibri"/>
                <a:cs typeface="Calibri"/>
              </a:rPr>
              <a:t>,</a:t>
            </a:r>
            <a:r>
              <a:rPr dirty="0" sz="1100" spc="-15">
                <a:latin typeface="Calibri"/>
                <a:cs typeface="Calibri"/>
              </a:rPr>
              <a:t> </a:t>
            </a:r>
            <a:r>
              <a:rPr dirty="0" sz="1100" spc="125" b="1">
                <a:solidFill>
                  <a:srgbClr val="00AEEF"/>
                </a:solidFill>
                <a:latin typeface="Calibri"/>
                <a:cs typeface="Calibri"/>
              </a:rPr>
              <a:t>char</a:t>
            </a:r>
            <a:r>
              <a:rPr dirty="0" sz="1100" spc="125">
                <a:latin typeface="Cambria"/>
                <a:cs typeface="Cambria"/>
              </a:rPr>
              <a:t>∗</a:t>
            </a:r>
            <a:r>
              <a:rPr dirty="0" sz="1100" spc="495">
                <a:latin typeface="Cambria"/>
                <a:cs typeface="Cambria"/>
              </a:rPr>
              <a:t> </a:t>
            </a:r>
            <a:r>
              <a:rPr dirty="0" sz="1100">
                <a:solidFill>
                  <a:srgbClr val="007F00"/>
                </a:solidFill>
                <a:latin typeface="Calibri"/>
                <a:cs typeface="Calibri"/>
              </a:rPr>
              <a:t>name</a:t>
            </a:r>
            <a:r>
              <a:rPr dirty="0" sz="1100" spc="-40">
                <a:solidFill>
                  <a:srgbClr val="007F00"/>
                </a:solidFill>
                <a:latin typeface="Calibri"/>
                <a:cs typeface="Calibri"/>
              </a:rPr>
              <a:t> </a:t>
            </a:r>
            <a:r>
              <a:rPr dirty="0" sz="1100">
                <a:latin typeface="Calibri"/>
                <a:cs typeface="Calibri"/>
              </a:rPr>
              <a:t>,</a:t>
            </a:r>
            <a:r>
              <a:rPr dirty="0" sz="1100" spc="45">
                <a:latin typeface="Calibri"/>
                <a:cs typeface="Calibri"/>
              </a:rPr>
              <a:t> </a:t>
            </a:r>
            <a:r>
              <a:rPr dirty="0" sz="1100" spc="160" b="1">
                <a:solidFill>
                  <a:srgbClr val="00AEEF"/>
                </a:solidFill>
                <a:latin typeface="Calibri"/>
                <a:cs typeface="Calibri"/>
              </a:rPr>
              <a:t>int</a:t>
            </a:r>
            <a:r>
              <a:rPr dirty="0" sz="1100" spc="195" b="1">
                <a:solidFill>
                  <a:srgbClr val="00AEEF"/>
                </a:solidFill>
                <a:latin typeface="Calibri"/>
                <a:cs typeface="Calibri"/>
              </a:rPr>
              <a:t>  </a:t>
            </a:r>
            <a:r>
              <a:rPr dirty="0" sz="1100" spc="55">
                <a:solidFill>
                  <a:srgbClr val="007F00"/>
                </a:solidFill>
                <a:latin typeface="Calibri"/>
                <a:cs typeface="Calibri"/>
              </a:rPr>
              <a:t>age</a:t>
            </a:r>
            <a:r>
              <a:rPr dirty="0" sz="1100" spc="-25">
                <a:solidFill>
                  <a:srgbClr val="007F00"/>
                </a:solidFill>
                <a:latin typeface="Calibri"/>
                <a:cs typeface="Calibri"/>
              </a:rPr>
              <a:t> </a:t>
            </a:r>
            <a:r>
              <a:rPr dirty="0" sz="1100" spc="80">
                <a:latin typeface="Calibri"/>
                <a:cs typeface="Calibri"/>
              </a:rPr>
              <a:t>)</a:t>
            </a:r>
            <a:r>
              <a:rPr dirty="0" sz="1100" spc="180">
                <a:latin typeface="Calibri"/>
                <a:cs typeface="Calibri"/>
              </a:rPr>
              <a:t>  </a:t>
            </a:r>
            <a:r>
              <a:rPr dirty="0" sz="1100" spc="130">
                <a:latin typeface="Lucida Sans Unicode"/>
                <a:cs typeface="Lucida Sans Unicode"/>
              </a:rPr>
              <a:t>{</a:t>
            </a:r>
            <a:endParaRPr sz="1100">
              <a:latin typeface="Lucida Sans Unicode"/>
              <a:cs typeface="Lucida Sans Unicode"/>
            </a:endParaRPr>
          </a:p>
          <a:p>
            <a:pPr marL="17780">
              <a:lnSpc>
                <a:spcPct val="100000"/>
              </a:lnSpc>
              <a:spcBef>
                <a:spcPts val="35"/>
              </a:spcBef>
            </a:pPr>
            <a:r>
              <a:rPr dirty="0" sz="1100" spc="80">
                <a:latin typeface="Calibri"/>
                <a:cs typeface="Calibri"/>
              </a:rPr>
              <a:t>)</a:t>
            </a:r>
            <a:r>
              <a:rPr dirty="0" sz="1100" spc="160">
                <a:latin typeface="Calibri"/>
                <a:cs typeface="Calibri"/>
              </a:rPr>
              <a:t>  </a:t>
            </a:r>
            <a:r>
              <a:rPr dirty="0" sz="1100" spc="130">
                <a:latin typeface="Lucida Sans Unicode"/>
                <a:cs typeface="Lucida Sans Unicode"/>
              </a:rPr>
              <a:t>{</a:t>
            </a:r>
            <a:endParaRPr sz="1100">
              <a:latin typeface="Lucida Sans Unicode"/>
              <a:cs typeface="Lucida Sans Unicode"/>
            </a:endParaRPr>
          </a:p>
          <a:p>
            <a:pPr marL="12700">
              <a:lnSpc>
                <a:spcPct val="100000"/>
              </a:lnSpc>
              <a:spcBef>
                <a:spcPts val="35"/>
              </a:spcBef>
            </a:pPr>
            <a:r>
              <a:rPr dirty="0" sz="1100" spc="125">
                <a:solidFill>
                  <a:srgbClr val="FF0000"/>
                </a:solidFill>
                <a:latin typeface="Calibri"/>
                <a:cs typeface="Calibri"/>
              </a:rPr>
              <a:t>source</a:t>
            </a:r>
            <a:r>
              <a:rPr dirty="0" sz="1100" spc="165">
                <a:solidFill>
                  <a:srgbClr val="FF0000"/>
                </a:solidFill>
                <a:latin typeface="Calibri"/>
                <a:cs typeface="Calibri"/>
              </a:rPr>
              <a:t>  </a:t>
            </a:r>
            <a:r>
              <a:rPr dirty="0" sz="1100" spc="175">
                <a:solidFill>
                  <a:srgbClr val="FF0000"/>
                </a:solidFill>
                <a:latin typeface="Calibri"/>
                <a:cs typeface="Calibri"/>
              </a:rPr>
              <a:t>structure</a:t>
            </a:r>
            <a:r>
              <a:rPr dirty="0" sz="1100" spc="165">
                <a:solidFill>
                  <a:srgbClr val="FF0000"/>
                </a:solidFill>
                <a:latin typeface="Calibri"/>
                <a:cs typeface="Calibri"/>
              </a:rPr>
              <a:t>  </a:t>
            </a:r>
            <a:r>
              <a:rPr dirty="0" sz="1100" spc="140">
                <a:solidFill>
                  <a:srgbClr val="FF0000"/>
                </a:solidFill>
                <a:latin typeface="Calibri"/>
                <a:cs typeface="Calibri"/>
              </a:rPr>
              <a:t>found!\n"</a:t>
            </a:r>
            <a:r>
              <a:rPr dirty="0" sz="1100" spc="-5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1100" spc="80">
                <a:latin typeface="Calibri"/>
                <a:cs typeface="Calibri"/>
              </a:rPr>
              <a:t>)</a:t>
            </a:r>
            <a:r>
              <a:rPr dirty="0" sz="1100" spc="-50">
                <a:latin typeface="Calibri"/>
                <a:cs typeface="Calibri"/>
              </a:rPr>
              <a:t> ;</a:t>
            </a:r>
            <a:endParaRPr sz="1100">
              <a:latin typeface="Calibri"/>
              <a:cs typeface="Calibri"/>
            </a:endParaRPr>
          </a:p>
        </p:txBody>
      </p:sp>
      <p:grpSp>
        <p:nvGrpSpPr>
          <p:cNvPr id="69" name="object 69" descr=""/>
          <p:cNvGrpSpPr/>
          <p:nvPr/>
        </p:nvGrpSpPr>
        <p:grpSpPr>
          <a:xfrm>
            <a:off x="903605" y="3109239"/>
            <a:ext cx="5846445" cy="177165"/>
            <a:chOff x="903605" y="3109239"/>
            <a:chExt cx="5846445" cy="177165"/>
          </a:xfrm>
        </p:grpSpPr>
        <p:sp>
          <p:nvSpPr>
            <p:cNvPr id="70" name="object 70" descr=""/>
            <p:cNvSpPr/>
            <p:nvPr/>
          </p:nvSpPr>
          <p:spPr>
            <a:xfrm>
              <a:off x="908672" y="3111779"/>
              <a:ext cx="38100" cy="172085"/>
            </a:xfrm>
            <a:custGeom>
              <a:avLst/>
              <a:gdLst/>
              <a:ahLst/>
              <a:cxnLst/>
              <a:rect l="l" t="t" r="r" b="b"/>
              <a:pathLst>
                <a:path w="38100" h="172085">
                  <a:moveTo>
                    <a:pt x="37960" y="0"/>
                  </a:moveTo>
                  <a:lnTo>
                    <a:pt x="0" y="0"/>
                  </a:lnTo>
                  <a:lnTo>
                    <a:pt x="0" y="172072"/>
                  </a:lnTo>
                  <a:lnTo>
                    <a:pt x="37960" y="172072"/>
                  </a:lnTo>
                  <a:lnTo>
                    <a:pt x="37960" y="0"/>
                  </a:lnTo>
                  <a:close/>
                </a:path>
              </a:pathLst>
            </a:custGeom>
            <a:solidFill>
              <a:srgbClr val="F2F2F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1" name="object 71" descr=""/>
            <p:cNvSpPr/>
            <p:nvPr/>
          </p:nvSpPr>
          <p:spPr>
            <a:xfrm>
              <a:off x="906145" y="3111779"/>
              <a:ext cx="0" cy="172085"/>
            </a:xfrm>
            <a:custGeom>
              <a:avLst/>
              <a:gdLst/>
              <a:ahLst/>
              <a:cxnLst/>
              <a:rect l="l" t="t" r="r" b="b"/>
              <a:pathLst>
                <a:path w="0" h="172085">
                  <a:moveTo>
                    <a:pt x="0" y="172072"/>
                  </a:moveTo>
                  <a:lnTo>
                    <a:pt x="0" y="0"/>
                  </a:lnTo>
                </a:path>
              </a:pathLst>
            </a:custGeom>
            <a:ln w="5054">
              <a:solidFill>
                <a:srgbClr val="F2F2F2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72" name="object 72" descr=""/>
            <p:cNvSpPr/>
            <p:nvPr/>
          </p:nvSpPr>
          <p:spPr>
            <a:xfrm>
              <a:off x="906145" y="3111779"/>
              <a:ext cx="0" cy="172085"/>
            </a:xfrm>
            <a:custGeom>
              <a:avLst/>
              <a:gdLst/>
              <a:ahLst/>
              <a:cxnLst/>
              <a:rect l="l" t="t" r="r" b="b"/>
              <a:pathLst>
                <a:path w="0" h="172085">
                  <a:moveTo>
                    <a:pt x="0" y="172072"/>
                  </a:moveTo>
                  <a:lnTo>
                    <a:pt x="0" y="0"/>
                  </a:lnTo>
                </a:path>
              </a:pathLst>
            </a:custGeom>
            <a:ln w="505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73" name="object 73" descr=""/>
            <p:cNvSpPr/>
            <p:nvPr/>
          </p:nvSpPr>
          <p:spPr>
            <a:xfrm>
              <a:off x="946632" y="3111779"/>
              <a:ext cx="5798185" cy="172085"/>
            </a:xfrm>
            <a:custGeom>
              <a:avLst/>
              <a:gdLst/>
              <a:ahLst/>
              <a:cxnLst/>
              <a:rect l="l" t="t" r="r" b="b"/>
              <a:pathLst>
                <a:path w="5798184" h="172085">
                  <a:moveTo>
                    <a:pt x="5797956" y="0"/>
                  </a:moveTo>
                  <a:lnTo>
                    <a:pt x="5759996" y="0"/>
                  </a:lnTo>
                  <a:lnTo>
                    <a:pt x="0" y="0"/>
                  </a:lnTo>
                  <a:lnTo>
                    <a:pt x="0" y="172072"/>
                  </a:lnTo>
                  <a:lnTo>
                    <a:pt x="5759996" y="172072"/>
                  </a:lnTo>
                  <a:lnTo>
                    <a:pt x="5797956" y="172072"/>
                  </a:lnTo>
                  <a:lnTo>
                    <a:pt x="5797956" y="0"/>
                  </a:lnTo>
                  <a:close/>
                </a:path>
              </a:pathLst>
            </a:custGeom>
            <a:solidFill>
              <a:srgbClr val="F2F2F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4" name="object 74" descr=""/>
            <p:cNvSpPr/>
            <p:nvPr/>
          </p:nvSpPr>
          <p:spPr>
            <a:xfrm>
              <a:off x="6747116" y="3111779"/>
              <a:ext cx="0" cy="172085"/>
            </a:xfrm>
            <a:custGeom>
              <a:avLst/>
              <a:gdLst/>
              <a:ahLst/>
              <a:cxnLst/>
              <a:rect l="l" t="t" r="r" b="b"/>
              <a:pathLst>
                <a:path w="0" h="172085">
                  <a:moveTo>
                    <a:pt x="0" y="172072"/>
                  </a:moveTo>
                  <a:lnTo>
                    <a:pt x="0" y="0"/>
                  </a:lnTo>
                </a:path>
              </a:pathLst>
            </a:custGeom>
            <a:ln w="5054">
              <a:solidFill>
                <a:srgbClr val="F2F2F2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75" name="object 75" descr=""/>
            <p:cNvSpPr/>
            <p:nvPr/>
          </p:nvSpPr>
          <p:spPr>
            <a:xfrm>
              <a:off x="6747116" y="3111779"/>
              <a:ext cx="0" cy="172085"/>
            </a:xfrm>
            <a:custGeom>
              <a:avLst/>
              <a:gdLst/>
              <a:ahLst/>
              <a:cxnLst/>
              <a:rect l="l" t="t" r="r" b="b"/>
              <a:pathLst>
                <a:path w="0" h="172085">
                  <a:moveTo>
                    <a:pt x="0" y="172072"/>
                  </a:moveTo>
                  <a:lnTo>
                    <a:pt x="0" y="0"/>
                  </a:lnTo>
                </a:path>
              </a:pathLst>
            </a:custGeom>
            <a:ln w="505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76" name="object 76" descr=""/>
          <p:cNvSpPr txBox="1"/>
          <p:nvPr/>
        </p:nvSpPr>
        <p:spPr>
          <a:xfrm>
            <a:off x="1207757" y="2736836"/>
            <a:ext cx="1075055" cy="535940"/>
          </a:xfrm>
          <a:prstGeom prst="rect">
            <a:avLst/>
          </a:prstGeom>
        </p:spPr>
        <p:txBody>
          <a:bodyPr wrap="square" lIns="0" tIns="6985" rIns="0" bIns="0" rtlCol="0" vert="horz">
            <a:spAutoFit/>
          </a:bodyPr>
          <a:lstStyle/>
          <a:p>
            <a:pPr algn="just" marL="245110" marR="5080" indent="-233045">
              <a:lnSpc>
                <a:spcPct val="102600"/>
              </a:lnSpc>
              <a:spcBef>
                <a:spcPts val="55"/>
              </a:spcBef>
            </a:pPr>
            <a:r>
              <a:rPr dirty="0" sz="1100" spc="70" b="1">
                <a:solidFill>
                  <a:srgbClr val="00AEEF"/>
                </a:solidFill>
                <a:latin typeface="Calibri"/>
                <a:cs typeface="Calibri"/>
              </a:rPr>
              <a:t>i</a:t>
            </a:r>
            <a:r>
              <a:rPr dirty="0" sz="1100" spc="-60" b="1">
                <a:solidFill>
                  <a:srgbClr val="00AEEF"/>
                </a:solidFill>
                <a:latin typeface="Calibri"/>
                <a:cs typeface="Calibri"/>
              </a:rPr>
              <a:t> </a:t>
            </a:r>
            <a:r>
              <a:rPr dirty="0" sz="1100" b="1">
                <a:solidFill>
                  <a:srgbClr val="00AEEF"/>
                </a:solidFill>
                <a:latin typeface="Calibri"/>
                <a:cs typeface="Calibri"/>
              </a:rPr>
              <a:t>f</a:t>
            </a:r>
            <a:r>
              <a:rPr dirty="0" sz="1100" spc="235" b="1">
                <a:solidFill>
                  <a:srgbClr val="00AEEF"/>
                </a:solidFill>
                <a:latin typeface="Calibri"/>
                <a:cs typeface="Calibri"/>
              </a:rPr>
              <a:t>  </a:t>
            </a:r>
            <a:r>
              <a:rPr dirty="0" sz="1100" spc="80">
                <a:latin typeface="Calibri"/>
                <a:cs typeface="Calibri"/>
              </a:rPr>
              <a:t>(</a:t>
            </a:r>
            <a:r>
              <a:rPr dirty="0" sz="1100" spc="210">
                <a:latin typeface="Calibri"/>
                <a:cs typeface="Calibri"/>
              </a:rPr>
              <a:t>  </a:t>
            </a:r>
            <a:r>
              <a:rPr dirty="0" sz="1100" spc="125">
                <a:solidFill>
                  <a:srgbClr val="007F00"/>
                </a:solidFill>
                <a:latin typeface="Calibri"/>
                <a:cs typeface="Calibri"/>
              </a:rPr>
              <a:t>ptr</a:t>
            </a:r>
            <a:r>
              <a:rPr dirty="0" sz="1100" spc="409">
                <a:solidFill>
                  <a:srgbClr val="007F00"/>
                </a:solidFill>
                <a:latin typeface="Calibri"/>
                <a:cs typeface="Calibri"/>
              </a:rPr>
              <a:t> </a:t>
            </a:r>
            <a:r>
              <a:rPr dirty="0" sz="1100" spc="229">
                <a:latin typeface="Calibri"/>
                <a:cs typeface="Calibri"/>
              </a:rPr>
              <a:t>==</a:t>
            </a:r>
            <a:r>
              <a:rPr dirty="0" sz="1100" spc="340">
                <a:latin typeface="Calibri"/>
                <a:cs typeface="Calibri"/>
              </a:rPr>
              <a:t> </a:t>
            </a:r>
            <a:r>
              <a:rPr dirty="0" sz="1100" spc="-50">
                <a:latin typeface="Calibri"/>
                <a:cs typeface="Calibri"/>
              </a:rPr>
              <a:t>0</a:t>
            </a:r>
            <a:r>
              <a:rPr dirty="0" sz="1100">
                <a:latin typeface="Calibri"/>
                <a:cs typeface="Calibri"/>
              </a:rPr>
              <a:t> </a:t>
            </a:r>
            <a:r>
              <a:rPr dirty="0" sz="1100">
                <a:solidFill>
                  <a:srgbClr val="007F00"/>
                </a:solidFill>
                <a:latin typeface="Calibri"/>
                <a:cs typeface="Calibri"/>
              </a:rPr>
              <a:t>p</a:t>
            </a:r>
            <a:r>
              <a:rPr dirty="0" sz="1100" spc="-60">
                <a:solidFill>
                  <a:srgbClr val="007F00"/>
                </a:solidFill>
                <a:latin typeface="Calibri"/>
                <a:cs typeface="Calibri"/>
              </a:rPr>
              <a:t> </a:t>
            </a:r>
            <a:r>
              <a:rPr dirty="0" sz="1100">
                <a:solidFill>
                  <a:srgbClr val="007F00"/>
                </a:solidFill>
                <a:latin typeface="Calibri"/>
                <a:cs typeface="Calibri"/>
              </a:rPr>
              <a:t>r</a:t>
            </a:r>
            <a:r>
              <a:rPr dirty="0" sz="1100" spc="-55">
                <a:solidFill>
                  <a:srgbClr val="007F00"/>
                </a:solidFill>
                <a:latin typeface="Calibri"/>
                <a:cs typeface="Calibri"/>
              </a:rPr>
              <a:t> </a:t>
            </a:r>
            <a:r>
              <a:rPr dirty="0" sz="1100" spc="30">
                <a:solidFill>
                  <a:srgbClr val="007F00"/>
                </a:solidFill>
                <a:latin typeface="Calibri"/>
                <a:cs typeface="Calibri"/>
              </a:rPr>
              <a:t>i</a:t>
            </a:r>
            <a:r>
              <a:rPr dirty="0" sz="1100" spc="-55">
                <a:solidFill>
                  <a:srgbClr val="007F00"/>
                </a:solidFill>
                <a:latin typeface="Calibri"/>
                <a:cs typeface="Calibri"/>
              </a:rPr>
              <a:t> </a:t>
            </a:r>
            <a:r>
              <a:rPr dirty="0" sz="1100">
                <a:solidFill>
                  <a:srgbClr val="007F00"/>
                </a:solidFill>
                <a:latin typeface="Calibri"/>
                <a:cs typeface="Calibri"/>
              </a:rPr>
              <a:t>n</a:t>
            </a:r>
            <a:r>
              <a:rPr dirty="0" sz="1100" spc="-60">
                <a:solidFill>
                  <a:srgbClr val="007F00"/>
                </a:solidFill>
                <a:latin typeface="Calibri"/>
                <a:cs typeface="Calibri"/>
              </a:rPr>
              <a:t> </a:t>
            </a:r>
            <a:r>
              <a:rPr dirty="0" sz="1100" spc="45">
                <a:solidFill>
                  <a:srgbClr val="007F00"/>
                </a:solidFill>
                <a:latin typeface="Calibri"/>
                <a:cs typeface="Calibri"/>
              </a:rPr>
              <a:t>t</a:t>
            </a:r>
            <a:r>
              <a:rPr dirty="0" sz="1100" spc="-55">
                <a:solidFill>
                  <a:srgbClr val="007F00"/>
                </a:solidFill>
                <a:latin typeface="Calibri"/>
                <a:cs typeface="Calibri"/>
              </a:rPr>
              <a:t> </a:t>
            </a:r>
            <a:r>
              <a:rPr dirty="0" sz="1100">
                <a:solidFill>
                  <a:srgbClr val="007F00"/>
                </a:solidFill>
                <a:latin typeface="Calibri"/>
                <a:cs typeface="Calibri"/>
              </a:rPr>
              <a:t>f</a:t>
            </a:r>
            <a:r>
              <a:rPr dirty="0" sz="1100" spc="70">
                <a:solidFill>
                  <a:srgbClr val="007F00"/>
                </a:solidFill>
                <a:latin typeface="Calibri"/>
                <a:cs typeface="Calibri"/>
              </a:rPr>
              <a:t> </a:t>
            </a:r>
            <a:r>
              <a:rPr dirty="0" sz="1100" spc="70">
                <a:latin typeface="Calibri"/>
                <a:cs typeface="Calibri"/>
              </a:rPr>
              <a:t>(</a:t>
            </a:r>
            <a:r>
              <a:rPr dirty="0" sz="1100" spc="70">
                <a:solidFill>
                  <a:srgbClr val="FF0000"/>
                </a:solidFill>
                <a:latin typeface="Calibri"/>
                <a:cs typeface="Calibri"/>
              </a:rPr>
              <a:t>"No </a:t>
            </a:r>
            <a:r>
              <a:rPr dirty="0" sz="1100" spc="145" b="1">
                <a:solidFill>
                  <a:srgbClr val="00AEEF"/>
                </a:solidFill>
                <a:latin typeface="Calibri"/>
                <a:cs typeface="Calibri"/>
              </a:rPr>
              <a:t>return</a:t>
            </a:r>
            <a:r>
              <a:rPr dirty="0" sz="1100" spc="195" b="1">
                <a:solidFill>
                  <a:srgbClr val="00AEEF"/>
                </a:solidFill>
                <a:latin typeface="Calibri"/>
                <a:cs typeface="Calibri"/>
              </a:rPr>
              <a:t>  </a:t>
            </a:r>
            <a:r>
              <a:rPr dirty="0" sz="1100" spc="-30">
                <a:latin typeface="Calibri"/>
                <a:cs typeface="Calibri"/>
              </a:rPr>
              <a:t>0</a:t>
            </a:r>
            <a:r>
              <a:rPr dirty="0" sz="1100" spc="-90">
                <a:latin typeface="Calibri"/>
                <a:cs typeface="Calibri"/>
              </a:rPr>
              <a:t> </a:t>
            </a:r>
            <a:r>
              <a:rPr dirty="0" sz="1100" spc="-50">
                <a:latin typeface="Calibri"/>
                <a:cs typeface="Calibri"/>
              </a:rPr>
              <a:t>;</a:t>
            </a:r>
            <a:endParaRPr sz="1100">
              <a:latin typeface="Calibri"/>
              <a:cs typeface="Calibri"/>
            </a:endParaRPr>
          </a:p>
        </p:txBody>
      </p:sp>
      <p:grpSp>
        <p:nvGrpSpPr>
          <p:cNvPr id="77" name="object 77" descr=""/>
          <p:cNvGrpSpPr/>
          <p:nvPr/>
        </p:nvGrpSpPr>
        <p:grpSpPr>
          <a:xfrm>
            <a:off x="903605" y="3281324"/>
            <a:ext cx="5846445" cy="349250"/>
            <a:chOff x="903605" y="3281324"/>
            <a:chExt cx="5846445" cy="349250"/>
          </a:xfrm>
        </p:grpSpPr>
        <p:sp>
          <p:nvSpPr>
            <p:cNvPr id="78" name="object 78" descr=""/>
            <p:cNvSpPr/>
            <p:nvPr/>
          </p:nvSpPr>
          <p:spPr>
            <a:xfrm>
              <a:off x="908672" y="3283864"/>
              <a:ext cx="38100" cy="172085"/>
            </a:xfrm>
            <a:custGeom>
              <a:avLst/>
              <a:gdLst/>
              <a:ahLst/>
              <a:cxnLst/>
              <a:rect l="l" t="t" r="r" b="b"/>
              <a:pathLst>
                <a:path w="38100" h="172085">
                  <a:moveTo>
                    <a:pt x="37960" y="0"/>
                  </a:moveTo>
                  <a:lnTo>
                    <a:pt x="0" y="0"/>
                  </a:lnTo>
                  <a:lnTo>
                    <a:pt x="0" y="172072"/>
                  </a:lnTo>
                  <a:lnTo>
                    <a:pt x="37960" y="172072"/>
                  </a:lnTo>
                  <a:lnTo>
                    <a:pt x="37960" y="0"/>
                  </a:lnTo>
                  <a:close/>
                </a:path>
              </a:pathLst>
            </a:custGeom>
            <a:solidFill>
              <a:srgbClr val="F2F2F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9" name="object 79" descr=""/>
            <p:cNvSpPr/>
            <p:nvPr/>
          </p:nvSpPr>
          <p:spPr>
            <a:xfrm>
              <a:off x="906145" y="3283864"/>
              <a:ext cx="0" cy="172085"/>
            </a:xfrm>
            <a:custGeom>
              <a:avLst/>
              <a:gdLst/>
              <a:ahLst/>
              <a:cxnLst/>
              <a:rect l="l" t="t" r="r" b="b"/>
              <a:pathLst>
                <a:path w="0" h="172085">
                  <a:moveTo>
                    <a:pt x="0" y="172072"/>
                  </a:moveTo>
                  <a:lnTo>
                    <a:pt x="0" y="0"/>
                  </a:lnTo>
                </a:path>
              </a:pathLst>
            </a:custGeom>
            <a:ln w="5054">
              <a:solidFill>
                <a:srgbClr val="F2F2F2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80" name="object 80" descr=""/>
            <p:cNvSpPr/>
            <p:nvPr/>
          </p:nvSpPr>
          <p:spPr>
            <a:xfrm>
              <a:off x="906145" y="3283864"/>
              <a:ext cx="0" cy="172085"/>
            </a:xfrm>
            <a:custGeom>
              <a:avLst/>
              <a:gdLst/>
              <a:ahLst/>
              <a:cxnLst/>
              <a:rect l="l" t="t" r="r" b="b"/>
              <a:pathLst>
                <a:path w="0" h="172085">
                  <a:moveTo>
                    <a:pt x="0" y="172072"/>
                  </a:moveTo>
                  <a:lnTo>
                    <a:pt x="0" y="0"/>
                  </a:lnTo>
                </a:path>
              </a:pathLst>
            </a:custGeom>
            <a:ln w="505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81" name="object 81" descr=""/>
            <p:cNvSpPr/>
            <p:nvPr/>
          </p:nvSpPr>
          <p:spPr>
            <a:xfrm>
              <a:off x="946632" y="3283864"/>
              <a:ext cx="5798185" cy="172085"/>
            </a:xfrm>
            <a:custGeom>
              <a:avLst/>
              <a:gdLst/>
              <a:ahLst/>
              <a:cxnLst/>
              <a:rect l="l" t="t" r="r" b="b"/>
              <a:pathLst>
                <a:path w="5798184" h="172085">
                  <a:moveTo>
                    <a:pt x="5797956" y="0"/>
                  </a:moveTo>
                  <a:lnTo>
                    <a:pt x="5759996" y="0"/>
                  </a:lnTo>
                  <a:lnTo>
                    <a:pt x="0" y="0"/>
                  </a:lnTo>
                  <a:lnTo>
                    <a:pt x="0" y="172072"/>
                  </a:lnTo>
                  <a:lnTo>
                    <a:pt x="5759996" y="172072"/>
                  </a:lnTo>
                  <a:lnTo>
                    <a:pt x="5797956" y="172072"/>
                  </a:lnTo>
                  <a:lnTo>
                    <a:pt x="5797956" y="0"/>
                  </a:lnTo>
                  <a:close/>
                </a:path>
              </a:pathLst>
            </a:custGeom>
            <a:solidFill>
              <a:srgbClr val="F2F2F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82" name="object 82" descr=""/>
            <p:cNvSpPr/>
            <p:nvPr/>
          </p:nvSpPr>
          <p:spPr>
            <a:xfrm>
              <a:off x="6747116" y="3283864"/>
              <a:ext cx="0" cy="172085"/>
            </a:xfrm>
            <a:custGeom>
              <a:avLst/>
              <a:gdLst/>
              <a:ahLst/>
              <a:cxnLst/>
              <a:rect l="l" t="t" r="r" b="b"/>
              <a:pathLst>
                <a:path w="0" h="172085">
                  <a:moveTo>
                    <a:pt x="0" y="172072"/>
                  </a:moveTo>
                  <a:lnTo>
                    <a:pt x="0" y="0"/>
                  </a:lnTo>
                </a:path>
              </a:pathLst>
            </a:custGeom>
            <a:ln w="5054">
              <a:solidFill>
                <a:srgbClr val="F2F2F2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83" name="object 83" descr=""/>
            <p:cNvSpPr/>
            <p:nvPr/>
          </p:nvSpPr>
          <p:spPr>
            <a:xfrm>
              <a:off x="6747116" y="3283864"/>
              <a:ext cx="0" cy="172085"/>
            </a:xfrm>
            <a:custGeom>
              <a:avLst/>
              <a:gdLst/>
              <a:ahLst/>
              <a:cxnLst/>
              <a:rect l="l" t="t" r="r" b="b"/>
              <a:pathLst>
                <a:path w="0" h="172085">
                  <a:moveTo>
                    <a:pt x="0" y="172072"/>
                  </a:moveTo>
                  <a:lnTo>
                    <a:pt x="0" y="0"/>
                  </a:lnTo>
                </a:path>
              </a:pathLst>
            </a:custGeom>
            <a:ln w="505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84" name="object 84" descr=""/>
            <p:cNvSpPr/>
            <p:nvPr/>
          </p:nvSpPr>
          <p:spPr>
            <a:xfrm>
              <a:off x="908672" y="3455936"/>
              <a:ext cx="38100" cy="172085"/>
            </a:xfrm>
            <a:custGeom>
              <a:avLst/>
              <a:gdLst/>
              <a:ahLst/>
              <a:cxnLst/>
              <a:rect l="l" t="t" r="r" b="b"/>
              <a:pathLst>
                <a:path w="38100" h="172085">
                  <a:moveTo>
                    <a:pt x="37960" y="0"/>
                  </a:moveTo>
                  <a:lnTo>
                    <a:pt x="0" y="0"/>
                  </a:lnTo>
                  <a:lnTo>
                    <a:pt x="0" y="172072"/>
                  </a:lnTo>
                  <a:lnTo>
                    <a:pt x="37960" y="172072"/>
                  </a:lnTo>
                  <a:lnTo>
                    <a:pt x="37960" y="0"/>
                  </a:lnTo>
                  <a:close/>
                </a:path>
              </a:pathLst>
            </a:custGeom>
            <a:solidFill>
              <a:srgbClr val="F2F2F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85" name="object 85" descr=""/>
            <p:cNvSpPr/>
            <p:nvPr/>
          </p:nvSpPr>
          <p:spPr>
            <a:xfrm>
              <a:off x="906145" y="3455936"/>
              <a:ext cx="0" cy="172085"/>
            </a:xfrm>
            <a:custGeom>
              <a:avLst/>
              <a:gdLst/>
              <a:ahLst/>
              <a:cxnLst/>
              <a:rect l="l" t="t" r="r" b="b"/>
              <a:pathLst>
                <a:path w="0" h="172085">
                  <a:moveTo>
                    <a:pt x="0" y="172072"/>
                  </a:moveTo>
                  <a:lnTo>
                    <a:pt x="0" y="0"/>
                  </a:lnTo>
                </a:path>
              </a:pathLst>
            </a:custGeom>
            <a:ln w="5054">
              <a:solidFill>
                <a:srgbClr val="F2F2F2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86" name="object 86" descr=""/>
            <p:cNvSpPr/>
            <p:nvPr/>
          </p:nvSpPr>
          <p:spPr>
            <a:xfrm>
              <a:off x="906145" y="3455936"/>
              <a:ext cx="0" cy="172085"/>
            </a:xfrm>
            <a:custGeom>
              <a:avLst/>
              <a:gdLst/>
              <a:ahLst/>
              <a:cxnLst/>
              <a:rect l="l" t="t" r="r" b="b"/>
              <a:pathLst>
                <a:path w="0" h="172085">
                  <a:moveTo>
                    <a:pt x="0" y="172072"/>
                  </a:moveTo>
                  <a:lnTo>
                    <a:pt x="0" y="0"/>
                  </a:lnTo>
                </a:path>
              </a:pathLst>
            </a:custGeom>
            <a:ln w="505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87" name="object 87" descr=""/>
            <p:cNvSpPr/>
            <p:nvPr/>
          </p:nvSpPr>
          <p:spPr>
            <a:xfrm>
              <a:off x="946632" y="3455936"/>
              <a:ext cx="5798185" cy="172085"/>
            </a:xfrm>
            <a:custGeom>
              <a:avLst/>
              <a:gdLst/>
              <a:ahLst/>
              <a:cxnLst/>
              <a:rect l="l" t="t" r="r" b="b"/>
              <a:pathLst>
                <a:path w="5798184" h="172085">
                  <a:moveTo>
                    <a:pt x="5797956" y="0"/>
                  </a:moveTo>
                  <a:lnTo>
                    <a:pt x="5759996" y="0"/>
                  </a:lnTo>
                  <a:lnTo>
                    <a:pt x="0" y="0"/>
                  </a:lnTo>
                  <a:lnTo>
                    <a:pt x="0" y="172072"/>
                  </a:lnTo>
                  <a:lnTo>
                    <a:pt x="5759996" y="172072"/>
                  </a:lnTo>
                  <a:lnTo>
                    <a:pt x="5797956" y="172072"/>
                  </a:lnTo>
                  <a:lnTo>
                    <a:pt x="5797956" y="0"/>
                  </a:lnTo>
                  <a:close/>
                </a:path>
              </a:pathLst>
            </a:custGeom>
            <a:solidFill>
              <a:srgbClr val="F2F2F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88" name="object 88" descr=""/>
            <p:cNvSpPr/>
            <p:nvPr/>
          </p:nvSpPr>
          <p:spPr>
            <a:xfrm>
              <a:off x="6747116" y="3455936"/>
              <a:ext cx="0" cy="172085"/>
            </a:xfrm>
            <a:custGeom>
              <a:avLst/>
              <a:gdLst/>
              <a:ahLst/>
              <a:cxnLst/>
              <a:rect l="l" t="t" r="r" b="b"/>
              <a:pathLst>
                <a:path w="0" h="172085">
                  <a:moveTo>
                    <a:pt x="0" y="172072"/>
                  </a:moveTo>
                  <a:lnTo>
                    <a:pt x="0" y="0"/>
                  </a:lnTo>
                </a:path>
              </a:pathLst>
            </a:custGeom>
            <a:ln w="5054">
              <a:solidFill>
                <a:srgbClr val="F2F2F2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89" name="object 89" descr=""/>
            <p:cNvSpPr/>
            <p:nvPr/>
          </p:nvSpPr>
          <p:spPr>
            <a:xfrm>
              <a:off x="6747116" y="3455936"/>
              <a:ext cx="0" cy="172085"/>
            </a:xfrm>
            <a:custGeom>
              <a:avLst/>
              <a:gdLst/>
              <a:ahLst/>
              <a:cxnLst/>
              <a:rect l="l" t="t" r="r" b="b"/>
              <a:pathLst>
                <a:path w="0" h="172085">
                  <a:moveTo>
                    <a:pt x="0" y="172072"/>
                  </a:moveTo>
                  <a:lnTo>
                    <a:pt x="0" y="0"/>
                  </a:lnTo>
                </a:path>
              </a:pathLst>
            </a:custGeom>
            <a:ln w="505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90" name="object 90" descr=""/>
          <p:cNvSpPr txBox="1"/>
          <p:nvPr/>
        </p:nvSpPr>
        <p:spPr>
          <a:xfrm>
            <a:off x="1190244" y="3253066"/>
            <a:ext cx="1658620" cy="363855"/>
          </a:xfrm>
          <a:prstGeom prst="rect">
            <a:avLst/>
          </a:prstGeom>
        </p:spPr>
        <p:txBody>
          <a:bodyPr wrap="square" lIns="0" tIns="1143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dirty="0" sz="1100" spc="130">
                <a:latin typeface="Lucida Sans Unicode"/>
                <a:cs typeface="Lucida Sans Unicode"/>
              </a:rPr>
              <a:t>}</a:t>
            </a:r>
            <a:endParaRPr sz="1100">
              <a:latin typeface="Lucida Sans Unicode"/>
              <a:cs typeface="Lucida Sans Unicode"/>
            </a:endParaRPr>
          </a:p>
          <a:p>
            <a:pPr marL="17780">
              <a:lnSpc>
                <a:spcPct val="100000"/>
              </a:lnSpc>
              <a:spcBef>
                <a:spcPts val="35"/>
              </a:spcBef>
            </a:pPr>
            <a:r>
              <a:rPr dirty="0" sz="1100" spc="170" b="1">
                <a:solidFill>
                  <a:srgbClr val="00AEEF"/>
                </a:solidFill>
                <a:latin typeface="Calibri"/>
                <a:cs typeface="Calibri"/>
              </a:rPr>
              <a:t>struct</a:t>
            </a:r>
            <a:r>
              <a:rPr dirty="0" sz="1100" spc="175" b="1">
                <a:solidFill>
                  <a:srgbClr val="00AEEF"/>
                </a:solidFill>
                <a:latin typeface="Calibri"/>
                <a:cs typeface="Calibri"/>
              </a:rPr>
              <a:t>  </a:t>
            </a:r>
            <a:r>
              <a:rPr dirty="0" sz="1100" spc="95">
                <a:solidFill>
                  <a:srgbClr val="007F00"/>
                </a:solidFill>
                <a:latin typeface="Calibri"/>
                <a:cs typeface="Calibri"/>
              </a:rPr>
              <a:t>Element</a:t>
            </a:r>
            <a:r>
              <a:rPr dirty="0" sz="1100" spc="155">
                <a:solidFill>
                  <a:srgbClr val="007F00"/>
                </a:solidFill>
                <a:latin typeface="Calibri"/>
                <a:cs typeface="Calibri"/>
              </a:rPr>
              <a:t>  </a:t>
            </a:r>
            <a:r>
              <a:rPr dirty="0" sz="1100">
                <a:latin typeface="Cambria"/>
                <a:cs typeface="Cambria"/>
              </a:rPr>
              <a:t>∗</a:t>
            </a:r>
            <a:r>
              <a:rPr dirty="0" sz="1100" spc="140">
                <a:latin typeface="Cambria"/>
                <a:cs typeface="Cambria"/>
              </a:rPr>
              <a:t>  </a:t>
            </a:r>
            <a:r>
              <a:rPr dirty="0" sz="1100" spc="80">
                <a:solidFill>
                  <a:srgbClr val="007F00"/>
                </a:solidFill>
                <a:latin typeface="Calibri"/>
                <a:cs typeface="Calibri"/>
              </a:rPr>
              <a:t>nx</a:t>
            </a:r>
            <a:r>
              <a:rPr dirty="0" sz="1100" spc="-20">
                <a:solidFill>
                  <a:srgbClr val="007F00"/>
                </a:solidFill>
                <a:latin typeface="Calibri"/>
                <a:cs typeface="Calibri"/>
              </a:rPr>
              <a:t> </a:t>
            </a:r>
            <a:r>
              <a:rPr dirty="0" sz="1100" spc="-50">
                <a:latin typeface="Calibri"/>
                <a:cs typeface="Calibri"/>
              </a:rPr>
              <a:t>;</a:t>
            </a:r>
            <a:endParaRPr sz="1100">
              <a:latin typeface="Calibri"/>
              <a:cs typeface="Calibri"/>
            </a:endParaRPr>
          </a:p>
        </p:txBody>
      </p:sp>
      <p:grpSp>
        <p:nvGrpSpPr>
          <p:cNvPr id="91" name="object 91" descr=""/>
          <p:cNvGrpSpPr/>
          <p:nvPr/>
        </p:nvGrpSpPr>
        <p:grpSpPr>
          <a:xfrm>
            <a:off x="903605" y="3625469"/>
            <a:ext cx="5846445" cy="693420"/>
            <a:chOff x="903605" y="3625469"/>
            <a:chExt cx="5846445" cy="693420"/>
          </a:xfrm>
        </p:grpSpPr>
        <p:sp>
          <p:nvSpPr>
            <p:cNvPr id="92" name="object 92" descr=""/>
            <p:cNvSpPr/>
            <p:nvPr/>
          </p:nvSpPr>
          <p:spPr>
            <a:xfrm>
              <a:off x="908672" y="3628009"/>
              <a:ext cx="38100" cy="172085"/>
            </a:xfrm>
            <a:custGeom>
              <a:avLst/>
              <a:gdLst/>
              <a:ahLst/>
              <a:cxnLst/>
              <a:rect l="l" t="t" r="r" b="b"/>
              <a:pathLst>
                <a:path w="38100" h="172085">
                  <a:moveTo>
                    <a:pt x="37960" y="0"/>
                  </a:moveTo>
                  <a:lnTo>
                    <a:pt x="0" y="0"/>
                  </a:lnTo>
                  <a:lnTo>
                    <a:pt x="0" y="172072"/>
                  </a:lnTo>
                  <a:lnTo>
                    <a:pt x="37960" y="172072"/>
                  </a:lnTo>
                  <a:lnTo>
                    <a:pt x="37960" y="0"/>
                  </a:lnTo>
                  <a:close/>
                </a:path>
              </a:pathLst>
            </a:custGeom>
            <a:solidFill>
              <a:srgbClr val="F2F2F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93" name="object 93" descr=""/>
            <p:cNvSpPr/>
            <p:nvPr/>
          </p:nvSpPr>
          <p:spPr>
            <a:xfrm>
              <a:off x="906145" y="3628009"/>
              <a:ext cx="0" cy="172085"/>
            </a:xfrm>
            <a:custGeom>
              <a:avLst/>
              <a:gdLst/>
              <a:ahLst/>
              <a:cxnLst/>
              <a:rect l="l" t="t" r="r" b="b"/>
              <a:pathLst>
                <a:path w="0" h="172085">
                  <a:moveTo>
                    <a:pt x="0" y="172072"/>
                  </a:moveTo>
                  <a:lnTo>
                    <a:pt x="0" y="0"/>
                  </a:lnTo>
                </a:path>
              </a:pathLst>
            </a:custGeom>
            <a:ln w="5054">
              <a:solidFill>
                <a:srgbClr val="F2F2F2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94" name="object 94" descr=""/>
            <p:cNvSpPr/>
            <p:nvPr/>
          </p:nvSpPr>
          <p:spPr>
            <a:xfrm>
              <a:off x="906145" y="3628009"/>
              <a:ext cx="0" cy="172085"/>
            </a:xfrm>
            <a:custGeom>
              <a:avLst/>
              <a:gdLst/>
              <a:ahLst/>
              <a:cxnLst/>
              <a:rect l="l" t="t" r="r" b="b"/>
              <a:pathLst>
                <a:path w="0" h="172085">
                  <a:moveTo>
                    <a:pt x="0" y="172072"/>
                  </a:moveTo>
                  <a:lnTo>
                    <a:pt x="0" y="0"/>
                  </a:lnTo>
                </a:path>
              </a:pathLst>
            </a:custGeom>
            <a:ln w="505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95" name="object 95" descr=""/>
            <p:cNvSpPr/>
            <p:nvPr/>
          </p:nvSpPr>
          <p:spPr>
            <a:xfrm>
              <a:off x="946632" y="3628008"/>
              <a:ext cx="5798185" cy="172085"/>
            </a:xfrm>
            <a:custGeom>
              <a:avLst/>
              <a:gdLst/>
              <a:ahLst/>
              <a:cxnLst/>
              <a:rect l="l" t="t" r="r" b="b"/>
              <a:pathLst>
                <a:path w="5798184" h="172085">
                  <a:moveTo>
                    <a:pt x="5797956" y="0"/>
                  </a:moveTo>
                  <a:lnTo>
                    <a:pt x="5759996" y="0"/>
                  </a:lnTo>
                  <a:lnTo>
                    <a:pt x="0" y="0"/>
                  </a:lnTo>
                  <a:lnTo>
                    <a:pt x="0" y="172072"/>
                  </a:lnTo>
                  <a:lnTo>
                    <a:pt x="5759996" y="172072"/>
                  </a:lnTo>
                  <a:lnTo>
                    <a:pt x="5797956" y="172072"/>
                  </a:lnTo>
                  <a:lnTo>
                    <a:pt x="5797956" y="0"/>
                  </a:lnTo>
                  <a:close/>
                </a:path>
              </a:pathLst>
            </a:custGeom>
            <a:solidFill>
              <a:srgbClr val="F2F2F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96" name="object 96" descr=""/>
            <p:cNvSpPr/>
            <p:nvPr/>
          </p:nvSpPr>
          <p:spPr>
            <a:xfrm>
              <a:off x="6747116" y="3628009"/>
              <a:ext cx="0" cy="172085"/>
            </a:xfrm>
            <a:custGeom>
              <a:avLst/>
              <a:gdLst/>
              <a:ahLst/>
              <a:cxnLst/>
              <a:rect l="l" t="t" r="r" b="b"/>
              <a:pathLst>
                <a:path w="0" h="172085">
                  <a:moveTo>
                    <a:pt x="0" y="172072"/>
                  </a:moveTo>
                  <a:lnTo>
                    <a:pt x="0" y="0"/>
                  </a:lnTo>
                </a:path>
              </a:pathLst>
            </a:custGeom>
            <a:ln w="5054">
              <a:solidFill>
                <a:srgbClr val="F2F2F2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97" name="object 97" descr=""/>
            <p:cNvSpPr/>
            <p:nvPr/>
          </p:nvSpPr>
          <p:spPr>
            <a:xfrm>
              <a:off x="6747116" y="3628009"/>
              <a:ext cx="0" cy="172085"/>
            </a:xfrm>
            <a:custGeom>
              <a:avLst/>
              <a:gdLst/>
              <a:ahLst/>
              <a:cxnLst/>
              <a:rect l="l" t="t" r="r" b="b"/>
              <a:pathLst>
                <a:path w="0" h="172085">
                  <a:moveTo>
                    <a:pt x="0" y="172072"/>
                  </a:moveTo>
                  <a:lnTo>
                    <a:pt x="0" y="0"/>
                  </a:lnTo>
                </a:path>
              </a:pathLst>
            </a:custGeom>
            <a:ln w="505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98" name="object 98" descr=""/>
            <p:cNvSpPr/>
            <p:nvPr/>
          </p:nvSpPr>
          <p:spPr>
            <a:xfrm>
              <a:off x="908672" y="3800081"/>
              <a:ext cx="38100" cy="172085"/>
            </a:xfrm>
            <a:custGeom>
              <a:avLst/>
              <a:gdLst/>
              <a:ahLst/>
              <a:cxnLst/>
              <a:rect l="l" t="t" r="r" b="b"/>
              <a:pathLst>
                <a:path w="38100" h="172085">
                  <a:moveTo>
                    <a:pt x="37960" y="0"/>
                  </a:moveTo>
                  <a:lnTo>
                    <a:pt x="0" y="0"/>
                  </a:lnTo>
                  <a:lnTo>
                    <a:pt x="0" y="172072"/>
                  </a:lnTo>
                  <a:lnTo>
                    <a:pt x="37960" y="172072"/>
                  </a:lnTo>
                  <a:lnTo>
                    <a:pt x="37960" y="0"/>
                  </a:lnTo>
                  <a:close/>
                </a:path>
              </a:pathLst>
            </a:custGeom>
            <a:solidFill>
              <a:srgbClr val="F2F2F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99" name="object 99" descr=""/>
            <p:cNvSpPr/>
            <p:nvPr/>
          </p:nvSpPr>
          <p:spPr>
            <a:xfrm>
              <a:off x="906145" y="3800081"/>
              <a:ext cx="0" cy="172085"/>
            </a:xfrm>
            <a:custGeom>
              <a:avLst/>
              <a:gdLst/>
              <a:ahLst/>
              <a:cxnLst/>
              <a:rect l="l" t="t" r="r" b="b"/>
              <a:pathLst>
                <a:path w="0" h="172085">
                  <a:moveTo>
                    <a:pt x="0" y="172072"/>
                  </a:moveTo>
                  <a:lnTo>
                    <a:pt x="0" y="0"/>
                  </a:lnTo>
                </a:path>
              </a:pathLst>
            </a:custGeom>
            <a:ln w="5054">
              <a:solidFill>
                <a:srgbClr val="F2F2F2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00" name="object 100" descr=""/>
            <p:cNvSpPr/>
            <p:nvPr/>
          </p:nvSpPr>
          <p:spPr>
            <a:xfrm>
              <a:off x="906145" y="3800081"/>
              <a:ext cx="0" cy="172085"/>
            </a:xfrm>
            <a:custGeom>
              <a:avLst/>
              <a:gdLst/>
              <a:ahLst/>
              <a:cxnLst/>
              <a:rect l="l" t="t" r="r" b="b"/>
              <a:pathLst>
                <a:path w="0" h="172085">
                  <a:moveTo>
                    <a:pt x="0" y="172072"/>
                  </a:moveTo>
                  <a:lnTo>
                    <a:pt x="0" y="0"/>
                  </a:lnTo>
                </a:path>
              </a:pathLst>
            </a:custGeom>
            <a:ln w="505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01" name="object 101" descr=""/>
            <p:cNvSpPr/>
            <p:nvPr/>
          </p:nvSpPr>
          <p:spPr>
            <a:xfrm>
              <a:off x="946632" y="3800080"/>
              <a:ext cx="5798185" cy="172085"/>
            </a:xfrm>
            <a:custGeom>
              <a:avLst/>
              <a:gdLst/>
              <a:ahLst/>
              <a:cxnLst/>
              <a:rect l="l" t="t" r="r" b="b"/>
              <a:pathLst>
                <a:path w="5798184" h="172085">
                  <a:moveTo>
                    <a:pt x="5797956" y="0"/>
                  </a:moveTo>
                  <a:lnTo>
                    <a:pt x="5759996" y="0"/>
                  </a:lnTo>
                  <a:lnTo>
                    <a:pt x="0" y="0"/>
                  </a:lnTo>
                  <a:lnTo>
                    <a:pt x="0" y="172072"/>
                  </a:lnTo>
                  <a:lnTo>
                    <a:pt x="5759996" y="172072"/>
                  </a:lnTo>
                  <a:lnTo>
                    <a:pt x="5797956" y="172072"/>
                  </a:lnTo>
                  <a:lnTo>
                    <a:pt x="5797956" y="0"/>
                  </a:lnTo>
                  <a:close/>
                </a:path>
              </a:pathLst>
            </a:custGeom>
            <a:solidFill>
              <a:srgbClr val="F2F2F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02" name="object 102" descr=""/>
            <p:cNvSpPr/>
            <p:nvPr/>
          </p:nvSpPr>
          <p:spPr>
            <a:xfrm>
              <a:off x="6747116" y="3800081"/>
              <a:ext cx="0" cy="172085"/>
            </a:xfrm>
            <a:custGeom>
              <a:avLst/>
              <a:gdLst/>
              <a:ahLst/>
              <a:cxnLst/>
              <a:rect l="l" t="t" r="r" b="b"/>
              <a:pathLst>
                <a:path w="0" h="172085">
                  <a:moveTo>
                    <a:pt x="0" y="172072"/>
                  </a:moveTo>
                  <a:lnTo>
                    <a:pt x="0" y="0"/>
                  </a:lnTo>
                </a:path>
              </a:pathLst>
            </a:custGeom>
            <a:ln w="5054">
              <a:solidFill>
                <a:srgbClr val="F2F2F2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03" name="object 103" descr=""/>
            <p:cNvSpPr/>
            <p:nvPr/>
          </p:nvSpPr>
          <p:spPr>
            <a:xfrm>
              <a:off x="6747116" y="3800081"/>
              <a:ext cx="0" cy="172085"/>
            </a:xfrm>
            <a:custGeom>
              <a:avLst/>
              <a:gdLst/>
              <a:ahLst/>
              <a:cxnLst/>
              <a:rect l="l" t="t" r="r" b="b"/>
              <a:pathLst>
                <a:path w="0" h="172085">
                  <a:moveTo>
                    <a:pt x="0" y="172072"/>
                  </a:moveTo>
                  <a:lnTo>
                    <a:pt x="0" y="0"/>
                  </a:lnTo>
                </a:path>
              </a:pathLst>
            </a:custGeom>
            <a:ln w="505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04" name="object 104" descr=""/>
            <p:cNvSpPr/>
            <p:nvPr/>
          </p:nvSpPr>
          <p:spPr>
            <a:xfrm>
              <a:off x="908672" y="3972153"/>
              <a:ext cx="38100" cy="172085"/>
            </a:xfrm>
            <a:custGeom>
              <a:avLst/>
              <a:gdLst/>
              <a:ahLst/>
              <a:cxnLst/>
              <a:rect l="l" t="t" r="r" b="b"/>
              <a:pathLst>
                <a:path w="38100" h="172085">
                  <a:moveTo>
                    <a:pt x="37960" y="0"/>
                  </a:moveTo>
                  <a:lnTo>
                    <a:pt x="0" y="0"/>
                  </a:lnTo>
                  <a:lnTo>
                    <a:pt x="0" y="172072"/>
                  </a:lnTo>
                  <a:lnTo>
                    <a:pt x="37960" y="172072"/>
                  </a:lnTo>
                  <a:lnTo>
                    <a:pt x="37960" y="0"/>
                  </a:lnTo>
                  <a:close/>
                </a:path>
              </a:pathLst>
            </a:custGeom>
            <a:solidFill>
              <a:srgbClr val="F2F2F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05" name="object 105" descr=""/>
            <p:cNvSpPr/>
            <p:nvPr/>
          </p:nvSpPr>
          <p:spPr>
            <a:xfrm>
              <a:off x="906145" y="3972153"/>
              <a:ext cx="0" cy="172085"/>
            </a:xfrm>
            <a:custGeom>
              <a:avLst/>
              <a:gdLst/>
              <a:ahLst/>
              <a:cxnLst/>
              <a:rect l="l" t="t" r="r" b="b"/>
              <a:pathLst>
                <a:path w="0" h="172085">
                  <a:moveTo>
                    <a:pt x="0" y="172072"/>
                  </a:moveTo>
                  <a:lnTo>
                    <a:pt x="0" y="0"/>
                  </a:lnTo>
                </a:path>
              </a:pathLst>
            </a:custGeom>
            <a:ln w="5054">
              <a:solidFill>
                <a:srgbClr val="F2F2F2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06" name="object 106" descr=""/>
            <p:cNvSpPr/>
            <p:nvPr/>
          </p:nvSpPr>
          <p:spPr>
            <a:xfrm>
              <a:off x="906145" y="3972153"/>
              <a:ext cx="0" cy="172085"/>
            </a:xfrm>
            <a:custGeom>
              <a:avLst/>
              <a:gdLst/>
              <a:ahLst/>
              <a:cxnLst/>
              <a:rect l="l" t="t" r="r" b="b"/>
              <a:pathLst>
                <a:path w="0" h="172085">
                  <a:moveTo>
                    <a:pt x="0" y="172072"/>
                  </a:moveTo>
                  <a:lnTo>
                    <a:pt x="0" y="0"/>
                  </a:lnTo>
                </a:path>
              </a:pathLst>
            </a:custGeom>
            <a:ln w="505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07" name="object 107" descr=""/>
            <p:cNvSpPr/>
            <p:nvPr/>
          </p:nvSpPr>
          <p:spPr>
            <a:xfrm>
              <a:off x="946632" y="3972153"/>
              <a:ext cx="5798185" cy="172085"/>
            </a:xfrm>
            <a:custGeom>
              <a:avLst/>
              <a:gdLst/>
              <a:ahLst/>
              <a:cxnLst/>
              <a:rect l="l" t="t" r="r" b="b"/>
              <a:pathLst>
                <a:path w="5798184" h="172085">
                  <a:moveTo>
                    <a:pt x="5797956" y="0"/>
                  </a:moveTo>
                  <a:lnTo>
                    <a:pt x="5759996" y="0"/>
                  </a:lnTo>
                  <a:lnTo>
                    <a:pt x="0" y="0"/>
                  </a:lnTo>
                  <a:lnTo>
                    <a:pt x="0" y="172072"/>
                  </a:lnTo>
                  <a:lnTo>
                    <a:pt x="5759996" y="172072"/>
                  </a:lnTo>
                  <a:lnTo>
                    <a:pt x="5797956" y="172072"/>
                  </a:lnTo>
                  <a:lnTo>
                    <a:pt x="5797956" y="0"/>
                  </a:lnTo>
                  <a:close/>
                </a:path>
              </a:pathLst>
            </a:custGeom>
            <a:solidFill>
              <a:srgbClr val="F2F2F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08" name="object 108" descr=""/>
            <p:cNvSpPr/>
            <p:nvPr/>
          </p:nvSpPr>
          <p:spPr>
            <a:xfrm>
              <a:off x="6747116" y="3972153"/>
              <a:ext cx="0" cy="172085"/>
            </a:xfrm>
            <a:custGeom>
              <a:avLst/>
              <a:gdLst/>
              <a:ahLst/>
              <a:cxnLst/>
              <a:rect l="l" t="t" r="r" b="b"/>
              <a:pathLst>
                <a:path w="0" h="172085">
                  <a:moveTo>
                    <a:pt x="0" y="172072"/>
                  </a:moveTo>
                  <a:lnTo>
                    <a:pt x="0" y="0"/>
                  </a:lnTo>
                </a:path>
              </a:pathLst>
            </a:custGeom>
            <a:ln w="5054">
              <a:solidFill>
                <a:srgbClr val="F2F2F2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09" name="object 109" descr=""/>
            <p:cNvSpPr/>
            <p:nvPr/>
          </p:nvSpPr>
          <p:spPr>
            <a:xfrm>
              <a:off x="6747116" y="3972153"/>
              <a:ext cx="0" cy="172085"/>
            </a:xfrm>
            <a:custGeom>
              <a:avLst/>
              <a:gdLst/>
              <a:ahLst/>
              <a:cxnLst/>
              <a:rect l="l" t="t" r="r" b="b"/>
              <a:pathLst>
                <a:path w="0" h="172085">
                  <a:moveTo>
                    <a:pt x="0" y="172072"/>
                  </a:moveTo>
                  <a:lnTo>
                    <a:pt x="0" y="0"/>
                  </a:lnTo>
                </a:path>
              </a:pathLst>
            </a:custGeom>
            <a:ln w="505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10" name="object 110" descr=""/>
            <p:cNvSpPr/>
            <p:nvPr/>
          </p:nvSpPr>
          <p:spPr>
            <a:xfrm>
              <a:off x="908672" y="4144225"/>
              <a:ext cx="38100" cy="172085"/>
            </a:xfrm>
            <a:custGeom>
              <a:avLst/>
              <a:gdLst/>
              <a:ahLst/>
              <a:cxnLst/>
              <a:rect l="l" t="t" r="r" b="b"/>
              <a:pathLst>
                <a:path w="38100" h="172085">
                  <a:moveTo>
                    <a:pt x="37960" y="0"/>
                  </a:moveTo>
                  <a:lnTo>
                    <a:pt x="0" y="0"/>
                  </a:lnTo>
                  <a:lnTo>
                    <a:pt x="0" y="172072"/>
                  </a:lnTo>
                  <a:lnTo>
                    <a:pt x="37960" y="172072"/>
                  </a:lnTo>
                  <a:lnTo>
                    <a:pt x="37960" y="0"/>
                  </a:lnTo>
                  <a:close/>
                </a:path>
              </a:pathLst>
            </a:custGeom>
            <a:solidFill>
              <a:srgbClr val="F2F2F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11" name="object 111" descr=""/>
            <p:cNvSpPr/>
            <p:nvPr/>
          </p:nvSpPr>
          <p:spPr>
            <a:xfrm>
              <a:off x="906145" y="4144225"/>
              <a:ext cx="0" cy="172085"/>
            </a:xfrm>
            <a:custGeom>
              <a:avLst/>
              <a:gdLst/>
              <a:ahLst/>
              <a:cxnLst/>
              <a:rect l="l" t="t" r="r" b="b"/>
              <a:pathLst>
                <a:path w="0" h="172085">
                  <a:moveTo>
                    <a:pt x="0" y="172072"/>
                  </a:moveTo>
                  <a:lnTo>
                    <a:pt x="0" y="0"/>
                  </a:lnTo>
                </a:path>
              </a:pathLst>
            </a:custGeom>
            <a:ln w="5054">
              <a:solidFill>
                <a:srgbClr val="F2F2F2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12" name="object 112" descr=""/>
            <p:cNvSpPr/>
            <p:nvPr/>
          </p:nvSpPr>
          <p:spPr>
            <a:xfrm>
              <a:off x="906145" y="4144225"/>
              <a:ext cx="0" cy="172085"/>
            </a:xfrm>
            <a:custGeom>
              <a:avLst/>
              <a:gdLst/>
              <a:ahLst/>
              <a:cxnLst/>
              <a:rect l="l" t="t" r="r" b="b"/>
              <a:pathLst>
                <a:path w="0" h="172085">
                  <a:moveTo>
                    <a:pt x="0" y="172072"/>
                  </a:moveTo>
                  <a:lnTo>
                    <a:pt x="0" y="0"/>
                  </a:lnTo>
                </a:path>
              </a:pathLst>
            </a:custGeom>
            <a:ln w="505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13" name="object 113" descr=""/>
            <p:cNvSpPr/>
            <p:nvPr/>
          </p:nvSpPr>
          <p:spPr>
            <a:xfrm>
              <a:off x="946632" y="4144225"/>
              <a:ext cx="5798185" cy="172085"/>
            </a:xfrm>
            <a:custGeom>
              <a:avLst/>
              <a:gdLst/>
              <a:ahLst/>
              <a:cxnLst/>
              <a:rect l="l" t="t" r="r" b="b"/>
              <a:pathLst>
                <a:path w="5798184" h="172085">
                  <a:moveTo>
                    <a:pt x="5797956" y="0"/>
                  </a:moveTo>
                  <a:lnTo>
                    <a:pt x="5759996" y="0"/>
                  </a:lnTo>
                  <a:lnTo>
                    <a:pt x="0" y="0"/>
                  </a:lnTo>
                  <a:lnTo>
                    <a:pt x="0" y="172072"/>
                  </a:lnTo>
                  <a:lnTo>
                    <a:pt x="5759996" y="172072"/>
                  </a:lnTo>
                  <a:lnTo>
                    <a:pt x="5797956" y="172072"/>
                  </a:lnTo>
                  <a:lnTo>
                    <a:pt x="5797956" y="0"/>
                  </a:lnTo>
                  <a:close/>
                </a:path>
              </a:pathLst>
            </a:custGeom>
            <a:solidFill>
              <a:srgbClr val="F2F2F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14" name="object 114" descr=""/>
            <p:cNvSpPr/>
            <p:nvPr/>
          </p:nvSpPr>
          <p:spPr>
            <a:xfrm>
              <a:off x="6747116" y="4144225"/>
              <a:ext cx="0" cy="172085"/>
            </a:xfrm>
            <a:custGeom>
              <a:avLst/>
              <a:gdLst/>
              <a:ahLst/>
              <a:cxnLst/>
              <a:rect l="l" t="t" r="r" b="b"/>
              <a:pathLst>
                <a:path w="0" h="172085">
                  <a:moveTo>
                    <a:pt x="0" y="172072"/>
                  </a:moveTo>
                  <a:lnTo>
                    <a:pt x="0" y="0"/>
                  </a:lnTo>
                </a:path>
              </a:pathLst>
            </a:custGeom>
            <a:ln w="5054">
              <a:solidFill>
                <a:srgbClr val="F2F2F2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15" name="object 115" descr=""/>
            <p:cNvSpPr/>
            <p:nvPr/>
          </p:nvSpPr>
          <p:spPr>
            <a:xfrm>
              <a:off x="6747116" y="4144225"/>
              <a:ext cx="0" cy="172085"/>
            </a:xfrm>
            <a:custGeom>
              <a:avLst/>
              <a:gdLst/>
              <a:ahLst/>
              <a:cxnLst/>
              <a:rect l="l" t="t" r="r" b="b"/>
              <a:pathLst>
                <a:path w="0" h="172085">
                  <a:moveTo>
                    <a:pt x="0" y="172072"/>
                  </a:moveTo>
                  <a:lnTo>
                    <a:pt x="0" y="0"/>
                  </a:lnTo>
                </a:path>
              </a:pathLst>
            </a:custGeom>
            <a:ln w="505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16" name="object 116" descr=""/>
          <p:cNvSpPr txBox="1"/>
          <p:nvPr/>
        </p:nvSpPr>
        <p:spPr>
          <a:xfrm>
            <a:off x="1188681" y="3769282"/>
            <a:ext cx="5494020" cy="535940"/>
          </a:xfrm>
          <a:prstGeom prst="rect">
            <a:avLst/>
          </a:prstGeom>
        </p:spPr>
        <p:txBody>
          <a:bodyPr wrap="square" lIns="0" tIns="11430" rIns="0" bIns="0" rtlCol="0" vert="horz">
            <a:spAutoFit/>
          </a:bodyPr>
          <a:lstStyle/>
          <a:p>
            <a:pPr marL="16510">
              <a:lnSpc>
                <a:spcPct val="100000"/>
              </a:lnSpc>
              <a:spcBef>
                <a:spcPts val="90"/>
              </a:spcBef>
            </a:pPr>
            <a:r>
              <a:rPr dirty="0" sz="1100" spc="150">
                <a:solidFill>
                  <a:srgbClr val="FF7F00"/>
                </a:solidFill>
                <a:latin typeface="Calibri"/>
                <a:cs typeface="Calibri"/>
              </a:rPr>
              <a:t>//</a:t>
            </a:r>
            <a:r>
              <a:rPr dirty="0" sz="1100" spc="-10">
                <a:solidFill>
                  <a:srgbClr val="FF7F00"/>
                </a:solidFill>
                <a:latin typeface="Calibri"/>
                <a:cs typeface="Calibri"/>
              </a:rPr>
              <a:t> f</a:t>
            </a:r>
            <a:r>
              <a:rPr dirty="0" sz="1100" spc="-80">
                <a:solidFill>
                  <a:srgbClr val="FF7F00"/>
                </a:solidFill>
                <a:latin typeface="Calibri"/>
                <a:cs typeface="Calibri"/>
              </a:rPr>
              <a:t> </a:t>
            </a:r>
            <a:r>
              <a:rPr dirty="0" sz="1100" spc="-40">
                <a:solidFill>
                  <a:srgbClr val="FF7F00"/>
                </a:solidFill>
                <a:latin typeface="Calibri"/>
                <a:cs typeface="Calibri"/>
              </a:rPr>
              <a:t>o</a:t>
            </a:r>
            <a:r>
              <a:rPr dirty="0" sz="1100" spc="-75">
                <a:solidFill>
                  <a:srgbClr val="FF7F00"/>
                </a:solidFill>
                <a:latin typeface="Calibri"/>
                <a:cs typeface="Calibri"/>
              </a:rPr>
              <a:t> </a:t>
            </a:r>
            <a:r>
              <a:rPr dirty="0" sz="1100">
                <a:solidFill>
                  <a:srgbClr val="FF7F00"/>
                </a:solidFill>
                <a:latin typeface="Calibri"/>
                <a:cs typeface="Calibri"/>
              </a:rPr>
              <a:t>r</a:t>
            </a:r>
            <a:r>
              <a:rPr dirty="0" sz="1100" spc="265">
                <a:solidFill>
                  <a:srgbClr val="FF7F00"/>
                </a:solidFill>
                <a:latin typeface="Calibri"/>
                <a:cs typeface="Calibri"/>
              </a:rPr>
              <a:t>  </a:t>
            </a:r>
            <a:r>
              <a:rPr dirty="0" sz="1100" spc="55">
                <a:solidFill>
                  <a:srgbClr val="FF7F00"/>
                </a:solidFill>
                <a:latin typeface="Calibri"/>
                <a:cs typeface="Calibri"/>
              </a:rPr>
              <a:t>t</a:t>
            </a:r>
            <a:r>
              <a:rPr dirty="0" sz="1100" spc="-75">
                <a:solidFill>
                  <a:srgbClr val="FF7F00"/>
                </a:solidFill>
                <a:latin typeface="Calibri"/>
                <a:cs typeface="Calibri"/>
              </a:rPr>
              <a:t> e </a:t>
            </a:r>
            <a:r>
              <a:rPr dirty="0" sz="1100">
                <a:solidFill>
                  <a:srgbClr val="FF7F00"/>
                </a:solidFill>
                <a:latin typeface="Calibri"/>
                <a:cs typeface="Calibri"/>
              </a:rPr>
              <a:t>s</a:t>
            </a:r>
            <a:r>
              <a:rPr dirty="0" sz="1100" spc="-75">
                <a:solidFill>
                  <a:srgbClr val="FF7F00"/>
                </a:solidFill>
                <a:latin typeface="Calibri"/>
                <a:cs typeface="Calibri"/>
              </a:rPr>
              <a:t> </a:t>
            </a:r>
            <a:r>
              <a:rPr dirty="0" sz="1100" spc="55">
                <a:solidFill>
                  <a:srgbClr val="FF7F00"/>
                </a:solidFill>
                <a:latin typeface="Calibri"/>
                <a:cs typeface="Calibri"/>
              </a:rPr>
              <a:t>t</a:t>
            </a:r>
            <a:r>
              <a:rPr dirty="0" sz="1100" spc="-75">
                <a:solidFill>
                  <a:srgbClr val="FF7F00"/>
                </a:solidFill>
                <a:latin typeface="Calibri"/>
                <a:cs typeface="Calibri"/>
              </a:rPr>
              <a:t> </a:t>
            </a:r>
            <a:r>
              <a:rPr dirty="0" sz="1100" spc="50">
                <a:solidFill>
                  <a:srgbClr val="FF7F00"/>
                </a:solidFill>
                <a:latin typeface="Calibri"/>
                <a:cs typeface="Calibri"/>
              </a:rPr>
              <a:t>i</a:t>
            </a:r>
            <a:r>
              <a:rPr dirty="0" sz="1100" spc="-70">
                <a:solidFill>
                  <a:srgbClr val="FF7F00"/>
                </a:solidFill>
                <a:latin typeface="Calibri"/>
                <a:cs typeface="Calibri"/>
              </a:rPr>
              <a:t> </a:t>
            </a:r>
            <a:r>
              <a:rPr dirty="0" sz="1100">
                <a:solidFill>
                  <a:srgbClr val="FF7F00"/>
                </a:solidFill>
                <a:latin typeface="Calibri"/>
                <a:cs typeface="Calibri"/>
              </a:rPr>
              <a:t>n</a:t>
            </a:r>
            <a:r>
              <a:rPr dirty="0" sz="1100" spc="-75">
                <a:solidFill>
                  <a:srgbClr val="FF7F00"/>
                </a:solidFill>
                <a:latin typeface="Calibri"/>
                <a:cs typeface="Calibri"/>
              </a:rPr>
              <a:t> </a:t>
            </a:r>
            <a:r>
              <a:rPr dirty="0" sz="1100">
                <a:solidFill>
                  <a:srgbClr val="FF7F00"/>
                </a:solidFill>
                <a:latin typeface="Calibri"/>
                <a:cs typeface="Calibri"/>
              </a:rPr>
              <a:t>g</a:t>
            </a:r>
            <a:r>
              <a:rPr dirty="0" sz="1100" spc="125">
                <a:solidFill>
                  <a:srgbClr val="FF7F00"/>
                </a:solidFill>
                <a:latin typeface="Calibri"/>
                <a:cs typeface="Calibri"/>
              </a:rPr>
              <a:t>  </a:t>
            </a:r>
            <a:r>
              <a:rPr dirty="0" sz="1100" spc="295">
                <a:solidFill>
                  <a:srgbClr val="FF7F00"/>
                </a:solidFill>
                <a:latin typeface="Calibri"/>
                <a:cs typeface="Calibri"/>
              </a:rPr>
              <a:t>=</a:t>
            </a:r>
            <a:r>
              <a:rPr dirty="0" sz="1100" spc="450">
                <a:solidFill>
                  <a:srgbClr val="FF7F00"/>
                </a:solidFill>
                <a:latin typeface="Calibri"/>
                <a:cs typeface="Calibri"/>
              </a:rPr>
              <a:t> </a:t>
            </a:r>
            <a:r>
              <a:rPr dirty="0" sz="1100" spc="105">
                <a:solidFill>
                  <a:srgbClr val="FF7F00"/>
                </a:solidFill>
                <a:latin typeface="Calibri"/>
                <a:cs typeface="Calibri"/>
              </a:rPr>
              <a:t>char</a:t>
            </a:r>
            <a:r>
              <a:rPr dirty="0" sz="1100" spc="-15">
                <a:solidFill>
                  <a:srgbClr val="FF7F00"/>
                </a:solidFill>
                <a:latin typeface="Calibri"/>
                <a:cs typeface="Calibri"/>
              </a:rPr>
              <a:t> </a:t>
            </a:r>
            <a:r>
              <a:rPr dirty="0" sz="1100" spc="-45">
                <a:solidFill>
                  <a:srgbClr val="FF7F00"/>
                </a:solidFill>
                <a:latin typeface="Calibri"/>
                <a:cs typeface="Calibri"/>
              </a:rPr>
              <a:t>[</a:t>
            </a:r>
            <a:r>
              <a:rPr dirty="0" sz="1100" spc="-125">
                <a:solidFill>
                  <a:srgbClr val="FF7F00"/>
                </a:solidFill>
                <a:latin typeface="Calibri"/>
                <a:cs typeface="Calibri"/>
              </a:rPr>
              <a:t> </a:t>
            </a:r>
            <a:r>
              <a:rPr dirty="0" sz="1100" spc="55">
                <a:solidFill>
                  <a:srgbClr val="FF7F00"/>
                </a:solidFill>
                <a:latin typeface="Calibri"/>
                <a:cs typeface="Calibri"/>
              </a:rPr>
              <a:t>100</a:t>
            </a:r>
            <a:r>
              <a:rPr dirty="0" sz="1100" spc="-125">
                <a:solidFill>
                  <a:srgbClr val="FF7F00"/>
                </a:solidFill>
                <a:latin typeface="Calibri"/>
                <a:cs typeface="Calibri"/>
              </a:rPr>
              <a:t> </a:t>
            </a:r>
            <a:r>
              <a:rPr dirty="0" sz="1100" spc="-45">
                <a:solidFill>
                  <a:srgbClr val="FF7F00"/>
                </a:solidFill>
                <a:latin typeface="Calibri"/>
                <a:cs typeface="Calibri"/>
              </a:rPr>
              <a:t>]</a:t>
            </a:r>
            <a:r>
              <a:rPr dirty="0" sz="1100" spc="-125">
                <a:solidFill>
                  <a:srgbClr val="FF7F00"/>
                </a:solidFill>
                <a:latin typeface="Calibri"/>
                <a:cs typeface="Calibri"/>
              </a:rPr>
              <a:t> </a:t>
            </a:r>
            <a:r>
              <a:rPr dirty="0" sz="1100" spc="295">
                <a:solidFill>
                  <a:srgbClr val="FF7F00"/>
                </a:solidFill>
                <a:latin typeface="Calibri"/>
                <a:cs typeface="Calibri"/>
              </a:rPr>
              <a:t>+</a:t>
            </a:r>
            <a:r>
              <a:rPr dirty="0" sz="1100" spc="35">
                <a:solidFill>
                  <a:srgbClr val="FF7F00"/>
                </a:solidFill>
                <a:latin typeface="Calibri"/>
                <a:cs typeface="Calibri"/>
              </a:rPr>
              <a:t> </a:t>
            </a:r>
            <a:r>
              <a:rPr dirty="0" sz="1100" spc="114">
                <a:solidFill>
                  <a:srgbClr val="FF7F00"/>
                </a:solidFill>
                <a:latin typeface="Calibri"/>
                <a:cs typeface="Calibri"/>
              </a:rPr>
              <a:t>in</a:t>
            </a:r>
            <a:r>
              <a:rPr dirty="0" sz="1100" spc="-85">
                <a:solidFill>
                  <a:srgbClr val="FF7F00"/>
                </a:solidFill>
                <a:latin typeface="Calibri"/>
                <a:cs typeface="Calibri"/>
              </a:rPr>
              <a:t> </a:t>
            </a:r>
            <a:r>
              <a:rPr dirty="0" sz="1100" spc="160">
                <a:solidFill>
                  <a:srgbClr val="FF7F00"/>
                </a:solidFill>
                <a:latin typeface="Calibri"/>
                <a:cs typeface="Calibri"/>
              </a:rPr>
              <a:t>t+Pointer</a:t>
            </a:r>
            <a:r>
              <a:rPr dirty="0" sz="1100" spc="215">
                <a:solidFill>
                  <a:srgbClr val="FF7F00"/>
                </a:solidFill>
                <a:latin typeface="Calibri"/>
                <a:cs typeface="Calibri"/>
              </a:rPr>
              <a:t>  </a:t>
            </a:r>
            <a:r>
              <a:rPr dirty="0" sz="1100" spc="80">
                <a:solidFill>
                  <a:srgbClr val="FF7F00"/>
                </a:solidFill>
                <a:latin typeface="Calibri"/>
                <a:cs typeface="Calibri"/>
              </a:rPr>
              <a:t>(</a:t>
            </a:r>
            <a:r>
              <a:rPr dirty="0" sz="1100" spc="-135">
                <a:solidFill>
                  <a:srgbClr val="FF7F00"/>
                </a:solidFill>
                <a:latin typeface="Calibri"/>
                <a:cs typeface="Calibri"/>
              </a:rPr>
              <a:t> </a:t>
            </a:r>
            <a:r>
              <a:rPr dirty="0" sz="1100">
                <a:solidFill>
                  <a:srgbClr val="FF7F00"/>
                </a:solidFill>
                <a:latin typeface="Calibri"/>
                <a:cs typeface="Calibri"/>
              </a:rPr>
              <a:t>64</a:t>
            </a:r>
            <a:r>
              <a:rPr dirty="0" sz="1100" spc="195">
                <a:solidFill>
                  <a:srgbClr val="FF7F00"/>
                </a:solidFill>
                <a:latin typeface="Calibri"/>
                <a:cs typeface="Calibri"/>
              </a:rPr>
              <a:t>  </a:t>
            </a:r>
            <a:r>
              <a:rPr dirty="0" sz="1100" spc="110">
                <a:solidFill>
                  <a:srgbClr val="FF7F00"/>
                </a:solidFill>
                <a:latin typeface="Calibri"/>
                <a:cs typeface="Calibri"/>
              </a:rPr>
              <a:t>Bit</a:t>
            </a:r>
            <a:r>
              <a:rPr dirty="0" sz="1100" spc="110">
                <a:solidFill>
                  <a:srgbClr val="FF7F00"/>
                </a:solidFill>
                <a:latin typeface="Cambria"/>
                <a:cs typeface="Cambria"/>
              </a:rPr>
              <a:t>−</a:t>
            </a:r>
            <a:r>
              <a:rPr dirty="0" sz="1100" spc="110">
                <a:solidFill>
                  <a:srgbClr val="FF7F00"/>
                </a:solidFill>
                <a:latin typeface="Calibri"/>
                <a:cs typeface="Calibri"/>
              </a:rPr>
              <a:t>Computer</a:t>
            </a:r>
            <a:r>
              <a:rPr dirty="0" sz="1100" spc="-75">
                <a:solidFill>
                  <a:srgbClr val="FF7F00"/>
                </a:solidFill>
                <a:latin typeface="Calibri"/>
                <a:cs typeface="Calibri"/>
              </a:rPr>
              <a:t> </a:t>
            </a:r>
            <a:r>
              <a:rPr dirty="0" sz="1100" spc="80">
                <a:solidFill>
                  <a:srgbClr val="FF7F00"/>
                </a:solidFill>
                <a:latin typeface="Calibri"/>
                <a:cs typeface="Calibri"/>
              </a:rPr>
              <a:t>)</a:t>
            </a:r>
            <a:r>
              <a:rPr dirty="0" sz="1100" spc="160">
                <a:solidFill>
                  <a:srgbClr val="FF7F00"/>
                </a:solidFill>
                <a:latin typeface="Calibri"/>
                <a:cs typeface="Calibri"/>
              </a:rPr>
              <a:t>  </a:t>
            </a:r>
            <a:r>
              <a:rPr dirty="0" sz="1100" spc="75">
                <a:solidFill>
                  <a:srgbClr val="FF7F00"/>
                </a:solidFill>
                <a:latin typeface="Calibri"/>
                <a:cs typeface="Calibri"/>
              </a:rPr>
              <a:t>=112</a:t>
            </a:r>
            <a:r>
              <a:rPr dirty="0" sz="1100" spc="155">
                <a:solidFill>
                  <a:srgbClr val="FF7F00"/>
                </a:solidFill>
                <a:latin typeface="Calibri"/>
                <a:cs typeface="Calibri"/>
              </a:rPr>
              <a:t>  </a:t>
            </a:r>
            <a:r>
              <a:rPr dirty="0" sz="1100" spc="100">
                <a:solidFill>
                  <a:srgbClr val="FF7F00"/>
                </a:solidFill>
                <a:latin typeface="Calibri"/>
                <a:cs typeface="Calibri"/>
              </a:rPr>
              <a:t>Bytes</a:t>
            </a:r>
            <a:endParaRPr sz="1100">
              <a:latin typeface="Calibri"/>
              <a:cs typeface="Calibri"/>
            </a:endParaRPr>
          </a:p>
          <a:p>
            <a:pPr marL="12700" marR="2262505" indent="3810">
              <a:lnSpc>
                <a:spcPct val="102699"/>
              </a:lnSpc>
            </a:pPr>
            <a:r>
              <a:rPr dirty="0" sz="1100" spc="150">
                <a:solidFill>
                  <a:srgbClr val="FF7F00"/>
                </a:solidFill>
                <a:latin typeface="Calibri"/>
                <a:cs typeface="Calibri"/>
              </a:rPr>
              <a:t>//</a:t>
            </a:r>
            <a:r>
              <a:rPr dirty="0" sz="1100" spc="10">
                <a:solidFill>
                  <a:srgbClr val="FF7F00"/>
                </a:solidFill>
                <a:latin typeface="Calibri"/>
                <a:cs typeface="Calibri"/>
              </a:rPr>
              <a:t> </a:t>
            </a:r>
            <a:r>
              <a:rPr dirty="0" sz="1100">
                <a:solidFill>
                  <a:srgbClr val="FF7F00"/>
                </a:solidFill>
                <a:latin typeface="Calibri"/>
                <a:cs typeface="Calibri"/>
              </a:rPr>
              <a:t>p</a:t>
            </a:r>
            <a:r>
              <a:rPr dirty="0" sz="1100" spc="-65">
                <a:solidFill>
                  <a:srgbClr val="FF7F00"/>
                </a:solidFill>
                <a:latin typeface="Calibri"/>
                <a:cs typeface="Calibri"/>
              </a:rPr>
              <a:t> </a:t>
            </a:r>
            <a:r>
              <a:rPr dirty="0" sz="1100">
                <a:solidFill>
                  <a:srgbClr val="FF7F00"/>
                </a:solidFill>
                <a:latin typeface="Calibri"/>
                <a:cs typeface="Calibri"/>
              </a:rPr>
              <a:t>r</a:t>
            </a:r>
            <a:r>
              <a:rPr dirty="0" sz="1100" spc="-65">
                <a:solidFill>
                  <a:srgbClr val="FF7F00"/>
                </a:solidFill>
                <a:latin typeface="Calibri"/>
                <a:cs typeface="Calibri"/>
              </a:rPr>
              <a:t> </a:t>
            </a:r>
            <a:r>
              <a:rPr dirty="0" sz="1100" spc="50">
                <a:solidFill>
                  <a:srgbClr val="FF7F00"/>
                </a:solidFill>
                <a:latin typeface="Calibri"/>
                <a:cs typeface="Calibri"/>
              </a:rPr>
              <a:t>i</a:t>
            </a:r>
            <a:r>
              <a:rPr dirty="0" sz="1100" spc="-65">
                <a:solidFill>
                  <a:srgbClr val="FF7F00"/>
                </a:solidFill>
                <a:latin typeface="Calibri"/>
                <a:cs typeface="Calibri"/>
              </a:rPr>
              <a:t> </a:t>
            </a:r>
            <a:r>
              <a:rPr dirty="0" sz="1100">
                <a:solidFill>
                  <a:srgbClr val="FF7F00"/>
                </a:solidFill>
                <a:latin typeface="Calibri"/>
                <a:cs typeface="Calibri"/>
              </a:rPr>
              <a:t>n</a:t>
            </a:r>
            <a:r>
              <a:rPr dirty="0" sz="1100" spc="-65">
                <a:solidFill>
                  <a:srgbClr val="FF7F00"/>
                </a:solidFill>
                <a:latin typeface="Calibri"/>
                <a:cs typeface="Calibri"/>
              </a:rPr>
              <a:t> </a:t>
            </a:r>
            <a:r>
              <a:rPr dirty="0" sz="1100" spc="55">
                <a:solidFill>
                  <a:srgbClr val="FF7F00"/>
                </a:solidFill>
                <a:latin typeface="Calibri"/>
                <a:cs typeface="Calibri"/>
              </a:rPr>
              <a:t>t</a:t>
            </a:r>
            <a:r>
              <a:rPr dirty="0" sz="1100" spc="-60">
                <a:solidFill>
                  <a:srgbClr val="FF7F00"/>
                </a:solidFill>
                <a:latin typeface="Calibri"/>
                <a:cs typeface="Calibri"/>
              </a:rPr>
              <a:t> </a:t>
            </a:r>
            <a:r>
              <a:rPr dirty="0" sz="1100">
                <a:solidFill>
                  <a:srgbClr val="FF7F00"/>
                </a:solidFill>
                <a:latin typeface="Calibri"/>
                <a:cs typeface="Calibri"/>
              </a:rPr>
              <a:t>f</a:t>
            </a:r>
            <a:r>
              <a:rPr dirty="0" sz="1100" spc="55">
                <a:solidFill>
                  <a:srgbClr val="FF7F00"/>
                </a:solidFill>
                <a:latin typeface="Calibri"/>
                <a:cs typeface="Calibri"/>
              </a:rPr>
              <a:t> </a:t>
            </a:r>
            <a:r>
              <a:rPr dirty="0" sz="1100" spc="135">
                <a:solidFill>
                  <a:srgbClr val="FF7F00"/>
                </a:solidFill>
                <a:latin typeface="Calibri"/>
                <a:cs typeface="Calibri"/>
              </a:rPr>
              <a:t>(”</a:t>
            </a:r>
            <a:r>
              <a:rPr dirty="0" sz="1100" spc="75">
                <a:solidFill>
                  <a:srgbClr val="FF7F00"/>
                </a:solidFill>
                <a:latin typeface="Calibri"/>
                <a:cs typeface="Calibri"/>
              </a:rPr>
              <a:t> </a:t>
            </a:r>
            <a:r>
              <a:rPr dirty="0" sz="1100">
                <a:solidFill>
                  <a:srgbClr val="FF7F00"/>
                </a:solidFill>
                <a:latin typeface="Calibri"/>
                <a:cs typeface="Calibri"/>
              </a:rPr>
              <a:t>s</a:t>
            </a:r>
            <a:r>
              <a:rPr dirty="0" sz="1100" spc="-45">
                <a:solidFill>
                  <a:srgbClr val="FF7F00"/>
                </a:solidFill>
                <a:latin typeface="Calibri"/>
                <a:cs typeface="Calibri"/>
              </a:rPr>
              <a:t> </a:t>
            </a:r>
            <a:r>
              <a:rPr dirty="0" sz="1100" spc="50">
                <a:solidFill>
                  <a:srgbClr val="FF7F00"/>
                </a:solidFill>
                <a:latin typeface="Calibri"/>
                <a:cs typeface="Calibri"/>
              </a:rPr>
              <a:t>i</a:t>
            </a:r>
            <a:r>
              <a:rPr dirty="0" sz="1100" spc="-50">
                <a:solidFill>
                  <a:srgbClr val="FF7F00"/>
                </a:solidFill>
                <a:latin typeface="Calibri"/>
                <a:cs typeface="Calibri"/>
              </a:rPr>
              <a:t> </a:t>
            </a:r>
            <a:r>
              <a:rPr dirty="0" sz="1100">
                <a:solidFill>
                  <a:srgbClr val="FF7F00"/>
                </a:solidFill>
                <a:latin typeface="Calibri"/>
                <a:cs typeface="Calibri"/>
              </a:rPr>
              <a:t>z</a:t>
            </a:r>
            <a:r>
              <a:rPr dirty="0" sz="1100" spc="-50">
                <a:solidFill>
                  <a:srgbClr val="FF7F00"/>
                </a:solidFill>
                <a:latin typeface="Calibri"/>
                <a:cs typeface="Calibri"/>
              </a:rPr>
              <a:t> </a:t>
            </a:r>
            <a:r>
              <a:rPr dirty="0" sz="1100" spc="-70">
                <a:solidFill>
                  <a:srgbClr val="FF7F00"/>
                </a:solidFill>
                <a:latin typeface="Calibri"/>
                <a:cs typeface="Calibri"/>
              </a:rPr>
              <a:t>e</a:t>
            </a:r>
            <a:r>
              <a:rPr dirty="0" sz="1100" spc="-45">
                <a:solidFill>
                  <a:srgbClr val="FF7F00"/>
                </a:solidFill>
                <a:latin typeface="Calibri"/>
                <a:cs typeface="Calibri"/>
              </a:rPr>
              <a:t> </a:t>
            </a:r>
            <a:r>
              <a:rPr dirty="0" sz="1100" spc="-40">
                <a:solidFill>
                  <a:srgbClr val="FF7F00"/>
                </a:solidFill>
                <a:latin typeface="Calibri"/>
                <a:cs typeface="Calibri"/>
              </a:rPr>
              <a:t>o</a:t>
            </a:r>
            <a:r>
              <a:rPr dirty="0" sz="1100" spc="-50">
                <a:solidFill>
                  <a:srgbClr val="FF7F00"/>
                </a:solidFill>
                <a:latin typeface="Calibri"/>
                <a:cs typeface="Calibri"/>
              </a:rPr>
              <a:t> </a:t>
            </a:r>
            <a:r>
              <a:rPr dirty="0" sz="1100" spc="190">
                <a:solidFill>
                  <a:srgbClr val="FF7F00"/>
                </a:solidFill>
                <a:latin typeface="Calibri"/>
                <a:cs typeface="Calibri"/>
              </a:rPr>
              <a:t>f=</a:t>
            </a:r>
            <a:r>
              <a:rPr dirty="0" sz="1100" spc="210">
                <a:solidFill>
                  <a:srgbClr val="FF7F00"/>
                </a:solidFill>
                <a:latin typeface="Calibri"/>
                <a:cs typeface="Calibri"/>
              </a:rPr>
              <a:t> </a:t>
            </a:r>
            <a:r>
              <a:rPr dirty="0" sz="1100">
                <a:solidFill>
                  <a:srgbClr val="FF7F00"/>
                </a:solidFill>
                <a:latin typeface="Calibri"/>
                <a:cs typeface="Calibri"/>
              </a:rPr>
              <a:t>%d</a:t>
            </a:r>
            <a:r>
              <a:rPr dirty="0" sz="1100">
                <a:solidFill>
                  <a:srgbClr val="FF7F00"/>
                </a:solidFill>
                <a:latin typeface="Lucida Sans Unicode"/>
                <a:cs typeface="Lucida Sans Unicode"/>
              </a:rPr>
              <a:t>\</a:t>
            </a:r>
            <a:r>
              <a:rPr dirty="0" sz="1100">
                <a:solidFill>
                  <a:srgbClr val="FF7F00"/>
                </a:solidFill>
                <a:latin typeface="Calibri"/>
                <a:cs typeface="Calibri"/>
              </a:rPr>
              <a:t>n</a:t>
            </a:r>
            <a:r>
              <a:rPr dirty="0" sz="1100" spc="-105">
                <a:solidFill>
                  <a:srgbClr val="FF7F00"/>
                </a:solidFill>
                <a:latin typeface="Calibri"/>
                <a:cs typeface="Calibri"/>
              </a:rPr>
              <a:t> </a:t>
            </a:r>
            <a:r>
              <a:rPr dirty="0" sz="1100" spc="75">
                <a:solidFill>
                  <a:srgbClr val="FF7F00"/>
                </a:solidFill>
                <a:latin typeface="Calibri"/>
                <a:cs typeface="Calibri"/>
              </a:rPr>
              <a:t>”</a:t>
            </a:r>
            <a:r>
              <a:rPr dirty="0" sz="1100" spc="-5">
                <a:solidFill>
                  <a:srgbClr val="FF7F00"/>
                </a:solidFill>
                <a:latin typeface="Calibri"/>
                <a:cs typeface="Calibri"/>
              </a:rPr>
              <a:t> </a:t>
            </a:r>
            <a:r>
              <a:rPr dirty="0" sz="1100">
                <a:solidFill>
                  <a:srgbClr val="FF7F00"/>
                </a:solidFill>
                <a:latin typeface="Calibri"/>
                <a:cs typeface="Calibri"/>
              </a:rPr>
              <a:t>,</a:t>
            </a:r>
            <a:r>
              <a:rPr dirty="0" sz="1100" spc="75">
                <a:solidFill>
                  <a:srgbClr val="FF7F00"/>
                </a:solidFill>
                <a:latin typeface="Calibri"/>
                <a:cs typeface="Calibri"/>
              </a:rPr>
              <a:t> </a:t>
            </a:r>
            <a:r>
              <a:rPr dirty="0" sz="1100">
                <a:solidFill>
                  <a:srgbClr val="FF7F00"/>
                </a:solidFill>
                <a:latin typeface="Calibri"/>
                <a:cs typeface="Calibri"/>
              </a:rPr>
              <a:t>s</a:t>
            </a:r>
            <a:r>
              <a:rPr dirty="0" sz="1100" spc="-45">
                <a:solidFill>
                  <a:srgbClr val="FF7F00"/>
                </a:solidFill>
                <a:latin typeface="Calibri"/>
                <a:cs typeface="Calibri"/>
              </a:rPr>
              <a:t> </a:t>
            </a:r>
            <a:r>
              <a:rPr dirty="0" sz="1100" spc="50">
                <a:solidFill>
                  <a:srgbClr val="FF7F00"/>
                </a:solidFill>
                <a:latin typeface="Calibri"/>
                <a:cs typeface="Calibri"/>
              </a:rPr>
              <a:t>i</a:t>
            </a:r>
            <a:r>
              <a:rPr dirty="0" sz="1100" spc="-50">
                <a:solidFill>
                  <a:srgbClr val="FF7F00"/>
                </a:solidFill>
                <a:latin typeface="Calibri"/>
                <a:cs typeface="Calibri"/>
              </a:rPr>
              <a:t> </a:t>
            </a:r>
            <a:r>
              <a:rPr dirty="0" sz="1100">
                <a:solidFill>
                  <a:srgbClr val="FF7F00"/>
                </a:solidFill>
                <a:latin typeface="Calibri"/>
                <a:cs typeface="Calibri"/>
              </a:rPr>
              <a:t>z</a:t>
            </a:r>
            <a:r>
              <a:rPr dirty="0" sz="1100" spc="-50">
                <a:solidFill>
                  <a:srgbClr val="FF7F00"/>
                </a:solidFill>
                <a:latin typeface="Calibri"/>
                <a:cs typeface="Calibri"/>
              </a:rPr>
              <a:t> </a:t>
            </a:r>
            <a:r>
              <a:rPr dirty="0" sz="1100" spc="-70">
                <a:solidFill>
                  <a:srgbClr val="FF7F00"/>
                </a:solidFill>
                <a:latin typeface="Calibri"/>
                <a:cs typeface="Calibri"/>
              </a:rPr>
              <a:t>e</a:t>
            </a:r>
            <a:r>
              <a:rPr dirty="0" sz="1100" spc="-45">
                <a:solidFill>
                  <a:srgbClr val="FF7F00"/>
                </a:solidFill>
                <a:latin typeface="Calibri"/>
                <a:cs typeface="Calibri"/>
              </a:rPr>
              <a:t> </a:t>
            </a:r>
            <a:r>
              <a:rPr dirty="0" sz="1100" spc="-40">
                <a:solidFill>
                  <a:srgbClr val="FF7F00"/>
                </a:solidFill>
                <a:latin typeface="Calibri"/>
                <a:cs typeface="Calibri"/>
              </a:rPr>
              <a:t>o</a:t>
            </a:r>
            <a:r>
              <a:rPr dirty="0" sz="1100" spc="-50">
                <a:solidFill>
                  <a:srgbClr val="FF7F00"/>
                </a:solidFill>
                <a:latin typeface="Calibri"/>
                <a:cs typeface="Calibri"/>
              </a:rPr>
              <a:t> </a:t>
            </a:r>
            <a:r>
              <a:rPr dirty="0" sz="1100">
                <a:solidFill>
                  <a:srgbClr val="FF7F00"/>
                </a:solidFill>
                <a:latin typeface="Calibri"/>
                <a:cs typeface="Calibri"/>
              </a:rPr>
              <a:t>f</a:t>
            </a:r>
            <a:r>
              <a:rPr dirty="0" sz="1100" spc="75">
                <a:solidFill>
                  <a:srgbClr val="FF7F00"/>
                </a:solidFill>
                <a:latin typeface="Calibri"/>
                <a:cs typeface="Calibri"/>
              </a:rPr>
              <a:t> </a:t>
            </a:r>
            <a:r>
              <a:rPr dirty="0" sz="1100" spc="80">
                <a:solidFill>
                  <a:srgbClr val="FF7F00"/>
                </a:solidFill>
                <a:latin typeface="Calibri"/>
                <a:cs typeface="Calibri"/>
              </a:rPr>
              <a:t>(</a:t>
            </a:r>
            <a:r>
              <a:rPr dirty="0" sz="1100" spc="190">
                <a:solidFill>
                  <a:srgbClr val="FF7F00"/>
                </a:solidFill>
                <a:latin typeface="Calibri"/>
                <a:cs typeface="Calibri"/>
              </a:rPr>
              <a:t>  </a:t>
            </a:r>
            <a:r>
              <a:rPr dirty="0" sz="1100" spc="90">
                <a:solidFill>
                  <a:srgbClr val="FF7F00"/>
                </a:solidFill>
                <a:latin typeface="Cambria"/>
                <a:cs typeface="Cambria"/>
              </a:rPr>
              <a:t>∗</a:t>
            </a:r>
            <a:r>
              <a:rPr dirty="0" sz="1100" spc="90">
                <a:solidFill>
                  <a:srgbClr val="FF7F00"/>
                </a:solidFill>
                <a:latin typeface="Calibri"/>
                <a:cs typeface="Calibri"/>
              </a:rPr>
              <a:t>nx</a:t>
            </a:r>
            <a:r>
              <a:rPr dirty="0" sz="1100" spc="229">
                <a:solidFill>
                  <a:srgbClr val="FF7F00"/>
                </a:solidFill>
                <a:latin typeface="Calibri"/>
                <a:cs typeface="Calibri"/>
              </a:rPr>
              <a:t>  </a:t>
            </a:r>
            <a:r>
              <a:rPr dirty="0" sz="1100" spc="80">
                <a:solidFill>
                  <a:srgbClr val="FF7F00"/>
                </a:solidFill>
                <a:latin typeface="Calibri"/>
                <a:cs typeface="Calibri"/>
              </a:rPr>
              <a:t>)</a:t>
            </a:r>
            <a:r>
              <a:rPr dirty="0" sz="1100" spc="-25">
                <a:solidFill>
                  <a:srgbClr val="FF7F00"/>
                </a:solidFill>
                <a:latin typeface="Calibri"/>
                <a:cs typeface="Calibri"/>
              </a:rPr>
              <a:t> </a:t>
            </a:r>
            <a:r>
              <a:rPr dirty="0" sz="1100" spc="80">
                <a:solidFill>
                  <a:srgbClr val="FF7F00"/>
                </a:solidFill>
                <a:latin typeface="Calibri"/>
                <a:cs typeface="Calibri"/>
              </a:rPr>
              <a:t>)</a:t>
            </a:r>
            <a:r>
              <a:rPr dirty="0" sz="1100" spc="-35">
                <a:solidFill>
                  <a:srgbClr val="FF7F00"/>
                </a:solidFill>
                <a:latin typeface="Calibri"/>
                <a:cs typeface="Calibri"/>
              </a:rPr>
              <a:t> </a:t>
            </a:r>
            <a:r>
              <a:rPr dirty="0" sz="1100" spc="-50">
                <a:solidFill>
                  <a:srgbClr val="FF7F00"/>
                </a:solidFill>
                <a:latin typeface="Calibri"/>
                <a:cs typeface="Calibri"/>
              </a:rPr>
              <a:t>;</a:t>
            </a:r>
            <a:r>
              <a:rPr dirty="0" sz="1100" spc="80">
                <a:solidFill>
                  <a:srgbClr val="FF7F00"/>
                </a:solidFill>
                <a:latin typeface="Calibri"/>
                <a:cs typeface="Calibri"/>
              </a:rPr>
              <a:t> </a:t>
            </a:r>
            <a:r>
              <a:rPr dirty="0" sz="1100" spc="80">
                <a:solidFill>
                  <a:srgbClr val="007F00"/>
                </a:solidFill>
                <a:latin typeface="Calibri"/>
                <a:cs typeface="Calibri"/>
              </a:rPr>
              <a:t>nx</a:t>
            </a:r>
            <a:r>
              <a:rPr dirty="0" sz="1100" spc="360">
                <a:solidFill>
                  <a:srgbClr val="007F00"/>
                </a:solidFill>
                <a:latin typeface="Calibri"/>
                <a:cs typeface="Calibri"/>
              </a:rPr>
              <a:t> </a:t>
            </a:r>
            <a:r>
              <a:rPr dirty="0" sz="1100" spc="295">
                <a:latin typeface="Calibri"/>
                <a:cs typeface="Calibri"/>
              </a:rPr>
              <a:t>=</a:t>
            </a:r>
            <a:r>
              <a:rPr dirty="0" sz="1100" spc="445">
                <a:latin typeface="Calibri"/>
                <a:cs typeface="Calibri"/>
              </a:rPr>
              <a:t> </a:t>
            </a:r>
            <a:r>
              <a:rPr dirty="0" sz="1100" spc="114">
                <a:solidFill>
                  <a:srgbClr val="007F00"/>
                </a:solidFill>
                <a:latin typeface="Calibri"/>
                <a:cs typeface="Calibri"/>
              </a:rPr>
              <a:t>malloc</a:t>
            </a:r>
            <a:r>
              <a:rPr dirty="0" sz="1100" spc="-10">
                <a:solidFill>
                  <a:srgbClr val="007F00"/>
                </a:solidFill>
                <a:latin typeface="Calibri"/>
                <a:cs typeface="Calibri"/>
              </a:rPr>
              <a:t> </a:t>
            </a:r>
            <a:r>
              <a:rPr dirty="0" sz="1100" spc="80">
                <a:latin typeface="Calibri"/>
                <a:cs typeface="Calibri"/>
              </a:rPr>
              <a:t>(</a:t>
            </a:r>
            <a:r>
              <a:rPr dirty="0" sz="1100" spc="5">
                <a:latin typeface="Calibri"/>
                <a:cs typeface="Calibri"/>
              </a:rPr>
              <a:t> </a:t>
            </a:r>
            <a:r>
              <a:rPr dirty="0" sz="1100" spc="160" b="1">
                <a:solidFill>
                  <a:srgbClr val="00AEEF"/>
                </a:solidFill>
                <a:latin typeface="Calibri"/>
                <a:cs typeface="Calibri"/>
              </a:rPr>
              <a:t>sizeof</a:t>
            </a:r>
            <a:r>
              <a:rPr dirty="0" sz="1100" spc="5" b="1">
                <a:solidFill>
                  <a:srgbClr val="00AEEF"/>
                </a:solidFill>
                <a:latin typeface="Calibri"/>
                <a:cs typeface="Calibri"/>
              </a:rPr>
              <a:t> </a:t>
            </a:r>
            <a:r>
              <a:rPr dirty="0" sz="1100" spc="80">
                <a:latin typeface="Calibri"/>
                <a:cs typeface="Calibri"/>
              </a:rPr>
              <a:t>(</a:t>
            </a:r>
            <a:r>
              <a:rPr dirty="0" sz="1100" spc="170">
                <a:latin typeface="Calibri"/>
                <a:cs typeface="Calibri"/>
              </a:rPr>
              <a:t>  </a:t>
            </a:r>
            <a:r>
              <a:rPr dirty="0" sz="1100" spc="90">
                <a:latin typeface="Cambria"/>
                <a:cs typeface="Cambria"/>
              </a:rPr>
              <a:t>∗</a:t>
            </a:r>
            <a:r>
              <a:rPr dirty="0" sz="1100" spc="90">
                <a:solidFill>
                  <a:srgbClr val="007F00"/>
                </a:solidFill>
                <a:latin typeface="Calibri"/>
                <a:cs typeface="Calibri"/>
              </a:rPr>
              <a:t>nx</a:t>
            </a:r>
            <a:r>
              <a:rPr dirty="0" sz="1100" spc="215">
                <a:solidFill>
                  <a:srgbClr val="007F00"/>
                </a:solidFill>
                <a:latin typeface="Calibri"/>
                <a:cs typeface="Calibri"/>
              </a:rPr>
              <a:t>  </a:t>
            </a:r>
            <a:r>
              <a:rPr dirty="0" sz="1100" spc="80">
                <a:latin typeface="Calibri"/>
                <a:cs typeface="Calibri"/>
              </a:rPr>
              <a:t>)</a:t>
            </a:r>
            <a:r>
              <a:rPr dirty="0" sz="1100" spc="-40">
                <a:latin typeface="Calibri"/>
                <a:cs typeface="Calibri"/>
              </a:rPr>
              <a:t> </a:t>
            </a:r>
            <a:r>
              <a:rPr dirty="0" sz="1100" spc="80">
                <a:latin typeface="Calibri"/>
                <a:cs typeface="Calibri"/>
              </a:rPr>
              <a:t>)</a:t>
            </a:r>
            <a:r>
              <a:rPr dirty="0" sz="1100" spc="-45">
                <a:latin typeface="Calibri"/>
                <a:cs typeface="Calibri"/>
              </a:rPr>
              <a:t> </a:t>
            </a:r>
            <a:r>
              <a:rPr dirty="0" sz="1100" spc="-50">
                <a:latin typeface="Calibri"/>
                <a:cs typeface="Calibri"/>
              </a:rPr>
              <a:t>;</a:t>
            </a:r>
            <a:endParaRPr sz="1100">
              <a:latin typeface="Calibri"/>
              <a:cs typeface="Calibri"/>
            </a:endParaRPr>
          </a:p>
        </p:txBody>
      </p:sp>
      <p:grpSp>
        <p:nvGrpSpPr>
          <p:cNvPr id="117" name="object 117" descr=""/>
          <p:cNvGrpSpPr/>
          <p:nvPr/>
        </p:nvGrpSpPr>
        <p:grpSpPr>
          <a:xfrm>
            <a:off x="903605" y="4313771"/>
            <a:ext cx="5846445" cy="1381760"/>
            <a:chOff x="903605" y="4313771"/>
            <a:chExt cx="5846445" cy="1381760"/>
          </a:xfrm>
        </p:grpSpPr>
        <p:sp>
          <p:nvSpPr>
            <p:cNvPr id="118" name="object 118" descr=""/>
            <p:cNvSpPr/>
            <p:nvPr/>
          </p:nvSpPr>
          <p:spPr>
            <a:xfrm>
              <a:off x="908672" y="4316311"/>
              <a:ext cx="38100" cy="172085"/>
            </a:xfrm>
            <a:custGeom>
              <a:avLst/>
              <a:gdLst/>
              <a:ahLst/>
              <a:cxnLst/>
              <a:rect l="l" t="t" r="r" b="b"/>
              <a:pathLst>
                <a:path w="38100" h="172085">
                  <a:moveTo>
                    <a:pt x="37960" y="0"/>
                  </a:moveTo>
                  <a:lnTo>
                    <a:pt x="0" y="0"/>
                  </a:lnTo>
                  <a:lnTo>
                    <a:pt x="0" y="172072"/>
                  </a:lnTo>
                  <a:lnTo>
                    <a:pt x="37960" y="172072"/>
                  </a:lnTo>
                  <a:lnTo>
                    <a:pt x="37960" y="0"/>
                  </a:lnTo>
                  <a:close/>
                </a:path>
              </a:pathLst>
            </a:custGeom>
            <a:solidFill>
              <a:srgbClr val="F2F2F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19" name="object 119" descr=""/>
            <p:cNvSpPr/>
            <p:nvPr/>
          </p:nvSpPr>
          <p:spPr>
            <a:xfrm>
              <a:off x="906145" y="4316311"/>
              <a:ext cx="0" cy="172085"/>
            </a:xfrm>
            <a:custGeom>
              <a:avLst/>
              <a:gdLst/>
              <a:ahLst/>
              <a:cxnLst/>
              <a:rect l="l" t="t" r="r" b="b"/>
              <a:pathLst>
                <a:path w="0" h="172085">
                  <a:moveTo>
                    <a:pt x="0" y="172072"/>
                  </a:moveTo>
                  <a:lnTo>
                    <a:pt x="0" y="0"/>
                  </a:lnTo>
                </a:path>
              </a:pathLst>
            </a:custGeom>
            <a:ln w="5054">
              <a:solidFill>
                <a:srgbClr val="F2F2F2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20" name="object 120" descr=""/>
            <p:cNvSpPr/>
            <p:nvPr/>
          </p:nvSpPr>
          <p:spPr>
            <a:xfrm>
              <a:off x="906145" y="4316311"/>
              <a:ext cx="0" cy="172085"/>
            </a:xfrm>
            <a:custGeom>
              <a:avLst/>
              <a:gdLst/>
              <a:ahLst/>
              <a:cxnLst/>
              <a:rect l="l" t="t" r="r" b="b"/>
              <a:pathLst>
                <a:path w="0" h="172085">
                  <a:moveTo>
                    <a:pt x="0" y="172072"/>
                  </a:moveTo>
                  <a:lnTo>
                    <a:pt x="0" y="0"/>
                  </a:lnTo>
                </a:path>
              </a:pathLst>
            </a:custGeom>
            <a:ln w="505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21" name="object 121" descr=""/>
            <p:cNvSpPr/>
            <p:nvPr/>
          </p:nvSpPr>
          <p:spPr>
            <a:xfrm>
              <a:off x="946632" y="4316310"/>
              <a:ext cx="5798185" cy="172085"/>
            </a:xfrm>
            <a:custGeom>
              <a:avLst/>
              <a:gdLst/>
              <a:ahLst/>
              <a:cxnLst/>
              <a:rect l="l" t="t" r="r" b="b"/>
              <a:pathLst>
                <a:path w="5798184" h="172085">
                  <a:moveTo>
                    <a:pt x="5797956" y="0"/>
                  </a:moveTo>
                  <a:lnTo>
                    <a:pt x="5759996" y="0"/>
                  </a:lnTo>
                  <a:lnTo>
                    <a:pt x="0" y="0"/>
                  </a:lnTo>
                  <a:lnTo>
                    <a:pt x="0" y="172072"/>
                  </a:lnTo>
                  <a:lnTo>
                    <a:pt x="5759996" y="172072"/>
                  </a:lnTo>
                  <a:lnTo>
                    <a:pt x="5797956" y="172072"/>
                  </a:lnTo>
                  <a:lnTo>
                    <a:pt x="5797956" y="0"/>
                  </a:lnTo>
                  <a:close/>
                </a:path>
              </a:pathLst>
            </a:custGeom>
            <a:solidFill>
              <a:srgbClr val="F2F2F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22" name="object 122" descr=""/>
            <p:cNvSpPr/>
            <p:nvPr/>
          </p:nvSpPr>
          <p:spPr>
            <a:xfrm>
              <a:off x="6747116" y="4316311"/>
              <a:ext cx="0" cy="172085"/>
            </a:xfrm>
            <a:custGeom>
              <a:avLst/>
              <a:gdLst/>
              <a:ahLst/>
              <a:cxnLst/>
              <a:rect l="l" t="t" r="r" b="b"/>
              <a:pathLst>
                <a:path w="0" h="172085">
                  <a:moveTo>
                    <a:pt x="0" y="172072"/>
                  </a:moveTo>
                  <a:lnTo>
                    <a:pt x="0" y="0"/>
                  </a:lnTo>
                </a:path>
              </a:pathLst>
            </a:custGeom>
            <a:ln w="5054">
              <a:solidFill>
                <a:srgbClr val="F2F2F2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23" name="object 123" descr=""/>
            <p:cNvSpPr/>
            <p:nvPr/>
          </p:nvSpPr>
          <p:spPr>
            <a:xfrm>
              <a:off x="6747116" y="4316311"/>
              <a:ext cx="0" cy="172085"/>
            </a:xfrm>
            <a:custGeom>
              <a:avLst/>
              <a:gdLst/>
              <a:ahLst/>
              <a:cxnLst/>
              <a:rect l="l" t="t" r="r" b="b"/>
              <a:pathLst>
                <a:path w="0" h="172085">
                  <a:moveTo>
                    <a:pt x="0" y="172072"/>
                  </a:moveTo>
                  <a:lnTo>
                    <a:pt x="0" y="0"/>
                  </a:lnTo>
                </a:path>
              </a:pathLst>
            </a:custGeom>
            <a:ln w="505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24" name="object 124" descr=""/>
            <p:cNvSpPr/>
            <p:nvPr/>
          </p:nvSpPr>
          <p:spPr>
            <a:xfrm>
              <a:off x="908672" y="4488383"/>
              <a:ext cx="38100" cy="172085"/>
            </a:xfrm>
            <a:custGeom>
              <a:avLst/>
              <a:gdLst/>
              <a:ahLst/>
              <a:cxnLst/>
              <a:rect l="l" t="t" r="r" b="b"/>
              <a:pathLst>
                <a:path w="38100" h="172085">
                  <a:moveTo>
                    <a:pt x="37960" y="0"/>
                  </a:moveTo>
                  <a:lnTo>
                    <a:pt x="0" y="0"/>
                  </a:lnTo>
                  <a:lnTo>
                    <a:pt x="0" y="172072"/>
                  </a:lnTo>
                  <a:lnTo>
                    <a:pt x="37960" y="172072"/>
                  </a:lnTo>
                  <a:lnTo>
                    <a:pt x="37960" y="0"/>
                  </a:lnTo>
                  <a:close/>
                </a:path>
              </a:pathLst>
            </a:custGeom>
            <a:solidFill>
              <a:srgbClr val="F2F2F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25" name="object 125" descr=""/>
            <p:cNvSpPr/>
            <p:nvPr/>
          </p:nvSpPr>
          <p:spPr>
            <a:xfrm>
              <a:off x="906145" y="4488383"/>
              <a:ext cx="0" cy="172085"/>
            </a:xfrm>
            <a:custGeom>
              <a:avLst/>
              <a:gdLst/>
              <a:ahLst/>
              <a:cxnLst/>
              <a:rect l="l" t="t" r="r" b="b"/>
              <a:pathLst>
                <a:path w="0" h="172085">
                  <a:moveTo>
                    <a:pt x="0" y="172072"/>
                  </a:moveTo>
                  <a:lnTo>
                    <a:pt x="0" y="0"/>
                  </a:lnTo>
                </a:path>
              </a:pathLst>
            </a:custGeom>
            <a:ln w="5054">
              <a:solidFill>
                <a:srgbClr val="F2F2F2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26" name="object 126" descr=""/>
            <p:cNvSpPr/>
            <p:nvPr/>
          </p:nvSpPr>
          <p:spPr>
            <a:xfrm>
              <a:off x="906145" y="4488383"/>
              <a:ext cx="0" cy="172085"/>
            </a:xfrm>
            <a:custGeom>
              <a:avLst/>
              <a:gdLst/>
              <a:ahLst/>
              <a:cxnLst/>
              <a:rect l="l" t="t" r="r" b="b"/>
              <a:pathLst>
                <a:path w="0" h="172085">
                  <a:moveTo>
                    <a:pt x="0" y="172072"/>
                  </a:moveTo>
                  <a:lnTo>
                    <a:pt x="0" y="0"/>
                  </a:lnTo>
                </a:path>
              </a:pathLst>
            </a:custGeom>
            <a:ln w="505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27" name="object 127" descr=""/>
            <p:cNvSpPr/>
            <p:nvPr/>
          </p:nvSpPr>
          <p:spPr>
            <a:xfrm>
              <a:off x="946632" y="4488383"/>
              <a:ext cx="5798185" cy="172085"/>
            </a:xfrm>
            <a:custGeom>
              <a:avLst/>
              <a:gdLst/>
              <a:ahLst/>
              <a:cxnLst/>
              <a:rect l="l" t="t" r="r" b="b"/>
              <a:pathLst>
                <a:path w="5798184" h="172085">
                  <a:moveTo>
                    <a:pt x="5797956" y="0"/>
                  </a:moveTo>
                  <a:lnTo>
                    <a:pt x="5759996" y="0"/>
                  </a:lnTo>
                  <a:lnTo>
                    <a:pt x="0" y="0"/>
                  </a:lnTo>
                  <a:lnTo>
                    <a:pt x="0" y="172072"/>
                  </a:lnTo>
                  <a:lnTo>
                    <a:pt x="5759996" y="172072"/>
                  </a:lnTo>
                  <a:lnTo>
                    <a:pt x="5797956" y="172072"/>
                  </a:lnTo>
                  <a:lnTo>
                    <a:pt x="5797956" y="0"/>
                  </a:lnTo>
                  <a:close/>
                </a:path>
              </a:pathLst>
            </a:custGeom>
            <a:solidFill>
              <a:srgbClr val="F2F2F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28" name="object 128" descr=""/>
            <p:cNvSpPr/>
            <p:nvPr/>
          </p:nvSpPr>
          <p:spPr>
            <a:xfrm>
              <a:off x="6747116" y="4488383"/>
              <a:ext cx="0" cy="172085"/>
            </a:xfrm>
            <a:custGeom>
              <a:avLst/>
              <a:gdLst/>
              <a:ahLst/>
              <a:cxnLst/>
              <a:rect l="l" t="t" r="r" b="b"/>
              <a:pathLst>
                <a:path w="0" h="172085">
                  <a:moveTo>
                    <a:pt x="0" y="172072"/>
                  </a:moveTo>
                  <a:lnTo>
                    <a:pt x="0" y="0"/>
                  </a:lnTo>
                </a:path>
              </a:pathLst>
            </a:custGeom>
            <a:ln w="5054">
              <a:solidFill>
                <a:srgbClr val="F2F2F2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29" name="object 129" descr=""/>
            <p:cNvSpPr/>
            <p:nvPr/>
          </p:nvSpPr>
          <p:spPr>
            <a:xfrm>
              <a:off x="6747116" y="4488383"/>
              <a:ext cx="0" cy="172085"/>
            </a:xfrm>
            <a:custGeom>
              <a:avLst/>
              <a:gdLst/>
              <a:ahLst/>
              <a:cxnLst/>
              <a:rect l="l" t="t" r="r" b="b"/>
              <a:pathLst>
                <a:path w="0" h="172085">
                  <a:moveTo>
                    <a:pt x="0" y="172072"/>
                  </a:moveTo>
                  <a:lnTo>
                    <a:pt x="0" y="0"/>
                  </a:lnTo>
                </a:path>
              </a:pathLst>
            </a:custGeom>
            <a:ln w="505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30" name="object 130" descr=""/>
            <p:cNvSpPr/>
            <p:nvPr/>
          </p:nvSpPr>
          <p:spPr>
            <a:xfrm>
              <a:off x="908672" y="4660455"/>
              <a:ext cx="38100" cy="172085"/>
            </a:xfrm>
            <a:custGeom>
              <a:avLst/>
              <a:gdLst/>
              <a:ahLst/>
              <a:cxnLst/>
              <a:rect l="l" t="t" r="r" b="b"/>
              <a:pathLst>
                <a:path w="38100" h="172085">
                  <a:moveTo>
                    <a:pt x="37960" y="0"/>
                  </a:moveTo>
                  <a:lnTo>
                    <a:pt x="0" y="0"/>
                  </a:lnTo>
                  <a:lnTo>
                    <a:pt x="0" y="172072"/>
                  </a:lnTo>
                  <a:lnTo>
                    <a:pt x="37960" y="172072"/>
                  </a:lnTo>
                  <a:lnTo>
                    <a:pt x="37960" y="0"/>
                  </a:lnTo>
                  <a:close/>
                </a:path>
              </a:pathLst>
            </a:custGeom>
            <a:solidFill>
              <a:srgbClr val="F2F2F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31" name="object 131" descr=""/>
            <p:cNvSpPr/>
            <p:nvPr/>
          </p:nvSpPr>
          <p:spPr>
            <a:xfrm>
              <a:off x="906145" y="4660455"/>
              <a:ext cx="0" cy="172085"/>
            </a:xfrm>
            <a:custGeom>
              <a:avLst/>
              <a:gdLst/>
              <a:ahLst/>
              <a:cxnLst/>
              <a:rect l="l" t="t" r="r" b="b"/>
              <a:pathLst>
                <a:path w="0" h="172085">
                  <a:moveTo>
                    <a:pt x="0" y="172072"/>
                  </a:moveTo>
                  <a:lnTo>
                    <a:pt x="0" y="0"/>
                  </a:lnTo>
                </a:path>
              </a:pathLst>
            </a:custGeom>
            <a:ln w="5054">
              <a:solidFill>
                <a:srgbClr val="F2F2F2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32" name="object 132" descr=""/>
            <p:cNvSpPr/>
            <p:nvPr/>
          </p:nvSpPr>
          <p:spPr>
            <a:xfrm>
              <a:off x="906145" y="4660455"/>
              <a:ext cx="0" cy="172085"/>
            </a:xfrm>
            <a:custGeom>
              <a:avLst/>
              <a:gdLst/>
              <a:ahLst/>
              <a:cxnLst/>
              <a:rect l="l" t="t" r="r" b="b"/>
              <a:pathLst>
                <a:path w="0" h="172085">
                  <a:moveTo>
                    <a:pt x="0" y="172072"/>
                  </a:moveTo>
                  <a:lnTo>
                    <a:pt x="0" y="0"/>
                  </a:lnTo>
                </a:path>
              </a:pathLst>
            </a:custGeom>
            <a:ln w="505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33" name="object 133" descr=""/>
            <p:cNvSpPr/>
            <p:nvPr/>
          </p:nvSpPr>
          <p:spPr>
            <a:xfrm>
              <a:off x="946632" y="4660455"/>
              <a:ext cx="5798185" cy="172085"/>
            </a:xfrm>
            <a:custGeom>
              <a:avLst/>
              <a:gdLst/>
              <a:ahLst/>
              <a:cxnLst/>
              <a:rect l="l" t="t" r="r" b="b"/>
              <a:pathLst>
                <a:path w="5798184" h="172085">
                  <a:moveTo>
                    <a:pt x="5797956" y="0"/>
                  </a:moveTo>
                  <a:lnTo>
                    <a:pt x="5759996" y="0"/>
                  </a:lnTo>
                  <a:lnTo>
                    <a:pt x="0" y="0"/>
                  </a:lnTo>
                  <a:lnTo>
                    <a:pt x="0" y="172072"/>
                  </a:lnTo>
                  <a:lnTo>
                    <a:pt x="5759996" y="172072"/>
                  </a:lnTo>
                  <a:lnTo>
                    <a:pt x="5797956" y="172072"/>
                  </a:lnTo>
                  <a:lnTo>
                    <a:pt x="5797956" y="0"/>
                  </a:lnTo>
                  <a:close/>
                </a:path>
              </a:pathLst>
            </a:custGeom>
            <a:solidFill>
              <a:srgbClr val="F2F2F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34" name="object 134" descr=""/>
            <p:cNvSpPr/>
            <p:nvPr/>
          </p:nvSpPr>
          <p:spPr>
            <a:xfrm>
              <a:off x="6747116" y="4660455"/>
              <a:ext cx="0" cy="172085"/>
            </a:xfrm>
            <a:custGeom>
              <a:avLst/>
              <a:gdLst/>
              <a:ahLst/>
              <a:cxnLst/>
              <a:rect l="l" t="t" r="r" b="b"/>
              <a:pathLst>
                <a:path w="0" h="172085">
                  <a:moveTo>
                    <a:pt x="0" y="172072"/>
                  </a:moveTo>
                  <a:lnTo>
                    <a:pt x="0" y="0"/>
                  </a:lnTo>
                </a:path>
              </a:pathLst>
            </a:custGeom>
            <a:ln w="5054">
              <a:solidFill>
                <a:srgbClr val="F2F2F2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35" name="object 135" descr=""/>
            <p:cNvSpPr/>
            <p:nvPr/>
          </p:nvSpPr>
          <p:spPr>
            <a:xfrm>
              <a:off x="6747116" y="4660455"/>
              <a:ext cx="0" cy="172085"/>
            </a:xfrm>
            <a:custGeom>
              <a:avLst/>
              <a:gdLst/>
              <a:ahLst/>
              <a:cxnLst/>
              <a:rect l="l" t="t" r="r" b="b"/>
              <a:pathLst>
                <a:path w="0" h="172085">
                  <a:moveTo>
                    <a:pt x="0" y="172072"/>
                  </a:moveTo>
                  <a:lnTo>
                    <a:pt x="0" y="0"/>
                  </a:lnTo>
                </a:path>
              </a:pathLst>
            </a:custGeom>
            <a:ln w="505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36" name="object 136" descr=""/>
            <p:cNvSpPr/>
            <p:nvPr/>
          </p:nvSpPr>
          <p:spPr>
            <a:xfrm>
              <a:off x="908672" y="4832528"/>
              <a:ext cx="38100" cy="172085"/>
            </a:xfrm>
            <a:custGeom>
              <a:avLst/>
              <a:gdLst/>
              <a:ahLst/>
              <a:cxnLst/>
              <a:rect l="l" t="t" r="r" b="b"/>
              <a:pathLst>
                <a:path w="38100" h="172085">
                  <a:moveTo>
                    <a:pt x="37960" y="0"/>
                  </a:moveTo>
                  <a:lnTo>
                    <a:pt x="0" y="0"/>
                  </a:lnTo>
                  <a:lnTo>
                    <a:pt x="0" y="172072"/>
                  </a:lnTo>
                  <a:lnTo>
                    <a:pt x="37960" y="172072"/>
                  </a:lnTo>
                  <a:lnTo>
                    <a:pt x="37960" y="0"/>
                  </a:lnTo>
                  <a:close/>
                </a:path>
              </a:pathLst>
            </a:custGeom>
            <a:solidFill>
              <a:srgbClr val="F2F2F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37" name="object 137" descr=""/>
            <p:cNvSpPr/>
            <p:nvPr/>
          </p:nvSpPr>
          <p:spPr>
            <a:xfrm>
              <a:off x="906145" y="4832528"/>
              <a:ext cx="0" cy="172085"/>
            </a:xfrm>
            <a:custGeom>
              <a:avLst/>
              <a:gdLst/>
              <a:ahLst/>
              <a:cxnLst/>
              <a:rect l="l" t="t" r="r" b="b"/>
              <a:pathLst>
                <a:path w="0" h="172085">
                  <a:moveTo>
                    <a:pt x="0" y="172072"/>
                  </a:moveTo>
                  <a:lnTo>
                    <a:pt x="0" y="0"/>
                  </a:lnTo>
                </a:path>
              </a:pathLst>
            </a:custGeom>
            <a:ln w="5054">
              <a:solidFill>
                <a:srgbClr val="F2F2F2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38" name="object 138" descr=""/>
            <p:cNvSpPr/>
            <p:nvPr/>
          </p:nvSpPr>
          <p:spPr>
            <a:xfrm>
              <a:off x="906145" y="4832528"/>
              <a:ext cx="0" cy="172085"/>
            </a:xfrm>
            <a:custGeom>
              <a:avLst/>
              <a:gdLst/>
              <a:ahLst/>
              <a:cxnLst/>
              <a:rect l="l" t="t" r="r" b="b"/>
              <a:pathLst>
                <a:path w="0" h="172085">
                  <a:moveTo>
                    <a:pt x="0" y="172072"/>
                  </a:moveTo>
                  <a:lnTo>
                    <a:pt x="0" y="0"/>
                  </a:lnTo>
                </a:path>
              </a:pathLst>
            </a:custGeom>
            <a:ln w="505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39" name="object 139" descr=""/>
            <p:cNvSpPr/>
            <p:nvPr/>
          </p:nvSpPr>
          <p:spPr>
            <a:xfrm>
              <a:off x="946632" y="4832527"/>
              <a:ext cx="5798185" cy="172085"/>
            </a:xfrm>
            <a:custGeom>
              <a:avLst/>
              <a:gdLst/>
              <a:ahLst/>
              <a:cxnLst/>
              <a:rect l="l" t="t" r="r" b="b"/>
              <a:pathLst>
                <a:path w="5798184" h="172085">
                  <a:moveTo>
                    <a:pt x="5797956" y="0"/>
                  </a:moveTo>
                  <a:lnTo>
                    <a:pt x="5759996" y="0"/>
                  </a:lnTo>
                  <a:lnTo>
                    <a:pt x="0" y="0"/>
                  </a:lnTo>
                  <a:lnTo>
                    <a:pt x="0" y="172072"/>
                  </a:lnTo>
                  <a:lnTo>
                    <a:pt x="5759996" y="172072"/>
                  </a:lnTo>
                  <a:lnTo>
                    <a:pt x="5797956" y="172072"/>
                  </a:lnTo>
                  <a:lnTo>
                    <a:pt x="5797956" y="0"/>
                  </a:lnTo>
                  <a:close/>
                </a:path>
              </a:pathLst>
            </a:custGeom>
            <a:solidFill>
              <a:srgbClr val="F2F2F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40" name="object 140" descr=""/>
            <p:cNvSpPr/>
            <p:nvPr/>
          </p:nvSpPr>
          <p:spPr>
            <a:xfrm>
              <a:off x="6747116" y="4832528"/>
              <a:ext cx="0" cy="172085"/>
            </a:xfrm>
            <a:custGeom>
              <a:avLst/>
              <a:gdLst/>
              <a:ahLst/>
              <a:cxnLst/>
              <a:rect l="l" t="t" r="r" b="b"/>
              <a:pathLst>
                <a:path w="0" h="172085">
                  <a:moveTo>
                    <a:pt x="0" y="172072"/>
                  </a:moveTo>
                  <a:lnTo>
                    <a:pt x="0" y="0"/>
                  </a:lnTo>
                </a:path>
              </a:pathLst>
            </a:custGeom>
            <a:ln w="5054">
              <a:solidFill>
                <a:srgbClr val="F2F2F2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41" name="object 141" descr=""/>
            <p:cNvSpPr/>
            <p:nvPr/>
          </p:nvSpPr>
          <p:spPr>
            <a:xfrm>
              <a:off x="6747116" y="4832528"/>
              <a:ext cx="0" cy="172085"/>
            </a:xfrm>
            <a:custGeom>
              <a:avLst/>
              <a:gdLst/>
              <a:ahLst/>
              <a:cxnLst/>
              <a:rect l="l" t="t" r="r" b="b"/>
              <a:pathLst>
                <a:path w="0" h="172085">
                  <a:moveTo>
                    <a:pt x="0" y="172072"/>
                  </a:moveTo>
                  <a:lnTo>
                    <a:pt x="0" y="0"/>
                  </a:lnTo>
                </a:path>
              </a:pathLst>
            </a:custGeom>
            <a:ln w="505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42" name="object 142" descr=""/>
            <p:cNvSpPr/>
            <p:nvPr/>
          </p:nvSpPr>
          <p:spPr>
            <a:xfrm>
              <a:off x="908672" y="5004600"/>
              <a:ext cx="38100" cy="172085"/>
            </a:xfrm>
            <a:custGeom>
              <a:avLst/>
              <a:gdLst/>
              <a:ahLst/>
              <a:cxnLst/>
              <a:rect l="l" t="t" r="r" b="b"/>
              <a:pathLst>
                <a:path w="38100" h="172085">
                  <a:moveTo>
                    <a:pt x="37960" y="0"/>
                  </a:moveTo>
                  <a:lnTo>
                    <a:pt x="0" y="0"/>
                  </a:lnTo>
                  <a:lnTo>
                    <a:pt x="0" y="172072"/>
                  </a:lnTo>
                  <a:lnTo>
                    <a:pt x="37960" y="172072"/>
                  </a:lnTo>
                  <a:lnTo>
                    <a:pt x="37960" y="0"/>
                  </a:lnTo>
                  <a:close/>
                </a:path>
              </a:pathLst>
            </a:custGeom>
            <a:solidFill>
              <a:srgbClr val="F2F2F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43" name="object 143" descr=""/>
            <p:cNvSpPr/>
            <p:nvPr/>
          </p:nvSpPr>
          <p:spPr>
            <a:xfrm>
              <a:off x="906145" y="5004600"/>
              <a:ext cx="0" cy="172085"/>
            </a:xfrm>
            <a:custGeom>
              <a:avLst/>
              <a:gdLst/>
              <a:ahLst/>
              <a:cxnLst/>
              <a:rect l="l" t="t" r="r" b="b"/>
              <a:pathLst>
                <a:path w="0" h="172085">
                  <a:moveTo>
                    <a:pt x="0" y="172072"/>
                  </a:moveTo>
                  <a:lnTo>
                    <a:pt x="0" y="0"/>
                  </a:lnTo>
                </a:path>
              </a:pathLst>
            </a:custGeom>
            <a:ln w="5054">
              <a:solidFill>
                <a:srgbClr val="F2F2F2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44" name="object 144" descr=""/>
            <p:cNvSpPr/>
            <p:nvPr/>
          </p:nvSpPr>
          <p:spPr>
            <a:xfrm>
              <a:off x="906145" y="5004600"/>
              <a:ext cx="0" cy="172085"/>
            </a:xfrm>
            <a:custGeom>
              <a:avLst/>
              <a:gdLst/>
              <a:ahLst/>
              <a:cxnLst/>
              <a:rect l="l" t="t" r="r" b="b"/>
              <a:pathLst>
                <a:path w="0" h="172085">
                  <a:moveTo>
                    <a:pt x="0" y="172072"/>
                  </a:moveTo>
                  <a:lnTo>
                    <a:pt x="0" y="0"/>
                  </a:lnTo>
                </a:path>
              </a:pathLst>
            </a:custGeom>
            <a:ln w="505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45" name="object 145" descr=""/>
            <p:cNvSpPr/>
            <p:nvPr/>
          </p:nvSpPr>
          <p:spPr>
            <a:xfrm>
              <a:off x="946632" y="5004600"/>
              <a:ext cx="5798185" cy="172085"/>
            </a:xfrm>
            <a:custGeom>
              <a:avLst/>
              <a:gdLst/>
              <a:ahLst/>
              <a:cxnLst/>
              <a:rect l="l" t="t" r="r" b="b"/>
              <a:pathLst>
                <a:path w="5798184" h="172085">
                  <a:moveTo>
                    <a:pt x="5797956" y="0"/>
                  </a:moveTo>
                  <a:lnTo>
                    <a:pt x="5759996" y="0"/>
                  </a:lnTo>
                  <a:lnTo>
                    <a:pt x="0" y="0"/>
                  </a:lnTo>
                  <a:lnTo>
                    <a:pt x="0" y="172072"/>
                  </a:lnTo>
                  <a:lnTo>
                    <a:pt x="5759996" y="172072"/>
                  </a:lnTo>
                  <a:lnTo>
                    <a:pt x="5797956" y="172072"/>
                  </a:lnTo>
                  <a:lnTo>
                    <a:pt x="5797956" y="0"/>
                  </a:lnTo>
                  <a:close/>
                </a:path>
              </a:pathLst>
            </a:custGeom>
            <a:solidFill>
              <a:srgbClr val="F2F2F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46" name="object 146" descr=""/>
            <p:cNvSpPr/>
            <p:nvPr/>
          </p:nvSpPr>
          <p:spPr>
            <a:xfrm>
              <a:off x="6747116" y="5004600"/>
              <a:ext cx="0" cy="172085"/>
            </a:xfrm>
            <a:custGeom>
              <a:avLst/>
              <a:gdLst/>
              <a:ahLst/>
              <a:cxnLst/>
              <a:rect l="l" t="t" r="r" b="b"/>
              <a:pathLst>
                <a:path w="0" h="172085">
                  <a:moveTo>
                    <a:pt x="0" y="172072"/>
                  </a:moveTo>
                  <a:lnTo>
                    <a:pt x="0" y="0"/>
                  </a:lnTo>
                </a:path>
              </a:pathLst>
            </a:custGeom>
            <a:ln w="5054">
              <a:solidFill>
                <a:srgbClr val="F2F2F2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47" name="object 147" descr=""/>
            <p:cNvSpPr/>
            <p:nvPr/>
          </p:nvSpPr>
          <p:spPr>
            <a:xfrm>
              <a:off x="6747116" y="5004600"/>
              <a:ext cx="0" cy="172085"/>
            </a:xfrm>
            <a:custGeom>
              <a:avLst/>
              <a:gdLst/>
              <a:ahLst/>
              <a:cxnLst/>
              <a:rect l="l" t="t" r="r" b="b"/>
              <a:pathLst>
                <a:path w="0" h="172085">
                  <a:moveTo>
                    <a:pt x="0" y="172072"/>
                  </a:moveTo>
                  <a:lnTo>
                    <a:pt x="0" y="0"/>
                  </a:lnTo>
                </a:path>
              </a:pathLst>
            </a:custGeom>
            <a:ln w="505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48" name="object 148" descr=""/>
            <p:cNvSpPr/>
            <p:nvPr/>
          </p:nvSpPr>
          <p:spPr>
            <a:xfrm>
              <a:off x="908672" y="5176685"/>
              <a:ext cx="38100" cy="172085"/>
            </a:xfrm>
            <a:custGeom>
              <a:avLst/>
              <a:gdLst/>
              <a:ahLst/>
              <a:cxnLst/>
              <a:rect l="l" t="t" r="r" b="b"/>
              <a:pathLst>
                <a:path w="38100" h="172085">
                  <a:moveTo>
                    <a:pt x="37960" y="0"/>
                  </a:moveTo>
                  <a:lnTo>
                    <a:pt x="0" y="0"/>
                  </a:lnTo>
                  <a:lnTo>
                    <a:pt x="0" y="172072"/>
                  </a:lnTo>
                  <a:lnTo>
                    <a:pt x="37960" y="172072"/>
                  </a:lnTo>
                  <a:lnTo>
                    <a:pt x="37960" y="0"/>
                  </a:lnTo>
                  <a:close/>
                </a:path>
              </a:pathLst>
            </a:custGeom>
            <a:solidFill>
              <a:srgbClr val="F2F2F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49" name="object 149" descr=""/>
            <p:cNvSpPr/>
            <p:nvPr/>
          </p:nvSpPr>
          <p:spPr>
            <a:xfrm>
              <a:off x="906145" y="5176685"/>
              <a:ext cx="0" cy="172085"/>
            </a:xfrm>
            <a:custGeom>
              <a:avLst/>
              <a:gdLst/>
              <a:ahLst/>
              <a:cxnLst/>
              <a:rect l="l" t="t" r="r" b="b"/>
              <a:pathLst>
                <a:path w="0" h="172085">
                  <a:moveTo>
                    <a:pt x="0" y="172072"/>
                  </a:moveTo>
                  <a:lnTo>
                    <a:pt x="0" y="0"/>
                  </a:lnTo>
                </a:path>
              </a:pathLst>
            </a:custGeom>
            <a:ln w="5054">
              <a:solidFill>
                <a:srgbClr val="F2F2F2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50" name="object 150" descr=""/>
            <p:cNvSpPr/>
            <p:nvPr/>
          </p:nvSpPr>
          <p:spPr>
            <a:xfrm>
              <a:off x="906145" y="5176685"/>
              <a:ext cx="0" cy="172085"/>
            </a:xfrm>
            <a:custGeom>
              <a:avLst/>
              <a:gdLst/>
              <a:ahLst/>
              <a:cxnLst/>
              <a:rect l="l" t="t" r="r" b="b"/>
              <a:pathLst>
                <a:path w="0" h="172085">
                  <a:moveTo>
                    <a:pt x="0" y="172072"/>
                  </a:moveTo>
                  <a:lnTo>
                    <a:pt x="0" y="0"/>
                  </a:lnTo>
                </a:path>
              </a:pathLst>
            </a:custGeom>
            <a:ln w="505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51" name="object 151" descr=""/>
            <p:cNvSpPr/>
            <p:nvPr/>
          </p:nvSpPr>
          <p:spPr>
            <a:xfrm>
              <a:off x="946632" y="5176685"/>
              <a:ext cx="5798185" cy="172085"/>
            </a:xfrm>
            <a:custGeom>
              <a:avLst/>
              <a:gdLst/>
              <a:ahLst/>
              <a:cxnLst/>
              <a:rect l="l" t="t" r="r" b="b"/>
              <a:pathLst>
                <a:path w="5798184" h="172085">
                  <a:moveTo>
                    <a:pt x="5797956" y="0"/>
                  </a:moveTo>
                  <a:lnTo>
                    <a:pt x="5759996" y="0"/>
                  </a:lnTo>
                  <a:lnTo>
                    <a:pt x="0" y="0"/>
                  </a:lnTo>
                  <a:lnTo>
                    <a:pt x="0" y="172072"/>
                  </a:lnTo>
                  <a:lnTo>
                    <a:pt x="5759996" y="172072"/>
                  </a:lnTo>
                  <a:lnTo>
                    <a:pt x="5797956" y="172072"/>
                  </a:lnTo>
                  <a:lnTo>
                    <a:pt x="5797956" y="0"/>
                  </a:lnTo>
                  <a:close/>
                </a:path>
              </a:pathLst>
            </a:custGeom>
            <a:solidFill>
              <a:srgbClr val="F2F2F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52" name="object 152" descr=""/>
            <p:cNvSpPr/>
            <p:nvPr/>
          </p:nvSpPr>
          <p:spPr>
            <a:xfrm>
              <a:off x="6747116" y="5176685"/>
              <a:ext cx="0" cy="172085"/>
            </a:xfrm>
            <a:custGeom>
              <a:avLst/>
              <a:gdLst/>
              <a:ahLst/>
              <a:cxnLst/>
              <a:rect l="l" t="t" r="r" b="b"/>
              <a:pathLst>
                <a:path w="0" h="172085">
                  <a:moveTo>
                    <a:pt x="0" y="172072"/>
                  </a:moveTo>
                  <a:lnTo>
                    <a:pt x="0" y="0"/>
                  </a:lnTo>
                </a:path>
              </a:pathLst>
            </a:custGeom>
            <a:ln w="5054">
              <a:solidFill>
                <a:srgbClr val="F2F2F2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53" name="object 153" descr=""/>
            <p:cNvSpPr/>
            <p:nvPr/>
          </p:nvSpPr>
          <p:spPr>
            <a:xfrm>
              <a:off x="6747116" y="5176685"/>
              <a:ext cx="0" cy="172085"/>
            </a:xfrm>
            <a:custGeom>
              <a:avLst/>
              <a:gdLst/>
              <a:ahLst/>
              <a:cxnLst/>
              <a:rect l="l" t="t" r="r" b="b"/>
              <a:pathLst>
                <a:path w="0" h="172085">
                  <a:moveTo>
                    <a:pt x="0" y="172072"/>
                  </a:moveTo>
                  <a:lnTo>
                    <a:pt x="0" y="0"/>
                  </a:lnTo>
                </a:path>
              </a:pathLst>
            </a:custGeom>
            <a:ln w="505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54" name="object 154" descr=""/>
            <p:cNvSpPr/>
            <p:nvPr/>
          </p:nvSpPr>
          <p:spPr>
            <a:xfrm>
              <a:off x="908672" y="5348757"/>
              <a:ext cx="38100" cy="172085"/>
            </a:xfrm>
            <a:custGeom>
              <a:avLst/>
              <a:gdLst/>
              <a:ahLst/>
              <a:cxnLst/>
              <a:rect l="l" t="t" r="r" b="b"/>
              <a:pathLst>
                <a:path w="38100" h="172085">
                  <a:moveTo>
                    <a:pt x="37960" y="0"/>
                  </a:moveTo>
                  <a:lnTo>
                    <a:pt x="0" y="0"/>
                  </a:lnTo>
                  <a:lnTo>
                    <a:pt x="0" y="172072"/>
                  </a:lnTo>
                  <a:lnTo>
                    <a:pt x="37960" y="172072"/>
                  </a:lnTo>
                  <a:lnTo>
                    <a:pt x="37960" y="0"/>
                  </a:lnTo>
                  <a:close/>
                </a:path>
              </a:pathLst>
            </a:custGeom>
            <a:solidFill>
              <a:srgbClr val="F2F2F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55" name="object 155" descr=""/>
            <p:cNvSpPr/>
            <p:nvPr/>
          </p:nvSpPr>
          <p:spPr>
            <a:xfrm>
              <a:off x="906145" y="5348757"/>
              <a:ext cx="0" cy="172085"/>
            </a:xfrm>
            <a:custGeom>
              <a:avLst/>
              <a:gdLst/>
              <a:ahLst/>
              <a:cxnLst/>
              <a:rect l="l" t="t" r="r" b="b"/>
              <a:pathLst>
                <a:path w="0" h="172085">
                  <a:moveTo>
                    <a:pt x="0" y="172072"/>
                  </a:moveTo>
                  <a:lnTo>
                    <a:pt x="0" y="0"/>
                  </a:lnTo>
                </a:path>
              </a:pathLst>
            </a:custGeom>
            <a:ln w="5054">
              <a:solidFill>
                <a:srgbClr val="F2F2F2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56" name="object 156" descr=""/>
            <p:cNvSpPr/>
            <p:nvPr/>
          </p:nvSpPr>
          <p:spPr>
            <a:xfrm>
              <a:off x="906145" y="5348757"/>
              <a:ext cx="0" cy="172085"/>
            </a:xfrm>
            <a:custGeom>
              <a:avLst/>
              <a:gdLst/>
              <a:ahLst/>
              <a:cxnLst/>
              <a:rect l="l" t="t" r="r" b="b"/>
              <a:pathLst>
                <a:path w="0" h="172085">
                  <a:moveTo>
                    <a:pt x="0" y="172072"/>
                  </a:moveTo>
                  <a:lnTo>
                    <a:pt x="0" y="0"/>
                  </a:lnTo>
                </a:path>
              </a:pathLst>
            </a:custGeom>
            <a:ln w="505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57" name="object 157" descr=""/>
            <p:cNvSpPr/>
            <p:nvPr/>
          </p:nvSpPr>
          <p:spPr>
            <a:xfrm>
              <a:off x="946632" y="5348757"/>
              <a:ext cx="5798185" cy="172085"/>
            </a:xfrm>
            <a:custGeom>
              <a:avLst/>
              <a:gdLst/>
              <a:ahLst/>
              <a:cxnLst/>
              <a:rect l="l" t="t" r="r" b="b"/>
              <a:pathLst>
                <a:path w="5798184" h="172085">
                  <a:moveTo>
                    <a:pt x="5797956" y="0"/>
                  </a:moveTo>
                  <a:lnTo>
                    <a:pt x="5759996" y="0"/>
                  </a:lnTo>
                  <a:lnTo>
                    <a:pt x="0" y="0"/>
                  </a:lnTo>
                  <a:lnTo>
                    <a:pt x="0" y="172072"/>
                  </a:lnTo>
                  <a:lnTo>
                    <a:pt x="5759996" y="172072"/>
                  </a:lnTo>
                  <a:lnTo>
                    <a:pt x="5797956" y="172072"/>
                  </a:lnTo>
                  <a:lnTo>
                    <a:pt x="5797956" y="0"/>
                  </a:lnTo>
                  <a:close/>
                </a:path>
              </a:pathLst>
            </a:custGeom>
            <a:solidFill>
              <a:srgbClr val="F2F2F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58" name="object 158" descr=""/>
            <p:cNvSpPr/>
            <p:nvPr/>
          </p:nvSpPr>
          <p:spPr>
            <a:xfrm>
              <a:off x="6747116" y="5348757"/>
              <a:ext cx="0" cy="172085"/>
            </a:xfrm>
            <a:custGeom>
              <a:avLst/>
              <a:gdLst/>
              <a:ahLst/>
              <a:cxnLst/>
              <a:rect l="l" t="t" r="r" b="b"/>
              <a:pathLst>
                <a:path w="0" h="172085">
                  <a:moveTo>
                    <a:pt x="0" y="172072"/>
                  </a:moveTo>
                  <a:lnTo>
                    <a:pt x="0" y="0"/>
                  </a:lnTo>
                </a:path>
              </a:pathLst>
            </a:custGeom>
            <a:ln w="5054">
              <a:solidFill>
                <a:srgbClr val="F2F2F2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59" name="object 159" descr=""/>
            <p:cNvSpPr/>
            <p:nvPr/>
          </p:nvSpPr>
          <p:spPr>
            <a:xfrm>
              <a:off x="6747116" y="5348757"/>
              <a:ext cx="0" cy="172085"/>
            </a:xfrm>
            <a:custGeom>
              <a:avLst/>
              <a:gdLst/>
              <a:ahLst/>
              <a:cxnLst/>
              <a:rect l="l" t="t" r="r" b="b"/>
              <a:pathLst>
                <a:path w="0" h="172085">
                  <a:moveTo>
                    <a:pt x="0" y="172072"/>
                  </a:moveTo>
                  <a:lnTo>
                    <a:pt x="0" y="0"/>
                  </a:lnTo>
                </a:path>
              </a:pathLst>
            </a:custGeom>
            <a:ln w="505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60" name="object 160" descr=""/>
            <p:cNvSpPr/>
            <p:nvPr/>
          </p:nvSpPr>
          <p:spPr>
            <a:xfrm>
              <a:off x="908672" y="5520829"/>
              <a:ext cx="38100" cy="172085"/>
            </a:xfrm>
            <a:custGeom>
              <a:avLst/>
              <a:gdLst/>
              <a:ahLst/>
              <a:cxnLst/>
              <a:rect l="l" t="t" r="r" b="b"/>
              <a:pathLst>
                <a:path w="38100" h="172085">
                  <a:moveTo>
                    <a:pt x="37960" y="0"/>
                  </a:moveTo>
                  <a:lnTo>
                    <a:pt x="0" y="0"/>
                  </a:lnTo>
                  <a:lnTo>
                    <a:pt x="0" y="172072"/>
                  </a:lnTo>
                  <a:lnTo>
                    <a:pt x="37960" y="172072"/>
                  </a:lnTo>
                  <a:lnTo>
                    <a:pt x="37960" y="0"/>
                  </a:lnTo>
                  <a:close/>
                </a:path>
              </a:pathLst>
            </a:custGeom>
            <a:solidFill>
              <a:srgbClr val="F2F2F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61" name="object 161" descr=""/>
            <p:cNvSpPr/>
            <p:nvPr/>
          </p:nvSpPr>
          <p:spPr>
            <a:xfrm>
              <a:off x="906145" y="5520829"/>
              <a:ext cx="0" cy="172085"/>
            </a:xfrm>
            <a:custGeom>
              <a:avLst/>
              <a:gdLst/>
              <a:ahLst/>
              <a:cxnLst/>
              <a:rect l="l" t="t" r="r" b="b"/>
              <a:pathLst>
                <a:path w="0" h="172085">
                  <a:moveTo>
                    <a:pt x="0" y="172072"/>
                  </a:moveTo>
                  <a:lnTo>
                    <a:pt x="0" y="0"/>
                  </a:lnTo>
                </a:path>
              </a:pathLst>
            </a:custGeom>
            <a:ln w="5054">
              <a:solidFill>
                <a:srgbClr val="F2F2F2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62" name="object 162" descr=""/>
            <p:cNvSpPr/>
            <p:nvPr/>
          </p:nvSpPr>
          <p:spPr>
            <a:xfrm>
              <a:off x="906145" y="5520829"/>
              <a:ext cx="0" cy="172085"/>
            </a:xfrm>
            <a:custGeom>
              <a:avLst/>
              <a:gdLst/>
              <a:ahLst/>
              <a:cxnLst/>
              <a:rect l="l" t="t" r="r" b="b"/>
              <a:pathLst>
                <a:path w="0" h="172085">
                  <a:moveTo>
                    <a:pt x="0" y="172072"/>
                  </a:moveTo>
                  <a:lnTo>
                    <a:pt x="0" y="0"/>
                  </a:lnTo>
                </a:path>
              </a:pathLst>
            </a:custGeom>
            <a:ln w="505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63" name="object 163" descr=""/>
            <p:cNvSpPr/>
            <p:nvPr/>
          </p:nvSpPr>
          <p:spPr>
            <a:xfrm>
              <a:off x="946632" y="5520829"/>
              <a:ext cx="5798185" cy="172085"/>
            </a:xfrm>
            <a:custGeom>
              <a:avLst/>
              <a:gdLst/>
              <a:ahLst/>
              <a:cxnLst/>
              <a:rect l="l" t="t" r="r" b="b"/>
              <a:pathLst>
                <a:path w="5798184" h="172085">
                  <a:moveTo>
                    <a:pt x="5797956" y="0"/>
                  </a:moveTo>
                  <a:lnTo>
                    <a:pt x="5759996" y="0"/>
                  </a:lnTo>
                  <a:lnTo>
                    <a:pt x="0" y="0"/>
                  </a:lnTo>
                  <a:lnTo>
                    <a:pt x="0" y="172072"/>
                  </a:lnTo>
                  <a:lnTo>
                    <a:pt x="5759996" y="172072"/>
                  </a:lnTo>
                  <a:lnTo>
                    <a:pt x="5797956" y="172072"/>
                  </a:lnTo>
                  <a:lnTo>
                    <a:pt x="5797956" y="0"/>
                  </a:lnTo>
                  <a:close/>
                </a:path>
              </a:pathLst>
            </a:custGeom>
            <a:solidFill>
              <a:srgbClr val="F2F2F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64" name="object 164" descr=""/>
            <p:cNvSpPr/>
            <p:nvPr/>
          </p:nvSpPr>
          <p:spPr>
            <a:xfrm>
              <a:off x="6747116" y="5520829"/>
              <a:ext cx="0" cy="172085"/>
            </a:xfrm>
            <a:custGeom>
              <a:avLst/>
              <a:gdLst/>
              <a:ahLst/>
              <a:cxnLst/>
              <a:rect l="l" t="t" r="r" b="b"/>
              <a:pathLst>
                <a:path w="0" h="172085">
                  <a:moveTo>
                    <a:pt x="0" y="172072"/>
                  </a:moveTo>
                  <a:lnTo>
                    <a:pt x="0" y="0"/>
                  </a:lnTo>
                </a:path>
              </a:pathLst>
            </a:custGeom>
            <a:ln w="5054">
              <a:solidFill>
                <a:srgbClr val="F2F2F2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65" name="object 165" descr=""/>
            <p:cNvSpPr/>
            <p:nvPr/>
          </p:nvSpPr>
          <p:spPr>
            <a:xfrm>
              <a:off x="6747116" y="5520829"/>
              <a:ext cx="0" cy="172085"/>
            </a:xfrm>
            <a:custGeom>
              <a:avLst/>
              <a:gdLst/>
              <a:ahLst/>
              <a:cxnLst/>
              <a:rect l="l" t="t" r="r" b="b"/>
              <a:pathLst>
                <a:path w="0" h="172085">
                  <a:moveTo>
                    <a:pt x="0" y="172072"/>
                  </a:moveTo>
                  <a:lnTo>
                    <a:pt x="0" y="0"/>
                  </a:lnTo>
                </a:path>
              </a:pathLst>
            </a:custGeom>
            <a:ln w="505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66" name="object 166" descr=""/>
          <p:cNvSpPr txBox="1"/>
          <p:nvPr/>
        </p:nvSpPr>
        <p:spPr>
          <a:xfrm>
            <a:off x="1187295" y="4457584"/>
            <a:ext cx="4911725" cy="1224280"/>
          </a:xfrm>
          <a:prstGeom prst="rect">
            <a:avLst/>
          </a:prstGeom>
        </p:spPr>
        <p:txBody>
          <a:bodyPr wrap="square" lIns="0" tIns="11430" rIns="0" bIns="0" rtlCol="0" vert="horz">
            <a:spAutoFit/>
          </a:bodyPr>
          <a:lstStyle/>
          <a:p>
            <a:pPr marL="17780">
              <a:lnSpc>
                <a:spcPct val="100000"/>
              </a:lnSpc>
              <a:spcBef>
                <a:spcPts val="90"/>
              </a:spcBef>
            </a:pPr>
            <a:r>
              <a:rPr dirty="0" sz="1100" spc="150">
                <a:solidFill>
                  <a:srgbClr val="FF7F00"/>
                </a:solidFill>
                <a:latin typeface="Calibri"/>
                <a:cs typeface="Calibri"/>
              </a:rPr>
              <a:t>//</a:t>
            </a:r>
            <a:r>
              <a:rPr dirty="0" sz="1100" spc="-100">
                <a:solidFill>
                  <a:srgbClr val="FF7F00"/>
                </a:solidFill>
                <a:latin typeface="Calibri"/>
                <a:cs typeface="Calibri"/>
              </a:rPr>
              <a:t> </a:t>
            </a:r>
            <a:r>
              <a:rPr dirty="0" sz="1100" spc="65">
                <a:solidFill>
                  <a:srgbClr val="FF7F00"/>
                </a:solidFill>
                <a:latin typeface="Calibri"/>
                <a:cs typeface="Calibri"/>
              </a:rPr>
              <a:t>Here</a:t>
            </a:r>
            <a:r>
              <a:rPr dirty="0" sz="1100" spc="150">
                <a:solidFill>
                  <a:srgbClr val="FF7F00"/>
                </a:solidFill>
                <a:latin typeface="Calibri"/>
                <a:cs typeface="Calibri"/>
              </a:rPr>
              <a:t>  </a:t>
            </a:r>
            <a:r>
              <a:rPr dirty="0" sz="1100" spc="55">
                <a:solidFill>
                  <a:srgbClr val="FF7F00"/>
                </a:solidFill>
                <a:latin typeface="Calibri"/>
                <a:cs typeface="Calibri"/>
              </a:rPr>
              <a:t>you</a:t>
            </a:r>
            <a:r>
              <a:rPr dirty="0" sz="1100" spc="155">
                <a:solidFill>
                  <a:srgbClr val="FF7F00"/>
                </a:solidFill>
                <a:latin typeface="Calibri"/>
                <a:cs typeface="Calibri"/>
              </a:rPr>
              <a:t>  </a:t>
            </a:r>
            <a:r>
              <a:rPr dirty="0" sz="1100" spc="70">
                <a:solidFill>
                  <a:srgbClr val="FF7F00"/>
                </a:solidFill>
                <a:latin typeface="Calibri"/>
                <a:cs typeface="Calibri"/>
              </a:rPr>
              <a:t>can</a:t>
            </a:r>
            <a:r>
              <a:rPr dirty="0" sz="1100" spc="200">
                <a:solidFill>
                  <a:srgbClr val="FF7F00"/>
                </a:solidFill>
                <a:latin typeface="Calibri"/>
                <a:cs typeface="Calibri"/>
              </a:rPr>
              <a:t>  </a:t>
            </a:r>
            <a:r>
              <a:rPr dirty="0" sz="1100">
                <a:solidFill>
                  <a:srgbClr val="FF7F00"/>
                </a:solidFill>
                <a:latin typeface="Calibri"/>
                <a:cs typeface="Calibri"/>
              </a:rPr>
              <a:t>s</a:t>
            </a:r>
            <a:r>
              <a:rPr dirty="0" sz="1100" spc="-110">
                <a:solidFill>
                  <a:srgbClr val="FF7F00"/>
                </a:solidFill>
                <a:latin typeface="Calibri"/>
                <a:cs typeface="Calibri"/>
              </a:rPr>
              <a:t> </a:t>
            </a:r>
            <a:r>
              <a:rPr dirty="0" sz="1100" spc="-75">
                <a:solidFill>
                  <a:srgbClr val="FF7F00"/>
                </a:solidFill>
                <a:latin typeface="Calibri"/>
                <a:cs typeface="Calibri"/>
              </a:rPr>
              <a:t>e</a:t>
            </a:r>
            <a:r>
              <a:rPr dirty="0" sz="1100" spc="-110">
                <a:solidFill>
                  <a:srgbClr val="FF7F00"/>
                </a:solidFill>
                <a:latin typeface="Calibri"/>
                <a:cs typeface="Calibri"/>
              </a:rPr>
              <a:t> </a:t>
            </a:r>
            <a:r>
              <a:rPr dirty="0" sz="1100">
                <a:solidFill>
                  <a:srgbClr val="FF7F00"/>
                </a:solidFill>
                <a:latin typeface="Calibri"/>
                <a:cs typeface="Calibri"/>
              </a:rPr>
              <a:t>e</a:t>
            </a:r>
            <a:r>
              <a:rPr dirty="0" sz="1100" spc="210">
                <a:solidFill>
                  <a:srgbClr val="FF7F00"/>
                </a:solidFill>
                <a:latin typeface="Calibri"/>
                <a:cs typeface="Calibri"/>
              </a:rPr>
              <a:t>  </a:t>
            </a:r>
            <a:r>
              <a:rPr dirty="0" sz="1100" spc="80">
                <a:solidFill>
                  <a:srgbClr val="FF7F00"/>
                </a:solidFill>
                <a:latin typeface="Calibri"/>
                <a:cs typeface="Calibri"/>
              </a:rPr>
              <a:t>the</a:t>
            </a:r>
            <a:r>
              <a:rPr dirty="0" sz="1100" spc="155">
                <a:solidFill>
                  <a:srgbClr val="FF7F00"/>
                </a:solidFill>
                <a:latin typeface="Calibri"/>
                <a:cs typeface="Calibri"/>
              </a:rPr>
              <a:t>  </a:t>
            </a:r>
            <a:r>
              <a:rPr dirty="0" sz="1100">
                <a:solidFill>
                  <a:srgbClr val="FF7F00"/>
                </a:solidFill>
                <a:latin typeface="Calibri"/>
                <a:cs typeface="Calibri"/>
              </a:rPr>
              <a:t>new</a:t>
            </a:r>
            <a:r>
              <a:rPr dirty="0" sz="1100" spc="165">
                <a:solidFill>
                  <a:srgbClr val="FF7F00"/>
                </a:solidFill>
                <a:latin typeface="Calibri"/>
                <a:cs typeface="Calibri"/>
              </a:rPr>
              <a:t>  </a:t>
            </a:r>
            <a:r>
              <a:rPr dirty="0" sz="1100">
                <a:solidFill>
                  <a:srgbClr val="FF7F00"/>
                </a:solidFill>
                <a:latin typeface="Calibri"/>
                <a:cs typeface="Calibri"/>
              </a:rPr>
              <a:t>p</a:t>
            </a:r>
            <a:r>
              <a:rPr dirty="0" sz="1100" spc="-95">
                <a:solidFill>
                  <a:srgbClr val="FF7F00"/>
                </a:solidFill>
                <a:latin typeface="Calibri"/>
                <a:cs typeface="Calibri"/>
              </a:rPr>
              <a:t> </a:t>
            </a:r>
            <a:r>
              <a:rPr dirty="0" sz="1100" spc="-40">
                <a:solidFill>
                  <a:srgbClr val="FF7F00"/>
                </a:solidFill>
                <a:latin typeface="Calibri"/>
                <a:cs typeface="Calibri"/>
              </a:rPr>
              <a:t>o</a:t>
            </a:r>
            <a:r>
              <a:rPr dirty="0" sz="1100" spc="-100">
                <a:solidFill>
                  <a:srgbClr val="FF7F00"/>
                </a:solidFill>
                <a:latin typeface="Calibri"/>
                <a:cs typeface="Calibri"/>
              </a:rPr>
              <a:t> </a:t>
            </a:r>
            <a:r>
              <a:rPr dirty="0" sz="1100" spc="110">
                <a:solidFill>
                  <a:srgbClr val="FF7F00"/>
                </a:solidFill>
                <a:latin typeface="Calibri"/>
                <a:cs typeface="Calibri"/>
              </a:rPr>
              <a:t>in</a:t>
            </a:r>
            <a:r>
              <a:rPr dirty="0" sz="1100" spc="-100">
                <a:solidFill>
                  <a:srgbClr val="FF7F00"/>
                </a:solidFill>
                <a:latin typeface="Calibri"/>
                <a:cs typeface="Calibri"/>
              </a:rPr>
              <a:t> </a:t>
            </a:r>
            <a:r>
              <a:rPr dirty="0" sz="1100" spc="65">
                <a:solidFill>
                  <a:srgbClr val="FF7F00"/>
                </a:solidFill>
                <a:latin typeface="Calibri"/>
                <a:cs typeface="Calibri"/>
              </a:rPr>
              <a:t>te</a:t>
            </a:r>
            <a:r>
              <a:rPr dirty="0" sz="1100" spc="-95">
                <a:solidFill>
                  <a:srgbClr val="FF7F00"/>
                </a:solidFill>
                <a:latin typeface="Calibri"/>
                <a:cs typeface="Calibri"/>
              </a:rPr>
              <a:t> </a:t>
            </a:r>
            <a:r>
              <a:rPr dirty="0" sz="1100">
                <a:solidFill>
                  <a:srgbClr val="FF7F00"/>
                </a:solidFill>
                <a:latin typeface="Calibri"/>
                <a:cs typeface="Calibri"/>
              </a:rPr>
              <a:t>r</a:t>
            </a:r>
            <a:r>
              <a:rPr dirty="0" sz="1100" spc="240">
                <a:solidFill>
                  <a:srgbClr val="FF7F00"/>
                </a:solidFill>
                <a:latin typeface="Calibri"/>
                <a:cs typeface="Calibri"/>
              </a:rPr>
              <a:t>  </a:t>
            </a:r>
            <a:r>
              <a:rPr dirty="0" sz="1100" spc="-10">
                <a:solidFill>
                  <a:srgbClr val="FF7F00"/>
                </a:solidFill>
                <a:latin typeface="Calibri"/>
                <a:cs typeface="Calibri"/>
              </a:rPr>
              <a:t>f</a:t>
            </a:r>
            <a:r>
              <a:rPr dirty="0" sz="1100" spc="-80">
                <a:solidFill>
                  <a:srgbClr val="FF7F00"/>
                </a:solidFill>
                <a:latin typeface="Calibri"/>
                <a:cs typeface="Calibri"/>
              </a:rPr>
              <a:t> </a:t>
            </a:r>
            <a:r>
              <a:rPr dirty="0" sz="1100" spc="-40">
                <a:solidFill>
                  <a:srgbClr val="FF7F00"/>
                </a:solidFill>
                <a:latin typeface="Calibri"/>
                <a:cs typeface="Calibri"/>
              </a:rPr>
              <a:t>o</a:t>
            </a:r>
            <a:r>
              <a:rPr dirty="0" sz="1100" spc="-80">
                <a:solidFill>
                  <a:srgbClr val="FF7F00"/>
                </a:solidFill>
                <a:latin typeface="Calibri"/>
                <a:cs typeface="Calibri"/>
              </a:rPr>
              <a:t> </a:t>
            </a:r>
            <a:r>
              <a:rPr dirty="0" sz="1100">
                <a:solidFill>
                  <a:srgbClr val="FF7F00"/>
                </a:solidFill>
                <a:latin typeface="Calibri"/>
                <a:cs typeface="Calibri"/>
              </a:rPr>
              <a:t>r</a:t>
            </a:r>
            <a:r>
              <a:rPr dirty="0" sz="1100" spc="225">
                <a:solidFill>
                  <a:srgbClr val="FF7F00"/>
                </a:solidFill>
                <a:latin typeface="Calibri"/>
                <a:cs typeface="Calibri"/>
              </a:rPr>
              <a:t>  </a:t>
            </a:r>
            <a:r>
              <a:rPr dirty="0" sz="1100" spc="80">
                <a:solidFill>
                  <a:srgbClr val="FF7F00"/>
                </a:solidFill>
                <a:latin typeface="Calibri"/>
                <a:cs typeface="Calibri"/>
              </a:rPr>
              <a:t>the</a:t>
            </a:r>
            <a:r>
              <a:rPr dirty="0" sz="1100" spc="254">
                <a:solidFill>
                  <a:srgbClr val="FF7F00"/>
                </a:solidFill>
                <a:latin typeface="Calibri"/>
                <a:cs typeface="Calibri"/>
              </a:rPr>
              <a:t>  </a:t>
            </a:r>
            <a:r>
              <a:rPr dirty="0" sz="1100">
                <a:solidFill>
                  <a:srgbClr val="FF7F00"/>
                </a:solidFill>
                <a:latin typeface="Calibri"/>
                <a:cs typeface="Calibri"/>
              </a:rPr>
              <a:t>f</a:t>
            </a:r>
            <a:r>
              <a:rPr dirty="0" sz="1100" spc="-25">
                <a:solidFill>
                  <a:srgbClr val="FF7F00"/>
                </a:solidFill>
                <a:latin typeface="Calibri"/>
                <a:cs typeface="Calibri"/>
              </a:rPr>
              <a:t> </a:t>
            </a:r>
            <a:r>
              <a:rPr dirty="0" sz="1100" spc="50">
                <a:solidFill>
                  <a:srgbClr val="FF7F00"/>
                </a:solidFill>
                <a:latin typeface="Calibri"/>
                <a:cs typeface="Calibri"/>
              </a:rPr>
              <a:t>i</a:t>
            </a:r>
            <a:r>
              <a:rPr dirty="0" sz="1100" spc="-20">
                <a:solidFill>
                  <a:srgbClr val="FF7F00"/>
                </a:solidFill>
                <a:latin typeface="Calibri"/>
                <a:cs typeface="Calibri"/>
              </a:rPr>
              <a:t> </a:t>
            </a:r>
            <a:r>
              <a:rPr dirty="0" sz="1100">
                <a:solidFill>
                  <a:srgbClr val="FF7F00"/>
                </a:solidFill>
                <a:latin typeface="Calibri"/>
                <a:cs typeface="Calibri"/>
              </a:rPr>
              <a:t>r</a:t>
            </a:r>
            <a:r>
              <a:rPr dirty="0" sz="1100" spc="-20">
                <a:solidFill>
                  <a:srgbClr val="FF7F00"/>
                </a:solidFill>
                <a:latin typeface="Calibri"/>
                <a:cs typeface="Calibri"/>
              </a:rPr>
              <a:t> </a:t>
            </a:r>
            <a:r>
              <a:rPr dirty="0" sz="1100">
                <a:solidFill>
                  <a:srgbClr val="FF7F00"/>
                </a:solidFill>
                <a:latin typeface="Calibri"/>
                <a:cs typeface="Calibri"/>
              </a:rPr>
              <a:t>s</a:t>
            </a:r>
            <a:r>
              <a:rPr dirty="0" sz="1100" spc="-25">
                <a:solidFill>
                  <a:srgbClr val="FF7F00"/>
                </a:solidFill>
                <a:latin typeface="Calibri"/>
                <a:cs typeface="Calibri"/>
              </a:rPr>
              <a:t> </a:t>
            </a:r>
            <a:r>
              <a:rPr dirty="0" sz="1100" spc="55">
                <a:solidFill>
                  <a:srgbClr val="FF7F00"/>
                </a:solidFill>
                <a:latin typeface="Calibri"/>
                <a:cs typeface="Calibri"/>
              </a:rPr>
              <a:t>t</a:t>
            </a:r>
            <a:r>
              <a:rPr dirty="0" sz="1100" spc="250">
                <a:solidFill>
                  <a:srgbClr val="FF7F00"/>
                </a:solidFill>
                <a:latin typeface="Calibri"/>
                <a:cs typeface="Calibri"/>
              </a:rPr>
              <a:t>  </a:t>
            </a:r>
            <a:r>
              <a:rPr dirty="0" sz="1100" spc="70">
                <a:solidFill>
                  <a:srgbClr val="FF7F00"/>
                </a:solidFill>
                <a:latin typeface="Calibri"/>
                <a:cs typeface="Calibri"/>
              </a:rPr>
              <a:t>time</a:t>
            </a:r>
            <a:endParaRPr sz="1100">
              <a:latin typeface="Calibri"/>
              <a:cs typeface="Calibri"/>
            </a:endParaRPr>
          </a:p>
          <a:p>
            <a:pPr marL="17780">
              <a:lnSpc>
                <a:spcPct val="100000"/>
              </a:lnSpc>
              <a:spcBef>
                <a:spcPts val="35"/>
              </a:spcBef>
            </a:pPr>
            <a:r>
              <a:rPr dirty="0" sz="1100" spc="150">
                <a:solidFill>
                  <a:srgbClr val="FF7F00"/>
                </a:solidFill>
                <a:latin typeface="Calibri"/>
                <a:cs typeface="Calibri"/>
              </a:rPr>
              <a:t>//</a:t>
            </a:r>
            <a:r>
              <a:rPr dirty="0" sz="1100" spc="10">
                <a:solidFill>
                  <a:srgbClr val="FF7F00"/>
                </a:solidFill>
                <a:latin typeface="Calibri"/>
                <a:cs typeface="Calibri"/>
              </a:rPr>
              <a:t> </a:t>
            </a:r>
            <a:r>
              <a:rPr dirty="0" sz="1100">
                <a:solidFill>
                  <a:srgbClr val="FF7F00"/>
                </a:solidFill>
                <a:latin typeface="Calibri"/>
                <a:cs typeface="Calibri"/>
              </a:rPr>
              <a:t>p</a:t>
            </a:r>
            <a:r>
              <a:rPr dirty="0" sz="1100" spc="-65">
                <a:solidFill>
                  <a:srgbClr val="FF7F00"/>
                </a:solidFill>
                <a:latin typeface="Calibri"/>
                <a:cs typeface="Calibri"/>
              </a:rPr>
              <a:t> </a:t>
            </a:r>
            <a:r>
              <a:rPr dirty="0" sz="1100">
                <a:solidFill>
                  <a:srgbClr val="FF7F00"/>
                </a:solidFill>
                <a:latin typeface="Calibri"/>
                <a:cs typeface="Calibri"/>
              </a:rPr>
              <a:t>r</a:t>
            </a:r>
            <a:r>
              <a:rPr dirty="0" sz="1100" spc="-65">
                <a:solidFill>
                  <a:srgbClr val="FF7F00"/>
                </a:solidFill>
                <a:latin typeface="Calibri"/>
                <a:cs typeface="Calibri"/>
              </a:rPr>
              <a:t> </a:t>
            </a:r>
            <a:r>
              <a:rPr dirty="0" sz="1100" spc="50">
                <a:solidFill>
                  <a:srgbClr val="FF7F00"/>
                </a:solidFill>
                <a:latin typeface="Calibri"/>
                <a:cs typeface="Calibri"/>
              </a:rPr>
              <a:t>i</a:t>
            </a:r>
            <a:r>
              <a:rPr dirty="0" sz="1100" spc="-65">
                <a:solidFill>
                  <a:srgbClr val="FF7F00"/>
                </a:solidFill>
                <a:latin typeface="Calibri"/>
                <a:cs typeface="Calibri"/>
              </a:rPr>
              <a:t> </a:t>
            </a:r>
            <a:r>
              <a:rPr dirty="0" sz="1100">
                <a:solidFill>
                  <a:srgbClr val="FF7F00"/>
                </a:solidFill>
                <a:latin typeface="Calibri"/>
                <a:cs typeface="Calibri"/>
              </a:rPr>
              <a:t>n</a:t>
            </a:r>
            <a:r>
              <a:rPr dirty="0" sz="1100" spc="-65">
                <a:solidFill>
                  <a:srgbClr val="FF7F00"/>
                </a:solidFill>
                <a:latin typeface="Calibri"/>
                <a:cs typeface="Calibri"/>
              </a:rPr>
              <a:t> </a:t>
            </a:r>
            <a:r>
              <a:rPr dirty="0" sz="1100" spc="55">
                <a:solidFill>
                  <a:srgbClr val="FF7F00"/>
                </a:solidFill>
                <a:latin typeface="Calibri"/>
                <a:cs typeface="Calibri"/>
              </a:rPr>
              <a:t>t</a:t>
            </a:r>
            <a:r>
              <a:rPr dirty="0" sz="1100" spc="-65">
                <a:solidFill>
                  <a:srgbClr val="FF7F00"/>
                </a:solidFill>
                <a:latin typeface="Calibri"/>
                <a:cs typeface="Calibri"/>
              </a:rPr>
              <a:t> </a:t>
            </a:r>
            <a:r>
              <a:rPr dirty="0" sz="1100">
                <a:solidFill>
                  <a:srgbClr val="FF7F00"/>
                </a:solidFill>
                <a:latin typeface="Calibri"/>
                <a:cs typeface="Calibri"/>
              </a:rPr>
              <a:t>f</a:t>
            </a:r>
            <a:r>
              <a:rPr dirty="0" sz="1100" spc="60">
                <a:solidFill>
                  <a:srgbClr val="FF7F00"/>
                </a:solidFill>
                <a:latin typeface="Calibri"/>
                <a:cs typeface="Calibri"/>
              </a:rPr>
              <a:t> </a:t>
            </a:r>
            <a:r>
              <a:rPr dirty="0" sz="1100" spc="135">
                <a:solidFill>
                  <a:srgbClr val="FF7F00"/>
                </a:solidFill>
                <a:latin typeface="Calibri"/>
                <a:cs typeface="Calibri"/>
              </a:rPr>
              <a:t>(”</a:t>
            </a:r>
            <a:r>
              <a:rPr dirty="0" sz="1100" spc="25">
                <a:solidFill>
                  <a:srgbClr val="FF7F00"/>
                </a:solidFill>
                <a:latin typeface="Calibri"/>
                <a:cs typeface="Calibri"/>
              </a:rPr>
              <a:t> </a:t>
            </a:r>
            <a:r>
              <a:rPr dirty="0" sz="1100">
                <a:solidFill>
                  <a:srgbClr val="FF7F00"/>
                </a:solidFill>
                <a:latin typeface="Calibri"/>
                <a:cs typeface="Calibri"/>
              </a:rPr>
              <a:t>p</a:t>
            </a:r>
            <a:r>
              <a:rPr dirty="0" sz="1100" spc="-90">
                <a:solidFill>
                  <a:srgbClr val="FF7F00"/>
                </a:solidFill>
                <a:latin typeface="Calibri"/>
                <a:cs typeface="Calibri"/>
              </a:rPr>
              <a:t> </a:t>
            </a:r>
            <a:r>
              <a:rPr dirty="0" sz="1100" spc="60">
                <a:solidFill>
                  <a:srgbClr val="FF7F00"/>
                </a:solidFill>
                <a:latin typeface="Calibri"/>
                <a:cs typeface="Calibri"/>
              </a:rPr>
              <a:t>re</a:t>
            </a:r>
            <a:r>
              <a:rPr dirty="0" sz="1100" spc="-90">
                <a:solidFill>
                  <a:srgbClr val="FF7F00"/>
                </a:solidFill>
                <a:latin typeface="Calibri"/>
                <a:cs typeface="Calibri"/>
              </a:rPr>
              <a:t> </a:t>
            </a:r>
            <a:r>
              <a:rPr dirty="0" sz="1100">
                <a:solidFill>
                  <a:srgbClr val="FF7F00"/>
                </a:solidFill>
                <a:latin typeface="Calibri"/>
                <a:cs typeface="Calibri"/>
              </a:rPr>
              <a:t>d</a:t>
            </a:r>
            <a:r>
              <a:rPr dirty="0" sz="1100" spc="-90">
                <a:solidFill>
                  <a:srgbClr val="FF7F00"/>
                </a:solidFill>
                <a:latin typeface="Calibri"/>
                <a:cs typeface="Calibri"/>
              </a:rPr>
              <a:t> </a:t>
            </a:r>
            <a:r>
              <a:rPr dirty="0" sz="1100" spc="-75">
                <a:solidFill>
                  <a:srgbClr val="FF7F00"/>
                </a:solidFill>
                <a:latin typeface="Calibri"/>
                <a:cs typeface="Calibri"/>
              </a:rPr>
              <a:t>e</a:t>
            </a:r>
            <a:r>
              <a:rPr dirty="0" sz="1100" spc="-90">
                <a:solidFill>
                  <a:srgbClr val="FF7F00"/>
                </a:solidFill>
                <a:latin typeface="Calibri"/>
                <a:cs typeface="Calibri"/>
              </a:rPr>
              <a:t> </a:t>
            </a:r>
            <a:r>
              <a:rPr dirty="0" sz="1100">
                <a:solidFill>
                  <a:srgbClr val="FF7F00"/>
                </a:solidFill>
                <a:latin typeface="Calibri"/>
                <a:cs typeface="Calibri"/>
              </a:rPr>
              <a:t>c</a:t>
            </a:r>
            <a:r>
              <a:rPr dirty="0" sz="1100" spc="-90">
                <a:solidFill>
                  <a:srgbClr val="FF7F00"/>
                </a:solidFill>
                <a:latin typeface="Calibri"/>
                <a:cs typeface="Calibri"/>
              </a:rPr>
              <a:t> </a:t>
            </a:r>
            <a:r>
              <a:rPr dirty="0" sz="1100" spc="-75">
                <a:solidFill>
                  <a:srgbClr val="FF7F00"/>
                </a:solidFill>
                <a:latin typeface="Calibri"/>
                <a:cs typeface="Calibri"/>
              </a:rPr>
              <a:t>e</a:t>
            </a:r>
            <a:r>
              <a:rPr dirty="0" sz="1100" spc="-90">
                <a:solidFill>
                  <a:srgbClr val="FF7F00"/>
                </a:solidFill>
                <a:latin typeface="Calibri"/>
                <a:cs typeface="Calibri"/>
              </a:rPr>
              <a:t> </a:t>
            </a:r>
            <a:r>
              <a:rPr dirty="0" sz="1100">
                <a:solidFill>
                  <a:srgbClr val="FF7F00"/>
                </a:solidFill>
                <a:latin typeface="Calibri"/>
                <a:cs typeface="Calibri"/>
              </a:rPr>
              <a:t>s</a:t>
            </a:r>
            <a:r>
              <a:rPr dirty="0" sz="1100" spc="-95">
                <a:solidFill>
                  <a:srgbClr val="FF7F00"/>
                </a:solidFill>
                <a:latin typeface="Calibri"/>
                <a:cs typeface="Calibri"/>
              </a:rPr>
              <a:t> </a:t>
            </a:r>
            <a:r>
              <a:rPr dirty="0" sz="1100">
                <a:solidFill>
                  <a:srgbClr val="FF7F00"/>
                </a:solidFill>
                <a:latin typeface="Calibri"/>
                <a:cs typeface="Calibri"/>
              </a:rPr>
              <a:t>s</a:t>
            </a:r>
            <a:r>
              <a:rPr dirty="0" sz="1100" spc="-90">
                <a:solidFill>
                  <a:srgbClr val="FF7F00"/>
                </a:solidFill>
                <a:latin typeface="Calibri"/>
                <a:cs typeface="Calibri"/>
              </a:rPr>
              <a:t> </a:t>
            </a:r>
            <a:r>
              <a:rPr dirty="0" sz="1100" spc="-40">
                <a:solidFill>
                  <a:srgbClr val="FF7F00"/>
                </a:solidFill>
                <a:latin typeface="Calibri"/>
                <a:cs typeface="Calibri"/>
              </a:rPr>
              <a:t>o</a:t>
            </a:r>
            <a:r>
              <a:rPr dirty="0" sz="1100" spc="-90">
                <a:solidFill>
                  <a:srgbClr val="FF7F00"/>
                </a:solidFill>
                <a:latin typeface="Calibri"/>
                <a:cs typeface="Calibri"/>
              </a:rPr>
              <a:t> </a:t>
            </a:r>
            <a:r>
              <a:rPr dirty="0" sz="1100">
                <a:solidFill>
                  <a:srgbClr val="FF7F00"/>
                </a:solidFill>
                <a:latin typeface="Calibri"/>
                <a:cs typeface="Calibri"/>
              </a:rPr>
              <a:t>r</a:t>
            </a:r>
            <a:r>
              <a:rPr dirty="0" sz="1100" spc="95">
                <a:solidFill>
                  <a:srgbClr val="FF7F00"/>
                </a:solidFill>
                <a:latin typeface="Calibri"/>
                <a:cs typeface="Calibri"/>
              </a:rPr>
              <a:t> </a:t>
            </a:r>
            <a:r>
              <a:rPr dirty="0" sz="1100">
                <a:solidFill>
                  <a:srgbClr val="FF7F00"/>
                </a:solidFill>
                <a:latin typeface="Calibri"/>
                <a:cs typeface="Calibri"/>
              </a:rPr>
              <a:t>:</a:t>
            </a:r>
            <a:r>
              <a:rPr dirty="0" sz="1100" spc="175">
                <a:solidFill>
                  <a:srgbClr val="FF7F00"/>
                </a:solidFill>
                <a:latin typeface="Calibri"/>
                <a:cs typeface="Calibri"/>
              </a:rPr>
              <a:t>  </a:t>
            </a:r>
            <a:r>
              <a:rPr dirty="0" sz="1100">
                <a:solidFill>
                  <a:srgbClr val="FF7F00"/>
                </a:solidFill>
                <a:latin typeface="Calibri"/>
                <a:cs typeface="Calibri"/>
              </a:rPr>
              <a:t>Name=%s</a:t>
            </a:r>
            <a:r>
              <a:rPr dirty="0" sz="1100" spc="100">
                <a:solidFill>
                  <a:srgbClr val="FF7F00"/>
                </a:solidFill>
                <a:latin typeface="Calibri"/>
                <a:cs typeface="Calibri"/>
              </a:rPr>
              <a:t> </a:t>
            </a:r>
            <a:r>
              <a:rPr dirty="0" sz="1100">
                <a:solidFill>
                  <a:srgbClr val="FF7F00"/>
                </a:solidFill>
                <a:latin typeface="Calibri"/>
                <a:cs typeface="Calibri"/>
              </a:rPr>
              <a:t>,</a:t>
            </a:r>
            <a:r>
              <a:rPr dirty="0" sz="1100" spc="40">
                <a:solidFill>
                  <a:srgbClr val="FF7F00"/>
                </a:solidFill>
                <a:latin typeface="Calibri"/>
                <a:cs typeface="Calibri"/>
              </a:rPr>
              <a:t> </a:t>
            </a:r>
            <a:r>
              <a:rPr dirty="0" sz="1100" spc="95">
                <a:solidFill>
                  <a:srgbClr val="FF7F00"/>
                </a:solidFill>
                <a:latin typeface="Calibri"/>
                <a:cs typeface="Calibri"/>
              </a:rPr>
              <a:t>Ptr=%08x</a:t>
            </a:r>
            <a:r>
              <a:rPr dirty="0" sz="1100" spc="-10">
                <a:solidFill>
                  <a:srgbClr val="FF7F00"/>
                </a:solidFill>
                <a:latin typeface="Calibri"/>
                <a:cs typeface="Calibri"/>
              </a:rPr>
              <a:t> </a:t>
            </a:r>
            <a:r>
              <a:rPr dirty="0" sz="1100">
                <a:solidFill>
                  <a:srgbClr val="FF7F00"/>
                </a:solidFill>
                <a:latin typeface="Calibri"/>
                <a:cs typeface="Calibri"/>
              </a:rPr>
              <a:t>,</a:t>
            </a:r>
            <a:r>
              <a:rPr dirty="0" sz="1100" spc="275">
                <a:solidFill>
                  <a:srgbClr val="FF7F00"/>
                </a:solidFill>
                <a:latin typeface="Calibri"/>
                <a:cs typeface="Calibri"/>
              </a:rPr>
              <a:t>  </a:t>
            </a:r>
            <a:r>
              <a:rPr dirty="0" sz="1100">
                <a:solidFill>
                  <a:srgbClr val="FF7F00"/>
                </a:solidFill>
                <a:latin typeface="Calibri"/>
                <a:cs typeface="Calibri"/>
              </a:rPr>
              <a:t>s</a:t>
            </a:r>
            <a:r>
              <a:rPr dirty="0" sz="1100" spc="-80">
                <a:solidFill>
                  <a:srgbClr val="FF7F00"/>
                </a:solidFill>
                <a:latin typeface="Calibri"/>
                <a:cs typeface="Calibri"/>
              </a:rPr>
              <a:t> </a:t>
            </a:r>
            <a:r>
              <a:rPr dirty="0" sz="1100">
                <a:solidFill>
                  <a:srgbClr val="FF7F00"/>
                </a:solidFill>
                <a:latin typeface="Calibri"/>
                <a:cs typeface="Calibri"/>
              </a:rPr>
              <a:t>u</a:t>
            </a:r>
            <a:r>
              <a:rPr dirty="0" sz="1100" spc="-85">
                <a:solidFill>
                  <a:srgbClr val="FF7F00"/>
                </a:solidFill>
                <a:latin typeface="Calibri"/>
                <a:cs typeface="Calibri"/>
              </a:rPr>
              <a:t> </a:t>
            </a:r>
            <a:r>
              <a:rPr dirty="0" sz="1100">
                <a:solidFill>
                  <a:srgbClr val="FF7F00"/>
                </a:solidFill>
                <a:latin typeface="Calibri"/>
                <a:cs typeface="Calibri"/>
              </a:rPr>
              <a:t>c</a:t>
            </a:r>
            <a:r>
              <a:rPr dirty="0" sz="1100" spc="-85">
                <a:solidFill>
                  <a:srgbClr val="FF7F00"/>
                </a:solidFill>
                <a:latin typeface="Calibri"/>
                <a:cs typeface="Calibri"/>
              </a:rPr>
              <a:t> </a:t>
            </a:r>
            <a:r>
              <a:rPr dirty="0" sz="1100">
                <a:solidFill>
                  <a:srgbClr val="FF7F00"/>
                </a:solidFill>
                <a:latin typeface="Calibri"/>
                <a:cs typeface="Calibri"/>
              </a:rPr>
              <a:t>c</a:t>
            </a:r>
            <a:r>
              <a:rPr dirty="0" sz="1100" spc="-85">
                <a:solidFill>
                  <a:srgbClr val="FF7F00"/>
                </a:solidFill>
                <a:latin typeface="Calibri"/>
                <a:cs typeface="Calibri"/>
              </a:rPr>
              <a:t> </a:t>
            </a:r>
            <a:r>
              <a:rPr dirty="0" sz="1100" spc="-75">
                <a:solidFill>
                  <a:srgbClr val="FF7F00"/>
                </a:solidFill>
                <a:latin typeface="Calibri"/>
                <a:cs typeface="Calibri"/>
              </a:rPr>
              <a:t>e</a:t>
            </a:r>
            <a:r>
              <a:rPr dirty="0" sz="1100" spc="-90">
                <a:solidFill>
                  <a:srgbClr val="FF7F00"/>
                </a:solidFill>
                <a:latin typeface="Calibri"/>
                <a:cs typeface="Calibri"/>
              </a:rPr>
              <a:t> </a:t>
            </a:r>
            <a:r>
              <a:rPr dirty="0" sz="1100">
                <a:solidFill>
                  <a:srgbClr val="FF7F00"/>
                </a:solidFill>
                <a:latin typeface="Calibri"/>
                <a:cs typeface="Calibri"/>
              </a:rPr>
              <a:t>s</a:t>
            </a:r>
            <a:r>
              <a:rPr dirty="0" sz="1100" spc="-85">
                <a:solidFill>
                  <a:srgbClr val="FF7F00"/>
                </a:solidFill>
                <a:latin typeface="Calibri"/>
                <a:cs typeface="Calibri"/>
              </a:rPr>
              <a:t> </a:t>
            </a:r>
            <a:r>
              <a:rPr dirty="0" sz="1100">
                <a:solidFill>
                  <a:srgbClr val="FF7F00"/>
                </a:solidFill>
                <a:latin typeface="Calibri"/>
                <a:cs typeface="Calibri"/>
              </a:rPr>
              <a:t>s</a:t>
            </a:r>
            <a:r>
              <a:rPr dirty="0" sz="1100" spc="-85">
                <a:solidFill>
                  <a:srgbClr val="FF7F00"/>
                </a:solidFill>
                <a:latin typeface="Calibri"/>
                <a:cs typeface="Calibri"/>
              </a:rPr>
              <a:t> </a:t>
            </a:r>
            <a:r>
              <a:rPr dirty="0" sz="1100" spc="-40">
                <a:solidFill>
                  <a:srgbClr val="FF7F00"/>
                </a:solidFill>
                <a:latin typeface="Calibri"/>
                <a:cs typeface="Calibri"/>
              </a:rPr>
              <a:t>o</a:t>
            </a:r>
            <a:r>
              <a:rPr dirty="0" sz="1100" spc="-85">
                <a:solidFill>
                  <a:srgbClr val="FF7F00"/>
                </a:solidFill>
                <a:latin typeface="Calibri"/>
                <a:cs typeface="Calibri"/>
              </a:rPr>
              <a:t> </a:t>
            </a:r>
            <a:r>
              <a:rPr dirty="0" sz="1100" spc="90">
                <a:solidFill>
                  <a:srgbClr val="FF7F00"/>
                </a:solidFill>
                <a:latin typeface="Calibri"/>
                <a:cs typeface="Calibri"/>
              </a:rPr>
              <a:t>r=%08x</a:t>
            </a:r>
            <a:r>
              <a:rPr dirty="0" sz="1100" spc="90">
                <a:solidFill>
                  <a:srgbClr val="FF7F00"/>
                </a:solidFill>
                <a:latin typeface="Lucida Sans Unicode"/>
                <a:cs typeface="Lucida Sans Unicode"/>
              </a:rPr>
              <a:t>\</a:t>
            </a:r>
            <a:r>
              <a:rPr dirty="0" sz="1100" spc="90">
                <a:solidFill>
                  <a:srgbClr val="FF7F00"/>
                </a:solidFill>
                <a:latin typeface="Calibri"/>
                <a:cs typeface="Calibri"/>
              </a:rPr>
              <a:t>n”</a:t>
            </a:r>
            <a:r>
              <a:rPr dirty="0" sz="1100" spc="-5">
                <a:solidFill>
                  <a:srgbClr val="FF7F00"/>
                </a:solidFill>
                <a:latin typeface="Calibri"/>
                <a:cs typeface="Calibri"/>
              </a:rPr>
              <a:t> </a:t>
            </a:r>
            <a:r>
              <a:rPr dirty="0" sz="1100" spc="-50">
                <a:solidFill>
                  <a:srgbClr val="FF7F00"/>
                </a:solidFill>
                <a:latin typeface="Calibri"/>
                <a:cs typeface="Calibri"/>
              </a:rPr>
              <a:t>,</a:t>
            </a:r>
            <a:endParaRPr sz="1100">
              <a:latin typeface="Calibri"/>
              <a:cs typeface="Calibri"/>
            </a:endParaRPr>
          </a:p>
          <a:p>
            <a:pPr marL="17780">
              <a:lnSpc>
                <a:spcPct val="100000"/>
              </a:lnSpc>
              <a:spcBef>
                <a:spcPts val="35"/>
              </a:spcBef>
              <a:tabLst>
                <a:tab pos="1517650" algn="l"/>
              </a:tabLst>
            </a:pPr>
            <a:r>
              <a:rPr dirty="0" sz="1100" spc="125">
                <a:solidFill>
                  <a:srgbClr val="FF7F00"/>
                </a:solidFill>
                <a:latin typeface="Calibri"/>
                <a:cs typeface="Calibri"/>
              </a:rPr>
              <a:t>//</a:t>
            </a:r>
            <a:r>
              <a:rPr dirty="0" sz="1100">
                <a:solidFill>
                  <a:srgbClr val="FF7F00"/>
                </a:solidFill>
                <a:latin typeface="Calibri"/>
                <a:cs typeface="Calibri"/>
              </a:rPr>
              <a:t>	</a:t>
            </a:r>
            <a:r>
              <a:rPr dirty="0" sz="1100" spc="70">
                <a:solidFill>
                  <a:srgbClr val="FF7F00"/>
                </a:solidFill>
                <a:latin typeface="Calibri"/>
                <a:cs typeface="Calibri"/>
              </a:rPr>
              <a:t>ptr</a:t>
            </a:r>
            <a:r>
              <a:rPr dirty="0" sz="1100" spc="70">
                <a:solidFill>
                  <a:srgbClr val="FF7F00"/>
                </a:solidFill>
                <a:latin typeface="Cambria"/>
                <a:cs typeface="Cambria"/>
              </a:rPr>
              <a:t>−</a:t>
            </a:r>
            <a:r>
              <a:rPr dirty="0" sz="1100" spc="70" i="1">
                <a:solidFill>
                  <a:srgbClr val="FF7F00"/>
                </a:solidFill>
                <a:latin typeface="Calibri"/>
                <a:cs typeface="Calibri"/>
              </a:rPr>
              <a:t>&gt;</a:t>
            </a:r>
            <a:r>
              <a:rPr dirty="0" sz="1100" spc="70">
                <a:solidFill>
                  <a:srgbClr val="FF7F00"/>
                </a:solidFill>
                <a:latin typeface="Calibri"/>
                <a:cs typeface="Calibri"/>
              </a:rPr>
              <a:t>Name</a:t>
            </a:r>
            <a:r>
              <a:rPr dirty="0" sz="1100" spc="-114">
                <a:solidFill>
                  <a:srgbClr val="FF7F00"/>
                </a:solidFill>
                <a:latin typeface="Calibri"/>
                <a:cs typeface="Calibri"/>
              </a:rPr>
              <a:t> </a:t>
            </a:r>
            <a:r>
              <a:rPr dirty="0" sz="1100">
                <a:solidFill>
                  <a:srgbClr val="FF7F00"/>
                </a:solidFill>
                <a:latin typeface="Calibri"/>
                <a:cs typeface="Calibri"/>
              </a:rPr>
              <a:t>,</a:t>
            </a:r>
            <a:r>
              <a:rPr dirty="0" sz="1100" spc="40">
                <a:solidFill>
                  <a:srgbClr val="FF7F00"/>
                </a:solidFill>
                <a:latin typeface="Calibri"/>
                <a:cs typeface="Calibri"/>
              </a:rPr>
              <a:t> </a:t>
            </a:r>
            <a:r>
              <a:rPr dirty="0" sz="1100" spc="105">
                <a:solidFill>
                  <a:srgbClr val="FF7F00"/>
                </a:solidFill>
                <a:latin typeface="Calibri"/>
                <a:cs typeface="Calibri"/>
              </a:rPr>
              <a:t>ptr</a:t>
            </a:r>
            <a:r>
              <a:rPr dirty="0" sz="1100" spc="155">
                <a:solidFill>
                  <a:srgbClr val="FF7F00"/>
                </a:solidFill>
                <a:latin typeface="Calibri"/>
                <a:cs typeface="Calibri"/>
              </a:rPr>
              <a:t> </a:t>
            </a:r>
            <a:r>
              <a:rPr dirty="0" sz="1100">
                <a:solidFill>
                  <a:srgbClr val="FF7F00"/>
                </a:solidFill>
                <a:latin typeface="Calibri"/>
                <a:cs typeface="Calibri"/>
              </a:rPr>
              <a:t>,</a:t>
            </a:r>
            <a:r>
              <a:rPr dirty="0" sz="1100" spc="-20">
                <a:solidFill>
                  <a:srgbClr val="FF7F00"/>
                </a:solidFill>
                <a:latin typeface="Calibri"/>
                <a:cs typeface="Calibri"/>
              </a:rPr>
              <a:t> </a:t>
            </a:r>
            <a:r>
              <a:rPr dirty="0" sz="1100" spc="80">
                <a:solidFill>
                  <a:srgbClr val="FF7F00"/>
                </a:solidFill>
                <a:latin typeface="Calibri"/>
                <a:cs typeface="Calibri"/>
              </a:rPr>
              <a:t>nx</a:t>
            </a:r>
            <a:r>
              <a:rPr dirty="0" sz="1100">
                <a:solidFill>
                  <a:srgbClr val="FF7F00"/>
                </a:solidFill>
                <a:latin typeface="Calibri"/>
                <a:cs typeface="Calibri"/>
              </a:rPr>
              <a:t> </a:t>
            </a:r>
            <a:r>
              <a:rPr dirty="0" sz="1100" spc="80">
                <a:solidFill>
                  <a:srgbClr val="FF7F00"/>
                </a:solidFill>
                <a:latin typeface="Calibri"/>
                <a:cs typeface="Calibri"/>
              </a:rPr>
              <a:t>)</a:t>
            </a:r>
            <a:r>
              <a:rPr dirty="0" sz="1100" spc="-45">
                <a:solidFill>
                  <a:srgbClr val="FF7F00"/>
                </a:solidFill>
                <a:latin typeface="Calibri"/>
                <a:cs typeface="Calibri"/>
              </a:rPr>
              <a:t> </a:t>
            </a:r>
            <a:r>
              <a:rPr dirty="0" sz="1100" spc="-50">
                <a:solidFill>
                  <a:srgbClr val="FF7F00"/>
                </a:solidFill>
                <a:latin typeface="Calibri"/>
                <a:cs typeface="Calibri"/>
              </a:rPr>
              <a:t>;</a:t>
            </a:r>
            <a:endParaRPr sz="11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sz="1100">
              <a:latin typeface="Calibri"/>
              <a:cs typeface="Calibri"/>
            </a:endParaRPr>
          </a:p>
          <a:p>
            <a:pPr marL="26034" marR="675005" indent="-8890">
              <a:lnSpc>
                <a:spcPct val="102600"/>
              </a:lnSpc>
            </a:pPr>
            <a:r>
              <a:rPr dirty="0" sz="1100" spc="150">
                <a:solidFill>
                  <a:srgbClr val="FF7F00"/>
                </a:solidFill>
                <a:latin typeface="Calibri"/>
                <a:cs typeface="Calibri"/>
              </a:rPr>
              <a:t>//</a:t>
            </a:r>
            <a:r>
              <a:rPr dirty="0" sz="1100" spc="-40">
                <a:solidFill>
                  <a:srgbClr val="FF7F00"/>
                </a:solidFill>
                <a:latin typeface="Calibri"/>
                <a:cs typeface="Calibri"/>
              </a:rPr>
              <a:t> </a:t>
            </a:r>
            <a:r>
              <a:rPr dirty="0" sz="1100" spc="150">
                <a:solidFill>
                  <a:srgbClr val="FF7F00"/>
                </a:solidFill>
                <a:latin typeface="Calibri"/>
                <a:cs typeface="Calibri"/>
              </a:rPr>
              <a:t>Transfer</a:t>
            </a:r>
            <a:r>
              <a:rPr dirty="0" sz="1100" spc="225">
                <a:solidFill>
                  <a:srgbClr val="FF7F00"/>
                </a:solidFill>
                <a:latin typeface="Calibri"/>
                <a:cs typeface="Calibri"/>
              </a:rPr>
              <a:t>  </a:t>
            </a:r>
            <a:r>
              <a:rPr dirty="0" sz="1100" spc="-40">
                <a:solidFill>
                  <a:srgbClr val="FF7F00"/>
                </a:solidFill>
                <a:latin typeface="Calibri"/>
                <a:cs typeface="Calibri"/>
              </a:rPr>
              <a:t>o</a:t>
            </a:r>
            <a:r>
              <a:rPr dirty="0" sz="1100" spc="-95">
                <a:solidFill>
                  <a:srgbClr val="FF7F00"/>
                </a:solidFill>
                <a:latin typeface="Calibri"/>
                <a:cs typeface="Calibri"/>
              </a:rPr>
              <a:t> </a:t>
            </a:r>
            <a:r>
              <a:rPr dirty="0" sz="1100">
                <a:solidFill>
                  <a:srgbClr val="FF7F00"/>
                </a:solidFill>
                <a:latin typeface="Calibri"/>
                <a:cs typeface="Calibri"/>
              </a:rPr>
              <a:t>f</a:t>
            </a:r>
            <a:r>
              <a:rPr dirty="0" sz="1100" spc="220">
                <a:solidFill>
                  <a:srgbClr val="FF7F00"/>
                </a:solidFill>
                <a:latin typeface="Calibri"/>
                <a:cs typeface="Calibri"/>
              </a:rPr>
              <a:t>  </a:t>
            </a:r>
            <a:r>
              <a:rPr dirty="0" sz="1100" spc="130">
                <a:solidFill>
                  <a:srgbClr val="FF7F00"/>
                </a:solidFill>
                <a:latin typeface="Calibri"/>
                <a:cs typeface="Calibri"/>
              </a:rPr>
              <a:t>input</a:t>
            </a:r>
            <a:r>
              <a:rPr dirty="0" sz="1100" spc="210">
                <a:solidFill>
                  <a:srgbClr val="FF7F00"/>
                </a:solidFill>
                <a:latin typeface="Calibri"/>
                <a:cs typeface="Calibri"/>
              </a:rPr>
              <a:t>  </a:t>
            </a:r>
            <a:r>
              <a:rPr dirty="0" sz="1100" spc="110">
                <a:solidFill>
                  <a:srgbClr val="FF7F00"/>
                </a:solidFill>
                <a:latin typeface="Calibri"/>
                <a:cs typeface="Calibri"/>
              </a:rPr>
              <a:t>parameters</a:t>
            </a:r>
            <a:r>
              <a:rPr dirty="0" sz="1100" spc="204">
                <a:solidFill>
                  <a:srgbClr val="FF7F00"/>
                </a:solidFill>
                <a:latin typeface="Calibri"/>
                <a:cs typeface="Calibri"/>
              </a:rPr>
              <a:t>  </a:t>
            </a:r>
            <a:r>
              <a:rPr dirty="0" sz="1100" spc="65">
                <a:solidFill>
                  <a:srgbClr val="FF7F00"/>
                </a:solidFill>
                <a:latin typeface="Calibri"/>
                <a:cs typeface="Calibri"/>
              </a:rPr>
              <a:t>to</a:t>
            </a:r>
            <a:r>
              <a:rPr dirty="0" sz="1100" spc="200">
                <a:solidFill>
                  <a:srgbClr val="FF7F00"/>
                </a:solidFill>
                <a:latin typeface="Calibri"/>
                <a:cs typeface="Calibri"/>
              </a:rPr>
              <a:t>  </a:t>
            </a:r>
            <a:r>
              <a:rPr dirty="0" sz="1100" spc="80">
                <a:solidFill>
                  <a:srgbClr val="FF7F00"/>
                </a:solidFill>
                <a:latin typeface="Calibri"/>
                <a:cs typeface="Calibri"/>
              </a:rPr>
              <a:t>the</a:t>
            </a:r>
            <a:r>
              <a:rPr dirty="0" sz="1100" spc="155">
                <a:solidFill>
                  <a:srgbClr val="FF7F00"/>
                </a:solidFill>
                <a:latin typeface="Calibri"/>
                <a:cs typeface="Calibri"/>
              </a:rPr>
              <a:t>  </a:t>
            </a:r>
            <a:r>
              <a:rPr dirty="0" sz="1100">
                <a:solidFill>
                  <a:srgbClr val="FF7F00"/>
                </a:solidFill>
                <a:latin typeface="Calibri"/>
                <a:cs typeface="Calibri"/>
              </a:rPr>
              <a:t>new</a:t>
            </a:r>
            <a:r>
              <a:rPr dirty="0" sz="1100" spc="180">
                <a:solidFill>
                  <a:srgbClr val="FF7F00"/>
                </a:solidFill>
                <a:latin typeface="Calibri"/>
                <a:cs typeface="Calibri"/>
              </a:rPr>
              <a:t>  </a:t>
            </a:r>
            <a:r>
              <a:rPr dirty="0" sz="1100">
                <a:solidFill>
                  <a:srgbClr val="FF7F00"/>
                </a:solidFill>
                <a:latin typeface="Calibri"/>
                <a:cs typeface="Calibri"/>
              </a:rPr>
              <a:t>s</a:t>
            </a:r>
            <a:r>
              <a:rPr dirty="0" sz="1100" spc="-90">
                <a:solidFill>
                  <a:srgbClr val="FF7F00"/>
                </a:solidFill>
                <a:latin typeface="Calibri"/>
                <a:cs typeface="Calibri"/>
              </a:rPr>
              <a:t> </a:t>
            </a:r>
            <a:r>
              <a:rPr dirty="0" sz="1100" spc="55">
                <a:solidFill>
                  <a:srgbClr val="FF7F00"/>
                </a:solidFill>
                <a:latin typeface="Calibri"/>
                <a:cs typeface="Calibri"/>
              </a:rPr>
              <a:t>t</a:t>
            </a:r>
            <a:r>
              <a:rPr dirty="0" sz="1100" spc="-85">
                <a:solidFill>
                  <a:srgbClr val="FF7F00"/>
                </a:solidFill>
                <a:latin typeface="Calibri"/>
                <a:cs typeface="Calibri"/>
              </a:rPr>
              <a:t> </a:t>
            </a:r>
            <a:r>
              <a:rPr dirty="0" sz="1100">
                <a:solidFill>
                  <a:srgbClr val="FF7F00"/>
                </a:solidFill>
                <a:latin typeface="Calibri"/>
                <a:cs typeface="Calibri"/>
              </a:rPr>
              <a:t>r</a:t>
            </a:r>
            <a:r>
              <a:rPr dirty="0" sz="1100" spc="-90">
                <a:solidFill>
                  <a:srgbClr val="FF7F00"/>
                </a:solidFill>
                <a:latin typeface="Calibri"/>
                <a:cs typeface="Calibri"/>
              </a:rPr>
              <a:t> </a:t>
            </a:r>
            <a:r>
              <a:rPr dirty="0" sz="1100">
                <a:solidFill>
                  <a:srgbClr val="FF7F00"/>
                </a:solidFill>
                <a:latin typeface="Calibri"/>
                <a:cs typeface="Calibri"/>
              </a:rPr>
              <a:t>u</a:t>
            </a:r>
            <a:r>
              <a:rPr dirty="0" sz="1100" spc="-90">
                <a:solidFill>
                  <a:srgbClr val="FF7F00"/>
                </a:solidFill>
                <a:latin typeface="Calibri"/>
                <a:cs typeface="Calibri"/>
              </a:rPr>
              <a:t> </a:t>
            </a:r>
            <a:r>
              <a:rPr dirty="0" sz="1100">
                <a:solidFill>
                  <a:srgbClr val="FF7F00"/>
                </a:solidFill>
                <a:latin typeface="Calibri"/>
                <a:cs typeface="Calibri"/>
              </a:rPr>
              <a:t>c</a:t>
            </a:r>
            <a:r>
              <a:rPr dirty="0" sz="1100" spc="-90">
                <a:solidFill>
                  <a:srgbClr val="FF7F00"/>
                </a:solidFill>
                <a:latin typeface="Calibri"/>
                <a:cs typeface="Calibri"/>
              </a:rPr>
              <a:t> </a:t>
            </a:r>
            <a:r>
              <a:rPr dirty="0" sz="1100" spc="120">
                <a:solidFill>
                  <a:srgbClr val="FF7F00"/>
                </a:solidFill>
                <a:latin typeface="Calibri"/>
                <a:cs typeface="Calibri"/>
              </a:rPr>
              <a:t>tu</a:t>
            </a:r>
            <a:r>
              <a:rPr dirty="0" sz="1100" spc="-90">
                <a:solidFill>
                  <a:srgbClr val="FF7F00"/>
                </a:solidFill>
                <a:latin typeface="Calibri"/>
                <a:cs typeface="Calibri"/>
              </a:rPr>
              <a:t> </a:t>
            </a:r>
            <a:r>
              <a:rPr dirty="0" sz="1100">
                <a:solidFill>
                  <a:srgbClr val="FF7F00"/>
                </a:solidFill>
                <a:latin typeface="Calibri"/>
                <a:cs typeface="Calibri"/>
              </a:rPr>
              <a:t>r</a:t>
            </a:r>
            <a:r>
              <a:rPr dirty="0" sz="1100" spc="-90">
                <a:solidFill>
                  <a:srgbClr val="FF7F00"/>
                </a:solidFill>
                <a:latin typeface="Calibri"/>
                <a:cs typeface="Calibri"/>
              </a:rPr>
              <a:t> </a:t>
            </a:r>
            <a:r>
              <a:rPr dirty="0" sz="1100" spc="-50">
                <a:solidFill>
                  <a:srgbClr val="FF7F00"/>
                </a:solidFill>
                <a:latin typeface="Calibri"/>
                <a:cs typeface="Calibri"/>
              </a:rPr>
              <a:t>e</a:t>
            </a:r>
            <a:r>
              <a:rPr dirty="0" sz="1100">
                <a:solidFill>
                  <a:srgbClr val="FF7F00"/>
                </a:solidFill>
                <a:latin typeface="Calibri"/>
                <a:cs typeface="Calibri"/>
              </a:rPr>
              <a:t> </a:t>
            </a:r>
            <a:r>
              <a:rPr dirty="0" sz="1100">
                <a:solidFill>
                  <a:srgbClr val="007F00"/>
                </a:solidFill>
                <a:latin typeface="Calibri"/>
                <a:cs typeface="Calibri"/>
              </a:rPr>
              <a:t>s</a:t>
            </a:r>
            <a:r>
              <a:rPr dirty="0" sz="1100" spc="-80">
                <a:solidFill>
                  <a:srgbClr val="007F00"/>
                </a:solidFill>
                <a:latin typeface="Calibri"/>
                <a:cs typeface="Calibri"/>
              </a:rPr>
              <a:t> </a:t>
            </a:r>
            <a:r>
              <a:rPr dirty="0" sz="1100" spc="150">
                <a:solidFill>
                  <a:srgbClr val="007F00"/>
                </a:solidFill>
                <a:latin typeface="Calibri"/>
                <a:cs typeface="Calibri"/>
              </a:rPr>
              <a:t>trcpy</a:t>
            </a:r>
            <a:r>
              <a:rPr dirty="0" sz="1100" spc="60">
                <a:solidFill>
                  <a:srgbClr val="007F00"/>
                </a:solidFill>
                <a:latin typeface="Calibri"/>
                <a:cs typeface="Calibri"/>
              </a:rPr>
              <a:t> </a:t>
            </a:r>
            <a:r>
              <a:rPr dirty="0" sz="1100" spc="80">
                <a:latin typeface="Calibri"/>
                <a:cs typeface="Calibri"/>
              </a:rPr>
              <a:t>(</a:t>
            </a:r>
            <a:r>
              <a:rPr dirty="0" sz="1100" spc="-70">
                <a:latin typeface="Calibri"/>
                <a:cs typeface="Calibri"/>
              </a:rPr>
              <a:t> </a:t>
            </a:r>
            <a:r>
              <a:rPr dirty="0" sz="1100">
                <a:solidFill>
                  <a:srgbClr val="007F00"/>
                </a:solidFill>
                <a:latin typeface="Calibri"/>
                <a:cs typeface="Calibri"/>
              </a:rPr>
              <a:t>nx</a:t>
            </a:r>
            <a:r>
              <a:rPr dirty="0" sz="1100">
                <a:latin typeface="Cambria"/>
                <a:cs typeface="Cambria"/>
              </a:rPr>
              <a:t>−</a:t>
            </a:r>
            <a:r>
              <a:rPr dirty="0" sz="1100" i="1">
                <a:latin typeface="Calibri"/>
                <a:cs typeface="Calibri"/>
              </a:rPr>
              <a:t>&gt;</a:t>
            </a:r>
            <a:r>
              <a:rPr dirty="0" sz="1100">
                <a:solidFill>
                  <a:srgbClr val="007F00"/>
                </a:solidFill>
                <a:latin typeface="Calibri"/>
                <a:cs typeface="Calibri"/>
              </a:rPr>
              <a:t>Name</a:t>
            </a:r>
            <a:r>
              <a:rPr dirty="0" sz="1100" spc="-90">
                <a:solidFill>
                  <a:srgbClr val="007F00"/>
                </a:solidFill>
                <a:latin typeface="Calibri"/>
                <a:cs typeface="Calibri"/>
              </a:rPr>
              <a:t> </a:t>
            </a:r>
            <a:r>
              <a:rPr dirty="0" sz="1100">
                <a:latin typeface="Calibri"/>
                <a:cs typeface="Calibri"/>
              </a:rPr>
              <a:t>,</a:t>
            </a:r>
            <a:r>
              <a:rPr dirty="0" sz="1100" spc="265">
                <a:latin typeface="Calibri"/>
                <a:cs typeface="Calibri"/>
              </a:rPr>
              <a:t>  </a:t>
            </a:r>
            <a:r>
              <a:rPr dirty="0" sz="1100">
                <a:solidFill>
                  <a:srgbClr val="007F00"/>
                </a:solidFill>
                <a:latin typeface="Calibri"/>
                <a:cs typeface="Calibri"/>
              </a:rPr>
              <a:t>name</a:t>
            </a:r>
            <a:r>
              <a:rPr dirty="0" sz="1100" spc="15">
                <a:solidFill>
                  <a:srgbClr val="007F00"/>
                </a:solidFill>
                <a:latin typeface="Calibri"/>
                <a:cs typeface="Calibri"/>
              </a:rPr>
              <a:t> </a:t>
            </a:r>
            <a:r>
              <a:rPr dirty="0" sz="1100" spc="80">
                <a:latin typeface="Calibri"/>
                <a:cs typeface="Calibri"/>
              </a:rPr>
              <a:t>)</a:t>
            </a:r>
            <a:r>
              <a:rPr dirty="0" sz="1100" spc="-15">
                <a:latin typeface="Calibri"/>
                <a:cs typeface="Calibri"/>
              </a:rPr>
              <a:t> </a:t>
            </a:r>
            <a:r>
              <a:rPr dirty="0" sz="1100" spc="-50">
                <a:latin typeface="Calibri"/>
                <a:cs typeface="Calibri"/>
              </a:rPr>
              <a:t>;</a:t>
            </a:r>
            <a:endParaRPr sz="11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35"/>
              </a:spcBef>
            </a:pPr>
            <a:r>
              <a:rPr dirty="0" sz="1100" spc="80">
                <a:solidFill>
                  <a:srgbClr val="007F00"/>
                </a:solidFill>
                <a:latin typeface="Calibri"/>
                <a:cs typeface="Calibri"/>
              </a:rPr>
              <a:t>nx</a:t>
            </a:r>
            <a:r>
              <a:rPr dirty="0" sz="1100" spc="80">
                <a:latin typeface="Cambria"/>
                <a:cs typeface="Cambria"/>
              </a:rPr>
              <a:t>−</a:t>
            </a:r>
            <a:r>
              <a:rPr dirty="0" sz="1100" spc="80" i="1">
                <a:latin typeface="Calibri"/>
                <a:cs typeface="Calibri"/>
              </a:rPr>
              <a:t>&gt;</a:t>
            </a:r>
            <a:r>
              <a:rPr dirty="0" sz="1100" spc="80">
                <a:solidFill>
                  <a:srgbClr val="007F00"/>
                </a:solidFill>
                <a:latin typeface="Calibri"/>
                <a:cs typeface="Calibri"/>
              </a:rPr>
              <a:t>Age</a:t>
            </a:r>
            <a:r>
              <a:rPr dirty="0" sz="1100" spc="340">
                <a:solidFill>
                  <a:srgbClr val="007F00"/>
                </a:solidFill>
                <a:latin typeface="Calibri"/>
                <a:cs typeface="Calibri"/>
              </a:rPr>
              <a:t> </a:t>
            </a:r>
            <a:r>
              <a:rPr dirty="0" sz="1100" spc="295">
                <a:latin typeface="Calibri"/>
                <a:cs typeface="Calibri"/>
              </a:rPr>
              <a:t>=</a:t>
            </a:r>
            <a:r>
              <a:rPr dirty="0" sz="1100" spc="415">
                <a:latin typeface="Calibri"/>
                <a:cs typeface="Calibri"/>
              </a:rPr>
              <a:t> </a:t>
            </a:r>
            <a:r>
              <a:rPr dirty="0" sz="1100" spc="55">
                <a:solidFill>
                  <a:srgbClr val="007F00"/>
                </a:solidFill>
                <a:latin typeface="Calibri"/>
                <a:cs typeface="Calibri"/>
              </a:rPr>
              <a:t>age</a:t>
            </a:r>
            <a:r>
              <a:rPr dirty="0" sz="1100" spc="25">
                <a:solidFill>
                  <a:srgbClr val="007F00"/>
                </a:solidFill>
                <a:latin typeface="Calibri"/>
                <a:cs typeface="Calibri"/>
              </a:rPr>
              <a:t> </a:t>
            </a:r>
            <a:r>
              <a:rPr dirty="0" sz="1100" spc="-50">
                <a:latin typeface="Calibri"/>
                <a:cs typeface="Calibri"/>
              </a:rPr>
              <a:t>;</a:t>
            </a:r>
            <a:endParaRPr sz="1100">
              <a:latin typeface="Calibri"/>
              <a:cs typeface="Calibri"/>
            </a:endParaRPr>
          </a:p>
        </p:txBody>
      </p:sp>
      <p:grpSp>
        <p:nvGrpSpPr>
          <p:cNvPr id="167" name="object 167" descr=""/>
          <p:cNvGrpSpPr/>
          <p:nvPr/>
        </p:nvGrpSpPr>
        <p:grpSpPr>
          <a:xfrm>
            <a:off x="903605" y="5690362"/>
            <a:ext cx="5846445" cy="349250"/>
            <a:chOff x="903605" y="5690362"/>
            <a:chExt cx="5846445" cy="349250"/>
          </a:xfrm>
        </p:grpSpPr>
        <p:sp>
          <p:nvSpPr>
            <p:cNvPr id="168" name="object 168" descr=""/>
            <p:cNvSpPr/>
            <p:nvPr/>
          </p:nvSpPr>
          <p:spPr>
            <a:xfrm>
              <a:off x="908672" y="5692902"/>
              <a:ext cx="38100" cy="172085"/>
            </a:xfrm>
            <a:custGeom>
              <a:avLst/>
              <a:gdLst/>
              <a:ahLst/>
              <a:cxnLst/>
              <a:rect l="l" t="t" r="r" b="b"/>
              <a:pathLst>
                <a:path w="38100" h="172085">
                  <a:moveTo>
                    <a:pt x="37960" y="0"/>
                  </a:moveTo>
                  <a:lnTo>
                    <a:pt x="0" y="0"/>
                  </a:lnTo>
                  <a:lnTo>
                    <a:pt x="0" y="172072"/>
                  </a:lnTo>
                  <a:lnTo>
                    <a:pt x="37960" y="172072"/>
                  </a:lnTo>
                  <a:lnTo>
                    <a:pt x="37960" y="0"/>
                  </a:lnTo>
                  <a:close/>
                </a:path>
              </a:pathLst>
            </a:custGeom>
            <a:solidFill>
              <a:srgbClr val="F2F2F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69" name="object 169" descr=""/>
            <p:cNvSpPr/>
            <p:nvPr/>
          </p:nvSpPr>
          <p:spPr>
            <a:xfrm>
              <a:off x="906145" y="5692902"/>
              <a:ext cx="0" cy="172085"/>
            </a:xfrm>
            <a:custGeom>
              <a:avLst/>
              <a:gdLst/>
              <a:ahLst/>
              <a:cxnLst/>
              <a:rect l="l" t="t" r="r" b="b"/>
              <a:pathLst>
                <a:path w="0" h="172085">
                  <a:moveTo>
                    <a:pt x="0" y="172072"/>
                  </a:moveTo>
                  <a:lnTo>
                    <a:pt x="0" y="0"/>
                  </a:lnTo>
                </a:path>
              </a:pathLst>
            </a:custGeom>
            <a:ln w="5054">
              <a:solidFill>
                <a:srgbClr val="F2F2F2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70" name="object 170" descr=""/>
            <p:cNvSpPr/>
            <p:nvPr/>
          </p:nvSpPr>
          <p:spPr>
            <a:xfrm>
              <a:off x="906145" y="5692902"/>
              <a:ext cx="0" cy="172085"/>
            </a:xfrm>
            <a:custGeom>
              <a:avLst/>
              <a:gdLst/>
              <a:ahLst/>
              <a:cxnLst/>
              <a:rect l="l" t="t" r="r" b="b"/>
              <a:pathLst>
                <a:path w="0" h="172085">
                  <a:moveTo>
                    <a:pt x="0" y="172072"/>
                  </a:moveTo>
                  <a:lnTo>
                    <a:pt x="0" y="0"/>
                  </a:lnTo>
                </a:path>
              </a:pathLst>
            </a:custGeom>
            <a:ln w="505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71" name="object 171" descr=""/>
            <p:cNvSpPr/>
            <p:nvPr/>
          </p:nvSpPr>
          <p:spPr>
            <a:xfrm>
              <a:off x="946632" y="5692902"/>
              <a:ext cx="5798185" cy="172085"/>
            </a:xfrm>
            <a:custGeom>
              <a:avLst/>
              <a:gdLst/>
              <a:ahLst/>
              <a:cxnLst/>
              <a:rect l="l" t="t" r="r" b="b"/>
              <a:pathLst>
                <a:path w="5798184" h="172085">
                  <a:moveTo>
                    <a:pt x="5797956" y="0"/>
                  </a:moveTo>
                  <a:lnTo>
                    <a:pt x="5759996" y="0"/>
                  </a:lnTo>
                  <a:lnTo>
                    <a:pt x="0" y="0"/>
                  </a:lnTo>
                  <a:lnTo>
                    <a:pt x="0" y="172072"/>
                  </a:lnTo>
                  <a:lnTo>
                    <a:pt x="5759996" y="172072"/>
                  </a:lnTo>
                  <a:lnTo>
                    <a:pt x="5797956" y="172072"/>
                  </a:lnTo>
                  <a:lnTo>
                    <a:pt x="5797956" y="0"/>
                  </a:lnTo>
                  <a:close/>
                </a:path>
              </a:pathLst>
            </a:custGeom>
            <a:solidFill>
              <a:srgbClr val="F2F2F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72" name="object 172" descr=""/>
            <p:cNvSpPr/>
            <p:nvPr/>
          </p:nvSpPr>
          <p:spPr>
            <a:xfrm>
              <a:off x="6747116" y="5692902"/>
              <a:ext cx="0" cy="172085"/>
            </a:xfrm>
            <a:custGeom>
              <a:avLst/>
              <a:gdLst/>
              <a:ahLst/>
              <a:cxnLst/>
              <a:rect l="l" t="t" r="r" b="b"/>
              <a:pathLst>
                <a:path w="0" h="172085">
                  <a:moveTo>
                    <a:pt x="0" y="172072"/>
                  </a:moveTo>
                  <a:lnTo>
                    <a:pt x="0" y="0"/>
                  </a:lnTo>
                </a:path>
              </a:pathLst>
            </a:custGeom>
            <a:ln w="5054">
              <a:solidFill>
                <a:srgbClr val="F2F2F2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73" name="object 173" descr=""/>
            <p:cNvSpPr/>
            <p:nvPr/>
          </p:nvSpPr>
          <p:spPr>
            <a:xfrm>
              <a:off x="6747116" y="5692902"/>
              <a:ext cx="0" cy="172085"/>
            </a:xfrm>
            <a:custGeom>
              <a:avLst/>
              <a:gdLst/>
              <a:ahLst/>
              <a:cxnLst/>
              <a:rect l="l" t="t" r="r" b="b"/>
              <a:pathLst>
                <a:path w="0" h="172085">
                  <a:moveTo>
                    <a:pt x="0" y="172072"/>
                  </a:moveTo>
                  <a:lnTo>
                    <a:pt x="0" y="0"/>
                  </a:lnTo>
                </a:path>
              </a:pathLst>
            </a:custGeom>
            <a:ln w="505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74" name="object 174" descr=""/>
            <p:cNvSpPr/>
            <p:nvPr/>
          </p:nvSpPr>
          <p:spPr>
            <a:xfrm>
              <a:off x="908672" y="5864974"/>
              <a:ext cx="38100" cy="172085"/>
            </a:xfrm>
            <a:custGeom>
              <a:avLst/>
              <a:gdLst/>
              <a:ahLst/>
              <a:cxnLst/>
              <a:rect l="l" t="t" r="r" b="b"/>
              <a:pathLst>
                <a:path w="38100" h="172085">
                  <a:moveTo>
                    <a:pt x="37960" y="0"/>
                  </a:moveTo>
                  <a:lnTo>
                    <a:pt x="0" y="0"/>
                  </a:lnTo>
                  <a:lnTo>
                    <a:pt x="0" y="172072"/>
                  </a:lnTo>
                  <a:lnTo>
                    <a:pt x="37960" y="172072"/>
                  </a:lnTo>
                  <a:lnTo>
                    <a:pt x="37960" y="0"/>
                  </a:lnTo>
                  <a:close/>
                </a:path>
              </a:pathLst>
            </a:custGeom>
            <a:solidFill>
              <a:srgbClr val="F2F2F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75" name="object 175" descr=""/>
            <p:cNvSpPr/>
            <p:nvPr/>
          </p:nvSpPr>
          <p:spPr>
            <a:xfrm>
              <a:off x="906145" y="5864974"/>
              <a:ext cx="0" cy="172085"/>
            </a:xfrm>
            <a:custGeom>
              <a:avLst/>
              <a:gdLst/>
              <a:ahLst/>
              <a:cxnLst/>
              <a:rect l="l" t="t" r="r" b="b"/>
              <a:pathLst>
                <a:path w="0" h="172085">
                  <a:moveTo>
                    <a:pt x="0" y="172072"/>
                  </a:moveTo>
                  <a:lnTo>
                    <a:pt x="0" y="0"/>
                  </a:lnTo>
                </a:path>
              </a:pathLst>
            </a:custGeom>
            <a:ln w="5054">
              <a:solidFill>
                <a:srgbClr val="F2F2F2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76" name="object 176" descr=""/>
            <p:cNvSpPr/>
            <p:nvPr/>
          </p:nvSpPr>
          <p:spPr>
            <a:xfrm>
              <a:off x="906145" y="5864974"/>
              <a:ext cx="0" cy="172085"/>
            </a:xfrm>
            <a:custGeom>
              <a:avLst/>
              <a:gdLst/>
              <a:ahLst/>
              <a:cxnLst/>
              <a:rect l="l" t="t" r="r" b="b"/>
              <a:pathLst>
                <a:path w="0" h="172085">
                  <a:moveTo>
                    <a:pt x="0" y="172072"/>
                  </a:moveTo>
                  <a:lnTo>
                    <a:pt x="0" y="0"/>
                  </a:lnTo>
                </a:path>
              </a:pathLst>
            </a:custGeom>
            <a:ln w="505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77" name="object 177" descr=""/>
            <p:cNvSpPr/>
            <p:nvPr/>
          </p:nvSpPr>
          <p:spPr>
            <a:xfrm>
              <a:off x="946632" y="5864974"/>
              <a:ext cx="5798185" cy="172085"/>
            </a:xfrm>
            <a:custGeom>
              <a:avLst/>
              <a:gdLst/>
              <a:ahLst/>
              <a:cxnLst/>
              <a:rect l="l" t="t" r="r" b="b"/>
              <a:pathLst>
                <a:path w="5798184" h="172085">
                  <a:moveTo>
                    <a:pt x="5797956" y="0"/>
                  </a:moveTo>
                  <a:lnTo>
                    <a:pt x="5759996" y="0"/>
                  </a:lnTo>
                  <a:lnTo>
                    <a:pt x="0" y="0"/>
                  </a:lnTo>
                  <a:lnTo>
                    <a:pt x="0" y="172072"/>
                  </a:lnTo>
                  <a:lnTo>
                    <a:pt x="5759996" y="172072"/>
                  </a:lnTo>
                  <a:lnTo>
                    <a:pt x="5797956" y="172072"/>
                  </a:lnTo>
                  <a:lnTo>
                    <a:pt x="5797956" y="0"/>
                  </a:lnTo>
                  <a:close/>
                </a:path>
              </a:pathLst>
            </a:custGeom>
            <a:solidFill>
              <a:srgbClr val="F2F2F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78" name="object 178" descr=""/>
            <p:cNvSpPr/>
            <p:nvPr/>
          </p:nvSpPr>
          <p:spPr>
            <a:xfrm>
              <a:off x="6747116" y="5864974"/>
              <a:ext cx="0" cy="172085"/>
            </a:xfrm>
            <a:custGeom>
              <a:avLst/>
              <a:gdLst/>
              <a:ahLst/>
              <a:cxnLst/>
              <a:rect l="l" t="t" r="r" b="b"/>
              <a:pathLst>
                <a:path w="0" h="172085">
                  <a:moveTo>
                    <a:pt x="0" y="172072"/>
                  </a:moveTo>
                  <a:lnTo>
                    <a:pt x="0" y="0"/>
                  </a:lnTo>
                </a:path>
              </a:pathLst>
            </a:custGeom>
            <a:ln w="5054">
              <a:solidFill>
                <a:srgbClr val="F2F2F2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79" name="object 179" descr=""/>
            <p:cNvSpPr/>
            <p:nvPr/>
          </p:nvSpPr>
          <p:spPr>
            <a:xfrm>
              <a:off x="6747116" y="5864974"/>
              <a:ext cx="0" cy="172085"/>
            </a:xfrm>
            <a:custGeom>
              <a:avLst/>
              <a:gdLst/>
              <a:ahLst/>
              <a:cxnLst/>
              <a:rect l="l" t="t" r="r" b="b"/>
              <a:pathLst>
                <a:path w="0" h="172085">
                  <a:moveTo>
                    <a:pt x="0" y="172072"/>
                  </a:moveTo>
                  <a:lnTo>
                    <a:pt x="0" y="0"/>
                  </a:lnTo>
                </a:path>
              </a:pathLst>
            </a:custGeom>
            <a:ln w="505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80" name="object 180" descr=""/>
          <p:cNvSpPr txBox="1"/>
          <p:nvPr/>
        </p:nvSpPr>
        <p:spPr>
          <a:xfrm>
            <a:off x="1192560" y="5834176"/>
            <a:ext cx="6148070" cy="191770"/>
          </a:xfrm>
          <a:prstGeom prst="rect">
            <a:avLst/>
          </a:prstGeom>
        </p:spPr>
        <p:txBody>
          <a:bodyPr wrap="square" lIns="0" tIns="1143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dirty="0" sz="1100" spc="150">
                <a:solidFill>
                  <a:srgbClr val="FF7F00"/>
                </a:solidFill>
                <a:latin typeface="Calibri"/>
                <a:cs typeface="Calibri"/>
              </a:rPr>
              <a:t>//</a:t>
            </a:r>
            <a:r>
              <a:rPr dirty="0" sz="1100" spc="-135">
                <a:solidFill>
                  <a:srgbClr val="FF7F00"/>
                </a:solidFill>
                <a:latin typeface="Calibri"/>
                <a:cs typeface="Calibri"/>
              </a:rPr>
              <a:t> </a:t>
            </a:r>
            <a:r>
              <a:rPr dirty="0" sz="1100" spc="95">
                <a:solidFill>
                  <a:srgbClr val="FF7F00"/>
                </a:solidFill>
                <a:latin typeface="Calibri"/>
                <a:cs typeface="Calibri"/>
              </a:rPr>
              <a:t>Take</a:t>
            </a:r>
            <a:r>
              <a:rPr dirty="0" sz="1100" spc="180">
                <a:solidFill>
                  <a:srgbClr val="FF7F00"/>
                </a:solidFill>
                <a:latin typeface="Calibri"/>
                <a:cs typeface="Calibri"/>
              </a:rPr>
              <a:t>  </a:t>
            </a:r>
            <a:r>
              <a:rPr dirty="0" sz="1100" spc="95">
                <a:solidFill>
                  <a:srgbClr val="FF7F00"/>
                </a:solidFill>
                <a:latin typeface="Calibri"/>
                <a:cs typeface="Calibri"/>
              </a:rPr>
              <a:t>old</a:t>
            </a:r>
            <a:r>
              <a:rPr dirty="0" sz="1100" spc="240">
                <a:solidFill>
                  <a:srgbClr val="FF7F00"/>
                </a:solidFill>
                <a:latin typeface="Calibri"/>
                <a:cs typeface="Calibri"/>
              </a:rPr>
              <a:t>  </a:t>
            </a:r>
            <a:r>
              <a:rPr dirty="0" sz="1100">
                <a:solidFill>
                  <a:srgbClr val="FF7F00"/>
                </a:solidFill>
                <a:latin typeface="Calibri"/>
                <a:cs typeface="Calibri"/>
              </a:rPr>
              <a:t>s</a:t>
            </a:r>
            <a:r>
              <a:rPr dirty="0" sz="1100" spc="-85">
                <a:solidFill>
                  <a:srgbClr val="FF7F00"/>
                </a:solidFill>
                <a:latin typeface="Calibri"/>
                <a:cs typeface="Calibri"/>
              </a:rPr>
              <a:t> </a:t>
            </a:r>
            <a:r>
              <a:rPr dirty="0" sz="1100">
                <a:solidFill>
                  <a:srgbClr val="FF7F00"/>
                </a:solidFill>
                <a:latin typeface="Calibri"/>
                <a:cs typeface="Calibri"/>
              </a:rPr>
              <a:t>u</a:t>
            </a:r>
            <a:r>
              <a:rPr dirty="0" sz="1100" spc="-90">
                <a:solidFill>
                  <a:srgbClr val="FF7F00"/>
                </a:solidFill>
                <a:latin typeface="Calibri"/>
                <a:cs typeface="Calibri"/>
              </a:rPr>
              <a:t> </a:t>
            </a:r>
            <a:r>
              <a:rPr dirty="0" sz="1100">
                <a:solidFill>
                  <a:srgbClr val="FF7F00"/>
                </a:solidFill>
                <a:latin typeface="Calibri"/>
                <a:cs typeface="Calibri"/>
              </a:rPr>
              <a:t>c</a:t>
            </a:r>
            <a:r>
              <a:rPr dirty="0" sz="1100" spc="-90">
                <a:solidFill>
                  <a:srgbClr val="FF7F00"/>
                </a:solidFill>
                <a:latin typeface="Calibri"/>
                <a:cs typeface="Calibri"/>
              </a:rPr>
              <a:t> </a:t>
            </a:r>
            <a:r>
              <a:rPr dirty="0" sz="1100">
                <a:solidFill>
                  <a:srgbClr val="FF7F00"/>
                </a:solidFill>
                <a:latin typeface="Calibri"/>
                <a:cs typeface="Calibri"/>
              </a:rPr>
              <a:t>c</a:t>
            </a:r>
            <a:r>
              <a:rPr dirty="0" sz="1100" spc="-85">
                <a:solidFill>
                  <a:srgbClr val="FF7F00"/>
                </a:solidFill>
                <a:latin typeface="Calibri"/>
                <a:cs typeface="Calibri"/>
              </a:rPr>
              <a:t> </a:t>
            </a:r>
            <a:r>
              <a:rPr dirty="0" sz="1100" spc="-75">
                <a:solidFill>
                  <a:srgbClr val="FF7F00"/>
                </a:solidFill>
                <a:latin typeface="Calibri"/>
                <a:cs typeface="Calibri"/>
              </a:rPr>
              <a:t>e</a:t>
            </a:r>
            <a:r>
              <a:rPr dirty="0" sz="1100" spc="-90">
                <a:solidFill>
                  <a:srgbClr val="FF7F00"/>
                </a:solidFill>
                <a:latin typeface="Calibri"/>
                <a:cs typeface="Calibri"/>
              </a:rPr>
              <a:t> </a:t>
            </a:r>
            <a:r>
              <a:rPr dirty="0" sz="1100">
                <a:solidFill>
                  <a:srgbClr val="FF7F00"/>
                </a:solidFill>
                <a:latin typeface="Calibri"/>
                <a:cs typeface="Calibri"/>
              </a:rPr>
              <a:t>s</a:t>
            </a:r>
            <a:r>
              <a:rPr dirty="0" sz="1100" spc="-90">
                <a:solidFill>
                  <a:srgbClr val="FF7F00"/>
                </a:solidFill>
                <a:latin typeface="Calibri"/>
                <a:cs typeface="Calibri"/>
              </a:rPr>
              <a:t> </a:t>
            </a:r>
            <a:r>
              <a:rPr dirty="0" sz="1100">
                <a:solidFill>
                  <a:srgbClr val="FF7F00"/>
                </a:solidFill>
                <a:latin typeface="Calibri"/>
                <a:cs typeface="Calibri"/>
              </a:rPr>
              <a:t>s</a:t>
            </a:r>
            <a:r>
              <a:rPr dirty="0" sz="1100" spc="-90">
                <a:solidFill>
                  <a:srgbClr val="FF7F00"/>
                </a:solidFill>
                <a:latin typeface="Calibri"/>
                <a:cs typeface="Calibri"/>
              </a:rPr>
              <a:t> </a:t>
            </a:r>
            <a:r>
              <a:rPr dirty="0" sz="1100" spc="-40">
                <a:solidFill>
                  <a:srgbClr val="FF7F00"/>
                </a:solidFill>
                <a:latin typeface="Calibri"/>
                <a:cs typeface="Calibri"/>
              </a:rPr>
              <a:t>o</a:t>
            </a:r>
            <a:r>
              <a:rPr dirty="0" sz="1100" spc="-85">
                <a:solidFill>
                  <a:srgbClr val="FF7F00"/>
                </a:solidFill>
                <a:latin typeface="Calibri"/>
                <a:cs typeface="Calibri"/>
              </a:rPr>
              <a:t> </a:t>
            </a:r>
            <a:r>
              <a:rPr dirty="0" sz="1100">
                <a:solidFill>
                  <a:srgbClr val="FF7F00"/>
                </a:solidFill>
                <a:latin typeface="Calibri"/>
                <a:cs typeface="Calibri"/>
              </a:rPr>
              <a:t>r</a:t>
            </a:r>
            <a:r>
              <a:rPr dirty="0" sz="1100" spc="250">
                <a:solidFill>
                  <a:srgbClr val="FF7F00"/>
                </a:solidFill>
                <a:latin typeface="Calibri"/>
                <a:cs typeface="Calibri"/>
              </a:rPr>
              <a:t>  </a:t>
            </a:r>
            <a:r>
              <a:rPr dirty="0" sz="1100">
                <a:solidFill>
                  <a:srgbClr val="FF7F00"/>
                </a:solidFill>
                <a:latin typeface="Calibri"/>
                <a:cs typeface="Calibri"/>
              </a:rPr>
              <a:t>p</a:t>
            </a:r>
            <a:r>
              <a:rPr dirty="0" sz="1100" spc="-95">
                <a:solidFill>
                  <a:srgbClr val="FF7F00"/>
                </a:solidFill>
                <a:latin typeface="Calibri"/>
                <a:cs typeface="Calibri"/>
              </a:rPr>
              <a:t> </a:t>
            </a:r>
            <a:r>
              <a:rPr dirty="0" sz="1100" spc="-40">
                <a:solidFill>
                  <a:srgbClr val="FF7F00"/>
                </a:solidFill>
                <a:latin typeface="Calibri"/>
                <a:cs typeface="Calibri"/>
              </a:rPr>
              <a:t>o</a:t>
            </a:r>
            <a:r>
              <a:rPr dirty="0" sz="1100" spc="-100">
                <a:solidFill>
                  <a:srgbClr val="FF7F00"/>
                </a:solidFill>
                <a:latin typeface="Calibri"/>
                <a:cs typeface="Calibri"/>
              </a:rPr>
              <a:t> </a:t>
            </a:r>
            <a:r>
              <a:rPr dirty="0" sz="1100" spc="110">
                <a:solidFill>
                  <a:srgbClr val="FF7F00"/>
                </a:solidFill>
                <a:latin typeface="Calibri"/>
                <a:cs typeface="Calibri"/>
              </a:rPr>
              <a:t>in</a:t>
            </a:r>
            <a:r>
              <a:rPr dirty="0" sz="1100" spc="-95">
                <a:solidFill>
                  <a:srgbClr val="FF7F00"/>
                </a:solidFill>
                <a:latin typeface="Calibri"/>
                <a:cs typeface="Calibri"/>
              </a:rPr>
              <a:t> </a:t>
            </a:r>
            <a:r>
              <a:rPr dirty="0" sz="1100" spc="65">
                <a:solidFill>
                  <a:srgbClr val="FF7F00"/>
                </a:solidFill>
                <a:latin typeface="Calibri"/>
                <a:cs typeface="Calibri"/>
              </a:rPr>
              <a:t>te</a:t>
            </a:r>
            <a:r>
              <a:rPr dirty="0" sz="1100" spc="-95">
                <a:solidFill>
                  <a:srgbClr val="FF7F00"/>
                </a:solidFill>
                <a:latin typeface="Calibri"/>
                <a:cs typeface="Calibri"/>
              </a:rPr>
              <a:t> </a:t>
            </a:r>
            <a:r>
              <a:rPr dirty="0" sz="1100">
                <a:solidFill>
                  <a:srgbClr val="FF7F00"/>
                </a:solidFill>
                <a:latin typeface="Calibri"/>
                <a:cs typeface="Calibri"/>
              </a:rPr>
              <a:t>r</a:t>
            </a:r>
            <a:r>
              <a:rPr dirty="0" sz="1100" spc="229">
                <a:solidFill>
                  <a:srgbClr val="FF7F00"/>
                </a:solidFill>
                <a:latin typeface="Calibri"/>
                <a:cs typeface="Calibri"/>
              </a:rPr>
              <a:t>  </a:t>
            </a:r>
            <a:r>
              <a:rPr dirty="0" sz="1100" spc="65">
                <a:solidFill>
                  <a:srgbClr val="FF7F00"/>
                </a:solidFill>
                <a:latin typeface="Calibri"/>
                <a:cs typeface="Calibri"/>
              </a:rPr>
              <a:t>as</a:t>
            </a:r>
            <a:r>
              <a:rPr dirty="0" sz="1100" spc="160">
                <a:solidFill>
                  <a:srgbClr val="FF7F00"/>
                </a:solidFill>
                <a:latin typeface="Calibri"/>
                <a:cs typeface="Calibri"/>
              </a:rPr>
              <a:t>  </a:t>
            </a:r>
            <a:r>
              <a:rPr dirty="0" sz="1100">
                <a:solidFill>
                  <a:srgbClr val="FF7F00"/>
                </a:solidFill>
                <a:latin typeface="Calibri"/>
                <a:cs typeface="Calibri"/>
              </a:rPr>
              <a:t>new</a:t>
            </a:r>
            <a:r>
              <a:rPr dirty="0" sz="1100" spc="185">
                <a:solidFill>
                  <a:srgbClr val="FF7F00"/>
                </a:solidFill>
                <a:latin typeface="Calibri"/>
                <a:cs typeface="Calibri"/>
              </a:rPr>
              <a:t>  </a:t>
            </a:r>
            <a:r>
              <a:rPr dirty="0" sz="1100">
                <a:solidFill>
                  <a:srgbClr val="FF7F00"/>
                </a:solidFill>
                <a:latin typeface="Calibri"/>
                <a:cs typeface="Calibri"/>
              </a:rPr>
              <a:t>s</a:t>
            </a:r>
            <a:r>
              <a:rPr dirty="0" sz="1100" spc="-90">
                <a:solidFill>
                  <a:srgbClr val="FF7F00"/>
                </a:solidFill>
                <a:latin typeface="Calibri"/>
                <a:cs typeface="Calibri"/>
              </a:rPr>
              <a:t> </a:t>
            </a:r>
            <a:r>
              <a:rPr dirty="0" sz="1100">
                <a:solidFill>
                  <a:srgbClr val="FF7F00"/>
                </a:solidFill>
                <a:latin typeface="Calibri"/>
                <a:cs typeface="Calibri"/>
              </a:rPr>
              <a:t>u</a:t>
            </a:r>
            <a:r>
              <a:rPr dirty="0" sz="1100" spc="-90">
                <a:solidFill>
                  <a:srgbClr val="FF7F00"/>
                </a:solidFill>
                <a:latin typeface="Calibri"/>
                <a:cs typeface="Calibri"/>
              </a:rPr>
              <a:t> </a:t>
            </a:r>
            <a:r>
              <a:rPr dirty="0" sz="1100">
                <a:solidFill>
                  <a:srgbClr val="FF7F00"/>
                </a:solidFill>
                <a:latin typeface="Calibri"/>
                <a:cs typeface="Calibri"/>
              </a:rPr>
              <a:t>c</a:t>
            </a:r>
            <a:r>
              <a:rPr dirty="0" sz="1100" spc="-90">
                <a:solidFill>
                  <a:srgbClr val="FF7F00"/>
                </a:solidFill>
                <a:latin typeface="Calibri"/>
                <a:cs typeface="Calibri"/>
              </a:rPr>
              <a:t> </a:t>
            </a:r>
            <a:r>
              <a:rPr dirty="0" sz="1100">
                <a:solidFill>
                  <a:srgbClr val="FF7F00"/>
                </a:solidFill>
                <a:latin typeface="Calibri"/>
                <a:cs typeface="Calibri"/>
              </a:rPr>
              <a:t>c</a:t>
            </a:r>
            <a:r>
              <a:rPr dirty="0" sz="1100" spc="-85">
                <a:solidFill>
                  <a:srgbClr val="FF7F00"/>
                </a:solidFill>
                <a:latin typeface="Calibri"/>
                <a:cs typeface="Calibri"/>
              </a:rPr>
              <a:t> </a:t>
            </a:r>
            <a:r>
              <a:rPr dirty="0" sz="1100" spc="-75">
                <a:solidFill>
                  <a:srgbClr val="FF7F00"/>
                </a:solidFill>
                <a:latin typeface="Calibri"/>
                <a:cs typeface="Calibri"/>
              </a:rPr>
              <a:t>e</a:t>
            </a:r>
            <a:r>
              <a:rPr dirty="0" sz="1100" spc="-90">
                <a:solidFill>
                  <a:srgbClr val="FF7F00"/>
                </a:solidFill>
                <a:latin typeface="Calibri"/>
                <a:cs typeface="Calibri"/>
              </a:rPr>
              <a:t> </a:t>
            </a:r>
            <a:r>
              <a:rPr dirty="0" sz="1100">
                <a:solidFill>
                  <a:srgbClr val="FF7F00"/>
                </a:solidFill>
                <a:latin typeface="Calibri"/>
                <a:cs typeface="Calibri"/>
              </a:rPr>
              <a:t>s</a:t>
            </a:r>
            <a:r>
              <a:rPr dirty="0" sz="1100" spc="-90">
                <a:solidFill>
                  <a:srgbClr val="FF7F00"/>
                </a:solidFill>
                <a:latin typeface="Calibri"/>
                <a:cs typeface="Calibri"/>
              </a:rPr>
              <a:t> </a:t>
            </a:r>
            <a:r>
              <a:rPr dirty="0" sz="1100">
                <a:solidFill>
                  <a:srgbClr val="FF7F00"/>
                </a:solidFill>
                <a:latin typeface="Calibri"/>
                <a:cs typeface="Calibri"/>
              </a:rPr>
              <a:t>s</a:t>
            </a:r>
            <a:r>
              <a:rPr dirty="0" sz="1100" spc="-90">
                <a:solidFill>
                  <a:srgbClr val="FF7F00"/>
                </a:solidFill>
                <a:latin typeface="Calibri"/>
                <a:cs typeface="Calibri"/>
              </a:rPr>
              <a:t> </a:t>
            </a:r>
            <a:r>
              <a:rPr dirty="0" sz="1100" spc="-40">
                <a:solidFill>
                  <a:srgbClr val="FF7F00"/>
                </a:solidFill>
                <a:latin typeface="Calibri"/>
                <a:cs typeface="Calibri"/>
              </a:rPr>
              <a:t>o</a:t>
            </a:r>
            <a:r>
              <a:rPr dirty="0" sz="1100" spc="-85">
                <a:solidFill>
                  <a:srgbClr val="FF7F00"/>
                </a:solidFill>
                <a:latin typeface="Calibri"/>
                <a:cs typeface="Calibri"/>
              </a:rPr>
              <a:t> </a:t>
            </a:r>
            <a:r>
              <a:rPr dirty="0" sz="1100">
                <a:solidFill>
                  <a:srgbClr val="FF7F00"/>
                </a:solidFill>
                <a:latin typeface="Calibri"/>
                <a:cs typeface="Calibri"/>
              </a:rPr>
              <a:t>r</a:t>
            </a:r>
            <a:r>
              <a:rPr dirty="0" sz="1100" spc="240">
                <a:solidFill>
                  <a:srgbClr val="FF7F00"/>
                </a:solidFill>
                <a:latin typeface="Calibri"/>
                <a:cs typeface="Calibri"/>
              </a:rPr>
              <a:t>  </a:t>
            </a:r>
            <a:r>
              <a:rPr dirty="0" sz="1100" spc="100">
                <a:solidFill>
                  <a:srgbClr val="FF7F00"/>
                </a:solidFill>
                <a:latin typeface="Calibri"/>
                <a:cs typeface="Calibri"/>
              </a:rPr>
              <a:t>in</a:t>
            </a:r>
            <a:r>
              <a:rPr dirty="0" sz="1100" spc="225">
                <a:solidFill>
                  <a:srgbClr val="FF7F00"/>
                </a:solidFill>
                <a:latin typeface="Calibri"/>
                <a:cs typeface="Calibri"/>
              </a:rPr>
              <a:t>  </a:t>
            </a:r>
            <a:r>
              <a:rPr dirty="0" sz="1100" spc="80">
                <a:solidFill>
                  <a:srgbClr val="FF7F00"/>
                </a:solidFill>
                <a:latin typeface="Calibri"/>
                <a:cs typeface="Calibri"/>
              </a:rPr>
              <a:t>the</a:t>
            </a:r>
            <a:r>
              <a:rPr dirty="0" sz="1100" spc="160">
                <a:solidFill>
                  <a:srgbClr val="FF7F00"/>
                </a:solidFill>
                <a:latin typeface="Calibri"/>
                <a:cs typeface="Calibri"/>
              </a:rPr>
              <a:t>  </a:t>
            </a:r>
            <a:r>
              <a:rPr dirty="0" sz="1100">
                <a:solidFill>
                  <a:srgbClr val="FF7F00"/>
                </a:solidFill>
                <a:latin typeface="Calibri"/>
                <a:cs typeface="Calibri"/>
              </a:rPr>
              <a:t>new</a:t>
            </a:r>
            <a:r>
              <a:rPr dirty="0" sz="1100" spc="160">
                <a:solidFill>
                  <a:srgbClr val="FF7F00"/>
                </a:solidFill>
                <a:latin typeface="Calibri"/>
                <a:cs typeface="Calibri"/>
              </a:rPr>
              <a:t>  </a:t>
            </a:r>
            <a:r>
              <a:rPr dirty="0" sz="1100" spc="85">
                <a:solidFill>
                  <a:srgbClr val="FF7F00"/>
                </a:solidFill>
                <a:latin typeface="Calibri"/>
                <a:cs typeface="Calibri"/>
              </a:rPr>
              <a:t>element</a:t>
            </a:r>
            <a:r>
              <a:rPr dirty="0" sz="1100" spc="229">
                <a:solidFill>
                  <a:srgbClr val="FF7F00"/>
                </a:solidFill>
                <a:latin typeface="Calibri"/>
                <a:cs typeface="Calibri"/>
              </a:rPr>
              <a:t>  </a:t>
            </a:r>
            <a:r>
              <a:rPr dirty="0" sz="1100">
                <a:solidFill>
                  <a:srgbClr val="FF7F00"/>
                </a:solidFill>
                <a:latin typeface="Calibri"/>
                <a:cs typeface="Calibri"/>
              </a:rPr>
              <a:t>s</a:t>
            </a:r>
            <a:r>
              <a:rPr dirty="0" sz="1100" spc="-85">
                <a:solidFill>
                  <a:srgbClr val="FF7F00"/>
                </a:solidFill>
                <a:latin typeface="Calibri"/>
                <a:cs typeface="Calibri"/>
              </a:rPr>
              <a:t> </a:t>
            </a:r>
            <a:r>
              <a:rPr dirty="0" sz="1100" spc="55">
                <a:solidFill>
                  <a:srgbClr val="FF7F00"/>
                </a:solidFill>
                <a:latin typeface="Calibri"/>
                <a:cs typeface="Calibri"/>
              </a:rPr>
              <a:t>t</a:t>
            </a:r>
            <a:r>
              <a:rPr dirty="0" sz="1100" spc="-90">
                <a:solidFill>
                  <a:srgbClr val="FF7F00"/>
                </a:solidFill>
                <a:latin typeface="Calibri"/>
                <a:cs typeface="Calibri"/>
              </a:rPr>
              <a:t> </a:t>
            </a:r>
            <a:r>
              <a:rPr dirty="0" sz="1100">
                <a:solidFill>
                  <a:srgbClr val="FF7F00"/>
                </a:solidFill>
                <a:latin typeface="Calibri"/>
                <a:cs typeface="Calibri"/>
              </a:rPr>
              <a:t>r</a:t>
            </a:r>
            <a:r>
              <a:rPr dirty="0" sz="1100" spc="-90">
                <a:solidFill>
                  <a:srgbClr val="FF7F00"/>
                </a:solidFill>
                <a:latin typeface="Calibri"/>
                <a:cs typeface="Calibri"/>
              </a:rPr>
              <a:t> </a:t>
            </a:r>
            <a:r>
              <a:rPr dirty="0" sz="1100">
                <a:solidFill>
                  <a:srgbClr val="FF7F00"/>
                </a:solidFill>
                <a:latin typeface="Calibri"/>
                <a:cs typeface="Calibri"/>
              </a:rPr>
              <a:t>u</a:t>
            </a:r>
            <a:r>
              <a:rPr dirty="0" sz="1100" spc="-80">
                <a:solidFill>
                  <a:srgbClr val="FF7F00"/>
                </a:solidFill>
                <a:latin typeface="Calibri"/>
                <a:cs typeface="Calibri"/>
              </a:rPr>
              <a:t> </a:t>
            </a:r>
            <a:r>
              <a:rPr dirty="0" sz="1100">
                <a:solidFill>
                  <a:srgbClr val="FF7F00"/>
                </a:solidFill>
                <a:latin typeface="Calibri"/>
                <a:cs typeface="Calibri"/>
              </a:rPr>
              <a:t>c</a:t>
            </a:r>
            <a:r>
              <a:rPr dirty="0" sz="1100" spc="-90">
                <a:solidFill>
                  <a:srgbClr val="FF7F00"/>
                </a:solidFill>
                <a:latin typeface="Calibri"/>
                <a:cs typeface="Calibri"/>
              </a:rPr>
              <a:t> </a:t>
            </a:r>
            <a:r>
              <a:rPr dirty="0" sz="1100" spc="120">
                <a:solidFill>
                  <a:srgbClr val="FF7F00"/>
                </a:solidFill>
                <a:latin typeface="Calibri"/>
                <a:cs typeface="Calibri"/>
              </a:rPr>
              <a:t>tu</a:t>
            </a:r>
            <a:r>
              <a:rPr dirty="0" sz="1100" spc="-90">
                <a:solidFill>
                  <a:srgbClr val="FF7F00"/>
                </a:solidFill>
                <a:latin typeface="Calibri"/>
                <a:cs typeface="Calibri"/>
              </a:rPr>
              <a:t> </a:t>
            </a:r>
            <a:r>
              <a:rPr dirty="0" sz="1100">
                <a:solidFill>
                  <a:srgbClr val="FF7F00"/>
                </a:solidFill>
                <a:latin typeface="Calibri"/>
                <a:cs typeface="Calibri"/>
              </a:rPr>
              <a:t>r</a:t>
            </a:r>
            <a:r>
              <a:rPr dirty="0" sz="1100" spc="-80">
                <a:solidFill>
                  <a:srgbClr val="FF7F00"/>
                </a:solidFill>
                <a:latin typeface="Calibri"/>
                <a:cs typeface="Calibri"/>
              </a:rPr>
              <a:t> </a:t>
            </a:r>
            <a:r>
              <a:rPr dirty="0" sz="1100" spc="-50">
                <a:solidFill>
                  <a:srgbClr val="FF7F00"/>
                </a:solidFill>
                <a:latin typeface="Calibri"/>
                <a:cs typeface="Calibri"/>
              </a:rPr>
              <a:t>e</a:t>
            </a:r>
            <a:endParaRPr sz="1100">
              <a:latin typeface="Calibri"/>
              <a:cs typeface="Calibri"/>
            </a:endParaRPr>
          </a:p>
        </p:txBody>
      </p:sp>
      <p:grpSp>
        <p:nvGrpSpPr>
          <p:cNvPr id="181" name="object 181" descr=""/>
          <p:cNvGrpSpPr/>
          <p:nvPr/>
        </p:nvGrpSpPr>
        <p:grpSpPr>
          <a:xfrm>
            <a:off x="903605" y="6034506"/>
            <a:ext cx="5846445" cy="521334"/>
            <a:chOff x="903605" y="6034506"/>
            <a:chExt cx="5846445" cy="521334"/>
          </a:xfrm>
        </p:grpSpPr>
        <p:sp>
          <p:nvSpPr>
            <p:cNvPr id="182" name="object 182" descr=""/>
            <p:cNvSpPr/>
            <p:nvPr/>
          </p:nvSpPr>
          <p:spPr>
            <a:xfrm>
              <a:off x="908672" y="6037046"/>
              <a:ext cx="38100" cy="172085"/>
            </a:xfrm>
            <a:custGeom>
              <a:avLst/>
              <a:gdLst/>
              <a:ahLst/>
              <a:cxnLst/>
              <a:rect l="l" t="t" r="r" b="b"/>
              <a:pathLst>
                <a:path w="38100" h="172085">
                  <a:moveTo>
                    <a:pt x="37960" y="0"/>
                  </a:moveTo>
                  <a:lnTo>
                    <a:pt x="0" y="0"/>
                  </a:lnTo>
                  <a:lnTo>
                    <a:pt x="0" y="172072"/>
                  </a:lnTo>
                  <a:lnTo>
                    <a:pt x="37960" y="172072"/>
                  </a:lnTo>
                  <a:lnTo>
                    <a:pt x="37960" y="0"/>
                  </a:lnTo>
                  <a:close/>
                </a:path>
              </a:pathLst>
            </a:custGeom>
            <a:solidFill>
              <a:srgbClr val="F2F2F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83" name="object 183" descr=""/>
            <p:cNvSpPr/>
            <p:nvPr/>
          </p:nvSpPr>
          <p:spPr>
            <a:xfrm>
              <a:off x="906145" y="6037046"/>
              <a:ext cx="0" cy="172085"/>
            </a:xfrm>
            <a:custGeom>
              <a:avLst/>
              <a:gdLst/>
              <a:ahLst/>
              <a:cxnLst/>
              <a:rect l="l" t="t" r="r" b="b"/>
              <a:pathLst>
                <a:path w="0" h="172085">
                  <a:moveTo>
                    <a:pt x="0" y="172072"/>
                  </a:moveTo>
                  <a:lnTo>
                    <a:pt x="0" y="0"/>
                  </a:lnTo>
                </a:path>
              </a:pathLst>
            </a:custGeom>
            <a:ln w="5054">
              <a:solidFill>
                <a:srgbClr val="F2F2F2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84" name="object 184" descr=""/>
            <p:cNvSpPr/>
            <p:nvPr/>
          </p:nvSpPr>
          <p:spPr>
            <a:xfrm>
              <a:off x="906145" y="6037046"/>
              <a:ext cx="0" cy="172085"/>
            </a:xfrm>
            <a:custGeom>
              <a:avLst/>
              <a:gdLst/>
              <a:ahLst/>
              <a:cxnLst/>
              <a:rect l="l" t="t" r="r" b="b"/>
              <a:pathLst>
                <a:path w="0" h="172085">
                  <a:moveTo>
                    <a:pt x="0" y="172072"/>
                  </a:moveTo>
                  <a:lnTo>
                    <a:pt x="0" y="0"/>
                  </a:lnTo>
                </a:path>
              </a:pathLst>
            </a:custGeom>
            <a:ln w="505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85" name="object 185" descr=""/>
            <p:cNvSpPr/>
            <p:nvPr/>
          </p:nvSpPr>
          <p:spPr>
            <a:xfrm>
              <a:off x="946632" y="6037046"/>
              <a:ext cx="5798185" cy="172085"/>
            </a:xfrm>
            <a:custGeom>
              <a:avLst/>
              <a:gdLst/>
              <a:ahLst/>
              <a:cxnLst/>
              <a:rect l="l" t="t" r="r" b="b"/>
              <a:pathLst>
                <a:path w="5798184" h="172085">
                  <a:moveTo>
                    <a:pt x="5797956" y="0"/>
                  </a:moveTo>
                  <a:lnTo>
                    <a:pt x="5759996" y="0"/>
                  </a:lnTo>
                  <a:lnTo>
                    <a:pt x="0" y="0"/>
                  </a:lnTo>
                  <a:lnTo>
                    <a:pt x="0" y="172072"/>
                  </a:lnTo>
                  <a:lnTo>
                    <a:pt x="5759996" y="172072"/>
                  </a:lnTo>
                  <a:lnTo>
                    <a:pt x="5797956" y="172072"/>
                  </a:lnTo>
                  <a:lnTo>
                    <a:pt x="5797956" y="0"/>
                  </a:lnTo>
                  <a:close/>
                </a:path>
              </a:pathLst>
            </a:custGeom>
            <a:solidFill>
              <a:srgbClr val="F2F2F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86" name="object 186" descr=""/>
            <p:cNvSpPr/>
            <p:nvPr/>
          </p:nvSpPr>
          <p:spPr>
            <a:xfrm>
              <a:off x="6747116" y="6037046"/>
              <a:ext cx="0" cy="172085"/>
            </a:xfrm>
            <a:custGeom>
              <a:avLst/>
              <a:gdLst/>
              <a:ahLst/>
              <a:cxnLst/>
              <a:rect l="l" t="t" r="r" b="b"/>
              <a:pathLst>
                <a:path w="0" h="172085">
                  <a:moveTo>
                    <a:pt x="0" y="172072"/>
                  </a:moveTo>
                  <a:lnTo>
                    <a:pt x="0" y="0"/>
                  </a:lnTo>
                </a:path>
              </a:pathLst>
            </a:custGeom>
            <a:ln w="5054">
              <a:solidFill>
                <a:srgbClr val="F2F2F2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87" name="object 187" descr=""/>
            <p:cNvSpPr/>
            <p:nvPr/>
          </p:nvSpPr>
          <p:spPr>
            <a:xfrm>
              <a:off x="6747116" y="6037046"/>
              <a:ext cx="0" cy="172085"/>
            </a:xfrm>
            <a:custGeom>
              <a:avLst/>
              <a:gdLst/>
              <a:ahLst/>
              <a:cxnLst/>
              <a:rect l="l" t="t" r="r" b="b"/>
              <a:pathLst>
                <a:path w="0" h="172085">
                  <a:moveTo>
                    <a:pt x="0" y="172072"/>
                  </a:moveTo>
                  <a:lnTo>
                    <a:pt x="0" y="0"/>
                  </a:lnTo>
                </a:path>
              </a:pathLst>
            </a:custGeom>
            <a:ln w="505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88" name="object 188" descr=""/>
            <p:cNvSpPr/>
            <p:nvPr/>
          </p:nvSpPr>
          <p:spPr>
            <a:xfrm>
              <a:off x="908672" y="6209131"/>
              <a:ext cx="38100" cy="172085"/>
            </a:xfrm>
            <a:custGeom>
              <a:avLst/>
              <a:gdLst/>
              <a:ahLst/>
              <a:cxnLst/>
              <a:rect l="l" t="t" r="r" b="b"/>
              <a:pathLst>
                <a:path w="38100" h="172085">
                  <a:moveTo>
                    <a:pt x="37960" y="0"/>
                  </a:moveTo>
                  <a:lnTo>
                    <a:pt x="0" y="0"/>
                  </a:lnTo>
                  <a:lnTo>
                    <a:pt x="0" y="172072"/>
                  </a:lnTo>
                  <a:lnTo>
                    <a:pt x="37960" y="172072"/>
                  </a:lnTo>
                  <a:lnTo>
                    <a:pt x="37960" y="0"/>
                  </a:lnTo>
                  <a:close/>
                </a:path>
              </a:pathLst>
            </a:custGeom>
            <a:solidFill>
              <a:srgbClr val="F2F2F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89" name="object 189" descr=""/>
            <p:cNvSpPr/>
            <p:nvPr/>
          </p:nvSpPr>
          <p:spPr>
            <a:xfrm>
              <a:off x="906145" y="6209131"/>
              <a:ext cx="0" cy="172085"/>
            </a:xfrm>
            <a:custGeom>
              <a:avLst/>
              <a:gdLst/>
              <a:ahLst/>
              <a:cxnLst/>
              <a:rect l="l" t="t" r="r" b="b"/>
              <a:pathLst>
                <a:path w="0" h="172085">
                  <a:moveTo>
                    <a:pt x="0" y="172072"/>
                  </a:moveTo>
                  <a:lnTo>
                    <a:pt x="0" y="0"/>
                  </a:lnTo>
                </a:path>
              </a:pathLst>
            </a:custGeom>
            <a:ln w="5054">
              <a:solidFill>
                <a:srgbClr val="F2F2F2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90" name="object 190" descr=""/>
            <p:cNvSpPr/>
            <p:nvPr/>
          </p:nvSpPr>
          <p:spPr>
            <a:xfrm>
              <a:off x="906145" y="6209131"/>
              <a:ext cx="0" cy="172085"/>
            </a:xfrm>
            <a:custGeom>
              <a:avLst/>
              <a:gdLst/>
              <a:ahLst/>
              <a:cxnLst/>
              <a:rect l="l" t="t" r="r" b="b"/>
              <a:pathLst>
                <a:path w="0" h="172085">
                  <a:moveTo>
                    <a:pt x="0" y="172072"/>
                  </a:moveTo>
                  <a:lnTo>
                    <a:pt x="0" y="0"/>
                  </a:lnTo>
                </a:path>
              </a:pathLst>
            </a:custGeom>
            <a:ln w="505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91" name="object 191" descr=""/>
            <p:cNvSpPr/>
            <p:nvPr/>
          </p:nvSpPr>
          <p:spPr>
            <a:xfrm>
              <a:off x="946632" y="6209131"/>
              <a:ext cx="5798185" cy="172085"/>
            </a:xfrm>
            <a:custGeom>
              <a:avLst/>
              <a:gdLst/>
              <a:ahLst/>
              <a:cxnLst/>
              <a:rect l="l" t="t" r="r" b="b"/>
              <a:pathLst>
                <a:path w="5798184" h="172085">
                  <a:moveTo>
                    <a:pt x="5797956" y="0"/>
                  </a:moveTo>
                  <a:lnTo>
                    <a:pt x="5759996" y="0"/>
                  </a:lnTo>
                  <a:lnTo>
                    <a:pt x="0" y="0"/>
                  </a:lnTo>
                  <a:lnTo>
                    <a:pt x="0" y="172072"/>
                  </a:lnTo>
                  <a:lnTo>
                    <a:pt x="5759996" y="172072"/>
                  </a:lnTo>
                  <a:lnTo>
                    <a:pt x="5797956" y="172072"/>
                  </a:lnTo>
                  <a:lnTo>
                    <a:pt x="5797956" y="0"/>
                  </a:lnTo>
                  <a:close/>
                </a:path>
              </a:pathLst>
            </a:custGeom>
            <a:solidFill>
              <a:srgbClr val="F2F2F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92" name="object 192" descr=""/>
            <p:cNvSpPr/>
            <p:nvPr/>
          </p:nvSpPr>
          <p:spPr>
            <a:xfrm>
              <a:off x="6747116" y="6209131"/>
              <a:ext cx="0" cy="172085"/>
            </a:xfrm>
            <a:custGeom>
              <a:avLst/>
              <a:gdLst/>
              <a:ahLst/>
              <a:cxnLst/>
              <a:rect l="l" t="t" r="r" b="b"/>
              <a:pathLst>
                <a:path w="0" h="172085">
                  <a:moveTo>
                    <a:pt x="0" y="172072"/>
                  </a:moveTo>
                  <a:lnTo>
                    <a:pt x="0" y="0"/>
                  </a:lnTo>
                </a:path>
              </a:pathLst>
            </a:custGeom>
            <a:ln w="5054">
              <a:solidFill>
                <a:srgbClr val="F2F2F2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93" name="object 193" descr=""/>
            <p:cNvSpPr/>
            <p:nvPr/>
          </p:nvSpPr>
          <p:spPr>
            <a:xfrm>
              <a:off x="6747116" y="6209131"/>
              <a:ext cx="0" cy="172085"/>
            </a:xfrm>
            <a:custGeom>
              <a:avLst/>
              <a:gdLst/>
              <a:ahLst/>
              <a:cxnLst/>
              <a:rect l="l" t="t" r="r" b="b"/>
              <a:pathLst>
                <a:path w="0" h="172085">
                  <a:moveTo>
                    <a:pt x="0" y="172072"/>
                  </a:moveTo>
                  <a:lnTo>
                    <a:pt x="0" y="0"/>
                  </a:lnTo>
                </a:path>
              </a:pathLst>
            </a:custGeom>
            <a:ln w="505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94" name="object 194" descr=""/>
            <p:cNvSpPr/>
            <p:nvPr/>
          </p:nvSpPr>
          <p:spPr>
            <a:xfrm>
              <a:off x="908672" y="6381204"/>
              <a:ext cx="38100" cy="172085"/>
            </a:xfrm>
            <a:custGeom>
              <a:avLst/>
              <a:gdLst/>
              <a:ahLst/>
              <a:cxnLst/>
              <a:rect l="l" t="t" r="r" b="b"/>
              <a:pathLst>
                <a:path w="38100" h="172084">
                  <a:moveTo>
                    <a:pt x="37960" y="0"/>
                  </a:moveTo>
                  <a:lnTo>
                    <a:pt x="0" y="0"/>
                  </a:lnTo>
                  <a:lnTo>
                    <a:pt x="0" y="172072"/>
                  </a:lnTo>
                  <a:lnTo>
                    <a:pt x="37960" y="172072"/>
                  </a:lnTo>
                  <a:lnTo>
                    <a:pt x="37960" y="0"/>
                  </a:lnTo>
                  <a:close/>
                </a:path>
              </a:pathLst>
            </a:custGeom>
            <a:solidFill>
              <a:srgbClr val="F2F2F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95" name="object 195" descr=""/>
            <p:cNvSpPr/>
            <p:nvPr/>
          </p:nvSpPr>
          <p:spPr>
            <a:xfrm>
              <a:off x="906145" y="6381204"/>
              <a:ext cx="0" cy="172085"/>
            </a:xfrm>
            <a:custGeom>
              <a:avLst/>
              <a:gdLst/>
              <a:ahLst/>
              <a:cxnLst/>
              <a:rect l="l" t="t" r="r" b="b"/>
              <a:pathLst>
                <a:path w="0" h="172084">
                  <a:moveTo>
                    <a:pt x="0" y="172072"/>
                  </a:moveTo>
                  <a:lnTo>
                    <a:pt x="0" y="0"/>
                  </a:lnTo>
                </a:path>
              </a:pathLst>
            </a:custGeom>
            <a:ln w="5054">
              <a:solidFill>
                <a:srgbClr val="F2F2F2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96" name="object 196" descr=""/>
            <p:cNvSpPr/>
            <p:nvPr/>
          </p:nvSpPr>
          <p:spPr>
            <a:xfrm>
              <a:off x="906145" y="6381204"/>
              <a:ext cx="0" cy="172085"/>
            </a:xfrm>
            <a:custGeom>
              <a:avLst/>
              <a:gdLst/>
              <a:ahLst/>
              <a:cxnLst/>
              <a:rect l="l" t="t" r="r" b="b"/>
              <a:pathLst>
                <a:path w="0" h="172084">
                  <a:moveTo>
                    <a:pt x="0" y="172072"/>
                  </a:moveTo>
                  <a:lnTo>
                    <a:pt x="0" y="0"/>
                  </a:lnTo>
                </a:path>
              </a:pathLst>
            </a:custGeom>
            <a:ln w="505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97" name="object 197" descr=""/>
            <p:cNvSpPr/>
            <p:nvPr/>
          </p:nvSpPr>
          <p:spPr>
            <a:xfrm>
              <a:off x="946632" y="6381203"/>
              <a:ext cx="5798185" cy="172085"/>
            </a:xfrm>
            <a:custGeom>
              <a:avLst/>
              <a:gdLst/>
              <a:ahLst/>
              <a:cxnLst/>
              <a:rect l="l" t="t" r="r" b="b"/>
              <a:pathLst>
                <a:path w="5798184" h="172084">
                  <a:moveTo>
                    <a:pt x="5797956" y="0"/>
                  </a:moveTo>
                  <a:lnTo>
                    <a:pt x="5759996" y="0"/>
                  </a:lnTo>
                  <a:lnTo>
                    <a:pt x="0" y="0"/>
                  </a:lnTo>
                  <a:lnTo>
                    <a:pt x="0" y="172072"/>
                  </a:lnTo>
                  <a:lnTo>
                    <a:pt x="5759996" y="172072"/>
                  </a:lnTo>
                  <a:lnTo>
                    <a:pt x="5797956" y="172072"/>
                  </a:lnTo>
                  <a:lnTo>
                    <a:pt x="5797956" y="0"/>
                  </a:lnTo>
                  <a:close/>
                </a:path>
              </a:pathLst>
            </a:custGeom>
            <a:solidFill>
              <a:srgbClr val="F2F2F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98" name="object 198" descr=""/>
            <p:cNvSpPr/>
            <p:nvPr/>
          </p:nvSpPr>
          <p:spPr>
            <a:xfrm>
              <a:off x="6747116" y="6381204"/>
              <a:ext cx="0" cy="172085"/>
            </a:xfrm>
            <a:custGeom>
              <a:avLst/>
              <a:gdLst/>
              <a:ahLst/>
              <a:cxnLst/>
              <a:rect l="l" t="t" r="r" b="b"/>
              <a:pathLst>
                <a:path w="0" h="172084">
                  <a:moveTo>
                    <a:pt x="0" y="172072"/>
                  </a:moveTo>
                  <a:lnTo>
                    <a:pt x="0" y="0"/>
                  </a:lnTo>
                </a:path>
              </a:pathLst>
            </a:custGeom>
            <a:ln w="5054">
              <a:solidFill>
                <a:srgbClr val="F2F2F2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99" name="object 199" descr=""/>
            <p:cNvSpPr/>
            <p:nvPr/>
          </p:nvSpPr>
          <p:spPr>
            <a:xfrm>
              <a:off x="6747116" y="6381204"/>
              <a:ext cx="0" cy="172085"/>
            </a:xfrm>
            <a:custGeom>
              <a:avLst/>
              <a:gdLst/>
              <a:ahLst/>
              <a:cxnLst/>
              <a:rect l="l" t="t" r="r" b="b"/>
              <a:pathLst>
                <a:path w="0" h="172084">
                  <a:moveTo>
                    <a:pt x="0" y="172072"/>
                  </a:moveTo>
                  <a:lnTo>
                    <a:pt x="0" y="0"/>
                  </a:lnTo>
                </a:path>
              </a:pathLst>
            </a:custGeom>
            <a:ln w="505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200" name="object 200" descr=""/>
          <p:cNvSpPr txBox="1"/>
          <p:nvPr/>
        </p:nvSpPr>
        <p:spPr>
          <a:xfrm>
            <a:off x="1187295" y="6006260"/>
            <a:ext cx="3997960" cy="535940"/>
          </a:xfrm>
          <a:prstGeom prst="rect">
            <a:avLst/>
          </a:prstGeom>
        </p:spPr>
        <p:txBody>
          <a:bodyPr wrap="square" lIns="0" tIns="1143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dirty="0" sz="1100" spc="105">
                <a:solidFill>
                  <a:srgbClr val="007F00"/>
                </a:solidFill>
                <a:latin typeface="Calibri"/>
                <a:cs typeface="Calibri"/>
              </a:rPr>
              <a:t>nx</a:t>
            </a:r>
            <a:r>
              <a:rPr dirty="0" sz="1100" spc="105">
                <a:latin typeface="Cambria"/>
                <a:cs typeface="Cambria"/>
              </a:rPr>
              <a:t>−</a:t>
            </a:r>
            <a:r>
              <a:rPr dirty="0" sz="1100" spc="105" i="1">
                <a:latin typeface="Calibri"/>
                <a:cs typeface="Calibri"/>
              </a:rPr>
              <a:t>&gt;</a:t>
            </a:r>
            <a:r>
              <a:rPr dirty="0" sz="1100" spc="105">
                <a:solidFill>
                  <a:srgbClr val="007F00"/>
                </a:solidFill>
                <a:latin typeface="Calibri"/>
                <a:cs typeface="Calibri"/>
              </a:rPr>
              <a:t>p</a:t>
            </a:r>
            <a:r>
              <a:rPr dirty="0" sz="1100" spc="-95">
                <a:solidFill>
                  <a:srgbClr val="007F00"/>
                </a:solidFill>
                <a:latin typeface="Calibri"/>
                <a:cs typeface="Calibri"/>
              </a:rPr>
              <a:t> </a:t>
            </a:r>
            <a:r>
              <a:rPr dirty="0" sz="1100" spc="-40">
                <a:solidFill>
                  <a:srgbClr val="007F00"/>
                </a:solidFill>
                <a:latin typeface="Calibri"/>
                <a:cs typeface="Calibri"/>
              </a:rPr>
              <a:t>o</a:t>
            </a:r>
            <a:r>
              <a:rPr dirty="0" sz="1100" spc="-100">
                <a:solidFill>
                  <a:srgbClr val="007F00"/>
                </a:solidFill>
                <a:latin typeface="Calibri"/>
                <a:cs typeface="Calibri"/>
              </a:rPr>
              <a:t> </a:t>
            </a:r>
            <a:r>
              <a:rPr dirty="0" sz="1100" spc="110">
                <a:solidFill>
                  <a:srgbClr val="007F00"/>
                </a:solidFill>
                <a:latin typeface="Calibri"/>
                <a:cs typeface="Calibri"/>
              </a:rPr>
              <a:t>in</a:t>
            </a:r>
            <a:r>
              <a:rPr dirty="0" sz="1100" spc="-90">
                <a:solidFill>
                  <a:srgbClr val="007F00"/>
                </a:solidFill>
                <a:latin typeface="Calibri"/>
                <a:cs typeface="Calibri"/>
              </a:rPr>
              <a:t> </a:t>
            </a:r>
            <a:r>
              <a:rPr dirty="0" sz="1100" spc="65">
                <a:solidFill>
                  <a:srgbClr val="007F00"/>
                </a:solidFill>
                <a:latin typeface="Calibri"/>
                <a:cs typeface="Calibri"/>
              </a:rPr>
              <a:t>te</a:t>
            </a:r>
            <a:r>
              <a:rPr dirty="0" sz="1100" spc="-100">
                <a:solidFill>
                  <a:srgbClr val="007F00"/>
                </a:solidFill>
                <a:latin typeface="Calibri"/>
                <a:cs typeface="Calibri"/>
              </a:rPr>
              <a:t> </a:t>
            </a:r>
            <a:r>
              <a:rPr dirty="0" sz="1100">
                <a:solidFill>
                  <a:srgbClr val="007F00"/>
                </a:solidFill>
                <a:latin typeface="Calibri"/>
                <a:cs typeface="Calibri"/>
              </a:rPr>
              <a:t>r</a:t>
            </a:r>
            <a:r>
              <a:rPr dirty="0" sz="1100" spc="125">
                <a:solidFill>
                  <a:srgbClr val="007F00"/>
                </a:solidFill>
                <a:latin typeface="Calibri"/>
                <a:cs typeface="Calibri"/>
              </a:rPr>
              <a:t>  </a:t>
            </a:r>
            <a:r>
              <a:rPr dirty="0" sz="1100" spc="295">
                <a:latin typeface="Calibri"/>
                <a:cs typeface="Calibri"/>
              </a:rPr>
              <a:t>=</a:t>
            </a:r>
            <a:r>
              <a:rPr dirty="0" sz="1100" spc="440">
                <a:latin typeface="Calibri"/>
                <a:cs typeface="Calibri"/>
              </a:rPr>
              <a:t> </a:t>
            </a:r>
            <a:r>
              <a:rPr dirty="0" sz="1100" spc="135">
                <a:solidFill>
                  <a:srgbClr val="007F00"/>
                </a:solidFill>
                <a:latin typeface="Calibri"/>
                <a:cs typeface="Calibri"/>
              </a:rPr>
              <a:t>ptr</a:t>
            </a:r>
            <a:r>
              <a:rPr dirty="0" sz="1100" spc="135">
                <a:latin typeface="Cambria"/>
                <a:cs typeface="Cambria"/>
              </a:rPr>
              <a:t>−</a:t>
            </a:r>
            <a:r>
              <a:rPr dirty="0" sz="1100" spc="135" i="1">
                <a:latin typeface="Calibri"/>
                <a:cs typeface="Calibri"/>
              </a:rPr>
              <a:t>&gt;</a:t>
            </a:r>
            <a:r>
              <a:rPr dirty="0" sz="1100" spc="135">
                <a:solidFill>
                  <a:srgbClr val="007F00"/>
                </a:solidFill>
                <a:latin typeface="Calibri"/>
                <a:cs typeface="Calibri"/>
              </a:rPr>
              <a:t>p</a:t>
            </a:r>
            <a:r>
              <a:rPr dirty="0" sz="1100" spc="-90">
                <a:solidFill>
                  <a:srgbClr val="007F00"/>
                </a:solidFill>
                <a:latin typeface="Calibri"/>
                <a:cs typeface="Calibri"/>
              </a:rPr>
              <a:t> </a:t>
            </a:r>
            <a:r>
              <a:rPr dirty="0" sz="1100" spc="-40">
                <a:solidFill>
                  <a:srgbClr val="007F00"/>
                </a:solidFill>
                <a:latin typeface="Calibri"/>
                <a:cs typeface="Calibri"/>
              </a:rPr>
              <a:t>o</a:t>
            </a:r>
            <a:r>
              <a:rPr dirty="0" sz="1100" spc="-100">
                <a:solidFill>
                  <a:srgbClr val="007F00"/>
                </a:solidFill>
                <a:latin typeface="Calibri"/>
                <a:cs typeface="Calibri"/>
              </a:rPr>
              <a:t> </a:t>
            </a:r>
            <a:r>
              <a:rPr dirty="0" sz="1100" spc="110">
                <a:solidFill>
                  <a:srgbClr val="007F00"/>
                </a:solidFill>
                <a:latin typeface="Calibri"/>
                <a:cs typeface="Calibri"/>
              </a:rPr>
              <a:t>in</a:t>
            </a:r>
            <a:r>
              <a:rPr dirty="0" sz="1100" spc="-90">
                <a:solidFill>
                  <a:srgbClr val="007F00"/>
                </a:solidFill>
                <a:latin typeface="Calibri"/>
                <a:cs typeface="Calibri"/>
              </a:rPr>
              <a:t> </a:t>
            </a:r>
            <a:r>
              <a:rPr dirty="0" sz="1100" spc="65">
                <a:solidFill>
                  <a:srgbClr val="007F00"/>
                </a:solidFill>
                <a:latin typeface="Calibri"/>
                <a:cs typeface="Calibri"/>
              </a:rPr>
              <a:t>te</a:t>
            </a:r>
            <a:r>
              <a:rPr dirty="0" sz="1100" spc="-95">
                <a:solidFill>
                  <a:srgbClr val="007F00"/>
                </a:solidFill>
                <a:latin typeface="Calibri"/>
                <a:cs typeface="Calibri"/>
              </a:rPr>
              <a:t> </a:t>
            </a:r>
            <a:r>
              <a:rPr dirty="0" sz="1100">
                <a:solidFill>
                  <a:srgbClr val="007F00"/>
                </a:solidFill>
                <a:latin typeface="Calibri"/>
                <a:cs typeface="Calibri"/>
              </a:rPr>
              <a:t>r</a:t>
            </a:r>
            <a:r>
              <a:rPr dirty="0" sz="1100" spc="95">
                <a:solidFill>
                  <a:srgbClr val="007F00"/>
                </a:solidFill>
                <a:latin typeface="Calibri"/>
                <a:cs typeface="Calibri"/>
              </a:rPr>
              <a:t> </a:t>
            </a:r>
            <a:r>
              <a:rPr dirty="0" sz="1100" spc="-50">
                <a:latin typeface="Calibri"/>
                <a:cs typeface="Calibri"/>
              </a:rPr>
              <a:t>;</a:t>
            </a:r>
            <a:endParaRPr sz="1100">
              <a:latin typeface="Calibri"/>
              <a:cs typeface="Calibri"/>
            </a:endParaRPr>
          </a:p>
          <a:p>
            <a:pPr marL="20955" marR="5080" indent="-3810">
              <a:lnSpc>
                <a:spcPct val="102600"/>
              </a:lnSpc>
            </a:pPr>
            <a:r>
              <a:rPr dirty="0" sz="1100" spc="150">
                <a:solidFill>
                  <a:srgbClr val="FF7F00"/>
                </a:solidFill>
                <a:latin typeface="Calibri"/>
                <a:cs typeface="Calibri"/>
              </a:rPr>
              <a:t>//</a:t>
            </a:r>
            <a:r>
              <a:rPr dirty="0" sz="1100" spc="-80">
                <a:solidFill>
                  <a:srgbClr val="FF7F00"/>
                </a:solidFill>
                <a:latin typeface="Calibri"/>
                <a:cs typeface="Calibri"/>
              </a:rPr>
              <a:t> </a:t>
            </a:r>
            <a:r>
              <a:rPr dirty="0" sz="1100" spc="125">
                <a:solidFill>
                  <a:srgbClr val="FF7F00"/>
                </a:solidFill>
                <a:latin typeface="Calibri"/>
                <a:cs typeface="Calibri"/>
              </a:rPr>
              <a:t>Let</a:t>
            </a:r>
            <a:r>
              <a:rPr dirty="0" sz="1100" spc="200">
                <a:solidFill>
                  <a:srgbClr val="FF7F00"/>
                </a:solidFill>
                <a:latin typeface="Calibri"/>
                <a:cs typeface="Calibri"/>
              </a:rPr>
              <a:t>  </a:t>
            </a:r>
            <a:r>
              <a:rPr dirty="0" sz="1100" spc="95">
                <a:solidFill>
                  <a:srgbClr val="FF7F00"/>
                </a:solidFill>
                <a:latin typeface="Calibri"/>
                <a:cs typeface="Calibri"/>
              </a:rPr>
              <a:t>old</a:t>
            </a:r>
            <a:r>
              <a:rPr dirty="0" sz="1100" spc="235">
                <a:solidFill>
                  <a:srgbClr val="FF7F00"/>
                </a:solidFill>
                <a:latin typeface="Calibri"/>
                <a:cs typeface="Calibri"/>
              </a:rPr>
              <a:t>  </a:t>
            </a:r>
            <a:r>
              <a:rPr dirty="0" sz="1100">
                <a:solidFill>
                  <a:srgbClr val="FF7F00"/>
                </a:solidFill>
                <a:latin typeface="Calibri"/>
                <a:cs typeface="Calibri"/>
              </a:rPr>
              <a:t>s</a:t>
            </a:r>
            <a:r>
              <a:rPr dirty="0" sz="1100" spc="-85">
                <a:solidFill>
                  <a:srgbClr val="FF7F00"/>
                </a:solidFill>
                <a:latin typeface="Calibri"/>
                <a:cs typeface="Calibri"/>
              </a:rPr>
              <a:t> </a:t>
            </a:r>
            <a:r>
              <a:rPr dirty="0" sz="1100">
                <a:solidFill>
                  <a:srgbClr val="FF7F00"/>
                </a:solidFill>
                <a:latin typeface="Calibri"/>
                <a:cs typeface="Calibri"/>
              </a:rPr>
              <a:t>u</a:t>
            </a:r>
            <a:r>
              <a:rPr dirty="0" sz="1100" spc="-90">
                <a:solidFill>
                  <a:srgbClr val="FF7F00"/>
                </a:solidFill>
                <a:latin typeface="Calibri"/>
                <a:cs typeface="Calibri"/>
              </a:rPr>
              <a:t> </a:t>
            </a:r>
            <a:r>
              <a:rPr dirty="0" sz="1100">
                <a:solidFill>
                  <a:srgbClr val="FF7F00"/>
                </a:solidFill>
                <a:latin typeface="Calibri"/>
                <a:cs typeface="Calibri"/>
              </a:rPr>
              <a:t>c</a:t>
            </a:r>
            <a:r>
              <a:rPr dirty="0" sz="1100" spc="-90">
                <a:solidFill>
                  <a:srgbClr val="FF7F00"/>
                </a:solidFill>
                <a:latin typeface="Calibri"/>
                <a:cs typeface="Calibri"/>
              </a:rPr>
              <a:t> </a:t>
            </a:r>
            <a:r>
              <a:rPr dirty="0" sz="1100">
                <a:solidFill>
                  <a:srgbClr val="FF7F00"/>
                </a:solidFill>
                <a:latin typeface="Calibri"/>
                <a:cs typeface="Calibri"/>
              </a:rPr>
              <a:t>c</a:t>
            </a:r>
            <a:r>
              <a:rPr dirty="0" sz="1100" spc="-90">
                <a:solidFill>
                  <a:srgbClr val="FF7F00"/>
                </a:solidFill>
                <a:latin typeface="Calibri"/>
                <a:cs typeface="Calibri"/>
              </a:rPr>
              <a:t> </a:t>
            </a:r>
            <a:r>
              <a:rPr dirty="0" sz="1100" spc="-75">
                <a:solidFill>
                  <a:srgbClr val="FF7F00"/>
                </a:solidFill>
                <a:latin typeface="Calibri"/>
                <a:cs typeface="Calibri"/>
              </a:rPr>
              <a:t>e</a:t>
            </a:r>
            <a:r>
              <a:rPr dirty="0" sz="1100" spc="-90">
                <a:solidFill>
                  <a:srgbClr val="FF7F00"/>
                </a:solidFill>
                <a:latin typeface="Calibri"/>
                <a:cs typeface="Calibri"/>
              </a:rPr>
              <a:t> </a:t>
            </a:r>
            <a:r>
              <a:rPr dirty="0" sz="1100">
                <a:solidFill>
                  <a:srgbClr val="FF7F00"/>
                </a:solidFill>
                <a:latin typeface="Calibri"/>
                <a:cs typeface="Calibri"/>
              </a:rPr>
              <a:t>s</a:t>
            </a:r>
            <a:r>
              <a:rPr dirty="0" sz="1100" spc="-90">
                <a:solidFill>
                  <a:srgbClr val="FF7F00"/>
                </a:solidFill>
                <a:latin typeface="Calibri"/>
                <a:cs typeface="Calibri"/>
              </a:rPr>
              <a:t> </a:t>
            </a:r>
            <a:r>
              <a:rPr dirty="0" sz="1100">
                <a:solidFill>
                  <a:srgbClr val="FF7F00"/>
                </a:solidFill>
                <a:latin typeface="Calibri"/>
                <a:cs typeface="Calibri"/>
              </a:rPr>
              <a:t>s</a:t>
            </a:r>
            <a:r>
              <a:rPr dirty="0" sz="1100" spc="-90">
                <a:solidFill>
                  <a:srgbClr val="FF7F00"/>
                </a:solidFill>
                <a:latin typeface="Calibri"/>
                <a:cs typeface="Calibri"/>
              </a:rPr>
              <a:t> </a:t>
            </a:r>
            <a:r>
              <a:rPr dirty="0" sz="1100" spc="-40">
                <a:solidFill>
                  <a:srgbClr val="FF7F00"/>
                </a:solidFill>
                <a:latin typeface="Calibri"/>
                <a:cs typeface="Calibri"/>
              </a:rPr>
              <a:t>o</a:t>
            </a:r>
            <a:r>
              <a:rPr dirty="0" sz="1100" spc="-90">
                <a:solidFill>
                  <a:srgbClr val="FF7F00"/>
                </a:solidFill>
                <a:latin typeface="Calibri"/>
                <a:cs typeface="Calibri"/>
              </a:rPr>
              <a:t> </a:t>
            </a:r>
            <a:r>
              <a:rPr dirty="0" sz="1100">
                <a:solidFill>
                  <a:srgbClr val="FF7F00"/>
                </a:solidFill>
                <a:latin typeface="Calibri"/>
                <a:cs typeface="Calibri"/>
              </a:rPr>
              <a:t>r</a:t>
            </a:r>
            <a:r>
              <a:rPr dirty="0" sz="1100" spc="245">
                <a:solidFill>
                  <a:srgbClr val="FF7F00"/>
                </a:solidFill>
                <a:latin typeface="Calibri"/>
                <a:cs typeface="Calibri"/>
              </a:rPr>
              <a:t>  </a:t>
            </a:r>
            <a:r>
              <a:rPr dirty="0" sz="1100">
                <a:solidFill>
                  <a:srgbClr val="FF7F00"/>
                </a:solidFill>
                <a:latin typeface="Calibri"/>
                <a:cs typeface="Calibri"/>
              </a:rPr>
              <a:t>p</a:t>
            </a:r>
            <a:r>
              <a:rPr dirty="0" sz="1100" spc="-100">
                <a:solidFill>
                  <a:srgbClr val="FF7F00"/>
                </a:solidFill>
                <a:latin typeface="Calibri"/>
                <a:cs typeface="Calibri"/>
              </a:rPr>
              <a:t> </a:t>
            </a:r>
            <a:r>
              <a:rPr dirty="0" sz="1100" spc="-40">
                <a:solidFill>
                  <a:srgbClr val="FF7F00"/>
                </a:solidFill>
                <a:latin typeface="Calibri"/>
                <a:cs typeface="Calibri"/>
              </a:rPr>
              <a:t>o</a:t>
            </a:r>
            <a:r>
              <a:rPr dirty="0" sz="1100" spc="-100">
                <a:solidFill>
                  <a:srgbClr val="FF7F00"/>
                </a:solidFill>
                <a:latin typeface="Calibri"/>
                <a:cs typeface="Calibri"/>
              </a:rPr>
              <a:t> </a:t>
            </a:r>
            <a:r>
              <a:rPr dirty="0" sz="1100" spc="110">
                <a:solidFill>
                  <a:srgbClr val="FF7F00"/>
                </a:solidFill>
                <a:latin typeface="Calibri"/>
                <a:cs typeface="Calibri"/>
              </a:rPr>
              <a:t>in</a:t>
            </a:r>
            <a:r>
              <a:rPr dirty="0" sz="1100" spc="-95">
                <a:solidFill>
                  <a:srgbClr val="FF7F00"/>
                </a:solidFill>
                <a:latin typeface="Calibri"/>
                <a:cs typeface="Calibri"/>
              </a:rPr>
              <a:t> </a:t>
            </a:r>
            <a:r>
              <a:rPr dirty="0" sz="1100" spc="65">
                <a:solidFill>
                  <a:srgbClr val="FF7F00"/>
                </a:solidFill>
                <a:latin typeface="Calibri"/>
                <a:cs typeface="Calibri"/>
              </a:rPr>
              <a:t>te</a:t>
            </a:r>
            <a:r>
              <a:rPr dirty="0" sz="1100" spc="-95">
                <a:solidFill>
                  <a:srgbClr val="FF7F00"/>
                </a:solidFill>
                <a:latin typeface="Calibri"/>
                <a:cs typeface="Calibri"/>
              </a:rPr>
              <a:t> </a:t>
            </a:r>
            <a:r>
              <a:rPr dirty="0" sz="1100">
                <a:solidFill>
                  <a:srgbClr val="FF7F00"/>
                </a:solidFill>
                <a:latin typeface="Calibri"/>
                <a:cs typeface="Calibri"/>
              </a:rPr>
              <a:t>r</a:t>
            </a:r>
            <a:r>
              <a:rPr dirty="0" sz="1100" spc="229">
                <a:solidFill>
                  <a:srgbClr val="FF7F00"/>
                </a:solidFill>
                <a:latin typeface="Calibri"/>
                <a:cs typeface="Calibri"/>
              </a:rPr>
              <a:t>  </a:t>
            </a:r>
            <a:r>
              <a:rPr dirty="0" sz="1100" spc="130">
                <a:solidFill>
                  <a:srgbClr val="FF7F00"/>
                </a:solidFill>
                <a:latin typeface="Calibri"/>
                <a:cs typeface="Calibri"/>
              </a:rPr>
              <a:t>point</a:t>
            </a:r>
            <a:r>
              <a:rPr dirty="0" sz="1100" spc="220">
                <a:solidFill>
                  <a:srgbClr val="FF7F00"/>
                </a:solidFill>
                <a:latin typeface="Calibri"/>
                <a:cs typeface="Calibri"/>
              </a:rPr>
              <a:t>  </a:t>
            </a:r>
            <a:r>
              <a:rPr dirty="0" sz="1100" spc="65">
                <a:solidFill>
                  <a:srgbClr val="FF7F00"/>
                </a:solidFill>
                <a:latin typeface="Calibri"/>
                <a:cs typeface="Calibri"/>
              </a:rPr>
              <a:t>to</a:t>
            </a:r>
            <a:r>
              <a:rPr dirty="0" sz="1100" spc="155">
                <a:solidFill>
                  <a:srgbClr val="FF7F00"/>
                </a:solidFill>
                <a:latin typeface="Calibri"/>
                <a:cs typeface="Calibri"/>
              </a:rPr>
              <a:t>  </a:t>
            </a:r>
            <a:r>
              <a:rPr dirty="0" sz="1100">
                <a:solidFill>
                  <a:srgbClr val="FF7F00"/>
                </a:solidFill>
                <a:latin typeface="Calibri"/>
                <a:cs typeface="Calibri"/>
              </a:rPr>
              <a:t>new</a:t>
            </a:r>
            <a:r>
              <a:rPr dirty="0" sz="1100" spc="155">
                <a:solidFill>
                  <a:srgbClr val="FF7F00"/>
                </a:solidFill>
                <a:latin typeface="Calibri"/>
                <a:cs typeface="Calibri"/>
              </a:rPr>
              <a:t>  </a:t>
            </a:r>
            <a:r>
              <a:rPr dirty="0" sz="1100" spc="75">
                <a:solidFill>
                  <a:srgbClr val="FF7F00"/>
                </a:solidFill>
                <a:latin typeface="Calibri"/>
                <a:cs typeface="Calibri"/>
              </a:rPr>
              <a:t>element </a:t>
            </a:r>
            <a:r>
              <a:rPr dirty="0" sz="1100" spc="135">
                <a:solidFill>
                  <a:srgbClr val="007F00"/>
                </a:solidFill>
                <a:latin typeface="Calibri"/>
                <a:cs typeface="Calibri"/>
              </a:rPr>
              <a:t>ptr</a:t>
            </a:r>
            <a:r>
              <a:rPr dirty="0" sz="1100" spc="135">
                <a:latin typeface="Cambria"/>
                <a:cs typeface="Cambria"/>
              </a:rPr>
              <a:t>−</a:t>
            </a:r>
            <a:r>
              <a:rPr dirty="0" sz="1100" spc="135" i="1">
                <a:latin typeface="Calibri"/>
                <a:cs typeface="Calibri"/>
              </a:rPr>
              <a:t>&gt;</a:t>
            </a:r>
            <a:r>
              <a:rPr dirty="0" sz="1100" spc="135">
                <a:solidFill>
                  <a:srgbClr val="007F00"/>
                </a:solidFill>
                <a:latin typeface="Calibri"/>
                <a:cs typeface="Calibri"/>
              </a:rPr>
              <a:t>p</a:t>
            </a:r>
            <a:r>
              <a:rPr dirty="0" sz="1100" spc="-95">
                <a:solidFill>
                  <a:srgbClr val="007F00"/>
                </a:solidFill>
                <a:latin typeface="Calibri"/>
                <a:cs typeface="Calibri"/>
              </a:rPr>
              <a:t> </a:t>
            </a:r>
            <a:r>
              <a:rPr dirty="0" sz="1100" spc="-40">
                <a:solidFill>
                  <a:srgbClr val="007F00"/>
                </a:solidFill>
                <a:latin typeface="Calibri"/>
                <a:cs typeface="Calibri"/>
              </a:rPr>
              <a:t>o</a:t>
            </a:r>
            <a:r>
              <a:rPr dirty="0" sz="1100" spc="-100">
                <a:solidFill>
                  <a:srgbClr val="007F00"/>
                </a:solidFill>
                <a:latin typeface="Calibri"/>
                <a:cs typeface="Calibri"/>
              </a:rPr>
              <a:t> </a:t>
            </a:r>
            <a:r>
              <a:rPr dirty="0" sz="1100" spc="110">
                <a:solidFill>
                  <a:srgbClr val="007F00"/>
                </a:solidFill>
                <a:latin typeface="Calibri"/>
                <a:cs typeface="Calibri"/>
              </a:rPr>
              <a:t>in</a:t>
            </a:r>
            <a:r>
              <a:rPr dirty="0" sz="1100" spc="-95">
                <a:solidFill>
                  <a:srgbClr val="007F00"/>
                </a:solidFill>
                <a:latin typeface="Calibri"/>
                <a:cs typeface="Calibri"/>
              </a:rPr>
              <a:t> </a:t>
            </a:r>
            <a:r>
              <a:rPr dirty="0" sz="1100" spc="65">
                <a:solidFill>
                  <a:srgbClr val="007F00"/>
                </a:solidFill>
                <a:latin typeface="Calibri"/>
                <a:cs typeface="Calibri"/>
              </a:rPr>
              <a:t>te</a:t>
            </a:r>
            <a:r>
              <a:rPr dirty="0" sz="1100" spc="-90">
                <a:solidFill>
                  <a:srgbClr val="007F00"/>
                </a:solidFill>
                <a:latin typeface="Calibri"/>
                <a:cs typeface="Calibri"/>
              </a:rPr>
              <a:t> </a:t>
            </a:r>
            <a:r>
              <a:rPr dirty="0" sz="1100">
                <a:solidFill>
                  <a:srgbClr val="007F00"/>
                </a:solidFill>
                <a:latin typeface="Calibri"/>
                <a:cs typeface="Calibri"/>
              </a:rPr>
              <a:t>r</a:t>
            </a:r>
            <a:r>
              <a:rPr dirty="0" sz="1100" spc="484">
                <a:solidFill>
                  <a:srgbClr val="007F00"/>
                </a:solidFill>
                <a:latin typeface="Calibri"/>
                <a:cs typeface="Calibri"/>
              </a:rPr>
              <a:t> </a:t>
            </a:r>
            <a:r>
              <a:rPr dirty="0" sz="1100" spc="295">
                <a:latin typeface="Calibri"/>
                <a:cs typeface="Calibri"/>
              </a:rPr>
              <a:t>=</a:t>
            </a:r>
            <a:r>
              <a:rPr dirty="0" sz="1100" spc="375">
                <a:latin typeface="Calibri"/>
                <a:cs typeface="Calibri"/>
              </a:rPr>
              <a:t> </a:t>
            </a:r>
            <a:r>
              <a:rPr dirty="0" sz="1100" spc="80">
                <a:solidFill>
                  <a:srgbClr val="007F00"/>
                </a:solidFill>
                <a:latin typeface="Calibri"/>
                <a:cs typeface="Calibri"/>
              </a:rPr>
              <a:t>nx</a:t>
            </a:r>
            <a:r>
              <a:rPr dirty="0" sz="1100" spc="-20">
                <a:solidFill>
                  <a:srgbClr val="007F00"/>
                </a:solidFill>
                <a:latin typeface="Calibri"/>
                <a:cs typeface="Calibri"/>
              </a:rPr>
              <a:t> </a:t>
            </a:r>
            <a:r>
              <a:rPr dirty="0" sz="1100" spc="-50">
                <a:latin typeface="Calibri"/>
                <a:cs typeface="Calibri"/>
              </a:rPr>
              <a:t>;</a:t>
            </a:r>
            <a:endParaRPr sz="1100">
              <a:latin typeface="Calibri"/>
              <a:cs typeface="Calibri"/>
            </a:endParaRPr>
          </a:p>
        </p:txBody>
      </p:sp>
      <p:grpSp>
        <p:nvGrpSpPr>
          <p:cNvPr id="201" name="object 201" descr=""/>
          <p:cNvGrpSpPr/>
          <p:nvPr/>
        </p:nvGrpSpPr>
        <p:grpSpPr>
          <a:xfrm>
            <a:off x="903605" y="6550736"/>
            <a:ext cx="5846445" cy="349250"/>
            <a:chOff x="903605" y="6550736"/>
            <a:chExt cx="5846445" cy="349250"/>
          </a:xfrm>
        </p:grpSpPr>
        <p:sp>
          <p:nvSpPr>
            <p:cNvPr id="202" name="object 202" descr=""/>
            <p:cNvSpPr/>
            <p:nvPr/>
          </p:nvSpPr>
          <p:spPr>
            <a:xfrm>
              <a:off x="908672" y="6553276"/>
              <a:ext cx="38100" cy="172085"/>
            </a:xfrm>
            <a:custGeom>
              <a:avLst/>
              <a:gdLst/>
              <a:ahLst/>
              <a:cxnLst/>
              <a:rect l="l" t="t" r="r" b="b"/>
              <a:pathLst>
                <a:path w="38100" h="172084">
                  <a:moveTo>
                    <a:pt x="37960" y="0"/>
                  </a:moveTo>
                  <a:lnTo>
                    <a:pt x="0" y="0"/>
                  </a:lnTo>
                  <a:lnTo>
                    <a:pt x="0" y="172072"/>
                  </a:lnTo>
                  <a:lnTo>
                    <a:pt x="37960" y="172072"/>
                  </a:lnTo>
                  <a:lnTo>
                    <a:pt x="37960" y="0"/>
                  </a:lnTo>
                  <a:close/>
                </a:path>
              </a:pathLst>
            </a:custGeom>
            <a:solidFill>
              <a:srgbClr val="F2F2F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03" name="object 203" descr=""/>
            <p:cNvSpPr/>
            <p:nvPr/>
          </p:nvSpPr>
          <p:spPr>
            <a:xfrm>
              <a:off x="906145" y="6553276"/>
              <a:ext cx="0" cy="172085"/>
            </a:xfrm>
            <a:custGeom>
              <a:avLst/>
              <a:gdLst/>
              <a:ahLst/>
              <a:cxnLst/>
              <a:rect l="l" t="t" r="r" b="b"/>
              <a:pathLst>
                <a:path w="0" h="172084">
                  <a:moveTo>
                    <a:pt x="0" y="172072"/>
                  </a:moveTo>
                  <a:lnTo>
                    <a:pt x="0" y="0"/>
                  </a:lnTo>
                </a:path>
              </a:pathLst>
            </a:custGeom>
            <a:ln w="5054">
              <a:solidFill>
                <a:srgbClr val="F2F2F2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04" name="object 204" descr=""/>
            <p:cNvSpPr/>
            <p:nvPr/>
          </p:nvSpPr>
          <p:spPr>
            <a:xfrm>
              <a:off x="906145" y="6553276"/>
              <a:ext cx="0" cy="172085"/>
            </a:xfrm>
            <a:custGeom>
              <a:avLst/>
              <a:gdLst/>
              <a:ahLst/>
              <a:cxnLst/>
              <a:rect l="l" t="t" r="r" b="b"/>
              <a:pathLst>
                <a:path w="0" h="172084">
                  <a:moveTo>
                    <a:pt x="0" y="172072"/>
                  </a:moveTo>
                  <a:lnTo>
                    <a:pt x="0" y="0"/>
                  </a:lnTo>
                </a:path>
              </a:pathLst>
            </a:custGeom>
            <a:ln w="505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05" name="object 205" descr=""/>
            <p:cNvSpPr/>
            <p:nvPr/>
          </p:nvSpPr>
          <p:spPr>
            <a:xfrm>
              <a:off x="946632" y="6553276"/>
              <a:ext cx="5798185" cy="172085"/>
            </a:xfrm>
            <a:custGeom>
              <a:avLst/>
              <a:gdLst/>
              <a:ahLst/>
              <a:cxnLst/>
              <a:rect l="l" t="t" r="r" b="b"/>
              <a:pathLst>
                <a:path w="5798184" h="172084">
                  <a:moveTo>
                    <a:pt x="5797956" y="0"/>
                  </a:moveTo>
                  <a:lnTo>
                    <a:pt x="5759996" y="0"/>
                  </a:lnTo>
                  <a:lnTo>
                    <a:pt x="0" y="0"/>
                  </a:lnTo>
                  <a:lnTo>
                    <a:pt x="0" y="172072"/>
                  </a:lnTo>
                  <a:lnTo>
                    <a:pt x="5759996" y="172072"/>
                  </a:lnTo>
                  <a:lnTo>
                    <a:pt x="5797956" y="172072"/>
                  </a:lnTo>
                  <a:lnTo>
                    <a:pt x="5797956" y="0"/>
                  </a:lnTo>
                  <a:close/>
                </a:path>
              </a:pathLst>
            </a:custGeom>
            <a:solidFill>
              <a:srgbClr val="F2F2F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06" name="object 206" descr=""/>
            <p:cNvSpPr/>
            <p:nvPr/>
          </p:nvSpPr>
          <p:spPr>
            <a:xfrm>
              <a:off x="6747116" y="6553276"/>
              <a:ext cx="0" cy="172085"/>
            </a:xfrm>
            <a:custGeom>
              <a:avLst/>
              <a:gdLst/>
              <a:ahLst/>
              <a:cxnLst/>
              <a:rect l="l" t="t" r="r" b="b"/>
              <a:pathLst>
                <a:path w="0" h="172084">
                  <a:moveTo>
                    <a:pt x="0" y="172072"/>
                  </a:moveTo>
                  <a:lnTo>
                    <a:pt x="0" y="0"/>
                  </a:lnTo>
                </a:path>
              </a:pathLst>
            </a:custGeom>
            <a:ln w="5054">
              <a:solidFill>
                <a:srgbClr val="F2F2F2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07" name="object 207" descr=""/>
            <p:cNvSpPr/>
            <p:nvPr/>
          </p:nvSpPr>
          <p:spPr>
            <a:xfrm>
              <a:off x="6747116" y="6553276"/>
              <a:ext cx="0" cy="172085"/>
            </a:xfrm>
            <a:custGeom>
              <a:avLst/>
              <a:gdLst/>
              <a:ahLst/>
              <a:cxnLst/>
              <a:rect l="l" t="t" r="r" b="b"/>
              <a:pathLst>
                <a:path w="0" h="172084">
                  <a:moveTo>
                    <a:pt x="0" y="172072"/>
                  </a:moveTo>
                  <a:lnTo>
                    <a:pt x="0" y="0"/>
                  </a:lnTo>
                </a:path>
              </a:pathLst>
            </a:custGeom>
            <a:ln w="505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08" name="object 208" descr=""/>
            <p:cNvSpPr/>
            <p:nvPr/>
          </p:nvSpPr>
          <p:spPr>
            <a:xfrm>
              <a:off x="908672" y="6725348"/>
              <a:ext cx="38100" cy="172085"/>
            </a:xfrm>
            <a:custGeom>
              <a:avLst/>
              <a:gdLst/>
              <a:ahLst/>
              <a:cxnLst/>
              <a:rect l="l" t="t" r="r" b="b"/>
              <a:pathLst>
                <a:path w="38100" h="172084">
                  <a:moveTo>
                    <a:pt x="37960" y="0"/>
                  </a:moveTo>
                  <a:lnTo>
                    <a:pt x="0" y="0"/>
                  </a:lnTo>
                  <a:lnTo>
                    <a:pt x="0" y="172072"/>
                  </a:lnTo>
                  <a:lnTo>
                    <a:pt x="37960" y="172072"/>
                  </a:lnTo>
                  <a:lnTo>
                    <a:pt x="37960" y="0"/>
                  </a:lnTo>
                  <a:close/>
                </a:path>
              </a:pathLst>
            </a:custGeom>
            <a:solidFill>
              <a:srgbClr val="F2F2F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09" name="object 209" descr=""/>
            <p:cNvSpPr/>
            <p:nvPr/>
          </p:nvSpPr>
          <p:spPr>
            <a:xfrm>
              <a:off x="906145" y="6725348"/>
              <a:ext cx="0" cy="172085"/>
            </a:xfrm>
            <a:custGeom>
              <a:avLst/>
              <a:gdLst/>
              <a:ahLst/>
              <a:cxnLst/>
              <a:rect l="l" t="t" r="r" b="b"/>
              <a:pathLst>
                <a:path w="0" h="172084">
                  <a:moveTo>
                    <a:pt x="0" y="172072"/>
                  </a:moveTo>
                  <a:lnTo>
                    <a:pt x="0" y="0"/>
                  </a:lnTo>
                </a:path>
              </a:pathLst>
            </a:custGeom>
            <a:ln w="5054">
              <a:solidFill>
                <a:srgbClr val="F2F2F2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10" name="object 210" descr=""/>
            <p:cNvSpPr/>
            <p:nvPr/>
          </p:nvSpPr>
          <p:spPr>
            <a:xfrm>
              <a:off x="906145" y="6725348"/>
              <a:ext cx="0" cy="172085"/>
            </a:xfrm>
            <a:custGeom>
              <a:avLst/>
              <a:gdLst/>
              <a:ahLst/>
              <a:cxnLst/>
              <a:rect l="l" t="t" r="r" b="b"/>
              <a:pathLst>
                <a:path w="0" h="172084">
                  <a:moveTo>
                    <a:pt x="0" y="172072"/>
                  </a:moveTo>
                  <a:lnTo>
                    <a:pt x="0" y="0"/>
                  </a:lnTo>
                </a:path>
              </a:pathLst>
            </a:custGeom>
            <a:ln w="505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11" name="object 211" descr=""/>
            <p:cNvSpPr/>
            <p:nvPr/>
          </p:nvSpPr>
          <p:spPr>
            <a:xfrm>
              <a:off x="946632" y="6725348"/>
              <a:ext cx="5798185" cy="172085"/>
            </a:xfrm>
            <a:custGeom>
              <a:avLst/>
              <a:gdLst/>
              <a:ahLst/>
              <a:cxnLst/>
              <a:rect l="l" t="t" r="r" b="b"/>
              <a:pathLst>
                <a:path w="5798184" h="172084">
                  <a:moveTo>
                    <a:pt x="5797956" y="0"/>
                  </a:moveTo>
                  <a:lnTo>
                    <a:pt x="5759996" y="0"/>
                  </a:lnTo>
                  <a:lnTo>
                    <a:pt x="0" y="0"/>
                  </a:lnTo>
                  <a:lnTo>
                    <a:pt x="0" y="172072"/>
                  </a:lnTo>
                  <a:lnTo>
                    <a:pt x="5759996" y="172072"/>
                  </a:lnTo>
                  <a:lnTo>
                    <a:pt x="5797956" y="172072"/>
                  </a:lnTo>
                  <a:lnTo>
                    <a:pt x="5797956" y="0"/>
                  </a:lnTo>
                  <a:close/>
                </a:path>
              </a:pathLst>
            </a:custGeom>
            <a:solidFill>
              <a:srgbClr val="F2F2F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12" name="object 212" descr=""/>
            <p:cNvSpPr/>
            <p:nvPr/>
          </p:nvSpPr>
          <p:spPr>
            <a:xfrm>
              <a:off x="6747116" y="6725348"/>
              <a:ext cx="0" cy="172085"/>
            </a:xfrm>
            <a:custGeom>
              <a:avLst/>
              <a:gdLst/>
              <a:ahLst/>
              <a:cxnLst/>
              <a:rect l="l" t="t" r="r" b="b"/>
              <a:pathLst>
                <a:path w="0" h="172084">
                  <a:moveTo>
                    <a:pt x="0" y="172072"/>
                  </a:moveTo>
                  <a:lnTo>
                    <a:pt x="0" y="0"/>
                  </a:lnTo>
                </a:path>
              </a:pathLst>
            </a:custGeom>
            <a:ln w="5054">
              <a:solidFill>
                <a:srgbClr val="F2F2F2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13" name="object 213" descr=""/>
            <p:cNvSpPr/>
            <p:nvPr/>
          </p:nvSpPr>
          <p:spPr>
            <a:xfrm>
              <a:off x="6747116" y="6725348"/>
              <a:ext cx="0" cy="172085"/>
            </a:xfrm>
            <a:custGeom>
              <a:avLst/>
              <a:gdLst/>
              <a:ahLst/>
              <a:cxnLst/>
              <a:rect l="l" t="t" r="r" b="b"/>
              <a:pathLst>
                <a:path w="0" h="172084">
                  <a:moveTo>
                    <a:pt x="0" y="172072"/>
                  </a:moveTo>
                  <a:lnTo>
                    <a:pt x="0" y="0"/>
                  </a:lnTo>
                </a:path>
              </a:pathLst>
            </a:custGeom>
            <a:ln w="505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214" name="object 214" descr=""/>
          <p:cNvSpPr txBox="1"/>
          <p:nvPr/>
        </p:nvSpPr>
        <p:spPr>
          <a:xfrm>
            <a:off x="1192560" y="6694549"/>
            <a:ext cx="4241800" cy="191770"/>
          </a:xfrm>
          <a:prstGeom prst="rect">
            <a:avLst/>
          </a:prstGeom>
        </p:spPr>
        <p:txBody>
          <a:bodyPr wrap="square" lIns="0" tIns="1143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dirty="0" sz="1100" spc="125">
                <a:solidFill>
                  <a:srgbClr val="FF7F00"/>
                </a:solidFill>
                <a:latin typeface="Calibri"/>
                <a:cs typeface="Calibri"/>
              </a:rPr>
              <a:t>//The</a:t>
            </a:r>
            <a:r>
              <a:rPr dirty="0" sz="1100" spc="165">
                <a:solidFill>
                  <a:srgbClr val="FF7F00"/>
                </a:solidFill>
                <a:latin typeface="Calibri"/>
                <a:cs typeface="Calibri"/>
              </a:rPr>
              <a:t>  </a:t>
            </a:r>
            <a:r>
              <a:rPr dirty="0" sz="1100" spc="130">
                <a:solidFill>
                  <a:srgbClr val="FF7F00"/>
                </a:solidFill>
                <a:latin typeface="Calibri"/>
                <a:cs typeface="Calibri"/>
              </a:rPr>
              <a:t>return</a:t>
            </a:r>
            <a:r>
              <a:rPr dirty="0" sz="1100" spc="215">
                <a:solidFill>
                  <a:srgbClr val="FF7F00"/>
                </a:solidFill>
                <a:latin typeface="Calibri"/>
                <a:cs typeface="Calibri"/>
              </a:rPr>
              <a:t>  </a:t>
            </a:r>
            <a:r>
              <a:rPr dirty="0" sz="1100" spc="114">
                <a:solidFill>
                  <a:srgbClr val="FF7F00"/>
                </a:solidFill>
                <a:latin typeface="Calibri"/>
                <a:cs typeface="Calibri"/>
              </a:rPr>
              <a:t>value</a:t>
            </a:r>
            <a:r>
              <a:rPr dirty="0" sz="1100" spc="250">
                <a:solidFill>
                  <a:srgbClr val="FF7F00"/>
                </a:solidFill>
                <a:latin typeface="Calibri"/>
                <a:cs typeface="Calibri"/>
              </a:rPr>
              <a:t>  </a:t>
            </a:r>
            <a:r>
              <a:rPr dirty="0" sz="1100" spc="50">
                <a:solidFill>
                  <a:srgbClr val="FF7F00"/>
                </a:solidFill>
                <a:latin typeface="Calibri"/>
                <a:cs typeface="Calibri"/>
              </a:rPr>
              <a:t>i</a:t>
            </a:r>
            <a:r>
              <a:rPr dirty="0" sz="1100" spc="-55">
                <a:solidFill>
                  <a:srgbClr val="FF7F00"/>
                </a:solidFill>
                <a:latin typeface="Calibri"/>
                <a:cs typeface="Calibri"/>
              </a:rPr>
              <a:t> </a:t>
            </a:r>
            <a:r>
              <a:rPr dirty="0" sz="1100">
                <a:solidFill>
                  <a:srgbClr val="FF7F00"/>
                </a:solidFill>
                <a:latin typeface="Calibri"/>
                <a:cs typeface="Calibri"/>
              </a:rPr>
              <a:t>s</a:t>
            </a:r>
            <a:r>
              <a:rPr dirty="0" sz="1100" spc="229">
                <a:solidFill>
                  <a:srgbClr val="FF7F00"/>
                </a:solidFill>
                <a:latin typeface="Calibri"/>
                <a:cs typeface="Calibri"/>
              </a:rPr>
              <a:t>  </a:t>
            </a:r>
            <a:r>
              <a:rPr dirty="0" sz="1100" spc="80">
                <a:solidFill>
                  <a:srgbClr val="FF7F00"/>
                </a:solidFill>
                <a:latin typeface="Calibri"/>
                <a:cs typeface="Calibri"/>
              </a:rPr>
              <a:t>not</a:t>
            </a:r>
            <a:r>
              <a:rPr dirty="0" sz="1100" spc="200">
                <a:solidFill>
                  <a:srgbClr val="FF7F00"/>
                </a:solidFill>
                <a:latin typeface="Calibri"/>
                <a:cs typeface="Calibri"/>
              </a:rPr>
              <a:t>  </a:t>
            </a:r>
            <a:r>
              <a:rPr dirty="0" sz="1100" spc="114">
                <a:solidFill>
                  <a:srgbClr val="FF7F00"/>
                </a:solidFill>
                <a:latin typeface="Calibri"/>
                <a:cs typeface="Calibri"/>
              </a:rPr>
              <a:t>required</a:t>
            </a:r>
            <a:r>
              <a:rPr dirty="0" sz="1100" spc="204">
                <a:solidFill>
                  <a:srgbClr val="FF7F00"/>
                </a:solidFill>
                <a:latin typeface="Calibri"/>
                <a:cs typeface="Calibri"/>
              </a:rPr>
              <a:t> </a:t>
            </a:r>
            <a:r>
              <a:rPr dirty="0" sz="1100">
                <a:solidFill>
                  <a:srgbClr val="FF7F00"/>
                </a:solidFill>
                <a:latin typeface="Calibri"/>
                <a:cs typeface="Calibri"/>
              </a:rPr>
              <a:t>,</a:t>
            </a:r>
            <a:r>
              <a:rPr dirty="0" sz="1100" spc="204">
                <a:solidFill>
                  <a:srgbClr val="FF7F00"/>
                </a:solidFill>
                <a:latin typeface="Calibri"/>
                <a:cs typeface="Calibri"/>
              </a:rPr>
              <a:t>  </a:t>
            </a:r>
            <a:r>
              <a:rPr dirty="0" sz="1100" spc="55">
                <a:solidFill>
                  <a:srgbClr val="FF7F00"/>
                </a:solidFill>
                <a:latin typeface="Calibri"/>
                <a:cs typeface="Calibri"/>
              </a:rPr>
              <a:t>you</a:t>
            </a:r>
            <a:r>
              <a:rPr dirty="0" sz="1100" spc="155">
                <a:solidFill>
                  <a:srgbClr val="FF7F00"/>
                </a:solidFill>
                <a:latin typeface="Calibri"/>
                <a:cs typeface="Calibri"/>
              </a:rPr>
              <a:t>  </a:t>
            </a:r>
            <a:r>
              <a:rPr dirty="0" sz="1100" spc="70">
                <a:solidFill>
                  <a:srgbClr val="FF7F00"/>
                </a:solidFill>
                <a:latin typeface="Calibri"/>
                <a:cs typeface="Calibri"/>
              </a:rPr>
              <a:t>can</a:t>
            </a:r>
            <a:r>
              <a:rPr dirty="0" sz="1100" spc="185">
                <a:solidFill>
                  <a:srgbClr val="FF7F00"/>
                </a:solidFill>
                <a:latin typeface="Calibri"/>
                <a:cs typeface="Calibri"/>
              </a:rPr>
              <a:t>  </a:t>
            </a:r>
            <a:r>
              <a:rPr dirty="0" sz="1100" spc="60">
                <a:solidFill>
                  <a:srgbClr val="FF7F00"/>
                </a:solidFill>
                <a:latin typeface="Calibri"/>
                <a:cs typeface="Calibri"/>
              </a:rPr>
              <a:t>use</a:t>
            </a:r>
            <a:r>
              <a:rPr dirty="0" sz="1100" spc="200">
                <a:solidFill>
                  <a:srgbClr val="FF7F00"/>
                </a:solidFill>
                <a:latin typeface="Calibri"/>
                <a:cs typeface="Calibri"/>
              </a:rPr>
              <a:t>  </a:t>
            </a:r>
            <a:r>
              <a:rPr dirty="0" sz="1100" spc="55">
                <a:solidFill>
                  <a:srgbClr val="FF7F00"/>
                </a:solidFill>
                <a:latin typeface="Calibri"/>
                <a:cs typeface="Calibri"/>
              </a:rPr>
              <a:t>the</a:t>
            </a:r>
            <a:endParaRPr sz="1100">
              <a:latin typeface="Calibri"/>
              <a:cs typeface="Calibri"/>
            </a:endParaRPr>
          </a:p>
        </p:txBody>
      </p:sp>
      <p:grpSp>
        <p:nvGrpSpPr>
          <p:cNvPr id="215" name="object 215" descr=""/>
          <p:cNvGrpSpPr/>
          <p:nvPr/>
        </p:nvGrpSpPr>
        <p:grpSpPr>
          <a:xfrm>
            <a:off x="903605" y="6894880"/>
            <a:ext cx="5846445" cy="521334"/>
            <a:chOff x="903605" y="6894880"/>
            <a:chExt cx="5846445" cy="521334"/>
          </a:xfrm>
        </p:grpSpPr>
        <p:sp>
          <p:nvSpPr>
            <p:cNvPr id="216" name="object 216" descr=""/>
            <p:cNvSpPr/>
            <p:nvPr/>
          </p:nvSpPr>
          <p:spPr>
            <a:xfrm>
              <a:off x="908672" y="6897420"/>
              <a:ext cx="38100" cy="172085"/>
            </a:xfrm>
            <a:custGeom>
              <a:avLst/>
              <a:gdLst/>
              <a:ahLst/>
              <a:cxnLst/>
              <a:rect l="l" t="t" r="r" b="b"/>
              <a:pathLst>
                <a:path w="38100" h="172084">
                  <a:moveTo>
                    <a:pt x="37960" y="0"/>
                  </a:moveTo>
                  <a:lnTo>
                    <a:pt x="0" y="0"/>
                  </a:lnTo>
                  <a:lnTo>
                    <a:pt x="0" y="172072"/>
                  </a:lnTo>
                  <a:lnTo>
                    <a:pt x="37960" y="172072"/>
                  </a:lnTo>
                  <a:lnTo>
                    <a:pt x="37960" y="0"/>
                  </a:lnTo>
                  <a:close/>
                </a:path>
              </a:pathLst>
            </a:custGeom>
            <a:solidFill>
              <a:srgbClr val="F2F2F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17" name="object 217" descr=""/>
            <p:cNvSpPr/>
            <p:nvPr/>
          </p:nvSpPr>
          <p:spPr>
            <a:xfrm>
              <a:off x="906145" y="6897420"/>
              <a:ext cx="0" cy="172085"/>
            </a:xfrm>
            <a:custGeom>
              <a:avLst/>
              <a:gdLst/>
              <a:ahLst/>
              <a:cxnLst/>
              <a:rect l="l" t="t" r="r" b="b"/>
              <a:pathLst>
                <a:path w="0" h="172084">
                  <a:moveTo>
                    <a:pt x="0" y="172072"/>
                  </a:moveTo>
                  <a:lnTo>
                    <a:pt x="0" y="0"/>
                  </a:lnTo>
                </a:path>
              </a:pathLst>
            </a:custGeom>
            <a:ln w="5054">
              <a:solidFill>
                <a:srgbClr val="F2F2F2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18" name="object 218" descr=""/>
            <p:cNvSpPr/>
            <p:nvPr/>
          </p:nvSpPr>
          <p:spPr>
            <a:xfrm>
              <a:off x="906145" y="6897420"/>
              <a:ext cx="0" cy="172085"/>
            </a:xfrm>
            <a:custGeom>
              <a:avLst/>
              <a:gdLst/>
              <a:ahLst/>
              <a:cxnLst/>
              <a:rect l="l" t="t" r="r" b="b"/>
              <a:pathLst>
                <a:path w="0" h="172084">
                  <a:moveTo>
                    <a:pt x="0" y="172072"/>
                  </a:moveTo>
                  <a:lnTo>
                    <a:pt x="0" y="0"/>
                  </a:lnTo>
                </a:path>
              </a:pathLst>
            </a:custGeom>
            <a:ln w="505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19" name="object 219" descr=""/>
            <p:cNvSpPr/>
            <p:nvPr/>
          </p:nvSpPr>
          <p:spPr>
            <a:xfrm>
              <a:off x="946632" y="6897420"/>
              <a:ext cx="5798185" cy="172085"/>
            </a:xfrm>
            <a:custGeom>
              <a:avLst/>
              <a:gdLst/>
              <a:ahLst/>
              <a:cxnLst/>
              <a:rect l="l" t="t" r="r" b="b"/>
              <a:pathLst>
                <a:path w="5798184" h="172084">
                  <a:moveTo>
                    <a:pt x="5797956" y="0"/>
                  </a:moveTo>
                  <a:lnTo>
                    <a:pt x="5759996" y="0"/>
                  </a:lnTo>
                  <a:lnTo>
                    <a:pt x="0" y="0"/>
                  </a:lnTo>
                  <a:lnTo>
                    <a:pt x="0" y="172072"/>
                  </a:lnTo>
                  <a:lnTo>
                    <a:pt x="5759996" y="172072"/>
                  </a:lnTo>
                  <a:lnTo>
                    <a:pt x="5797956" y="172072"/>
                  </a:lnTo>
                  <a:lnTo>
                    <a:pt x="5797956" y="0"/>
                  </a:lnTo>
                  <a:close/>
                </a:path>
              </a:pathLst>
            </a:custGeom>
            <a:solidFill>
              <a:srgbClr val="F2F2F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20" name="object 220" descr=""/>
            <p:cNvSpPr/>
            <p:nvPr/>
          </p:nvSpPr>
          <p:spPr>
            <a:xfrm>
              <a:off x="6747116" y="6897420"/>
              <a:ext cx="0" cy="172085"/>
            </a:xfrm>
            <a:custGeom>
              <a:avLst/>
              <a:gdLst/>
              <a:ahLst/>
              <a:cxnLst/>
              <a:rect l="l" t="t" r="r" b="b"/>
              <a:pathLst>
                <a:path w="0" h="172084">
                  <a:moveTo>
                    <a:pt x="0" y="172072"/>
                  </a:moveTo>
                  <a:lnTo>
                    <a:pt x="0" y="0"/>
                  </a:lnTo>
                </a:path>
              </a:pathLst>
            </a:custGeom>
            <a:ln w="5054">
              <a:solidFill>
                <a:srgbClr val="F2F2F2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21" name="object 221" descr=""/>
            <p:cNvSpPr/>
            <p:nvPr/>
          </p:nvSpPr>
          <p:spPr>
            <a:xfrm>
              <a:off x="6747116" y="6897420"/>
              <a:ext cx="0" cy="172085"/>
            </a:xfrm>
            <a:custGeom>
              <a:avLst/>
              <a:gdLst/>
              <a:ahLst/>
              <a:cxnLst/>
              <a:rect l="l" t="t" r="r" b="b"/>
              <a:pathLst>
                <a:path w="0" h="172084">
                  <a:moveTo>
                    <a:pt x="0" y="172072"/>
                  </a:moveTo>
                  <a:lnTo>
                    <a:pt x="0" y="0"/>
                  </a:lnTo>
                </a:path>
              </a:pathLst>
            </a:custGeom>
            <a:ln w="505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22" name="object 222" descr=""/>
            <p:cNvSpPr/>
            <p:nvPr/>
          </p:nvSpPr>
          <p:spPr>
            <a:xfrm>
              <a:off x="908672" y="7069492"/>
              <a:ext cx="38100" cy="172085"/>
            </a:xfrm>
            <a:custGeom>
              <a:avLst/>
              <a:gdLst/>
              <a:ahLst/>
              <a:cxnLst/>
              <a:rect l="l" t="t" r="r" b="b"/>
              <a:pathLst>
                <a:path w="38100" h="172084">
                  <a:moveTo>
                    <a:pt x="37960" y="0"/>
                  </a:moveTo>
                  <a:lnTo>
                    <a:pt x="0" y="0"/>
                  </a:lnTo>
                  <a:lnTo>
                    <a:pt x="0" y="172072"/>
                  </a:lnTo>
                  <a:lnTo>
                    <a:pt x="37960" y="172072"/>
                  </a:lnTo>
                  <a:lnTo>
                    <a:pt x="37960" y="0"/>
                  </a:lnTo>
                  <a:close/>
                </a:path>
              </a:pathLst>
            </a:custGeom>
            <a:solidFill>
              <a:srgbClr val="F2F2F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23" name="object 223" descr=""/>
            <p:cNvSpPr/>
            <p:nvPr/>
          </p:nvSpPr>
          <p:spPr>
            <a:xfrm>
              <a:off x="906145" y="7069492"/>
              <a:ext cx="0" cy="172085"/>
            </a:xfrm>
            <a:custGeom>
              <a:avLst/>
              <a:gdLst/>
              <a:ahLst/>
              <a:cxnLst/>
              <a:rect l="l" t="t" r="r" b="b"/>
              <a:pathLst>
                <a:path w="0" h="172084">
                  <a:moveTo>
                    <a:pt x="0" y="172072"/>
                  </a:moveTo>
                  <a:lnTo>
                    <a:pt x="0" y="0"/>
                  </a:lnTo>
                </a:path>
              </a:pathLst>
            </a:custGeom>
            <a:ln w="5054">
              <a:solidFill>
                <a:srgbClr val="F2F2F2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24" name="object 224" descr=""/>
            <p:cNvSpPr/>
            <p:nvPr/>
          </p:nvSpPr>
          <p:spPr>
            <a:xfrm>
              <a:off x="906145" y="7069492"/>
              <a:ext cx="0" cy="172085"/>
            </a:xfrm>
            <a:custGeom>
              <a:avLst/>
              <a:gdLst/>
              <a:ahLst/>
              <a:cxnLst/>
              <a:rect l="l" t="t" r="r" b="b"/>
              <a:pathLst>
                <a:path w="0" h="172084">
                  <a:moveTo>
                    <a:pt x="0" y="172072"/>
                  </a:moveTo>
                  <a:lnTo>
                    <a:pt x="0" y="0"/>
                  </a:lnTo>
                </a:path>
              </a:pathLst>
            </a:custGeom>
            <a:ln w="505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25" name="object 225" descr=""/>
            <p:cNvSpPr/>
            <p:nvPr/>
          </p:nvSpPr>
          <p:spPr>
            <a:xfrm>
              <a:off x="946632" y="7069492"/>
              <a:ext cx="5798185" cy="172085"/>
            </a:xfrm>
            <a:custGeom>
              <a:avLst/>
              <a:gdLst/>
              <a:ahLst/>
              <a:cxnLst/>
              <a:rect l="l" t="t" r="r" b="b"/>
              <a:pathLst>
                <a:path w="5798184" h="172084">
                  <a:moveTo>
                    <a:pt x="5797956" y="0"/>
                  </a:moveTo>
                  <a:lnTo>
                    <a:pt x="5759996" y="0"/>
                  </a:lnTo>
                  <a:lnTo>
                    <a:pt x="0" y="0"/>
                  </a:lnTo>
                  <a:lnTo>
                    <a:pt x="0" y="172072"/>
                  </a:lnTo>
                  <a:lnTo>
                    <a:pt x="5759996" y="172072"/>
                  </a:lnTo>
                  <a:lnTo>
                    <a:pt x="5797956" y="172072"/>
                  </a:lnTo>
                  <a:lnTo>
                    <a:pt x="5797956" y="0"/>
                  </a:lnTo>
                  <a:close/>
                </a:path>
              </a:pathLst>
            </a:custGeom>
            <a:solidFill>
              <a:srgbClr val="F2F2F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26" name="object 226" descr=""/>
            <p:cNvSpPr/>
            <p:nvPr/>
          </p:nvSpPr>
          <p:spPr>
            <a:xfrm>
              <a:off x="6747116" y="7069492"/>
              <a:ext cx="0" cy="172085"/>
            </a:xfrm>
            <a:custGeom>
              <a:avLst/>
              <a:gdLst/>
              <a:ahLst/>
              <a:cxnLst/>
              <a:rect l="l" t="t" r="r" b="b"/>
              <a:pathLst>
                <a:path w="0" h="172084">
                  <a:moveTo>
                    <a:pt x="0" y="172072"/>
                  </a:moveTo>
                  <a:lnTo>
                    <a:pt x="0" y="0"/>
                  </a:lnTo>
                </a:path>
              </a:pathLst>
            </a:custGeom>
            <a:ln w="5054">
              <a:solidFill>
                <a:srgbClr val="F2F2F2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27" name="object 227" descr=""/>
            <p:cNvSpPr/>
            <p:nvPr/>
          </p:nvSpPr>
          <p:spPr>
            <a:xfrm>
              <a:off x="6747116" y="7069492"/>
              <a:ext cx="0" cy="172085"/>
            </a:xfrm>
            <a:custGeom>
              <a:avLst/>
              <a:gdLst/>
              <a:ahLst/>
              <a:cxnLst/>
              <a:rect l="l" t="t" r="r" b="b"/>
              <a:pathLst>
                <a:path w="0" h="172084">
                  <a:moveTo>
                    <a:pt x="0" y="172072"/>
                  </a:moveTo>
                  <a:lnTo>
                    <a:pt x="0" y="0"/>
                  </a:lnTo>
                </a:path>
              </a:pathLst>
            </a:custGeom>
            <a:ln w="505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28" name="object 228" descr=""/>
            <p:cNvSpPr/>
            <p:nvPr/>
          </p:nvSpPr>
          <p:spPr>
            <a:xfrm>
              <a:off x="908672" y="7241577"/>
              <a:ext cx="38100" cy="172085"/>
            </a:xfrm>
            <a:custGeom>
              <a:avLst/>
              <a:gdLst/>
              <a:ahLst/>
              <a:cxnLst/>
              <a:rect l="l" t="t" r="r" b="b"/>
              <a:pathLst>
                <a:path w="38100" h="172084">
                  <a:moveTo>
                    <a:pt x="37960" y="0"/>
                  </a:moveTo>
                  <a:lnTo>
                    <a:pt x="0" y="0"/>
                  </a:lnTo>
                  <a:lnTo>
                    <a:pt x="0" y="172072"/>
                  </a:lnTo>
                  <a:lnTo>
                    <a:pt x="37960" y="172072"/>
                  </a:lnTo>
                  <a:lnTo>
                    <a:pt x="37960" y="0"/>
                  </a:lnTo>
                  <a:close/>
                </a:path>
              </a:pathLst>
            </a:custGeom>
            <a:solidFill>
              <a:srgbClr val="F2F2F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29" name="object 229" descr=""/>
            <p:cNvSpPr/>
            <p:nvPr/>
          </p:nvSpPr>
          <p:spPr>
            <a:xfrm>
              <a:off x="906145" y="7241577"/>
              <a:ext cx="0" cy="172085"/>
            </a:xfrm>
            <a:custGeom>
              <a:avLst/>
              <a:gdLst/>
              <a:ahLst/>
              <a:cxnLst/>
              <a:rect l="l" t="t" r="r" b="b"/>
              <a:pathLst>
                <a:path w="0" h="172084">
                  <a:moveTo>
                    <a:pt x="0" y="172072"/>
                  </a:moveTo>
                  <a:lnTo>
                    <a:pt x="0" y="0"/>
                  </a:lnTo>
                </a:path>
              </a:pathLst>
            </a:custGeom>
            <a:ln w="5054">
              <a:solidFill>
                <a:srgbClr val="F2F2F2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30" name="object 230" descr=""/>
            <p:cNvSpPr/>
            <p:nvPr/>
          </p:nvSpPr>
          <p:spPr>
            <a:xfrm>
              <a:off x="906145" y="7241577"/>
              <a:ext cx="0" cy="172085"/>
            </a:xfrm>
            <a:custGeom>
              <a:avLst/>
              <a:gdLst/>
              <a:ahLst/>
              <a:cxnLst/>
              <a:rect l="l" t="t" r="r" b="b"/>
              <a:pathLst>
                <a:path w="0" h="172084">
                  <a:moveTo>
                    <a:pt x="0" y="172072"/>
                  </a:moveTo>
                  <a:lnTo>
                    <a:pt x="0" y="0"/>
                  </a:lnTo>
                </a:path>
              </a:pathLst>
            </a:custGeom>
            <a:ln w="505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31" name="object 231" descr=""/>
            <p:cNvSpPr/>
            <p:nvPr/>
          </p:nvSpPr>
          <p:spPr>
            <a:xfrm>
              <a:off x="946632" y="7241577"/>
              <a:ext cx="5798185" cy="172085"/>
            </a:xfrm>
            <a:custGeom>
              <a:avLst/>
              <a:gdLst/>
              <a:ahLst/>
              <a:cxnLst/>
              <a:rect l="l" t="t" r="r" b="b"/>
              <a:pathLst>
                <a:path w="5798184" h="172084">
                  <a:moveTo>
                    <a:pt x="5797956" y="0"/>
                  </a:moveTo>
                  <a:lnTo>
                    <a:pt x="5759996" y="0"/>
                  </a:lnTo>
                  <a:lnTo>
                    <a:pt x="0" y="0"/>
                  </a:lnTo>
                  <a:lnTo>
                    <a:pt x="0" y="172085"/>
                  </a:lnTo>
                  <a:lnTo>
                    <a:pt x="5759996" y="172085"/>
                  </a:lnTo>
                  <a:lnTo>
                    <a:pt x="5797956" y="172085"/>
                  </a:lnTo>
                  <a:lnTo>
                    <a:pt x="5797956" y="0"/>
                  </a:lnTo>
                  <a:close/>
                </a:path>
              </a:pathLst>
            </a:custGeom>
            <a:solidFill>
              <a:srgbClr val="F2F2F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32" name="object 232" descr=""/>
            <p:cNvSpPr/>
            <p:nvPr/>
          </p:nvSpPr>
          <p:spPr>
            <a:xfrm>
              <a:off x="6747116" y="7241577"/>
              <a:ext cx="0" cy="172085"/>
            </a:xfrm>
            <a:custGeom>
              <a:avLst/>
              <a:gdLst/>
              <a:ahLst/>
              <a:cxnLst/>
              <a:rect l="l" t="t" r="r" b="b"/>
              <a:pathLst>
                <a:path w="0" h="172084">
                  <a:moveTo>
                    <a:pt x="0" y="172072"/>
                  </a:moveTo>
                  <a:lnTo>
                    <a:pt x="0" y="0"/>
                  </a:lnTo>
                </a:path>
              </a:pathLst>
            </a:custGeom>
            <a:ln w="5054">
              <a:solidFill>
                <a:srgbClr val="F2F2F2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33" name="object 233" descr=""/>
            <p:cNvSpPr/>
            <p:nvPr/>
          </p:nvSpPr>
          <p:spPr>
            <a:xfrm>
              <a:off x="6747116" y="7241577"/>
              <a:ext cx="0" cy="172085"/>
            </a:xfrm>
            <a:custGeom>
              <a:avLst/>
              <a:gdLst/>
              <a:ahLst/>
              <a:cxnLst/>
              <a:rect l="l" t="t" r="r" b="b"/>
              <a:pathLst>
                <a:path w="0" h="172084">
                  <a:moveTo>
                    <a:pt x="0" y="172072"/>
                  </a:moveTo>
                  <a:lnTo>
                    <a:pt x="0" y="0"/>
                  </a:lnTo>
                </a:path>
              </a:pathLst>
            </a:custGeom>
            <a:ln w="505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234" name="object 234" descr=""/>
          <p:cNvSpPr txBox="1"/>
          <p:nvPr/>
        </p:nvSpPr>
        <p:spPr>
          <a:xfrm>
            <a:off x="1192560" y="6866635"/>
            <a:ext cx="1997075" cy="535940"/>
          </a:xfrm>
          <a:prstGeom prst="rect">
            <a:avLst/>
          </a:prstGeom>
        </p:spPr>
        <p:txBody>
          <a:bodyPr wrap="square" lIns="0" tIns="1143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dirty="0" sz="1100" spc="150">
                <a:solidFill>
                  <a:srgbClr val="FF7F00"/>
                </a:solidFill>
                <a:latin typeface="Calibri"/>
                <a:cs typeface="Calibri"/>
              </a:rPr>
              <a:t>//</a:t>
            </a:r>
            <a:r>
              <a:rPr dirty="0" sz="1100" spc="-45">
                <a:solidFill>
                  <a:srgbClr val="FF7F00"/>
                </a:solidFill>
                <a:latin typeface="Calibri"/>
                <a:cs typeface="Calibri"/>
              </a:rPr>
              <a:t> </a:t>
            </a:r>
            <a:r>
              <a:rPr dirty="0" sz="1100" spc="130">
                <a:solidFill>
                  <a:srgbClr val="FF7F00"/>
                </a:solidFill>
                <a:latin typeface="Calibri"/>
                <a:cs typeface="Calibri"/>
              </a:rPr>
              <a:t>return</a:t>
            </a:r>
            <a:r>
              <a:rPr dirty="0" sz="1100" spc="215">
                <a:solidFill>
                  <a:srgbClr val="FF7F00"/>
                </a:solidFill>
                <a:latin typeface="Calibri"/>
                <a:cs typeface="Calibri"/>
              </a:rPr>
              <a:t>  </a:t>
            </a:r>
            <a:r>
              <a:rPr dirty="0" sz="1100" spc="125">
                <a:solidFill>
                  <a:srgbClr val="FF7F00"/>
                </a:solidFill>
                <a:latin typeface="Calibri"/>
                <a:cs typeface="Calibri"/>
              </a:rPr>
              <a:t>ptr</a:t>
            </a:r>
            <a:r>
              <a:rPr dirty="0" sz="1100" spc="60">
                <a:solidFill>
                  <a:srgbClr val="FF7F00"/>
                </a:solidFill>
                <a:latin typeface="Calibri"/>
                <a:cs typeface="Calibri"/>
              </a:rPr>
              <a:t> </a:t>
            </a:r>
            <a:r>
              <a:rPr dirty="0" sz="1100">
                <a:solidFill>
                  <a:srgbClr val="FF7F00"/>
                </a:solidFill>
                <a:latin typeface="Calibri"/>
                <a:cs typeface="Calibri"/>
              </a:rPr>
              <a:t>:</a:t>
            </a:r>
            <a:r>
              <a:rPr dirty="0" sz="1100" spc="240">
                <a:solidFill>
                  <a:srgbClr val="FF7F00"/>
                </a:solidFill>
                <a:latin typeface="Calibri"/>
                <a:cs typeface="Calibri"/>
              </a:rPr>
              <a:t>  </a:t>
            </a:r>
            <a:r>
              <a:rPr dirty="0" sz="1100" spc="130">
                <a:solidFill>
                  <a:srgbClr val="FF7F00"/>
                </a:solidFill>
                <a:latin typeface="Calibri"/>
                <a:cs typeface="Calibri"/>
              </a:rPr>
              <a:t>return</a:t>
            </a:r>
            <a:r>
              <a:rPr dirty="0" sz="1100" spc="210">
                <a:solidFill>
                  <a:srgbClr val="FF7F00"/>
                </a:solidFill>
                <a:latin typeface="Calibri"/>
                <a:cs typeface="Calibri"/>
              </a:rPr>
              <a:t>  </a:t>
            </a:r>
            <a:r>
              <a:rPr dirty="0" sz="1100" spc="55">
                <a:solidFill>
                  <a:srgbClr val="FF7F00"/>
                </a:solidFill>
                <a:latin typeface="Calibri"/>
                <a:cs typeface="Calibri"/>
              </a:rPr>
              <a:t>the</a:t>
            </a:r>
            <a:endParaRPr sz="11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35"/>
              </a:spcBef>
              <a:tabLst>
                <a:tab pos="1184275" algn="l"/>
              </a:tabLst>
            </a:pPr>
            <a:r>
              <a:rPr dirty="0" sz="1100" spc="150">
                <a:solidFill>
                  <a:srgbClr val="FF7F00"/>
                </a:solidFill>
                <a:latin typeface="Calibri"/>
                <a:cs typeface="Calibri"/>
              </a:rPr>
              <a:t>//</a:t>
            </a:r>
            <a:r>
              <a:rPr dirty="0" sz="1100" spc="-40">
                <a:solidFill>
                  <a:srgbClr val="FF7F00"/>
                </a:solidFill>
                <a:latin typeface="Calibri"/>
                <a:cs typeface="Calibri"/>
              </a:rPr>
              <a:t> </a:t>
            </a:r>
            <a:r>
              <a:rPr dirty="0" sz="1100" spc="130">
                <a:solidFill>
                  <a:srgbClr val="FF7F00"/>
                </a:solidFill>
                <a:latin typeface="Calibri"/>
                <a:cs typeface="Calibri"/>
              </a:rPr>
              <a:t>return</a:t>
            </a:r>
            <a:r>
              <a:rPr dirty="0" sz="1100" spc="180">
                <a:solidFill>
                  <a:srgbClr val="FF7F00"/>
                </a:solidFill>
                <a:latin typeface="Calibri"/>
                <a:cs typeface="Calibri"/>
              </a:rPr>
              <a:t>  </a:t>
            </a:r>
            <a:r>
              <a:rPr dirty="0" sz="1100" spc="80">
                <a:solidFill>
                  <a:srgbClr val="FF7F00"/>
                </a:solidFill>
                <a:latin typeface="Calibri"/>
                <a:cs typeface="Calibri"/>
              </a:rPr>
              <a:t>nx</a:t>
            </a:r>
            <a:r>
              <a:rPr dirty="0" sz="1100" spc="-25">
                <a:solidFill>
                  <a:srgbClr val="FF7F00"/>
                </a:solidFill>
                <a:latin typeface="Calibri"/>
                <a:cs typeface="Calibri"/>
              </a:rPr>
              <a:t> </a:t>
            </a:r>
            <a:r>
              <a:rPr dirty="0" sz="1100" spc="-50">
                <a:solidFill>
                  <a:srgbClr val="FF7F00"/>
                </a:solidFill>
                <a:latin typeface="Calibri"/>
                <a:cs typeface="Calibri"/>
              </a:rPr>
              <a:t>:</a:t>
            </a:r>
            <a:r>
              <a:rPr dirty="0" sz="1100">
                <a:solidFill>
                  <a:srgbClr val="FF7F00"/>
                </a:solidFill>
                <a:latin typeface="Calibri"/>
                <a:cs typeface="Calibri"/>
              </a:rPr>
              <a:t>	</a:t>
            </a:r>
            <a:r>
              <a:rPr dirty="0" sz="1100" spc="130">
                <a:solidFill>
                  <a:srgbClr val="FF7F00"/>
                </a:solidFill>
                <a:latin typeface="Calibri"/>
                <a:cs typeface="Calibri"/>
              </a:rPr>
              <a:t>return</a:t>
            </a:r>
            <a:r>
              <a:rPr dirty="0" sz="1100" spc="210">
                <a:solidFill>
                  <a:srgbClr val="FF7F00"/>
                </a:solidFill>
                <a:latin typeface="Calibri"/>
                <a:cs typeface="Calibri"/>
              </a:rPr>
              <a:t>  </a:t>
            </a:r>
            <a:r>
              <a:rPr dirty="0" sz="1100" spc="55">
                <a:solidFill>
                  <a:srgbClr val="FF7F00"/>
                </a:solidFill>
                <a:latin typeface="Calibri"/>
                <a:cs typeface="Calibri"/>
              </a:rPr>
              <a:t>the</a:t>
            </a:r>
            <a:endParaRPr sz="11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35"/>
              </a:spcBef>
            </a:pPr>
            <a:r>
              <a:rPr dirty="0" sz="1100" spc="150">
                <a:solidFill>
                  <a:srgbClr val="FF7F00"/>
                </a:solidFill>
                <a:latin typeface="Calibri"/>
                <a:cs typeface="Calibri"/>
              </a:rPr>
              <a:t>//</a:t>
            </a:r>
            <a:r>
              <a:rPr dirty="0" sz="1100" spc="-40">
                <a:solidFill>
                  <a:srgbClr val="FF7F00"/>
                </a:solidFill>
                <a:latin typeface="Calibri"/>
                <a:cs typeface="Calibri"/>
              </a:rPr>
              <a:t> </a:t>
            </a:r>
            <a:r>
              <a:rPr dirty="0" sz="1100" spc="130">
                <a:solidFill>
                  <a:srgbClr val="FF7F00"/>
                </a:solidFill>
                <a:latin typeface="Calibri"/>
                <a:cs typeface="Calibri"/>
              </a:rPr>
              <a:t>return</a:t>
            </a:r>
            <a:r>
              <a:rPr dirty="0" sz="1100" spc="175">
                <a:solidFill>
                  <a:srgbClr val="FF7F00"/>
                </a:solidFill>
                <a:latin typeface="Calibri"/>
                <a:cs typeface="Calibri"/>
              </a:rPr>
              <a:t>  </a:t>
            </a:r>
            <a:r>
              <a:rPr dirty="0" sz="1100" spc="105">
                <a:solidFill>
                  <a:srgbClr val="FF7F00"/>
                </a:solidFill>
                <a:latin typeface="Calibri"/>
                <a:cs typeface="Calibri"/>
              </a:rPr>
              <a:t>nx</a:t>
            </a:r>
            <a:r>
              <a:rPr dirty="0" sz="1100" spc="105">
                <a:solidFill>
                  <a:srgbClr val="FF7F00"/>
                </a:solidFill>
                <a:latin typeface="Cambria"/>
                <a:cs typeface="Cambria"/>
              </a:rPr>
              <a:t>−</a:t>
            </a:r>
            <a:r>
              <a:rPr dirty="0" sz="1100" spc="105" i="1">
                <a:solidFill>
                  <a:srgbClr val="FF7F00"/>
                </a:solidFill>
                <a:latin typeface="Calibri"/>
                <a:cs typeface="Calibri"/>
              </a:rPr>
              <a:t>&gt;</a:t>
            </a:r>
            <a:r>
              <a:rPr dirty="0" sz="1100" spc="105">
                <a:solidFill>
                  <a:srgbClr val="FF7F00"/>
                </a:solidFill>
                <a:latin typeface="Calibri"/>
                <a:cs typeface="Calibri"/>
              </a:rPr>
              <a:t>p</a:t>
            </a:r>
            <a:r>
              <a:rPr dirty="0" sz="1100" spc="-95">
                <a:solidFill>
                  <a:srgbClr val="FF7F00"/>
                </a:solidFill>
                <a:latin typeface="Calibri"/>
                <a:cs typeface="Calibri"/>
              </a:rPr>
              <a:t> </a:t>
            </a:r>
            <a:r>
              <a:rPr dirty="0" sz="1100" spc="-40">
                <a:solidFill>
                  <a:srgbClr val="FF7F00"/>
                </a:solidFill>
                <a:latin typeface="Calibri"/>
                <a:cs typeface="Calibri"/>
              </a:rPr>
              <a:t>o</a:t>
            </a:r>
            <a:r>
              <a:rPr dirty="0" sz="1100" spc="-100">
                <a:solidFill>
                  <a:srgbClr val="FF7F00"/>
                </a:solidFill>
                <a:latin typeface="Calibri"/>
                <a:cs typeface="Calibri"/>
              </a:rPr>
              <a:t> </a:t>
            </a:r>
            <a:r>
              <a:rPr dirty="0" sz="1100" spc="110">
                <a:solidFill>
                  <a:srgbClr val="FF7F00"/>
                </a:solidFill>
                <a:latin typeface="Calibri"/>
                <a:cs typeface="Calibri"/>
              </a:rPr>
              <a:t>in</a:t>
            </a:r>
            <a:r>
              <a:rPr dirty="0" sz="1100" spc="-95">
                <a:solidFill>
                  <a:srgbClr val="FF7F00"/>
                </a:solidFill>
                <a:latin typeface="Calibri"/>
                <a:cs typeface="Calibri"/>
              </a:rPr>
              <a:t> </a:t>
            </a:r>
            <a:r>
              <a:rPr dirty="0" sz="1100" spc="65">
                <a:solidFill>
                  <a:srgbClr val="FF7F00"/>
                </a:solidFill>
                <a:latin typeface="Calibri"/>
                <a:cs typeface="Calibri"/>
              </a:rPr>
              <a:t>te</a:t>
            </a:r>
            <a:r>
              <a:rPr dirty="0" sz="1100" spc="-95">
                <a:solidFill>
                  <a:srgbClr val="FF7F00"/>
                </a:solidFill>
                <a:latin typeface="Calibri"/>
                <a:cs typeface="Calibri"/>
              </a:rPr>
              <a:t> </a:t>
            </a:r>
            <a:r>
              <a:rPr dirty="0" sz="1100">
                <a:solidFill>
                  <a:srgbClr val="FF7F00"/>
                </a:solidFill>
                <a:latin typeface="Calibri"/>
                <a:cs typeface="Calibri"/>
              </a:rPr>
              <a:t>r</a:t>
            </a:r>
            <a:r>
              <a:rPr dirty="0" sz="1100" spc="85">
                <a:solidFill>
                  <a:srgbClr val="FF7F00"/>
                </a:solidFill>
                <a:latin typeface="Calibri"/>
                <a:cs typeface="Calibri"/>
              </a:rPr>
              <a:t> </a:t>
            </a:r>
            <a:r>
              <a:rPr dirty="0" sz="1100">
                <a:solidFill>
                  <a:srgbClr val="FF7F00"/>
                </a:solidFill>
                <a:latin typeface="Calibri"/>
                <a:cs typeface="Calibri"/>
              </a:rPr>
              <a:t>:</a:t>
            </a:r>
            <a:r>
              <a:rPr dirty="0" sz="1100" spc="235">
                <a:solidFill>
                  <a:srgbClr val="FF7F00"/>
                </a:solidFill>
                <a:latin typeface="Calibri"/>
                <a:cs typeface="Calibri"/>
              </a:rPr>
              <a:t>  </a:t>
            </a:r>
            <a:r>
              <a:rPr dirty="0" sz="1100" spc="30">
                <a:solidFill>
                  <a:srgbClr val="FF7F00"/>
                </a:solidFill>
                <a:latin typeface="Calibri"/>
                <a:cs typeface="Calibri"/>
              </a:rPr>
              <a:t>or</a:t>
            </a:r>
            <a:endParaRPr sz="1100">
              <a:latin typeface="Calibri"/>
              <a:cs typeface="Calibri"/>
            </a:endParaRPr>
          </a:p>
        </p:txBody>
      </p:sp>
      <p:sp>
        <p:nvSpPr>
          <p:cNvPr id="235" name="object 235" descr=""/>
          <p:cNvSpPr txBox="1"/>
          <p:nvPr/>
        </p:nvSpPr>
        <p:spPr>
          <a:xfrm>
            <a:off x="3264218" y="6866635"/>
            <a:ext cx="3411854" cy="535940"/>
          </a:xfrm>
          <a:prstGeom prst="rect">
            <a:avLst/>
          </a:prstGeom>
        </p:spPr>
        <p:txBody>
          <a:bodyPr wrap="square" lIns="0" tIns="6985" rIns="0" bIns="0" rtlCol="0" vert="horz">
            <a:spAutoFit/>
          </a:bodyPr>
          <a:lstStyle/>
          <a:p>
            <a:pPr marL="12700" marR="2498090" indent="13335">
              <a:lnSpc>
                <a:spcPct val="102600"/>
              </a:lnSpc>
              <a:spcBef>
                <a:spcPts val="55"/>
              </a:spcBef>
            </a:pPr>
            <a:r>
              <a:rPr dirty="0" sz="1100" spc="95">
                <a:solidFill>
                  <a:srgbClr val="FF7F00"/>
                </a:solidFill>
                <a:latin typeface="Calibri"/>
                <a:cs typeface="Calibri"/>
              </a:rPr>
              <a:t>old</a:t>
            </a:r>
            <a:r>
              <a:rPr dirty="0" sz="1100" spc="229">
                <a:solidFill>
                  <a:srgbClr val="FF7F00"/>
                </a:solidFill>
                <a:latin typeface="Calibri"/>
                <a:cs typeface="Calibri"/>
              </a:rPr>
              <a:t>  </a:t>
            </a:r>
            <a:r>
              <a:rPr dirty="0" sz="1100">
                <a:solidFill>
                  <a:srgbClr val="FF7F00"/>
                </a:solidFill>
                <a:latin typeface="Calibri"/>
                <a:cs typeface="Calibri"/>
              </a:rPr>
              <a:t>p</a:t>
            </a:r>
            <a:r>
              <a:rPr dirty="0" sz="1100" spc="-90">
                <a:solidFill>
                  <a:srgbClr val="FF7F00"/>
                </a:solidFill>
                <a:latin typeface="Calibri"/>
                <a:cs typeface="Calibri"/>
              </a:rPr>
              <a:t> </a:t>
            </a:r>
            <a:r>
              <a:rPr dirty="0" sz="1100" spc="-40">
                <a:solidFill>
                  <a:srgbClr val="FF7F00"/>
                </a:solidFill>
                <a:latin typeface="Calibri"/>
                <a:cs typeface="Calibri"/>
              </a:rPr>
              <a:t>o</a:t>
            </a:r>
            <a:r>
              <a:rPr dirty="0" sz="1100" spc="-100">
                <a:solidFill>
                  <a:srgbClr val="FF7F00"/>
                </a:solidFill>
                <a:latin typeface="Calibri"/>
                <a:cs typeface="Calibri"/>
              </a:rPr>
              <a:t> </a:t>
            </a:r>
            <a:r>
              <a:rPr dirty="0" sz="1100" spc="110">
                <a:solidFill>
                  <a:srgbClr val="FF7F00"/>
                </a:solidFill>
                <a:latin typeface="Calibri"/>
                <a:cs typeface="Calibri"/>
              </a:rPr>
              <a:t>in</a:t>
            </a:r>
            <a:r>
              <a:rPr dirty="0" sz="1100" spc="-95">
                <a:solidFill>
                  <a:srgbClr val="FF7F00"/>
                </a:solidFill>
                <a:latin typeface="Calibri"/>
                <a:cs typeface="Calibri"/>
              </a:rPr>
              <a:t> </a:t>
            </a:r>
            <a:r>
              <a:rPr dirty="0" sz="1100" spc="65">
                <a:solidFill>
                  <a:srgbClr val="FF7F00"/>
                </a:solidFill>
                <a:latin typeface="Calibri"/>
                <a:cs typeface="Calibri"/>
              </a:rPr>
              <a:t>te</a:t>
            </a:r>
            <a:r>
              <a:rPr dirty="0" sz="1100" spc="-95">
                <a:solidFill>
                  <a:srgbClr val="FF7F00"/>
                </a:solidFill>
                <a:latin typeface="Calibri"/>
                <a:cs typeface="Calibri"/>
              </a:rPr>
              <a:t> </a:t>
            </a:r>
            <a:r>
              <a:rPr dirty="0" sz="1100" spc="-50">
                <a:solidFill>
                  <a:srgbClr val="FF7F00"/>
                </a:solidFill>
                <a:latin typeface="Calibri"/>
                <a:cs typeface="Calibri"/>
              </a:rPr>
              <a:t>r</a:t>
            </a:r>
            <a:r>
              <a:rPr dirty="0" sz="1100">
                <a:solidFill>
                  <a:srgbClr val="FF7F00"/>
                </a:solidFill>
                <a:latin typeface="Calibri"/>
                <a:cs typeface="Calibri"/>
              </a:rPr>
              <a:t> new</a:t>
            </a:r>
            <a:r>
              <a:rPr dirty="0" sz="1100" spc="175">
                <a:solidFill>
                  <a:srgbClr val="FF7F00"/>
                </a:solidFill>
                <a:latin typeface="Calibri"/>
                <a:cs typeface="Calibri"/>
              </a:rPr>
              <a:t>  </a:t>
            </a:r>
            <a:r>
              <a:rPr dirty="0" sz="1100">
                <a:solidFill>
                  <a:srgbClr val="FF7F00"/>
                </a:solidFill>
                <a:latin typeface="Calibri"/>
                <a:cs typeface="Calibri"/>
              </a:rPr>
              <a:t>p</a:t>
            </a:r>
            <a:r>
              <a:rPr dirty="0" sz="1100" spc="-95">
                <a:solidFill>
                  <a:srgbClr val="FF7F00"/>
                </a:solidFill>
                <a:latin typeface="Calibri"/>
                <a:cs typeface="Calibri"/>
              </a:rPr>
              <a:t> </a:t>
            </a:r>
            <a:r>
              <a:rPr dirty="0" sz="1100" spc="-40">
                <a:solidFill>
                  <a:srgbClr val="FF7F00"/>
                </a:solidFill>
                <a:latin typeface="Calibri"/>
                <a:cs typeface="Calibri"/>
              </a:rPr>
              <a:t>o</a:t>
            </a:r>
            <a:r>
              <a:rPr dirty="0" sz="1100" spc="-100">
                <a:solidFill>
                  <a:srgbClr val="FF7F00"/>
                </a:solidFill>
                <a:latin typeface="Calibri"/>
                <a:cs typeface="Calibri"/>
              </a:rPr>
              <a:t> </a:t>
            </a:r>
            <a:r>
              <a:rPr dirty="0" sz="1100" spc="110">
                <a:solidFill>
                  <a:srgbClr val="FF7F00"/>
                </a:solidFill>
                <a:latin typeface="Calibri"/>
                <a:cs typeface="Calibri"/>
              </a:rPr>
              <a:t>in</a:t>
            </a:r>
            <a:r>
              <a:rPr dirty="0" sz="1100" spc="-95">
                <a:solidFill>
                  <a:srgbClr val="FF7F00"/>
                </a:solidFill>
                <a:latin typeface="Calibri"/>
                <a:cs typeface="Calibri"/>
              </a:rPr>
              <a:t> </a:t>
            </a:r>
            <a:r>
              <a:rPr dirty="0" sz="1100" spc="65">
                <a:solidFill>
                  <a:srgbClr val="FF7F00"/>
                </a:solidFill>
                <a:latin typeface="Calibri"/>
                <a:cs typeface="Calibri"/>
              </a:rPr>
              <a:t>te</a:t>
            </a:r>
            <a:r>
              <a:rPr dirty="0" sz="1100" spc="-95">
                <a:solidFill>
                  <a:srgbClr val="FF7F00"/>
                </a:solidFill>
                <a:latin typeface="Calibri"/>
                <a:cs typeface="Calibri"/>
              </a:rPr>
              <a:t> </a:t>
            </a:r>
            <a:r>
              <a:rPr dirty="0" sz="1100" spc="-50">
                <a:solidFill>
                  <a:srgbClr val="FF7F00"/>
                </a:solidFill>
                <a:latin typeface="Calibri"/>
                <a:cs typeface="Calibri"/>
              </a:rPr>
              <a:t>r</a:t>
            </a:r>
            <a:endParaRPr sz="1100">
              <a:latin typeface="Calibri"/>
              <a:cs typeface="Calibri"/>
            </a:endParaRPr>
          </a:p>
          <a:p>
            <a:pPr marL="24130">
              <a:lnSpc>
                <a:spcPct val="100000"/>
              </a:lnSpc>
              <a:spcBef>
                <a:spcPts val="35"/>
              </a:spcBef>
            </a:pPr>
            <a:r>
              <a:rPr dirty="0" sz="1100" spc="80">
                <a:solidFill>
                  <a:srgbClr val="FF7F00"/>
                </a:solidFill>
                <a:latin typeface="Calibri"/>
                <a:cs typeface="Calibri"/>
              </a:rPr>
              <a:t>the</a:t>
            </a:r>
            <a:r>
              <a:rPr dirty="0" sz="1100" spc="215">
                <a:solidFill>
                  <a:srgbClr val="FF7F00"/>
                </a:solidFill>
                <a:latin typeface="Calibri"/>
                <a:cs typeface="Calibri"/>
              </a:rPr>
              <a:t>  </a:t>
            </a:r>
            <a:r>
              <a:rPr dirty="0" sz="1100" spc="95">
                <a:solidFill>
                  <a:srgbClr val="FF7F00"/>
                </a:solidFill>
                <a:latin typeface="Calibri"/>
                <a:cs typeface="Calibri"/>
              </a:rPr>
              <a:t>old</a:t>
            </a:r>
            <a:r>
              <a:rPr dirty="0" sz="1100" spc="225">
                <a:solidFill>
                  <a:srgbClr val="FF7F00"/>
                </a:solidFill>
                <a:latin typeface="Calibri"/>
                <a:cs typeface="Calibri"/>
              </a:rPr>
              <a:t>  </a:t>
            </a:r>
            <a:r>
              <a:rPr dirty="0" sz="1100">
                <a:solidFill>
                  <a:srgbClr val="FF7F00"/>
                </a:solidFill>
                <a:latin typeface="Calibri"/>
                <a:cs typeface="Calibri"/>
              </a:rPr>
              <a:t>s</a:t>
            </a:r>
            <a:r>
              <a:rPr dirty="0" sz="1100" spc="-100">
                <a:solidFill>
                  <a:srgbClr val="FF7F00"/>
                </a:solidFill>
                <a:latin typeface="Calibri"/>
                <a:cs typeface="Calibri"/>
              </a:rPr>
              <a:t> </a:t>
            </a:r>
            <a:r>
              <a:rPr dirty="0" sz="1100" spc="100">
                <a:solidFill>
                  <a:srgbClr val="FF7F00"/>
                </a:solidFill>
                <a:latin typeface="Calibri"/>
                <a:cs typeface="Calibri"/>
              </a:rPr>
              <a:t>ucce</a:t>
            </a:r>
            <a:r>
              <a:rPr dirty="0" sz="1100" spc="-105">
                <a:solidFill>
                  <a:srgbClr val="FF7F00"/>
                </a:solidFill>
                <a:latin typeface="Calibri"/>
                <a:cs typeface="Calibri"/>
              </a:rPr>
              <a:t> </a:t>
            </a:r>
            <a:r>
              <a:rPr dirty="0" sz="1100">
                <a:solidFill>
                  <a:srgbClr val="FF7F00"/>
                </a:solidFill>
                <a:latin typeface="Calibri"/>
                <a:cs typeface="Calibri"/>
              </a:rPr>
              <a:t>s</a:t>
            </a:r>
            <a:r>
              <a:rPr dirty="0" sz="1100" spc="-110">
                <a:solidFill>
                  <a:srgbClr val="FF7F00"/>
                </a:solidFill>
                <a:latin typeface="Calibri"/>
                <a:cs typeface="Calibri"/>
              </a:rPr>
              <a:t> </a:t>
            </a:r>
            <a:r>
              <a:rPr dirty="0" sz="1100">
                <a:solidFill>
                  <a:srgbClr val="FF7F00"/>
                </a:solidFill>
                <a:latin typeface="Calibri"/>
                <a:cs typeface="Calibri"/>
              </a:rPr>
              <a:t>s</a:t>
            </a:r>
            <a:r>
              <a:rPr dirty="0" sz="1100" spc="-105">
                <a:solidFill>
                  <a:srgbClr val="FF7F00"/>
                </a:solidFill>
                <a:latin typeface="Calibri"/>
                <a:cs typeface="Calibri"/>
              </a:rPr>
              <a:t> </a:t>
            </a:r>
            <a:r>
              <a:rPr dirty="0" sz="1100" spc="-40">
                <a:solidFill>
                  <a:srgbClr val="FF7F00"/>
                </a:solidFill>
                <a:latin typeface="Calibri"/>
                <a:cs typeface="Calibri"/>
              </a:rPr>
              <a:t>o</a:t>
            </a:r>
            <a:r>
              <a:rPr dirty="0" sz="1100" spc="-105">
                <a:solidFill>
                  <a:srgbClr val="FF7F00"/>
                </a:solidFill>
                <a:latin typeface="Calibri"/>
                <a:cs typeface="Calibri"/>
              </a:rPr>
              <a:t> </a:t>
            </a:r>
            <a:r>
              <a:rPr dirty="0" sz="1100">
                <a:solidFill>
                  <a:srgbClr val="FF7F00"/>
                </a:solidFill>
                <a:latin typeface="Calibri"/>
                <a:cs typeface="Calibri"/>
              </a:rPr>
              <a:t>r</a:t>
            </a:r>
            <a:r>
              <a:rPr dirty="0" sz="1100" spc="225">
                <a:solidFill>
                  <a:srgbClr val="FF7F00"/>
                </a:solidFill>
                <a:latin typeface="Calibri"/>
                <a:cs typeface="Calibri"/>
              </a:rPr>
              <a:t> </a:t>
            </a:r>
            <a:r>
              <a:rPr dirty="0" sz="1100">
                <a:solidFill>
                  <a:srgbClr val="FF7F00"/>
                </a:solidFill>
                <a:latin typeface="Calibri"/>
                <a:cs typeface="Calibri"/>
              </a:rPr>
              <a:t>,</a:t>
            </a:r>
            <a:r>
              <a:rPr dirty="0" sz="1100" spc="225">
                <a:solidFill>
                  <a:srgbClr val="FF7F00"/>
                </a:solidFill>
                <a:latin typeface="Calibri"/>
                <a:cs typeface="Calibri"/>
              </a:rPr>
              <a:t>  </a:t>
            </a:r>
            <a:r>
              <a:rPr dirty="0" sz="1100" spc="85">
                <a:solidFill>
                  <a:srgbClr val="FF7F00"/>
                </a:solidFill>
                <a:latin typeface="Calibri"/>
                <a:cs typeface="Calibri"/>
              </a:rPr>
              <a:t>which</a:t>
            </a:r>
            <a:r>
              <a:rPr dirty="0" sz="1100" spc="155">
                <a:solidFill>
                  <a:srgbClr val="FF7F00"/>
                </a:solidFill>
                <a:latin typeface="Calibri"/>
                <a:cs typeface="Calibri"/>
              </a:rPr>
              <a:t>  </a:t>
            </a:r>
            <a:r>
              <a:rPr dirty="0" sz="1100" spc="65">
                <a:solidFill>
                  <a:srgbClr val="FF7F00"/>
                </a:solidFill>
                <a:latin typeface="Calibri"/>
                <a:cs typeface="Calibri"/>
              </a:rPr>
              <a:t>must</a:t>
            </a:r>
            <a:r>
              <a:rPr dirty="0" sz="1100" spc="150">
                <a:solidFill>
                  <a:srgbClr val="FF7F00"/>
                </a:solidFill>
                <a:latin typeface="Calibri"/>
                <a:cs typeface="Calibri"/>
              </a:rPr>
              <a:t>  </a:t>
            </a:r>
            <a:r>
              <a:rPr dirty="0" sz="1100">
                <a:solidFill>
                  <a:srgbClr val="FF7F00"/>
                </a:solidFill>
                <a:latin typeface="Calibri"/>
                <a:cs typeface="Calibri"/>
              </a:rPr>
              <a:t>be</a:t>
            </a:r>
            <a:r>
              <a:rPr dirty="0" sz="1100" spc="204">
                <a:solidFill>
                  <a:srgbClr val="FF7F00"/>
                </a:solidFill>
                <a:latin typeface="Calibri"/>
                <a:cs typeface="Calibri"/>
              </a:rPr>
              <a:t>  </a:t>
            </a:r>
            <a:r>
              <a:rPr dirty="0" sz="1100">
                <a:solidFill>
                  <a:srgbClr val="FF7F00"/>
                </a:solidFill>
                <a:latin typeface="Calibri"/>
                <a:cs typeface="Calibri"/>
              </a:rPr>
              <a:t>r</a:t>
            </a:r>
            <a:r>
              <a:rPr dirty="0" sz="1100" spc="-90">
                <a:solidFill>
                  <a:srgbClr val="FF7F00"/>
                </a:solidFill>
                <a:latin typeface="Calibri"/>
                <a:cs typeface="Calibri"/>
              </a:rPr>
              <a:t> </a:t>
            </a:r>
            <a:r>
              <a:rPr dirty="0" sz="1100" spc="-75">
                <a:solidFill>
                  <a:srgbClr val="FF7F00"/>
                </a:solidFill>
                <a:latin typeface="Calibri"/>
                <a:cs typeface="Calibri"/>
              </a:rPr>
              <a:t>e</a:t>
            </a:r>
            <a:r>
              <a:rPr dirty="0" sz="1100" spc="-95">
                <a:solidFill>
                  <a:srgbClr val="FF7F00"/>
                </a:solidFill>
                <a:latin typeface="Calibri"/>
                <a:cs typeface="Calibri"/>
              </a:rPr>
              <a:t> </a:t>
            </a:r>
            <a:r>
              <a:rPr dirty="0" sz="1100" spc="110">
                <a:solidFill>
                  <a:srgbClr val="FF7F00"/>
                </a:solidFill>
                <a:latin typeface="Calibri"/>
                <a:cs typeface="Calibri"/>
              </a:rPr>
              <a:t>ta</a:t>
            </a:r>
            <a:r>
              <a:rPr dirty="0" sz="1100" spc="-95">
                <a:solidFill>
                  <a:srgbClr val="FF7F00"/>
                </a:solidFill>
                <a:latin typeface="Calibri"/>
                <a:cs typeface="Calibri"/>
              </a:rPr>
              <a:t> </a:t>
            </a:r>
            <a:r>
              <a:rPr dirty="0" sz="1100" spc="110">
                <a:solidFill>
                  <a:srgbClr val="FF7F00"/>
                </a:solidFill>
                <a:latin typeface="Calibri"/>
                <a:cs typeface="Calibri"/>
              </a:rPr>
              <a:t>in</a:t>
            </a:r>
            <a:r>
              <a:rPr dirty="0" sz="1100" spc="-95">
                <a:solidFill>
                  <a:srgbClr val="FF7F00"/>
                </a:solidFill>
                <a:latin typeface="Calibri"/>
                <a:cs typeface="Calibri"/>
              </a:rPr>
              <a:t> </a:t>
            </a:r>
            <a:r>
              <a:rPr dirty="0" sz="1100" spc="-75">
                <a:solidFill>
                  <a:srgbClr val="FF7F00"/>
                </a:solidFill>
                <a:latin typeface="Calibri"/>
                <a:cs typeface="Calibri"/>
              </a:rPr>
              <a:t>e</a:t>
            </a:r>
            <a:r>
              <a:rPr dirty="0" sz="1100" spc="-95">
                <a:solidFill>
                  <a:srgbClr val="FF7F00"/>
                </a:solidFill>
                <a:latin typeface="Calibri"/>
                <a:cs typeface="Calibri"/>
              </a:rPr>
              <a:t> </a:t>
            </a:r>
            <a:r>
              <a:rPr dirty="0" sz="1100" spc="-50">
                <a:solidFill>
                  <a:srgbClr val="FF7F00"/>
                </a:solidFill>
                <a:latin typeface="Calibri"/>
                <a:cs typeface="Calibri"/>
              </a:rPr>
              <a:t>d</a:t>
            </a:r>
            <a:endParaRPr sz="1100">
              <a:latin typeface="Calibri"/>
              <a:cs typeface="Calibri"/>
            </a:endParaRPr>
          </a:p>
        </p:txBody>
      </p:sp>
      <p:grpSp>
        <p:nvGrpSpPr>
          <p:cNvPr id="236" name="object 236" descr=""/>
          <p:cNvGrpSpPr/>
          <p:nvPr/>
        </p:nvGrpSpPr>
        <p:grpSpPr>
          <a:xfrm>
            <a:off x="903605" y="7411110"/>
            <a:ext cx="5846445" cy="177165"/>
            <a:chOff x="903605" y="7411110"/>
            <a:chExt cx="5846445" cy="177165"/>
          </a:xfrm>
        </p:grpSpPr>
        <p:sp>
          <p:nvSpPr>
            <p:cNvPr id="237" name="object 237" descr=""/>
            <p:cNvSpPr/>
            <p:nvPr/>
          </p:nvSpPr>
          <p:spPr>
            <a:xfrm>
              <a:off x="908672" y="7413650"/>
              <a:ext cx="38100" cy="172085"/>
            </a:xfrm>
            <a:custGeom>
              <a:avLst/>
              <a:gdLst/>
              <a:ahLst/>
              <a:cxnLst/>
              <a:rect l="l" t="t" r="r" b="b"/>
              <a:pathLst>
                <a:path w="38100" h="172084">
                  <a:moveTo>
                    <a:pt x="37960" y="0"/>
                  </a:moveTo>
                  <a:lnTo>
                    <a:pt x="0" y="0"/>
                  </a:lnTo>
                  <a:lnTo>
                    <a:pt x="0" y="172072"/>
                  </a:lnTo>
                  <a:lnTo>
                    <a:pt x="37960" y="172072"/>
                  </a:lnTo>
                  <a:lnTo>
                    <a:pt x="37960" y="0"/>
                  </a:lnTo>
                  <a:close/>
                </a:path>
              </a:pathLst>
            </a:custGeom>
            <a:solidFill>
              <a:srgbClr val="F2F2F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38" name="object 238" descr=""/>
            <p:cNvSpPr/>
            <p:nvPr/>
          </p:nvSpPr>
          <p:spPr>
            <a:xfrm>
              <a:off x="906145" y="7413650"/>
              <a:ext cx="0" cy="172085"/>
            </a:xfrm>
            <a:custGeom>
              <a:avLst/>
              <a:gdLst/>
              <a:ahLst/>
              <a:cxnLst/>
              <a:rect l="l" t="t" r="r" b="b"/>
              <a:pathLst>
                <a:path w="0" h="172084">
                  <a:moveTo>
                    <a:pt x="0" y="172072"/>
                  </a:moveTo>
                  <a:lnTo>
                    <a:pt x="0" y="0"/>
                  </a:lnTo>
                </a:path>
              </a:pathLst>
            </a:custGeom>
            <a:ln w="5054">
              <a:solidFill>
                <a:srgbClr val="F2F2F2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39" name="object 239" descr=""/>
            <p:cNvSpPr/>
            <p:nvPr/>
          </p:nvSpPr>
          <p:spPr>
            <a:xfrm>
              <a:off x="906145" y="7413650"/>
              <a:ext cx="0" cy="172085"/>
            </a:xfrm>
            <a:custGeom>
              <a:avLst/>
              <a:gdLst/>
              <a:ahLst/>
              <a:cxnLst/>
              <a:rect l="l" t="t" r="r" b="b"/>
              <a:pathLst>
                <a:path w="0" h="172084">
                  <a:moveTo>
                    <a:pt x="0" y="172072"/>
                  </a:moveTo>
                  <a:lnTo>
                    <a:pt x="0" y="0"/>
                  </a:lnTo>
                </a:path>
              </a:pathLst>
            </a:custGeom>
            <a:ln w="505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40" name="object 240" descr=""/>
            <p:cNvSpPr/>
            <p:nvPr/>
          </p:nvSpPr>
          <p:spPr>
            <a:xfrm>
              <a:off x="946632" y="7413650"/>
              <a:ext cx="5798185" cy="172085"/>
            </a:xfrm>
            <a:custGeom>
              <a:avLst/>
              <a:gdLst/>
              <a:ahLst/>
              <a:cxnLst/>
              <a:rect l="l" t="t" r="r" b="b"/>
              <a:pathLst>
                <a:path w="5798184" h="172084">
                  <a:moveTo>
                    <a:pt x="5797956" y="0"/>
                  </a:moveTo>
                  <a:lnTo>
                    <a:pt x="5759996" y="0"/>
                  </a:lnTo>
                  <a:lnTo>
                    <a:pt x="0" y="0"/>
                  </a:lnTo>
                  <a:lnTo>
                    <a:pt x="0" y="172072"/>
                  </a:lnTo>
                  <a:lnTo>
                    <a:pt x="5759996" y="172072"/>
                  </a:lnTo>
                  <a:lnTo>
                    <a:pt x="5797956" y="172072"/>
                  </a:lnTo>
                  <a:lnTo>
                    <a:pt x="5797956" y="0"/>
                  </a:lnTo>
                  <a:close/>
                </a:path>
              </a:pathLst>
            </a:custGeom>
            <a:solidFill>
              <a:srgbClr val="F2F2F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41" name="object 241" descr=""/>
            <p:cNvSpPr/>
            <p:nvPr/>
          </p:nvSpPr>
          <p:spPr>
            <a:xfrm>
              <a:off x="6747116" y="7413650"/>
              <a:ext cx="0" cy="172085"/>
            </a:xfrm>
            <a:custGeom>
              <a:avLst/>
              <a:gdLst/>
              <a:ahLst/>
              <a:cxnLst/>
              <a:rect l="l" t="t" r="r" b="b"/>
              <a:pathLst>
                <a:path w="0" h="172084">
                  <a:moveTo>
                    <a:pt x="0" y="172072"/>
                  </a:moveTo>
                  <a:lnTo>
                    <a:pt x="0" y="0"/>
                  </a:lnTo>
                </a:path>
              </a:pathLst>
            </a:custGeom>
            <a:ln w="5054">
              <a:solidFill>
                <a:srgbClr val="F2F2F2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42" name="object 242" descr=""/>
            <p:cNvSpPr/>
            <p:nvPr/>
          </p:nvSpPr>
          <p:spPr>
            <a:xfrm>
              <a:off x="6747116" y="7413650"/>
              <a:ext cx="0" cy="172085"/>
            </a:xfrm>
            <a:custGeom>
              <a:avLst/>
              <a:gdLst/>
              <a:ahLst/>
              <a:cxnLst/>
              <a:rect l="l" t="t" r="r" b="b"/>
              <a:pathLst>
                <a:path w="0" h="172084">
                  <a:moveTo>
                    <a:pt x="0" y="172072"/>
                  </a:moveTo>
                  <a:lnTo>
                    <a:pt x="0" y="0"/>
                  </a:lnTo>
                </a:path>
              </a:pathLst>
            </a:custGeom>
            <a:ln w="505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243" name="object 243" descr=""/>
          <p:cNvSpPr txBox="1"/>
          <p:nvPr/>
        </p:nvSpPr>
        <p:spPr>
          <a:xfrm>
            <a:off x="1191247" y="7382851"/>
            <a:ext cx="826769" cy="191770"/>
          </a:xfrm>
          <a:prstGeom prst="rect">
            <a:avLst/>
          </a:prstGeom>
        </p:spPr>
        <p:txBody>
          <a:bodyPr wrap="square" lIns="0" tIns="1143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dirty="0" sz="1100" spc="145" b="1">
                <a:solidFill>
                  <a:srgbClr val="00AEEF"/>
                </a:solidFill>
                <a:latin typeface="Calibri"/>
                <a:cs typeface="Calibri"/>
              </a:rPr>
              <a:t>return</a:t>
            </a:r>
            <a:r>
              <a:rPr dirty="0" sz="1100" spc="135" b="1">
                <a:solidFill>
                  <a:srgbClr val="00AEEF"/>
                </a:solidFill>
                <a:latin typeface="Calibri"/>
                <a:cs typeface="Calibri"/>
              </a:rPr>
              <a:t>  </a:t>
            </a:r>
            <a:r>
              <a:rPr dirty="0" sz="1100" spc="80">
                <a:solidFill>
                  <a:srgbClr val="007F00"/>
                </a:solidFill>
                <a:latin typeface="Calibri"/>
                <a:cs typeface="Calibri"/>
              </a:rPr>
              <a:t>nx</a:t>
            </a:r>
            <a:r>
              <a:rPr dirty="0" sz="1100" spc="-20">
                <a:solidFill>
                  <a:srgbClr val="007F00"/>
                </a:solidFill>
                <a:latin typeface="Calibri"/>
                <a:cs typeface="Calibri"/>
              </a:rPr>
              <a:t> </a:t>
            </a:r>
            <a:r>
              <a:rPr dirty="0" sz="1100" spc="-50">
                <a:latin typeface="Calibri"/>
                <a:cs typeface="Calibri"/>
              </a:rPr>
              <a:t>;</a:t>
            </a:r>
            <a:endParaRPr sz="1100">
              <a:latin typeface="Calibri"/>
              <a:cs typeface="Calibri"/>
            </a:endParaRPr>
          </a:p>
        </p:txBody>
      </p:sp>
      <p:grpSp>
        <p:nvGrpSpPr>
          <p:cNvPr id="244" name="object 244" descr=""/>
          <p:cNvGrpSpPr/>
          <p:nvPr/>
        </p:nvGrpSpPr>
        <p:grpSpPr>
          <a:xfrm>
            <a:off x="903605" y="7583182"/>
            <a:ext cx="5846445" cy="177165"/>
            <a:chOff x="903605" y="7583182"/>
            <a:chExt cx="5846445" cy="177165"/>
          </a:xfrm>
        </p:grpSpPr>
        <p:sp>
          <p:nvSpPr>
            <p:cNvPr id="245" name="object 245" descr=""/>
            <p:cNvSpPr/>
            <p:nvPr/>
          </p:nvSpPr>
          <p:spPr>
            <a:xfrm>
              <a:off x="908672" y="7585722"/>
              <a:ext cx="38100" cy="172085"/>
            </a:xfrm>
            <a:custGeom>
              <a:avLst/>
              <a:gdLst/>
              <a:ahLst/>
              <a:cxnLst/>
              <a:rect l="l" t="t" r="r" b="b"/>
              <a:pathLst>
                <a:path w="38100" h="172084">
                  <a:moveTo>
                    <a:pt x="37960" y="0"/>
                  </a:moveTo>
                  <a:lnTo>
                    <a:pt x="0" y="0"/>
                  </a:lnTo>
                  <a:lnTo>
                    <a:pt x="0" y="172072"/>
                  </a:lnTo>
                  <a:lnTo>
                    <a:pt x="37960" y="172072"/>
                  </a:lnTo>
                  <a:lnTo>
                    <a:pt x="37960" y="0"/>
                  </a:lnTo>
                  <a:close/>
                </a:path>
              </a:pathLst>
            </a:custGeom>
            <a:solidFill>
              <a:srgbClr val="F2F2F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46" name="object 246" descr=""/>
            <p:cNvSpPr/>
            <p:nvPr/>
          </p:nvSpPr>
          <p:spPr>
            <a:xfrm>
              <a:off x="906145" y="7585722"/>
              <a:ext cx="0" cy="172085"/>
            </a:xfrm>
            <a:custGeom>
              <a:avLst/>
              <a:gdLst/>
              <a:ahLst/>
              <a:cxnLst/>
              <a:rect l="l" t="t" r="r" b="b"/>
              <a:pathLst>
                <a:path w="0" h="172084">
                  <a:moveTo>
                    <a:pt x="0" y="172072"/>
                  </a:moveTo>
                  <a:lnTo>
                    <a:pt x="0" y="0"/>
                  </a:lnTo>
                </a:path>
              </a:pathLst>
            </a:custGeom>
            <a:ln w="5054">
              <a:solidFill>
                <a:srgbClr val="F2F2F2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47" name="object 247" descr=""/>
            <p:cNvSpPr/>
            <p:nvPr/>
          </p:nvSpPr>
          <p:spPr>
            <a:xfrm>
              <a:off x="906145" y="7585722"/>
              <a:ext cx="0" cy="172085"/>
            </a:xfrm>
            <a:custGeom>
              <a:avLst/>
              <a:gdLst/>
              <a:ahLst/>
              <a:cxnLst/>
              <a:rect l="l" t="t" r="r" b="b"/>
              <a:pathLst>
                <a:path w="0" h="172084">
                  <a:moveTo>
                    <a:pt x="0" y="172072"/>
                  </a:moveTo>
                  <a:lnTo>
                    <a:pt x="0" y="0"/>
                  </a:lnTo>
                </a:path>
              </a:pathLst>
            </a:custGeom>
            <a:ln w="505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48" name="object 248" descr=""/>
            <p:cNvSpPr/>
            <p:nvPr/>
          </p:nvSpPr>
          <p:spPr>
            <a:xfrm>
              <a:off x="946632" y="7585722"/>
              <a:ext cx="5798185" cy="172085"/>
            </a:xfrm>
            <a:custGeom>
              <a:avLst/>
              <a:gdLst/>
              <a:ahLst/>
              <a:cxnLst/>
              <a:rect l="l" t="t" r="r" b="b"/>
              <a:pathLst>
                <a:path w="5798184" h="172084">
                  <a:moveTo>
                    <a:pt x="5797956" y="0"/>
                  </a:moveTo>
                  <a:lnTo>
                    <a:pt x="5759996" y="0"/>
                  </a:lnTo>
                  <a:lnTo>
                    <a:pt x="0" y="0"/>
                  </a:lnTo>
                  <a:lnTo>
                    <a:pt x="0" y="172072"/>
                  </a:lnTo>
                  <a:lnTo>
                    <a:pt x="5759996" y="172072"/>
                  </a:lnTo>
                  <a:lnTo>
                    <a:pt x="5797956" y="172072"/>
                  </a:lnTo>
                  <a:lnTo>
                    <a:pt x="5797956" y="0"/>
                  </a:lnTo>
                  <a:close/>
                </a:path>
              </a:pathLst>
            </a:custGeom>
            <a:solidFill>
              <a:srgbClr val="F2F2F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49" name="object 249" descr=""/>
            <p:cNvSpPr/>
            <p:nvPr/>
          </p:nvSpPr>
          <p:spPr>
            <a:xfrm>
              <a:off x="6747116" y="7585722"/>
              <a:ext cx="0" cy="172085"/>
            </a:xfrm>
            <a:custGeom>
              <a:avLst/>
              <a:gdLst/>
              <a:ahLst/>
              <a:cxnLst/>
              <a:rect l="l" t="t" r="r" b="b"/>
              <a:pathLst>
                <a:path w="0" h="172084">
                  <a:moveTo>
                    <a:pt x="0" y="172072"/>
                  </a:moveTo>
                  <a:lnTo>
                    <a:pt x="0" y="0"/>
                  </a:lnTo>
                </a:path>
              </a:pathLst>
            </a:custGeom>
            <a:ln w="5054">
              <a:solidFill>
                <a:srgbClr val="F2F2F2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50" name="object 250" descr=""/>
            <p:cNvSpPr/>
            <p:nvPr/>
          </p:nvSpPr>
          <p:spPr>
            <a:xfrm>
              <a:off x="6747116" y="7585722"/>
              <a:ext cx="0" cy="172085"/>
            </a:xfrm>
            <a:custGeom>
              <a:avLst/>
              <a:gdLst/>
              <a:ahLst/>
              <a:cxnLst/>
              <a:rect l="l" t="t" r="r" b="b"/>
              <a:pathLst>
                <a:path w="0" h="172084">
                  <a:moveTo>
                    <a:pt x="0" y="172072"/>
                  </a:moveTo>
                  <a:lnTo>
                    <a:pt x="0" y="0"/>
                  </a:lnTo>
                </a:path>
              </a:pathLst>
            </a:custGeom>
            <a:ln w="505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251" name="object 251" descr=""/>
          <p:cNvSpPr txBox="1"/>
          <p:nvPr/>
        </p:nvSpPr>
        <p:spPr>
          <a:xfrm>
            <a:off x="668858" y="1532317"/>
            <a:ext cx="2783205" cy="6214745"/>
          </a:xfrm>
          <a:prstGeom prst="rect">
            <a:avLst/>
          </a:prstGeom>
        </p:spPr>
        <p:txBody>
          <a:bodyPr wrap="square" lIns="0" tIns="11430" rIns="0" bIns="0" rtlCol="0" vert="horz">
            <a:spAutoFit/>
          </a:bodyPr>
          <a:lstStyle/>
          <a:p>
            <a:pPr marL="252729" indent="-170815">
              <a:lnSpc>
                <a:spcPct val="100000"/>
              </a:lnSpc>
              <a:spcBef>
                <a:spcPts val="90"/>
              </a:spcBef>
              <a:buClr>
                <a:srgbClr val="000000"/>
              </a:buClr>
              <a:buFont typeface="Calibri"/>
              <a:buAutoNum type="arabicPlain"/>
              <a:tabLst>
                <a:tab pos="252729" algn="l"/>
              </a:tabLst>
            </a:pPr>
            <a:r>
              <a:rPr dirty="0" sz="1100" spc="175" b="1">
                <a:solidFill>
                  <a:srgbClr val="00AEEF"/>
                </a:solidFill>
                <a:latin typeface="Calibri"/>
                <a:cs typeface="Calibri"/>
              </a:rPr>
              <a:t>#include</a:t>
            </a:r>
            <a:r>
              <a:rPr dirty="0" sz="1100" spc="380" b="1">
                <a:solidFill>
                  <a:srgbClr val="00AEEF"/>
                </a:solidFill>
                <a:latin typeface="Calibri"/>
                <a:cs typeface="Calibri"/>
              </a:rPr>
              <a:t> </a:t>
            </a:r>
            <a:r>
              <a:rPr dirty="0" sz="1100" spc="195" i="1">
                <a:latin typeface="Calibri"/>
                <a:cs typeface="Calibri"/>
              </a:rPr>
              <a:t>&lt;</a:t>
            </a:r>
            <a:r>
              <a:rPr dirty="0" sz="1100" spc="195">
                <a:latin typeface="Calibri"/>
                <a:cs typeface="Calibri"/>
              </a:rPr>
              <a:t>s</a:t>
            </a:r>
            <a:r>
              <a:rPr dirty="0" sz="1100" spc="-85">
                <a:latin typeface="Calibri"/>
                <a:cs typeface="Calibri"/>
              </a:rPr>
              <a:t> </a:t>
            </a:r>
            <a:r>
              <a:rPr dirty="0" sz="1100" spc="55">
                <a:latin typeface="Calibri"/>
                <a:cs typeface="Calibri"/>
              </a:rPr>
              <a:t>t</a:t>
            </a:r>
            <a:r>
              <a:rPr dirty="0" sz="1100" spc="-85">
                <a:latin typeface="Calibri"/>
                <a:cs typeface="Calibri"/>
              </a:rPr>
              <a:t> </a:t>
            </a:r>
            <a:r>
              <a:rPr dirty="0" sz="1100">
                <a:latin typeface="Calibri"/>
                <a:cs typeface="Calibri"/>
              </a:rPr>
              <a:t>d</a:t>
            </a:r>
            <a:r>
              <a:rPr dirty="0" sz="1100" spc="-85">
                <a:latin typeface="Calibri"/>
                <a:cs typeface="Calibri"/>
              </a:rPr>
              <a:t> </a:t>
            </a:r>
            <a:r>
              <a:rPr dirty="0" sz="1100" spc="50">
                <a:latin typeface="Calibri"/>
                <a:cs typeface="Calibri"/>
              </a:rPr>
              <a:t>i</a:t>
            </a:r>
            <a:r>
              <a:rPr dirty="0" sz="1100" spc="-85">
                <a:latin typeface="Calibri"/>
                <a:cs typeface="Calibri"/>
              </a:rPr>
              <a:t> </a:t>
            </a:r>
            <a:r>
              <a:rPr dirty="0" sz="1100">
                <a:latin typeface="Calibri"/>
                <a:cs typeface="Calibri"/>
              </a:rPr>
              <a:t>o</a:t>
            </a:r>
            <a:r>
              <a:rPr dirty="0" sz="1100" spc="100">
                <a:latin typeface="Calibri"/>
                <a:cs typeface="Calibri"/>
              </a:rPr>
              <a:t> </a:t>
            </a:r>
            <a:r>
              <a:rPr dirty="0" sz="1100">
                <a:latin typeface="Calibri"/>
                <a:cs typeface="Calibri"/>
              </a:rPr>
              <a:t>.</a:t>
            </a:r>
            <a:r>
              <a:rPr dirty="0" sz="1100" spc="-55">
                <a:latin typeface="Calibri"/>
                <a:cs typeface="Calibri"/>
              </a:rPr>
              <a:t> </a:t>
            </a:r>
            <a:r>
              <a:rPr dirty="0" sz="1100" spc="105">
                <a:latin typeface="Calibri"/>
                <a:cs typeface="Calibri"/>
              </a:rPr>
              <a:t>h</a:t>
            </a:r>
            <a:r>
              <a:rPr dirty="0" sz="1100" spc="105" i="1">
                <a:latin typeface="Calibri"/>
                <a:cs typeface="Calibri"/>
              </a:rPr>
              <a:t>&gt;</a:t>
            </a:r>
            <a:endParaRPr sz="1100">
              <a:latin typeface="Calibri"/>
              <a:cs typeface="Calibri"/>
            </a:endParaRPr>
          </a:p>
          <a:p>
            <a:pPr marL="286385" indent="-204470">
              <a:lnSpc>
                <a:spcPct val="100000"/>
              </a:lnSpc>
              <a:spcBef>
                <a:spcPts val="35"/>
              </a:spcBef>
              <a:buClr>
                <a:srgbClr val="000000"/>
              </a:buClr>
              <a:buAutoNum type="arabicPlain"/>
              <a:tabLst>
                <a:tab pos="286385" algn="l"/>
              </a:tabLst>
            </a:pPr>
            <a:r>
              <a:rPr dirty="0" sz="1100" spc="150">
                <a:solidFill>
                  <a:srgbClr val="FF7F00"/>
                </a:solidFill>
                <a:latin typeface="Calibri"/>
                <a:cs typeface="Calibri"/>
              </a:rPr>
              <a:t>//</a:t>
            </a:r>
            <a:r>
              <a:rPr dirty="0" sz="1100" spc="155">
                <a:solidFill>
                  <a:srgbClr val="FF7F00"/>
                </a:solidFill>
                <a:latin typeface="Calibri"/>
                <a:cs typeface="Calibri"/>
              </a:rPr>
              <a:t>  </a:t>
            </a:r>
            <a:r>
              <a:rPr dirty="0" sz="1100" spc="114">
                <a:solidFill>
                  <a:srgbClr val="FF7F00"/>
                </a:solidFill>
                <a:latin typeface="Calibri"/>
                <a:cs typeface="Calibri"/>
              </a:rPr>
              <a:t>For</a:t>
            </a:r>
            <a:r>
              <a:rPr dirty="0" sz="1100" spc="190">
                <a:solidFill>
                  <a:srgbClr val="FF7F00"/>
                </a:solidFill>
                <a:latin typeface="Calibri"/>
                <a:cs typeface="Calibri"/>
              </a:rPr>
              <a:t>  </a:t>
            </a:r>
            <a:r>
              <a:rPr dirty="0" sz="1100">
                <a:solidFill>
                  <a:srgbClr val="FF7F00"/>
                </a:solidFill>
                <a:latin typeface="Calibri"/>
                <a:cs typeface="Calibri"/>
              </a:rPr>
              <a:t>s</a:t>
            </a:r>
            <a:r>
              <a:rPr dirty="0" sz="1100" spc="-105">
                <a:solidFill>
                  <a:srgbClr val="FF7F00"/>
                </a:solidFill>
                <a:latin typeface="Calibri"/>
                <a:cs typeface="Calibri"/>
              </a:rPr>
              <a:t> </a:t>
            </a:r>
            <a:r>
              <a:rPr dirty="0" sz="1100" spc="150">
                <a:solidFill>
                  <a:srgbClr val="FF7F00"/>
                </a:solidFill>
                <a:latin typeface="Calibri"/>
                <a:cs typeface="Calibri"/>
              </a:rPr>
              <a:t>trcpy</a:t>
            </a:r>
            <a:r>
              <a:rPr dirty="0" sz="1100" spc="185">
                <a:solidFill>
                  <a:srgbClr val="FF7F00"/>
                </a:solidFill>
                <a:latin typeface="Calibri"/>
                <a:cs typeface="Calibri"/>
              </a:rPr>
              <a:t>  </a:t>
            </a:r>
            <a:r>
              <a:rPr dirty="0" sz="1100" spc="114">
                <a:solidFill>
                  <a:srgbClr val="FF7F00"/>
                </a:solidFill>
                <a:latin typeface="Calibri"/>
                <a:cs typeface="Calibri"/>
              </a:rPr>
              <a:t>/</a:t>
            </a:r>
            <a:r>
              <a:rPr dirty="0" sz="1100" spc="185">
                <a:solidFill>
                  <a:srgbClr val="FF7F00"/>
                </a:solidFill>
                <a:latin typeface="Calibri"/>
                <a:cs typeface="Calibri"/>
              </a:rPr>
              <a:t>  </a:t>
            </a:r>
            <a:r>
              <a:rPr dirty="0" sz="1100" spc="170">
                <a:solidFill>
                  <a:srgbClr val="FF7F00"/>
                </a:solidFill>
                <a:latin typeface="Calibri"/>
                <a:cs typeface="Calibri"/>
              </a:rPr>
              <a:t>Strin</a:t>
            </a:r>
            <a:r>
              <a:rPr dirty="0" sz="1100" spc="-105">
                <a:solidFill>
                  <a:srgbClr val="FF7F00"/>
                </a:solidFill>
                <a:latin typeface="Calibri"/>
                <a:cs typeface="Calibri"/>
              </a:rPr>
              <a:t> </a:t>
            </a:r>
            <a:r>
              <a:rPr dirty="0" sz="1100">
                <a:solidFill>
                  <a:srgbClr val="FF7F00"/>
                </a:solidFill>
                <a:latin typeface="Calibri"/>
                <a:cs typeface="Calibri"/>
              </a:rPr>
              <a:t>g</a:t>
            </a:r>
            <a:r>
              <a:rPr dirty="0" sz="1100" spc="200">
                <a:solidFill>
                  <a:srgbClr val="FF7F00"/>
                </a:solidFill>
                <a:latin typeface="Calibri"/>
                <a:cs typeface="Calibri"/>
              </a:rPr>
              <a:t>  </a:t>
            </a:r>
            <a:r>
              <a:rPr dirty="0" sz="1100" spc="60">
                <a:solidFill>
                  <a:srgbClr val="FF7F00"/>
                </a:solidFill>
                <a:latin typeface="Calibri"/>
                <a:cs typeface="Calibri"/>
              </a:rPr>
              <a:t>copy</a:t>
            </a:r>
            <a:endParaRPr sz="1100">
              <a:latin typeface="Calibri"/>
              <a:cs typeface="Calibri"/>
            </a:endParaRPr>
          </a:p>
          <a:p>
            <a:pPr marL="252729" indent="-170815">
              <a:lnSpc>
                <a:spcPct val="100000"/>
              </a:lnSpc>
              <a:spcBef>
                <a:spcPts val="35"/>
              </a:spcBef>
              <a:buClr>
                <a:srgbClr val="000000"/>
              </a:buClr>
              <a:buFont typeface="Calibri"/>
              <a:buAutoNum type="arabicPlain"/>
              <a:tabLst>
                <a:tab pos="252729" algn="l"/>
              </a:tabLst>
            </a:pPr>
            <a:r>
              <a:rPr dirty="0" sz="1100" spc="175" b="1">
                <a:solidFill>
                  <a:srgbClr val="00AEEF"/>
                </a:solidFill>
                <a:latin typeface="Calibri"/>
                <a:cs typeface="Calibri"/>
              </a:rPr>
              <a:t>#include</a:t>
            </a:r>
            <a:r>
              <a:rPr dirty="0" sz="1100" spc="409" b="1">
                <a:solidFill>
                  <a:srgbClr val="00AEEF"/>
                </a:solidFill>
                <a:latin typeface="Calibri"/>
                <a:cs typeface="Calibri"/>
              </a:rPr>
              <a:t> </a:t>
            </a:r>
            <a:r>
              <a:rPr dirty="0" sz="1100" spc="200" i="1">
                <a:latin typeface="Calibri"/>
                <a:cs typeface="Calibri"/>
              </a:rPr>
              <a:t>&lt;</a:t>
            </a:r>
            <a:r>
              <a:rPr dirty="0" sz="1100" spc="200">
                <a:latin typeface="Calibri"/>
                <a:cs typeface="Calibri"/>
              </a:rPr>
              <a:t>s</a:t>
            </a:r>
            <a:r>
              <a:rPr dirty="0" sz="1100" spc="-65">
                <a:latin typeface="Calibri"/>
                <a:cs typeface="Calibri"/>
              </a:rPr>
              <a:t> </a:t>
            </a:r>
            <a:r>
              <a:rPr dirty="0" sz="1100" spc="55">
                <a:latin typeface="Calibri"/>
                <a:cs typeface="Calibri"/>
              </a:rPr>
              <a:t>t</a:t>
            </a:r>
            <a:r>
              <a:rPr dirty="0" sz="1100" spc="-70">
                <a:latin typeface="Calibri"/>
                <a:cs typeface="Calibri"/>
              </a:rPr>
              <a:t> </a:t>
            </a:r>
            <a:r>
              <a:rPr dirty="0" sz="1100">
                <a:latin typeface="Calibri"/>
                <a:cs typeface="Calibri"/>
              </a:rPr>
              <a:t>r</a:t>
            </a:r>
            <a:r>
              <a:rPr dirty="0" sz="1100" spc="-65">
                <a:latin typeface="Calibri"/>
                <a:cs typeface="Calibri"/>
              </a:rPr>
              <a:t> </a:t>
            </a:r>
            <a:r>
              <a:rPr dirty="0" sz="1100" spc="50">
                <a:latin typeface="Calibri"/>
                <a:cs typeface="Calibri"/>
              </a:rPr>
              <a:t>i</a:t>
            </a:r>
            <a:r>
              <a:rPr dirty="0" sz="1100" spc="-65">
                <a:latin typeface="Calibri"/>
                <a:cs typeface="Calibri"/>
              </a:rPr>
              <a:t> </a:t>
            </a:r>
            <a:r>
              <a:rPr dirty="0" sz="1100">
                <a:latin typeface="Calibri"/>
                <a:cs typeface="Calibri"/>
              </a:rPr>
              <a:t>n</a:t>
            </a:r>
            <a:r>
              <a:rPr dirty="0" sz="1100" spc="-65">
                <a:latin typeface="Calibri"/>
                <a:cs typeface="Calibri"/>
              </a:rPr>
              <a:t> </a:t>
            </a:r>
            <a:r>
              <a:rPr dirty="0" sz="1100">
                <a:latin typeface="Calibri"/>
                <a:cs typeface="Calibri"/>
              </a:rPr>
              <a:t>g</a:t>
            </a:r>
            <a:r>
              <a:rPr dirty="0" sz="1100" spc="125">
                <a:latin typeface="Calibri"/>
                <a:cs typeface="Calibri"/>
              </a:rPr>
              <a:t> </a:t>
            </a:r>
            <a:r>
              <a:rPr dirty="0" sz="1100">
                <a:latin typeface="Calibri"/>
                <a:cs typeface="Calibri"/>
              </a:rPr>
              <a:t>.</a:t>
            </a:r>
            <a:r>
              <a:rPr dirty="0" sz="1100" spc="-45">
                <a:latin typeface="Calibri"/>
                <a:cs typeface="Calibri"/>
              </a:rPr>
              <a:t> </a:t>
            </a:r>
            <a:r>
              <a:rPr dirty="0" sz="1100" spc="105">
                <a:latin typeface="Calibri"/>
                <a:cs typeface="Calibri"/>
              </a:rPr>
              <a:t>h</a:t>
            </a:r>
            <a:r>
              <a:rPr dirty="0" sz="1100" spc="105" i="1">
                <a:latin typeface="Calibri"/>
                <a:cs typeface="Calibri"/>
              </a:rPr>
              <a:t>&gt;</a:t>
            </a:r>
            <a:endParaRPr sz="1100">
              <a:latin typeface="Calibri"/>
              <a:cs typeface="Calibri"/>
            </a:endParaRPr>
          </a:p>
          <a:p>
            <a:pPr marL="286385" indent="-204470">
              <a:lnSpc>
                <a:spcPct val="100000"/>
              </a:lnSpc>
              <a:spcBef>
                <a:spcPts val="35"/>
              </a:spcBef>
              <a:buClr>
                <a:srgbClr val="000000"/>
              </a:buClr>
              <a:buAutoNum type="arabicPlain"/>
              <a:tabLst>
                <a:tab pos="286385" algn="l"/>
              </a:tabLst>
            </a:pPr>
            <a:r>
              <a:rPr dirty="0" sz="1100" spc="150">
                <a:solidFill>
                  <a:srgbClr val="FF7F00"/>
                </a:solidFill>
                <a:latin typeface="Calibri"/>
                <a:cs typeface="Calibri"/>
              </a:rPr>
              <a:t>//</a:t>
            </a:r>
            <a:r>
              <a:rPr dirty="0" sz="1100" spc="150">
                <a:solidFill>
                  <a:srgbClr val="FF7F00"/>
                </a:solidFill>
                <a:latin typeface="Calibri"/>
                <a:cs typeface="Calibri"/>
              </a:rPr>
              <a:t>  </a:t>
            </a:r>
            <a:r>
              <a:rPr dirty="0" sz="1100" spc="114">
                <a:solidFill>
                  <a:srgbClr val="FF7F00"/>
                </a:solidFill>
                <a:latin typeface="Calibri"/>
                <a:cs typeface="Calibri"/>
              </a:rPr>
              <a:t>For</a:t>
            </a:r>
            <a:r>
              <a:rPr dirty="0" sz="1100" spc="180">
                <a:solidFill>
                  <a:srgbClr val="FF7F00"/>
                </a:solidFill>
                <a:latin typeface="Calibri"/>
                <a:cs typeface="Calibri"/>
              </a:rPr>
              <a:t>  </a:t>
            </a:r>
            <a:r>
              <a:rPr dirty="0" sz="1100" spc="114">
                <a:solidFill>
                  <a:srgbClr val="FF7F00"/>
                </a:solidFill>
                <a:latin typeface="Calibri"/>
                <a:cs typeface="Calibri"/>
              </a:rPr>
              <a:t>malloc</a:t>
            </a:r>
            <a:r>
              <a:rPr dirty="0" sz="1100" spc="170">
                <a:solidFill>
                  <a:srgbClr val="FF7F00"/>
                </a:solidFill>
                <a:latin typeface="Calibri"/>
                <a:cs typeface="Calibri"/>
              </a:rPr>
              <a:t>  </a:t>
            </a:r>
            <a:r>
              <a:rPr dirty="0" sz="1100" spc="114">
                <a:solidFill>
                  <a:srgbClr val="FF7F00"/>
                </a:solidFill>
                <a:latin typeface="Calibri"/>
                <a:cs typeface="Calibri"/>
              </a:rPr>
              <a:t>/</a:t>
            </a:r>
            <a:r>
              <a:rPr dirty="0" sz="1100" spc="145">
                <a:solidFill>
                  <a:srgbClr val="FF7F00"/>
                </a:solidFill>
                <a:latin typeface="Calibri"/>
                <a:cs typeface="Calibri"/>
              </a:rPr>
              <a:t>  </a:t>
            </a:r>
            <a:r>
              <a:rPr dirty="0" sz="1100" spc="90">
                <a:solidFill>
                  <a:srgbClr val="FF7F00"/>
                </a:solidFill>
                <a:latin typeface="Calibri"/>
                <a:cs typeface="Calibri"/>
              </a:rPr>
              <a:t>dynamic</a:t>
            </a:r>
            <a:r>
              <a:rPr dirty="0" sz="1100" spc="495">
                <a:solidFill>
                  <a:srgbClr val="FF7F00"/>
                </a:solidFill>
                <a:latin typeface="Calibri"/>
                <a:cs typeface="Calibri"/>
              </a:rPr>
              <a:t> </a:t>
            </a:r>
            <a:r>
              <a:rPr dirty="0" sz="1100" spc="-10">
                <a:solidFill>
                  <a:srgbClr val="FF7F00"/>
                </a:solidFill>
                <a:latin typeface="Calibri"/>
                <a:cs typeface="Calibri"/>
              </a:rPr>
              <a:t>memory</a:t>
            </a:r>
            <a:endParaRPr sz="1100">
              <a:latin typeface="Calibri"/>
              <a:cs typeface="Calibri"/>
            </a:endParaRPr>
          </a:p>
          <a:p>
            <a:pPr marL="81915" marR="905510" indent="170815">
              <a:lnSpc>
                <a:spcPct val="102600"/>
              </a:lnSpc>
              <a:buClr>
                <a:srgbClr val="000000"/>
              </a:buClr>
              <a:buFont typeface="Calibri"/>
              <a:buAutoNum type="arabicPlain"/>
              <a:tabLst>
                <a:tab pos="252729" algn="l"/>
              </a:tabLst>
            </a:pPr>
            <a:r>
              <a:rPr dirty="0" sz="1100" spc="175" b="1">
                <a:solidFill>
                  <a:srgbClr val="00AEEF"/>
                </a:solidFill>
                <a:latin typeface="Calibri"/>
                <a:cs typeface="Calibri"/>
              </a:rPr>
              <a:t>#include</a:t>
            </a:r>
            <a:r>
              <a:rPr dirty="0" sz="1100" spc="395" b="1">
                <a:solidFill>
                  <a:srgbClr val="00AEEF"/>
                </a:solidFill>
                <a:latin typeface="Calibri"/>
                <a:cs typeface="Calibri"/>
              </a:rPr>
              <a:t> </a:t>
            </a:r>
            <a:r>
              <a:rPr dirty="0" sz="1100" spc="295" i="1">
                <a:latin typeface="Calibri"/>
                <a:cs typeface="Calibri"/>
              </a:rPr>
              <a:t>&lt;</a:t>
            </a:r>
            <a:r>
              <a:rPr dirty="0" sz="1100" spc="-130" i="1">
                <a:latin typeface="Calibri"/>
                <a:cs typeface="Calibri"/>
              </a:rPr>
              <a:t> </a:t>
            </a:r>
            <a:r>
              <a:rPr dirty="0" sz="1100">
                <a:latin typeface="Calibri"/>
                <a:cs typeface="Calibri"/>
              </a:rPr>
              <a:t>s</a:t>
            </a:r>
            <a:r>
              <a:rPr dirty="0" sz="1100" spc="-60">
                <a:latin typeface="Calibri"/>
                <a:cs typeface="Calibri"/>
              </a:rPr>
              <a:t> </a:t>
            </a:r>
            <a:r>
              <a:rPr dirty="0" sz="1100" spc="55">
                <a:latin typeface="Calibri"/>
                <a:cs typeface="Calibri"/>
              </a:rPr>
              <a:t>t</a:t>
            </a:r>
            <a:r>
              <a:rPr dirty="0" sz="1100" spc="-60">
                <a:latin typeface="Calibri"/>
                <a:cs typeface="Calibri"/>
              </a:rPr>
              <a:t> </a:t>
            </a:r>
            <a:r>
              <a:rPr dirty="0" sz="1100">
                <a:latin typeface="Calibri"/>
                <a:cs typeface="Calibri"/>
              </a:rPr>
              <a:t>d</a:t>
            </a:r>
            <a:r>
              <a:rPr dirty="0" sz="1100" spc="-60">
                <a:latin typeface="Calibri"/>
                <a:cs typeface="Calibri"/>
              </a:rPr>
              <a:t> </a:t>
            </a:r>
            <a:r>
              <a:rPr dirty="0" sz="1100" spc="50">
                <a:latin typeface="Calibri"/>
                <a:cs typeface="Calibri"/>
              </a:rPr>
              <a:t>l</a:t>
            </a:r>
            <a:r>
              <a:rPr dirty="0" sz="1100" spc="-60">
                <a:latin typeface="Calibri"/>
                <a:cs typeface="Calibri"/>
              </a:rPr>
              <a:t> </a:t>
            </a:r>
            <a:r>
              <a:rPr dirty="0" sz="1100" spc="50">
                <a:latin typeface="Calibri"/>
                <a:cs typeface="Calibri"/>
              </a:rPr>
              <a:t>i</a:t>
            </a:r>
            <a:r>
              <a:rPr dirty="0" sz="1100" spc="-60">
                <a:latin typeface="Calibri"/>
                <a:cs typeface="Calibri"/>
              </a:rPr>
              <a:t> </a:t>
            </a:r>
            <a:r>
              <a:rPr dirty="0" sz="1100">
                <a:latin typeface="Calibri"/>
                <a:cs typeface="Calibri"/>
              </a:rPr>
              <a:t>b</a:t>
            </a:r>
            <a:r>
              <a:rPr dirty="0" sz="1100" spc="130">
                <a:latin typeface="Calibri"/>
                <a:cs typeface="Calibri"/>
              </a:rPr>
              <a:t> </a:t>
            </a:r>
            <a:r>
              <a:rPr dirty="0" sz="1100">
                <a:latin typeface="Calibri"/>
                <a:cs typeface="Calibri"/>
              </a:rPr>
              <a:t>.</a:t>
            </a:r>
            <a:r>
              <a:rPr dirty="0" sz="1100" spc="-50">
                <a:latin typeface="Calibri"/>
                <a:cs typeface="Calibri"/>
              </a:rPr>
              <a:t> </a:t>
            </a:r>
            <a:r>
              <a:rPr dirty="0" sz="1100" spc="105">
                <a:latin typeface="Calibri"/>
                <a:cs typeface="Calibri"/>
              </a:rPr>
              <a:t>h</a:t>
            </a:r>
            <a:r>
              <a:rPr dirty="0" sz="1100" spc="105" i="1">
                <a:latin typeface="Calibri"/>
                <a:cs typeface="Calibri"/>
              </a:rPr>
              <a:t>&gt; </a:t>
            </a:r>
            <a:r>
              <a:rPr dirty="0" sz="1100" spc="-50">
                <a:latin typeface="Calibri"/>
                <a:cs typeface="Calibri"/>
              </a:rPr>
              <a:t>6</a:t>
            </a:r>
            <a:endParaRPr sz="1100">
              <a:latin typeface="Calibri"/>
              <a:cs typeface="Calibri"/>
            </a:endParaRPr>
          </a:p>
          <a:p>
            <a:pPr marL="81915">
              <a:lnSpc>
                <a:spcPct val="100000"/>
              </a:lnSpc>
              <a:spcBef>
                <a:spcPts val="35"/>
              </a:spcBef>
              <a:tabLst>
                <a:tab pos="289560" algn="l"/>
              </a:tabLst>
            </a:pPr>
            <a:r>
              <a:rPr dirty="0" sz="1100" spc="-50">
                <a:latin typeface="Calibri"/>
                <a:cs typeface="Calibri"/>
              </a:rPr>
              <a:t>7</a:t>
            </a:r>
            <a:r>
              <a:rPr dirty="0" sz="1100">
                <a:latin typeface="Calibri"/>
                <a:cs typeface="Calibri"/>
              </a:rPr>
              <a:t>	</a:t>
            </a:r>
            <a:r>
              <a:rPr dirty="0" sz="1100" spc="170" b="1">
                <a:solidFill>
                  <a:srgbClr val="00AEEF"/>
                </a:solidFill>
                <a:latin typeface="Calibri"/>
                <a:cs typeface="Calibri"/>
              </a:rPr>
              <a:t>struct</a:t>
            </a:r>
            <a:r>
              <a:rPr dirty="0" sz="1100" spc="175" b="1">
                <a:solidFill>
                  <a:srgbClr val="00AEEF"/>
                </a:solidFill>
                <a:latin typeface="Calibri"/>
                <a:cs typeface="Calibri"/>
              </a:rPr>
              <a:t>  </a:t>
            </a:r>
            <a:r>
              <a:rPr dirty="0" sz="1100" spc="95">
                <a:solidFill>
                  <a:srgbClr val="007F00"/>
                </a:solidFill>
                <a:latin typeface="Calibri"/>
                <a:cs typeface="Calibri"/>
              </a:rPr>
              <a:t>Element</a:t>
            </a:r>
            <a:r>
              <a:rPr dirty="0" sz="1100" spc="160">
                <a:solidFill>
                  <a:srgbClr val="007F00"/>
                </a:solidFill>
                <a:latin typeface="Calibri"/>
                <a:cs typeface="Calibri"/>
              </a:rPr>
              <a:t>  </a:t>
            </a:r>
            <a:r>
              <a:rPr dirty="0" sz="1100" spc="-50">
                <a:latin typeface="Cambria"/>
                <a:cs typeface="Cambria"/>
              </a:rPr>
              <a:t>∗</a:t>
            </a:r>
            <a:endParaRPr sz="1100">
              <a:latin typeface="Cambria"/>
              <a:cs typeface="Cambria"/>
            </a:endParaRPr>
          </a:p>
          <a:p>
            <a:pPr algn="r" marR="2623820">
              <a:lnSpc>
                <a:spcPct val="100000"/>
              </a:lnSpc>
              <a:spcBef>
                <a:spcPts val="35"/>
              </a:spcBef>
            </a:pPr>
            <a:r>
              <a:rPr dirty="0" sz="1100" spc="-50">
                <a:latin typeface="Calibri"/>
                <a:cs typeface="Calibri"/>
              </a:rPr>
              <a:t>8</a:t>
            </a:r>
            <a:endParaRPr sz="1100">
              <a:latin typeface="Calibri"/>
              <a:cs typeface="Calibri"/>
            </a:endParaRPr>
          </a:p>
          <a:p>
            <a:pPr algn="r" marR="2623820">
              <a:lnSpc>
                <a:spcPct val="100000"/>
              </a:lnSpc>
              <a:spcBef>
                <a:spcPts val="35"/>
              </a:spcBef>
            </a:pPr>
            <a:r>
              <a:rPr dirty="0" sz="1100" spc="-50">
                <a:latin typeface="Calibri"/>
                <a:cs typeface="Calibri"/>
              </a:rPr>
              <a:t>9</a:t>
            </a:r>
            <a:endParaRPr sz="1100">
              <a:latin typeface="Calibri"/>
              <a:cs typeface="Calibri"/>
            </a:endParaRPr>
          </a:p>
          <a:p>
            <a:pPr algn="r" marR="2623820">
              <a:lnSpc>
                <a:spcPct val="100000"/>
              </a:lnSpc>
              <a:spcBef>
                <a:spcPts val="35"/>
              </a:spcBef>
            </a:pPr>
            <a:r>
              <a:rPr dirty="0" sz="1100" spc="-25">
                <a:latin typeface="Calibri"/>
                <a:cs typeface="Calibri"/>
              </a:rPr>
              <a:t>10</a:t>
            </a:r>
            <a:endParaRPr sz="1100">
              <a:latin typeface="Calibri"/>
              <a:cs typeface="Calibri"/>
            </a:endParaRPr>
          </a:p>
          <a:p>
            <a:pPr algn="r" marR="2623820">
              <a:lnSpc>
                <a:spcPct val="100000"/>
              </a:lnSpc>
              <a:spcBef>
                <a:spcPts val="35"/>
              </a:spcBef>
            </a:pPr>
            <a:r>
              <a:rPr dirty="0" sz="1100" spc="-25">
                <a:latin typeface="Calibri"/>
                <a:cs typeface="Calibri"/>
              </a:rPr>
              <a:t>11</a:t>
            </a:r>
            <a:endParaRPr sz="1100">
              <a:latin typeface="Calibri"/>
              <a:cs typeface="Calibri"/>
            </a:endParaRPr>
          </a:p>
          <a:p>
            <a:pPr algn="r" marR="2623820">
              <a:lnSpc>
                <a:spcPct val="100000"/>
              </a:lnSpc>
              <a:spcBef>
                <a:spcPts val="35"/>
              </a:spcBef>
            </a:pPr>
            <a:r>
              <a:rPr dirty="0" sz="1100" spc="-25">
                <a:latin typeface="Calibri"/>
                <a:cs typeface="Calibri"/>
              </a:rPr>
              <a:t>12</a:t>
            </a:r>
            <a:endParaRPr sz="1100">
              <a:latin typeface="Calibri"/>
              <a:cs typeface="Calibri"/>
            </a:endParaRPr>
          </a:p>
          <a:p>
            <a:pPr algn="r" marR="2623820">
              <a:lnSpc>
                <a:spcPct val="100000"/>
              </a:lnSpc>
              <a:spcBef>
                <a:spcPts val="35"/>
              </a:spcBef>
            </a:pPr>
            <a:r>
              <a:rPr dirty="0" sz="1100" spc="-25">
                <a:latin typeface="Calibri"/>
                <a:cs typeface="Calibri"/>
              </a:rPr>
              <a:t>13</a:t>
            </a:r>
            <a:endParaRPr sz="1100">
              <a:latin typeface="Calibri"/>
              <a:cs typeface="Calibri"/>
            </a:endParaRPr>
          </a:p>
          <a:p>
            <a:pPr algn="r" marR="2623820">
              <a:lnSpc>
                <a:spcPct val="100000"/>
              </a:lnSpc>
              <a:spcBef>
                <a:spcPts val="35"/>
              </a:spcBef>
            </a:pPr>
            <a:r>
              <a:rPr dirty="0" sz="1100" spc="-25">
                <a:latin typeface="Calibri"/>
                <a:cs typeface="Calibri"/>
              </a:rPr>
              <a:t>14</a:t>
            </a:r>
            <a:endParaRPr sz="1100">
              <a:latin typeface="Calibri"/>
              <a:cs typeface="Calibri"/>
            </a:endParaRPr>
          </a:p>
          <a:p>
            <a:pPr algn="r" marR="2623820">
              <a:lnSpc>
                <a:spcPct val="100000"/>
              </a:lnSpc>
              <a:spcBef>
                <a:spcPts val="35"/>
              </a:spcBef>
            </a:pPr>
            <a:r>
              <a:rPr dirty="0" sz="1100" spc="-25">
                <a:latin typeface="Calibri"/>
                <a:cs typeface="Calibri"/>
              </a:rPr>
              <a:t>15</a:t>
            </a:r>
            <a:endParaRPr sz="1100">
              <a:latin typeface="Calibri"/>
              <a:cs typeface="Calibri"/>
            </a:endParaRPr>
          </a:p>
          <a:p>
            <a:pPr algn="r" marR="2623820">
              <a:lnSpc>
                <a:spcPct val="100000"/>
              </a:lnSpc>
              <a:spcBef>
                <a:spcPts val="35"/>
              </a:spcBef>
            </a:pPr>
            <a:r>
              <a:rPr dirty="0" sz="1100" spc="-25">
                <a:latin typeface="Calibri"/>
                <a:cs typeface="Calibri"/>
              </a:rPr>
              <a:t>16</a:t>
            </a:r>
            <a:endParaRPr sz="1100">
              <a:latin typeface="Calibri"/>
              <a:cs typeface="Calibri"/>
            </a:endParaRPr>
          </a:p>
          <a:p>
            <a:pPr algn="r" marR="2623820">
              <a:lnSpc>
                <a:spcPct val="100000"/>
              </a:lnSpc>
              <a:spcBef>
                <a:spcPts val="35"/>
              </a:spcBef>
            </a:pPr>
            <a:r>
              <a:rPr dirty="0" sz="1100" spc="-25">
                <a:latin typeface="Calibri"/>
                <a:cs typeface="Calibri"/>
              </a:rPr>
              <a:t>17</a:t>
            </a:r>
            <a:endParaRPr sz="1100">
              <a:latin typeface="Calibri"/>
              <a:cs typeface="Calibri"/>
            </a:endParaRPr>
          </a:p>
          <a:p>
            <a:pPr algn="r" marR="2623820">
              <a:lnSpc>
                <a:spcPct val="100000"/>
              </a:lnSpc>
              <a:spcBef>
                <a:spcPts val="35"/>
              </a:spcBef>
            </a:pPr>
            <a:r>
              <a:rPr dirty="0" sz="1100" spc="-25">
                <a:latin typeface="Calibri"/>
                <a:cs typeface="Calibri"/>
              </a:rPr>
              <a:t>18</a:t>
            </a:r>
            <a:endParaRPr sz="1100">
              <a:latin typeface="Calibri"/>
              <a:cs typeface="Calibri"/>
            </a:endParaRPr>
          </a:p>
          <a:p>
            <a:pPr algn="r" marR="2623820">
              <a:lnSpc>
                <a:spcPct val="100000"/>
              </a:lnSpc>
              <a:spcBef>
                <a:spcPts val="35"/>
              </a:spcBef>
            </a:pPr>
            <a:r>
              <a:rPr dirty="0" sz="1100" spc="-25">
                <a:latin typeface="Calibri"/>
                <a:cs typeface="Calibri"/>
              </a:rPr>
              <a:t>19</a:t>
            </a:r>
            <a:endParaRPr sz="1100">
              <a:latin typeface="Calibri"/>
              <a:cs typeface="Calibri"/>
            </a:endParaRPr>
          </a:p>
          <a:p>
            <a:pPr algn="r" marR="2623820">
              <a:lnSpc>
                <a:spcPct val="100000"/>
              </a:lnSpc>
              <a:spcBef>
                <a:spcPts val="35"/>
              </a:spcBef>
            </a:pPr>
            <a:r>
              <a:rPr dirty="0" sz="1100" spc="-25">
                <a:latin typeface="Calibri"/>
                <a:cs typeface="Calibri"/>
              </a:rPr>
              <a:t>20</a:t>
            </a:r>
            <a:endParaRPr sz="1100">
              <a:latin typeface="Calibri"/>
              <a:cs typeface="Calibri"/>
            </a:endParaRPr>
          </a:p>
          <a:p>
            <a:pPr algn="r" marR="2623820">
              <a:lnSpc>
                <a:spcPct val="100000"/>
              </a:lnSpc>
              <a:spcBef>
                <a:spcPts val="35"/>
              </a:spcBef>
            </a:pPr>
            <a:r>
              <a:rPr dirty="0" sz="1100" spc="-25">
                <a:latin typeface="Calibri"/>
                <a:cs typeface="Calibri"/>
              </a:rPr>
              <a:t>21</a:t>
            </a:r>
            <a:endParaRPr sz="1100">
              <a:latin typeface="Calibri"/>
              <a:cs typeface="Calibri"/>
            </a:endParaRPr>
          </a:p>
          <a:p>
            <a:pPr algn="r" marR="2623820">
              <a:lnSpc>
                <a:spcPct val="100000"/>
              </a:lnSpc>
              <a:spcBef>
                <a:spcPts val="35"/>
              </a:spcBef>
            </a:pPr>
            <a:r>
              <a:rPr dirty="0" sz="1100" spc="-25">
                <a:latin typeface="Calibri"/>
                <a:cs typeface="Calibri"/>
              </a:rPr>
              <a:t>22</a:t>
            </a:r>
            <a:endParaRPr sz="1100">
              <a:latin typeface="Calibri"/>
              <a:cs typeface="Calibri"/>
            </a:endParaRPr>
          </a:p>
          <a:p>
            <a:pPr algn="r" marR="2623820">
              <a:lnSpc>
                <a:spcPct val="100000"/>
              </a:lnSpc>
              <a:spcBef>
                <a:spcPts val="35"/>
              </a:spcBef>
            </a:pPr>
            <a:r>
              <a:rPr dirty="0" sz="1100" spc="-25">
                <a:latin typeface="Calibri"/>
                <a:cs typeface="Calibri"/>
              </a:rPr>
              <a:t>23</a:t>
            </a:r>
            <a:endParaRPr sz="1100">
              <a:latin typeface="Calibri"/>
              <a:cs typeface="Calibri"/>
            </a:endParaRPr>
          </a:p>
          <a:p>
            <a:pPr algn="r" marR="2623820">
              <a:lnSpc>
                <a:spcPct val="100000"/>
              </a:lnSpc>
              <a:spcBef>
                <a:spcPts val="35"/>
              </a:spcBef>
            </a:pPr>
            <a:r>
              <a:rPr dirty="0" sz="1100" spc="-25">
                <a:latin typeface="Calibri"/>
                <a:cs typeface="Calibri"/>
              </a:rPr>
              <a:t>24</a:t>
            </a:r>
            <a:endParaRPr sz="1100">
              <a:latin typeface="Calibri"/>
              <a:cs typeface="Calibri"/>
            </a:endParaRPr>
          </a:p>
          <a:p>
            <a:pPr algn="r" marR="2623820">
              <a:lnSpc>
                <a:spcPct val="100000"/>
              </a:lnSpc>
              <a:spcBef>
                <a:spcPts val="35"/>
              </a:spcBef>
            </a:pPr>
            <a:r>
              <a:rPr dirty="0" sz="1100" spc="-25">
                <a:latin typeface="Calibri"/>
                <a:cs typeface="Calibri"/>
              </a:rPr>
              <a:t>25</a:t>
            </a:r>
            <a:endParaRPr sz="1100">
              <a:latin typeface="Calibri"/>
              <a:cs typeface="Calibri"/>
            </a:endParaRPr>
          </a:p>
          <a:p>
            <a:pPr algn="r" marR="2623820">
              <a:lnSpc>
                <a:spcPct val="100000"/>
              </a:lnSpc>
              <a:spcBef>
                <a:spcPts val="35"/>
              </a:spcBef>
            </a:pPr>
            <a:r>
              <a:rPr dirty="0" sz="1100" spc="-25">
                <a:latin typeface="Calibri"/>
                <a:cs typeface="Calibri"/>
              </a:rPr>
              <a:t>26</a:t>
            </a:r>
            <a:endParaRPr sz="1100">
              <a:latin typeface="Calibri"/>
              <a:cs typeface="Calibri"/>
            </a:endParaRPr>
          </a:p>
          <a:p>
            <a:pPr algn="r" marR="2623820">
              <a:lnSpc>
                <a:spcPct val="100000"/>
              </a:lnSpc>
              <a:spcBef>
                <a:spcPts val="35"/>
              </a:spcBef>
            </a:pPr>
            <a:r>
              <a:rPr dirty="0" sz="1100" spc="-25">
                <a:latin typeface="Calibri"/>
                <a:cs typeface="Calibri"/>
              </a:rPr>
              <a:t>27</a:t>
            </a:r>
            <a:endParaRPr sz="1100">
              <a:latin typeface="Calibri"/>
              <a:cs typeface="Calibri"/>
            </a:endParaRPr>
          </a:p>
          <a:p>
            <a:pPr algn="r" marR="2623820">
              <a:lnSpc>
                <a:spcPct val="100000"/>
              </a:lnSpc>
              <a:spcBef>
                <a:spcPts val="35"/>
              </a:spcBef>
            </a:pPr>
            <a:r>
              <a:rPr dirty="0" sz="1100" spc="-25">
                <a:latin typeface="Calibri"/>
                <a:cs typeface="Calibri"/>
              </a:rPr>
              <a:t>28</a:t>
            </a:r>
            <a:endParaRPr sz="1100">
              <a:latin typeface="Calibri"/>
              <a:cs typeface="Calibri"/>
            </a:endParaRPr>
          </a:p>
          <a:p>
            <a:pPr algn="r" marR="2623820">
              <a:lnSpc>
                <a:spcPct val="100000"/>
              </a:lnSpc>
              <a:spcBef>
                <a:spcPts val="35"/>
              </a:spcBef>
            </a:pPr>
            <a:r>
              <a:rPr dirty="0" sz="1100" spc="-25">
                <a:latin typeface="Calibri"/>
                <a:cs typeface="Calibri"/>
              </a:rPr>
              <a:t>29</a:t>
            </a:r>
            <a:endParaRPr sz="1100">
              <a:latin typeface="Calibri"/>
              <a:cs typeface="Calibri"/>
            </a:endParaRPr>
          </a:p>
          <a:p>
            <a:pPr algn="r" marR="2623820">
              <a:lnSpc>
                <a:spcPct val="100000"/>
              </a:lnSpc>
              <a:spcBef>
                <a:spcPts val="35"/>
              </a:spcBef>
            </a:pPr>
            <a:r>
              <a:rPr dirty="0" sz="1100" spc="-25">
                <a:latin typeface="Calibri"/>
                <a:cs typeface="Calibri"/>
              </a:rPr>
              <a:t>30</a:t>
            </a:r>
            <a:endParaRPr sz="1100">
              <a:latin typeface="Calibri"/>
              <a:cs typeface="Calibri"/>
            </a:endParaRPr>
          </a:p>
          <a:p>
            <a:pPr algn="r" marR="2623820">
              <a:lnSpc>
                <a:spcPct val="100000"/>
              </a:lnSpc>
              <a:spcBef>
                <a:spcPts val="35"/>
              </a:spcBef>
            </a:pPr>
            <a:r>
              <a:rPr dirty="0" sz="1100" spc="-25">
                <a:latin typeface="Calibri"/>
                <a:cs typeface="Calibri"/>
              </a:rPr>
              <a:t>31</a:t>
            </a:r>
            <a:endParaRPr sz="1100">
              <a:latin typeface="Calibri"/>
              <a:cs typeface="Calibri"/>
            </a:endParaRPr>
          </a:p>
          <a:p>
            <a:pPr algn="r" marR="2623820">
              <a:lnSpc>
                <a:spcPct val="100000"/>
              </a:lnSpc>
              <a:spcBef>
                <a:spcPts val="35"/>
              </a:spcBef>
            </a:pPr>
            <a:r>
              <a:rPr dirty="0" sz="1100" spc="-25">
                <a:latin typeface="Calibri"/>
                <a:cs typeface="Calibri"/>
              </a:rPr>
              <a:t>32</a:t>
            </a:r>
            <a:endParaRPr sz="1100">
              <a:latin typeface="Calibri"/>
              <a:cs typeface="Calibri"/>
            </a:endParaRPr>
          </a:p>
          <a:p>
            <a:pPr algn="r" marR="2623820">
              <a:lnSpc>
                <a:spcPct val="100000"/>
              </a:lnSpc>
              <a:spcBef>
                <a:spcPts val="35"/>
              </a:spcBef>
            </a:pPr>
            <a:r>
              <a:rPr dirty="0" sz="1100" spc="-25">
                <a:latin typeface="Calibri"/>
                <a:cs typeface="Calibri"/>
              </a:rPr>
              <a:t>33</a:t>
            </a:r>
            <a:endParaRPr sz="1100">
              <a:latin typeface="Calibri"/>
              <a:cs typeface="Calibri"/>
            </a:endParaRPr>
          </a:p>
          <a:p>
            <a:pPr algn="r" marR="2623820">
              <a:lnSpc>
                <a:spcPct val="100000"/>
              </a:lnSpc>
              <a:spcBef>
                <a:spcPts val="30"/>
              </a:spcBef>
            </a:pPr>
            <a:r>
              <a:rPr dirty="0" sz="1100" spc="-25">
                <a:latin typeface="Calibri"/>
                <a:cs typeface="Calibri"/>
              </a:rPr>
              <a:t>34</a:t>
            </a:r>
            <a:endParaRPr sz="1100">
              <a:latin typeface="Calibri"/>
              <a:cs typeface="Calibri"/>
            </a:endParaRPr>
          </a:p>
          <a:p>
            <a:pPr algn="r" marR="2623820">
              <a:lnSpc>
                <a:spcPct val="100000"/>
              </a:lnSpc>
              <a:spcBef>
                <a:spcPts val="35"/>
              </a:spcBef>
            </a:pPr>
            <a:r>
              <a:rPr dirty="0" sz="1100" spc="-25">
                <a:latin typeface="Calibri"/>
                <a:cs typeface="Calibri"/>
              </a:rPr>
              <a:t>35</a:t>
            </a:r>
            <a:endParaRPr sz="11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35"/>
              </a:spcBef>
              <a:tabLst>
                <a:tab pos="284480" algn="l"/>
              </a:tabLst>
            </a:pPr>
            <a:r>
              <a:rPr dirty="0" sz="1100" spc="-25">
                <a:latin typeface="Calibri"/>
                <a:cs typeface="Calibri"/>
              </a:rPr>
              <a:t>36</a:t>
            </a:r>
            <a:r>
              <a:rPr dirty="0" sz="1100">
                <a:latin typeface="Calibri"/>
                <a:cs typeface="Calibri"/>
              </a:rPr>
              <a:t>	</a:t>
            </a:r>
            <a:r>
              <a:rPr dirty="0" sz="1100" spc="130">
                <a:latin typeface="Lucida Sans Unicode"/>
                <a:cs typeface="Lucida Sans Unicode"/>
              </a:rPr>
              <a:t>}</a:t>
            </a:r>
            <a:endParaRPr sz="1100">
              <a:latin typeface="Lucida Sans Unicode"/>
              <a:cs typeface="Lucida Sans Unicode"/>
            </a:endParaRPr>
          </a:p>
        </p:txBody>
      </p:sp>
      <p:grpSp>
        <p:nvGrpSpPr>
          <p:cNvPr id="252" name="object 252" descr=""/>
          <p:cNvGrpSpPr/>
          <p:nvPr/>
        </p:nvGrpSpPr>
        <p:grpSpPr>
          <a:xfrm>
            <a:off x="903605" y="7757795"/>
            <a:ext cx="5846445" cy="43180"/>
            <a:chOff x="903605" y="7757795"/>
            <a:chExt cx="5846445" cy="43180"/>
          </a:xfrm>
        </p:grpSpPr>
        <p:sp>
          <p:nvSpPr>
            <p:cNvPr id="253" name="object 253" descr=""/>
            <p:cNvSpPr/>
            <p:nvPr/>
          </p:nvSpPr>
          <p:spPr>
            <a:xfrm>
              <a:off x="903605" y="7757795"/>
              <a:ext cx="5846445" cy="43180"/>
            </a:xfrm>
            <a:custGeom>
              <a:avLst/>
              <a:gdLst/>
              <a:ahLst/>
              <a:cxnLst/>
              <a:rect l="l" t="t" r="r" b="b"/>
              <a:pathLst>
                <a:path w="5846445" h="43179">
                  <a:moveTo>
                    <a:pt x="5846038" y="0"/>
                  </a:moveTo>
                  <a:lnTo>
                    <a:pt x="0" y="0"/>
                  </a:lnTo>
                  <a:lnTo>
                    <a:pt x="0" y="43014"/>
                  </a:lnTo>
                  <a:lnTo>
                    <a:pt x="5846038" y="43014"/>
                  </a:lnTo>
                  <a:lnTo>
                    <a:pt x="5846038" y="0"/>
                  </a:lnTo>
                  <a:close/>
                </a:path>
              </a:pathLst>
            </a:custGeom>
            <a:solidFill>
              <a:srgbClr val="F2F2F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54" name="object 254" descr=""/>
            <p:cNvSpPr/>
            <p:nvPr/>
          </p:nvSpPr>
          <p:spPr>
            <a:xfrm>
              <a:off x="906145" y="7757795"/>
              <a:ext cx="0" cy="43180"/>
            </a:xfrm>
            <a:custGeom>
              <a:avLst/>
              <a:gdLst/>
              <a:ahLst/>
              <a:cxnLst/>
              <a:rect l="l" t="t" r="r" b="b"/>
              <a:pathLst>
                <a:path w="0" h="43179">
                  <a:moveTo>
                    <a:pt x="0" y="43014"/>
                  </a:moveTo>
                  <a:lnTo>
                    <a:pt x="0" y="0"/>
                  </a:lnTo>
                </a:path>
              </a:pathLst>
            </a:custGeom>
            <a:ln w="505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55" name="object 255" descr=""/>
            <p:cNvSpPr/>
            <p:nvPr/>
          </p:nvSpPr>
          <p:spPr>
            <a:xfrm>
              <a:off x="903605" y="7798283"/>
              <a:ext cx="43180" cy="0"/>
            </a:xfrm>
            <a:custGeom>
              <a:avLst/>
              <a:gdLst/>
              <a:ahLst/>
              <a:cxnLst/>
              <a:rect l="l" t="t" r="r" b="b"/>
              <a:pathLst>
                <a:path w="43180" h="0">
                  <a:moveTo>
                    <a:pt x="0" y="0"/>
                  </a:moveTo>
                  <a:lnTo>
                    <a:pt x="43014" y="0"/>
                  </a:lnTo>
                </a:path>
              </a:pathLst>
            </a:custGeom>
            <a:ln w="505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56" name="object 256" descr=""/>
            <p:cNvSpPr/>
            <p:nvPr/>
          </p:nvSpPr>
          <p:spPr>
            <a:xfrm>
              <a:off x="946632" y="7798283"/>
              <a:ext cx="5760085" cy="0"/>
            </a:xfrm>
            <a:custGeom>
              <a:avLst/>
              <a:gdLst/>
              <a:ahLst/>
              <a:cxnLst/>
              <a:rect l="l" t="t" r="r" b="b"/>
              <a:pathLst>
                <a:path w="5760084" h="0">
                  <a:moveTo>
                    <a:pt x="0" y="0"/>
                  </a:moveTo>
                  <a:lnTo>
                    <a:pt x="5759996" y="0"/>
                  </a:lnTo>
                </a:path>
              </a:pathLst>
            </a:custGeom>
            <a:ln w="505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57" name="object 257" descr=""/>
            <p:cNvSpPr/>
            <p:nvPr/>
          </p:nvSpPr>
          <p:spPr>
            <a:xfrm>
              <a:off x="6706628" y="7798283"/>
              <a:ext cx="43180" cy="0"/>
            </a:xfrm>
            <a:custGeom>
              <a:avLst/>
              <a:gdLst/>
              <a:ahLst/>
              <a:cxnLst/>
              <a:rect l="l" t="t" r="r" b="b"/>
              <a:pathLst>
                <a:path w="43179" h="0">
                  <a:moveTo>
                    <a:pt x="0" y="0"/>
                  </a:moveTo>
                  <a:lnTo>
                    <a:pt x="43014" y="0"/>
                  </a:lnTo>
                </a:path>
              </a:pathLst>
            </a:custGeom>
            <a:ln w="505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58" name="object 258" descr=""/>
            <p:cNvSpPr/>
            <p:nvPr/>
          </p:nvSpPr>
          <p:spPr>
            <a:xfrm>
              <a:off x="6747116" y="7757795"/>
              <a:ext cx="0" cy="43180"/>
            </a:xfrm>
            <a:custGeom>
              <a:avLst/>
              <a:gdLst/>
              <a:ahLst/>
              <a:cxnLst/>
              <a:rect l="l" t="t" r="r" b="b"/>
              <a:pathLst>
                <a:path w="0" h="43179">
                  <a:moveTo>
                    <a:pt x="0" y="43014"/>
                  </a:moveTo>
                  <a:lnTo>
                    <a:pt x="0" y="0"/>
                  </a:lnTo>
                </a:path>
              </a:pathLst>
            </a:custGeom>
            <a:ln w="505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259" name="object 259" descr="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49530">
              <a:lnSpc>
                <a:spcPts val="1235"/>
              </a:lnSpc>
            </a:pPr>
            <a:fld id="{81D60167-4931-47E6-BA6A-407CBD079E47}" type="slidenum">
              <a:rPr dirty="0" spc="-25"/>
              <a:t>35</a:t>
            </a:fld>
          </a:p>
        </p:txBody>
      </p:sp>
    </p:spTree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 txBox="1"/>
          <p:nvPr/>
        </p:nvSpPr>
        <p:spPr>
          <a:xfrm>
            <a:off x="5458243" y="411350"/>
            <a:ext cx="1620520" cy="207645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200" i="1">
                <a:latin typeface="Calibri"/>
                <a:cs typeface="Calibri"/>
              </a:rPr>
              <a:t>Simple</a:t>
            </a:r>
            <a:r>
              <a:rPr dirty="0" sz="1200" spc="245" i="1">
                <a:latin typeface="Calibri"/>
                <a:cs typeface="Calibri"/>
              </a:rPr>
              <a:t> </a:t>
            </a:r>
            <a:r>
              <a:rPr dirty="0" sz="1200" i="1">
                <a:latin typeface="Calibri"/>
                <a:cs typeface="Calibri"/>
              </a:rPr>
              <a:t>linked</a:t>
            </a:r>
            <a:r>
              <a:rPr dirty="0" sz="1200" spc="250" i="1">
                <a:latin typeface="Calibri"/>
                <a:cs typeface="Calibri"/>
              </a:rPr>
              <a:t> </a:t>
            </a:r>
            <a:r>
              <a:rPr dirty="0" sz="1200" i="1">
                <a:latin typeface="Calibri"/>
                <a:cs typeface="Calibri"/>
              </a:rPr>
              <a:t>linear</a:t>
            </a:r>
            <a:r>
              <a:rPr dirty="0" sz="1200" spc="260" i="1">
                <a:latin typeface="Calibri"/>
                <a:cs typeface="Calibri"/>
              </a:rPr>
              <a:t> </a:t>
            </a:r>
            <a:r>
              <a:rPr dirty="0" sz="1200" spc="-10" i="1">
                <a:latin typeface="Calibri"/>
                <a:cs typeface="Calibri"/>
              </a:rPr>
              <a:t>lists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3" name="object 3" descr=""/>
          <p:cNvSpPr/>
          <p:nvPr/>
        </p:nvSpPr>
        <p:spPr>
          <a:xfrm>
            <a:off x="586625" y="633450"/>
            <a:ext cx="6480175" cy="0"/>
          </a:xfrm>
          <a:custGeom>
            <a:avLst/>
            <a:gdLst/>
            <a:ahLst/>
            <a:cxnLst/>
            <a:rect l="l" t="t" r="r" b="b"/>
            <a:pathLst>
              <a:path w="6480175" h="0">
                <a:moveTo>
                  <a:pt x="0" y="0"/>
                </a:moveTo>
                <a:lnTo>
                  <a:pt x="6479997" y="0"/>
                </a:lnTo>
              </a:path>
            </a:pathLst>
          </a:custGeom>
          <a:ln w="505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" name="object 4" descr=""/>
          <p:cNvSpPr txBox="1"/>
          <p:nvPr/>
        </p:nvSpPr>
        <p:spPr>
          <a:xfrm>
            <a:off x="573925" y="904161"/>
            <a:ext cx="2429510" cy="244475"/>
          </a:xfrm>
          <a:prstGeom prst="rect">
            <a:avLst/>
          </a:prstGeom>
        </p:spPr>
        <p:txBody>
          <a:bodyPr wrap="square" lIns="0" tIns="1714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  <a:tabLst>
                <a:tab pos="638810" algn="l"/>
              </a:tabLst>
            </a:pPr>
            <a:r>
              <a:rPr dirty="0" sz="1400" spc="70" b="1">
                <a:latin typeface="Calibri"/>
                <a:cs typeface="Calibri"/>
              </a:rPr>
              <a:t>9.2.3</a:t>
            </a:r>
            <a:r>
              <a:rPr dirty="0" sz="1400" b="1">
                <a:latin typeface="Calibri"/>
                <a:cs typeface="Calibri"/>
              </a:rPr>
              <a:t>	</a:t>
            </a:r>
            <a:r>
              <a:rPr dirty="0" sz="1400" spc="120" b="1">
                <a:latin typeface="Calibri"/>
                <a:cs typeface="Calibri"/>
              </a:rPr>
              <a:t>Search</a:t>
            </a:r>
            <a:r>
              <a:rPr dirty="0" sz="1400" spc="220" b="1">
                <a:latin typeface="Calibri"/>
                <a:cs typeface="Calibri"/>
              </a:rPr>
              <a:t> </a:t>
            </a:r>
            <a:r>
              <a:rPr dirty="0" sz="1400" spc="120" b="1">
                <a:latin typeface="Calibri"/>
                <a:cs typeface="Calibri"/>
              </a:rPr>
              <a:t>in</a:t>
            </a:r>
            <a:r>
              <a:rPr dirty="0" sz="1400" spc="220" b="1">
                <a:latin typeface="Calibri"/>
                <a:cs typeface="Calibri"/>
              </a:rPr>
              <a:t> </a:t>
            </a:r>
            <a:r>
              <a:rPr dirty="0" sz="1400" spc="105" b="1">
                <a:latin typeface="Calibri"/>
                <a:cs typeface="Calibri"/>
              </a:rPr>
              <a:t>linked</a:t>
            </a:r>
            <a:r>
              <a:rPr dirty="0" sz="1400" spc="220" b="1">
                <a:latin typeface="Calibri"/>
                <a:cs typeface="Calibri"/>
              </a:rPr>
              <a:t> </a:t>
            </a:r>
            <a:r>
              <a:rPr dirty="0" sz="1400" spc="80" b="1">
                <a:latin typeface="Calibri"/>
                <a:cs typeface="Calibri"/>
              </a:rPr>
              <a:t>list</a:t>
            </a:r>
            <a:endParaRPr sz="1400">
              <a:latin typeface="Calibri"/>
              <a:cs typeface="Calibri"/>
            </a:endParaRPr>
          </a:p>
        </p:txBody>
      </p:sp>
      <p:grpSp>
        <p:nvGrpSpPr>
          <p:cNvPr id="5" name="object 5" descr=""/>
          <p:cNvGrpSpPr/>
          <p:nvPr/>
        </p:nvGrpSpPr>
        <p:grpSpPr>
          <a:xfrm>
            <a:off x="901064" y="1517561"/>
            <a:ext cx="5851525" cy="392430"/>
            <a:chOff x="901064" y="1517561"/>
            <a:chExt cx="5851525" cy="392430"/>
          </a:xfrm>
        </p:grpSpPr>
        <p:sp>
          <p:nvSpPr>
            <p:cNvPr id="6" name="object 6" descr=""/>
            <p:cNvSpPr/>
            <p:nvPr/>
          </p:nvSpPr>
          <p:spPr>
            <a:xfrm>
              <a:off x="903604" y="1520101"/>
              <a:ext cx="5846445" cy="43180"/>
            </a:xfrm>
            <a:custGeom>
              <a:avLst/>
              <a:gdLst/>
              <a:ahLst/>
              <a:cxnLst/>
              <a:rect l="l" t="t" r="r" b="b"/>
              <a:pathLst>
                <a:path w="5846445" h="43180">
                  <a:moveTo>
                    <a:pt x="5846038" y="0"/>
                  </a:moveTo>
                  <a:lnTo>
                    <a:pt x="0" y="0"/>
                  </a:lnTo>
                  <a:lnTo>
                    <a:pt x="0" y="43014"/>
                  </a:lnTo>
                  <a:lnTo>
                    <a:pt x="5846038" y="43014"/>
                  </a:lnTo>
                  <a:lnTo>
                    <a:pt x="5846038" y="0"/>
                  </a:lnTo>
                  <a:close/>
                </a:path>
              </a:pathLst>
            </a:custGeom>
            <a:solidFill>
              <a:srgbClr val="F2F2F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" name="object 7" descr=""/>
            <p:cNvSpPr/>
            <p:nvPr/>
          </p:nvSpPr>
          <p:spPr>
            <a:xfrm>
              <a:off x="906144" y="1520101"/>
              <a:ext cx="0" cy="43180"/>
            </a:xfrm>
            <a:custGeom>
              <a:avLst/>
              <a:gdLst/>
              <a:ahLst/>
              <a:cxnLst/>
              <a:rect l="l" t="t" r="r" b="b"/>
              <a:pathLst>
                <a:path w="0" h="43180">
                  <a:moveTo>
                    <a:pt x="0" y="43014"/>
                  </a:moveTo>
                  <a:lnTo>
                    <a:pt x="0" y="0"/>
                  </a:lnTo>
                </a:path>
              </a:pathLst>
            </a:custGeom>
            <a:ln w="505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8" name="object 8" descr=""/>
            <p:cNvSpPr/>
            <p:nvPr/>
          </p:nvSpPr>
          <p:spPr>
            <a:xfrm>
              <a:off x="903604" y="1522615"/>
              <a:ext cx="43180" cy="0"/>
            </a:xfrm>
            <a:custGeom>
              <a:avLst/>
              <a:gdLst/>
              <a:ahLst/>
              <a:cxnLst/>
              <a:rect l="l" t="t" r="r" b="b"/>
              <a:pathLst>
                <a:path w="43180" h="0">
                  <a:moveTo>
                    <a:pt x="0" y="0"/>
                  </a:moveTo>
                  <a:lnTo>
                    <a:pt x="43014" y="0"/>
                  </a:lnTo>
                </a:path>
              </a:pathLst>
            </a:custGeom>
            <a:ln w="505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9" name="object 9" descr=""/>
            <p:cNvSpPr/>
            <p:nvPr/>
          </p:nvSpPr>
          <p:spPr>
            <a:xfrm>
              <a:off x="946632" y="1522615"/>
              <a:ext cx="5760085" cy="0"/>
            </a:xfrm>
            <a:custGeom>
              <a:avLst/>
              <a:gdLst/>
              <a:ahLst/>
              <a:cxnLst/>
              <a:rect l="l" t="t" r="r" b="b"/>
              <a:pathLst>
                <a:path w="5760084" h="0">
                  <a:moveTo>
                    <a:pt x="0" y="0"/>
                  </a:moveTo>
                  <a:lnTo>
                    <a:pt x="5759996" y="0"/>
                  </a:lnTo>
                </a:path>
              </a:pathLst>
            </a:custGeom>
            <a:ln w="505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0" name="object 10" descr=""/>
            <p:cNvSpPr/>
            <p:nvPr/>
          </p:nvSpPr>
          <p:spPr>
            <a:xfrm>
              <a:off x="6706628" y="1522615"/>
              <a:ext cx="43180" cy="0"/>
            </a:xfrm>
            <a:custGeom>
              <a:avLst/>
              <a:gdLst/>
              <a:ahLst/>
              <a:cxnLst/>
              <a:rect l="l" t="t" r="r" b="b"/>
              <a:pathLst>
                <a:path w="43179" h="0">
                  <a:moveTo>
                    <a:pt x="0" y="0"/>
                  </a:moveTo>
                  <a:lnTo>
                    <a:pt x="43014" y="0"/>
                  </a:lnTo>
                </a:path>
              </a:pathLst>
            </a:custGeom>
            <a:ln w="505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1" name="object 11" descr=""/>
            <p:cNvSpPr/>
            <p:nvPr/>
          </p:nvSpPr>
          <p:spPr>
            <a:xfrm>
              <a:off x="6747116" y="1520101"/>
              <a:ext cx="0" cy="43180"/>
            </a:xfrm>
            <a:custGeom>
              <a:avLst/>
              <a:gdLst/>
              <a:ahLst/>
              <a:cxnLst/>
              <a:rect l="l" t="t" r="r" b="b"/>
              <a:pathLst>
                <a:path w="0" h="43180">
                  <a:moveTo>
                    <a:pt x="0" y="43014"/>
                  </a:moveTo>
                  <a:lnTo>
                    <a:pt x="0" y="0"/>
                  </a:lnTo>
                </a:path>
              </a:pathLst>
            </a:custGeom>
            <a:ln w="505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2" name="object 12" descr=""/>
            <p:cNvSpPr/>
            <p:nvPr/>
          </p:nvSpPr>
          <p:spPr>
            <a:xfrm>
              <a:off x="908672" y="1563116"/>
              <a:ext cx="38100" cy="172085"/>
            </a:xfrm>
            <a:custGeom>
              <a:avLst/>
              <a:gdLst/>
              <a:ahLst/>
              <a:cxnLst/>
              <a:rect l="l" t="t" r="r" b="b"/>
              <a:pathLst>
                <a:path w="38100" h="172085">
                  <a:moveTo>
                    <a:pt x="37960" y="0"/>
                  </a:moveTo>
                  <a:lnTo>
                    <a:pt x="0" y="0"/>
                  </a:lnTo>
                  <a:lnTo>
                    <a:pt x="0" y="172072"/>
                  </a:lnTo>
                  <a:lnTo>
                    <a:pt x="37960" y="172072"/>
                  </a:lnTo>
                  <a:lnTo>
                    <a:pt x="37960" y="0"/>
                  </a:lnTo>
                  <a:close/>
                </a:path>
              </a:pathLst>
            </a:custGeom>
            <a:solidFill>
              <a:srgbClr val="F2F2F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3" name="object 13" descr=""/>
            <p:cNvSpPr/>
            <p:nvPr/>
          </p:nvSpPr>
          <p:spPr>
            <a:xfrm>
              <a:off x="906144" y="1563116"/>
              <a:ext cx="0" cy="172085"/>
            </a:xfrm>
            <a:custGeom>
              <a:avLst/>
              <a:gdLst/>
              <a:ahLst/>
              <a:cxnLst/>
              <a:rect l="l" t="t" r="r" b="b"/>
              <a:pathLst>
                <a:path w="0" h="172085">
                  <a:moveTo>
                    <a:pt x="0" y="172072"/>
                  </a:moveTo>
                  <a:lnTo>
                    <a:pt x="0" y="0"/>
                  </a:lnTo>
                </a:path>
              </a:pathLst>
            </a:custGeom>
            <a:ln w="5054">
              <a:solidFill>
                <a:srgbClr val="F2F2F2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4" name="object 14" descr=""/>
            <p:cNvSpPr/>
            <p:nvPr/>
          </p:nvSpPr>
          <p:spPr>
            <a:xfrm>
              <a:off x="906144" y="1563116"/>
              <a:ext cx="0" cy="172085"/>
            </a:xfrm>
            <a:custGeom>
              <a:avLst/>
              <a:gdLst/>
              <a:ahLst/>
              <a:cxnLst/>
              <a:rect l="l" t="t" r="r" b="b"/>
              <a:pathLst>
                <a:path w="0" h="172085">
                  <a:moveTo>
                    <a:pt x="0" y="172072"/>
                  </a:moveTo>
                  <a:lnTo>
                    <a:pt x="0" y="0"/>
                  </a:lnTo>
                </a:path>
              </a:pathLst>
            </a:custGeom>
            <a:ln w="505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5" name="object 15" descr=""/>
            <p:cNvSpPr/>
            <p:nvPr/>
          </p:nvSpPr>
          <p:spPr>
            <a:xfrm>
              <a:off x="946632" y="1563115"/>
              <a:ext cx="5798185" cy="172085"/>
            </a:xfrm>
            <a:custGeom>
              <a:avLst/>
              <a:gdLst/>
              <a:ahLst/>
              <a:cxnLst/>
              <a:rect l="l" t="t" r="r" b="b"/>
              <a:pathLst>
                <a:path w="5798184" h="172085">
                  <a:moveTo>
                    <a:pt x="5797956" y="0"/>
                  </a:moveTo>
                  <a:lnTo>
                    <a:pt x="5759996" y="0"/>
                  </a:lnTo>
                  <a:lnTo>
                    <a:pt x="0" y="0"/>
                  </a:lnTo>
                  <a:lnTo>
                    <a:pt x="0" y="172072"/>
                  </a:lnTo>
                  <a:lnTo>
                    <a:pt x="5759996" y="172072"/>
                  </a:lnTo>
                  <a:lnTo>
                    <a:pt x="5797956" y="172072"/>
                  </a:lnTo>
                  <a:lnTo>
                    <a:pt x="5797956" y="0"/>
                  </a:lnTo>
                  <a:close/>
                </a:path>
              </a:pathLst>
            </a:custGeom>
            <a:solidFill>
              <a:srgbClr val="F2F2F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6" name="object 16" descr=""/>
            <p:cNvSpPr/>
            <p:nvPr/>
          </p:nvSpPr>
          <p:spPr>
            <a:xfrm>
              <a:off x="6747116" y="1563116"/>
              <a:ext cx="0" cy="172085"/>
            </a:xfrm>
            <a:custGeom>
              <a:avLst/>
              <a:gdLst/>
              <a:ahLst/>
              <a:cxnLst/>
              <a:rect l="l" t="t" r="r" b="b"/>
              <a:pathLst>
                <a:path w="0" h="172085">
                  <a:moveTo>
                    <a:pt x="0" y="172072"/>
                  </a:moveTo>
                  <a:lnTo>
                    <a:pt x="0" y="0"/>
                  </a:lnTo>
                </a:path>
              </a:pathLst>
            </a:custGeom>
            <a:ln w="5054">
              <a:solidFill>
                <a:srgbClr val="F2F2F2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7" name="object 17" descr=""/>
            <p:cNvSpPr/>
            <p:nvPr/>
          </p:nvSpPr>
          <p:spPr>
            <a:xfrm>
              <a:off x="6747116" y="1563116"/>
              <a:ext cx="0" cy="172085"/>
            </a:xfrm>
            <a:custGeom>
              <a:avLst/>
              <a:gdLst/>
              <a:ahLst/>
              <a:cxnLst/>
              <a:rect l="l" t="t" r="r" b="b"/>
              <a:pathLst>
                <a:path w="0" h="172085">
                  <a:moveTo>
                    <a:pt x="0" y="172072"/>
                  </a:moveTo>
                  <a:lnTo>
                    <a:pt x="0" y="0"/>
                  </a:lnTo>
                </a:path>
              </a:pathLst>
            </a:custGeom>
            <a:ln w="505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8" name="object 18" descr=""/>
            <p:cNvSpPr/>
            <p:nvPr/>
          </p:nvSpPr>
          <p:spPr>
            <a:xfrm>
              <a:off x="908672" y="1735188"/>
              <a:ext cx="38100" cy="172085"/>
            </a:xfrm>
            <a:custGeom>
              <a:avLst/>
              <a:gdLst/>
              <a:ahLst/>
              <a:cxnLst/>
              <a:rect l="l" t="t" r="r" b="b"/>
              <a:pathLst>
                <a:path w="38100" h="172085">
                  <a:moveTo>
                    <a:pt x="37960" y="0"/>
                  </a:moveTo>
                  <a:lnTo>
                    <a:pt x="0" y="0"/>
                  </a:lnTo>
                  <a:lnTo>
                    <a:pt x="0" y="172072"/>
                  </a:lnTo>
                  <a:lnTo>
                    <a:pt x="37960" y="172072"/>
                  </a:lnTo>
                  <a:lnTo>
                    <a:pt x="37960" y="0"/>
                  </a:lnTo>
                  <a:close/>
                </a:path>
              </a:pathLst>
            </a:custGeom>
            <a:solidFill>
              <a:srgbClr val="F2F2F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9" name="object 19" descr=""/>
            <p:cNvSpPr/>
            <p:nvPr/>
          </p:nvSpPr>
          <p:spPr>
            <a:xfrm>
              <a:off x="906144" y="1735188"/>
              <a:ext cx="0" cy="172085"/>
            </a:xfrm>
            <a:custGeom>
              <a:avLst/>
              <a:gdLst/>
              <a:ahLst/>
              <a:cxnLst/>
              <a:rect l="l" t="t" r="r" b="b"/>
              <a:pathLst>
                <a:path w="0" h="172085">
                  <a:moveTo>
                    <a:pt x="0" y="172072"/>
                  </a:moveTo>
                  <a:lnTo>
                    <a:pt x="0" y="0"/>
                  </a:lnTo>
                </a:path>
              </a:pathLst>
            </a:custGeom>
            <a:ln w="5054">
              <a:solidFill>
                <a:srgbClr val="F2F2F2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0" name="object 20" descr=""/>
            <p:cNvSpPr/>
            <p:nvPr/>
          </p:nvSpPr>
          <p:spPr>
            <a:xfrm>
              <a:off x="906144" y="1735188"/>
              <a:ext cx="0" cy="172085"/>
            </a:xfrm>
            <a:custGeom>
              <a:avLst/>
              <a:gdLst/>
              <a:ahLst/>
              <a:cxnLst/>
              <a:rect l="l" t="t" r="r" b="b"/>
              <a:pathLst>
                <a:path w="0" h="172085">
                  <a:moveTo>
                    <a:pt x="0" y="172072"/>
                  </a:moveTo>
                  <a:lnTo>
                    <a:pt x="0" y="0"/>
                  </a:lnTo>
                </a:path>
              </a:pathLst>
            </a:custGeom>
            <a:ln w="505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1" name="object 21" descr=""/>
            <p:cNvSpPr/>
            <p:nvPr/>
          </p:nvSpPr>
          <p:spPr>
            <a:xfrm>
              <a:off x="946632" y="1735188"/>
              <a:ext cx="5798185" cy="172085"/>
            </a:xfrm>
            <a:custGeom>
              <a:avLst/>
              <a:gdLst/>
              <a:ahLst/>
              <a:cxnLst/>
              <a:rect l="l" t="t" r="r" b="b"/>
              <a:pathLst>
                <a:path w="5798184" h="172085">
                  <a:moveTo>
                    <a:pt x="5797956" y="0"/>
                  </a:moveTo>
                  <a:lnTo>
                    <a:pt x="5759996" y="0"/>
                  </a:lnTo>
                  <a:lnTo>
                    <a:pt x="0" y="0"/>
                  </a:lnTo>
                  <a:lnTo>
                    <a:pt x="0" y="172072"/>
                  </a:lnTo>
                  <a:lnTo>
                    <a:pt x="5759996" y="172072"/>
                  </a:lnTo>
                  <a:lnTo>
                    <a:pt x="5797956" y="172072"/>
                  </a:lnTo>
                  <a:lnTo>
                    <a:pt x="5797956" y="0"/>
                  </a:lnTo>
                  <a:close/>
                </a:path>
              </a:pathLst>
            </a:custGeom>
            <a:solidFill>
              <a:srgbClr val="F2F2F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2" name="object 22" descr=""/>
            <p:cNvSpPr/>
            <p:nvPr/>
          </p:nvSpPr>
          <p:spPr>
            <a:xfrm>
              <a:off x="6747116" y="1735188"/>
              <a:ext cx="0" cy="172085"/>
            </a:xfrm>
            <a:custGeom>
              <a:avLst/>
              <a:gdLst/>
              <a:ahLst/>
              <a:cxnLst/>
              <a:rect l="l" t="t" r="r" b="b"/>
              <a:pathLst>
                <a:path w="0" h="172085">
                  <a:moveTo>
                    <a:pt x="0" y="172072"/>
                  </a:moveTo>
                  <a:lnTo>
                    <a:pt x="0" y="0"/>
                  </a:lnTo>
                </a:path>
              </a:pathLst>
            </a:custGeom>
            <a:ln w="5054">
              <a:solidFill>
                <a:srgbClr val="F2F2F2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3" name="object 23" descr=""/>
            <p:cNvSpPr/>
            <p:nvPr/>
          </p:nvSpPr>
          <p:spPr>
            <a:xfrm>
              <a:off x="6747116" y="1735188"/>
              <a:ext cx="0" cy="172085"/>
            </a:xfrm>
            <a:custGeom>
              <a:avLst/>
              <a:gdLst/>
              <a:ahLst/>
              <a:cxnLst/>
              <a:rect l="l" t="t" r="r" b="b"/>
              <a:pathLst>
                <a:path w="0" h="172085">
                  <a:moveTo>
                    <a:pt x="0" y="172072"/>
                  </a:moveTo>
                  <a:lnTo>
                    <a:pt x="0" y="0"/>
                  </a:lnTo>
                </a:path>
              </a:pathLst>
            </a:custGeom>
            <a:ln w="505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24" name="object 24" descr=""/>
          <p:cNvSpPr txBox="1"/>
          <p:nvPr/>
        </p:nvSpPr>
        <p:spPr>
          <a:xfrm>
            <a:off x="5507825" y="1532317"/>
            <a:ext cx="749935" cy="363855"/>
          </a:xfrm>
          <a:prstGeom prst="rect">
            <a:avLst/>
          </a:prstGeom>
        </p:spPr>
        <p:txBody>
          <a:bodyPr wrap="square" lIns="0" tIns="1143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dirty="0" sz="1100" spc="50">
                <a:solidFill>
                  <a:srgbClr val="007F00"/>
                </a:solidFill>
                <a:latin typeface="Calibri"/>
                <a:cs typeface="Calibri"/>
              </a:rPr>
              <a:t>name</a:t>
            </a:r>
            <a:r>
              <a:rPr dirty="0" sz="1100" spc="50">
                <a:latin typeface="Calibri"/>
                <a:cs typeface="Calibri"/>
              </a:rPr>
              <a:t>)</a:t>
            </a:r>
            <a:r>
              <a:rPr dirty="0" sz="1100" spc="160">
                <a:latin typeface="Calibri"/>
                <a:cs typeface="Calibri"/>
              </a:rPr>
              <a:t>  </a:t>
            </a:r>
            <a:r>
              <a:rPr dirty="0" sz="1100" spc="130">
                <a:latin typeface="Lucida Sans Unicode"/>
                <a:cs typeface="Lucida Sans Unicode"/>
              </a:rPr>
              <a:t>{</a:t>
            </a:r>
            <a:endParaRPr sz="1100">
              <a:latin typeface="Lucida Sans Unicode"/>
              <a:cs typeface="Lucida Sans Unicode"/>
            </a:endParaRPr>
          </a:p>
          <a:p>
            <a:pPr marL="24765">
              <a:lnSpc>
                <a:spcPct val="100000"/>
              </a:lnSpc>
              <a:spcBef>
                <a:spcPts val="35"/>
              </a:spcBef>
            </a:pPr>
            <a:r>
              <a:rPr dirty="0" sz="1100" spc="80">
                <a:solidFill>
                  <a:srgbClr val="FF7F00"/>
                </a:solidFill>
                <a:latin typeface="Calibri"/>
                <a:cs typeface="Calibri"/>
              </a:rPr>
              <a:t>the</a:t>
            </a:r>
            <a:r>
              <a:rPr dirty="0" sz="1100" spc="250">
                <a:solidFill>
                  <a:srgbClr val="FF7F00"/>
                </a:solidFill>
                <a:latin typeface="Calibri"/>
                <a:cs typeface="Calibri"/>
              </a:rPr>
              <a:t>  </a:t>
            </a:r>
            <a:r>
              <a:rPr dirty="0" sz="1100" spc="50">
                <a:solidFill>
                  <a:srgbClr val="FF7F00"/>
                </a:solidFill>
                <a:latin typeface="Calibri"/>
                <a:cs typeface="Calibri"/>
              </a:rPr>
              <a:t>l</a:t>
            </a:r>
            <a:r>
              <a:rPr dirty="0" sz="1100" spc="-20">
                <a:solidFill>
                  <a:srgbClr val="FF7F00"/>
                </a:solidFill>
                <a:latin typeface="Calibri"/>
                <a:cs typeface="Calibri"/>
              </a:rPr>
              <a:t> </a:t>
            </a:r>
            <a:r>
              <a:rPr dirty="0" sz="1100" spc="50">
                <a:solidFill>
                  <a:srgbClr val="FF7F00"/>
                </a:solidFill>
                <a:latin typeface="Calibri"/>
                <a:cs typeface="Calibri"/>
              </a:rPr>
              <a:t>i</a:t>
            </a:r>
            <a:r>
              <a:rPr dirty="0" sz="1100" spc="-15">
                <a:solidFill>
                  <a:srgbClr val="FF7F00"/>
                </a:solidFill>
                <a:latin typeface="Calibri"/>
                <a:cs typeface="Calibri"/>
              </a:rPr>
              <a:t> </a:t>
            </a:r>
            <a:r>
              <a:rPr dirty="0" sz="1100">
                <a:solidFill>
                  <a:srgbClr val="FF7F00"/>
                </a:solidFill>
                <a:latin typeface="Calibri"/>
                <a:cs typeface="Calibri"/>
              </a:rPr>
              <a:t>s</a:t>
            </a:r>
            <a:r>
              <a:rPr dirty="0" sz="1100" spc="-20">
                <a:solidFill>
                  <a:srgbClr val="FF7F00"/>
                </a:solidFill>
                <a:latin typeface="Calibri"/>
                <a:cs typeface="Calibri"/>
              </a:rPr>
              <a:t> </a:t>
            </a:r>
            <a:r>
              <a:rPr dirty="0" sz="1100" spc="55">
                <a:solidFill>
                  <a:srgbClr val="FF7F00"/>
                </a:solidFill>
                <a:latin typeface="Calibri"/>
                <a:cs typeface="Calibri"/>
              </a:rPr>
              <a:t>t</a:t>
            </a:r>
            <a:r>
              <a:rPr dirty="0" sz="1100" spc="160">
                <a:solidFill>
                  <a:srgbClr val="FF7F00"/>
                </a:solidFill>
                <a:latin typeface="Calibri"/>
                <a:cs typeface="Calibri"/>
              </a:rPr>
              <a:t> </a:t>
            </a:r>
            <a:r>
              <a:rPr dirty="0" sz="1100" spc="-50">
                <a:solidFill>
                  <a:srgbClr val="FF7F00"/>
                </a:solidFill>
                <a:latin typeface="Calibri"/>
                <a:cs typeface="Calibri"/>
              </a:rPr>
              <a:t>.</a:t>
            </a:r>
            <a:endParaRPr sz="1100">
              <a:latin typeface="Calibri"/>
              <a:cs typeface="Calibri"/>
            </a:endParaRPr>
          </a:p>
        </p:txBody>
      </p:sp>
      <p:grpSp>
        <p:nvGrpSpPr>
          <p:cNvPr id="25" name="object 25" descr=""/>
          <p:cNvGrpSpPr/>
          <p:nvPr/>
        </p:nvGrpSpPr>
        <p:grpSpPr>
          <a:xfrm>
            <a:off x="903605" y="1904720"/>
            <a:ext cx="5846445" cy="693420"/>
            <a:chOff x="903605" y="1904720"/>
            <a:chExt cx="5846445" cy="693420"/>
          </a:xfrm>
        </p:grpSpPr>
        <p:sp>
          <p:nvSpPr>
            <p:cNvPr id="26" name="object 26" descr=""/>
            <p:cNvSpPr/>
            <p:nvPr/>
          </p:nvSpPr>
          <p:spPr>
            <a:xfrm>
              <a:off x="908672" y="1907260"/>
              <a:ext cx="38100" cy="172085"/>
            </a:xfrm>
            <a:custGeom>
              <a:avLst/>
              <a:gdLst/>
              <a:ahLst/>
              <a:cxnLst/>
              <a:rect l="l" t="t" r="r" b="b"/>
              <a:pathLst>
                <a:path w="38100" h="172085">
                  <a:moveTo>
                    <a:pt x="37960" y="0"/>
                  </a:moveTo>
                  <a:lnTo>
                    <a:pt x="0" y="0"/>
                  </a:lnTo>
                  <a:lnTo>
                    <a:pt x="0" y="172072"/>
                  </a:lnTo>
                  <a:lnTo>
                    <a:pt x="37960" y="172072"/>
                  </a:lnTo>
                  <a:lnTo>
                    <a:pt x="37960" y="0"/>
                  </a:lnTo>
                  <a:close/>
                </a:path>
              </a:pathLst>
            </a:custGeom>
            <a:solidFill>
              <a:srgbClr val="F2F2F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7" name="object 27" descr=""/>
            <p:cNvSpPr/>
            <p:nvPr/>
          </p:nvSpPr>
          <p:spPr>
            <a:xfrm>
              <a:off x="906145" y="1907260"/>
              <a:ext cx="0" cy="172085"/>
            </a:xfrm>
            <a:custGeom>
              <a:avLst/>
              <a:gdLst/>
              <a:ahLst/>
              <a:cxnLst/>
              <a:rect l="l" t="t" r="r" b="b"/>
              <a:pathLst>
                <a:path w="0" h="172085">
                  <a:moveTo>
                    <a:pt x="0" y="172072"/>
                  </a:moveTo>
                  <a:lnTo>
                    <a:pt x="0" y="0"/>
                  </a:lnTo>
                </a:path>
              </a:pathLst>
            </a:custGeom>
            <a:ln w="5054">
              <a:solidFill>
                <a:srgbClr val="F2F2F2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8" name="object 28" descr=""/>
            <p:cNvSpPr/>
            <p:nvPr/>
          </p:nvSpPr>
          <p:spPr>
            <a:xfrm>
              <a:off x="906145" y="1907260"/>
              <a:ext cx="0" cy="172085"/>
            </a:xfrm>
            <a:custGeom>
              <a:avLst/>
              <a:gdLst/>
              <a:ahLst/>
              <a:cxnLst/>
              <a:rect l="l" t="t" r="r" b="b"/>
              <a:pathLst>
                <a:path w="0" h="172085">
                  <a:moveTo>
                    <a:pt x="0" y="172072"/>
                  </a:moveTo>
                  <a:lnTo>
                    <a:pt x="0" y="0"/>
                  </a:lnTo>
                </a:path>
              </a:pathLst>
            </a:custGeom>
            <a:ln w="505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9" name="object 29" descr=""/>
            <p:cNvSpPr/>
            <p:nvPr/>
          </p:nvSpPr>
          <p:spPr>
            <a:xfrm>
              <a:off x="946632" y="1907260"/>
              <a:ext cx="5798185" cy="172085"/>
            </a:xfrm>
            <a:custGeom>
              <a:avLst/>
              <a:gdLst/>
              <a:ahLst/>
              <a:cxnLst/>
              <a:rect l="l" t="t" r="r" b="b"/>
              <a:pathLst>
                <a:path w="5798184" h="172085">
                  <a:moveTo>
                    <a:pt x="5797956" y="0"/>
                  </a:moveTo>
                  <a:lnTo>
                    <a:pt x="5759996" y="0"/>
                  </a:lnTo>
                  <a:lnTo>
                    <a:pt x="0" y="0"/>
                  </a:lnTo>
                  <a:lnTo>
                    <a:pt x="0" y="172072"/>
                  </a:lnTo>
                  <a:lnTo>
                    <a:pt x="5759996" y="172072"/>
                  </a:lnTo>
                  <a:lnTo>
                    <a:pt x="5797956" y="172072"/>
                  </a:lnTo>
                  <a:lnTo>
                    <a:pt x="5797956" y="0"/>
                  </a:lnTo>
                  <a:close/>
                </a:path>
              </a:pathLst>
            </a:custGeom>
            <a:solidFill>
              <a:srgbClr val="F2F2F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0" name="object 30" descr=""/>
            <p:cNvSpPr/>
            <p:nvPr/>
          </p:nvSpPr>
          <p:spPr>
            <a:xfrm>
              <a:off x="6747116" y="1907260"/>
              <a:ext cx="0" cy="172085"/>
            </a:xfrm>
            <a:custGeom>
              <a:avLst/>
              <a:gdLst/>
              <a:ahLst/>
              <a:cxnLst/>
              <a:rect l="l" t="t" r="r" b="b"/>
              <a:pathLst>
                <a:path w="0" h="172085">
                  <a:moveTo>
                    <a:pt x="0" y="172072"/>
                  </a:moveTo>
                  <a:lnTo>
                    <a:pt x="0" y="0"/>
                  </a:lnTo>
                </a:path>
              </a:pathLst>
            </a:custGeom>
            <a:ln w="5054">
              <a:solidFill>
                <a:srgbClr val="F2F2F2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1" name="object 31" descr=""/>
            <p:cNvSpPr/>
            <p:nvPr/>
          </p:nvSpPr>
          <p:spPr>
            <a:xfrm>
              <a:off x="6747116" y="1907260"/>
              <a:ext cx="0" cy="172085"/>
            </a:xfrm>
            <a:custGeom>
              <a:avLst/>
              <a:gdLst/>
              <a:ahLst/>
              <a:cxnLst/>
              <a:rect l="l" t="t" r="r" b="b"/>
              <a:pathLst>
                <a:path w="0" h="172085">
                  <a:moveTo>
                    <a:pt x="0" y="172072"/>
                  </a:moveTo>
                  <a:lnTo>
                    <a:pt x="0" y="0"/>
                  </a:lnTo>
                </a:path>
              </a:pathLst>
            </a:custGeom>
            <a:ln w="505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2" name="object 32" descr=""/>
            <p:cNvSpPr/>
            <p:nvPr/>
          </p:nvSpPr>
          <p:spPr>
            <a:xfrm>
              <a:off x="908672" y="2079333"/>
              <a:ext cx="38100" cy="172085"/>
            </a:xfrm>
            <a:custGeom>
              <a:avLst/>
              <a:gdLst/>
              <a:ahLst/>
              <a:cxnLst/>
              <a:rect l="l" t="t" r="r" b="b"/>
              <a:pathLst>
                <a:path w="38100" h="172085">
                  <a:moveTo>
                    <a:pt x="37960" y="0"/>
                  </a:moveTo>
                  <a:lnTo>
                    <a:pt x="0" y="0"/>
                  </a:lnTo>
                  <a:lnTo>
                    <a:pt x="0" y="172072"/>
                  </a:lnTo>
                  <a:lnTo>
                    <a:pt x="37960" y="172072"/>
                  </a:lnTo>
                  <a:lnTo>
                    <a:pt x="37960" y="0"/>
                  </a:lnTo>
                  <a:close/>
                </a:path>
              </a:pathLst>
            </a:custGeom>
            <a:solidFill>
              <a:srgbClr val="F2F2F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3" name="object 33" descr=""/>
            <p:cNvSpPr/>
            <p:nvPr/>
          </p:nvSpPr>
          <p:spPr>
            <a:xfrm>
              <a:off x="906145" y="2079333"/>
              <a:ext cx="0" cy="172085"/>
            </a:xfrm>
            <a:custGeom>
              <a:avLst/>
              <a:gdLst/>
              <a:ahLst/>
              <a:cxnLst/>
              <a:rect l="l" t="t" r="r" b="b"/>
              <a:pathLst>
                <a:path w="0" h="172085">
                  <a:moveTo>
                    <a:pt x="0" y="172072"/>
                  </a:moveTo>
                  <a:lnTo>
                    <a:pt x="0" y="0"/>
                  </a:lnTo>
                </a:path>
              </a:pathLst>
            </a:custGeom>
            <a:ln w="5054">
              <a:solidFill>
                <a:srgbClr val="F2F2F2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4" name="object 34" descr=""/>
            <p:cNvSpPr/>
            <p:nvPr/>
          </p:nvSpPr>
          <p:spPr>
            <a:xfrm>
              <a:off x="906145" y="2079333"/>
              <a:ext cx="0" cy="172085"/>
            </a:xfrm>
            <a:custGeom>
              <a:avLst/>
              <a:gdLst/>
              <a:ahLst/>
              <a:cxnLst/>
              <a:rect l="l" t="t" r="r" b="b"/>
              <a:pathLst>
                <a:path w="0" h="172085">
                  <a:moveTo>
                    <a:pt x="0" y="172072"/>
                  </a:moveTo>
                  <a:lnTo>
                    <a:pt x="0" y="0"/>
                  </a:lnTo>
                </a:path>
              </a:pathLst>
            </a:custGeom>
            <a:ln w="505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5" name="object 35" descr=""/>
            <p:cNvSpPr/>
            <p:nvPr/>
          </p:nvSpPr>
          <p:spPr>
            <a:xfrm>
              <a:off x="946632" y="2079332"/>
              <a:ext cx="5798185" cy="172085"/>
            </a:xfrm>
            <a:custGeom>
              <a:avLst/>
              <a:gdLst/>
              <a:ahLst/>
              <a:cxnLst/>
              <a:rect l="l" t="t" r="r" b="b"/>
              <a:pathLst>
                <a:path w="5798184" h="172085">
                  <a:moveTo>
                    <a:pt x="5797956" y="0"/>
                  </a:moveTo>
                  <a:lnTo>
                    <a:pt x="5759996" y="0"/>
                  </a:lnTo>
                  <a:lnTo>
                    <a:pt x="0" y="0"/>
                  </a:lnTo>
                  <a:lnTo>
                    <a:pt x="0" y="172072"/>
                  </a:lnTo>
                  <a:lnTo>
                    <a:pt x="5759996" y="172072"/>
                  </a:lnTo>
                  <a:lnTo>
                    <a:pt x="5797956" y="172072"/>
                  </a:lnTo>
                  <a:lnTo>
                    <a:pt x="5797956" y="0"/>
                  </a:lnTo>
                  <a:close/>
                </a:path>
              </a:pathLst>
            </a:custGeom>
            <a:solidFill>
              <a:srgbClr val="F2F2F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6" name="object 36" descr=""/>
            <p:cNvSpPr/>
            <p:nvPr/>
          </p:nvSpPr>
          <p:spPr>
            <a:xfrm>
              <a:off x="6747116" y="2079333"/>
              <a:ext cx="0" cy="172085"/>
            </a:xfrm>
            <a:custGeom>
              <a:avLst/>
              <a:gdLst/>
              <a:ahLst/>
              <a:cxnLst/>
              <a:rect l="l" t="t" r="r" b="b"/>
              <a:pathLst>
                <a:path w="0" h="172085">
                  <a:moveTo>
                    <a:pt x="0" y="172072"/>
                  </a:moveTo>
                  <a:lnTo>
                    <a:pt x="0" y="0"/>
                  </a:lnTo>
                </a:path>
              </a:pathLst>
            </a:custGeom>
            <a:ln w="5054">
              <a:solidFill>
                <a:srgbClr val="F2F2F2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7" name="object 37" descr=""/>
            <p:cNvSpPr/>
            <p:nvPr/>
          </p:nvSpPr>
          <p:spPr>
            <a:xfrm>
              <a:off x="6747116" y="2079333"/>
              <a:ext cx="0" cy="172085"/>
            </a:xfrm>
            <a:custGeom>
              <a:avLst/>
              <a:gdLst/>
              <a:ahLst/>
              <a:cxnLst/>
              <a:rect l="l" t="t" r="r" b="b"/>
              <a:pathLst>
                <a:path w="0" h="172085">
                  <a:moveTo>
                    <a:pt x="0" y="172072"/>
                  </a:moveTo>
                  <a:lnTo>
                    <a:pt x="0" y="0"/>
                  </a:lnTo>
                </a:path>
              </a:pathLst>
            </a:custGeom>
            <a:ln w="505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8" name="object 38" descr=""/>
            <p:cNvSpPr/>
            <p:nvPr/>
          </p:nvSpPr>
          <p:spPr>
            <a:xfrm>
              <a:off x="908672" y="2251405"/>
              <a:ext cx="38100" cy="172085"/>
            </a:xfrm>
            <a:custGeom>
              <a:avLst/>
              <a:gdLst/>
              <a:ahLst/>
              <a:cxnLst/>
              <a:rect l="l" t="t" r="r" b="b"/>
              <a:pathLst>
                <a:path w="38100" h="172085">
                  <a:moveTo>
                    <a:pt x="37960" y="0"/>
                  </a:moveTo>
                  <a:lnTo>
                    <a:pt x="0" y="0"/>
                  </a:lnTo>
                  <a:lnTo>
                    <a:pt x="0" y="172072"/>
                  </a:lnTo>
                  <a:lnTo>
                    <a:pt x="37960" y="172072"/>
                  </a:lnTo>
                  <a:lnTo>
                    <a:pt x="37960" y="0"/>
                  </a:lnTo>
                  <a:close/>
                </a:path>
              </a:pathLst>
            </a:custGeom>
            <a:solidFill>
              <a:srgbClr val="F2F2F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9" name="object 39" descr=""/>
            <p:cNvSpPr/>
            <p:nvPr/>
          </p:nvSpPr>
          <p:spPr>
            <a:xfrm>
              <a:off x="906145" y="2251405"/>
              <a:ext cx="0" cy="172085"/>
            </a:xfrm>
            <a:custGeom>
              <a:avLst/>
              <a:gdLst/>
              <a:ahLst/>
              <a:cxnLst/>
              <a:rect l="l" t="t" r="r" b="b"/>
              <a:pathLst>
                <a:path w="0" h="172085">
                  <a:moveTo>
                    <a:pt x="0" y="172072"/>
                  </a:moveTo>
                  <a:lnTo>
                    <a:pt x="0" y="0"/>
                  </a:lnTo>
                </a:path>
              </a:pathLst>
            </a:custGeom>
            <a:ln w="5054">
              <a:solidFill>
                <a:srgbClr val="F2F2F2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0" name="object 40" descr=""/>
            <p:cNvSpPr/>
            <p:nvPr/>
          </p:nvSpPr>
          <p:spPr>
            <a:xfrm>
              <a:off x="906145" y="2251405"/>
              <a:ext cx="0" cy="172085"/>
            </a:xfrm>
            <a:custGeom>
              <a:avLst/>
              <a:gdLst/>
              <a:ahLst/>
              <a:cxnLst/>
              <a:rect l="l" t="t" r="r" b="b"/>
              <a:pathLst>
                <a:path w="0" h="172085">
                  <a:moveTo>
                    <a:pt x="0" y="172072"/>
                  </a:moveTo>
                  <a:lnTo>
                    <a:pt x="0" y="0"/>
                  </a:lnTo>
                </a:path>
              </a:pathLst>
            </a:custGeom>
            <a:ln w="505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1" name="object 41" descr=""/>
            <p:cNvSpPr/>
            <p:nvPr/>
          </p:nvSpPr>
          <p:spPr>
            <a:xfrm>
              <a:off x="946632" y="2251404"/>
              <a:ext cx="5798185" cy="172085"/>
            </a:xfrm>
            <a:custGeom>
              <a:avLst/>
              <a:gdLst/>
              <a:ahLst/>
              <a:cxnLst/>
              <a:rect l="l" t="t" r="r" b="b"/>
              <a:pathLst>
                <a:path w="5798184" h="172085">
                  <a:moveTo>
                    <a:pt x="5797956" y="0"/>
                  </a:moveTo>
                  <a:lnTo>
                    <a:pt x="5759996" y="0"/>
                  </a:lnTo>
                  <a:lnTo>
                    <a:pt x="0" y="0"/>
                  </a:lnTo>
                  <a:lnTo>
                    <a:pt x="0" y="172072"/>
                  </a:lnTo>
                  <a:lnTo>
                    <a:pt x="5759996" y="172072"/>
                  </a:lnTo>
                  <a:lnTo>
                    <a:pt x="5797956" y="172072"/>
                  </a:lnTo>
                  <a:lnTo>
                    <a:pt x="5797956" y="0"/>
                  </a:lnTo>
                  <a:close/>
                </a:path>
              </a:pathLst>
            </a:custGeom>
            <a:solidFill>
              <a:srgbClr val="F2F2F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2" name="object 42" descr=""/>
            <p:cNvSpPr/>
            <p:nvPr/>
          </p:nvSpPr>
          <p:spPr>
            <a:xfrm>
              <a:off x="6747116" y="2251405"/>
              <a:ext cx="0" cy="172085"/>
            </a:xfrm>
            <a:custGeom>
              <a:avLst/>
              <a:gdLst/>
              <a:ahLst/>
              <a:cxnLst/>
              <a:rect l="l" t="t" r="r" b="b"/>
              <a:pathLst>
                <a:path w="0" h="172085">
                  <a:moveTo>
                    <a:pt x="0" y="172072"/>
                  </a:moveTo>
                  <a:lnTo>
                    <a:pt x="0" y="0"/>
                  </a:lnTo>
                </a:path>
              </a:pathLst>
            </a:custGeom>
            <a:ln w="5054">
              <a:solidFill>
                <a:srgbClr val="F2F2F2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3" name="object 43" descr=""/>
            <p:cNvSpPr/>
            <p:nvPr/>
          </p:nvSpPr>
          <p:spPr>
            <a:xfrm>
              <a:off x="6747116" y="2251405"/>
              <a:ext cx="0" cy="172085"/>
            </a:xfrm>
            <a:custGeom>
              <a:avLst/>
              <a:gdLst/>
              <a:ahLst/>
              <a:cxnLst/>
              <a:rect l="l" t="t" r="r" b="b"/>
              <a:pathLst>
                <a:path w="0" h="172085">
                  <a:moveTo>
                    <a:pt x="0" y="172072"/>
                  </a:moveTo>
                  <a:lnTo>
                    <a:pt x="0" y="0"/>
                  </a:lnTo>
                </a:path>
              </a:pathLst>
            </a:custGeom>
            <a:ln w="505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4" name="object 44" descr=""/>
            <p:cNvSpPr/>
            <p:nvPr/>
          </p:nvSpPr>
          <p:spPr>
            <a:xfrm>
              <a:off x="908672" y="2423490"/>
              <a:ext cx="38100" cy="172085"/>
            </a:xfrm>
            <a:custGeom>
              <a:avLst/>
              <a:gdLst/>
              <a:ahLst/>
              <a:cxnLst/>
              <a:rect l="l" t="t" r="r" b="b"/>
              <a:pathLst>
                <a:path w="38100" h="172085">
                  <a:moveTo>
                    <a:pt x="37960" y="0"/>
                  </a:moveTo>
                  <a:lnTo>
                    <a:pt x="0" y="0"/>
                  </a:lnTo>
                  <a:lnTo>
                    <a:pt x="0" y="172072"/>
                  </a:lnTo>
                  <a:lnTo>
                    <a:pt x="37960" y="172072"/>
                  </a:lnTo>
                  <a:lnTo>
                    <a:pt x="37960" y="0"/>
                  </a:lnTo>
                  <a:close/>
                </a:path>
              </a:pathLst>
            </a:custGeom>
            <a:solidFill>
              <a:srgbClr val="F2F2F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5" name="object 45" descr=""/>
            <p:cNvSpPr/>
            <p:nvPr/>
          </p:nvSpPr>
          <p:spPr>
            <a:xfrm>
              <a:off x="906145" y="2423490"/>
              <a:ext cx="0" cy="172085"/>
            </a:xfrm>
            <a:custGeom>
              <a:avLst/>
              <a:gdLst/>
              <a:ahLst/>
              <a:cxnLst/>
              <a:rect l="l" t="t" r="r" b="b"/>
              <a:pathLst>
                <a:path w="0" h="172085">
                  <a:moveTo>
                    <a:pt x="0" y="172072"/>
                  </a:moveTo>
                  <a:lnTo>
                    <a:pt x="0" y="0"/>
                  </a:lnTo>
                </a:path>
              </a:pathLst>
            </a:custGeom>
            <a:ln w="5054">
              <a:solidFill>
                <a:srgbClr val="F2F2F2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6" name="object 46" descr=""/>
            <p:cNvSpPr/>
            <p:nvPr/>
          </p:nvSpPr>
          <p:spPr>
            <a:xfrm>
              <a:off x="906145" y="2423490"/>
              <a:ext cx="0" cy="172085"/>
            </a:xfrm>
            <a:custGeom>
              <a:avLst/>
              <a:gdLst/>
              <a:ahLst/>
              <a:cxnLst/>
              <a:rect l="l" t="t" r="r" b="b"/>
              <a:pathLst>
                <a:path w="0" h="172085">
                  <a:moveTo>
                    <a:pt x="0" y="172072"/>
                  </a:moveTo>
                  <a:lnTo>
                    <a:pt x="0" y="0"/>
                  </a:lnTo>
                </a:path>
              </a:pathLst>
            </a:custGeom>
            <a:ln w="505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7" name="object 47" descr=""/>
            <p:cNvSpPr/>
            <p:nvPr/>
          </p:nvSpPr>
          <p:spPr>
            <a:xfrm>
              <a:off x="946632" y="2423489"/>
              <a:ext cx="5798185" cy="172085"/>
            </a:xfrm>
            <a:custGeom>
              <a:avLst/>
              <a:gdLst/>
              <a:ahLst/>
              <a:cxnLst/>
              <a:rect l="l" t="t" r="r" b="b"/>
              <a:pathLst>
                <a:path w="5798184" h="172085">
                  <a:moveTo>
                    <a:pt x="5797956" y="0"/>
                  </a:moveTo>
                  <a:lnTo>
                    <a:pt x="5759996" y="0"/>
                  </a:lnTo>
                  <a:lnTo>
                    <a:pt x="0" y="0"/>
                  </a:lnTo>
                  <a:lnTo>
                    <a:pt x="0" y="172072"/>
                  </a:lnTo>
                  <a:lnTo>
                    <a:pt x="5759996" y="172072"/>
                  </a:lnTo>
                  <a:lnTo>
                    <a:pt x="5797956" y="172072"/>
                  </a:lnTo>
                  <a:lnTo>
                    <a:pt x="5797956" y="0"/>
                  </a:lnTo>
                  <a:close/>
                </a:path>
              </a:pathLst>
            </a:custGeom>
            <a:solidFill>
              <a:srgbClr val="F2F2F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8" name="object 48" descr=""/>
            <p:cNvSpPr/>
            <p:nvPr/>
          </p:nvSpPr>
          <p:spPr>
            <a:xfrm>
              <a:off x="6747116" y="2423490"/>
              <a:ext cx="0" cy="172085"/>
            </a:xfrm>
            <a:custGeom>
              <a:avLst/>
              <a:gdLst/>
              <a:ahLst/>
              <a:cxnLst/>
              <a:rect l="l" t="t" r="r" b="b"/>
              <a:pathLst>
                <a:path w="0" h="172085">
                  <a:moveTo>
                    <a:pt x="0" y="172072"/>
                  </a:moveTo>
                  <a:lnTo>
                    <a:pt x="0" y="0"/>
                  </a:lnTo>
                </a:path>
              </a:pathLst>
            </a:custGeom>
            <a:ln w="5054">
              <a:solidFill>
                <a:srgbClr val="F2F2F2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9" name="object 49" descr=""/>
            <p:cNvSpPr/>
            <p:nvPr/>
          </p:nvSpPr>
          <p:spPr>
            <a:xfrm>
              <a:off x="6747116" y="2423490"/>
              <a:ext cx="0" cy="172085"/>
            </a:xfrm>
            <a:custGeom>
              <a:avLst/>
              <a:gdLst/>
              <a:ahLst/>
              <a:cxnLst/>
              <a:rect l="l" t="t" r="r" b="b"/>
              <a:pathLst>
                <a:path w="0" h="172085">
                  <a:moveTo>
                    <a:pt x="0" y="172072"/>
                  </a:moveTo>
                  <a:lnTo>
                    <a:pt x="0" y="0"/>
                  </a:lnTo>
                </a:path>
              </a:pathLst>
            </a:custGeom>
            <a:ln w="505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50" name="object 50" descr=""/>
          <p:cNvSpPr txBox="1"/>
          <p:nvPr/>
        </p:nvSpPr>
        <p:spPr>
          <a:xfrm>
            <a:off x="5518139" y="2392691"/>
            <a:ext cx="489584" cy="191770"/>
          </a:xfrm>
          <a:prstGeom prst="rect">
            <a:avLst/>
          </a:prstGeom>
        </p:spPr>
        <p:txBody>
          <a:bodyPr wrap="square" lIns="0" tIns="1143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dirty="0" sz="1100" spc="85">
                <a:solidFill>
                  <a:srgbClr val="FF7F00"/>
                </a:solidFill>
                <a:latin typeface="Calibri"/>
                <a:cs typeface="Calibri"/>
              </a:rPr>
              <a:t>found</a:t>
            </a:r>
            <a:r>
              <a:rPr dirty="0" sz="1100" spc="20">
                <a:solidFill>
                  <a:srgbClr val="FF7F00"/>
                </a:solidFill>
                <a:latin typeface="Calibri"/>
                <a:cs typeface="Calibri"/>
              </a:rPr>
              <a:t> </a:t>
            </a:r>
            <a:r>
              <a:rPr dirty="0" sz="1100" spc="-50">
                <a:solidFill>
                  <a:srgbClr val="FF7F00"/>
                </a:solidFill>
                <a:latin typeface="Calibri"/>
                <a:cs typeface="Calibri"/>
              </a:rPr>
              <a:t>.</a:t>
            </a:r>
            <a:endParaRPr sz="1100">
              <a:latin typeface="Calibri"/>
              <a:cs typeface="Calibri"/>
            </a:endParaRPr>
          </a:p>
        </p:txBody>
      </p:sp>
      <p:grpSp>
        <p:nvGrpSpPr>
          <p:cNvPr id="51" name="object 51" descr=""/>
          <p:cNvGrpSpPr/>
          <p:nvPr/>
        </p:nvGrpSpPr>
        <p:grpSpPr>
          <a:xfrm>
            <a:off x="903605" y="2593022"/>
            <a:ext cx="5846445" cy="521334"/>
            <a:chOff x="903605" y="2593022"/>
            <a:chExt cx="5846445" cy="521334"/>
          </a:xfrm>
        </p:grpSpPr>
        <p:sp>
          <p:nvSpPr>
            <p:cNvPr id="52" name="object 52" descr=""/>
            <p:cNvSpPr/>
            <p:nvPr/>
          </p:nvSpPr>
          <p:spPr>
            <a:xfrm>
              <a:off x="908672" y="2595562"/>
              <a:ext cx="38100" cy="172085"/>
            </a:xfrm>
            <a:custGeom>
              <a:avLst/>
              <a:gdLst/>
              <a:ahLst/>
              <a:cxnLst/>
              <a:rect l="l" t="t" r="r" b="b"/>
              <a:pathLst>
                <a:path w="38100" h="172085">
                  <a:moveTo>
                    <a:pt x="37960" y="0"/>
                  </a:moveTo>
                  <a:lnTo>
                    <a:pt x="0" y="0"/>
                  </a:lnTo>
                  <a:lnTo>
                    <a:pt x="0" y="172072"/>
                  </a:lnTo>
                  <a:lnTo>
                    <a:pt x="37960" y="172072"/>
                  </a:lnTo>
                  <a:lnTo>
                    <a:pt x="37960" y="0"/>
                  </a:lnTo>
                  <a:close/>
                </a:path>
              </a:pathLst>
            </a:custGeom>
            <a:solidFill>
              <a:srgbClr val="F2F2F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3" name="object 53" descr=""/>
            <p:cNvSpPr/>
            <p:nvPr/>
          </p:nvSpPr>
          <p:spPr>
            <a:xfrm>
              <a:off x="906145" y="2595562"/>
              <a:ext cx="0" cy="172085"/>
            </a:xfrm>
            <a:custGeom>
              <a:avLst/>
              <a:gdLst/>
              <a:ahLst/>
              <a:cxnLst/>
              <a:rect l="l" t="t" r="r" b="b"/>
              <a:pathLst>
                <a:path w="0" h="172085">
                  <a:moveTo>
                    <a:pt x="0" y="172072"/>
                  </a:moveTo>
                  <a:lnTo>
                    <a:pt x="0" y="0"/>
                  </a:lnTo>
                </a:path>
              </a:pathLst>
            </a:custGeom>
            <a:ln w="5054">
              <a:solidFill>
                <a:srgbClr val="F2F2F2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4" name="object 54" descr=""/>
            <p:cNvSpPr/>
            <p:nvPr/>
          </p:nvSpPr>
          <p:spPr>
            <a:xfrm>
              <a:off x="906145" y="2595562"/>
              <a:ext cx="0" cy="172085"/>
            </a:xfrm>
            <a:custGeom>
              <a:avLst/>
              <a:gdLst/>
              <a:ahLst/>
              <a:cxnLst/>
              <a:rect l="l" t="t" r="r" b="b"/>
              <a:pathLst>
                <a:path w="0" h="172085">
                  <a:moveTo>
                    <a:pt x="0" y="172072"/>
                  </a:moveTo>
                  <a:lnTo>
                    <a:pt x="0" y="0"/>
                  </a:lnTo>
                </a:path>
              </a:pathLst>
            </a:custGeom>
            <a:ln w="505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5" name="object 55" descr=""/>
            <p:cNvSpPr/>
            <p:nvPr/>
          </p:nvSpPr>
          <p:spPr>
            <a:xfrm>
              <a:off x="946632" y="2595562"/>
              <a:ext cx="5798185" cy="172085"/>
            </a:xfrm>
            <a:custGeom>
              <a:avLst/>
              <a:gdLst/>
              <a:ahLst/>
              <a:cxnLst/>
              <a:rect l="l" t="t" r="r" b="b"/>
              <a:pathLst>
                <a:path w="5798184" h="172085">
                  <a:moveTo>
                    <a:pt x="5797956" y="0"/>
                  </a:moveTo>
                  <a:lnTo>
                    <a:pt x="5759996" y="0"/>
                  </a:lnTo>
                  <a:lnTo>
                    <a:pt x="0" y="0"/>
                  </a:lnTo>
                  <a:lnTo>
                    <a:pt x="0" y="172072"/>
                  </a:lnTo>
                  <a:lnTo>
                    <a:pt x="5759996" y="172072"/>
                  </a:lnTo>
                  <a:lnTo>
                    <a:pt x="5797956" y="172072"/>
                  </a:lnTo>
                  <a:lnTo>
                    <a:pt x="5797956" y="0"/>
                  </a:lnTo>
                  <a:close/>
                </a:path>
              </a:pathLst>
            </a:custGeom>
            <a:solidFill>
              <a:srgbClr val="F2F2F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6" name="object 56" descr=""/>
            <p:cNvSpPr/>
            <p:nvPr/>
          </p:nvSpPr>
          <p:spPr>
            <a:xfrm>
              <a:off x="6747116" y="2595562"/>
              <a:ext cx="0" cy="172085"/>
            </a:xfrm>
            <a:custGeom>
              <a:avLst/>
              <a:gdLst/>
              <a:ahLst/>
              <a:cxnLst/>
              <a:rect l="l" t="t" r="r" b="b"/>
              <a:pathLst>
                <a:path w="0" h="172085">
                  <a:moveTo>
                    <a:pt x="0" y="172072"/>
                  </a:moveTo>
                  <a:lnTo>
                    <a:pt x="0" y="0"/>
                  </a:lnTo>
                </a:path>
              </a:pathLst>
            </a:custGeom>
            <a:ln w="5054">
              <a:solidFill>
                <a:srgbClr val="F2F2F2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7" name="object 57" descr=""/>
            <p:cNvSpPr/>
            <p:nvPr/>
          </p:nvSpPr>
          <p:spPr>
            <a:xfrm>
              <a:off x="6747116" y="2595562"/>
              <a:ext cx="0" cy="172085"/>
            </a:xfrm>
            <a:custGeom>
              <a:avLst/>
              <a:gdLst/>
              <a:ahLst/>
              <a:cxnLst/>
              <a:rect l="l" t="t" r="r" b="b"/>
              <a:pathLst>
                <a:path w="0" h="172085">
                  <a:moveTo>
                    <a:pt x="0" y="172072"/>
                  </a:moveTo>
                  <a:lnTo>
                    <a:pt x="0" y="0"/>
                  </a:lnTo>
                </a:path>
              </a:pathLst>
            </a:custGeom>
            <a:ln w="505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8" name="object 58" descr=""/>
            <p:cNvSpPr/>
            <p:nvPr/>
          </p:nvSpPr>
          <p:spPr>
            <a:xfrm>
              <a:off x="908672" y="2767635"/>
              <a:ext cx="38100" cy="172085"/>
            </a:xfrm>
            <a:custGeom>
              <a:avLst/>
              <a:gdLst/>
              <a:ahLst/>
              <a:cxnLst/>
              <a:rect l="l" t="t" r="r" b="b"/>
              <a:pathLst>
                <a:path w="38100" h="172085">
                  <a:moveTo>
                    <a:pt x="37960" y="0"/>
                  </a:moveTo>
                  <a:lnTo>
                    <a:pt x="0" y="0"/>
                  </a:lnTo>
                  <a:lnTo>
                    <a:pt x="0" y="172072"/>
                  </a:lnTo>
                  <a:lnTo>
                    <a:pt x="37960" y="172072"/>
                  </a:lnTo>
                  <a:lnTo>
                    <a:pt x="37960" y="0"/>
                  </a:lnTo>
                  <a:close/>
                </a:path>
              </a:pathLst>
            </a:custGeom>
            <a:solidFill>
              <a:srgbClr val="F2F2F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9" name="object 59" descr=""/>
            <p:cNvSpPr/>
            <p:nvPr/>
          </p:nvSpPr>
          <p:spPr>
            <a:xfrm>
              <a:off x="906145" y="2767635"/>
              <a:ext cx="0" cy="172085"/>
            </a:xfrm>
            <a:custGeom>
              <a:avLst/>
              <a:gdLst/>
              <a:ahLst/>
              <a:cxnLst/>
              <a:rect l="l" t="t" r="r" b="b"/>
              <a:pathLst>
                <a:path w="0" h="172085">
                  <a:moveTo>
                    <a:pt x="0" y="172072"/>
                  </a:moveTo>
                  <a:lnTo>
                    <a:pt x="0" y="0"/>
                  </a:lnTo>
                </a:path>
              </a:pathLst>
            </a:custGeom>
            <a:ln w="5054">
              <a:solidFill>
                <a:srgbClr val="F2F2F2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0" name="object 60" descr=""/>
            <p:cNvSpPr/>
            <p:nvPr/>
          </p:nvSpPr>
          <p:spPr>
            <a:xfrm>
              <a:off x="906145" y="2767635"/>
              <a:ext cx="0" cy="172085"/>
            </a:xfrm>
            <a:custGeom>
              <a:avLst/>
              <a:gdLst/>
              <a:ahLst/>
              <a:cxnLst/>
              <a:rect l="l" t="t" r="r" b="b"/>
              <a:pathLst>
                <a:path w="0" h="172085">
                  <a:moveTo>
                    <a:pt x="0" y="172072"/>
                  </a:moveTo>
                  <a:lnTo>
                    <a:pt x="0" y="0"/>
                  </a:lnTo>
                </a:path>
              </a:pathLst>
            </a:custGeom>
            <a:ln w="505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1" name="object 61" descr=""/>
            <p:cNvSpPr/>
            <p:nvPr/>
          </p:nvSpPr>
          <p:spPr>
            <a:xfrm>
              <a:off x="946632" y="2767634"/>
              <a:ext cx="5798185" cy="172085"/>
            </a:xfrm>
            <a:custGeom>
              <a:avLst/>
              <a:gdLst/>
              <a:ahLst/>
              <a:cxnLst/>
              <a:rect l="l" t="t" r="r" b="b"/>
              <a:pathLst>
                <a:path w="5798184" h="172085">
                  <a:moveTo>
                    <a:pt x="5797956" y="0"/>
                  </a:moveTo>
                  <a:lnTo>
                    <a:pt x="5759996" y="0"/>
                  </a:lnTo>
                  <a:lnTo>
                    <a:pt x="0" y="0"/>
                  </a:lnTo>
                  <a:lnTo>
                    <a:pt x="0" y="172072"/>
                  </a:lnTo>
                  <a:lnTo>
                    <a:pt x="5759996" y="172072"/>
                  </a:lnTo>
                  <a:lnTo>
                    <a:pt x="5797956" y="172072"/>
                  </a:lnTo>
                  <a:lnTo>
                    <a:pt x="5797956" y="0"/>
                  </a:lnTo>
                  <a:close/>
                </a:path>
              </a:pathLst>
            </a:custGeom>
            <a:solidFill>
              <a:srgbClr val="F2F2F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2" name="object 62" descr=""/>
            <p:cNvSpPr/>
            <p:nvPr/>
          </p:nvSpPr>
          <p:spPr>
            <a:xfrm>
              <a:off x="6747116" y="2767635"/>
              <a:ext cx="0" cy="172085"/>
            </a:xfrm>
            <a:custGeom>
              <a:avLst/>
              <a:gdLst/>
              <a:ahLst/>
              <a:cxnLst/>
              <a:rect l="l" t="t" r="r" b="b"/>
              <a:pathLst>
                <a:path w="0" h="172085">
                  <a:moveTo>
                    <a:pt x="0" y="172072"/>
                  </a:moveTo>
                  <a:lnTo>
                    <a:pt x="0" y="0"/>
                  </a:lnTo>
                </a:path>
              </a:pathLst>
            </a:custGeom>
            <a:ln w="5054">
              <a:solidFill>
                <a:srgbClr val="F2F2F2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3" name="object 63" descr=""/>
            <p:cNvSpPr/>
            <p:nvPr/>
          </p:nvSpPr>
          <p:spPr>
            <a:xfrm>
              <a:off x="6747116" y="2767635"/>
              <a:ext cx="0" cy="172085"/>
            </a:xfrm>
            <a:custGeom>
              <a:avLst/>
              <a:gdLst/>
              <a:ahLst/>
              <a:cxnLst/>
              <a:rect l="l" t="t" r="r" b="b"/>
              <a:pathLst>
                <a:path w="0" h="172085">
                  <a:moveTo>
                    <a:pt x="0" y="172072"/>
                  </a:moveTo>
                  <a:lnTo>
                    <a:pt x="0" y="0"/>
                  </a:lnTo>
                </a:path>
              </a:pathLst>
            </a:custGeom>
            <a:ln w="505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4" name="object 64" descr=""/>
            <p:cNvSpPr/>
            <p:nvPr/>
          </p:nvSpPr>
          <p:spPr>
            <a:xfrm>
              <a:off x="908672" y="2939707"/>
              <a:ext cx="38100" cy="172085"/>
            </a:xfrm>
            <a:custGeom>
              <a:avLst/>
              <a:gdLst/>
              <a:ahLst/>
              <a:cxnLst/>
              <a:rect l="l" t="t" r="r" b="b"/>
              <a:pathLst>
                <a:path w="38100" h="172085">
                  <a:moveTo>
                    <a:pt x="37960" y="0"/>
                  </a:moveTo>
                  <a:lnTo>
                    <a:pt x="0" y="0"/>
                  </a:lnTo>
                  <a:lnTo>
                    <a:pt x="0" y="172072"/>
                  </a:lnTo>
                  <a:lnTo>
                    <a:pt x="37960" y="172072"/>
                  </a:lnTo>
                  <a:lnTo>
                    <a:pt x="37960" y="0"/>
                  </a:lnTo>
                  <a:close/>
                </a:path>
              </a:pathLst>
            </a:custGeom>
            <a:solidFill>
              <a:srgbClr val="F2F2F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5" name="object 65" descr=""/>
            <p:cNvSpPr/>
            <p:nvPr/>
          </p:nvSpPr>
          <p:spPr>
            <a:xfrm>
              <a:off x="906145" y="2939707"/>
              <a:ext cx="0" cy="172085"/>
            </a:xfrm>
            <a:custGeom>
              <a:avLst/>
              <a:gdLst/>
              <a:ahLst/>
              <a:cxnLst/>
              <a:rect l="l" t="t" r="r" b="b"/>
              <a:pathLst>
                <a:path w="0" h="172085">
                  <a:moveTo>
                    <a:pt x="0" y="172072"/>
                  </a:moveTo>
                  <a:lnTo>
                    <a:pt x="0" y="0"/>
                  </a:lnTo>
                </a:path>
              </a:pathLst>
            </a:custGeom>
            <a:ln w="5054">
              <a:solidFill>
                <a:srgbClr val="F2F2F2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6" name="object 66" descr=""/>
            <p:cNvSpPr/>
            <p:nvPr/>
          </p:nvSpPr>
          <p:spPr>
            <a:xfrm>
              <a:off x="906145" y="2939707"/>
              <a:ext cx="0" cy="172085"/>
            </a:xfrm>
            <a:custGeom>
              <a:avLst/>
              <a:gdLst/>
              <a:ahLst/>
              <a:cxnLst/>
              <a:rect l="l" t="t" r="r" b="b"/>
              <a:pathLst>
                <a:path w="0" h="172085">
                  <a:moveTo>
                    <a:pt x="0" y="172072"/>
                  </a:moveTo>
                  <a:lnTo>
                    <a:pt x="0" y="0"/>
                  </a:lnTo>
                </a:path>
              </a:pathLst>
            </a:custGeom>
            <a:ln w="505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7" name="object 67" descr=""/>
            <p:cNvSpPr/>
            <p:nvPr/>
          </p:nvSpPr>
          <p:spPr>
            <a:xfrm>
              <a:off x="946632" y="2939706"/>
              <a:ext cx="5798185" cy="172085"/>
            </a:xfrm>
            <a:custGeom>
              <a:avLst/>
              <a:gdLst/>
              <a:ahLst/>
              <a:cxnLst/>
              <a:rect l="l" t="t" r="r" b="b"/>
              <a:pathLst>
                <a:path w="5798184" h="172085">
                  <a:moveTo>
                    <a:pt x="5797956" y="0"/>
                  </a:moveTo>
                  <a:lnTo>
                    <a:pt x="5759996" y="0"/>
                  </a:lnTo>
                  <a:lnTo>
                    <a:pt x="0" y="0"/>
                  </a:lnTo>
                  <a:lnTo>
                    <a:pt x="0" y="172072"/>
                  </a:lnTo>
                  <a:lnTo>
                    <a:pt x="5759996" y="172072"/>
                  </a:lnTo>
                  <a:lnTo>
                    <a:pt x="5797956" y="172072"/>
                  </a:lnTo>
                  <a:lnTo>
                    <a:pt x="5797956" y="0"/>
                  </a:lnTo>
                  <a:close/>
                </a:path>
              </a:pathLst>
            </a:custGeom>
            <a:solidFill>
              <a:srgbClr val="F2F2F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8" name="object 68" descr=""/>
            <p:cNvSpPr/>
            <p:nvPr/>
          </p:nvSpPr>
          <p:spPr>
            <a:xfrm>
              <a:off x="6747116" y="2939707"/>
              <a:ext cx="0" cy="172085"/>
            </a:xfrm>
            <a:custGeom>
              <a:avLst/>
              <a:gdLst/>
              <a:ahLst/>
              <a:cxnLst/>
              <a:rect l="l" t="t" r="r" b="b"/>
              <a:pathLst>
                <a:path w="0" h="172085">
                  <a:moveTo>
                    <a:pt x="0" y="172072"/>
                  </a:moveTo>
                  <a:lnTo>
                    <a:pt x="0" y="0"/>
                  </a:lnTo>
                </a:path>
              </a:pathLst>
            </a:custGeom>
            <a:ln w="5054">
              <a:solidFill>
                <a:srgbClr val="F2F2F2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9" name="object 69" descr=""/>
            <p:cNvSpPr/>
            <p:nvPr/>
          </p:nvSpPr>
          <p:spPr>
            <a:xfrm>
              <a:off x="6747116" y="2939707"/>
              <a:ext cx="0" cy="172085"/>
            </a:xfrm>
            <a:custGeom>
              <a:avLst/>
              <a:gdLst/>
              <a:ahLst/>
              <a:cxnLst/>
              <a:rect l="l" t="t" r="r" b="b"/>
              <a:pathLst>
                <a:path w="0" h="172085">
                  <a:moveTo>
                    <a:pt x="0" y="172072"/>
                  </a:moveTo>
                  <a:lnTo>
                    <a:pt x="0" y="0"/>
                  </a:lnTo>
                </a:path>
              </a:pathLst>
            </a:custGeom>
            <a:ln w="505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70" name="object 70" descr=""/>
          <p:cNvSpPr txBox="1"/>
          <p:nvPr/>
        </p:nvSpPr>
        <p:spPr>
          <a:xfrm>
            <a:off x="1107109" y="2392691"/>
            <a:ext cx="4316730" cy="708025"/>
          </a:xfrm>
          <a:prstGeom prst="rect">
            <a:avLst/>
          </a:prstGeom>
        </p:spPr>
        <p:txBody>
          <a:bodyPr wrap="square" lIns="0" tIns="11430" rIns="0" bIns="0" rtlCol="0" vert="horz">
            <a:spAutoFit/>
          </a:bodyPr>
          <a:lstStyle/>
          <a:p>
            <a:pPr marL="14604">
              <a:lnSpc>
                <a:spcPct val="100000"/>
              </a:lnSpc>
              <a:spcBef>
                <a:spcPts val="90"/>
              </a:spcBef>
              <a:tabLst>
                <a:tab pos="2022475" algn="l"/>
              </a:tabLst>
            </a:pPr>
            <a:r>
              <a:rPr dirty="0" sz="1100" spc="150">
                <a:solidFill>
                  <a:srgbClr val="FF7F00"/>
                </a:solidFill>
                <a:latin typeface="Calibri"/>
                <a:cs typeface="Calibri"/>
              </a:rPr>
              <a:t>//</a:t>
            </a:r>
            <a:r>
              <a:rPr dirty="0" sz="1100" spc="-130">
                <a:solidFill>
                  <a:srgbClr val="FF7F00"/>
                </a:solidFill>
                <a:latin typeface="Calibri"/>
                <a:cs typeface="Calibri"/>
              </a:rPr>
              <a:t> </a:t>
            </a:r>
            <a:r>
              <a:rPr dirty="0" sz="1100" spc="75">
                <a:solidFill>
                  <a:srgbClr val="FF7F00"/>
                </a:solidFill>
                <a:latin typeface="Calibri"/>
                <a:cs typeface="Calibri"/>
              </a:rPr>
              <a:t>Loop</a:t>
            </a:r>
            <a:r>
              <a:rPr dirty="0" sz="1100" spc="155">
                <a:solidFill>
                  <a:srgbClr val="FF7F00"/>
                </a:solidFill>
                <a:latin typeface="Calibri"/>
                <a:cs typeface="Calibri"/>
              </a:rPr>
              <a:t>  </a:t>
            </a:r>
            <a:r>
              <a:rPr dirty="0" sz="1100" spc="110">
                <a:solidFill>
                  <a:srgbClr val="FF7F00"/>
                </a:solidFill>
                <a:latin typeface="Calibri"/>
                <a:cs typeface="Calibri"/>
              </a:rPr>
              <a:t>through</a:t>
            </a:r>
            <a:r>
              <a:rPr dirty="0" sz="1100" spc="190">
                <a:solidFill>
                  <a:srgbClr val="FF7F00"/>
                </a:solidFill>
                <a:latin typeface="Calibri"/>
                <a:cs typeface="Calibri"/>
              </a:rPr>
              <a:t>  </a:t>
            </a:r>
            <a:r>
              <a:rPr dirty="0" sz="1100" spc="80">
                <a:solidFill>
                  <a:srgbClr val="FF7F00"/>
                </a:solidFill>
                <a:latin typeface="Calibri"/>
                <a:cs typeface="Calibri"/>
              </a:rPr>
              <a:t>the</a:t>
            </a:r>
            <a:r>
              <a:rPr dirty="0" sz="1100" spc="254">
                <a:solidFill>
                  <a:srgbClr val="FF7F00"/>
                </a:solidFill>
                <a:latin typeface="Calibri"/>
                <a:cs typeface="Calibri"/>
              </a:rPr>
              <a:t>  </a:t>
            </a:r>
            <a:r>
              <a:rPr dirty="0" sz="1100" spc="50">
                <a:solidFill>
                  <a:srgbClr val="FF7F00"/>
                </a:solidFill>
                <a:latin typeface="Calibri"/>
                <a:cs typeface="Calibri"/>
              </a:rPr>
              <a:t>l</a:t>
            </a:r>
            <a:r>
              <a:rPr dirty="0" sz="1100" spc="-20">
                <a:solidFill>
                  <a:srgbClr val="FF7F00"/>
                </a:solidFill>
                <a:latin typeface="Calibri"/>
                <a:cs typeface="Calibri"/>
              </a:rPr>
              <a:t> </a:t>
            </a:r>
            <a:r>
              <a:rPr dirty="0" sz="1100" spc="50">
                <a:solidFill>
                  <a:srgbClr val="FF7F00"/>
                </a:solidFill>
                <a:latin typeface="Calibri"/>
                <a:cs typeface="Calibri"/>
              </a:rPr>
              <a:t>i</a:t>
            </a:r>
            <a:r>
              <a:rPr dirty="0" sz="1100" spc="-15">
                <a:solidFill>
                  <a:srgbClr val="FF7F00"/>
                </a:solidFill>
                <a:latin typeface="Calibri"/>
                <a:cs typeface="Calibri"/>
              </a:rPr>
              <a:t> </a:t>
            </a:r>
            <a:r>
              <a:rPr dirty="0" sz="1100">
                <a:solidFill>
                  <a:srgbClr val="FF7F00"/>
                </a:solidFill>
                <a:latin typeface="Calibri"/>
                <a:cs typeface="Calibri"/>
              </a:rPr>
              <a:t>s</a:t>
            </a:r>
            <a:r>
              <a:rPr dirty="0" sz="1100" spc="-20">
                <a:solidFill>
                  <a:srgbClr val="FF7F00"/>
                </a:solidFill>
                <a:latin typeface="Calibri"/>
                <a:cs typeface="Calibri"/>
              </a:rPr>
              <a:t> </a:t>
            </a:r>
            <a:r>
              <a:rPr dirty="0" sz="1100" spc="5">
                <a:solidFill>
                  <a:srgbClr val="FF7F00"/>
                </a:solidFill>
                <a:latin typeface="Calibri"/>
                <a:cs typeface="Calibri"/>
              </a:rPr>
              <a:t>t</a:t>
            </a:r>
            <a:r>
              <a:rPr dirty="0" sz="1100">
                <a:solidFill>
                  <a:srgbClr val="FF7F00"/>
                </a:solidFill>
                <a:latin typeface="Calibri"/>
                <a:cs typeface="Calibri"/>
              </a:rPr>
              <a:t>	u</a:t>
            </a:r>
            <a:r>
              <a:rPr dirty="0" sz="1100" spc="-75">
                <a:solidFill>
                  <a:srgbClr val="FF7F00"/>
                </a:solidFill>
                <a:latin typeface="Calibri"/>
                <a:cs typeface="Calibri"/>
              </a:rPr>
              <a:t> </a:t>
            </a:r>
            <a:r>
              <a:rPr dirty="0" sz="1100">
                <a:solidFill>
                  <a:srgbClr val="FF7F00"/>
                </a:solidFill>
                <a:latin typeface="Calibri"/>
                <a:cs typeface="Calibri"/>
              </a:rPr>
              <a:t>n</a:t>
            </a:r>
            <a:r>
              <a:rPr dirty="0" sz="1100" spc="-75">
                <a:solidFill>
                  <a:srgbClr val="FF7F00"/>
                </a:solidFill>
                <a:latin typeface="Calibri"/>
                <a:cs typeface="Calibri"/>
              </a:rPr>
              <a:t> </a:t>
            </a:r>
            <a:r>
              <a:rPr dirty="0" sz="1100" spc="55">
                <a:solidFill>
                  <a:srgbClr val="FF7F00"/>
                </a:solidFill>
                <a:latin typeface="Calibri"/>
                <a:cs typeface="Calibri"/>
              </a:rPr>
              <a:t>t</a:t>
            </a:r>
            <a:r>
              <a:rPr dirty="0" sz="1100" spc="-75">
                <a:solidFill>
                  <a:srgbClr val="FF7F00"/>
                </a:solidFill>
                <a:latin typeface="Calibri"/>
                <a:cs typeface="Calibri"/>
              </a:rPr>
              <a:t> </a:t>
            </a:r>
            <a:r>
              <a:rPr dirty="0" sz="1100" spc="50">
                <a:solidFill>
                  <a:srgbClr val="FF7F00"/>
                </a:solidFill>
                <a:latin typeface="Calibri"/>
                <a:cs typeface="Calibri"/>
              </a:rPr>
              <a:t>i</a:t>
            </a:r>
            <a:r>
              <a:rPr dirty="0" sz="1100" spc="-70">
                <a:solidFill>
                  <a:srgbClr val="FF7F00"/>
                </a:solidFill>
                <a:latin typeface="Calibri"/>
                <a:cs typeface="Calibri"/>
              </a:rPr>
              <a:t> </a:t>
            </a:r>
            <a:r>
              <a:rPr dirty="0" sz="1100" spc="50">
                <a:solidFill>
                  <a:srgbClr val="FF7F00"/>
                </a:solidFill>
                <a:latin typeface="Calibri"/>
                <a:cs typeface="Calibri"/>
              </a:rPr>
              <a:t>l</a:t>
            </a:r>
            <a:r>
              <a:rPr dirty="0" sz="1100" spc="235">
                <a:solidFill>
                  <a:srgbClr val="FF7F00"/>
                </a:solidFill>
                <a:latin typeface="Calibri"/>
                <a:cs typeface="Calibri"/>
              </a:rPr>
              <a:t>  </a:t>
            </a:r>
            <a:r>
              <a:rPr dirty="0" sz="1100" spc="80">
                <a:solidFill>
                  <a:srgbClr val="FF7F00"/>
                </a:solidFill>
                <a:latin typeface="Calibri"/>
                <a:cs typeface="Calibri"/>
              </a:rPr>
              <a:t>the</a:t>
            </a:r>
            <a:r>
              <a:rPr dirty="0" sz="1100" spc="229">
                <a:solidFill>
                  <a:srgbClr val="FF7F00"/>
                </a:solidFill>
                <a:latin typeface="Calibri"/>
                <a:cs typeface="Calibri"/>
              </a:rPr>
              <a:t>  </a:t>
            </a:r>
            <a:r>
              <a:rPr dirty="0" sz="1100">
                <a:solidFill>
                  <a:srgbClr val="FF7F00"/>
                </a:solidFill>
                <a:latin typeface="Calibri"/>
                <a:cs typeface="Calibri"/>
              </a:rPr>
              <a:t>d</a:t>
            </a:r>
            <a:r>
              <a:rPr dirty="0" sz="1100" spc="-85">
                <a:solidFill>
                  <a:srgbClr val="FF7F00"/>
                </a:solidFill>
                <a:latin typeface="Calibri"/>
                <a:cs typeface="Calibri"/>
              </a:rPr>
              <a:t> </a:t>
            </a:r>
            <a:r>
              <a:rPr dirty="0" sz="1100" spc="-75">
                <a:solidFill>
                  <a:srgbClr val="FF7F00"/>
                </a:solidFill>
                <a:latin typeface="Calibri"/>
                <a:cs typeface="Calibri"/>
              </a:rPr>
              <a:t>e</a:t>
            </a:r>
            <a:r>
              <a:rPr dirty="0" sz="1100" spc="-90">
                <a:solidFill>
                  <a:srgbClr val="FF7F00"/>
                </a:solidFill>
                <a:latin typeface="Calibri"/>
                <a:cs typeface="Calibri"/>
              </a:rPr>
              <a:t> </a:t>
            </a:r>
            <a:r>
              <a:rPr dirty="0" sz="1100">
                <a:solidFill>
                  <a:srgbClr val="FF7F00"/>
                </a:solidFill>
                <a:latin typeface="Calibri"/>
                <a:cs typeface="Calibri"/>
              </a:rPr>
              <a:t>s</a:t>
            </a:r>
            <a:r>
              <a:rPr dirty="0" sz="1100" spc="-90">
                <a:solidFill>
                  <a:srgbClr val="FF7F00"/>
                </a:solidFill>
                <a:latin typeface="Calibri"/>
                <a:cs typeface="Calibri"/>
              </a:rPr>
              <a:t> </a:t>
            </a:r>
            <a:r>
              <a:rPr dirty="0" sz="1100" spc="50">
                <a:solidFill>
                  <a:srgbClr val="FF7F00"/>
                </a:solidFill>
                <a:latin typeface="Calibri"/>
                <a:cs typeface="Calibri"/>
              </a:rPr>
              <a:t>i</a:t>
            </a:r>
            <a:r>
              <a:rPr dirty="0" sz="1100" spc="-90">
                <a:solidFill>
                  <a:srgbClr val="FF7F00"/>
                </a:solidFill>
                <a:latin typeface="Calibri"/>
                <a:cs typeface="Calibri"/>
              </a:rPr>
              <a:t> </a:t>
            </a:r>
            <a:r>
              <a:rPr dirty="0" sz="1100">
                <a:solidFill>
                  <a:srgbClr val="FF7F00"/>
                </a:solidFill>
                <a:latin typeface="Calibri"/>
                <a:cs typeface="Calibri"/>
              </a:rPr>
              <a:t>r</a:t>
            </a:r>
            <a:r>
              <a:rPr dirty="0" sz="1100" spc="-85">
                <a:solidFill>
                  <a:srgbClr val="FF7F00"/>
                </a:solidFill>
                <a:latin typeface="Calibri"/>
                <a:cs typeface="Calibri"/>
              </a:rPr>
              <a:t> </a:t>
            </a:r>
            <a:r>
              <a:rPr dirty="0" sz="1100" spc="-75">
                <a:solidFill>
                  <a:srgbClr val="FF7F00"/>
                </a:solidFill>
                <a:latin typeface="Calibri"/>
                <a:cs typeface="Calibri"/>
              </a:rPr>
              <a:t>e</a:t>
            </a:r>
            <a:r>
              <a:rPr dirty="0" sz="1100" spc="-90">
                <a:solidFill>
                  <a:srgbClr val="FF7F00"/>
                </a:solidFill>
                <a:latin typeface="Calibri"/>
                <a:cs typeface="Calibri"/>
              </a:rPr>
              <a:t> </a:t>
            </a:r>
            <a:r>
              <a:rPr dirty="0" sz="1100">
                <a:solidFill>
                  <a:srgbClr val="FF7F00"/>
                </a:solidFill>
                <a:latin typeface="Calibri"/>
                <a:cs typeface="Calibri"/>
              </a:rPr>
              <a:t>d</a:t>
            </a:r>
            <a:r>
              <a:rPr dirty="0" sz="1100" spc="229">
                <a:solidFill>
                  <a:srgbClr val="FF7F00"/>
                </a:solidFill>
                <a:latin typeface="Calibri"/>
                <a:cs typeface="Calibri"/>
              </a:rPr>
              <a:t>  </a:t>
            </a:r>
            <a:r>
              <a:rPr dirty="0" sz="1100" spc="85">
                <a:solidFill>
                  <a:srgbClr val="FF7F00"/>
                </a:solidFill>
                <a:latin typeface="Calibri"/>
                <a:cs typeface="Calibri"/>
              </a:rPr>
              <a:t>element</a:t>
            </a:r>
            <a:r>
              <a:rPr dirty="0" sz="1100" spc="245">
                <a:solidFill>
                  <a:srgbClr val="FF7F00"/>
                </a:solidFill>
                <a:latin typeface="Calibri"/>
                <a:cs typeface="Calibri"/>
              </a:rPr>
              <a:t>  </a:t>
            </a:r>
            <a:r>
              <a:rPr dirty="0" sz="1100" spc="50">
                <a:solidFill>
                  <a:srgbClr val="FF7F00"/>
                </a:solidFill>
                <a:latin typeface="Calibri"/>
                <a:cs typeface="Calibri"/>
              </a:rPr>
              <a:t>i</a:t>
            </a:r>
            <a:r>
              <a:rPr dirty="0" sz="1100" spc="-50">
                <a:solidFill>
                  <a:srgbClr val="FF7F00"/>
                </a:solidFill>
                <a:latin typeface="Calibri"/>
                <a:cs typeface="Calibri"/>
              </a:rPr>
              <a:t> s</a:t>
            </a:r>
            <a:endParaRPr sz="1100">
              <a:latin typeface="Calibri"/>
              <a:cs typeface="Calibri"/>
            </a:endParaRPr>
          </a:p>
          <a:p>
            <a:pPr marL="13970">
              <a:lnSpc>
                <a:spcPct val="100000"/>
              </a:lnSpc>
              <a:spcBef>
                <a:spcPts val="35"/>
              </a:spcBef>
            </a:pPr>
            <a:r>
              <a:rPr dirty="0" sz="1100" spc="120" b="1">
                <a:solidFill>
                  <a:srgbClr val="00AEEF"/>
                </a:solidFill>
                <a:latin typeface="Calibri"/>
                <a:cs typeface="Calibri"/>
              </a:rPr>
              <a:t>while</a:t>
            </a:r>
            <a:r>
              <a:rPr dirty="0" sz="1100" spc="175" b="1">
                <a:solidFill>
                  <a:srgbClr val="00AEEF"/>
                </a:solidFill>
                <a:latin typeface="Calibri"/>
                <a:cs typeface="Calibri"/>
              </a:rPr>
              <a:t>  </a:t>
            </a:r>
            <a:r>
              <a:rPr dirty="0" sz="1100" spc="80">
                <a:latin typeface="Calibri"/>
                <a:cs typeface="Calibri"/>
              </a:rPr>
              <a:t>(</a:t>
            </a:r>
            <a:r>
              <a:rPr dirty="0" sz="1100" spc="200">
                <a:latin typeface="Calibri"/>
                <a:cs typeface="Calibri"/>
              </a:rPr>
              <a:t>  </a:t>
            </a:r>
            <a:r>
              <a:rPr dirty="0" sz="1100" spc="105">
                <a:solidFill>
                  <a:srgbClr val="007F00"/>
                </a:solidFill>
                <a:latin typeface="Calibri"/>
                <a:cs typeface="Calibri"/>
              </a:rPr>
              <a:t>cnt</a:t>
            </a:r>
            <a:r>
              <a:rPr dirty="0" sz="1100" spc="165">
                <a:solidFill>
                  <a:srgbClr val="007F00"/>
                </a:solidFill>
                <a:latin typeface="Calibri"/>
                <a:cs typeface="Calibri"/>
              </a:rPr>
              <a:t>  </a:t>
            </a:r>
            <a:r>
              <a:rPr dirty="0" sz="1100" spc="140">
                <a:latin typeface="Calibri"/>
                <a:cs typeface="Calibri"/>
              </a:rPr>
              <a:t>!=</a:t>
            </a:r>
            <a:r>
              <a:rPr dirty="0" sz="1100" spc="140">
                <a:latin typeface="Calibri"/>
                <a:cs typeface="Calibri"/>
              </a:rPr>
              <a:t>  </a:t>
            </a:r>
            <a:r>
              <a:rPr dirty="0" sz="1100">
                <a:latin typeface="Calibri"/>
                <a:cs typeface="Calibri"/>
              </a:rPr>
              <a:t>0</a:t>
            </a:r>
            <a:r>
              <a:rPr dirty="0" sz="1100" spc="345">
                <a:latin typeface="Calibri"/>
                <a:cs typeface="Calibri"/>
              </a:rPr>
              <a:t> </a:t>
            </a:r>
            <a:r>
              <a:rPr dirty="0" sz="1100">
                <a:latin typeface="Calibri"/>
                <a:cs typeface="Calibri"/>
              </a:rPr>
              <a:t>&amp;&amp;</a:t>
            </a:r>
            <a:r>
              <a:rPr dirty="0" sz="1100" spc="380">
                <a:latin typeface="Calibri"/>
                <a:cs typeface="Calibri"/>
              </a:rPr>
              <a:t> </a:t>
            </a:r>
            <a:r>
              <a:rPr dirty="0" sz="1100" spc="100">
                <a:solidFill>
                  <a:srgbClr val="007F00"/>
                </a:solidFill>
                <a:latin typeface="Calibri"/>
                <a:cs typeface="Calibri"/>
              </a:rPr>
              <a:t>strcmp</a:t>
            </a:r>
            <a:r>
              <a:rPr dirty="0" sz="1100" spc="-45">
                <a:solidFill>
                  <a:srgbClr val="007F00"/>
                </a:solidFill>
                <a:latin typeface="Calibri"/>
                <a:cs typeface="Calibri"/>
              </a:rPr>
              <a:t> </a:t>
            </a:r>
            <a:r>
              <a:rPr dirty="0" sz="1100" spc="80">
                <a:latin typeface="Calibri"/>
                <a:cs typeface="Calibri"/>
              </a:rPr>
              <a:t>(</a:t>
            </a:r>
            <a:r>
              <a:rPr dirty="0" sz="1100" spc="-40">
                <a:latin typeface="Calibri"/>
                <a:cs typeface="Calibri"/>
              </a:rPr>
              <a:t> </a:t>
            </a:r>
            <a:r>
              <a:rPr dirty="0" sz="1100" spc="60">
                <a:solidFill>
                  <a:srgbClr val="007F00"/>
                </a:solidFill>
                <a:latin typeface="Calibri"/>
                <a:cs typeface="Calibri"/>
              </a:rPr>
              <a:t>cnt</a:t>
            </a:r>
            <a:r>
              <a:rPr dirty="0" sz="1100" spc="60">
                <a:latin typeface="Cambria"/>
                <a:cs typeface="Cambria"/>
              </a:rPr>
              <a:t>−</a:t>
            </a:r>
            <a:r>
              <a:rPr dirty="0" sz="1100" spc="60" i="1">
                <a:latin typeface="Calibri"/>
                <a:cs typeface="Calibri"/>
              </a:rPr>
              <a:t>&gt;</a:t>
            </a:r>
            <a:r>
              <a:rPr dirty="0" sz="1100" spc="60">
                <a:solidFill>
                  <a:srgbClr val="007F00"/>
                </a:solidFill>
                <a:latin typeface="Calibri"/>
                <a:cs typeface="Calibri"/>
              </a:rPr>
              <a:t>Name</a:t>
            </a:r>
            <a:r>
              <a:rPr dirty="0" sz="1100" spc="-120">
                <a:solidFill>
                  <a:srgbClr val="007F00"/>
                </a:solidFill>
                <a:latin typeface="Calibri"/>
                <a:cs typeface="Calibri"/>
              </a:rPr>
              <a:t> </a:t>
            </a:r>
            <a:r>
              <a:rPr dirty="0" sz="1100">
                <a:latin typeface="Calibri"/>
                <a:cs typeface="Calibri"/>
              </a:rPr>
              <a:t>,</a:t>
            </a:r>
            <a:r>
              <a:rPr dirty="0" sz="1100" spc="-55">
                <a:latin typeface="Calibri"/>
                <a:cs typeface="Calibri"/>
              </a:rPr>
              <a:t> </a:t>
            </a:r>
            <a:r>
              <a:rPr dirty="0" sz="1100" spc="50">
                <a:solidFill>
                  <a:srgbClr val="007F00"/>
                </a:solidFill>
                <a:latin typeface="Calibri"/>
                <a:cs typeface="Calibri"/>
              </a:rPr>
              <a:t>name</a:t>
            </a:r>
            <a:r>
              <a:rPr dirty="0" sz="1100" spc="50">
                <a:latin typeface="Calibri"/>
                <a:cs typeface="Calibri"/>
              </a:rPr>
              <a:t>)</a:t>
            </a:r>
            <a:r>
              <a:rPr dirty="0" sz="1100" spc="170">
                <a:latin typeface="Calibri"/>
                <a:cs typeface="Calibri"/>
              </a:rPr>
              <a:t>  </a:t>
            </a:r>
            <a:r>
              <a:rPr dirty="0" sz="1100" spc="140">
                <a:latin typeface="Calibri"/>
                <a:cs typeface="Calibri"/>
              </a:rPr>
              <a:t>!=</a:t>
            </a:r>
            <a:r>
              <a:rPr dirty="0" sz="1100" spc="135">
                <a:latin typeface="Calibri"/>
                <a:cs typeface="Calibri"/>
              </a:rPr>
              <a:t>  </a:t>
            </a:r>
            <a:r>
              <a:rPr dirty="0" sz="1100">
                <a:latin typeface="Calibri"/>
                <a:cs typeface="Calibri"/>
              </a:rPr>
              <a:t>0</a:t>
            </a:r>
            <a:r>
              <a:rPr dirty="0" sz="1100" spc="170">
                <a:latin typeface="Calibri"/>
                <a:cs typeface="Calibri"/>
              </a:rPr>
              <a:t>  </a:t>
            </a:r>
            <a:r>
              <a:rPr dirty="0" sz="1100" spc="80">
                <a:latin typeface="Calibri"/>
                <a:cs typeface="Calibri"/>
              </a:rPr>
              <a:t>)</a:t>
            </a:r>
            <a:r>
              <a:rPr dirty="0" sz="1100" spc="170">
                <a:latin typeface="Calibri"/>
                <a:cs typeface="Calibri"/>
              </a:rPr>
              <a:t>  </a:t>
            </a:r>
            <a:r>
              <a:rPr dirty="0" sz="1100" spc="130">
                <a:latin typeface="Lucida Sans Unicode"/>
                <a:cs typeface="Lucida Sans Unicode"/>
              </a:rPr>
              <a:t>{</a:t>
            </a:r>
            <a:endParaRPr sz="1100">
              <a:latin typeface="Lucida Sans Unicode"/>
              <a:cs typeface="Lucida Sans Unicode"/>
            </a:endParaRPr>
          </a:p>
          <a:p>
            <a:pPr marL="684530">
              <a:lnSpc>
                <a:spcPct val="100000"/>
              </a:lnSpc>
              <a:spcBef>
                <a:spcPts val="35"/>
              </a:spcBef>
            </a:pPr>
            <a:r>
              <a:rPr dirty="0" sz="1100" spc="105">
                <a:solidFill>
                  <a:srgbClr val="007F00"/>
                </a:solidFill>
                <a:latin typeface="Calibri"/>
                <a:cs typeface="Calibri"/>
              </a:rPr>
              <a:t>cnt</a:t>
            </a:r>
            <a:r>
              <a:rPr dirty="0" sz="1100" spc="445">
                <a:solidFill>
                  <a:srgbClr val="007F00"/>
                </a:solidFill>
                <a:latin typeface="Calibri"/>
                <a:cs typeface="Calibri"/>
              </a:rPr>
              <a:t> </a:t>
            </a:r>
            <a:r>
              <a:rPr dirty="0" sz="1100" spc="295">
                <a:latin typeface="Calibri"/>
                <a:cs typeface="Calibri"/>
              </a:rPr>
              <a:t>=</a:t>
            </a:r>
            <a:r>
              <a:rPr dirty="0" sz="1100" spc="425">
                <a:latin typeface="Calibri"/>
                <a:cs typeface="Calibri"/>
              </a:rPr>
              <a:t> </a:t>
            </a:r>
            <a:r>
              <a:rPr dirty="0" sz="1100" spc="125">
                <a:solidFill>
                  <a:srgbClr val="007F00"/>
                </a:solidFill>
                <a:latin typeface="Calibri"/>
                <a:cs typeface="Calibri"/>
              </a:rPr>
              <a:t>cnt</a:t>
            </a:r>
            <a:r>
              <a:rPr dirty="0" sz="1100" spc="125">
                <a:latin typeface="Cambria"/>
                <a:cs typeface="Cambria"/>
              </a:rPr>
              <a:t>−</a:t>
            </a:r>
            <a:r>
              <a:rPr dirty="0" sz="1100" spc="125" i="1">
                <a:latin typeface="Calibri"/>
                <a:cs typeface="Calibri"/>
              </a:rPr>
              <a:t>&gt;</a:t>
            </a:r>
            <a:r>
              <a:rPr dirty="0" sz="1100" spc="125">
                <a:solidFill>
                  <a:srgbClr val="007F00"/>
                </a:solidFill>
                <a:latin typeface="Calibri"/>
                <a:cs typeface="Calibri"/>
              </a:rPr>
              <a:t>p</a:t>
            </a:r>
            <a:r>
              <a:rPr dirty="0" sz="1100" spc="-95">
                <a:solidFill>
                  <a:srgbClr val="007F00"/>
                </a:solidFill>
                <a:latin typeface="Calibri"/>
                <a:cs typeface="Calibri"/>
              </a:rPr>
              <a:t> </a:t>
            </a:r>
            <a:r>
              <a:rPr dirty="0" sz="1100" spc="-40">
                <a:solidFill>
                  <a:srgbClr val="007F00"/>
                </a:solidFill>
                <a:latin typeface="Calibri"/>
                <a:cs typeface="Calibri"/>
              </a:rPr>
              <a:t>o</a:t>
            </a:r>
            <a:r>
              <a:rPr dirty="0" sz="1100" spc="-100">
                <a:solidFill>
                  <a:srgbClr val="007F00"/>
                </a:solidFill>
                <a:latin typeface="Calibri"/>
                <a:cs typeface="Calibri"/>
              </a:rPr>
              <a:t> </a:t>
            </a:r>
            <a:r>
              <a:rPr dirty="0" sz="1100" spc="110">
                <a:solidFill>
                  <a:srgbClr val="007F00"/>
                </a:solidFill>
                <a:latin typeface="Calibri"/>
                <a:cs typeface="Calibri"/>
              </a:rPr>
              <a:t>in</a:t>
            </a:r>
            <a:r>
              <a:rPr dirty="0" sz="1100" spc="-90">
                <a:solidFill>
                  <a:srgbClr val="007F00"/>
                </a:solidFill>
                <a:latin typeface="Calibri"/>
                <a:cs typeface="Calibri"/>
              </a:rPr>
              <a:t> </a:t>
            </a:r>
            <a:r>
              <a:rPr dirty="0" sz="1100" spc="65">
                <a:solidFill>
                  <a:srgbClr val="007F00"/>
                </a:solidFill>
                <a:latin typeface="Calibri"/>
                <a:cs typeface="Calibri"/>
              </a:rPr>
              <a:t>te</a:t>
            </a:r>
            <a:r>
              <a:rPr dirty="0" sz="1100" spc="-95">
                <a:solidFill>
                  <a:srgbClr val="007F00"/>
                </a:solidFill>
                <a:latin typeface="Calibri"/>
                <a:cs typeface="Calibri"/>
              </a:rPr>
              <a:t> </a:t>
            </a:r>
            <a:r>
              <a:rPr dirty="0" sz="1100">
                <a:solidFill>
                  <a:srgbClr val="007F00"/>
                </a:solidFill>
                <a:latin typeface="Calibri"/>
                <a:cs typeface="Calibri"/>
              </a:rPr>
              <a:t>r</a:t>
            </a:r>
            <a:r>
              <a:rPr dirty="0" sz="1100" spc="85">
                <a:solidFill>
                  <a:srgbClr val="007F00"/>
                </a:solidFill>
                <a:latin typeface="Calibri"/>
                <a:cs typeface="Calibri"/>
              </a:rPr>
              <a:t> </a:t>
            </a:r>
            <a:r>
              <a:rPr dirty="0" sz="1100" spc="-50">
                <a:latin typeface="Calibri"/>
                <a:cs typeface="Calibri"/>
              </a:rPr>
              <a:t>;</a:t>
            </a:r>
            <a:endParaRPr sz="11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35"/>
              </a:spcBef>
            </a:pPr>
            <a:r>
              <a:rPr dirty="0" sz="1100" spc="130">
                <a:latin typeface="Lucida Sans Unicode"/>
                <a:cs typeface="Lucida Sans Unicode"/>
              </a:rPr>
              <a:t>}</a:t>
            </a:r>
            <a:endParaRPr sz="1100">
              <a:latin typeface="Lucida Sans Unicode"/>
              <a:cs typeface="Lucida Sans Unicode"/>
            </a:endParaRPr>
          </a:p>
        </p:txBody>
      </p:sp>
      <p:grpSp>
        <p:nvGrpSpPr>
          <p:cNvPr id="71" name="object 71" descr=""/>
          <p:cNvGrpSpPr/>
          <p:nvPr/>
        </p:nvGrpSpPr>
        <p:grpSpPr>
          <a:xfrm>
            <a:off x="903605" y="3109239"/>
            <a:ext cx="5846445" cy="349250"/>
            <a:chOff x="903605" y="3109239"/>
            <a:chExt cx="5846445" cy="349250"/>
          </a:xfrm>
        </p:grpSpPr>
        <p:sp>
          <p:nvSpPr>
            <p:cNvPr id="72" name="object 72" descr=""/>
            <p:cNvSpPr/>
            <p:nvPr/>
          </p:nvSpPr>
          <p:spPr>
            <a:xfrm>
              <a:off x="908672" y="3111779"/>
              <a:ext cx="38100" cy="172085"/>
            </a:xfrm>
            <a:custGeom>
              <a:avLst/>
              <a:gdLst/>
              <a:ahLst/>
              <a:cxnLst/>
              <a:rect l="l" t="t" r="r" b="b"/>
              <a:pathLst>
                <a:path w="38100" h="172085">
                  <a:moveTo>
                    <a:pt x="37960" y="0"/>
                  </a:moveTo>
                  <a:lnTo>
                    <a:pt x="0" y="0"/>
                  </a:lnTo>
                  <a:lnTo>
                    <a:pt x="0" y="172072"/>
                  </a:lnTo>
                  <a:lnTo>
                    <a:pt x="37960" y="172072"/>
                  </a:lnTo>
                  <a:lnTo>
                    <a:pt x="37960" y="0"/>
                  </a:lnTo>
                  <a:close/>
                </a:path>
              </a:pathLst>
            </a:custGeom>
            <a:solidFill>
              <a:srgbClr val="F2F2F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3" name="object 73" descr=""/>
            <p:cNvSpPr/>
            <p:nvPr/>
          </p:nvSpPr>
          <p:spPr>
            <a:xfrm>
              <a:off x="906145" y="3111779"/>
              <a:ext cx="0" cy="172085"/>
            </a:xfrm>
            <a:custGeom>
              <a:avLst/>
              <a:gdLst/>
              <a:ahLst/>
              <a:cxnLst/>
              <a:rect l="l" t="t" r="r" b="b"/>
              <a:pathLst>
                <a:path w="0" h="172085">
                  <a:moveTo>
                    <a:pt x="0" y="172072"/>
                  </a:moveTo>
                  <a:lnTo>
                    <a:pt x="0" y="0"/>
                  </a:lnTo>
                </a:path>
              </a:pathLst>
            </a:custGeom>
            <a:ln w="5054">
              <a:solidFill>
                <a:srgbClr val="F2F2F2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74" name="object 74" descr=""/>
            <p:cNvSpPr/>
            <p:nvPr/>
          </p:nvSpPr>
          <p:spPr>
            <a:xfrm>
              <a:off x="906145" y="3111779"/>
              <a:ext cx="0" cy="172085"/>
            </a:xfrm>
            <a:custGeom>
              <a:avLst/>
              <a:gdLst/>
              <a:ahLst/>
              <a:cxnLst/>
              <a:rect l="l" t="t" r="r" b="b"/>
              <a:pathLst>
                <a:path w="0" h="172085">
                  <a:moveTo>
                    <a:pt x="0" y="172072"/>
                  </a:moveTo>
                  <a:lnTo>
                    <a:pt x="0" y="0"/>
                  </a:lnTo>
                </a:path>
              </a:pathLst>
            </a:custGeom>
            <a:ln w="505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75" name="object 75" descr=""/>
            <p:cNvSpPr/>
            <p:nvPr/>
          </p:nvSpPr>
          <p:spPr>
            <a:xfrm>
              <a:off x="946632" y="3111779"/>
              <a:ext cx="5798185" cy="172085"/>
            </a:xfrm>
            <a:custGeom>
              <a:avLst/>
              <a:gdLst/>
              <a:ahLst/>
              <a:cxnLst/>
              <a:rect l="l" t="t" r="r" b="b"/>
              <a:pathLst>
                <a:path w="5798184" h="172085">
                  <a:moveTo>
                    <a:pt x="5797956" y="0"/>
                  </a:moveTo>
                  <a:lnTo>
                    <a:pt x="5759996" y="0"/>
                  </a:lnTo>
                  <a:lnTo>
                    <a:pt x="0" y="0"/>
                  </a:lnTo>
                  <a:lnTo>
                    <a:pt x="0" y="172072"/>
                  </a:lnTo>
                  <a:lnTo>
                    <a:pt x="5759996" y="172072"/>
                  </a:lnTo>
                  <a:lnTo>
                    <a:pt x="5797956" y="172072"/>
                  </a:lnTo>
                  <a:lnTo>
                    <a:pt x="5797956" y="0"/>
                  </a:lnTo>
                  <a:close/>
                </a:path>
              </a:pathLst>
            </a:custGeom>
            <a:solidFill>
              <a:srgbClr val="F2F2F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6" name="object 76" descr=""/>
            <p:cNvSpPr/>
            <p:nvPr/>
          </p:nvSpPr>
          <p:spPr>
            <a:xfrm>
              <a:off x="6747116" y="3111779"/>
              <a:ext cx="0" cy="172085"/>
            </a:xfrm>
            <a:custGeom>
              <a:avLst/>
              <a:gdLst/>
              <a:ahLst/>
              <a:cxnLst/>
              <a:rect l="l" t="t" r="r" b="b"/>
              <a:pathLst>
                <a:path w="0" h="172085">
                  <a:moveTo>
                    <a:pt x="0" y="172072"/>
                  </a:moveTo>
                  <a:lnTo>
                    <a:pt x="0" y="0"/>
                  </a:lnTo>
                </a:path>
              </a:pathLst>
            </a:custGeom>
            <a:ln w="5054">
              <a:solidFill>
                <a:srgbClr val="F2F2F2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77" name="object 77" descr=""/>
            <p:cNvSpPr/>
            <p:nvPr/>
          </p:nvSpPr>
          <p:spPr>
            <a:xfrm>
              <a:off x="6747116" y="3111779"/>
              <a:ext cx="0" cy="172085"/>
            </a:xfrm>
            <a:custGeom>
              <a:avLst/>
              <a:gdLst/>
              <a:ahLst/>
              <a:cxnLst/>
              <a:rect l="l" t="t" r="r" b="b"/>
              <a:pathLst>
                <a:path w="0" h="172085">
                  <a:moveTo>
                    <a:pt x="0" y="172072"/>
                  </a:moveTo>
                  <a:lnTo>
                    <a:pt x="0" y="0"/>
                  </a:lnTo>
                </a:path>
              </a:pathLst>
            </a:custGeom>
            <a:ln w="505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78" name="object 78" descr=""/>
            <p:cNvSpPr/>
            <p:nvPr/>
          </p:nvSpPr>
          <p:spPr>
            <a:xfrm>
              <a:off x="908672" y="3283864"/>
              <a:ext cx="38100" cy="172085"/>
            </a:xfrm>
            <a:custGeom>
              <a:avLst/>
              <a:gdLst/>
              <a:ahLst/>
              <a:cxnLst/>
              <a:rect l="l" t="t" r="r" b="b"/>
              <a:pathLst>
                <a:path w="38100" h="172085">
                  <a:moveTo>
                    <a:pt x="37960" y="0"/>
                  </a:moveTo>
                  <a:lnTo>
                    <a:pt x="0" y="0"/>
                  </a:lnTo>
                  <a:lnTo>
                    <a:pt x="0" y="172072"/>
                  </a:lnTo>
                  <a:lnTo>
                    <a:pt x="37960" y="172072"/>
                  </a:lnTo>
                  <a:lnTo>
                    <a:pt x="37960" y="0"/>
                  </a:lnTo>
                  <a:close/>
                </a:path>
              </a:pathLst>
            </a:custGeom>
            <a:solidFill>
              <a:srgbClr val="F2F2F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9" name="object 79" descr=""/>
            <p:cNvSpPr/>
            <p:nvPr/>
          </p:nvSpPr>
          <p:spPr>
            <a:xfrm>
              <a:off x="906145" y="3283864"/>
              <a:ext cx="0" cy="172085"/>
            </a:xfrm>
            <a:custGeom>
              <a:avLst/>
              <a:gdLst/>
              <a:ahLst/>
              <a:cxnLst/>
              <a:rect l="l" t="t" r="r" b="b"/>
              <a:pathLst>
                <a:path w="0" h="172085">
                  <a:moveTo>
                    <a:pt x="0" y="172072"/>
                  </a:moveTo>
                  <a:lnTo>
                    <a:pt x="0" y="0"/>
                  </a:lnTo>
                </a:path>
              </a:pathLst>
            </a:custGeom>
            <a:ln w="5054">
              <a:solidFill>
                <a:srgbClr val="F2F2F2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80" name="object 80" descr=""/>
            <p:cNvSpPr/>
            <p:nvPr/>
          </p:nvSpPr>
          <p:spPr>
            <a:xfrm>
              <a:off x="906145" y="3283864"/>
              <a:ext cx="0" cy="172085"/>
            </a:xfrm>
            <a:custGeom>
              <a:avLst/>
              <a:gdLst/>
              <a:ahLst/>
              <a:cxnLst/>
              <a:rect l="l" t="t" r="r" b="b"/>
              <a:pathLst>
                <a:path w="0" h="172085">
                  <a:moveTo>
                    <a:pt x="0" y="172072"/>
                  </a:moveTo>
                  <a:lnTo>
                    <a:pt x="0" y="0"/>
                  </a:lnTo>
                </a:path>
              </a:pathLst>
            </a:custGeom>
            <a:ln w="505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81" name="object 81" descr=""/>
            <p:cNvSpPr/>
            <p:nvPr/>
          </p:nvSpPr>
          <p:spPr>
            <a:xfrm>
              <a:off x="946632" y="3283864"/>
              <a:ext cx="5798185" cy="172085"/>
            </a:xfrm>
            <a:custGeom>
              <a:avLst/>
              <a:gdLst/>
              <a:ahLst/>
              <a:cxnLst/>
              <a:rect l="l" t="t" r="r" b="b"/>
              <a:pathLst>
                <a:path w="5798184" h="172085">
                  <a:moveTo>
                    <a:pt x="5797956" y="0"/>
                  </a:moveTo>
                  <a:lnTo>
                    <a:pt x="5759996" y="0"/>
                  </a:lnTo>
                  <a:lnTo>
                    <a:pt x="0" y="0"/>
                  </a:lnTo>
                  <a:lnTo>
                    <a:pt x="0" y="172072"/>
                  </a:lnTo>
                  <a:lnTo>
                    <a:pt x="5759996" y="172072"/>
                  </a:lnTo>
                  <a:lnTo>
                    <a:pt x="5797956" y="172072"/>
                  </a:lnTo>
                  <a:lnTo>
                    <a:pt x="5797956" y="0"/>
                  </a:lnTo>
                  <a:close/>
                </a:path>
              </a:pathLst>
            </a:custGeom>
            <a:solidFill>
              <a:srgbClr val="F2F2F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82" name="object 82" descr=""/>
            <p:cNvSpPr/>
            <p:nvPr/>
          </p:nvSpPr>
          <p:spPr>
            <a:xfrm>
              <a:off x="6747116" y="3283864"/>
              <a:ext cx="0" cy="172085"/>
            </a:xfrm>
            <a:custGeom>
              <a:avLst/>
              <a:gdLst/>
              <a:ahLst/>
              <a:cxnLst/>
              <a:rect l="l" t="t" r="r" b="b"/>
              <a:pathLst>
                <a:path w="0" h="172085">
                  <a:moveTo>
                    <a:pt x="0" y="172072"/>
                  </a:moveTo>
                  <a:lnTo>
                    <a:pt x="0" y="0"/>
                  </a:lnTo>
                </a:path>
              </a:pathLst>
            </a:custGeom>
            <a:ln w="5054">
              <a:solidFill>
                <a:srgbClr val="F2F2F2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83" name="object 83" descr=""/>
            <p:cNvSpPr/>
            <p:nvPr/>
          </p:nvSpPr>
          <p:spPr>
            <a:xfrm>
              <a:off x="6747116" y="3283864"/>
              <a:ext cx="0" cy="172085"/>
            </a:xfrm>
            <a:custGeom>
              <a:avLst/>
              <a:gdLst/>
              <a:ahLst/>
              <a:cxnLst/>
              <a:rect l="l" t="t" r="r" b="b"/>
              <a:pathLst>
                <a:path w="0" h="172085">
                  <a:moveTo>
                    <a:pt x="0" y="172072"/>
                  </a:moveTo>
                  <a:lnTo>
                    <a:pt x="0" y="0"/>
                  </a:lnTo>
                </a:path>
              </a:pathLst>
            </a:custGeom>
            <a:ln w="505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84" name="object 84" descr=""/>
          <p:cNvSpPr txBox="1"/>
          <p:nvPr/>
        </p:nvSpPr>
        <p:spPr>
          <a:xfrm>
            <a:off x="668858" y="1532317"/>
            <a:ext cx="4772660" cy="1912620"/>
          </a:xfrm>
          <a:prstGeom prst="rect">
            <a:avLst/>
          </a:prstGeom>
        </p:spPr>
        <p:txBody>
          <a:bodyPr wrap="square" lIns="0" tIns="11430" rIns="0" bIns="0" rtlCol="0" vert="horz">
            <a:spAutoFit/>
          </a:bodyPr>
          <a:lstStyle/>
          <a:p>
            <a:pPr marL="289560" indent="-207645">
              <a:lnSpc>
                <a:spcPct val="100000"/>
              </a:lnSpc>
              <a:spcBef>
                <a:spcPts val="90"/>
              </a:spcBef>
              <a:buClr>
                <a:srgbClr val="000000"/>
              </a:buClr>
              <a:buFont typeface="Calibri"/>
              <a:buAutoNum type="arabicPlain"/>
              <a:tabLst>
                <a:tab pos="289560" algn="l"/>
              </a:tabLst>
            </a:pPr>
            <a:r>
              <a:rPr dirty="0" sz="1100" spc="170" b="1">
                <a:solidFill>
                  <a:srgbClr val="00AEEF"/>
                </a:solidFill>
                <a:latin typeface="Calibri"/>
                <a:cs typeface="Calibri"/>
              </a:rPr>
              <a:t>struct</a:t>
            </a:r>
            <a:r>
              <a:rPr dirty="0" sz="1100" spc="180" b="1">
                <a:solidFill>
                  <a:srgbClr val="00AEEF"/>
                </a:solidFill>
                <a:latin typeface="Calibri"/>
                <a:cs typeface="Calibri"/>
              </a:rPr>
              <a:t>  </a:t>
            </a:r>
            <a:r>
              <a:rPr dirty="0" sz="1100" spc="95">
                <a:solidFill>
                  <a:srgbClr val="007F00"/>
                </a:solidFill>
                <a:latin typeface="Calibri"/>
                <a:cs typeface="Calibri"/>
              </a:rPr>
              <a:t>Element</a:t>
            </a:r>
            <a:r>
              <a:rPr dirty="0" sz="1100" spc="160">
                <a:solidFill>
                  <a:srgbClr val="007F00"/>
                </a:solidFill>
                <a:latin typeface="Calibri"/>
                <a:cs typeface="Calibri"/>
              </a:rPr>
              <a:t>  </a:t>
            </a:r>
            <a:r>
              <a:rPr dirty="0" sz="1100">
                <a:latin typeface="Cambria"/>
                <a:cs typeface="Cambria"/>
              </a:rPr>
              <a:t>∗</a:t>
            </a:r>
            <a:r>
              <a:rPr dirty="0" sz="1100" spc="195">
                <a:latin typeface="Cambria"/>
                <a:cs typeface="Cambria"/>
              </a:rPr>
              <a:t>  </a:t>
            </a:r>
            <a:r>
              <a:rPr dirty="0" sz="1100" spc="114">
                <a:solidFill>
                  <a:srgbClr val="007F00"/>
                </a:solidFill>
                <a:latin typeface="Calibri"/>
                <a:cs typeface="Calibri"/>
              </a:rPr>
              <a:t>search</a:t>
            </a:r>
            <a:r>
              <a:rPr dirty="0" sz="1100" spc="15">
                <a:solidFill>
                  <a:srgbClr val="007F00"/>
                </a:solidFill>
                <a:latin typeface="Calibri"/>
                <a:cs typeface="Calibri"/>
              </a:rPr>
              <a:t> </a:t>
            </a:r>
            <a:r>
              <a:rPr dirty="0" sz="1100" spc="80">
                <a:latin typeface="Calibri"/>
                <a:cs typeface="Calibri"/>
              </a:rPr>
              <a:t>(</a:t>
            </a:r>
            <a:r>
              <a:rPr dirty="0" sz="1100" spc="-30">
                <a:latin typeface="Calibri"/>
                <a:cs typeface="Calibri"/>
              </a:rPr>
              <a:t> </a:t>
            </a:r>
            <a:r>
              <a:rPr dirty="0" sz="1100" spc="170" b="1">
                <a:solidFill>
                  <a:srgbClr val="00AEEF"/>
                </a:solidFill>
                <a:latin typeface="Calibri"/>
                <a:cs typeface="Calibri"/>
              </a:rPr>
              <a:t>struct</a:t>
            </a:r>
            <a:r>
              <a:rPr dirty="0" sz="1100" spc="180" b="1">
                <a:solidFill>
                  <a:srgbClr val="00AEEF"/>
                </a:solidFill>
                <a:latin typeface="Calibri"/>
                <a:cs typeface="Calibri"/>
              </a:rPr>
              <a:t>  </a:t>
            </a:r>
            <a:r>
              <a:rPr dirty="0" sz="1100" spc="95">
                <a:solidFill>
                  <a:srgbClr val="007F00"/>
                </a:solidFill>
                <a:latin typeface="Calibri"/>
                <a:cs typeface="Calibri"/>
              </a:rPr>
              <a:t>Element</a:t>
            </a:r>
            <a:r>
              <a:rPr dirty="0" sz="1100" spc="160">
                <a:solidFill>
                  <a:srgbClr val="007F00"/>
                </a:solidFill>
                <a:latin typeface="Calibri"/>
                <a:cs typeface="Calibri"/>
              </a:rPr>
              <a:t>  </a:t>
            </a:r>
            <a:r>
              <a:rPr dirty="0" sz="1100">
                <a:latin typeface="Cambria"/>
                <a:cs typeface="Cambria"/>
              </a:rPr>
              <a:t>∗</a:t>
            </a:r>
            <a:r>
              <a:rPr dirty="0" sz="1100" spc="-20">
                <a:latin typeface="Cambria"/>
                <a:cs typeface="Cambria"/>
              </a:rPr>
              <a:t> </a:t>
            </a:r>
            <a:r>
              <a:rPr dirty="0" sz="1100">
                <a:solidFill>
                  <a:srgbClr val="007F00"/>
                </a:solidFill>
                <a:latin typeface="Calibri"/>
                <a:cs typeface="Calibri"/>
              </a:rPr>
              <a:t>s</a:t>
            </a:r>
            <a:r>
              <a:rPr dirty="0" sz="1100" spc="-95">
                <a:solidFill>
                  <a:srgbClr val="007F00"/>
                </a:solidFill>
                <a:latin typeface="Calibri"/>
                <a:cs typeface="Calibri"/>
              </a:rPr>
              <a:t> </a:t>
            </a:r>
            <a:r>
              <a:rPr dirty="0" sz="1100" spc="110">
                <a:solidFill>
                  <a:srgbClr val="007F00"/>
                </a:solidFill>
                <a:latin typeface="Calibri"/>
                <a:cs typeface="Calibri"/>
              </a:rPr>
              <a:t>ta</a:t>
            </a:r>
            <a:r>
              <a:rPr dirty="0" sz="1100" spc="-95">
                <a:solidFill>
                  <a:srgbClr val="007F00"/>
                </a:solidFill>
                <a:latin typeface="Calibri"/>
                <a:cs typeface="Calibri"/>
              </a:rPr>
              <a:t> </a:t>
            </a:r>
            <a:r>
              <a:rPr dirty="0" sz="1100">
                <a:solidFill>
                  <a:srgbClr val="007F00"/>
                </a:solidFill>
                <a:latin typeface="Calibri"/>
                <a:cs typeface="Calibri"/>
              </a:rPr>
              <a:t>r</a:t>
            </a:r>
            <a:r>
              <a:rPr dirty="0" sz="1100" spc="-95">
                <a:solidFill>
                  <a:srgbClr val="007F00"/>
                </a:solidFill>
                <a:latin typeface="Calibri"/>
                <a:cs typeface="Calibri"/>
              </a:rPr>
              <a:t> </a:t>
            </a:r>
            <a:r>
              <a:rPr dirty="0" sz="1100" spc="114">
                <a:solidFill>
                  <a:srgbClr val="007F00"/>
                </a:solidFill>
                <a:latin typeface="Calibri"/>
                <a:cs typeface="Calibri"/>
              </a:rPr>
              <a:t>tp</a:t>
            </a:r>
            <a:r>
              <a:rPr dirty="0" sz="1100" spc="-90">
                <a:solidFill>
                  <a:srgbClr val="007F00"/>
                </a:solidFill>
                <a:latin typeface="Calibri"/>
                <a:cs typeface="Calibri"/>
              </a:rPr>
              <a:t> </a:t>
            </a:r>
            <a:r>
              <a:rPr dirty="0" sz="1100" spc="120">
                <a:solidFill>
                  <a:srgbClr val="007F00"/>
                </a:solidFill>
                <a:latin typeface="Calibri"/>
                <a:cs typeface="Calibri"/>
              </a:rPr>
              <a:t>tr</a:t>
            </a:r>
            <a:r>
              <a:rPr dirty="0" sz="1100" spc="245">
                <a:solidFill>
                  <a:srgbClr val="007F00"/>
                </a:solidFill>
                <a:latin typeface="Calibri"/>
                <a:cs typeface="Calibri"/>
              </a:rPr>
              <a:t> </a:t>
            </a:r>
            <a:r>
              <a:rPr dirty="0" sz="1100">
                <a:latin typeface="Calibri"/>
                <a:cs typeface="Calibri"/>
              </a:rPr>
              <a:t>,</a:t>
            </a:r>
            <a:r>
              <a:rPr dirty="0" sz="1100" spc="-15">
                <a:latin typeface="Calibri"/>
                <a:cs typeface="Calibri"/>
              </a:rPr>
              <a:t> </a:t>
            </a:r>
            <a:r>
              <a:rPr dirty="0" sz="1100" spc="114" b="1">
                <a:solidFill>
                  <a:srgbClr val="00AEEF"/>
                </a:solidFill>
                <a:latin typeface="Calibri"/>
                <a:cs typeface="Calibri"/>
              </a:rPr>
              <a:t>char</a:t>
            </a:r>
            <a:r>
              <a:rPr dirty="0" sz="1100" spc="114">
                <a:latin typeface="Cambria"/>
                <a:cs typeface="Cambria"/>
              </a:rPr>
              <a:t>∗</a:t>
            </a:r>
            <a:endParaRPr sz="1100">
              <a:latin typeface="Cambria"/>
              <a:cs typeface="Cambria"/>
            </a:endParaRPr>
          </a:p>
          <a:p>
            <a:pPr marL="452755" indent="-370840">
              <a:lnSpc>
                <a:spcPct val="100000"/>
              </a:lnSpc>
              <a:spcBef>
                <a:spcPts val="35"/>
              </a:spcBef>
              <a:buClr>
                <a:srgbClr val="000000"/>
              </a:buClr>
              <a:buAutoNum type="arabicPlain"/>
              <a:tabLst>
                <a:tab pos="452755" algn="l"/>
              </a:tabLst>
            </a:pPr>
            <a:r>
              <a:rPr dirty="0" sz="1100" spc="150">
                <a:solidFill>
                  <a:srgbClr val="FF7F00"/>
                </a:solidFill>
                <a:latin typeface="Calibri"/>
                <a:cs typeface="Calibri"/>
              </a:rPr>
              <a:t>//</a:t>
            </a:r>
            <a:r>
              <a:rPr dirty="0" sz="1100" spc="-25">
                <a:solidFill>
                  <a:srgbClr val="FF7F00"/>
                </a:solidFill>
                <a:latin typeface="Calibri"/>
                <a:cs typeface="Calibri"/>
              </a:rPr>
              <a:t> </a:t>
            </a:r>
            <a:r>
              <a:rPr dirty="0" sz="1100">
                <a:solidFill>
                  <a:srgbClr val="FF7F00"/>
                </a:solidFill>
                <a:latin typeface="Calibri"/>
                <a:cs typeface="Calibri"/>
              </a:rPr>
              <a:t>d</a:t>
            </a:r>
            <a:r>
              <a:rPr dirty="0" sz="1100" spc="-90">
                <a:solidFill>
                  <a:srgbClr val="FF7F00"/>
                </a:solidFill>
                <a:latin typeface="Calibri"/>
                <a:cs typeface="Calibri"/>
              </a:rPr>
              <a:t> </a:t>
            </a:r>
            <a:r>
              <a:rPr dirty="0" sz="1100" spc="-75">
                <a:solidFill>
                  <a:srgbClr val="FF7F00"/>
                </a:solidFill>
                <a:latin typeface="Calibri"/>
                <a:cs typeface="Calibri"/>
              </a:rPr>
              <a:t>e</a:t>
            </a:r>
            <a:r>
              <a:rPr dirty="0" sz="1100" spc="-95">
                <a:solidFill>
                  <a:srgbClr val="FF7F00"/>
                </a:solidFill>
                <a:latin typeface="Calibri"/>
                <a:cs typeface="Calibri"/>
              </a:rPr>
              <a:t> </a:t>
            </a:r>
            <a:r>
              <a:rPr dirty="0" sz="1100">
                <a:solidFill>
                  <a:srgbClr val="FF7F00"/>
                </a:solidFill>
                <a:latin typeface="Calibri"/>
                <a:cs typeface="Calibri"/>
              </a:rPr>
              <a:t>c</a:t>
            </a:r>
            <a:r>
              <a:rPr dirty="0" sz="1100" spc="-90">
                <a:solidFill>
                  <a:srgbClr val="FF7F00"/>
                </a:solidFill>
                <a:latin typeface="Calibri"/>
                <a:cs typeface="Calibri"/>
              </a:rPr>
              <a:t> </a:t>
            </a:r>
            <a:r>
              <a:rPr dirty="0" sz="1100" spc="110">
                <a:solidFill>
                  <a:srgbClr val="FF7F00"/>
                </a:solidFill>
                <a:latin typeface="Calibri"/>
                <a:cs typeface="Calibri"/>
              </a:rPr>
              <a:t>la</a:t>
            </a:r>
            <a:r>
              <a:rPr dirty="0" sz="1100" spc="-90">
                <a:solidFill>
                  <a:srgbClr val="FF7F00"/>
                </a:solidFill>
                <a:latin typeface="Calibri"/>
                <a:cs typeface="Calibri"/>
              </a:rPr>
              <a:t> </a:t>
            </a:r>
            <a:r>
              <a:rPr dirty="0" sz="1100">
                <a:solidFill>
                  <a:srgbClr val="FF7F00"/>
                </a:solidFill>
                <a:latin typeface="Calibri"/>
                <a:cs typeface="Calibri"/>
              </a:rPr>
              <a:t>r</a:t>
            </a:r>
            <a:r>
              <a:rPr dirty="0" sz="1100" spc="-95">
                <a:solidFill>
                  <a:srgbClr val="FF7F00"/>
                </a:solidFill>
                <a:latin typeface="Calibri"/>
                <a:cs typeface="Calibri"/>
              </a:rPr>
              <a:t> </a:t>
            </a:r>
            <a:r>
              <a:rPr dirty="0" sz="1100">
                <a:solidFill>
                  <a:srgbClr val="FF7F00"/>
                </a:solidFill>
                <a:latin typeface="Calibri"/>
                <a:cs typeface="Calibri"/>
              </a:rPr>
              <a:t>e</a:t>
            </a:r>
            <a:r>
              <a:rPr dirty="0" sz="1100" spc="190">
                <a:solidFill>
                  <a:srgbClr val="FF7F00"/>
                </a:solidFill>
                <a:latin typeface="Calibri"/>
                <a:cs typeface="Calibri"/>
              </a:rPr>
              <a:t>  </a:t>
            </a:r>
            <a:r>
              <a:rPr dirty="0" sz="1100">
                <a:solidFill>
                  <a:srgbClr val="FF7F00"/>
                </a:solidFill>
                <a:latin typeface="Calibri"/>
                <a:cs typeface="Calibri"/>
              </a:rPr>
              <a:t>a</a:t>
            </a:r>
            <a:r>
              <a:rPr dirty="0" sz="1100" spc="160">
                <a:solidFill>
                  <a:srgbClr val="FF7F00"/>
                </a:solidFill>
                <a:latin typeface="Calibri"/>
                <a:cs typeface="Calibri"/>
              </a:rPr>
              <a:t>  </a:t>
            </a:r>
            <a:r>
              <a:rPr dirty="0" sz="1100" spc="100">
                <a:solidFill>
                  <a:srgbClr val="FF7F00"/>
                </a:solidFill>
                <a:latin typeface="Calibri"/>
                <a:cs typeface="Calibri"/>
              </a:rPr>
              <a:t>temporary</a:t>
            </a:r>
            <a:r>
              <a:rPr dirty="0" sz="1100" spc="175">
                <a:solidFill>
                  <a:srgbClr val="FF7F00"/>
                </a:solidFill>
                <a:latin typeface="Calibri"/>
                <a:cs typeface="Calibri"/>
              </a:rPr>
              <a:t>  </a:t>
            </a:r>
            <a:r>
              <a:rPr dirty="0" sz="1100" spc="85">
                <a:solidFill>
                  <a:srgbClr val="FF7F00"/>
                </a:solidFill>
                <a:latin typeface="Calibri"/>
                <a:cs typeface="Calibri"/>
              </a:rPr>
              <a:t>run</a:t>
            </a:r>
            <a:r>
              <a:rPr dirty="0" sz="1100" spc="210">
                <a:solidFill>
                  <a:srgbClr val="FF7F00"/>
                </a:solidFill>
                <a:latin typeface="Calibri"/>
                <a:cs typeface="Calibri"/>
              </a:rPr>
              <a:t>  </a:t>
            </a:r>
            <a:r>
              <a:rPr dirty="0" sz="1100" spc="70">
                <a:solidFill>
                  <a:srgbClr val="FF7F00"/>
                </a:solidFill>
                <a:latin typeface="Calibri"/>
                <a:cs typeface="Calibri"/>
              </a:rPr>
              <a:t>v</a:t>
            </a:r>
            <a:r>
              <a:rPr dirty="0" sz="1100" spc="-90">
                <a:solidFill>
                  <a:srgbClr val="FF7F00"/>
                </a:solidFill>
                <a:latin typeface="Calibri"/>
                <a:cs typeface="Calibri"/>
              </a:rPr>
              <a:t> </a:t>
            </a:r>
            <a:r>
              <a:rPr dirty="0" sz="1100">
                <a:solidFill>
                  <a:srgbClr val="FF7F00"/>
                </a:solidFill>
                <a:latin typeface="Calibri"/>
                <a:cs typeface="Calibri"/>
              </a:rPr>
              <a:t>a</a:t>
            </a:r>
            <a:r>
              <a:rPr dirty="0" sz="1100" spc="-85">
                <a:solidFill>
                  <a:srgbClr val="FF7F00"/>
                </a:solidFill>
                <a:latin typeface="Calibri"/>
                <a:cs typeface="Calibri"/>
              </a:rPr>
              <a:t> </a:t>
            </a:r>
            <a:r>
              <a:rPr dirty="0" sz="1100">
                <a:solidFill>
                  <a:srgbClr val="FF7F00"/>
                </a:solidFill>
                <a:latin typeface="Calibri"/>
                <a:cs typeface="Calibri"/>
              </a:rPr>
              <a:t>r</a:t>
            </a:r>
            <a:r>
              <a:rPr dirty="0" sz="1100" spc="-85">
                <a:solidFill>
                  <a:srgbClr val="FF7F00"/>
                </a:solidFill>
                <a:latin typeface="Calibri"/>
                <a:cs typeface="Calibri"/>
              </a:rPr>
              <a:t> </a:t>
            </a:r>
            <a:r>
              <a:rPr dirty="0" sz="1100" spc="50">
                <a:solidFill>
                  <a:srgbClr val="FF7F00"/>
                </a:solidFill>
                <a:latin typeface="Calibri"/>
                <a:cs typeface="Calibri"/>
              </a:rPr>
              <a:t>i</a:t>
            </a:r>
            <a:r>
              <a:rPr dirty="0" sz="1100" spc="-90">
                <a:solidFill>
                  <a:srgbClr val="FF7F00"/>
                </a:solidFill>
                <a:latin typeface="Calibri"/>
                <a:cs typeface="Calibri"/>
              </a:rPr>
              <a:t> </a:t>
            </a:r>
            <a:r>
              <a:rPr dirty="0" sz="1100">
                <a:solidFill>
                  <a:srgbClr val="FF7F00"/>
                </a:solidFill>
                <a:latin typeface="Calibri"/>
                <a:cs typeface="Calibri"/>
              </a:rPr>
              <a:t>a</a:t>
            </a:r>
            <a:r>
              <a:rPr dirty="0" sz="1100" spc="-85">
                <a:solidFill>
                  <a:srgbClr val="FF7F00"/>
                </a:solidFill>
                <a:latin typeface="Calibri"/>
                <a:cs typeface="Calibri"/>
              </a:rPr>
              <a:t> </a:t>
            </a:r>
            <a:r>
              <a:rPr dirty="0" sz="1100">
                <a:solidFill>
                  <a:srgbClr val="FF7F00"/>
                </a:solidFill>
                <a:latin typeface="Calibri"/>
                <a:cs typeface="Calibri"/>
              </a:rPr>
              <a:t>b</a:t>
            </a:r>
            <a:r>
              <a:rPr dirty="0" sz="1100" spc="-90">
                <a:solidFill>
                  <a:srgbClr val="FF7F00"/>
                </a:solidFill>
                <a:latin typeface="Calibri"/>
                <a:cs typeface="Calibri"/>
              </a:rPr>
              <a:t> </a:t>
            </a:r>
            <a:r>
              <a:rPr dirty="0" sz="1100" spc="50">
                <a:solidFill>
                  <a:srgbClr val="FF7F00"/>
                </a:solidFill>
                <a:latin typeface="Calibri"/>
                <a:cs typeface="Calibri"/>
              </a:rPr>
              <a:t>l</a:t>
            </a:r>
            <a:r>
              <a:rPr dirty="0" sz="1100" spc="-85">
                <a:solidFill>
                  <a:srgbClr val="FF7F00"/>
                </a:solidFill>
                <a:latin typeface="Calibri"/>
                <a:cs typeface="Calibri"/>
              </a:rPr>
              <a:t> </a:t>
            </a:r>
            <a:r>
              <a:rPr dirty="0" sz="1100">
                <a:solidFill>
                  <a:srgbClr val="FF7F00"/>
                </a:solidFill>
                <a:latin typeface="Calibri"/>
                <a:cs typeface="Calibri"/>
              </a:rPr>
              <a:t>e</a:t>
            </a:r>
            <a:r>
              <a:rPr dirty="0" sz="1100" spc="220">
                <a:solidFill>
                  <a:srgbClr val="FF7F00"/>
                </a:solidFill>
                <a:latin typeface="Calibri"/>
                <a:cs typeface="Calibri"/>
              </a:rPr>
              <a:t>  </a:t>
            </a:r>
            <a:r>
              <a:rPr dirty="0" sz="1100" spc="65">
                <a:solidFill>
                  <a:srgbClr val="FF7F00"/>
                </a:solidFill>
                <a:latin typeface="Calibri"/>
                <a:cs typeface="Calibri"/>
              </a:rPr>
              <a:t>to</a:t>
            </a:r>
            <a:r>
              <a:rPr dirty="0" sz="1100" spc="250">
                <a:solidFill>
                  <a:srgbClr val="FF7F00"/>
                </a:solidFill>
                <a:latin typeface="Calibri"/>
                <a:cs typeface="Calibri"/>
              </a:rPr>
              <a:t>  </a:t>
            </a:r>
            <a:r>
              <a:rPr dirty="0" sz="1100">
                <a:solidFill>
                  <a:srgbClr val="FF7F00"/>
                </a:solidFill>
                <a:latin typeface="Calibri"/>
                <a:cs typeface="Calibri"/>
              </a:rPr>
              <a:t>s</a:t>
            </a:r>
            <a:r>
              <a:rPr dirty="0" sz="1100" spc="-40">
                <a:solidFill>
                  <a:srgbClr val="FF7F00"/>
                </a:solidFill>
                <a:latin typeface="Calibri"/>
                <a:cs typeface="Calibri"/>
              </a:rPr>
              <a:t> </a:t>
            </a:r>
            <a:r>
              <a:rPr dirty="0" sz="1100">
                <a:solidFill>
                  <a:srgbClr val="FF7F00"/>
                </a:solidFill>
                <a:latin typeface="Calibri"/>
                <a:cs typeface="Calibri"/>
              </a:rPr>
              <a:t>c</a:t>
            </a:r>
            <a:r>
              <a:rPr dirty="0" sz="1100" spc="-45">
                <a:solidFill>
                  <a:srgbClr val="FF7F00"/>
                </a:solidFill>
                <a:latin typeface="Calibri"/>
                <a:cs typeface="Calibri"/>
              </a:rPr>
              <a:t> </a:t>
            </a:r>
            <a:r>
              <a:rPr dirty="0" sz="1100">
                <a:solidFill>
                  <a:srgbClr val="FF7F00"/>
                </a:solidFill>
                <a:latin typeface="Calibri"/>
                <a:cs typeface="Calibri"/>
              </a:rPr>
              <a:t>r</a:t>
            </a:r>
            <a:r>
              <a:rPr dirty="0" sz="1100" spc="-40">
                <a:solidFill>
                  <a:srgbClr val="FF7F00"/>
                </a:solidFill>
                <a:latin typeface="Calibri"/>
                <a:cs typeface="Calibri"/>
              </a:rPr>
              <a:t> o </a:t>
            </a:r>
            <a:r>
              <a:rPr dirty="0" sz="1100" spc="50">
                <a:solidFill>
                  <a:srgbClr val="FF7F00"/>
                </a:solidFill>
                <a:latin typeface="Calibri"/>
                <a:cs typeface="Calibri"/>
              </a:rPr>
              <a:t>l</a:t>
            </a:r>
            <a:r>
              <a:rPr dirty="0" sz="1100" spc="-40">
                <a:solidFill>
                  <a:srgbClr val="FF7F00"/>
                </a:solidFill>
                <a:latin typeface="Calibri"/>
                <a:cs typeface="Calibri"/>
              </a:rPr>
              <a:t> </a:t>
            </a:r>
            <a:r>
              <a:rPr dirty="0" sz="1100" spc="50">
                <a:solidFill>
                  <a:srgbClr val="FF7F00"/>
                </a:solidFill>
                <a:latin typeface="Calibri"/>
                <a:cs typeface="Calibri"/>
              </a:rPr>
              <a:t>l</a:t>
            </a:r>
            <a:r>
              <a:rPr dirty="0" sz="1100" spc="240">
                <a:solidFill>
                  <a:srgbClr val="FF7F00"/>
                </a:solidFill>
                <a:latin typeface="Calibri"/>
                <a:cs typeface="Calibri"/>
              </a:rPr>
              <a:t>  </a:t>
            </a:r>
            <a:r>
              <a:rPr dirty="0" sz="1100" spc="100">
                <a:solidFill>
                  <a:srgbClr val="FF7F00"/>
                </a:solidFill>
                <a:latin typeface="Calibri"/>
                <a:cs typeface="Calibri"/>
              </a:rPr>
              <a:t>through</a:t>
            </a:r>
            <a:endParaRPr sz="1100">
              <a:latin typeface="Calibri"/>
              <a:cs typeface="Calibri"/>
            </a:endParaRPr>
          </a:p>
          <a:p>
            <a:pPr marL="455930" indent="-374015">
              <a:lnSpc>
                <a:spcPct val="100000"/>
              </a:lnSpc>
              <a:spcBef>
                <a:spcPts val="35"/>
              </a:spcBef>
              <a:buClr>
                <a:srgbClr val="000000"/>
              </a:buClr>
              <a:buFont typeface="Calibri"/>
              <a:buAutoNum type="arabicPlain"/>
              <a:tabLst>
                <a:tab pos="455930" algn="l"/>
              </a:tabLst>
            </a:pPr>
            <a:r>
              <a:rPr dirty="0" sz="1100" spc="170" b="1">
                <a:solidFill>
                  <a:srgbClr val="00AEEF"/>
                </a:solidFill>
                <a:latin typeface="Calibri"/>
                <a:cs typeface="Calibri"/>
              </a:rPr>
              <a:t>struct</a:t>
            </a:r>
            <a:r>
              <a:rPr dirty="0" sz="1100" spc="175" b="1">
                <a:solidFill>
                  <a:srgbClr val="00AEEF"/>
                </a:solidFill>
                <a:latin typeface="Calibri"/>
                <a:cs typeface="Calibri"/>
              </a:rPr>
              <a:t>  </a:t>
            </a:r>
            <a:r>
              <a:rPr dirty="0" sz="1100" spc="95">
                <a:solidFill>
                  <a:srgbClr val="007F00"/>
                </a:solidFill>
                <a:latin typeface="Calibri"/>
                <a:cs typeface="Calibri"/>
              </a:rPr>
              <a:t>Element</a:t>
            </a:r>
            <a:r>
              <a:rPr dirty="0" sz="1100" spc="155">
                <a:solidFill>
                  <a:srgbClr val="007F00"/>
                </a:solidFill>
                <a:latin typeface="Calibri"/>
                <a:cs typeface="Calibri"/>
              </a:rPr>
              <a:t>  </a:t>
            </a:r>
            <a:r>
              <a:rPr dirty="0" sz="1100">
                <a:latin typeface="Cambria"/>
                <a:cs typeface="Cambria"/>
              </a:rPr>
              <a:t>∗</a:t>
            </a:r>
            <a:r>
              <a:rPr dirty="0" sz="1100" spc="180">
                <a:latin typeface="Cambria"/>
                <a:cs typeface="Cambria"/>
              </a:rPr>
              <a:t>  </a:t>
            </a:r>
            <a:r>
              <a:rPr dirty="0" sz="1100" spc="105">
                <a:solidFill>
                  <a:srgbClr val="007F00"/>
                </a:solidFill>
                <a:latin typeface="Calibri"/>
                <a:cs typeface="Calibri"/>
              </a:rPr>
              <a:t>cnt</a:t>
            </a:r>
            <a:r>
              <a:rPr dirty="0" sz="1100" spc="45">
                <a:solidFill>
                  <a:srgbClr val="007F00"/>
                </a:solidFill>
                <a:latin typeface="Calibri"/>
                <a:cs typeface="Calibri"/>
              </a:rPr>
              <a:t> </a:t>
            </a:r>
            <a:r>
              <a:rPr dirty="0" sz="1100" spc="-50">
                <a:latin typeface="Calibri"/>
                <a:cs typeface="Calibri"/>
              </a:rPr>
              <a:t>;</a:t>
            </a:r>
            <a:endParaRPr sz="1100">
              <a:latin typeface="Calibri"/>
              <a:cs typeface="Calibri"/>
            </a:endParaRPr>
          </a:p>
          <a:p>
            <a:pPr marL="81915" marR="3095625" indent="375920">
              <a:lnSpc>
                <a:spcPct val="102699"/>
              </a:lnSpc>
              <a:buClr>
                <a:srgbClr val="000000"/>
              </a:buClr>
              <a:buAutoNum type="arabicPlain"/>
              <a:tabLst>
                <a:tab pos="457834" algn="l"/>
              </a:tabLst>
            </a:pPr>
            <a:r>
              <a:rPr dirty="0" sz="1100" spc="105">
                <a:solidFill>
                  <a:srgbClr val="007F00"/>
                </a:solidFill>
                <a:latin typeface="Calibri"/>
                <a:cs typeface="Calibri"/>
              </a:rPr>
              <a:t>cnt</a:t>
            </a:r>
            <a:r>
              <a:rPr dirty="0" sz="1100" spc="450">
                <a:solidFill>
                  <a:srgbClr val="007F00"/>
                </a:solidFill>
                <a:latin typeface="Calibri"/>
                <a:cs typeface="Calibri"/>
              </a:rPr>
              <a:t> </a:t>
            </a:r>
            <a:r>
              <a:rPr dirty="0" sz="1100" spc="295">
                <a:latin typeface="Calibri"/>
                <a:cs typeface="Calibri"/>
              </a:rPr>
              <a:t>=</a:t>
            </a:r>
            <a:r>
              <a:rPr dirty="0" sz="1100" spc="135">
                <a:latin typeface="Calibri"/>
                <a:cs typeface="Calibri"/>
              </a:rPr>
              <a:t>  </a:t>
            </a:r>
            <a:r>
              <a:rPr dirty="0" sz="1100">
                <a:solidFill>
                  <a:srgbClr val="007F00"/>
                </a:solidFill>
                <a:latin typeface="Calibri"/>
                <a:cs typeface="Calibri"/>
              </a:rPr>
              <a:t>s</a:t>
            </a:r>
            <a:r>
              <a:rPr dirty="0" sz="1100" spc="-75">
                <a:solidFill>
                  <a:srgbClr val="007F00"/>
                </a:solidFill>
                <a:latin typeface="Calibri"/>
                <a:cs typeface="Calibri"/>
              </a:rPr>
              <a:t> </a:t>
            </a:r>
            <a:r>
              <a:rPr dirty="0" sz="1100" spc="55">
                <a:solidFill>
                  <a:srgbClr val="007F00"/>
                </a:solidFill>
                <a:latin typeface="Calibri"/>
                <a:cs typeface="Calibri"/>
              </a:rPr>
              <a:t>t</a:t>
            </a:r>
            <a:r>
              <a:rPr dirty="0" sz="1100" spc="-70">
                <a:solidFill>
                  <a:srgbClr val="007F00"/>
                </a:solidFill>
                <a:latin typeface="Calibri"/>
                <a:cs typeface="Calibri"/>
              </a:rPr>
              <a:t> </a:t>
            </a:r>
            <a:r>
              <a:rPr dirty="0" sz="1100">
                <a:solidFill>
                  <a:srgbClr val="007F00"/>
                </a:solidFill>
                <a:latin typeface="Calibri"/>
                <a:cs typeface="Calibri"/>
              </a:rPr>
              <a:t>a</a:t>
            </a:r>
            <a:r>
              <a:rPr dirty="0" sz="1100" spc="-70">
                <a:solidFill>
                  <a:srgbClr val="007F00"/>
                </a:solidFill>
                <a:latin typeface="Calibri"/>
                <a:cs typeface="Calibri"/>
              </a:rPr>
              <a:t> </a:t>
            </a:r>
            <a:r>
              <a:rPr dirty="0" sz="1100">
                <a:solidFill>
                  <a:srgbClr val="007F00"/>
                </a:solidFill>
                <a:latin typeface="Calibri"/>
                <a:cs typeface="Calibri"/>
              </a:rPr>
              <a:t>r</a:t>
            </a:r>
            <a:r>
              <a:rPr dirty="0" sz="1100" spc="-75">
                <a:solidFill>
                  <a:srgbClr val="007F00"/>
                </a:solidFill>
                <a:latin typeface="Calibri"/>
                <a:cs typeface="Calibri"/>
              </a:rPr>
              <a:t> </a:t>
            </a:r>
            <a:r>
              <a:rPr dirty="0" sz="1100" spc="55">
                <a:solidFill>
                  <a:srgbClr val="007F00"/>
                </a:solidFill>
                <a:latin typeface="Calibri"/>
                <a:cs typeface="Calibri"/>
              </a:rPr>
              <a:t>t</a:t>
            </a:r>
            <a:r>
              <a:rPr dirty="0" sz="1100" spc="-70">
                <a:solidFill>
                  <a:srgbClr val="007F00"/>
                </a:solidFill>
                <a:latin typeface="Calibri"/>
                <a:cs typeface="Calibri"/>
              </a:rPr>
              <a:t> </a:t>
            </a:r>
            <a:r>
              <a:rPr dirty="0" sz="1100">
                <a:solidFill>
                  <a:srgbClr val="007F00"/>
                </a:solidFill>
                <a:latin typeface="Calibri"/>
                <a:cs typeface="Calibri"/>
              </a:rPr>
              <a:t>p</a:t>
            </a:r>
            <a:r>
              <a:rPr dirty="0" sz="1100" spc="-70">
                <a:solidFill>
                  <a:srgbClr val="007F00"/>
                </a:solidFill>
                <a:latin typeface="Calibri"/>
                <a:cs typeface="Calibri"/>
              </a:rPr>
              <a:t> </a:t>
            </a:r>
            <a:r>
              <a:rPr dirty="0" sz="1100" spc="55">
                <a:solidFill>
                  <a:srgbClr val="007F00"/>
                </a:solidFill>
                <a:latin typeface="Calibri"/>
                <a:cs typeface="Calibri"/>
              </a:rPr>
              <a:t>t</a:t>
            </a:r>
            <a:r>
              <a:rPr dirty="0" sz="1100" spc="-70">
                <a:solidFill>
                  <a:srgbClr val="007F00"/>
                </a:solidFill>
                <a:latin typeface="Calibri"/>
                <a:cs typeface="Calibri"/>
              </a:rPr>
              <a:t> </a:t>
            </a:r>
            <a:r>
              <a:rPr dirty="0" sz="1100">
                <a:solidFill>
                  <a:srgbClr val="007F00"/>
                </a:solidFill>
                <a:latin typeface="Calibri"/>
                <a:cs typeface="Calibri"/>
              </a:rPr>
              <a:t>r</a:t>
            </a:r>
            <a:r>
              <a:rPr dirty="0" sz="1100" spc="110">
                <a:solidFill>
                  <a:srgbClr val="007F00"/>
                </a:solidFill>
                <a:latin typeface="Calibri"/>
                <a:cs typeface="Calibri"/>
              </a:rPr>
              <a:t> </a:t>
            </a:r>
            <a:r>
              <a:rPr dirty="0" sz="1100" spc="-50">
                <a:latin typeface="Calibri"/>
                <a:cs typeface="Calibri"/>
              </a:rPr>
              <a:t>;</a:t>
            </a:r>
            <a:r>
              <a:rPr dirty="0" sz="1100" spc="500">
                <a:latin typeface="Calibri"/>
                <a:cs typeface="Calibri"/>
              </a:rPr>
              <a:t> </a:t>
            </a:r>
            <a:r>
              <a:rPr dirty="0" sz="1100" spc="-50">
                <a:latin typeface="Calibri"/>
                <a:cs typeface="Calibri"/>
              </a:rPr>
              <a:t>5</a:t>
            </a:r>
            <a:endParaRPr sz="1100">
              <a:latin typeface="Calibri"/>
              <a:cs typeface="Calibri"/>
            </a:endParaRPr>
          </a:p>
          <a:p>
            <a:pPr algn="r" marR="4613275">
              <a:lnSpc>
                <a:spcPct val="100000"/>
              </a:lnSpc>
              <a:spcBef>
                <a:spcPts val="35"/>
              </a:spcBef>
            </a:pPr>
            <a:r>
              <a:rPr dirty="0" sz="1100" spc="-50">
                <a:latin typeface="Calibri"/>
                <a:cs typeface="Calibri"/>
              </a:rPr>
              <a:t>6</a:t>
            </a:r>
            <a:endParaRPr sz="1100">
              <a:latin typeface="Calibri"/>
              <a:cs typeface="Calibri"/>
            </a:endParaRPr>
          </a:p>
          <a:p>
            <a:pPr algn="r" marR="4613275">
              <a:lnSpc>
                <a:spcPct val="100000"/>
              </a:lnSpc>
              <a:spcBef>
                <a:spcPts val="35"/>
              </a:spcBef>
            </a:pPr>
            <a:r>
              <a:rPr dirty="0" sz="1100" spc="-50">
                <a:latin typeface="Calibri"/>
                <a:cs typeface="Calibri"/>
              </a:rPr>
              <a:t>7</a:t>
            </a:r>
            <a:endParaRPr sz="1100">
              <a:latin typeface="Calibri"/>
              <a:cs typeface="Calibri"/>
            </a:endParaRPr>
          </a:p>
          <a:p>
            <a:pPr algn="r" marR="4613275">
              <a:lnSpc>
                <a:spcPct val="100000"/>
              </a:lnSpc>
              <a:spcBef>
                <a:spcPts val="35"/>
              </a:spcBef>
            </a:pPr>
            <a:r>
              <a:rPr dirty="0" sz="1100" spc="-50">
                <a:latin typeface="Calibri"/>
                <a:cs typeface="Calibri"/>
              </a:rPr>
              <a:t>8</a:t>
            </a:r>
            <a:endParaRPr sz="1100">
              <a:latin typeface="Calibri"/>
              <a:cs typeface="Calibri"/>
            </a:endParaRPr>
          </a:p>
          <a:p>
            <a:pPr algn="r" marR="4613275">
              <a:lnSpc>
                <a:spcPct val="100000"/>
              </a:lnSpc>
              <a:spcBef>
                <a:spcPts val="35"/>
              </a:spcBef>
            </a:pPr>
            <a:r>
              <a:rPr dirty="0" sz="1100" spc="-50">
                <a:latin typeface="Calibri"/>
                <a:cs typeface="Calibri"/>
              </a:rPr>
              <a:t>9</a:t>
            </a:r>
            <a:endParaRPr sz="1100">
              <a:latin typeface="Calibri"/>
              <a:cs typeface="Calibri"/>
            </a:endParaRPr>
          </a:p>
          <a:p>
            <a:pPr algn="r" marR="4613275">
              <a:lnSpc>
                <a:spcPct val="100000"/>
              </a:lnSpc>
              <a:spcBef>
                <a:spcPts val="35"/>
              </a:spcBef>
            </a:pPr>
            <a:r>
              <a:rPr dirty="0" sz="1100" spc="-25">
                <a:latin typeface="Calibri"/>
                <a:cs typeface="Calibri"/>
              </a:rPr>
              <a:t>10</a:t>
            </a:r>
            <a:endParaRPr sz="1100">
              <a:latin typeface="Calibri"/>
              <a:cs typeface="Calibri"/>
            </a:endParaRPr>
          </a:p>
          <a:p>
            <a:pPr algn="r" marR="4613275">
              <a:lnSpc>
                <a:spcPct val="100000"/>
              </a:lnSpc>
              <a:spcBef>
                <a:spcPts val="35"/>
              </a:spcBef>
            </a:pPr>
            <a:r>
              <a:rPr dirty="0" sz="1100" spc="-25">
                <a:latin typeface="Calibri"/>
                <a:cs typeface="Calibri"/>
              </a:rPr>
              <a:t>11</a:t>
            </a:r>
            <a:endParaRPr sz="1100">
              <a:latin typeface="Calibri"/>
              <a:cs typeface="Calibri"/>
            </a:endParaRPr>
          </a:p>
        </p:txBody>
      </p:sp>
      <p:sp>
        <p:nvSpPr>
          <p:cNvPr id="85" name="object 85" descr=""/>
          <p:cNvSpPr txBox="1"/>
          <p:nvPr/>
        </p:nvSpPr>
        <p:spPr>
          <a:xfrm>
            <a:off x="1109433" y="3253066"/>
            <a:ext cx="5647055" cy="191770"/>
          </a:xfrm>
          <a:prstGeom prst="rect">
            <a:avLst/>
          </a:prstGeom>
        </p:spPr>
        <p:txBody>
          <a:bodyPr wrap="square" lIns="0" tIns="1143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dirty="0" sz="1100" spc="150">
                <a:solidFill>
                  <a:srgbClr val="FF7F00"/>
                </a:solidFill>
                <a:latin typeface="Calibri"/>
                <a:cs typeface="Calibri"/>
              </a:rPr>
              <a:t>//</a:t>
            </a:r>
            <a:r>
              <a:rPr dirty="0" sz="1100" spc="15">
                <a:solidFill>
                  <a:srgbClr val="FF7F00"/>
                </a:solidFill>
                <a:latin typeface="Calibri"/>
                <a:cs typeface="Calibri"/>
              </a:rPr>
              <a:t> </a:t>
            </a:r>
            <a:r>
              <a:rPr dirty="0" sz="1100" spc="114">
                <a:solidFill>
                  <a:srgbClr val="FF7F00"/>
                </a:solidFill>
                <a:latin typeface="Calibri"/>
                <a:cs typeface="Calibri"/>
              </a:rPr>
              <a:t>I</a:t>
            </a:r>
            <a:r>
              <a:rPr dirty="0" sz="1100" spc="-50">
                <a:solidFill>
                  <a:srgbClr val="FF7F00"/>
                </a:solidFill>
                <a:latin typeface="Calibri"/>
                <a:cs typeface="Calibri"/>
              </a:rPr>
              <a:t> </a:t>
            </a:r>
            <a:r>
              <a:rPr dirty="0" sz="1100">
                <a:solidFill>
                  <a:srgbClr val="FF7F00"/>
                </a:solidFill>
                <a:latin typeface="Calibri"/>
                <a:cs typeface="Calibri"/>
              </a:rPr>
              <a:t>f</a:t>
            </a:r>
            <a:r>
              <a:rPr dirty="0" sz="1100" spc="240">
                <a:solidFill>
                  <a:srgbClr val="FF7F00"/>
                </a:solidFill>
                <a:latin typeface="Calibri"/>
                <a:cs typeface="Calibri"/>
              </a:rPr>
              <a:t>  </a:t>
            </a:r>
            <a:r>
              <a:rPr dirty="0" sz="1100" spc="80">
                <a:solidFill>
                  <a:srgbClr val="FF7F00"/>
                </a:solidFill>
                <a:latin typeface="Calibri"/>
                <a:cs typeface="Calibri"/>
              </a:rPr>
              <a:t>the</a:t>
            </a:r>
            <a:r>
              <a:rPr dirty="0" sz="1100" spc="145">
                <a:solidFill>
                  <a:srgbClr val="FF7F00"/>
                </a:solidFill>
                <a:latin typeface="Calibri"/>
                <a:cs typeface="Calibri"/>
              </a:rPr>
              <a:t>  </a:t>
            </a:r>
            <a:r>
              <a:rPr dirty="0" sz="1100">
                <a:solidFill>
                  <a:srgbClr val="FF7F00"/>
                </a:solidFill>
                <a:latin typeface="Calibri"/>
                <a:cs typeface="Calibri"/>
              </a:rPr>
              <a:t>name</a:t>
            </a:r>
            <a:r>
              <a:rPr dirty="0" sz="1100" spc="190">
                <a:solidFill>
                  <a:srgbClr val="FF7F00"/>
                </a:solidFill>
                <a:latin typeface="Calibri"/>
                <a:cs typeface="Calibri"/>
              </a:rPr>
              <a:t>  </a:t>
            </a:r>
            <a:r>
              <a:rPr dirty="0" sz="1100" spc="50">
                <a:solidFill>
                  <a:srgbClr val="FF7F00"/>
                </a:solidFill>
                <a:latin typeface="Calibri"/>
                <a:cs typeface="Calibri"/>
              </a:rPr>
              <a:t>i</a:t>
            </a:r>
            <a:r>
              <a:rPr dirty="0" sz="1100" spc="-55">
                <a:solidFill>
                  <a:srgbClr val="FF7F00"/>
                </a:solidFill>
                <a:latin typeface="Calibri"/>
                <a:cs typeface="Calibri"/>
              </a:rPr>
              <a:t> </a:t>
            </a:r>
            <a:r>
              <a:rPr dirty="0" sz="1100">
                <a:solidFill>
                  <a:srgbClr val="FF7F00"/>
                </a:solidFill>
                <a:latin typeface="Calibri"/>
                <a:cs typeface="Calibri"/>
              </a:rPr>
              <a:t>s</a:t>
            </a:r>
            <a:r>
              <a:rPr dirty="0" sz="1100" spc="254">
                <a:solidFill>
                  <a:srgbClr val="FF7F00"/>
                </a:solidFill>
                <a:latin typeface="Calibri"/>
                <a:cs typeface="Calibri"/>
              </a:rPr>
              <a:t>  </a:t>
            </a:r>
            <a:r>
              <a:rPr dirty="0" sz="1100" spc="110">
                <a:solidFill>
                  <a:srgbClr val="FF7F00"/>
                </a:solidFill>
                <a:latin typeface="Calibri"/>
                <a:cs typeface="Calibri"/>
              </a:rPr>
              <a:t>in</a:t>
            </a:r>
            <a:r>
              <a:rPr dirty="0" sz="1100" spc="-95">
                <a:solidFill>
                  <a:srgbClr val="FF7F00"/>
                </a:solidFill>
                <a:latin typeface="Calibri"/>
                <a:cs typeface="Calibri"/>
              </a:rPr>
              <a:t> </a:t>
            </a:r>
            <a:r>
              <a:rPr dirty="0" sz="1100" spc="114">
                <a:solidFill>
                  <a:srgbClr val="FF7F00"/>
                </a:solidFill>
                <a:latin typeface="Calibri"/>
                <a:cs typeface="Calibri"/>
              </a:rPr>
              <a:t>va</a:t>
            </a:r>
            <a:r>
              <a:rPr dirty="0" sz="1100" spc="-105">
                <a:solidFill>
                  <a:srgbClr val="FF7F00"/>
                </a:solidFill>
                <a:latin typeface="Calibri"/>
                <a:cs typeface="Calibri"/>
              </a:rPr>
              <a:t> </a:t>
            </a:r>
            <a:r>
              <a:rPr dirty="0" sz="1100" spc="50">
                <a:solidFill>
                  <a:srgbClr val="FF7F00"/>
                </a:solidFill>
                <a:latin typeface="Calibri"/>
                <a:cs typeface="Calibri"/>
              </a:rPr>
              <a:t>l</a:t>
            </a:r>
            <a:r>
              <a:rPr dirty="0" sz="1100" spc="-95">
                <a:solidFill>
                  <a:srgbClr val="FF7F00"/>
                </a:solidFill>
                <a:latin typeface="Calibri"/>
                <a:cs typeface="Calibri"/>
              </a:rPr>
              <a:t> </a:t>
            </a:r>
            <a:r>
              <a:rPr dirty="0" sz="1100" spc="110">
                <a:solidFill>
                  <a:srgbClr val="FF7F00"/>
                </a:solidFill>
                <a:latin typeface="Calibri"/>
                <a:cs typeface="Calibri"/>
              </a:rPr>
              <a:t>id</a:t>
            </a:r>
            <a:r>
              <a:rPr dirty="0" sz="1100" spc="229">
                <a:solidFill>
                  <a:srgbClr val="FF7F00"/>
                </a:solidFill>
                <a:latin typeface="Calibri"/>
                <a:cs typeface="Calibri"/>
              </a:rPr>
              <a:t> </a:t>
            </a:r>
            <a:r>
              <a:rPr dirty="0" sz="1100">
                <a:solidFill>
                  <a:srgbClr val="FF7F00"/>
                </a:solidFill>
                <a:latin typeface="Calibri"/>
                <a:cs typeface="Calibri"/>
              </a:rPr>
              <a:t>,</a:t>
            </a:r>
            <a:r>
              <a:rPr dirty="0" sz="1100" spc="229">
                <a:solidFill>
                  <a:srgbClr val="FF7F00"/>
                </a:solidFill>
                <a:latin typeface="Calibri"/>
                <a:cs typeface="Calibri"/>
              </a:rPr>
              <a:t>  </a:t>
            </a:r>
            <a:r>
              <a:rPr dirty="0" sz="1100" spc="80">
                <a:solidFill>
                  <a:srgbClr val="FF7F00"/>
                </a:solidFill>
                <a:latin typeface="Calibri"/>
                <a:cs typeface="Calibri"/>
              </a:rPr>
              <a:t>the</a:t>
            </a:r>
            <a:r>
              <a:rPr dirty="0" sz="1100" spc="175">
                <a:solidFill>
                  <a:srgbClr val="FF7F00"/>
                </a:solidFill>
                <a:latin typeface="Calibri"/>
                <a:cs typeface="Calibri"/>
              </a:rPr>
              <a:t>  </a:t>
            </a:r>
            <a:r>
              <a:rPr dirty="0" sz="1100" spc="80">
                <a:solidFill>
                  <a:srgbClr val="FF7F00"/>
                </a:solidFill>
                <a:latin typeface="Calibri"/>
                <a:cs typeface="Calibri"/>
              </a:rPr>
              <a:t>program</a:t>
            </a:r>
            <a:r>
              <a:rPr dirty="0" sz="1100" spc="215">
                <a:solidFill>
                  <a:srgbClr val="FF7F00"/>
                </a:solidFill>
                <a:latin typeface="Calibri"/>
                <a:cs typeface="Calibri"/>
              </a:rPr>
              <a:t>  </a:t>
            </a:r>
            <a:r>
              <a:rPr dirty="0" sz="1100">
                <a:solidFill>
                  <a:srgbClr val="FF7F00"/>
                </a:solidFill>
                <a:latin typeface="Calibri"/>
                <a:cs typeface="Calibri"/>
              </a:rPr>
              <a:t>w</a:t>
            </a:r>
            <a:r>
              <a:rPr dirty="0" sz="1100" spc="-65">
                <a:solidFill>
                  <a:srgbClr val="FF7F00"/>
                </a:solidFill>
                <a:latin typeface="Calibri"/>
                <a:cs typeface="Calibri"/>
              </a:rPr>
              <a:t> </a:t>
            </a:r>
            <a:r>
              <a:rPr dirty="0" sz="1100" spc="50">
                <a:solidFill>
                  <a:srgbClr val="FF7F00"/>
                </a:solidFill>
                <a:latin typeface="Calibri"/>
                <a:cs typeface="Calibri"/>
              </a:rPr>
              <a:t>i</a:t>
            </a:r>
            <a:r>
              <a:rPr dirty="0" sz="1100" spc="-60">
                <a:solidFill>
                  <a:srgbClr val="FF7F00"/>
                </a:solidFill>
                <a:latin typeface="Calibri"/>
                <a:cs typeface="Calibri"/>
              </a:rPr>
              <a:t> </a:t>
            </a:r>
            <a:r>
              <a:rPr dirty="0" sz="1100" spc="50">
                <a:solidFill>
                  <a:srgbClr val="FF7F00"/>
                </a:solidFill>
                <a:latin typeface="Calibri"/>
                <a:cs typeface="Calibri"/>
              </a:rPr>
              <a:t>l</a:t>
            </a:r>
            <a:r>
              <a:rPr dirty="0" sz="1100" spc="-60">
                <a:solidFill>
                  <a:srgbClr val="FF7F00"/>
                </a:solidFill>
                <a:latin typeface="Calibri"/>
                <a:cs typeface="Calibri"/>
              </a:rPr>
              <a:t> </a:t>
            </a:r>
            <a:r>
              <a:rPr dirty="0" sz="1100" spc="50">
                <a:solidFill>
                  <a:srgbClr val="FF7F00"/>
                </a:solidFill>
                <a:latin typeface="Calibri"/>
                <a:cs typeface="Calibri"/>
              </a:rPr>
              <a:t>l</a:t>
            </a:r>
            <a:r>
              <a:rPr dirty="0" sz="1100" spc="210">
                <a:solidFill>
                  <a:srgbClr val="FF7F00"/>
                </a:solidFill>
                <a:latin typeface="Calibri"/>
                <a:cs typeface="Calibri"/>
              </a:rPr>
              <a:t>  </a:t>
            </a:r>
            <a:r>
              <a:rPr dirty="0" sz="1100">
                <a:solidFill>
                  <a:srgbClr val="FF7F00"/>
                </a:solidFill>
                <a:latin typeface="Calibri"/>
                <a:cs typeface="Calibri"/>
              </a:rPr>
              <a:t>be</a:t>
            </a:r>
            <a:r>
              <a:rPr dirty="0" sz="1100" spc="185">
                <a:solidFill>
                  <a:srgbClr val="FF7F00"/>
                </a:solidFill>
                <a:latin typeface="Calibri"/>
                <a:cs typeface="Calibri"/>
              </a:rPr>
              <a:t>  </a:t>
            </a:r>
            <a:r>
              <a:rPr dirty="0" sz="1100" spc="125">
                <a:solidFill>
                  <a:srgbClr val="FF7F00"/>
                </a:solidFill>
                <a:latin typeface="Calibri"/>
                <a:cs typeface="Calibri"/>
              </a:rPr>
              <a:t>terminated</a:t>
            </a:r>
            <a:r>
              <a:rPr dirty="0" sz="1100" spc="210">
                <a:solidFill>
                  <a:srgbClr val="FF7F00"/>
                </a:solidFill>
                <a:latin typeface="Calibri"/>
                <a:cs typeface="Calibri"/>
              </a:rPr>
              <a:t>  </a:t>
            </a:r>
            <a:r>
              <a:rPr dirty="0" sz="1100" spc="125">
                <a:solidFill>
                  <a:srgbClr val="FF7F00"/>
                </a:solidFill>
                <a:latin typeface="Calibri"/>
                <a:cs typeface="Calibri"/>
              </a:rPr>
              <a:t>completely</a:t>
            </a:r>
            <a:r>
              <a:rPr dirty="0" sz="1100" spc="60">
                <a:solidFill>
                  <a:srgbClr val="FF7F00"/>
                </a:solidFill>
                <a:latin typeface="Calibri"/>
                <a:cs typeface="Calibri"/>
              </a:rPr>
              <a:t> </a:t>
            </a:r>
            <a:r>
              <a:rPr dirty="0" sz="1100" spc="-50">
                <a:solidFill>
                  <a:srgbClr val="FF7F00"/>
                </a:solidFill>
                <a:latin typeface="Calibri"/>
                <a:cs typeface="Calibri"/>
              </a:rPr>
              <a:t>.</a:t>
            </a:r>
            <a:endParaRPr sz="1100">
              <a:latin typeface="Calibri"/>
              <a:cs typeface="Calibri"/>
            </a:endParaRPr>
          </a:p>
        </p:txBody>
      </p:sp>
      <p:grpSp>
        <p:nvGrpSpPr>
          <p:cNvPr id="86" name="object 86" descr=""/>
          <p:cNvGrpSpPr/>
          <p:nvPr/>
        </p:nvGrpSpPr>
        <p:grpSpPr>
          <a:xfrm>
            <a:off x="903605" y="3453396"/>
            <a:ext cx="5846445" cy="865505"/>
            <a:chOff x="903605" y="3453396"/>
            <a:chExt cx="5846445" cy="865505"/>
          </a:xfrm>
        </p:grpSpPr>
        <p:sp>
          <p:nvSpPr>
            <p:cNvPr id="87" name="object 87" descr=""/>
            <p:cNvSpPr/>
            <p:nvPr/>
          </p:nvSpPr>
          <p:spPr>
            <a:xfrm>
              <a:off x="908672" y="3455936"/>
              <a:ext cx="38100" cy="172085"/>
            </a:xfrm>
            <a:custGeom>
              <a:avLst/>
              <a:gdLst/>
              <a:ahLst/>
              <a:cxnLst/>
              <a:rect l="l" t="t" r="r" b="b"/>
              <a:pathLst>
                <a:path w="38100" h="172085">
                  <a:moveTo>
                    <a:pt x="37960" y="0"/>
                  </a:moveTo>
                  <a:lnTo>
                    <a:pt x="0" y="0"/>
                  </a:lnTo>
                  <a:lnTo>
                    <a:pt x="0" y="172072"/>
                  </a:lnTo>
                  <a:lnTo>
                    <a:pt x="37960" y="172072"/>
                  </a:lnTo>
                  <a:lnTo>
                    <a:pt x="37960" y="0"/>
                  </a:lnTo>
                  <a:close/>
                </a:path>
              </a:pathLst>
            </a:custGeom>
            <a:solidFill>
              <a:srgbClr val="F2F2F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88" name="object 88" descr=""/>
            <p:cNvSpPr/>
            <p:nvPr/>
          </p:nvSpPr>
          <p:spPr>
            <a:xfrm>
              <a:off x="906145" y="3455936"/>
              <a:ext cx="0" cy="172085"/>
            </a:xfrm>
            <a:custGeom>
              <a:avLst/>
              <a:gdLst/>
              <a:ahLst/>
              <a:cxnLst/>
              <a:rect l="l" t="t" r="r" b="b"/>
              <a:pathLst>
                <a:path w="0" h="172085">
                  <a:moveTo>
                    <a:pt x="0" y="172072"/>
                  </a:moveTo>
                  <a:lnTo>
                    <a:pt x="0" y="0"/>
                  </a:lnTo>
                </a:path>
              </a:pathLst>
            </a:custGeom>
            <a:ln w="5054">
              <a:solidFill>
                <a:srgbClr val="F2F2F2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89" name="object 89" descr=""/>
            <p:cNvSpPr/>
            <p:nvPr/>
          </p:nvSpPr>
          <p:spPr>
            <a:xfrm>
              <a:off x="906145" y="3455936"/>
              <a:ext cx="0" cy="172085"/>
            </a:xfrm>
            <a:custGeom>
              <a:avLst/>
              <a:gdLst/>
              <a:ahLst/>
              <a:cxnLst/>
              <a:rect l="l" t="t" r="r" b="b"/>
              <a:pathLst>
                <a:path w="0" h="172085">
                  <a:moveTo>
                    <a:pt x="0" y="172072"/>
                  </a:moveTo>
                  <a:lnTo>
                    <a:pt x="0" y="0"/>
                  </a:lnTo>
                </a:path>
              </a:pathLst>
            </a:custGeom>
            <a:ln w="505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90" name="object 90" descr=""/>
            <p:cNvSpPr/>
            <p:nvPr/>
          </p:nvSpPr>
          <p:spPr>
            <a:xfrm>
              <a:off x="946632" y="3455936"/>
              <a:ext cx="5798185" cy="172085"/>
            </a:xfrm>
            <a:custGeom>
              <a:avLst/>
              <a:gdLst/>
              <a:ahLst/>
              <a:cxnLst/>
              <a:rect l="l" t="t" r="r" b="b"/>
              <a:pathLst>
                <a:path w="5798184" h="172085">
                  <a:moveTo>
                    <a:pt x="5797956" y="0"/>
                  </a:moveTo>
                  <a:lnTo>
                    <a:pt x="5759996" y="0"/>
                  </a:lnTo>
                  <a:lnTo>
                    <a:pt x="0" y="0"/>
                  </a:lnTo>
                  <a:lnTo>
                    <a:pt x="0" y="172072"/>
                  </a:lnTo>
                  <a:lnTo>
                    <a:pt x="5759996" y="172072"/>
                  </a:lnTo>
                  <a:lnTo>
                    <a:pt x="5797956" y="172072"/>
                  </a:lnTo>
                  <a:lnTo>
                    <a:pt x="5797956" y="0"/>
                  </a:lnTo>
                  <a:close/>
                </a:path>
              </a:pathLst>
            </a:custGeom>
            <a:solidFill>
              <a:srgbClr val="F2F2F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91" name="object 91" descr=""/>
            <p:cNvSpPr/>
            <p:nvPr/>
          </p:nvSpPr>
          <p:spPr>
            <a:xfrm>
              <a:off x="6747116" y="3455936"/>
              <a:ext cx="0" cy="172085"/>
            </a:xfrm>
            <a:custGeom>
              <a:avLst/>
              <a:gdLst/>
              <a:ahLst/>
              <a:cxnLst/>
              <a:rect l="l" t="t" r="r" b="b"/>
              <a:pathLst>
                <a:path w="0" h="172085">
                  <a:moveTo>
                    <a:pt x="0" y="172072"/>
                  </a:moveTo>
                  <a:lnTo>
                    <a:pt x="0" y="0"/>
                  </a:lnTo>
                </a:path>
              </a:pathLst>
            </a:custGeom>
            <a:ln w="5054">
              <a:solidFill>
                <a:srgbClr val="F2F2F2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92" name="object 92" descr=""/>
            <p:cNvSpPr/>
            <p:nvPr/>
          </p:nvSpPr>
          <p:spPr>
            <a:xfrm>
              <a:off x="6747116" y="3455936"/>
              <a:ext cx="0" cy="172085"/>
            </a:xfrm>
            <a:custGeom>
              <a:avLst/>
              <a:gdLst/>
              <a:ahLst/>
              <a:cxnLst/>
              <a:rect l="l" t="t" r="r" b="b"/>
              <a:pathLst>
                <a:path w="0" h="172085">
                  <a:moveTo>
                    <a:pt x="0" y="172072"/>
                  </a:moveTo>
                  <a:lnTo>
                    <a:pt x="0" y="0"/>
                  </a:lnTo>
                </a:path>
              </a:pathLst>
            </a:custGeom>
            <a:ln w="505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93" name="object 93" descr=""/>
            <p:cNvSpPr/>
            <p:nvPr/>
          </p:nvSpPr>
          <p:spPr>
            <a:xfrm>
              <a:off x="908672" y="3628009"/>
              <a:ext cx="38100" cy="172085"/>
            </a:xfrm>
            <a:custGeom>
              <a:avLst/>
              <a:gdLst/>
              <a:ahLst/>
              <a:cxnLst/>
              <a:rect l="l" t="t" r="r" b="b"/>
              <a:pathLst>
                <a:path w="38100" h="172085">
                  <a:moveTo>
                    <a:pt x="37960" y="0"/>
                  </a:moveTo>
                  <a:lnTo>
                    <a:pt x="0" y="0"/>
                  </a:lnTo>
                  <a:lnTo>
                    <a:pt x="0" y="172072"/>
                  </a:lnTo>
                  <a:lnTo>
                    <a:pt x="37960" y="172072"/>
                  </a:lnTo>
                  <a:lnTo>
                    <a:pt x="37960" y="0"/>
                  </a:lnTo>
                  <a:close/>
                </a:path>
              </a:pathLst>
            </a:custGeom>
            <a:solidFill>
              <a:srgbClr val="F2F2F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94" name="object 94" descr=""/>
            <p:cNvSpPr/>
            <p:nvPr/>
          </p:nvSpPr>
          <p:spPr>
            <a:xfrm>
              <a:off x="906145" y="3628009"/>
              <a:ext cx="0" cy="172085"/>
            </a:xfrm>
            <a:custGeom>
              <a:avLst/>
              <a:gdLst/>
              <a:ahLst/>
              <a:cxnLst/>
              <a:rect l="l" t="t" r="r" b="b"/>
              <a:pathLst>
                <a:path w="0" h="172085">
                  <a:moveTo>
                    <a:pt x="0" y="172072"/>
                  </a:moveTo>
                  <a:lnTo>
                    <a:pt x="0" y="0"/>
                  </a:lnTo>
                </a:path>
              </a:pathLst>
            </a:custGeom>
            <a:ln w="5054">
              <a:solidFill>
                <a:srgbClr val="F2F2F2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95" name="object 95" descr=""/>
            <p:cNvSpPr/>
            <p:nvPr/>
          </p:nvSpPr>
          <p:spPr>
            <a:xfrm>
              <a:off x="906145" y="3628009"/>
              <a:ext cx="0" cy="172085"/>
            </a:xfrm>
            <a:custGeom>
              <a:avLst/>
              <a:gdLst/>
              <a:ahLst/>
              <a:cxnLst/>
              <a:rect l="l" t="t" r="r" b="b"/>
              <a:pathLst>
                <a:path w="0" h="172085">
                  <a:moveTo>
                    <a:pt x="0" y="172072"/>
                  </a:moveTo>
                  <a:lnTo>
                    <a:pt x="0" y="0"/>
                  </a:lnTo>
                </a:path>
              </a:pathLst>
            </a:custGeom>
            <a:ln w="505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96" name="object 96" descr=""/>
            <p:cNvSpPr/>
            <p:nvPr/>
          </p:nvSpPr>
          <p:spPr>
            <a:xfrm>
              <a:off x="946632" y="3628008"/>
              <a:ext cx="5798185" cy="172085"/>
            </a:xfrm>
            <a:custGeom>
              <a:avLst/>
              <a:gdLst/>
              <a:ahLst/>
              <a:cxnLst/>
              <a:rect l="l" t="t" r="r" b="b"/>
              <a:pathLst>
                <a:path w="5798184" h="172085">
                  <a:moveTo>
                    <a:pt x="5797956" y="0"/>
                  </a:moveTo>
                  <a:lnTo>
                    <a:pt x="5759996" y="0"/>
                  </a:lnTo>
                  <a:lnTo>
                    <a:pt x="0" y="0"/>
                  </a:lnTo>
                  <a:lnTo>
                    <a:pt x="0" y="172072"/>
                  </a:lnTo>
                  <a:lnTo>
                    <a:pt x="5759996" y="172072"/>
                  </a:lnTo>
                  <a:lnTo>
                    <a:pt x="5797956" y="172072"/>
                  </a:lnTo>
                  <a:lnTo>
                    <a:pt x="5797956" y="0"/>
                  </a:lnTo>
                  <a:close/>
                </a:path>
              </a:pathLst>
            </a:custGeom>
            <a:solidFill>
              <a:srgbClr val="F2F2F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97" name="object 97" descr=""/>
            <p:cNvSpPr/>
            <p:nvPr/>
          </p:nvSpPr>
          <p:spPr>
            <a:xfrm>
              <a:off x="6747116" y="3628009"/>
              <a:ext cx="0" cy="172085"/>
            </a:xfrm>
            <a:custGeom>
              <a:avLst/>
              <a:gdLst/>
              <a:ahLst/>
              <a:cxnLst/>
              <a:rect l="l" t="t" r="r" b="b"/>
              <a:pathLst>
                <a:path w="0" h="172085">
                  <a:moveTo>
                    <a:pt x="0" y="172072"/>
                  </a:moveTo>
                  <a:lnTo>
                    <a:pt x="0" y="0"/>
                  </a:lnTo>
                </a:path>
              </a:pathLst>
            </a:custGeom>
            <a:ln w="5054">
              <a:solidFill>
                <a:srgbClr val="F2F2F2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98" name="object 98" descr=""/>
            <p:cNvSpPr/>
            <p:nvPr/>
          </p:nvSpPr>
          <p:spPr>
            <a:xfrm>
              <a:off x="6747116" y="3628009"/>
              <a:ext cx="0" cy="172085"/>
            </a:xfrm>
            <a:custGeom>
              <a:avLst/>
              <a:gdLst/>
              <a:ahLst/>
              <a:cxnLst/>
              <a:rect l="l" t="t" r="r" b="b"/>
              <a:pathLst>
                <a:path w="0" h="172085">
                  <a:moveTo>
                    <a:pt x="0" y="172072"/>
                  </a:moveTo>
                  <a:lnTo>
                    <a:pt x="0" y="0"/>
                  </a:lnTo>
                </a:path>
              </a:pathLst>
            </a:custGeom>
            <a:ln w="505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99" name="object 99" descr=""/>
            <p:cNvSpPr/>
            <p:nvPr/>
          </p:nvSpPr>
          <p:spPr>
            <a:xfrm>
              <a:off x="908672" y="3800081"/>
              <a:ext cx="38100" cy="172085"/>
            </a:xfrm>
            <a:custGeom>
              <a:avLst/>
              <a:gdLst/>
              <a:ahLst/>
              <a:cxnLst/>
              <a:rect l="l" t="t" r="r" b="b"/>
              <a:pathLst>
                <a:path w="38100" h="172085">
                  <a:moveTo>
                    <a:pt x="37960" y="0"/>
                  </a:moveTo>
                  <a:lnTo>
                    <a:pt x="0" y="0"/>
                  </a:lnTo>
                  <a:lnTo>
                    <a:pt x="0" y="172072"/>
                  </a:lnTo>
                  <a:lnTo>
                    <a:pt x="37960" y="172072"/>
                  </a:lnTo>
                  <a:lnTo>
                    <a:pt x="37960" y="0"/>
                  </a:lnTo>
                  <a:close/>
                </a:path>
              </a:pathLst>
            </a:custGeom>
            <a:solidFill>
              <a:srgbClr val="F2F2F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00" name="object 100" descr=""/>
            <p:cNvSpPr/>
            <p:nvPr/>
          </p:nvSpPr>
          <p:spPr>
            <a:xfrm>
              <a:off x="906145" y="3800081"/>
              <a:ext cx="0" cy="172085"/>
            </a:xfrm>
            <a:custGeom>
              <a:avLst/>
              <a:gdLst/>
              <a:ahLst/>
              <a:cxnLst/>
              <a:rect l="l" t="t" r="r" b="b"/>
              <a:pathLst>
                <a:path w="0" h="172085">
                  <a:moveTo>
                    <a:pt x="0" y="172072"/>
                  </a:moveTo>
                  <a:lnTo>
                    <a:pt x="0" y="0"/>
                  </a:lnTo>
                </a:path>
              </a:pathLst>
            </a:custGeom>
            <a:ln w="5054">
              <a:solidFill>
                <a:srgbClr val="F2F2F2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01" name="object 101" descr=""/>
            <p:cNvSpPr/>
            <p:nvPr/>
          </p:nvSpPr>
          <p:spPr>
            <a:xfrm>
              <a:off x="906145" y="3800081"/>
              <a:ext cx="0" cy="172085"/>
            </a:xfrm>
            <a:custGeom>
              <a:avLst/>
              <a:gdLst/>
              <a:ahLst/>
              <a:cxnLst/>
              <a:rect l="l" t="t" r="r" b="b"/>
              <a:pathLst>
                <a:path w="0" h="172085">
                  <a:moveTo>
                    <a:pt x="0" y="172072"/>
                  </a:moveTo>
                  <a:lnTo>
                    <a:pt x="0" y="0"/>
                  </a:lnTo>
                </a:path>
              </a:pathLst>
            </a:custGeom>
            <a:ln w="505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02" name="object 102" descr=""/>
            <p:cNvSpPr/>
            <p:nvPr/>
          </p:nvSpPr>
          <p:spPr>
            <a:xfrm>
              <a:off x="946632" y="3800081"/>
              <a:ext cx="5798185" cy="172085"/>
            </a:xfrm>
            <a:custGeom>
              <a:avLst/>
              <a:gdLst/>
              <a:ahLst/>
              <a:cxnLst/>
              <a:rect l="l" t="t" r="r" b="b"/>
              <a:pathLst>
                <a:path w="5798184" h="172085">
                  <a:moveTo>
                    <a:pt x="5797956" y="0"/>
                  </a:moveTo>
                  <a:lnTo>
                    <a:pt x="5759996" y="0"/>
                  </a:lnTo>
                  <a:lnTo>
                    <a:pt x="0" y="0"/>
                  </a:lnTo>
                  <a:lnTo>
                    <a:pt x="0" y="172072"/>
                  </a:lnTo>
                  <a:lnTo>
                    <a:pt x="5759996" y="172072"/>
                  </a:lnTo>
                  <a:lnTo>
                    <a:pt x="5797956" y="172072"/>
                  </a:lnTo>
                  <a:lnTo>
                    <a:pt x="5797956" y="0"/>
                  </a:lnTo>
                  <a:close/>
                </a:path>
              </a:pathLst>
            </a:custGeom>
            <a:solidFill>
              <a:srgbClr val="F2F2F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03" name="object 103" descr=""/>
            <p:cNvSpPr/>
            <p:nvPr/>
          </p:nvSpPr>
          <p:spPr>
            <a:xfrm>
              <a:off x="6747116" y="3800081"/>
              <a:ext cx="0" cy="172085"/>
            </a:xfrm>
            <a:custGeom>
              <a:avLst/>
              <a:gdLst/>
              <a:ahLst/>
              <a:cxnLst/>
              <a:rect l="l" t="t" r="r" b="b"/>
              <a:pathLst>
                <a:path w="0" h="172085">
                  <a:moveTo>
                    <a:pt x="0" y="172072"/>
                  </a:moveTo>
                  <a:lnTo>
                    <a:pt x="0" y="0"/>
                  </a:lnTo>
                </a:path>
              </a:pathLst>
            </a:custGeom>
            <a:ln w="5054">
              <a:solidFill>
                <a:srgbClr val="F2F2F2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04" name="object 104" descr=""/>
            <p:cNvSpPr/>
            <p:nvPr/>
          </p:nvSpPr>
          <p:spPr>
            <a:xfrm>
              <a:off x="6747116" y="3800081"/>
              <a:ext cx="0" cy="172085"/>
            </a:xfrm>
            <a:custGeom>
              <a:avLst/>
              <a:gdLst/>
              <a:ahLst/>
              <a:cxnLst/>
              <a:rect l="l" t="t" r="r" b="b"/>
              <a:pathLst>
                <a:path w="0" h="172085">
                  <a:moveTo>
                    <a:pt x="0" y="172072"/>
                  </a:moveTo>
                  <a:lnTo>
                    <a:pt x="0" y="0"/>
                  </a:lnTo>
                </a:path>
              </a:pathLst>
            </a:custGeom>
            <a:ln w="505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05" name="object 105" descr=""/>
            <p:cNvSpPr/>
            <p:nvPr/>
          </p:nvSpPr>
          <p:spPr>
            <a:xfrm>
              <a:off x="908672" y="3972153"/>
              <a:ext cx="38100" cy="172085"/>
            </a:xfrm>
            <a:custGeom>
              <a:avLst/>
              <a:gdLst/>
              <a:ahLst/>
              <a:cxnLst/>
              <a:rect l="l" t="t" r="r" b="b"/>
              <a:pathLst>
                <a:path w="38100" h="172085">
                  <a:moveTo>
                    <a:pt x="37960" y="0"/>
                  </a:moveTo>
                  <a:lnTo>
                    <a:pt x="0" y="0"/>
                  </a:lnTo>
                  <a:lnTo>
                    <a:pt x="0" y="172072"/>
                  </a:lnTo>
                  <a:lnTo>
                    <a:pt x="37960" y="172072"/>
                  </a:lnTo>
                  <a:lnTo>
                    <a:pt x="37960" y="0"/>
                  </a:lnTo>
                  <a:close/>
                </a:path>
              </a:pathLst>
            </a:custGeom>
            <a:solidFill>
              <a:srgbClr val="F2F2F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06" name="object 106" descr=""/>
            <p:cNvSpPr/>
            <p:nvPr/>
          </p:nvSpPr>
          <p:spPr>
            <a:xfrm>
              <a:off x="906145" y="3972153"/>
              <a:ext cx="0" cy="172085"/>
            </a:xfrm>
            <a:custGeom>
              <a:avLst/>
              <a:gdLst/>
              <a:ahLst/>
              <a:cxnLst/>
              <a:rect l="l" t="t" r="r" b="b"/>
              <a:pathLst>
                <a:path w="0" h="172085">
                  <a:moveTo>
                    <a:pt x="0" y="172072"/>
                  </a:moveTo>
                  <a:lnTo>
                    <a:pt x="0" y="0"/>
                  </a:lnTo>
                </a:path>
              </a:pathLst>
            </a:custGeom>
            <a:ln w="5054">
              <a:solidFill>
                <a:srgbClr val="F2F2F2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07" name="object 107" descr=""/>
            <p:cNvSpPr/>
            <p:nvPr/>
          </p:nvSpPr>
          <p:spPr>
            <a:xfrm>
              <a:off x="906145" y="3972153"/>
              <a:ext cx="0" cy="172085"/>
            </a:xfrm>
            <a:custGeom>
              <a:avLst/>
              <a:gdLst/>
              <a:ahLst/>
              <a:cxnLst/>
              <a:rect l="l" t="t" r="r" b="b"/>
              <a:pathLst>
                <a:path w="0" h="172085">
                  <a:moveTo>
                    <a:pt x="0" y="172072"/>
                  </a:moveTo>
                  <a:lnTo>
                    <a:pt x="0" y="0"/>
                  </a:lnTo>
                </a:path>
              </a:pathLst>
            </a:custGeom>
            <a:ln w="505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08" name="object 108" descr=""/>
            <p:cNvSpPr/>
            <p:nvPr/>
          </p:nvSpPr>
          <p:spPr>
            <a:xfrm>
              <a:off x="946632" y="3972153"/>
              <a:ext cx="5798185" cy="172085"/>
            </a:xfrm>
            <a:custGeom>
              <a:avLst/>
              <a:gdLst/>
              <a:ahLst/>
              <a:cxnLst/>
              <a:rect l="l" t="t" r="r" b="b"/>
              <a:pathLst>
                <a:path w="5798184" h="172085">
                  <a:moveTo>
                    <a:pt x="5797956" y="0"/>
                  </a:moveTo>
                  <a:lnTo>
                    <a:pt x="5759996" y="0"/>
                  </a:lnTo>
                  <a:lnTo>
                    <a:pt x="0" y="0"/>
                  </a:lnTo>
                  <a:lnTo>
                    <a:pt x="0" y="172072"/>
                  </a:lnTo>
                  <a:lnTo>
                    <a:pt x="5759996" y="172072"/>
                  </a:lnTo>
                  <a:lnTo>
                    <a:pt x="5797956" y="172072"/>
                  </a:lnTo>
                  <a:lnTo>
                    <a:pt x="5797956" y="0"/>
                  </a:lnTo>
                  <a:close/>
                </a:path>
              </a:pathLst>
            </a:custGeom>
            <a:solidFill>
              <a:srgbClr val="F2F2F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09" name="object 109" descr=""/>
            <p:cNvSpPr/>
            <p:nvPr/>
          </p:nvSpPr>
          <p:spPr>
            <a:xfrm>
              <a:off x="6747116" y="3972153"/>
              <a:ext cx="0" cy="172085"/>
            </a:xfrm>
            <a:custGeom>
              <a:avLst/>
              <a:gdLst/>
              <a:ahLst/>
              <a:cxnLst/>
              <a:rect l="l" t="t" r="r" b="b"/>
              <a:pathLst>
                <a:path w="0" h="172085">
                  <a:moveTo>
                    <a:pt x="0" y="172072"/>
                  </a:moveTo>
                  <a:lnTo>
                    <a:pt x="0" y="0"/>
                  </a:lnTo>
                </a:path>
              </a:pathLst>
            </a:custGeom>
            <a:ln w="5054">
              <a:solidFill>
                <a:srgbClr val="F2F2F2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10" name="object 110" descr=""/>
            <p:cNvSpPr/>
            <p:nvPr/>
          </p:nvSpPr>
          <p:spPr>
            <a:xfrm>
              <a:off x="6747116" y="3972153"/>
              <a:ext cx="0" cy="172085"/>
            </a:xfrm>
            <a:custGeom>
              <a:avLst/>
              <a:gdLst/>
              <a:ahLst/>
              <a:cxnLst/>
              <a:rect l="l" t="t" r="r" b="b"/>
              <a:pathLst>
                <a:path w="0" h="172085">
                  <a:moveTo>
                    <a:pt x="0" y="172072"/>
                  </a:moveTo>
                  <a:lnTo>
                    <a:pt x="0" y="0"/>
                  </a:lnTo>
                </a:path>
              </a:pathLst>
            </a:custGeom>
            <a:ln w="505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11" name="object 111" descr=""/>
            <p:cNvSpPr/>
            <p:nvPr/>
          </p:nvSpPr>
          <p:spPr>
            <a:xfrm>
              <a:off x="908672" y="4144226"/>
              <a:ext cx="38100" cy="172085"/>
            </a:xfrm>
            <a:custGeom>
              <a:avLst/>
              <a:gdLst/>
              <a:ahLst/>
              <a:cxnLst/>
              <a:rect l="l" t="t" r="r" b="b"/>
              <a:pathLst>
                <a:path w="38100" h="172085">
                  <a:moveTo>
                    <a:pt x="37960" y="0"/>
                  </a:moveTo>
                  <a:lnTo>
                    <a:pt x="0" y="0"/>
                  </a:lnTo>
                  <a:lnTo>
                    <a:pt x="0" y="172072"/>
                  </a:lnTo>
                  <a:lnTo>
                    <a:pt x="37960" y="172072"/>
                  </a:lnTo>
                  <a:lnTo>
                    <a:pt x="37960" y="0"/>
                  </a:lnTo>
                  <a:close/>
                </a:path>
              </a:pathLst>
            </a:custGeom>
            <a:solidFill>
              <a:srgbClr val="F2F2F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12" name="object 112" descr=""/>
            <p:cNvSpPr/>
            <p:nvPr/>
          </p:nvSpPr>
          <p:spPr>
            <a:xfrm>
              <a:off x="906145" y="4144226"/>
              <a:ext cx="0" cy="172085"/>
            </a:xfrm>
            <a:custGeom>
              <a:avLst/>
              <a:gdLst/>
              <a:ahLst/>
              <a:cxnLst/>
              <a:rect l="l" t="t" r="r" b="b"/>
              <a:pathLst>
                <a:path w="0" h="172085">
                  <a:moveTo>
                    <a:pt x="0" y="172072"/>
                  </a:moveTo>
                  <a:lnTo>
                    <a:pt x="0" y="0"/>
                  </a:lnTo>
                </a:path>
              </a:pathLst>
            </a:custGeom>
            <a:ln w="5054">
              <a:solidFill>
                <a:srgbClr val="F2F2F2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13" name="object 113" descr=""/>
            <p:cNvSpPr/>
            <p:nvPr/>
          </p:nvSpPr>
          <p:spPr>
            <a:xfrm>
              <a:off x="906145" y="4144226"/>
              <a:ext cx="0" cy="172085"/>
            </a:xfrm>
            <a:custGeom>
              <a:avLst/>
              <a:gdLst/>
              <a:ahLst/>
              <a:cxnLst/>
              <a:rect l="l" t="t" r="r" b="b"/>
              <a:pathLst>
                <a:path w="0" h="172085">
                  <a:moveTo>
                    <a:pt x="0" y="172072"/>
                  </a:moveTo>
                  <a:lnTo>
                    <a:pt x="0" y="0"/>
                  </a:lnTo>
                </a:path>
              </a:pathLst>
            </a:custGeom>
            <a:ln w="505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14" name="object 114" descr=""/>
            <p:cNvSpPr/>
            <p:nvPr/>
          </p:nvSpPr>
          <p:spPr>
            <a:xfrm>
              <a:off x="946632" y="4144225"/>
              <a:ext cx="5798185" cy="172085"/>
            </a:xfrm>
            <a:custGeom>
              <a:avLst/>
              <a:gdLst/>
              <a:ahLst/>
              <a:cxnLst/>
              <a:rect l="l" t="t" r="r" b="b"/>
              <a:pathLst>
                <a:path w="5798184" h="172085">
                  <a:moveTo>
                    <a:pt x="5797956" y="0"/>
                  </a:moveTo>
                  <a:lnTo>
                    <a:pt x="5759996" y="0"/>
                  </a:lnTo>
                  <a:lnTo>
                    <a:pt x="0" y="0"/>
                  </a:lnTo>
                  <a:lnTo>
                    <a:pt x="0" y="172072"/>
                  </a:lnTo>
                  <a:lnTo>
                    <a:pt x="5759996" y="172072"/>
                  </a:lnTo>
                  <a:lnTo>
                    <a:pt x="5797956" y="172072"/>
                  </a:lnTo>
                  <a:lnTo>
                    <a:pt x="5797956" y="0"/>
                  </a:lnTo>
                  <a:close/>
                </a:path>
              </a:pathLst>
            </a:custGeom>
            <a:solidFill>
              <a:srgbClr val="F2F2F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15" name="object 115" descr=""/>
            <p:cNvSpPr/>
            <p:nvPr/>
          </p:nvSpPr>
          <p:spPr>
            <a:xfrm>
              <a:off x="6747116" y="4144226"/>
              <a:ext cx="0" cy="172085"/>
            </a:xfrm>
            <a:custGeom>
              <a:avLst/>
              <a:gdLst/>
              <a:ahLst/>
              <a:cxnLst/>
              <a:rect l="l" t="t" r="r" b="b"/>
              <a:pathLst>
                <a:path w="0" h="172085">
                  <a:moveTo>
                    <a:pt x="0" y="172072"/>
                  </a:moveTo>
                  <a:lnTo>
                    <a:pt x="0" y="0"/>
                  </a:lnTo>
                </a:path>
              </a:pathLst>
            </a:custGeom>
            <a:ln w="5054">
              <a:solidFill>
                <a:srgbClr val="F2F2F2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16" name="object 116" descr=""/>
            <p:cNvSpPr/>
            <p:nvPr/>
          </p:nvSpPr>
          <p:spPr>
            <a:xfrm>
              <a:off x="6747116" y="4144226"/>
              <a:ext cx="0" cy="172085"/>
            </a:xfrm>
            <a:custGeom>
              <a:avLst/>
              <a:gdLst/>
              <a:ahLst/>
              <a:cxnLst/>
              <a:rect l="l" t="t" r="r" b="b"/>
              <a:pathLst>
                <a:path w="0" h="172085">
                  <a:moveTo>
                    <a:pt x="0" y="172072"/>
                  </a:moveTo>
                  <a:lnTo>
                    <a:pt x="0" y="0"/>
                  </a:lnTo>
                </a:path>
              </a:pathLst>
            </a:custGeom>
            <a:ln w="505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graphicFrame>
        <p:nvGraphicFramePr>
          <p:cNvPr id="117" name="object 117" descr=""/>
          <p:cNvGraphicFramePr>
            <a:graphicFrameLocks noGrp="1"/>
          </p:cNvGraphicFramePr>
          <p:nvPr/>
        </p:nvGraphicFramePr>
        <p:xfrm>
          <a:off x="649808" y="3472474"/>
          <a:ext cx="4204335" cy="84137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56540"/>
                <a:gridCol w="409575"/>
                <a:gridCol w="3462020"/>
              </a:tblGrid>
              <a:tr h="154940">
                <a:tc>
                  <a:txBody>
                    <a:bodyPr/>
                    <a:lstStyle/>
                    <a:p>
                      <a:pPr marL="31750">
                        <a:lnSpc>
                          <a:spcPts val="1040"/>
                        </a:lnSpc>
                      </a:pPr>
                      <a:r>
                        <a:rPr dirty="0" sz="1100" spc="-25">
                          <a:latin typeface="Calibri"/>
                          <a:cs typeface="Calibri"/>
                        </a:rPr>
                        <a:t>12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marL="231140">
                        <a:lnSpc>
                          <a:spcPts val="1040"/>
                        </a:lnSpc>
                      </a:pPr>
                      <a:r>
                        <a:rPr dirty="0" sz="1100" spc="70" b="1">
                          <a:solidFill>
                            <a:srgbClr val="00AEEF"/>
                          </a:solidFill>
                          <a:latin typeface="Calibri"/>
                          <a:cs typeface="Calibri"/>
                        </a:rPr>
                        <a:t>i</a:t>
                      </a:r>
                      <a:r>
                        <a:rPr dirty="0" sz="1100" spc="-60" b="1">
                          <a:solidFill>
                            <a:srgbClr val="00AEE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100" spc="-50" b="1">
                          <a:solidFill>
                            <a:srgbClr val="00AEEF"/>
                          </a:solidFill>
                          <a:latin typeface="Calibri"/>
                          <a:cs typeface="Calibri"/>
                        </a:rPr>
                        <a:t>f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60960">
                        <a:lnSpc>
                          <a:spcPts val="1040"/>
                        </a:lnSpc>
                      </a:pPr>
                      <a:r>
                        <a:rPr dirty="0" sz="1100" spc="80">
                          <a:latin typeface="Calibri"/>
                          <a:cs typeface="Calibri"/>
                        </a:rPr>
                        <a:t>(</a:t>
                      </a:r>
                      <a:r>
                        <a:rPr dirty="0" sz="1100" spc="-2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100" spc="105">
                          <a:solidFill>
                            <a:srgbClr val="007F00"/>
                          </a:solidFill>
                          <a:latin typeface="Calibri"/>
                          <a:cs typeface="Calibri"/>
                        </a:rPr>
                        <a:t>cnt</a:t>
                      </a:r>
                      <a:r>
                        <a:rPr dirty="0" sz="1100" spc="400">
                          <a:solidFill>
                            <a:srgbClr val="007F0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100" spc="229">
                          <a:latin typeface="Calibri"/>
                          <a:cs typeface="Calibri"/>
                        </a:rPr>
                        <a:t>==</a:t>
                      </a:r>
                      <a:r>
                        <a:rPr dirty="0" sz="1100" spc="39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100" spc="-30">
                          <a:latin typeface="Calibri"/>
                          <a:cs typeface="Calibri"/>
                        </a:rPr>
                        <a:t>0</a:t>
                      </a:r>
                      <a:r>
                        <a:rPr dirty="0" sz="1100" spc="-13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100" spc="80">
                          <a:latin typeface="Calibri"/>
                          <a:cs typeface="Calibri"/>
                        </a:rPr>
                        <a:t>)</a:t>
                      </a:r>
                      <a:r>
                        <a:rPr dirty="0" sz="1100" spc="165">
                          <a:latin typeface="Calibri"/>
                          <a:cs typeface="Calibri"/>
                        </a:rPr>
                        <a:t>  </a:t>
                      </a:r>
                      <a:r>
                        <a:rPr dirty="0" sz="1100" spc="130">
                          <a:latin typeface="Lucida Sans Unicode"/>
                          <a:cs typeface="Lucida Sans Unicode"/>
                        </a:rPr>
                        <a:t>{</a:t>
                      </a:r>
                      <a:endParaRPr sz="1100">
                        <a:latin typeface="Lucida Sans Unicode"/>
                        <a:cs typeface="Lucida Sans Unicode"/>
                      </a:endParaRPr>
                    </a:p>
                  </a:txBody>
                  <a:tcPr marL="0" marR="0" marB="0" marT="0">
                    <a:solidFill>
                      <a:srgbClr val="F2F2F2"/>
                    </a:solidFill>
                  </a:tcPr>
                </a:tc>
              </a:tr>
              <a:tr h="172085">
                <a:tc>
                  <a:txBody>
                    <a:bodyPr/>
                    <a:lstStyle/>
                    <a:p>
                      <a:pPr marL="31750">
                        <a:lnSpc>
                          <a:spcPts val="1170"/>
                        </a:lnSpc>
                      </a:pPr>
                      <a:r>
                        <a:rPr dirty="0" sz="1100" spc="-25">
                          <a:latin typeface="Calibri"/>
                          <a:cs typeface="Calibri"/>
                        </a:rPr>
                        <a:t>13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68580">
                        <a:lnSpc>
                          <a:spcPts val="1170"/>
                        </a:lnSpc>
                      </a:pPr>
                      <a:r>
                        <a:rPr dirty="0" sz="1100">
                          <a:solidFill>
                            <a:srgbClr val="007F00"/>
                          </a:solidFill>
                          <a:latin typeface="Calibri"/>
                          <a:cs typeface="Calibri"/>
                        </a:rPr>
                        <a:t>p</a:t>
                      </a:r>
                      <a:r>
                        <a:rPr dirty="0" sz="1100" spc="-60">
                          <a:solidFill>
                            <a:srgbClr val="007F0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100">
                          <a:solidFill>
                            <a:srgbClr val="007F00"/>
                          </a:solidFill>
                          <a:latin typeface="Calibri"/>
                          <a:cs typeface="Calibri"/>
                        </a:rPr>
                        <a:t>r</a:t>
                      </a:r>
                      <a:r>
                        <a:rPr dirty="0" sz="1100" spc="-60">
                          <a:solidFill>
                            <a:srgbClr val="007F0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100" spc="50">
                          <a:solidFill>
                            <a:srgbClr val="007F00"/>
                          </a:solidFill>
                          <a:latin typeface="Calibri"/>
                          <a:cs typeface="Calibri"/>
                        </a:rPr>
                        <a:t>i</a:t>
                      </a:r>
                      <a:r>
                        <a:rPr dirty="0" sz="1100" spc="-60">
                          <a:solidFill>
                            <a:srgbClr val="007F0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100">
                          <a:solidFill>
                            <a:srgbClr val="007F00"/>
                          </a:solidFill>
                          <a:latin typeface="Calibri"/>
                          <a:cs typeface="Calibri"/>
                        </a:rPr>
                        <a:t>n</a:t>
                      </a:r>
                      <a:r>
                        <a:rPr dirty="0" sz="1100" spc="-60">
                          <a:solidFill>
                            <a:srgbClr val="007F0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100" spc="55">
                          <a:solidFill>
                            <a:srgbClr val="007F00"/>
                          </a:solidFill>
                          <a:latin typeface="Calibri"/>
                          <a:cs typeface="Calibri"/>
                        </a:rPr>
                        <a:t>t</a:t>
                      </a:r>
                      <a:r>
                        <a:rPr dirty="0" sz="1100" spc="-55">
                          <a:solidFill>
                            <a:srgbClr val="007F0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100">
                          <a:solidFill>
                            <a:srgbClr val="007F00"/>
                          </a:solidFill>
                          <a:latin typeface="Calibri"/>
                          <a:cs typeface="Calibri"/>
                        </a:rPr>
                        <a:t>f</a:t>
                      </a:r>
                      <a:r>
                        <a:rPr dirty="0" sz="1100" spc="65">
                          <a:solidFill>
                            <a:srgbClr val="007F0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100">
                          <a:latin typeface="Calibri"/>
                          <a:cs typeface="Calibri"/>
                        </a:rPr>
                        <a:t>(</a:t>
                      </a:r>
                      <a:r>
                        <a:rPr dirty="0" sz="1100">
                          <a:solidFill>
                            <a:srgbClr val="FF0000"/>
                          </a:solidFill>
                          <a:latin typeface="Calibri"/>
                          <a:cs typeface="Calibri"/>
                        </a:rPr>
                        <a:t>"Name</a:t>
                      </a:r>
                      <a:r>
                        <a:rPr dirty="0" sz="1100" spc="165">
                          <a:solidFill>
                            <a:srgbClr val="FF0000"/>
                          </a:solidFill>
                          <a:latin typeface="Calibri"/>
                          <a:cs typeface="Calibri"/>
                        </a:rPr>
                        <a:t>  </a:t>
                      </a:r>
                      <a:r>
                        <a:rPr dirty="0" sz="1100">
                          <a:solidFill>
                            <a:srgbClr val="FF0000"/>
                          </a:solidFill>
                          <a:latin typeface="Calibri"/>
                          <a:cs typeface="Calibri"/>
                        </a:rPr>
                        <a:t>%s</a:t>
                      </a:r>
                      <a:r>
                        <a:rPr dirty="0" sz="1100" spc="165">
                          <a:solidFill>
                            <a:srgbClr val="FF0000"/>
                          </a:solidFill>
                          <a:latin typeface="Calibri"/>
                          <a:cs typeface="Calibri"/>
                        </a:rPr>
                        <a:t>  </a:t>
                      </a:r>
                      <a:r>
                        <a:rPr dirty="0" sz="1100" spc="105">
                          <a:solidFill>
                            <a:srgbClr val="FF0000"/>
                          </a:solidFill>
                          <a:latin typeface="Calibri"/>
                          <a:cs typeface="Calibri"/>
                        </a:rPr>
                        <a:t>not</a:t>
                      </a:r>
                      <a:r>
                        <a:rPr dirty="0" sz="1100" spc="170">
                          <a:solidFill>
                            <a:srgbClr val="FF0000"/>
                          </a:solidFill>
                          <a:latin typeface="Calibri"/>
                          <a:cs typeface="Calibri"/>
                        </a:rPr>
                        <a:t>  </a:t>
                      </a:r>
                      <a:r>
                        <a:rPr dirty="0" sz="1100" spc="85">
                          <a:solidFill>
                            <a:srgbClr val="FF0000"/>
                          </a:solidFill>
                          <a:latin typeface="Calibri"/>
                          <a:cs typeface="Calibri"/>
                        </a:rPr>
                        <a:t>found</a:t>
                      </a:r>
                      <a:r>
                        <a:rPr dirty="0" sz="1100" spc="-75">
                          <a:solidFill>
                            <a:srgbClr val="FF000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100" spc="295">
                          <a:solidFill>
                            <a:srgbClr val="FF0000"/>
                          </a:solidFill>
                          <a:latin typeface="Calibri"/>
                          <a:cs typeface="Calibri"/>
                        </a:rPr>
                        <a:t>,</a:t>
                      </a:r>
                      <a:r>
                        <a:rPr dirty="0" sz="1100" spc="165">
                          <a:solidFill>
                            <a:srgbClr val="FF0000"/>
                          </a:solidFill>
                          <a:latin typeface="Calibri"/>
                          <a:cs typeface="Calibri"/>
                        </a:rPr>
                        <a:t>  </a:t>
                      </a:r>
                      <a:r>
                        <a:rPr dirty="0" sz="1100" spc="195">
                          <a:solidFill>
                            <a:srgbClr val="FF0000"/>
                          </a:solidFill>
                          <a:latin typeface="Calibri"/>
                          <a:cs typeface="Calibri"/>
                        </a:rPr>
                        <a:t>exit\n"</a:t>
                      </a:r>
                      <a:r>
                        <a:rPr dirty="0" sz="1100" spc="55">
                          <a:solidFill>
                            <a:srgbClr val="FF000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100">
                          <a:latin typeface="Calibri"/>
                          <a:cs typeface="Calibri"/>
                        </a:rPr>
                        <a:t>,</a:t>
                      </a:r>
                      <a:r>
                        <a:rPr dirty="0" sz="1100" spc="-11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100">
                          <a:solidFill>
                            <a:srgbClr val="007F00"/>
                          </a:solidFill>
                          <a:latin typeface="Calibri"/>
                          <a:cs typeface="Calibri"/>
                        </a:rPr>
                        <a:t>name</a:t>
                      </a:r>
                      <a:r>
                        <a:rPr dirty="0" sz="1100" spc="-20">
                          <a:solidFill>
                            <a:srgbClr val="007F0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100" spc="80">
                          <a:latin typeface="Calibri"/>
                          <a:cs typeface="Calibri"/>
                        </a:rPr>
                        <a:t>)</a:t>
                      </a:r>
                      <a:r>
                        <a:rPr dirty="0" sz="1100" spc="-4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100" spc="-50">
                          <a:latin typeface="Calibri"/>
                          <a:cs typeface="Calibri"/>
                        </a:rPr>
                        <a:t>;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solidFill>
                      <a:srgbClr val="F2F2F2"/>
                    </a:solidFill>
                  </a:tcPr>
                </a:tc>
              </a:tr>
              <a:tr h="171450">
                <a:tc>
                  <a:txBody>
                    <a:bodyPr/>
                    <a:lstStyle/>
                    <a:p>
                      <a:pPr marL="31750">
                        <a:lnSpc>
                          <a:spcPts val="1170"/>
                        </a:lnSpc>
                      </a:pPr>
                      <a:r>
                        <a:rPr dirty="0" sz="1100" spc="-25">
                          <a:latin typeface="Calibri"/>
                          <a:cs typeface="Calibri"/>
                        </a:rPr>
                        <a:t>14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67310">
                        <a:lnSpc>
                          <a:spcPts val="1170"/>
                        </a:lnSpc>
                      </a:pPr>
                      <a:r>
                        <a:rPr dirty="0" sz="1100" spc="-75">
                          <a:solidFill>
                            <a:srgbClr val="007F00"/>
                          </a:solidFill>
                          <a:latin typeface="Calibri"/>
                          <a:cs typeface="Calibri"/>
                        </a:rPr>
                        <a:t>e</a:t>
                      </a:r>
                      <a:r>
                        <a:rPr dirty="0" sz="1100" spc="-85">
                          <a:solidFill>
                            <a:srgbClr val="007F0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100" spc="95">
                          <a:solidFill>
                            <a:srgbClr val="007F00"/>
                          </a:solidFill>
                          <a:latin typeface="Calibri"/>
                          <a:cs typeface="Calibri"/>
                        </a:rPr>
                        <a:t>x</a:t>
                      </a:r>
                      <a:r>
                        <a:rPr dirty="0" sz="1100" spc="-80">
                          <a:solidFill>
                            <a:srgbClr val="007F0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100" spc="50">
                          <a:solidFill>
                            <a:srgbClr val="007F00"/>
                          </a:solidFill>
                          <a:latin typeface="Calibri"/>
                          <a:cs typeface="Calibri"/>
                        </a:rPr>
                        <a:t>i</a:t>
                      </a:r>
                      <a:r>
                        <a:rPr dirty="0" sz="1100" spc="-80">
                          <a:solidFill>
                            <a:srgbClr val="007F0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100" spc="55">
                          <a:solidFill>
                            <a:srgbClr val="007F00"/>
                          </a:solidFill>
                          <a:latin typeface="Calibri"/>
                          <a:cs typeface="Calibri"/>
                        </a:rPr>
                        <a:t>t</a:t>
                      </a:r>
                      <a:r>
                        <a:rPr dirty="0" sz="1100" spc="105">
                          <a:solidFill>
                            <a:srgbClr val="007F0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100" spc="80">
                          <a:latin typeface="Calibri"/>
                          <a:cs typeface="Calibri"/>
                        </a:rPr>
                        <a:t>(</a:t>
                      </a:r>
                      <a:r>
                        <a:rPr dirty="0" sz="1100" spc="-6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100" spc="-30">
                          <a:latin typeface="Calibri"/>
                          <a:cs typeface="Calibri"/>
                        </a:rPr>
                        <a:t>0</a:t>
                      </a:r>
                      <a:r>
                        <a:rPr dirty="0" sz="1100" spc="-6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100" spc="80">
                          <a:latin typeface="Calibri"/>
                          <a:cs typeface="Calibri"/>
                        </a:rPr>
                        <a:t>)</a:t>
                      </a:r>
                      <a:r>
                        <a:rPr dirty="0" sz="1100" spc="-6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100" spc="-50">
                          <a:latin typeface="Calibri"/>
                          <a:cs typeface="Calibri"/>
                        </a:rPr>
                        <a:t>;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solidFill>
                      <a:srgbClr val="F2F2F2"/>
                    </a:solidFill>
                  </a:tcPr>
                </a:tc>
              </a:tr>
              <a:tr h="171450">
                <a:tc>
                  <a:txBody>
                    <a:bodyPr/>
                    <a:lstStyle/>
                    <a:p>
                      <a:pPr marL="31750">
                        <a:lnSpc>
                          <a:spcPts val="1170"/>
                        </a:lnSpc>
                      </a:pPr>
                      <a:r>
                        <a:rPr dirty="0" sz="1100" spc="-25">
                          <a:latin typeface="Calibri"/>
                          <a:cs typeface="Calibri"/>
                        </a:rPr>
                        <a:t>15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marL="213360">
                        <a:lnSpc>
                          <a:spcPts val="1170"/>
                        </a:lnSpc>
                      </a:pPr>
                      <a:r>
                        <a:rPr dirty="0" sz="1100" spc="130">
                          <a:latin typeface="Lucida Sans Unicode"/>
                          <a:cs typeface="Lucida Sans Unicode"/>
                        </a:rPr>
                        <a:t>}</a:t>
                      </a:r>
                      <a:endParaRPr sz="1100">
                        <a:latin typeface="Lucida Sans Unicode"/>
                        <a:cs typeface="Lucida Sans Unicode"/>
                      </a:endParaRPr>
                    </a:p>
                  </a:txBody>
                  <a:tcPr marL="0" marR="0" marB="0" marT="0"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solidFill>
                      <a:srgbClr val="F2F2F2"/>
                    </a:solidFill>
                  </a:tcPr>
                </a:tc>
              </a:tr>
              <a:tr h="171450">
                <a:tc>
                  <a:txBody>
                    <a:bodyPr/>
                    <a:lstStyle/>
                    <a:p>
                      <a:pPr marL="31750">
                        <a:lnSpc>
                          <a:spcPts val="1170"/>
                        </a:lnSpc>
                      </a:pPr>
                      <a:r>
                        <a:rPr dirty="0" sz="1100" spc="-25">
                          <a:latin typeface="Calibri"/>
                          <a:cs typeface="Calibri"/>
                        </a:rPr>
                        <a:t>16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solidFill>
                      <a:srgbClr val="F2F2F2"/>
                    </a:solidFill>
                  </a:tcPr>
                </a:tc>
              </a:tr>
            </a:tbl>
          </a:graphicData>
        </a:graphic>
      </p:graphicFrame>
      <p:grpSp>
        <p:nvGrpSpPr>
          <p:cNvPr id="118" name="object 118" descr=""/>
          <p:cNvGrpSpPr/>
          <p:nvPr/>
        </p:nvGrpSpPr>
        <p:grpSpPr>
          <a:xfrm>
            <a:off x="903605" y="4313771"/>
            <a:ext cx="5846445" cy="177165"/>
            <a:chOff x="903605" y="4313771"/>
            <a:chExt cx="5846445" cy="177165"/>
          </a:xfrm>
        </p:grpSpPr>
        <p:sp>
          <p:nvSpPr>
            <p:cNvPr id="119" name="object 119" descr=""/>
            <p:cNvSpPr/>
            <p:nvPr/>
          </p:nvSpPr>
          <p:spPr>
            <a:xfrm>
              <a:off x="908672" y="4316311"/>
              <a:ext cx="38100" cy="172085"/>
            </a:xfrm>
            <a:custGeom>
              <a:avLst/>
              <a:gdLst/>
              <a:ahLst/>
              <a:cxnLst/>
              <a:rect l="l" t="t" r="r" b="b"/>
              <a:pathLst>
                <a:path w="38100" h="172085">
                  <a:moveTo>
                    <a:pt x="37960" y="0"/>
                  </a:moveTo>
                  <a:lnTo>
                    <a:pt x="0" y="0"/>
                  </a:lnTo>
                  <a:lnTo>
                    <a:pt x="0" y="172072"/>
                  </a:lnTo>
                  <a:lnTo>
                    <a:pt x="37960" y="172072"/>
                  </a:lnTo>
                  <a:lnTo>
                    <a:pt x="37960" y="0"/>
                  </a:lnTo>
                  <a:close/>
                </a:path>
              </a:pathLst>
            </a:custGeom>
            <a:solidFill>
              <a:srgbClr val="F2F2F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20" name="object 120" descr=""/>
            <p:cNvSpPr/>
            <p:nvPr/>
          </p:nvSpPr>
          <p:spPr>
            <a:xfrm>
              <a:off x="906145" y="4316311"/>
              <a:ext cx="0" cy="172085"/>
            </a:xfrm>
            <a:custGeom>
              <a:avLst/>
              <a:gdLst/>
              <a:ahLst/>
              <a:cxnLst/>
              <a:rect l="l" t="t" r="r" b="b"/>
              <a:pathLst>
                <a:path w="0" h="172085">
                  <a:moveTo>
                    <a:pt x="0" y="172072"/>
                  </a:moveTo>
                  <a:lnTo>
                    <a:pt x="0" y="0"/>
                  </a:lnTo>
                </a:path>
              </a:pathLst>
            </a:custGeom>
            <a:ln w="5054">
              <a:solidFill>
                <a:srgbClr val="F2F2F2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21" name="object 121" descr=""/>
            <p:cNvSpPr/>
            <p:nvPr/>
          </p:nvSpPr>
          <p:spPr>
            <a:xfrm>
              <a:off x="906145" y="4316311"/>
              <a:ext cx="0" cy="172085"/>
            </a:xfrm>
            <a:custGeom>
              <a:avLst/>
              <a:gdLst/>
              <a:ahLst/>
              <a:cxnLst/>
              <a:rect l="l" t="t" r="r" b="b"/>
              <a:pathLst>
                <a:path w="0" h="172085">
                  <a:moveTo>
                    <a:pt x="0" y="172072"/>
                  </a:moveTo>
                  <a:lnTo>
                    <a:pt x="0" y="0"/>
                  </a:lnTo>
                </a:path>
              </a:pathLst>
            </a:custGeom>
            <a:ln w="505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22" name="object 122" descr=""/>
            <p:cNvSpPr/>
            <p:nvPr/>
          </p:nvSpPr>
          <p:spPr>
            <a:xfrm>
              <a:off x="946632" y="4316310"/>
              <a:ext cx="5798185" cy="172085"/>
            </a:xfrm>
            <a:custGeom>
              <a:avLst/>
              <a:gdLst/>
              <a:ahLst/>
              <a:cxnLst/>
              <a:rect l="l" t="t" r="r" b="b"/>
              <a:pathLst>
                <a:path w="5798184" h="172085">
                  <a:moveTo>
                    <a:pt x="5797956" y="0"/>
                  </a:moveTo>
                  <a:lnTo>
                    <a:pt x="5759996" y="0"/>
                  </a:lnTo>
                  <a:lnTo>
                    <a:pt x="0" y="0"/>
                  </a:lnTo>
                  <a:lnTo>
                    <a:pt x="0" y="172072"/>
                  </a:lnTo>
                  <a:lnTo>
                    <a:pt x="5759996" y="172072"/>
                  </a:lnTo>
                  <a:lnTo>
                    <a:pt x="5797956" y="172072"/>
                  </a:lnTo>
                  <a:lnTo>
                    <a:pt x="5797956" y="0"/>
                  </a:lnTo>
                  <a:close/>
                </a:path>
              </a:pathLst>
            </a:custGeom>
            <a:solidFill>
              <a:srgbClr val="F2F2F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23" name="object 123" descr=""/>
            <p:cNvSpPr/>
            <p:nvPr/>
          </p:nvSpPr>
          <p:spPr>
            <a:xfrm>
              <a:off x="6747116" y="4316311"/>
              <a:ext cx="0" cy="172085"/>
            </a:xfrm>
            <a:custGeom>
              <a:avLst/>
              <a:gdLst/>
              <a:ahLst/>
              <a:cxnLst/>
              <a:rect l="l" t="t" r="r" b="b"/>
              <a:pathLst>
                <a:path w="0" h="172085">
                  <a:moveTo>
                    <a:pt x="0" y="172072"/>
                  </a:moveTo>
                  <a:lnTo>
                    <a:pt x="0" y="0"/>
                  </a:lnTo>
                </a:path>
              </a:pathLst>
            </a:custGeom>
            <a:ln w="5054">
              <a:solidFill>
                <a:srgbClr val="F2F2F2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24" name="object 124" descr=""/>
            <p:cNvSpPr/>
            <p:nvPr/>
          </p:nvSpPr>
          <p:spPr>
            <a:xfrm>
              <a:off x="6747116" y="4316311"/>
              <a:ext cx="0" cy="172085"/>
            </a:xfrm>
            <a:custGeom>
              <a:avLst/>
              <a:gdLst/>
              <a:ahLst/>
              <a:cxnLst/>
              <a:rect l="l" t="t" r="r" b="b"/>
              <a:pathLst>
                <a:path w="0" h="172085">
                  <a:moveTo>
                    <a:pt x="0" y="172072"/>
                  </a:moveTo>
                  <a:lnTo>
                    <a:pt x="0" y="0"/>
                  </a:lnTo>
                </a:path>
              </a:pathLst>
            </a:custGeom>
            <a:ln w="505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25" name="object 125" descr=""/>
          <p:cNvSpPr txBox="1"/>
          <p:nvPr/>
        </p:nvSpPr>
        <p:spPr>
          <a:xfrm>
            <a:off x="1108113" y="4285512"/>
            <a:ext cx="909955" cy="191770"/>
          </a:xfrm>
          <a:prstGeom prst="rect">
            <a:avLst/>
          </a:prstGeom>
        </p:spPr>
        <p:txBody>
          <a:bodyPr wrap="square" lIns="0" tIns="1143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dirty="0" sz="1100" spc="145" b="1">
                <a:solidFill>
                  <a:srgbClr val="00AEEF"/>
                </a:solidFill>
                <a:latin typeface="Calibri"/>
                <a:cs typeface="Calibri"/>
              </a:rPr>
              <a:t>return</a:t>
            </a:r>
            <a:r>
              <a:rPr dirty="0" sz="1100" spc="170" b="1">
                <a:solidFill>
                  <a:srgbClr val="00AEEF"/>
                </a:solidFill>
                <a:latin typeface="Calibri"/>
                <a:cs typeface="Calibri"/>
              </a:rPr>
              <a:t>  </a:t>
            </a:r>
            <a:r>
              <a:rPr dirty="0" sz="1100" spc="105">
                <a:solidFill>
                  <a:srgbClr val="007F00"/>
                </a:solidFill>
                <a:latin typeface="Calibri"/>
                <a:cs typeface="Calibri"/>
              </a:rPr>
              <a:t>cnt</a:t>
            </a:r>
            <a:r>
              <a:rPr dirty="0" sz="1100" spc="50">
                <a:solidFill>
                  <a:srgbClr val="007F00"/>
                </a:solidFill>
                <a:latin typeface="Calibri"/>
                <a:cs typeface="Calibri"/>
              </a:rPr>
              <a:t> </a:t>
            </a:r>
            <a:r>
              <a:rPr dirty="0" sz="1100" spc="-50">
                <a:latin typeface="Calibri"/>
                <a:cs typeface="Calibri"/>
              </a:rPr>
              <a:t>;</a:t>
            </a:r>
            <a:endParaRPr sz="1100">
              <a:latin typeface="Calibri"/>
              <a:cs typeface="Calibri"/>
            </a:endParaRPr>
          </a:p>
        </p:txBody>
      </p:sp>
      <p:grpSp>
        <p:nvGrpSpPr>
          <p:cNvPr id="126" name="object 126" descr=""/>
          <p:cNvGrpSpPr/>
          <p:nvPr/>
        </p:nvGrpSpPr>
        <p:grpSpPr>
          <a:xfrm>
            <a:off x="903605" y="4485843"/>
            <a:ext cx="5846445" cy="177165"/>
            <a:chOff x="903605" y="4485843"/>
            <a:chExt cx="5846445" cy="177165"/>
          </a:xfrm>
        </p:grpSpPr>
        <p:sp>
          <p:nvSpPr>
            <p:cNvPr id="127" name="object 127" descr=""/>
            <p:cNvSpPr/>
            <p:nvPr/>
          </p:nvSpPr>
          <p:spPr>
            <a:xfrm>
              <a:off x="908672" y="4488383"/>
              <a:ext cx="38100" cy="172085"/>
            </a:xfrm>
            <a:custGeom>
              <a:avLst/>
              <a:gdLst/>
              <a:ahLst/>
              <a:cxnLst/>
              <a:rect l="l" t="t" r="r" b="b"/>
              <a:pathLst>
                <a:path w="38100" h="172085">
                  <a:moveTo>
                    <a:pt x="37960" y="0"/>
                  </a:moveTo>
                  <a:lnTo>
                    <a:pt x="0" y="0"/>
                  </a:lnTo>
                  <a:lnTo>
                    <a:pt x="0" y="172072"/>
                  </a:lnTo>
                  <a:lnTo>
                    <a:pt x="37960" y="172072"/>
                  </a:lnTo>
                  <a:lnTo>
                    <a:pt x="37960" y="0"/>
                  </a:lnTo>
                  <a:close/>
                </a:path>
              </a:pathLst>
            </a:custGeom>
            <a:solidFill>
              <a:srgbClr val="F2F2F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28" name="object 128" descr=""/>
            <p:cNvSpPr/>
            <p:nvPr/>
          </p:nvSpPr>
          <p:spPr>
            <a:xfrm>
              <a:off x="906145" y="4488383"/>
              <a:ext cx="0" cy="172085"/>
            </a:xfrm>
            <a:custGeom>
              <a:avLst/>
              <a:gdLst/>
              <a:ahLst/>
              <a:cxnLst/>
              <a:rect l="l" t="t" r="r" b="b"/>
              <a:pathLst>
                <a:path w="0" h="172085">
                  <a:moveTo>
                    <a:pt x="0" y="172072"/>
                  </a:moveTo>
                  <a:lnTo>
                    <a:pt x="0" y="0"/>
                  </a:lnTo>
                </a:path>
              </a:pathLst>
            </a:custGeom>
            <a:ln w="5054">
              <a:solidFill>
                <a:srgbClr val="F2F2F2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29" name="object 129" descr=""/>
            <p:cNvSpPr/>
            <p:nvPr/>
          </p:nvSpPr>
          <p:spPr>
            <a:xfrm>
              <a:off x="906145" y="4488383"/>
              <a:ext cx="0" cy="172085"/>
            </a:xfrm>
            <a:custGeom>
              <a:avLst/>
              <a:gdLst/>
              <a:ahLst/>
              <a:cxnLst/>
              <a:rect l="l" t="t" r="r" b="b"/>
              <a:pathLst>
                <a:path w="0" h="172085">
                  <a:moveTo>
                    <a:pt x="0" y="172072"/>
                  </a:moveTo>
                  <a:lnTo>
                    <a:pt x="0" y="0"/>
                  </a:lnTo>
                </a:path>
              </a:pathLst>
            </a:custGeom>
            <a:ln w="505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30" name="object 130" descr=""/>
            <p:cNvSpPr/>
            <p:nvPr/>
          </p:nvSpPr>
          <p:spPr>
            <a:xfrm>
              <a:off x="946632" y="4488382"/>
              <a:ext cx="5798185" cy="172085"/>
            </a:xfrm>
            <a:custGeom>
              <a:avLst/>
              <a:gdLst/>
              <a:ahLst/>
              <a:cxnLst/>
              <a:rect l="l" t="t" r="r" b="b"/>
              <a:pathLst>
                <a:path w="5798184" h="172085">
                  <a:moveTo>
                    <a:pt x="5797956" y="0"/>
                  </a:moveTo>
                  <a:lnTo>
                    <a:pt x="5759996" y="0"/>
                  </a:lnTo>
                  <a:lnTo>
                    <a:pt x="0" y="0"/>
                  </a:lnTo>
                  <a:lnTo>
                    <a:pt x="0" y="172072"/>
                  </a:lnTo>
                  <a:lnTo>
                    <a:pt x="5759996" y="172072"/>
                  </a:lnTo>
                  <a:lnTo>
                    <a:pt x="5797956" y="172072"/>
                  </a:lnTo>
                  <a:lnTo>
                    <a:pt x="5797956" y="0"/>
                  </a:lnTo>
                  <a:close/>
                </a:path>
              </a:pathLst>
            </a:custGeom>
            <a:solidFill>
              <a:srgbClr val="F2F2F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31" name="object 131" descr=""/>
            <p:cNvSpPr/>
            <p:nvPr/>
          </p:nvSpPr>
          <p:spPr>
            <a:xfrm>
              <a:off x="6747116" y="4488383"/>
              <a:ext cx="0" cy="172085"/>
            </a:xfrm>
            <a:custGeom>
              <a:avLst/>
              <a:gdLst/>
              <a:ahLst/>
              <a:cxnLst/>
              <a:rect l="l" t="t" r="r" b="b"/>
              <a:pathLst>
                <a:path w="0" h="172085">
                  <a:moveTo>
                    <a:pt x="0" y="172072"/>
                  </a:moveTo>
                  <a:lnTo>
                    <a:pt x="0" y="0"/>
                  </a:lnTo>
                </a:path>
              </a:pathLst>
            </a:custGeom>
            <a:ln w="5054">
              <a:solidFill>
                <a:srgbClr val="F2F2F2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32" name="object 132" descr=""/>
            <p:cNvSpPr/>
            <p:nvPr/>
          </p:nvSpPr>
          <p:spPr>
            <a:xfrm>
              <a:off x="6747116" y="4488383"/>
              <a:ext cx="0" cy="172085"/>
            </a:xfrm>
            <a:custGeom>
              <a:avLst/>
              <a:gdLst/>
              <a:ahLst/>
              <a:cxnLst/>
              <a:rect l="l" t="t" r="r" b="b"/>
              <a:pathLst>
                <a:path w="0" h="172085">
                  <a:moveTo>
                    <a:pt x="0" y="172072"/>
                  </a:moveTo>
                  <a:lnTo>
                    <a:pt x="0" y="0"/>
                  </a:lnTo>
                </a:path>
              </a:pathLst>
            </a:custGeom>
            <a:ln w="505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33" name="object 133" descr=""/>
          <p:cNvSpPr txBox="1"/>
          <p:nvPr/>
        </p:nvSpPr>
        <p:spPr>
          <a:xfrm>
            <a:off x="668858" y="4285512"/>
            <a:ext cx="367030" cy="363855"/>
          </a:xfrm>
          <a:prstGeom prst="rect">
            <a:avLst/>
          </a:prstGeom>
        </p:spPr>
        <p:txBody>
          <a:bodyPr wrap="square" lIns="0" tIns="1143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dirty="0" sz="1100" spc="-25">
                <a:latin typeface="Calibri"/>
                <a:cs typeface="Calibri"/>
              </a:rPr>
              <a:t>17</a:t>
            </a:r>
            <a:endParaRPr sz="11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35"/>
              </a:spcBef>
              <a:tabLst>
                <a:tab pos="284480" algn="l"/>
              </a:tabLst>
            </a:pPr>
            <a:r>
              <a:rPr dirty="0" sz="1100" spc="-25">
                <a:latin typeface="Calibri"/>
                <a:cs typeface="Calibri"/>
              </a:rPr>
              <a:t>18</a:t>
            </a:r>
            <a:r>
              <a:rPr dirty="0" sz="1100">
                <a:latin typeface="Calibri"/>
                <a:cs typeface="Calibri"/>
              </a:rPr>
              <a:t>	</a:t>
            </a:r>
            <a:r>
              <a:rPr dirty="0" sz="1100" spc="130">
                <a:latin typeface="Lucida Sans Unicode"/>
                <a:cs typeface="Lucida Sans Unicode"/>
              </a:rPr>
              <a:t>}</a:t>
            </a:r>
            <a:endParaRPr sz="1100">
              <a:latin typeface="Lucida Sans Unicode"/>
              <a:cs typeface="Lucida Sans Unicode"/>
            </a:endParaRPr>
          </a:p>
        </p:txBody>
      </p:sp>
      <p:grpSp>
        <p:nvGrpSpPr>
          <p:cNvPr id="134" name="object 134" descr=""/>
          <p:cNvGrpSpPr/>
          <p:nvPr/>
        </p:nvGrpSpPr>
        <p:grpSpPr>
          <a:xfrm>
            <a:off x="903605" y="4660455"/>
            <a:ext cx="5846445" cy="43180"/>
            <a:chOff x="903605" y="4660455"/>
            <a:chExt cx="5846445" cy="43180"/>
          </a:xfrm>
        </p:grpSpPr>
        <p:sp>
          <p:nvSpPr>
            <p:cNvPr id="135" name="object 135" descr=""/>
            <p:cNvSpPr/>
            <p:nvPr/>
          </p:nvSpPr>
          <p:spPr>
            <a:xfrm>
              <a:off x="903605" y="4660455"/>
              <a:ext cx="5846445" cy="43180"/>
            </a:xfrm>
            <a:custGeom>
              <a:avLst/>
              <a:gdLst/>
              <a:ahLst/>
              <a:cxnLst/>
              <a:rect l="l" t="t" r="r" b="b"/>
              <a:pathLst>
                <a:path w="5846445" h="43179">
                  <a:moveTo>
                    <a:pt x="5846038" y="0"/>
                  </a:moveTo>
                  <a:lnTo>
                    <a:pt x="0" y="0"/>
                  </a:lnTo>
                  <a:lnTo>
                    <a:pt x="0" y="43014"/>
                  </a:lnTo>
                  <a:lnTo>
                    <a:pt x="5846038" y="43014"/>
                  </a:lnTo>
                  <a:lnTo>
                    <a:pt x="5846038" y="0"/>
                  </a:lnTo>
                  <a:close/>
                </a:path>
              </a:pathLst>
            </a:custGeom>
            <a:solidFill>
              <a:srgbClr val="F2F2F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36" name="object 136" descr=""/>
            <p:cNvSpPr/>
            <p:nvPr/>
          </p:nvSpPr>
          <p:spPr>
            <a:xfrm>
              <a:off x="906145" y="4660455"/>
              <a:ext cx="0" cy="43180"/>
            </a:xfrm>
            <a:custGeom>
              <a:avLst/>
              <a:gdLst/>
              <a:ahLst/>
              <a:cxnLst/>
              <a:rect l="l" t="t" r="r" b="b"/>
              <a:pathLst>
                <a:path w="0" h="43179">
                  <a:moveTo>
                    <a:pt x="0" y="43014"/>
                  </a:moveTo>
                  <a:lnTo>
                    <a:pt x="0" y="0"/>
                  </a:lnTo>
                </a:path>
              </a:pathLst>
            </a:custGeom>
            <a:ln w="505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37" name="object 137" descr=""/>
            <p:cNvSpPr/>
            <p:nvPr/>
          </p:nvSpPr>
          <p:spPr>
            <a:xfrm>
              <a:off x="903605" y="4700943"/>
              <a:ext cx="43180" cy="0"/>
            </a:xfrm>
            <a:custGeom>
              <a:avLst/>
              <a:gdLst/>
              <a:ahLst/>
              <a:cxnLst/>
              <a:rect l="l" t="t" r="r" b="b"/>
              <a:pathLst>
                <a:path w="43180" h="0">
                  <a:moveTo>
                    <a:pt x="0" y="0"/>
                  </a:moveTo>
                  <a:lnTo>
                    <a:pt x="43014" y="0"/>
                  </a:lnTo>
                </a:path>
              </a:pathLst>
            </a:custGeom>
            <a:ln w="505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38" name="object 138" descr=""/>
            <p:cNvSpPr/>
            <p:nvPr/>
          </p:nvSpPr>
          <p:spPr>
            <a:xfrm>
              <a:off x="946632" y="4700943"/>
              <a:ext cx="5760085" cy="0"/>
            </a:xfrm>
            <a:custGeom>
              <a:avLst/>
              <a:gdLst/>
              <a:ahLst/>
              <a:cxnLst/>
              <a:rect l="l" t="t" r="r" b="b"/>
              <a:pathLst>
                <a:path w="5760084" h="0">
                  <a:moveTo>
                    <a:pt x="0" y="0"/>
                  </a:moveTo>
                  <a:lnTo>
                    <a:pt x="5759996" y="0"/>
                  </a:lnTo>
                </a:path>
              </a:pathLst>
            </a:custGeom>
            <a:ln w="505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39" name="object 139" descr=""/>
            <p:cNvSpPr/>
            <p:nvPr/>
          </p:nvSpPr>
          <p:spPr>
            <a:xfrm>
              <a:off x="6706628" y="4700943"/>
              <a:ext cx="43180" cy="0"/>
            </a:xfrm>
            <a:custGeom>
              <a:avLst/>
              <a:gdLst/>
              <a:ahLst/>
              <a:cxnLst/>
              <a:rect l="l" t="t" r="r" b="b"/>
              <a:pathLst>
                <a:path w="43179" h="0">
                  <a:moveTo>
                    <a:pt x="0" y="0"/>
                  </a:moveTo>
                  <a:lnTo>
                    <a:pt x="43014" y="0"/>
                  </a:lnTo>
                </a:path>
              </a:pathLst>
            </a:custGeom>
            <a:ln w="505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40" name="object 140" descr=""/>
            <p:cNvSpPr/>
            <p:nvPr/>
          </p:nvSpPr>
          <p:spPr>
            <a:xfrm>
              <a:off x="6747116" y="4660455"/>
              <a:ext cx="0" cy="43180"/>
            </a:xfrm>
            <a:custGeom>
              <a:avLst/>
              <a:gdLst/>
              <a:ahLst/>
              <a:cxnLst/>
              <a:rect l="l" t="t" r="r" b="b"/>
              <a:pathLst>
                <a:path w="0" h="43179">
                  <a:moveTo>
                    <a:pt x="0" y="43014"/>
                  </a:moveTo>
                  <a:lnTo>
                    <a:pt x="0" y="0"/>
                  </a:lnTo>
                </a:path>
              </a:pathLst>
            </a:custGeom>
            <a:ln w="505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41" name="object 141" descr="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49530">
              <a:lnSpc>
                <a:spcPts val="1235"/>
              </a:lnSpc>
            </a:pPr>
            <a:fld id="{81D60167-4931-47E6-BA6A-407CBD079E47}" type="slidenum">
              <a:rPr dirty="0" spc="-25"/>
              <a:t>35</a:t>
            </a:fld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 txBox="1"/>
          <p:nvPr/>
        </p:nvSpPr>
        <p:spPr>
          <a:xfrm>
            <a:off x="573925" y="411350"/>
            <a:ext cx="871219" cy="207645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200" spc="160" i="1">
                <a:latin typeface="Calibri"/>
                <a:cs typeface="Calibri"/>
              </a:rPr>
              <a:t>CONTENTS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3" name="object 3" descr=""/>
          <p:cNvSpPr txBox="1"/>
          <p:nvPr/>
        </p:nvSpPr>
        <p:spPr>
          <a:xfrm>
            <a:off x="6210349" y="411350"/>
            <a:ext cx="871219" cy="207645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200" spc="160" i="1">
                <a:latin typeface="Calibri"/>
                <a:cs typeface="Calibri"/>
              </a:rPr>
              <a:t>CONTENTS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4" name="object 4" descr=""/>
          <p:cNvSpPr/>
          <p:nvPr/>
        </p:nvSpPr>
        <p:spPr>
          <a:xfrm>
            <a:off x="586625" y="633450"/>
            <a:ext cx="6480175" cy="0"/>
          </a:xfrm>
          <a:custGeom>
            <a:avLst/>
            <a:gdLst/>
            <a:ahLst/>
            <a:cxnLst/>
            <a:rect l="l" t="t" r="r" b="b"/>
            <a:pathLst>
              <a:path w="6480175" h="0">
                <a:moveTo>
                  <a:pt x="0" y="0"/>
                </a:moveTo>
                <a:lnTo>
                  <a:pt x="6479997" y="0"/>
                </a:lnTo>
              </a:path>
            </a:pathLst>
          </a:custGeom>
          <a:ln w="505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" name="object 5" descr=""/>
          <p:cNvSpPr txBox="1"/>
          <p:nvPr/>
        </p:nvSpPr>
        <p:spPr>
          <a:xfrm>
            <a:off x="573925" y="934527"/>
            <a:ext cx="6506209" cy="871601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algn="r" lvl="2" marL="476250" marR="5715" indent="-476250">
              <a:lnSpc>
                <a:spcPct val="100000"/>
              </a:lnSpc>
              <a:spcBef>
                <a:spcPts val="95"/>
              </a:spcBef>
              <a:buAutoNum type="arabicPeriod" startAt="2"/>
              <a:tabLst>
                <a:tab pos="476250" algn="l"/>
              </a:tabLst>
            </a:pPr>
            <a:r>
              <a:rPr dirty="0" sz="1200" spc="60">
                <a:latin typeface="Calibri"/>
                <a:cs typeface="Calibri"/>
                <a:hlinkClick r:id="rId2" action="ppaction://hlinksldjump"/>
              </a:rPr>
              <a:t>Cutting</a:t>
            </a:r>
            <a:r>
              <a:rPr dirty="0" sz="1200" spc="130">
                <a:latin typeface="Calibri"/>
                <a:cs typeface="Calibri"/>
                <a:hlinkClick r:id="rId2" action="ppaction://hlinksldjump"/>
              </a:rPr>
              <a:t> </a:t>
            </a:r>
            <a:r>
              <a:rPr dirty="0" sz="1200">
                <a:latin typeface="Calibri"/>
                <a:cs typeface="Calibri"/>
                <a:hlinkClick r:id="rId2" action="ppaction://hlinksldjump"/>
              </a:rPr>
              <a:t>and</a:t>
            </a:r>
            <a:r>
              <a:rPr dirty="0" sz="1200" spc="135">
                <a:latin typeface="Calibri"/>
                <a:cs typeface="Calibri"/>
                <a:hlinkClick r:id="rId2" action="ppaction://hlinksldjump"/>
              </a:rPr>
              <a:t> </a:t>
            </a:r>
            <a:r>
              <a:rPr dirty="0" sz="1200">
                <a:latin typeface="Calibri"/>
                <a:cs typeface="Calibri"/>
                <a:hlinkClick r:id="rId2" action="ppaction://hlinksldjump"/>
              </a:rPr>
              <a:t>mixing</a:t>
            </a:r>
            <a:r>
              <a:rPr dirty="0" sz="1200" spc="20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.</a:t>
            </a:r>
            <a:r>
              <a:rPr dirty="0" sz="1200" spc="35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.</a:t>
            </a:r>
            <a:r>
              <a:rPr dirty="0" sz="1200" spc="36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.</a:t>
            </a:r>
            <a:r>
              <a:rPr dirty="0" sz="1200" spc="36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.</a:t>
            </a:r>
            <a:r>
              <a:rPr dirty="0" sz="1200" spc="35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.</a:t>
            </a:r>
            <a:r>
              <a:rPr dirty="0" sz="1200" spc="36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.</a:t>
            </a:r>
            <a:r>
              <a:rPr dirty="0" sz="1200" spc="35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.</a:t>
            </a:r>
            <a:r>
              <a:rPr dirty="0" sz="1200" spc="36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.</a:t>
            </a:r>
            <a:r>
              <a:rPr dirty="0" sz="1200" spc="35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.</a:t>
            </a:r>
            <a:r>
              <a:rPr dirty="0" sz="1200" spc="36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.</a:t>
            </a:r>
            <a:r>
              <a:rPr dirty="0" sz="1200" spc="35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.</a:t>
            </a:r>
            <a:r>
              <a:rPr dirty="0" sz="1200" spc="36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.</a:t>
            </a:r>
            <a:r>
              <a:rPr dirty="0" sz="1200" spc="36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.</a:t>
            </a:r>
            <a:r>
              <a:rPr dirty="0" sz="1200" spc="35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.</a:t>
            </a:r>
            <a:r>
              <a:rPr dirty="0" sz="1200" spc="36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.</a:t>
            </a:r>
            <a:r>
              <a:rPr dirty="0" sz="1200" spc="35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.</a:t>
            </a:r>
            <a:r>
              <a:rPr dirty="0" sz="1200" spc="36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.</a:t>
            </a:r>
            <a:r>
              <a:rPr dirty="0" sz="1200" spc="35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.</a:t>
            </a:r>
            <a:r>
              <a:rPr dirty="0" sz="1200" spc="36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.</a:t>
            </a:r>
            <a:r>
              <a:rPr dirty="0" sz="1200" spc="35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.</a:t>
            </a:r>
            <a:r>
              <a:rPr dirty="0" sz="1200" spc="36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.</a:t>
            </a:r>
            <a:r>
              <a:rPr dirty="0" sz="1200" spc="36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.</a:t>
            </a:r>
            <a:r>
              <a:rPr dirty="0" sz="1200" spc="35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.</a:t>
            </a:r>
            <a:r>
              <a:rPr dirty="0" sz="1200" spc="36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.</a:t>
            </a:r>
            <a:r>
              <a:rPr dirty="0" sz="1200" spc="35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.</a:t>
            </a:r>
            <a:r>
              <a:rPr dirty="0" sz="1200" spc="36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.</a:t>
            </a:r>
            <a:r>
              <a:rPr dirty="0" sz="1200" spc="35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.</a:t>
            </a:r>
            <a:r>
              <a:rPr dirty="0" sz="1200" spc="36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.</a:t>
            </a:r>
            <a:r>
              <a:rPr dirty="0" sz="1200" spc="36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.</a:t>
            </a:r>
            <a:r>
              <a:rPr dirty="0" sz="1200" spc="35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.</a:t>
            </a:r>
            <a:r>
              <a:rPr dirty="0" sz="1200" spc="36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.</a:t>
            </a:r>
            <a:r>
              <a:rPr dirty="0" sz="1200" spc="35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.</a:t>
            </a:r>
            <a:r>
              <a:rPr dirty="0" sz="1200" spc="36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.</a:t>
            </a:r>
            <a:r>
              <a:rPr dirty="0" sz="1200" spc="415">
                <a:latin typeface="Calibri"/>
                <a:cs typeface="Calibri"/>
              </a:rPr>
              <a:t> </a:t>
            </a:r>
            <a:r>
              <a:rPr dirty="0" sz="1200" spc="-25">
                <a:latin typeface="Calibri"/>
                <a:cs typeface="Calibri"/>
              </a:rPr>
              <a:t>114</a:t>
            </a:r>
            <a:endParaRPr sz="1200">
              <a:latin typeface="Calibri"/>
              <a:cs typeface="Calibri"/>
            </a:endParaRPr>
          </a:p>
          <a:p>
            <a:pPr algn="r" lvl="2" marL="476250" marR="5715" indent="-476250">
              <a:lnSpc>
                <a:spcPct val="100000"/>
              </a:lnSpc>
              <a:spcBef>
                <a:spcPts val="1420"/>
              </a:spcBef>
              <a:buAutoNum type="arabicPeriod" startAt="2"/>
              <a:tabLst>
                <a:tab pos="476250" algn="l"/>
              </a:tabLst>
            </a:pPr>
            <a:r>
              <a:rPr dirty="0" sz="1200">
                <a:latin typeface="Calibri"/>
                <a:cs typeface="Calibri"/>
                <a:hlinkClick r:id="rId3" action="ppaction://hlinksldjump"/>
              </a:rPr>
              <a:t>Examples</a:t>
            </a:r>
            <a:r>
              <a:rPr dirty="0" sz="1200" spc="130">
                <a:latin typeface="Calibri"/>
                <a:cs typeface="Calibri"/>
                <a:hlinkClick r:id="rId3" action="ppaction://hlinksldjump"/>
              </a:rPr>
              <a:t> </a:t>
            </a:r>
            <a:r>
              <a:rPr dirty="0" sz="1200">
                <a:latin typeface="Calibri"/>
                <a:cs typeface="Calibri"/>
                <a:hlinkClick r:id="rId3" action="ppaction://hlinksldjump"/>
              </a:rPr>
              <a:t>with</a:t>
            </a:r>
            <a:r>
              <a:rPr dirty="0" sz="1200" spc="135">
                <a:latin typeface="Calibri"/>
                <a:cs typeface="Calibri"/>
                <a:hlinkClick r:id="rId3" action="ppaction://hlinksldjump"/>
              </a:rPr>
              <a:t> </a:t>
            </a:r>
            <a:r>
              <a:rPr dirty="0" sz="1200">
                <a:latin typeface="Calibri"/>
                <a:cs typeface="Calibri"/>
                <a:hlinkClick r:id="rId3" action="ppaction://hlinksldjump"/>
              </a:rPr>
              <a:t>ffmpeg</a:t>
            </a:r>
            <a:r>
              <a:rPr dirty="0" sz="1200" spc="240">
                <a:latin typeface="Calibri"/>
                <a:cs typeface="Calibri"/>
              </a:rPr>
              <a:t>  </a:t>
            </a:r>
            <a:r>
              <a:rPr dirty="0" sz="1200">
                <a:latin typeface="Calibri"/>
                <a:cs typeface="Calibri"/>
              </a:rPr>
              <a:t>.</a:t>
            </a:r>
            <a:r>
              <a:rPr dirty="0" sz="1200" spc="36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.</a:t>
            </a:r>
            <a:r>
              <a:rPr dirty="0" sz="1200" spc="36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.</a:t>
            </a:r>
            <a:r>
              <a:rPr dirty="0" sz="1200" spc="36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.</a:t>
            </a:r>
            <a:r>
              <a:rPr dirty="0" sz="1200" spc="36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.</a:t>
            </a:r>
            <a:r>
              <a:rPr dirty="0" sz="1200" spc="36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.</a:t>
            </a:r>
            <a:r>
              <a:rPr dirty="0" sz="1200" spc="36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.</a:t>
            </a:r>
            <a:r>
              <a:rPr dirty="0" sz="1200" spc="36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.</a:t>
            </a:r>
            <a:r>
              <a:rPr dirty="0" sz="1200" spc="36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.</a:t>
            </a:r>
            <a:r>
              <a:rPr dirty="0" sz="1200" spc="35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.</a:t>
            </a:r>
            <a:r>
              <a:rPr dirty="0" sz="1200" spc="36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.</a:t>
            </a:r>
            <a:r>
              <a:rPr dirty="0" sz="1200" spc="36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.</a:t>
            </a:r>
            <a:r>
              <a:rPr dirty="0" sz="1200" spc="36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.</a:t>
            </a:r>
            <a:r>
              <a:rPr dirty="0" sz="1200" spc="36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.</a:t>
            </a:r>
            <a:r>
              <a:rPr dirty="0" sz="1200" spc="36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.</a:t>
            </a:r>
            <a:r>
              <a:rPr dirty="0" sz="1200" spc="36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.</a:t>
            </a:r>
            <a:r>
              <a:rPr dirty="0" sz="1200" spc="35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.</a:t>
            </a:r>
            <a:r>
              <a:rPr dirty="0" sz="1200" spc="36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.</a:t>
            </a:r>
            <a:r>
              <a:rPr dirty="0" sz="1200" spc="36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.</a:t>
            </a:r>
            <a:r>
              <a:rPr dirty="0" sz="1200" spc="36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.</a:t>
            </a:r>
            <a:r>
              <a:rPr dirty="0" sz="1200" spc="36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.</a:t>
            </a:r>
            <a:r>
              <a:rPr dirty="0" sz="1200" spc="36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.</a:t>
            </a:r>
            <a:r>
              <a:rPr dirty="0" sz="1200" spc="36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.</a:t>
            </a:r>
            <a:r>
              <a:rPr dirty="0" sz="1200" spc="35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.</a:t>
            </a:r>
            <a:r>
              <a:rPr dirty="0" sz="1200" spc="36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.</a:t>
            </a:r>
            <a:r>
              <a:rPr dirty="0" sz="1200" spc="36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.</a:t>
            </a:r>
            <a:r>
              <a:rPr dirty="0" sz="1200" spc="36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.</a:t>
            </a:r>
            <a:r>
              <a:rPr dirty="0" sz="1200" spc="36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.</a:t>
            </a:r>
            <a:r>
              <a:rPr dirty="0" sz="1200" spc="36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.</a:t>
            </a:r>
            <a:r>
              <a:rPr dirty="0" sz="1200" spc="36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.</a:t>
            </a:r>
            <a:r>
              <a:rPr dirty="0" sz="1200" spc="35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.</a:t>
            </a:r>
            <a:r>
              <a:rPr dirty="0" sz="1200" spc="420">
                <a:latin typeface="Calibri"/>
                <a:cs typeface="Calibri"/>
              </a:rPr>
              <a:t> </a:t>
            </a:r>
            <a:r>
              <a:rPr dirty="0" sz="1200" spc="-25">
                <a:latin typeface="Calibri"/>
                <a:cs typeface="Calibri"/>
              </a:rPr>
              <a:t>115</a:t>
            </a:r>
            <a:endParaRPr sz="12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1130"/>
              </a:spcBef>
            </a:pPr>
            <a:endParaRPr sz="1200">
              <a:latin typeface="Calibri"/>
              <a:cs typeface="Calibri"/>
            </a:endParaRPr>
          </a:p>
          <a:p>
            <a:pPr marL="235585" indent="-222885">
              <a:lnSpc>
                <a:spcPct val="100000"/>
              </a:lnSpc>
              <a:buAutoNum type="arabicPlain" startAt="15"/>
              <a:tabLst>
                <a:tab pos="235585" algn="l"/>
                <a:tab pos="6235065" algn="l"/>
              </a:tabLst>
            </a:pPr>
            <a:r>
              <a:rPr dirty="0" sz="1200" spc="85" b="1">
                <a:latin typeface="Calibri"/>
                <a:cs typeface="Calibri"/>
                <a:hlinkClick r:id="rId4" action="ppaction://hlinksldjump"/>
              </a:rPr>
              <a:t>Assignments</a:t>
            </a:r>
            <a:r>
              <a:rPr dirty="0" sz="1200" spc="290" b="1">
                <a:latin typeface="Calibri"/>
                <a:cs typeface="Calibri"/>
                <a:hlinkClick r:id="rId4" action="ppaction://hlinksldjump"/>
              </a:rPr>
              <a:t> </a:t>
            </a:r>
            <a:r>
              <a:rPr dirty="0" sz="1200" spc="155" b="1">
                <a:latin typeface="Calibri"/>
                <a:cs typeface="Calibri"/>
                <a:hlinkClick r:id="rId4" action="ppaction://hlinksldjump"/>
              </a:rPr>
              <a:t>/</a:t>
            </a:r>
            <a:r>
              <a:rPr dirty="0" sz="1200" spc="295" b="1">
                <a:latin typeface="Calibri"/>
                <a:cs typeface="Calibri"/>
                <a:hlinkClick r:id="rId4" action="ppaction://hlinksldjump"/>
              </a:rPr>
              <a:t> </a:t>
            </a:r>
            <a:r>
              <a:rPr dirty="0" sz="1200" b="1">
                <a:latin typeface="Calibri"/>
                <a:cs typeface="Calibri"/>
                <a:hlinkClick r:id="rId4" action="ppaction://hlinksldjump"/>
              </a:rPr>
              <a:t>lesson</a:t>
            </a:r>
            <a:r>
              <a:rPr dirty="0" sz="1200" spc="295" b="1">
                <a:latin typeface="Calibri"/>
                <a:cs typeface="Calibri"/>
                <a:hlinkClick r:id="rId4" action="ppaction://hlinksldjump"/>
              </a:rPr>
              <a:t> </a:t>
            </a:r>
            <a:r>
              <a:rPr dirty="0" sz="1200" spc="70" b="1">
                <a:latin typeface="Calibri"/>
                <a:cs typeface="Calibri"/>
                <a:hlinkClick r:id="rId4" action="ppaction://hlinksldjump"/>
              </a:rPr>
              <a:t>tasks</a:t>
            </a:r>
            <a:r>
              <a:rPr dirty="0" sz="1200" b="1">
                <a:latin typeface="Calibri"/>
                <a:cs typeface="Calibri"/>
              </a:rPr>
              <a:t>	</a:t>
            </a:r>
            <a:r>
              <a:rPr dirty="0" sz="1200" spc="30" b="1">
                <a:latin typeface="Calibri"/>
                <a:cs typeface="Calibri"/>
              </a:rPr>
              <a:t>116</a:t>
            </a:r>
            <a:endParaRPr sz="1200">
              <a:latin typeface="Calibri"/>
              <a:cs typeface="Calibri"/>
            </a:endParaRPr>
          </a:p>
          <a:p>
            <a:pPr algn="r" lvl="1" marL="341630" marR="5715" indent="-341630">
              <a:lnSpc>
                <a:spcPct val="100000"/>
              </a:lnSpc>
              <a:spcBef>
                <a:spcPts val="1420"/>
              </a:spcBef>
              <a:buAutoNum type="arabicPeriod"/>
              <a:tabLst>
                <a:tab pos="341630" algn="l"/>
              </a:tabLst>
            </a:pPr>
            <a:r>
              <a:rPr dirty="0" sz="1200">
                <a:latin typeface="Calibri"/>
                <a:cs typeface="Calibri"/>
                <a:hlinkClick r:id="rId4" action="ppaction://hlinksldjump"/>
              </a:rPr>
              <a:t>Numbers</a:t>
            </a:r>
            <a:r>
              <a:rPr dirty="0" sz="1200" spc="130">
                <a:latin typeface="Calibri"/>
                <a:cs typeface="Calibri"/>
                <a:hlinkClick r:id="rId4" action="ppaction://hlinksldjump"/>
              </a:rPr>
              <a:t> </a:t>
            </a:r>
            <a:r>
              <a:rPr dirty="0" sz="1200">
                <a:latin typeface="Calibri"/>
                <a:cs typeface="Calibri"/>
                <a:hlinkClick r:id="rId4" action="ppaction://hlinksldjump"/>
              </a:rPr>
              <a:t>and</a:t>
            </a:r>
            <a:r>
              <a:rPr dirty="0" sz="1200" spc="130">
                <a:latin typeface="Calibri"/>
                <a:cs typeface="Calibri"/>
                <a:hlinkClick r:id="rId4" action="ppaction://hlinksldjump"/>
              </a:rPr>
              <a:t> </a:t>
            </a:r>
            <a:r>
              <a:rPr dirty="0" sz="1200">
                <a:latin typeface="Calibri"/>
                <a:cs typeface="Calibri"/>
                <a:hlinkClick r:id="rId4" action="ppaction://hlinksldjump"/>
              </a:rPr>
              <a:t>data</a:t>
            </a:r>
            <a:r>
              <a:rPr dirty="0" sz="1200" spc="135">
                <a:latin typeface="Calibri"/>
                <a:cs typeface="Calibri"/>
                <a:hlinkClick r:id="rId4" action="ppaction://hlinksldjump"/>
              </a:rPr>
              <a:t> </a:t>
            </a:r>
            <a:r>
              <a:rPr dirty="0" sz="1200">
                <a:latin typeface="Calibri"/>
                <a:cs typeface="Calibri"/>
                <a:hlinkClick r:id="rId4" action="ppaction://hlinksldjump"/>
              </a:rPr>
              <a:t>types</a:t>
            </a:r>
            <a:r>
              <a:rPr dirty="0" sz="1200" spc="120">
                <a:latin typeface="Calibri"/>
                <a:cs typeface="Calibri"/>
              </a:rPr>
              <a:t>  </a:t>
            </a:r>
            <a:r>
              <a:rPr dirty="0" sz="1200">
                <a:latin typeface="Calibri"/>
                <a:cs typeface="Calibri"/>
              </a:rPr>
              <a:t>.</a:t>
            </a:r>
            <a:r>
              <a:rPr dirty="0" sz="1200" spc="36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.</a:t>
            </a:r>
            <a:r>
              <a:rPr dirty="0" sz="1200" spc="36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.</a:t>
            </a:r>
            <a:r>
              <a:rPr dirty="0" sz="1200" spc="35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.</a:t>
            </a:r>
            <a:r>
              <a:rPr dirty="0" sz="1200" spc="35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.</a:t>
            </a:r>
            <a:r>
              <a:rPr dirty="0" sz="1200" spc="35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.</a:t>
            </a:r>
            <a:r>
              <a:rPr dirty="0" sz="1200" spc="35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.</a:t>
            </a:r>
            <a:r>
              <a:rPr dirty="0" sz="1200" spc="36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.</a:t>
            </a:r>
            <a:r>
              <a:rPr dirty="0" sz="1200" spc="35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.</a:t>
            </a:r>
            <a:r>
              <a:rPr dirty="0" sz="1200" spc="35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.</a:t>
            </a:r>
            <a:r>
              <a:rPr dirty="0" sz="1200" spc="35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.</a:t>
            </a:r>
            <a:r>
              <a:rPr dirty="0" sz="1200" spc="35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.</a:t>
            </a:r>
            <a:r>
              <a:rPr dirty="0" sz="1200" spc="36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.</a:t>
            </a:r>
            <a:r>
              <a:rPr dirty="0" sz="1200" spc="35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.</a:t>
            </a:r>
            <a:r>
              <a:rPr dirty="0" sz="1200" spc="35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.</a:t>
            </a:r>
            <a:r>
              <a:rPr dirty="0" sz="1200" spc="35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.</a:t>
            </a:r>
            <a:r>
              <a:rPr dirty="0" sz="1200" spc="36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.</a:t>
            </a:r>
            <a:r>
              <a:rPr dirty="0" sz="1200" spc="35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.</a:t>
            </a:r>
            <a:r>
              <a:rPr dirty="0" sz="1200" spc="35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.</a:t>
            </a:r>
            <a:r>
              <a:rPr dirty="0" sz="1200" spc="35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.</a:t>
            </a:r>
            <a:r>
              <a:rPr dirty="0" sz="1200" spc="35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.</a:t>
            </a:r>
            <a:r>
              <a:rPr dirty="0" sz="1200" spc="36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.</a:t>
            </a:r>
            <a:r>
              <a:rPr dirty="0" sz="1200" spc="35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.</a:t>
            </a:r>
            <a:r>
              <a:rPr dirty="0" sz="1200" spc="35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.</a:t>
            </a:r>
            <a:r>
              <a:rPr dirty="0" sz="1200" spc="35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.</a:t>
            </a:r>
            <a:r>
              <a:rPr dirty="0" sz="1200" spc="35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.</a:t>
            </a:r>
            <a:r>
              <a:rPr dirty="0" sz="1200" spc="36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.</a:t>
            </a:r>
            <a:r>
              <a:rPr dirty="0" sz="1200" spc="35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.</a:t>
            </a:r>
            <a:r>
              <a:rPr dirty="0" sz="1200" spc="35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.</a:t>
            </a:r>
            <a:r>
              <a:rPr dirty="0" sz="1200" spc="35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.</a:t>
            </a:r>
            <a:r>
              <a:rPr dirty="0" sz="1200" spc="35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.</a:t>
            </a:r>
            <a:r>
              <a:rPr dirty="0" sz="1200" spc="36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.</a:t>
            </a:r>
            <a:r>
              <a:rPr dirty="0" sz="1200" spc="35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.</a:t>
            </a:r>
            <a:r>
              <a:rPr dirty="0" sz="1200" spc="35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.</a:t>
            </a:r>
            <a:r>
              <a:rPr dirty="0" sz="1200" spc="415">
                <a:latin typeface="Calibri"/>
                <a:cs typeface="Calibri"/>
              </a:rPr>
              <a:t> </a:t>
            </a:r>
            <a:r>
              <a:rPr dirty="0" sz="1200" spc="-25">
                <a:latin typeface="Calibri"/>
                <a:cs typeface="Calibri"/>
              </a:rPr>
              <a:t>116</a:t>
            </a:r>
            <a:endParaRPr sz="1200">
              <a:latin typeface="Calibri"/>
              <a:cs typeface="Calibri"/>
            </a:endParaRPr>
          </a:p>
          <a:p>
            <a:pPr algn="r" lvl="2" marL="476250" marR="5715" indent="-476250">
              <a:lnSpc>
                <a:spcPct val="100000"/>
              </a:lnSpc>
              <a:spcBef>
                <a:spcPts val="1420"/>
              </a:spcBef>
              <a:buAutoNum type="arabicPeriod"/>
              <a:tabLst>
                <a:tab pos="476250" algn="l"/>
              </a:tabLst>
            </a:pPr>
            <a:r>
              <a:rPr dirty="0" sz="1200" spc="50">
                <a:latin typeface="Calibri"/>
                <a:cs typeface="Calibri"/>
                <a:hlinkClick r:id="rId4" action="ppaction://hlinksldjump"/>
              </a:rPr>
              <a:t>Bin/hex</a:t>
            </a:r>
            <a:r>
              <a:rPr dirty="0" sz="1200" spc="125">
                <a:latin typeface="Calibri"/>
                <a:cs typeface="Calibri"/>
                <a:hlinkClick r:id="rId4" action="ppaction://hlinksldjump"/>
              </a:rPr>
              <a:t> </a:t>
            </a:r>
            <a:r>
              <a:rPr dirty="0" sz="1200">
                <a:latin typeface="Calibri"/>
                <a:cs typeface="Calibri"/>
                <a:hlinkClick r:id="rId4" action="ppaction://hlinksldjump"/>
              </a:rPr>
              <a:t>numbers</a:t>
            </a:r>
            <a:r>
              <a:rPr dirty="0" sz="1200" spc="125">
                <a:latin typeface="Calibri"/>
                <a:cs typeface="Calibri"/>
                <a:hlinkClick r:id="rId4" action="ppaction://hlinksldjump"/>
              </a:rPr>
              <a:t> </a:t>
            </a:r>
            <a:r>
              <a:rPr dirty="0" sz="1200">
                <a:latin typeface="Calibri"/>
                <a:cs typeface="Calibri"/>
                <a:hlinkClick r:id="rId4" action="ppaction://hlinksldjump"/>
              </a:rPr>
              <a:t>and</a:t>
            </a:r>
            <a:r>
              <a:rPr dirty="0" sz="1200" spc="130">
                <a:latin typeface="Calibri"/>
                <a:cs typeface="Calibri"/>
                <a:hlinkClick r:id="rId4" action="ppaction://hlinksldjump"/>
              </a:rPr>
              <a:t> </a:t>
            </a:r>
            <a:r>
              <a:rPr dirty="0" sz="1200">
                <a:latin typeface="Calibri"/>
                <a:cs typeface="Calibri"/>
                <a:hlinkClick r:id="rId4" action="ppaction://hlinksldjump"/>
              </a:rPr>
              <a:t>conversions</a:t>
            </a:r>
            <a:r>
              <a:rPr dirty="0" sz="1200" spc="35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.</a:t>
            </a:r>
            <a:r>
              <a:rPr dirty="0" sz="1200" spc="35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.</a:t>
            </a:r>
            <a:r>
              <a:rPr dirty="0" sz="1200" spc="34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.</a:t>
            </a:r>
            <a:r>
              <a:rPr dirty="0" sz="1200" spc="35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.</a:t>
            </a:r>
            <a:r>
              <a:rPr dirty="0" sz="1200" spc="34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.</a:t>
            </a:r>
            <a:r>
              <a:rPr dirty="0" sz="1200" spc="34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.</a:t>
            </a:r>
            <a:r>
              <a:rPr dirty="0" sz="1200" spc="35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.</a:t>
            </a:r>
            <a:r>
              <a:rPr dirty="0" sz="1200" spc="34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.</a:t>
            </a:r>
            <a:r>
              <a:rPr dirty="0" sz="1200" spc="34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.</a:t>
            </a:r>
            <a:r>
              <a:rPr dirty="0" sz="1200" spc="35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.</a:t>
            </a:r>
            <a:r>
              <a:rPr dirty="0" sz="1200" spc="34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.</a:t>
            </a:r>
            <a:r>
              <a:rPr dirty="0" sz="1200" spc="35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.</a:t>
            </a:r>
            <a:r>
              <a:rPr dirty="0" sz="1200" spc="34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.</a:t>
            </a:r>
            <a:r>
              <a:rPr dirty="0" sz="1200" spc="34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.</a:t>
            </a:r>
            <a:r>
              <a:rPr dirty="0" sz="1200" spc="35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.</a:t>
            </a:r>
            <a:r>
              <a:rPr dirty="0" sz="1200" spc="34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.</a:t>
            </a:r>
            <a:r>
              <a:rPr dirty="0" sz="1200" spc="34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.</a:t>
            </a:r>
            <a:r>
              <a:rPr dirty="0" sz="1200" spc="35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.</a:t>
            </a:r>
            <a:r>
              <a:rPr dirty="0" sz="1200" spc="34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.</a:t>
            </a:r>
            <a:r>
              <a:rPr dirty="0" sz="1200" spc="35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.</a:t>
            </a:r>
            <a:r>
              <a:rPr dirty="0" sz="1200" spc="34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.</a:t>
            </a:r>
            <a:r>
              <a:rPr dirty="0" sz="1200" spc="34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.</a:t>
            </a:r>
            <a:r>
              <a:rPr dirty="0" sz="1200" spc="35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.</a:t>
            </a:r>
            <a:r>
              <a:rPr dirty="0" sz="1200" spc="34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.</a:t>
            </a:r>
            <a:r>
              <a:rPr dirty="0" sz="1200" spc="34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.</a:t>
            </a:r>
            <a:r>
              <a:rPr dirty="0" sz="1200" spc="405">
                <a:latin typeface="Calibri"/>
                <a:cs typeface="Calibri"/>
              </a:rPr>
              <a:t> </a:t>
            </a:r>
            <a:r>
              <a:rPr dirty="0" sz="1200" spc="-25">
                <a:latin typeface="Calibri"/>
                <a:cs typeface="Calibri"/>
              </a:rPr>
              <a:t>116</a:t>
            </a:r>
            <a:endParaRPr sz="1200">
              <a:latin typeface="Calibri"/>
              <a:cs typeface="Calibri"/>
            </a:endParaRPr>
          </a:p>
          <a:p>
            <a:pPr algn="r" lvl="2" marL="476250" marR="5715" indent="-476250">
              <a:lnSpc>
                <a:spcPct val="100000"/>
              </a:lnSpc>
              <a:spcBef>
                <a:spcPts val="1425"/>
              </a:spcBef>
              <a:buAutoNum type="arabicPeriod"/>
              <a:tabLst>
                <a:tab pos="476250" algn="l"/>
                <a:tab pos="2753995" algn="l"/>
              </a:tabLst>
            </a:pPr>
            <a:r>
              <a:rPr dirty="0" sz="1200" spc="10">
                <a:latin typeface="Calibri"/>
                <a:cs typeface="Calibri"/>
                <a:hlinkClick r:id="rId4" action="ppaction://hlinksldjump"/>
              </a:rPr>
              <a:t>Calculating</a:t>
            </a:r>
            <a:r>
              <a:rPr dirty="0" sz="1200" spc="310">
                <a:latin typeface="Calibri"/>
                <a:cs typeface="Calibri"/>
                <a:hlinkClick r:id="rId4" action="ppaction://hlinksldjump"/>
              </a:rPr>
              <a:t> </a:t>
            </a:r>
            <a:r>
              <a:rPr dirty="0" sz="1200" spc="10">
                <a:latin typeface="Calibri"/>
                <a:cs typeface="Calibri"/>
                <a:hlinkClick r:id="rId4" action="ppaction://hlinksldjump"/>
              </a:rPr>
              <a:t>with</a:t>
            </a:r>
            <a:r>
              <a:rPr dirty="0" sz="1200" spc="310">
                <a:latin typeface="Calibri"/>
                <a:cs typeface="Calibri"/>
                <a:hlinkClick r:id="rId4" action="ppaction://hlinksldjump"/>
              </a:rPr>
              <a:t> </a:t>
            </a:r>
            <a:r>
              <a:rPr dirty="0" sz="1200" spc="10">
                <a:latin typeface="Calibri"/>
                <a:cs typeface="Calibri"/>
                <a:hlinkClick r:id="rId4" action="ppaction://hlinksldjump"/>
              </a:rPr>
              <a:t>binary</a:t>
            </a:r>
            <a:r>
              <a:rPr dirty="0" sz="1200" spc="320">
                <a:latin typeface="Calibri"/>
                <a:cs typeface="Calibri"/>
                <a:hlinkClick r:id="rId4" action="ppaction://hlinksldjump"/>
              </a:rPr>
              <a:t> </a:t>
            </a:r>
            <a:r>
              <a:rPr dirty="0" sz="1200" spc="-10">
                <a:latin typeface="Calibri"/>
                <a:cs typeface="Calibri"/>
                <a:hlinkClick r:id="rId4" action="ppaction://hlinksldjump"/>
              </a:rPr>
              <a:t>numbers</a:t>
            </a:r>
            <a:r>
              <a:rPr dirty="0" sz="1200">
                <a:latin typeface="Calibri"/>
                <a:cs typeface="Calibri"/>
              </a:rPr>
              <a:t>	.</a:t>
            </a:r>
            <a:r>
              <a:rPr dirty="0" sz="1200" spc="35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.</a:t>
            </a:r>
            <a:r>
              <a:rPr dirty="0" sz="1200" spc="35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.</a:t>
            </a:r>
            <a:r>
              <a:rPr dirty="0" sz="1200" spc="35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.</a:t>
            </a:r>
            <a:r>
              <a:rPr dirty="0" sz="1200" spc="35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.</a:t>
            </a:r>
            <a:r>
              <a:rPr dirty="0" sz="1200" spc="35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.</a:t>
            </a:r>
            <a:r>
              <a:rPr dirty="0" sz="1200" spc="35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.</a:t>
            </a:r>
            <a:r>
              <a:rPr dirty="0" sz="1200" spc="35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.</a:t>
            </a:r>
            <a:r>
              <a:rPr dirty="0" sz="1200" spc="35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.</a:t>
            </a:r>
            <a:r>
              <a:rPr dirty="0" sz="1200" spc="35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.</a:t>
            </a:r>
            <a:r>
              <a:rPr dirty="0" sz="1200" spc="35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.</a:t>
            </a:r>
            <a:r>
              <a:rPr dirty="0" sz="1200" spc="35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.</a:t>
            </a:r>
            <a:r>
              <a:rPr dirty="0" sz="1200" spc="35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.</a:t>
            </a:r>
            <a:r>
              <a:rPr dirty="0" sz="1200" spc="35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.</a:t>
            </a:r>
            <a:r>
              <a:rPr dirty="0" sz="1200" spc="35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.</a:t>
            </a:r>
            <a:r>
              <a:rPr dirty="0" sz="1200" spc="35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.</a:t>
            </a:r>
            <a:r>
              <a:rPr dirty="0" sz="1200" spc="35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.</a:t>
            </a:r>
            <a:r>
              <a:rPr dirty="0" sz="1200" spc="35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.</a:t>
            </a:r>
            <a:r>
              <a:rPr dirty="0" sz="1200" spc="35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.</a:t>
            </a:r>
            <a:r>
              <a:rPr dirty="0" sz="1200" spc="35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.</a:t>
            </a:r>
            <a:r>
              <a:rPr dirty="0" sz="1200" spc="35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.</a:t>
            </a:r>
            <a:r>
              <a:rPr dirty="0" sz="1200" spc="35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.</a:t>
            </a:r>
            <a:r>
              <a:rPr dirty="0" sz="1200" spc="35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.</a:t>
            </a:r>
            <a:r>
              <a:rPr dirty="0" sz="1200" spc="35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.</a:t>
            </a:r>
            <a:r>
              <a:rPr dirty="0" sz="1200" spc="35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.</a:t>
            </a:r>
            <a:r>
              <a:rPr dirty="0" sz="1200" spc="409">
                <a:latin typeface="Calibri"/>
                <a:cs typeface="Calibri"/>
              </a:rPr>
              <a:t> </a:t>
            </a:r>
            <a:r>
              <a:rPr dirty="0" sz="1200" spc="-25">
                <a:latin typeface="Calibri"/>
                <a:cs typeface="Calibri"/>
              </a:rPr>
              <a:t>116</a:t>
            </a:r>
            <a:endParaRPr sz="1200">
              <a:latin typeface="Calibri"/>
              <a:cs typeface="Calibri"/>
            </a:endParaRPr>
          </a:p>
          <a:p>
            <a:pPr algn="r" lvl="2" marL="476250" marR="5715" indent="-476250">
              <a:lnSpc>
                <a:spcPct val="100000"/>
              </a:lnSpc>
              <a:spcBef>
                <a:spcPts val="1420"/>
              </a:spcBef>
              <a:buAutoNum type="arabicPeriod"/>
              <a:tabLst>
                <a:tab pos="476250" algn="l"/>
                <a:tab pos="2168525" algn="l"/>
              </a:tabLst>
            </a:pPr>
            <a:r>
              <a:rPr dirty="0" sz="1200" spc="55">
                <a:latin typeface="Calibri"/>
                <a:cs typeface="Calibri"/>
                <a:hlinkClick r:id="rId4" action="ppaction://hlinksldjump"/>
              </a:rPr>
              <a:t>Data</a:t>
            </a:r>
            <a:r>
              <a:rPr dirty="0" sz="1200" spc="120">
                <a:latin typeface="Calibri"/>
                <a:cs typeface="Calibri"/>
                <a:hlinkClick r:id="rId4" action="ppaction://hlinksldjump"/>
              </a:rPr>
              <a:t> </a:t>
            </a:r>
            <a:r>
              <a:rPr dirty="0" sz="1200">
                <a:latin typeface="Calibri"/>
                <a:cs typeface="Calibri"/>
                <a:hlinkClick r:id="rId4" action="ppaction://hlinksldjump"/>
              </a:rPr>
              <a:t>types</a:t>
            </a:r>
            <a:r>
              <a:rPr dirty="0" sz="1200" spc="125">
                <a:latin typeface="Calibri"/>
                <a:cs typeface="Calibri"/>
                <a:hlinkClick r:id="rId4" action="ppaction://hlinksldjump"/>
              </a:rPr>
              <a:t> </a:t>
            </a:r>
            <a:r>
              <a:rPr dirty="0" sz="1200">
                <a:latin typeface="Calibri"/>
                <a:cs typeface="Calibri"/>
                <a:hlinkClick r:id="rId4" action="ppaction://hlinksldjump"/>
              </a:rPr>
              <a:t>for</a:t>
            </a:r>
            <a:r>
              <a:rPr dirty="0" sz="1200" spc="130">
                <a:latin typeface="Calibri"/>
                <a:cs typeface="Calibri"/>
                <a:hlinkClick r:id="rId4" action="ppaction://hlinksldjump"/>
              </a:rPr>
              <a:t> </a:t>
            </a:r>
            <a:r>
              <a:rPr dirty="0" sz="1200" spc="-10">
                <a:latin typeface="Calibri"/>
                <a:cs typeface="Calibri"/>
                <a:hlinkClick r:id="rId4" action="ppaction://hlinksldjump"/>
              </a:rPr>
              <a:t>numbers</a:t>
            </a:r>
            <a:r>
              <a:rPr dirty="0" sz="1200">
                <a:latin typeface="Calibri"/>
                <a:cs typeface="Calibri"/>
              </a:rPr>
              <a:t>	.</a:t>
            </a:r>
            <a:r>
              <a:rPr dirty="0" sz="1200" spc="35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.</a:t>
            </a:r>
            <a:r>
              <a:rPr dirty="0" sz="1200" spc="35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.</a:t>
            </a:r>
            <a:r>
              <a:rPr dirty="0" sz="1200" spc="35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.</a:t>
            </a:r>
            <a:r>
              <a:rPr dirty="0" sz="1200" spc="35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.</a:t>
            </a:r>
            <a:r>
              <a:rPr dirty="0" sz="1200" spc="35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.</a:t>
            </a:r>
            <a:r>
              <a:rPr dirty="0" sz="1200" spc="35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.</a:t>
            </a:r>
            <a:r>
              <a:rPr dirty="0" sz="1200" spc="35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.</a:t>
            </a:r>
            <a:r>
              <a:rPr dirty="0" sz="1200" spc="35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.</a:t>
            </a:r>
            <a:r>
              <a:rPr dirty="0" sz="1200" spc="35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.</a:t>
            </a:r>
            <a:r>
              <a:rPr dirty="0" sz="1200" spc="35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.</a:t>
            </a:r>
            <a:r>
              <a:rPr dirty="0" sz="1200" spc="35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.</a:t>
            </a:r>
            <a:r>
              <a:rPr dirty="0" sz="1200" spc="35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.</a:t>
            </a:r>
            <a:r>
              <a:rPr dirty="0" sz="1200" spc="35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.</a:t>
            </a:r>
            <a:r>
              <a:rPr dirty="0" sz="1200" spc="35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.</a:t>
            </a:r>
            <a:r>
              <a:rPr dirty="0" sz="1200" spc="35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.</a:t>
            </a:r>
            <a:r>
              <a:rPr dirty="0" sz="1200" spc="35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.</a:t>
            </a:r>
            <a:r>
              <a:rPr dirty="0" sz="1200" spc="35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.</a:t>
            </a:r>
            <a:r>
              <a:rPr dirty="0" sz="1200" spc="35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.</a:t>
            </a:r>
            <a:r>
              <a:rPr dirty="0" sz="1200" spc="35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.</a:t>
            </a:r>
            <a:r>
              <a:rPr dirty="0" sz="1200" spc="35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.</a:t>
            </a:r>
            <a:r>
              <a:rPr dirty="0" sz="1200" spc="35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.</a:t>
            </a:r>
            <a:r>
              <a:rPr dirty="0" sz="1200" spc="35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.</a:t>
            </a:r>
            <a:r>
              <a:rPr dirty="0" sz="1200" spc="35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.</a:t>
            </a:r>
            <a:r>
              <a:rPr dirty="0" sz="1200" spc="35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.</a:t>
            </a:r>
            <a:r>
              <a:rPr dirty="0" sz="1200" spc="35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.</a:t>
            </a:r>
            <a:r>
              <a:rPr dirty="0" sz="1200" spc="35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.</a:t>
            </a:r>
            <a:r>
              <a:rPr dirty="0" sz="1200" spc="35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.</a:t>
            </a:r>
            <a:r>
              <a:rPr dirty="0" sz="1200" spc="35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.</a:t>
            </a:r>
            <a:r>
              <a:rPr dirty="0" sz="1200" spc="35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.</a:t>
            </a:r>
            <a:r>
              <a:rPr dirty="0" sz="1200" spc="409">
                <a:latin typeface="Calibri"/>
                <a:cs typeface="Calibri"/>
              </a:rPr>
              <a:t> </a:t>
            </a:r>
            <a:r>
              <a:rPr dirty="0" sz="1200" spc="-25">
                <a:latin typeface="Calibri"/>
                <a:cs typeface="Calibri"/>
              </a:rPr>
              <a:t>116</a:t>
            </a:r>
            <a:endParaRPr sz="1200">
              <a:latin typeface="Calibri"/>
              <a:cs typeface="Calibri"/>
            </a:endParaRPr>
          </a:p>
          <a:p>
            <a:pPr algn="r" lvl="2" marL="476250" marR="5715" indent="-476250">
              <a:lnSpc>
                <a:spcPct val="100000"/>
              </a:lnSpc>
              <a:spcBef>
                <a:spcPts val="1425"/>
              </a:spcBef>
              <a:buAutoNum type="arabicPeriod"/>
              <a:tabLst>
                <a:tab pos="476250" algn="l"/>
                <a:tab pos="2753995" algn="l"/>
              </a:tabLst>
            </a:pPr>
            <a:r>
              <a:rPr dirty="0" sz="1200">
                <a:latin typeface="Calibri"/>
                <a:cs typeface="Calibri"/>
                <a:hlinkClick r:id="rId5" action="ppaction://hlinksldjump"/>
              </a:rPr>
              <a:t>Strings</a:t>
            </a:r>
            <a:r>
              <a:rPr dirty="0" sz="1200" spc="220">
                <a:latin typeface="Calibri"/>
                <a:cs typeface="Calibri"/>
                <a:hlinkClick r:id="rId5" action="ppaction://hlinksldjump"/>
              </a:rPr>
              <a:t> </a:t>
            </a:r>
            <a:r>
              <a:rPr dirty="0" sz="1200">
                <a:latin typeface="Calibri"/>
                <a:cs typeface="Calibri"/>
                <a:hlinkClick r:id="rId5" action="ppaction://hlinksldjump"/>
              </a:rPr>
              <a:t>in</a:t>
            </a:r>
            <a:r>
              <a:rPr dirty="0" sz="1200" spc="225">
                <a:latin typeface="Calibri"/>
                <a:cs typeface="Calibri"/>
                <a:hlinkClick r:id="rId5" action="ppaction://hlinksldjump"/>
              </a:rPr>
              <a:t> </a:t>
            </a:r>
            <a:r>
              <a:rPr dirty="0" sz="1200" spc="75">
                <a:latin typeface="Calibri"/>
                <a:cs typeface="Calibri"/>
                <a:hlinkClick r:id="rId5" action="ppaction://hlinksldjump"/>
              </a:rPr>
              <a:t>ISO-</a:t>
            </a:r>
            <a:r>
              <a:rPr dirty="0" sz="1200" spc="-25">
                <a:latin typeface="Calibri"/>
                <a:cs typeface="Calibri"/>
                <a:hlinkClick r:id="rId5" action="ppaction://hlinksldjump"/>
              </a:rPr>
              <a:t>8859-</a:t>
            </a:r>
            <a:r>
              <a:rPr dirty="0" sz="1200">
                <a:latin typeface="Calibri"/>
                <a:cs typeface="Calibri"/>
                <a:hlinkClick r:id="rId5" action="ppaction://hlinksldjump"/>
              </a:rPr>
              <a:t>1</a:t>
            </a:r>
            <a:r>
              <a:rPr dirty="0" sz="1200" spc="229">
                <a:latin typeface="Calibri"/>
                <a:cs typeface="Calibri"/>
                <a:hlinkClick r:id="rId5" action="ppaction://hlinksldjump"/>
              </a:rPr>
              <a:t> </a:t>
            </a:r>
            <a:r>
              <a:rPr dirty="0" sz="1200">
                <a:latin typeface="Calibri"/>
                <a:cs typeface="Calibri"/>
                <a:hlinkClick r:id="rId5" action="ppaction://hlinksldjump"/>
              </a:rPr>
              <a:t>and</a:t>
            </a:r>
            <a:r>
              <a:rPr dirty="0" sz="1200" spc="220">
                <a:latin typeface="Calibri"/>
                <a:cs typeface="Calibri"/>
                <a:hlinkClick r:id="rId5" action="ppaction://hlinksldjump"/>
              </a:rPr>
              <a:t> </a:t>
            </a:r>
            <a:r>
              <a:rPr dirty="0" sz="1200" spc="110">
                <a:latin typeface="Calibri"/>
                <a:cs typeface="Calibri"/>
                <a:hlinkClick r:id="rId5" action="ppaction://hlinksldjump"/>
              </a:rPr>
              <a:t>UTF8</a:t>
            </a:r>
            <a:r>
              <a:rPr dirty="0" sz="1200">
                <a:latin typeface="Calibri"/>
                <a:cs typeface="Calibri"/>
              </a:rPr>
              <a:t>	.</a:t>
            </a:r>
            <a:r>
              <a:rPr dirty="0" sz="1200" spc="35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.</a:t>
            </a:r>
            <a:r>
              <a:rPr dirty="0" sz="1200" spc="35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.</a:t>
            </a:r>
            <a:r>
              <a:rPr dirty="0" sz="1200" spc="35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.</a:t>
            </a:r>
            <a:r>
              <a:rPr dirty="0" sz="1200" spc="35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.</a:t>
            </a:r>
            <a:r>
              <a:rPr dirty="0" sz="1200" spc="35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.</a:t>
            </a:r>
            <a:r>
              <a:rPr dirty="0" sz="1200" spc="35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.</a:t>
            </a:r>
            <a:r>
              <a:rPr dirty="0" sz="1200" spc="35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.</a:t>
            </a:r>
            <a:r>
              <a:rPr dirty="0" sz="1200" spc="35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.</a:t>
            </a:r>
            <a:r>
              <a:rPr dirty="0" sz="1200" spc="35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.</a:t>
            </a:r>
            <a:r>
              <a:rPr dirty="0" sz="1200" spc="35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.</a:t>
            </a:r>
            <a:r>
              <a:rPr dirty="0" sz="1200" spc="35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.</a:t>
            </a:r>
            <a:r>
              <a:rPr dirty="0" sz="1200" spc="35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.</a:t>
            </a:r>
            <a:r>
              <a:rPr dirty="0" sz="1200" spc="35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.</a:t>
            </a:r>
            <a:r>
              <a:rPr dirty="0" sz="1200" spc="35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.</a:t>
            </a:r>
            <a:r>
              <a:rPr dirty="0" sz="1200" spc="35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.</a:t>
            </a:r>
            <a:r>
              <a:rPr dirty="0" sz="1200" spc="35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.</a:t>
            </a:r>
            <a:r>
              <a:rPr dirty="0" sz="1200" spc="35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.</a:t>
            </a:r>
            <a:r>
              <a:rPr dirty="0" sz="1200" spc="35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.</a:t>
            </a:r>
            <a:r>
              <a:rPr dirty="0" sz="1200" spc="35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.</a:t>
            </a:r>
            <a:r>
              <a:rPr dirty="0" sz="1200" spc="35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.</a:t>
            </a:r>
            <a:r>
              <a:rPr dirty="0" sz="1200" spc="35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.</a:t>
            </a:r>
            <a:r>
              <a:rPr dirty="0" sz="1200" spc="35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.</a:t>
            </a:r>
            <a:r>
              <a:rPr dirty="0" sz="1200" spc="35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.</a:t>
            </a:r>
            <a:r>
              <a:rPr dirty="0" sz="1200" spc="35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.</a:t>
            </a:r>
            <a:r>
              <a:rPr dirty="0" sz="1200" spc="409">
                <a:latin typeface="Calibri"/>
                <a:cs typeface="Calibri"/>
              </a:rPr>
              <a:t> </a:t>
            </a:r>
            <a:r>
              <a:rPr dirty="0" sz="1200" spc="-25">
                <a:latin typeface="Calibri"/>
                <a:cs typeface="Calibri"/>
              </a:rPr>
              <a:t>117</a:t>
            </a:r>
            <a:endParaRPr sz="1200">
              <a:latin typeface="Calibri"/>
              <a:cs typeface="Calibri"/>
            </a:endParaRPr>
          </a:p>
          <a:p>
            <a:pPr algn="r" lvl="1" marL="341630" marR="5080" indent="-341630">
              <a:lnSpc>
                <a:spcPct val="100000"/>
              </a:lnSpc>
              <a:spcBef>
                <a:spcPts val="1420"/>
              </a:spcBef>
              <a:buAutoNum type="arabicPeriod"/>
              <a:tabLst>
                <a:tab pos="341630" algn="l"/>
                <a:tab pos="1572895" algn="l"/>
              </a:tabLst>
            </a:pPr>
            <a:r>
              <a:rPr dirty="0" sz="1200">
                <a:latin typeface="Calibri"/>
                <a:cs typeface="Calibri"/>
                <a:hlinkClick r:id="rId5" action="ppaction://hlinksldjump"/>
              </a:rPr>
              <a:t>Boolean</a:t>
            </a:r>
            <a:r>
              <a:rPr dirty="0" sz="1200" spc="210">
                <a:latin typeface="Calibri"/>
                <a:cs typeface="Calibri"/>
                <a:hlinkClick r:id="rId5" action="ppaction://hlinksldjump"/>
              </a:rPr>
              <a:t> </a:t>
            </a:r>
            <a:r>
              <a:rPr dirty="0" sz="1200" spc="-10">
                <a:latin typeface="Calibri"/>
                <a:cs typeface="Calibri"/>
                <a:hlinkClick r:id="rId5" action="ppaction://hlinksldjump"/>
              </a:rPr>
              <a:t>Algebra</a:t>
            </a:r>
            <a:r>
              <a:rPr dirty="0" sz="1200">
                <a:latin typeface="Calibri"/>
                <a:cs typeface="Calibri"/>
              </a:rPr>
              <a:t>	.</a:t>
            </a:r>
            <a:r>
              <a:rPr dirty="0" sz="1200" spc="35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.</a:t>
            </a:r>
            <a:r>
              <a:rPr dirty="0" sz="1200" spc="35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.</a:t>
            </a:r>
            <a:r>
              <a:rPr dirty="0" sz="1200" spc="35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.</a:t>
            </a:r>
            <a:r>
              <a:rPr dirty="0" sz="1200" spc="35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.</a:t>
            </a:r>
            <a:r>
              <a:rPr dirty="0" sz="1200" spc="35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.</a:t>
            </a:r>
            <a:r>
              <a:rPr dirty="0" sz="1200" spc="35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.</a:t>
            </a:r>
            <a:r>
              <a:rPr dirty="0" sz="1200" spc="35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.</a:t>
            </a:r>
            <a:r>
              <a:rPr dirty="0" sz="1200" spc="35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.</a:t>
            </a:r>
            <a:r>
              <a:rPr dirty="0" sz="1200" spc="35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.</a:t>
            </a:r>
            <a:r>
              <a:rPr dirty="0" sz="1200" spc="35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.</a:t>
            </a:r>
            <a:r>
              <a:rPr dirty="0" sz="1200" spc="35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.</a:t>
            </a:r>
            <a:r>
              <a:rPr dirty="0" sz="1200" spc="35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.</a:t>
            </a:r>
            <a:r>
              <a:rPr dirty="0" sz="1200" spc="35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.</a:t>
            </a:r>
            <a:r>
              <a:rPr dirty="0" sz="1200" spc="35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.</a:t>
            </a:r>
            <a:r>
              <a:rPr dirty="0" sz="1200" spc="35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.</a:t>
            </a:r>
            <a:r>
              <a:rPr dirty="0" sz="1200" spc="35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.</a:t>
            </a:r>
            <a:r>
              <a:rPr dirty="0" sz="1200" spc="35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.</a:t>
            </a:r>
            <a:r>
              <a:rPr dirty="0" sz="1200" spc="35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.</a:t>
            </a:r>
            <a:r>
              <a:rPr dirty="0" sz="1200" spc="35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.</a:t>
            </a:r>
            <a:r>
              <a:rPr dirty="0" sz="1200" spc="35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.</a:t>
            </a:r>
            <a:r>
              <a:rPr dirty="0" sz="1200" spc="35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.</a:t>
            </a:r>
            <a:r>
              <a:rPr dirty="0" sz="1200" spc="35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.</a:t>
            </a:r>
            <a:r>
              <a:rPr dirty="0" sz="1200" spc="35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.</a:t>
            </a:r>
            <a:r>
              <a:rPr dirty="0" sz="1200" spc="35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.</a:t>
            </a:r>
            <a:r>
              <a:rPr dirty="0" sz="1200" spc="35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.</a:t>
            </a:r>
            <a:r>
              <a:rPr dirty="0" sz="1200" spc="35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.</a:t>
            </a:r>
            <a:r>
              <a:rPr dirty="0" sz="1200" spc="35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.</a:t>
            </a:r>
            <a:r>
              <a:rPr dirty="0" sz="1200" spc="35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.</a:t>
            </a:r>
            <a:r>
              <a:rPr dirty="0" sz="1200" spc="35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.</a:t>
            </a:r>
            <a:r>
              <a:rPr dirty="0" sz="1200" spc="35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.</a:t>
            </a:r>
            <a:r>
              <a:rPr dirty="0" sz="1200" spc="35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.</a:t>
            </a:r>
            <a:r>
              <a:rPr dirty="0" sz="1200" spc="35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.</a:t>
            </a:r>
            <a:r>
              <a:rPr dirty="0" sz="1200" spc="35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.</a:t>
            </a:r>
            <a:r>
              <a:rPr dirty="0" sz="1200" spc="35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.</a:t>
            </a:r>
            <a:r>
              <a:rPr dirty="0" sz="1200" spc="35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.</a:t>
            </a:r>
            <a:r>
              <a:rPr dirty="0" sz="1200" spc="35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.</a:t>
            </a:r>
            <a:r>
              <a:rPr dirty="0" sz="1200" spc="35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.</a:t>
            </a:r>
            <a:r>
              <a:rPr dirty="0" sz="1200" spc="405">
                <a:latin typeface="Calibri"/>
                <a:cs typeface="Calibri"/>
              </a:rPr>
              <a:t> </a:t>
            </a:r>
            <a:r>
              <a:rPr dirty="0" sz="1200" spc="-25">
                <a:latin typeface="Calibri"/>
                <a:cs typeface="Calibri"/>
              </a:rPr>
              <a:t>117</a:t>
            </a:r>
            <a:endParaRPr sz="1200">
              <a:latin typeface="Calibri"/>
              <a:cs typeface="Calibri"/>
            </a:endParaRPr>
          </a:p>
          <a:p>
            <a:pPr algn="r" lvl="2" marL="476250" marR="6985" indent="-476250">
              <a:lnSpc>
                <a:spcPct val="100000"/>
              </a:lnSpc>
              <a:spcBef>
                <a:spcPts val="1420"/>
              </a:spcBef>
              <a:buAutoNum type="arabicPeriod"/>
              <a:tabLst>
                <a:tab pos="476250" algn="l"/>
              </a:tabLst>
            </a:pPr>
            <a:r>
              <a:rPr dirty="0" sz="1200">
                <a:latin typeface="Calibri"/>
                <a:cs typeface="Calibri"/>
                <a:hlinkClick r:id="rId5" action="ppaction://hlinksldjump"/>
              </a:rPr>
              <a:t>Conversion</a:t>
            </a:r>
            <a:r>
              <a:rPr dirty="0" sz="1200" spc="135">
                <a:latin typeface="Calibri"/>
                <a:cs typeface="Calibri"/>
                <a:hlinkClick r:id="rId5" action="ppaction://hlinksldjump"/>
              </a:rPr>
              <a:t> </a:t>
            </a:r>
            <a:r>
              <a:rPr dirty="0" sz="1200">
                <a:latin typeface="Calibri"/>
                <a:cs typeface="Calibri"/>
                <a:hlinkClick r:id="rId5" action="ppaction://hlinksldjump"/>
              </a:rPr>
              <a:t>of</a:t>
            </a:r>
            <a:r>
              <a:rPr dirty="0" sz="1200" spc="135">
                <a:latin typeface="Calibri"/>
                <a:cs typeface="Calibri"/>
                <a:hlinkClick r:id="rId5" action="ppaction://hlinksldjump"/>
              </a:rPr>
              <a:t> </a:t>
            </a:r>
            <a:r>
              <a:rPr dirty="0" sz="1200">
                <a:latin typeface="Calibri"/>
                <a:cs typeface="Calibri"/>
                <a:hlinkClick r:id="rId5" action="ppaction://hlinksldjump"/>
              </a:rPr>
              <a:t>algebraic</a:t>
            </a:r>
            <a:r>
              <a:rPr dirty="0" sz="1200" spc="135">
                <a:latin typeface="Calibri"/>
                <a:cs typeface="Calibri"/>
                <a:hlinkClick r:id="rId5" action="ppaction://hlinksldjump"/>
              </a:rPr>
              <a:t> </a:t>
            </a:r>
            <a:r>
              <a:rPr dirty="0" sz="1200">
                <a:latin typeface="Calibri"/>
                <a:cs typeface="Calibri"/>
                <a:hlinkClick r:id="rId5" action="ppaction://hlinksldjump"/>
              </a:rPr>
              <a:t>equations</a:t>
            </a:r>
            <a:r>
              <a:rPr dirty="0" sz="1200" spc="135">
                <a:latin typeface="Calibri"/>
                <a:cs typeface="Calibri"/>
                <a:hlinkClick r:id="rId5" action="ppaction://hlinksldjump"/>
              </a:rPr>
              <a:t> </a:t>
            </a:r>
            <a:r>
              <a:rPr dirty="0" sz="1200">
                <a:latin typeface="Calibri"/>
                <a:cs typeface="Calibri"/>
                <a:hlinkClick r:id="rId5" action="ppaction://hlinksldjump"/>
              </a:rPr>
              <a:t>from/to</a:t>
            </a:r>
            <a:r>
              <a:rPr dirty="0" sz="1200" spc="140">
                <a:latin typeface="Calibri"/>
                <a:cs typeface="Calibri"/>
                <a:hlinkClick r:id="rId5" action="ppaction://hlinksldjump"/>
              </a:rPr>
              <a:t> </a:t>
            </a:r>
            <a:r>
              <a:rPr dirty="0" sz="1200">
                <a:latin typeface="Calibri"/>
                <a:cs typeface="Calibri"/>
                <a:hlinkClick r:id="rId5" action="ppaction://hlinksldjump"/>
              </a:rPr>
              <a:t>gates</a:t>
            </a:r>
            <a:r>
              <a:rPr dirty="0" sz="1200" spc="140">
                <a:latin typeface="Calibri"/>
                <a:cs typeface="Calibri"/>
              </a:rPr>
              <a:t>  </a:t>
            </a:r>
            <a:r>
              <a:rPr dirty="0" sz="1200">
                <a:latin typeface="Calibri"/>
                <a:cs typeface="Calibri"/>
              </a:rPr>
              <a:t>.</a:t>
            </a:r>
            <a:r>
              <a:rPr dirty="0" sz="1200" spc="36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.</a:t>
            </a:r>
            <a:r>
              <a:rPr dirty="0" sz="1200" spc="36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.</a:t>
            </a:r>
            <a:r>
              <a:rPr dirty="0" sz="1200" spc="36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.</a:t>
            </a:r>
            <a:r>
              <a:rPr dirty="0" sz="1200" spc="36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.</a:t>
            </a:r>
            <a:r>
              <a:rPr dirty="0" sz="1200" spc="36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.</a:t>
            </a:r>
            <a:r>
              <a:rPr dirty="0" sz="1200" spc="35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.</a:t>
            </a:r>
            <a:r>
              <a:rPr dirty="0" sz="1200" spc="36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.</a:t>
            </a:r>
            <a:r>
              <a:rPr dirty="0" sz="1200" spc="36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.</a:t>
            </a:r>
            <a:r>
              <a:rPr dirty="0" sz="1200" spc="36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.</a:t>
            </a:r>
            <a:r>
              <a:rPr dirty="0" sz="1200" spc="36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.</a:t>
            </a:r>
            <a:r>
              <a:rPr dirty="0" sz="1200" spc="36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.</a:t>
            </a:r>
            <a:r>
              <a:rPr dirty="0" sz="1200" spc="36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.</a:t>
            </a:r>
            <a:r>
              <a:rPr dirty="0" sz="1200" spc="36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.</a:t>
            </a:r>
            <a:r>
              <a:rPr dirty="0" sz="1200" spc="35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.</a:t>
            </a:r>
            <a:r>
              <a:rPr dirty="0" sz="1200" spc="36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.</a:t>
            </a:r>
            <a:r>
              <a:rPr dirty="0" sz="1200" spc="36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.</a:t>
            </a:r>
            <a:r>
              <a:rPr dirty="0" sz="1200" spc="420">
                <a:latin typeface="Calibri"/>
                <a:cs typeface="Calibri"/>
              </a:rPr>
              <a:t> </a:t>
            </a:r>
            <a:r>
              <a:rPr dirty="0" sz="1200" spc="-25">
                <a:latin typeface="Calibri"/>
                <a:cs typeface="Calibri"/>
              </a:rPr>
              <a:t>117</a:t>
            </a:r>
            <a:endParaRPr sz="1200">
              <a:latin typeface="Calibri"/>
              <a:cs typeface="Calibri"/>
            </a:endParaRPr>
          </a:p>
          <a:p>
            <a:pPr algn="r" lvl="2" marL="476250" marR="6985" indent="-476250">
              <a:lnSpc>
                <a:spcPct val="100000"/>
              </a:lnSpc>
              <a:spcBef>
                <a:spcPts val="1425"/>
              </a:spcBef>
              <a:buAutoNum type="arabicPeriod"/>
              <a:tabLst>
                <a:tab pos="476250" algn="l"/>
              </a:tabLst>
            </a:pPr>
            <a:r>
              <a:rPr dirty="0" sz="1200">
                <a:latin typeface="Calibri"/>
                <a:cs typeface="Calibri"/>
                <a:hlinkClick r:id="rId5" action="ppaction://hlinksldjump"/>
              </a:rPr>
              <a:t>Defining</a:t>
            </a:r>
            <a:r>
              <a:rPr dirty="0" sz="1200" spc="130">
                <a:latin typeface="Calibri"/>
                <a:cs typeface="Calibri"/>
                <a:hlinkClick r:id="rId5" action="ppaction://hlinksldjump"/>
              </a:rPr>
              <a:t> </a:t>
            </a:r>
            <a:r>
              <a:rPr dirty="0" sz="1200">
                <a:latin typeface="Calibri"/>
                <a:cs typeface="Calibri"/>
                <a:hlinkClick r:id="rId5" action="ppaction://hlinksldjump"/>
              </a:rPr>
              <a:t>of</a:t>
            </a:r>
            <a:r>
              <a:rPr dirty="0" sz="1200" spc="130">
                <a:latin typeface="Calibri"/>
                <a:cs typeface="Calibri"/>
                <a:hlinkClick r:id="rId5" action="ppaction://hlinksldjump"/>
              </a:rPr>
              <a:t> </a:t>
            </a:r>
            <a:r>
              <a:rPr dirty="0" sz="1200">
                <a:latin typeface="Calibri"/>
                <a:cs typeface="Calibri"/>
                <a:hlinkClick r:id="rId5" action="ppaction://hlinksldjump"/>
              </a:rPr>
              <a:t>logic</a:t>
            </a:r>
            <a:r>
              <a:rPr dirty="0" sz="1200" spc="135">
                <a:latin typeface="Calibri"/>
                <a:cs typeface="Calibri"/>
                <a:hlinkClick r:id="rId5" action="ppaction://hlinksldjump"/>
              </a:rPr>
              <a:t> </a:t>
            </a:r>
            <a:r>
              <a:rPr dirty="0" sz="1200">
                <a:latin typeface="Calibri"/>
                <a:cs typeface="Calibri"/>
                <a:hlinkClick r:id="rId5" action="ppaction://hlinksldjump"/>
              </a:rPr>
              <a:t>tables</a:t>
            </a:r>
            <a:r>
              <a:rPr dirty="0" sz="1200" spc="44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.</a:t>
            </a:r>
            <a:r>
              <a:rPr dirty="0" sz="1200" spc="35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.</a:t>
            </a:r>
            <a:r>
              <a:rPr dirty="0" sz="1200" spc="35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.</a:t>
            </a:r>
            <a:r>
              <a:rPr dirty="0" sz="1200" spc="35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.</a:t>
            </a:r>
            <a:r>
              <a:rPr dirty="0" sz="1200" spc="35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.</a:t>
            </a:r>
            <a:r>
              <a:rPr dirty="0" sz="1200" spc="36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.</a:t>
            </a:r>
            <a:r>
              <a:rPr dirty="0" sz="1200" spc="35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.</a:t>
            </a:r>
            <a:r>
              <a:rPr dirty="0" sz="1200" spc="35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.</a:t>
            </a:r>
            <a:r>
              <a:rPr dirty="0" sz="1200" spc="35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.</a:t>
            </a:r>
            <a:r>
              <a:rPr dirty="0" sz="1200" spc="36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.</a:t>
            </a:r>
            <a:r>
              <a:rPr dirty="0" sz="1200" spc="35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.</a:t>
            </a:r>
            <a:r>
              <a:rPr dirty="0" sz="1200" spc="35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.</a:t>
            </a:r>
            <a:r>
              <a:rPr dirty="0" sz="1200" spc="35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.</a:t>
            </a:r>
            <a:r>
              <a:rPr dirty="0" sz="1200" spc="35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.</a:t>
            </a:r>
            <a:r>
              <a:rPr dirty="0" sz="1200" spc="36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.</a:t>
            </a:r>
            <a:r>
              <a:rPr dirty="0" sz="1200" spc="35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.</a:t>
            </a:r>
            <a:r>
              <a:rPr dirty="0" sz="1200" spc="35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.</a:t>
            </a:r>
            <a:r>
              <a:rPr dirty="0" sz="1200" spc="35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.</a:t>
            </a:r>
            <a:r>
              <a:rPr dirty="0" sz="1200" spc="35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.</a:t>
            </a:r>
            <a:r>
              <a:rPr dirty="0" sz="1200" spc="36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.</a:t>
            </a:r>
            <a:r>
              <a:rPr dirty="0" sz="1200" spc="35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.</a:t>
            </a:r>
            <a:r>
              <a:rPr dirty="0" sz="1200" spc="35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.</a:t>
            </a:r>
            <a:r>
              <a:rPr dirty="0" sz="1200" spc="35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.</a:t>
            </a:r>
            <a:r>
              <a:rPr dirty="0" sz="1200" spc="36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.</a:t>
            </a:r>
            <a:r>
              <a:rPr dirty="0" sz="1200" spc="35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.</a:t>
            </a:r>
            <a:r>
              <a:rPr dirty="0" sz="1200" spc="35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.</a:t>
            </a:r>
            <a:r>
              <a:rPr dirty="0" sz="1200" spc="35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.</a:t>
            </a:r>
            <a:r>
              <a:rPr dirty="0" sz="1200" spc="35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.</a:t>
            </a:r>
            <a:r>
              <a:rPr dirty="0" sz="1200" spc="36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.</a:t>
            </a:r>
            <a:r>
              <a:rPr dirty="0" sz="1200" spc="35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.</a:t>
            </a:r>
            <a:r>
              <a:rPr dirty="0" sz="1200" spc="35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.</a:t>
            </a:r>
            <a:r>
              <a:rPr dirty="0" sz="1200" spc="415">
                <a:latin typeface="Calibri"/>
                <a:cs typeface="Calibri"/>
              </a:rPr>
              <a:t> </a:t>
            </a:r>
            <a:r>
              <a:rPr dirty="0" sz="1200" spc="-25">
                <a:latin typeface="Calibri"/>
                <a:cs typeface="Calibri"/>
              </a:rPr>
              <a:t>117</a:t>
            </a:r>
            <a:endParaRPr sz="1200">
              <a:latin typeface="Calibri"/>
              <a:cs typeface="Calibri"/>
            </a:endParaRPr>
          </a:p>
          <a:p>
            <a:pPr algn="r" lvl="2" marL="476250" marR="6350" indent="-476250">
              <a:lnSpc>
                <a:spcPct val="100000"/>
              </a:lnSpc>
              <a:spcBef>
                <a:spcPts val="1420"/>
              </a:spcBef>
              <a:buAutoNum type="arabicPeriod"/>
              <a:tabLst>
                <a:tab pos="476250" algn="l"/>
              </a:tabLst>
            </a:pPr>
            <a:r>
              <a:rPr dirty="0" sz="1200">
                <a:latin typeface="Calibri"/>
                <a:cs typeface="Calibri"/>
                <a:hlinkClick r:id="rId6" action="ppaction://hlinksldjump"/>
              </a:rPr>
              <a:t>Simplification</a:t>
            </a:r>
            <a:r>
              <a:rPr dirty="0" sz="1200" spc="135">
                <a:latin typeface="Calibri"/>
                <a:cs typeface="Calibri"/>
                <a:hlinkClick r:id="rId6" action="ppaction://hlinksldjump"/>
              </a:rPr>
              <a:t> </a:t>
            </a:r>
            <a:r>
              <a:rPr dirty="0" sz="1200">
                <a:latin typeface="Calibri"/>
                <a:cs typeface="Calibri"/>
                <a:hlinkClick r:id="rId6" action="ppaction://hlinksldjump"/>
              </a:rPr>
              <a:t>of</a:t>
            </a:r>
            <a:r>
              <a:rPr dirty="0" sz="1200" spc="135">
                <a:latin typeface="Calibri"/>
                <a:cs typeface="Calibri"/>
                <a:hlinkClick r:id="rId6" action="ppaction://hlinksldjump"/>
              </a:rPr>
              <a:t> </a:t>
            </a:r>
            <a:r>
              <a:rPr dirty="0" sz="1200">
                <a:latin typeface="Calibri"/>
                <a:cs typeface="Calibri"/>
                <a:hlinkClick r:id="rId6" action="ppaction://hlinksldjump"/>
              </a:rPr>
              <a:t>algebraic</a:t>
            </a:r>
            <a:r>
              <a:rPr dirty="0" sz="1200" spc="140">
                <a:latin typeface="Calibri"/>
                <a:cs typeface="Calibri"/>
                <a:hlinkClick r:id="rId6" action="ppaction://hlinksldjump"/>
              </a:rPr>
              <a:t> </a:t>
            </a:r>
            <a:r>
              <a:rPr dirty="0" sz="1200">
                <a:latin typeface="Calibri"/>
                <a:cs typeface="Calibri"/>
                <a:hlinkClick r:id="rId6" action="ppaction://hlinksldjump"/>
              </a:rPr>
              <a:t>equations</a:t>
            </a:r>
            <a:r>
              <a:rPr dirty="0" sz="1200" spc="7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.</a:t>
            </a:r>
            <a:r>
              <a:rPr dirty="0" sz="1200" spc="36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.</a:t>
            </a:r>
            <a:r>
              <a:rPr dirty="0" sz="1200" spc="36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.</a:t>
            </a:r>
            <a:r>
              <a:rPr dirty="0" sz="1200" spc="36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.</a:t>
            </a:r>
            <a:r>
              <a:rPr dirty="0" sz="1200" spc="36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.</a:t>
            </a:r>
            <a:r>
              <a:rPr dirty="0" sz="1200" spc="36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.</a:t>
            </a:r>
            <a:r>
              <a:rPr dirty="0" sz="1200" spc="36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.</a:t>
            </a:r>
            <a:r>
              <a:rPr dirty="0" sz="1200" spc="36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.</a:t>
            </a:r>
            <a:r>
              <a:rPr dirty="0" sz="1200" spc="36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.</a:t>
            </a:r>
            <a:r>
              <a:rPr dirty="0" sz="1200" spc="36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.</a:t>
            </a:r>
            <a:r>
              <a:rPr dirty="0" sz="1200" spc="36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.</a:t>
            </a:r>
            <a:r>
              <a:rPr dirty="0" sz="1200" spc="36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.</a:t>
            </a:r>
            <a:r>
              <a:rPr dirty="0" sz="1200" spc="36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.</a:t>
            </a:r>
            <a:r>
              <a:rPr dirty="0" sz="1200" spc="36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.</a:t>
            </a:r>
            <a:r>
              <a:rPr dirty="0" sz="1200" spc="36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.</a:t>
            </a:r>
            <a:r>
              <a:rPr dirty="0" sz="1200" spc="36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.</a:t>
            </a:r>
            <a:r>
              <a:rPr dirty="0" sz="1200" spc="36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.</a:t>
            </a:r>
            <a:r>
              <a:rPr dirty="0" sz="1200" spc="36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.</a:t>
            </a:r>
            <a:r>
              <a:rPr dirty="0" sz="1200" spc="36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.</a:t>
            </a:r>
            <a:r>
              <a:rPr dirty="0" sz="1200" spc="36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.</a:t>
            </a:r>
            <a:r>
              <a:rPr dirty="0" sz="1200" spc="36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.</a:t>
            </a:r>
            <a:r>
              <a:rPr dirty="0" sz="1200" spc="36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.</a:t>
            </a:r>
            <a:r>
              <a:rPr dirty="0" sz="1200" spc="36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.</a:t>
            </a:r>
            <a:r>
              <a:rPr dirty="0" sz="1200" spc="36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.</a:t>
            </a:r>
            <a:r>
              <a:rPr dirty="0" sz="1200" spc="425">
                <a:latin typeface="Calibri"/>
                <a:cs typeface="Calibri"/>
              </a:rPr>
              <a:t> </a:t>
            </a:r>
            <a:r>
              <a:rPr dirty="0" sz="1200" spc="-25">
                <a:latin typeface="Calibri"/>
                <a:cs typeface="Calibri"/>
              </a:rPr>
              <a:t>118</a:t>
            </a:r>
            <a:endParaRPr sz="1200">
              <a:latin typeface="Calibri"/>
              <a:cs typeface="Calibri"/>
            </a:endParaRPr>
          </a:p>
          <a:p>
            <a:pPr algn="r" lvl="2" marL="476250" marR="6350" indent="-476250">
              <a:lnSpc>
                <a:spcPct val="100000"/>
              </a:lnSpc>
              <a:spcBef>
                <a:spcPts val="1425"/>
              </a:spcBef>
              <a:buAutoNum type="arabicPeriod"/>
              <a:tabLst>
                <a:tab pos="476250" algn="l"/>
                <a:tab pos="2636520" algn="l"/>
              </a:tabLst>
            </a:pPr>
            <a:r>
              <a:rPr dirty="0" sz="1200">
                <a:latin typeface="Calibri"/>
                <a:cs typeface="Calibri"/>
                <a:hlinkClick r:id="rId6" action="ppaction://hlinksldjump"/>
              </a:rPr>
              <a:t>Understanding</a:t>
            </a:r>
            <a:r>
              <a:rPr dirty="0" sz="1200" spc="215">
                <a:latin typeface="Calibri"/>
                <a:cs typeface="Calibri"/>
                <a:hlinkClick r:id="rId6" action="ppaction://hlinksldjump"/>
              </a:rPr>
              <a:t> </a:t>
            </a:r>
            <a:r>
              <a:rPr dirty="0" sz="1200">
                <a:latin typeface="Calibri"/>
                <a:cs typeface="Calibri"/>
                <a:hlinkClick r:id="rId6" action="ppaction://hlinksldjump"/>
              </a:rPr>
              <a:t>feedback</a:t>
            </a:r>
            <a:r>
              <a:rPr dirty="0" sz="1200" spc="215">
                <a:latin typeface="Calibri"/>
                <a:cs typeface="Calibri"/>
                <a:hlinkClick r:id="rId6" action="ppaction://hlinksldjump"/>
              </a:rPr>
              <a:t> </a:t>
            </a:r>
            <a:r>
              <a:rPr dirty="0" sz="1200" spc="-10">
                <a:latin typeface="Calibri"/>
                <a:cs typeface="Calibri"/>
                <a:hlinkClick r:id="rId6" action="ppaction://hlinksldjump"/>
              </a:rPr>
              <a:t>circuit</a:t>
            </a:r>
            <a:r>
              <a:rPr dirty="0" sz="1200">
                <a:latin typeface="Calibri"/>
                <a:cs typeface="Calibri"/>
              </a:rPr>
              <a:t>	.</a:t>
            </a:r>
            <a:r>
              <a:rPr dirty="0" sz="1200" spc="35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.</a:t>
            </a:r>
            <a:r>
              <a:rPr dirty="0" sz="1200" spc="35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.</a:t>
            </a:r>
            <a:r>
              <a:rPr dirty="0" sz="1200" spc="35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.</a:t>
            </a:r>
            <a:r>
              <a:rPr dirty="0" sz="1200" spc="35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.</a:t>
            </a:r>
            <a:r>
              <a:rPr dirty="0" sz="1200" spc="35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.</a:t>
            </a:r>
            <a:r>
              <a:rPr dirty="0" sz="1200" spc="35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.</a:t>
            </a:r>
            <a:r>
              <a:rPr dirty="0" sz="1200" spc="35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.</a:t>
            </a:r>
            <a:r>
              <a:rPr dirty="0" sz="1200" spc="35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.</a:t>
            </a:r>
            <a:r>
              <a:rPr dirty="0" sz="1200" spc="35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.</a:t>
            </a:r>
            <a:r>
              <a:rPr dirty="0" sz="1200" spc="35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.</a:t>
            </a:r>
            <a:r>
              <a:rPr dirty="0" sz="1200" spc="35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.</a:t>
            </a:r>
            <a:r>
              <a:rPr dirty="0" sz="1200" spc="35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.</a:t>
            </a:r>
            <a:r>
              <a:rPr dirty="0" sz="1200" spc="35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.</a:t>
            </a:r>
            <a:r>
              <a:rPr dirty="0" sz="1200" spc="35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.</a:t>
            </a:r>
            <a:r>
              <a:rPr dirty="0" sz="1200" spc="35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.</a:t>
            </a:r>
            <a:r>
              <a:rPr dirty="0" sz="1200" spc="35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.</a:t>
            </a:r>
            <a:r>
              <a:rPr dirty="0" sz="1200" spc="35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.</a:t>
            </a:r>
            <a:r>
              <a:rPr dirty="0" sz="1200" spc="35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.</a:t>
            </a:r>
            <a:r>
              <a:rPr dirty="0" sz="1200" spc="35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.</a:t>
            </a:r>
            <a:r>
              <a:rPr dirty="0" sz="1200" spc="35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.</a:t>
            </a:r>
            <a:r>
              <a:rPr dirty="0" sz="1200" spc="35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.</a:t>
            </a:r>
            <a:r>
              <a:rPr dirty="0" sz="1200" spc="35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.</a:t>
            </a:r>
            <a:r>
              <a:rPr dirty="0" sz="1200" spc="35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.</a:t>
            </a:r>
            <a:r>
              <a:rPr dirty="0" sz="1200" spc="35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.</a:t>
            </a:r>
            <a:r>
              <a:rPr dirty="0" sz="1200" spc="35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.</a:t>
            </a:r>
            <a:r>
              <a:rPr dirty="0" sz="1200" spc="409">
                <a:latin typeface="Calibri"/>
                <a:cs typeface="Calibri"/>
              </a:rPr>
              <a:t> </a:t>
            </a:r>
            <a:r>
              <a:rPr dirty="0" sz="1200" spc="-25">
                <a:latin typeface="Calibri"/>
                <a:cs typeface="Calibri"/>
              </a:rPr>
              <a:t>118</a:t>
            </a:r>
            <a:endParaRPr sz="1200">
              <a:latin typeface="Calibri"/>
              <a:cs typeface="Calibri"/>
            </a:endParaRPr>
          </a:p>
          <a:p>
            <a:pPr algn="r" lvl="1" marL="341630" marR="6350" indent="-341630">
              <a:lnSpc>
                <a:spcPct val="100000"/>
              </a:lnSpc>
              <a:spcBef>
                <a:spcPts val="1420"/>
              </a:spcBef>
              <a:buAutoNum type="arabicPeriod"/>
              <a:tabLst>
                <a:tab pos="341630" algn="l"/>
              </a:tabLst>
            </a:pPr>
            <a:r>
              <a:rPr dirty="0" sz="1200" spc="155">
                <a:latin typeface="Calibri"/>
                <a:cs typeface="Calibri"/>
                <a:hlinkClick r:id="rId6" action="ppaction://hlinksldjump"/>
              </a:rPr>
              <a:t>CPU</a:t>
            </a:r>
            <a:r>
              <a:rPr dirty="0" sz="1200" spc="125">
                <a:latin typeface="Calibri"/>
                <a:cs typeface="Calibri"/>
                <a:hlinkClick r:id="rId6" action="ppaction://hlinksldjump"/>
              </a:rPr>
              <a:t> </a:t>
            </a:r>
            <a:r>
              <a:rPr dirty="0" sz="1200">
                <a:latin typeface="Calibri"/>
                <a:cs typeface="Calibri"/>
                <a:hlinkClick r:id="rId6" action="ppaction://hlinksldjump"/>
              </a:rPr>
              <a:t>and</a:t>
            </a:r>
            <a:r>
              <a:rPr dirty="0" sz="1200" spc="130">
                <a:latin typeface="Calibri"/>
                <a:cs typeface="Calibri"/>
                <a:hlinkClick r:id="rId6" action="ppaction://hlinksldjump"/>
              </a:rPr>
              <a:t> </a:t>
            </a:r>
            <a:r>
              <a:rPr dirty="0" sz="1200">
                <a:latin typeface="Calibri"/>
                <a:cs typeface="Calibri"/>
                <a:hlinkClick r:id="rId6" action="ppaction://hlinksldjump"/>
              </a:rPr>
              <a:t>hardware</a:t>
            </a:r>
            <a:r>
              <a:rPr dirty="0" sz="1200" spc="47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.</a:t>
            </a:r>
            <a:r>
              <a:rPr dirty="0" sz="1200" spc="35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.</a:t>
            </a:r>
            <a:r>
              <a:rPr dirty="0" sz="1200" spc="35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.</a:t>
            </a:r>
            <a:r>
              <a:rPr dirty="0" sz="1200" spc="35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.</a:t>
            </a:r>
            <a:r>
              <a:rPr dirty="0" sz="1200" spc="35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.</a:t>
            </a:r>
            <a:r>
              <a:rPr dirty="0" sz="1200" spc="35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.</a:t>
            </a:r>
            <a:r>
              <a:rPr dirty="0" sz="1200" spc="35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.</a:t>
            </a:r>
            <a:r>
              <a:rPr dirty="0" sz="1200" spc="35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.</a:t>
            </a:r>
            <a:r>
              <a:rPr dirty="0" sz="1200" spc="35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.</a:t>
            </a:r>
            <a:r>
              <a:rPr dirty="0" sz="1200" spc="35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.</a:t>
            </a:r>
            <a:r>
              <a:rPr dirty="0" sz="1200" spc="35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.</a:t>
            </a:r>
            <a:r>
              <a:rPr dirty="0" sz="1200" spc="35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.</a:t>
            </a:r>
            <a:r>
              <a:rPr dirty="0" sz="1200" spc="35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.</a:t>
            </a:r>
            <a:r>
              <a:rPr dirty="0" sz="1200" spc="35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.</a:t>
            </a:r>
            <a:r>
              <a:rPr dirty="0" sz="1200" spc="35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.</a:t>
            </a:r>
            <a:r>
              <a:rPr dirty="0" sz="1200" spc="35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.</a:t>
            </a:r>
            <a:r>
              <a:rPr dirty="0" sz="1200" spc="35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.</a:t>
            </a:r>
            <a:r>
              <a:rPr dirty="0" sz="1200" spc="35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.</a:t>
            </a:r>
            <a:r>
              <a:rPr dirty="0" sz="1200" spc="35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.</a:t>
            </a:r>
            <a:r>
              <a:rPr dirty="0" sz="1200" spc="35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.</a:t>
            </a:r>
            <a:r>
              <a:rPr dirty="0" sz="1200" spc="35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.</a:t>
            </a:r>
            <a:r>
              <a:rPr dirty="0" sz="1200" spc="35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.</a:t>
            </a:r>
            <a:r>
              <a:rPr dirty="0" sz="1200" spc="35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.</a:t>
            </a:r>
            <a:r>
              <a:rPr dirty="0" sz="1200" spc="35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.</a:t>
            </a:r>
            <a:r>
              <a:rPr dirty="0" sz="1200" spc="35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.</a:t>
            </a:r>
            <a:r>
              <a:rPr dirty="0" sz="1200" spc="35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.</a:t>
            </a:r>
            <a:r>
              <a:rPr dirty="0" sz="1200" spc="35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.</a:t>
            </a:r>
            <a:r>
              <a:rPr dirty="0" sz="1200" spc="35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.</a:t>
            </a:r>
            <a:r>
              <a:rPr dirty="0" sz="1200" spc="35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.</a:t>
            </a:r>
            <a:r>
              <a:rPr dirty="0" sz="1200" spc="35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.</a:t>
            </a:r>
            <a:r>
              <a:rPr dirty="0" sz="1200" spc="35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.</a:t>
            </a:r>
            <a:r>
              <a:rPr dirty="0" sz="1200" spc="35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.</a:t>
            </a:r>
            <a:r>
              <a:rPr dirty="0" sz="1200" spc="35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.</a:t>
            </a:r>
            <a:r>
              <a:rPr dirty="0" sz="1200" spc="35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.</a:t>
            </a:r>
            <a:r>
              <a:rPr dirty="0" sz="1200" spc="35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.</a:t>
            </a:r>
            <a:r>
              <a:rPr dirty="0" sz="1200" spc="35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.</a:t>
            </a:r>
            <a:r>
              <a:rPr dirty="0" sz="1200" spc="35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.</a:t>
            </a:r>
            <a:r>
              <a:rPr dirty="0" sz="1200" spc="409">
                <a:latin typeface="Calibri"/>
                <a:cs typeface="Calibri"/>
              </a:rPr>
              <a:t> </a:t>
            </a:r>
            <a:r>
              <a:rPr dirty="0" sz="1200" spc="-25">
                <a:latin typeface="Calibri"/>
                <a:cs typeface="Calibri"/>
              </a:rPr>
              <a:t>118</a:t>
            </a:r>
            <a:endParaRPr sz="1200">
              <a:latin typeface="Calibri"/>
              <a:cs typeface="Calibri"/>
            </a:endParaRPr>
          </a:p>
          <a:p>
            <a:pPr algn="r" lvl="1" marL="341630" marR="5080" indent="-341630">
              <a:lnSpc>
                <a:spcPct val="100000"/>
              </a:lnSpc>
              <a:spcBef>
                <a:spcPts val="1420"/>
              </a:spcBef>
              <a:buAutoNum type="arabicPeriod"/>
              <a:tabLst>
                <a:tab pos="341630" algn="l"/>
              </a:tabLst>
            </a:pPr>
            <a:r>
              <a:rPr dirty="0" sz="1200">
                <a:latin typeface="Calibri"/>
                <a:cs typeface="Calibri"/>
                <a:hlinkClick r:id="rId6" action="ppaction://hlinksldjump"/>
              </a:rPr>
              <a:t>Operating</a:t>
            </a:r>
            <a:r>
              <a:rPr dirty="0" sz="1200" spc="140">
                <a:latin typeface="Calibri"/>
                <a:cs typeface="Calibri"/>
                <a:hlinkClick r:id="rId6" action="ppaction://hlinksldjump"/>
              </a:rPr>
              <a:t> </a:t>
            </a:r>
            <a:r>
              <a:rPr dirty="0" sz="1200">
                <a:latin typeface="Calibri"/>
                <a:cs typeface="Calibri"/>
                <a:hlinkClick r:id="rId6" action="ppaction://hlinksldjump"/>
              </a:rPr>
              <a:t>System</a:t>
            </a:r>
            <a:r>
              <a:rPr dirty="0" sz="1200" spc="135">
                <a:latin typeface="Calibri"/>
                <a:cs typeface="Calibri"/>
                <a:hlinkClick r:id="rId6" action="ppaction://hlinksldjump"/>
              </a:rPr>
              <a:t> </a:t>
            </a:r>
            <a:r>
              <a:rPr dirty="0" sz="1200">
                <a:latin typeface="Calibri"/>
                <a:cs typeface="Calibri"/>
                <a:hlinkClick r:id="rId6" action="ppaction://hlinksldjump"/>
              </a:rPr>
              <a:t>and</a:t>
            </a:r>
            <a:r>
              <a:rPr dirty="0" sz="1200" spc="135">
                <a:latin typeface="Calibri"/>
                <a:cs typeface="Calibri"/>
                <a:hlinkClick r:id="rId6" action="ppaction://hlinksldjump"/>
              </a:rPr>
              <a:t> </a:t>
            </a:r>
            <a:r>
              <a:rPr dirty="0" sz="1200">
                <a:latin typeface="Calibri"/>
                <a:cs typeface="Calibri"/>
                <a:hlinkClick r:id="rId6" action="ppaction://hlinksldjump"/>
              </a:rPr>
              <a:t>scheduler</a:t>
            </a:r>
            <a:r>
              <a:rPr dirty="0" sz="1200" spc="204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.</a:t>
            </a:r>
            <a:r>
              <a:rPr dirty="0" sz="1200" spc="36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.</a:t>
            </a:r>
            <a:r>
              <a:rPr dirty="0" sz="1200" spc="36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.</a:t>
            </a:r>
            <a:r>
              <a:rPr dirty="0" sz="1200" spc="36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.</a:t>
            </a:r>
            <a:r>
              <a:rPr dirty="0" sz="1200" spc="36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.</a:t>
            </a:r>
            <a:r>
              <a:rPr dirty="0" sz="1200" spc="36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.</a:t>
            </a:r>
            <a:r>
              <a:rPr dirty="0" sz="1200" spc="36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.</a:t>
            </a:r>
            <a:r>
              <a:rPr dirty="0" sz="1200" spc="36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.</a:t>
            </a:r>
            <a:r>
              <a:rPr dirty="0" sz="1200" spc="36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.</a:t>
            </a:r>
            <a:r>
              <a:rPr dirty="0" sz="1200" spc="36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.</a:t>
            </a:r>
            <a:r>
              <a:rPr dirty="0" sz="1200" spc="36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.</a:t>
            </a:r>
            <a:r>
              <a:rPr dirty="0" sz="1200" spc="36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.</a:t>
            </a:r>
            <a:r>
              <a:rPr dirty="0" sz="1200" spc="36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.</a:t>
            </a:r>
            <a:r>
              <a:rPr dirty="0" sz="1200" spc="36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.</a:t>
            </a:r>
            <a:r>
              <a:rPr dirty="0" sz="1200" spc="36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.</a:t>
            </a:r>
            <a:r>
              <a:rPr dirty="0" sz="1200" spc="36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.</a:t>
            </a:r>
            <a:r>
              <a:rPr dirty="0" sz="1200" spc="36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.</a:t>
            </a:r>
            <a:r>
              <a:rPr dirty="0" sz="1200" spc="36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.</a:t>
            </a:r>
            <a:r>
              <a:rPr dirty="0" sz="1200" spc="36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.</a:t>
            </a:r>
            <a:r>
              <a:rPr dirty="0" sz="1200" spc="36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.</a:t>
            </a:r>
            <a:r>
              <a:rPr dirty="0" sz="1200" spc="36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.</a:t>
            </a:r>
            <a:r>
              <a:rPr dirty="0" sz="1200" spc="36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.</a:t>
            </a:r>
            <a:r>
              <a:rPr dirty="0" sz="1200" spc="36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.</a:t>
            </a:r>
            <a:r>
              <a:rPr dirty="0" sz="1200" spc="36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.</a:t>
            </a:r>
            <a:r>
              <a:rPr dirty="0" sz="1200" spc="36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.</a:t>
            </a:r>
            <a:r>
              <a:rPr dirty="0" sz="1200" spc="36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.</a:t>
            </a:r>
            <a:r>
              <a:rPr dirty="0" sz="1200" spc="36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.</a:t>
            </a:r>
            <a:r>
              <a:rPr dirty="0" sz="1200" spc="36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.</a:t>
            </a:r>
            <a:r>
              <a:rPr dirty="0" sz="1200" spc="36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.</a:t>
            </a:r>
            <a:r>
              <a:rPr dirty="0" sz="1200" spc="36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.</a:t>
            </a:r>
            <a:r>
              <a:rPr dirty="0" sz="1200" spc="420">
                <a:latin typeface="Calibri"/>
                <a:cs typeface="Calibri"/>
              </a:rPr>
              <a:t> </a:t>
            </a:r>
            <a:r>
              <a:rPr dirty="0" sz="1200" spc="-25">
                <a:latin typeface="Calibri"/>
                <a:cs typeface="Calibri"/>
              </a:rPr>
              <a:t>118</a:t>
            </a:r>
            <a:endParaRPr sz="1200">
              <a:latin typeface="Calibri"/>
              <a:cs typeface="Calibri"/>
            </a:endParaRPr>
          </a:p>
          <a:p>
            <a:pPr algn="r" lvl="2" marL="476250" marR="6350" indent="-476250">
              <a:lnSpc>
                <a:spcPct val="100000"/>
              </a:lnSpc>
              <a:spcBef>
                <a:spcPts val="1425"/>
              </a:spcBef>
              <a:buAutoNum type="arabicPeriod"/>
              <a:tabLst>
                <a:tab pos="476250" algn="l"/>
              </a:tabLst>
            </a:pPr>
            <a:r>
              <a:rPr dirty="0" sz="1200">
                <a:latin typeface="Calibri"/>
                <a:cs typeface="Calibri"/>
                <a:hlinkClick r:id="rId6" action="ppaction://hlinksldjump"/>
              </a:rPr>
              <a:t>Processes/tasks</a:t>
            </a:r>
            <a:r>
              <a:rPr dirty="0" sz="1200" spc="130">
                <a:latin typeface="Calibri"/>
                <a:cs typeface="Calibri"/>
                <a:hlinkClick r:id="rId6" action="ppaction://hlinksldjump"/>
              </a:rPr>
              <a:t> </a:t>
            </a:r>
            <a:r>
              <a:rPr dirty="0" sz="1200">
                <a:latin typeface="Calibri"/>
                <a:cs typeface="Calibri"/>
                <a:hlinkClick r:id="rId6" action="ppaction://hlinksldjump"/>
              </a:rPr>
              <a:t>and</a:t>
            </a:r>
            <a:r>
              <a:rPr dirty="0" sz="1200" spc="140">
                <a:latin typeface="Calibri"/>
                <a:cs typeface="Calibri"/>
                <a:hlinkClick r:id="rId6" action="ppaction://hlinksldjump"/>
              </a:rPr>
              <a:t> </a:t>
            </a:r>
            <a:r>
              <a:rPr dirty="0" sz="1200">
                <a:latin typeface="Calibri"/>
                <a:cs typeface="Calibri"/>
                <a:hlinkClick r:id="rId6" action="ppaction://hlinksldjump"/>
              </a:rPr>
              <a:t>their</a:t>
            </a:r>
            <a:r>
              <a:rPr dirty="0" sz="1200" spc="135">
                <a:latin typeface="Calibri"/>
                <a:cs typeface="Calibri"/>
                <a:hlinkClick r:id="rId6" action="ppaction://hlinksldjump"/>
              </a:rPr>
              <a:t> </a:t>
            </a:r>
            <a:r>
              <a:rPr dirty="0" sz="1200">
                <a:latin typeface="Calibri"/>
                <a:cs typeface="Calibri"/>
                <a:hlinkClick r:id="rId6" action="ppaction://hlinksldjump"/>
              </a:rPr>
              <a:t>states</a:t>
            </a:r>
            <a:r>
              <a:rPr dirty="0" sz="1200" spc="40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.</a:t>
            </a:r>
            <a:r>
              <a:rPr dirty="0" sz="1200" spc="36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.</a:t>
            </a:r>
            <a:r>
              <a:rPr dirty="0" sz="1200" spc="36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.</a:t>
            </a:r>
            <a:r>
              <a:rPr dirty="0" sz="1200" spc="36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.</a:t>
            </a:r>
            <a:r>
              <a:rPr dirty="0" sz="1200" spc="35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.</a:t>
            </a:r>
            <a:r>
              <a:rPr dirty="0" sz="1200" spc="36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.</a:t>
            </a:r>
            <a:r>
              <a:rPr dirty="0" sz="1200" spc="36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.</a:t>
            </a:r>
            <a:r>
              <a:rPr dirty="0" sz="1200" spc="36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.</a:t>
            </a:r>
            <a:r>
              <a:rPr dirty="0" sz="1200" spc="36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.</a:t>
            </a:r>
            <a:r>
              <a:rPr dirty="0" sz="1200" spc="36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.</a:t>
            </a:r>
            <a:r>
              <a:rPr dirty="0" sz="1200" spc="36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.</a:t>
            </a:r>
            <a:r>
              <a:rPr dirty="0" sz="1200" spc="35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.</a:t>
            </a:r>
            <a:r>
              <a:rPr dirty="0" sz="1200" spc="36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.</a:t>
            </a:r>
            <a:r>
              <a:rPr dirty="0" sz="1200" spc="36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.</a:t>
            </a:r>
            <a:r>
              <a:rPr dirty="0" sz="1200" spc="36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.</a:t>
            </a:r>
            <a:r>
              <a:rPr dirty="0" sz="1200" spc="36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.</a:t>
            </a:r>
            <a:r>
              <a:rPr dirty="0" sz="1200" spc="36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.</a:t>
            </a:r>
            <a:r>
              <a:rPr dirty="0" sz="1200" spc="36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.</a:t>
            </a:r>
            <a:r>
              <a:rPr dirty="0" sz="1200" spc="35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.</a:t>
            </a:r>
            <a:r>
              <a:rPr dirty="0" sz="1200" spc="36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.</a:t>
            </a:r>
            <a:r>
              <a:rPr dirty="0" sz="1200" spc="36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.</a:t>
            </a:r>
            <a:r>
              <a:rPr dirty="0" sz="1200" spc="36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.</a:t>
            </a:r>
            <a:r>
              <a:rPr dirty="0" sz="1200" spc="36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.</a:t>
            </a:r>
            <a:r>
              <a:rPr dirty="0" sz="1200" spc="36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.</a:t>
            </a:r>
            <a:r>
              <a:rPr dirty="0" sz="1200" spc="35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.</a:t>
            </a:r>
            <a:r>
              <a:rPr dirty="0" sz="1200" spc="36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.</a:t>
            </a:r>
            <a:r>
              <a:rPr dirty="0" sz="1200" spc="420">
                <a:latin typeface="Calibri"/>
                <a:cs typeface="Calibri"/>
              </a:rPr>
              <a:t> </a:t>
            </a:r>
            <a:r>
              <a:rPr dirty="0" sz="1200" spc="-25">
                <a:latin typeface="Calibri"/>
                <a:cs typeface="Calibri"/>
              </a:rPr>
              <a:t>118</a:t>
            </a:r>
            <a:endParaRPr sz="1200">
              <a:latin typeface="Calibri"/>
              <a:cs typeface="Calibri"/>
            </a:endParaRPr>
          </a:p>
          <a:p>
            <a:pPr algn="r" lvl="2" marL="476250" marR="5715" indent="-476250">
              <a:lnSpc>
                <a:spcPct val="100000"/>
              </a:lnSpc>
              <a:spcBef>
                <a:spcPts val="1420"/>
              </a:spcBef>
              <a:buAutoNum type="arabicPeriod"/>
              <a:tabLst>
                <a:tab pos="476250" algn="l"/>
                <a:tab pos="1230630" algn="l"/>
              </a:tabLst>
            </a:pPr>
            <a:r>
              <a:rPr dirty="0" sz="1200" spc="-10">
                <a:latin typeface="Calibri"/>
                <a:cs typeface="Calibri"/>
                <a:hlinkClick r:id="rId7" action="ppaction://hlinksldjump"/>
              </a:rPr>
              <a:t>Scheduler</a:t>
            </a:r>
            <a:r>
              <a:rPr dirty="0" sz="1200">
                <a:latin typeface="Calibri"/>
                <a:cs typeface="Calibri"/>
              </a:rPr>
              <a:t>	.</a:t>
            </a:r>
            <a:r>
              <a:rPr dirty="0" sz="1200" spc="35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.</a:t>
            </a:r>
            <a:r>
              <a:rPr dirty="0" sz="1200" spc="35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.</a:t>
            </a:r>
            <a:r>
              <a:rPr dirty="0" sz="1200" spc="35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.</a:t>
            </a:r>
            <a:r>
              <a:rPr dirty="0" sz="1200" spc="35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.</a:t>
            </a:r>
            <a:r>
              <a:rPr dirty="0" sz="1200" spc="35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.</a:t>
            </a:r>
            <a:r>
              <a:rPr dirty="0" sz="1200" spc="35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.</a:t>
            </a:r>
            <a:r>
              <a:rPr dirty="0" sz="1200" spc="35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.</a:t>
            </a:r>
            <a:r>
              <a:rPr dirty="0" sz="1200" spc="35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.</a:t>
            </a:r>
            <a:r>
              <a:rPr dirty="0" sz="1200" spc="35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.</a:t>
            </a:r>
            <a:r>
              <a:rPr dirty="0" sz="1200" spc="35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.</a:t>
            </a:r>
            <a:r>
              <a:rPr dirty="0" sz="1200" spc="35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.</a:t>
            </a:r>
            <a:r>
              <a:rPr dirty="0" sz="1200" spc="35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.</a:t>
            </a:r>
            <a:r>
              <a:rPr dirty="0" sz="1200" spc="35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.</a:t>
            </a:r>
            <a:r>
              <a:rPr dirty="0" sz="1200" spc="35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.</a:t>
            </a:r>
            <a:r>
              <a:rPr dirty="0" sz="1200" spc="35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.</a:t>
            </a:r>
            <a:r>
              <a:rPr dirty="0" sz="1200" spc="35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.</a:t>
            </a:r>
            <a:r>
              <a:rPr dirty="0" sz="1200" spc="35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.</a:t>
            </a:r>
            <a:r>
              <a:rPr dirty="0" sz="1200" spc="35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.</a:t>
            </a:r>
            <a:r>
              <a:rPr dirty="0" sz="1200" spc="35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.</a:t>
            </a:r>
            <a:r>
              <a:rPr dirty="0" sz="1200" spc="35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.</a:t>
            </a:r>
            <a:r>
              <a:rPr dirty="0" sz="1200" spc="35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.</a:t>
            </a:r>
            <a:r>
              <a:rPr dirty="0" sz="1200" spc="35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.</a:t>
            </a:r>
            <a:r>
              <a:rPr dirty="0" sz="1200" spc="35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.</a:t>
            </a:r>
            <a:r>
              <a:rPr dirty="0" sz="1200" spc="35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.</a:t>
            </a:r>
            <a:r>
              <a:rPr dirty="0" sz="1200" spc="35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.</a:t>
            </a:r>
            <a:r>
              <a:rPr dirty="0" sz="1200" spc="35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.</a:t>
            </a:r>
            <a:r>
              <a:rPr dirty="0" sz="1200" spc="35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.</a:t>
            </a:r>
            <a:r>
              <a:rPr dirty="0" sz="1200" spc="35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.</a:t>
            </a:r>
            <a:r>
              <a:rPr dirty="0" sz="1200" spc="35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.</a:t>
            </a:r>
            <a:r>
              <a:rPr dirty="0" sz="1200" spc="35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.</a:t>
            </a:r>
            <a:r>
              <a:rPr dirty="0" sz="1200" spc="35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.</a:t>
            </a:r>
            <a:r>
              <a:rPr dirty="0" sz="1200" spc="35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.</a:t>
            </a:r>
            <a:r>
              <a:rPr dirty="0" sz="1200" spc="35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.</a:t>
            </a:r>
            <a:r>
              <a:rPr dirty="0" sz="1200" spc="35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.</a:t>
            </a:r>
            <a:r>
              <a:rPr dirty="0" sz="1200" spc="35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.</a:t>
            </a:r>
            <a:r>
              <a:rPr dirty="0" sz="1200" spc="35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.</a:t>
            </a:r>
            <a:r>
              <a:rPr dirty="0" sz="1200" spc="35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.</a:t>
            </a:r>
            <a:r>
              <a:rPr dirty="0" sz="1200" spc="405">
                <a:latin typeface="Calibri"/>
                <a:cs typeface="Calibri"/>
              </a:rPr>
              <a:t> </a:t>
            </a:r>
            <a:r>
              <a:rPr dirty="0" sz="1200" spc="-25">
                <a:latin typeface="Calibri"/>
                <a:cs typeface="Calibri"/>
              </a:rPr>
              <a:t>119</a:t>
            </a:r>
            <a:endParaRPr sz="1200">
              <a:latin typeface="Calibri"/>
              <a:cs typeface="Calibri"/>
            </a:endParaRPr>
          </a:p>
          <a:p>
            <a:pPr algn="r" lvl="2" marL="476250" marR="5715" indent="-476250">
              <a:lnSpc>
                <a:spcPct val="100000"/>
              </a:lnSpc>
              <a:spcBef>
                <a:spcPts val="1420"/>
              </a:spcBef>
              <a:buAutoNum type="arabicPeriod"/>
              <a:tabLst>
                <a:tab pos="476250" algn="l"/>
              </a:tabLst>
            </a:pPr>
            <a:r>
              <a:rPr dirty="0" sz="1200" spc="50">
                <a:latin typeface="Calibri"/>
                <a:cs typeface="Calibri"/>
                <a:hlinkClick r:id="rId7" action="ppaction://hlinksldjump"/>
              </a:rPr>
              <a:t>Task</a:t>
            </a:r>
            <a:r>
              <a:rPr dirty="0" sz="1200" spc="135">
                <a:latin typeface="Calibri"/>
                <a:cs typeface="Calibri"/>
                <a:hlinkClick r:id="rId7" action="ppaction://hlinksldjump"/>
              </a:rPr>
              <a:t> </a:t>
            </a:r>
            <a:r>
              <a:rPr dirty="0" sz="1200">
                <a:latin typeface="Calibri"/>
                <a:cs typeface="Calibri"/>
                <a:hlinkClick r:id="rId7" action="ppaction://hlinksldjump"/>
              </a:rPr>
              <a:t>and</a:t>
            </a:r>
            <a:r>
              <a:rPr dirty="0" sz="1200" spc="130">
                <a:latin typeface="Calibri"/>
                <a:cs typeface="Calibri"/>
                <a:hlinkClick r:id="rId7" action="ppaction://hlinksldjump"/>
              </a:rPr>
              <a:t> </a:t>
            </a:r>
            <a:r>
              <a:rPr dirty="0" sz="1200" spc="-10">
                <a:latin typeface="Calibri"/>
                <a:cs typeface="Calibri"/>
                <a:hlinkClick r:id="rId7" action="ppaction://hlinksldjump"/>
              </a:rPr>
              <a:t>resources</a:t>
            </a:r>
            <a:r>
              <a:rPr dirty="0" sz="1200" spc="130">
                <a:latin typeface="Calibri"/>
                <a:cs typeface="Calibri"/>
                <a:hlinkClick r:id="rId7" action="ppaction://hlinksldjump"/>
              </a:rPr>
              <a:t> </a:t>
            </a:r>
            <a:r>
              <a:rPr dirty="0" sz="1200">
                <a:latin typeface="Calibri"/>
                <a:cs typeface="Calibri"/>
                <a:hlinkClick r:id="rId7" action="ppaction://hlinksldjump"/>
              </a:rPr>
              <a:t>synchonisation</a:t>
            </a:r>
            <a:r>
              <a:rPr dirty="0" sz="1200" spc="10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.</a:t>
            </a:r>
            <a:r>
              <a:rPr dirty="0" sz="1200" spc="35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.</a:t>
            </a:r>
            <a:r>
              <a:rPr dirty="0" sz="1200" spc="35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.</a:t>
            </a:r>
            <a:r>
              <a:rPr dirty="0" sz="1200" spc="35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.</a:t>
            </a:r>
            <a:r>
              <a:rPr dirty="0" sz="1200" spc="35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.</a:t>
            </a:r>
            <a:r>
              <a:rPr dirty="0" sz="1200" spc="35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.</a:t>
            </a:r>
            <a:r>
              <a:rPr dirty="0" sz="1200" spc="35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.</a:t>
            </a:r>
            <a:r>
              <a:rPr dirty="0" sz="1200" spc="35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.</a:t>
            </a:r>
            <a:r>
              <a:rPr dirty="0" sz="1200" spc="35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.</a:t>
            </a:r>
            <a:r>
              <a:rPr dirty="0" sz="1200" spc="35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.</a:t>
            </a:r>
            <a:r>
              <a:rPr dirty="0" sz="1200" spc="35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.</a:t>
            </a:r>
            <a:r>
              <a:rPr dirty="0" sz="1200" spc="35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.</a:t>
            </a:r>
            <a:r>
              <a:rPr dirty="0" sz="1200" spc="35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.</a:t>
            </a:r>
            <a:r>
              <a:rPr dirty="0" sz="1200" spc="35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.</a:t>
            </a:r>
            <a:r>
              <a:rPr dirty="0" sz="1200" spc="35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.</a:t>
            </a:r>
            <a:r>
              <a:rPr dirty="0" sz="1200" spc="35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.</a:t>
            </a:r>
            <a:r>
              <a:rPr dirty="0" sz="1200" spc="35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.</a:t>
            </a:r>
            <a:r>
              <a:rPr dirty="0" sz="1200" spc="35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.</a:t>
            </a:r>
            <a:r>
              <a:rPr dirty="0" sz="1200" spc="35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.</a:t>
            </a:r>
            <a:r>
              <a:rPr dirty="0" sz="1200" spc="35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.</a:t>
            </a:r>
            <a:r>
              <a:rPr dirty="0" sz="1200" spc="35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.</a:t>
            </a:r>
            <a:r>
              <a:rPr dirty="0" sz="1200" spc="35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.</a:t>
            </a:r>
            <a:r>
              <a:rPr dirty="0" sz="1200" spc="35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.</a:t>
            </a:r>
            <a:r>
              <a:rPr dirty="0" sz="1200" spc="35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.</a:t>
            </a:r>
            <a:r>
              <a:rPr dirty="0" sz="1200" spc="35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.</a:t>
            </a:r>
            <a:r>
              <a:rPr dirty="0" sz="1200" spc="409">
                <a:latin typeface="Calibri"/>
                <a:cs typeface="Calibri"/>
              </a:rPr>
              <a:t> </a:t>
            </a:r>
            <a:r>
              <a:rPr dirty="0" sz="1200" spc="-25">
                <a:latin typeface="Calibri"/>
                <a:cs typeface="Calibri"/>
              </a:rPr>
              <a:t>119</a:t>
            </a:r>
            <a:endParaRPr sz="1200">
              <a:latin typeface="Calibri"/>
              <a:cs typeface="Calibri"/>
            </a:endParaRPr>
          </a:p>
          <a:p>
            <a:pPr algn="r" lvl="1" marL="341630" marR="6350" indent="-341630">
              <a:lnSpc>
                <a:spcPct val="100000"/>
              </a:lnSpc>
              <a:spcBef>
                <a:spcPts val="1425"/>
              </a:spcBef>
              <a:buAutoNum type="arabicPeriod"/>
              <a:tabLst>
                <a:tab pos="341630" algn="l"/>
              </a:tabLst>
            </a:pPr>
            <a:r>
              <a:rPr dirty="0" sz="1200">
                <a:latin typeface="Calibri"/>
                <a:cs typeface="Calibri"/>
                <a:hlinkClick r:id="rId7" action="ppaction://hlinksldjump"/>
              </a:rPr>
              <a:t>Programming</a:t>
            </a:r>
            <a:r>
              <a:rPr dirty="0" sz="1200" spc="135">
                <a:latin typeface="Calibri"/>
                <a:cs typeface="Calibri"/>
                <a:hlinkClick r:id="rId7" action="ppaction://hlinksldjump"/>
              </a:rPr>
              <a:t> </a:t>
            </a:r>
            <a:r>
              <a:rPr dirty="0" sz="1200">
                <a:latin typeface="Calibri"/>
                <a:cs typeface="Calibri"/>
                <a:hlinkClick r:id="rId7" action="ppaction://hlinksldjump"/>
              </a:rPr>
              <a:t>Languages</a:t>
            </a:r>
            <a:r>
              <a:rPr dirty="0" sz="1200" spc="434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.</a:t>
            </a:r>
            <a:r>
              <a:rPr dirty="0" sz="1200" spc="36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.</a:t>
            </a:r>
            <a:r>
              <a:rPr dirty="0" sz="1200" spc="36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.</a:t>
            </a:r>
            <a:r>
              <a:rPr dirty="0" sz="1200" spc="36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.</a:t>
            </a:r>
            <a:r>
              <a:rPr dirty="0" sz="1200" spc="36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.</a:t>
            </a:r>
            <a:r>
              <a:rPr dirty="0" sz="1200" spc="36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.</a:t>
            </a:r>
            <a:r>
              <a:rPr dirty="0" sz="1200" spc="36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.</a:t>
            </a:r>
            <a:r>
              <a:rPr dirty="0" sz="1200" spc="36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.</a:t>
            </a:r>
            <a:r>
              <a:rPr dirty="0" sz="1200" spc="36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.</a:t>
            </a:r>
            <a:r>
              <a:rPr dirty="0" sz="1200" spc="36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.</a:t>
            </a:r>
            <a:r>
              <a:rPr dirty="0" sz="1200" spc="36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.</a:t>
            </a:r>
            <a:r>
              <a:rPr dirty="0" sz="1200" spc="36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.</a:t>
            </a:r>
            <a:r>
              <a:rPr dirty="0" sz="1200" spc="36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.</a:t>
            </a:r>
            <a:r>
              <a:rPr dirty="0" sz="1200" spc="36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.</a:t>
            </a:r>
            <a:r>
              <a:rPr dirty="0" sz="1200" spc="36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.</a:t>
            </a:r>
            <a:r>
              <a:rPr dirty="0" sz="1200" spc="36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.</a:t>
            </a:r>
            <a:r>
              <a:rPr dirty="0" sz="1200" spc="36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.</a:t>
            </a:r>
            <a:r>
              <a:rPr dirty="0" sz="1200" spc="36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.</a:t>
            </a:r>
            <a:r>
              <a:rPr dirty="0" sz="1200" spc="36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.</a:t>
            </a:r>
            <a:r>
              <a:rPr dirty="0" sz="1200" spc="36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.</a:t>
            </a:r>
            <a:r>
              <a:rPr dirty="0" sz="1200" spc="36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.</a:t>
            </a:r>
            <a:r>
              <a:rPr dirty="0" sz="1200" spc="36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.</a:t>
            </a:r>
            <a:r>
              <a:rPr dirty="0" sz="1200" spc="36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.</a:t>
            </a:r>
            <a:r>
              <a:rPr dirty="0" sz="1200" spc="36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.</a:t>
            </a:r>
            <a:r>
              <a:rPr dirty="0" sz="1200" spc="36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.</a:t>
            </a:r>
            <a:r>
              <a:rPr dirty="0" sz="1200" spc="36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.</a:t>
            </a:r>
            <a:r>
              <a:rPr dirty="0" sz="1200" spc="36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.</a:t>
            </a:r>
            <a:r>
              <a:rPr dirty="0" sz="1200" spc="36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.</a:t>
            </a:r>
            <a:r>
              <a:rPr dirty="0" sz="1200" spc="36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.</a:t>
            </a:r>
            <a:r>
              <a:rPr dirty="0" sz="1200" spc="36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.</a:t>
            </a:r>
            <a:r>
              <a:rPr dirty="0" sz="1200" spc="36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.</a:t>
            </a:r>
            <a:r>
              <a:rPr dirty="0" sz="1200" spc="36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.</a:t>
            </a:r>
            <a:r>
              <a:rPr dirty="0" sz="1200" spc="36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.</a:t>
            </a:r>
            <a:r>
              <a:rPr dirty="0" sz="1200" spc="36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.</a:t>
            </a:r>
            <a:r>
              <a:rPr dirty="0" sz="1200" spc="420">
                <a:latin typeface="Calibri"/>
                <a:cs typeface="Calibri"/>
              </a:rPr>
              <a:t> </a:t>
            </a:r>
            <a:r>
              <a:rPr dirty="0" sz="1200" spc="-25">
                <a:latin typeface="Calibri"/>
                <a:cs typeface="Calibri"/>
              </a:rPr>
              <a:t>119</a:t>
            </a:r>
            <a:endParaRPr sz="1200">
              <a:latin typeface="Calibri"/>
              <a:cs typeface="Calibri"/>
            </a:endParaRPr>
          </a:p>
          <a:p>
            <a:pPr algn="r" lvl="2" marL="476250" marR="6350" indent="-476250">
              <a:lnSpc>
                <a:spcPct val="100000"/>
              </a:lnSpc>
              <a:spcBef>
                <a:spcPts val="1420"/>
              </a:spcBef>
              <a:buAutoNum type="arabicPeriod"/>
              <a:tabLst>
                <a:tab pos="476250" algn="l"/>
                <a:tab pos="2753360" algn="l"/>
              </a:tabLst>
            </a:pPr>
            <a:r>
              <a:rPr dirty="0" sz="1200">
                <a:latin typeface="Calibri"/>
                <a:cs typeface="Calibri"/>
                <a:hlinkClick r:id="rId7" action="ppaction://hlinksldjump"/>
              </a:rPr>
              <a:t>Structural</a:t>
            </a:r>
            <a:r>
              <a:rPr dirty="0" sz="1200" spc="240">
                <a:latin typeface="Calibri"/>
                <a:cs typeface="Calibri"/>
                <a:hlinkClick r:id="rId7" action="ppaction://hlinksldjump"/>
              </a:rPr>
              <a:t> </a:t>
            </a:r>
            <a:r>
              <a:rPr dirty="0" sz="1200">
                <a:latin typeface="Calibri"/>
                <a:cs typeface="Calibri"/>
                <a:hlinkClick r:id="rId7" action="ppaction://hlinksldjump"/>
              </a:rPr>
              <a:t>analysis</a:t>
            </a:r>
            <a:r>
              <a:rPr dirty="0" sz="1200" spc="245">
                <a:latin typeface="Calibri"/>
                <a:cs typeface="Calibri"/>
                <a:hlinkClick r:id="rId7" action="ppaction://hlinksldjump"/>
              </a:rPr>
              <a:t> </a:t>
            </a:r>
            <a:r>
              <a:rPr dirty="0" sz="1200">
                <a:latin typeface="Calibri"/>
                <a:cs typeface="Calibri"/>
                <a:hlinkClick r:id="rId7" action="ppaction://hlinksldjump"/>
              </a:rPr>
              <a:t>of</a:t>
            </a:r>
            <a:r>
              <a:rPr dirty="0" sz="1200" spc="245">
                <a:latin typeface="Calibri"/>
                <a:cs typeface="Calibri"/>
                <a:hlinkClick r:id="rId7" action="ppaction://hlinksldjump"/>
              </a:rPr>
              <a:t> </a:t>
            </a:r>
            <a:r>
              <a:rPr dirty="0" sz="1200">
                <a:latin typeface="Calibri"/>
                <a:cs typeface="Calibri"/>
                <a:hlinkClick r:id="rId7" action="ppaction://hlinksldjump"/>
              </a:rPr>
              <a:t>a</a:t>
            </a:r>
            <a:r>
              <a:rPr dirty="0" sz="1200" spc="245">
                <a:latin typeface="Calibri"/>
                <a:cs typeface="Calibri"/>
                <a:hlinkClick r:id="rId7" action="ppaction://hlinksldjump"/>
              </a:rPr>
              <a:t> </a:t>
            </a:r>
            <a:r>
              <a:rPr dirty="0" sz="1200" spc="-10">
                <a:latin typeface="Calibri"/>
                <a:cs typeface="Calibri"/>
                <a:hlinkClick r:id="rId7" action="ppaction://hlinksldjump"/>
              </a:rPr>
              <a:t>language</a:t>
            </a:r>
            <a:r>
              <a:rPr dirty="0" sz="1200">
                <a:latin typeface="Calibri"/>
                <a:cs typeface="Calibri"/>
              </a:rPr>
              <a:t>	.</a:t>
            </a:r>
            <a:r>
              <a:rPr dirty="0" sz="1200" spc="35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.</a:t>
            </a:r>
            <a:r>
              <a:rPr dirty="0" sz="1200" spc="35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.</a:t>
            </a:r>
            <a:r>
              <a:rPr dirty="0" sz="1200" spc="35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.</a:t>
            </a:r>
            <a:r>
              <a:rPr dirty="0" sz="1200" spc="35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.</a:t>
            </a:r>
            <a:r>
              <a:rPr dirty="0" sz="1200" spc="35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.</a:t>
            </a:r>
            <a:r>
              <a:rPr dirty="0" sz="1200" spc="35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.</a:t>
            </a:r>
            <a:r>
              <a:rPr dirty="0" sz="1200" spc="35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.</a:t>
            </a:r>
            <a:r>
              <a:rPr dirty="0" sz="1200" spc="35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.</a:t>
            </a:r>
            <a:r>
              <a:rPr dirty="0" sz="1200" spc="35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.</a:t>
            </a:r>
            <a:r>
              <a:rPr dirty="0" sz="1200" spc="35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.</a:t>
            </a:r>
            <a:r>
              <a:rPr dirty="0" sz="1200" spc="35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.</a:t>
            </a:r>
            <a:r>
              <a:rPr dirty="0" sz="1200" spc="35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.</a:t>
            </a:r>
            <a:r>
              <a:rPr dirty="0" sz="1200" spc="35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.</a:t>
            </a:r>
            <a:r>
              <a:rPr dirty="0" sz="1200" spc="35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.</a:t>
            </a:r>
            <a:r>
              <a:rPr dirty="0" sz="1200" spc="35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.</a:t>
            </a:r>
            <a:r>
              <a:rPr dirty="0" sz="1200" spc="35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.</a:t>
            </a:r>
            <a:r>
              <a:rPr dirty="0" sz="1200" spc="35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.</a:t>
            </a:r>
            <a:r>
              <a:rPr dirty="0" sz="1200" spc="35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.</a:t>
            </a:r>
            <a:r>
              <a:rPr dirty="0" sz="1200" spc="35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.</a:t>
            </a:r>
            <a:r>
              <a:rPr dirty="0" sz="1200" spc="35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.</a:t>
            </a:r>
            <a:r>
              <a:rPr dirty="0" sz="1200" spc="35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.</a:t>
            </a:r>
            <a:r>
              <a:rPr dirty="0" sz="1200" spc="35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.</a:t>
            </a:r>
            <a:r>
              <a:rPr dirty="0" sz="1200" spc="35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.</a:t>
            </a:r>
            <a:r>
              <a:rPr dirty="0" sz="1200" spc="35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.</a:t>
            </a:r>
            <a:r>
              <a:rPr dirty="0" sz="1200" spc="409">
                <a:latin typeface="Calibri"/>
                <a:cs typeface="Calibri"/>
              </a:rPr>
              <a:t> </a:t>
            </a:r>
            <a:r>
              <a:rPr dirty="0" sz="1200" spc="-25">
                <a:latin typeface="Calibri"/>
                <a:cs typeface="Calibri"/>
              </a:rPr>
              <a:t>119</a:t>
            </a:r>
            <a:endParaRPr sz="1200">
              <a:latin typeface="Calibri"/>
              <a:cs typeface="Calibri"/>
            </a:endParaRPr>
          </a:p>
          <a:p>
            <a:pPr algn="r" lvl="2" marL="476250" marR="5080" indent="-476250">
              <a:lnSpc>
                <a:spcPct val="100000"/>
              </a:lnSpc>
              <a:spcBef>
                <a:spcPts val="1425"/>
              </a:spcBef>
              <a:buAutoNum type="arabicPeriod"/>
              <a:tabLst>
                <a:tab pos="476250" algn="l"/>
              </a:tabLst>
            </a:pPr>
            <a:r>
              <a:rPr dirty="0" sz="1200">
                <a:latin typeface="Calibri"/>
                <a:cs typeface="Calibri"/>
                <a:hlinkClick r:id="rId8" action="ppaction://hlinksldjump"/>
              </a:rPr>
              <a:t>Grammatical</a:t>
            </a:r>
            <a:r>
              <a:rPr dirty="0" sz="1200" spc="135">
                <a:latin typeface="Calibri"/>
                <a:cs typeface="Calibri"/>
                <a:hlinkClick r:id="rId8" action="ppaction://hlinksldjump"/>
              </a:rPr>
              <a:t> </a:t>
            </a:r>
            <a:r>
              <a:rPr dirty="0" sz="1200">
                <a:latin typeface="Calibri"/>
                <a:cs typeface="Calibri"/>
                <a:hlinkClick r:id="rId8" action="ppaction://hlinksldjump"/>
              </a:rPr>
              <a:t>description</a:t>
            </a:r>
            <a:r>
              <a:rPr dirty="0" sz="1200" spc="40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.</a:t>
            </a:r>
            <a:r>
              <a:rPr dirty="0" sz="1200" spc="36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.</a:t>
            </a:r>
            <a:r>
              <a:rPr dirty="0" sz="1200" spc="37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.</a:t>
            </a:r>
            <a:r>
              <a:rPr dirty="0" sz="1200" spc="36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.</a:t>
            </a:r>
            <a:r>
              <a:rPr dirty="0" sz="1200" spc="36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.</a:t>
            </a:r>
            <a:r>
              <a:rPr dirty="0" sz="1200" spc="36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.</a:t>
            </a:r>
            <a:r>
              <a:rPr dirty="0" sz="1200" spc="36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.</a:t>
            </a:r>
            <a:r>
              <a:rPr dirty="0" sz="1200" spc="36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.</a:t>
            </a:r>
            <a:r>
              <a:rPr dirty="0" sz="1200" spc="36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.</a:t>
            </a:r>
            <a:r>
              <a:rPr dirty="0" sz="1200" spc="36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.</a:t>
            </a:r>
            <a:r>
              <a:rPr dirty="0" sz="1200" spc="36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.</a:t>
            </a:r>
            <a:r>
              <a:rPr dirty="0" sz="1200" spc="36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.</a:t>
            </a:r>
            <a:r>
              <a:rPr dirty="0" sz="1200" spc="36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.</a:t>
            </a:r>
            <a:r>
              <a:rPr dirty="0" sz="1200" spc="36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.</a:t>
            </a:r>
            <a:r>
              <a:rPr dirty="0" sz="1200" spc="36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.</a:t>
            </a:r>
            <a:r>
              <a:rPr dirty="0" sz="1200" spc="36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.</a:t>
            </a:r>
            <a:r>
              <a:rPr dirty="0" sz="1200" spc="36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.</a:t>
            </a:r>
            <a:r>
              <a:rPr dirty="0" sz="1200" spc="36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.</a:t>
            </a:r>
            <a:r>
              <a:rPr dirty="0" sz="1200" spc="36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.</a:t>
            </a:r>
            <a:r>
              <a:rPr dirty="0" sz="1200" spc="36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.</a:t>
            </a:r>
            <a:r>
              <a:rPr dirty="0" sz="1200" spc="36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.</a:t>
            </a:r>
            <a:r>
              <a:rPr dirty="0" sz="1200" spc="36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.</a:t>
            </a:r>
            <a:r>
              <a:rPr dirty="0" sz="1200" spc="36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.</a:t>
            </a:r>
            <a:r>
              <a:rPr dirty="0" sz="1200" spc="36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.</a:t>
            </a:r>
            <a:r>
              <a:rPr dirty="0" sz="1200" spc="36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.</a:t>
            </a:r>
            <a:r>
              <a:rPr dirty="0" sz="1200" spc="36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.</a:t>
            </a:r>
            <a:r>
              <a:rPr dirty="0" sz="1200" spc="36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.</a:t>
            </a:r>
            <a:r>
              <a:rPr dirty="0" sz="1200" spc="36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.</a:t>
            </a:r>
            <a:r>
              <a:rPr dirty="0" sz="1200" spc="36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.</a:t>
            </a:r>
            <a:r>
              <a:rPr dirty="0" sz="1200" spc="36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.</a:t>
            </a:r>
            <a:r>
              <a:rPr dirty="0" sz="1200" spc="425">
                <a:latin typeface="Calibri"/>
                <a:cs typeface="Calibri"/>
              </a:rPr>
              <a:t> </a:t>
            </a:r>
            <a:r>
              <a:rPr dirty="0" sz="1200" spc="-25">
                <a:latin typeface="Calibri"/>
                <a:cs typeface="Calibri"/>
              </a:rPr>
              <a:t>120</a:t>
            </a:r>
            <a:endParaRPr sz="1200">
              <a:latin typeface="Calibri"/>
              <a:cs typeface="Calibri"/>
            </a:endParaRPr>
          </a:p>
          <a:p>
            <a:pPr algn="r" lvl="2" marL="476250" marR="5715" indent="-476250">
              <a:lnSpc>
                <a:spcPct val="100000"/>
              </a:lnSpc>
              <a:spcBef>
                <a:spcPts val="1420"/>
              </a:spcBef>
              <a:buAutoNum type="arabicPeriod"/>
              <a:tabLst>
                <a:tab pos="476250" algn="l"/>
              </a:tabLst>
            </a:pPr>
            <a:r>
              <a:rPr dirty="0" sz="1200">
                <a:latin typeface="Calibri"/>
                <a:cs typeface="Calibri"/>
                <a:hlinkClick r:id="rId8" action="ppaction://hlinksldjump"/>
              </a:rPr>
              <a:t>Conversion</a:t>
            </a:r>
            <a:r>
              <a:rPr dirty="0" sz="1200" spc="140">
                <a:latin typeface="Calibri"/>
                <a:cs typeface="Calibri"/>
                <a:hlinkClick r:id="rId8" action="ppaction://hlinksldjump"/>
              </a:rPr>
              <a:t> </a:t>
            </a:r>
            <a:r>
              <a:rPr dirty="0" sz="1200">
                <a:latin typeface="Calibri"/>
                <a:cs typeface="Calibri"/>
                <a:hlinkClick r:id="rId8" action="ppaction://hlinksldjump"/>
              </a:rPr>
              <a:t>of</a:t>
            </a:r>
            <a:r>
              <a:rPr dirty="0" sz="1200" spc="140">
                <a:latin typeface="Calibri"/>
                <a:cs typeface="Calibri"/>
                <a:hlinkClick r:id="rId8" action="ppaction://hlinksldjump"/>
              </a:rPr>
              <a:t> </a:t>
            </a:r>
            <a:r>
              <a:rPr dirty="0" sz="1200" spc="160">
                <a:latin typeface="Calibri"/>
                <a:cs typeface="Calibri"/>
                <a:hlinkClick r:id="rId8" action="ppaction://hlinksldjump"/>
              </a:rPr>
              <a:t>BNF</a:t>
            </a:r>
            <a:r>
              <a:rPr dirty="0" sz="1200" spc="140">
                <a:latin typeface="Calibri"/>
                <a:cs typeface="Calibri"/>
                <a:hlinkClick r:id="rId8" action="ppaction://hlinksldjump"/>
              </a:rPr>
              <a:t> </a:t>
            </a:r>
            <a:r>
              <a:rPr dirty="0" sz="1200">
                <a:latin typeface="Calibri"/>
                <a:cs typeface="Calibri"/>
                <a:hlinkClick r:id="rId8" action="ppaction://hlinksldjump"/>
              </a:rPr>
              <a:t>from/to</a:t>
            </a:r>
            <a:r>
              <a:rPr dirty="0" sz="1200" spc="140">
                <a:latin typeface="Calibri"/>
                <a:cs typeface="Calibri"/>
                <a:hlinkClick r:id="rId8" action="ppaction://hlinksldjump"/>
              </a:rPr>
              <a:t> </a:t>
            </a:r>
            <a:r>
              <a:rPr dirty="0" sz="1200">
                <a:latin typeface="Calibri"/>
                <a:cs typeface="Calibri"/>
                <a:hlinkClick r:id="rId8" action="ppaction://hlinksldjump"/>
              </a:rPr>
              <a:t>syntax</a:t>
            </a:r>
            <a:r>
              <a:rPr dirty="0" sz="1200" spc="145">
                <a:latin typeface="Calibri"/>
                <a:cs typeface="Calibri"/>
                <a:hlinkClick r:id="rId8" action="ppaction://hlinksldjump"/>
              </a:rPr>
              <a:t> </a:t>
            </a:r>
            <a:r>
              <a:rPr dirty="0" sz="1200">
                <a:latin typeface="Calibri"/>
                <a:cs typeface="Calibri"/>
                <a:hlinkClick r:id="rId8" action="ppaction://hlinksldjump"/>
              </a:rPr>
              <a:t>graphs</a:t>
            </a:r>
            <a:r>
              <a:rPr dirty="0" sz="1200" spc="165">
                <a:latin typeface="Calibri"/>
                <a:cs typeface="Calibri"/>
              </a:rPr>
              <a:t>  </a:t>
            </a:r>
            <a:r>
              <a:rPr dirty="0" sz="1200">
                <a:latin typeface="Calibri"/>
                <a:cs typeface="Calibri"/>
              </a:rPr>
              <a:t>.</a:t>
            </a:r>
            <a:r>
              <a:rPr dirty="0" sz="1200" spc="36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.</a:t>
            </a:r>
            <a:r>
              <a:rPr dirty="0" sz="1200" spc="37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.</a:t>
            </a:r>
            <a:r>
              <a:rPr dirty="0" sz="1200" spc="36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.</a:t>
            </a:r>
            <a:r>
              <a:rPr dirty="0" sz="1200" spc="36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.</a:t>
            </a:r>
            <a:r>
              <a:rPr dirty="0" sz="1200" spc="37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.</a:t>
            </a:r>
            <a:r>
              <a:rPr dirty="0" sz="1200" spc="36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.</a:t>
            </a:r>
            <a:r>
              <a:rPr dirty="0" sz="1200" spc="36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.</a:t>
            </a:r>
            <a:r>
              <a:rPr dirty="0" sz="1200" spc="37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.</a:t>
            </a:r>
            <a:r>
              <a:rPr dirty="0" sz="1200" spc="36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.</a:t>
            </a:r>
            <a:r>
              <a:rPr dirty="0" sz="1200" spc="36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.</a:t>
            </a:r>
            <a:r>
              <a:rPr dirty="0" sz="1200" spc="36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.</a:t>
            </a:r>
            <a:r>
              <a:rPr dirty="0" sz="1200" spc="37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.</a:t>
            </a:r>
            <a:r>
              <a:rPr dirty="0" sz="1200" spc="36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.</a:t>
            </a:r>
            <a:r>
              <a:rPr dirty="0" sz="1200" spc="36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.</a:t>
            </a:r>
            <a:r>
              <a:rPr dirty="0" sz="1200" spc="37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.</a:t>
            </a:r>
            <a:r>
              <a:rPr dirty="0" sz="1200" spc="36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.</a:t>
            </a:r>
            <a:r>
              <a:rPr dirty="0" sz="1200" spc="36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.</a:t>
            </a:r>
            <a:r>
              <a:rPr dirty="0" sz="1200" spc="36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.</a:t>
            </a:r>
            <a:r>
              <a:rPr dirty="0" sz="1200" spc="37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.</a:t>
            </a:r>
            <a:r>
              <a:rPr dirty="0" sz="1200" spc="425">
                <a:latin typeface="Calibri"/>
                <a:cs typeface="Calibri"/>
              </a:rPr>
              <a:t> </a:t>
            </a:r>
            <a:r>
              <a:rPr dirty="0" sz="1200" spc="-25">
                <a:latin typeface="Calibri"/>
                <a:cs typeface="Calibri"/>
              </a:rPr>
              <a:t>120</a:t>
            </a:r>
            <a:endParaRPr sz="1200">
              <a:latin typeface="Calibri"/>
              <a:cs typeface="Calibri"/>
            </a:endParaRPr>
          </a:p>
          <a:p>
            <a:pPr algn="r" lvl="2" marL="476250" marR="6350" indent="-476250">
              <a:lnSpc>
                <a:spcPct val="100000"/>
              </a:lnSpc>
              <a:spcBef>
                <a:spcPts val="1420"/>
              </a:spcBef>
              <a:buAutoNum type="arabicPeriod"/>
              <a:tabLst>
                <a:tab pos="476250" algn="l"/>
              </a:tabLst>
            </a:pPr>
            <a:r>
              <a:rPr dirty="0" sz="1200">
                <a:latin typeface="Calibri"/>
                <a:cs typeface="Calibri"/>
                <a:hlinkClick r:id="rId9" action="ppaction://hlinksldjump"/>
              </a:rPr>
              <a:t>Regular</a:t>
            </a:r>
            <a:r>
              <a:rPr dirty="0" sz="1200" spc="130">
                <a:latin typeface="Calibri"/>
                <a:cs typeface="Calibri"/>
                <a:hlinkClick r:id="rId9" action="ppaction://hlinksldjump"/>
              </a:rPr>
              <a:t> </a:t>
            </a:r>
            <a:r>
              <a:rPr dirty="0" sz="1200">
                <a:latin typeface="Calibri"/>
                <a:cs typeface="Calibri"/>
                <a:hlinkClick r:id="rId9" action="ppaction://hlinksldjump"/>
              </a:rPr>
              <a:t>expressions</a:t>
            </a:r>
            <a:r>
              <a:rPr dirty="0" sz="1200" spc="229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.</a:t>
            </a:r>
            <a:r>
              <a:rPr dirty="0" sz="1200" spc="35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.</a:t>
            </a:r>
            <a:r>
              <a:rPr dirty="0" sz="1200" spc="35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.</a:t>
            </a:r>
            <a:r>
              <a:rPr dirty="0" sz="1200" spc="36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.</a:t>
            </a:r>
            <a:r>
              <a:rPr dirty="0" sz="1200" spc="35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.</a:t>
            </a:r>
            <a:r>
              <a:rPr dirty="0" sz="1200" spc="35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.</a:t>
            </a:r>
            <a:r>
              <a:rPr dirty="0" sz="1200" spc="35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.</a:t>
            </a:r>
            <a:r>
              <a:rPr dirty="0" sz="1200" spc="35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.</a:t>
            </a:r>
            <a:r>
              <a:rPr dirty="0" sz="1200" spc="35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.</a:t>
            </a:r>
            <a:r>
              <a:rPr dirty="0" sz="1200" spc="36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.</a:t>
            </a:r>
            <a:r>
              <a:rPr dirty="0" sz="1200" spc="35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.</a:t>
            </a:r>
            <a:r>
              <a:rPr dirty="0" sz="1200" spc="35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.</a:t>
            </a:r>
            <a:r>
              <a:rPr dirty="0" sz="1200" spc="35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.</a:t>
            </a:r>
            <a:r>
              <a:rPr dirty="0" sz="1200" spc="35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.</a:t>
            </a:r>
            <a:r>
              <a:rPr dirty="0" sz="1200" spc="36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.</a:t>
            </a:r>
            <a:r>
              <a:rPr dirty="0" sz="1200" spc="35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.</a:t>
            </a:r>
            <a:r>
              <a:rPr dirty="0" sz="1200" spc="35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.</a:t>
            </a:r>
            <a:r>
              <a:rPr dirty="0" sz="1200" spc="35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.</a:t>
            </a:r>
            <a:r>
              <a:rPr dirty="0" sz="1200" spc="35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.</a:t>
            </a:r>
            <a:r>
              <a:rPr dirty="0" sz="1200" spc="35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.</a:t>
            </a:r>
            <a:r>
              <a:rPr dirty="0" sz="1200" spc="36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.</a:t>
            </a:r>
            <a:r>
              <a:rPr dirty="0" sz="1200" spc="35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.</a:t>
            </a:r>
            <a:r>
              <a:rPr dirty="0" sz="1200" spc="35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.</a:t>
            </a:r>
            <a:r>
              <a:rPr dirty="0" sz="1200" spc="35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.</a:t>
            </a:r>
            <a:r>
              <a:rPr dirty="0" sz="1200" spc="35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.</a:t>
            </a:r>
            <a:r>
              <a:rPr dirty="0" sz="1200" spc="36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.</a:t>
            </a:r>
            <a:r>
              <a:rPr dirty="0" sz="1200" spc="35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.</a:t>
            </a:r>
            <a:r>
              <a:rPr dirty="0" sz="1200" spc="35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.</a:t>
            </a:r>
            <a:r>
              <a:rPr dirty="0" sz="1200" spc="35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.</a:t>
            </a:r>
            <a:r>
              <a:rPr dirty="0" sz="1200" spc="35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.</a:t>
            </a:r>
            <a:r>
              <a:rPr dirty="0" sz="1200" spc="35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.</a:t>
            </a:r>
            <a:r>
              <a:rPr dirty="0" sz="1200" spc="36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.</a:t>
            </a:r>
            <a:r>
              <a:rPr dirty="0" sz="1200" spc="35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.</a:t>
            </a:r>
            <a:r>
              <a:rPr dirty="0" sz="1200" spc="409">
                <a:latin typeface="Calibri"/>
                <a:cs typeface="Calibri"/>
              </a:rPr>
              <a:t> </a:t>
            </a:r>
            <a:r>
              <a:rPr dirty="0" sz="1200" spc="-25">
                <a:latin typeface="Calibri"/>
                <a:cs typeface="Calibri"/>
              </a:rPr>
              <a:t>121</a:t>
            </a:r>
            <a:endParaRPr sz="1200">
              <a:latin typeface="Calibri"/>
              <a:cs typeface="Calibri"/>
            </a:endParaRPr>
          </a:p>
          <a:p>
            <a:pPr algn="r" lvl="1" marL="341630" marR="5080" indent="-341630">
              <a:lnSpc>
                <a:spcPct val="100000"/>
              </a:lnSpc>
              <a:spcBef>
                <a:spcPts val="1425"/>
              </a:spcBef>
              <a:buAutoNum type="arabicPeriod"/>
              <a:tabLst>
                <a:tab pos="341630" algn="l"/>
                <a:tab pos="1456055" algn="l"/>
              </a:tabLst>
            </a:pPr>
            <a:r>
              <a:rPr dirty="0" sz="1200">
                <a:latin typeface="Calibri"/>
                <a:cs typeface="Calibri"/>
                <a:hlinkClick r:id="rId9" action="ppaction://hlinksldjump"/>
              </a:rPr>
              <a:t>Version</a:t>
            </a:r>
            <a:r>
              <a:rPr dirty="0" sz="1200" spc="155">
                <a:latin typeface="Calibri"/>
                <a:cs typeface="Calibri"/>
                <a:hlinkClick r:id="rId9" action="ppaction://hlinksldjump"/>
              </a:rPr>
              <a:t> </a:t>
            </a:r>
            <a:r>
              <a:rPr dirty="0" sz="1200" spc="-10">
                <a:latin typeface="Calibri"/>
                <a:cs typeface="Calibri"/>
                <a:hlinkClick r:id="rId9" action="ppaction://hlinksldjump"/>
              </a:rPr>
              <a:t>control</a:t>
            </a:r>
            <a:r>
              <a:rPr dirty="0" sz="1200">
                <a:latin typeface="Calibri"/>
                <a:cs typeface="Calibri"/>
              </a:rPr>
              <a:t>	.</a:t>
            </a:r>
            <a:r>
              <a:rPr dirty="0" sz="1200" spc="35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.</a:t>
            </a:r>
            <a:r>
              <a:rPr dirty="0" sz="1200" spc="35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.</a:t>
            </a:r>
            <a:r>
              <a:rPr dirty="0" sz="1200" spc="35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.</a:t>
            </a:r>
            <a:r>
              <a:rPr dirty="0" sz="1200" spc="35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.</a:t>
            </a:r>
            <a:r>
              <a:rPr dirty="0" sz="1200" spc="35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.</a:t>
            </a:r>
            <a:r>
              <a:rPr dirty="0" sz="1200" spc="35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.</a:t>
            </a:r>
            <a:r>
              <a:rPr dirty="0" sz="1200" spc="35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.</a:t>
            </a:r>
            <a:r>
              <a:rPr dirty="0" sz="1200" spc="35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.</a:t>
            </a:r>
            <a:r>
              <a:rPr dirty="0" sz="1200" spc="35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.</a:t>
            </a:r>
            <a:r>
              <a:rPr dirty="0" sz="1200" spc="35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.</a:t>
            </a:r>
            <a:r>
              <a:rPr dirty="0" sz="1200" spc="35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.</a:t>
            </a:r>
            <a:r>
              <a:rPr dirty="0" sz="1200" spc="35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.</a:t>
            </a:r>
            <a:r>
              <a:rPr dirty="0" sz="1200" spc="35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.</a:t>
            </a:r>
            <a:r>
              <a:rPr dirty="0" sz="1200" spc="35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.</a:t>
            </a:r>
            <a:r>
              <a:rPr dirty="0" sz="1200" spc="35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.</a:t>
            </a:r>
            <a:r>
              <a:rPr dirty="0" sz="1200" spc="35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.</a:t>
            </a:r>
            <a:r>
              <a:rPr dirty="0" sz="1200" spc="35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.</a:t>
            </a:r>
            <a:r>
              <a:rPr dirty="0" sz="1200" spc="35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.</a:t>
            </a:r>
            <a:r>
              <a:rPr dirty="0" sz="1200" spc="35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.</a:t>
            </a:r>
            <a:r>
              <a:rPr dirty="0" sz="1200" spc="35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.</a:t>
            </a:r>
            <a:r>
              <a:rPr dirty="0" sz="1200" spc="35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.</a:t>
            </a:r>
            <a:r>
              <a:rPr dirty="0" sz="1200" spc="35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.</a:t>
            </a:r>
            <a:r>
              <a:rPr dirty="0" sz="1200" spc="35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.</a:t>
            </a:r>
            <a:r>
              <a:rPr dirty="0" sz="1200" spc="35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.</a:t>
            </a:r>
            <a:r>
              <a:rPr dirty="0" sz="1200" spc="35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.</a:t>
            </a:r>
            <a:r>
              <a:rPr dirty="0" sz="1200" spc="35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.</a:t>
            </a:r>
            <a:r>
              <a:rPr dirty="0" sz="1200" spc="35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.</a:t>
            </a:r>
            <a:r>
              <a:rPr dirty="0" sz="1200" spc="35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.</a:t>
            </a:r>
            <a:r>
              <a:rPr dirty="0" sz="1200" spc="35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.</a:t>
            </a:r>
            <a:r>
              <a:rPr dirty="0" sz="1200" spc="35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.</a:t>
            </a:r>
            <a:r>
              <a:rPr dirty="0" sz="1200" spc="35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.</a:t>
            </a:r>
            <a:r>
              <a:rPr dirty="0" sz="1200" spc="35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.</a:t>
            </a:r>
            <a:r>
              <a:rPr dirty="0" sz="1200" spc="35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.</a:t>
            </a:r>
            <a:r>
              <a:rPr dirty="0" sz="1200" spc="35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.</a:t>
            </a:r>
            <a:r>
              <a:rPr dirty="0" sz="1200" spc="35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.</a:t>
            </a:r>
            <a:r>
              <a:rPr dirty="0" sz="1200" spc="35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.</a:t>
            </a:r>
            <a:r>
              <a:rPr dirty="0" sz="1200" spc="35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.</a:t>
            </a:r>
            <a:r>
              <a:rPr dirty="0" sz="1200" spc="35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.</a:t>
            </a:r>
            <a:r>
              <a:rPr dirty="0" sz="1200" spc="405">
                <a:latin typeface="Calibri"/>
                <a:cs typeface="Calibri"/>
              </a:rPr>
              <a:t> </a:t>
            </a:r>
            <a:r>
              <a:rPr dirty="0" sz="1200" spc="-25">
                <a:latin typeface="Calibri"/>
                <a:cs typeface="Calibri"/>
              </a:rPr>
              <a:t>121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6" name="object 6" descr="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49530">
              <a:lnSpc>
                <a:spcPts val="1235"/>
              </a:lnSpc>
            </a:pPr>
            <a:fld id="{81D60167-4931-47E6-BA6A-407CBD079E47}" type="slidenum">
              <a:rPr dirty="0" spc="-25"/>
              <a:t>10</a:t>
            </a:fld>
          </a:p>
        </p:txBody>
      </p:sp>
    </p:spTree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 txBox="1"/>
          <p:nvPr/>
        </p:nvSpPr>
        <p:spPr>
          <a:xfrm>
            <a:off x="5458243" y="411350"/>
            <a:ext cx="1620520" cy="207645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200" i="1">
                <a:latin typeface="Calibri"/>
                <a:cs typeface="Calibri"/>
              </a:rPr>
              <a:t>Simple</a:t>
            </a:r>
            <a:r>
              <a:rPr dirty="0" sz="1200" spc="245" i="1">
                <a:latin typeface="Calibri"/>
                <a:cs typeface="Calibri"/>
              </a:rPr>
              <a:t> </a:t>
            </a:r>
            <a:r>
              <a:rPr dirty="0" sz="1200" i="1">
                <a:latin typeface="Calibri"/>
                <a:cs typeface="Calibri"/>
              </a:rPr>
              <a:t>linked</a:t>
            </a:r>
            <a:r>
              <a:rPr dirty="0" sz="1200" spc="250" i="1">
                <a:latin typeface="Calibri"/>
                <a:cs typeface="Calibri"/>
              </a:rPr>
              <a:t> </a:t>
            </a:r>
            <a:r>
              <a:rPr dirty="0" sz="1200" i="1">
                <a:latin typeface="Calibri"/>
                <a:cs typeface="Calibri"/>
              </a:rPr>
              <a:t>linear</a:t>
            </a:r>
            <a:r>
              <a:rPr dirty="0" sz="1200" spc="260" i="1">
                <a:latin typeface="Calibri"/>
                <a:cs typeface="Calibri"/>
              </a:rPr>
              <a:t> </a:t>
            </a:r>
            <a:r>
              <a:rPr dirty="0" sz="1200" spc="-10" i="1">
                <a:latin typeface="Calibri"/>
                <a:cs typeface="Calibri"/>
              </a:rPr>
              <a:t>lists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3" name="object 3" descr=""/>
          <p:cNvSpPr/>
          <p:nvPr/>
        </p:nvSpPr>
        <p:spPr>
          <a:xfrm>
            <a:off x="586625" y="633450"/>
            <a:ext cx="6480175" cy="0"/>
          </a:xfrm>
          <a:custGeom>
            <a:avLst/>
            <a:gdLst/>
            <a:ahLst/>
            <a:cxnLst/>
            <a:rect l="l" t="t" r="r" b="b"/>
            <a:pathLst>
              <a:path w="6480175" h="0">
                <a:moveTo>
                  <a:pt x="0" y="0"/>
                </a:moveTo>
                <a:lnTo>
                  <a:pt x="6479997" y="0"/>
                </a:lnTo>
              </a:path>
            </a:pathLst>
          </a:custGeom>
          <a:ln w="505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" name="object 4" descr=""/>
          <p:cNvSpPr txBox="1"/>
          <p:nvPr/>
        </p:nvSpPr>
        <p:spPr>
          <a:xfrm>
            <a:off x="573925" y="904161"/>
            <a:ext cx="3343275" cy="244475"/>
          </a:xfrm>
          <a:prstGeom prst="rect">
            <a:avLst/>
          </a:prstGeom>
        </p:spPr>
        <p:txBody>
          <a:bodyPr wrap="square" lIns="0" tIns="1714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  <a:tabLst>
                <a:tab pos="638810" algn="l"/>
              </a:tabLst>
            </a:pPr>
            <a:r>
              <a:rPr dirty="0" sz="1400" spc="70" b="1">
                <a:latin typeface="Calibri"/>
                <a:cs typeface="Calibri"/>
              </a:rPr>
              <a:t>9.2.4</a:t>
            </a:r>
            <a:r>
              <a:rPr dirty="0" sz="1400" b="1">
                <a:latin typeface="Calibri"/>
                <a:cs typeface="Calibri"/>
              </a:rPr>
              <a:t>	</a:t>
            </a:r>
            <a:r>
              <a:rPr dirty="0" sz="1400" spc="125" b="1">
                <a:latin typeface="Calibri"/>
                <a:cs typeface="Calibri"/>
              </a:rPr>
              <a:t>Deleting</a:t>
            </a:r>
            <a:r>
              <a:rPr dirty="0" sz="1400" spc="225" b="1">
                <a:latin typeface="Calibri"/>
                <a:cs typeface="Calibri"/>
              </a:rPr>
              <a:t> </a:t>
            </a:r>
            <a:r>
              <a:rPr dirty="0" sz="1400" spc="114" b="1">
                <a:latin typeface="Calibri"/>
                <a:cs typeface="Calibri"/>
              </a:rPr>
              <a:t>an</a:t>
            </a:r>
            <a:r>
              <a:rPr dirty="0" sz="1400" spc="229" b="1">
                <a:latin typeface="Calibri"/>
                <a:cs typeface="Calibri"/>
              </a:rPr>
              <a:t> </a:t>
            </a:r>
            <a:r>
              <a:rPr dirty="0" sz="1400" spc="110" b="1">
                <a:latin typeface="Calibri"/>
                <a:cs typeface="Calibri"/>
              </a:rPr>
              <a:t>item</a:t>
            </a:r>
            <a:r>
              <a:rPr dirty="0" sz="1400" spc="225" b="1">
                <a:latin typeface="Calibri"/>
                <a:cs typeface="Calibri"/>
              </a:rPr>
              <a:t> </a:t>
            </a:r>
            <a:r>
              <a:rPr dirty="0" sz="1400" spc="110" b="1">
                <a:latin typeface="Calibri"/>
                <a:cs typeface="Calibri"/>
              </a:rPr>
              <a:t>from</a:t>
            </a:r>
            <a:r>
              <a:rPr dirty="0" sz="1400" spc="229" b="1">
                <a:latin typeface="Calibri"/>
                <a:cs typeface="Calibri"/>
              </a:rPr>
              <a:t> </a:t>
            </a:r>
            <a:r>
              <a:rPr dirty="0" sz="1400" spc="100" b="1">
                <a:latin typeface="Calibri"/>
                <a:cs typeface="Calibri"/>
              </a:rPr>
              <a:t>the</a:t>
            </a:r>
            <a:r>
              <a:rPr dirty="0" sz="1400" spc="225" b="1">
                <a:latin typeface="Calibri"/>
                <a:cs typeface="Calibri"/>
              </a:rPr>
              <a:t> </a:t>
            </a:r>
            <a:r>
              <a:rPr dirty="0" sz="1400" spc="80" b="1">
                <a:latin typeface="Calibri"/>
                <a:cs typeface="Calibri"/>
              </a:rPr>
              <a:t>list</a:t>
            </a:r>
            <a:endParaRPr sz="1400">
              <a:latin typeface="Calibri"/>
              <a:cs typeface="Calibri"/>
            </a:endParaRPr>
          </a:p>
        </p:txBody>
      </p:sp>
      <p:grpSp>
        <p:nvGrpSpPr>
          <p:cNvPr id="5" name="object 5" descr=""/>
          <p:cNvGrpSpPr/>
          <p:nvPr/>
        </p:nvGrpSpPr>
        <p:grpSpPr>
          <a:xfrm>
            <a:off x="721067" y="1517561"/>
            <a:ext cx="6391275" cy="908685"/>
            <a:chOff x="721067" y="1517561"/>
            <a:chExt cx="6391275" cy="908685"/>
          </a:xfrm>
        </p:grpSpPr>
        <p:sp>
          <p:nvSpPr>
            <p:cNvPr id="6" name="object 6" descr=""/>
            <p:cNvSpPr/>
            <p:nvPr/>
          </p:nvSpPr>
          <p:spPr>
            <a:xfrm>
              <a:off x="723607" y="1520101"/>
              <a:ext cx="6386195" cy="43180"/>
            </a:xfrm>
            <a:custGeom>
              <a:avLst/>
              <a:gdLst/>
              <a:ahLst/>
              <a:cxnLst/>
              <a:rect l="l" t="t" r="r" b="b"/>
              <a:pathLst>
                <a:path w="6386195" h="43180">
                  <a:moveTo>
                    <a:pt x="6386042" y="0"/>
                  </a:moveTo>
                  <a:lnTo>
                    <a:pt x="0" y="0"/>
                  </a:lnTo>
                  <a:lnTo>
                    <a:pt x="0" y="43014"/>
                  </a:lnTo>
                  <a:lnTo>
                    <a:pt x="6386042" y="43014"/>
                  </a:lnTo>
                  <a:lnTo>
                    <a:pt x="6386042" y="0"/>
                  </a:lnTo>
                  <a:close/>
                </a:path>
              </a:pathLst>
            </a:custGeom>
            <a:solidFill>
              <a:srgbClr val="F2F2F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" name="object 7" descr=""/>
            <p:cNvSpPr/>
            <p:nvPr/>
          </p:nvSpPr>
          <p:spPr>
            <a:xfrm>
              <a:off x="726135" y="1520101"/>
              <a:ext cx="0" cy="43180"/>
            </a:xfrm>
            <a:custGeom>
              <a:avLst/>
              <a:gdLst/>
              <a:ahLst/>
              <a:cxnLst/>
              <a:rect l="l" t="t" r="r" b="b"/>
              <a:pathLst>
                <a:path w="0" h="43180">
                  <a:moveTo>
                    <a:pt x="0" y="43014"/>
                  </a:moveTo>
                  <a:lnTo>
                    <a:pt x="0" y="0"/>
                  </a:lnTo>
                </a:path>
              </a:pathLst>
            </a:custGeom>
            <a:ln w="505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8" name="object 8" descr=""/>
            <p:cNvSpPr/>
            <p:nvPr/>
          </p:nvSpPr>
          <p:spPr>
            <a:xfrm>
              <a:off x="723607" y="1522615"/>
              <a:ext cx="43180" cy="0"/>
            </a:xfrm>
            <a:custGeom>
              <a:avLst/>
              <a:gdLst/>
              <a:ahLst/>
              <a:cxnLst/>
              <a:rect l="l" t="t" r="r" b="b"/>
              <a:pathLst>
                <a:path w="43179" h="0">
                  <a:moveTo>
                    <a:pt x="0" y="0"/>
                  </a:moveTo>
                  <a:lnTo>
                    <a:pt x="43014" y="0"/>
                  </a:lnTo>
                </a:path>
              </a:pathLst>
            </a:custGeom>
            <a:ln w="505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9" name="object 9" descr=""/>
            <p:cNvSpPr/>
            <p:nvPr/>
          </p:nvSpPr>
          <p:spPr>
            <a:xfrm>
              <a:off x="766622" y="1522615"/>
              <a:ext cx="6300470" cy="0"/>
            </a:xfrm>
            <a:custGeom>
              <a:avLst/>
              <a:gdLst/>
              <a:ahLst/>
              <a:cxnLst/>
              <a:rect l="l" t="t" r="r" b="b"/>
              <a:pathLst>
                <a:path w="6300470" h="0">
                  <a:moveTo>
                    <a:pt x="0" y="0"/>
                  </a:moveTo>
                  <a:lnTo>
                    <a:pt x="6300000" y="0"/>
                  </a:lnTo>
                </a:path>
              </a:pathLst>
            </a:custGeom>
            <a:ln w="505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0" name="object 10" descr=""/>
            <p:cNvSpPr/>
            <p:nvPr/>
          </p:nvSpPr>
          <p:spPr>
            <a:xfrm>
              <a:off x="7066622" y="1522615"/>
              <a:ext cx="43180" cy="0"/>
            </a:xfrm>
            <a:custGeom>
              <a:avLst/>
              <a:gdLst/>
              <a:ahLst/>
              <a:cxnLst/>
              <a:rect l="l" t="t" r="r" b="b"/>
              <a:pathLst>
                <a:path w="43179" h="0">
                  <a:moveTo>
                    <a:pt x="0" y="0"/>
                  </a:moveTo>
                  <a:lnTo>
                    <a:pt x="43014" y="0"/>
                  </a:lnTo>
                </a:path>
              </a:pathLst>
            </a:custGeom>
            <a:ln w="505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1" name="object 11" descr=""/>
            <p:cNvSpPr/>
            <p:nvPr/>
          </p:nvSpPr>
          <p:spPr>
            <a:xfrm>
              <a:off x="7107123" y="1520101"/>
              <a:ext cx="0" cy="43180"/>
            </a:xfrm>
            <a:custGeom>
              <a:avLst/>
              <a:gdLst/>
              <a:ahLst/>
              <a:cxnLst/>
              <a:rect l="l" t="t" r="r" b="b"/>
              <a:pathLst>
                <a:path w="0" h="43180">
                  <a:moveTo>
                    <a:pt x="0" y="43014"/>
                  </a:moveTo>
                  <a:lnTo>
                    <a:pt x="0" y="0"/>
                  </a:lnTo>
                </a:path>
              </a:pathLst>
            </a:custGeom>
            <a:ln w="505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2" name="object 12" descr=""/>
            <p:cNvSpPr/>
            <p:nvPr/>
          </p:nvSpPr>
          <p:spPr>
            <a:xfrm>
              <a:off x="728675" y="1563116"/>
              <a:ext cx="38100" cy="172085"/>
            </a:xfrm>
            <a:custGeom>
              <a:avLst/>
              <a:gdLst/>
              <a:ahLst/>
              <a:cxnLst/>
              <a:rect l="l" t="t" r="r" b="b"/>
              <a:pathLst>
                <a:path w="38100" h="172085">
                  <a:moveTo>
                    <a:pt x="37960" y="0"/>
                  </a:moveTo>
                  <a:lnTo>
                    <a:pt x="0" y="0"/>
                  </a:lnTo>
                  <a:lnTo>
                    <a:pt x="0" y="172072"/>
                  </a:lnTo>
                  <a:lnTo>
                    <a:pt x="37960" y="172072"/>
                  </a:lnTo>
                  <a:lnTo>
                    <a:pt x="37960" y="0"/>
                  </a:lnTo>
                  <a:close/>
                </a:path>
              </a:pathLst>
            </a:custGeom>
            <a:solidFill>
              <a:srgbClr val="F2F2F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3" name="object 13" descr=""/>
            <p:cNvSpPr/>
            <p:nvPr/>
          </p:nvSpPr>
          <p:spPr>
            <a:xfrm>
              <a:off x="726135" y="1563116"/>
              <a:ext cx="0" cy="172085"/>
            </a:xfrm>
            <a:custGeom>
              <a:avLst/>
              <a:gdLst/>
              <a:ahLst/>
              <a:cxnLst/>
              <a:rect l="l" t="t" r="r" b="b"/>
              <a:pathLst>
                <a:path w="0" h="172085">
                  <a:moveTo>
                    <a:pt x="0" y="172072"/>
                  </a:moveTo>
                  <a:lnTo>
                    <a:pt x="0" y="0"/>
                  </a:lnTo>
                </a:path>
              </a:pathLst>
            </a:custGeom>
            <a:ln w="5054">
              <a:solidFill>
                <a:srgbClr val="F2F2F2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4" name="object 14" descr=""/>
            <p:cNvSpPr/>
            <p:nvPr/>
          </p:nvSpPr>
          <p:spPr>
            <a:xfrm>
              <a:off x="726135" y="1563116"/>
              <a:ext cx="0" cy="172085"/>
            </a:xfrm>
            <a:custGeom>
              <a:avLst/>
              <a:gdLst/>
              <a:ahLst/>
              <a:cxnLst/>
              <a:rect l="l" t="t" r="r" b="b"/>
              <a:pathLst>
                <a:path w="0" h="172085">
                  <a:moveTo>
                    <a:pt x="0" y="172072"/>
                  </a:moveTo>
                  <a:lnTo>
                    <a:pt x="0" y="0"/>
                  </a:lnTo>
                </a:path>
              </a:pathLst>
            </a:custGeom>
            <a:ln w="505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5" name="object 15" descr=""/>
            <p:cNvSpPr/>
            <p:nvPr/>
          </p:nvSpPr>
          <p:spPr>
            <a:xfrm>
              <a:off x="766622" y="1563115"/>
              <a:ext cx="6338570" cy="172085"/>
            </a:xfrm>
            <a:custGeom>
              <a:avLst/>
              <a:gdLst/>
              <a:ahLst/>
              <a:cxnLst/>
              <a:rect l="l" t="t" r="r" b="b"/>
              <a:pathLst>
                <a:path w="6338570" h="172085">
                  <a:moveTo>
                    <a:pt x="6337960" y="0"/>
                  </a:moveTo>
                  <a:lnTo>
                    <a:pt x="6300000" y="0"/>
                  </a:lnTo>
                  <a:lnTo>
                    <a:pt x="0" y="0"/>
                  </a:lnTo>
                  <a:lnTo>
                    <a:pt x="0" y="172072"/>
                  </a:lnTo>
                  <a:lnTo>
                    <a:pt x="6300000" y="172072"/>
                  </a:lnTo>
                  <a:lnTo>
                    <a:pt x="6337960" y="172072"/>
                  </a:lnTo>
                  <a:lnTo>
                    <a:pt x="6337960" y="0"/>
                  </a:lnTo>
                  <a:close/>
                </a:path>
              </a:pathLst>
            </a:custGeom>
            <a:solidFill>
              <a:srgbClr val="F2F2F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6" name="object 16" descr=""/>
            <p:cNvSpPr/>
            <p:nvPr/>
          </p:nvSpPr>
          <p:spPr>
            <a:xfrm>
              <a:off x="7107123" y="1563116"/>
              <a:ext cx="0" cy="172085"/>
            </a:xfrm>
            <a:custGeom>
              <a:avLst/>
              <a:gdLst/>
              <a:ahLst/>
              <a:cxnLst/>
              <a:rect l="l" t="t" r="r" b="b"/>
              <a:pathLst>
                <a:path w="0" h="172085">
                  <a:moveTo>
                    <a:pt x="0" y="172072"/>
                  </a:moveTo>
                  <a:lnTo>
                    <a:pt x="0" y="0"/>
                  </a:lnTo>
                </a:path>
              </a:pathLst>
            </a:custGeom>
            <a:ln w="5054">
              <a:solidFill>
                <a:srgbClr val="F2F2F2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7" name="object 17" descr=""/>
            <p:cNvSpPr/>
            <p:nvPr/>
          </p:nvSpPr>
          <p:spPr>
            <a:xfrm>
              <a:off x="7107123" y="1563116"/>
              <a:ext cx="0" cy="172085"/>
            </a:xfrm>
            <a:custGeom>
              <a:avLst/>
              <a:gdLst/>
              <a:ahLst/>
              <a:cxnLst/>
              <a:rect l="l" t="t" r="r" b="b"/>
              <a:pathLst>
                <a:path w="0" h="172085">
                  <a:moveTo>
                    <a:pt x="0" y="172072"/>
                  </a:moveTo>
                  <a:lnTo>
                    <a:pt x="0" y="0"/>
                  </a:lnTo>
                </a:path>
              </a:pathLst>
            </a:custGeom>
            <a:ln w="505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8" name="object 18" descr=""/>
            <p:cNvSpPr/>
            <p:nvPr/>
          </p:nvSpPr>
          <p:spPr>
            <a:xfrm>
              <a:off x="728675" y="1735188"/>
              <a:ext cx="38100" cy="172085"/>
            </a:xfrm>
            <a:custGeom>
              <a:avLst/>
              <a:gdLst/>
              <a:ahLst/>
              <a:cxnLst/>
              <a:rect l="l" t="t" r="r" b="b"/>
              <a:pathLst>
                <a:path w="38100" h="172085">
                  <a:moveTo>
                    <a:pt x="37960" y="0"/>
                  </a:moveTo>
                  <a:lnTo>
                    <a:pt x="0" y="0"/>
                  </a:lnTo>
                  <a:lnTo>
                    <a:pt x="0" y="172072"/>
                  </a:lnTo>
                  <a:lnTo>
                    <a:pt x="37960" y="172072"/>
                  </a:lnTo>
                  <a:lnTo>
                    <a:pt x="37960" y="0"/>
                  </a:lnTo>
                  <a:close/>
                </a:path>
              </a:pathLst>
            </a:custGeom>
            <a:solidFill>
              <a:srgbClr val="F2F2F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9" name="object 19" descr=""/>
            <p:cNvSpPr/>
            <p:nvPr/>
          </p:nvSpPr>
          <p:spPr>
            <a:xfrm>
              <a:off x="726135" y="1735188"/>
              <a:ext cx="0" cy="172085"/>
            </a:xfrm>
            <a:custGeom>
              <a:avLst/>
              <a:gdLst/>
              <a:ahLst/>
              <a:cxnLst/>
              <a:rect l="l" t="t" r="r" b="b"/>
              <a:pathLst>
                <a:path w="0" h="172085">
                  <a:moveTo>
                    <a:pt x="0" y="172072"/>
                  </a:moveTo>
                  <a:lnTo>
                    <a:pt x="0" y="0"/>
                  </a:lnTo>
                </a:path>
              </a:pathLst>
            </a:custGeom>
            <a:ln w="5054">
              <a:solidFill>
                <a:srgbClr val="F2F2F2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0" name="object 20" descr=""/>
            <p:cNvSpPr/>
            <p:nvPr/>
          </p:nvSpPr>
          <p:spPr>
            <a:xfrm>
              <a:off x="726135" y="1735188"/>
              <a:ext cx="0" cy="172085"/>
            </a:xfrm>
            <a:custGeom>
              <a:avLst/>
              <a:gdLst/>
              <a:ahLst/>
              <a:cxnLst/>
              <a:rect l="l" t="t" r="r" b="b"/>
              <a:pathLst>
                <a:path w="0" h="172085">
                  <a:moveTo>
                    <a:pt x="0" y="172072"/>
                  </a:moveTo>
                  <a:lnTo>
                    <a:pt x="0" y="0"/>
                  </a:lnTo>
                </a:path>
              </a:pathLst>
            </a:custGeom>
            <a:ln w="505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1" name="object 21" descr=""/>
            <p:cNvSpPr/>
            <p:nvPr/>
          </p:nvSpPr>
          <p:spPr>
            <a:xfrm>
              <a:off x="766622" y="1735188"/>
              <a:ext cx="6338570" cy="172085"/>
            </a:xfrm>
            <a:custGeom>
              <a:avLst/>
              <a:gdLst/>
              <a:ahLst/>
              <a:cxnLst/>
              <a:rect l="l" t="t" r="r" b="b"/>
              <a:pathLst>
                <a:path w="6338570" h="172085">
                  <a:moveTo>
                    <a:pt x="6337960" y="0"/>
                  </a:moveTo>
                  <a:lnTo>
                    <a:pt x="6300000" y="0"/>
                  </a:lnTo>
                  <a:lnTo>
                    <a:pt x="0" y="0"/>
                  </a:lnTo>
                  <a:lnTo>
                    <a:pt x="0" y="172072"/>
                  </a:lnTo>
                  <a:lnTo>
                    <a:pt x="6300000" y="172072"/>
                  </a:lnTo>
                  <a:lnTo>
                    <a:pt x="6337960" y="172072"/>
                  </a:lnTo>
                  <a:lnTo>
                    <a:pt x="6337960" y="0"/>
                  </a:lnTo>
                  <a:close/>
                </a:path>
              </a:pathLst>
            </a:custGeom>
            <a:solidFill>
              <a:srgbClr val="F2F2F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2" name="object 22" descr=""/>
            <p:cNvSpPr/>
            <p:nvPr/>
          </p:nvSpPr>
          <p:spPr>
            <a:xfrm>
              <a:off x="7107123" y="1735188"/>
              <a:ext cx="0" cy="172085"/>
            </a:xfrm>
            <a:custGeom>
              <a:avLst/>
              <a:gdLst/>
              <a:ahLst/>
              <a:cxnLst/>
              <a:rect l="l" t="t" r="r" b="b"/>
              <a:pathLst>
                <a:path w="0" h="172085">
                  <a:moveTo>
                    <a:pt x="0" y="172072"/>
                  </a:moveTo>
                  <a:lnTo>
                    <a:pt x="0" y="0"/>
                  </a:lnTo>
                </a:path>
              </a:pathLst>
            </a:custGeom>
            <a:ln w="5054">
              <a:solidFill>
                <a:srgbClr val="F2F2F2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3" name="object 23" descr=""/>
            <p:cNvSpPr/>
            <p:nvPr/>
          </p:nvSpPr>
          <p:spPr>
            <a:xfrm>
              <a:off x="7107123" y="1735188"/>
              <a:ext cx="0" cy="172085"/>
            </a:xfrm>
            <a:custGeom>
              <a:avLst/>
              <a:gdLst/>
              <a:ahLst/>
              <a:cxnLst/>
              <a:rect l="l" t="t" r="r" b="b"/>
              <a:pathLst>
                <a:path w="0" h="172085">
                  <a:moveTo>
                    <a:pt x="0" y="172072"/>
                  </a:moveTo>
                  <a:lnTo>
                    <a:pt x="0" y="0"/>
                  </a:lnTo>
                </a:path>
              </a:pathLst>
            </a:custGeom>
            <a:ln w="505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4" name="object 24" descr=""/>
            <p:cNvSpPr/>
            <p:nvPr/>
          </p:nvSpPr>
          <p:spPr>
            <a:xfrm>
              <a:off x="728675" y="1907260"/>
              <a:ext cx="38100" cy="172085"/>
            </a:xfrm>
            <a:custGeom>
              <a:avLst/>
              <a:gdLst/>
              <a:ahLst/>
              <a:cxnLst/>
              <a:rect l="l" t="t" r="r" b="b"/>
              <a:pathLst>
                <a:path w="38100" h="172085">
                  <a:moveTo>
                    <a:pt x="37960" y="0"/>
                  </a:moveTo>
                  <a:lnTo>
                    <a:pt x="0" y="0"/>
                  </a:lnTo>
                  <a:lnTo>
                    <a:pt x="0" y="172072"/>
                  </a:lnTo>
                  <a:lnTo>
                    <a:pt x="37960" y="172072"/>
                  </a:lnTo>
                  <a:lnTo>
                    <a:pt x="37960" y="0"/>
                  </a:lnTo>
                  <a:close/>
                </a:path>
              </a:pathLst>
            </a:custGeom>
            <a:solidFill>
              <a:srgbClr val="F2F2F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5" name="object 25" descr=""/>
            <p:cNvSpPr/>
            <p:nvPr/>
          </p:nvSpPr>
          <p:spPr>
            <a:xfrm>
              <a:off x="726135" y="1907260"/>
              <a:ext cx="0" cy="172085"/>
            </a:xfrm>
            <a:custGeom>
              <a:avLst/>
              <a:gdLst/>
              <a:ahLst/>
              <a:cxnLst/>
              <a:rect l="l" t="t" r="r" b="b"/>
              <a:pathLst>
                <a:path w="0" h="172085">
                  <a:moveTo>
                    <a:pt x="0" y="172072"/>
                  </a:moveTo>
                  <a:lnTo>
                    <a:pt x="0" y="0"/>
                  </a:lnTo>
                </a:path>
              </a:pathLst>
            </a:custGeom>
            <a:ln w="5054">
              <a:solidFill>
                <a:srgbClr val="F2F2F2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6" name="object 26" descr=""/>
            <p:cNvSpPr/>
            <p:nvPr/>
          </p:nvSpPr>
          <p:spPr>
            <a:xfrm>
              <a:off x="726135" y="1907260"/>
              <a:ext cx="0" cy="172085"/>
            </a:xfrm>
            <a:custGeom>
              <a:avLst/>
              <a:gdLst/>
              <a:ahLst/>
              <a:cxnLst/>
              <a:rect l="l" t="t" r="r" b="b"/>
              <a:pathLst>
                <a:path w="0" h="172085">
                  <a:moveTo>
                    <a:pt x="0" y="172072"/>
                  </a:moveTo>
                  <a:lnTo>
                    <a:pt x="0" y="0"/>
                  </a:lnTo>
                </a:path>
              </a:pathLst>
            </a:custGeom>
            <a:ln w="505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7" name="object 27" descr=""/>
            <p:cNvSpPr/>
            <p:nvPr/>
          </p:nvSpPr>
          <p:spPr>
            <a:xfrm>
              <a:off x="766622" y="1907260"/>
              <a:ext cx="6338570" cy="172085"/>
            </a:xfrm>
            <a:custGeom>
              <a:avLst/>
              <a:gdLst/>
              <a:ahLst/>
              <a:cxnLst/>
              <a:rect l="l" t="t" r="r" b="b"/>
              <a:pathLst>
                <a:path w="6338570" h="172085">
                  <a:moveTo>
                    <a:pt x="6337960" y="0"/>
                  </a:moveTo>
                  <a:lnTo>
                    <a:pt x="6300000" y="0"/>
                  </a:lnTo>
                  <a:lnTo>
                    <a:pt x="0" y="0"/>
                  </a:lnTo>
                  <a:lnTo>
                    <a:pt x="0" y="172072"/>
                  </a:lnTo>
                  <a:lnTo>
                    <a:pt x="6300000" y="172072"/>
                  </a:lnTo>
                  <a:lnTo>
                    <a:pt x="6337960" y="172072"/>
                  </a:lnTo>
                  <a:lnTo>
                    <a:pt x="6337960" y="0"/>
                  </a:lnTo>
                  <a:close/>
                </a:path>
              </a:pathLst>
            </a:custGeom>
            <a:solidFill>
              <a:srgbClr val="F2F2F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8" name="object 28" descr=""/>
            <p:cNvSpPr/>
            <p:nvPr/>
          </p:nvSpPr>
          <p:spPr>
            <a:xfrm>
              <a:off x="7107123" y="1907260"/>
              <a:ext cx="0" cy="172085"/>
            </a:xfrm>
            <a:custGeom>
              <a:avLst/>
              <a:gdLst/>
              <a:ahLst/>
              <a:cxnLst/>
              <a:rect l="l" t="t" r="r" b="b"/>
              <a:pathLst>
                <a:path w="0" h="172085">
                  <a:moveTo>
                    <a:pt x="0" y="172072"/>
                  </a:moveTo>
                  <a:lnTo>
                    <a:pt x="0" y="0"/>
                  </a:lnTo>
                </a:path>
              </a:pathLst>
            </a:custGeom>
            <a:ln w="5054">
              <a:solidFill>
                <a:srgbClr val="F2F2F2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9" name="object 29" descr=""/>
            <p:cNvSpPr/>
            <p:nvPr/>
          </p:nvSpPr>
          <p:spPr>
            <a:xfrm>
              <a:off x="7107123" y="1907260"/>
              <a:ext cx="0" cy="172085"/>
            </a:xfrm>
            <a:custGeom>
              <a:avLst/>
              <a:gdLst/>
              <a:ahLst/>
              <a:cxnLst/>
              <a:rect l="l" t="t" r="r" b="b"/>
              <a:pathLst>
                <a:path w="0" h="172085">
                  <a:moveTo>
                    <a:pt x="0" y="172072"/>
                  </a:moveTo>
                  <a:lnTo>
                    <a:pt x="0" y="0"/>
                  </a:lnTo>
                </a:path>
              </a:pathLst>
            </a:custGeom>
            <a:ln w="505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0" name="object 30" descr=""/>
            <p:cNvSpPr/>
            <p:nvPr/>
          </p:nvSpPr>
          <p:spPr>
            <a:xfrm>
              <a:off x="728675" y="2079333"/>
              <a:ext cx="38100" cy="172085"/>
            </a:xfrm>
            <a:custGeom>
              <a:avLst/>
              <a:gdLst/>
              <a:ahLst/>
              <a:cxnLst/>
              <a:rect l="l" t="t" r="r" b="b"/>
              <a:pathLst>
                <a:path w="38100" h="172085">
                  <a:moveTo>
                    <a:pt x="37960" y="0"/>
                  </a:moveTo>
                  <a:lnTo>
                    <a:pt x="0" y="0"/>
                  </a:lnTo>
                  <a:lnTo>
                    <a:pt x="0" y="172072"/>
                  </a:lnTo>
                  <a:lnTo>
                    <a:pt x="37960" y="172072"/>
                  </a:lnTo>
                  <a:lnTo>
                    <a:pt x="37960" y="0"/>
                  </a:lnTo>
                  <a:close/>
                </a:path>
              </a:pathLst>
            </a:custGeom>
            <a:solidFill>
              <a:srgbClr val="F2F2F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1" name="object 31" descr=""/>
            <p:cNvSpPr/>
            <p:nvPr/>
          </p:nvSpPr>
          <p:spPr>
            <a:xfrm>
              <a:off x="726135" y="2079333"/>
              <a:ext cx="0" cy="172085"/>
            </a:xfrm>
            <a:custGeom>
              <a:avLst/>
              <a:gdLst/>
              <a:ahLst/>
              <a:cxnLst/>
              <a:rect l="l" t="t" r="r" b="b"/>
              <a:pathLst>
                <a:path w="0" h="172085">
                  <a:moveTo>
                    <a:pt x="0" y="172072"/>
                  </a:moveTo>
                  <a:lnTo>
                    <a:pt x="0" y="0"/>
                  </a:lnTo>
                </a:path>
              </a:pathLst>
            </a:custGeom>
            <a:ln w="5054">
              <a:solidFill>
                <a:srgbClr val="F2F2F2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2" name="object 32" descr=""/>
            <p:cNvSpPr/>
            <p:nvPr/>
          </p:nvSpPr>
          <p:spPr>
            <a:xfrm>
              <a:off x="726135" y="2079333"/>
              <a:ext cx="0" cy="172085"/>
            </a:xfrm>
            <a:custGeom>
              <a:avLst/>
              <a:gdLst/>
              <a:ahLst/>
              <a:cxnLst/>
              <a:rect l="l" t="t" r="r" b="b"/>
              <a:pathLst>
                <a:path w="0" h="172085">
                  <a:moveTo>
                    <a:pt x="0" y="172072"/>
                  </a:moveTo>
                  <a:lnTo>
                    <a:pt x="0" y="0"/>
                  </a:lnTo>
                </a:path>
              </a:pathLst>
            </a:custGeom>
            <a:ln w="505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3" name="object 33" descr=""/>
            <p:cNvSpPr/>
            <p:nvPr/>
          </p:nvSpPr>
          <p:spPr>
            <a:xfrm>
              <a:off x="766622" y="2079332"/>
              <a:ext cx="6338570" cy="172085"/>
            </a:xfrm>
            <a:custGeom>
              <a:avLst/>
              <a:gdLst/>
              <a:ahLst/>
              <a:cxnLst/>
              <a:rect l="l" t="t" r="r" b="b"/>
              <a:pathLst>
                <a:path w="6338570" h="172085">
                  <a:moveTo>
                    <a:pt x="6337960" y="0"/>
                  </a:moveTo>
                  <a:lnTo>
                    <a:pt x="6300000" y="0"/>
                  </a:lnTo>
                  <a:lnTo>
                    <a:pt x="0" y="0"/>
                  </a:lnTo>
                  <a:lnTo>
                    <a:pt x="0" y="172072"/>
                  </a:lnTo>
                  <a:lnTo>
                    <a:pt x="6300000" y="172072"/>
                  </a:lnTo>
                  <a:lnTo>
                    <a:pt x="6337960" y="172072"/>
                  </a:lnTo>
                  <a:lnTo>
                    <a:pt x="6337960" y="0"/>
                  </a:lnTo>
                  <a:close/>
                </a:path>
              </a:pathLst>
            </a:custGeom>
            <a:solidFill>
              <a:srgbClr val="F2F2F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4" name="object 34" descr=""/>
            <p:cNvSpPr/>
            <p:nvPr/>
          </p:nvSpPr>
          <p:spPr>
            <a:xfrm>
              <a:off x="7107123" y="2079333"/>
              <a:ext cx="0" cy="172085"/>
            </a:xfrm>
            <a:custGeom>
              <a:avLst/>
              <a:gdLst/>
              <a:ahLst/>
              <a:cxnLst/>
              <a:rect l="l" t="t" r="r" b="b"/>
              <a:pathLst>
                <a:path w="0" h="172085">
                  <a:moveTo>
                    <a:pt x="0" y="172072"/>
                  </a:moveTo>
                  <a:lnTo>
                    <a:pt x="0" y="0"/>
                  </a:lnTo>
                </a:path>
              </a:pathLst>
            </a:custGeom>
            <a:ln w="5054">
              <a:solidFill>
                <a:srgbClr val="F2F2F2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5" name="object 35" descr=""/>
            <p:cNvSpPr/>
            <p:nvPr/>
          </p:nvSpPr>
          <p:spPr>
            <a:xfrm>
              <a:off x="7107123" y="2079333"/>
              <a:ext cx="0" cy="172085"/>
            </a:xfrm>
            <a:custGeom>
              <a:avLst/>
              <a:gdLst/>
              <a:ahLst/>
              <a:cxnLst/>
              <a:rect l="l" t="t" r="r" b="b"/>
              <a:pathLst>
                <a:path w="0" h="172085">
                  <a:moveTo>
                    <a:pt x="0" y="172072"/>
                  </a:moveTo>
                  <a:lnTo>
                    <a:pt x="0" y="0"/>
                  </a:lnTo>
                </a:path>
              </a:pathLst>
            </a:custGeom>
            <a:ln w="505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6" name="object 36" descr=""/>
            <p:cNvSpPr/>
            <p:nvPr/>
          </p:nvSpPr>
          <p:spPr>
            <a:xfrm>
              <a:off x="728675" y="2251405"/>
              <a:ext cx="38100" cy="172085"/>
            </a:xfrm>
            <a:custGeom>
              <a:avLst/>
              <a:gdLst/>
              <a:ahLst/>
              <a:cxnLst/>
              <a:rect l="l" t="t" r="r" b="b"/>
              <a:pathLst>
                <a:path w="38100" h="172085">
                  <a:moveTo>
                    <a:pt x="37960" y="0"/>
                  </a:moveTo>
                  <a:lnTo>
                    <a:pt x="0" y="0"/>
                  </a:lnTo>
                  <a:lnTo>
                    <a:pt x="0" y="172072"/>
                  </a:lnTo>
                  <a:lnTo>
                    <a:pt x="37960" y="172072"/>
                  </a:lnTo>
                  <a:lnTo>
                    <a:pt x="37960" y="0"/>
                  </a:lnTo>
                  <a:close/>
                </a:path>
              </a:pathLst>
            </a:custGeom>
            <a:solidFill>
              <a:srgbClr val="F2F2F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7" name="object 37" descr=""/>
            <p:cNvSpPr/>
            <p:nvPr/>
          </p:nvSpPr>
          <p:spPr>
            <a:xfrm>
              <a:off x="726135" y="2251405"/>
              <a:ext cx="0" cy="172085"/>
            </a:xfrm>
            <a:custGeom>
              <a:avLst/>
              <a:gdLst/>
              <a:ahLst/>
              <a:cxnLst/>
              <a:rect l="l" t="t" r="r" b="b"/>
              <a:pathLst>
                <a:path w="0" h="172085">
                  <a:moveTo>
                    <a:pt x="0" y="172072"/>
                  </a:moveTo>
                  <a:lnTo>
                    <a:pt x="0" y="0"/>
                  </a:lnTo>
                </a:path>
              </a:pathLst>
            </a:custGeom>
            <a:ln w="5054">
              <a:solidFill>
                <a:srgbClr val="F2F2F2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8" name="object 38" descr=""/>
            <p:cNvSpPr/>
            <p:nvPr/>
          </p:nvSpPr>
          <p:spPr>
            <a:xfrm>
              <a:off x="726135" y="2251405"/>
              <a:ext cx="0" cy="172085"/>
            </a:xfrm>
            <a:custGeom>
              <a:avLst/>
              <a:gdLst/>
              <a:ahLst/>
              <a:cxnLst/>
              <a:rect l="l" t="t" r="r" b="b"/>
              <a:pathLst>
                <a:path w="0" h="172085">
                  <a:moveTo>
                    <a:pt x="0" y="172072"/>
                  </a:moveTo>
                  <a:lnTo>
                    <a:pt x="0" y="0"/>
                  </a:lnTo>
                </a:path>
              </a:pathLst>
            </a:custGeom>
            <a:ln w="505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9" name="object 39" descr=""/>
            <p:cNvSpPr/>
            <p:nvPr/>
          </p:nvSpPr>
          <p:spPr>
            <a:xfrm>
              <a:off x="766622" y="2251404"/>
              <a:ext cx="6338570" cy="172085"/>
            </a:xfrm>
            <a:custGeom>
              <a:avLst/>
              <a:gdLst/>
              <a:ahLst/>
              <a:cxnLst/>
              <a:rect l="l" t="t" r="r" b="b"/>
              <a:pathLst>
                <a:path w="6338570" h="172085">
                  <a:moveTo>
                    <a:pt x="6337960" y="0"/>
                  </a:moveTo>
                  <a:lnTo>
                    <a:pt x="6300000" y="0"/>
                  </a:lnTo>
                  <a:lnTo>
                    <a:pt x="0" y="0"/>
                  </a:lnTo>
                  <a:lnTo>
                    <a:pt x="0" y="172072"/>
                  </a:lnTo>
                  <a:lnTo>
                    <a:pt x="6300000" y="172072"/>
                  </a:lnTo>
                  <a:lnTo>
                    <a:pt x="6337960" y="172072"/>
                  </a:lnTo>
                  <a:lnTo>
                    <a:pt x="6337960" y="0"/>
                  </a:lnTo>
                  <a:close/>
                </a:path>
              </a:pathLst>
            </a:custGeom>
            <a:solidFill>
              <a:srgbClr val="F2F2F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0" name="object 40" descr=""/>
            <p:cNvSpPr/>
            <p:nvPr/>
          </p:nvSpPr>
          <p:spPr>
            <a:xfrm>
              <a:off x="7107123" y="2251405"/>
              <a:ext cx="0" cy="172085"/>
            </a:xfrm>
            <a:custGeom>
              <a:avLst/>
              <a:gdLst/>
              <a:ahLst/>
              <a:cxnLst/>
              <a:rect l="l" t="t" r="r" b="b"/>
              <a:pathLst>
                <a:path w="0" h="172085">
                  <a:moveTo>
                    <a:pt x="0" y="172072"/>
                  </a:moveTo>
                  <a:lnTo>
                    <a:pt x="0" y="0"/>
                  </a:lnTo>
                </a:path>
              </a:pathLst>
            </a:custGeom>
            <a:ln w="5054">
              <a:solidFill>
                <a:srgbClr val="F2F2F2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1" name="object 41" descr=""/>
            <p:cNvSpPr/>
            <p:nvPr/>
          </p:nvSpPr>
          <p:spPr>
            <a:xfrm>
              <a:off x="7107123" y="2251405"/>
              <a:ext cx="0" cy="172085"/>
            </a:xfrm>
            <a:custGeom>
              <a:avLst/>
              <a:gdLst/>
              <a:ahLst/>
              <a:cxnLst/>
              <a:rect l="l" t="t" r="r" b="b"/>
              <a:pathLst>
                <a:path w="0" h="172085">
                  <a:moveTo>
                    <a:pt x="0" y="172072"/>
                  </a:moveTo>
                  <a:lnTo>
                    <a:pt x="0" y="0"/>
                  </a:lnTo>
                </a:path>
              </a:pathLst>
            </a:custGeom>
            <a:ln w="505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42" name="object 42" descr=""/>
          <p:cNvSpPr txBox="1"/>
          <p:nvPr/>
        </p:nvSpPr>
        <p:spPr>
          <a:xfrm>
            <a:off x="558126" y="1532317"/>
            <a:ext cx="6365875" cy="880110"/>
          </a:xfrm>
          <a:prstGeom prst="rect">
            <a:avLst/>
          </a:prstGeom>
        </p:spPr>
        <p:txBody>
          <a:bodyPr wrap="square" lIns="0" tIns="11430" rIns="0" bIns="0" rtlCol="0" vert="horz">
            <a:spAutoFit/>
          </a:bodyPr>
          <a:lstStyle/>
          <a:p>
            <a:pPr marL="220345" indent="-207645">
              <a:lnSpc>
                <a:spcPct val="100000"/>
              </a:lnSpc>
              <a:spcBef>
                <a:spcPts val="90"/>
              </a:spcBef>
              <a:buClr>
                <a:srgbClr val="000000"/>
              </a:buClr>
              <a:buFont typeface="Calibri"/>
              <a:buAutoNum type="arabicPlain"/>
              <a:tabLst>
                <a:tab pos="220345" algn="l"/>
              </a:tabLst>
            </a:pPr>
            <a:r>
              <a:rPr dirty="0" sz="1100" spc="170" b="1">
                <a:solidFill>
                  <a:srgbClr val="00AEEF"/>
                </a:solidFill>
                <a:latin typeface="Calibri"/>
                <a:cs typeface="Calibri"/>
              </a:rPr>
              <a:t>struct</a:t>
            </a:r>
            <a:r>
              <a:rPr dirty="0" sz="1100" spc="175" b="1">
                <a:solidFill>
                  <a:srgbClr val="00AEEF"/>
                </a:solidFill>
                <a:latin typeface="Calibri"/>
                <a:cs typeface="Calibri"/>
              </a:rPr>
              <a:t>  </a:t>
            </a:r>
            <a:r>
              <a:rPr dirty="0" sz="1100" spc="95">
                <a:solidFill>
                  <a:srgbClr val="007F00"/>
                </a:solidFill>
                <a:latin typeface="Calibri"/>
                <a:cs typeface="Calibri"/>
              </a:rPr>
              <a:t>Element</a:t>
            </a:r>
            <a:r>
              <a:rPr dirty="0" sz="1100" spc="160">
                <a:solidFill>
                  <a:srgbClr val="007F00"/>
                </a:solidFill>
                <a:latin typeface="Calibri"/>
                <a:cs typeface="Calibri"/>
              </a:rPr>
              <a:t>  </a:t>
            </a:r>
            <a:r>
              <a:rPr dirty="0" sz="1100">
                <a:latin typeface="Cambria"/>
                <a:cs typeface="Cambria"/>
              </a:rPr>
              <a:t>∗</a:t>
            </a:r>
            <a:r>
              <a:rPr dirty="0" sz="1100" spc="200">
                <a:latin typeface="Cambria"/>
                <a:cs typeface="Cambria"/>
              </a:rPr>
              <a:t>  </a:t>
            </a:r>
            <a:r>
              <a:rPr dirty="0" sz="1100">
                <a:solidFill>
                  <a:srgbClr val="007F00"/>
                </a:solidFill>
                <a:latin typeface="Calibri"/>
                <a:cs typeface="Calibri"/>
              </a:rPr>
              <a:t>d</a:t>
            </a:r>
            <a:r>
              <a:rPr dirty="0" sz="1100" spc="-80">
                <a:solidFill>
                  <a:srgbClr val="007F00"/>
                </a:solidFill>
                <a:latin typeface="Calibri"/>
                <a:cs typeface="Calibri"/>
              </a:rPr>
              <a:t> </a:t>
            </a:r>
            <a:r>
              <a:rPr dirty="0" sz="1100" spc="-75">
                <a:solidFill>
                  <a:srgbClr val="007F00"/>
                </a:solidFill>
                <a:latin typeface="Calibri"/>
                <a:cs typeface="Calibri"/>
              </a:rPr>
              <a:t>e</a:t>
            </a:r>
            <a:r>
              <a:rPr dirty="0" sz="1100" spc="-85">
                <a:solidFill>
                  <a:srgbClr val="007F00"/>
                </a:solidFill>
                <a:latin typeface="Calibri"/>
                <a:cs typeface="Calibri"/>
              </a:rPr>
              <a:t> </a:t>
            </a:r>
            <a:r>
              <a:rPr dirty="0" sz="1100" spc="50">
                <a:solidFill>
                  <a:srgbClr val="007F00"/>
                </a:solidFill>
                <a:latin typeface="Calibri"/>
                <a:cs typeface="Calibri"/>
              </a:rPr>
              <a:t>l</a:t>
            </a:r>
            <a:r>
              <a:rPr dirty="0" sz="1100" spc="-80">
                <a:solidFill>
                  <a:srgbClr val="007F00"/>
                </a:solidFill>
                <a:latin typeface="Calibri"/>
                <a:cs typeface="Calibri"/>
              </a:rPr>
              <a:t> </a:t>
            </a:r>
            <a:r>
              <a:rPr dirty="0" sz="1100" spc="-75">
                <a:solidFill>
                  <a:srgbClr val="007F00"/>
                </a:solidFill>
                <a:latin typeface="Calibri"/>
                <a:cs typeface="Calibri"/>
              </a:rPr>
              <a:t>e</a:t>
            </a:r>
            <a:r>
              <a:rPr dirty="0" sz="1100" spc="-85">
                <a:solidFill>
                  <a:srgbClr val="007F00"/>
                </a:solidFill>
                <a:latin typeface="Calibri"/>
                <a:cs typeface="Calibri"/>
              </a:rPr>
              <a:t> </a:t>
            </a:r>
            <a:r>
              <a:rPr dirty="0" sz="1100" spc="55">
                <a:solidFill>
                  <a:srgbClr val="007F00"/>
                </a:solidFill>
                <a:latin typeface="Calibri"/>
                <a:cs typeface="Calibri"/>
              </a:rPr>
              <a:t>t</a:t>
            </a:r>
            <a:r>
              <a:rPr dirty="0" sz="1100" spc="-85">
                <a:solidFill>
                  <a:srgbClr val="007F00"/>
                </a:solidFill>
                <a:latin typeface="Calibri"/>
                <a:cs typeface="Calibri"/>
              </a:rPr>
              <a:t> </a:t>
            </a:r>
            <a:r>
              <a:rPr dirty="0" sz="1100">
                <a:solidFill>
                  <a:srgbClr val="007F00"/>
                </a:solidFill>
                <a:latin typeface="Calibri"/>
                <a:cs typeface="Calibri"/>
              </a:rPr>
              <a:t>e</a:t>
            </a:r>
            <a:r>
              <a:rPr dirty="0" sz="1100" spc="35">
                <a:solidFill>
                  <a:srgbClr val="007F00"/>
                </a:solidFill>
                <a:latin typeface="Calibri"/>
                <a:cs typeface="Calibri"/>
              </a:rPr>
              <a:t> </a:t>
            </a:r>
            <a:r>
              <a:rPr dirty="0" sz="1100" spc="80">
                <a:latin typeface="Calibri"/>
                <a:cs typeface="Calibri"/>
              </a:rPr>
              <a:t>(</a:t>
            </a:r>
            <a:r>
              <a:rPr dirty="0" sz="1100" spc="-25">
                <a:latin typeface="Calibri"/>
                <a:cs typeface="Calibri"/>
              </a:rPr>
              <a:t> </a:t>
            </a:r>
            <a:r>
              <a:rPr dirty="0" sz="1100" spc="170" b="1">
                <a:solidFill>
                  <a:srgbClr val="00AEEF"/>
                </a:solidFill>
                <a:latin typeface="Calibri"/>
                <a:cs typeface="Calibri"/>
              </a:rPr>
              <a:t>struct</a:t>
            </a:r>
            <a:r>
              <a:rPr dirty="0" sz="1100" spc="180" b="1">
                <a:solidFill>
                  <a:srgbClr val="00AEEF"/>
                </a:solidFill>
                <a:latin typeface="Calibri"/>
                <a:cs typeface="Calibri"/>
              </a:rPr>
              <a:t>  </a:t>
            </a:r>
            <a:r>
              <a:rPr dirty="0" sz="1100" spc="95">
                <a:solidFill>
                  <a:srgbClr val="007F00"/>
                </a:solidFill>
                <a:latin typeface="Calibri"/>
                <a:cs typeface="Calibri"/>
              </a:rPr>
              <a:t>Element</a:t>
            </a:r>
            <a:r>
              <a:rPr dirty="0" sz="1100" spc="160">
                <a:solidFill>
                  <a:srgbClr val="007F00"/>
                </a:solidFill>
                <a:latin typeface="Calibri"/>
                <a:cs typeface="Calibri"/>
              </a:rPr>
              <a:t>  </a:t>
            </a:r>
            <a:r>
              <a:rPr dirty="0" sz="1100">
                <a:latin typeface="Cambria"/>
                <a:cs typeface="Cambria"/>
              </a:rPr>
              <a:t>∗</a:t>
            </a:r>
            <a:r>
              <a:rPr dirty="0" sz="1100" spc="-30">
                <a:latin typeface="Cambria"/>
                <a:cs typeface="Cambria"/>
              </a:rPr>
              <a:t> </a:t>
            </a:r>
            <a:r>
              <a:rPr dirty="0" sz="1100">
                <a:solidFill>
                  <a:srgbClr val="007F00"/>
                </a:solidFill>
                <a:latin typeface="Calibri"/>
                <a:cs typeface="Calibri"/>
              </a:rPr>
              <a:t>s</a:t>
            </a:r>
            <a:r>
              <a:rPr dirty="0" sz="1100" spc="-95">
                <a:solidFill>
                  <a:srgbClr val="007F00"/>
                </a:solidFill>
                <a:latin typeface="Calibri"/>
                <a:cs typeface="Calibri"/>
              </a:rPr>
              <a:t> </a:t>
            </a:r>
            <a:r>
              <a:rPr dirty="0" sz="1100" spc="110">
                <a:solidFill>
                  <a:srgbClr val="007F00"/>
                </a:solidFill>
                <a:latin typeface="Calibri"/>
                <a:cs typeface="Calibri"/>
              </a:rPr>
              <a:t>ta</a:t>
            </a:r>
            <a:r>
              <a:rPr dirty="0" sz="1100" spc="-95">
                <a:solidFill>
                  <a:srgbClr val="007F00"/>
                </a:solidFill>
                <a:latin typeface="Calibri"/>
                <a:cs typeface="Calibri"/>
              </a:rPr>
              <a:t> </a:t>
            </a:r>
            <a:r>
              <a:rPr dirty="0" sz="1100">
                <a:solidFill>
                  <a:srgbClr val="007F00"/>
                </a:solidFill>
                <a:latin typeface="Calibri"/>
                <a:cs typeface="Calibri"/>
              </a:rPr>
              <a:t>r</a:t>
            </a:r>
            <a:r>
              <a:rPr dirty="0" sz="1100" spc="-95">
                <a:solidFill>
                  <a:srgbClr val="007F00"/>
                </a:solidFill>
                <a:latin typeface="Calibri"/>
                <a:cs typeface="Calibri"/>
              </a:rPr>
              <a:t> </a:t>
            </a:r>
            <a:r>
              <a:rPr dirty="0" sz="1100" spc="114">
                <a:solidFill>
                  <a:srgbClr val="007F00"/>
                </a:solidFill>
                <a:latin typeface="Calibri"/>
                <a:cs typeface="Calibri"/>
              </a:rPr>
              <a:t>tp</a:t>
            </a:r>
            <a:r>
              <a:rPr dirty="0" sz="1100" spc="-95">
                <a:solidFill>
                  <a:srgbClr val="007F00"/>
                </a:solidFill>
                <a:latin typeface="Calibri"/>
                <a:cs typeface="Calibri"/>
              </a:rPr>
              <a:t> </a:t>
            </a:r>
            <a:r>
              <a:rPr dirty="0" sz="1100" spc="120">
                <a:solidFill>
                  <a:srgbClr val="007F00"/>
                </a:solidFill>
                <a:latin typeface="Calibri"/>
                <a:cs typeface="Calibri"/>
              </a:rPr>
              <a:t>tr</a:t>
            </a:r>
            <a:r>
              <a:rPr dirty="0" sz="1100" spc="245">
                <a:solidFill>
                  <a:srgbClr val="007F00"/>
                </a:solidFill>
                <a:latin typeface="Calibri"/>
                <a:cs typeface="Calibri"/>
              </a:rPr>
              <a:t> </a:t>
            </a:r>
            <a:r>
              <a:rPr dirty="0" sz="1100">
                <a:latin typeface="Calibri"/>
                <a:cs typeface="Calibri"/>
              </a:rPr>
              <a:t>,</a:t>
            </a:r>
            <a:r>
              <a:rPr dirty="0" sz="1100" spc="35">
                <a:latin typeface="Calibri"/>
                <a:cs typeface="Calibri"/>
              </a:rPr>
              <a:t> </a:t>
            </a:r>
            <a:r>
              <a:rPr dirty="0" sz="1100" spc="170" b="1">
                <a:solidFill>
                  <a:srgbClr val="00AEEF"/>
                </a:solidFill>
                <a:latin typeface="Calibri"/>
                <a:cs typeface="Calibri"/>
              </a:rPr>
              <a:t>struct</a:t>
            </a:r>
            <a:r>
              <a:rPr dirty="0" sz="1100" spc="180" b="1">
                <a:solidFill>
                  <a:srgbClr val="00AEEF"/>
                </a:solidFill>
                <a:latin typeface="Calibri"/>
                <a:cs typeface="Calibri"/>
              </a:rPr>
              <a:t>  </a:t>
            </a:r>
            <a:r>
              <a:rPr dirty="0" sz="1100" spc="95">
                <a:solidFill>
                  <a:srgbClr val="007F00"/>
                </a:solidFill>
                <a:latin typeface="Calibri"/>
                <a:cs typeface="Calibri"/>
              </a:rPr>
              <a:t>Element</a:t>
            </a:r>
            <a:r>
              <a:rPr dirty="0" sz="1100" spc="160">
                <a:solidFill>
                  <a:srgbClr val="007F00"/>
                </a:solidFill>
                <a:latin typeface="Calibri"/>
                <a:cs typeface="Calibri"/>
              </a:rPr>
              <a:t>  </a:t>
            </a:r>
            <a:r>
              <a:rPr dirty="0" sz="1100">
                <a:latin typeface="Cambria"/>
                <a:cs typeface="Cambria"/>
              </a:rPr>
              <a:t>∗</a:t>
            </a:r>
            <a:r>
              <a:rPr dirty="0" sz="1100" spc="-25">
                <a:latin typeface="Cambria"/>
                <a:cs typeface="Cambria"/>
              </a:rPr>
              <a:t> </a:t>
            </a:r>
            <a:r>
              <a:rPr dirty="0" sz="1100">
                <a:solidFill>
                  <a:srgbClr val="007F00"/>
                </a:solidFill>
                <a:latin typeface="Calibri"/>
                <a:cs typeface="Calibri"/>
              </a:rPr>
              <a:t>d</a:t>
            </a:r>
            <a:r>
              <a:rPr dirty="0" sz="1100" spc="-90">
                <a:solidFill>
                  <a:srgbClr val="007F00"/>
                </a:solidFill>
                <a:latin typeface="Calibri"/>
                <a:cs typeface="Calibri"/>
              </a:rPr>
              <a:t> </a:t>
            </a:r>
            <a:r>
              <a:rPr dirty="0" sz="1100" spc="-75">
                <a:solidFill>
                  <a:srgbClr val="007F00"/>
                </a:solidFill>
                <a:latin typeface="Calibri"/>
                <a:cs typeface="Calibri"/>
              </a:rPr>
              <a:t>e</a:t>
            </a:r>
            <a:r>
              <a:rPr dirty="0" sz="1100" spc="-90">
                <a:solidFill>
                  <a:srgbClr val="007F00"/>
                </a:solidFill>
                <a:latin typeface="Calibri"/>
                <a:cs typeface="Calibri"/>
              </a:rPr>
              <a:t> </a:t>
            </a:r>
            <a:r>
              <a:rPr dirty="0" sz="1100" spc="110">
                <a:solidFill>
                  <a:srgbClr val="007F00"/>
                </a:solidFill>
                <a:latin typeface="Calibri"/>
                <a:cs typeface="Calibri"/>
              </a:rPr>
              <a:t>lp</a:t>
            </a:r>
            <a:r>
              <a:rPr dirty="0" sz="1100" spc="-95">
                <a:solidFill>
                  <a:srgbClr val="007F00"/>
                </a:solidFill>
                <a:latin typeface="Calibri"/>
                <a:cs typeface="Calibri"/>
              </a:rPr>
              <a:t> </a:t>
            </a:r>
            <a:r>
              <a:rPr dirty="0" sz="1100" spc="55">
                <a:solidFill>
                  <a:srgbClr val="007F00"/>
                </a:solidFill>
                <a:latin typeface="Calibri"/>
                <a:cs typeface="Calibri"/>
              </a:rPr>
              <a:t>t</a:t>
            </a:r>
            <a:r>
              <a:rPr dirty="0" sz="1100" spc="-90">
                <a:solidFill>
                  <a:srgbClr val="007F00"/>
                </a:solidFill>
                <a:latin typeface="Calibri"/>
                <a:cs typeface="Calibri"/>
              </a:rPr>
              <a:t> </a:t>
            </a:r>
            <a:r>
              <a:rPr dirty="0" sz="1100">
                <a:solidFill>
                  <a:srgbClr val="007F00"/>
                </a:solidFill>
                <a:latin typeface="Calibri"/>
                <a:cs typeface="Calibri"/>
              </a:rPr>
              <a:t>r</a:t>
            </a:r>
            <a:r>
              <a:rPr dirty="0" sz="1100" spc="30">
                <a:solidFill>
                  <a:srgbClr val="007F00"/>
                </a:solidFill>
                <a:latin typeface="Calibri"/>
                <a:cs typeface="Calibri"/>
              </a:rPr>
              <a:t> </a:t>
            </a:r>
            <a:r>
              <a:rPr dirty="0" sz="1100" spc="80">
                <a:latin typeface="Calibri"/>
                <a:cs typeface="Calibri"/>
              </a:rPr>
              <a:t>)</a:t>
            </a:r>
            <a:r>
              <a:rPr dirty="0" sz="1100" spc="175">
                <a:latin typeface="Calibri"/>
                <a:cs typeface="Calibri"/>
              </a:rPr>
              <a:t>  </a:t>
            </a:r>
            <a:r>
              <a:rPr dirty="0" sz="1100" spc="130">
                <a:latin typeface="Lucida Sans Unicode"/>
                <a:cs typeface="Lucida Sans Unicode"/>
              </a:rPr>
              <a:t>{</a:t>
            </a:r>
            <a:endParaRPr sz="1100">
              <a:latin typeface="Lucida Sans Unicode"/>
              <a:cs typeface="Lucida Sans Unicode"/>
            </a:endParaRPr>
          </a:p>
          <a:p>
            <a:pPr marL="469900" indent="-457200">
              <a:lnSpc>
                <a:spcPct val="100000"/>
              </a:lnSpc>
              <a:spcBef>
                <a:spcPts val="35"/>
              </a:spcBef>
              <a:buClr>
                <a:srgbClr val="000000"/>
              </a:buClr>
              <a:buFont typeface="Calibri"/>
              <a:buAutoNum type="arabicPlain"/>
              <a:tabLst>
                <a:tab pos="469900" algn="l"/>
              </a:tabLst>
            </a:pPr>
            <a:r>
              <a:rPr dirty="0" sz="1100" spc="170" b="1">
                <a:solidFill>
                  <a:srgbClr val="00AEEF"/>
                </a:solidFill>
                <a:latin typeface="Calibri"/>
                <a:cs typeface="Calibri"/>
              </a:rPr>
              <a:t>struct</a:t>
            </a:r>
            <a:r>
              <a:rPr dirty="0" sz="1100" spc="175" b="1">
                <a:solidFill>
                  <a:srgbClr val="00AEEF"/>
                </a:solidFill>
                <a:latin typeface="Calibri"/>
                <a:cs typeface="Calibri"/>
              </a:rPr>
              <a:t>  </a:t>
            </a:r>
            <a:r>
              <a:rPr dirty="0" sz="1100" spc="95">
                <a:solidFill>
                  <a:srgbClr val="007F00"/>
                </a:solidFill>
                <a:latin typeface="Calibri"/>
                <a:cs typeface="Calibri"/>
              </a:rPr>
              <a:t>Element</a:t>
            </a:r>
            <a:r>
              <a:rPr dirty="0" sz="1100" spc="155">
                <a:solidFill>
                  <a:srgbClr val="007F00"/>
                </a:solidFill>
                <a:latin typeface="Calibri"/>
                <a:cs typeface="Calibri"/>
              </a:rPr>
              <a:t>  </a:t>
            </a:r>
            <a:r>
              <a:rPr dirty="0" sz="1100">
                <a:latin typeface="Cambria"/>
                <a:cs typeface="Cambria"/>
              </a:rPr>
              <a:t>∗</a:t>
            </a:r>
            <a:r>
              <a:rPr dirty="0" sz="1100" spc="180">
                <a:latin typeface="Cambria"/>
                <a:cs typeface="Cambria"/>
              </a:rPr>
              <a:t>  </a:t>
            </a:r>
            <a:r>
              <a:rPr dirty="0" sz="1100" spc="105">
                <a:solidFill>
                  <a:srgbClr val="007F00"/>
                </a:solidFill>
                <a:latin typeface="Calibri"/>
                <a:cs typeface="Calibri"/>
              </a:rPr>
              <a:t>cnt</a:t>
            </a:r>
            <a:r>
              <a:rPr dirty="0" sz="1100" spc="45">
                <a:solidFill>
                  <a:srgbClr val="007F00"/>
                </a:solidFill>
                <a:latin typeface="Calibri"/>
                <a:cs typeface="Calibri"/>
              </a:rPr>
              <a:t> </a:t>
            </a:r>
            <a:r>
              <a:rPr dirty="0" sz="1100" spc="-50">
                <a:latin typeface="Calibri"/>
                <a:cs typeface="Calibri"/>
              </a:rPr>
              <a:t>;</a:t>
            </a:r>
            <a:endParaRPr sz="1100">
              <a:latin typeface="Calibri"/>
              <a:cs typeface="Calibri"/>
            </a:endParaRPr>
          </a:p>
          <a:p>
            <a:pPr marL="12700" marR="4675505" indent="459105">
              <a:lnSpc>
                <a:spcPct val="102600"/>
              </a:lnSpc>
              <a:buClr>
                <a:srgbClr val="000000"/>
              </a:buClr>
              <a:buAutoNum type="arabicPlain"/>
              <a:tabLst>
                <a:tab pos="471805" algn="l"/>
              </a:tabLst>
            </a:pPr>
            <a:r>
              <a:rPr dirty="0" sz="1100" spc="105">
                <a:solidFill>
                  <a:srgbClr val="007F00"/>
                </a:solidFill>
                <a:latin typeface="Calibri"/>
                <a:cs typeface="Calibri"/>
              </a:rPr>
              <a:t>cnt</a:t>
            </a:r>
            <a:r>
              <a:rPr dirty="0" sz="1100" spc="450">
                <a:solidFill>
                  <a:srgbClr val="007F00"/>
                </a:solidFill>
                <a:latin typeface="Calibri"/>
                <a:cs typeface="Calibri"/>
              </a:rPr>
              <a:t> </a:t>
            </a:r>
            <a:r>
              <a:rPr dirty="0" sz="1100" spc="295">
                <a:latin typeface="Calibri"/>
                <a:cs typeface="Calibri"/>
              </a:rPr>
              <a:t>=</a:t>
            </a:r>
            <a:r>
              <a:rPr dirty="0" sz="1100" spc="135">
                <a:latin typeface="Calibri"/>
                <a:cs typeface="Calibri"/>
              </a:rPr>
              <a:t>  </a:t>
            </a:r>
            <a:r>
              <a:rPr dirty="0" sz="1100">
                <a:solidFill>
                  <a:srgbClr val="007F00"/>
                </a:solidFill>
                <a:latin typeface="Calibri"/>
                <a:cs typeface="Calibri"/>
              </a:rPr>
              <a:t>s</a:t>
            </a:r>
            <a:r>
              <a:rPr dirty="0" sz="1100" spc="-75">
                <a:solidFill>
                  <a:srgbClr val="007F00"/>
                </a:solidFill>
                <a:latin typeface="Calibri"/>
                <a:cs typeface="Calibri"/>
              </a:rPr>
              <a:t> </a:t>
            </a:r>
            <a:r>
              <a:rPr dirty="0" sz="1100" spc="55">
                <a:solidFill>
                  <a:srgbClr val="007F00"/>
                </a:solidFill>
                <a:latin typeface="Calibri"/>
                <a:cs typeface="Calibri"/>
              </a:rPr>
              <a:t>t</a:t>
            </a:r>
            <a:r>
              <a:rPr dirty="0" sz="1100" spc="-70">
                <a:solidFill>
                  <a:srgbClr val="007F00"/>
                </a:solidFill>
                <a:latin typeface="Calibri"/>
                <a:cs typeface="Calibri"/>
              </a:rPr>
              <a:t> </a:t>
            </a:r>
            <a:r>
              <a:rPr dirty="0" sz="1100">
                <a:solidFill>
                  <a:srgbClr val="007F00"/>
                </a:solidFill>
                <a:latin typeface="Calibri"/>
                <a:cs typeface="Calibri"/>
              </a:rPr>
              <a:t>a</a:t>
            </a:r>
            <a:r>
              <a:rPr dirty="0" sz="1100" spc="-70">
                <a:solidFill>
                  <a:srgbClr val="007F00"/>
                </a:solidFill>
                <a:latin typeface="Calibri"/>
                <a:cs typeface="Calibri"/>
              </a:rPr>
              <a:t> </a:t>
            </a:r>
            <a:r>
              <a:rPr dirty="0" sz="1100">
                <a:solidFill>
                  <a:srgbClr val="007F00"/>
                </a:solidFill>
                <a:latin typeface="Calibri"/>
                <a:cs typeface="Calibri"/>
              </a:rPr>
              <a:t>r</a:t>
            </a:r>
            <a:r>
              <a:rPr dirty="0" sz="1100" spc="-75">
                <a:solidFill>
                  <a:srgbClr val="007F00"/>
                </a:solidFill>
                <a:latin typeface="Calibri"/>
                <a:cs typeface="Calibri"/>
              </a:rPr>
              <a:t> </a:t>
            </a:r>
            <a:r>
              <a:rPr dirty="0" sz="1100" spc="55">
                <a:solidFill>
                  <a:srgbClr val="007F00"/>
                </a:solidFill>
                <a:latin typeface="Calibri"/>
                <a:cs typeface="Calibri"/>
              </a:rPr>
              <a:t>t</a:t>
            </a:r>
            <a:r>
              <a:rPr dirty="0" sz="1100" spc="-70">
                <a:solidFill>
                  <a:srgbClr val="007F00"/>
                </a:solidFill>
                <a:latin typeface="Calibri"/>
                <a:cs typeface="Calibri"/>
              </a:rPr>
              <a:t> </a:t>
            </a:r>
            <a:r>
              <a:rPr dirty="0" sz="1100">
                <a:solidFill>
                  <a:srgbClr val="007F00"/>
                </a:solidFill>
                <a:latin typeface="Calibri"/>
                <a:cs typeface="Calibri"/>
              </a:rPr>
              <a:t>p</a:t>
            </a:r>
            <a:r>
              <a:rPr dirty="0" sz="1100" spc="-70">
                <a:solidFill>
                  <a:srgbClr val="007F00"/>
                </a:solidFill>
                <a:latin typeface="Calibri"/>
                <a:cs typeface="Calibri"/>
              </a:rPr>
              <a:t> </a:t>
            </a:r>
            <a:r>
              <a:rPr dirty="0" sz="1100" spc="55">
                <a:solidFill>
                  <a:srgbClr val="007F00"/>
                </a:solidFill>
                <a:latin typeface="Calibri"/>
                <a:cs typeface="Calibri"/>
              </a:rPr>
              <a:t>t</a:t>
            </a:r>
            <a:r>
              <a:rPr dirty="0" sz="1100" spc="-70">
                <a:solidFill>
                  <a:srgbClr val="007F00"/>
                </a:solidFill>
                <a:latin typeface="Calibri"/>
                <a:cs typeface="Calibri"/>
              </a:rPr>
              <a:t> </a:t>
            </a:r>
            <a:r>
              <a:rPr dirty="0" sz="1100">
                <a:solidFill>
                  <a:srgbClr val="007F00"/>
                </a:solidFill>
                <a:latin typeface="Calibri"/>
                <a:cs typeface="Calibri"/>
              </a:rPr>
              <a:t>r</a:t>
            </a:r>
            <a:r>
              <a:rPr dirty="0" sz="1100" spc="110">
                <a:solidFill>
                  <a:srgbClr val="007F00"/>
                </a:solidFill>
                <a:latin typeface="Calibri"/>
                <a:cs typeface="Calibri"/>
              </a:rPr>
              <a:t> </a:t>
            </a:r>
            <a:r>
              <a:rPr dirty="0" sz="1100" spc="-50">
                <a:latin typeface="Calibri"/>
                <a:cs typeface="Calibri"/>
              </a:rPr>
              <a:t>;</a:t>
            </a:r>
            <a:r>
              <a:rPr dirty="0" sz="1100" spc="500">
                <a:latin typeface="Calibri"/>
                <a:cs typeface="Calibri"/>
              </a:rPr>
              <a:t> </a:t>
            </a:r>
            <a:r>
              <a:rPr dirty="0" sz="1100" spc="-50">
                <a:latin typeface="Calibri"/>
                <a:cs typeface="Calibri"/>
              </a:rPr>
              <a:t>4</a:t>
            </a:r>
            <a:endParaRPr sz="11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35"/>
              </a:spcBef>
            </a:pPr>
            <a:r>
              <a:rPr dirty="0" sz="1100" spc="-50">
                <a:latin typeface="Calibri"/>
                <a:cs typeface="Calibri"/>
              </a:rPr>
              <a:t>5</a:t>
            </a:r>
            <a:endParaRPr sz="1100">
              <a:latin typeface="Calibri"/>
              <a:cs typeface="Calibri"/>
            </a:endParaRPr>
          </a:p>
        </p:txBody>
      </p:sp>
      <p:grpSp>
        <p:nvGrpSpPr>
          <p:cNvPr id="43" name="object 43" descr=""/>
          <p:cNvGrpSpPr/>
          <p:nvPr/>
        </p:nvGrpSpPr>
        <p:grpSpPr>
          <a:xfrm>
            <a:off x="723595" y="2420950"/>
            <a:ext cx="6386195" cy="349250"/>
            <a:chOff x="723595" y="2420950"/>
            <a:chExt cx="6386195" cy="349250"/>
          </a:xfrm>
        </p:grpSpPr>
        <p:sp>
          <p:nvSpPr>
            <p:cNvPr id="44" name="object 44" descr=""/>
            <p:cNvSpPr/>
            <p:nvPr/>
          </p:nvSpPr>
          <p:spPr>
            <a:xfrm>
              <a:off x="728675" y="2423490"/>
              <a:ext cx="38100" cy="172085"/>
            </a:xfrm>
            <a:custGeom>
              <a:avLst/>
              <a:gdLst/>
              <a:ahLst/>
              <a:cxnLst/>
              <a:rect l="l" t="t" r="r" b="b"/>
              <a:pathLst>
                <a:path w="38100" h="172085">
                  <a:moveTo>
                    <a:pt x="37960" y="0"/>
                  </a:moveTo>
                  <a:lnTo>
                    <a:pt x="0" y="0"/>
                  </a:lnTo>
                  <a:lnTo>
                    <a:pt x="0" y="172072"/>
                  </a:lnTo>
                  <a:lnTo>
                    <a:pt x="37960" y="172072"/>
                  </a:lnTo>
                  <a:lnTo>
                    <a:pt x="37960" y="0"/>
                  </a:lnTo>
                  <a:close/>
                </a:path>
              </a:pathLst>
            </a:custGeom>
            <a:solidFill>
              <a:srgbClr val="F2F2F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5" name="object 45" descr=""/>
            <p:cNvSpPr/>
            <p:nvPr/>
          </p:nvSpPr>
          <p:spPr>
            <a:xfrm>
              <a:off x="726135" y="2423490"/>
              <a:ext cx="0" cy="172085"/>
            </a:xfrm>
            <a:custGeom>
              <a:avLst/>
              <a:gdLst/>
              <a:ahLst/>
              <a:cxnLst/>
              <a:rect l="l" t="t" r="r" b="b"/>
              <a:pathLst>
                <a:path w="0" h="172085">
                  <a:moveTo>
                    <a:pt x="0" y="172072"/>
                  </a:moveTo>
                  <a:lnTo>
                    <a:pt x="0" y="0"/>
                  </a:lnTo>
                </a:path>
              </a:pathLst>
            </a:custGeom>
            <a:ln w="5054">
              <a:solidFill>
                <a:srgbClr val="F2F2F2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6" name="object 46" descr=""/>
            <p:cNvSpPr/>
            <p:nvPr/>
          </p:nvSpPr>
          <p:spPr>
            <a:xfrm>
              <a:off x="726135" y="2423490"/>
              <a:ext cx="0" cy="172085"/>
            </a:xfrm>
            <a:custGeom>
              <a:avLst/>
              <a:gdLst/>
              <a:ahLst/>
              <a:cxnLst/>
              <a:rect l="l" t="t" r="r" b="b"/>
              <a:pathLst>
                <a:path w="0" h="172085">
                  <a:moveTo>
                    <a:pt x="0" y="172072"/>
                  </a:moveTo>
                  <a:lnTo>
                    <a:pt x="0" y="0"/>
                  </a:lnTo>
                </a:path>
              </a:pathLst>
            </a:custGeom>
            <a:ln w="505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7" name="object 47" descr=""/>
            <p:cNvSpPr/>
            <p:nvPr/>
          </p:nvSpPr>
          <p:spPr>
            <a:xfrm>
              <a:off x="766622" y="2423489"/>
              <a:ext cx="6338570" cy="172085"/>
            </a:xfrm>
            <a:custGeom>
              <a:avLst/>
              <a:gdLst/>
              <a:ahLst/>
              <a:cxnLst/>
              <a:rect l="l" t="t" r="r" b="b"/>
              <a:pathLst>
                <a:path w="6338570" h="172085">
                  <a:moveTo>
                    <a:pt x="6337960" y="0"/>
                  </a:moveTo>
                  <a:lnTo>
                    <a:pt x="6300000" y="0"/>
                  </a:lnTo>
                  <a:lnTo>
                    <a:pt x="0" y="0"/>
                  </a:lnTo>
                  <a:lnTo>
                    <a:pt x="0" y="172072"/>
                  </a:lnTo>
                  <a:lnTo>
                    <a:pt x="6300000" y="172072"/>
                  </a:lnTo>
                  <a:lnTo>
                    <a:pt x="6337960" y="172072"/>
                  </a:lnTo>
                  <a:lnTo>
                    <a:pt x="6337960" y="0"/>
                  </a:lnTo>
                  <a:close/>
                </a:path>
              </a:pathLst>
            </a:custGeom>
            <a:solidFill>
              <a:srgbClr val="F2F2F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8" name="object 48" descr=""/>
            <p:cNvSpPr/>
            <p:nvPr/>
          </p:nvSpPr>
          <p:spPr>
            <a:xfrm>
              <a:off x="7107123" y="2423490"/>
              <a:ext cx="0" cy="172085"/>
            </a:xfrm>
            <a:custGeom>
              <a:avLst/>
              <a:gdLst/>
              <a:ahLst/>
              <a:cxnLst/>
              <a:rect l="l" t="t" r="r" b="b"/>
              <a:pathLst>
                <a:path w="0" h="172085">
                  <a:moveTo>
                    <a:pt x="0" y="172072"/>
                  </a:moveTo>
                  <a:lnTo>
                    <a:pt x="0" y="0"/>
                  </a:lnTo>
                </a:path>
              </a:pathLst>
            </a:custGeom>
            <a:ln w="5054">
              <a:solidFill>
                <a:srgbClr val="F2F2F2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9" name="object 49" descr=""/>
            <p:cNvSpPr/>
            <p:nvPr/>
          </p:nvSpPr>
          <p:spPr>
            <a:xfrm>
              <a:off x="7107123" y="2423490"/>
              <a:ext cx="0" cy="172085"/>
            </a:xfrm>
            <a:custGeom>
              <a:avLst/>
              <a:gdLst/>
              <a:ahLst/>
              <a:cxnLst/>
              <a:rect l="l" t="t" r="r" b="b"/>
              <a:pathLst>
                <a:path w="0" h="172085">
                  <a:moveTo>
                    <a:pt x="0" y="172072"/>
                  </a:moveTo>
                  <a:lnTo>
                    <a:pt x="0" y="0"/>
                  </a:lnTo>
                </a:path>
              </a:pathLst>
            </a:custGeom>
            <a:ln w="505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0" name="object 50" descr=""/>
            <p:cNvSpPr/>
            <p:nvPr/>
          </p:nvSpPr>
          <p:spPr>
            <a:xfrm>
              <a:off x="728675" y="2595562"/>
              <a:ext cx="38100" cy="172085"/>
            </a:xfrm>
            <a:custGeom>
              <a:avLst/>
              <a:gdLst/>
              <a:ahLst/>
              <a:cxnLst/>
              <a:rect l="l" t="t" r="r" b="b"/>
              <a:pathLst>
                <a:path w="38100" h="172085">
                  <a:moveTo>
                    <a:pt x="37960" y="0"/>
                  </a:moveTo>
                  <a:lnTo>
                    <a:pt x="0" y="0"/>
                  </a:lnTo>
                  <a:lnTo>
                    <a:pt x="0" y="172072"/>
                  </a:lnTo>
                  <a:lnTo>
                    <a:pt x="37960" y="172072"/>
                  </a:lnTo>
                  <a:lnTo>
                    <a:pt x="37960" y="0"/>
                  </a:lnTo>
                  <a:close/>
                </a:path>
              </a:pathLst>
            </a:custGeom>
            <a:solidFill>
              <a:srgbClr val="F2F2F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1" name="object 51" descr=""/>
            <p:cNvSpPr/>
            <p:nvPr/>
          </p:nvSpPr>
          <p:spPr>
            <a:xfrm>
              <a:off x="726135" y="2595562"/>
              <a:ext cx="0" cy="172085"/>
            </a:xfrm>
            <a:custGeom>
              <a:avLst/>
              <a:gdLst/>
              <a:ahLst/>
              <a:cxnLst/>
              <a:rect l="l" t="t" r="r" b="b"/>
              <a:pathLst>
                <a:path w="0" h="172085">
                  <a:moveTo>
                    <a:pt x="0" y="172072"/>
                  </a:moveTo>
                  <a:lnTo>
                    <a:pt x="0" y="0"/>
                  </a:lnTo>
                </a:path>
              </a:pathLst>
            </a:custGeom>
            <a:ln w="5054">
              <a:solidFill>
                <a:srgbClr val="F2F2F2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2" name="object 52" descr=""/>
            <p:cNvSpPr/>
            <p:nvPr/>
          </p:nvSpPr>
          <p:spPr>
            <a:xfrm>
              <a:off x="726135" y="2595562"/>
              <a:ext cx="0" cy="172085"/>
            </a:xfrm>
            <a:custGeom>
              <a:avLst/>
              <a:gdLst/>
              <a:ahLst/>
              <a:cxnLst/>
              <a:rect l="l" t="t" r="r" b="b"/>
              <a:pathLst>
                <a:path w="0" h="172085">
                  <a:moveTo>
                    <a:pt x="0" y="172072"/>
                  </a:moveTo>
                  <a:lnTo>
                    <a:pt x="0" y="0"/>
                  </a:lnTo>
                </a:path>
              </a:pathLst>
            </a:custGeom>
            <a:ln w="505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3" name="object 53" descr=""/>
            <p:cNvSpPr/>
            <p:nvPr/>
          </p:nvSpPr>
          <p:spPr>
            <a:xfrm>
              <a:off x="766622" y="2595562"/>
              <a:ext cx="6338570" cy="172085"/>
            </a:xfrm>
            <a:custGeom>
              <a:avLst/>
              <a:gdLst/>
              <a:ahLst/>
              <a:cxnLst/>
              <a:rect l="l" t="t" r="r" b="b"/>
              <a:pathLst>
                <a:path w="6338570" h="172085">
                  <a:moveTo>
                    <a:pt x="6337960" y="0"/>
                  </a:moveTo>
                  <a:lnTo>
                    <a:pt x="6300000" y="0"/>
                  </a:lnTo>
                  <a:lnTo>
                    <a:pt x="0" y="0"/>
                  </a:lnTo>
                  <a:lnTo>
                    <a:pt x="0" y="172072"/>
                  </a:lnTo>
                  <a:lnTo>
                    <a:pt x="6300000" y="172072"/>
                  </a:lnTo>
                  <a:lnTo>
                    <a:pt x="6337960" y="172072"/>
                  </a:lnTo>
                  <a:lnTo>
                    <a:pt x="6337960" y="0"/>
                  </a:lnTo>
                  <a:close/>
                </a:path>
              </a:pathLst>
            </a:custGeom>
            <a:solidFill>
              <a:srgbClr val="F2F2F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4" name="object 54" descr=""/>
            <p:cNvSpPr/>
            <p:nvPr/>
          </p:nvSpPr>
          <p:spPr>
            <a:xfrm>
              <a:off x="7107123" y="2595562"/>
              <a:ext cx="0" cy="172085"/>
            </a:xfrm>
            <a:custGeom>
              <a:avLst/>
              <a:gdLst/>
              <a:ahLst/>
              <a:cxnLst/>
              <a:rect l="l" t="t" r="r" b="b"/>
              <a:pathLst>
                <a:path w="0" h="172085">
                  <a:moveTo>
                    <a:pt x="0" y="172072"/>
                  </a:moveTo>
                  <a:lnTo>
                    <a:pt x="0" y="0"/>
                  </a:lnTo>
                </a:path>
              </a:pathLst>
            </a:custGeom>
            <a:ln w="5054">
              <a:solidFill>
                <a:srgbClr val="F2F2F2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5" name="object 55" descr=""/>
            <p:cNvSpPr/>
            <p:nvPr/>
          </p:nvSpPr>
          <p:spPr>
            <a:xfrm>
              <a:off x="7107123" y="2595562"/>
              <a:ext cx="0" cy="172085"/>
            </a:xfrm>
            <a:custGeom>
              <a:avLst/>
              <a:gdLst/>
              <a:ahLst/>
              <a:cxnLst/>
              <a:rect l="l" t="t" r="r" b="b"/>
              <a:pathLst>
                <a:path w="0" h="172085">
                  <a:moveTo>
                    <a:pt x="0" y="172072"/>
                  </a:moveTo>
                  <a:lnTo>
                    <a:pt x="0" y="0"/>
                  </a:lnTo>
                </a:path>
              </a:pathLst>
            </a:custGeom>
            <a:ln w="505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56" name="object 56" descr=""/>
          <p:cNvSpPr txBox="1"/>
          <p:nvPr/>
        </p:nvSpPr>
        <p:spPr>
          <a:xfrm>
            <a:off x="6496398" y="2564763"/>
            <a:ext cx="1090930" cy="191770"/>
          </a:xfrm>
          <a:prstGeom prst="rect">
            <a:avLst/>
          </a:prstGeom>
        </p:spPr>
        <p:txBody>
          <a:bodyPr wrap="square" lIns="0" tIns="1143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dirty="0" sz="1100">
                <a:solidFill>
                  <a:srgbClr val="FF7F00"/>
                </a:solidFill>
                <a:latin typeface="Calibri"/>
                <a:cs typeface="Calibri"/>
              </a:rPr>
              <a:t>no</a:t>
            </a:r>
            <a:r>
              <a:rPr dirty="0" sz="1100" spc="210">
                <a:solidFill>
                  <a:srgbClr val="FF7F00"/>
                </a:solidFill>
                <a:latin typeface="Calibri"/>
                <a:cs typeface="Calibri"/>
              </a:rPr>
              <a:t>  </a:t>
            </a:r>
            <a:r>
              <a:rPr dirty="0" sz="1100">
                <a:solidFill>
                  <a:srgbClr val="FF7F00"/>
                </a:solidFill>
                <a:latin typeface="Calibri"/>
                <a:cs typeface="Calibri"/>
              </a:rPr>
              <a:t>p</a:t>
            </a:r>
            <a:r>
              <a:rPr dirty="0" sz="1100" spc="-85">
                <a:solidFill>
                  <a:srgbClr val="FF7F00"/>
                </a:solidFill>
                <a:latin typeface="Calibri"/>
                <a:cs typeface="Calibri"/>
              </a:rPr>
              <a:t> </a:t>
            </a:r>
            <a:r>
              <a:rPr dirty="0" sz="1100" spc="55">
                <a:solidFill>
                  <a:srgbClr val="FF7F00"/>
                </a:solidFill>
                <a:latin typeface="Calibri"/>
                <a:cs typeface="Calibri"/>
              </a:rPr>
              <a:t>re</a:t>
            </a:r>
            <a:r>
              <a:rPr dirty="0" sz="1100" spc="-90">
                <a:solidFill>
                  <a:srgbClr val="FF7F00"/>
                </a:solidFill>
                <a:latin typeface="Calibri"/>
                <a:cs typeface="Calibri"/>
              </a:rPr>
              <a:t> </a:t>
            </a:r>
            <a:r>
              <a:rPr dirty="0" sz="1100">
                <a:solidFill>
                  <a:srgbClr val="FF7F00"/>
                </a:solidFill>
                <a:latin typeface="Calibri"/>
                <a:cs typeface="Calibri"/>
              </a:rPr>
              <a:t>d</a:t>
            </a:r>
            <a:r>
              <a:rPr dirty="0" sz="1100" spc="-90">
                <a:solidFill>
                  <a:srgbClr val="FF7F00"/>
                </a:solidFill>
                <a:latin typeface="Calibri"/>
                <a:cs typeface="Calibri"/>
              </a:rPr>
              <a:t> </a:t>
            </a:r>
            <a:r>
              <a:rPr dirty="0" sz="1100" spc="-75">
                <a:solidFill>
                  <a:srgbClr val="FF7F00"/>
                </a:solidFill>
                <a:latin typeface="Calibri"/>
                <a:cs typeface="Calibri"/>
              </a:rPr>
              <a:t>e</a:t>
            </a:r>
            <a:r>
              <a:rPr dirty="0" sz="1100" spc="-90">
                <a:solidFill>
                  <a:srgbClr val="FF7F00"/>
                </a:solidFill>
                <a:latin typeface="Calibri"/>
                <a:cs typeface="Calibri"/>
              </a:rPr>
              <a:t> </a:t>
            </a:r>
            <a:r>
              <a:rPr dirty="0" sz="1100">
                <a:solidFill>
                  <a:srgbClr val="FF7F00"/>
                </a:solidFill>
                <a:latin typeface="Calibri"/>
                <a:cs typeface="Calibri"/>
              </a:rPr>
              <a:t>c</a:t>
            </a:r>
            <a:r>
              <a:rPr dirty="0" sz="1100" spc="-85">
                <a:solidFill>
                  <a:srgbClr val="FF7F00"/>
                </a:solidFill>
                <a:latin typeface="Calibri"/>
                <a:cs typeface="Calibri"/>
              </a:rPr>
              <a:t> </a:t>
            </a:r>
            <a:r>
              <a:rPr dirty="0" sz="1100" spc="-75">
                <a:solidFill>
                  <a:srgbClr val="FF7F00"/>
                </a:solidFill>
                <a:latin typeface="Calibri"/>
                <a:cs typeface="Calibri"/>
              </a:rPr>
              <a:t>e</a:t>
            </a:r>
            <a:r>
              <a:rPr dirty="0" sz="1100" spc="-90">
                <a:solidFill>
                  <a:srgbClr val="FF7F00"/>
                </a:solidFill>
                <a:latin typeface="Calibri"/>
                <a:cs typeface="Calibri"/>
              </a:rPr>
              <a:t> </a:t>
            </a:r>
            <a:r>
              <a:rPr dirty="0" sz="1100">
                <a:solidFill>
                  <a:srgbClr val="FF7F00"/>
                </a:solidFill>
                <a:latin typeface="Calibri"/>
                <a:cs typeface="Calibri"/>
              </a:rPr>
              <a:t>s</a:t>
            </a:r>
            <a:r>
              <a:rPr dirty="0" sz="1100" spc="-90">
                <a:solidFill>
                  <a:srgbClr val="FF7F00"/>
                </a:solidFill>
                <a:latin typeface="Calibri"/>
                <a:cs typeface="Calibri"/>
              </a:rPr>
              <a:t> </a:t>
            </a:r>
            <a:r>
              <a:rPr dirty="0" sz="1100">
                <a:solidFill>
                  <a:srgbClr val="FF7F00"/>
                </a:solidFill>
                <a:latin typeface="Calibri"/>
                <a:cs typeface="Calibri"/>
              </a:rPr>
              <a:t>s</a:t>
            </a:r>
            <a:r>
              <a:rPr dirty="0" sz="1100" spc="-90">
                <a:solidFill>
                  <a:srgbClr val="FF7F00"/>
                </a:solidFill>
                <a:latin typeface="Calibri"/>
                <a:cs typeface="Calibri"/>
              </a:rPr>
              <a:t> </a:t>
            </a:r>
            <a:r>
              <a:rPr dirty="0" sz="1100" spc="-50">
                <a:solidFill>
                  <a:srgbClr val="FF7F00"/>
                </a:solidFill>
                <a:latin typeface="Calibri"/>
                <a:cs typeface="Calibri"/>
              </a:rPr>
              <a:t>o</a:t>
            </a:r>
            <a:endParaRPr sz="1100">
              <a:latin typeface="Calibri"/>
              <a:cs typeface="Calibri"/>
            </a:endParaRPr>
          </a:p>
        </p:txBody>
      </p:sp>
      <p:grpSp>
        <p:nvGrpSpPr>
          <p:cNvPr id="57" name="object 57" descr=""/>
          <p:cNvGrpSpPr/>
          <p:nvPr/>
        </p:nvGrpSpPr>
        <p:grpSpPr>
          <a:xfrm>
            <a:off x="723595" y="2765094"/>
            <a:ext cx="6386195" cy="521334"/>
            <a:chOff x="723595" y="2765094"/>
            <a:chExt cx="6386195" cy="521334"/>
          </a:xfrm>
        </p:grpSpPr>
        <p:sp>
          <p:nvSpPr>
            <p:cNvPr id="58" name="object 58" descr=""/>
            <p:cNvSpPr/>
            <p:nvPr/>
          </p:nvSpPr>
          <p:spPr>
            <a:xfrm>
              <a:off x="728675" y="2767634"/>
              <a:ext cx="38100" cy="172085"/>
            </a:xfrm>
            <a:custGeom>
              <a:avLst/>
              <a:gdLst/>
              <a:ahLst/>
              <a:cxnLst/>
              <a:rect l="l" t="t" r="r" b="b"/>
              <a:pathLst>
                <a:path w="38100" h="172085">
                  <a:moveTo>
                    <a:pt x="37960" y="0"/>
                  </a:moveTo>
                  <a:lnTo>
                    <a:pt x="0" y="0"/>
                  </a:lnTo>
                  <a:lnTo>
                    <a:pt x="0" y="172072"/>
                  </a:lnTo>
                  <a:lnTo>
                    <a:pt x="37960" y="172072"/>
                  </a:lnTo>
                  <a:lnTo>
                    <a:pt x="37960" y="0"/>
                  </a:lnTo>
                  <a:close/>
                </a:path>
              </a:pathLst>
            </a:custGeom>
            <a:solidFill>
              <a:srgbClr val="F2F2F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9" name="object 59" descr=""/>
            <p:cNvSpPr/>
            <p:nvPr/>
          </p:nvSpPr>
          <p:spPr>
            <a:xfrm>
              <a:off x="726135" y="2767634"/>
              <a:ext cx="0" cy="172085"/>
            </a:xfrm>
            <a:custGeom>
              <a:avLst/>
              <a:gdLst/>
              <a:ahLst/>
              <a:cxnLst/>
              <a:rect l="l" t="t" r="r" b="b"/>
              <a:pathLst>
                <a:path w="0" h="172085">
                  <a:moveTo>
                    <a:pt x="0" y="172072"/>
                  </a:moveTo>
                  <a:lnTo>
                    <a:pt x="0" y="0"/>
                  </a:lnTo>
                </a:path>
              </a:pathLst>
            </a:custGeom>
            <a:ln w="5054">
              <a:solidFill>
                <a:srgbClr val="F2F2F2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0" name="object 60" descr=""/>
            <p:cNvSpPr/>
            <p:nvPr/>
          </p:nvSpPr>
          <p:spPr>
            <a:xfrm>
              <a:off x="726135" y="2767634"/>
              <a:ext cx="0" cy="172085"/>
            </a:xfrm>
            <a:custGeom>
              <a:avLst/>
              <a:gdLst/>
              <a:ahLst/>
              <a:cxnLst/>
              <a:rect l="l" t="t" r="r" b="b"/>
              <a:pathLst>
                <a:path w="0" h="172085">
                  <a:moveTo>
                    <a:pt x="0" y="172072"/>
                  </a:moveTo>
                  <a:lnTo>
                    <a:pt x="0" y="0"/>
                  </a:lnTo>
                </a:path>
              </a:pathLst>
            </a:custGeom>
            <a:ln w="505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1" name="object 61" descr=""/>
            <p:cNvSpPr/>
            <p:nvPr/>
          </p:nvSpPr>
          <p:spPr>
            <a:xfrm>
              <a:off x="766622" y="2767634"/>
              <a:ext cx="6338570" cy="172085"/>
            </a:xfrm>
            <a:custGeom>
              <a:avLst/>
              <a:gdLst/>
              <a:ahLst/>
              <a:cxnLst/>
              <a:rect l="l" t="t" r="r" b="b"/>
              <a:pathLst>
                <a:path w="6338570" h="172085">
                  <a:moveTo>
                    <a:pt x="6337960" y="0"/>
                  </a:moveTo>
                  <a:lnTo>
                    <a:pt x="6300000" y="0"/>
                  </a:lnTo>
                  <a:lnTo>
                    <a:pt x="0" y="0"/>
                  </a:lnTo>
                  <a:lnTo>
                    <a:pt x="0" y="172072"/>
                  </a:lnTo>
                  <a:lnTo>
                    <a:pt x="6300000" y="172072"/>
                  </a:lnTo>
                  <a:lnTo>
                    <a:pt x="6337960" y="172072"/>
                  </a:lnTo>
                  <a:lnTo>
                    <a:pt x="6337960" y="0"/>
                  </a:lnTo>
                  <a:close/>
                </a:path>
              </a:pathLst>
            </a:custGeom>
            <a:solidFill>
              <a:srgbClr val="F2F2F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2" name="object 62" descr=""/>
            <p:cNvSpPr/>
            <p:nvPr/>
          </p:nvSpPr>
          <p:spPr>
            <a:xfrm>
              <a:off x="7107123" y="2767634"/>
              <a:ext cx="0" cy="172085"/>
            </a:xfrm>
            <a:custGeom>
              <a:avLst/>
              <a:gdLst/>
              <a:ahLst/>
              <a:cxnLst/>
              <a:rect l="l" t="t" r="r" b="b"/>
              <a:pathLst>
                <a:path w="0" h="172085">
                  <a:moveTo>
                    <a:pt x="0" y="172072"/>
                  </a:moveTo>
                  <a:lnTo>
                    <a:pt x="0" y="0"/>
                  </a:lnTo>
                </a:path>
              </a:pathLst>
            </a:custGeom>
            <a:ln w="5054">
              <a:solidFill>
                <a:srgbClr val="F2F2F2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3" name="object 63" descr=""/>
            <p:cNvSpPr/>
            <p:nvPr/>
          </p:nvSpPr>
          <p:spPr>
            <a:xfrm>
              <a:off x="7107123" y="2767634"/>
              <a:ext cx="0" cy="172085"/>
            </a:xfrm>
            <a:custGeom>
              <a:avLst/>
              <a:gdLst/>
              <a:ahLst/>
              <a:cxnLst/>
              <a:rect l="l" t="t" r="r" b="b"/>
              <a:pathLst>
                <a:path w="0" h="172085">
                  <a:moveTo>
                    <a:pt x="0" y="172072"/>
                  </a:moveTo>
                  <a:lnTo>
                    <a:pt x="0" y="0"/>
                  </a:lnTo>
                </a:path>
              </a:pathLst>
            </a:custGeom>
            <a:ln w="505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4" name="object 64" descr=""/>
            <p:cNvSpPr/>
            <p:nvPr/>
          </p:nvSpPr>
          <p:spPr>
            <a:xfrm>
              <a:off x="728675" y="2939707"/>
              <a:ext cx="38100" cy="172085"/>
            </a:xfrm>
            <a:custGeom>
              <a:avLst/>
              <a:gdLst/>
              <a:ahLst/>
              <a:cxnLst/>
              <a:rect l="l" t="t" r="r" b="b"/>
              <a:pathLst>
                <a:path w="38100" h="172085">
                  <a:moveTo>
                    <a:pt x="37960" y="0"/>
                  </a:moveTo>
                  <a:lnTo>
                    <a:pt x="0" y="0"/>
                  </a:lnTo>
                  <a:lnTo>
                    <a:pt x="0" y="172072"/>
                  </a:lnTo>
                  <a:lnTo>
                    <a:pt x="37960" y="172072"/>
                  </a:lnTo>
                  <a:lnTo>
                    <a:pt x="37960" y="0"/>
                  </a:lnTo>
                  <a:close/>
                </a:path>
              </a:pathLst>
            </a:custGeom>
            <a:solidFill>
              <a:srgbClr val="F2F2F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5" name="object 65" descr=""/>
            <p:cNvSpPr/>
            <p:nvPr/>
          </p:nvSpPr>
          <p:spPr>
            <a:xfrm>
              <a:off x="726135" y="2939707"/>
              <a:ext cx="0" cy="172085"/>
            </a:xfrm>
            <a:custGeom>
              <a:avLst/>
              <a:gdLst/>
              <a:ahLst/>
              <a:cxnLst/>
              <a:rect l="l" t="t" r="r" b="b"/>
              <a:pathLst>
                <a:path w="0" h="172085">
                  <a:moveTo>
                    <a:pt x="0" y="172072"/>
                  </a:moveTo>
                  <a:lnTo>
                    <a:pt x="0" y="0"/>
                  </a:lnTo>
                </a:path>
              </a:pathLst>
            </a:custGeom>
            <a:ln w="5054">
              <a:solidFill>
                <a:srgbClr val="F2F2F2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6" name="object 66" descr=""/>
            <p:cNvSpPr/>
            <p:nvPr/>
          </p:nvSpPr>
          <p:spPr>
            <a:xfrm>
              <a:off x="726135" y="2939707"/>
              <a:ext cx="0" cy="172085"/>
            </a:xfrm>
            <a:custGeom>
              <a:avLst/>
              <a:gdLst/>
              <a:ahLst/>
              <a:cxnLst/>
              <a:rect l="l" t="t" r="r" b="b"/>
              <a:pathLst>
                <a:path w="0" h="172085">
                  <a:moveTo>
                    <a:pt x="0" y="172072"/>
                  </a:moveTo>
                  <a:lnTo>
                    <a:pt x="0" y="0"/>
                  </a:lnTo>
                </a:path>
              </a:pathLst>
            </a:custGeom>
            <a:ln w="505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7" name="object 67" descr=""/>
            <p:cNvSpPr/>
            <p:nvPr/>
          </p:nvSpPr>
          <p:spPr>
            <a:xfrm>
              <a:off x="766622" y="2939706"/>
              <a:ext cx="6338570" cy="172085"/>
            </a:xfrm>
            <a:custGeom>
              <a:avLst/>
              <a:gdLst/>
              <a:ahLst/>
              <a:cxnLst/>
              <a:rect l="l" t="t" r="r" b="b"/>
              <a:pathLst>
                <a:path w="6338570" h="172085">
                  <a:moveTo>
                    <a:pt x="6337960" y="0"/>
                  </a:moveTo>
                  <a:lnTo>
                    <a:pt x="6300000" y="0"/>
                  </a:lnTo>
                  <a:lnTo>
                    <a:pt x="0" y="0"/>
                  </a:lnTo>
                  <a:lnTo>
                    <a:pt x="0" y="172072"/>
                  </a:lnTo>
                  <a:lnTo>
                    <a:pt x="6300000" y="172072"/>
                  </a:lnTo>
                  <a:lnTo>
                    <a:pt x="6337960" y="172072"/>
                  </a:lnTo>
                  <a:lnTo>
                    <a:pt x="6337960" y="0"/>
                  </a:lnTo>
                  <a:close/>
                </a:path>
              </a:pathLst>
            </a:custGeom>
            <a:solidFill>
              <a:srgbClr val="F2F2F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8" name="object 68" descr=""/>
            <p:cNvSpPr/>
            <p:nvPr/>
          </p:nvSpPr>
          <p:spPr>
            <a:xfrm>
              <a:off x="7107123" y="2939707"/>
              <a:ext cx="0" cy="172085"/>
            </a:xfrm>
            <a:custGeom>
              <a:avLst/>
              <a:gdLst/>
              <a:ahLst/>
              <a:cxnLst/>
              <a:rect l="l" t="t" r="r" b="b"/>
              <a:pathLst>
                <a:path w="0" h="172085">
                  <a:moveTo>
                    <a:pt x="0" y="172072"/>
                  </a:moveTo>
                  <a:lnTo>
                    <a:pt x="0" y="0"/>
                  </a:lnTo>
                </a:path>
              </a:pathLst>
            </a:custGeom>
            <a:ln w="5054">
              <a:solidFill>
                <a:srgbClr val="F2F2F2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9" name="object 69" descr=""/>
            <p:cNvSpPr/>
            <p:nvPr/>
          </p:nvSpPr>
          <p:spPr>
            <a:xfrm>
              <a:off x="7107123" y="2939707"/>
              <a:ext cx="0" cy="172085"/>
            </a:xfrm>
            <a:custGeom>
              <a:avLst/>
              <a:gdLst/>
              <a:ahLst/>
              <a:cxnLst/>
              <a:rect l="l" t="t" r="r" b="b"/>
              <a:pathLst>
                <a:path w="0" h="172085">
                  <a:moveTo>
                    <a:pt x="0" y="172072"/>
                  </a:moveTo>
                  <a:lnTo>
                    <a:pt x="0" y="0"/>
                  </a:lnTo>
                </a:path>
              </a:pathLst>
            </a:custGeom>
            <a:ln w="505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70" name="object 70" descr=""/>
            <p:cNvSpPr/>
            <p:nvPr/>
          </p:nvSpPr>
          <p:spPr>
            <a:xfrm>
              <a:off x="728675" y="3111779"/>
              <a:ext cx="38100" cy="172085"/>
            </a:xfrm>
            <a:custGeom>
              <a:avLst/>
              <a:gdLst/>
              <a:ahLst/>
              <a:cxnLst/>
              <a:rect l="l" t="t" r="r" b="b"/>
              <a:pathLst>
                <a:path w="38100" h="172085">
                  <a:moveTo>
                    <a:pt x="37960" y="0"/>
                  </a:moveTo>
                  <a:lnTo>
                    <a:pt x="0" y="0"/>
                  </a:lnTo>
                  <a:lnTo>
                    <a:pt x="0" y="172072"/>
                  </a:lnTo>
                  <a:lnTo>
                    <a:pt x="37960" y="172072"/>
                  </a:lnTo>
                  <a:lnTo>
                    <a:pt x="37960" y="0"/>
                  </a:lnTo>
                  <a:close/>
                </a:path>
              </a:pathLst>
            </a:custGeom>
            <a:solidFill>
              <a:srgbClr val="F2F2F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1" name="object 71" descr=""/>
            <p:cNvSpPr/>
            <p:nvPr/>
          </p:nvSpPr>
          <p:spPr>
            <a:xfrm>
              <a:off x="726135" y="3111779"/>
              <a:ext cx="0" cy="172085"/>
            </a:xfrm>
            <a:custGeom>
              <a:avLst/>
              <a:gdLst/>
              <a:ahLst/>
              <a:cxnLst/>
              <a:rect l="l" t="t" r="r" b="b"/>
              <a:pathLst>
                <a:path w="0" h="172085">
                  <a:moveTo>
                    <a:pt x="0" y="172072"/>
                  </a:moveTo>
                  <a:lnTo>
                    <a:pt x="0" y="0"/>
                  </a:lnTo>
                </a:path>
              </a:pathLst>
            </a:custGeom>
            <a:ln w="5054">
              <a:solidFill>
                <a:srgbClr val="F2F2F2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72" name="object 72" descr=""/>
            <p:cNvSpPr/>
            <p:nvPr/>
          </p:nvSpPr>
          <p:spPr>
            <a:xfrm>
              <a:off x="726135" y="3111779"/>
              <a:ext cx="0" cy="172085"/>
            </a:xfrm>
            <a:custGeom>
              <a:avLst/>
              <a:gdLst/>
              <a:ahLst/>
              <a:cxnLst/>
              <a:rect l="l" t="t" r="r" b="b"/>
              <a:pathLst>
                <a:path w="0" h="172085">
                  <a:moveTo>
                    <a:pt x="0" y="172072"/>
                  </a:moveTo>
                  <a:lnTo>
                    <a:pt x="0" y="0"/>
                  </a:lnTo>
                </a:path>
              </a:pathLst>
            </a:custGeom>
            <a:ln w="505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73" name="object 73" descr=""/>
            <p:cNvSpPr/>
            <p:nvPr/>
          </p:nvSpPr>
          <p:spPr>
            <a:xfrm>
              <a:off x="766622" y="3111779"/>
              <a:ext cx="6338570" cy="172085"/>
            </a:xfrm>
            <a:custGeom>
              <a:avLst/>
              <a:gdLst/>
              <a:ahLst/>
              <a:cxnLst/>
              <a:rect l="l" t="t" r="r" b="b"/>
              <a:pathLst>
                <a:path w="6338570" h="172085">
                  <a:moveTo>
                    <a:pt x="6337960" y="0"/>
                  </a:moveTo>
                  <a:lnTo>
                    <a:pt x="6300000" y="0"/>
                  </a:lnTo>
                  <a:lnTo>
                    <a:pt x="0" y="0"/>
                  </a:lnTo>
                  <a:lnTo>
                    <a:pt x="0" y="172072"/>
                  </a:lnTo>
                  <a:lnTo>
                    <a:pt x="6300000" y="172072"/>
                  </a:lnTo>
                  <a:lnTo>
                    <a:pt x="6337960" y="172072"/>
                  </a:lnTo>
                  <a:lnTo>
                    <a:pt x="6337960" y="0"/>
                  </a:lnTo>
                  <a:close/>
                </a:path>
              </a:pathLst>
            </a:custGeom>
            <a:solidFill>
              <a:srgbClr val="F2F2F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4" name="object 74" descr=""/>
            <p:cNvSpPr/>
            <p:nvPr/>
          </p:nvSpPr>
          <p:spPr>
            <a:xfrm>
              <a:off x="7107123" y="3111779"/>
              <a:ext cx="0" cy="172085"/>
            </a:xfrm>
            <a:custGeom>
              <a:avLst/>
              <a:gdLst/>
              <a:ahLst/>
              <a:cxnLst/>
              <a:rect l="l" t="t" r="r" b="b"/>
              <a:pathLst>
                <a:path w="0" h="172085">
                  <a:moveTo>
                    <a:pt x="0" y="172072"/>
                  </a:moveTo>
                  <a:lnTo>
                    <a:pt x="0" y="0"/>
                  </a:lnTo>
                </a:path>
              </a:pathLst>
            </a:custGeom>
            <a:ln w="5054">
              <a:solidFill>
                <a:srgbClr val="F2F2F2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75" name="object 75" descr=""/>
            <p:cNvSpPr/>
            <p:nvPr/>
          </p:nvSpPr>
          <p:spPr>
            <a:xfrm>
              <a:off x="7107123" y="3111779"/>
              <a:ext cx="0" cy="172085"/>
            </a:xfrm>
            <a:custGeom>
              <a:avLst/>
              <a:gdLst/>
              <a:ahLst/>
              <a:cxnLst/>
              <a:rect l="l" t="t" r="r" b="b"/>
              <a:pathLst>
                <a:path w="0" h="172085">
                  <a:moveTo>
                    <a:pt x="0" y="172072"/>
                  </a:moveTo>
                  <a:lnTo>
                    <a:pt x="0" y="0"/>
                  </a:lnTo>
                </a:path>
              </a:pathLst>
            </a:custGeom>
            <a:ln w="505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76" name="object 76" descr=""/>
          <p:cNvSpPr txBox="1"/>
          <p:nvPr/>
        </p:nvSpPr>
        <p:spPr>
          <a:xfrm>
            <a:off x="774598" y="2220618"/>
            <a:ext cx="5645785" cy="1052195"/>
          </a:xfrm>
          <a:prstGeom prst="rect">
            <a:avLst/>
          </a:prstGeom>
        </p:spPr>
        <p:txBody>
          <a:bodyPr wrap="square" lIns="0" tIns="6985" rIns="0" bIns="0" rtlCol="0" vert="horz">
            <a:spAutoFit/>
          </a:bodyPr>
          <a:lstStyle/>
          <a:p>
            <a:pPr marL="12700" marR="6985" indent="237490">
              <a:lnSpc>
                <a:spcPct val="102600"/>
              </a:lnSpc>
              <a:spcBef>
                <a:spcPts val="55"/>
              </a:spcBef>
              <a:tabLst>
                <a:tab pos="2091689" algn="l"/>
              </a:tabLst>
            </a:pPr>
            <a:r>
              <a:rPr dirty="0" sz="1100" spc="105">
                <a:solidFill>
                  <a:srgbClr val="FF7F00"/>
                </a:solidFill>
                <a:latin typeface="Calibri"/>
                <a:cs typeface="Calibri"/>
              </a:rPr>
              <a:t>//Go</a:t>
            </a:r>
            <a:r>
              <a:rPr dirty="0" sz="1100" spc="484">
                <a:solidFill>
                  <a:srgbClr val="FF7F00"/>
                </a:solidFill>
                <a:latin typeface="Calibri"/>
                <a:cs typeface="Calibri"/>
              </a:rPr>
              <a:t> </a:t>
            </a:r>
            <a:r>
              <a:rPr dirty="0" sz="1100" spc="110">
                <a:solidFill>
                  <a:srgbClr val="FF7F00"/>
                </a:solidFill>
                <a:latin typeface="Calibri"/>
                <a:cs typeface="Calibri"/>
              </a:rPr>
              <a:t>through</a:t>
            </a:r>
            <a:r>
              <a:rPr dirty="0" sz="1100" spc="190">
                <a:solidFill>
                  <a:srgbClr val="FF7F00"/>
                </a:solidFill>
                <a:latin typeface="Calibri"/>
                <a:cs typeface="Calibri"/>
              </a:rPr>
              <a:t>  </a:t>
            </a:r>
            <a:r>
              <a:rPr dirty="0" sz="1100" spc="80">
                <a:solidFill>
                  <a:srgbClr val="FF7F00"/>
                </a:solidFill>
                <a:latin typeface="Calibri"/>
                <a:cs typeface="Calibri"/>
              </a:rPr>
              <a:t>the</a:t>
            </a:r>
            <a:r>
              <a:rPr dirty="0" sz="1100" spc="254">
                <a:solidFill>
                  <a:srgbClr val="FF7F00"/>
                </a:solidFill>
                <a:latin typeface="Calibri"/>
                <a:cs typeface="Calibri"/>
              </a:rPr>
              <a:t>  </a:t>
            </a:r>
            <a:r>
              <a:rPr dirty="0" sz="1100" spc="50">
                <a:solidFill>
                  <a:srgbClr val="FF7F00"/>
                </a:solidFill>
                <a:latin typeface="Calibri"/>
                <a:cs typeface="Calibri"/>
              </a:rPr>
              <a:t>l</a:t>
            </a:r>
            <a:r>
              <a:rPr dirty="0" sz="1100" spc="-20">
                <a:solidFill>
                  <a:srgbClr val="FF7F00"/>
                </a:solidFill>
                <a:latin typeface="Calibri"/>
                <a:cs typeface="Calibri"/>
              </a:rPr>
              <a:t> </a:t>
            </a:r>
            <a:r>
              <a:rPr dirty="0" sz="1100" spc="50">
                <a:solidFill>
                  <a:srgbClr val="FF7F00"/>
                </a:solidFill>
                <a:latin typeface="Calibri"/>
                <a:cs typeface="Calibri"/>
              </a:rPr>
              <a:t>i</a:t>
            </a:r>
            <a:r>
              <a:rPr dirty="0" sz="1100" spc="-20">
                <a:solidFill>
                  <a:srgbClr val="FF7F00"/>
                </a:solidFill>
                <a:latin typeface="Calibri"/>
                <a:cs typeface="Calibri"/>
              </a:rPr>
              <a:t> </a:t>
            </a:r>
            <a:r>
              <a:rPr dirty="0" sz="1100">
                <a:solidFill>
                  <a:srgbClr val="FF7F00"/>
                </a:solidFill>
                <a:latin typeface="Calibri"/>
                <a:cs typeface="Calibri"/>
              </a:rPr>
              <a:t>s</a:t>
            </a:r>
            <a:r>
              <a:rPr dirty="0" sz="1100" spc="-15">
                <a:solidFill>
                  <a:srgbClr val="FF7F00"/>
                </a:solidFill>
                <a:latin typeface="Calibri"/>
                <a:cs typeface="Calibri"/>
              </a:rPr>
              <a:t> </a:t>
            </a:r>
            <a:r>
              <a:rPr dirty="0" sz="1100" spc="5">
                <a:solidFill>
                  <a:srgbClr val="FF7F00"/>
                </a:solidFill>
                <a:latin typeface="Calibri"/>
                <a:cs typeface="Calibri"/>
              </a:rPr>
              <a:t>t</a:t>
            </a:r>
            <a:r>
              <a:rPr dirty="0" sz="1100">
                <a:solidFill>
                  <a:srgbClr val="FF7F00"/>
                </a:solidFill>
                <a:latin typeface="Calibri"/>
                <a:cs typeface="Calibri"/>
              </a:rPr>
              <a:t>	u</a:t>
            </a:r>
            <a:r>
              <a:rPr dirty="0" sz="1100" spc="-75">
                <a:solidFill>
                  <a:srgbClr val="FF7F00"/>
                </a:solidFill>
                <a:latin typeface="Calibri"/>
                <a:cs typeface="Calibri"/>
              </a:rPr>
              <a:t> </a:t>
            </a:r>
            <a:r>
              <a:rPr dirty="0" sz="1100">
                <a:solidFill>
                  <a:srgbClr val="FF7F00"/>
                </a:solidFill>
                <a:latin typeface="Calibri"/>
                <a:cs typeface="Calibri"/>
              </a:rPr>
              <a:t>n</a:t>
            </a:r>
            <a:r>
              <a:rPr dirty="0" sz="1100" spc="-75">
                <a:solidFill>
                  <a:srgbClr val="FF7F00"/>
                </a:solidFill>
                <a:latin typeface="Calibri"/>
                <a:cs typeface="Calibri"/>
              </a:rPr>
              <a:t> </a:t>
            </a:r>
            <a:r>
              <a:rPr dirty="0" sz="1100" spc="55">
                <a:solidFill>
                  <a:srgbClr val="FF7F00"/>
                </a:solidFill>
                <a:latin typeface="Calibri"/>
                <a:cs typeface="Calibri"/>
              </a:rPr>
              <a:t>t</a:t>
            </a:r>
            <a:r>
              <a:rPr dirty="0" sz="1100" spc="-70">
                <a:solidFill>
                  <a:srgbClr val="FF7F00"/>
                </a:solidFill>
                <a:latin typeface="Calibri"/>
                <a:cs typeface="Calibri"/>
              </a:rPr>
              <a:t> </a:t>
            </a:r>
            <a:r>
              <a:rPr dirty="0" sz="1100" spc="50">
                <a:solidFill>
                  <a:srgbClr val="FF7F00"/>
                </a:solidFill>
                <a:latin typeface="Calibri"/>
                <a:cs typeface="Calibri"/>
              </a:rPr>
              <a:t>i</a:t>
            </a:r>
            <a:r>
              <a:rPr dirty="0" sz="1100" spc="-75">
                <a:solidFill>
                  <a:srgbClr val="FF7F00"/>
                </a:solidFill>
                <a:latin typeface="Calibri"/>
                <a:cs typeface="Calibri"/>
              </a:rPr>
              <a:t> </a:t>
            </a:r>
            <a:r>
              <a:rPr dirty="0" sz="1100" spc="50">
                <a:solidFill>
                  <a:srgbClr val="FF7F00"/>
                </a:solidFill>
                <a:latin typeface="Calibri"/>
                <a:cs typeface="Calibri"/>
              </a:rPr>
              <a:t>l</a:t>
            </a:r>
            <a:r>
              <a:rPr dirty="0" sz="1100" spc="240">
                <a:solidFill>
                  <a:srgbClr val="FF7F00"/>
                </a:solidFill>
                <a:latin typeface="Calibri"/>
                <a:cs typeface="Calibri"/>
              </a:rPr>
              <a:t>  </a:t>
            </a:r>
            <a:r>
              <a:rPr dirty="0" sz="1100" spc="80">
                <a:solidFill>
                  <a:srgbClr val="FF7F00"/>
                </a:solidFill>
                <a:latin typeface="Calibri"/>
                <a:cs typeface="Calibri"/>
              </a:rPr>
              <a:t>the</a:t>
            </a:r>
            <a:r>
              <a:rPr dirty="0" sz="1100" spc="229">
                <a:solidFill>
                  <a:srgbClr val="FF7F00"/>
                </a:solidFill>
                <a:latin typeface="Calibri"/>
                <a:cs typeface="Calibri"/>
              </a:rPr>
              <a:t>  </a:t>
            </a:r>
            <a:r>
              <a:rPr dirty="0" sz="1100">
                <a:solidFill>
                  <a:srgbClr val="FF7F00"/>
                </a:solidFill>
                <a:latin typeface="Calibri"/>
                <a:cs typeface="Calibri"/>
              </a:rPr>
              <a:t>p</a:t>
            </a:r>
            <a:r>
              <a:rPr dirty="0" sz="1100" spc="-95">
                <a:solidFill>
                  <a:srgbClr val="FF7F00"/>
                </a:solidFill>
                <a:latin typeface="Calibri"/>
                <a:cs typeface="Calibri"/>
              </a:rPr>
              <a:t> </a:t>
            </a:r>
            <a:r>
              <a:rPr dirty="0" sz="1100" spc="60">
                <a:solidFill>
                  <a:srgbClr val="FF7F00"/>
                </a:solidFill>
                <a:latin typeface="Calibri"/>
                <a:cs typeface="Calibri"/>
              </a:rPr>
              <a:t>re</a:t>
            </a:r>
            <a:r>
              <a:rPr dirty="0" sz="1100" spc="-95">
                <a:solidFill>
                  <a:srgbClr val="FF7F00"/>
                </a:solidFill>
                <a:latin typeface="Calibri"/>
                <a:cs typeface="Calibri"/>
              </a:rPr>
              <a:t> </a:t>
            </a:r>
            <a:r>
              <a:rPr dirty="0" sz="1100">
                <a:solidFill>
                  <a:srgbClr val="FF7F00"/>
                </a:solidFill>
                <a:latin typeface="Calibri"/>
                <a:cs typeface="Calibri"/>
              </a:rPr>
              <a:t>d</a:t>
            </a:r>
            <a:r>
              <a:rPr dirty="0" sz="1100" spc="-90">
                <a:solidFill>
                  <a:srgbClr val="FF7F00"/>
                </a:solidFill>
                <a:latin typeface="Calibri"/>
                <a:cs typeface="Calibri"/>
              </a:rPr>
              <a:t> </a:t>
            </a:r>
            <a:r>
              <a:rPr dirty="0" sz="1100" spc="-75">
                <a:solidFill>
                  <a:srgbClr val="FF7F00"/>
                </a:solidFill>
                <a:latin typeface="Calibri"/>
                <a:cs typeface="Calibri"/>
              </a:rPr>
              <a:t>e</a:t>
            </a:r>
            <a:r>
              <a:rPr dirty="0" sz="1100" spc="-95">
                <a:solidFill>
                  <a:srgbClr val="FF7F00"/>
                </a:solidFill>
                <a:latin typeface="Calibri"/>
                <a:cs typeface="Calibri"/>
              </a:rPr>
              <a:t> </a:t>
            </a:r>
            <a:r>
              <a:rPr dirty="0" sz="1100">
                <a:solidFill>
                  <a:srgbClr val="FF7F00"/>
                </a:solidFill>
                <a:latin typeface="Calibri"/>
                <a:cs typeface="Calibri"/>
              </a:rPr>
              <a:t>c</a:t>
            </a:r>
            <a:r>
              <a:rPr dirty="0" sz="1100" spc="-95">
                <a:solidFill>
                  <a:srgbClr val="FF7F00"/>
                </a:solidFill>
                <a:latin typeface="Calibri"/>
                <a:cs typeface="Calibri"/>
              </a:rPr>
              <a:t> </a:t>
            </a:r>
            <a:r>
              <a:rPr dirty="0" sz="1100" spc="-75">
                <a:solidFill>
                  <a:srgbClr val="FF7F00"/>
                </a:solidFill>
                <a:latin typeface="Calibri"/>
                <a:cs typeface="Calibri"/>
              </a:rPr>
              <a:t>e</a:t>
            </a:r>
            <a:r>
              <a:rPr dirty="0" sz="1100" spc="-95">
                <a:solidFill>
                  <a:srgbClr val="FF7F00"/>
                </a:solidFill>
                <a:latin typeface="Calibri"/>
                <a:cs typeface="Calibri"/>
              </a:rPr>
              <a:t> </a:t>
            </a:r>
            <a:r>
              <a:rPr dirty="0" sz="1100">
                <a:solidFill>
                  <a:srgbClr val="FF7F00"/>
                </a:solidFill>
                <a:latin typeface="Calibri"/>
                <a:cs typeface="Calibri"/>
              </a:rPr>
              <a:t>s</a:t>
            </a:r>
            <a:r>
              <a:rPr dirty="0" sz="1100" spc="-90">
                <a:solidFill>
                  <a:srgbClr val="FF7F00"/>
                </a:solidFill>
                <a:latin typeface="Calibri"/>
                <a:cs typeface="Calibri"/>
              </a:rPr>
              <a:t> </a:t>
            </a:r>
            <a:r>
              <a:rPr dirty="0" sz="1100">
                <a:solidFill>
                  <a:srgbClr val="FF7F00"/>
                </a:solidFill>
                <a:latin typeface="Calibri"/>
                <a:cs typeface="Calibri"/>
              </a:rPr>
              <a:t>s</a:t>
            </a:r>
            <a:r>
              <a:rPr dirty="0" sz="1100" spc="-95">
                <a:solidFill>
                  <a:srgbClr val="FF7F00"/>
                </a:solidFill>
                <a:latin typeface="Calibri"/>
                <a:cs typeface="Calibri"/>
              </a:rPr>
              <a:t> </a:t>
            </a:r>
            <a:r>
              <a:rPr dirty="0" sz="1100" spc="-40">
                <a:solidFill>
                  <a:srgbClr val="FF7F00"/>
                </a:solidFill>
                <a:latin typeface="Calibri"/>
                <a:cs typeface="Calibri"/>
              </a:rPr>
              <a:t>o</a:t>
            </a:r>
            <a:r>
              <a:rPr dirty="0" sz="1100" spc="-95">
                <a:solidFill>
                  <a:srgbClr val="FF7F00"/>
                </a:solidFill>
                <a:latin typeface="Calibri"/>
                <a:cs typeface="Calibri"/>
              </a:rPr>
              <a:t> </a:t>
            </a:r>
            <a:r>
              <a:rPr dirty="0" sz="1100">
                <a:solidFill>
                  <a:srgbClr val="FF7F00"/>
                </a:solidFill>
                <a:latin typeface="Calibri"/>
                <a:cs typeface="Calibri"/>
              </a:rPr>
              <a:t>r</a:t>
            </a:r>
            <a:r>
              <a:rPr dirty="0" sz="1100" spc="245">
                <a:solidFill>
                  <a:srgbClr val="FF7F00"/>
                </a:solidFill>
                <a:latin typeface="Calibri"/>
                <a:cs typeface="Calibri"/>
              </a:rPr>
              <a:t>  </a:t>
            </a:r>
            <a:r>
              <a:rPr dirty="0" sz="1100">
                <a:solidFill>
                  <a:srgbClr val="FF7F00"/>
                </a:solidFill>
                <a:latin typeface="Calibri"/>
                <a:cs typeface="Calibri"/>
              </a:rPr>
              <a:t>p</a:t>
            </a:r>
            <a:r>
              <a:rPr dirty="0" sz="1100" spc="-90">
                <a:solidFill>
                  <a:srgbClr val="FF7F00"/>
                </a:solidFill>
                <a:latin typeface="Calibri"/>
                <a:cs typeface="Calibri"/>
              </a:rPr>
              <a:t> </a:t>
            </a:r>
            <a:r>
              <a:rPr dirty="0" sz="1100" spc="-40">
                <a:solidFill>
                  <a:srgbClr val="FF7F00"/>
                </a:solidFill>
                <a:latin typeface="Calibri"/>
                <a:cs typeface="Calibri"/>
              </a:rPr>
              <a:t>o</a:t>
            </a:r>
            <a:r>
              <a:rPr dirty="0" sz="1100" spc="-100">
                <a:solidFill>
                  <a:srgbClr val="FF7F00"/>
                </a:solidFill>
                <a:latin typeface="Calibri"/>
                <a:cs typeface="Calibri"/>
              </a:rPr>
              <a:t> </a:t>
            </a:r>
            <a:r>
              <a:rPr dirty="0" sz="1100" spc="110">
                <a:solidFill>
                  <a:srgbClr val="FF7F00"/>
                </a:solidFill>
                <a:latin typeface="Calibri"/>
                <a:cs typeface="Calibri"/>
              </a:rPr>
              <a:t>in</a:t>
            </a:r>
            <a:r>
              <a:rPr dirty="0" sz="1100" spc="-95">
                <a:solidFill>
                  <a:srgbClr val="FF7F00"/>
                </a:solidFill>
                <a:latin typeface="Calibri"/>
                <a:cs typeface="Calibri"/>
              </a:rPr>
              <a:t> </a:t>
            </a:r>
            <a:r>
              <a:rPr dirty="0" sz="1100" spc="65">
                <a:solidFill>
                  <a:srgbClr val="FF7F00"/>
                </a:solidFill>
                <a:latin typeface="Calibri"/>
                <a:cs typeface="Calibri"/>
              </a:rPr>
              <a:t>te</a:t>
            </a:r>
            <a:r>
              <a:rPr dirty="0" sz="1100" spc="-100">
                <a:solidFill>
                  <a:srgbClr val="FF7F00"/>
                </a:solidFill>
                <a:latin typeface="Calibri"/>
                <a:cs typeface="Calibri"/>
              </a:rPr>
              <a:t> </a:t>
            </a:r>
            <a:r>
              <a:rPr dirty="0" sz="1100">
                <a:solidFill>
                  <a:srgbClr val="FF7F00"/>
                </a:solidFill>
                <a:latin typeface="Calibri"/>
                <a:cs typeface="Calibri"/>
              </a:rPr>
              <a:t>r</a:t>
            </a:r>
            <a:r>
              <a:rPr dirty="0" sz="1100" spc="245">
                <a:solidFill>
                  <a:srgbClr val="FF7F00"/>
                </a:solidFill>
                <a:latin typeface="Calibri"/>
                <a:cs typeface="Calibri"/>
              </a:rPr>
              <a:t>  </a:t>
            </a:r>
            <a:r>
              <a:rPr dirty="0" sz="1100">
                <a:solidFill>
                  <a:srgbClr val="FF7F00"/>
                </a:solidFill>
                <a:latin typeface="Calibri"/>
                <a:cs typeface="Calibri"/>
              </a:rPr>
              <a:t>p</a:t>
            </a:r>
            <a:r>
              <a:rPr dirty="0" sz="1100" spc="-100">
                <a:solidFill>
                  <a:srgbClr val="FF7F00"/>
                </a:solidFill>
                <a:latin typeface="Calibri"/>
                <a:cs typeface="Calibri"/>
              </a:rPr>
              <a:t> </a:t>
            </a:r>
            <a:r>
              <a:rPr dirty="0" sz="1100" spc="-40">
                <a:solidFill>
                  <a:srgbClr val="FF7F00"/>
                </a:solidFill>
                <a:latin typeface="Calibri"/>
                <a:cs typeface="Calibri"/>
              </a:rPr>
              <a:t>o</a:t>
            </a:r>
            <a:r>
              <a:rPr dirty="0" sz="1100" spc="-100">
                <a:solidFill>
                  <a:srgbClr val="FF7F00"/>
                </a:solidFill>
                <a:latin typeface="Calibri"/>
                <a:cs typeface="Calibri"/>
              </a:rPr>
              <a:t> </a:t>
            </a:r>
            <a:r>
              <a:rPr dirty="0" sz="1100" spc="105">
                <a:solidFill>
                  <a:srgbClr val="FF7F00"/>
                </a:solidFill>
                <a:latin typeface="Calibri"/>
                <a:cs typeface="Calibri"/>
              </a:rPr>
              <a:t>in</a:t>
            </a:r>
            <a:r>
              <a:rPr dirty="0" sz="1100" spc="-95">
                <a:solidFill>
                  <a:srgbClr val="FF7F00"/>
                </a:solidFill>
                <a:latin typeface="Calibri"/>
                <a:cs typeface="Calibri"/>
              </a:rPr>
              <a:t> </a:t>
            </a:r>
            <a:r>
              <a:rPr dirty="0" sz="1100" spc="100">
                <a:solidFill>
                  <a:srgbClr val="FF7F00"/>
                </a:solidFill>
                <a:latin typeface="Calibri"/>
                <a:cs typeface="Calibri"/>
              </a:rPr>
              <a:t>ts</a:t>
            </a:r>
            <a:r>
              <a:rPr dirty="0" sz="1100" spc="225">
                <a:solidFill>
                  <a:srgbClr val="FF7F00"/>
                </a:solidFill>
                <a:latin typeface="Calibri"/>
                <a:cs typeface="Calibri"/>
              </a:rPr>
              <a:t>  </a:t>
            </a:r>
            <a:r>
              <a:rPr dirty="0" sz="1100" spc="65">
                <a:solidFill>
                  <a:srgbClr val="FF7F00"/>
                </a:solidFill>
                <a:latin typeface="Calibri"/>
                <a:cs typeface="Calibri"/>
              </a:rPr>
              <a:t>to</a:t>
            </a:r>
            <a:r>
              <a:rPr dirty="0" sz="1100" spc="210">
                <a:solidFill>
                  <a:srgbClr val="FF7F00"/>
                </a:solidFill>
                <a:latin typeface="Calibri"/>
                <a:cs typeface="Calibri"/>
              </a:rPr>
              <a:t>  </a:t>
            </a:r>
            <a:r>
              <a:rPr dirty="0" sz="1100" spc="55">
                <a:solidFill>
                  <a:srgbClr val="FF7F00"/>
                </a:solidFill>
                <a:latin typeface="Calibri"/>
                <a:cs typeface="Calibri"/>
              </a:rPr>
              <a:t>the </a:t>
            </a:r>
            <a:r>
              <a:rPr dirty="0" sz="1100">
                <a:solidFill>
                  <a:srgbClr val="FF7F00"/>
                </a:solidFill>
                <a:latin typeface="Calibri"/>
                <a:cs typeface="Calibri"/>
              </a:rPr>
              <a:t>d</a:t>
            </a:r>
            <a:r>
              <a:rPr dirty="0" sz="1100" spc="-90">
                <a:solidFill>
                  <a:srgbClr val="FF7F00"/>
                </a:solidFill>
                <a:latin typeface="Calibri"/>
                <a:cs typeface="Calibri"/>
              </a:rPr>
              <a:t> </a:t>
            </a:r>
            <a:r>
              <a:rPr dirty="0" sz="1100" spc="-75">
                <a:solidFill>
                  <a:srgbClr val="FF7F00"/>
                </a:solidFill>
                <a:latin typeface="Calibri"/>
                <a:cs typeface="Calibri"/>
              </a:rPr>
              <a:t>e</a:t>
            </a:r>
            <a:r>
              <a:rPr dirty="0" sz="1100" spc="-90">
                <a:solidFill>
                  <a:srgbClr val="FF7F00"/>
                </a:solidFill>
                <a:latin typeface="Calibri"/>
                <a:cs typeface="Calibri"/>
              </a:rPr>
              <a:t> </a:t>
            </a:r>
            <a:r>
              <a:rPr dirty="0" sz="1100" spc="50">
                <a:solidFill>
                  <a:srgbClr val="FF7F00"/>
                </a:solidFill>
                <a:latin typeface="Calibri"/>
                <a:cs typeface="Calibri"/>
              </a:rPr>
              <a:t>l</a:t>
            </a:r>
            <a:r>
              <a:rPr dirty="0" sz="1100" spc="-85">
                <a:solidFill>
                  <a:srgbClr val="FF7F00"/>
                </a:solidFill>
                <a:latin typeface="Calibri"/>
                <a:cs typeface="Calibri"/>
              </a:rPr>
              <a:t> </a:t>
            </a:r>
            <a:r>
              <a:rPr dirty="0" sz="1100" spc="-75">
                <a:solidFill>
                  <a:srgbClr val="FF7F00"/>
                </a:solidFill>
                <a:latin typeface="Calibri"/>
                <a:cs typeface="Calibri"/>
              </a:rPr>
              <a:t>e</a:t>
            </a:r>
            <a:r>
              <a:rPr dirty="0" sz="1100" spc="-90">
                <a:solidFill>
                  <a:srgbClr val="FF7F00"/>
                </a:solidFill>
                <a:latin typeface="Calibri"/>
                <a:cs typeface="Calibri"/>
              </a:rPr>
              <a:t> </a:t>
            </a:r>
            <a:r>
              <a:rPr dirty="0" sz="1100" spc="55">
                <a:solidFill>
                  <a:srgbClr val="FF7F00"/>
                </a:solidFill>
                <a:latin typeface="Calibri"/>
                <a:cs typeface="Calibri"/>
              </a:rPr>
              <a:t>t</a:t>
            </a:r>
            <a:r>
              <a:rPr dirty="0" sz="1100" spc="-90">
                <a:solidFill>
                  <a:srgbClr val="FF7F00"/>
                </a:solidFill>
                <a:latin typeface="Calibri"/>
                <a:cs typeface="Calibri"/>
              </a:rPr>
              <a:t> </a:t>
            </a:r>
            <a:r>
              <a:rPr dirty="0" sz="1100">
                <a:solidFill>
                  <a:srgbClr val="FF7F00"/>
                </a:solidFill>
                <a:latin typeface="Calibri"/>
                <a:cs typeface="Calibri"/>
              </a:rPr>
              <a:t>e</a:t>
            </a:r>
            <a:r>
              <a:rPr dirty="0" sz="1100" spc="220">
                <a:solidFill>
                  <a:srgbClr val="FF7F00"/>
                </a:solidFill>
                <a:latin typeface="Calibri"/>
                <a:cs typeface="Calibri"/>
              </a:rPr>
              <a:t>  </a:t>
            </a:r>
            <a:r>
              <a:rPr dirty="0" sz="1100" spc="130">
                <a:solidFill>
                  <a:srgbClr val="FF7F00"/>
                </a:solidFill>
                <a:latin typeface="Calibri"/>
                <a:cs typeface="Calibri"/>
              </a:rPr>
              <a:t>candidate</a:t>
            </a:r>
            <a:r>
              <a:rPr dirty="0" sz="1100" spc="55">
                <a:solidFill>
                  <a:srgbClr val="FF7F00"/>
                </a:solidFill>
                <a:latin typeface="Calibri"/>
                <a:cs typeface="Calibri"/>
              </a:rPr>
              <a:t> </a:t>
            </a:r>
            <a:r>
              <a:rPr dirty="0" sz="1100" spc="-50">
                <a:solidFill>
                  <a:srgbClr val="FF7F00"/>
                </a:solidFill>
                <a:latin typeface="Calibri"/>
                <a:cs typeface="Calibri"/>
              </a:rPr>
              <a:t>.</a:t>
            </a:r>
            <a:endParaRPr sz="1100">
              <a:latin typeface="Calibri"/>
              <a:cs typeface="Calibri"/>
            </a:endParaRPr>
          </a:p>
          <a:p>
            <a:pPr marL="250190">
              <a:lnSpc>
                <a:spcPct val="100000"/>
              </a:lnSpc>
              <a:spcBef>
                <a:spcPts val="35"/>
              </a:spcBef>
            </a:pPr>
            <a:r>
              <a:rPr dirty="0" sz="1100" spc="125">
                <a:solidFill>
                  <a:srgbClr val="FF7F00"/>
                </a:solidFill>
                <a:latin typeface="Calibri"/>
                <a:cs typeface="Calibri"/>
              </a:rPr>
              <a:t>//The</a:t>
            </a:r>
            <a:r>
              <a:rPr dirty="0" sz="1100" spc="210">
                <a:solidFill>
                  <a:srgbClr val="FF7F00"/>
                </a:solidFill>
                <a:latin typeface="Calibri"/>
                <a:cs typeface="Calibri"/>
              </a:rPr>
              <a:t>  </a:t>
            </a:r>
            <a:r>
              <a:rPr dirty="0" sz="1100">
                <a:solidFill>
                  <a:srgbClr val="FF7F00"/>
                </a:solidFill>
                <a:latin typeface="Calibri"/>
                <a:cs typeface="Calibri"/>
              </a:rPr>
              <a:t>f</a:t>
            </a:r>
            <a:r>
              <a:rPr dirty="0" sz="1100" spc="-20">
                <a:solidFill>
                  <a:srgbClr val="FF7F00"/>
                </a:solidFill>
                <a:latin typeface="Calibri"/>
                <a:cs typeface="Calibri"/>
              </a:rPr>
              <a:t> </a:t>
            </a:r>
            <a:r>
              <a:rPr dirty="0" sz="1100" spc="50">
                <a:solidFill>
                  <a:srgbClr val="FF7F00"/>
                </a:solidFill>
                <a:latin typeface="Calibri"/>
                <a:cs typeface="Calibri"/>
              </a:rPr>
              <a:t>i</a:t>
            </a:r>
            <a:r>
              <a:rPr dirty="0" sz="1100" spc="-25">
                <a:solidFill>
                  <a:srgbClr val="FF7F00"/>
                </a:solidFill>
                <a:latin typeface="Calibri"/>
                <a:cs typeface="Calibri"/>
              </a:rPr>
              <a:t> </a:t>
            </a:r>
            <a:r>
              <a:rPr dirty="0" sz="1100">
                <a:solidFill>
                  <a:srgbClr val="FF7F00"/>
                </a:solidFill>
                <a:latin typeface="Calibri"/>
                <a:cs typeface="Calibri"/>
              </a:rPr>
              <a:t>r</a:t>
            </a:r>
            <a:r>
              <a:rPr dirty="0" sz="1100" spc="-20">
                <a:solidFill>
                  <a:srgbClr val="FF7F00"/>
                </a:solidFill>
                <a:latin typeface="Calibri"/>
                <a:cs typeface="Calibri"/>
              </a:rPr>
              <a:t> </a:t>
            </a:r>
            <a:r>
              <a:rPr dirty="0" sz="1100">
                <a:solidFill>
                  <a:srgbClr val="FF7F00"/>
                </a:solidFill>
                <a:latin typeface="Calibri"/>
                <a:cs typeface="Calibri"/>
              </a:rPr>
              <a:t>s</a:t>
            </a:r>
            <a:r>
              <a:rPr dirty="0" sz="1100" spc="-20">
                <a:solidFill>
                  <a:srgbClr val="FF7F00"/>
                </a:solidFill>
                <a:latin typeface="Calibri"/>
                <a:cs typeface="Calibri"/>
              </a:rPr>
              <a:t> </a:t>
            </a:r>
            <a:r>
              <a:rPr dirty="0" sz="1100" spc="55">
                <a:solidFill>
                  <a:srgbClr val="FF7F00"/>
                </a:solidFill>
                <a:latin typeface="Calibri"/>
                <a:cs typeface="Calibri"/>
              </a:rPr>
              <a:t>t</a:t>
            </a:r>
            <a:r>
              <a:rPr dirty="0" sz="1100" spc="254">
                <a:solidFill>
                  <a:srgbClr val="FF7F00"/>
                </a:solidFill>
                <a:latin typeface="Calibri"/>
                <a:cs typeface="Calibri"/>
              </a:rPr>
              <a:t>  </a:t>
            </a:r>
            <a:r>
              <a:rPr dirty="0" sz="1100" spc="85">
                <a:solidFill>
                  <a:srgbClr val="FF7F00"/>
                </a:solidFill>
                <a:latin typeface="Calibri"/>
                <a:cs typeface="Calibri"/>
              </a:rPr>
              <a:t>element</a:t>
            </a:r>
            <a:r>
              <a:rPr dirty="0" sz="1100" spc="210">
                <a:solidFill>
                  <a:srgbClr val="FF7F00"/>
                </a:solidFill>
                <a:latin typeface="Calibri"/>
                <a:cs typeface="Calibri"/>
              </a:rPr>
              <a:t>  </a:t>
            </a:r>
            <a:r>
              <a:rPr dirty="0" sz="1100" spc="100">
                <a:solidFill>
                  <a:srgbClr val="FF7F00"/>
                </a:solidFill>
                <a:latin typeface="Calibri"/>
                <a:cs typeface="Calibri"/>
              </a:rPr>
              <a:t>in</a:t>
            </a:r>
            <a:r>
              <a:rPr dirty="0" sz="1100" spc="210">
                <a:solidFill>
                  <a:srgbClr val="FF7F00"/>
                </a:solidFill>
                <a:latin typeface="Calibri"/>
                <a:cs typeface="Calibri"/>
              </a:rPr>
              <a:t>  </a:t>
            </a:r>
            <a:r>
              <a:rPr dirty="0" sz="1100" spc="80">
                <a:solidFill>
                  <a:srgbClr val="FF7F00"/>
                </a:solidFill>
                <a:latin typeface="Calibri"/>
                <a:cs typeface="Calibri"/>
              </a:rPr>
              <a:t>the</a:t>
            </a:r>
            <a:r>
              <a:rPr dirty="0" sz="1100" spc="254">
                <a:solidFill>
                  <a:srgbClr val="FF7F00"/>
                </a:solidFill>
                <a:latin typeface="Calibri"/>
                <a:cs typeface="Calibri"/>
              </a:rPr>
              <a:t>  </a:t>
            </a:r>
            <a:r>
              <a:rPr dirty="0" sz="1100" spc="50">
                <a:solidFill>
                  <a:srgbClr val="FF7F00"/>
                </a:solidFill>
                <a:latin typeface="Calibri"/>
                <a:cs typeface="Calibri"/>
              </a:rPr>
              <a:t>l</a:t>
            </a:r>
            <a:r>
              <a:rPr dirty="0" sz="1100" spc="-10">
                <a:solidFill>
                  <a:srgbClr val="FF7F00"/>
                </a:solidFill>
                <a:latin typeface="Calibri"/>
                <a:cs typeface="Calibri"/>
              </a:rPr>
              <a:t> </a:t>
            </a:r>
            <a:r>
              <a:rPr dirty="0" sz="1100" spc="50">
                <a:solidFill>
                  <a:srgbClr val="FF7F00"/>
                </a:solidFill>
                <a:latin typeface="Calibri"/>
                <a:cs typeface="Calibri"/>
              </a:rPr>
              <a:t>i</a:t>
            </a:r>
            <a:r>
              <a:rPr dirty="0" sz="1100" spc="-15">
                <a:solidFill>
                  <a:srgbClr val="FF7F00"/>
                </a:solidFill>
                <a:latin typeface="Calibri"/>
                <a:cs typeface="Calibri"/>
              </a:rPr>
              <a:t> </a:t>
            </a:r>
            <a:r>
              <a:rPr dirty="0" sz="1100">
                <a:solidFill>
                  <a:srgbClr val="FF7F00"/>
                </a:solidFill>
                <a:latin typeface="Calibri"/>
                <a:cs typeface="Calibri"/>
              </a:rPr>
              <a:t>s</a:t>
            </a:r>
            <a:r>
              <a:rPr dirty="0" sz="1100" spc="-15">
                <a:solidFill>
                  <a:srgbClr val="FF7F00"/>
                </a:solidFill>
                <a:latin typeface="Calibri"/>
                <a:cs typeface="Calibri"/>
              </a:rPr>
              <a:t> </a:t>
            </a:r>
            <a:r>
              <a:rPr dirty="0" sz="1100" spc="55">
                <a:solidFill>
                  <a:srgbClr val="FF7F00"/>
                </a:solidFill>
                <a:latin typeface="Calibri"/>
                <a:cs typeface="Calibri"/>
              </a:rPr>
              <a:t>t</a:t>
            </a:r>
            <a:r>
              <a:rPr dirty="0" sz="1100" spc="250">
                <a:solidFill>
                  <a:srgbClr val="FF7F00"/>
                </a:solidFill>
                <a:latin typeface="Calibri"/>
                <a:cs typeface="Calibri"/>
              </a:rPr>
              <a:t>  </a:t>
            </a:r>
            <a:r>
              <a:rPr dirty="0" sz="1100" spc="100">
                <a:solidFill>
                  <a:srgbClr val="FF7F00"/>
                </a:solidFill>
                <a:latin typeface="Calibri"/>
                <a:cs typeface="Calibri"/>
              </a:rPr>
              <a:t>cannot</a:t>
            </a:r>
            <a:r>
              <a:rPr dirty="0" sz="1100" spc="175">
                <a:solidFill>
                  <a:srgbClr val="FF7F00"/>
                </a:solidFill>
                <a:latin typeface="Calibri"/>
                <a:cs typeface="Calibri"/>
              </a:rPr>
              <a:t>  </a:t>
            </a:r>
            <a:r>
              <a:rPr dirty="0" sz="1100">
                <a:solidFill>
                  <a:srgbClr val="FF7F00"/>
                </a:solidFill>
                <a:latin typeface="Calibri"/>
                <a:cs typeface="Calibri"/>
              </a:rPr>
              <a:t>be</a:t>
            </a:r>
            <a:r>
              <a:rPr dirty="0" sz="1100" spc="185">
                <a:solidFill>
                  <a:srgbClr val="FF7F00"/>
                </a:solidFill>
                <a:latin typeface="Calibri"/>
                <a:cs typeface="Calibri"/>
              </a:rPr>
              <a:t>  </a:t>
            </a:r>
            <a:r>
              <a:rPr dirty="0" sz="1100" spc="105">
                <a:solidFill>
                  <a:srgbClr val="FF7F00"/>
                </a:solidFill>
                <a:latin typeface="Calibri"/>
                <a:cs typeface="Calibri"/>
              </a:rPr>
              <a:t>deleted</a:t>
            </a:r>
            <a:r>
              <a:rPr dirty="0" sz="1100" spc="204">
                <a:solidFill>
                  <a:srgbClr val="FF7F00"/>
                </a:solidFill>
                <a:latin typeface="Calibri"/>
                <a:cs typeface="Calibri"/>
              </a:rPr>
              <a:t> </a:t>
            </a:r>
            <a:r>
              <a:rPr dirty="0" sz="1100">
                <a:solidFill>
                  <a:srgbClr val="FF7F00"/>
                </a:solidFill>
                <a:latin typeface="Calibri"/>
                <a:cs typeface="Calibri"/>
              </a:rPr>
              <a:t>,</a:t>
            </a:r>
            <a:r>
              <a:rPr dirty="0" sz="1100" spc="229">
                <a:solidFill>
                  <a:srgbClr val="FF7F00"/>
                </a:solidFill>
                <a:latin typeface="Calibri"/>
                <a:cs typeface="Calibri"/>
              </a:rPr>
              <a:t>  </a:t>
            </a:r>
            <a:r>
              <a:rPr dirty="0" sz="1100" spc="90">
                <a:solidFill>
                  <a:srgbClr val="FF7F00"/>
                </a:solidFill>
                <a:latin typeface="Calibri"/>
                <a:cs typeface="Calibri"/>
              </a:rPr>
              <a:t>because</a:t>
            </a:r>
            <a:r>
              <a:rPr dirty="0" sz="1100" spc="245">
                <a:solidFill>
                  <a:srgbClr val="FF7F00"/>
                </a:solidFill>
                <a:latin typeface="Calibri"/>
                <a:cs typeface="Calibri"/>
              </a:rPr>
              <a:t>  </a:t>
            </a:r>
            <a:r>
              <a:rPr dirty="0" sz="1100" spc="50">
                <a:solidFill>
                  <a:srgbClr val="FF7F00"/>
                </a:solidFill>
                <a:latin typeface="Calibri"/>
                <a:cs typeface="Calibri"/>
              </a:rPr>
              <a:t>i</a:t>
            </a:r>
            <a:r>
              <a:rPr dirty="0" sz="1100" spc="-50">
                <a:solidFill>
                  <a:srgbClr val="FF7F00"/>
                </a:solidFill>
                <a:latin typeface="Calibri"/>
                <a:cs typeface="Calibri"/>
              </a:rPr>
              <a:t> </a:t>
            </a:r>
            <a:r>
              <a:rPr dirty="0" sz="1100" spc="55">
                <a:solidFill>
                  <a:srgbClr val="FF7F00"/>
                </a:solidFill>
                <a:latin typeface="Calibri"/>
                <a:cs typeface="Calibri"/>
              </a:rPr>
              <a:t>t</a:t>
            </a:r>
            <a:r>
              <a:rPr dirty="0" sz="1100" spc="235">
                <a:solidFill>
                  <a:srgbClr val="FF7F00"/>
                </a:solidFill>
                <a:latin typeface="Calibri"/>
                <a:cs typeface="Calibri"/>
              </a:rPr>
              <a:t>  </a:t>
            </a:r>
            <a:r>
              <a:rPr dirty="0" sz="1100" spc="50">
                <a:solidFill>
                  <a:srgbClr val="FF7F00"/>
                </a:solidFill>
                <a:latin typeface="Calibri"/>
                <a:cs typeface="Calibri"/>
              </a:rPr>
              <a:t>has</a:t>
            </a:r>
            <a:endParaRPr sz="1100">
              <a:latin typeface="Calibri"/>
              <a:cs typeface="Calibri"/>
            </a:endParaRPr>
          </a:p>
          <a:p>
            <a:pPr marL="249554">
              <a:lnSpc>
                <a:spcPct val="100000"/>
              </a:lnSpc>
              <a:spcBef>
                <a:spcPts val="35"/>
              </a:spcBef>
            </a:pPr>
            <a:r>
              <a:rPr dirty="0" sz="1100" spc="120" b="1">
                <a:solidFill>
                  <a:srgbClr val="00AEEF"/>
                </a:solidFill>
                <a:latin typeface="Calibri"/>
                <a:cs typeface="Calibri"/>
              </a:rPr>
              <a:t>while</a:t>
            </a:r>
            <a:r>
              <a:rPr dirty="0" sz="1100" spc="180" b="1">
                <a:solidFill>
                  <a:srgbClr val="00AEEF"/>
                </a:solidFill>
                <a:latin typeface="Calibri"/>
                <a:cs typeface="Calibri"/>
              </a:rPr>
              <a:t>  </a:t>
            </a:r>
            <a:r>
              <a:rPr dirty="0" sz="1100" spc="80">
                <a:latin typeface="Calibri"/>
                <a:cs typeface="Calibri"/>
              </a:rPr>
              <a:t>(</a:t>
            </a:r>
            <a:r>
              <a:rPr dirty="0" sz="1100" spc="200">
                <a:latin typeface="Calibri"/>
                <a:cs typeface="Calibri"/>
              </a:rPr>
              <a:t>  </a:t>
            </a:r>
            <a:r>
              <a:rPr dirty="0" sz="1100" spc="105">
                <a:solidFill>
                  <a:srgbClr val="007F00"/>
                </a:solidFill>
                <a:latin typeface="Calibri"/>
                <a:cs typeface="Calibri"/>
              </a:rPr>
              <a:t>cnt</a:t>
            </a:r>
            <a:r>
              <a:rPr dirty="0" sz="1100" spc="175">
                <a:solidFill>
                  <a:srgbClr val="007F00"/>
                </a:solidFill>
                <a:latin typeface="Calibri"/>
                <a:cs typeface="Calibri"/>
              </a:rPr>
              <a:t>  </a:t>
            </a:r>
            <a:r>
              <a:rPr dirty="0" sz="1100" spc="140">
                <a:latin typeface="Calibri"/>
                <a:cs typeface="Calibri"/>
              </a:rPr>
              <a:t>!=</a:t>
            </a:r>
            <a:r>
              <a:rPr dirty="0" sz="1100" spc="140">
                <a:latin typeface="Calibri"/>
                <a:cs typeface="Calibri"/>
              </a:rPr>
              <a:t>  </a:t>
            </a:r>
            <a:r>
              <a:rPr dirty="0" sz="1100">
                <a:latin typeface="Calibri"/>
                <a:cs typeface="Calibri"/>
              </a:rPr>
              <a:t>0</a:t>
            </a:r>
            <a:r>
              <a:rPr dirty="0" sz="1100" spc="350">
                <a:latin typeface="Calibri"/>
                <a:cs typeface="Calibri"/>
              </a:rPr>
              <a:t> </a:t>
            </a:r>
            <a:r>
              <a:rPr dirty="0" sz="1100">
                <a:latin typeface="Calibri"/>
                <a:cs typeface="Calibri"/>
              </a:rPr>
              <a:t>&amp;&amp;</a:t>
            </a:r>
            <a:r>
              <a:rPr dirty="0" sz="1100" spc="380">
                <a:latin typeface="Calibri"/>
                <a:cs typeface="Calibri"/>
              </a:rPr>
              <a:t> </a:t>
            </a:r>
            <a:r>
              <a:rPr dirty="0" sz="1100" spc="125">
                <a:solidFill>
                  <a:srgbClr val="007F00"/>
                </a:solidFill>
                <a:latin typeface="Calibri"/>
                <a:cs typeface="Calibri"/>
              </a:rPr>
              <a:t>cnt</a:t>
            </a:r>
            <a:r>
              <a:rPr dirty="0" sz="1100" spc="125">
                <a:latin typeface="Cambria"/>
                <a:cs typeface="Cambria"/>
              </a:rPr>
              <a:t>−</a:t>
            </a:r>
            <a:r>
              <a:rPr dirty="0" sz="1100" spc="125" i="1">
                <a:latin typeface="Calibri"/>
                <a:cs typeface="Calibri"/>
              </a:rPr>
              <a:t>&gt;</a:t>
            </a:r>
            <a:r>
              <a:rPr dirty="0" sz="1100" spc="125">
                <a:solidFill>
                  <a:srgbClr val="007F00"/>
                </a:solidFill>
                <a:latin typeface="Calibri"/>
                <a:cs typeface="Calibri"/>
              </a:rPr>
              <a:t>p</a:t>
            </a:r>
            <a:r>
              <a:rPr dirty="0" sz="1100" spc="-95">
                <a:solidFill>
                  <a:srgbClr val="007F00"/>
                </a:solidFill>
                <a:latin typeface="Calibri"/>
                <a:cs typeface="Calibri"/>
              </a:rPr>
              <a:t> </a:t>
            </a:r>
            <a:r>
              <a:rPr dirty="0" sz="1100" spc="-40">
                <a:solidFill>
                  <a:srgbClr val="007F00"/>
                </a:solidFill>
                <a:latin typeface="Calibri"/>
                <a:cs typeface="Calibri"/>
              </a:rPr>
              <a:t>o</a:t>
            </a:r>
            <a:r>
              <a:rPr dirty="0" sz="1100" spc="-105">
                <a:solidFill>
                  <a:srgbClr val="007F00"/>
                </a:solidFill>
                <a:latin typeface="Calibri"/>
                <a:cs typeface="Calibri"/>
              </a:rPr>
              <a:t> </a:t>
            </a:r>
            <a:r>
              <a:rPr dirty="0" sz="1100" spc="110">
                <a:solidFill>
                  <a:srgbClr val="007F00"/>
                </a:solidFill>
                <a:latin typeface="Calibri"/>
                <a:cs typeface="Calibri"/>
              </a:rPr>
              <a:t>in</a:t>
            </a:r>
            <a:r>
              <a:rPr dirty="0" sz="1100" spc="-95">
                <a:solidFill>
                  <a:srgbClr val="007F00"/>
                </a:solidFill>
                <a:latin typeface="Calibri"/>
                <a:cs typeface="Calibri"/>
              </a:rPr>
              <a:t> </a:t>
            </a:r>
            <a:r>
              <a:rPr dirty="0" sz="1100" spc="65">
                <a:solidFill>
                  <a:srgbClr val="007F00"/>
                </a:solidFill>
                <a:latin typeface="Calibri"/>
                <a:cs typeface="Calibri"/>
              </a:rPr>
              <a:t>te</a:t>
            </a:r>
            <a:r>
              <a:rPr dirty="0" sz="1100" spc="-95">
                <a:solidFill>
                  <a:srgbClr val="007F00"/>
                </a:solidFill>
                <a:latin typeface="Calibri"/>
                <a:cs typeface="Calibri"/>
              </a:rPr>
              <a:t> </a:t>
            </a:r>
            <a:r>
              <a:rPr dirty="0" sz="1100">
                <a:solidFill>
                  <a:srgbClr val="007F00"/>
                </a:solidFill>
                <a:latin typeface="Calibri"/>
                <a:cs typeface="Calibri"/>
              </a:rPr>
              <a:t>r</a:t>
            </a:r>
            <a:r>
              <a:rPr dirty="0" sz="1100" spc="185">
                <a:solidFill>
                  <a:srgbClr val="007F00"/>
                </a:solidFill>
                <a:latin typeface="Calibri"/>
                <a:cs typeface="Calibri"/>
              </a:rPr>
              <a:t>  </a:t>
            </a:r>
            <a:r>
              <a:rPr dirty="0" sz="1100" spc="140">
                <a:latin typeface="Calibri"/>
                <a:cs typeface="Calibri"/>
              </a:rPr>
              <a:t>!=</a:t>
            </a:r>
            <a:r>
              <a:rPr dirty="0" sz="1100" spc="195">
                <a:latin typeface="Calibri"/>
                <a:cs typeface="Calibri"/>
              </a:rPr>
              <a:t>  </a:t>
            </a:r>
            <a:r>
              <a:rPr dirty="0" sz="1100">
                <a:solidFill>
                  <a:srgbClr val="007F00"/>
                </a:solidFill>
                <a:latin typeface="Calibri"/>
                <a:cs typeface="Calibri"/>
              </a:rPr>
              <a:t>d</a:t>
            </a:r>
            <a:r>
              <a:rPr dirty="0" sz="1100" spc="-90">
                <a:solidFill>
                  <a:srgbClr val="007F00"/>
                </a:solidFill>
                <a:latin typeface="Calibri"/>
                <a:cs typeface="Calibri"/>
              </a:rPr>
              <a:t> </a:t>
            </a:r>
            <a:r>
              <a:rPr dirty="0" sz="1100" spc="-75">
                <a:solidFill>
                  <a:srgbClr val="007F00"/>
                </a:solidFill>
                <a:latin typeface="Calibri"/>
                <a:cs typeface="Calibri"/>
              </a:rPr>
              <a:t>e</a:t>
            </a:r>
            <a:r>
              <a:rPr dirty="0" sz="1100" spc="-95">
                <a:solidFill>
                  <a:srgbClr val="007F00"/>
                </a:solidFill>
                <a:latin typeface="Calibri"/>
                <a:cs typeface="Calibri"/>
              </a:rPr>
              <a:t> </a:t>
            </a:r>
            <a:r>
              <a:rPr dirty="0" sz="1100" spc="110">
                <a:solidFill>
                  <a:srgbClr val="007F00"/>
                </a:solidFill>
                <a:latin typeface="Calibri"/>
                <a:cs typeface="Calibri"/>
              </a:rPr>
              <a:t>lp</a:t>
            </a:r>
            <a:r>
              <a:rPr dirty="0" sz="1100" spc="-90">
                <a:solidFill>
                  <a:srgbClr val="007F00"/>
                </a:solidFill>
                <a:latin typeface="Calibri"/>
                <a:cs typeface="Calibri"/>
              </a:rPr>
              <a:t> </a:t>
            </a:r>
            <a:r>
              <a:rPr dirty="0" sz="1100" spc="55">
                <a:solidFill>
                  <a:srgbClr val="007F00"/>
                </a:solidFill>
                <a:latin typeface="Calibri"/>
                <a:cs typeface="Calibri"/>
              </a:rPr>
              <a:t>t</a:t>
            </a:r>
            <a:r>
              <a:rPr dirty="0" sz="1100" spc="-90">
                <a:solidFill>
                  <a:srgbClr val="007F00"/>
                </a:solidFill>
                <a:latin typeface="Calibri"/>
                <a:cs typeface="Calibri"/>
              </a:rPr>
              <a:t> </a:t>
            </a:r>
            <a:r>
              <a:rPr dirty="0" sz="1100">
                <a:solidFill>
                  <a:srgbClr val="007F00"/>
                </a:solidFill>
                <a:latin typeface="Calibri"/>
                <a:cs typeface="Calibri"/>
              </a:rPr>
              <a:t>r</a:t>
            </a:r>
            <a:r>
              <a:rPr dirty="0" sz="1100" spc="225">
                <a:solidFill>
                  <a:srgbClr val="007F00"/>
                </a:solidFill>
                <a:latin typeface="Calibri"/>
                <a:cs typeface="Calibri"/>
              </a:rPr>
              <a:t>  </a:t>
            </a:r>
            <a:r>
              <a:rPr dirty="0" sz="1100" spc="80">
                <a:latin typeface="Calibri"/>
                <a:cs typeface="Calibri"/>
              </a:rPr>
              <a:t>)</a:t>
            </a:r>
            <a:r>
              <a:rPr dirty="0" sz="1100" spc="170">
                <a:latin typeface="Calibri"/>
                <a:cs typeface="Calibri"/>
              </a:rPr>
              <a:t>  </a:t>
            </a:r>
            <a:r>
              <a:rPr dirty="0" sz="1100" spc="130">
                <a:latin typeface="Lucida Sans Unicode"/>
                <a:cs typeface="Lucida Sans Unicode"/>
              </a:rPr>
              <a:t>{</a:t>
            </a:r>
            <a:endParaRPr sz="1100">
              <a:latin typeface="Lucida Sans Unicode"/>
              <a:cs typeface="Lucida Sans Unicode"/>
            </a:endParaRPr>
          </a:p>
          <a:p>
            <a:pPr marL="920115">
              <a:lnSpc>
                <a:spcPct val="100000"/>
              </a:lnSpc>
              <a:spcBef>
                <a:spcPts val="35"/>
              </a:spcBef>
            </a:pPr>
            <a:r>
              <a:rPr dirty="0" sz="1100" spc="105">
                <a:solidFill>
                  <a:srgbClr val="007F00"/>
                </a:solidFill>
                <a:latin typeface="Calibri"/>
                <a:cs typeface="Calibri"/>
              </a:rPr>
              <a:t>cnt</a:t>
            </a:r>
            <a:r>
              <a:rPr dirty="0" sz="1100" spc="445">
                <a:solidFill>
                  <a:srgbClr val="007F00"/>
                </a:solidFill>
                <a:latin typeface="Calibri"/>
                <a:cs typeface="Calibri"/>
              </a:rPr>
              <a:t> </a:t>
            </a:r>
            <a:r>
              <a:rPr dirty="0" sz="1100" spc="295">
                <a:latin typeface="Calibri"/>
                <a:cs typeface="Calibri"/>
              </a:rPr>
              <a:t>=</a:t>
            </a:r>
            <a:r>
              <a:rPr dirty="0" sz="1100" spc="425">
                <a:latin typeface="Calibri"/>
                <a:cs typeface="Calibri"/>
              </a:rPr>
              <a:t> </a:t>
            </a:r>
            <a:r>
              <a:rPr dirty="0" sz="1100" spc="125">
                <a:solidFill>
                  <a:srgbClr val="007F00"/>
                </a:solidFill>
                <a:latin typeface="Calibri"/>
                <a:cs typeface="Calibri"/>
              </a:rPr>
              <a:t>cnt</a:t>
            </a:r>
            <a:r>
              <a:rPr dirty="0" sz="1100" spc="125">
                <a:latin typeface="Cambria"/>
                <a:cs typeface="Cambria"/>
              </a:rPr>
              <a:t>−</a:t>
            </a:r>
            <a:r>
              <a:rPr dirty="0" sz="1100" spc="125" i="1">
                <a:latin typeface="Calibri"/>
                <a:cs typeface="Calibri"/>
              </a:rPr>
              <a:t>&gt;</a:t>
            </a:r>
            <a:r>
              <a:rPr dirty="0" sz="1100" spc="125">
                <a:solidFill>
                  <a:srgbClr val="007F00"/>
                </a:solidFill>
                <a:latin typeface="Calibri"/>
                <a:cs typeface="Calibri"/>
              </a:rPr>
              <a:t>p</a:t>
            </a:r>
            <a:r>
              <a:rPr dirty="0" sz="1100" spc="-95">
                <a:solidFill>
                  <a:srgbClr val="007F00"/>
                </a:solidFill>
                <a:latin typeface="Calibri"/>
                <a:cs typeface="Calibri"/>
              </a:rPr>
              <a:t> </a:t>
            </a:r>
            <a:r>
              <a:rPr dirty="0" sz="1100" spc="-40">
                <a:solidFill>
                  <a:srgbClr val="007F00"/>
                </a:solidFill>
                <a:latin typeface="Calibri"/>
                <a:cs typeface="Calibri"/>
              </a:rPr>
              <a:t>o</a:t>
            </a:r>
            <a:r>
              <a:rPr dirty="0" sz="1100" spc="-100">
                <a:solidFill>
                  <a:srgbClr val="007F00"/>
                </a:solidFill>
                <a:latin typeface="Calibri"/>
                <a:cs typeface="Calibri"/>
              </a:rPr>
              <a:t> </a:t>
            </a:r>
            <a:r>
              <a:rPr dirty="0" sz="1100" spc="110">
                <a:solidFill>
                  <a:srgbClr val="007F00"/>
                </a:solidFill>
                <a:latin typeface="Calibri"/>
                <a:cs typeface="Calibri"/>
              </a:rPr>
              <a:t>in</a:t>
            </a:r>
            <a:r>
              <a:rPr dirty="0" sz="1100" spc="-90">
                <a:solidFill>
                  <a:srgbClr val="007F00"/>
                </a:solidFill>
                <a:latin typeface="Calibri"/>
                <a:cs typeface="Calibri"/>
              </a:rPr>
              <a:t> </a:t>
            </a:r>
            <a:r>
              <a:rPr dirty="0" sz="1100" spc="65">
                <a:solidFill>
                  <a:srgbClr val="007F00"/>
                </a:solidFill>
                <a:latin typeface="Calibri"/>
                <a:cs typeface="Calibri"/>
              </a:rPr>
              <a:t>te</a:t>
            </a:r>
            <a:r>
              <a:rPr dirty="0" sz="1100" spc="-95">
                <a:solidFill>
                  <a:srgbClr val="007F00"/>
                </a:solidFill>
                <a:latin typeface="Calibri"/>
                <a:cs typeface="Calibri"/>
              </a:rPr>
              <a:t> </a:t>
            </a:r>
            <a:r>
              <a:rPr dirty="0" sz="1100">
                <a:solidFill>
                  <a:srgbClr val="007F00"/>
                </a:solidFill>
                <a:latin typeface="Calibri"/>
                <a:cs typeface="Calibri"/>
              </a:rPr>
              <a:t>r</a:t>
            </a:r>
            <a:r>
              <a:rPr dirty="0" sz="1100" spc="85">
                <a:solidFill>
                  <a:srgbClr val="007F00"/>
                </a:solidFill>
                <a:latin typeface="Calibri"/>
                <a:cs typeface="Calibri"/>
              </a:rPr>
              <a:t> </a:t>
            </a:r>
            <a:r>
              <a:rPr dirty="0" sz="1100" spc="-50">
                <a:latin typeface="Calibri"/>
                <a:cs typeface="Calibri"/>
              </a:rPr>
              <a:t>;</a:t>
            </a:r>
            <a:endParaRPr sz="1100">
              <a:latin typeface="Calibri"/>
              <a:cs typeface="Calibri"/>
            </a:endParaRPr>
          </a:p>
          <a:p>
            <a:pPr marL="248285">
              <a:lnSpc>
                <a:spcPct val="100000"/>
              </a:lnSpc>
              <a:spcBef>
                <a:spcPts val="35"/>
              </a:spcBef>
            </a:pPr>
            <a:r>
              <a:rPr dirty="0" sz="1100" spc="130">
                <a:latin typeface="Lucida Sans Unicode"/>
                <a:cs typeface="Lucida Sans Unicode"/>
              </a:rPr>
              <a:t>}</a:t>
            </a:r>
            <a:endParaRPr sz="1100">
              <a:latin typeface="Lucida Sans Unicode"/>
              <a:cs typeface="Lucida Sans Unicode"/>
            </a:endParaRPr>
          </a:p>
        </p:txBody>
      </p:sp>
      <p:grpSp>
        <p:nvGrpSpPr>
          <p:cNvPr id="77" name="object 77" descr=""/>
          <p:cNvGrpSpPr/>
          <p:nvPr/>
        </p:nvGrpSpPr>
        <p:grpSpPr>
          <a:xfrm>
            <a:off x="723595" y="3281324"/>
            <a:ext cx="6386195" cy="521334"/>
            <a:chOff x="723595" y="3281324"/>
            <a:chExt cx="6386195" cy="521334"/>
          </a:xfrm>
        </p:grpSpPr>
        <p:sp>
          <p:nvSpPr>
            <p:cNvPr id="78" name="object 78" descr=""/>
            <p:cNvSpPr/>
            <p:nvPr/>
          </p:nvSpPr>
          <p:spPr>
            <a:xfrm>
              <a:off x="728675" y="3283864"/>
              <a:ext cx="38100" cy="172085"/>
            </a:xfrm>
            <a:custGeom>
              <a:avLst/>
              <a:gdLst/>
              <a:ahLst/>
              <a:cxnLst/>
              <a:rect l="l" t="t" r="r" b="b"/>
              <a:pathLst>
                <a:path w="38100" h="172085">
                  <a:moveTo>
                    <a:pt x="37960" y="0"/>
                  </a:moveTo>
                  <a:lnTo>
                    <a:pt x="0" y="0"/>
                  </a:lnTo>
                  <a:lnTo>
                    <a:pt x="0" y="172072"/>
                  </a:lnTo>
                  <a:lnTo>
                    <a:pt x="37960" y="172072"/>
                  </a:lnTo>
                  <a:lnTo>
                    <a:pt x="37960" y="0"/>
                  </a:lnTo>
                  <a:close/>
                </a:path>
              </a:pathLst>
            </a:custGeom>
            <a:solidFill>
              <a:srgbClr val="F2F2F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9" name="object 79" descr=""/>
            <p:cNvSpPr/>
            <p:nvPr/>
          </p:nvSpPr>
          <p:spPr>
            <a:xfrm>
              <a:off x="726135" y="3283864"/>
              <a:ext cx="0" cy="172085"/>
            </a:xfrm>
            <a:custGeom>
              <a:avLst/>
              <a:gdLst/>
              <a:ahLst/>
              <a:cxnLst/>
              <a:rect l="l" t="t" r="r" b="b"/>
              <a:pathLst>
                <a:path w="0" h="172085">
                  <a:moveTo>
                    <a:pt x="0" y="172072"/>
                  </a:moveTo>
                  <a:lnTo>
                    <a:pt x="0" y="0"/>
                  </a:lnTo>
                </a:path>
              </a:pathLst>
            </a:custGeom>
            <a:ln w="5054">
              <a:solidFill>
                <a:srgbClr val="F2F2F2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80" name="object 80" descr=""/>
            <p:cNvSpPr/>
            <p:nvPr/>
          </p:nvSpPr>
          <p:spPr>
            <a:xfrm>
              <a:off x="726135" y="3283864"/>
              <a:ext cx="0" cy="172085"/>
            </a:xfrm>
            <a:custGeom>
              <a:avLst/>
              <a:gdLst/>
              <a:ahLst/>
              <a:cxnLst/>
              <a:rect l="l" t="t" r="r" b="b"/>
              <a:pathLst>
                <a:path w="0" h="172085">
                  <a:moveTo>
                    <a:pt x="0" y="172072"/>
                  </a:moveTo>
                  <a:lnTo>
                    <a:pt x="0" y="0"/>
                  </a:lnTo>
                </a:path>
              </a:pathLst>
            </a:custGeom>
            <a:ln w="505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81" name="object 81" descr=""/>
            <p:cNvSpPr/>
            <p:nvPr/>
          </p:nvSpPr>
          <p:spPr>
            <a:xfrm>
              <a:off x="766622" y="3283864"/>
              <a:ext cx="6338570" cy="172085"/>
            </a:xfrm>
            <a:custGeom>
              <a:avLst/>
              <a:gdLst/>
              <a:ahLst/>
              <a:cxnLst/>
              <a:rect l="l" t="t" r="r" b="b"/>
              <a:pathLst>
                <a:path w="6338570" h="172085">
                  <a:moveTo>
                    <a:pt x="6337960" y="0"/>
                  </a:moveTo>
                  <a:lnTo>
                    <a:pt x="6300000" y="0"/>
                  </a:lnTo>
                  <a:lnTo>
                    <a:pt x="0" y="0"/>
                  </a:lnTo>
                  <a:lnTo>
                    <a:pt x="0" y="172072"/>
                  </a:lnTo>
                  <a:lnTo>
                    <a:pt x="6300000" y="172072"/>
                  </a:lnTo>
                  <a:lnTo>
                    <a:pt x="6337960" y="172072"/>
                  </a:lnTo>
                  <a:lnTo>
                    <a:pt x="6337960" y="0"/>
                  </a:lnTo>
                  <a:close/>
                </a:path>
              </a:pathLst>
            </a:custGeom>
            <a:solidFill>
              <a:srgbClr val="F2F2F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82" name="object 82" descr=""/>
            <p:cNvSpPr/>
            <p:nvPr/>
          </p:nvSpPr>
          <p:spPr>
            <a:xfrm>
              <a:off x="7107123" y="3283864"/>
              <a:ext cx="0" cy="172085"/>
            </a:xfrm>
            <a:custGeom>
              <a:avLst/>
              <a:gdLst/>
              <a:ahLst/>
              <a:cxnLst/>
              <a:rect l="l" t="t" r="r" b="b"/>
              <a:pathLst>
                <a:path w="0" h="172085">
                  <a:moveTo>
                    <a:pt x="0" y="172072"/>
                  </a:moveTo>
                  <a:lnTo>
                    <a:pt x="0" y="0"/>
                  </a:lnTo>
                </a:path>
              </a:pathLst>
            </a:custGeom>
            <a:ln w="5054">
              <a:solidFill>
                <a:srgbClr val="F2F2F2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83" name="object 83" descr=""/>
            <p:cNvSpPr/>
            <p:nvPr/>
          </p:nvSpPr>
          <p:spPr>
            <a:xfrm>
              <a:off x="7107123" y="3283864"/>
              <a:ext cx="0" cy="172085"/>
            </a:xfrm>
            <a:custGeom>
              <a:avLst/>
              <a:gdLst/>
              <a:ahLst/>
              <a:cxnLst/>
              <a:rect l="l" t="t" r="r" b="b"/>
              <a:pathLst>
                <a:path w="0" h="172085">
                  <a:moveTo>
                    <a:pt x="0" y="172072"/>
                  </a:moveTo>
                  <a:lnTo>
                    <a:pt x="0" y="0"/>
                  </a:lnTo>
                </a:path>
              </a:pathLst>
            </a:custGeom>
            <a:ln w="505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84" name="object 84" descr=""/>
            <p:cNvSpPr/>
            <p:nvPr/>
          </p:nvSpPr>
          <p:spPr>
            <a:xfrm>
              <a:off x="728675" y="3455936"/>
              <a:ext cx="38100" cy="172085"/>
            </a:xfrm>
            <a:custGeom>
              <a:avLst/>
              <a:gdLst/>
              <a:ahLst/>
              <a:cxnLst/>
              <a:rect l="l" t="t" r="r" b="b"/>
              <a:pathLst>
                <a:path w="38100" h="172085">
                  <a:moveTo>
                    <a:pt x="37960" y="0"/>
                  </a:moveTo>
                  <a:lnTo>
                    <a:pt x="0" y="0"/>
                  </a:lnTo>
                  <a:lnTo>
                    <a:pt x="0" y="172072"/>
                  </a:lnTo>
                  <a:lnTo>
                    <a:pt x="37960" y="172072"/>
                  </a:lnTo>
                  <a:lnTo>
                    <a:pt x="37960" y="0"/>
                  </a:lnTo>
                  <a:close/>
                </a:path>
              </a:pathLst>
            </a:custGeom>
            <a:solidFill>
              <a:srgbClr val="F2F2F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85" name="object 85" descr=""/>
            <p:cNvSpPr/>
            <p:nvPr/>
          </p:nvSpPr>
          <p:spPr>
            <a:xfrm>
              <a:off x="726135" y="3455936"/>
              <a:ext cx="0" cy="172085"/>
            </a:xfrm>
            <a:custGeom>
              <a:avLst/>
              <a:gdLst/>
              <a:ahLst/>
              <a:cxnLst/>
              <a:rect l="l" t="t" r="r" b="b"/>
              <a:pathLst>
                <a:path w="0" h="172085">
                  <a:moveTo>
                    <a:pt x="0" y="172072"/>
                  </a:moveTo>
                  <a:lnTo>
                    <a:pt x="0" y="0"/>
                  </a:lnTo>
                </a:path>
              </a:pathLst>
            </a:custGeom>
            <a:ln w="5054">
              <a:solidFill>
                <a:srgbClr val="F2F2F2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86" name="object 86" descr=""/>
            <p:cNvSpPr/>
            <p:nvPr/>
          </p:nvSpPr>
          <p:spPr>
            <a:xfrm>
              <a:off x="726135" y="3455936"/>
              <a:ext cx="0" cy="172085"/>
            </a:xfrm>
            <a:custGeom>
              <a:avLst/>
              <a:gdLst/>
              <a:ahLst/>
              <a:cxnLst/>
              <a:rect l="l" t="t" r="r" b="b"/>
              <a:pathLst>
                <a:path w="0" h="172085">
                  <a:moveTo>
                    <a:pt x="0" y="172072"/>
                  </a:moveTo>
                  <a:lnTo>
                    <a:pt x="0" y="0"/>
                  </a:lnTo>
                </a:path>
              </a:pathLst>
            </a:custGeom>
            <a:ln w="505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87" name="object 87" descr=""/>
            <p:cNvSpPr/>
            <p:nvPr/>
          </p:nvSpPr>
          <p:spPr>
            <a:xfrm>
              <a:off x="766622" y="3455936"/>
              <a:ext cx="6338570" cy="172085"/>
            </a:xfrm>
            <a:custGeom>
              <a:avLst/>
              <a:gdLst/>
              <a:ahLst/>
              <a:cxnLst/>
              <a:rect l="l" t="t" r="r" b="b"/>
              <a:pathLst>
                <a:path w="6338570" h="172085">
                  <a:moveTo>
                    <a:pt x="6337960" y="0"/>
                  </a:moveTo>
                  <a:lnTo>
                    <a:pt x="6300000" y="0"/>
                  </a:lnTo>
                  <a:lnTo>
                    <a:pt x="0" y="0"/>
                  </a:lnTo>
                  <a:lnTo>
                    <a:pt x="0" y="172072"/>
                  </a:lnTo>
                  <a:lnTo>
                    <a:pt x="6300000" y="172072"/>
                  </a:lnTo>
                  <a:lnTo>
                    <a:pt x="6337960" y="172072"/>
                  </a:lnTo>
                  <a:lnTo>
                    <a:pt x="6337960" y="0"/>
                  </a:lnTo>
                  <a:close/>
                </a:path>
              </a:pathLst>
            </a:custGeom>
            <a:solidFill>
              <a:srgbClr val="F2F2F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88" name="object 88" descr=""/>
            <p:cNvSpPr/>
            <p:nvPr/>
          </p:nvSpPr>
          <p:spPr>
            <a:xfrm>
              <a:off x="7107123" y="3455936"/>
              <a:ext cx="0" cy="172085"/>
            </a:xfrm>
            <a:custGeom>
              <a:avLst/>
              <a:gdLst/>
              <a:ahLst/>
              <a:cxnLst/>
              <a:rect l="l" t="t" r="r" b="b"/>
              <a:pathLst>
                <a:path w="0" h="172085">
                  <a:moveTo>
                    <a:pt x="0" y="172072"/>
                  </a:moveTo>
                  <a:lnTo>
                    <a:pt x="0" y="0"/>
                  </a:lnTo>
                </a:path>
              </a:pathLst>
            </a:custGeom>
            <a:ln w="5054">
              <a:solidFill>
                <a:srgbClr val="F2F2F2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89" name="object 89" descr=""/>
            <p:cNvSpPr/>
            <p:nvPr/>
          </p:nvSpPr>
          <p:spPr>
            <a:xfrm>
              <a:off x="7107123" y="3455936"/>
              <a:ext cx="0" cy="172085"/>
            </a:xfrm>
            <a:custGeom>
              <a:avLst/>
              <a:gdLst/>
              <a:ahLst/>
              <a:cxnLst/>
              <a:rect l="l" t="t" r="r" b="b"/>
              <a:pathLst>
                <a:path w="0" h="172085">
                  <a:moveTo>
                    <a:pt x="0" y="172072"/>
                  </a:moveTo>
                  <a:lnTo>
                    <a:pt x="0" y="0"/>
                  </a:lnTo>
                </a:path>
              </a:pathLst>
            </a:custGeom>
            <a:ln w="505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90" name="object 90" descr=""/>
            <p:cNvSpPr/>
            <p:nvPr/>
          </p:nvSpPr>
          <p:spPr>
            <a:xfrm>
              <a:off x="728675" y="3628009"/>
              <a:ext cx="38100" cy="172085"/>
            </a:xfrm>
            <a:custGeom>
              <a:avLst/>
              <a:gdLst/>
              <a:ahLst/>
              <a:cxnLst/>
              <a:rect l="l" t="t" r="r" b="b"/>
              <a:pathLst>
                <a:path w="38100" h="172085">
                  <a:moveTo>
                    <a:pt x="37960" y="0"/>
                  </a:moveTo>
                  <a:lnTo>
                    <a:pt x="0" y="0"/>
                  </a:lnTo>
                  <a:lnTo>
                    <a:pt x="0" y="172072"/>
                  </a:lnTo>
                  <a:lnTo>
                    <a:pt x="37960" y="172072"/>
                  </a:lnTo>
                  <a:lnTo>
                    <a:pt x="37960" y="0"/>
                  </a:lnTo>
                  <a:close/>
                </a:path>
              </a:pathLst>
            </a:custGeom>
            <a:solidFill>
              <a:srgbClr val="F2F2F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91" name="object 91" descr=""/>
            <p:cNvSpPr/>
            <p:nvPr/>
          </p:nvSpPr>
          <p:spPr>
            <a:xfrm>
              <a:off x="726135" y="3628009"/>
              <a:ext cx="0" cy="172085"/>
            </a:xfrm>
            <a:custGeom>
              <a:avLst/>
              <a:gdLst/>
              <a:ahLst/>
              <a:cxnLst/>
              <a:rect l="l" t="t" r="r" b="b"/>
              <a:pathLst>
                <a:path w="0" h="172085">
                  <a:moveTo>
                    <a:pt x="0" y="172072"/>
                  </a:moveTo>
                  <a:lnTo>
                    <a:pt x="0" y="0"/>
                  </a:lnTo>
                </a:path>
              </a:pathLst>
            </a:custGeom>
            <a:ln w="5054">
              <a:solidFill>
                <a:srgbClr val="F2F2F2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92" name="object 92" descr=""/>
            <p:cNvSpPr/>
            <p:nvPr/>
          </p:nvSpPr>
          <p:spPr>
            <a:xfrm>
              <a:off x="726135" y="3628009"/>
              <a:ext cx="0" cy="172085"/>
            </a:xfrm>
            <a:custGeom>
              <a:avLst/>
              <a:gdLst/>
              <a:ahLst/>
              <a:cxnLst/>
              <a:rect l="l" t="t" r="r" b="b"/>
              <a:pathLst>
                <a:path w="0" h="172085">
                  <a:moveTo>
                    <a:pt x="0" y="172072"/>
                  </a:moveTo>
                  <a:lnTo>
                    <a:pt x="0" y="0"/>
                  </a:lnTo>
                </a:path>
              </a:pathLst>
            </a:custGeom>
            <a:ln w="505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93" name="object 93" descr=""/>
            <p:cNvSpPr/>
            <p:nvPr/>
          </p:nvSpPr>
          <p:spPr>
            <a:xfrm>
              <a:off x="766622" y="3628008"/>
              <a:ext cx="6338570" cy="172085"/>
            </a:xfrm>
            <a:custGeom>
              <a:avLst/>
              <a:gdLst/>
              <a:ahLst/>
              <a:cxnLst/>
              <a:rect l="l" t="t" r="r" b="b"/>
              <a:pathLst>
                <a:path w="6338570" h="172085">
                  <a:moveTo>
                    <a:pt x="6337960" y="0"/>
                  </a:moveTo>
                  <a:lnTo>
                    <a:pt x="6300000" y="0"/>
                  </a:lnTo>
                  <a:lnTo>
                    <a:pt x="0" y="0"/>
                  </a:lnTo>
                  <a:lnTo>
                    <a:pt x="0" y="172072"/>
                  </a:lnTo>
                  <a:lnTo>
                    <a:pt x="6300000" y="172072"/>
                  </a:lnTo>
                  <a:lnTo>
                    <a:pt x="6337960" y="172072"/>
                  </a:lnTo>
                  <a:lnTo>
                    <a:pt x="6337960" y="0"/>
                  </a:lnTo>
                  <a:close/>
                </a:path>
              </a:pathLst>
            </a:custGeom>
            <a:solidFill>
              <a:srgbClr val="F2F2F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94" name="object 94" descr=""/>
            <p:cNvSpPr/>
            <p:nvPr/>
          </p:nvSpPr>
          <p:spPr>
            <a:xfrm>
              <a:off x="7107123" y="3628009"/>
              <a:ext cx="0" cy="172085"/>
            </a:xfrm>
            <a:custGeom>
              <a:avLst/>
              <a:gdLst/>
              <a:ahLst/>
              <a:cxnLst/>
              <a:rect l="l" t="t" r="r" b="b"/>
              <a:pathLst>
                <a:path w="0" h="172085">
                  <a:moveTo>
                    <a:pt x="0" y="172072"/>
                  </a:moveTo>
                  <a:lnTo>
                    <a:pt x="0" y="0"/>
                  </a:lnTo>
                </a:path>
              </a:pathLst>
            </a:custGeom>
            <a:ln w="5054">
              <a:solidFill>
                <a:srgbClr val="F2F2F2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95" name="object 95" descr=""/>
            <p:cNvSpPr/>
            <p:nvPr/>
          </p:nvSpPr>
          <p:spPr>
            <a:xfrm>
              <a:off x="7107123" y="3628009"/>
              <a:ext cx="0" cy="172085"/>
            </a:xfrm>
            <a:custGeom>
              <a:avLst/>
              <a:gdLst/>
              <a:ahLst/>
              <a:cxnLst/>
              <a:rect l="l" t="t" r="r" b="b"/>
              <a:pathLst>
                <a:path w="0" h="172085">
                  <a:moveTo>
                    <a:pt x="0" y="172072"/>
                  </a:moveTo>
                  <a:lnTo>
                    <a:pt x="0" y="0"/>
                  </a:lnTo>
                </a:path>
              </a:pathLst>
            </a:custGeom>
            <a:ln w="505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96" name="object 96" descr=""/>
          <p:cNvSpPr txBox="1"/>
          <p:nvPr/>
        </p:nvSpPr>
        <p:spPr>
          <a:xfrm>
            <a:off x="3836642" y="3597210"/>
            <a:ext cx="2247900" cy="191770"/>
          </a:xfrm>
          <a:prstGeom prst="rect">
            <a:avLst/>
          </a:prstGeom>
        </p:spPr>
        <p:txBody>
          <a:bodyPr wrap="square" lIns="0" tIns="1143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dirty="0" sz="1100" spc="110">
                <a:solidFill>
                  <a:srgbClr val="FF0000"/>
                </a:solidFill>
                <a:latin typeface="Calibri"/>
                <a:cs typeface="Calibri"/>
              </a:rPr>
              <a:t>or</a:t>
            </a:r>
            <a:r>
              <a:rPr dirty="0" sz="1100" spc="140">
                <a:solidFill>
                  <a:srgbClr val="FF0000"/>
                </a:solidFill>
                <a:latin typeface="Calibri"/>
                <a:cs typeface="Calibri"/>
              </a:rPr>
              <a:t>  </a:t>
            </a:r>
            <a:r>
              <a:rPr dirty="0" sz="1100">
                <a:solidFill>
                  <a:srgbClr val="FF0000"/>
                </a:solidFill>
                <a:latin typeface="Calibri"/>
                <a:cs typeface="Calibri"/>
              </a:rPr>
              <a:t>no</a:t>
            </a:r>
            <a:r>
              <a:rPr dirty="0" sz="1100" spc="155">
                <a:solidFill>
                  <a:srgbClr val="FF0000"/>
                </a:solidFill>
                <a:latin typeface="Calibri"/>
                <a:cs typeface="Calibri"/>
              </a:rPr>
              <a:t>  </a:t>
            </a:r>
            <a:r>
              <a:rPr dirty="0" sz="1100" spc="130">
                <a:solidFill>
                  <a:srgbClr val="FF0000"/>
                </a:solidFill>
                <a:latin typeface="Calibri"/>
                <a:cs typeface="Calibri"/>
              </a:rPr>
              <a:t>predecessor</a:t>
            </a:r>
            <a:r>
              <a:rPr dirty="0" sz="1100" spc="-65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1100" spc="295">
                <a:solidFill>
                  <a:srgbClr val="FF0000"/>
                </a:solidFill>
                <a:latin typeface="Calibri"/>
                <a:cs typeface="Calibri"/>
              </a:rPr>
              <a:t>,</a:t>
            </a:r>
            <a:r>
              <a:rPr dirty="0" sz="1100" spc="145">
                <a:solidFill>
                  <a:srgbClr val="FF0000"/>
                </a:solidFill>
                <a:latin typeface="Calibri"/>
                <a:cs typeface="Calibri"/>
              </a:rPr>
              <a:t>  </a:t>
            </a:r>
            <a:r>
              <a:rPr dirty="0" sz="1100" spc="195">
                <a:solidFill>
                  <a:srgbClr val="FF0000"/>
                </a:solidFill>
                <a:latin typeface="Calibri"/>
                <a:cs typeface="Calibri"/>
              </a:rPr>
              <a:t>exit\n"</a:t>
            </a:r>
            <a:r>
              <a:rPr dirty="0" sz="1100" spc="35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1100" spc="-50">
                <a:latin typeface="Calibri"/>
                <a:cs typeface="Calibri"/>
              </a:rPr>
              <a:t>,</a:t>
            </a:r>
            <a:endParaRPr sz="1100">
              <a:latin typeface="Calibri"/>
              <a:cs typeface="Calibri"/>
            </a:endParaRPr>
          </a:p>
        </p:txBody>
      </p:sp>
      <p:grpSp>
        <p:nvGrpSpPr>
          <p:cNvPr id="97" name="object 97" descr=""/>
          <p:cNvGrpSpPr/>
          <p:nvPr/>
        </p:nvGrpSpPr>
        <p:grpSpPr>
          <a:xfrm>
            <a:off x="723595" y="3797541"/>
            <a:ext cx="6386195" cy="349250"/>
            <a:chOff x="723595" y="3797541"/>
            <a:chExt cx="6386195" cy="349250"/>
          </a:xfrm>
        </p:grpSpPr>
        <p:sp>
          <p:nvSpPr>
            <p:cNvPr id="98" name="object 98" descr=""/>
            <p:cNvSpPr/>
            <p:nvPr/>
          </p:nvSpPr>
          <p:spPr>
            <a:xfrm>
              <a:off x="728675" y="3800081"/>
              <a:ext cx="38100" cy="172085"/>
            </a:xfrm>
            <a:custGeom>
              <a:avLst/>
              <a:gdLst/>
              <a:ahLst/>
              <a:cxnLst/>
              <a:rect l="l" t="t" r="r" b="b"/>
              <a:pathLst>
                <a:path w="38100" h="172085">
                  <a:moveTo>
                    <a:pt x="37960" y="0"/>
                  </a:moveTo>
                  <a:lnTo>
                    <a:pt x="0" y="0"/>
                  </a:lnTo>
                  <a:lnTo>
                    <a:pt x="0" y="172072"/>
                  </a:lnTo>
                  <a:lnTo>
                    <a:pt x="37960" y="172072"/>
                  </a:lnTo>
                  <a:lnTo>
                    <a:pt x="37960" y="0"/>
                  </a:lnTo>
                  <a:close/>
                </a:path>
              </a:pathLst>
            </a:custGeom>
            <a:solidFill>
              <a:srgbClr val="F2F2F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99" name="object 99" descr=""/>
            <p:cNvSpPr/>
            <p:nvPr/>
          </p:nvSpPr>
          <p:spPr>
            <a:xfrm>
              <a:off x="726135" y="3800081"/>
              <a:ext cx="0" cy="172085"/>
            </a:xfrm>
            <a:custGeom>
              <a:avLst/>
              <a:gdLst/>
              <a:ahLst/>
              <a:cxnLst/>
              <a:rect l="l" t="t" r="r" b="b"/>
              <a:pathLst>
                <a:path w="0" h="172085">
                  <a:moveTo>
                    <a:pt x="0" y="172072"/>
                  </a:moveTo>
                  <a:lnTo>
                    <a:pt x="0" y="0"/>
                  </a:lnTo>
                </a:path>
              </a:pathLst>
            </a:custGeom>
            <a:ln w="5054">
              <a:solidFill>
                <a:srgbClr val="F2F2F2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00" name="object 100" descr=""/>
            <p:cNvSpPr/>
            <p:nvPr/>
          </p:nvSpPr>
          <p:spPr>
            <a:xfrm>
              <a:off x="726135" y="3800081"/>
              <a:ext cx="0" cy="172085"/>
            </a:xfrm>
            <a:custGeom>
              <a:avLst/>
              <a:gdLst/>
              <a:ahLst/>
              <a:cxnLst/>
              <a:rect l="l" t="t" r="r" b="b"/>
              <a:pathLst>
                <a:path w="0" h="172085">
                  <a:moveTo>
                    <a:pt x="0" y="172072"/>
                  </a:moveTo>
                  <a:lnTo>
                    <a:pt x="0" y="0"/>
                  </a:lnTo>
                </a:path>
              </a:pathLst>
            </a:custGeom>
            <a:ln w="505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01" name="object 101" descr=""/>
            <p:cNvSpPr/>
            <p:nvPr/>
          </p:nvSpPr>
          <p:spPr>
            <a:xfrm>
              <a:off x="766622" y="3800081"/>
              <a:ext cx="6338570" cy="172085"/>
            </a:xfrm>
            <a:custGeom>
              <a:avLst/>
              <a:gdLst/>
              <a:ahLst/>
              <a:cxnLst/>
              <a:rect l="l" t="t" r="r" b="b"/>
              <a:pathLst>
                <a:path w="6338570" h="172085">
                  <a:moveTo>
                    <a:pt x="6337960" y="0"/>
                  </a:moveTo>
                  <a:lnTo>
                    <a:pt x="6300000" y="0"/>
                  </a:lnTo>
                  <a:lnTo>
                    <a:pt x="0" y="0"/>
                  </a:lnTo>
                  <a:lnTo>
                    <a:pt x="0" y="172072"/>
                  </a:lnTo>
                  <a:lnTo>
                    <a:pt x="6300000" y="172072"/>
                  </a:lnTo>
                  <a:lnTo>
                    <a:pt x="6337960" y="172072"/>
                  </a:lnTo>
                  <a:lnTo>
                    <a:pt x="6337960" y="0"/>
                  </a:lnTo>
                  <a:close/>
                </a:path>
              </a:pathLst>
            </a:custGeom>
            <a:solidFill>
              <a:srgbClr val="F2F2F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02" name="object 102" descr=""/>
            <p:cNvSpPr/>
            <p:nvPr/>
          </p:nvSpPr>
          <p:spPr>
            <a:xfrm>
              <a:off x="7107123" y="3800081"/>
              <a:ext cx="0" cy="172085"/>
            </a:xfrm>
            <a:custGeom>
              <a:avLst/>
              <a:gdLst/>
              <a:ahLst/>
              <a:cxnLst/>
              <a:rect l="l" t="t" r="r" b="b"/>
              <a:pathLst>
                <a:path w="0" h="172085">
                  <a:moveTo>
                    <a:pt x="0" y="172072"/>
                  </a:moveTo>
                  <a:lnTo>
                    <a:pt x="0" y="0"/>
                  </a:lnTo>
                </a:path>
              </a:pathLst>
            </a:custGeom>
            <a:ln w="5054">
              <a:solidFill>
                <a:srgbClr val="F2F2F2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03" name="object 103" descr=""/>
            <p:cNvSpPr/>
            <p:nvPr/>
          </p:nvSpPr>
          <p:spPr>
            <a:xfrm>
              <a:off x="7107123" y="3800081"/>
              <a:ext cx="0" cy="172085"/>
            </a:xfrm>
            <a:custGeom>
              <a:avLst/>
              <a:gdLst/>
              <a:ahLst/>
              <a:cxnLst/>
              <a:rect l="l" t="t" r="r" b="b"/>
              <a:pathLst>
                <a:path w="0" h="172085">
                  <a:moveTo>
                    <a:pt x="0" y="172072"/>
                  </a:moveTo>
                  <a:lnTo>
                    <a:pt x="0" y="0"/>
                  </a:lnTo>
                </a:path>
              </a:pathLst>
            </a:custGeom>
            <a:ln w="505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04" name="object 104" descr=""/>
            <p:cNvSpPr/>
            <p:nvPr/>
          </p:nvSpPr>
          <p:spPr>
            <a:xfrm>
              <a:off x="728675" y="3972153"/>
              <a:ext cx="38100" cy="172085"/>
            </a:xfrm>
            <a:custGeom>
              <a:avLst/>
              <a:gdLst/>
              <a:ahLst/>
              <a:cxnLst/>
              <a:rect l="l" t="t" r="r" b="b"/>
              <a:pathLst>
                <a:path w="38100" h="172085">
                  <a:moveTo>
                    <a:pt x="37960" y="0"/>
                  </a:moveTo>
                  <a:lnTo>
                    <a:pt x="0" y="0"/>
                  </a:lnTo>
                  <a:lnTo>
                    <a:pt x="0" y="172072"/>
                  </a:lnTo>
                  <a:lnTo>
                    <a:pt x="37960" y="172072"/>
                  </a:lnTo>
                  <a:lnTo>
                    <a:pt x="37960" y="0"/>
                  </a:lnTo>
                  <a:close/>
                </a:path>
              </a:pathLst>
            </a:custGeom>
            <a:solidFill>
              <a:srgbClr val="F2F2F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05" name="object 105" descr=""/>
            <p:cNvSpPr/>
            <p:nvPr/>
          </p:nvSpPr>
          <p:spPr>
            <a:xfrm>
              <a:off x="726135" y="3972153"/>
              <a:ext cx="0" cy="172085"/>
            </a:xfrm>
            <a:custGeom>
              <a:avLst/>
              <a:gdLst/>
              <a:ahLst/>
              <a:cxnLst/>
              <a:rect l="l" t="t" r="r" b="b"/>
              <a:pathLst>
                <a:path w="0" h="172085">
                  <a:moveTo>
                    <a:pt x="0" y="172072"/>
                  </a:moveTo>
                  <a:lnTo>
                    <a:pt x="0" y="0"/>
                  </a:lnTo>
                </a:path>
              </a:pathLst>
            </a:custGeom>
            <a:ln w="5054">
              <a:solidFill>
                <a:srgbClr val="F2F2F2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06" name="object 106" descr=""/>
            <p:cNvSpPr/>
            <p:nvPr/>
          </p:nvSpPr>
          <p:spPr>
            <a:xfrm>
              <a:off x="726135" y="3972153"/>
              <a:ext cx="0" cy="172085"/>
            </a:xfrm>
            <a:custGeom>
              <a:avLst/>
              <a:gdLst/>
              <a:ahLst/>
              <a:cxnLst/>
              <a:rect l="l" t="t" r="r" b="b"/>
              <a:pathLst>
                <a:path w="0" h="172085">
                  <a:moveTo>
                    <a:pt x="0" y="172072"/>
                  </a:moveTo>
                  <a:lnTo>
                    <a:pt x="0" y="0"/>
                  </a:lnTo>
                </a:path>
              </a:pathLst>
            </a:custGeom>
            <a:ln w="505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07" name="object 107" descr=""/>
            <p:cNvSpPr/>
            <p:nvPr/>
          </p:nvSpPr>
          <p:spPr>
            <a:xfrm>
              <a:off x="766622" y="3972153"/>
              <a:ext cx="6338570" cy="172085"/>
            </a:xfrm>
            <a:custGeom>
              <a:avLst/>
              <a:gdLst/>
              <a:ahLst/>
              <a:cxnLst/>
              <a:rect l="l" t="t" r="r" b="b"/>
              <a:pathLst>
                <a:path w="6338570" h="172085">
                  <a:moveTo>
                    <a:pt x="6337960" y="0"/>
                  </a:moveTo>
                  <a:lnTo>
                    <a:pt x="6300000" y="0"/>
                  </a:lnTo>
                  <a:lnTo>
                    <a:pt x="0" y="0"/>
                  </a:lnTo>
                  <a:lnTo>
                    <a:pt x="0" y="172072"/>
                  </a:lnTo>
                  <a:lnTo>
                    <a:pt x="6300000" y="172072"/>
                  </a:lnTo>
                  <a:lnTo>
                    <a:pt x="6337960" y="172072"/>
                  </a:lnTo>
                  <a:lnTo>
                    <a:pt x="6337960" y="0"/>
                  </a:lnTo>
                  <a:close/>
                </a:path>
              </a:pathLst>
            </a:custGeom>
            <a:solidFill>
              <a:srgbClr val="F2F2F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08" name="object 108" descr=""/>
            <p:cNvSpPr/>
            <p:nvPr/>
          </p:nvSpPr>
          <p:spPr>
            <a:xfrm>
              <a:off x="7107123" y="3972153"/>
              <a:ext cx="0" cy="172085"/>
            </a:xfrm>
            <a:custGeom>
              <a:avLst/>
              <a:gdLst/>
              <a:ahLst/>
              <a:cxnLst/>
              <a:rect l="l" t="t" r="r" b="b"/>
              <a:pathLst>
                <a:path w="0" h="172085">
                  <a:moveTo>
                    <a:pt x="0" y="172072"/>
                  </a:moveTo>
                  <a:lnTo>
                    <a:pt x="0" y="0"/>
                  </a:lnTo>
                </a:path>
              </a:pathLst>
            </a:custGeom>
            <a:ln w="5054">
              <a:solidFill>
                <a:srgbClr val="F2F2F2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09" name="object 109" descr=""/>
            <p:cNvSpPr/>
            <p:nvPr/>
          </p:nvSpPr>
          <p:spPr>
            <a:xfrm>
              <a:off x="7107123" y="3972153"/>
              <a:ext cx="0" cy="172085"/>
            </a:xfrm>
            <a:custGeom>
              <a:avLst/>
              <a:gdLst/>
              <a:ahLst/>
              <a:cxnLst/>
              <a:rect l="l" t="t" r="r" b="b"/>
              <a:pathLst>
                <a:path w="0" h="172085">
                  <a:moveTo>
                    <a:pt x="0" y="172072"/>
                  </a:moveTo>
                  <a:lnTo>
                    <a:pt x="0" y="0"/>
                  </a:lnTo>
                </a:path>
              </a:pathLst>
            </a:custGeom>
            <a:ln w="505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10" name="object 110" descr=""/>
          <p:cNvSpPr txBox="1"/>
          <p:nvPr/>
        </p:nvSpPr>
        <p:spPr>
          <a:xfrm>
            <a:off x="1027747" y="3425138"/>
            <a:ext cx="2735580" cy="708025"/>
          </a:xfrm>
          <a:prstGeom prst="rect">
            <a:avLst/>
          </a:prstGeom>
        </p:spPr>
        <p:txBody>
          <a:bodyPr wrap="square" lIns="0" tIns="1143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dirty="0" sz="1100" spc="70" b="1">
                <a:solidFill>
                  <a:srgbClr val="00AEEF"/>
                </a:solidFill>
                <a:latin typeface="Calibri"/>
                <a:cs typeface="Calibri"/>
              </a:rPr>
              <a:t>i</a:t>
            </a:r>
            <a:r>
              <a:rPr dirty="0" sz="1100" spc="-60" b="1">
                <a:solidFill>
                  <a:srgbClr val="00AEEF"/>
                </a:solidFill>
                <a:latin typeface="Calibri"/>
                <a:cs typeface="Calibri"/>
              </a:rPr>
              <a:t> </a:t>
            </a:r>
            <a:r>
              <a:rPr dirty="0" sz="1100" b="1">
                <a:solidFill>
                  <a:srgbClr val="00AEEF"/>
                </a:solidFill>
                <a:latin typeface="Calibri"/>
                <a:cs typeface="Calibri"/>
              </a:rPr>
              <a:t>f</a:t>
            </a:r>
            <a:r>
              <a:rPr dirty="0" sz="1100" spc="240" b="1">
                <a:solidFill>
                  <a:srgbClr val="00AEEF"/>
                </a:solidFill>
                <a:latin typeface="Calibri"/>
                <a:cs typeface="Calibri"/>
              </a:rPr>
              <a:t>  </a:t>
            </a:r>
            <a:r>
              <a:rPr dirty="0" sz="1100" spc="80">
                <a:latin typeface="Calibri"/>
                <a:cs typeface="Calibri"/>
              </a:rPr>
              <a:t>(</a:t>
            </a:r>
            <a:r>
              <a:rPr dirty="0" sz="1100" spc="-20">
                <a:latin typeface="Calibri"/>
                <a:cs typeface="Calibri"/>
              </a:rPr>
              <a:t> </a:t>
            </a:r>
            <a:r>
              <a:rPr dirty="0" sz="1100" spc="105">
                <a:solidFill>
                  <a:srgbClr val="007F00"/>
                </a:solidFill>
                <a:latin typeface="Calibri"/>
                <a:cs typeface="Calibri"/>
              </a:rPr>
              <a:t>cnt</a:t>
            </a:r>
            <a:r>
              <a:rPr dirty="0" sz="1100" spc="405">
                <a:solidFill>
                  <a:srgbClr val="007F00"/>
                </a:solidFill>
                <a:latin typeface="Calibri"/>
                <a:cs typeface="Calibri"/>
              </a:rPr>
              <a:t> </a:t>
            </a:r>
            <a:r>
              <a:rPr dirty="0" sz="1100" spc="229">
                <a:latin typeface="Calibri"/>
                <a:cs typeface="Calibri"/>
              </a:rPr>
              <a:t>==</a:t>
            </a:r>
            <a:r>
              <a:rPr dirty="0" sz="1100" spc="400">
                <a:latin typeface="Calibri"/>
                <a:cs typeface="Calibri"/>
              </a:rPr>
              <a:t> </a:t>
            </a:r>
            <a:r>
              <a:rPr dirty="0" sz="1100" spc="-30">
                <a:latin typeface="Calibri"/>
                <a:cs typeface="Calibri"/>
              </a:rPr>
              <a:t>0</a:t>
            </a:r>
            <a:r>
              <a:rPr dirty="0" sz="1100" spc="-140">
                <a:latin typeface="Calibri"/>
                <a:cs typeface="Calibri"/>
              </a:rPr>
              <a:t> </a:t>
            </a:r>
            <a:r>
              <a:rPr dirty="0" sz="1100" spc="80">
                <a:latin typeface="Calibri"/>
                <a:cs typeface="Calibri"/>
              </a:rPr>
              <a:t>)</a:t>
            </a:r>
            <a:r>
              <a:rPr dirty="0" sz="1100" spc="170">
                <a:latin typeface="Calibri"/>
                <a:cs typeface="Calibri"/>
              </a:rPr>
              <a:t>  </a:t>
            </a:r>
            <a:r>
              <a:rPr dirty="0" sz="1100" spc="130">
                <a:latin typeface="Lucida Sans Unicode"/>
                <a:cs typeface="Lucida Sans Unicode"/>
              </a:rPr>
              <a:t>{</a:t>
            </a:r>
            <a:endParaRPr sz="1100">
              <a:latin typeface="Lucida Sans Unicode"/>
              <a:cs typeface="Lucida Sans Unicode"/>
            </a:endParaRPr>
          </a:p>
          <a:p>
            <a:pPr marL="259715">
              <a:lnSpc>
                <a:spcPct val="100000"/>
              </a:lnSpc>
              <a:spcBef>
                <a:spcPts val="35"/>
              </a:spcBef>
            </a:pPr>
            <a:r>
              <a:rPr dirty="0" sz="1100">
                <a:solidFill>
                  <a:srgbClr val="007F00"/>
                </a:solidFill>
                <a:latin typeface="Calibri"/>
                <a:cs typeface="Calibri"/>
              </a:rPr>
              <a:t>p</a:t>
            </a:r>
            <a:r>
              <a:rPr dirty="0" sz="1100" spc="-70">
                <a:solidFill>
                  <a:srgbClr val="007F00"/>
                </a:solidFill>
                <a:latin typeface="Calibri"/>
                <a:cs typeface="Calibri"/>
              </a:rPr>
              <a:t> </a:t>
            </a:r>
            <a:r>
              <a:rPr dirty="0" sz="1100">
                <a:solidFill>
                  <a:srgbClr val="007F00"/>
                </a:solidFill>
                <a:latin typeface="Calibri"/>
                <a:cs typeface="Calibri"/>
              </a:rPr>
              <a:t>r</a:t>
            </a:r>
            <a:r>
              <a:rPr dirty="0" sz="1100" spc="-70">
                <a:solidFill>
                  <a:srgbClr val="007F00"/>
                </a:solidFill>
                <a:latin typeface="Calibri"/>
                <a:cs typeface="Calibri"/>
              </a:rPr>
              <a:t> </a:t>
            </a:r>
            <a:r>
              <a:rPr dirty="0" sz="1100" spc="50">
                <a:solidFill>
                  <a:srgbClr val="007F00"/>
                </a:solidFill>
                <a:latin typeface="Calibri"/>
                <a:cs typeface="Calibri"/>
              </a:rPr>
              <a:t>i</a:t>
            </a:r>
            <a:r>
              <a:rPr dirty="0" sz="1100" spc="-70">
                <a:solidFill>
                  <a:srgbClr val="007F00"/>
                </a:solidFill>
                <a:latin typeface="Calibri"/>
                <a:cs typeface="Calibri"/>
              </a:rPr>
              <a:t> </a:t>
            </a:r>
            <a:r>
              <a:rPr dirty="0" sz="1100">
                <a:solidFill>
                  <a:srgbClr val="007F00"/>
                </a:solidFill>
                <a:latin typeface="Calibri"/>
                <a:cs typeface="Calibri"/>
              </a:rPr>
              <a:t>n</a:t>
            </a:r>
            <a:r>
              <a:rPr dirty="0" sz="1100" spc="-70">
                <a:solidFill>
                  <a:srgbClr val="007F00"/>
                </a:solidFill>
                <a:latin typeface="Calibri"/>
                <a:cs typeface="Calibri"/>
              </a:rPr>
              <a:t> </a:t>
            </a:r>
            <a:r>
              <a:rPr dirty="0" sz="1100" spc="55">
                <a:solidFill>
                  <a:srgbClr val="007F00"/>
                </a:solidFill>
                <a:latin typeface="Calibri"/>
                <a:cs typeface="Calibri"/>
              </a:rPr>
              <a:t>t</a:t>
            </a:r>
            <a:r>
              <a:rPr dirty="0" sz="1100" spc="-70">
                <a:solidFill>
                  <a:srgbClr val="007F00"/>
                </a:solidFill>
                <a:latin typeface="Calibri"/>
                <a:cs typeface="Calibri"/>
              </a:rPr>
              <a:t> </a:t>
            </a:r>
            <a:r>
              <a:rPr dirty="0" sz="1100">
                <a:solidFill>
                  <a:srgbClr val="007F00"/>
                </a:solidFill>
                <a:latin typeface="Calibri"/>
                <a:cs typeface="Calibri"/>
              </a:rPr>
              <a:t>f</a:t>
            </a:r>
            <a:r>
              <a:rPr dirty="0" sz="1100" spc="50">
                <a:solidFill>
                  <a:srgbClr val="007F00"/>
                </a:solidFill>
                <a:latin typeface="Calibri"/>
                <a:cs typeface="Calibri"/>
              </a:rPr>
              <a:t> </a:t>
            </a:r>
            <a:r>
              <a:rPr dirty="0" sz="1100" spc="180">
                <a:latin typeface="Calibri"/>
                <a:cs typeface="Calibri"/>
              </a:rPr>
              <a:t>(</a:t>
            </a:r>
            <a:r>
              <a:rPr dirty="0" sz="1100" spc="180">
                <a:solidFill>
                  <a:srgbClr val="FF0000"/>
                </a:solidFill>
                <a:latin typeface="Calibri"/>
                <a:cs typeface="Calibri"/>
              </a:rPr>
              <a:t>"Pointer</a:t>
            </a:r>
            <a:r>
              <a:rPr dirty="0" sz="1100" spc="155">
                <a:solidFill>
                  <a:srgbClr val="FF0000"/>
                </a:solidFill>
                <a:latin typeface="Calibri"/>
                <a:cs typeface="Calibri"/>
              </a:rPr>
              <a:t>  </a:t>
            </a:r>
            <a:r>
              <a:rPr dirty="0" sz="1100" spc="-35">
                <a:solidFill>
                  <a:srgbClr val="FF0000"/>
                </a:solidFill>
                <a:latin typeface="Calibri"/>
                <a:cs typeface="Calibri"/>
              </a:rPr>
              <a:t>%08</a:t>
            </a:r>
            <a:r>
              <a:rPr dirty="0" sz="1100" spc="-14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1100" spc="95">
                <a:solidFill>
                  <a:srgbClr val="FF0000"/>
                </a:solidFill>
                <a:latin typeface="Calibri"/>
                <a:cs typeface="Calibri"/>
              </a:rPr>
              <a:t>x</a:t>
            </a:r>
            <a:r>
              <a:rPr dirty="0" sz="1100" spc="140">
                <a:solidFill>
                  <a:srgbClr val="FF0000"/>
                </a:solidFill>
                <a:latin typeface="Calibri"/>
                <a:cs typeface="Calibri"/>
              </a:rPr>
              <a:t>  </a:t>
            </a:r>
            <a:r>
              <a:rPr dirty="0" sz="1100" spc="105">
                <a:solidFill>
                  <a:srgbClr val="FF0000"/>
                </a:solidFill>
                <a:latin typeface="Calibri"/>
                <a:cs typeface="Calibri"/>
              </a:rPr>
              <a:t>not</a:t>
            </a:r>
            <a:r>
              <a:rPr dirty="0" sz="1100" spc="155">
                <a:solidFill>
                  <a:srgbClr val="FF0000"/>
                </a:solidFill>
                <a:latin typeface="Calibri"/>
                <a:cs typeface="Calibri"/>
              </a:rPr>
              <a:t>  </a:t>
            </a:r>
            <a:r>
              <a:rPr dirty="0" sz="1100" spc="80">
                <a:solidFill>
                  <a:srgbClr val="FF0000"/>
                </a:solidFill>
                <a:latin typeface="Calibri"/>
                <a:cs typeface="Calibri"/>
              </a:rPr>
              <a:t>found</a:t>
            </a:r>
            <a:endParaRPr sz="1100">
              <a:latin typeface="Calibri"/>
              <a:cs typeface="Calibri"/>
            </a:endParaRPr>
          </a:p>
          <a:p>
            <a:pPr marL="1420495">
              <a:lnSpc>
                <a:spcPct val="100000"/>
              </a:lnSpc>
              <a:spcBef>
                <a:spcPts val="35"/>
              </a:spcBef>
            </a:pPr>
            <a:r>
              <a:rPr dirty="0" sz="1100">
                <a:solidFill>
                  <a:srgbClr val="007F00"/>
                </a:solidFill>
                <a:latin typeface="Calibri"/>
                <a:cs typeface="Calibri"/>
              </a:rPr>
              <a:t>d</a:t>
            </a:r>
            <a:r>
              <a:rPr dirty="0" sz="1100" spc="-85">
                <a:solidFill>
                  <a:srgbClr val="007F00"/>
                </a:solidFill>
                <a:latin typeface="Calibri"/>
                <a:cs typeface="Calibri"/>
              </a:rPr>
              <a:t> </a:t>
            </a:r>
            <a:r>
              <a:rPr dirty="0" sz="1100" spc="-75">
                <a:solidFill>
                  <a:srgbClr val="007F00"/>
                </a:solidFill>
                <a:latin typeface="Calibri"/>
                <a:cs typeface="Calibri"/>
              </a:rPr>
              <a:t>e</a:t>
            </a:r>
            <a:r>
              <a:rPr dirty="0" sz="1100" spc="-85">
                <a:solidFill>
                  <a:srgbClr val="007F00"/>
                </a:solidFill>
                <a:latin typeface="Calibri"/>
                <a:cs typeface="Calibri"/>
              </a:rPr>
              <a:t> </a:t>
            </a:r>
            <a:r>
              <a:rPr dirty="0" sz="1100" spc="110">
                <a:solidFill>
                  <a:srgbClr val="007F00"/>
                </a:solidFill>
                <a:latin typeface="Calibri"/>
                <a:cs typeface="Calibri"/>
              </a:rPr>
              <a:t>lp</a:t>
            </a:r>
            <a:r>
              <a:rPr dirty="0" sz="1100" spc="-80">
                <a:solidFill>
                  <a:srgbClr val="007F00"/>
                </a:solidFill>
                <a:latin typeface="Calibri"/>
                <a:cs typeface="Calibri"/>
              </a:rPr>
              <a:t> </a:t>
            </a:r>
            <a:r>
              <a:rPr dirty="0" sz="1100" spc="55">
                <a:solidFill>
                  <a:srgbClr val="007F00"/>
                </a:solidFill>
                <a:latin typeface="Calibri"/>
                <a:cs typeface="Calibri"/>
              </a:rPr>
              <a:t>t</a:t>
            </a:r>
            <a:r>
              <a:rPr dirty="0" sz="1100" spc="-85">
                <a:solidFill>
                  <a:srgbClr val="007F00"/>
                </a:solidFill>
                <a:latin typeface="Calibri"/>
                <a:cs typeface="Calibri"/>
              </a:rPr>
              <a:t> </a:t>
            </a:r>
            <a:r>
              <a:rPr dirty="0" sz="1100">
                <a:solidFill>
                  <a:srgbClr val="007F00"/>
                </a:solidFill>
                <a:latin typeface="Calibri"/>
                <a:cs typeface="Calibri"/>
              </a:rPr>
              <a:t>r</a:t>
            </a:r>
            <a:r>
              <a:rPr dirty="0" sz="1100" spc="125">
                <a:solidFill>
                  <a:srgbClr val="007F00"/>
                </a:solidFill>
                <a:latin typeface="Calibri"/>
                <a:cs typeface="Calibri"/>
              </a:rPr>
              <a:t> </a:t>
            </a:r>
            <a:r>
              <a:rPr dirty="0" sz="1100" spc="80">
                <a:latin typeface="Calibri"/>
                <a:cs typeface="Calibri"/>
              </a:rPr>
              <a:t>)</a:t>
            </a:r>
            <a:r>
              <a:rPr dirty="0" sz="1100" spc="-40">
                <a:latin typeface="Calibri"/>
                <a:cs typeface="Calibri"/>
              </a:rPr>
              <a:t> </a:t>
            </a:r>
            <a:r>
              <a:rPr dirty="0" sz="1100" spc="-50">
                <a:latin typeface="Calibri"/>
                <a:cs typeface="Calibri"/>
              </a:rPr>
              <a:t>;</a:t>
            </a:r>
            <a:endParaRPr sz="1100">
              <a:latin typeface="Calibri"/>
              <a:cs typeface="Calibri"/>
            </a:endParaRPr>
          </a:p>
          <a:p>
            <a:pPr marL="258445">
              <a:lnSpc>
                <a:spcPct val="100000"/>
              </a:lnSpc>
              <a:spcBef>
                <a:spcPts val="35"/>
              </a:spcBef>
            </a:pPr>
            <a:r>
              <a:rPr dirty="0" sz="1100" spc="-75">
                <a:solidFill>
                  <a:srgbClr val="007F00"/>
                </a:solidFill>
                <a:latin typeface="Calibri"/>
                <a:cs typeface="Calibri"/>
              </a:rPr>
              <a:t>e</a:t>
            </a:r>
            <a:r>
              <a:rPr dirty="0" sz="1100" spc="-85">
                <a:solidFill>
                  <a:srgbClr val="007F00"/>
                </a:solidFill>
                <a:latin typeface="Calibri"/>
                <a:cs typeface="Calibri"/>
              </a:rPr>
              <a:t> </a:t>
            </a:r>
            <a:r>
              <a:rPr dirty="0" sz="1100" spc="95">
                <a:solidFill>
                  <a:srgbClr val="007F00"/>
                </a:solidFill>
                <a:latin typeface="Calibri"/>
                <a:cs typeface="Calibri"/>
              </a:rPr>
              <a:t>x</a:t>
            </a:r>
            <a:r>
              <a:rPr dirty="0" sz="1100" spc="-80">
                <a:solidFill>
                  <a:srgbClr val="007F00"/>
                </a:solidFill>
                <a:latin typeface="Calibri"/>
                <a:cs typeface="Calibri"/>
              </a:rPr>
              <a:t> </a:t>
            </a:r>
            <a:r>
              <a:rPr dirty="0" sz="1100" spc="50">
                <a:solidFill>
                  <a:srgbClr val="007F00"/>
                </a:solidFill>
                <a:latin typeface="Calibri"/>
                <a:cs typeface="Calibri"/>
              </a:rPr>
              <a:t>i</a:t>
            </a:r>
            <a:r>
              <a:rPr dirty="0" sz="1100" spc="-80">
                <a:solidFill>
                  <a:srgbClr val="007F00"/>
                </a:solidFill>
                <a:latin typeface="Calibri"/>
                <a:cs typeface="Calibri"/>
              </a:rPr>
              <a:t> </a:t>
            </a:r>
            <a:r>
              <a:rPr dirty="0" sz="1100" spc="55">
                <a:solidFill>
                  <a:srgbClr val="007F00"/>
                </a:solidFill>
                <a:latin typeface="Calibri"/>
                <a:cs typeface="Calibri"/>
              </a:rPr>
              <a:t>t</a:t>
            </a:r>
            <a:r>
              <a:rPr dirty="0" sz="1100" spc="105">
                <a:solidFill>
                  <a:srgbClr val="007F00"/>
                </a:solidFill>
                <a:latin typeface="Calibri"/>
                <a:cs typeface="Calibri"/>
              </a:rPr>
              <a:t> </a:t>
            </a:r>
            <a:r>
              <a:rPr dirty="0" sz="1100" spc="80">
                <a:latin typeface="Calibri"/>
                <a:cs typeface="Calibri"/>
              </a:rPr>
              <a:t>(</a:t>
            </a:r>
            <a:r>
              <a:rPr dirty="0" sz="1100" spc="-60">
                <a:latin typeface="Calibri"/>
                <a:cs typeface="Calibri"/>
              </a:rPr>
              <a:t> </a:t>
            </a:r>
            <a:r>
              <a:rPr dirty="0" sz="1100" spc="-30">
                <a:latin typeface="Calibri"/>
                <a:cs typeface="Calibri"/>
              </a:rPr>
              <a:t>0</a:t>
            </a:r>
            <a:r>
              <a:rPr dirty="0" sz="1100" spc="-60">
                <a:latin typeface="Calibri"/>
                <a:cs typeface="Calibri"/>
              </a:rPr>
              <a:t> </a:t>
            </a:r>
            <a:r>
              <a:rPr dirty="0" sz="1100" spc="80">
                <a:latin typeface="Calibri"/>
                <a:cs typeface="Calibri"/>
              </a:rPr>
              <a:t>)</a:t>
            </a:r>
            <a:r>
              <a:rPr dirty="0" sz="1100" spc="-60">
                <a:latin typeface="Calibri"/>
                <a:cs typeface="Calibri"/>
              </a:rPr>
              <a:t> </a:t>
            </a:r>
            <a:r>
              <a:rPr dirty="0" sz="1100" spc="-50">
                <a:latin typeface="Calibri"/>
                <a:cs typeface="Calibri"/>
              </a:rPr>
              <a:t>;</a:t>
            </a:r>
            <a:endParaRPr sz="1100">
              <a:latin typeface="Calibri"/>
              <a:cs typeface="Calibri"/>
            </a:endParaRPr>
          </a:p>
        </p:txBody>
      </p:sp>
      <p:grpSp>
        <p:nvGrpSpPr>
          <p:cNvPr id="111" name="object 111" descr=""/>
          <p:cNvGrpSpPr/>
          <p:nvPr/>
        </p:nvGrpSpPr>
        <p:grpSpPr>
          <a:xfrm>
            <a:off x="723595" y="4141685"/>
            <a:ext cx="6386195" cy="693420"/>
            <a:chOff x="723595" y="4141685"/>
            <a:chExt cx="6386195" cy="693420"/>
          </a:xfrm>
        </p:grpSpPr>
        <p:sp>
          <p:nvSpPr>
            <p:cNvPr id="112" name="object 112" descr=""/>
            <p:cNvSpPr/>
            <p:nvPr/>
          </p:nvSpPr>
          <p:spPr>
            <a:xfrm>
              <a:off x="728675" y="4144225"/>
              <a:ext cx="38100" cy="172085"/>
            </a:xfrm>
            <a:custGeom>
              <a:avLst/>
              <a:gdLst/>
              <a:ahLst/>
              <a:cxnLst/>
              <a:rect l="l" t="t" r="r" b="b"/>
              <a:pathLst>
                <a:path w="38100" h="172085">
                  <a:moveTo>
                    <a:pt x="37960" y="0"/>
                  </a:moveTo>
                  <a:lnTo>
                    <a:pt x="0" y="0"/>
                  </a:lnTo>
                  <a:lnTo>
                    <a:pt x="0" y="172072"/>
                  </a:lnTo>
                  <a:lnTo>
                    <a:pt x="37960" y="172072"/>
                  </a:lnTo>
                  <a:lnTo>
                    <a:pt x="37960" y="0"/>
                  </a:lnTo>
                  <a:close/>
                </a:path>
              </a:pathLst>
            </a:custGeom>
            <a:solidFill>
              <a:srgbClr val="F2F2F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13" name="object 113" descr=""/>
            <p:cNvSpPr/>
            <p:nvPr/>
          </p:nvSpPr>
          <p:spPr>
            <a:xfrm>
              <a:off x="726135" y="4144225"/>
              <a:ext cx="0" cy="172085"/>
            </a:xfrm>
            <a:custGeom>
              <a:avLst/>
              <a:gdLst/>
              <a:ahLst/>
              <a:cxnLst/>
              <a:rect l="l" t="t" r="r" b="b"/>
              <a:pathLst>
                <a:path w="0" h="172085">
                  <a:moveTo>
                    <a:pt x="0" y="172072"/>
                  </a:moveTo>
                  <a:lnTo>
                    <a:pt x="0" y="0"/>
                  </a:lnTo>
                </a:path>
              </a:pathLst>
            </a:custGeom>
            <a:ln w="5054">
              <a:solidFill>
                <a:srgbClr val="F2F2F2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14" name="object 114" descr=""/>
            <p:cNvSpPr/>
            <p:nvPr/>
          </p:nvSpPr>
          <p:spPr>
            <a:xfrm>
              <a:off x="726135" y="4144225"/>
              <a:ext cx="0" cy="172085"/>
            </a:xfrm>
            <a:custGeom>
              <a:avLst/>
              <a:gdLst/>
              <a:ahLst/>
              <a:cxnLst/>
              <a:rect l="l" t="t" r="r" b="b"/>
              <a:pathLst>
                <a:path w="0" h="172085">
                  <a:moveTo>
                    <a:pt x="0" y="172072"/>
                  </a:moveTo>
                  <a:lnTo>
                    <a:pt x="0" y="0"/>
                  </a:lnTo>
                </a:path>
              </a:pathLst>
            </a:custGeom>
            <a:ln w="505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15" name="object 115" descr=""/>
            <p:cNvSpPr/>
            <p:nvPr/>
          </p:nvSpPr>
          <p:spPr>
            <a:xfrm>
              <a:off x="766622" y="4144225"/>
              <a:ext cx="6338570" cy="172085"/>
            </a:xfrm>
            <a:custGeom>
              <a:avLst/>
              <a:gdLst/>
              <a:ahLst/>
              <a:cxnLst/>
              <a:rect l="l" t="t" r="r" b="b"/>
              <a:pathLst>
                <a:path w="6338570" h="172085">
                  <a:moveTo>
                    <a:pt x="6337960" y="0"/>
                  </a:moveTo>
                  <a:lnTo>
                    <a:pt x="6300000" y="0"/>
                  </a:lnTo>
                  <a:lnTo>
                    <a:pt x="0" y="0"/>
                  </a:lnTo>
                  <a:lnTo>
                    <a:pt x="0" y="172072"/>
                  </a:lnTo>
                  <a:lnTo>
                    <a:pt x="6300000" y="172072"/>
                  </a:lnTo>
                  <a:lnTo>
                    <a:pt x="6337960" y="172072"/>
                  </a:lnTo>
                  <a:lnTo>
                    <a:pt x="6337960" y="0"/>
                  </a:lnTo>
                  <a:close/>
                </a:path>
              </a:pathLst>
            </a:custGeom>
            <a:solidFill>
              <a:srgbClr val="F2F2F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16" name="object 116" descr=""/>
            <p:cNvSpPr/>
            <p:nvPr/>
          </p:nvSpPr>
          <p:spPr>
            <a:xfrm>
              <a:off x="7107123" y="4144225"/>
              <a:ext cx="0" cy="172085"/>
            </a:xfrm>
            <a:custGeom>
              <a:avLst/>
              <a:gdLst/>
              <a:ahLst/>
              <a:cxnLst/>
              <a:rect l="l" t="t" r="r" b="b"/>
              <a:pathLst>
                <a:path w="0" h="172085">
                  <a:moveTo>
                    <a:pt x="0" y="172072"/>
                  </a:moveTo>
                  <a:lnTo>
                    <a:pt x="0" y="0"/>
                  </a:lnTo>
                </a:path>
              </a:pathLst>
            </a:custGeom>
            <a:ln w="5054">
              <a:solidFill>
                <a:srgbClr val="F2F2F2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17" name="object 117" descr=""/>
            <p:cNvSpPr/>
            <p:nvPr/>
          </p:nvSpPr>
          <p:spPr>
            <a:xfrm>
              <a:off x="7107123" y="4144225"/>
              <a:ext cx="0" cy="172085"/>
            </a:xfrm>
            <a:custGeom>
              <a:avLst/>
              <a:gdLst/>
              <a:ahLst/>
              <a:cxnLst/>
              <a:rect l="l" t="t" r="r" b="b"/>
              <a:pathLst>
                <a:path w="0" h="172085">
                  <a:moveTo>
                    <a:pt x="0" y="172072"/>
                  </a:moveTo>
                  <a:lnTo>
                    <a:pt x="0" y="0"/>
                  </a:lnTo>
                </a:path>
              </a:pathLst>
            </a:custGeom>
            <a:ln w="505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18" name="object 118" descr=""/>
            <p:cNvSpPr/>
            <p:nvPr/>
          </p:nvSpPr>
          <p:spPr>
            <a:xfrm>
              <a:off x="728675" y="4316310"/>
              <a:ext cx="38100" cy="172085"/>
            </a:xfrm>
            <a:custGeom>
              <a:avLst/>
              <a:gdLst/>
              <a:ahLst/>
              <a:cxnLst/>
              <a:rect l="l" t="t" r="r" b="b"/>
              <a:pathLst>
                <a:path w="38100" h="172085">
                  <a:moveTo>
                    <a:pt x="37960" y="0"/>
                  </a:moveTo>
                  <a:lnTo>
                    <a:pt x="0" y="0"/>
                  </a:lnTo>
                  <a:lnTo>
                    <a:pt x="0" y="172072"/>
                  </a:lnTo>
                  <a:lnTo>
                    <a:pt x="37960" y="172072"/>
                  </a:lnTo>
                  <a:lnTo>
                    <a:pt x="37960" y="0"/>
                  </a:lnTo>
                  <a:close/>
                </a:path>
              </a:pathLst>
            </a:custGeom>
            <a:solidFill>
              <a:srgbClr val="F2F2F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19" name="object 119" descr=""/>
            <p:cNvSpPr/>
            <p:nvPr/>
          </p:nvSpPr>
          <p:spPr>
            <a:xfrm>
              <a:off x="726135" y="4316310"/>
              <a:ext cx="0" cy="172085"/>
            </a:xfrm>
            <a:custGeom>
              <a:avLst/>
              <a:gdLst/>
              <a:ahLst/>
              <a:cxnLst/>
              <a:rect l="l" t="t" r="r" b="b"/>
              <a:pathLst>
                <a:path w="0" h="172085">
                  <a:moveTo>
                    <a:pt x="0" y="172072"/>
                  </a:moveTo>
                  <a:lnTo>
                    <a:pt x="0" y="0"/>
                  </a:lnTo>
                </a:path>
              </a:pathLst>
            </a:custGeom>
            <a:ln w="5054">
              <a:solidFill>
                <a:srgbClr val="F2F2F2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20" name="object 120" descr=""/>
            <p:cNvSpPr/>
            <p:nvPr/>
          </p:nvSpPr>
          <p:spPr>
            <a:xfrm>
              <a:off x="726135" y="4316310"/>
              <a:ext cx="0" cy="172085"/>
            </a:xfrm>
            <a:custGeom>
              <a:avLst/>
              <a:gdLst/>
              <a:ahLst/>
              <a:cxnLst/>
              <a:rect l="l" t="t" r="r" b="b"/>
              <a:pathLst>
                <a:path w="0" h="172085">
                  <a:moveTo>
                    <a:pt x="0" y="172072"/>
                  </a:moveTo>
                  <a:lnTo>
                    <a:pt x="0" y="0"/>
                  </a:lnTo>
                </a:path>
              </a:pathLst>
            </a:custGeom>
            <a:ln w="505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21" name="object 121" descr=""/>
            <p:cNvSpPr/>
            <p:nvPr/>
          </p:nvSpPr>
          <p:spPr>
            <a:xfrm>
              <a:off x="766622" y="4316310"/>
              <a:ext cx="6338570" cy="172085"/>
            </a:xfrm>
            <a:custGeom>
              <a:avLst/>
              <a:gdLst/>
              <a:ahLst/>
              <a:cxnLst/>
              <a:rect l="l" t="t" r="r" b="b"/>
              <a:pathLst>
                <a:path w="6338570" h="172085">
                  <a:moveTo>
                    <a:pt x="6337960" y="0"/>
                  </a:moveTo>
                  <a:lnTo>
                    <a:pt x="6300000" y="0"/>
                  </a:lnTo>
                  <a:lnTo>
                    <a:pt x="0" y="0"/>
                  </a:lnTo>
                  <a:lnTo>
                    <a:pt x="0" y="172072"/>
                  </a:lnTo>
                  <a:lnTo>
                    <a:pt x="6300000" y="172072"/>
                  </a:lnTo>
                  <a:lnTo>
                    <a:pt x="6337960" y="172072"/>
                  </a:lnTo>
                  <a:lnTo>
                    <a:pt x="6337960" y="0"/>
                  </a:lnTo>
                  <a:close/>
                </a:path>
              </a:pathLst>
            </a:custGeom>
            <a:solidFill>
              <a:srgbClr val="F2F2F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22" name="object 122" descr=""/>
            <p:cNvSpPr/>
            <p:nvPr/>
          </p:nvSpPr>
          <p:spPr>
            <a:xfrm>
              <a:off x="7107123" y="4316310"/>
              <a:ext cx="0" cy="172085"/>
            </a:xfrm>
            <a:custGeom>
              <a:avLst/>
              <a:gdLst/>
              <a:ahLst/>
              <a:cxnLst/>
              <a:rect l="l" t="t" r="r" b="b"/>
              <a:pathLst>
                <a:path w="0" h="172085">
                  <a:moveTo>
                    <a:pt x="0" y="172072"/>
                  </a:moveTo>
                  <a:lnTo>
                    <a:pt x="0" y="0"/>
                  </a:lnTo>
                </a:path>
              </a:pathLst>
            </a:custGeom>
            <a:ln w="5054">
              <a:solidFill>
                <a:srgbClr val="F2F2F2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23" name="object 123" descr=""/>
            <p:cNvSpPr/>
            <p:nvPr/>
          </p:nvSpPr>
          <p:spPr>
            <a:xfrm>
              <a:off x="7107123" y="4316310"/>
              <a:ext cx="0" cy="172085"/>
            </a:xfrm>
            <a:custGeom>
              <a:avLst/>
              <a:gdLst/>
              <a:ahLst/>
              <a:cxnLst/>
              <a:rect l="l" t="t" r="r" b="b"/>
              <a:pathLst>
                <a:path w="0" h="172085">
                  <a:moveTo>
                    <a:pt x="0" y="172072"/>
                  </a:moveTo>
                  <a:lnTo>
                    <a:pt x="0" y="0"/>
                  </a:lnTo>
                </a:path>
              </a:pathLst>
            </a:custGeom>
            <a:ln w="505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24" name="object 124" descr=""/>
            <p:cNvSpPr/>
            <p:nvPr/>
          </p:nvSpPr>
          <p:spPr>
            <a:xfrm>
              <a:off x="728675" y="4488383"/>
              <a:ext cx="38100" cy="172085"/>
            </a:xfrm>
            <a:custGeom>
              <a:avLst/>
              <a:gdLst/>
              <a:ahLst/>
              <a:cxnLst/>
              <a:rect l="l" t="t" r="r" b="b"/>
              <a:pathLst>
                <a:path w="38100" h="172085">
                  <a:moveTo>
                    <a:pt x="37960" y="0"/>
                  </a:moveTo>
                  <a:lnTo>
                    <a:pt x="0" y="0"/>
                  </a:lnTo>
                  <a:lnTo>
                    <a:pt x="0" y="172072"/>
                  </a:lnTo>
                  <a:lnTo>
                    <a:pt x="37960" y="172072"/>
                  </a:lnTo>
                  <a:lnTo>
                    <a:pt x="37960" y="0"/>
                  </a:lnTo>
                  <a:close/>
                </a:path>
              </a:pathLst>
            </a:custGeom>
            <a:solidFill>
              <a:srgbClr val="F2F2F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25" name="object 125" descr=""/>
            <p:cNvSpPr/>
            <p:nvPr/>
          </p:nvSpPr>
          <p:spPr>
            <a:xfrm>
              <a:off x="726135" y="4488383"/>
              <a:ext cx="0" cy="172085"/>
            </a:xfrm>
            <a:custGeom>
              <a:avLst/>
              <a:gdLst/>
              <a:ahLst/>
              <a:cxnLst/>
              <a:rect l="l" t="t" r="r" b="b"/>
              <a:pathLst>
                <a:path w="0" h="172085">
                  <a:moveTo>
                    <a:pt x="0" y="172072"/>
                  </a:moveTo>
                  <a:lnTo>
                    <a:pt x="0" y="0"/>
                  </a:lnTo>
                </a:path>
              </a:pathLst>
            </a:custGeom>
            <a:ln w="5054">
              <a:solidFill>
                <a:srgbClr val="F2F2F2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26" name="object 126" descr=""/>
            <p:cNvSpPr/>
            <p:nvPr/>
          </p:nvSpPr>
          <p:spPr>
            <a:xfrm>
              <a:off x="726135" y="4488383"/>
              <a:ext cx="0" cy="172085"/>
            </a:xfrm>
            <a:custGeom>
              <a:avLst/>
              <a:gdLst/>
              <a:ahLst/>
              <a:cxnLst/>
              <a:rect l="l" t="t" r="r" b="b"/>
              <a:pathLst>
                <a:path w="0" h="172085">
                  <a:moveTo>
                    <a:pt x="0" y="172072"/>
                  </a:moveTo>
                  <a:lnTo>
                    <a:pt x="0" y="0"/>
                  </a:lnTo>
                </a:path>
              </a:pathLst>
            </a:custGeom>
            <a:ln w="505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27" name="object 127" descr=""/>
            <p:cNvSpPr/>
            <p:nvPr/>
          </p:nvSpPr>
          <p:spPr>
            <a:xfrm>
              <a:off x="766622" y="4488382"/>
              <a:ext cx="6338570" cy="172085"/>
            </a:xfrm>
            <a:custGeom>
              <a:avLst/>
              <a:gdLst/>
              <a:ahLst/>
              <a:cxnLst/>
              <a:rect l="l" t="t" r="r" b="b"/>
              <a:pathLst>
                <a:path w="6338570" h="172085">
                  <a:moveTo>
                    <a:pt x="6337960" y="0"/>
                  </a:moveTo>
                  <a:lnTo>
                    <a:pt x="6300000" y="0"/>
                  </a:lnTo>
                  <a:lnTo>
                    <a:pt x="0" y="0"/>
                  </a:lnTo>
                  <a:lnTo>
                    <a:pt x="0" y="172072"/>
                  </a:lnTo>
                  <a:lnTo>
                    <a:pt x="6300000" y="172072"/>
                  </a:lnTo>
                  <a:lnTo>
                    <a:pt x="6337960" y="172072"/>
                  </a:lnTo>
                  <a:lnTo>
                    <a:pt x="6337960" y="0"/>
                  </a:lnTo>
                  <a:close/>
                </a:path>
              </a:pathLst>
            </a:custGeom>
            <a:solidFill>
              <a:srgbClr val="F2F2F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28" name="object 128" descr=""/>
            <p:cNvSpPr/>
            <p:nvPr/>
          </p:nvSpPr>
          <p:spPr>
            <a:xfrm>
              <a:off x="7107123" y="4488383"/>
              <a:ext cx="0" cy="172085"/>
            </a:xfrm>
            <a:custGeom>
              <a:avLst/>
              <a:gdLst/>
              <a:ahLst/>
              <a:cxnLst/>
              <a:rect l="l" t="t" r="r" b="b"/>
              <a:pathLst>
                <a:path w="0" h="172085">
                  <a:moveTo>
                    <a:pt x="0" y="172072"/>
                  </a:moveTo>
                  <a:lnTo>
                    <a:pt x="0" y="0"/>
                  </a:lnTo>
                </a:path>
              </a:pathLst>
            </a:custGeom>
            <a:ln w="5054">
              <a:solidFill>
                <a:srgbClr val="F2F2F2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29" name="object 129" descr=""/>
            <p:cNvSpPr/>
            <p:nvPr/>
          </p:nvSpPr>
          <p:spPr>
            <a:xfrm>
              <a:off x="7107123" y="4488383"/>
              <a:ext cx="0" cy="172085"/>
            </a:xfrm>
            <a:custGeom>
              <a:avLst/>
              <a:gdLst/>
              <a:ahLst/>
              <a:cxnLst/>
              <a:rect l="l" t="t" r="r" b="b"/>
              <a:pathLst>
                <a:path w="0" h="172085">
                  <a:moveTo>
                    <a:pt x="0" y="172072"/>
                  </a:moveTo>
                  <a:lnTo>
                    <a:pt x="0" y="0"/>
                  </a:lnTo>
                </a:path>
              </a:pathLst>
            </a:custGeom>
            <a:ln w="505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30" name="object 130" descr=""/>
            <p:cNvSpPr/>
            <p:nvPr/>
          </p:nvSpPr>
          <p:spPr>
            <a:xfrm>
              <a:off x="728675" y="4660455"/>
              <a:ext cx="38100" cy="172085"/>
            </a:xfrm>
            <a:custGeom>
              <a:avLst/>
              <a:gdLst/>
              <a:ahLst/>
              <a:cxnLst/>
              <a:rect l="l" t="t" r="r" b="b"/>
              <a:pathLst>
                <a:path w="38100" h="172085">
                  <a:moveTo>
                    <a:pt x="37960" y="0"/>
                  </a:moveTo>
                  <a:lnTo>
                    <a:pt x="0" y="0"/>
                  </a:lnTo>
                  <a:lnTo>
                    <a:pt x="0" y="172072"/>
                  </a:lnTo>
                  <a:lnTo>
                    <a:pt x="37960" y="172072"/>
                  </a:lnTo>
                  <a:lnTo>
                    <a:pt x="37960" y="0"/>
                  </a:lnTo>
                  <a:close/>
                </a:path>
              </a:pathLst>
            </a:custGeom>
            <a:solidFill>
              <a:srgbClr val="F2F2F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31" name="object 131" descr=""/>
            <p:cNvSpPr/>
            <p:nvPr/>
          </p:nvSpPr>
          <p:spPr>
            <a:xfrm>
              <a:off x="726135" y="4660455"/>
              <a:ext cx="0" cy="172085"/>
            </a:xfrm>
            <a:custGeom>
              <a:avLst/>
              <a:gdLst/>
              <a:ahLst/>
              <a:cxnLst/>
              <a:rect l="l" t="t" r="r" b="b"/>
              <a:pathLst>
                <a:path w="0" h="172085">
                  <a:moveTo>
                    <a:pt x="0" y="172072"/>
                  </a:moveTo>
                  <a:lnTo>
                    <a:pt x="0" y="0"/>
                  </a:lnTo>
                </a:path>
              </a:pathLst>
            </a:custGeom>
            <a:ln w="5054">
              <a:solidFill>
                <a:srgbClr val="F2F2F2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32" name="object 132" descr=""/>
            <p:cNvSpPr/>
            <p:nvPr/>
          </p:nvSpPr>
          <p:spPr>
            <a:xfrm>
              <a:off x="726135" y="4660455"/>
              <a:ext cx="0" cy="172085"/>
            </a:xfrm>
            <a:custGeom>
              <a:avLst/>
              <a:gdLst/>
              <a:ahLst/>
              <a:cxnLst/>
              <a:rect l="l" t="t" r="r" b="b"/>
              <a:pathLst>
                <a:path w="0" h="172085">
                  <a:moveTo>
                    <a:pt x="0" y="172072"/>
                  </a:moveTo>
                  <a:lnTo>
                    <a:pt x="0" y="0"/>
                  </a:lnTo>
                </a:path>
              </a:pathLst>
            </a:custGeom>
            <a:ln w="505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33" name="object 133" descr=""/>
            <p:cNvSpPr/>
            <p:nvPr/>
          </p:nvSpPr>
          <p:spPr>
            <a:xfrm>
              <a:off x="766622" y="4660455"/>
              <a:ext cx="6338570" cy="172085"/>
            </a:xfrm>
            <a:custGeom>
              <a:avLst/>
              <a:gdLst/>
              <a:ahLst/>
              <a:cxnLst/>
              <a:rect l="l" t="t" r="r" b="b"/>
              <a:pathLst>
                <a:path w="6338570" h="172085">
                  <a:moveTo>
                    <a:pt x="6337960" y="0"/>
                  </a:moveTo>
                  <a:lnTo>
                    <a:pt x="6300000" y="0"/>
                  </a:lnTo>
                  <a:lnTo>
                    <a:pt x="0" y="0"/>
                  </a:lnTo>
                  <a:lnTo>
                    <a:pt x="0" y="172072"/>
                  </a:lnTo>
                  <a:lnTo>
                    <a:pt x="6300000" y="172072"/>
                  </a:lnTo>
                  <a:lnTo>
                    <a:pt x="6337960" y="172072"/>
                  </a:lnTo>
                  <a:lnTo>
                    <a:pt x="6337960" y="0"/>
                  </a:lnTo>
                  <a:close/>
                </a:path>
              </a:pathLst>
            </a:custGeom>
            <a:solidFill>
              <a:srgbClr val="F2F2F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34" name="object 134" descr=""/>
            <p:cNvSpPr/>
            <p:nvPr/>
          </p:nvSpPr>
          <p:spPr>
            <a:xfrm>
              <a:off x="7107123" y="4660455"/>
              <a:ext cx="0" cy="172085"/>
            </a:xfrm>
            <a:custGeom>
              <a:avLst/>
              <a:gdLst/>
              <a:ahLst/>
              <a:cxnLst/>
              <a:rect l="l" t="t" r="r" b="b"/>
              <a:pathLst>
                <a:path w="0" h="172085">
                  <a:moveTo>
                    <a:pt x="0" y="172072"/>
                  </a:moveTo>
                  <a:lnTo>
                    <a:pt x="0" y="0"/>
                  </a:lnTo>
                </a:path>
              </a:pathLst>
            </a:custGeom>
            <a:ln w="5054">
              <a:solidFill>
                <a:srgbClr val="F2F2F2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35" name="object 135" descr=""/>
            <p:cNvSpPr/>
            <p:nvPr/>
          </p:nvSpPr>
          <p:spPr>
            <a:xfrm>
              <a:off x="7107123" y="4660455"/>
              <a:ext cx="0" cy="172085"/>
            </a:xfrm>
            <a:custGeom>
              <a:avLst/>
              <a:gdLst/>
              <a:ahLst/>
              <a:cxnLst/>
              <a:rect l="l" t="t" r="r" b="b"/>
              <a:pathLst>
                <a:path w="0" h="172085">
                  <a:moveTo>
                    <a:pt x="0" y="172072"/>
                  </a:moveTo>
                  <a:lnTo>
                    <a:pt x="0" y="0"/>
                  </a:lnTo>
                </a:path>
              </a:pathLst>
            </a:custGeom>
            <a:ln w="505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36" name="object 136" descr=""/>
          <p:cNvSpPr txBox="1"/>
          <p:nvPr/>
        </p:nvSpPr>
        <p:spPr>
          <a:xfrm>
            <a:off x="1010246" y="4113440"/>
            <a:ext cx="2756535" cy="708025"/>
          </a:xfrm>
          <a:prstGeom prst="rect">
            <a:avLst/>
          </a:prstGeom>
        </p:spPr>
        <p:txBody>
          <a:bodyPr wrap="square" lIns="0" tIns="1143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dirty="0" sz="1100" spc="130">
                <a:latin typeface="Lucida Sans Unicode"/>
                <a:cs typeface="Lucida Sans Unicode"/>
              </a:rPr>
              <a:t>}</a:t>
            </a:r>
            <a:endParaRPr sz="1100">
              <a:latin typeface="Lucida Sans Unicode"/>
              <a:cs typeface="Lucida Sans Unicode"/>
            </a:endParaRPr>
          </a:p>
          <a:p>
            <a:pPr marL="14604">
              <a:lnSpc>
                <a:spcPct val="100000"/>
              </a:lnSpc>
              <a:spcBef>
                <a:spcPts val="35"/>
              </a:spcBef>
            </a:pPr>
            <a:r>
              <a:rPr dirty="0" sz="1100" spc="125">
                <a:solidFill>
                  <a:srgbClr val="FF7F00"/>
                </a:solidFill>
                <a:latin typeface="Calibri"/>
                <a:cs typeface="Calibri"/>
              </a:rPr>
              <a:t>//The</a:t>
            </a:r>
            <a:r>
              <a:rPr dirty="0" sz="1100" spc="175">
                <a:solidFill>
                  <a:srgbClr val="FF7F00"/>
                </a:solidFill>
                <a:latin typeface="Calibri"/>
                <a:cs typeface="Calibri"/>
              </a:rPr>
              <a:t>  </a:t>
            </a:r>
            <a:r>
              <a:rPr dirty="0" sz="1100" spc="95">
                <a:solidFill>
                  <a:srgbClr val="FF7F00"/>
                </a:solidFill>
                <a:latin typeface="Calibri"/>
                <a:cs typeface="Calibri"/>
              </a:rPr>
              <a:t>old</a:t>
            </a:r>
            <a:r>
              <a:rPr dirty="0" sz="1100" spc="254">
                <a:solidFill>
                  <a:srgbClr val="FF7F00"/>
                </a:solidFill>
                <a:latin typeface="Calibri"/>
                <a:cs typeface="Calibri"/>
              </a:rPr>
              <a:t>  </a:t>
            </a:r>
            <a:r>
              <a:rPr dirty="0" sz="1100">
                <a:solidFill>
                  <a:srgbClr val="FF7F00"/>
                </a:solidFill>
                <a:latin typeface="Calibri"/>
                <a:cs typeface="Calibri"/>
              </a:rPr>
              <a:t>p</a:t>
            </a:r>
            <a:r>
              <a:rPr dirty="0" sz="1100" spc="-85">
                <a:solidFill>
                  <a:srgbClr val="FF7F00"/>
                </a:solidFill>
                <a:latin typeface="Calibri"/>
                <a:cs typeface="Calibri"/>
              </a:rPr>
              <a:t> </a:t>
            </a:r>
            <a:r>
              <a:rPr dirty="0" sz="1100" spc="-40">
                <a:solidFill>
                  <a:srgbClr val="FF7F00"/>
                </a:solidFill>
                <a:latin typeface="Calibri"/>
                <a:cs typeface="Calibri"/>
              </a:rPr>
              <a:t>o</a:t>
            </a:r>
            <a:r>
              <a:rPr dirty="0" sz="1100" spc="-85">
                <a:solidFill>
                  <a:srgbClr val="FF7F00"/>
                </a:solidFill>
                <a:latin typeface="Calibri"/>
                <a:cs typeface="Calibri"/>
              </a:rPr>
              <a:t> </a:t>
            </a:r>
            <a:r>
              <a:rPr dirty="0" sz="1100" spc="114">
                <a:solidFill>
                  <a:srgbClr val="FF7F00"/>
                </a:solidFill>
                <a:latin typeface="Calibri"/>
                <a:cs typeface="Calibri"/>
              </a:rPr>
              <a:t>in</a:t>
            </a:r>
            <a:r>
              <a:rPr dirty="0" sz="1100" spc="-85">
                <a:solidFill>
                  <a:srgbClr val="FF7F00"/>
                </a:solidFill>
                <a:latin typeface="Calibri"/>
                <a:cs typeface="Calibri"/>
              </a:rPr>
              <a:t> </a:t>
            </a:r>
            <a:r>
              <a:rPr dirty="0" sz="1100" spc="70">
                <a:solidFill>
                  <a:srgbClr val="FF7F00"/>
                </a:solidFill>
                <a:latin typeface="Calibri"/>
                <a:cs typeface="Calibri"/>
              </a:rPr>
              <a:t>te</a:t>
            </a:r>
            <a:r>
              <a:rPr dirty="0" sz="1100" spc="-85">
                <a:solidFill>
                  <a:srgbClr val="FF7F00"/>
                </a:solidFill>
                <a:latin typeface="Calibri"/>
                <a:cs typeface="Calibri"/>
              </a:rPr>
              <a:t> </a:t>
            </a:r>
            <a:r>
              <a:rPr dirty="0" sz="1100">
                <a:solidFill>
                  <a:srgbClr val="FF7F00"/>
                </a:solidFill>
                <a:latin typeface="Calibri"/>
                <a:cs typeface="Calibri"/>
              </a:rPr>
              <a:t>r</a:t>
            </a:r>
            <a:r>
              <a:rPr dirty="0" sz="1100" spc="-80">
                <a:solidFill>
                  <a:srgbClr val="FF7F00"/>
                </a:solidFill>
                <a:latin typeface="Calibri"/>
                <a:cs typeface="Calibri"/>
              </a:rPr>
              <a:t> </a:t>
            </a:r>
            <a:r>
              <a:rPr dirty="0" sz="1100">
                <a:solidFill>
                  <a:srgbClr val="FF7F00"/>
                </a:solidFill>
                <a:latin typeface="Calibri"/>
                <a:cs typeface="Calibri"/>
              </a:rPr>
              <a:t>s</a:t>
            </a:r>
            <a:r>
              <a:rPr dirty="0" sz="1100" spc="250">
                <a:solidFill>
                  <a:srgbClr val="FF7F00"/>
                </a:solidFill>
                <a:latin typeface="Calibri"/>
                <a:cs typeface="Calibri"/>
              </a:rPr>
              <a:t>  </a:t>
            </a:r>
            <a:r>
              <a:rPr dirty="0" sz="1100" spc="75">
                <a:solidFill>
                  <a:srgbClr val="FF7F00"/>
                </a:solidFill>
                <a:latin typeface="Calibri"/>
                <a:cs typeface="Calibri"/>
              </a:rPr>
              <a:t>are</a:t>
            </a:r>
            <a:r>
              <a:rPr dirty="0" sz="1100" spc="195">
                <a:solidFill>
                  <a:srgbClr val="FF7F00"/>
                </a:solidFill>
                <a:latin typeface="Calibri"/>
                <a:cs typeface="Calibri"/>
              </a:rPr>
              <a:t>  </a:t>
            </a:r>
            <a:r>
              <a:rPr dirty="0" sz="1100">
                <a:solidFill>
                  <a:srgbClr val="FF7F00"/>
                </a:solidFill>
                <a:latin typeface="Calibri"/>
                <a:cs typeface="Calibri"/>
              </a:rPr>
              <a:t>shown</a:t>
            </a:r>
            <a:r>
              <a:rPr dirty="0" sz="1100" spc="195">
                <a:solidFill>
                  <a:srgbClr val="FF7F00"/>
                </a:solidFill>
                <a:latin typeface="Calibri"/>
                <a:cs typeface="Calibri"/>
              </a:rPr>
              <a:t>  </a:t>
            </a:r>
            <a:r>
              <a:rPr dirty="0" sz="1100" spc="50">
                <a:solidFill>
                  <a:srgbClr val="FF7F00"/>
                </a:solidFill>
                <a:latin typeface="Calibri"/>
                <a:cs typeface="Calibri"/>
              </a:rPr>
              <a:t>here</a:t>
            </a:r>
            <a:endParaRPr sz="1100">
              <a:latin typeface="Calibri"/>
              <a:cs typeface="Calibri"/>
            </a:endParaRPr>
          </a:p>
          <a:p>
            <a:pPr marL="27940" marR="5080" indent="-13335">
              <a:lnSpc>
                <a:spcPct val="102600"/>
              </a:lnSpc>
            </a:pPr>
            <a:r>
              <a:rPr dirty="0" sz="1100" spc="150">
                <a:solidFill>
                  <a:srgbClr val="FF7F00"/>
                </a:solidFill>
                <a:latin typeface="Calibri"/>
                <a:cs typeface="Calibri"/>
              </a:rPr>
              <a:t>//</a:t>
            </a:r>
            <a:r>
              <a:rPr dirty="0" sz="1100" spc="175">
                <a:solidFill>
                  <a:srgbClr val="FF7F00"/>
                </a:solidFill>
                <a:latin typeface="Calibri"/>
                <a:cs typeface="Calibri"/>
              </a:rPr>
              <a:t>  </a:t>
            </a:r>
            <a:r>
              <a:rPr dirty="0" sz="1100" spc="125">
                <a:solidFill>
                  <a:srgbClr val="FF7F00"/>
                </a:solidFill>
                <a:latin typeface="Calibri"/>
                <a:cs typeface="Calibri"/>
              </a:rPr>
              <a:t>cnt</a:t>
            </a:r>
            <a:r>
              <a:rPr dirty="0" sz="1100" spc="125">
                <a:solidFill>
                  <a:srgbClr val="FF7F00"/>
                </a:solidFill>
                <a:latin typeface="Cambria"/>
                <a:cs typeface="Cambria"/>
              </a:rPr>
              <a:t>−</a:t>
            </a:r>
            <a:r>
              <a:rPr dirty="0" sz="1100" spc="125" i="1">
                <a:solidFill>
                  <a:srgbClr val="FF7F00"/>
                </a:solidFill>
                <a:latin typeface="Calibri"/>
                <a:cs typeface="Calibri"/>
              </a:rPr>
              <a:t>&gt;</a:t>
            </a:r>
            <a:r>
              <a:rPr dirty="0" sz="1100" spc="125">
                <a:solidFill>
                  <a:srgbClr val="FF7F00"/>
                </a:solidFill>
                <a:latin typeface="Calibri"/>
                <a:cs typeface="Calibri"/>
              </a:rPr>
              <a:t>p</a:t>
            </a:r>
            <a:r>
              <a:rPr dirty="0" sz="1100" spc="-95">
                <a:solidFill>
                  <a:srgbClr val="FF7F00"/>
                </a:solidFill>
                <a:latin typeface="Calibri"/>
                <a:cs typeface="Calibri"/>
              </a:rPr>
              <a:t> </a:t>
            </a:r>
            <a:r>
              <a:rPr dirty="0" sz="1100" spc="-40">
                <a:solidFill>
                  <a:srgbClr val="FF7F00"/>
                </a:solidFill>
                <a:latin typeface="Calibri"/>
                <a:cs typeface="Calibri"/>
              </a:rPr>
              <a:t>o</a:t>
            </a:r>
            <a:r>
              <a:rPr dirty="0" sz="1100" spc="-100">
                <a:solidFill>
                  <a:srgbClr val="FF7F00"/>
                </a:solidFill>
                <a:latin typeface="Calibri"/>
                <a:cs typeface="Calibri"/>
              </a:rPr>
              <a:t> </a:t>
            </a:r>
            <a:r>
              <a:rPr dirty="0" sz="1100" spc="110">
                <a:solidFill>
                  <a:srgbClr val="FF7F00"/>
                </a:solidFill>
                <a:latin typeface="Calibri"/>
                <a:cs typeface="Calibri"/>
              </a:rPr>
              <a:t>in</a:t>
            </a:r>
            <a:r>
              <a:rPr dirty="0" sz="1100" spc="-95">
                <a:solidFill>
                  <a:srgbClr val="FF7F00"/>
                </a:solidFill>
                <a:latin typeface="Calibri"/>
                <a:cs typeface="Calibri"/>
              </a:rPr>
              <a:t> </a:t>
            </a:r>
            <a:r>
              <a:rPr dirty="0" sz="1100" spc="65">
                <a:solidFill>
                  <a:srgbClr val="FF7F00"/>
                </a:solidFill>
                <a:latin typeface="Calibri"/>
                <a:cs typeface="Calibri"/>
              </a:rPr>
              <a:t>te</a:t>
            </a:r>
            <a:r>
              <a:rPr dirty="0" sz="1100" spc="-90">
                <a:solidFill>
                  <a:srgbClr val="FF7F00"/>
                </a:solidFill>
                <a:latin typeface="Calibri"/>
                <a:cs typeface="Calibri"/>
              </a:rPr>
              <a:t> </a:t>
            </a:r>
            <a:r>
              <a:rPr dirty="0" sz="1100">
                <a:solidFill>
                  <a:srgbClr val="FF7F00"/>
                </a:solidFill>
                <a:latin typeface="Calibri"/>
                <a:cs typeface="Calibri"/>
              </a:rPr>
              <a:t>r</a:t>
            </a:r>
            <a:r>
              <a:rPr dirty="0" sz="1100" spc="190">
                <a:solidFill>
                  <a:srgbClr val="FF7F00"/>
                </a:solidFill>
                <a:latin typeface="Calibri"/>
                <a:cs typeface="Calibri"/>
              </a:rPr>
              <a:t>  </a:t>
            </a:r>
            <a:r>
              <a:rPr dirty="0" sz="1100" spc="55">
                <a:solidFill>
                  <a:srgbClr val="FF7F00"/>
                </a:solidFill>
                <a:latin typeface="Calibri"/>
                <a:cs typeface="Calibri"/>
              </a:rPr>
              <a:t>and</a:t>
            </a:r>
            <a:r>
              <a:rPr dirty="0" sz="1100" spc="200">
                <a:solidFill>
                  <a:srgbClr val="FF7F00"/>
                </a:solidFill>
                <a:latin typeface="Calibri"/>
                <a:cs typeface="Calibri"/>
              </a:rPr>
              <a:t>  </a:t>
            </a:r>
            <a:r>
              <a:rPr dirty="0" sz="1100">
                <a:solidFill>
                  <a:srgbClr val="FF7F00"/>
                </a:solidFill>
                <a:latin typeface="Calibri"/>
                <a:cs typeface="Calibri"/>
              </a:rPr>
              <a:t>d</a:t>
            </a:r>
            <a:r>
              <a:rPr dirty="0" sz="1100" spc="-90">
                <a:solidFill>
                  <a:srgbClr val="FF7F00"/>
                </a:solidFill>
                <a:latin typeface="Calibri"/>
                <a:cs typeface="Calibri"/>
              </a:rPr>
              <a:t> </a:t>
            </a:r>
            <a:r>
              <a:rPr dirty="0" sz="1100" spc="-75">
                <a:solidFill>
                  <a:srgbClr val="FF7F00"/>
                </a:solidFill>
                <a:latin typeface="Calibri"/>
                <a:cs typeface="Calibri"/>
              </a:rPr>
              <a:t>e</a:t>
            </a:r>
            <a:r>
              <a:rPr dirty="0" sz="1100" spc="-90">
                <a:solidFill>
                  <a:srgbClr val="FF7F00"/>
                </a:solidFill>
                <a:latin typeface="Calibri"/>
                <a:cs typeface="Calibri"/>
              </a:rPr>
              <a:t> </a:t>
            </a:r>
            <a:r>
              <a:rPr dirty="0" sz="1100" spc="110">
                <a:solidFill>
                  <a:srgbClr val="FF7F00"/>
                </a:solidFill>
                <a:latin typeface="Calibri"/>
                <a:cs typeface="Calibri"/>
              </a:rPr>
              <a:t>lp</a:t>
            </a:r>
            <a:r>
              <a:rPr dirty="0" sz="1100" spc="-95">
                <a:solidFill>
                  <a:srgbClr val="FF7F00"/>
                </a:solidFill>
                <a:latin typeface="Calibri"/>
                <a:cs typeface="Calibri"/>
              </a:rPr>
              <a:t> </a:t>
            </a:r>
            <a:r>
              <a:rPr dirty="0" sz="1100" spc="55">
                <a:solidFill>
                  <a:srgbClr val="FF7F00"/>
                </a:solidFill>
                <a:latin typeface="Calibri"/>
                <a:cs typeface="Calibri"/>
              </a:rPr>
              <a:t>t</a:t>
            </a:r>
            <a:r>
              <a:rPr dirty="0" sz="1100" spc="-85">
                <a:solidFill>
                  <a:srgbClr val="FF7F00"/>
                </a:solidFill>
                <a:latin typeface="Calibri"/>
                <a:cs typeface="Calibri"/>
              </a:rPr>
              <a:t> </a:t>
            </a:r>
            <a:r>
              <a:rPr dirty="0" sz="1100">
                <a:solidFill>
                  <a:srgbClr val="FF7F00"/>
                </a:solidFill>
                <a:latin typeface="Calibri"/>
                <a:cs typeface="Calibri"/>
              </a:rPr>
              <a:t>r</a:t>
            </a:r>
            <a:r>
              <a:rPr dirty="0" sz="1100" spc="229">
                <a:solidFill>
                  <a:srgbClr val="FF7F00"/>
                </a:solidFill>
                <a:latin typeface="Calibri"/>
                <a:cs typeface="Calibri"/>
              </a:rPr>
              <a:t>  </a:t>
            </a:r>
            <a:r>
              <a:rPr dirty="0" sz="1100" spc="100">
                <a:solidFill>
                  <a:srgbClr val="FF7F00"/>
                </a:solidFill>
                <a:latin typeface="Calibri"/>
                <a:cs typeface="Calibri"/>
              </a:rPr>
              <a:t>should </a:t>
            </a:r>
            <a:r>
              <a:rPr dirty="0" sz="1100">
                <a:solidFill>
                  <a:srgbClr val="007F00"/>
                </a:solidFill>
                <a:latin typeface="Calibri"/>
                <a:cs typeface="Calibri"/>
              </a:rPr>
              <a:t>p</a:t>
            </a:r>
            <a:r>
              <a:rPr dirty="0" sz="1100" spc="-70">
                <a:solidFill>
                  <a:srgbClr val="007F00"/>
                </a:solidFill>
                <a:latin typeface="Calibri"/>
                <a:cs typeface="Calibri"/>
              </a:rPr>
              <a:t> </a:t>
            </a:r>
            <a:r>
              <a:rPr dirty="0" sz="1100">
                <a:solidFill>
                  <a:srgbClr val="007F00"/>
                </a:solidFill>
                <a:latin typeface="Calibri"/>
                <a:cs typeface="Calibri"/>
              </a:rPr>
              <a:t>r</a:t>
            </a:r>
            <a:r>
              <a:rPr dirty="0" sz="1100" spc="-65">
                <a:solidFill>
                  <a:srgbClr val="007F00"/>
                </a:solidFill>
                <a:latin typeface="Calibri"/>
                <a:cs typeface="Calibri"/>
              </a:rPr>
              <a:t> </a:t>
            </a:r>
            <a:r>
              <a:rPr dirty="0" sz="1100" spc="50">
                <a:solidFill>
                  <a:srgbClr val="007F00"/>
                </a:solidFill>
                <a:latin typeface="Calibri"/>
                <a:cs typeface="Calibri"/>
              </a:rPr>
              <a:t>i</a:t>
            </a:r>
            <a:r>
              <a:rPr dirty="0" sz="1100" spc="-65">
                <a:solidFill>
                  <a:srgbClr val="007F00"/>
                </a:solidFill>
                <a:latin typeface="Calibri"/>
                <a:cs typeface="Calibri"/>
              </a:rPr>
              <a:t> </a:t>
            </a:r>
            <a:r>
              <a:rPr dirty="0" sz="1100">
                <a:solidFill>
                  <a:srgbClr val="007F00"/>
                </a:solidFill>
                <a:latin typeface="Calibri"/>
                <a:cs typeface="Calibri"/>
              </a:rPr>
              <a:t>n</a:t>
            </a:r>
            <a:r>
              <a:rPr dirty="0" sz="1100" spc="-65">
                <a:solidFill>
                  <a:srgbClr val="007F00"/>
                </a:solidFill>
                <a:latin typeface="Calibri"/>
                <a:cs typeface="Calibri"/>
              </a:rPr>
              <a:t> </a:t>
            </a:r>
            <a:r>
              <a:rPr dirty="0" sz="1100" spc="55">
                <a:solidFill>
                  <a:srgbClr val="007F00"/>
                </a:solidFill>
                <a:latin typeface="Calibri"/>
                <a:cs typeface="Calibri"/>
              </a:rPr>
              <a:t>t</a:t>
            </a:r>
            <a:r>
              <a:rPr dirty="0" sz="1100" spc="-65">
                <a:solidFill>
                  <a:srgbClr val="007F00"/>
                </a:solidFill>
                <a:latin typeface="Calibri"/>
                <a:cs typeface="Calibri"/>
              </a:rPr>
              <a:t> </a:t>
            </a:r>
            <a:r>
              <a:rPr dirty="0" sz="1100">
                <a:solidFill>
                  <a:srgbClr val="007F00"/>
                </a:solidFill>
                <a:latin typeface="Calibri"/>
                <a:cs typeface="Calibri"/>
              </a:rPr>
              <a:t>f</a:t>
            </a:r>
            <a:r>
              <a:rPr dirty="0" sz="1100" spc="55">
                <a:solidFill>
                  <a:srgbClr val="007F00"/>
                </a:solidFill>
                <a:latin typeface="Calibri"/>
                <a:cs typeface="Calibri"/>
              </a:rPr>
              <a:t> </a:t>
            </a:r>
            <a:r>
              <a:rPr dirty="0" sz="1100" spc="110">
                <a:latin typeface="Calibri"/>
                <a:cs typeface="Calibri"/>
              </a:rPr>
              <a:t>(</a:t>
            </a:r>
            <a:r>
              <a:rPr dirty="0" sz="1100" spc="110">
                <a:solidFill>
                  <a:srgbClr val="FF0000"/>
                </a:solidFill>
                <a:latin typeface="Calibri"/>
                <a:cs typeface="Calibri"/>
              </a:rPr>
              <a:t>"%s</a:t>
            </a:r>
            <a:r>
              <a:rPr dirty="0" sz="1100" spc="150">
                <a:solidFill>
                  <a:srgbClr val="FF0000"/>
                </a:solidFill>
                <a:latin typeface="Calibri"/>
                <a:cs typeface="Calibri"/>
              </a:rPr>
              <a:t>  </a:t>
            </a:r>
            <a:r>
              <a:rPr dirty="0" sz="1100" spc="120">
                <a:solidFill>
                  <a:srgbClr val="FF0000"/>
                </a:solidFill>
                <a:latin typeface="Calibri"/>
                <a:cs typeface="Calibri"/>
              </a:rPr>
              <a:t>with</a:t>
            </a:r>
            <a:r>
              <a:rPr dirty="0" sz="1100" spc="165">
                <a:solidFill>
                  <a:srgbClr val="FF0000"/>
                </a:solidFill>
                <a:latin typeface="Calibri"/>
                <a:cs typeface="Calibri"/>
              </a:rPr>
              <a:t>  </a:t>
            </a:r>
            <a:r>
              <a:rPr dirty="0" sz="1100" spc="114">
                <a:solidFill>
                  <a:srgbClr val="FF0000"/>
                </a:solidFill>
                <a:latin typeface="Calibri"/>
                <a:cs typeface="Calibri"/>
              </a:rPr>
              <a:t>Pointer=%08</a:t>
            </a:r>
            <a:r>
              <a:rPr dirty="0" sz="1100" spc="-135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1100" spc="65">
                <a:solidFill>
                  <a:srgbClr val="FF0000"/>
                </a:solidFill>
                <a:latin typeface="Calibri"/>
                <a:cs typeface="Calibri"/>
              </a:rPr>
              <a:t>x/%08</a:t>
            </a:r>
            <a:r>
              <a:rPr dirty="0" sz="1100" spc="-135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1100" spc="45">
                <a:solidFill>
                  <a:srgbClr val="FF0000"/>
                </a:solidFill>
                <a:latin typeface="Calibri"/>
                <a:cs typeface="Calibri"/>
              </a:rPr>
              <a:t>x</a:t>
            </a:r>
            <a:endParaRPr sz="1100">
              <a:latin typeface="Calibri"/>
              <a:cs typeface="Calibri"/>
            </a:endParaRPr>
          </a:p>
        </p:txBody>
      </p:sp>
      <p:sp>
        <p:nvSpPr>
          <p:cNvPr id="137" name="object 137" descr=""/>
          <p:cNvSpPr txBox="1"/>
          <p:nvPr/>
        </p:nvSpPr>
        <p:spPr>
          <a:xfrm>
            <a:off x="3838587" y="4285512"/>
            <a:ext cx="2495550" cy="535940"/>
          </a:xfrm>
          <a:prstGeom prst="rect">
            <a:avLst/>
          </a:prstGeom>
        </p:spPr>
        <p:txBody>
          <a:bodyPr wrap="square" lIns="0" tIns="11430" rIns="0" bIns="0" rtlCol="0" vert="horz">
            <a:spAutoFit/>
          </a:bodyPr>
          <a:lstStyle/>
          <a:p>
            <a:pPr marL="13970">
              <a:lnSpc>
                <a:spcPct val="100000"/>
              </a:lnSpc>
              <a:spcBef>
                <a:spcPts val="90"/>
              </a:spcBef>
            </a:pPr>
            <a:r>
              <a:rPr dirty="0" sz="1100">
                <a:solidFill>
                  <a:srgbClr val="FF7F00"/>
                </a:solidFill>
                <a:latin typeface="Calibri"/>
                <a:cs typeface="Calibri"/>
              </a:rPr>
              <a:t>one</a:t>
            </a:r>
            <a:r>
              <a:rPr dirty="0" sz="1100" spc="229">
                <a:solidFill>
                  <a:srgbClr val="FF7F00"/>
                </a:solidFill>
                <a:latin typeface="Calibri"/>
                <a:cs typeface="Calibri"/>
              </a:rPr>
              <a:t>  </a:t>
            </a:r>
            <a:r>
              <a:rPr dirty="0" sz="1100" spc="50">
                <a:solidFill>
                  <a:srgbClr val="FF7F00"/>
                </a:solidFill>
                <a:latin typeface="Calibri"/>
                <a:cs typeface="Calibri"/>
              </a:rPr>
              <a:t>l</a:t>
            </a:r>
            <a:r>
              <a:rPr dirty="0" sz="1100" spc="-55">
                <a:solidFill>
                  <a:srgbClr val="FF7F00"/>
                </a:solidFill>
                <a:latin typeface="Calibri"/>
                <a:cs typeface="Calibri"/>
              </a:rPr>
              <a:t> </a:t>
            </a:r>
            <a:r>
              <a:rPr dirty="0" sz="1100">
                <a:solidFill>
                  <a:srgbClr val="FF7F00"/>
                </a:solidFill>
                <a:latin typeface="Calibri"/>
                <a:cs typeface="Calibri"/>
              </a:rPr>
              <a:t>a</a:t>
            </a:r>
            <a:r>
              <a:rPr dirty="0" sz="1100" spc="-65">
                <a:solidFill>
                  <a:srgbClr val="FF7F00"/>
                </a:solidFill>
                <a:latin typeface="Calibri"/>
                <a:cs typeface="Calibri"/>
              </a:rPr>
              <a:t> </a:t>
            </a:r>
            <a:r>
              <a:rPr dirty="0" sz="1100">
                <a:solidFill>
                  <a:srgbClr val="FF7F00"/>
                </a:solidFill>
                <a:latin typeface="Calibri"/>
                <a:cs typeface="Calibri"/>
              </a:rPr>
              <a:t>s</a:t>
            </a:r>
            <a:r>
              <a:rPr dirty="0" sz="1100" spc="-55">
                <a:solidFill>
                  <a:srgbClr val="FF7F00"/>
                </a:solidFill>
                <a:latin typeface="Calibri"/>
                <a:cs typeface="Calibri"/>
              </a:rPr>
              <a:t> </a:t>
            </a:r>
            <a:r>
              <a:rPr dirty="0" sz="1100" spc="55">
                <a:solidFill>
                  <a:srgbClr val="FF7F00"/>
                </a:solidFill>
                <a:latin typeface="Calibri"/>
                <a:cs typeface="Calibri"/>
              </a:rPr>
              <a:t>t</a:t>
            </a:r>
            <a:r>
              <a:rPr dirty="0" sz="1100" spc="240">
                <a:solidFill>
                  <a:srgbClr val="FF7F00"/>
                </a:solidFill>
                <a:latin typeface="Calibri"/>
                <a:cs typeface="Calibri"/>
              </a:rPr>
              <a:t>  </a:t>
            </a:r>
            <a:r>
              <a:rPr dirty="0" sz="1100" spc="90">
                <a:solidFill>
                  <a:srgbClr val="FF7F00"/>
                </a:solidFill>
                <a:latin typeface="Calibri"/>
                <a:cs typeface="Calibri"/>
              </a:rPr>
              <a:t>time</a:t>
            </a:r>
            <a:r>
              <a:rPr dirty="0" sz="1100" spc="35">
                <a:solidFill>
                  <a:srgbClr val="FF7F00"/>
                </a:solidFill>
                <a:latin typeface="Calibri"/>
                <a:cs typeface="Calibri"/>
              </a:rPr>
              <a:t> </a:t>
            </a:r>
            <a:r>
              <a:rPr dirty="0" sz="1100" spc="-50">
                <a:solidFill>
                  <a:srgbClr val="FF7F00"/>
                </a:solidFill>
                <a:latin typeface="Calibri"/>
                <a:cs typeface="Calibri"/>
              </a:rPr>
              <a:t>.</a:t>
            </a:r>
            <a:endParaRPr sz="11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35"/>
              </a:spcBef>
            </a:pPr>
            <a:r>
              <a:rPr dirty="0" sz="1100">
                <a:solidFill>
                  <a:srgbClr val="FF7F00"/>
                </a:solidFill>
                <a:latin typeface="Calibri"/>
                <a:cs typeface="Calibri"/>
              </a:rPr>
              <a:t>be</a:t>
            </a:r>
            <a:r>
              <a:rPr dirty="0" sz="1100" spc="225">
                <a:solidFill>
                  <a:srgbClr val="FF7F00"/>
                </a:solidFill>
                <a:latin typeface="Calibri"/>
                <a:cs typeface="Calibri"/>
              </a:rPr>
              <a:t>  </a:t>
            </a:r>
            <a:r>
              <a:rPr dirty="0" sz="1100" spc="50">
                <a:solidFill>
                  <a:srgbClr val="FF7F00"/>
                </a:solidFill>
                <a:latin typeface="Calibri"/>
                <a:cs typeface="Calibri"/>
              </a:rPr>
              <a:t>i</a:t>
            </a:r>
            <a:r>
              <a:rPr dirty="0" sz="1100" spc="-55">
                <a:solidFill>
                  <a:srgbClr val="FF7F00"/>
                </a:solidFill>
                <a:latin typeface="Calibri"/>
                <a:cs typeface="Calibri"/>
              </a:rPr>
              <a:t> </a:t>
            </a:r>
            <a:r>
              <a:rPr dirty="0" sz="1100">
                <a:solidFill>
                  <a:srgbClr val="FF7F00"/>
                </a:solidFill>
                <a:latin typeface="Calibri"/>
                <a:cs typeface="Calibri"/>
              </a:rPr>
              <a:t>d</a:t>
            </a:r>
            <a:r>
              <a:rPr dirty="0" sz="1100" spc="-60">
                <a:solidFill>
                  <a:srgbClr val="FF7F00"/>
                </a:solidFill>
                <a:latin typeface="Calibri"/>
                <a:cs typeface="Calibri"/>
              </a:rPr>
              <a:t> </a:t>
            </a:r>
            <a:r>
              <a:rPr dirty="0" sz="1100" spc="-75">
                <a:solidFill>
                  <a:srgbClr val="FF7F00"/>
                </a:solidFill>
                <a:latin typeface="Calibri"/>
                <a:cs typeface="Calibri"/>
              </a:rPr>
              <a:t>e</a:t>
            </a:r>
            <a:r>
              <a:rPr dirty="0" sz="1100" spc="-60">
                <a:solidFill>
                  <a:srgbClr val="FF7F00"/>
                </a:solidFill>
                <a:latin typeface="Calibri"/>
                <a:cs typeface="Calibri"/>
              </a:rPr>
              <a:t> </a:t>
            </a:r>
            <a:r>
              <a:rPr dirty="0" sz="1100">
                <a:solidFill>
                  <a:srgbClr val="FF7F00"/>
                </a:solidFill>
                <a:latin typeface="Calibri"/>
                <a:cs typeface="Calibri"/>
              </a:rPr>
              <a:t>n</a:t>
            </a:r>
            <a:r>
              <a:rPr dirty="0" sz="1100" spc="-60">
                <a:solidFill>
                  <a:srgbClr val="FF7F00"/>
                </a:solidFill>
                <a:latin typeface="Calibri"/>
                <a:cs typeface="Calibri"/>
              </a:rPr>
              <a:t> </a:t>
            </a:r>
            <a:r>
              <a:rPr dirty="0" sz="1100" spc="55">
                <a:solidFill>
                  <a:srgbClr val="FF7F00"/>
                </a:solidFill>
                <a:latin typeface="Calibri"/>
                <a:cs typeface="Calibri"/>
              </a:rPr>
              <a:t>t</a:t>
            </a:r>
            <a:r>
              <a:rPr dirty="0" sz="1100" spc="-55">
                <a:solidFill>
                  <a:srgbClr val="FF7F00"/>
                </a:solidFill>
                <a:latin typeface="Calibri"/>
                <a:cs typeface="Calibri"/>
              </a:rPr>
              <a:t> </a:t>
            </a:r>
            <a:r>
              <a:rPr dirty="0" sz="1100" spc="50">
                <a:solidFill>
                  <a:srgbClr val="FF7F00"/>
                </a:solidFill>
                <a:latin typeface="Calibri"/>
                <a:cs typeface="Calibri"/>
              </a:rPr>
              <a:t>i</a:t>
            </a:r>
            <a:r>
              <a:rPr dirty="0" sz="1100" spc="-60">
                <a:solidFill>
                  <a:srgbClr val="FF7F00"/>
                </a:solidFill>
                <a:latin typeface="Calibri"/>
                <a:cs typeface="Calibri"/>
              </a:rPr>
              <a:t> </a:t>
            </a:r>
            <a:r>
              <a:rPr dirty="0" sz="1100">
                <a:solidFill>
                  <a:srgbClr val="FF7F00"/>
                </a:solidFill>
                <a:latin typeface="Calibri"/>
                <a:cs typeface="Calibri"/>
              </a:rPr>
              <a:t>c</a:t>
            </a:r>
            <a:r>
              <a:rPr dirty="0" sz="1100" spc="-60">
                <a:solidFill>
                  <a:srgbClr val="FF7F00"/>
                </a:solidFill>
                <a:latin typeface="Calibri"/>
                <a:cs typeface="Calibri"/>
              </a:rPr>
              <a:t> </a:t>
            </a:r>
            <a:r>
              <a:rPr dirty="0" sz="1100">
                <a:solidFill>
                  <a:srgbClr val="FF7F00"/>
                </a:solidFill>
                <a:latin typeface="Calibri"/>
                <a:cs typeface="Calibri"/>
              </a:rPr>
              <a:t>a</a:t>
            </a:r>
            <a:r>
              <a:rPr dirty="0" sz="1100" spc="-65">
                <a:solidFill>
                  <a:srgbClr val="FF7F00"/>
                </a:solidFill>
                <a:latin typeface="Calibri"/>
                <a:cs typeface="Calibri"/>
              </a:rPr>
              <a:t> </a:t>
            </a:r>
            <a:r>
              <a:rPr dirty="0" sz="1100" spc="50">
                <a:solidFill>
                  <a:srgbClr val="FF7F00"/>
                </a:solidFill>
                <a:latin typeface="Calibri"/>
                <a:cs typeface="Calibri"/>
              </a:rPr>
              <a:t>l</a:t>
            </a:r>
            <a:r>
              <a:rPr dirty="0" sz="1100" spc="250">
                <a:solidFill>
                  <a:srgbClr val="FF7F00"/>
                </a:solidFill>
                <a:latin typeface="Calibri"/>
                <a:cs typeface="Calibri"/>
              </a:rPr>
              <a:t>  </a:t>
            </a:r>
            <a:r>
              <a:rPr dirty="0" sz="1100" spc="70">
                <a:solidFill>
                  <a:srgbClr val="FF7F00"/>
                </a:solidFill>
                <a:latin typeface="Calibri"/>
                <a:cs typeface="Calibri"/>
              </a:rPr>
              <a:t>here </a:t>
            </a:r>
            <a:r>
              <a:rPr dirty="0" sz="1100" spc="-50">
                <a:solidFill>
                  <a:srgbClr val="FF7F00"/>
                </a:solidFill>
                <a:latin typeface="Calibri"/>
                <a:cs typeface="Calibri"/>
              </a:rPr>
              <a:t>.</a:t>
            </a:r>
            <a:endParaRPr sz="11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35"/>
              </a:spcBef>
            </a:pPr>
            <a:r>
              <a:rPr dirty="0" sz="1100" spc="150">
                <a:solidFill>
                  <a:srgbClr val="FF0000"/>
                </a:solidFill>
                <a:latin typeface="Calibri"/>
                <a:cs typeface="Calibri"/>
              </a:rPr>
              <a:t>delete</a:t>
            </a:r>
            <a:r>
              <a:rPr dirty="0" sz="1100" spc="155">
                <a:solidFill>
                  <a:srgbClr val="FF0000"/>
                </a:solidFill>
                <a:latin typeface="Calibri"/>
                <a:cs typeface="Calibri"/>
              </a:rPr>
              <a:t>  </a:t>
            </a:r>
            <a:r>
              <a:rPr dirty="0" sz="1100" spc="50">
                <a:solidFill>
                  <a:srgbClr val="FF0000"/>
                </a:solidFill>
                <a:latin typeface="Calibri"/>
                <a:cs typeface="Calibri"/>
              </a:rPr>
              <a:t>and</a:t>
            </a:r>
            <a:r>
              <a:rPr dirty="0" sz="1100" spc="160">
                <a:solidFill>
                  <a:srgbClr val="FF0000"/>
                </a:solidFill>
                <a:latin typeface="Calibri"/>
                <a:cs typeface="Calibri"/>
              </a:rPr>
              <a:t>  </a:t>
            </a:r>
            <a:r>
              <a:rPr dirty="0" sz="1100" spc="175">
                <a:solidFill>
                  <a:srgbClr val="FF0000"/>
                </a:solidFill>
                <a:latin typeface="Calibri"/>
                <a:cs typeface="Calibri"/>
              </a:rPr>
              <a:t>freeing</a:t>
            </a:r>
            <a:r>
              <a:rPr dirty="0" sz="1100" spc="165">
                <a:solidFill>
                  <a:srgbClr val="FF0000"/>
                </a:solidFill>
                <a:latin typeface="Calibri"/>
                <a:cs typeface="Calibri"/>
              </a:rPr>
              <a:t>  </a:t>
            </a:r>
            <a:r>
              <a:rPr dirty="0" sz="1100" spc="85">
                <a:solidFill>
                  <a:srgbClr val="FF0000"/>
                </a:solidFill>
                <a:latin typeface="Calibri"/>
                <a:cs typeface="Calibri"/>
              </a:rPr>
              <a:t>memory.\n"</a:t>
            </a:r>
            <a:r>
              <a:rPr dirty="0" sz="1100" spc="45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1100" spc="-50">
                <a:latin typeface="Calibri"/>
                <a:cs typeface="Calibri"/>
              </a:rPr>
              <a:t>,</a:t>
            </a:r>
            <a:endParaRPr sz="1100">
              <a:latin typeface="Calibri"/>
              <a:cs typeface="Calibri"/>
            </a:endParaRPr>
          </a:p>
        </p:txBody>
      </p:sp>
      <p:grpSp>
        <p:nvGrpSpPr>
          <p:cNvPr id="138" name="object 138" descr=""/>
          <p:cNvGrpSpPr/>
          <p:nvPr/>
        </p:nvGrpSpPr>
        <p:grpSpPr>
          <a:xfrm>
            <a:off x="723595" y="4829988"/>
            <a:ext cx="6386195" cy="177165"/>
            <a:chOff x="723595" y="4829988"/>
            <a:chExt cx="6386195" cy="177165"/>
          </a:xfrm>
        </p:grpSpPr>
        <p:sp>
          <p:nvSpPr>
            <p:cNvPr id="139" name="object 139" descr=""/>
            <p:cNvSpPr/>
            <p:nvPr/>
          </p:nvSpPr>
          <p:spPr>
            <a:xfrm>
              <a:off x="728675" y="4832528"/>
              <a:ext cx="38100" cy="172085"/>
            </a:xfrm>
            <a:custGeom>
              <a:avLst/>
              <a:gdLst/>
              <a:ahLst/>
              <a:cxnLst/>
              <a:rect l="l" t="t" r="r" b="b"/>
              <a:pathLst>
                <a:path w="38100" h="172085">
                  <a:moveTo>
                    <a:pt x="37960" y="0"/>
                  </a:moveTo>
                  <a:lnTo>
                    <a:pt x="0" y="0"/>
                  </a:lnTo>
                  <a:lnTo>
                    <a:pt x="0" y="172072"/>
                  </a:lnTo>
                  <a:lnTo>
                    <a:pt x="37960" y="172072"/>
                  </a:lnTo>
                  <a:lnTo>
                    <a:pt x="37960" y="0"/>
                  </a:lnTo>
                  <a:close/>
                </a:path>
              </a:pathLst>
            </a:custGeom>
            <a:solidFill>
              <a:srgbClr val="F2F2F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40" name="object 140" descr=""/>
            <p:cNvSpPr/>
            <p:nvPr/>
          </p:nvSpPr>
          <p:spPr>
            <a:xfrm>
              <a:off x="726135" y="4832528"/>
              <a:ext cx="0" cy="172085"/>
            </a:xfrm>
            <a:custGeom>
              <a:avLst/>
              <a:gdLst/>
              <a:ahLst/>
              <a:cxnLst/>
              <a:rect l="l" t="t" r="r" b="b"/>
              <a:pathLst>
                <a:path w="0" h="172085">
                  <a:moveTo>
                    <a:pt x="0" y="172072"/>
                  </a:moveTo>
                  <a:lnTo>
                    <a:pt x="0" y="0"/>
                  </a:lnTo>
                </a:path>
              </a:pathLst>
            </a:custGeom>
            <a:ln w="5054">
              <a:solidFill>
                <a:srgbClr val="F2F2F2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41" name="object 141" descr=""/>
            <p:cNvSpPr/>
            <p:nvPr/>
          </p:nvSpPr>
          <p:spPr>
            <a:xfrm>
              <a:off x="726135" y="4832528"/>
              <a:ext cx="0" cy="172085"/>
            </a:xfrm>
            <a:custGeom>
              <a:avLst/>
              <a:gdLst/>
              <a:ahLst/>
              <a:cxnLst/>
              <a:rect l="l" t="t" r="r" b="b"/>
              <a:pathLst>
                <a:path w="0" h="172085">
                  <a:moveTo>
                    <a:pt x="0" y="172072"/>
                  </a:moveTo>
                  <a:lnTo>
                    <a:pt x="0" y="0"/>
                  </a:lnTo>
                </a:path>
              </a:pathLst>
            </a:custGeom>
            <a:ln w="505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42" name="object 142" descr=""/>
            <p:cNvSpPr/>
            <p:nvPr/>
          </p:nvSpPr>
          <p:spPr>
            <a:xfrm>
              <a:off x="766622" y="4832527"/>
              <a:ext cx="6338570" cy="172085"/>
            </a:xfrm>
            <a:custGeom>
              <a:avLst/>
              <a:gdLst/>
              <a:ahLst/>
              <a:cxnLst/>
              <a:rect l="l" t="t" r="r" b="b"/>
              <a:pathLst>
                <a:path w="6338570" h="172085">
                  <a:moveTo>
                    <a:pt x="6337960" y="0"/>
                  </a:moveTo>
                  <a:lnTo>
                    <a:pt x="6300000" y="0"/>
                  </a:lnTo>
                  <a:lnTo>
                    <a:pt x="0" y="0"/>
                  </a:lnTo>
                  <a:lnTo>
                    <a:pt x="0" y="172072"/>
                  </a:lnTo>
                  <a:lnTo>
                    <a:pt x="6300000" y="172072"/>
                  </a:lnTo>
                  <a:lnTo>
                    <a:pt x="6337960" y="172072"/>
                  </a:lnTo>
                  <a:lnTo>
                    <a:pt x="6337960" y="0"/>
                  </a:lnTo>
                  <a:close/>
                </a:path>
              </a:pathLst>
            </a:custGeom>
            <a:solidFill>
              <a:srgbClr val="F2F2F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43" name="object 143" descr=""/>
            <p:cNvSpPr/>
            <p:nvPr/>
          </p:nvSpPr>
          <p:spPr>
            <a:xfrm>
              <a:off x="7107123" y="4832528"/>
              <a:ext cx="0" cy="172085"/>
            </a:xfrm>
            <a:custGeom>
              <a:avLst/>
              <a:gdLst/>
              <a:ahLst/>
              <a:cxnLst/>
              <a:rect l="l" t="t" r="r" b="b"/>
              <a:pathLst>
                <a:path w="0" h="172085">
                  <a:moveTo>
                    <a:pt x="0" y="172072"/>
                  </a:moveTo>
                  <a:lnTo>
                    <a:pt x="0" y="0"/>
                  </a:lnTo>
                </a:path>
              </a:pathLst>
            </a:custGeom>
            <a:ln w="5054">
              <a:solidFill>
                <a:srgbClr val="F2F2F2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44" name="object 144" descr=""/>
            <p:cNvSpPr/>
            <p:nvPr/>
          </p:nvSpPr>
          <p:spPr>
            <a:xfrm>
              <a:off x="7107123" y="4832528"/>
              <a:ext cx="0" cy="172085"/>
            </a:xfrm>
            <a:custGeom>
              <a:avLst/>
              <a:gdLst/>
              <a:ahLst/>
              <a:cxnLst/>
              <a:rect l="l" t="t" r="r" b="b"/>
              <a:pathLst>
                <a:path w="0" h="172085">
                  <a:moveTo>
                    <a:pt x="0" y="172072"/>
                  </a:moveTo>
                  <a:lnTo>
                    <a:pt x="0" y="0"/>
                  </a:lnTo>
                </a:path>
              </a:pathLst>
            </a:custGeom>
            <a:ln w="505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45" name="object 145" descr=""/>
          <p:cNvSpPr txBox="1"/>
          <p:nvPr/>
        </p:nvSpPr>
        <p:spPr>
          <a:xfrm>
            <a:off x="1685479" y="4801729"/>
            <a:ext cx="2809875" cy="191770"/>
          </a:xfrm>
          <a:prstGeom prst="rect">
            <a:avLst/>
          </a:prstGeom>
        </p:spPr>
        <p:txBody>
          <a:bodyPr wrap="square" lIns="0" tIns="1143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dirty="0" sz="1100" spc="130">
                <a:solidFill>
                  <a:srgbClr val="007F00"/>
                </a:solidFill>
                <a:latin typeface="Calibri"/>
                <a:cs typeface="Calibri"/>
              </a:rPr>
              <a:t>delptr</a:t>
            </a:r>
            <a:r>
              <a:rPr dirty="0" sz="1100" spc="-50">
                <a:solidFill>
                  <a:srgbClr val="007F00"/>
                </a:solidFill>
                <a:latin typeface="Calibri"/>
                <a:cs typeface="Calibri"/>
              </a:rPr>
              <a:t> </a:t>
            </a:r>
            <a:r>
              <a:rPr dirty="0" sz="1100">
                <a:latin typeface="Cambria"/>
                <a:cs typeface="Cambria"/>
              </a:rPr>
              <a:t>−</a:t>
            </a:r>
            <a:r>
              <a:rPr dirty="0" sz="1100" i="1">
                <a:latin typeface="Calibri"/>
                <a:cs typeface="Calibri"/>
              </a:rPr>
              <a:t>&gt;</a:t>
            </a:r>
            <a:r>
              <a:rPr dirty="0" sz="1100">
                <a:solidFill>
                  <a:srgbClr val="007F00"/>
                </a:solidFill>
                <a:latin typeface="Calibri"/>
                <a:cs typeface="Calibri"/>
              </a:rPr>
              <a:t>Name</a:t>
            </a:r>
            <a:r>
              <a:rPr dirty="0" sz="1100" spc="-105">
                <a:solidFill>
                  <a:srgbClr val="007F00"/>
                </a:solidFill>
                <a:latin typeface="Calibri"/>
                <a:cs typeface="Calibri"/>
              </a:rPr>
              <a:t> </a:t>
            </a:r>
            <a:r>
              <a:rPr dirty="0" sz="1100">
                <a:latin typeface="Calibri"/>
                <a:cs typeface="Calibri"/>
              </a:rPr>
              <a:t>,</a:t>
            </a:r>
            <a:r>
              <a:rPr dirty="0" sz="1100" spc="55">
                <a:latin typeface="Calibri"/>
                <a:cs typeface="Calibri"/>
              </a:rPr>
              <a:t> </a:t>
            </a:r>
            <a:r>
              <a:rPr dirty="0" sz="1100" spc="125">
                <a:solidFill>
                  <a:srgbClr val="007F00"/>
                </a:solidFill>
                <a:latin typeface="Calibri"/>
                <a:cs typeface="Calibri"/>
              </a:rPr>
              <a:t>cnt</a:t>
            </a:r>
            <a:r>
              <a:rPr dirty="0" sz="1100" spc="125">
                <a:latin typeface="Cambria"/>
                <a:cs typeface="Cambria"/>
              </a:rPr>
              <a:t>−</a:t>
            </a:r>
            <a:r>
              <a:rPr dirty="0" sz="1100" spc="125" i="1">
                <a:latin typeface="Calibri"/>
                <a:cs typeface="Calibri"/>
              </a:rPr>
              <a:t>&gt;</a:t>
            </a:r>
            <a:r>
              <a:rPr dirty="0" sz="1100" spc="125">
                <a:solidFill>
                  <a:srgbClr val="007F00"/>
                </a:solidFill>
                <a:latin typeface="Calibri"/>
                <a:cs typeface="Calibri"/>
              </a:rPr>
              <a:t>p</a:t>
            </a:r>
            <a:r>
              <a:rPr dirty="0" sz="1100" spc="-100">
                <a:solidFill>
                  <a:srgbClr val="007F00"/>
                </a:solidFill>
                <a:latin typeface="Calibri"/>
                <a:cs typeface="Calibri"/>
              </a:rPr>
              <a:t> </a:t>
            </a:r>
            <a:r>
              <a:rPr dirty="0" sz="1100" spc="120">
                <a:solidFill>
                  <a:srgbClr val="007F00"/>
                </a:solidFill>
                <a:latin typeface="Calibri"/>
                <a:cs typeface="Calibri"/>
              </a:rPr>
              <a:t>ointer</a:t>
            </a:r>
            <a:r>
              <a:rPr dirty="0" sz="1100" spc="254">
                <a:solidFill>
                  <a:srgbClr val="007F00"/>
                </a:solidFill>
                <a:latin typeface="Calibri"/>
                <a:cs typeface="Calibri"/>
              </a:rPr>
              <a:t> </a:t>
            </a:r>
            <a:r>
              <a:rPr dirty="0" sz="1100">
                <a:latin typeface="Calibri"/>
                <a:cs typeface="Calibri"/>
              </a:rPr>
              <a:t>,</a:t>
            </a:r>
            <a:r>
              <a:rPr dirty="0" sz="1100" spc="125">
                <a:latin typeface="Calibri"/>
                <a:cs typeface="Calibri"/>
              </a:rPr>
              <a:t> </a:t>
            </a:r>
            <a:r>
              <a:rPr dirty="0" sz="1100">
                <a:solidFill>
                  <a:srgbClr val="007F00"/>
                </a:solidFill>
                <a:latin typeface="Calibri"/>
                <a:cs typeface="Calibri"/>
              </a:rPr>
              <a:t>d</a:t>
            </a:r>
            <a:r>
              <a:rPr dirty="0" sz="1100" spc="-70">
                <a:solidFill>
                  <a:srgbClr val="007F00"/>
                </a:solidFill>
                <a:latin typeface="Calibri"/>
                <a:cs typeface="Calibri"/>
              </a:rPr>
              <a:t> </a:t>
            </a:r>
            <a:r>
              <a:rPr dirty="0" sz="1100" spc="-75">
                <a:solidFill>
                  <a:srgbClr val="007F00"/>
                </a:solidFill>
                <a:latin typeface="Calibri"/>
                <a:cs typeface="Calibri"/>
              </a:rPr>
              <a:t>e </a:t>
            </a:r>
            <a:r>
              <a:rPr dirty="0" sz="1100" spc="110">
                <a:solidFill>
                  <a:srgbClr val="007F00"/>
                </a:solidFill>
                <a:latin typeface="Calibri"/>
                <a:cs typeface="Calibri"/>
              </a:rPr>
              <a:t>lp</a:t>
            </a:r>
            <a:r>
              <a:rPr dirty="0" sz="1100" spc="-70">
                <a:solidFill>
                  <a:srgbClr val="007F00"/>
                </a:solidFill>
                <a:latin typeface="Calibri"/>
                <a:cs typeface="Calibri"/>
              </a:rPr>
              <a:t> </a:t>
            </a:r>
            <a:r>
              <a:rPr dirty="0" sz="1100" spc="55">
                <a:solidFill>
                  <a:srgbClr val="007F00"/>
                </a:solidFill>
                <a:latin typeface="Calibri"/>
                <a:cs typeface="Calibri"/>
              </a:rPr>
              <a:t>t</a:t>
            </a:r>
            <a:r>
              <a:rPr dirty="0" sz="1100" spc="-75">
                <a:solidFill>
                  <a:srgbClr val="007F00"/>
                </a:solidFill>
                <a:latin typeface="Calibri"/>
                <a:cs typeface="Calibri"/>
              </a:rPr>
              <a:t> </a:t>
            </a:r>
            <a:r>
              <a:rPr dirty="0" sz="1100">
                <a:solidFill>
                  <a:srgbClr val="007F00"/>
                </a:solidFill>
                <a:latin typeface="Calibri"/>
                <a:cs typeface="Calibri"/>
              </a:rPr>
              <a:t>r</a:t>
            </a:r>
            <a:r>
              <a:rPr dirty="0" sz="1100" spc="145">
                <a:solidFill>
                  <a:srgbClr val="007F00"/>
                </a:solidFill>
                <a:latin typeface="Calibri"/>
                <a:cs typeface="Calibri"/>
              </a:rPr>
              <a:t> </a:t>
            </a:r>
            <a:r>
              <a:rPr dirty="0" sz="1100" spc="80">
                <a:latin typeface="Calibri"/>
                <a:cs typeface="Calibri"/>
              </a:rPr>
              <a:t>)</a:t>
            </a:r>
            <a:r>
              <a:rPr dirty="0" sz="1100" spc="-25">
                <a:latin typeface="Calibri"/>
                <a:cs typeface="Calibri"/>
              </a:rPr>
              <a:t> </a:t>
            </a:r>
            <a:r>
              <a:rPr dirty="0" sz="1100" spc="-50">
                <a:latin typeface="Calibri"/>
                <a:cs typeface="Calibri"/>
              </a:rPr>
              <a:t>;</a:t>
            </a:r>
            <a:endParaRPr sz="1100">
              <a:latin typeface="Calibri"/>
              <a:cs typeface="Calibri"/>
            </a:endParaRPr>
          </a:p>
        </p:txBody>
      </p:sp>
      <p:grpSp>
        <p:nvGrpSpPr>
          <p:cNvPr id="146" name="object 146" descr=""/>
          <p:cNvGrpSpPr/>
          <p:nvPr/>
        </p:nvGrpSpPr>
        <p:grpSpPr>
          <a:xfrm>
            <a:off x="723595" y="5002060"/>
            <a:ext cx="6386195" cy="521334"/>
            <a:chOff x="723595" y="5002060"/>
            <a:chExt cx="6386195" cy="521334"/>
          </a:xfrm>
        </p:grpSpPr>
        <p:sp>
          <p:nvSpPr>
            <p:cNvPr id="147" name="object 147" descr=""/>
            <p:cNvSpPr/>
            <p:nvPr/>
          </p:nvSpPr>
          <p:spPr>
            <a:xfrm>
              <a:off x="728675" y="5004600"/>
              <a:ext cx="38100" cy="172085"/>
            </a:xfrm>
            <a:custGeom>
              <a:avLst/>
              <a:gdLst/>
              <a:ahLst/>
              <a:cxnLst/>
              <a:rect l="l" t="t" r="r" b="b"/>
              <a:pathLst>
                <a:path w="38100" h="172085">
                  <a:moveTo>
                    <a:pt x="37960" y="0"/>
                  </a:moveTo>
                  <a:lnTo>
                    <a:pt x="0" y="0"/>
                  </a:lnTo>
                  <a:lnTo>
                    <a:pt x="0" y="172072"/>
                  </a:lnTo>
                  <a:lnTo>
                    <a:pt x="37960" y="172072"/>
                  </a:lnTo>
                  <a:lnTo>
                    <a:pt x="37960" y="0"/>
                  </a:lnTo>
                  <a:close/>
                </a:path>
              </a:pathLst>
            </a:custGeom>
            <a:solidFill>
              <a:srgbClr val="F2F2F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48" name="object 148" descr=""/>
            <p:cNvSpPr/>
            <p:nvPr/>
          </p:nvSpPr>
          <p:spPr>
            <a:xfrm>
              <a:off x="726135" y="5004600"/>
              <a:ext cx="0" cy="172085"/>
            </a:xfrm>
            <a:custGeom>
              <a:avLst/>
              <a:gdLst/>
              <a:ahLst/>
              <a:cxnLst/>
              <a:rect l="l" t="t" r="r" b="b"/>
              <a:pathLst>
                <a:path w="0" h="172085">
                  <a:moveTo>
                    <a:pt x="0" y="172072"/>
                  </a:moveTo>
                  <a:lnTo>
                    <a:pt x="0" y="0"/>
                  </a:lnTo>
                </a:path>
              </a:pathLst>
            </a:custGeom>
            <a:ln w="5054">
              <a:solidFill>
                <a:srgbClr val="F2F2F2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49" name="object 149" descr=""/>
            <p:cNvSpPr/>
            <p:nvPr/>
          </p:nvSpPr>
          <p:spPr>
            <a:xfrm>
              <a:off x="726135" y="5004600"/>
              <a:ext cx="0" cy="172085"/>
            </a:xfrm>
            <a:custGeom>
              <a:avLst/>
              <a:gdLst/>
              <a:ahLst/>
              <a:cxnLst/>
              <a:rect l="l" t="t" r="r" b="b"/>
              <a:pathLst>
                <a:path w="0" h="172085">
                  <a:moveTo>
                    <a:pt x="0" y="172072"/>
                  </a:moveTo>
                  <a:lnTo>
                    <a:pt x="0" y="0"/>
                  </a:lnTo>
                </a:path>
              </a:pathLst>
            </a:custGeom>
            <a:ln w="505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50" name="object 150" descr=""/>
            <p:cNvSpPr/>
            <p:nvPr/>
          </p:nvSpPr>
          <p:spPr>
            <a:xfrm>
              <a:off x="766622" y="5004599"/>
              <a:ext cx="6338570" cy="172085"/>
            </a:xfrm>
            <a:custGeom>
              <a:avLst/>
              <a:gdLst/>
              <a:ahLst/>
              <a:cxnLst/>
              <a:rect l="l" t="t" r="r" b="b"/>
              <a:pathLst>
                <a:path w="6338570" h="172085">
                  <a:moveTo>
                    <a:pt x="6337960" y="0"/>
                  </a:moveTo>
                  <a:lnTo>
                    <a:pt x="6300000" y="0"/>
                  </a:lnTo>
                  <a:lnTo>
                    <a:pt x="0" y="0"/>
                  </a:lnTo>
                  <a:lnTo>
                    <a:pt x="0" y="172072"/>
                  </a:lnTo>
                  <a:lnTo>
                    <a:pt x="6300000" y="172072"/>
                  </a:lnTo>
                  <a:lnTo>
                    <a:pt x="6337960" y="172072"/>
                  </a:lnTo>
                  <a:lnTo>
                    <a:pt x="6337960" y="0"/>
                  </a:lnTo>
                  <a:close/>
                </a:path>
              </a:pathLst>
            </a:custGeom>
            <a:solidFill>
              <a:srgbClr val="F2F2F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51" name="object 151" descr=""/>
            <p:cNvSpPr/>
            <p:nvPr/>
          </p:nvSpPr>
          <p:spPr>
            <a:xfrm>
              <a:off x="7107123" y="5004600"/>
              <a:ext cx="0" cy="172085"/>
            </a:xfrm>
            <a:custGeom>
              <a:avLst/>
              <a:gdLst/>
              <a:ahLst/>
              <a:cxnLst/>
              <a:rect l="l" t="t" r="r" b="b"/>
              <a:pathLst>
                <a:path w="0" h="172085">
                  <a:moveTo>
                    <a:pt x="0" y="172072"/>
                  </a:moveTo>
                  <a:lnTo>
                    <a:pt x="0" y="0"/>
                  </a:lnTo>
                </a:path>
              </a:pathLst>
            </a:custGeom>
            <a:ln w="5054">
              <a:solidFill>
                <a:srgbClr val="F2F2F2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52" name="object 152" descr=""/>
            <p:cNvSpPr/>
            <p:nvPr/>
          </p:nvSpPr>
          <p:spPr>
            <a:xfrm>
              <a:off x="7107123" y="5004600"/>
              <a:ext cx="0" cy="172085"/>
            </a:xfrm>
            <a:custGeom>
              <a:avLst/>
              <a:gdLst/>
              <a:ahLst/>
              <a:cxnLst/>
              <a:rect l="l" t="t" r="r" b="b"/>
              <a:pathLst>
                <a:path w="0" h="172085">
                  <a:moveTo>
                    <a:pt x="0" y="172072"/>
                  </a:moveTo>
                  <a:lnTo>
                    <a:pt x="0" y="0"/>
                  </a:lnTo>
                </a:path>
              </a:pathLst>
            </a:custGeom>
            <a:ln w="505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53" name="object 153" descr=""/>
            <p:cNvSpPr/>
            <p:nvPr/>
          </p:nvSpPr>
          <p:spPr>
            <a:xfrm>
              <a:off x="728675" y="5176685"/>
              <a:ext cx="38100" cy="172085"/>
            </a:xfrm>
            <a:custGeom>
              <a:avLst/>
              <a:gdLst/>
              <a:ahLst/>
              <a:cxnLst/>
              <a:rect l="l" t="t" r="r" b="b"/>
              <a:pathLst>
                <a:path w="38100" h="172085">
                  <a:moveTo>
                    <a:pt x="37960" y="0"/>
                  </a:moveTo>
                  <a:lnTo>
                    <a:pt x="0" y="0"/>
                  </a:lnTo>
                  <a:lnTo>
                    <a:pt x="0" y="172072"/>
                  </a:lnTo>
                  <a:lnTo>
                    <a:pt x="37960" y="172072"/>
                  </a:lnTo>
                  <a:lnTo>
                    <a:pt x="37960" y="0"/>
                  </a:lnTo>
                  <a:close/>
                </a:path>
              </a:pathLst>
            </a:custGeom>
            <a:solidFill>
              <a:srgbClr val="F2F2F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54" name="object 154" descr=""/>
            <p:cNvSpPr/>
            <p:nvPr/>
          </p:nvSpPr>
          <p:spPr>
            <a:xfrm>
              <a:off x="726135" y="5176685"/>
              <a:ext cx="0" cy="172085"/>
            </a:xfrm>
            <a:custGeom>
              <a:avLst/>
              <a:gdLst/>
              <a:ahLst/>
              <a:cxnLst/>
              <a:rect l="l" t="t" r="r" b="b"/>
              <a:pathLst>
                <a:path w="0" h="172085">
                  <a:moveTo>
                    <a:pt x="0" y="172072"/>
                  </a:moveTo>
                  <a:lnTo>
                    <a:pt x="0" y="0"/>
                  </a:lnTo>
                </a:path>
              </a:pathLst>
            </a:custGeom>
            <a:ln w="5054">
              <a:solidFill>
                <a:srgbClr val="F2F2F2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55" name="object 155" descr=""/>
            <p:cNvSpPr/>
            <p:nvPr/>
          </p:nvSpPr>
          <p:spPr>
            <a:xfrm>
              <a:off x="726135" y="5176685"/>
              <a:ext cx="0" cy="172085"/>
            </a:xfrm>
            <a:custGeom>
              <a:avLst/>
              <a:gdLst/>
              <a:ahLst/>
              <a:cxnLst/>
              <a:rect l="l" t="t" r="r" b="b"/>
              <a:pathLst>
                <a:path w="0" h="172085">
                  <a:moveTo>
                    <a:pt x="0" y="172072"/>
                  </a:moveTo>
                  <a:lnTo>
                    <a:pt x="0" y="0"/>
                  </a:lnTo>
                </a:path>
              </a:pathLst>
            </a:custGeom>
            <a:ln w="505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56" name="object 156" descr=""/>
            <p:cNvSpPr/>
            <p:nvPr/>
          </p:nvSpPr>
          <p:spPr>
            <a:xfrm>
              <a:off x="766622" y="5176684"/>
              <a:ext cx="6338570" cy="172085"/>
            </a:xfrm>
            <a:custGeom>
              <a:avLst/>
              <a:gdLst/>
              <a:ahLst/>
              <a:cxnLst/>
              <a:rect l="l" t="t" r="r" b="b"/>
              <a:pathLst>
                <a:path w="6338570" h="172085">
                  <a:moveTo>
                    <a:pt x="6337960" y="0"/>
                  </a:moveTo>
                  <a:lnTo>
                    <a:pt x="6300000" y="0"/>
                  </a:lnTo>
                  <a:lnTo>
                    <a:pt x="0" y="0"/>
                  </a:lnTo>
                  <a:lnTo>
                    <a:pt x="0" y="172072"/>
                  </a:lnTo>
                  <a:lnTo>
                    <a:pt x="6300000" y="172072"/>
                  </a:lnTo>
                  <a:lnTo>
                    <a:pt x="6337960" y="172072"/>
                  </a:lnTo>
                  <a:lnTo>
                    <a:pt x="6337960" y="0"/>
                  </a:lnTo>
                  <a:close/>
                </a:path>
              </a:pathLst>
            </a:custGeom>
            <a:solidFill>
              <a:srgbClr val="F2F2F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57" name="object 157" descr=""/>
            <p:cNvSpPr/>
            <p:nvPr/>
          </p:nvSpPr>
          <p:spPr>
            <a:xfrm>
              <a:off x="7107123" y="5176685"/>
              <a:ext cx="0" cy="172085"/>
            </a:xfrm>
            <a:custGeom>
              <a:avLst/>
              <a:gdLst/>
              <a:ahLst/>
              <a:cxnLst/>
              <a:rect l="l" t="t" r="r" b="b"/>
              <a:pathLst>
                <a:path w="0" h="172085">
                  <a:moveTo>
                    <a:pt x="0" y="172072"/>
                  </a:moveTo>
                  <a:lnTo>
                    <a:pt x="0" y="0"/>
                  </a:lnTo>
                </a:path>
              </a:pathLst>
            </a:custGeom>
            <a:ln w="5054">
              <a:solidFill>
                <a:srgbClr val="F2F2F2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58" name="object 158" descr=""/>
            <p:cNvSpPr/>
            <p:nvPr/>
          </p:nvSpPr>
          <p:spPr>
            <a:xfrm>
              <a:off x="7107123" y="5176685"/>
              <a:ext cx="0" cy="172085"/>
            </a:xfrm>
            <a:custGeom>
              <a:avLst/>
              <a:gdLst/>
              <a:ahLst/>
              <a:cxnLst/>
              <a:rect l="l" t="t" r="r" b="b"/>
              <a:pathLst>
                <a:path w="0" h="172085">
                  <a:moveTo>
                    <a:pt x="0" y="172072"/>
                  </a:moveTo>
                  <a:lnTo>
                    <a:pt x="0" y="0"/>
                  </a:lnTo>
                </a:path>
              </a:pathLst>
            </a:custGeom>
            <a:ln w="505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59" name="object 159" descr=""/>
            <p:cNvSpPr/>
            <p:nvPr/>
          </p:nvSpPr>
          <p:spPr>
            <a:xfrm>
              <a:off x="728675" y="5348757"/>
              <a:ext cx="38100" cy="172085"/>
            </a:xfrm>
            <a:custGeom>
              <a:avLst/>
              <a:gdLst/>
              <a:ahLst/>
              <a:cxnLst/>
              <a:rect l="l" t="t" r="r" b="b"/>
              <a:pathLst>
                <a:path w="38100" h="172085">
                  <a:moveTo>
                    <a:pt x="37960" y="0"/>
                  </a:moveTo>
                  <a:lnTo>
                    <a:pt x="0" y="0"/>
                  </a:lnTo>
                  <a:lnTo>
                    <a:pt x="0" y="172072"/>
                  </a:lnTo>
                  <a:lnTo>
                    <a:pt x="37960" y="172072"/>
                  </a:lnTo>
                  <a:lnTo>
                    <a:pt x="37960" y="0"/>
                  </a:lnTo>
                  <a:close/>
                </a:path>
              </a:pathLst>
            </a:custGeom>
            <a:solidFill>
              <a:srgbClr val="F2F2F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60" name="object 160" descr=""/>
            <p:cNvSpPr/>
            <p:nvPr/>
          </p:nvSpPr>
          <p:spPr>
            <a:xfrm>
              <a:off x="726135" y="5348757"/>
              <a:ext cx="0" cy="172085"/>
            </a:xfrm>
            <a:custGeom>
              <a:avLst/>
              <a:gdLst/>
              <a:ahLst/>
              <a:cxnLst/>
              <a:rect l="l" t="t" r="r" b="b"/>
              <a:pathLst>
                <a:path w="0" h="172085">
                  <a:moveTo>
                    <a:pt x="0" y="172072"/>
                  </a:moveTo>
                  <a:lnTo>
                    <a:pt x="0" y="0"/>
                  </a:lnTo>
                </a:path>
              </a:pathLst>
            </a:custGeom>
            <a:ln w="5054">
              <a:solidFill>
                <a:srgbClr val="F2F2F2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61" name="object 161" descr=""/>
            <p:cNvSpPr/>
            <p:nvPr/>
          </p:nvSpPr>
          <p:spPr>
            <a:xfrm>
              <a:off x="726135" y="5348757"/>
              <a:ext cx="0" cy="172085"/>
            </a:xfrm>
            <a:custGeom>
              <a:avLst/>
              <a:gdLst/>
              <a:ahLst/>
              <a:cxnLst/>
              <a:rect l="l" t="t" r="r" b="b"/>
              <a:pathLst>
                <a:path w="0" h="172085">
                  <a:moveTo>
                    <a:pt x="0" y="172072"/>
                  </a:moveTo>
                  <a:lnTo>
                    <a:pt x="0" y="0"/>
                  </a:lnTo>
                </a:path>
              </a:pathLst>
            </a:custGeom>
            <a:ln w="505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62" name="object 162" descr=""/>
            <p:cNvSpPr/>
            <p:nvPr/>
          </p:nvSpPr>
          <p:spPr>
            <a:xfrm>
              <a:off x="766622" y="5348757"/>
              <a:ext cx="6338570" cy="172085"/>
            </a:xfrm>
            <a:custGeom>
              <a:avLst/>
              <a:gdLst/>
              <a:ahLst/>
              <a:cxnLst/>
              <a:rect l="l" t="t" r="r" b="b"/>
              <a:pathLst>
                <a:path w="6338570" h="172085">
                  <a:moveTo>
                    <a:pt x="6337960" y="0"/>
                  </a:moveTo>
                  <a:lnTo>
                    <a:pt x="6300000" y="0"/>
                  </a:lnTo>
                  <a:lnTo>
                    <a:pt x="0" y="0"/>
                  </a:lnTo>
                  <a:lnTo>
                    <a:pt x="0" y="172072"/>
                  </a:lnTo>
                  <a:lnTo>
                    <a:pt x="6300000" y="172072"/>
                  </a:lnTo>
                  <a:lnTo>
                    <a:pt x="6337960" y="172072"/>
                  </a:lnTo>
                  <a:lnTo>
                    <a:pt x="6337960" y="0"/>
                  </a:lnTo>
                  <a:close/>
                </a:path>
              </a:pathLst>
            </a:custGeom>
            <a:solidFill>
              <a:srgbClr val="F2F2F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63" name="object 163" descr=""/>
            <p:cNvSpPr/>
            <p:nvPr/>
          </p:nvSpPr>
          <p:spPr>
            <a:xfrm>
              <a:off x="7107123" y="5348757"/>
              <a:ext cx="0" cy="172085"/>
            </a:xfrm>
            <a:custGeom>
              <a:avLst/>
              <a:gdLst/>
              <a:ahLst/>
              <a:cxnLst/>
              <a:rect l="l" t="t" r="r" b="b"/>
              <a:pathLst>
                <a:path w="0" h="172085">
                  <a:moveTo>
                    <a:pt x="0" y="172072"/>
                  </a:moveTo>
                  <a:lnTo>
                    <a:pt x="0" y="0"/>
                  </a:lnTo>
                </a:path>
              </a:pathLst>
            </a:custGeom>
            <a:ln w="5054">
              <a:solidFill>
                <a:srgbClr val="F2F2F2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64" name="object 164" descr=""/>
            <p:cNvSpPr/>
            <p:nvPr/>
          </p:nvSpPr>
          <p:spPr>
            <a:xfrm>
              <a:off x="7107123" y="5348757"/>
              <a:ext cx="0" cy="172085"/>
            </a:xfrm>
            <a:custGeom>
              <a:avLst/>
              <a:gdLst/>
              <a:ahLst/>
              <a:cxnLst/>
              <a:rect l="l" t="t" r="r" b="b"/>
              <a:pathLst>
                <a:path w="0" h="172085">
                  <a:moveTo>
                    <a:pt x="0" y="172072"/>
                  </a:moveTo>
                  <a:lnTo>
                    <a:pt x="0" y="0"/>
                  </a:lnTo>
                </a:path>
              </a:pathLst>
            </a:custGeom>
            <a:ln w="505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65" name="object 165" descr=""/>
          <p:cNvSpPr txBox="1"/>
          <p:nvPr/>
        </p:nvSpPr>
        <p:spPr>
          <a:xfrm>
            <a:off x="1012563" y="5145886"/>
            <a:ext cx="5397500" cy="363855"/>
          </a:xfrm>
          <a:prstGeom prst="rect">
            <a:avLst/>
          </a:prstGeom>
        </p:spPr>
        <p:txBody>
          <a:bodyPr wrap="square" lIns="0" tIns="6985" rIns="0" bIns="0" rtlCol="0" vert="horz">
            <a:spAutoFit/>
          </a:bodyPr>
          <a:lstStyle/>
          <a:p>
            <a:pPr marL="14604" marR="5080" indent="-2540">
              <a:lnSpc>
                <a:spcPct val="102600"/>
              </a:lnSpc>
              <a:spcBef>
                <a:spcPts val="55"/>
              </a:spcBef>
            </a:pPr>
            <a:r>
              <a:rPr dirty="0" sz="1100" spc="125">
                <a:solidFill>
                  <a:srgbClr val="FF7F00"/>
                </a:solidFill>
                <a:latin typeface="Calibri"/>
                <a:cs typeface="Calibri"/>
              </a:rPr>
              <a:t>//The</a:t>
            </a:r>
            <a:r>
              <a:rPr dirty="0" sz="1100" spc="175">
                <a:solidFill>
                  <a:srgbClr val="FF7F00"/>
                </a:solidFill>
                <a:latin typeface="Calibri"/>
                <a:cs typeface="Calibri"/>
              </a:rPr>
              <a:t>  </a:t>
            </a:r>
            <a:r>
              <a:rPr dirty="0" sz="1100">
                <a:solidFill>
                  <a:srgbClr val="FF7F00"/>
                </a:solidFill>
                <a:latin typeface="Calibri"/>
                <a:cs typeface="Calibri"/>
              </a:rPr>
              <a:t>p</a:t>
            </a:r>
            <a:r>
              <a:rPr dirty="0" sz="1100" spc="-95">
                <a:solidFill>
                  <a:srgbClr val="FF7F00"/>
                </a:solidFill>
                <a:latin typeface="Calibri"/>
                <a:cs typeface="Calibri"/>
              </a:rPr>
              <a:t> </a:t>
            </a:r>
            <a:r>
              <a:rPr dirty="0" sz="1100" spc="60">
                <a:solidFill>
                  <a:srgbClr val="FF7F00"/>
                </a:solidFill>
                <a:latin typeface="Calibri"/>
                <a:cs typeface="Calibri"/>
              </a:rPr>
              <a:t>re</a:t>
            </a:r>
            <a:r>
              <a:rPr dirty="0" sz="1100" spc="-95">
                <a:solidFill>
                  <a:srgbClr val="FF7F00"/>
                </a:solidFill>
                <a:latin typeface="Calibri"/>
                <a:cs typeface="Calibri"/>
              </a:rPr>
              <a:t> </a:t>
            </a:r>
            <a:r>
              <a:rPr dirty="0" sz="1100">
                <a:solidFill>
                  <a:srgbClr val="FF7F00"/>
                </a:solidFill>
                <a:latin typeface="Calibri"/>
                <a:cs typeface="Calibri"/>
              </a:rPr>
              <a:t>d</a:t>
            </a:r>
            <a:r>
              <a:rPr dirty="0" sz="1100" spc="-95">
                <a:solidFill>
                  <a:srgbClr val="FF7F00"/>
                </a:solidFill>
                <a:latin typeface="Calibri"/>
                <a:cs typeface="Calibri"/>
              </a:rPr>
              <a:t> </a:t>
            </a:r>
            <a:r>
              <a:rPr dirty="0" sz="1100" spc="-75">
                <a:solidFill>
                  <a:srgbClr val="FF7F00"/>
                </a:solidFill>
                <a:latin typeface="Calibri"/>
                <a:cs typeface="Calibri"/>
              </a:rPr>
              <a:t>e</a:t>
            </a:r>
            <a:r>
              <a:rPr dirty="0" sz="1100" spc="-95">
                <a:solidFill>
                  <a:srgbClr val="FF7F00"/>
                </a:solidFill>
                <a:latin typeface="Calibri"/>
                <a:cs typeface="Calibri"/>
              </a:rPr>
              <a:t> </a:t>
            </a:r>
            <a:r>
              <a:rPr dirty="0" sz="1100">
                <a:solidFill>
                  <a:srgbClr val="FF7F00"/>
                </a:solidFill>
                <a:latin typeface="Calibri"/>
                <a:cs typeface="Calibri"/>
              </a:rPr>
              <a:t>c</a:t>
            </a:r>
            <a:r>
              <a:rPr dirty="0" sz="1100" spc="-95">
                <a:solidFill>
                  <a:srgbClr val="FF7F00"/>
                </a:solidFill>
                <a:latin typeface="Calibri"/>
                <a:cs typeface="Calibri"/>
              </a:rPr>
              <a:t> </a:t>
            </a:r>
            <a:r>
              <a:rPr dirty="0" sz="1100" spc="-75">
                <a:solidFill>
                  <a:srgbClr val="FF7F00"/>
                </a:solidFill>
                <a:latin typeface="Calibri"/>
                <a:cs typeface="Calibri"/>
              </a:rPr>
              <a:t>e</a:t>
            </a:r>
            <a:r>
              <a:rPr dirty="0" sz="1100" spc="-100">
                <a:solidFill>
                  <a:srgbClr val="FF7F00"/>
                </a:solidFill>
                <a:latin typeface="Calibri"/>
                <a:cs typeface="Calibri"/>
              </a:rPr>
              <a:t> </a:t>
            </a:r>
            <a:r>
              <a:rPr dirty="0" sz="1100">
                <a:solidFill>
                  <a:srgbClr val="FF7F00"/>
                </a:solidFill>
                <a:latin typeface="Calibri"/>
                <a:cs typeface="Calibri"/>
              </a:rPr>
              <a:t>s</a:t>
            </a:r>
            <a:r>
              <a:rPr dirty="0" sz="1100" spc="-95">
                <a:solidFill>
                  <a:srgbClr val="FF7F00"/>
                </a:solidFill>
                <a:latin typeface="Calibri"/>
                <a:cs typeface="Calibri"/>
              </a:rPr>
              <a:t> </a:t>
            </a:r>
            <a:r>
              <a:rPr dirty="0" sz="1100">
                <a:solidFill>
                  <a:srgbClr val="FF7F00"/>
                </a:solidFill>
                <a:latin typeface="Calibri"/>
                <a:cs typeface="Calibri"/>
              </a:rPr>
              <a:t>s</a:t>
            </a:r>
            <a:r>
              <a:rPr dirty="0" sz="1100" spc="-95">
                <a:solidFill>
                  <a:srgbClr val="FF7F00"/>
                </a:solidFill>
                <a:latin typeface="Calibri"/>
                <a:cs typeface="Calibri"/>
              </a:rPr>
              <a:t> </a:t>
            </a:r>
            <a:r>
              <a:rPr dirty="0" sz="1100" spc="-40">
                <a:solidFill>
                  <a:srgbClr val="FF7F00"/>
                </a:solidFill>
                <a:latin typeface="Calibri"/>
                <a:cs typeface="Calibri"/>
              </a:rPr>
              <a:t>o</a:t>
            </a:r>
            <a:r>
              <a:rPr dirty="0" sz="1100" spc="-95">
                <a:solidFill>
                  <a:srgbClr val="FF7F00"/>
                </a:solidFill>
                <a:latin typeface="Calibri"/>
                <a:cs typeface="Calibri"/>
              </a:rPr>
              <a:t> </a:t>
            </a:r>
            <a:r>
              <a:rPr dirty="0" sz="1100">
                <a:solidFill>
                  <a:srgbClr val="FF7F00"/>
                </a:solidFill>
                <a:latin typeface="Calibri"/>
                <a:cs typeface="Calibri"/>
              </a:rPr>
              <a:t>r</a:t>
            </a:r>
            <a:r>
              <a:rPr dirty="0" sz="1100" spc="240">
                <a:solidFill>
                  <a:srgbClr val="FF7F00"/>
                </a:solidFill>
                <a:latin typeface="Calibri"/>
                <a:cs typeface="Calibri"/>
              </a:rPr>
              <a:t>  </a:t>
            </a:r>
            <a:r>
              <a:rPr dirty="0" sz="1100">
                <a:solidFill>
                  <a:srgbClr val="FF7F00"/>
                </a:solidFill>
                <a:latin typeface="Calibri"/>
                <a:cs typeface="Calibri"/>
              </a:rPr>
              <a:t>p</a:t>
            </a:r>
            <a:r>
              <a:rPr dirty="0" sz="1100" spc="-90">
                <a:solidFill>
                  <a:srgbClr val="FF7F00"/>
                </a:solidFill>
                <a:latin typeface="Calibri"/>
                <a:cs typeface="Calibri"/>
              </a:rPr>
              <a:t> </a:t>
            </a:r>
            <a:r>
              <a:rPr dirty="0" sz="1100" spc="-40">
                <a:solidFill>
                  <a:srgbClr val="FF7F00"/>
                </a:solidFill>
                <a:latin typeface="Calibri"/>
                <a:cs typeface="Calibri"/>
              </a:rPr>
              <a:t>o</a:t>
            </a:r>
            <a:r>
              <a:rPr dirty="0" sz="1100" spc="-100">
                <a:solidFill>
                  <a:srgbClr val="FF7F00"/>
                </a:solidFill>
                <a:latin typeface="Calibri"/>
                <a:cs typeface="Calibri"/>
              </a:rPr>
              <a:t> </a:t>
            </a:r>
            <a:r>
              <a:rPr dirty="0" sz="1100" spc="110">
                <a:solidFill>
                  <a:srgbClr val="FF7F00"/>
                </a:solidFill>
                <a:latin typeface="Calibri"/>
                <a:cs typeface="Calibri"/>
              </a:rPr>
              <a:t>in</a:t>
            </a:r>
            <a:r>
              <a:rPr dirty="0" sz="1100" spc="-95">
                <a:solidFill>
                  <a:srgbClr val="FF7F00"/>
                </a:solidFill>
                <a:latin typeface="Calibri"/>
                <a:cs typeface="Calibri"/>
              </a:rPr>
              <a:t> </a:t>
            </a:r>
            <a:r>
              <a:rPr dirty="0" sz="1100" spc="65">
                <a:solidFill>
                  <a:srgbClr val="FF7F00"/>
                </a:solidFill>
                <a:latin typeface="Calibri"/>
                <a:cs typeface="Calibri"/>
              </a:rPr>
              <a:t>te</a:t>
            </a:r>
            <a:r>
              <a:rPr dirty="0" sz="1100" spc="-100">
                <a:solidFill>
                  <a:srgbClr val="FF7F00"/>
                </a:solidFill>
                <a:latin typeface="Calibri"/>
                <a:cs typeface="Calibri"/>
              </a:rPr>
              <a:t> </a:t>
            </a:r>
            <a:r>
              <a:rPr dirty="0" sz="1100">
                <a:solidFill>
                  <a:srgbClr val="FF7F00"/>
                </a:solidFill>
                <a:latin typeface="Calibri"/>
                <a:cs typeface="Calibri"/>
              </a:rPr>
              <a:t>r</a:t>
            </a:r>
            <a:r>
              <a:rPr dirty="0" sz="1100" spc="215">
                <a:solidFill>
                  <a:srgbClr val="FF7F00"/>
                </a:solidFill>
                <a:latin typeface="Calibri"/>
                <a:cs typeface="Calibri"/>
              </a:rPr>
              <a:t>  </a:t>
            </a:r>
            <a:r>
              <a:rPr dirty="0" sz="1100" spc="85">
                <a:solidFill>
                  <a:srgbClr val="FF7F00"/>
                </a:solidFill>
                <a:latin typeface="Calibri"/>
                <a:cs typeface="Calibri"/>
              </a:rPr>
              <a:t>found</a:t>
            </a:r>
            <a:r>
              <a:rPr dirty="0" sz="1100" spc="180">
                <a:solidFill>
                  <a:srgbClr val="FF7F00"/>
                </a:solidFill>
                <a:latin typeface="Calibri"/>
                <a:cs typeface="Calibri"/>
              </a:rPr>
              <a:t>  </a:t>
            </a:r>
            <a:r>
              <a:rPr dirty="0" sz="1100" spc="70">
                <a:solidFill>
                  <a:srgbClr val="FF7F00"/>
                </a:solidFill>
                <a:latin typeface="Calibri"/>
                <a:cs typeface="Calibri"/>
              </a:rPr>
              <a:t>above</a:t>
            </a:r>
            <a:r>
              <a:rPr dirty="0" sz="1100" spc="235">
                <a:solidFill>
                  <a:srgbClr val="FF7F00"/>
                </a:solidFill>
                <a:latin typeface="Calibri"/>
                <a:cs typeface="Calibri"/>
              </a:rPr>
              <a:t>  </a:t>
            </a:r>
            <a:r>
              <a:rPr dirty="0" sz="1100" spc="50">
                <a:solidFill>
                  <a:srgbClr val="FF7F00"/>
                </a:solidFill>
                <a:latin typeface="Calibri"/>
                <a:cs typeface="Calibri"/>
              </a:rPr>
              <a:t>i</a:t>
            </a:r>
            <a:r>
              <a:rPr dirty="0" sz="1100" spc="-55">
                <a:solidFill>
                  <a:srgbClr val="FF7F00"/>
                </a:solidFill>
                <a:latin typeface="Calibri"/>
                <a:cs typeface="Calibri"/>
              </a:rPr>
              <a:t> </a:t>
            </a:r>
            <a:r>
              <a:rPr dirty="0" sz="1100">
                <a:solidFill>
                  <a:srgbClr val="FF7F00"/>
                </a:solidFill>
                <a:latin typeface="Calibri"/>
                <a:cs typeface="Calibri"/>
              </a:rPr>
              <a:t>s</a:t>
            </a:r>
            <a:r>
              <a:rPr dirty="0" sz="1100" spc="190">
                <a:solidFill>
                  <a:srgbClr val="FF7F00"/>
                </a:solidFill>
                <a:latin typeface="Calibri"/>
                <a:cs typeface="Calibri"/>
              </a:rPr>
              <a:t>  </a:t>
            </a:r>
            <a:r>
              <a:rPr dirty="0" sz="1100">
                <a:solidFill>
                  <a:srgbClr val="FF7F00"/>
                </a:solidFill>
                <a:latin typeface="Calibri"/>
                <a:cs typeface="Calibri"/>
              </a:rPr>
              <a:t>now</a:t>
            </a:r>
            <a:r>
              <a:rPr dirty="0" sz="1100" spc="175">
                <a:solidFill>
                  <a:srgbClr val="FF7F00"/>
                </a:solidFill>
                <a:latin typeface="Calibri"/>
                <a:cs typeface="Calibri"/>
              </a:rPr>
              <a:t>  </a:t>
            </a:r>
            <a:r>
              <a:rPr dirty="0" sz="1100">
                <a:solidFill>
                  <a:srgbClr val="FF7F00"/>
                </a:solidFill>
                <a:latin typeface="Calibri"/>
                <a:cs typeface="Calibri"/>
              </a:rPr>
              <a:t>s</a:t>
            </a:r>
            <a:r>
              <a:rPr dirty="0" sz="1100" spc="-90">
                <a:solidFill>
                  <a:srgbClr val="FF7F00"/>
                </a:solidFill>
                <a:latin typeface="Calibri"/>
                <a:cs typeface="Calibri"/>
              </a:rPr>
              <a:t> </a:t>
            </a:r>
            <a:r>
              <a:rPr dirty="0" sz="1100" spc="-75">
                <a:solidFill>
                  <a:srgbClr val="FF7F00"/>
                </a:solidFill>
                <a:latin typeface="Calibri"/>
                <a:cs typeface="Calibri"/>
              </a:rPr>
              <a:t>e</a:t>
            </a:r>
            <a:r>
              <a:rPr dirty="0" sz="1100" spc="-90">
                <a:solidFill>
                  <a:srgbClr val="FF7F00"/>
                </a:solidFill>
                <a:latin typeface="Calibri"/>
                <a:cs typeface="Calibri"/>
              </a:rPr>
              <a:t> </a:t>
            </a:r>
            <a:r>
              <a:rPr dirty="0" sz="1100" spc="55">
                <a:solidFill>
                  <a:srgbClr val="FF7F00"/>
                </a:solidFill>
                <a:latin typeface="Calibri"/>
                <a:cs typeface="Calibri"/>
              </a:rPr>
              <a:t>t</a:t>
            </a:r>
            <a:r>
              <a:rPr dirty="0" sz="1100" spc="229">
                <a:solidFill>
                  <a:srgbClr val="FF7F00"/>
                </a:solidFill>
                <a:latin typeface="Calibri"/>
                <a:cs typeface="Calibri"/>
              </a:rPr>
              <a:t>  </a:t>
            </a:r>
            <a:r>
              <a:rPr dirty="0" sz="1100" spc="65">
                <a:solidFill>
                  <a:srgbClr val="FF7F00"/>
                </a:solidFill>
                <a:latin typeface="Calibri"/>
                <a:cs typeface="Calibri"/>
              </a:rPr>
              <a:t>to</a:t>
            </a:r>
            <a:r>
              <a:rPr dirty="0" sz="1100" spc="204">
                <a:solidFill>
                  <a:srgbClr val="FF7F00"/>
                </a:solidFill>
                <a:latin typeface="Calibri"/>
                <a:cs typeface="Calibri"/>
              </a:rPr>
              <a:t>  </a:t>
            </a:r>
            <a:r>
              <a:rPr dirty="0" sz="1100" spc="80">
                <a:solidFill>
                  <a:srgbClr val="FF7F00"/>
                </a:solidFill>
                <a:latin typeface="Calibri"/>
                <a:cs typeface="Calibri"/>
              </a:rPr>
              <a:t>the</a:t>
            </a:r>
            <a:r>
              <a:rPr dirty="0" sz="1100" spc="200">
                <a:solidFill>
                  <a:srgbClr val="FF7F00"/>
                </a:solidFill>
                <a:latin typeface="Calibri"/>
                <a:cs typeface="Calibri"/>
              </a:rPr>
              <a:t>  </a:t>
            </a:r>
            <a:r>
              <a:rPr dirty="0" sz="1100" spc="105">
                <a:solidFill>
                  <a:srgbClr val="FF7F00"/>
                </a:solidFill>
                <a:latin typeface="Calibri"/>
                <a:cs typeface="Calibri"/>
              </a:rPr>
              <a:t>next</a:t>
            </a:r>
            <a:r>
              <a:rPr dirty="0" sz="1100" spc="185">
                <a:solidFill>
                  <a:srgbClr val="FF7F00"/>
                </a:solidFill>
                <a:latin typeface="Calibri"/>
                <a:cs typeface="Calibri"/>
              </a:rPr>
              <a:t>  </a:t>
            </a:r>
            <a:r>
              <a:rPr dirty="0" sz="1100">
                <a:solidFill>
                  <a:srgbClr val="FF7F00"/>
                </a:solidFill>
                <a:latin typeface="Calibri"/>
                <a:cs typeface="Calibri"/>
              </a:rPr>
              <a:t>one</a:t>
            </a:r>
            <a:r>
              <a:rPr dirty="0" sz="1100" spc="15">
                <a:solidFill>
                  <a:srgbClr val="FF7F00"/>
                </a:solidFill>
                <a:latin typeface="Calibri"/>
                <a:cs typeface="Calibri"/>
              </a:rPr>
              <a:t> </a:t>
            </a:r>
            <a:r>
              <a:rPr dirty="0" sz="1100" spc="-50">
                <a:solidFill>
                  <a:srgbClr val="FF7F00"/>
                </a:solidFill>
                <a:latin typeface="Calibri"/>
                <a:cs typeface="Calibri"/>
              </a:rPr>
              <a:t>.</a:t>
            </a:r>
            <a:r>
              <a:rPr dirty="0" sz="1100" spc="125">
                <a:solidFill>
                  <a:srgbClr val="FF7F00"/>
                </a:solidFill>
                <a:latin typeface="Calibri"/>
                <a:cs typeface="Calibri"/>
              </a:rPr>
              <a:t> </a:t>
            </a:r>
            <a:r>
              <a:rPr dirty="0" sz="1100" spc="125">
                <a:solidFill>
                  <a:srgbClr val="007F00"/>
                </a:solidFill>
                <a:latin typeface="Calibri"/>
                <a:cs typeface="Calibri"/>
              </a:rPr>
              <a:t>cnt</a:t>
            </a:r>
            <a:r>
              <a:rPr dirty="0" sz="1100" spc="125">
                <a:latin typeface="Cambria"/>
                <a:cs typeface="Cambria"/>
              </a:rPr>
              <a:t>−</a:t>
            </a:r>
            <a:r>
              <a:rPr dirty="0" sz="1100" spc="125" i="1">
                <a:latin typeface="Calibri"/>
                <a:cs typeface="Calibri"/>
              </a:rPr>
              <a:t>&gt;</a:t>
            </a:r>
            <a:r>
              <a:rPr dirty="0" sz="1100" spc="125">
                <a:solidFill>
                  <a:srgbClr val="007F00"/>
                </a:solidFill>
                <a:latin typeface="Calibri"/>
                <a:cs typeface="Calibri"/>
              </a:rPr>
              <a:t>p</a:t>
            </a:r>
            <a:r>
              <a:rPr dirty="0" sz="1100" spc="-95">
                <a:solidFill>
                  <a:srgbClr val="007F00"/>
                </a:solidFill>
                <a:latin typeface="Calibri"/>
                <a:cs typeface="Calibri"/>
              </a:rPr>
              <a:t> </a:t>
            </a:r>
            <a:r>
              <a:rPr dirty="0" sz="1100" spc="-40">
                <a:solidFill>
                  <a:srgbClr val="007F00"/>
                </a:solidFill>
                <a:latin typeface="Calibri"/>
                <a:cs typeface="Calibri"/>
              </a:rPr>
              <a:t>o</a:t>
            </a:r>
            <a:r>
              <a:rPr dirty="0" sz="1100" spc="-100">
                <a:solidFill>
                  <a:srgbClr val="007F00"/>
                </a:solidFill>
                <a:latin typeface="Calibri"/>
                <a:cs typeface="Calibri"/>
              </a:rPr>
              <a:t> </a:t>
            </a:r>
            <a:r>
              <a:rPr dirty="0" sz="1100" spc="110">
                <a:solidFill>
                  <a:srgbClr val="007F00"/>
                </a:solidFill>
                <a:latin typeface="Calibri"/>
                <a:cs typeface="Calibri"/>
              </a:rPr>
              <a:t>in</a:t>
            </a:r>
            <a:r>
              <a:rPr dirty="0" sz="1100" spc="-90">
                <a:solidFill>
                  <a:srgbClr val="007F00"/>
                </a:solidFill>
                <a:latin typeface="Calibri"/>
                <a:cs typeface="Calibri"/>
              </a:rPr>
              <a:t> </a:t>
            </a:r>
            <a:r>
              <a:rPr dirty="0" sz="1100" spc="65">
                <a:solidFill>
                  <a:srgbClr val="007F00"/>
                </a:solidFill>
                <a:latin typeface="Calibri"/>
                <a:cs typeface="Calibri"/>
              </a:rPr>
              <a:t>te</a:t>
            </a:r>
            <a:r>
              <a:rPr dirty="0" sz="1100" spc="-95">
                <a:solidFill>
                  <a:srgbClr val="007F00"/>
                </a:solidFill>
                <a:latin typeface="Calibri"/>
                <a:cs typeface="Calibri"/>
              </a:rPr>
              <a:t> </a:t>
            </a:r>
            <a:r>
              <a:rPr dirty="0" sz="1100">
                <a:solidFill>
                  <a:srgbClr val="007F00"/>
                </a:solidFill>
                <a:latin typeface="Calibri"/>
                <a:cs typeface="Calibri"/>
              </a:rPr>
              <a:t>r</a:t>
            </a:r>
            <a:r>
              <a:rPr dirty="0" sz="1100" spc="495">
                <a:solidFill>
                  <a:srgbClr val="007F00"/>
                </a:solidFill>
                <a:latin typeface="Calibri"/>
                <a:cs typeface="Calibri"/>
              </a:rPr>
              <a:t> </a:t>
            </a:r>
            <a:r>
              <a:rPr dirty="0" sz="1100" spc="295">
                <a:latin typeface="Calibri"/>
                <a:cs typeface="Calibri"/>
              </a:rPr>
              <a:t>=</a:t>
            </a:r>
            <a:r>
              <a:rPr dirty="0" sz="1100" spc="480">
                <a:latin typeface="Calibri"/>
                <a:cs typeface="Calibri"/>
              </a:rPr>
              <a:t> </a:t>
            </a:r>
            <a:r>
              <a:rPr dirty="0" sz="1100" spc="130">
                <a:solidFill>
                  <a:srgbClr val="007F00"/>
                </a:solidFill>
                <a:latin typeface="Calibri"/>
                <a:cs typeface="Calibri"/>
              </a:rPr>
              <a:t>delptr</a:t>
            </a:r>
            <a:r>
              <a:rPr dirty="0" sz="1100" spc="-70">
                <a:solidFill>
                  <a:srgbClr val="007F00"/>
                </a:solidFill>
                <a:latin typeface="Calibri"/>
                <a:cs typeface="Calibri"/>
              </a:rPr>
              <a:t> </a:t>
            </a:r>
            <a:r>
              <a:rPr dirty="0" sz="1100" spc="135">
                <a:latin typeface="Cambria"/>
                <a:cs typeface="Cambria"/>
              </a:rPr>
              <a:t>−</a:t>
            </a:r>
            <a:r>
              <a:rPr dirty="0" sz="1100" spc="135" i="1">
                <a:latin typeface="Calibri"/>
                <a:cs typeface="Calibri"/>
              </a:rPr>
              <a:t>&gt;</a:t>
            </a:r>
            <a:r>
              <a:rPr dirty="0" sz="1100" spc="135">
                <a:solidFill>
                  <a:srgbClr val="007F00"/>
                </a:solidFill>
                <a:latin typeface="Calibri"/>
                <a:cs typeface="Calibri"/>
              </a:rPr>
              <a:t>p</a:t>
            </a:r>
            <a:r>
              <a:rPr dirty="0" sz="1100" spc="-90">
                <a:solidFill>
                  <a:srgbClr val="007F00"/>
                </a:solidFill>
                <a:latin typeface="Calibri"/>
                <a:cs typeface="Calibri"/>
              </a:rPr>
              <a:t> </a:t>
            </a:r>
            <a:r>
              <a:rPr dirty="0" sz="1100" spc="-40">
                <a:solidFill>
                  <a:srgbClr val="007F00"/>
                </a:solidFill>
                <a:latin typeface="Calibri"/>
                <a:cs typeface="Calibri"/>
              </a:rPr>
              <a:t>o</a:t>
            </a:r>
            <a:r>
              <a:rPr dirty="0" sz="1100" spc="-100">
                <a:solidFill>
                  <a:srgbClr val="007F00"/>
                </a:solidFill>
                <a:latin typeface="Calibri"/>
                <a:cs typeface="Calibri"/>
              </a:rPr>
              <a:t> </a:t>
            </a:r>
            <a:r>
              <a:rPr dirty="0" sz="1100" spc="110">
                <a:solidFill>
                  <a:srgbClr val="007F00"/>
                </a:solidFill>
                <a:latin typeface="Calibri"/>
                <a:cs typeface="Calibri"/>
              </a:rPr>
              <a:t>in</a:t>
            </a:r>
            <a:r>
              <a:rPr dirty="0" sz="1100" spc="-90">
                <a:solidFill>
                  <a:srgbClr val="007F00"/>
                </a:solidFill>
                <a:latin typeface="Calibri"/>
                <a:cs typeface="Calibri"/>
              </a:rPr>
              <a:t> </a:t>
            </a:r>
            <a:r>
              <a:rPr dirty="0" sz="1100" spc="65">
                <a:solidFill>
                  <a:srgbClr val="007F00"/>
                </a:solidFill>
                <a:latin typeface="Calibri"/>
                <a:cs typeface="Calibri"/>
              </a:rPr>
              <a:t>te</a:t>
            </a:r>
            <a:r>
              <a:rPr dirty="0" sz="1100" spc="-95">
                <a:solidFill>
                  <a:srgbClr val="007F00"/>
                </a:solidFill>
                <a:latin typeface="Calibri"/>
                <a:cs typeface="Calibri"/>
              </a:rPr>
              <a:t> </a:t>
            </a:r>
            <a:r>
              <a:rPr dirty="0" sz="1100">
                <a:solidFill>
                  <a:srgbClr val="007F00"/>
                </a:solidFill>
                <a:latin typeface="Calibri"/>
                <a:cs typeface="Calibri"/>
              </a:rPr>
              <a:t>r</a:t>
            </a:r>
            <a:r>
              <a:rPr dirty="0" sz="1100" spc="95">
                <a:solidFill>
                  <a:srgbClr val="007F00"/>
                </a:solidFill>
                <a:latin typeface="Calibri"/>
                <a:cs typeface="Calibri"/>
              </a:rPr>
              <a:t> </a:t>
            </a:r>
            <a:r>
              <a:rPr dirty="0" sz="1100" spc="-50">
                <a:latin typeface="Calibri"/>
                <a:cs typeface="Calibri"/>
              </a:rPr>
              <a:t>;</a:t>
            </a:r>
            <a:endParaRPr sz="1100">
              <a:latin typeface="Calibri"/>
              <a:cs typeface="Calibri"/>
            </a:endParaRPr>
          </a:p>
        </p:txBody>
      </p:sp>
      <p:grpSp>
        <p:nvGrpSpPr>
          <p:cNvPr id="166" name="object 166" descr=""/>
          <p:cNvGrpSpPr/>
          <p:nvPr/>
        </p:nvGrpSpPr>
        <p:grpSpPr>
          <a:xfrm>
            <a:off x="723595" y="5518289"/>
            <a:ext cx="6386195" cy="349250"/>
            <a:chOff x="723595" y="5518289"/>
            <a:chExt cx="6386195" cy="349250"/>
          </a:xfrm>
        </p:grpSpPr>
        <p:sp>
          <p:nvSpPr>
            <p:cNvPr id="167" name="object 167" descr=""/>
            <p:cNvSpPr/>
            <p:nvPr/>
          </p:nvSpPr>
          <p:spPr>
            <a:xfrm>
              <a:off x="728675" y="5520829"/>
              <a:ext cx="38100" cy="172085"/>
            </a:xfrm>
            <a:custGeom>
              <a:avLst/>
              <a:gdLst/>
              <a:ahLst/>
              <a:cxnLst/>
              <a:rect l="l" t="t" r="r" b="b"/>
              <a:pathLst>
                <a:path w="38100" h="172085">
                  <a:moveTo>
                    <a:pt x="37960" y="0"/>
                  </a:moveTo>
                  <a:lnTo>
                    <a:pt x="0" y="0"/>
                  </a:lnTo>
                  <a:lnTo>
                    <a:pt x="0" y="172072"/>
                  </a:lnTo>
                  <a:lnTo>
                    <a:pt x="37960" y="172072"/>
                  </a:lnTo>
                  <a:lnTo>
                    <a:pt x="37960" y="0"/>
                  </a:lnTo>
                  <a:close/>
                </a:path>
              </a:pathLst>
            </a:custGeom>
            <a:solidFill>
              <a:srgbClr val="F2F2F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68" name="object 168" descr=""/>
            <p:cNvSpPr/>
            <p:nvPr/>
          </p:nvSpPr>
          <p:spPr>
            <a:xfrm>
              <a:off x="726135" y="5520829"/>
              <a:ext cx="0" cy="172085"/>
            </a:xfrm>
            <a:custGeom>
              <a:avLst/>
              <a:gdLst/>
              <a:ahLst/>
              <a:cxnLst/>
              <a:rect l="l" t="t" r="r" b="b"/>
              <a:pathLst>
                <a:path w="0" h="172085">
                  <a:moveTo>
                    <a:pt x="0" y="172072"/>
                  </a:moveTo>
                  <a:lnTo>
                    <a:pt x="0" y="0"/>
                  </a:lnTo>
                </a:path>
              </a:pathLst>
            </a:custGeom>
            <a:ln w="5054">
              <a:solidFill>
                <a:srgbClr val="F2F2F2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69" name="object 169" descr=""/>
            <p:cNvSpPr/>
            <p:nvPr/>
          </p:nvSpPr>
          <p:spPr>
            <a:xfrm>
              <a:off x="726135" y="5520829"/>
              <a:ext cx="0" cy="172085"/>
            </a:xfrm>
            <a:custGeom>
              <a:avLst/>
              <a:gdLst/>
              <a:ahLst/>
              <a:cxnLst/>
              <a:rect l="l" t="t" r="r" b="b"/>
              <a:pathLst>
                <a:path w="0" h="172085">
                  <a:moveTo>
                    <a:pt x="0" y="172072"/>
                  </a:moveTo>
                  <a:lnTo>
                    <a:pt x="0" y="0"/>
                  </a:lnTo>
                </a:path>
              </a:pathLst>
            </a:custGeom>
            <a:ln w="505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70" name="object 170" descr=""/>
            <p:cNvSpPr/>
            <p:nvPr/>
          </p:nvSpPr>
          <p:spPr>
            <a:xfrm>
              <a:off x="766622" y="5520829"/>
              <a:ext cx="6338570" cy="172085"/>
            </a:xfrm>
            <a:custGeom>
              <a:avLst/>
              <a:gdLst/>
              <a:ahLst/>
              <a:cxnLst/>
              <a:rect l="l" t="t" r="r" b="b"/>
              <a:pathLst>
                <a:path w="6338570" h="172085">
                  <a:moveTo>
                    <a:pt x="6337960" y="0"/>
                  </a:moveTo>
                  <a:lnTo>
                    <a:pt x="6300000" y="0"/>
                  </a:lnTo>
                  <a:lnTo>
                    <a:pt x="0" y="0"/>
                  </a:lnTo>
                  <a:lnTo>
                    <a:pt x="0" y="172072"/>
                  </a:lnTo>
                  <a:lnTo>
                    <a:pt x="6300000" y="172072"/>
                  </a:lnTo>
                  <a:lnTo>
                    <a:pt x="6337960" y="172072"/>
                  </a:lnTo>
                  <a:lnTo>
                    <a:pt x="6337960" y="0"/>
                  </a:lnTo>
                  <a:close/>
                </a:path>
              </a:pathLst>
            </a:custGeom>
            <a:solidFill>
              <a:srgbClr val="F2F2F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71" name="object 171" descr=""/>
            <p:cNvSpPr/>
            <p:nvPr/>
          </p:nvSpPr>
          <p:spPr>
            <a:xfrm>
              <a:off x="7107123" y="5520829"/>
              <a:ext cx="0" cy="172085"/>
            </a:xfrm>
            <a:custGeom>
              <a:avLst/>
              <a:gdLst/>
              <a:ahLst/>
              <a:cxnLst/>
              <a:rect l="l" t="t" r="r" b="b"/>
              <a:pathLst>
                <a:path w="0" h="172085">
                  <a:moveTo>
                    <a:pt x="0" y="172072"/>
                  </a:moveTo>
                  <a:lnTo>
                    <a:pt x="0" y="0"/>
                  </a:lnTo>
                </a:path>
              </a:pathLst>
            </a:custGeom>
            <a:ln w="5054">
              <a:solidFill>
                <a:srgbClr val="F2F2F2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72" name="object 172" descr=""/>
            <p:cNvSpPr/>
            <p:nvPr/>
          </p:nvSpPr>
          <p:spPr>
            <a:xfrm>
              <a:off x="7107123" y="5520829"/>
              <a:ext cx="0" cy="172085"/>
            </a:xfrm>
            <a:custGeom>
              <a:avLst/>
              <a:gdLst/>
              <a:ahLst/>
              <a:cxnLst/>
              <a:rect l="l" t="t" r="r" b="b"/>
              <a:pathLst>
                <a:path w="0" h="172085">
                  <a:moveTo>
                    <a:pt x="0" y="172072"/>
                  </a:moveTo>
                  <a:lnTo>
                    <a:pt x="0" y="0"/>
                  </a:lnTo>
                </a:path>
              </a:pathLst>
            </a:custGeom>
            <a:ln w="505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73" name="object 173" descr=""/>
            <p:cNvSpPr/>
            <p:nvPr/>
          </p:nvSpPr>
          <p:spPr>
            <a:xfrm>
              <a:off x="728675" y="5692902"/>
              <a:ext cx="38100" cy="172085"/>
            </a:xfrm>
            <a:custGeom>
              <a:avLst/>
              <a:gdLst/>
              <a:ahLst/>
              <a:cxnLst/>
              <a:rect l="l" t="t" r="r" b="b"/>
              <a:pathLst>
                <a:path w="38100" h="172085">
                  <a:moveTo>
                    <a:pt x="37960" y="0"/>
                  </a:moveTo>
                  <a:lnTo>
                    <a:pt x="0" y="0"/>
                  </a:lnTo>
                  <a:lnTo>
                    <a:pt x="0" y="172072"/>
                  </a:lnTo>
                  <a:lnTo>
                    <a:pt x="37960" y="172072"/>
                  </a:lnTo>
                  <a:lnTo>
                    <a:pt x="37960" y="0"/>
                  </a:lnTo>
                  <a:close/>
                </a:path>
              </a:pathLst>
            </a:custGeom>
            <a:solidFill>
              <a:srgbClr val="F2F2F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74" name="object 174" descr=""/>
            <p:cNvSpPr/>
            <p:nvPr/>
          </p:nvSpPr>
          <p:spPr>
            <a:xfrm>
              <a:off x="726135" y="5692902"/>
              <a:ext cx="0" cy="172085"/>
            </a:xfrm>
            <a:custGeom>
              <a:avLst/>
              <a:gdLst/>
              <a:ahLst/>
              <a:cxnLst/>
              <a:rect l="l" t="t" r="r" b="b"/>
              <a:pathLst>
                <a:path w="0" h="172085">
                  <a:moveTo>
                    <a:pt x="0" y="172072"/>
                  </a:moveTo>
                  <a:lnTo>
                    <a:pt x="0" y="0"/>
                  </a:lnTo>
                </a:path>
              </a:pathLst>
            </a:custGeom>
            <a:ln w="5054">
              <a:solidFill>
                <a:srgbClr val="F2F2F2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75" name="object 175" descr=""/>
            <p:cNvSpPr/>
            <p:nvPr/>
          </p:nvSpPr>
          <p:spPr>
            <a:xfrm>
              <a:off x="726135" y="5692902"/>
              <a:ext cx="0" cy="172085"/>
            </a:xfrm>
            <a:custGeom>
              <a:avLst/>
              <a:gdLst/>
              <a:ahLst/>
              <a:cxnLst/>
              <a:rect l="l" t="t" r="r" b="b"/>
              <a:pathLst>
                <a:path w="0" h="172085">
                  <a:moveTo>
                    <a:pt x="0" y="172072"/>
                  </a:moveTo>
                  <a:lnTo>
                    <a:pt x="0" y="0"/>
                  </a:lnTo>
                </a:path>
              </a:pathLst>
            </a:custGeom>
            <a:ln w="505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76" name="object 176" descr=""/>
            <p:cNvSpPr/>
            <p:nvPr/>
          </p:nvSpPr>
          <p:spPr>
            <a:xfrm>
              <a:off x="766622" y="5692901"/>
              <a:ext cx="6338570" cy="172085"/>
            </a:xfrm>
            <a:custGeom>
              <a:avLst/>
              <a:gdLst/>
              <a:ahLst/>
              <a:cxnLst/>
              <a:rect l="l" t="t" r="r" b="b"/>
              <a:pathLst>
                <a:path w="6338570" h="172085">
                  <a:moveTo>
                    <a:pt x="6337960" y="0"/>
                  </a:moveTo>
                  <a:lnTo>
                    <a:pt x="6300000" y="0"/>
                  </a:lnTo>
                  <a:lnTo>
                    <a:pt x="0" y="0"/>
                  </a:lnTo>
                  <a:lnTo>
                    <a:pt x="0" y="172072"/>
                  </a:lnTo>
                  <a:lnTo>
                    <a:pt x="6300000" y="172072"/>
                  </a:lnTo>
                  <a:lnTo>
                    <a:pt x="6337960" y="172072"/>
                  </a:lnTo>
                  <a:lnTo>
                    <a:pt x="6337960" y="0"/>
                  </a:lnTo>
                  <a:close/>
                </a:path>
              </a:pathLst>
            </a:custGeom>
            <a:solidFill>
              <a:srgbClr val="F2F2F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77" name="object 177" descr=""/>
            <p:cNvSpPr/>
            <p:nvPr/>
          </p:nvSpPr>
          <p:spPr>
            <a:xfrm>
              <a:off x="7107123" y="5692902"/>
              <a:ext cx="0" cy="172085"/>
            </a:xfrm>
            <a:custGeom>
              <a:avLst/>
              <a:gdLst/>
              <a:ahLst/>
              <a:cxnLst/>
              <a:rect l="l" t="t" r="r" b="b"/>
              <a:pathLst>
                <a:path w="0" h="172085">
                  <a:moveTo>
                    <a:pt x="0" y="172072"/>
                  </a:moveTo>
                  <a:lnTo>
                    <a:pt x="0" y="0"/>
                  </a:lnTo>
                </a:path>
              </a:pathLst>
            </a:custGeom>
            <a:ln w="5054">
              <a:solidFill>
                <a:srgbClr val="F2F2F2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78" name="object 178" descr=""/>
            <p:cNvSpPr/>
            <p:nvPr/>
          </p:nvSpPr>
          <p:spPr>
            <a:xfrm>
              <a:off x="7107123" y="5692902"/>
              <a:ext cx="0" cy="172085"/>
            </a:xfrm>
            <a:custGeom>
              <a:avLst/>
              <a:gdLst/>
              <a:ahLst/>
              <a:cxnLst/>
              <a:rect l="l" t="t" r="r" b="b"/>
              <a:pathLst>
                <a:path w="0" h="172085">
                  <a:moveTo>
                    <a:pt x="0" y="172072"/>
                  </a:moveTo>
                  <a:lnTo>
                    <a:pt x="0" y="0"/>
                  </a:lnTo>
                </a:path>
              </a:pathLst>
            </a:custGeom>
            <a:ln w="505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79" name="object 179" descr=""/>
          <p:cNvSpPr txBox="1"/>
          <p:nvPr/>
        </p:nvSpPr>
        <p:spPr>
          <a:xfrm>
            <a:off x="4758184" y="5662103"/>
            <a:ext cx="1651635" cy="191770"/>
          </a:xfrm>
          <a:prstGeom prst="rect">
            <a:avLst/>
          </a:prstGeom>
        </p:spPr>
        <p:txBody>
          <a:bodyPr wrap="square" lIns="0" tIns="1143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dirty="0" sz="1100" spc="85">
                <a:solidFill>
                  <a:srgbClr val="FF7F00"/>
                </a:solidFill>
                <a:latin typeface="Calibri"/>
                <a:cs typeface="Calibri"/>
              </a:rPr>
              <a:t>element</a:t>
            </a:r>
            <a:r>
              <a:rPr dirty="0" sz="1100" spc="240">
                <a:solidFill>
                  <a:srgbClr val="FF7F00"/>
                </a:solidFill>
                <a:latin typeface="Calibri"/>
                <a:cs typeface="Calibri"/>
              </a:rPr>
              <a:t>  </a:t>
            </a:r>
            <a:r>
              <a:rPr dirty="0" sz="1100" spc="50">
                <a:solidFill>
                  <a:srgbClr val="FF7F00"/>
                </a:solidFill>
                <a:latin typeface="Calibri"/>
                <a:cs typeface="Calibri"/>
              </a:rPr>
              <a:t>i</a:t>
            </a:r>
            <a:r>
              <a:rPr dirty="0" sz="1100" spc="-55">
                <a:solidFill>
                  <a:srgbClr val="FF7F00"/>
                </a:solidFill>
                <a:latin typeface="Calibri"/>
                <a:cs typeface="Calibri"/>
              </a:rPr>
              <a:t> </a:t>
            </a:r>
            <a:r>
              <a:rPr dirty="0" sz="1100">
                <a:solidFill>
                  <a:srgbClr val="FF7F00"/>
                </a:solidFill>
                <a:latin typeface="Calibri"/>
                <a:cs typeface="Calibri"/>
              </a:rPr>
              <a:t>s</a:t>
            </a:r>
            <a:r>
              <a:rPr dirty="0" sz="1100" spc="240">
                <a:solidFill>
                  <a:srgbClr val="FF7F00"/>
                </a:solidFill>
                <a:latin typeface="Calibri"/>
                <a:cs typeface="Calibri"/>
              </a:rPr>
              <a:t>  </a:t>
            </a:r>
            <a:r>
              <a:rPr dirty="0" sz="1100" spc="95">
                <a:solidFill>
                  <a:srgbClr val="FF7F00"/>
                </a:solidFill>
                <a:latin typeface="Calibri"/>
                <a:cs typeface="Calibri"/>
              </a:rPr>
              <a:t>complete</a:t>
            </a:r>
            <a:r>
              <a:rPr dirty="0" sz="1100" spc="45">
                <a:solidFill>
                  <a:srgbClr val="FF7F00"/>
                </a:solidFill>
                <a:latin typeface="Calibri"/>
                <a:cs typeface="Calibri"/>
              </a:rPr>
              <a:t> </a:t>
            </a:r>
            <a:r>
              <a:rPr dirty="0" sz="1100" spc="-60">
                <a:solidFill>
                  <a:srgbClr val="FF7F00"/>
                </a:solidFill>
                <a:latin typeface="Calibri"/>
                <a:cs typeface="Calibri"/>
              </a:rPr>
              <a:t>.</a:t>
            </a:r>
            <a:endParaRPr sz="1100">
              <a:latin typeface="Calibri"/>
              <a:cs typeface="Calibri"/>
            </a:endParaRPr>
          </a:p>
        </p:txBody>
      </p:sp>
      <p:grpSp>
        <p:nvGrpSpPr>
          <p:cNvPr id="180" name="object 180" descr=""/>
          <p:cNvGrpSpPr/>
          <p:nvPr/>
        </p:nvGrpSpPr>
        <p:grpSpPr>
          <a:xfrm>
            <a:off x="723595" y="5862434"/>
            <a:ext cx="6386195" cy="349250"/>
            <a:chOff x="723595" y="5862434"/>
            <a:chExt cx="6386195" cy="349250"/>
          </a:xfrm>
        </p:grpSpPr>
        <p:sp>
          <p:nvSpPr>
            <p:cNvPr id="181" name="object 181" descr=""/>
            <p:cNvSpPr/>
            <p:nvPr/>
          </p:nvSpPr>
          <p:spPr>
            <a:xfrm>
              <a:off x="728675" y="5864974"/>
              <a:ext cx="38100" cy="172085"/>
            </a:xfrm>
            <a:custGeom>
              <a:avLst/>
              <a:gdLst/>
              <a:ahLst/>
              <a:cxnLst/>
              <a:rect l="l" t="t" r="r" b="b"/>
              <a:pathLst>
                <a:path w="38100" h="172085">
                  <a:moveTo>
                    <a:pt x="37960" y="0"/>
                  </a:moveTo>
                  <a:lnTo>
                    <a:pt x="0" y="0"/>
                  </a:lnTo>
                  <a:lnTo>
                    <a:pt x="0" y="172072"/>
                  </a:lnTo>
                  <a:lnTo>
                    <a:pt x="37960" y="172072"/>
                  </a:lnTo>
                  <a:lnTo>
                    <a:pt x="37960" y="0"/>
                  </a:lnTo>
                  <a:close/>
                </a:path>
              </a:pathLst>
            </a:custGeom>
            <a:solidFill>
              <a:srgbClr val="F2F2F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82" name="object 182" descr=""/>
            <p:cNvSpPr/>
            <p:nvPr/>
          </p:nvSpPr>
          <p:spPr>
            <a:xfrm>
              <a:off x="726135" y="5864974"/>
              <a:ext cx="0" cy="172085"/>
            </a:xfrm>
            <a:custGeom>
              <a:avLst/>
              <a:gdLst/>
              <a:ahLst/>
              <a:cxnLst/>
              <a:rect l="l" t="t" r="r" b="b"/>
              <a:pathLst>
                <a:path w="0" h="172085">
                  <a:moveTo>
                    <a:pt x="0" y="172072"/>
                  </a:moveTo>
                  <a:lnTo>
                    <a:pt x="0" y="0"/>
                  </a:lnTo>
                </a:path>
              </a:pathLst>
            </a:custGeom>
            <a:ln w="5054">
              <a:solidFill>
                <a:srgbClr val="F2F2F2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83" name="object 183" descr=""/>
            <p:cNvSpPr/>
            <p:nvPr/>
          </p:nvSpPr>
          <p:spPr>
            <a:xfrm>
              <a:off x="726135" y="5864974"/>
              <a:ext cx="0" cy="172085"/>
            </a:xfrm>
            <a:custGeom>
              <a:avLst/>
              <a:gdLst/>
              <a:ahLst/>
              <a:cxnLst/>
              <a:rect l="l" t="t" r="r" b="b"/>
              <a:pathLst>
                <a:path w="0" h="172085">
                  <a:moveTo>
                    <a:pt x="0" y="172072"/>
                  </a:moveTo>
                  <a:lnTo>
                    <a:pt x="0" y="0"/>
                  </a:lnTo>
                </a:path>
              </a:pathLst>
            </a:custGeom>
            <a:ln w="505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84" name="object 184" descr=""/>
            <p:cNvSpPr/>
            <p:nvPr/>
          </p:nvSpPr>
          <p:spPr>
            <a:xfrm>
              <a:off x="766622" y="5864974"/>
              <a:ext cx="6338570" cy="172085"/>
            </a:xfrm>
            <a:custGeom>
              <a:avLst/>
              <a:gdLst/>
              <a:ahLst/>
              <a:cxnLst/>
              <a:rect l="l" t="t" r="r" b="b"/>
              <a:pathLst>
                <a:path w="6338570" h="172085">
                  <a:moveTo>
                    <a:pt x="6337960" y="0"/>
                  </a:moveTo>
                  <a:lnTo>
                    <a:pt x="6300000" y="0"/>
                  </a:lnTo>
                  <a:lnTo>
                    <a:pt x="0" y="0"/>
                  </a:lnTo>
                  <a:lnTo>
                    <a:pt x="0" y="172072"/>
                  </a:lnTo>
                  <a:lnTo>
                    <a:pt x="6300000" y="172072"/>
                  </a:lnTo>
                  <a:lnTo>
                    <a:pt x="6337960" y="172072"/>
                  </a:lnTo>
                  <a:lnTo>
                    <a:pt x="6337960" y="0"/>
                  </a:lnTo>
                  <a:close/>
                </a:path>
              </a:pathLst>
            </a:custGeom>
            <a:solidFill>
              <a:srgbClr val="F2F2F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85" name="object 185" descr=""/>
            <p:cNvSpPr/>
            <p:nvPr/>
          </p:nvSpPr>
          <p:spPr>
            <a:xfrm>
              <a:off x="7107123" y="5864974"/>
              <a:ext cx="0" cy="172085"/>
            </a:xfrm>
            <a:custGeom>
              <a:avLst/>
              <a:gdLst/>
              <a:ahLst/>
              <a:cxnLst/>
              <a:rect l="l" t="t" r="r" b="b"/>
              <a:pathLst>
                <a:path w="0" h="172085">
                  <a:moveTo>
                    <a:pt x="0" y="172072"/>
                  </a:moveTo>
                  <a:lnTo>
                    <a:pt x="0" y="0"/>
                  </a:lnTo>
                </a:path>
              </a:pathLst>
            </a:custGeom>
            <a:ln w="5054">
              <a:solidFill>
                <a:srgbClr val="F2F2F2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86" name="object 186" descr=""/>
            <p:cNvSpPr/>
            <p:nvPr/>
          </p:nvSpPr>
          <p:spPr>
            <a:xfrm>
              <a:off x="7107123" y="5864974"/>
              <a:ext cx="0" cy="172085"/>
            </a:xfrm>
            <a:custGeom>
              <a:avLst/>
              <a:gdLst/>
              <a:ahLst/>
              <a:cxnLst/>
              <a:rect l="l" t="t" r="r" b="b"/>
              <a:pathLst>
                <a:path w="0" h="172085">
                  <a:moveTo>
                    <a:pt x="0" y="172072"/>
                  </a:moveTo>
                  <a:lnTo>
                    <a:pt x="0" y="0"/>
                  </a:lnTo>
                </a:path>
              </a:pathLst>
            </a:custGeom>
            <a:ln w="505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87" name="object 187" descr=""/>
            <p:cNvSpPr/>
            <p:nvPr/>
          </p:nvSpPr>
          <p:spPr>
            <a:xfrm>
              <a:off x="728675" y="6037046"/>
              <a:ext cx="38100" cy="172085"/>
            </a:xfrm>
            <a:custGeom>
              <a:avLst/>
              <a:gdLst/>
              <a:ahLst/>
              <a:cxnLst/>
              <a:rect l="l" t="t" r="r" b="b"/>
              <a:pathLst>
                <a:path w="38100" h="172085">
                  <a:moveTo>
                    <a:pt x="37960" y="0"/>
                  </a:moveTo>
                  <a:lnTo>
                    <a:pt x="0" y="0"/>
                  </a:lnTo>
                  <a:lnTo>
                    <a:pt x="0" y="172072"/>
                  </a:lnTo>
                  <a:lnTo>
                    <a:pt x="37960" y="172072"/>
                  </a:lnTo>
                  <a:lnTo>
                    <a:pt x="37960" y="0"/>
                  </a:lnTo>
                  <a:close/>
                </a:path>
              </a:pathLst>
            </a:custGeom>
            <a:solidFill>
              <a:srgbClr val="F2F2F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88" name="object 188" descr=""/>
            <p:cNvSpPr/>
            <p:nvPr/>
          </p:nvSpPr>
          <p:spPr>
            <a:xfrm>
              <a:off x="726135" y="6037046"/>
              <a:ext cx="0" cy="172085"/>
            </a:xfrm>
            <a:custGeom>
              <a:avLst/>
              <a:gdLst/>
              <a:ahLst/>
              <a:cxnLst/>
              <a:rect l="l" t="t" r="r" b="b"/>
              <a:pathLst>
                <a:path w="0" h="172085">
                  <a:moveTo>
                    <a:pt x="0" y="172072"/>
                  </a:moveTo>
                  <a:lnTo>
                    <a:pt x="0" y="0"/>
                  </a:lnTo>
                </a:path>
              </a:pathLst>
            </a:custGeom>
            <a:ln w="5054">
              <a:solidFill>
                <a:srgbClr val="F2F2F2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89" name="object 189" descr=""/>
            <p:cNvSpPr/>
            <p:nvPr/>
          </p:nvSpPr>
          <p:spPr>
            <a:xfrm>
              <a:off x="726135" y="6037046"/>
              <a:ext cx="0" cy="172085"/>
            </a:xfrm>
            <a:custGeom>
              <a:avLst/>
              <a:gdLst/>
              <a:ahLst/>
              <a:cxnLst/>
              <a:rect l="l" t="t" r="r" b="b"/>
              <a:pathLst>
                <a:path w="0" h="172085">
                  <a:moveTo>
                    <a:pt x="0" y="172072"/>
                  </a:moveTo>
                  <a:lnTo>
                    <a:pt x="0" y="0"/>
                  </a:lnTo>
                </a:path>
              </a:pathLst>
            </a:custGeom>
            <a:ln w="505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90" name="object 190" descr=""/>
            <p:cNvSpPr/>
            <p:nvPr/>
          </p:nvSpPr>
          <p:spPr>
            <a:xfrm>
              <a:off x="766622" y="6037046"/>
              <a:ext cx="6338570" cy="172085"/>
            </a:xfrm>
            <a:custGeom>
              <a:avLst/>
              <a:gdLst/>
              <a:ahLst/>
              <a:cxnLst/>
              <a:rect l="l" t="t" r="r" b="b"/>
              <a:pathLst>
                <a:path w="6338570" h="172085">
                  <a:moveTo>
                    <a:pt x="6337960" y="0"/>
                  </a:moveTo>
                  <a:lnTo>
                    <a:pt x="6300000" y="0"/>
                  </a:lnTo>
                  <a:lnTo>
                    <a:pt x="0" y="0"/>
                  </a:lnTo>
                  <a:lnTo>
                    <a:pt x="0" y="172072"/>
                  </a:lnTo>
                  <a:lnTo>
                    <a:pt x="6300000" y="172072"/>
                  </a:lnTo>
                  <a:lnTo>
                    <a:pt x="6337960" y="172072"/>
                  </a:lnTo>
                  <a:lnTo>
                    <a:pt x="6337960" y="0"/>
                  </a:lnTo>
                  <a:close/>
                </a:path>
              </a:pathLst>
            </a:custGeom>
            <a:solidFill>
              <a:srgbClr val="F2F2F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91" name="object 191" descr=""/>
            <p:cNvSpPr/>
            <p:nvPr/>
          </p:nvSpPr>
          <p:spPr>
            <a:xfrm>
              <a:off x="7107123" y="6037046"/>
              <a:ext cx="0" cy="172085"/>
            </a:xfrm>
            <a:custGeom>
              <a:avLst/>
              <a:gdLst/>
              <a:ahLst/>
              <a:cxnLst/>
              <a:rect l="l" t="t" r="r" b="b"/>
              <a:pathLst>
                <a:path w="0" h="172085">
                  <a:moveTo>
                    <a:pt x="0" y="172072"/>
                  </a:moveTo>
                  <a:lnTo>
                    <a:pt x="0" y="0"/>
                  </a:lnTo>
                </a:path>
              </a:pathLst>
            </a:custGeom>
            <a:ln w="5054">
              <a:solidFill>
                <a:srgbClr val="F2F2F2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92" name="object 192" descr=""/>
            <p:cNvSpPr/>
            <p:nvPr/>
          </p:nvSpPr>
          <p:spPr>
            <a:xfrm>
              <a:off x="7107123" y="6037046"/>
              <a:ext cx="0" cy="172085"/>
            </a:xfrm>
            <a:custGeom>
              <a:avLst/>
              <a:gdLst/>
              <a:ahLst/>
              <a:cxnLst/>
              <a:rect l="l" t="t" r="r" b="b"/>
              <a:pathLst>
                <a:path w="0" h="172085">
                  <a:moveTo>
                    <a:pt x="0" y="172072"/>
                  </a:moveTo>
                  <a:lnTo>
                    <a:pt x="0" y="0"/>
                  </a:lnTo>
                </a:path>
              </a:pathLst>
            </a:custGeom>
            <a:ln w="505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93" name="object 193" descr=""/>
          <p:cNvSpPr txBox="1"/>
          <p:nvPr/>
        </p:nvSpPr>
        <p:spPr>
          <a:xfrm>
            <a:off x="1012563" y="5662103"/>
            <a:ext cx="3652520" cy="535940"/>
          </a:xfrm>
          <a:prstGeom prst="rect">
            <a:avLst/>
          </a:prstGeom>
        </p:spPr>
        <p:txBody>
          <a:bodyPr wrap="square" lIns="0" tIns="6985" rIns="0" bIns="0" rtlCol="0" vert="horz">
            <a:spAutoFit/>
          </a:bodyPr>
          <a:lstStyle/>
          <a:p>
            <a:pPr marL="25400" marR="5080" indent="-13335">
              <a:lnSpc>
                <a:spcPct val="102600"/>
              </a:lnSpc>
              <a:spcBef>
                <a:spcPts val="55"/>
              </a:spcBef>
            </a:pPr>
            <a:r>
              <a:rPr dirty="0" sz="1100" spc="150">
                <a:solidFill>
                  <a:srgbClr val="FF7F00"/>
                </a:solidFill>
                <a:latin typeface="Calibri"/>
                <a:cs typeface="Calibri"/>
              </a:rPr>
              <a:t>//</a:t>
            </a:r>
            <a:r>
              <a:rPr dirty="0" sz="1100" spc="-45">
                <a:solidFill>
                  <a:srgbClr val="FF7F00"/>
                </a:solidFill>
                <a:latin typeface="Calibri"/>
                <a:cs typeface="Calibri"/>
              </a:rPr>
              <a:t> </a:t>
            </a:r>
            <a:r>
              <a:rPr dirty="0" sz="1100" spc="120">
                <a:solidFill>
                  <a:srgbClr val="FF7F00"/>
                </a:solidFill>
                <a:latin typeface="Calibri"/>
                <a:cs typeface="Calibri"/>
              </a:rPr>
              <a:t>Release</a:t>
            </a:r>
            <a:r>
              <a:rPr dirty="0" sz="1100" spc="210">
                <a:solidFill>
                  <a:srgbClr val="FF7F00"/>
                </a:solidFill>
                <a:latin typeface="Calibri"/>
                <a:cs typeface="Calibri"/>
              </a:rPr>
              <a:t>  </a:t>
            </a:r>
            <a:r>
              <a:rPr dirty="0" sz="1100" spc="80">
                <a:solidFill>
                  <a:srgbClr val="FF7F00"/>
                </a:solidFill>
                <a:latin typeface="Calibri"/>
                <a:cs typeface="Calibri"/>
              </a:rPr>
              <a:t>the</a:t>
            </a:r>
            <a:r>
              <a:rPr dirty="0" sz="1100" spc="150">
                <a:solidFill>
                  <a:srgbClr val="FF7F00"/>
                </a:solidFill>
                <a:latin typeface="Calibri"/>
                <a:cs typeface="Calibri"/>
              </a:rPr>
              <a:t>  </a:t>
            </a:r>
            <a:r>
              <a:rPr dirty="0" sz="1100">
                <a:solidFill>
                  <a:srgbClr val="FF7F00"/>
                </a:solidFill>
                <a:latin typeface="Calibri"/>
                <a:cs typeface="Calibri"/>
              </a:rPr>
              <a:t>memory</a:t>
            </a:r>
            <a:r>
              <a:rPr dirty="0" sz="1100" spc="490">
                <a:solidFill>
                  <a:srgbClr val="FF7F00"/>
                </a:solidFill>
                <a:latin typeface="Calibri"/>
                <a:cs typeface="Calibri"/>
              </a:rPr>
              <a:t> </a:t>
            </a:r>
            <a:r>
              <a:rPr dirty="0" sz="1100" spc="55">
                <a:solidFill>
                  <a:srgbClr val="FF7F00"/>
                </a:solidFill>
                <a:latin typeface="Calibri"/>
                <a:cs typeface="Calibri"/>
              </a:rPr>
              <a:t>and</a:t>
            </a:r>
            <a:r>
              <a:rPr dirty="0" sz="1100" spc="170">
                <a:solidFill>
                  <a:srgbClr val="FF7F00"/>
                </a:solidFill>
                <a:latin typeface="Calibri"/>
                <a:cs typeface="Calibri"/>
              </a:rPr>
              <a:t>  </a:t>
            </a:r>
            <a:r>
              <a:rPr dirty="0" sz="1100" spc="80">
                <a:solidFill>
                  <a:srgbClr val="FF7F00"/>
                </a:solidFill>
                <a:latin typeface="Calibri"/>
                <a:cs typeface="Calibri"/>
              </a:rPr>
              <a:t>the</a:t>
            </a:r>
            <a:r>
              <a:rPr dirty="0" sz="1100" spc="195">
                <a:solidFill>
                  <a:srgbClr val="FF7F00"/>
                </a:solidFill>
                <a:latin typeface="Calibri"/>
                <a:cs typeface="Calibri"/>
              </a:rPr>
              <a:t>  </a:t>
            </a:r>
            <a:r>
              <a:rPr dirty="0" sz="1100" spc="95">
                <a:solidFill>
                  <a:srgbClr val="FF7F00"/>
                </a:solidFill>
                <a:latin typeface="Calibri"/>
                <a:cs typeface="Calibri"/>
              </a:rPr>
              <a:t>removal</a:t>
            </a:r>
            <a:r>
              <a:rPr dirty="0" sz="1100" spc="210">
                <a:solidFill>
                  <a:srgbClr val="FF7F00"/>
                </a:solidFill>
                <a:latin typeface="Calibri"/>
                <a:cs typeface="Calibri"/>
              </a:rPr>
              <a:t>  </a:t>
            </a:r>
            <a:r>
              <a:rPr dirty="0" sz="1100" spc="-40">
                <a:solidFill>
                  <a:srgbClr val="FF7F00"/>
                </a:solidFill>
                <a:latin typeface="Calibri"/>
                <a:cs typeface="Calibri"/>
              </a:rPr>
              <a:t>o</a:t>
            </a:r>
            <a:r>
              <a:rPr dirty="0" sz="1100" spc="-100">
                <a:solidFill>
                  <a:srgbClr val="FF7F00"/>
                </a:solidFill>
                <a:latin typeface="Calibri"/>
                <a:cs typeface="Calibri"/>
              </a:rPr>
              <a:t> </a:t>
            </a:r>
            <a:r>
              <a:rPr dirty="0" sz="1100">
                <a:solidFill>
                  <a:srgbClr val="FF7F00"/>
                </a:solidFill>
                <a:latin typeface="Calibri"/>
                <a:cs typeface="Calibri"/>
              </a:rPr>
              <a:t>f</a:t>
            </a:r>
            <a:r>
              <a:rPr dirty="0" sz="1100" spc="250">
                <a:solidFill>
                  <a:srgbClr val="FF7F00"/>
                </a:solidFill>
                <a:latin typeface="Calibri"/>
                <a:cs typeface="Calibri"/>
              </a:rPr>
              <a:t>  </a:t>
            </a:r>
            <a:r>
              <a:rPr dirty="0" sz="1100" spc="55">
                <a:solidFill>
                  <a:srgbClr val="FF7F00"/>
                </a:solidFill>
                <a:latin typeface="Calibri"/>
                <a:cs typeface="Calibri"/>
              </a:rPr>
              <a:t>t</a:t>
            </a:r>
            <a:r>
              <a:rPr dirty="0" sz="1100" spc="-75">
                <a:solidFill>
                  <a:srgbClr val="FF7F00"/>
                </a:solidFill>
                <a:latin typeface="Calibri"/>
                <a:cs typeface="Calibri"/>
              </a:rPr>
              <a:t> </a:t>
            </a:r>
            <a:r>
              <a:rPr dirty="0" sz="1100">
                <a:solidFill>
                  <a:srgbClr val="FF7F00"/>
                </a:solidFill>
                <a:latin typeface="Calibri"/>
                <a:cs typeface="Calibri"/>
              </a:rPr>
              <a:t>h</a:t>
            </a:r>
            <a:r>
              <a:rPr dirty="0" sz="1100" spc="-80">
                <a:solidFill>
                  <a:srgbClr val="FF7F00"/>
                </a:solidFill>
                <a:latin typeface="Calibri"/>
                <a:cs typeface="Calibri"/>
              </a:rPr>
              <a:t> </a:t>
            </a:r>
            <a:r>
              <a:rPr dirty="0" sz="1100" spc="50">
                <a:solidFill>
                  <a:srgbClr val="FF7F00"/>
                </a:solidFill>
                <a:latin typeface="Calibri"/>
                <a:cs typeface="Calibri"/>
              </a:rPr>
              <a:t>i</a:t>
            </a:r>
            <a:r>
              <a:rPr dirty="0" sz="1100" spc="-75">
                <a:solidFill>
                  <a:srgbClr val="FF7F00"/>
                </a:solidFill>
                <a:latin typeface="Calibri"/>
                <a:cs typeface="Calibri"/>
              </a:rPr>
              <a:t> </a:t>
            </a:r>
            <a:r>
              <a:rPr dirty="0" sz="1100" spc="-50">
                <a:solidFill>
                  <a:srgbClr val="FF7F00"/>
                </a:solidFill>
                <a:latin typeface="Calibri"/>
                <a:cs typeface="Calibri"/>
              </a:rPr>
              <a:t>s</a:t>
            </a:r>
            <a:r>
              <a:rPr dirty="0" sz="1100" spc="-10">
                <a:solidFill>
                  <a:srgbClr val="FF7F00"/>
                </a:solidFill>
                <a:latin typeface="Calibri"/>
                <a:cs typeface="Calibri"/>
              </a:rPr>
              <a:t> </a:t>
            </a:r>
            <a:r>
              <a:rPr dirty="0" sz="1100" spc="-10">
                <a:solidFill>
                  <a:srgbClr val="007F00"/>
                </a:solidFill>
                <a:latin typeface="Calibri"/>
                <a:cs typeface="Calibri"/>
              </a:rPr>
              <a:t>f</a:t>
            </a:r>
            <a:r>
              <a:rPr dirty="0" sz="1100" spc="-75">
                <a:solidFill>
                  <a:srgbClr val="007F00"/>
                </a:solidFill>
                <a:latin typeface="Calibri"/>
                <a:cs typeface="Calibri"/>
              </a:rPr>
              <a:t> </a:t>
            </a:r>
            <a:r>
              <a:rPr dirty="0" sz="1100">
                <a:solidFill>
                  <a:srgbClr val="007F00"/>
                </a:solidFill>
                <a:latin typeface="Calibri"/>
                <a:cs typeface="Calibri"/>
              </a:rPr>
              <a:t>r</a:t>
            </a:r>
            <a:r>
              <a:rPr dirty="0" sz="1100" spc="-70">
                <a:solidFill>
                  <a:srgbClr val="007F00"/>
                </a:solidFill>
                <a:latin typeface="Calibri"/>
                <a:cs typeface="Calibri"/>
              </a:rPr>
              <a:t> </a:t>
            </a:r>
            <a:r>
              <a:rPr dirty="0" sz="1100" spc="-75">
                <a:solidFill>
                  <a:srgbClr val="007F00"/>
                </a:solidFill>
                <a:latin typeface="Calibri"/>
                <a:cs typeface="Calibri"/>
              </a:rPr>
              <a:t>e</a:t>
            </a:r>
            <a:r>
              <a:rPr dirty="0" sz="1100" spc="-70">
                <a:solidFill>
                  <a:srgbClr val="007F00"/>
                </a:solidFill>
                <a:latin typeface="Calibri"/>
                <a:cs typeface="Calibri"/>
              </a:rPr>
              <a:t> </a:t>
            </a:r>
            <a:r>
              <a:rPr dirty="0" sz="1100">
                <a:solidFill>
                  <a:srgbClr val="007F00"/>
                </a:solidFill>
                <a:latin typeface="Calibri"/>
                <a:cs typeface="Calibri"/>
              </a:rPr>
              <a:t>e</a:t>
            </a:r>
            <a:r>
              <a:rPr dirty="0" sz="1100" spc="50">
                <a:solidFill>
                  <a:srgbClr val="007F00"/>
                </a:solidFill>
                <a:latin typeface="Calibri"/>
                <a:cs typeface="Calibri"/>
              </a:rPr>
              <a:t> </a:t>
            </a:r>
            <a:r>
              <a:rPr dirty="0" sz="1100" spc="80">
                <a:latin typeface="Calibri"/>
                <a:cs typeface="Calibri"/>
              </a:rPr>
              <a:t>(</a:t>
            </a:r>
            <a:r>
              <a:rPr dirty="0" sz="1100" spc="25">
                <a:latin typeface="Calibri"/>
                <a:cs typeface="Calibri"/>
              </a:rPr>
              <a:t> </a:t>
            </a:r>
            <a:r>
              <a:rPr dirty="0" sz="1100">
                <a:solidFill>
                  <a:srgbClr val="007F00"/>
                </a:solidFill>
                <a:latin typeface="Calibri"/>
                <a:cs typeface="Calibri"/>
              </a:rPr>
              <a:t>d</a:t>
            </a:r>
            <a:r>
              <a:rPr dirty="0" sz="1100" spc="-90">
                <a:solidFill>
                  <a:srgbClr val="007F00"/>
                </a:solidFill>
                <a:latin typeface="Calibri"/>
                <a:cs typeface="Calibri"/>
              </a:rPr>
              <a:t> </a:t>
            </a:r>
            <a:r>
              <a:rPr dirty="0" sz="1100" spc="-75">
                <a:solidFill>
                  <a:srgbClr val="007F00"/>
                </a:solidFill>
                <a:latin typeface="Calibri"/>
                <a:cs typeface="Calibri"/>
              </a:rPr>
              <a:t>e</a:t>
            </a:r>
            <a:r>
              <a:rPr dirty="0" sz="1100" spc="-90">
                <a:solidFill>
                  <a:srgbClr val="007F00"/>
                </a:solidFill>
                <a:latin typeface="Calibri"/>
                <a:cs typeface="Calibri"/>
              </a:rPr>
              <a:t> </a:t>
            </a:r>
            <a:r>
              <a:rPr dirty="0" sz="1100" spc="110">
                <a:solidFill>
                  <a:srgbClr val="007F00"/>
                </a:solidFill>
                <a:latin typeface="Calibri"/>
                <a:cs typeface="Calibri"/>
              </a:rPr>
              <a:t>lp</a:t>
            </a:r>
            <a:r>
              <a:rPr dirty="0" sz="1100" spc="-95">
                <a:solidFill>
                  <a:srgbClr val="007F00"/>
                </a:solidFill>
                <a:latin typeface="Calibri"/>
                <a:cs typeface="Calibri"/>
              </a:rPr>
              <a:t> </a:t>
            </a:r>
            <a:r>
              <a:rPr dirty="0" sz="1100" spc="120">
                <a:solidFill>
                  <a:srgbClr val="007F00"/>
                </a:solidFill>
                <a:latin typeface="Calibri"/>
                <a:cs typeface="Calibri"/>
              </a:rPr>
              <a:t>tr</a:t>
            </a:r>
            <a:r>
              <a:rPr dirty="0" sz="1100" spc="110">
                <a:solidFill>
                  <a:srgbClr val="007F00"/>
                </a:solidFill>
                <a:latin typeface="Calibri"/>
                <a:cs typeface="Calibri"/>
              </a:rPr>
              <a:t> </a:t>
            </a:r>
            <a:r>
              <a:rPr dirty="0" sz="1100" spc="80">
                <a:latin typeface="Calibri"/>
                <a:cs typeface="Calibri"/>
              </a:rPr>
              <a:t>)</a:t>
            </a:r>
            <a:r>
              <a:rPr dirty="0" sz="1100" spc="-50">
                <a:latin typeface="Calibri"/>
                <a:cs typeface="Calibri"/>
              </a:rPr>
              <a:t> ;</a:t>
            </a:r>
            <a:endParaRPr sz="1100">
              <a:latin typeface="Calibri"/>
              <a:cs typeface="Calibri"/>
            </a:endParaRPr>
          </a:p>
          <a:p>
            <a:pPr marL="22860">
              <a:lnSpc>
                <a:spcPct val="100000"/>
              </a:lnSpc>
              <a:spcBef>
                <a:spcPts val="35"/>
              </a:spcBef>
            </a:pPr>
            <a:r>
              <a:rPr dirty="0" sz="1100">
                <a:solidFill>
                  <a:srgbClr val="007F00"/>
                </a:solidFill>
                <a:latin typeface="Calibri"/>
                <a:cs typeface="Calibri"/>
              </a:rPr>
              <a:t>d</a:t>
            </a:r>
            <a:r>
              <a:rPr dirty="0" sz="1100" spc="-90">
                <a:solidFill>
                  <a:srgbClr val="007F00"/>
                </a:solidFill>
                <a:latin typeface="Calibri"/>
                <a:cs typeface="Calibri"/>
              </a:rPr>
              <a:t> </a:t>
            </a:r>
            <a:r>
              <a:rPr dirty="0" sz="1100" spc="-75">
                <a:solidFill>
                  <a:srgbClr val="007F00"/>
                </a:solidFill>
                <a:latin typeface="Calibri"/>
                <a:cs typeface="Calibri"/>
              </a:rPr>
              <a:t>e</a:t>
            </a:r>
            <a:r>
              <a:rPr dirty="0" sz="1100" spc="-90">
                <a:solidFill>
                  <a:srgbClr val="007F00"/>
                </a:solidFill>
                <a:latin typeface="Calibri"/>
                <a:cs typeface="Calibri"/>
              </a:rPr>
              <a:t> </a:t>
            </a:r>
            <a:r>
              <a:rPr dirty="0" sz="1100" spc="110">
                <a:solidFill>
                  <a:srgbClr val="007F00"/>
                </a:solidFill>
                <a:latin typeface="Calibri"/>
                <a:cs typeface="Calibri"/>
              </a:rPr>
              <a:t>lp</a:t>
            </a:r>
            <a:r>
              <a:rPr dirty="0" sz="1100" spc="-90">
                <a:solidFill>
                  <a:srgbClr val="007F00"/>
                </a:solidFill>
                <a:latin typeface="Calibri"/>
                <a:cs typeface="Calibri"/>
              </a:rPr>
              <a:t> </a:t>
            </a:r>
            <a:r>
              <a:rPr dirty="0" sz="1100" spc="120">
                <a:solidFill>
                  <a:srgbClr val="007F00"/>
                </a:solidFill>
                <a:latin typeface="Calibri"/>
                <a:cs typeface="Calibri"/>
              </a:rPr>
              <a:t>tr</a:t>
            </a:r>
            <a:r>
              <a:rPr dirty="0" sz="1100" spc="484">
                <a:solidFill>
                  <a:srgbClr val="007F00"/>
                </a:solidFill>
                <a:latin typeface="Calibri"/>
                <a:cs typeface="Calibri"/>
              </a:rPr>
              <a:t> </a:t>
            </a:r>
            <a:r>
              <a:rPr dirty="0" sz="1100" spc="295">
                <a:latin typeface="Calibri"/>
                <a:cs typeface="Calibri"/>
              </a:rPr>
              <a:t>=</a:t>
            </a:r>
            <a:r>
              <a:rPr dirty="0" sz="1100" spc="254">
                <a:latin typeface="Calibri"/>
                <a:cs typeface="Calibri"/>
              </a:rPr>
              <a:t> </a:t>
            </a:r>
            <a:r>
              <a:rPr dirty="0" sz="1100" spc="80">
                <a:solidFill>
                  <a:srgbClr val="007F00"/>
                </a:solidFill>
                <a:latin typeface="Calibri"/>
                <a:cs typeface="Calibri"/>
              </a:rPr>
              <a:t>NULL</a:t>
            </a:r>
            <a:r>
              <a:rPr dirty="0" sz="1100" spc="80">
                <a:latin typeface="Calibri"/>
                <a:cs typeface="Calibri"/>
              </a:rPr>
              <a:t>;</a:t>
            </a:r>
            <a:endParaRPr sz="1100">
              <a:latin typeface="Calibri"/>
              <a:cs typeface="Calibri"/>
            </a:endParaRPr>
          </a:p>
        </p:txBody>
      </p:sp>
      <p:grpSp>
        <p:nvGrpSpPr>
          <p:cNvPr id="194" name="object 194" descr=""/>
          <p:cNvGrpSpPr/>
          <p:nvPr/>
        </p:nvGrpSpPr>
        <p:grpSpPr>
          <a:xfrm>
            <a:off x="723595" y="6206591"/>
            <a:ext cx="6386195" cy="1037590"/>
            <a:chOff x="723595" y="6206591"/>
            <a:chExt cx="6386195" cy="1037590"/>
          </a:xfrm>
        </p:grpSpPr>
        <p:sp>
          <p:nvSpPr>
            <p:cNvPr id="195" name="object 195" descr=""/>
            <p:cNvSpPr/>
            <p:nvPr/>
          </p:nvSpPr>
          <p:spPr>
            <a:xfrm>
              <a:off x="728675" y="6209131"/>
              <a:ext cx="38100" cy="172085"/>
            </a:xfrm>
            <a:custGeom>
              <a:avLst/>
              <a:gdLst/>
              <a:ahLst/>
              <a:cxnLst/>
              <a:rect l="l" t="t" r="r" b="b"/>
              <a:pathLst>
                <a:path w="38100" h="172085">
                  <a:moveTo>
                    <a:pt x="37960" y="0"/>
                  </a:moveTo>
                  <a:lnTo>
                    <a:pt x="0" y="0"/>
                  </a:lnTo>
                  <a:lnTo>
                    <a:pt x="0" y="172072"/>
                  </a:lnTo>
                  <a:lnTo>
                    <a:pt x="37960" y="172072"/>
                  </a:lnTo>
                  <a:lnTo>
                    <a:pt x="37960" y="0"/>
                  </a:lnTo>
                  <a:close/>
                </a:path>
              </a:pathLst>
            </a:custGeom>
            <a:solidFill>
              <a:srgbClr val="F2F2F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96" name="object 196" descr=""/>
            <p:cNvSpPr/>
            <p:nvPr/>
          </p:nvSpPr>
          <p:spPr>
            <a:xfrm>
              <a:off x="726135" y="6209131"/>
              <a:ext cx="0" cy="172085"/>
            </a:xfrm>
            <a:custGeom>
              <a:avLst/>
              <a:gdLst/>
              <a:ahLst/>
              <a:cxnLst/>
              <a:rect l="l" t="t" r="r" b="b"/>
              <a:pathLst>
                <a:path w="0" h="172085">
                  <a:moveTo>
                    <a:pt x="0" y="172072"/>
                  </a:moveTo>
                  <a:lnTo>
                    <a:pt x="0" y="0"/>
                  </a:lnTo>
                </a:path>
              </a:pathLst>
            </a:custGeom>
            <a:ln w="5054">
              <a:solidFill>
                <a:srgbClr val="F2F2F2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97" name="object 197" descr=""/>
            <p:cNvSpPr/>
            <p:nvPr/>
          </p:nvSpPr>
          <p:spPr>
            <a:xfrm>
              <a:off x="726135" y="6209131"/>
              <a:ext cx="0" cy="172085"/>
            </a:xfrm>
            <a:custGeom>
              <a:avLst/>
              <a:gdLst/>
              <a:ahLst/>
              <a:cxnLst/>
              <a:rect l="l" t="t" r="r" b="b"/>
              <a:pathLst>
                <a:path w="0" h="172085">
                  <a:moveTo>
                    <a:pt x="0" y="172072"/>
                  </a:moveTo>
                  <a:lnTo>
                    <a:pt x="0" y="0"/>
                  </a:lnTo>
                </a:path>
              </a:pathLst>
            </a:custGeom>
            <a:ln w="505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98" name="object 198" descr=""/>
            <p:cNvSpPr/>
            <p:nvPr/>
          </p:nvSpPr>
          <p:spPr>
            <a:xfrm>
              <a:off x="766622" y="6209131"/>
              <a:ext cx="6338570" cy="172085"/>
            </a:xfrm>
            <a:custGeom>
              <a:avLst/>
              <a:gdLst/>
              <a:ahLst/>
              <a:cxnLst/>
              <a:rect l="l" t="t" r="r" b="b"/>
              <a:pathLst>
                <a:path w="6338570" h="172085">
                  <a:moveTo>
                    <a:pt x="6337960" y="0"/>
                  </a:moveTo>
                  <a:lnTo>
                    <a:pt x="6300000" y="0"/>
                  </a:lnTo>
                  <a:lnTo>
                    <a:pt x="0" y="0"/>
                  </a:lnTo>
                  <a:lnTo>
                    <a:pt x="0" y="172072"/>
                  </a:lnTo>
                  <a:lnTo>
                    <a:pt x="6300000" y="172072"/>
                  </a:lnTo>
                  <a:lnTo>
                    <a:pt x="6337960" y="172072"/>
                  </a:lnTo>
                  <a:lnTo>
                    <a:pt x="6337960" y="0"/>
                  </a:lnTo>
                  <a:close/>
                </a:path>
              </a:pathLst>
            </a:custGeom>
            <a:solidFill>
              <a:srgbClr val="F2F2F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99" name="object 199" descr=""/>
            <p:cNvSpPr/>
            <p:nvPr/>
          </p:nvSpPr>
          <p:spPr>
            <a:xfrm>
              <a:off x="7107123" y="6209131"/>
              <a:ext cx="0" cy="172085"/>
            </a:xfrm>
            <a:custGeom>
              <a:avLst/>
              <a:gdLst/>
              <a:ahLst/>
              <a:cxnLst/>
              <a:rect l="l" t="t" r="r" b="b"/>
              <a:pathLst>
                <a:path w="0" h="172085">
                  <a:moveTo>
                    <a:pt x="0" y="172072"/>
                  </a:moveTo>
                  <a:lnTo>
                    <a:pt x="0" y="0"/>
                  </a:lnTo>
                </a:path>
              </a:pathLst>
            </a:custGeom>
            <a:ln w="5054">
              <a:solidFill>
                <a:srgbClr val="F2F2F2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00" name="object 200" descr=""/>
            <p:cNvSpPr/>
            <p:nvPr/>
          </p:nvSpPr>
          <p:spPr>
            <a:xfrm>
              <a:off x="7107123" y="6209131"/>
              <a:ext cx="0" cy="172085"/>
            </a:xfrm>
            <a:custGeom>
              <a:avLst/>
              <a:gdLst/>
              <a:ahLst/>
              <a:cxnLst/>
              <a:rect l="l" t="t" r="r" b="b"/>
              <a:pathLst>
                <a:path w="0" h="172085">
                  <a:moveTo>
                    <a:pt x="0" y="172072"/>
                  </a:moveTo>
                  <a:lnTo>
                    <a:pt x="0" y="0"/>
                  </a:lnTo>
                </a:path>
              </a:pathLst>
            </a:custGeom>
            <a:ln w="505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01" name="object 201" descr=""/>
            <p:cNvSpPr/>
            <p:nvPr/>
          </p:nvSpPr>
          <p:spPr>
            <a:xfrm>
              <a:off x="728675" y="6381203"/>
              <a:ext cx="38100" cy="172085"/>
            </a:xfrm>
            <a:custGeom>
              <a:avLst/>
              <a:gdLst/>
              <a:ahLst/>
              <a:cxnLst/>
              <a:rect l="l" t="t" r="r" b="b"/>
              <a:pathLst>
                <a:path w="38100" h="172084">
                  <a:moveTo>
                    <a:pt x="37960" y="0"/>
                  </a:moveTo>
                  <a:lnTo>
                    <a:pt x="0" y="0"/>
                  </a:lnTo>
                  <a:lnTo>
                    <a:pt x="0" y="172072"/>
                  </a:lnTo>
                  <a:lnTo>
                    <a:pt x="37960" y="172072"/>
                  </a:lnTo>
                  <a:lnTo>
                    <a:pt x="37960" y="0"/>
                  </a:lnTo>
                  <a:close/>
                </a:path>
              </a:pathLst>
            </a:custGeom>
            <a:solidFill>
              <a:srgbClr val="F2F2F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02" name="object 202" descr=""/>
            <p:cNvSpPr/>
            <p:nvPr/>
          </p:nvSpPr>
          <p:spPr>
            <a:xfrm>
              <a:off x="726135" y="6381203"/>
              <a:ext cx="0" cy="172085"/>
            </a:xfrm>
            <a:custGeom>
              <a:avLst/>
              <a:gdLst/>
              <a:ahLst/>
              <a:cxnLst/>
              <a:rect l="l" t="t" r="r" b="b"/>
              <a:pathLst>
                <a:path w="0" h="172084">
                  <a:moveTo>
                    <a:pt x="0" y="172072"/>
                  </a:moveTo>
                  <a:lnTo>
                    <a:pt x="0" y="0"/>
                  </a:lnTo>
                </a:path>
              </a:pathLst>
            </a:custGeom>
            <a:ln w="5054">
              <a:solidFill>
                <a:srgbClr val="F2F2F2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03" name="object 203" descr=""/>
            <p:cNvSpPr/>
            <p:nvPr/>
          </p:nvSpPr>
          <p:spPr>
            <a:xfrm>
              <a:off x="726135" y="6381203"/>
              <a:ext cx="0" cy="172085"/>
            </a:xfrm>
            <a:custGeom>
              <a:avLst/>
              <a:gdLst/>
              <a:ahLst/>
              <a:cxnLst/>
              <a:rect l="l" t="t" r="r" b="b"/>
              <a:pathLst>
                <a:path w="0" h="172084">
                  <a:moveTo>
                    <a:pt x="0" y="172072"/>
                  </a:moveTo>
                  <a:lnTo>
                    <a:pt x="0" y="0"/>
                  </a:lnTo>
                </a:path>
              </a:pathLst>
            </a:custGeom>
            <a:ln w="505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04" name="object 204" descr=""/>
            <p:cNvSpPr/>
            <p:nvPr/>
          </p:nvSpPr>
          <p:spPr>
            <a:xfrm>
              <a:off x="766622" y="6381203"/>
              <a:ext cx="6338570" cy="172085"/>
            </a:xfrm>
            <a:custGeom>
              <a:avLst/>
              <a:gdLst/>
              <a:ahLst/>
              <a:cxnLst/>
              <a:rect l="l" t="t" r="r" b="b"/>
              <a:pathLst>
                <a:path w="6338570" h="172084">
                  <a:moveTo>
                    <a:pt x="6337960" y="0"/>
                  </a:moveTo>
                  <a:lnTo>
                    <a:pt x="6300000" y="0"/>
                  </a:lnTo>
                  <a:lnTo>
                    <a:pt x="0" y="0"/>
                  </a:lnTo>
                  <a:lnTo>
                    <a:pt x="0" y="172072"/>
                  </a:lnTo>
                  <a:lnTo>
                    <a:pt x="6300000" y="172072"/>
                  </a:lnTo>
                  <a:lnTo>
                    <a:pt x="6337960" y="172072"/>
                  </a:lnTo>
                  <a:lnTo>
                    <a:pt x="6337960" y="0"/>
                  </a:lnTo>
                  <a:close/>
                </a:path>
              </a:pathLst>
            </a:custGeom>
            <a:solidFill>
              <a:srgbClr val="F2F2F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05" name="object 205" descr=""/>
            <p:cNvSpPr/>
            <p:nvPr/>
          </p:nvSpPr>
          <p:spPr>
            <a:xfrm>
              <a:off x="7107123" y="6381203"/>
              <a:ext cx="0" cy="172085"/>
            </a:xfrm>
            <a:custGeom>
              <a:avLst/>
              <a:gdLst/>
              <a:ahLst/>
              <a:cxnLst/>
              <a:rect l="l" t="t" r="r" b="b"/>
              <a:pathLst>
                <a:path w="0" h="172084">
                  <a:moveTo>
                    <a:pt x="0" y="172072"/>
                  </a:moveTo>
                  <a:lnTo>
                    <a:pt x="0" y="0"/>
                  </a:lnTo>
                </a:path>
              </a:pathLst>
            </a:custGeom>
            <a:ln w="5054">
              <a:solidFill>
                <a:srgbClr val="F2F2F2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06" name="object 206" descr=""/>
            <p:cNvSpPr/>
            <p:nvPr/>
          </p:nvSpPr>
          <p:spPr>
            <a:xfrm>
              <a:off x="7107123" y="6381203"/>
              <a:ext cx="0" cy="172085"/>
            </a:xfrm>
            <a:custGeom>
              <a:avLst/>
              <a:gdLst/>
              <a:ahLst/>
              <a:cxnLst/>
              <a:rect l="l" t="t" r="r" b="b"/>
              <a:pathLst>
                <a:path w="0" h="172084">
                  <a:moveTo>
                    <a:pt x="0" y="172072"/>
                  </a:moveTo>
                  <a:lnTo>
                    <a:pt x="0" y="0"/>
                  </a:lnTo>
                </a:path>
              </a:pathLst>
            </a:custGeom>
            <a:ln w="505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07" name="object 207" descr=""/>
            <p:cNvSpPr/>
            <p:nvPr/>
          </p:nvSpPr>
          <p:spPr>
            <a:xfrm>
              <a:off x="728675" y="6553276"/>
              <a:ext cx="38100" cy="172085"/>
            </a:xfrm>
            <a:custGeom>
              <a:avLst/>
              <a:gdLst/>
              <a:ahLst/>
              <a:cxnLst/>
              <a:rect l="l" t="t" r="r" b="b"/>
              <a:pathLst>
                <a:path w="38100" h="172084">
                  <a:moveTo>
                    <a:pt x="37960" y="0"/>
                  </a:moveTo>
                  <a:lnTo>
                    <a:pt x="0" y="0"/>
                  </a:lnTo>
                  <a:lnTo>
                    <a:pt x="0" y="172072"/>
                  </a:lnTo>
                  <a:lnTo>
                    <a:pt x="37960" y="172072"/>
                  </a:lnTo>
                  <a:lnTo>
                    <a:pt x="37960" y="0"/>
                  </a:lnTo>
                  <a:close/>
                </a:path>
              </a:pathLst>
            </a:custGeom>
            <a:solidFill>
              <a:srgbClr val="F2F2F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08" name="object 208" descr=""/>
            <p:cNvSpPr/>
            <p:nvPr/>
          </p:nvSpPr>
          <p:spPr>
            <a:xfrm>
              <a:off x="726135" y="6553276"/>
              <a:ext cx="0" cy="172085"/>
            </a:xfrm>
            <a:custGeom>
              <a:avLst/>
              <a:gdLst/>
              <a:ahLst/>
              <a:cxnLst/>
              <a:rect l="l" t="t" r="r" b="b"/>
              <a:pathLst>
                <a:path w="0" h="172084">
                  <a:moveTo>
                    <a:pt x="0" y="172072"/>
                  </a:moveTo>
                  <a:lnTo>
                    <a:pt x="0" y="0"/>
                  </a:lnTo>
                </a:path>
              </a:pathLst>
            </a:custGeom>
            <a:ln w="5054">
              <a:solidFill>
                <a:srgbClr val="F2F2F2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09" name="object 209" descr=""/>
            <p:cNvSpPr/>
            <p:nvPr/>
          </p:nvSpPr>
          <p:spPr>
            <a:xfrm>
              <a:off x="726135" y="6553276"/>
              <a:ext cx="0" cy="172085"/>
            </a:xfrm>
            <a:custGeom>
              <a:avLst/>
              <a:gdLst/>
              <a:ahLst/>
              <a:cxnLst/>
              <a:rect l="l" t="t" r="r" b="b"/>
              <a:pathLst>
                <a:path w="0" h="172084">
                  <a:moveTo>
                    <a:pt x="0" y="172072"/>
                  </a:moveTo>
                  <a:lnTo>
                    <a:pt x="0" y="0"/>
                  </a:lnTo>
                </a:path>
              </a:pathLst>
            </a:custGeom>
            <a:ln w="505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10" name="object 210" descr=""/>
            <p:cNvSpPr/>
            <p:nvPr/>
          </p:nvSpPr>
          <p:spPr>
            <a:xfrm>
              <a:off x="766622" y="6553276"/>
              <a:ext cx="6338570" cy="172085"/>
            </a:xfrm>
            <a:custGeom>
              <a:avLst/>
              <a:gdLst/>
              <a:ahLst/>
              <a:cxnLst/>
              <a:rect l="l" t="t" r="r" b="b"/>
              <a:pathLst>
                <a:path w="6338570" h="172084">
                  <a:moveTo>
                    <a:pt x="6337960" y="0"/>
                  </a:moveTo>
                  <a:lnTo>
                    <a:pt x="6300000" y="0"/>
                  </a:lnTo>
                  <a:lnTo>
                    <a:pt x="0" y="0"/>
                  </a:lnTo>
                  <a:lnTo>
                    <a:pt x="0" y="172072"/>
                  </a:lnTo>
                  <a:lnTo>
                    <a:pt x="6300000" y="172072"/>
                  </a:lnTo>
                  <a:lnTo>
                    <a:pt x="6337960" y="172072"/>
                  </a:lnTo>
                  <a:lnTo>
                    <a:pt x="6337960" y="0"/>
                  </a:lnTo>
                  <a:close/>
                </a:path>
              </a:pathLst>
            </a:custGeom>
            <a:solidFill>
              <a:srgbClr val="F2F2F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11" name="object 211" descr=""/>
            <p:cNvSpPr/>
            <p:nvPr/>
          </p:nvSpPr>
          <p:spPr>
            <a:xfrm>
              <a:off x="7107123" y="6553276"/>
              <a:ext cx="0" cy="172085"/>
            </a:xfrm>
            <a:custGeom>
              <a:avLst/>
              <a:gdLst/>
              <a:ahLst/>
              <a:cxnLst/>
              <a:rect l="l" t="t" r="r" b="b"/>
              <a:pathLst>
                <a:path w="0" h="172084">
                  <a:moveTo>
                    <a:pt x="0" y="172072"/>
                  </a:moveTo>
                  <a:lnTo>
                    <a:pt x="0" y="0"/>
                  </a:lnTo>
                </a:path>
              </a:pathLst>
            </a:custGeom>
            <a:ln w="5054">
              <a:solidFill>
                <a:srgbClr val="F2F2F2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12" name="object 212" descr=""/>
            <p:cNvSpPr/>
            <p:nvPr/>
          </p:nvSpPr>
          <p:spPr>
            <a:xfrm>
              <a:off x="7107123" y="6553276"/>
              <a:ext cx="0" cy="172085"/>
            </a:xfrm>
            <a:custGeom>
              <a:avLst/>
              <a:gdLst/>
              <a:ahLst/>
              <a:cxnLst/>
              <a:rect l="l" t="t" r="r" b="b"/>
              <a:pathLst>
                <a:path w="0" h="172084">
                  <a:moveTo>
                    <a:pt x="0" y="172072"/>
                  </a:moveTo>
                  <a:lnTo>
                    <a:pt x="0" y="0"/>
                  </a:lnTo>
                </a:path>
              </a:pathLst>
            </a:custGeom>
            <a:ln w="505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13" name="object 213" descr=""/>
            <p:cNvSpPr/>
            <p:nvPr/>
          </p:nvSpPr>
          <p:spPr>
            <a:xfrm>
              <a:off x="728675" y="6725348"/>
              <a:ext cx="38100" cy="172085"/>
            </a:xfrm>
            <a:custGeom>
              <a:avLst/>
              <a:gdLst/>
              <a:ahLst/>
              <a:cxnLst/>
              <a:rect l="l" t="t" r="r" b="b"/>
              <a:pathLst>
                <a:path w="38100" h="172084">
                  <a:moveTo>
                    <a:pt x="37960" y="0"/>
                  </a:moveTo>
                  <a:lnTo>
                    <a:pt x="0" y="0"/>
                  </a:lnTo>
                  <a:lnTo>
                    <a:pt x="0" y="172072"/>
                  </a:lnTo>
                  <a:lnTo>
                    <a:pt x="37960" y="172072"/>
                  </a:lnTo>
                  <a:lnTo>
                    <a:pt x="37960" y="0"/>
                  </a:lnTo>
                  <a:close/>
                </a:path>
              </a:pathLst>
            </a:custGeom>
            <a:solidFill>
              <a:srgbClr val="F2F2F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14" name="object 214" descr=""/>
            <p:cNvSpPr/>
            <p:nvPr/>
          </p:nvSpPr>
          <p:spPr>
            <a:xfrm>
              <a:off x="726135" y="6725348"/>
              <a:ext cx="0" cy="172085"/>
            </a:xfrm>
            <a:custGeom>
              <a:avLst/>
              <a:gdLst/>
              <a:ahLst/>
              <a:cxnLst/>
              <a:rect l="l" t="t" r="r" b="b"/>
              <a:pathLst>
                <a:path w="0" h="172084">
                  <a:moveTo>
                    <a:pt x="0" y="172072"/>
                  </a:moveTo>
                  <a:lnTo>
                    <a:pt x="0" y="0"/>
                  </a:lnTo>
                </a:path>
              </a:pathLst>
            </a:custGeom>
            <a:ln w="5054">
              <a:solidFill>
                <a:srgbClr val="F2F2F2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15" name="object 215" descr=""/>
            <p:cNvSpPr/>
            <p:nvPr/>
          </p:nvSpPr>
          <p:spPr>
            <a:xfrm>
              <a:off x="726135" y="6725348"/>
              <a:ext cx="0" cy="172085"/>
            </a:xfrm>
            <a:custGeom>
              <a:avLst/>
              <a:gdLst/>
              <a:ahLst/>
              <a:cxnLst/>
              <a:rect l="l" t="t" r="r" b="b"/>
              <a:pathLst>
                <a:path w="0" h="172084">
                  <a:moveTo>
                    <a:pt x="0" y="172072"/>
                  </a:moveTo>
                  <a:lnTo>
                    <a:pt x="0" y="0"/>
                  </a:lnTo>
                </a:path>
              </a:pathLst>
            </a:custGeom>
            <a:ln w="505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16" name="object 216" descr=""/>
            <p:cNvSpPr/>
            <p:nvPr/>
          </p:nvSpPr>
          <p:spPr>
            <a:xfrm>
              <a:off x="766622" y="6725348"/>
              <a:ext cx="6338570" cy="172085"/>
            </a:xfrm>
            <a:custGeom>
              <a:avLst/>
              <a:gdLst/>
              <a:ahLst/>
              <a:cxnLst/>
              <a:rect l="l" t="t" r="r" b="b"/>
              <a:pathLst>
                <a:path w="6338570" h="172084">
                  <a:moveTo>
                    <a:pt x="6337960" y="0"/>
                  </a:moveTo>
                  <a:lnTo>
                    <a:pt x="6300000" y="0"/>
                  </a:lnTo>
                  <a:lnTo>
                    <a:pt x="0" y="0"/>
                  </a:lnTo>
                  <a:lnTo>
                    <a:pt x="0" y="172072"/>
                  </a:lnTo>
                  <a:lnTo>
                    <a:pt x="6300000" y="172072"/>
                  </a:lnTo>
                  <a:lnTo>
                    <a:pt x="6337960" y="172072"/>
                  </a:lnTo>
                  <a:lnTo>
                    <a:pt x="6337960" y="0"/>
                  </a:lnTo>
                  <a:close/>
                </a:path>
              </a:pathLst>
            </a:custGeom>
            <a:solidFill>
              <a:srgbClr val="F2F2F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17" name="object 217" descr=""/>
            <p:cNvSpPr/>
            <p:nvPr/>
          </p:nvSpPr>
          <p:spPr>
            <a:xfrm>
              <a:off x="7107123" y="6725348"/>
              <a:ext cx="0" cy="172085"/>
            </a:xfrm>
            <a:custGeom>
              <a:avLst/>
              <a:gdLst/>
              <a:ahLst/>
              <a:cxnLst/>
              <a:rect l="l" t="t" r="r" b="b"/>
              <a:pathLst>
                <a:path w="0" h="172084">
                  <a:moveTo>
                    <a:pt x="0" y="172072"/>
                  </a:moveTo>
                  <a:lnTo>
                    <a:pt x="0" y="0"/>
                  </a:lnTo>
                </a:path>
              </a:pathLst>
            </a:custGeom>
            <a:ln w="5054">
              <a:solidFill>
                <a:srgbClr val="F2F2F2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18" name="object 218" descr=""/>
            <p:cNvSpPr/>
            <p:nvPr/>
          </p:nvSpPr>
          <p:spPr>
            <a:xfrm>
              <a:off x="7107123" y="6725348"/>
              <a:ext cx="0" cy="172085"/>
            </a:xfrm>
            <a:custGeom>
              <a:avLst/>
              <a:gdLst/>
              <a:ahLst/>
              <a:cxnLst/>
              <a:rect l="l" t="t" r="r" b="b"/>
              <a:pathLst>
                <a:path w="0" h="172084">
                  <a:moveTo>
                    <a:pt x="0" y="172072"/>
                  </a:moveTo>
                  <a:lnTo>
                    <a:pt x="0" y="0"/>
                  </a:lnTo>
                </a:path>
              </a:pathLst>
            </a:custGeom>
            <a:ln w="505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19" name="object 219" descr=""/>
            <p:cNvSpPr/>
            <p:nvPr/>
          </p:nvSpPr>
          <p:spPr>
            <a:xfrm>
              <a:off x="728675" y="6897420"/>
              <a:ext cx="38100" cy="172085"/>
            </a:xfrm>
            <a:custGeom>
              <a:avLst/>
              <a:gdLst/>
              <a:ahLst/>
              <a:cxnLst/>
              <a:rect l="l" t="t" r="r" b="b"/>
              <a:pathLst>
                <a:path w="38100" h="172084">
                  <a:moveTo>
                    <a:pt x="37960" y="0"/>
                  </a:moveTo>
                  <a:lnTo>
                    <a:pt x="0" y="0"/>
                  </a:lnTo>
                  <a:lnTo>
                    <a:pt x="0" y="172072"/>
                  </a:lnTo>
                  <a:lnTo>
                    <a:pt x="37960" y="172072"/>
                  </a:lnTo>
                  <a:lnTo>
                    <a:pt x="37960" y="0"/>
                  </a:lnTo>
                  <a:close/>
                </a:path>
              </a:pathLst>
            </a:custGeom>
            <a:solidFill>
              <a:srgbClr val="F2F2F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20" name="object 220" descr=""/>
            <p:cNvSpPr/>
            <p:nvPr/>
          </p:nvSpPr>
          <p:spPr>
            <a:xfrm>
              <a:off x="726135" y="6897420"/>
              <a:ext cx="0" cy="172085"/>
            </a:xfrm>
            <a:custGeom>
              <a:avLst/>
              <a:gdLst/>
              <a:ahLst/>
              <a:cxnLst/>
              <a:rect l="l" t="t" r="r" b="b"/>
              <a:pathLst>
                <a:path w="0" h="172084">
                  <a:moveTo>
                    <a:pt x="0" y="172072"/>
                  </a:moveTo>
                  <a:lnTo>
                    <a:pt x="0" y="0"/>
                  </a:lnTo>
                </a:path>
              </a:pathLst>
            </a:custGeom>
            <a:ln w="5054">
              <a:solidFill>
                <a:srgbClr val="F2F2F2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21" name="object 221" descr=""/>
            <p:cNvSpPr/>
            <p:nvPr/>
          </p:nvSpPr>
          <p:spPr>
            <a:xfrm>
              <a:off x="726135" y="6897420"/>
              <a:ext cx="0" cy="172085"/>
            </a:xfrm>
            <a:custGeom>
              <a:avLst/>
              <a:gdLst/>
              <a:ahLst/>
              <a:cxnLst/>
              <a:rect l="l" t="t" r="r" b="b"/>
              <a:pathLst>
                <a:path w="0" h="172084">
                  <a:moveTo>
                    <a:pt x="0" y="172072"/>
                  </a:moveTo>
                  <a:lnTo>
                    <a:pt x="0" y="0"/>
                  </a:lnTo>
                </a:path>
              </a:pathLst>
            </a:custGeom>
            <a:ln w="505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22" name="object 222" descr=""/>
            <p:cNvSpPr/>
            <p:nvPr/>
          </p:nvSpPr>
          <p:spPr>
            <a:xfrm>
              <a:off x="766622" y="6897420"/>
              <a:ext cx="6338570" cy="172085"/>
            </a:xfrm>
            <a:custGeom>
              <a:avLst/>
              <a:gdLst/>
              <a:ahLst/>
              <a:cxnLst/>
              <a:rect l="l" t="t" r="r" b="b"/>
              <a:pathLst>
                <a:path w="6338570" h="172084">
                  <a:moveTo>
                    <a:pt x="6337960" y="0"/>
                  </a:moveTo>
                  <a:lnTo>
                    <a:pt x="6300000" y="0"/>
                  </a:lnTo>
                  <a:lnTo>
                    <a:pt x="0" y="0"/>
                  </a:lnTo>
                  <a:lnTo>
                    <a:pt x="0" y="172072"/>
                  </a:lnTo>
                  <a:lnTo>
                    <a:pt x="6300000" y="172072"/>
                  </a:lnTo>
                  <a:lnTo>
                    <a:pt x="6337960" y="172072"/>
                  </a:lnTo>
                  <a:lnTo>
                    <a:pt x="6337960" y="0"/>
                  </a:lnTo>
                  <a:close/>
                </a:path>
              </a:pathLst>
            </a:custGeom>
            <a:solidFill>
              <a:srgbClr val="F2F2F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23" name="object 223" descr=""/>
            <p:cNvSpPr/>
            <p:nvPr/>
          </p:nvSpPr>
          <p:spPr>
            <a:xfrm>
              <a:off x="7107123" y="6897420"/>
              <a:ext cx="0" cy="172085"/>
            </a:xfrm>
            <a:custGeom>
              <a:avLst/>
              <a:gdLst/>
              <a:ahLst/>
              <a:cxnLst/>
              <a:rect l="l" t="t" r="r" b="b"/>
              <a:pathLst>
                <a:path w="0" h="172084">
                  <a:moveTo>
                    <a:pt x="0" y="172072"/>
                  </a:moveTo>
                  <a:lnTo>
                    <a:pt x="0" y="0"/>
                  </a:lnTo>
                </a:path>
              </a:pathLst>
            </a:custGeom>
            <a:ln w="5054">
              <a:solidFill>
                <a:srgbClr val="F2F2F2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24" name="object 224" descr=""/>
            <p:cNvSpPr/>
            <p:nvPr/>
          </p:nvSpPr>
          <p:spPr>
            <a:xfrm>
              <a:off x="7107123" y="6897420"/>
              <a:ext cx="0" cy="172085"/>
            </a:xfrm>
            <a:custGeom>
              <a:avLst/>
              <a:gdLst/>
              <a:ahLst/>
              <a:cxnLst/>
              <a:rect l="l" t="t" r="r" b="b"/>
              <a:pathLst>
                <a:path w="0" h="172084">
                  <a:moveTo>
                    <a:pt x="0" y="172072"/>
                  </a:moveTo>
                  <a:lnTo>
                    <a:pt x="0" y="0"/>
                  </a:lnTo>
                </a:path>
              </a:pathLst>
            </a:custGeom>
            <a:ln w="505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25" name="object 225" descr=""/>
            <p:cNvSpPr/>
            <p:nvPr/>
          </p:nvSpPr>
          <p:spPr>
            <a:xfrm>
              <a:off x="728675" y="7069493"/>
              <a:ext cx="38100" cy="172085"/>
            </a:xfrm>
            <a:custGeom>
              <a:avLst/>
              <a:gdLst/>
              <a:ahLst/>
              <a:cxnLst/>
              <a:rect l="l" t="t" r="r" b="b"/>
              <a:pathLst>
                <a:path w="38100" h="172084">
                  <a:moveTo>
                    <a:pt x="37960" y="0"/>
                  </a:moveTo>
                  <a:lnTo>
                    <a:pt x="0" y="0"/>
                  </a:lnTo>
                  <a:lnTo>
                    <a:pt x="0" y="172072"/>
                  </a:lnTo>
                  <a:lnTo>
                    <a:pt x="37960" y="172072"/>
                  </a:lnTo>
                  <a:lnTo>
                    <a:pt x="37960" y="0"/>
                  </a:lnTo>
                  <a:close/>
                </a:path>
              </a:pathLst>
            </a:custGeom>
            <a:solidFill>
              <a:srgbClr val="F2F2F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26" name="object 226" descr=""/>
            <p:cNvSpPr/>
            <p:nvPr/>
          </p:nvSpPr>
          <p:spPr>
            <a:xfrm>
              <a:off x="726135" y="7069493"/>
              <a:ext cx="0" cy="172085"/>
            </a:xfrm>
            <a:custGeom>
              <a:avLst/>
              <a:gdLst/>
              <a:ahLst/>
              <a:cxnLst/>
              <a:rect l="l" t="t" r="r" b="b"/>
              <a:pathLst>
                <a:path w="0" h="172084">
                  <a:moveTo>
                    <a:pt x="0" y="172072"/>
                  </a:moveTo>
                  <a:lnTo>
                    <a:pt x="0" y="0"/>
                  </a:lnTo>
                </a:path>
              </a:pathLst>
            </a:custGeom>
            <a:ln w="5054">
              <a:solidFill>
                <a:srgbClr val="F2F2F2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27" name="object 227" descr=""/>
            <p:cNvSpPr/>
            <p:nvPr/>
          </p:nvSpPr>
          <p:spPr>
            <a:xfrm>
              <a:off x="726135" y="7069493"/>
              <a:ext cx="0" cy="172085"/>
            </a:xfrm>
            <a:custGeom>
              <a:avLst/>
              <a:gdLst/>
              <a:ahLst/>
              <a:cxnLst/>
              <a:rect l="l" t="t" r="r" b="b"/>
              <a:pathLst>
                <a:path w="0" h="172084">
                  <a:moveTo>
                    <a:pt x="0" y="172072"/>
                  </a:moveTo>
                  <a:lnTo>
                    <a:pt x="0" y="0"/>
                  </a:lnTo>
                </a:path>
              </a:pathLst>
            </a:custGeom>
            <a:ln w="505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28" name="object 228" descr=""/>
            <p:cNvSpPr/>
            <p:nvPr/>
          </p:nvSpPr>
          <p:spPr>
            <a:xfrm>
              <a:off x="766622" y="7069493"/>
              <a:ext cx="6338570" cy="172085"/>
            </a:xfrm>
            <a:custGeom>
              <a:avLst/>
              <a:gdLst/>
              <a:ahLst/>
              <a:cxnLst/>
              <a:rect l="l" t="t" r="r" b="b"/>
              <a:pathLst>
                <a:path w="6338570" h="172084">
                  <a:moveTo>
                    <a:pt x="6337960" y="0"/>
                  </a:moveTo>
                  <a:lnTo>
                    <a:pt x="6300000" y="0"/>
                  </a:lnTo>
                  <a:lnTo>
                    <a:pt x="0" y="0"/>
                  </a:lnTo>
                  <a:lnTo>
                    <a:pt x="0" y="172072"/>
                  </a:lnTo>
                  <a:lnTo>
                    <a:pt x="6300000" y="172072"/>
                  </a:lnTo>
                  <a:lnTo>
                    <a:pt x="6337960" y="172072"/>
                  </a:lnTo>
                  <a:lnTo>
                    <a:pt x="6337960" y="0"/>
                  </a:lnTo>
                  <a:close/>
                </a:path>
              </a:pathLst>
            </a:custGeom>
            <a:solidFill>
              <a:srgbClr val="F2F2F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29" name="object 229" descr=""/>
            <p:cNvSpPr/>
            <p:nvPr/>
          </p:nvSpPr>
          <p:spPr>
            <a:xfrm>
              <a:off x="7107123" y="7069493"/>
              <a:ext cx="0" cy="172085"/>
            </a:xfrm>
            <a:custGeom>
              <a:avLst/>
              <a:gdLst/>
              <a:ahLst/>
              <a:cxnLst/>
              <a:rect l="l" t="t" r="r" b="b"/>
              <a:pathLst>
                <a:path w="0" h="172084">
                  <a:moveTo>
                    <a:pt x="0" y="172072"/>
                  </a:moveTo>
                  <a:lnTo>
                    <a:pt x="0" y="0"/>
                  </a:lnTo>
                </a:path>
              </a:pathLst>
            </a:custGeom>
            <a:ln w="5054">
              <a:solidFill>
                <a:srgbClr val="F2F2F2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30" name="object 230" descr=""/>
            <p:cNvSpPr/>
            <p:nvPr/>
          </p:nvSpPr>
          <p:spPr>
            <a:xfrm>
              <a:off x="7107123" y="7069493"/>
              <a:ext cx="0" cy="172085"/>
            </a:xfrm>
            <a:custGeom>
              <a:avLst/>
              <a:gdLst/>
              <a:ahLst/>
              <a:cxnLst/>
              <a:rect l="l" t="t" r="r" b="b"/>
              <a:pathLst>
                <a:path w="0" h="172084">
                  <a:moveTo>
                    <a:pt x="0" y="172072"/>
                  </a:moveTo>
                  <a:lnTo>
                    <a:pt x="0" y="0"/>
                  </a:lnTo>
                </a:path>
              </a:pathLst>
            </a:custGeom>
            <a:ln w="505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231" name="object 231" descr=""/>
          <p:cNvSpPr txBox="1"/>
          <p:nvPr/>
        </p:nvSpPr>
        <p:spPr>
          <a:xfrm>
            <a:off x="1011250" y="6350405"/>
            <a:ext cx="5232400" cy="880110"/>
          </a:xfrm>
          <a:prstGeom prst="rect">
            <a:avLst/>
          </a:prstGeom>
        </p:spPr>
        <p:txBody>
          <a:bodyPr wrap="square" lIns="0" tIns="11430" rIns="0" bIns="0" rtlCol="0" vert="horz">
            <a:spAutoFit/>
          </a:bodyPr>
          <a:lstStyle/>
          <a:p>
            <a:pPr marL="13970">
              <a:lnSpc>
                <a:spcPct val="100000"/>
              </a:lnSpc>
              <a:spcBef>
                <a:spcPts val="90"/>
              </a:spcBef>
            </a:pPr>
            <a:r>
              <a:rPr dirty="0" sz="1100" spc="125">
                <a:solidFill>
                  <a:srgbClr val="FF7F00"/>
                </a:solidFill>
                <a:latin typeface="Calibri"/>
                <a:cs typeface="Calibri"/>
              </a:rPr>
              <a:t>//The</a:t>
            </a:r>
            <a:r>
              <a:rPr dirty="0" sz="1100" spc="160">
                <a:solidFill>
                  <a:srgbClr val="FF7F00"/>
                </a:solidFill>
                <a:latin typeface="Calibri"/>
                <a:cs typeface="Calibri"/>
              </a:rPr>
              <a:t>  </a:t>
            </a:r>
            <a:r>
              <a:rPr dirty="0" sz="1100" spc="130">
                <a:solidFill>
                  <a:srgbClr val="FF7F00"/>
                </a:solidFill>
                <a:latin typeface="Calibri"/>
                <a:cs typeface="Calibri"/>
              </a:rPr>
              <a:t>return</a:t>
            </a:r>
            <a:r>
              <a:rPr dirty="0" sz="1100" spc="220">
                <a:solidFill>
                  <a:srgbClr val="FF7F00"/>
                </a:solidFill>
                <a:latin typeface="Calibri"/>
                <a:cs typeface="Calibri"/>
              </a:rPr>
              <a:t>  </a:t>
            </a:r>
            <a:r>
              <a:rPr dirty="0" sz="1100" spc="114">
                <a:solidFill>
                  <a:srgbClr val="FF7F00"/>
                </a:solidFill>
                <a:latin typeface="Calibri"/>
                <a:cs typeface="Calibri"/>
              </a:rPr>
              <a:t>value</a:t>
            </a:r>
            <a:r>
              <a:rPr dirty="0" sz="1100" spc="245">
                <a:solidFill>
                  <a:srgbClr val="FF7F00"/>
                </a:solidFill>
                <a:latin typeface="Calibri"/>
                <a:cs typeface="Calibri"/>
              </a:rPr>
              <a:t>  </a:t>
            </a:r>
            <a:r>
              <a:rPr dirty="0" sz="1100" spc="50">
                <a:solidFill>
                  <a:srgbClr val="FF7F00"/>
                </a:solidFill>
                <a:latin typeface="Calibri"/>
                <a:cs typeface="Calibri"/>
              </a:rPr>
              <a:t>i</a:t>
            </a:r>
            <a:r>
              <a:rPr dirty="0" sz="1100" spc="-50">
                <a:solidFill>
                  <a:srgbClr val="FF7F00"/>
                </a:solidFill>
                <a:latin typeface="Calibri"/>
                <a:cs typeface="Calibri"/>
              </a:rPr>
              <a:t> </a:t>
            </a:r>
            <a:r>
              <a:rPr dirty="0" sz="1100">
                <a:solidFill>
                  <a:srgbClr val="FF7F00"/>
                </a:solidFill>
                <a:latin typeface="Calibri"/>
                <a:cs typeface="Calibri"/>
              </a:rPr>
              <a:t>s</a:t>
            </a:r>
            <a:r>
              <a:rPr dirty="0" sz="1100" spc="229">
                <a:solidFill>
                  <a:srgbClr val="FF7F00"/>
                </a:solidFill>
                <a:latin typeface="Calibri"/>
                <a:cs typeface="Calibri"/>
              </a:rPr>
              <a:t>  </a:t>
            </a:r>
            <a:r>
              <a:rPr dirty="0" sz="1100" spc="80">
                <a:solidFill>
                  <a:srgbClr val="FF7F00"/>
                </a:solidFill>
                <a:latin typeface="Calibri"/>
                <a:cs typeface="Calibri"/>
              </a:rPr>
              <a:t>not</a:t>
            </a:r>
            <a:r>
              <a:rPr dirty="0" sz="1100" spc="200">
                <a:solidFill>
                  <a:srgbClr val="FF7F00"/>
                </a:solidFill>
                <a:latin typeface="Calibri"/>
                <a:cs typeface="Calibri"/>
              </a:rPr>
              <a:t>  </a:t>
            </a:r>
            <a:r>
              <a:rPr dirty="0" sz="1100" spc="114">
                <a:solidFill>
                  <a:srgbClr val="FF7F00"/>
                </a:solidFill>
                <a:latin typeface="Calibri"/>
                <a:cs typeface="Calibri"/>
              </a:rPr>
              <a:t>required</a:t>
            </a:r>
            <a:r>
              <a:rPr dirty="0" sz="1100" spc="200">
                <a:solidFill>
                  <a:srgbClr val="FF7F00"/>
                </a:solidFill>
                <a:latin typeface="Calibri"/>
                <a:cs typeface="Calibri"/>
              </a:rPr>
              <a:t> </a:t>
            </a:r>
            <a:r>
              <a:rPr dirty="0" sz="1100">
                <a:solidFill>
                  <a:srgbClr val="FF7F00"/>
                </a:solidFill>
                <a:latin typeface="Calibri"/>
                <a:cs typeface="Calibri"/>
              </a:rPr>
              <a:t>,</a:t>
            </a:r>
            <a:r>
              <a:rPr dirty="0" sz="1100" spc="215">
                <a:solidFill>
                  <a:srgbClr val="FF7F00"/>
                </a:solidFill>
                <a:latin typeface="Calibri"/>
                <a:cs typeface="Calibri"/>
              </a:rPr>
              <a:t>  </a:t>
            </a:r>
            <a:r>
              <a:rPr dirty="0" sz="1100" spc="90">
                <a:solidFill>
                  <a:srgbClr val="FF7F00"/>
                </a:solidFill>
                <a:latin typeface="Calibri"/>
                <a:cs typeface="Calibri"/>
              </a:rPr>
              <a:t>but</a:t>
            </a:r>
            <a:r>
              <a:rPr dirty="0" sz="1100" spc="165">
                <a:solidFill>
                  <a:srgbClr val="FF7F00"/>
                </a:solidFill>
                <a:latin typeface="Calibri"/>
                <a:cs typeface="Calibri"/>
              </a:rPr>
              <a:t>  </a:t>
            </a:r>
            <a:r>
              <a:rPr dirty="0" sz="1100" spc="70">
                <a:solidFill>
                  <a:srgbClr val="FF7F00"/>
                </a:solidFill>
                <a:latin typeface="Calibri"/>
                <a:cs typeface="Calibri"/>
              </a:rPr>
              <a:t>can</a:t>
            </a:r>
            <a:r>
              <a:rPr dirty="0" sz="1100" spc="254">
                <a:solidFill>
                  <a:srgbClr val="FF7F00"/>
                </a:solidFill>
                <a:latin typeface="Calibri"/>
                <a:cs typeface="Calibri"/>
              </a:rPr>
              <a:t>  </a:t>
            </a:r>
            <a:r>
              <a:rPr dirty="0" sz="1100">
                <a:solidFill>
                  <a:srgbClr val="FF7F00"/>
                </a:solidFill>
                <a:latin typeface="Calibri"/>
                <a:cs typeface="Calibri"/>
              </a:rPr>
              <a:t>s</a:t>
            </a:r>
            <a:r>
              <a:rPr dirty="0" sz="1100" spc="10">
                <a:solidFill>
                  <a:srgbClr val="FF7F00"/>
                </a:solidFill>
                <a:latin typeface="Calibri"/>
                <a:cs typeface="Calibri"/>
              </a:rPr>
              <a:t> </a:t>
            </a:r>
            <a:r>
              <a:rPr dirty="0" sz="1100" spc="55">
                <a:solidFill>
                  <a:srgbClr val="FF7F00"/>
                </a:solidFill>
                <a:latin typeface="Calibri"/>
                <a:cs typeface="Calibri"/>
              </a:rPr>
              <a:t>t</a:t>
            </a:r>
            <a:r>
              <a:rPr dirty="0" sz="1100">
                <a:solidFill>
                  <a:srgbClr val="FF7F00"/>
                </a:solidFill>
                <a:latin typeface="Calibri"/>
                <a:cs typeface="Calibri"/>
              </a:rPr>
              <a:t> </a:t>
            </a:r>
            <a:r>
              <a:rPr dirty="0" sz="1100" spc="50">
                <a:solidFill>
                  <a:srgbClr val="FF7F00"/>
                </a:solidFill>
                <a:latin typeface="Calibri"/>
                <a:cs typeface="Calibri"/>
              </a:rPr>
              <a:t>i</a:t>
            </a:r>
            <a:r>
              <a:rPr dirty="0" sz="1100" spc="5">
                <a:solidFill>
                  <a:srgbClr val="FF7F00"/>
                </a:solidFill>
                <a:latin typeface="Calibri"/>
                <a:cs typeface="Calibri"/>
              </a:rPr>
              <a:t> </a:t>
            </a:r>
            <a:r>
              <a:rPr dirty="0" sz="1100" spc="50">
                <a:solidFill>
                  <a:srgbClr val="FF7F00"/>
                </a:solidFill>
                <a:latin typeface="Calibri"/>
                <a:cs typeface="Calibri"/>
              </a:rPr>
              <a:t>l</a:t>
            </a:r>
            <a:r>
              <a:rPr dirty="0" sz="1100" spc="5">
                <a:solidFill>
                  <a:srgbClr val="FF7F00"/>
                </a:solidFill>
                <a:latin typeface="Calibri"/>
                <a:cs typeface="Calibri"/>
              </a:rPr>
              <a:t> </a:t>
            </a:r>
            <a:r>
              <a:rPr dirty="0" sz="1100" spc="50">
                <a:solidFill>
                  <a:srgbClr val="FF7F00"/>
                </a:solidFill>
                <a:latin typeface="Calibri"/>
                <a:cs typeface="Calibri"/>
              </a:rPr>
              <a:t>l</a:t>
            </a:r>
            <a:r>
              <a:rPr dirty="0" sz="1100" spc="250">
                <a:solidFill>
                  <a:srgbClr val="FF7F00"/>
                </a:solidFill>
                <a:latin typeface="Calibri"/>
                <a:cs typeface="Calibri"/>
              </a:rPr>
              <a:t>  </a:t>
            </a:r>
            <a:r>
              <a:rPr dirty="0" sz="1100">
                <a:solidFill>
                  <a:srgbClr val="FF7F00"/>
                </a:solidFill>
                <a:latin typeface="Calibri"/>
                <a:cs typeface="Calibri"/>
              </a:rPr>
              <a:t>be</a:t>
            </a:r>
            <a:r>
              <a:rPr dirty="0" sz="1100" spc="170">
                <a:solidFill>
                  <a:srgbClr val="FF7F00"/>
                </a:solidFill>
                <a:latin typeface="Calibri"/>
                <a:cs typeface="Calibri"/>
              </a:rPr>
              <a:t>  </a:t>
            </a:r>
            <a:r>
              <a:rPr dirty="0" sz="1100" spc="70">
                <a:solidFill>
                  <a:srgbClr val="FF7F00"/>
                </a:solidFill>
                <a:latin typeface="Calibri"/>
                <a:cs typeface="Calibri"/>
              </a:rPr>
              <a:t>used</a:t>
            </a:r>
            <a:r>
              <a:rPr dirty="0" sz="1100" spc="200">
                <a:solidFill>
                  <a:srgbClr val="FF7F00"/>
                </a:solidFill>
                <a:latin typeface="Calibri"/>
                <a:cs typeface="Calibri"/>
              </a:rPr>
              <a:t>  </a:t>
            </a:r>
            <a:r>
              <a:rPr dirty="0" sz="1100" spc="70">
                <a:solidFill>
                  <a:srgbClr val="FF7F00"/>
                </a:solidFill>
                <a:latin typeface="Calibri"/>
                <a:cs typeface="Calibri"/>
              </a:rPr>
              <a:t>here</a:t>
            </a:r>
            <a:r>
              <a:rPr dirty="0" sz="1100" spc="55">
                <a:solidFill>
                  <a:srgbClr val="FF7F00"/>
                </a:solidFill>
                <a:latin typeface="Calibri"/>
                <a:cs typeface="Calibri"/>
              </a:rPr>
              <a:t> </a:t>
            </a:r>
            <a:r>
              <a:rPr dirty="0" sz="1100" spc="-50">
                <a:solidFill>
                  <a:srgbClr val="FF7F00"/>
                </a:solidFill>
                <a:latin typeface="Calibri"/>
                <a:cs typeface="Calibri"/>
              </a:rPr>
              <a:t>.</a:t>
            </a:r>
            <a:endParaRPr sz="1100">
              <a:latin typeface="Calibri"/>
              <a:cs typeface="Calibri"/>
            </a:endParaRPr>
          </a:p>
          <a:p>
            <a:pPr marL="13970">
              <a:lnSpc>
                <a:spcPct val="100000"/>
              </a:lnSpc>
              <a:spcBef>
                <a:spcPts val="35"/>
              </a:spcBef>
            </a:pPr>
            <a:r>
              <a:rPr dirty="0" sz="1100" spc="150">
                <a:solidFill>
                  <a:srgbClr val="FF7F00"/>
                </a:solidFill>
                <a:latin typeface="Calibri"/>
                <a:cs typeface="Calibri"/>
              </a:rPr>
              <a:t>//</a:t>
            </a:r>
            <a:r>
              <a:rPr dirty="0" sz="1100" spc="-60">
                <a:solidFill>
                  <a:srgbClr val="FF7F00"/>
                </a:solidFill>
                <a:latin typeface="Calibri"/>
                <a:cs typeface="Calibri"/>
              </a:rPr>
              <a:t> </a:t>
            </a:r>
            <a:r>
              <a:rPr dirty="0" sz="1100" spc="105">
                <a:solidFill>
                  <a:srgbClr val="FF7F00"/>
                </a:solidFill>
                <a:latin typeface="Calibri"/>
                <a:cs typeface="Calibri"/>
              </a:rPr>
              <a:t>cnt</a:t>
            </a:r>
            <a:r>
              <a:rPr dirty="0" sz="1100" spc="50">
                <a:solidFill>
                  <a:srgbClr val="FF7F00"/>
                </a:solidFill>
                <a:latin typeface="Calibri"/>
                <a:cs typeface="Calibri"/>
              </a:rPr>
              <a:t> </a:t>
            </a:r>
            <a:r>
              <a:rPr dirty="0" sz="1100">
                <a:solidFill>
                  <a:srgbClr val="FF7F00"/>
                </a:solidFill>
                <a:latin typeface="Calibri"/>
                <a:cs typeface="Calibri"/>
              </a:rPr>
              <a:t>:</a:t>
            </a:r>
            <a:r>
              <a:rPr dirty="0" sz="1100" spc="195">
                <a:solidFill>
                  <a:srgbClr val="FF7F00"/>
                </a:solidFill>
                <a:latin typeface="Calibri"/>
                <a:cs typeface="Calibri"/>
              </a:rPr>
              <a:t>  </a:t>
            </a:r>
            <a:r>
              <a:rPr dirty="0" sz="1100" spc="80">
                <a:solidFill>
                  <a:srgbClr val="FF7F00"/>
                </a:solidFill>
                <a:latin typeface="Calibri"/>
                <a:cs typeface="Calibri"/>
              </a:rPr>
              <a:t>The</a:t>
            </a:r>
            <a:r>
              <a:rPr dirty="0" sz="1100" spc="180">
                <a:solidFill>
                  <a:srgbClr val="FF7F00"/>
                </a:solidFill>
                <a:latin typeface="Calibri"/>
                <a:cs typeface="Calibri"/>
              </a:rPr>
              <a:t>  </a:t>
            </a:r>
            <a:r>
              <a:rPr dirty="0" sz="1100">
                <a:solidFill>
                  <a:srgbClr val="FF7F00"/>
                </a:solidFill>
                <a:latin typeface="Calibri"/>
                <a:cs typeface="Calibri"/>
              </a:rPr>
              <a:t>p</a:t>
            </a:r>
            <a:r>
              <a:rPr dirty="0" sz="1100" spc="-90">
                <a:solidFill>
                  <a:srgbClr val="FF7F00"/>
                </a:solidFill>
                <a:latin typeface="Calibri"/>
                <a:cs typeface="Calibri"/>
              </a:rPr>
              <a:t> </a:t>
            </a:r>
            <a:r>
              <a:rPr dirty="0" sz="1100" spc="55">
                <a:solidFill>
                  <a:srgbClr val="FF7F00"/>
                </a:solidFill>
                <a:latin typeface="Calibri"/>
                <a:cs typeface="Calibri"/>
              </a:rPr>
              <a:t>re</a:t>
            </a:r>
            <a:r>
              <a:rPr dirty="0" sz="1100" spc="-95">
                <a:solidFill>
                  <a:srgbClr val="FF7F00"/>
                </a:solidFill>
                <a:latin typeface="Calibri"/>
                <a:cs typeface="Calibri"/>
              </a:rPr>
              <a:t> </a:t>
            </a:r>
            <a:r>
              <a:rPr dirty="0" sz="1100">
                <a:solidFill>
                  <a:srgbClr val="FF7F00"/>
                </a:solidFill>
                <a:latin typeface="Calibri"/>
                <a:cs typeface="Calibri"/>
              </a:rPr>
              <a:t>d</a:t>
            </a:r>
            <a:r>
              <a:rPr dirty="0" sz="1100" spc="-90">
                <a:solidFill>
                  <a:srgbClr val="FF7F00"/>
                </a:solidFill>
                <a:latin typeface="Calibri"/>
                <a:cs typeface="Calibri"/>
              </a:rPr>
              <a:t> </a:t>
            </a:r>
            <a:r>
              <a:rPr dirty="0" sz="1100" spc="-75">
                <a:solidFill>
                  <a:srgbClr val="FF7F00"/>
                </a:solidFill>
                <a:latin typeface="Calibri"/>
                <a:cs typeface="Calibri"/>
              </a:rPr>
              <a:t>e</a:t>
            </a:r>
            <a:r>
              <a:rPr dirty="0" sz="1100" spc="-95">
                <a:solidFill>
                  <a:srgbClr val="FF7F00"/>
                </a:solidFill>
                <a:latin typeface="Calibri"/>
                <a:cs typeface="Calibri"/>
              </a:rPr>
              <a:t> </a:t>
            </a:r>
            <a:r>
              <a:rPr dirty="0" sz="1100">
                <a:solidFill>
                  <a:srgbClr val="FF7F00"/>
                </a:solidFill>
                <a:latin typeface="Calibri"/>
                <a:cs typeface="Calibri"/>
              </a:rPr>
              <a:t>c</a:t>
            </a:r>
            <a:r>
              <a:rPr dirty="0" sz="1100" spc="-95">
                <a:solidFill>
                  <a:srgbClr val="FF7F00"/>
                </a:solidFill>
                <a:latin typeface="Calibri"/>
                <a:cs typeface="Calibri"/>
              </a:rPr>
              <a:t> </a:t>
            </a:r>
            <a:r>
              <a:rPr dirty="0" sz="1100" spc="-75">
                <a:solidFill>
                  <a:srgbClr val="FF7F00"/>
                </a:solidFill>
                <a:latin typeface="Calibri"/>
                <a:cs typeface="Calibri"/>
              </a:rPr>
              <a:t>e</a:t>
            </a:r>
            <a:r>
              <a:rPr dirty="0" sz="1100" spc="-90">
                <a:solidFill>
                  <a:srgbClr val="FF7F00"/>
                </a:solidFill>
                <a:latin typeface="Calibri"/>
                <a:cs typeface="Calibri"/>
              </a:rPr>
              <a:t> </a:t>
            </a:r>
            <a:r>
              <a:rPr dirty="0" sz="1100">
                <a:solidFill>
                  <a:srgbClr val="FF7F00"/>
                </a:solidFill>
                <a:latin typeface="Calibri"/>
                <a:cs typeface="Calibri"/>
              </a:rPr>
              <a:t>s</a:t>
            </a:r>
            <a:r>
              <a:rPr dirty="0" sz="1100" spc="-95">
                <a:solidFill>
                  <a:srgbClr val="FF7F00"/>
                </a:solidFill>
                <a:latin typeface="Calibri"/>
                <a:cs typeface="Calibri"/>
              </a:rPr>
              <a:t> </a:t>
            </a:r>
            <a:r>
              <a:rPr dirty="0" sz="1100">
                <a:solidFill>
                  <a:srgbClr val="FF7F00"/>
                </a:solidFill>
                <a:latin typeface="Calibri"/>
                <a:cs typeface="Calibri"/>
              </a:rPr>
              <a:t>s</a:t>
            </a:r>
            <a:r>
              <a:rPr dirty="0" sz="1100" spc="-95">
                <a:solidFill>
                  <a:srgbClr val="FF7F00"/>
                </a:solidFill>
                <a:latin typeface="Calibri"/>
                <a:cs typeface="Calibri"/>
              </a:rPr>
              <a:t> </a:t>
            </a:r>
            <a:r>
              <a:rPr dirty="0" sz="1100" spc="-40">
                <a:solidFill>
                  <a:srgbClr val="FF7F00"/>
                </a:solidFill>
                <a:latin typeface="Calibri"/>
                <a:cs typeface="Calibri"/>
              </a:rPr>
              <a:t>o</a:t>
            </a:r>
            <a:r>
              <a:rPr dirty="0" sz="1100" spc="-90">
                <a:solidFill>
                  <a:srgbClr val="FF7F00"/>
                </a:solidFill>
                <a:latin typeface="Calibri"/>
                <a:cs typeface="Calibri"/>
              </a:rPr>
              <a:t> </a:t>
            </a:r>
            <a:r>
              <a:rPr dirty="0" sz="1100">
                <a:solidFill>
                  <a:srgbClr val="FF7F00"/>
                </a:solidFill>
                <a:latin typeface="Calibri"/>
                <a:cs typeface="Calibri"/>
              </a:rPr>
              <a:t>r</a:t>
            </a:r>
            <a:r>
              <a:rPr dirty="0" sz="1100" spc="245">
                <a:solidFill>
                  <a:srgbClr val="FF7F00"/>
                </a:solidFill>
                <a:latin typeface="Calibri"/>
                <a:cs typeface="Calibri"/>
              </a:rPr>
              <a:t>  </a:t>
            </a:r>
            <a:r>
              <a:rPr dirty="0" sz="1100">
                <a:solidFill>
                  <a:srgbClr val="FF7F00"/>
                </a:solidFill>
                <a:latin typeface="Calibri"/>
                <a:cs typeface="Calibri"/>
              </a:rPr>
              <a:t>p</a:t>
            </a:r>
            <a:r>
              <a:rPr dirty="0" sz="1100" spc="-85">
                <a:solidFill>
                  <a:srgbClr val="FF7F00"/>
                </a:solidFill>
                <a:latin typeface="Calibri"/>
                <a:cs typeface="Calibri"/>
              </a:rPr>
              <a:t> </a:t>
            </a:r>
            <a:r>
              <a:rPr dirty="0" sz="1100" spc="-40">
                <a:solidFill>
                  <a:srgbClr val="FF7F00"/>
                </a:solidFill>
                <a:latin typeface="Calibri"/>
                <a:cs typeface="Calibri"/>
              </a:rPr>
              <a:t>o</a:t>
            </a:r>
            <a:r>
              <a:rPr dirty="0" sz="1100" spc="-100">
                <a:solidFill>
                  <a:srgbClr val="FF7F00"/>
                </a:solidFill>
                <a:latin typeface="Calibri"/>
                <a:cs typeface="Calibri"/>
              </a:rPr>
              <a:t> </a:t>
            </a:r>
            <a:r>
              <a:rPr dirty="0" sz="1100" spc="110">
                <a:solidFill>
                  <a:srgbClr val="FF7F00"/>
                </a:solidFill>
                <a:latin typeface="Calibri"/>
                <a:cs typeface="Calibri"/>
              </a:rPr>
              <a:t>in</a:t>
            </a:r>
            <a:r>
              <a:rPr dirty="0" sz="1100" spc="-100">
                <a:solidFill>
                  <a:srgbClr val="FF7F00"/>
                </a:solidFill>
                <a:latin typeface="Calibri"/>
                <a:cs typeface="Calibri"/>
              </a:rPr>
              <a:t> </a:t>
            </a:r>
            <a:r>
              <a:rPr dirty="0" sz="1100" spc="65">
                <a:solidFill>
                  <a:srgbClr val="FF7F00"/>
                </a:solidFill>
                <a:latin typeface="Calibri"/>
                <a:cs typeface="Calibri"/>
              </a:rPr>
              <a:t>te</a:t>
            </a:r>
            <a:r>
              <a:rPr dirty="0" sz="1100" spc="-90">
                <a:solidFill>
                  <a:srgbClr val="FF7F00"/>
                </a:solidFill>
                <a:latin typeface="Calibri"/>
                <a:cs typeface="Calibri"/>
              </a:rPr>
              <a:t> </a:t>
            </a:r>
            <a:r>
              <a:rPr dirty="0" sz="1100">
                <a:solidFill>
                  <a:srgbClr val="FF7F00"/>
                </a:solidFill>
                <a:latin typeface="Calibri"/>
                <a:cs typeface="Calibri"/>
              </a:rPr>
              <a:t>r</a:t>
            </a:r>
            <a:r>
              <a:rPr dirty="0" sz="1100" spc="229">
                <a:solidFill>
                  <a:srgbClr val="FF7F00"/>
                </a:solidFill>
                <a:latin typeface="Calibri"/>
                <a:cs typeface="Calibri"/>
              </a:rPr>
              <a:t>  </a:t>
            </a:r>
            <a:r>
              <a:rPr dirty="0" sz="1100" spc="30">
                <a:solidFill>
                  <a:srgbClr val="FF7F00"/>
                </a:solidFill>
                <a:latin typeface="Calibri"/>
                <a:cs typeface="Calibri"/>
              </a:rPr>
              <a:t>or</a:t>
            </a:r>
            <a:endParaRPr sz="1100">
              <a:latin typeface="Calibri"/>
              <a:cs typeface="Calibri"/>
            </a:endParaRPr>
          </a:p>
          <a:p>
            <a:pPr marL="13970">
              <a:lnSpc>
                <a:spcPct val="100000"/>
              </a:lnSpc>
              <a:spcBef>
                <a:spcPts val="35"/>
              </a:spcBef>
            </a:pPr>
            <a:r>
              <a:rPr dirty="0" sz="1100" spc="150">
                <a:solidFill>
                  <a:srgbClr val="FF7F00"/>
                </a:solidFill>
                <a:latin typeface="Calibri"/>
                <a:cs typeface="Calibri"/>
              </a:rPr>
              <a:t>//</a:t>
            </a:r>
            <a:r>
              <a:rPr dirty="0" sz="1100" spc="-85">
                <a:solidFill>
                  <a:srgbClr val="FF7F00"/>
                </a:solidFill>
                <a:latin typeface="Calibri"/>
                <a:cs typeface="Calibri"/>
              </a:rPr>
              <a:t> </a:t>
            </a:r>
            <a:r>
              <a:rPr dirty="0" sz="1100" spc="125">
                <a:solidFill>
                  <a:srgbClr val="FF7F00"/>
                </a:solidFill>
                <a:latin typeface="Calibri"/>
                <a:cs typeface="Calibri"/>
              </a:rPr>
              <a:t>cnt</a:t>
            </a:r>
            <a:r>
              <a:rPr dirty="0" sz="1100" spc="125">
                <a:solidFill>
                  <a:srgbClr val="FF7F00"/>
                </a:solidFill>
                <a:latin typeface="Cambria"/>
                <a:cs typeface="Cambria"/>
              </a:rPr>
              <a:t>−</a:t>
            </a:r>
            <a:r>
              <a:rPr dirty="0" sz="1100" spc="125" i="1">
                <a:solidFill>
                  <a:srgbClr val="FF7F00"/>
                </a:solidFill>
                <a:latin typeface="Calibri"/>
                <a:cs typeface="Calibri"/>
              </a:rPr>
              <a:t>&gt;</a:t>
            </a:r>
            <a:r>
              <a:rPr dirty="0" sz="1100" spc="125">
                <a:solidFill>
                  <a:srgbClr val="FF7F00"/>
                </a:solidFill>
                <a:latin typeface="Calibri"/>
                <a:cs typeface="Calibri"/>
              </a:rPr>
              <a:t>p</a:t>
            </a:r>
            <a:r>
              <a:rPr dirty="0" sz="1100" spc="-95">
                <a:solidFill>
                  <a:srgbClr val="FF7F00"/>
                </a:solidFill>
                <a:latin typeface="Calibri"/>
                <a:cs typeface="Calibri"/>
              </a:rPr>
              <a:t> </a:t>
            </a:r>
            <a:r>
              <a:rPr dirty="0" sz="1100" spc="-40">
                <a:solidFill>
                  <a:srgbClr val="FF7F00"/>
                </a:solidFill>
                <a:latin typeface="Calibri"/>
                <a:cs typeface="Calibri"/>
              </a:rPr>
              <a:t>o</a:t>
            </a:r>
            <a:r>
              <a:rPr dirty="0" sz="1100" spc="-100">
                <a:solidFill>
                  <a:srgbClr val="FF7F00"/>
                </a:solidFill>
                <a:latin typeface="Calibri"/>
                <a:cs typeface="Calibri"/>
              </a:rPr>
              <a:t> </a:t>
            </a:r>
            <a:r>
              <a:rPr dirty="0" sz="1100" spc="110">
                <a:solidFill>
                  <a:srgbClr val="FF7F00"/>
                </a:solidFill>
                <a:latin typeface="Calibri"/>
                <a:cs typeface="Calibri"/>
              </a:rPr>
              <a:t>in</a:t>
            </a:r>
            <a:r>
              <a:rPr dirty="0" sz="1100" spc="-90">
                <a:solidFill>
                  <a:srgbClr val="FF7F00"/>
                </a:solidFill>
                <a:latin typeface="Calibri"/>
                <a:cs typeface="Calibri"/>
              </a:rPr>
              <a:t> </a:t>
            </a:r>
            <a:r>
              <a:rPr dirty="0" sz="1100" spc="65">
                <a:solidFill>
                  <a:srgbClr val="FF7F00"/>
                </a:solidFill>
                <a:latin typeface="Calibri"/>
                <a:cs typeface="Calibri"/>
              </a:rPr>
              <a:t>te</a:t>
            </a:r>
            <a:r>
              <a:rPr dirty="0" sz="1100" spc="-95">
                <a:solidFill>
                  <a:srgbClr val="FF7F00"/>
                </a:solidFill>
                <a:latin typeface="Calibri"/>
                <a:cs typeface="Calibri"/>
              </a:rPr>
              <a:t> </a:t>
            </a:r>
            <a:r>
              <a:rPr dirty="0" sz="1100">
                <a:solidFill>
                  <a:srgbClr val="FF7F00"/>
                </a:solidFill>
                <a:latin typeface="Calibri"/>
                <a:cs typeface="Calibri"/>
              </a:rPr>
              <a:t>r</a:t>
            </a:r>
            <a:r>
              <a:rPr dirty="0" sz="1100" spc="90">
                <a:solidFill>
                  <a:srgbClr val="FF7F00"/>
                </a:solidFill>
                <a:latin typeface="Calibri"/>
                <a:cs typeface="Calibri"/>
              </a:rPr>
              <a:t> </a:t>
            </a:r>
            <a:r>
              <a:rPr dirty="0" sz="1100">
                <a:solidFill>
                  <a:srgbClr val="FF7F00"/>
                </a:solidFill>
                <a:latin typeface="Calibri"/>
                <a:cs typeface="Calibri"/>
              </a:rPr>
              <a:t>:</a:t>
            </a:r>
            <a:r>
              <a:rPr dirty="0" sz="1100" spc="195">
                <a:solidFill>
                  <a:srgbClr val="FF7F00"/>
                </a:solidFill>
                <a:latin typeface="Calibri"/>
                <a:cs typeface="Calibri"/>
              </a:rPr>
              <a:t>  </a:t>
            </a:r>
            <a:r>
              <a:rPr dirty="0" sz="1100" spc="80">
                <a:solidFill>
                  <a:srgbClr val="FF7F00"/>
                </a:solidFill>
                <a:latin typeface="Calibri"/>
                <a:cs typeface="Calibri"/>
              </a:rPr>
              <a:t>The</a:t>
            </a:r>
            <a:r>
              <a:rPr dirty="0" sz="1100" spc="150">
                <a:solidFill>
                  <a:srgbClr val="FF7F00"/>
                </a:solidFill>
                <a:latin typeface="Calibri"/>
                <a:cs typeface="Calibri"/>
              </a:rPr>
              <a:t>  </a:t>
            </a:r>
            <a:r>
              <a:rPr dirty="0" sz="1100" spc="80">
                <a:solidFill>
                  <a:srgbClr val="FF7F00"/>
                </a:solidFill>
                <a:latin typeface="Calibri"/>
                <a:cs typeface="Calibri"/>
              </a:rPr>
              <a:t>newly</a:t>
            </a:r>
            <a:r>
              <a:rPr dirty="0" sz="1100" spc="215">
                <a:solidFill>
                  <a:srgbClr val="FF7F00"/>
                </a:solidFill>
                <a:latin typeface="Calibri"/>
                <a:cs typeface="Calibri"/>
              </a:rPr>
              <a:t>  </a:t>
            </a:r>
            <a:r>
              <a:rPr dirty="0" sz="1100" spc="50">
                <a:solidFill>
                  <a:srgbClr val="FF7F00"/>
                </a:solidFill>
                <a:latin typeface="Calibri"/>
                <a:cs typeface="Calibri"/>
              </a:rPr>
              <a:t>l</a:t>
            </a:r>
            <a:r>
              <a:rPr dirty="0" sz="1100" spc="-90">
                <a:solidFill>
                  <a:srgbClr val="FF7F00"/>
                </a:solidFill>
                <a:latin typeface="Calibri"/>
                <a:cs typeface="Calibri"/>
              </a:rPr>
              <a:t> </a:t>
            </a:r>
            <a:r>
              <a:rPr dirty="0" sz="1100" spc="110">
                <a:solidFill>
                  <a:srgbClr val="FF7F00"/>
                </a:solidFill>
                <a:latin typeface="Calibri"/>
                <a:cs typeface="Calibri"/>
              </a:rPr>
              <a:t>in</a:t>
            </a:r>
            <a:r>
              <a:rPr dirty="0" sz="1100" spc="-95">
                <a:solidFill>
                  <a:srgbClr val="FF7F00"/>
                </a:solidFill>
                <a:latin typeface="Calibri"/>
                <a:cs typeface="Calibri"/>
              </a:rPr>
              <a:t> </a:t>
            </a:r>
            <a:r>
              <a:rPr dirty="0" sz="1100" spc="75">
                <a:solidFill>
                  <a:srgbClr val="FF7F00"/>
                </a:solidFill>
                <a:latin typeface="Calibri"/>
                <a:cs typeface="Calibri"/>
              </a:rPr>
              <a:t>ke</a:t>
            </a:r>
            <a:r>
              <a:rPr dirty="0" sz="1100" spc="-95">
                <a:solidFill>
                  <a:srgbClr val="FF7F00"/>
                </a:solidFill>
                <a:latin typeface="Calibri"/>
                <a:cs typeface="Calibri"/>
              </a:rPr>
              <a:t> </a:t>
            </a:r>
            <a:r>
              <a:rPr dirty="0" sz="1100">
                <a:solidFill>
                  <a:srgbClr val="FF7F00"/>
                </a:solidFill>
                <a:latin typeface="Calibri"/>
                <a:cs typeface="Calibri"/>
              </a:rPr>
              <a:t>d</a:t>
            </a:r>
            <a:r>
              <a:rPr dirty="0" sz="1100" spc="254">
                <a:solidFill>
                  <a:srgbClr val="FF7F00"/>
                </a:solidFill>
                <a:latin typeface="Calibri"/>
                <a:cs typeface="Calibri"/>
              </a:rPr>
              <a:t>  </a:t>
            </a:r>
            <a:r>
              <a:rPr dirty="0" sz="1100">
                <a:solidFill>
                  <a:srgbClr val="FF7F00"/>
                </a:solidFill>
                <a:latin typeface="Calibri"/>
                <a:cs typeface="Calibri"/>
              </a:rPr>
              <a:t>s</a:t>
            </a:r>
            <a:r>
              <a:rPr dirty="0" sz="1100" spc="-90">
                <a:solidFill>
                  <a:srgbClr val="FF7F00"/>
                </a:solidFill>
                <a:latin typeface="Calibri"/>
                <a:cs typeface="Calibri"/>
              </a:rPr>
              <a:t> </a:t>
            </a:r>
            <a:r>
              <a:rPr dirty="0" sz="1100">
                <a:solidFill>
                  <a:srgbClr val="FF7F00"/>
                </a:solidFill>
                <a:latin typeface="Calibri"/>
                <a:cs typeface="Calibri"/>
              </a:rPr>
              <a:t>u</a:t>
            </a:r>
            <a:r>
              <a:rPr dirty="0" sz="1100" spc="-90">
                <a:solidFill>
                  <a:srgbClr val="FF7F00"/>
                </a:solidFill>
                <a:latin typeface="Calibri"/>
                <a:cs typeface="Calibri"/>
              </a:rPr>
              <a:t> </a:t>
            </a:r>
            <a:r>
              <a:rPr dirty="0" sz="1100">
                <a:solidFill>
                  <a:srgbClr val="FF7F00"/>
                </a:solidFill>
                <a:latin typeface="Calibri"/>
                <a:cs typeface="Calibri"/>
              </a:rPr>
              <a:t>c</a:t>
            </a:r>
            <a:r>
              <a:rPr dirty="0" sz="1100" spc="-85">
                <a:solidFill>
                  <a:srgbClr val="FF7F00"/>
                </a:solidFill>
                <a:latin typeface="Calibri"/>
                <a:cs typeface="Calibri"/>
              </a:rPr>
              <a:t> </a:t>
            </a:r>
            <a:r>
              <a:rPr dirty="0" sz="1100">
                <a:solidFill>
                  <a:srgbClr val="FF7F00"/>
                </a:solidFill>
                <a:latin typeface="Calibri"/>
                <a:cs typeface="Calibri"/>
              </a:rPr>
              <a:t>c</a:t>
            </a:r>
            <a:r>
              <a:rPr dirty="0" sz="1100" spc="-90">
                <a:solidFill>
                  <a:srgbClr val="FF7F00"/>
                </a:solidFill>
                <a:latin typeface="Calibri"/>
                <a:cs typeface="Calibri"/>
              </a:rPr>
              <a:t> </a:t>
            </a:r>
            <a:r>
              <a:rPr dirty="0" sz="1100" spc="-75">
                <a:solidFill>
                  <a:srgbClr val="FF7F00"/>
                </a:solidFill>
                <a:latin typeface="Calibri"/>
                <a:cs typeface="Calibri"/>
              </a:rPr>
              <a:t>e</a:t>
            </a:r>
            <a:r>
              <a:rPr dirty="0" sz="1100" spc="-90">
                <a:solidFill>
                  <a:srgbClr val="FF7F00"/>
                </a:solidFill>
                <a:latin typeface="Calibri"/>
                <a:cs typeface="Calibri"/>
              </a:rPr>
              <a:t> </a:t>
            </a:r>
            <a:r>
              <a:rPr dirty="0" sz="1100">
                <a:solidFill>
                  <a:srgbClr val="FF7F00"/>
                </a:solidFill>
                <a:latin typeface="Calibri"/>
                <a:cs typeface="Calibri"/>
              </a:rPr>
              <a:t>s</a:t>
            </a:r>
            <a:r>
              <a:rPr dirty="0" sz="1100" spc="-85">
                <a:solidFill>
                  <a:srgbClr val="FF7F00"/>
                </a:solidFill>
                <a:latin typeface="Calibri"/>
                <a:cs typeface="Calibri"/>
              </a:rPr>
              <a:t> </a:t>
            </a:r>
            <a:r>
              <a:rPr dirty="0" sz="1100">
                <a:solidFill>
                  <a:srgbClr val="FF7F00"/>
                </a:solidFill>
                <a:latin typeface="Calibri"/>
                <a:cs typeface="Calibri"/>
              </a:rPr>
              <a:t>s</a:t>
            </a:r>
            <a:r>
              <a:rPr dirty="0" sz="1100" spc="-90">
                <a:solidFill>
                  <a:srgbClr val="FF7F00"/>
                </a:solidFill>
                <a:latin typeface="Calibri"/>
                <a:cs typeface="Calibri"/>
              </a:rPr>
              <a:t> </a:t>
            </a:r>
            <a:r>
              <a:rPr dirty="0" sz="1100" spc="-40">
                <a:solidFill>
                  <a:srgbClr val="FF7F00"/>
                </a:solidFill>
                <a:latin typeface="Calibri"/>
                <a:cs typeface="Calibri"/>
              </a:rPr>
              <a:t>o</a:t>
            </a:r>
            <a:r>
              <a:rPr dirty="0" sz="1100" spc="-90">
                <a:solidFill>
                  <a:srgbClr val="FF7F00"/>
                </a:solidFill>
                <a:latin typeface="Calibri"/>
                <a:cs typeface="Calibri"/>
              </a:rPr>
              <a:t> </a:t>
            </a:r>
            <a:r>
              <a:rPr dirty="0" sz="1100">
                <a:solidFill>
                  <a:srgbClr val="FF7F00"/>
                </a:solidFill>
                <a:latin typeface="Calibri"/>
                <a:cs typeface="Calibri"/>
              </a:rPr>
              <a:t>r</a:t>
            </a:r>
            <a:r>
              <a:rPr dirty="0" sz="1100" spc="254">
                <a:solidFill>
                  <a:srgbClr val="FF7F00"/>
                </a:solidFill>
                <a:latin typeface="Calibri"/>
                <a:cs typeface="Calibri"/>
              </a:rPr>
              <a:t>  </a:t>
            </a:r>
            <a:r>
              <a:rPr dirty="0" sz="1100">
                <a:solidFill>
                  <a:srgbClr val="FF7F00"/>
                </a:solidFill>
                <a:latin typeface="Calibri"/>
                <a:cs typeface="Calibri"/>
              </a:rPr>
              <a:t>p</a:t>
            </a:r>
            <a:r>
              <a:rPr dirty="0" sz="1100" spc="-100">
                <a:solidFill>
                  <a:srgbClr val="FF7F00"/>
                </a:solidFill>
                <a:latin typeface="Calibri"/>
                <a:cs typeface="Calibri"/>
              </a:rPr>
              <a:t> </a:t>
            </a:r>
            <a:r>
              <a:rPr dirty="0" sz="1100" spc="-40">
                <a:solidFill>
                  <a:srgbClr val="FF7F00"/>
                </a:solidFill>
                <a:latin typeface="Calibri"/>
                <a:cs typeface="Calibri"/>
              </a:rPr>
              <a:t>o</a:t>
            </a:r>
            <a:r>
              <a:rPr dirty="0" sz="1100" spc="-100">
                <a:solidFill>
                  <a:srgbClr val="FF7F00"/>
                </a:solidFill>
                <a:latin typeface="Calibri"/>
                <a:cs typeface="Calibri"/>
              </a:rPr>
              <a:t> </a:t>
            </a:r>
            <a:r>
              <a:rPr dirty="0" sz="1100" spc="110">
                <a:solidFill>
                  <a:srgbClr val="FF7F00"/>
                </a:solidFill>
                <a:latin typeface="Calibri"/>
                <a:cs typeface="Calibri"/>
              </a:rPr>
              <a:t>in</a:t>
            </a:r>
            <a:r>
              <a:rPr dirty="0" sz="1100" spc="-90">
                <a:solidFill>
                  <a:srgbClr val="FF7F00"/>
                </a:solidFill>
                <a:latin typeface="Calibri"/>
                <a:cs typeface="Calibri"/>
              </a:rPr>
              <a:t> </a:t>
            </a:r>
            <a:r>
              <a:rPr dirty="0" sz="1100" spc="65">
                <a:solidFill>
                  <a:srgbClr val="FF7F00"/>
                </a:solidFill>
                <a:latin typeface="Calibri"/>
                <a:cs typeface="Calibri"/>
              </a:rPr>
              <a:t>te</a:t>
            </a:r>
            <a:r>
              <a:rPr dirty="0" sz="1100" spc="-95">
                <a:solidFill>
                  <a:srgbClr val="FF7F00"/>
                </a:solidFill>
                <a:latin typeface="Calibri"/>
                <a:cs typeface="Calibri"/>
              </a:rPr>
              <a:t> </a:t>
            </a:r>
            <a:r>
              <a:rPr dirty="0" sz="1100" spc="-50">
                <a:solidFill>
                  <a:srgbClr val="FF7F00"/>
                </a:solidFill>
                <a:latin typeface="Calibri"/>
                <a:cs typeface="Calibri"/>
              </a:rPr>
              <a:t>r</a:t>
            </a:r>
            <a:endParaRPr sz="1100">
              <a:latin typeface="Calibri"/>
              <a:cs typeface="Calibri"/>
            </a:endParaRPr>
          </a:p>
          <a:p>
            <a:pPr marL="13970">
              <a:lnSpc>
                <a:spcPct val="100000"/>
              </a:lnSpc>
              <a:spcBef>
                <a:spcPts val="35"/>
              </a:spcBef>
            </a:pPr>
            <a:r>
              <a:rPr dirty="0" sz="1100" spc="150">
                <a:solidFill>
                  <a:srgbClr val="FF7F00"/>
                </a:solidFill>
                <a:latin typeface="Calibri"/>
                <a:cs typeface="Calibri"/>
              </a:rPr>
              <a:t>//</a:t>
            </a:r>
            <a:r>
              <a:rPr dirty="0" sz="1100" spc="-95">
                <a:solidFill>
                  <a:srgbClr val="FF7F00"/>
                </a:solidFill>
                <a:latin typeface="Calibri"/>
                <a:cs typeface="Calibri"/>
              </a:rPr>
              <a:t> </a:t>
            </a:r>
            <a:r>
              <a:rPr dirty="0" sz="1100" spc="70">
                <a:solidFill>
                  <a:srgbClr val="FF7F00"/>
                </a:solidFill>
                <a:latin typeface="Calibri"/>
                <a:cs typeface="Calibri"/>
              </a:rPr>
              <a:t>can</a:t>
            </a:r>
            <a:r>
              <a:rPr dirty="0" sz="1100" spc="165">
                <a:solidFill>
                  <a:srgbClr val="FF7F00"/>
                </a:solidFill>
                <a:latin typeface="Calibri"/>
                <a:cs typeface="Calibri"/>
              </a:rPr>
              <a:t>  </a:t>
            </a:r>
            <a:r>
              <a:rPr dirty="0" sz="1100">
                <a:solidFill>
                  <a:srgbClr val="FF7F00"/>
                </a:solidFill>
                <a:latin typeface="Calibri"/>
                <a:cs typeface="Calibri"/>
              </a:rPr>
              <a:t>be</a:t>
            </a:r>
            <a:r>
              <a:rPr dirty="0" sz="1100" spc="190">
                <a:solidFill>
                  <a:srgbClr val="FF7F00"/>
                </a:solidFill>
                <a:latin typeface="Calibri"/>
                <a:cs typeface="Calibri"/>
              </a:rPr>
              <a:t>  </a:t>
            </a:r>
            <a:r>
              <a:rPr dirty="0" sz="1100" spc="125">
                <a:solidFill>
                  <a:srgbClr val="FF7F00"/>
                </a:solidFill>
                <a:latin typeface="Calibri"/>
                <a:cs typeface="Calibri"/>
              </a:rPr>
              <a:t>returned</a:t>
            </a:r>
            <a:r>
              <a:rPr dirty="0" sz="1100" spc="65">
                <a:solidFill>
                  <a:srgbClr val="FF7F00"/>
                </a:solidFill>
                <a:latin typeface="Calibri"/>
                <a:cs typeface="Calibri"/>
              </a:rPr>
              <a:t> </a:t>
            </a:r>
            <a:r>
              <a:rPr dirty="0" sz="1100" spc="-50">
                <a:solidFill>
                  <a:srgbClr val="FF7F00"/>
                </a:solidFill>
                <a:latin typeface="Calibri"/>
                <a:cs typeface="Calibri"/>
              </a:rPr>
              <a:t>.</a:t>
            </a:r>
            <a:endParaRPr sz="11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35"/>
              </a:spcBef>
            </a:pPr>
            <a:r>
              <a:rPr dirty="0" sz="1100" spc="145" b="1">
                <a:solidFill>
                  <a:srgbClr val="00AEEF"/>
                </a:solidFill>
                <a:latin typeface="Calibri"/>
                <a:cs typeface="Calibri"/>
              </a:rPr>
              <a:t>return</a:t>
            </a:r>
            <a:r>
              <a:rPr dirty="0" sz="1100" spc="175" b="1">
                <a:solidFill>
                  <a:srgbClr val="00AEEF"/>
                </a:solidFill>
                <a:latin typeface="Calibri"/>
                <a:cs typeface="Calibri"/>
              </a:rPr>
              <a:t>  </a:t>
            </a:r>
            <a:r>
              <a:rPr dirty="0" sz="1100" spc="135">
                <a:solidFill>
                  <a:srgbClr val="007F00"/>
                </a:solidFill>
                <a:latin typeface="Calibri"/>
                <a:cs typeface="Calibri"/>
              </a:rPr>
              <a:t>cnt</a:t>
            </a:r>
            <a:r>
              <a:rPr dirty="0" sz="1100" spc="135">
                <a:latin typeface="Cambria"/>
                <a:cs typeface="Cambria"/>
              </a:rPr>
              <a:t>−</a:t>
            </a:r>
            <a:r>
              <a:rPr dirty="0" sz="1100" spc="135" i="1">
                <a:latin typeface="Calibri"/>
                <a:cs typeface="Calibri"/>
              </a:rPr>
              <a:t>&gt;</a:t>
            </a:r>
            <a:r>
              <a:rPr dirty="0" sz="1100" spc="135">
                <a:solidFill>
                  <a:srgbClr val="007F00"/>
                </a:solidFill>
                <a:latin typeface="Calibri"/>
                <a:cs typeface="Calibri"/>
              </a:rPr>
              <a:t>z</a:t>
            </a:r>
            <a:r>
              <a:rPr dirty="0" sz="1100" spc="-70">
                <a:solidFill>
                  <a:srgbClr val="007F00"/>
                </a:solidFill>
                <a:latin typeface="Calibri"/>
                <a:cs typeface="Calibri"/>
              </a:rPr>
              <a:t> </a:t>
            </a:r>
            <a:r>
              <a:rPr dirty="0" sz="1100" spc="-75">
                <a:solidFill>
                  <a:srgbClr val="007F00"/>
                </a:solidFill>
                <a:latin typeface="Calibri"/>
                <a:cs typeface="Calibri"/>
              </a:rPr>
              <a:t>e</a:t>
            </a:r>
            <a:r>
              <a:rPr dirty="0" sz="1100" spc="-70">
                <a:solidFill>
                  <a:srgbClr val="007F00"/>
                </a:solidFill>
                <a:latin typeface="Calibri"/>
                <a:cs typeface="Calibri"/>
              </a:rPr>
              <a:t> </a:t>
            </a:r>
            <a:r>
              <a:rPr dirty="0" sz="1100" spc="50">
                <a:solidFill>
                  <a:srgbClr val="007F00"/>
                </a:solidFill>
                <a:latin typeface="Calibri"/>
                <a:cs typeface="Calibri"/>
              </a:rPr>
              <a:t>i</a:t>
            </a:r>
            <a:r>
              <a:rPr dirty="0" sz="1100" spc="-70">
                <a:solidFill>
                  <a:srgbClr val="007F00"/>
                </a:solidFill>
                <a:latin typeface="Calibri"/>
                <a:cs typeface="Calibri"/>
              </a:rPr>
              <a:t> </a:t>
            </a:r>
            <a:r>
              <a:rPr dirty="0" sz="1100">
                <a:solidFill>
                  <a:srgbClr val="007F00"/>
                </a:solidFill>
                <a:latin typeface="Calibri"/>
                <a:cs typeface="Calibri"/>
              </a:rPr>
              <a:t>g</a:t>
            </a:r>
            <a:r>
              <a:rPr dirty="0" sz="1100" spc="-75">
                <a:solidFill>
                  <a:srgbClr val="007F00"/>
                </a:solidFill>
                <a:latin typeface="Calibri"/>
                <a:cs typeface="Calibri"/>
              </a:rPr>
              <a:t> e</a:t>
            </a:r>
            <a:r>
              <a:rPr dirty="0" sz="1100" spc="-70">
                <a:solidFill>
                  <a:srgbClr val="007F00"/>
                </a:solidFill>
                <a:latin typeface="Calibri"/>
                <a:cs typeface="Calibri"/>
              </a:rPr>
              <a:t> </a:t>
            </a:r>
            <a:r>
              <a:rPr dirty="0" sz="1100">
                <a:solidFill>
                  <a:srgbClr val="007F00"/>
                </a:solidFill>
                <a:latin typeface="Calibri"/>
                <a:cs typeface="Calibri"/>
              </a:rPr>
              <a:t>r</a:t>
            </a:r>
            <a:r>
              <a:rPr dirty="0" sz="1100" spc="114">
                <a:solidFill>
                  <a:srgbClr val="007F00"/>
                </a:solidFill>
                <a:latin typeface="Calibri"/>
                <a:cs typeface="Calibri"/>
              </a:rPr>
              <a:t> </a:t>
            </a:r>
            <a:r>
              <a:rPr dirty="0" sz="1100" spc="-50">
                <a:latin typeface="Calibri"/>
                <a:cs typeface="Calibri"/>
              </a:rPr>
              <a:t>;</a:t>
            </a:r>
            <a:endParaRPr sz="1100">
              <a:latin typeface="Calibri"/>
              <a:cs typeface="Calibri"/>
            </a:endParaRPr>
          </a:p>
        </p:txBody>
      </p:sp>
      <p:grpSp>
        <p:nvGrpSpPr>
          <p:cNvPr id="232" name="object 232" descr=""/>
          <p:cNvGrpSpPr/>
          <p:nvPr/>
        </p:nvGrpSpPr>
        <p:grpSpPr>
          <a:xfrm>
            <a:off x="723595" y="7239037"/>
            <a:ext cx="6386195" cy="177165"/>
            <a:chOff x="723595" y="7239037"/>
            <a:chExt cx="6386195" cy="177165"/>
          </a:xfrm>
        </p:grpSpPr>
        <p:sp>
          <p:nvSpPr>
            <p:cNvPr id="233" name="object 233" descr=""/>
            <p:cNvSpPr/>
            <p:nvPr/>
          </p:nvSpPr>
          <p:spPr>
            <a:xfrm>
              <a:off x="728675" y="7241577"/>
              <a:ext cx="38100" cy="172085"/>
            </a:xfrm>
            <a:custGeom>
              <a:avLst/>
              <a:gdLst/>
              <a:ahLst/>
              <a:cxnLst/>
              <a:rect l="l" t="t" r="r" b="b"/>
              <a:pathLst>
                <a:path w="38100" h="172084">
                  <a:moveTo>
                    <a:pt x="37960" y="0"/>
                  </a:moveTo>
                  <a:lnTo>
                    <a:pt x="0" y="0"/>
                  </a:lnTo>
                  <a:lnTo>
                    <a:pt x="0" y="172072"/>
                  </a:lnTo>
                  <a:lnTo>
                    <a:pt x="37960" y="172072"/>
                  </a:lnTo>
                  <a:lnTo>
                    <a:pt x="37960" y="0"/>
                  </a:lnTo>
                  <a:close/>
                </a:path>
              </a:pathLst>
            </a:custGeom>
            <a:solidFill>
              <a:srgbClr val="F2F2F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34" name="object 234" descr=""/>
            <p:cNvSpPr/>
            <p:nvPr/>
          </p:nvSpPr>
          <p:spPr>
            <a:xfrm>
              <a:off x="726135" y="7241577"/>
              <a:ext cx="0" cy="172085"/>
            </a:xfrm>
            <a:custGeom>
              <a:avLst/>
              <a:gdLst/>
              <a:ahLst/>
              <a:cxnLst/>
              <a:rect l="l" t="t" r="r" b="b"/>
              <a:pathLst>
                <a:path w="0" h="172084">
                  <a:moveTo>
                    <a:pt x="0" y="172072"/>
                  </a:moveTo>
                  <a:lnTo>
                    <a:pt x="0" y="0"/>
                  </a:lnTo>
                </a:path>
              </a:pathLst>
            </a:custGeom>
            <a:ln w="5054">
              <a:solidFill>
                <a:srgbClr val="F2F2F2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35" name="object 235" descr=""/>
            <p:cNvSpPr/>
            <p:nvPr/>
          </p:nvSpPr>
          <p:spPr>
            <a:xfrm>
              <a:off x="726135" y="7241577"/>
              <a:ext cx="0" cy="172085"/>
            </a:xfrm>
            <a:custGeom>
              <a:avLst/>
              <a:gdLst/>
              <a:ahLst/>
              <a:cxnLst/>
              <a:rect l="l" t="t" r="r" b="b"/>
              <a:pathLst>
                <a:path w="0" h="172084">
                  <a:moveTo>
                    <a:pt x="0" y="172072"/>
                  </a:moveTo>
                  <a:lnTo>
                    <a:pt x="0" y="0"/>
                  </a:lnTo>
                </a:path>
              </a:pathLst>
            </a:custGeom>
            <a:ln w="505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36" name="object 236" descr=""/>
            <p:cNvSpPr/>
            <p:nvPr/>
          </p:nvSpPr>
          <p:spPr>
            <a:xfrm>
              <a:off x="766622" y="7241577"/>
              <a:ext cx="6338570" cy="172085"/>
            </a:xfrm>
            <a:custGeom>
              <a:avLst/>
              <a:gdLst/>
              <a:ahLst/>
              <a:cxnLst/>
              <a:rect l="l" t="t" r="r" b="b"/>
              <a:pathLst>
                <a:path w="6338570" h="172084">
                  <a:moveTo>
                    <a:pt x="6337960" y="0"/>
                  </a:moveTo>
                  <a:lnTo>
                    <a:pt x="6300000" y="0"/>
                  </a:lnTo>
                  <a:lnTo>
                    <a:pt x="0" y="0"/>
                  </a:lnTo>
                  <a:lnTo>
                    <a:pt x="0" y="172085"/>
                  </a:lnTo>
                  <a:lnTo>
                    <a:pt x="6300000" y="172085"/>
                  </a:lnTo>
                  <a:lnTo>
                    <a:pt x="6337960" y="172085"/>
                  </a:lnTo>
                  <a:lnTo>
                    <a:pt x="6337960" y="0"/>
                  </a:lnTo>
                  <a:close/>
                </a:path>
              </a:pathLst>
            </a:custGeom>
            <a:solidFill>
              <a:srgbClr val="F2F2F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37" name="object 237" descr=""/>
            <p:cNvSpPr/>
            <p:nvPr/>
          </p:nvSpPr>
          <p:spPr>
            <a:xfrm>
              <a:off x="7107123" y="7241577"/>
              <a:ext cx="0" cy="172085"/>
            </a:xfrm>
            <a:custGeom>
              <a:avLst/>
              <a:gdLst/>
              <a:ahLst/>
              <a:cxnLst/>
              <a:rect l="l" t="t" r="r" b="b"/>
              <a:pathLst>
                <a:path w="0" h="172084">
                  <a:moveTo>
                    <a:pt x="0" y="172072"/>
                  </a:moveTo>
                  <a:lnTo>
                    <a:pt x="0" y="0"/>
                  </a:lnTo>
                </a:path>
              </a:pathLst>
            </a:custGeom>
            <a:ln w="5054">
              <a:solidFill>
                <a:srgbClr val="F2F2F2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38" name="object 238" descr=""/>
            <p:cNvSpPr/>
            <p:nvPr/>
          </p:nvSpPr>
          <p:spPr>
            <a:xfrm>
              <a:off x="7107123" y="7241577"/>
              <a:ext cx="0" cy="172085"/>
            </a:xfrm>
            <a:custGeom>
              <a:avLst/>
              <a:gdLst/>
              <a:ahLst/>
              <a:cxnLst/>
              <a:rect l="l" t="t" r="r" b="b"/>
              <a:pathLst>
                <a:path w="0" h="172084">
                  <a:moveTo>
                    <a:pt x="0" y="172072"/>
                  </a:moveTo>
                  <a:lnTo>
                    <a:pt x="0" y="0"/>
                  </a:lnTo>
                </a:path>
              </a:pathLst>
            </a:custGeom>
            <a:ln w="505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239" name="object 239" descr=""/>
          <p:cNvSpPr txBox="1"/>
          <p:nvPr/>
        </p:nvSpPr>
        <p:spPr>
          <a:xfrm>
            <a:off x="488861" y="2564763"/>
            <a:ext cx="367030" cy="4838065"/>
          </a:xfrm>
          <a:prstGeom prst="rect">
            <a:avLst/>
          </a:prstGeom>
        </p:spPr>
        <p:txBody>
          <a:bodyPr wrap="square" lIns="0" tIns="11430" rIns="0" bIns="0" rtlCol="0" vert="horz">
            <a:spAutoFit/>
          </a:bodyPr>
          <a:lstStyle/>
          <a:p>
            <a:pPr marL="81915">
              <a:lnSpc>
                <a:spcPct val="100000"/>
              </a:lnSpc>
              <a:spcBef>
                <a:spcPts val="90"/>
              </a:spcBef>
            </a:pPr>
            <a:r>
              <a:rPr dirty="0" sz="1100" spc="-50">
                <a:latin typeface="Calibri"/>
                <a:cs typeface="Calibri"/>
              </a:rPr>
              <a:t>6</a:t>
            </a:r>
            <a:endParaRPr sz="1100">
              <a:latin typeface="Calibri"/>
              <a:cs typeface="Calibri"/>
            </a:endParaRPr>
          </a:p>
          <a:p>
            <a:pPr marL="81915">
              <a:lnSpc>
                <a:spcPct val="100000"/>
              </a:lnSpc>
              <a:spcBef>
                <a:spcPts val="35"/>
              </a:spcBef>
            </a:pPr>
            <a:r>
              <a:rPr dirty="0" sz="1100" spc="-50">
                <a:latin typeface="Calibri"/>
                <a:cs typeface="Calibri"/>
              </a:rPr>
              <a:t>7</a:t>
            </a:r>
            <a:endParaRPr sz="1100">
              <a:latin typeface="Calibri"/>
              <a:cs typeface="Calibri"/>
            </a:endParaRPr>
          </a:p>
          <a:p>
            <a:pPr marL="81915">
              <a:lnSpc>
                <a:spcPct val="100000"/>
              </a:lnSpc>
              <a:spcBef>
                <a:spcPts val="35"/>
              </a:spcBef>
            </a:pPr>
            <a:r>
              <a:rPr dirty="0" sz="1100" spc="-50">
                <a:latin typeface="Calibri"/>
                <a:cs typeface="Calibri"/>
              </a:rPr>
              <a:t>8</a:t>
            </a:r>
            <a:endParaRPr sz="1100">
              <a:latin typeface="Calibri"/>
              <a:cs typeface="Calibri"/>
            </a:endParaRPr>
          </a:p>
          <a:p>
            <a:pPr marL="81915">
              <a:lnSpc>
                <a:spcPct val="100000"/>
              </a:lnSpc>
              <a:spcBef>
                <a:spcPts val="35"/>
              </a:spcBef>
            </a:pPr>
            <a:r>
              <a:rPr dirty="0" sz="1100" spc="-50">
                <a:latin typeface="Calibri"/>
                <a:cs typeface="Calibri"/>
              </a:rPr>
              <a:t>9</a:t>
            </a:r>
            <a:endParaRPr sz="11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35"/>
              </a:spcBef>
            </a:pPr>
            <a:r>
              <a:rPr dirty="0" sz="1100" spc="-25">
                <a:latin typeface="Calibri"/>
                <a:cs typeface="Calibri"/>
              </a:rPr>
              <a:t>10</a:t>
            </a:r>
            <a:endParaRPr sz="11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35"/>
              </a:spcBef>
            </a:pPr>
            <a:r>
              <a:rPr dirty="0" sz="1100" spc="-25">
                <a:latin typeface="Calibri"/>
                <a:cs typeface="Calibri"/>
              </a:rPr>
              <a:t>11</a:t>
            </a:r>
            <a:endParaRPr sz="11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35"/>
              </a:spcBef>
            </a:pPr>
            <a:r>
              <a:rPr dirty="0" sz="1100" spc="-25">
                <a:latin typeface="Calibri"/>
                <a:cs typeface="Calibri"/>
              </a:rPr>
              <a:t>12</a:t>
            </a:r>
            <a:endParaRPr sz="11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35"/>
              </a:spcBef>
            </a:pPr>
            <a:r>
              <a:rPr dirty="0" sz="1100" spc="-25">
                <a:latin typeface="Calibri"/>
                <a:cs typeface="Calibri"/>
              </a:rPr>
              <a:t>13</a:t>
            </a:r>
            <a:endParaRPr sz="11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35"/>
              </a:spcBef>
            </a:pPr>
            <a:r>
              <a:rPr dirty="0" sz="1100" spc="-25">
                <a:latin typeface="Calibri"/>
                <a:cs typeface="Calibri"/>
              </a:rPr>
              <a:t>14</a:t>
            </a:r>
            <a:endParaRPr sz="11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35"/>
              </a:spcBef>
            </a:pPr>
            <a:r>
              <a:rPr dirty="0" sz="1100" spc="-25">
                <a:latin typeface="Calibri"/>
                <a:cs typeface="Calibri"/>
              </a:rPr>
              <a:t>15</a:t>
            </a:r>
            <a:endParaRPr sz="11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35"/>
              </a:spcBef>
            </a:pPr>
            <a:r>
              <a:rPr dirty="0" sz="1100" spc="-25">
                <a:latin typeface="Calibri"/>
                <a:cs typeface="Calibri"/>
              </a:rPr>
              <a:t>16</a:t>
            </a:r>
            <a:endParaRPr sz="11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35"/>
              </a:spcBef>
            </a:pPr>
            <a:r>
              <a:rPr dirty="0" sz="1100" spc="-25">
                <a:latin typeface="Calibri"/>
                <a:cs typeface="Calibri"/>
              </a:rPr>
              <a:t>17</a:t>
            </a:r>
            <a:endParaRPr sz="11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35"/>
              </a:spcBef>
            </a:pPr>
            <a:r>
              <a:rPr dirty="0" sz="1100" spc="-25">
                <a:latin typeface="Calibri"/>
                <a:cs typeface="Calibri"/>
              </a:rPr>
              <a:t>18</a:t>
            </a:r>
            <a:endParaRPr sz="11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35"/>
              </a:spcBef>
            </a:pPr>
            <a:r>
              <a:rPr dirty="0" sz="1100" spc="-25">
                <a:latin typeface="Calibri"/>
                <a:cs typeface="Calibri"/>
              </a:rPr>
              <a:t>19</a:t>
            </a:r>
            <a:endParaRPr sz="11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35"/>
              </a:spcBef>
            </a:pPr>
            <a:r>
              <a:rPr dirty="0" sz="1100" spc="-25">
                <a:latin typeface="Calibri"/>
                <a:cs typeface="Calibri"/>
              </a:rPr>
              <a:t>20</a:t>
            </a:r>
            <a:endParaRPr sz="11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35"/>
              </a:spcBef>
            </a:pPr>
            <a:r>
              <a:rPr dirty="0" sz="1100" spc="-25">
                <a:latin typeface="Calibri"/>
                <a:cs typeface="Calibri"/>
              </a:rPr>
              <a:t>21</a:t>
            </a:r>
            <a:endParaRPr sz="11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35"/>
              </a:spcBef>
            </a:pPr>
            <a:r>
              <a:rPr dirty="0" sz="1100" spc="-25">
                <a:latin typeface="Calibri"/>
                <a:cs typeface="Calibri"/>
              </a:rPr>
              <a:t>22</a:t>
            </a:r>
            <a:endParaRPr sz="11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35"/>
              </a:spcBef>
            </a:pPr>
            <a:r>
              <a:rPr dirty="0" sz="1100" spc="-25">
                <a:latin typeface="Calibri"/>
                <a:cs typeface="Calibri"/>
              </a:rPr>
              <a:t>23</a:t>
            </a:r>
            <a:endParaRPr sz="11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35"/>
              </a:spcBef>
            </a:pPr>
            <a:r>
              <a:rPr dirty="0" sz="1100" spc="-25">
                <a:latin typeface="Calibri"/>
                <a:cs typeface="Calibri"/>
              </a:rPr>
              <a:t>24</a:t>
            </a:r>
            <a:endParaRPr sz="11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35"/>
              </a:spcBef>
            </a:pPr>
            <a:r>
              <a:rPr dirty="0" sz="1100" spc="-25">
                <a:latin typeface="Calibri"/>
                <a:cs typeface="Calibri"/>
              </a:rPr>
              <a:t>25</a:t>
            </a:r>
            <a:endParaRPr sz="11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35"/>
              </a:spcBef>
            </a:pPr>
            <a:r>
              <a:rPr dirty="0" sz="1100" spc="-25">
                <a:latin typeface="Calibri"/>
                <a:cs typeface="Calibri"/>
              </a:rPr>
              <a:t>26</a:t>
            </a:r>
            <a:endParaRPr sz="11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35"/>
              </a:spcBef>
            </a:pPr>
            <a:r>
              <a:rPr dirty="0" sz="1100" spc="-25">
                <a:latin typeface="Calibri"/>
                <a:cs typeface="Calibri"/>
              </a:rPr>
              <a:t>27</a:t>
            </a:r>
            <a:endParaRPr sz="11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35"/>
              </a:spcBef>
            </a:pPr>
            <a:r>
              <a:rPr dirty="0" sz="1100" spc="-25">
                <a:latin typeface="Calibri"/>
                <a:cs typeface="Calibri"/>
              </a:rPr>
              <a:t>28</a:t>
            </a:r>
            <a:endParaRPr sz="11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35"/>
              </a:spcBef>
            </a:pPr>
            <a:r>
              <a:rPr dirty="0" sz="1100" spc="-25">
                <a:latin typeface="Calibri"/>
                <a:cs typeface="Calibri"/>
              </a:rPr>
              <a:t>29</a:t>
            </a:r>
            <a:endParaRPr sz="11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30"/>
              </a:spcBef>
            </a:pPr>
            <a:r>
              <a:rPr dirty="0" sz="1100" spc="-25">
                <a:latin typeface="Calibri"/>
                <a:cs typeface="Calibri"/>
              </a:rPr>
              <a:t>30</a:t>
            </a:r>
            <a:endParaRPr sz="11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35"/>
              </a:spcBef>
            </a:pPr>
            <a:r>
              <a:rPr dirty="0" sz="1100" spc="-25">
                <a:latin typeface="Calibri"/>
                <a:cs typeface="Calibri"/>
              </a:rPr>
              <a:t>31</a:t>
            </a:r>
            <a:endParaRPr sz="11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35"/>
              </a:spcBef>
            </a:pPr>
            <a:r>
              <a:rPr dirty="0" sz="1100" spc="-25">
                <a:latin typeface="Calibri"/>
                <a:cs typeface="Calibri"/>
              </a:rPr>
              <a:t>32</a:t>
            </a:r>
            <a:endParaRPr sz="11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35"/>
              </a:spcBef>
              <a:tabLst>
                <a:tab pos="284480" algn="l"/>
              </a:tabLst>
            </a:pPr>
            <a:r>
              <a:rPr dirty="0" sz="1100" spc="-25">
                <a:latin typeface="Calibri"/>
                <a:cs typeface="Calibri"/>
              </a:rPr>
              <a:t>33</a:t>
            </a:r>
            <a:r>
              <a:rPr dirty="0" sz="1100">
                <a:latin typeface="Calibri"/>
                <a:cs typeface="Calibri"/>
              </a:rPr>
              <a:t>	</a:t>
            </a:r>
            <a:r>
              <a:rPr dirty="0" sz="1100" spc="130">
                <a:latin typeface="Lucida Sans Unicode"/>
                <a:cs typeface="Lucida Sans Unicode"/>
              </a:rPr>
              <a:t>}</a:t>
            </a:r>
            <a:endParaRPr sz="1100">
              <a:latin typeface="Lucida Sans Unicode"/>
              <a:cs typeface="Lucida Sans Unicode"/>
            </a:endParaRPr>
          </a:p>
        </p:txBody>
      </p:sp>
      <p:grpSp>
        <p:nvGrpSpPr>
          <p:cNvPr id="240" name="object 240" descr=""/>
          <p:cNvGrpSpPr/>
          <p:nvPr/>
        </p:nvGrpSpPr>
        <p:grpSpPr>
          <a:xfrm>
            <a:off x="723607" y="7413650"/>
            <a:ext cx="6386195" cy="43180"/>
            <a:chOff x="723607" y="7413650"/>
            <a:chExt cx="6386195" cy="43180"/>
          </a:xfrm>
        </p:grpSpPr>
        <p:sp>
          <p:nvSpPr>
            <p:cNvPr id="241" name="object 241" descr=""/>
            <p:cNvSpPr/>
            <p:nvPr/>
          </p:nvSpPr>
          <p:spPr>
            <a:xfrm>
              <a:off x="723607" y="7413650"/>
              <a:ext cx="6386195" cy="43180"/>
            </a:xfrm>
            <a:custGeom>
              <a:avLst/>
              <a:gdLst/>
              <a:ahLst/>
              <a:cxnLst/>
              <a:rect l="l" t="t" r="r" b="b"/>
              <a:pathLst>
                <a:path w="6386195" h="43179">
                  <a:moveTo>
                    <a:pt x="6386042" y="0"/>
                  </a:moveTo>
                  <a:lnTo>
                    <a:pt x="0" y="0"/>
                  </a:lnTo>
                  <a:lnTo>
                    <a:pt x="0" y="43014"/>
                  </a:lnTo>
                  <a:lnTo>
                    <a:pt x="6386042" y="43014"/>
                  </a:lnTo>
                  <a:lnTo>
                    <a:pt x="6386042" y="0"/>
                  </a:lnTo>
                  <a:close/>
                </a:path>
              </a:pathLst>
            </a:custGeom>
            <a:solidFill>
              <a:srgbClr val="F2F2F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42" name="object 242" descr=""/>
            <p:cNvSpPr/>
            <p:nvPr/>
          </p:nvSpPr>
          <p:spPr>
            <a:xfrm>
              <a:off x="726135" y="7413650"/>
              <a:ext cx="0" cy="43180"/>
            </a:xfrm>
            <a:custGeom>
              <a:avLst/>
              <a:gdLst/>
              <a:ahLst/>
              <a:cxnLst/>
              <a:rect l="l" t="t" r="r" b="b"/>
              <a:pathLst>
                <a:path w="0" h="43179">
                  <a:moveTo>
                    <a:pt x="0" y="43014"/>
                  </a:moveTo>
                  <a:lnTo>
                    <a:pt x="0" y="0"/>
                  </a:lnTo>
                </a:path>
              </a:pathLst>
            </a:custGeom>
            <a:ln w="505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43" name="object 243" descr=""/>
            <p:cNvSpPr/>
            <p:nvPr/>
          </p:nvSpPr>
          <p:spPr>
            <a:xfrm>
              <a:off x="723607" y="7454138"/>
              <a:ext cx="43180" cy="0"/>
            </a:xfrm>
            <a:custGeom>
              <a:avLst/>
              <a:gdLst/>
              <a:ahLst/>
              <a:cxnLst/>
              <a:rect l="l" t="t" r="r" b="b"/>
              <a:pathLst>
                <a:path w="43179" h="0">
                  <a:moveTo>
                    <a:pt x="0" y="0"/>
                  </a:moveTo>
                  <a:lnTo>
                    <a:pt x="43014" y="0"/>
                  </a:lnTo>
                </a:path>
              </a:pathLst>
            </a:custGeom>
            <a:ln w="505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44" name="object 244" descr=""/>
            <p:cNvSpPr/>
            <p:nvPr/>
          </p:nvSpPr>
          <p:spPr>
            <a:xfrm>
              <a:off x="766622" y="7454138"/>
              <a:ext cx="6300470" cy="0"/>
            </a:xfrm>
            <a:custGeom>
              <a:avLst/>
              <a:gdLst/>
              <a:ahLst/>
              <a:cxnLst/>
              <a:rect l="l" t="t" r="r" b="b"/>
              <a:pathLst>
                <a:path w="6300470" h="0">
                  <a:moveTo>
                    <a:pt x="0" y="0"/>
                  </a:moveTo>
                  <a:lnTo>
                    <a:pt x="6300000" y="0"/>
                  </a:lnTo>
                </a:path>
              </a:pathLst>
            </a:custGeom>
            <a:ln w="505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45" name="object 245" descr=""/>
            <p:cNvSpPr/>
            <p:nvPr/>
          </p:nvSpPr>
          <p:spPr>
            <a:xfrm>
              <a:off x="7066623" y="7454138"/>
              <a:ext cx="43180" cy="0"/>
            </a:xfrm>
            <a:custGeom>
              <a:avLst/>
              <a:gdLst/>
              <a:ahLst/>
              <a:cxnLst/>
              <a:rect l="l" t="t" r="r" b="b"/>
              <a:pathLst>
                <a:path w="43179" h="0">
                  <a:moveTo>
                    <a:pt x="0" y="0"/>
                  </a:moveTo>
                  <a:lnTo>
                    <a:pt x="43014" y="0"/>
                  </a:lnTo>
                </a:path>
              </a:pathLst>
            </a:custGeom>
            <a:ln w="505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46" name="object 246" descr=""/>
            <p:cNvSpPr/>
            <p:nvPr/>
          </p:nvSpPr>
          <p:spPr>
            <a:xfrm>
              <a:off x="7107123" y="7413650"/>
              <a:ext cx="0" cy="43180"/>
            </a:xfrm>
            <a:custGeom>
              <a:avLst/>
              <a:gdLst/>
              <a:ahLst/>
              <a:cxnLst/>
              <a:rect l="l" t="t" r="r" b="b"/>
              <a:pathLst>
                <a:path w="0" h="43179">
                  <a:moveTo>
                    <a:pt x="0" y="43014"/>
                  </a:moveTo>
                  <a:lnTo>
                    <a:pt x="0" y="0"/>
                  </a:lnTo>
                </a:path>
              </a:pathLst>
            </a:custGeom>
            <a:ln w="505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247" name="object 247" descr="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49530">
              <a:lnSpc>
                <a:spcPts val="1235"/>
              </a:lnSpc>
            </a:pPr>
            <a:fld id="{81D60167-4931-47E6-BA6A-407CBD079E47}" type="slidenum">
              <a:rPr dirty="0" spc="-25"/>
              <a:t>35</a:t>
            </a:fld>
          </a:p>
        </p:txBody>
      </p:sp>
    </p:spTree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 txBox="1"/>
          <p:nvPr/>
        </p:nvSpPr>
        <p:spPr>
          <a:xfrm>
            <a:off x="5458243" y="411350"/>
            <a:ext cx="1620520" cy="207645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200" i="1">
                <a:latin typeface="Calibri"/>
                <a:cs typeface="Calibri"/>
              </a:rPr>
              <a:t>Simple</a:t>
            </a:r>
            <a:r>
              <a:rPr dirty="0" sz="1200" spc="245" i="1">
                <a:latin typeface="Calibri"/>
                <a:cs typeface="Calibri"/>
              </a:rPr>
              <a:t> </a:t>
            </a:r>
            <a:r>
              <a:rPr dirty="0" sz="1200" i="1">
                <a:latin typeface="Calibri"/>
                <a:cs typeface="Calibri"/>
              </a:rPr>
              <a:t>linked</a:t>
            </a:r>
            <a:r>
              <a:rPr dirty="0" sz="1200" spc="250" i="1">
                <a:latin typeface="Calibri"/>
                <a:cs typeface="Calibri"/>
              </a:rPr>
              <a:t> </a:t>
            </a:r>
            <a:r>
              <a:rPr dirty="0" sz="1200" i="1">
                <a:latin typeface="Calibri"/>
                <a:cs typeface="Calibri"/>
              </a:rPr>
              <a:t>linear</a:t>
            </a:r>
            <a:r>
              <a:rPr dirty="0" sz="1200" spc="260" i="1">
                <a:latin typeface="Calibri"/>
                <a:cs typeface="Calibri"/>
              </a:rPr>
              <a:t> </a:t>
            </a:r>
            <a:r>
              <a:rPr dirty="0" sz="1200" spc="-10" i="1">
                <a:latin typeface="Calibri"/>
                <a:cs typeface="Calibri"/>
              </a:rPr>
              <a:t>lists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3" name="object 3" descr=""/>
          <p:cNvSpPr/>
          <p:nvPr/>
        </p:nvSpPr>
        <p:spPr>
          <a:xfrm>
            <a:off x="586625" y="633450"/>
            <a:ext cx="6480175" cy="0"/>
          </a:xfrm>
          <a:custGeom>
            <a:avLst/>
            <a:gdLst/>
            <a:ahLst/>
            <a:cxnLst/>
            <a:rect l="l" t="t" r="r" b="b"/>
            <a:pathLst>
              <a:path w="6480175" h="0">
                <a:moveTo>
                  <a:pt x="0" y="0"/>
                </a:moveTo>
                <a:lnTo>
                  <a:pt x="6479997" y="0"/>
                </a:lnTo>
              </a:path>
            </a:pathLst>
          </a:custGeom>
          <a:ln w="505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" name="object 4" descr=""/>
          <p:cNvSpPr txBox="1"/>
          <p:nvPr/>
        </p:nvSpPr>
        <p:spPr>
          <a:xfrm>
            <a:off x="573925" y="904161"/>
            <a:ext cx="2934335" cy="244475"/>
          </a:xfrm>
          <a:prstGeom prst="rect">
            <a:avLst/>
          </a:prstGeom>
        </p:spPr>
        <p:txBody>
          <a:bodyPr wrap="square" lIns="0" tIns="1714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  <a:tabLst>
                <a:tab pos="638810" algn="l"/>
              </a:tabLst>
            </a:pPr>
            <a:r>
              <a:rPr dirty="0" sz="1400" spc="70" b="1">
                <a:latin typeface="Calibri"/>
                <a:cs typeface="Calibri"/>
              </a:rPr>
              <a:t>9.2.5</a:t>
            </a:r>
            <a:r>
              <a:rPr dirty="0" sz="1400" b="1">
                <a:latin typeface="Calibri"/>
                <a:cs typeface="Calibri"/>
              </a:rPr>
              <a:t>	</a:t>
            </a:r>
            <a:r>
              <a:rPr dirty="0" sz="1400" spc="155" b="1">
                <a:latin typeface="Calibri"/>
                <a:cs typeface="Calibri"/>
              </a:rPr>
              <a:t>Main</a:t>
            </a:r>
            <a:r>
              <a:rPr dirty="0" sz="1400" spc="220" b="1">
                <a:latin typeface="Calibri"/>
                <a:cs typeface="Calibri"/>
              </a:rPr>
              <a:t> </a:t>
            </a:r>
            <a:r>
              <a:rPr dirty="0" sz="1400" spc="135" b="1">
                <a:latin typeface="Calibri"/>
                <a:cs typeface="Calibri"/>
              </a:rPr>
              <a:t>program</a:t>
            </a:r>
            <a:r>
              <a:rPr dirty="0" sz="1400" spc="225" b="1">
                <a:latin typeface="Calibri"/>
                <a:cs typeface="Calibri"/>
              </a:rPr>
              <a:t> </a:t>
            </a:r>
            <a:r>
              <a:rPr dirty="0" sz="1400" spc="80" b="1">
                <a:latin typeface="Calibri"/>
                <a:cs typeface="Calibri"/>
              </a:rPr>
              <a:t>for</a:t>
            </a:r>
            <a:r>
              <a:rPr dirty="0" sz="1400" spc="225" b="1">
                <a:latin typeface="Calibri"/>
                <a:cs typeface="Calibri"/>
              </a:rPr>
              <a:t> </a:t>
            </a:r>
            <a:r>
              <a:rPr dirty="0" sz="1400" spc="95" b="1">
                <a:latin typeface="Calibri"/>
                <a:cs typeface="Calibri"/>
              </a:rPr>
              <a:t>testing</a:t>
            </a:r>
            <a:endParaRPr sz="1400">
              <a:latin typeface="Calibri"/>
              <a:cs typeface="Calibri"/>
            </a:endParaRPr>
          </a:p>
        </p:txBody>
      </p:sp>
      <p:grpSp>
        <p:nvGrpSpPr>
          <p:cNvPr id="5" name="object 5" descr=""/>
          <p:cNvGrpSpPr/>
          <p:nvPr/>
        </p:nvGrpSpPr>
        <p:grpSpPr>
          <a:xfrm>
            <a:off x="721067" y="1517561"/>
            <a:ext cx="6211570" cy="392430"/>
            <a:chOff x="721067" y="1517561"/>
            <a:chExt cx="6211570" cy="392430"/>
          </a:xfrm>
        </p:grpSpPr>
        <p:sp>
          <p:nvSpPr>
            <p:cNvPr id="6" name="object 6" descr=""/>
            <p:cNvSpPr/>
            <p:nvPr/>
          </p:nvSpPr>
          <p:spPr>
            <a:xfrm>
              <a:off x="723607" y="1520101"/>
              <a:ext cx="6206490" cy="43180"/>
            </a:xfrm>
            <a:custGeom>
              <a:avLst/>
              <a:gdLst/>
              <a:ahLst/>
              <a:cxnLst/>
              <a:rect l="l" t="t" r="r" b="b"/>
              <a:pathLst>
                <a:path w="6206490" h="43180">
                  <a:moveTo>
                    <a:pt x="6206032" y="0"/>
                  </a:moveTo>
                  <a:lnTo>
                    <a:pt x="0" y="0"/>
                  </a:lnTo>
                  <a:lnTo>
                    <a:pt x="0" y="43014"/>
                  </a:lnTo>
                  <a:lnTo>
                    <a:pt x="6206032" y="43014"/>
                  </a:lnTo>
                  <a:lnTo>
                    <a:pt x="6206032" y="0"/>
                  </a:lnTo>
                  <a:close/>
                </a:path>
              </a:pathLst>
            </a:custGeom>
            <a:solidFill>
              <a:srgbClr val="F2F2F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" name="object 7" descr=""/>
            <p:cNvSpPr/>
            <p:nvPr/>
          </p:nvSpPr>
          <p:spPr>
            <a:xfrm>
              <a:off x="726135" y="1520101"/>
              <a:ext cx="0" cy="43180"/>
            </a:xfrm>
            <a:custGeom>
              <a:avLst/>
              <a:gdLst/>
              <a:ahLst/>
              <a:cxnLst/>
              <a:rect l="l" t="t" r="r" b="b"/>
              <a:pathLst>
                <a:path w="0" h="43180">
                  <a:moveTo>
                    <a:pt x="0" y="43014"/>
                  </a:moveTo>
                  <a:lnTo>
                    <a:pt x="0" y="0"/>
                  </a:lnTo>
                </a:path>
              </a:pathLst>
            </a:custGeom>
            <a:ln w="505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8" name="object 8" descr=""/>
            <p:cNvSpPr/>
            <p:nvPr/>
          </p:nvSpPr>
          <p:spPr>
            <a:xfrm>
              <a:off x="723607" y="1522615"/>
              <a:ext cx="43180" cy="0"/>
            </a:xfrm>
            <a:custGeom>
              <a:avLst/>
              <a:gdLst/>
              <a:ahLst/>
              <a:cxnLst/>
              <a:rect l="l" t="t" r="r" b="b"/>
              <a:pathLst>
                <a:path w="43179" h="0">
                  <a:moveTo>
                    <a:pt x="0" y="0"/>
                  </a:moveTo>
                  <a:lnTo>
                    <a:pt x="43014" y="0"/>
                  </a:lnTo>
                </a:path>
              </a:pathLst>
            </a:custGeom>
            <a:ln w="505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9" name="object 9" descr=""/>
            <p:cNvSpPr/>
            <p:nvPr/>
          </p:nvSpPr>
          <p:spPr>
            <a:xfrm>
              <a:off x="766622" y="1522615"/>
              <a:ext cx="6120130" cy="0"/>
            </a:xfrm>
            <a:custGeom>
              <a:avLst/>
              <a:gdLst/>
              <a:ahLst/>
              <a:cxnLst/>
              <a:rect l="l" t="t" r="r" b="b"/>
              <a:pathLst>
                <a:path w="6120130" h="0">
                  <a:moveTo>
                    <a:pt x="0" y="0"/>
                  </a:moveTo>
                  <a:lnTo>
                    <a:pt x="6120003" y="0"/>
                  </a:lnTo>
                </a:path>
              </a:pathLst>
            </a:custGeom>
            <a:ln w="505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0" name="object 10" descr=""/>
            <p:cNvSpPr/>
            <p:nvPr/>
          </p:nvSpPr>
          <p:spPr>
            <a:xfrm>
              <a:off x="6886625" y="1522615"/>
              <a:ext cx="43180" cy="0"/>
            </a:xfrm>
            <a:custGeom>
              <a:avLst/>
              <a:gdLst/>
              <a:ahLst/>
              <a:cxnLst/>
              <a:rect l="l" t="t" r="r" b="b"/>
              <a:pathLst>
                <a:path w="43179" h="0">
                  <a:moveTo>
                    <a:pt x="0" y="0"/>
                  </a:moveTo>
                  <a:lnTo>
                    <a:pt x="43014" y="0"/>
                  </a:lnTo>
                </a:path>
              </a:pathLst>
            </a:custGeom>
            <a:ln w="505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1" name="object 11" descr=""/>
            <p:cNvSpPr/>
            <p:nvPr/>
          </p:nvSpPr>
          <p:spPr>
            <a:xfrm>
              <a:off x="6927113" y="1520101"/>
              <a:ext cx="0" cy="43180"/>
            </a:xfrm>
            <a:custGeom>
              <a:avLst/>
              <a:gdLst/>
              <a:ahLst/>
              <a:cxnLst/>
              <a:rect l="l" t="t" r="r" b="b"/>
              <a:pathLst>
                <a:path w="0" h="43180">
                  <a:moveTo>
                    <a:pt x="0" y="43014"/>
                  </a:moveTo>
                  <a:lnTo>
                    <a:pt x="0" y="0"/>
                  </a:lnTo>
                </a:path>
              </a:pathLst>
            </a:custGeom>
            <a:ln w="505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2" name="object 12" descr=""/>
            <p:cNvSpPr/>
            <p:nvPr/>
          </p:nvSpPr>
          <p:spPr>
            <a:xfrm>
              <a:off x="728675" y="1563116"/>
              <a:ext cx="38100" cy="172085"/>
            </a:xfrm>
            <a:custGeom>
              <a:avLst/>
              <a:gdLst/>
              <a:ahLst/>
              <a:cxnLst/>
              <a:rect l="l" t="t" r="r" b="b"/>
              <a:pathLst>
                <a:path w="38100" h="172085">
                  <a:moveTo>
                    <a:pt x="37960" y="0"/>
                  </a:moveTo>
                  <a:lnTo>
                    <a:pt x="0" y="0"/>
                  </a:lnTo>
                  <a:lnTo>
                    <a:pt x="0" y="172072"/>
                  </a:lnTo>
                  <a:lnTo>
                    <a:pt x="37960" y="172072"/>
                  </a:lnTo>
                  <a:lnTo>
                    <a:pt x="37960" y="0"/>
                  </a:lnTo>
                  <a:close/>
                </a:path>
              </a:pathLst>
            </a:custGeom>
            <a:solidFill>
              <a:srgbClr val="F2F2F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3" name="object 13" descr=""/>
            <p:cNvSpPr/>
            <p:nvPr/>
          </p:nvSpPr>
          <p:spPr>
            <a:xfrm>
              <a:off x="726135" y="1563116"/>
              <a:ext cx="0" cy="172085"/>
            </a:xfrm>
            <a:custGeom>
              <a:avLst/>
              <a:gdLst/>
              <a:ahLst/>
              <a:cxnLst/>
              <a:rect l="l" t="t" r="r" b="b"/>
              <a:pathLst>
                <a:path w="0" h="172085">
                  <a:moveTo>
                    <a:pt x="0" y="172072"/>
                  </a:moveTo>
                  <a:lnTo>
                    <a:pt x="0" y="0"/>
                  </a:lnTo>
                </a:path>
              </a:pathLst>
            </a:custGeom>
            <a:ln w="5054">
              <a:solidFill>
                <a:srgbClr val="F2F2F2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4" name="object 14" descr=""/>
            <p:cNvSpPr/>
            <p:nvPr/>
          </p:nvSpPr>
          <p:spPr>
            <a:xfrm>
              <a:off x="726135" y="1563116"/>
              <a:ext cx="0" cy="172085"/>
            </a:xfrm>
            <a:custGeom>
              <a:avLst/>
              <a:gdLst/>
              <a:ahLst/>
              <a:cxnLst/>
              <a:rect l="l" t="t" r="r" b="b"/>
              <a:pathLst>
                <a:path w="0" h="172085">
                  <a:moveTo>
                    <a:pt x="0" y="172072"/>
                  </a:moveTo>
                  <a:lnTo>
                    <a:pt x="0" y="0"/>
                  </a:lnTo>
                </a:path>
              </a:pathLst>
            </a:custGeom>
            <a:ln w="505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5" name="object 15" descr=""/>
            <p:cNvSpPr/>
            <p:nvPr/>
          </p:nvSpPr>
          <p:spPr>
            <a:xfrm>
              <a:off x="766622" y="1563115"/>
              <a:ext cx="6158230" cy="172085"/>
            </a:xfrm>
            <a:custGeom>
              <a:avLst/>
              <a:gdLst/>
              <a:ahLst/>
              <a:cxnLst/>
              <a:rect l="l" t="t" r="r" b="b"/>
              <a:pathLst>
                <a:path w="6158230" h="172085">
                  <a:moveTo>
                    <a:pt x="6157963" y="0"/>
                  </a:moveTo>
                  <a:lnTo>
                    <a:pt x="6120003" y="0"/>
                  </a:lnTo>
                  <a:lnTo>
                    <a:pt x="0" y="0"/>
                  </a:lnTo>
                  <a:lnTo>
                    <a:pt x="0" y="172072"/>
                  </a:lnTo>
                  <a:lnTo>
                    <a:pt x="6120003" y="172072"/>
                  </a:lnTo>
                  <a:lnTo>
                    <a:pt x="6157963" y="172072"/>
                  </a:lnTo>
                  <a:lnTo>
                    <a:pt x="6157963" y="0"/>
                  </a:lnTo>
                  <a:close/>
                </a:path>
              </a:pathLst>
            </a:custGeom>
            <a:solidFill>
              <a:srgbClr val="F2F2F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6" name="object 16" descr=""/>
            <p:cNvSpPr/>
            <p:nvPr/>
          </p:nvSpPr>
          <p:spPr>
            <a:xfrm>
              <a:off x="6927113" y="1563116"/>
              <a:ext cx="0" cy="172085"/>
            </a:xfrm>
            <a:custGeom>
              <a:avLst/>
              <a:gdLst/>
              <a:ahLst/>
              <a:cxnLst/>
              <a:rect l="l" t="t" r="r" b="b"/>
              <a:pathLst>
                <a:path w="0" h="172085">
                  <a:moveTo>
                    <a:pt x="0" y="172072"/>
                  </a:moveTo>
                  <a:lnTo>
                    <a:pt x="0" y="0"/>
                  </a:lnTo>
                </a:path>
              </a:pathLst>
            </a:custGeom>
            <a:ln w="5054">
              <a:solidFill>
                <a:srgbClr val="F2F2F2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7" name="object 17" descr=""/>
            <p:cNvSpPr/>
            <p:nvPr/>
          </p:nvSpPr>
          <p:spPr>
            <a:xfrm>
              <a:off x="6927113" y="1563116"/>
              <a:ext cx="0" cy="172085"/>
            </a:xfrm>
            <a:custGeom>
              <a:avLst/>
              <a:gdLst/>
              <a:ahLst/>
              <a:cxnLst/>
              <a:rect l="l" t="t" r="r" b="b"/>
              <a:pathLst>
                <a:path w="0" h="172085">
                  <a:moveTo>
                    <a:pt x="0" y="172072"/>
                  </a:moveTo>
                  <a:lnTo>
                    <a:pt x="0" y="0"/>
                  </a:lnTo>
                </a:path>
              </a:pathLst>
            </a:custGeom>
            <a:ln w="505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8" name="object 18" descr=""/>
            <p:cNvSpPr/>
            <p:nvPr/>
          </p:nvSpPr>
          <p:spPr>
            <a:xfrm>
              <a:off x="728675" y="1735188"/>
              <a:ext cx="38100" cy="172085"/>
            </a:xfrm>
            <a:custGeom>
              <a:avLst/>
              <a:gdLst/>
              <a:ahLst/>
              <a:cxnLst/>
              <a:rect l="l" t="t" r="r" b="b"/>
              <a:pathLst>
                <a:path w="38100" h="172085">
                  <a:moveTo>
                    <a:pt x="37960" y="0"/>
                  </a:moveTo>
                  <a:lnTo>
                    <a:pt x="0" y="0"/>
                  </a:lnTo>
                  <a:lnTo>
                    <a:pt x="0" y="172072"/>
                  </a:lnTo>
                  <a:lnTo>
                    <a:pt x="37960" y="172072"/>
                  </a:lnTo>
                  <a:lnTo>
                    <a:pt x="37960" y="0"/>
                  </a:lnTo>
                  <a:close/>
                </a:path>
              </a:pathLst>
            </a:custGeom>
            <a:solidFill>
              <a:srgbClr val="F2F2F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9" name="object 19" descr=""/>
            <p:cNvSpPr/>
            <p:nvPr/>
          </p:nvSpPr>
          <p:spPr>
            <a:xfrm>
              <a:off x="726135" y="1735188"/>
              <a:ext cx="0" cy="172085"/>
            </a:xfrm>
            <a:custGeom>
              <a:avLst/>
              <a:gdLst/>
              <a:ahLst/>
              <a:cxnLst/>
              <a:rect l="l" t="t" r="r" b="b"/>
              <a:pathLst>
                <a:path w="0" h="172085">
                  <a:moveTo>
                    <a:pt x="0" y="172072"/>
                  </a:moveTo>
                  <a:lnTo>
                    <a:pt x="0" y="0"/>
                  </a:lnTo>
                </a:path>
              </a:pathLst>
            </a:custGeom>
            <a:ln w="5054">
              <a:solidFill>
                <a:srgbClr val="F2F2F2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0" name="object 20" descr=""/>
            <p:cNvSpPr/>
            <p:nvPr/>
          </p:nvSpPr>
          <p:spPr>
            <a:xfrm>
              <a:off x="726135" y="1735188"/>
              <a:ext cx="0" cy="172085"/>
            </a:xfrm>
            <a:custGeom>
              <a:avLst/>
              <a:gdLst/>
              <a:ahLst/>
              <a:cxnLst/>
              <a:rect l="l" t="t" r="r" b="b"/>
              <a:pathLst>
                <a:path w="0" h="172085">
                  <a:moveTo>
                    <a:pt x="0" y="172072"/>
                  </a:moveTo>
                  <a:lnTo>
                    <a:pt x="0" y="0"/>
                  </a:lnTo>
                </a:path>
              </a:pathLst>
            </a:custGeom>
            <a:ln w="505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1" name="object 21" descr=""/>
            <p:cNvSpPr/>
            <p:nvPr/>
          </p:nvSpPr>
          <p:spPr>
            <a:xfrm>
              <a:off x="766622" y="1735188"/>
              <a:ext cx="6158230" cy="172085"/>
            </a:xfrm>
            <a:custGeom>
              <a:avLst/>
              <a:gdLst/>
              <a:ahLst/>
              <a:cxnLst/>
              <a:rect l="l" t="t" r="r" b="b"/>
              <a:pathLst>
                <a:path w="6158230" h="172085">
                  <a:moveTo>
                    <a:pt x="6157963" y="0"/>
                  </a:moveTo>
                  <a:lnTo>
                    <a:pt x="6120003" y="0"/>
                  </a:lnTo>
                  <a:lnTo>
                    <a:pt x="0" y="0"/>
                  </a:lnTo>
                  <a:lnTo>
                    <a:pt x="0" y="172072"/>
                  </a:lnTo>
                  <a:lnTo>
                    <a:pt x="6120003" y="172072"/>
                  </a:lnTo>
                  <a:lnTo>
                    <a:pt x="6157963" y="172072"/>
                  </a:lnTo>
                  <a:lnTo>
                    <a:pt x="6157963" y="0"/>
                  </a:lnTo>
                  <a:close/>
                </a:path>
              </a:pathLst>
            </a:custGeom>
            <a:solidFill>
              <a:srgbClr val="F2F2F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2" name="object 22" descr=""/>
            <p:cNvSpPr/>
            <p:nvPr/>
          </p:nvSpPr>
          <p:spPr>
            <a:xfrm>
              <a:off x="6927113" y="1735188"/>
              <a:ext cx="0" cy="172085"/>
            </a:xfrm>
            <a:custGeom>
              <a:avLst/>
              <a:gdLst/>
              <a:ahLst/>
              <a:cxnLst/>
              <a:rect l="l" t="t" r="r" b="b"/>
              <a:pathLst>
                <a:path w="0" h="172085">
                  <a:moveTo>
                    <a:pt x="0" y="172072"/>
                  </a:moveTo>
                  <a:lnTo>
                    <a:pt x="0" y="0"/>
                  </a:lnTo>
                </a:path>
              </a:pathLst>
            </a:custGeom>
            <a:ln w="5054">
              <a:solidFill>
                <a:srgbClr val="F2F2F2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3" name="object 23" descr=""/>
            <p:cNvSpPr/>
            <p:nvPr/>
          </p:nvSpPr>
          <p:spPr>
            <a:xfrm>
              <a:off x="6927113" y="1735188"/>
              <a:ext cx="0" cy="172085"/>
            </a:xfrm>
            <a:custGeom>
              <a:avLst/>
              <a:gdLst/>
              <a:ahLst/>
              <a:cxnLst/>
              <a:rect l="l" t="t" r="r" b="b"/>
              <a:pathLst>
                <a:path w="0" h="172085">
                  <a:moveTo>
                    <a:pt x="0" y="172072"/>
                  </a:moveTo>
                  <a:lnTo>
                    <a:pt x="0" y="0"/>
                  </a:lnTo>
                </a:path>
              </a:pathLst>
            </a:custGeom>
            <a:ln w="505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24" name="object 24" descr=""/>
          <p:cNvSpPr txBox="1"/>
          <p:nvPr/>
        </p:nvSpPr>
        <p:spPr>
          <a:xfrm>
            <a:off x="1524736" y="1704389"/>
            <a:ext cx="2561590" cy="191770"/>
          </a:xfrm>
          <a:prstGeom prst="rect">
            <a:avLst/>
          </a:prstGeom>
        </p:spPr>
        <p:txBody>
          <a:bodyPr wrap="square" lIns="0" tIns="11430" rIns="0" bIns="0" rtlCol="0" vert="horz">
            <a:spAutoFit/>
          </a:bodyPr>
          <a:lstStyle/>
          <a:p>
            <a:pPr>
              <a:lnSpc>
                <a:spcPct val="100000"/>
              </a:lnSpc>
              <a:spcBef>
                <a:spcPts val="90"/>
              </a:spcBef>
            </a:pPr>
            <a:r>
              <a:rPr dirty="0" sz="1100" spc="95">
                <a:solidFill>
                  <a:srgbClr val="007F00"/>
                </a:solidFill>
                <a:latin typeface="Calibri"/>
                <a:cs typeface="Calibri"/>
              </a:rPr>
              <a:t>Element</a:t>
            </a:r>
            <a:r>
              <a:rPr dirty="0" sz="1100" spc="175">
                <a:solidFill>
                  <a:srgbClr val="007F00"/>
                </a:solidFill>
                <a:latin typeface="Calibri"/>
                <a:cs typeface="Calibri"/>
              </a:rPr>
              <a:t>  </a:t>
            </a:r>
            <a:r>
              <a:rPr dirty="0" sz="1100">
                <a:solidFill>
                  <a:srgbClr val="007F00"/>
                </a:solidFill>
                <a:latin typeface="Calibri"/>
                <a:cs typeface="Calibri"/>
              </a:rPr>
              <a:t>elm</a:t>
            </a:r>
            <a:r>
              <a:rPr dirty="0" sz="1100" spc="425">
                <a:solidFill>
                  <a:srgbClr val="007F00"/>
                </a:solidFill>
                <a:latin typeface="Calibri"/>
                <a:cs typeface="Calibri"/>
              </a:rPr>
              <a:t> </a:t>
            </a:r>
            <a:r>
              <a:rPr dirty="0" sz="1100" spc="295">
                <a:latin typeface="Calibri"/>
                <a:cs typeface="Calibri"/>
              </a:rPr>
              <a:t>=</a:t>
            </a:r>
            <a:r>
              <a:rPr dirty="0" sz="1100" spc="409">
                <a:latin typeface="Calibri"/>
                <a:cs typeface="Calibri"/>
              </a:rPr>
              <a:t> </a:t>
            </a:r>
            <a:r>
              <a:rPr dirty="0" sz="1100" spc="204">
                <a:latin typeface="Lucida Sans Unicode"/>
                <a:cs typeface="Lucida Sans Unicode"/>
              </a:rPr>
              <a:t>{</a:t>
            </a:r>
            <a:r>
              <a:rPr dirty="0" sz="1100" spc="204">
                <a:solidFill>
                  <a:srgbClr val="FF0000"/>
                </a:solidFill>
                <a:latin typeface="Calibri"/>
                <a:cs typeface="Calibri"/>
              </a:rPr>
              <a:t>"Thilo"</a:t>
            </a:r>
            <a:r>
              <a:rPr dirty="0" sz="1100" spc="4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1100">
                <a:latin typeface="Calibri"/>
                <a:cs typeface="Calibri"/>
              </a:rPr>
              <a:t>,</a:t>
            </a:r>
            <a:r>
              <a:rPr dirty="0" sz="1100" spc="225">
                <a:latin typeface="Calibri"/>
                <a:cs typeface="Calibri"/>
              </a:rPr>
              <a:t>  </a:t>
            </a:r>
            <a:r>
              <a:rPr dirty="0" sz="1100">
                <a:latin typeface="Calibri"/>
                <a:cs typeface="Calibri"/>
              </a:rPr>
              <a:t>60</a:t>
            </a:r>
            <a:r>
              <a:rPr dirty="0" sz="1100" spc="-5">
                <a:latin typeface="Calibri"/>
                <a:cs typeface="Calibri"/>
              </a:rPr>
              <a:t> </a:t>
            </a:r>
            <a:r>
              <a:rPr dirty="0" sz="1100">
                <a:latin typeface="Calibri"/>
                <a:cs typeface="Calibri"/>
              </a:rPr>
              <a:t>,</a:t>
            </a:r>
            <a:r>
              <a:rPr dirty="0" sz="1100" spc="240">
                <a:latin typeface="Calibri"/>
                <a:cs typeface="Calibri"/>
              </a:rPr>
              <a:t>  </a:t>
            </a:r>
            <a:r>
              <a:rPr dirty="0" sz="1100" spc="-30">
                <a:latin typeface="Calibri"/>
                <a:cs typeface="Calibri"/>
              </a:rPr>
              <a:t>0</a:t>
            </a:r>
            <a:r>
              <a:rPr dirty="0" sz="1100" spc="-100">
                <a:latin typeface="Calibri"/>
                <a:cs typeface="Calibri"/>
              </a:rPr>
              <a:t> </a:t>
            </a:r>
            <a:r>
              <a:rPr dirty="0" sz="1100" spc="135">
                <a:latin typeface="Lucida Sans Unicode"/>
                <a:cs typeface="Lucida Sans Unicode"/>
              </a:rPr>
              <a:t>}</a:t>
            </a:r>
            <a:r>
              <a:rPr dirty="0" sz="1100" spc="135">
                <a:latin typeface="Calibri"/>
                <a:cs typeface="Calibri"/>
              </a:rPr>
              <a:t>;</a:t>
            </a:r>
            <a:endParaRPr sz="1100">
              <a:latin typeface="Calibri"/>
              <a:cs typeface="Calibri"/>
            </a:endParaRPr>
          </a:p>
        </p:txBody>
      </p:sp>
      <p:grpSp>
        <p:nvGrpSpPr>
          <p:cNvPr id="25" name="object 25" descr=""/>
          <p:cNvGrpSpPr/>
          <p:nvPr/>
        </p:nvGrpSpPr>
        <p:grpSpPr>
          <a:xfrm>
            <a:off x="723595" y="1904720"/>
            <a:ext cx="6206490" cy="521334"/>
            <a:chOff x="723595" y="1904720"/>
            <a:chExt cx="6206490" cy="521334"/>
          </a:xfrm>
        </p:grpSpPr>
        <p:sp>
          <p:nvSpPr>
            <p:cNvPr id="26" name="object 26" descr=""/>
            <p:cNvSpPr/>
            <p:nvPr/>
          </p:nvSpPr>
          <p:spPr>
            <a:xfrm>
              <a:off x="728675" y="1907260"/>
              <a:ext cx="38100" cy="172085"/>
            </a:xfrm>
            <a:custGeom>
              <a:avLst/>
              <a:gdLst/>
              <a:ahLst/>
              <a:cxnLst/>
              <a:rect l="l" t="t" r="r" b="b"/>
              <a:pathLst>
                <a:path w="38100" h="172085">
                  <a:moveTo>
                    <a:pt x="37960" y="0"/>
                  </a:moveTo>
                  <a:lnTo>
                    <a:pt x="0" y="0"/>
                  </a:lnTo>
                  <a:lnTo>
                    <a:pt x="0" y="172072"/>
                  </a:lnTo>
                  <a:lnTo>
                    <a:pt x="37960" y="172072"/>
                  </a:lnTo>
                  <a:lnTo>
                    <a:pt x="37960" y="0"/>
                  </a:lnTo>
                  <a:close/>
                </a:path>
              </a:pathLst>
            </a:custGeom>
            <a:solidFill>
              <a:srgbClr val="F2F2F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7" name="object 27" descr=""/>
            <p:cNvSpPr/>
            <p:nvPr/>
          </p:nvSpPr>
          <p:spPr>
            <a:xfrm>
              <a:off x="726135" y="1907260"/>
              <a:ext cx="0" cy="172085"/>
            </a:xfrm>
            <a:custGeom>
              <a:avLst/>
              <a:gdLst/>
              <a:ahLst/>
              <a:cxnLst/>
              <a:rect l="l" t="t" r="r" b="b"/>
              <a:pathLst>
                <a:path w="0" h="172085">
                  <a:moveTo>
                    <a:pt x="0" y="172072"/>
                  </a:moveTo>
                  <a:lnTo>
                    <a:pt x="0" y="0"/>
                  </a:lnTo>
                </a:path>
              </a:pathLst>
            </a:custGeom>
            <a:ln w="5054">
              <a:solidFill>
                <a:srgbClr val="F2F2F2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8" name="object 28" descr=""/>
            <p:cNvSpPr/>
            <p:nvPr/>
          </p:nvSpPr>
          <p:spPr>
            <a:xfrm>
              <a:off x="726135" y="1907260"/>
              <a:ext cx="0" cy="172085"/>
            </a:xfrm>
            <a:custGeom>
              <a:avLst/>
              <a:gdLst/>
              <a:ahLst/>
              <a:cxnLst/>
              <a:rect l="l" t="t" r="r" b="b"/>
              <a:pathLst>
                <a:path w="0" h="172085">
                  <a:moveTo>
                    <a:pt x="0" y="172072"/>
                  </a:moveTo>
                  <a:lnTo>
                    <a:pt x="0" y="0"/>
                  </a:lnTo>
                </a:path>
              </a:pathLst>
            </a:custGeom>
            <a:ln w="505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9" name="object 29" descr=""/>
            <p:cNvSpPr/>
            <p:nvPr/>
          </p:nvSpPr>
          <p:spPr>
            <a:xfrm>
              <a:off x="766622" y="1907260"/>
              <a:ext cx="6158230" cy="172085"/>
            </a:xfrm>
            <a:custGeom>
              <a:avLst/>
              <a:gdLst/>
              <a:ahLst/>
              <a:cxnLst/>
              <a:rect l="l" t="t" r="r" b="b"/>
              <a:pathLst>
                <a:path w="6158230" h="172085">
                  <a:moveTo>
                    <a:pt x="6157963" y="0"/>
                  </a:moveTo>
                  <a:lnTo>
                    <a:pt x="6120003" y="0"/>
                  </a:lnTo>
                  <a:lnTo>
                    <a:pt x="0" y="0"/>
                  </a:lnTo>
                  <a:lnTo>
                    <a:pt x="0" y="172072"/>
                  </a:lnTo>
                  <a:lnTo>
                    <a:pt x="6120003" y="172072"/>
                  </a:lnTo>
                  <a:lnTo>
                    <a:pt x="6157963" y="172072"/>
                  </a:lnTo>
                  <a:lnTo>
                    <a:pt x="6157963" y="0"/>
                  </a:lnTo>
                  <a:close/>
                </a:path>
              </a:pathLst>
            </a:custGeom>
            <a:solidFill>
              <a:srgbClr val="F2F2F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0" name="object 30" descr=""/>
            <p:cNvSpPr/>
            <p:nvPr/>
          </p:nvSpPr>
          <p:spPr>
            <a:xfrm>
              <a:off x="6927113" y="1907260"/>
              <a:ext cx="0" cy="172085"/>
            </a:xfrm>
            <a:custGeom>
              <a:avLst/>
              <a:gdLst/>
              <a:ahLst/>
              <a:cxnLst/>
              <a:rect l="l" t="t" r="r" b="b"/>
              <a:pathLst>
                <a:path w="0" h="172085">
                  <a:moveTo>
                    <a:pt x="0" y="172072"/>
                  </a:moveTo>
                  <a:lnTo>
                    <a:pt x="0" y="0"/>
                  </a:lnTo>
                </a:path>
              </a:pathLst>
            </a:custGeom>
            <a:ln w="5054">
              <a:solidFill>
                <a:srgbClr val="F2F2F2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1" name="object 31" descr=""/>
            <p:cNvSpPr/>
            <p:nvPr/>
          </p:nvSpPr>
          <p:spPr>
            <a:xfrm>
              <a:off x="6927113" y="1907260"/>
              <a:ext cx="0" cy="172085"/>
            </a:xfrm>
            <a:custGeom>
              <a:avLst/>
              <a:gdLst/>
              <a:ahLst/>
              <a:cxnLst/>
              <a:rect l="l" t="t" r="r" b="b"/>
              <a:pathLst>
                <a:path w="0" h="172085">
                  <a:moveTo>
                    <a:pt x="0" y="172072"/>
                  </a:moveTo>
                  <a:lnTo>
                    <a:pt x="0" y="0"/>
                  </a:lnTo>
                </a:path>
              </a:pathLst>
            </a:custGeom>
            <a:ln w="505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2" name="object 32" descr=""/>
            <p:cNvSpPr/>
            <p:nvPr/>
          </p:nvSpPr>
          <p:spPr>
            <a:xfrm>
              <a:off x="728675" y="2079333"/>
              <a:ext cx="38100" cy="172085"/>
            </a:xfrm>
            <a:custGeom>
              <a:avLst/>
              <a:gdLst/>
              <a:ahLst/>
              <a:cxnLst/>
              <a:rect l="l" t="t" r="r" b="b"/>
              <a:pathLst>
                <a:path w="38100" h="172085">
                  <a:moveTo>
                    <a:pt x="37960" y="0"/>
                  </a:moveTo>
                  <a:lnTo>
                    <a:pt x="0" y="0"/>
                  </a:lnTo>
                  <a:lnTo>
                    <a:pt x="0" y="172072"/>
                  </a:lnTo>
                  <a:lnTo>
                    <a:pt x="37960" y="172072"/>
                  </a:lnTo>
                  <a:lnTo>
                    <a:pt x="37960" y="0"/>
                  </a:lnTo>
                  <a:close/>
                </a:path>
              </a:pathLst>
            </a:custGeom>
            <a:solidFill>
              <a:srgbClr val="F2F2F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3" name="object 33" descr=""/>
            <p:cNvSpPr/>
            <p:nvPr/>
          </p:nvSpPr>
          <p:spPr>
            <a:xfrm>
              <a:off x="726135" y="2079333"/>
              <a:ext cx="0" cy="172085"/>
            </a:xfrm>
            <a:custGeom>
              <a:avLst/>
              <a:gdLst/>
              <a:ahLst/>
              <a:cxnLst/>
              <a:rect l="l" t="t" r="r" b="b"/>
              <a:pathLst>
                <a:path w="0" h="172085">
                  <a:moveTo>
                    <a:pt x="0" y="172072"/>
                  </a:moveTo>
                  <a:lnTo>
                    <a:pt x="0" y="0"/>
                  </a:lnTo>
                </a:path>
              </a:pathLst>
            </a:custGeom>
            <a:ln w="5054">
              <a:solidFill>
                <a:srgbClr val="F2F2F2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4" name="object 34" descr=""/>
            <p:cNvSpPr/>
            <p:nvPr/>
          </p:nvSpPr>
          <p:spPr>
            <a:xfrm>
              <a:off x="726135" y="2079333"/>
              <a:ext cx="0" cy="172085"/>
            </a:xfrm>
            <a:custGeom>
              <a:avLst/>
              <a:gdLst/>
              <a:ahLst/>
              <a:cxnLst/>
              <a:rect l="l" t="t" r="r" b="b"/>
              <a:pathLst>
                <a:path w="0" h="172085">
                  <a:moveTo>
                    <a:pt x="0" y="172072"/>
                  </a:moveTo>
                  <a:lnTo>
                    <a:pt x="0" y="0"/>
                  </a:lnTo>
                </a:path>
              </a:pathLst>
            </a:custGeom>
            <a:ln w="505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5" name="object 35" descr=""/>
            <p:cNvSpPr/>
            <p:nvPr/>
          </p:nvSpPr>
          <p:spPr>
            <a:xfrm>
              <a:off x="766622" y="2079332"/>
              <a:ext cx="6158230" cy="172085"/>
            </a:xfrm>
            <a:custGeom>
              <a:avLst/>
              <a:gdLst/>
              <a:ahLst/>
              <a:cxnLst/>
              <a:rect l="l" t="t" r="r" b="b"/>
              <a:pathLst>
                <a:path w="6158230" h="172085">
                  <a:moveTo>
                    <a:pt x="6157963" y="0"/>
                  </a:moveTo>
                  <a:lnTo>
                    <a:pt x="6120003" y="0"/>
                  </a:lnTo>
                  <a:lnTo>
                    <a:pt x="0" y="0"/>
                  </a:lnTo>
                  <a:lnTo>
                    <a:pt x="0" y="172072"/>
                  </a:lnTo>
                  <a:lnTo>
                    <a:pt x="6120003" y="172072"/>
                  </a:lnTo>
                  <a:lnTo>
                    <a:pt x="6157963" y="172072"/>
                  </a:lnTo>
                  <a:lnTo>
                    <a:pt x="6157963" y="0"/>
                  </a:lnTo>
                  <a:close/>
                </a:path>
              </a:pathLst>
            </a:custGeom>
            <a:solidFill>
              <a:srgbClr val="F2F2F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6" name="object 36" descr=""/>
            <p:cNvSpPr/>
            <p:nvPr/>
          </p:nvSpPr>
          <p:spPr>
            <a:xfrm>
              <a:off x="6927113" y="2079333"/>
              <a:ext cx="0" cy="172085"/>
            </a:xfrm>
            <a:custGeom>
              <a:avLst/>
              <a:gdLst/>
              <a:ahLst/>
              <a:cxnLst/>
              <a:rect l="l" t="t" r="r" b="b"/>
              <a:pathLst>
                <a:path w="0" h="172085">
                  <a:moveTo>
                    <a:pt x="0" y="172072"/>
                  </a:moveTo>
                  <a:lnTo>
                    <a:pt x="0" y="0"/>
                  </a:lnTo>
                </a:path>
              </a:pathLst>
            </a:custGeom>
            <a:ln w="5054">
              <a:solidFill>
                <a:srgbClr val="F2F2F2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7" name="object 37" descr=""/>
            <p:cNvSpPr/>
            <p:nvPr/>
          </p:nvSpPr>
          <p:spPr>
            <a:xfrm>
              <a:off x="6927113" y="2079333"/>
              <a:ext cx="0" cy="172085"/>
            </a:xfrm>
            <a:custGeom>
              <a:avLst/>
              <a:gdLst/>
              <a:ahLst/>
              <a:cxnLst/>
              <a:rect l="l" t="t" r="r" b="b"/>
              <a:pathLst>
                <a:path w="0" h="172085">
                  <a:moveTo>
                    <a:pt x="0" y="172072"/>
                  </a:moveTo>
                  <a:lnTo>
                    <a:pt x="0" y="0"/>
                  </a:lnTo>
                </a:path>
              </a:pathLst>
            </a:custGeom>
            <a:ln w="505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8" name="object 38" descr=""/>
            <p:cNvSpPr/>
            <p:nvPr/>
          </p:nvSpPr>
          <p:spPr>
            <a:xfrm>
              <a:off x="728675" y="2251405"/>
              <a:ext cx="38100" cy="172085"/>
            </a:xfrm>
            <a:custGeom>
              <a:avLst/>
              <a:gdLst/>
              <a:ahLst/>
              <a:cxnLst/>
              <a:rect l="l" t="t" r="r" b="b"/>
              <a:pathLst>
                <a:path w="38100" h="172085">
                  <a:moveTo>
                    <a:pt x="37960" y="0"/>
                  </a:moveTo>
                  <a:lnTo>
                    <a:pt x="0" y="0"/>
                  </a:lnTo>
                  <a:lnTo>
                    <a:pt x="0" y="172072"/>
                  </a:lnTo>
                  <a:lnTo>
                    <a:pt x="37960" y="172072"/>
                  </a:lnTo>
                  <a:lnTo>
                    <a:pt x="37960" y="0"/>
                  </a:lnTo>
                  <a:close/>
                </a:path>
              </a:pathLst>
            </a:custGeom>
            <a:solidFill>
              <a:srgbClr val="F2F2F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9" name="object 39" descr=""/>
            <p:cNvSpPr/>
            <p:nvPr/>
          </p:nvSpPr>
          <p:spPr>
            <a:xfrm>
              <a:off x="726135" y="2251405"/>
              <a:ext cx="0" cy="172085"/>
            </a:xfrm>
            <a:custGeom>
              <a:avLst/>
              <a:gdLst/>
              <a:ahLst/>
              <a:cxnLst/>
              <a:rect l="l" t="t" r="r" b="b"/>
              <a:pathLst>
                <a:path w="0" h="172085">
                  <a:moveTo>
                    <a:pt x="0" y="172072"/>
                  </a:moveTo>
                  <a:lnTo>
                    <a:pt x="0" y="0"/>
                  </a:lnTo>
                </a:path>
              </a:pathLst>
            </a:custGeom>
            <a:ln w="5054">
              <a:solidFill>
                <a:srgbClr val="F2F2F2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0" name="object 40" descr=""/>
            <p:cNvSpPr/>
            <p:nvPr/>
          </p:nvSpPr>
          <p:spPr>
            <a:xfrm>
              <a:off x="726135" y="2251405"/>
              <a:ext cx="0" cy="172085"/>
            </a:xfrm>
            <a:custGeom>
              <a:avLst/>
              <a:gdLst/>
              <a:ahLst/>
              <a:cxnLst/>
              <a:rect l="l" t="t" r="r" b="b"/>
              <a:pathLst>
                <a:path w="0" h="172085">
                  <a:moveTo>
                    <a:pt x="0" y="172072"/>
                  </a:moveTo>
                  <a:lnTo>
                    <a:pt x="0" y="0"/>
                  </a:lnTo>
                </a:path>
              </a:pathLst>
            </a:custGeom>
            <a:ln w="505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1" name="object 41" descr=""/>
            <p:cNvSpPr/>
            <p:nvPr/>
          </p:nvSpPr>
          <p:spPr>
            <a:xfrm>
              <a:off x="766622" y="2251404"/>
              <a:ext cx="6158230" cy="172085"/>
            </a:xfrm>
            <a:custGeom>
              <a:avLst/>
              <a:gdLst/>
              <a:ahLst/>
              <a:cxnLst/>
              <a:rect l="l" t="t" r="r" b="b"/>
              <a:pathLst>
                <a:path w="6158230" h="172085">
                  <a:moveTo>
                    <a:pt x="6157963" y="0"/>
                  </a:moveTo>
                  <a:lnTo>
                    <a:pt x="6120003" y="0"/>
                  </a:lnTo>
                  <a:lnTo>
                    <a:pt x="0" y="0"/>
                  </a:lnTo>
                  <a:lnTo>
                    <a:pt x="0" y="172072"/>
                  </a:lnTo>
                  <a:lnTo>
                    <a:pt x="6120003" y="172072"/>
                  </a:lnTo>
                  <a:lnTo>
                    <a:pt x="6157963" y="172072"/>
                  </a:lnTo>
                  <a:lnTo>
                    <a:pt x="6157963" y="0"/>
                  </a:lnTo>
                  <a:close/>
                </a:path>
              </a:pathLst>
            </a:custGeom>
            <a:solidFill>
              <a:srgbClr val="F2F2F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2" name="object 42" descr=""/>
            <p:cNvSpPr/>
            <p:nvPr/>
          </p:nvSpPr>
          <p:spPr>
            <a:xfrm>
              <a:off x="6927113" y="2251405"/>
              <a:ext cx="0" cy="172085"/>
            </a:xfrm>
            <a:custGeom>
              <a:avLst/>
              <a:gdLst/>
              <a:ahLst/>
              <a:cxnLst/>
              <a:rect l="l" t="t" r="r" b="b"/>
              <a:pathLst>
                <a:path w="0" h="172085">
                  <a:moveTo>
                    <a:pt x="0" y="172072"/>
                  </a:moveTo>
                  <a:lnTo>
                    <a:pt x="0" y="0"/>
                  </a:lnTo>
                </a:path>
              </a:pathLst>
            </a:custGeom>
            <a:ln w="5054">
              <a:solidFill>
                <a:srgbClr val="F2F2F2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3" name="object 43" descr=""/>
            <p:cNvSpPr/>
            <p:nvPr/>
          </p:nvSpPr>
          <p:spPr>
            <a:xfrm>
              <a:off x="6927113" y="2251405"/>
              <a:ext cx="0" cy="172085"/>
            </a:xfrm>
            <a:custGeom>
              <a:avLst/>
              <a:gdLst/>
              <a:ahLst/>
              <a:cxnLst/>
              <a:rect l="l" t="t" r="r" b="b"/>
              <a:pathLst>
                <a:path w="0" h="172085">
                  <a:moveTo>
                    <a:pt x="0" y="172072"/>
                  </a:moveTo>
                  <a:lnTo>
                    <a:pt x="0" y="0"/>
                  </a:lnTo>
                </a:path>
              </a:pathLst>
            </a:custGeom>
            <a:ln w="505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44" name="object 44" descr=""/>
          <p:cNvSpPr txBox="1"/>
          <p:nvPr/>
        </p:nvSpPr>
        <p:spPr>
          <a:xfrm>
            <a:off x="945324" y="1704389"/>
            <a:ext cx="487045" cy="708025"/>
          </a:xfrm>
          <a:prstGeom prst="rect">
            <a:avLst/>
          </a:prstGeom>
        </p:spPr>
        <p:txBody>
          <a:bodyPr wrap="square" lIns="0" tIns="6985" rIns="0" bIns="0" rtlCol="0" vert="horz">
            <a:spAutoFit/>
          </a:bodyPr>
          <a:lstStyle/>
          <a:p>
            <a:pPr algn="just" marR="5080">
              <a:lnSpc>
                <a:spcPct val="102600"/>
              </a:lnSpc>
              <a:spcBef>
                <a:spcPts val="55"/>
              </a:spcBef>
            </a:pPr>
            <a:r>
              <a:rPr dirty="0" sz="1100" spc="160" b="1">
                <a:solidFill>
                  <a:srgbClr val="00AEEF"/>
                </a:solidFill>
                <a:latin typeface="Calibri"/>
                <a:cs typeface="Calibri"/>
              </a:rPr>
              <a:t>struct struct struct struct</a:t>
            </a:r>
            <a:endParaRPr sz="1100">
              <a:latin typeface="Calibri"/>
              <a:cs typeface="Calibri"/>
            </a:endParaRPr>
          </a:p>
        </p:txBody>
      </p:sp>
      <p:sp>
        <p:nvSpPr>
          <p:cNvPr id="45" name="object 45" descr=""/>
          <p:cNvSpPr txBox="1"/>
          <p:nvPr/>
        </p:nvSpPr>
        <p:spPr>
          <a:xfrm>
            <a:off x="1524736" y="1876461"/>
            <a:ext cx="744220" cy="535940"/>
          </a:xfrm>
          <a:prstGeom prst="rect">
            <a:avLst/>
          </a:prstGeom>
        </p:spPr>
        <p:txBody>
          <a:bodyPr wrap="square" lIns="0" tIns="6985" rIns="0" bIns="0" rtlCol="0" vert="horz">
            <a:spAutoFit/>
          </a:bodyPr>
          <a:lstStyle/>
          <a:p>
            <a:pPr algn="just" marR="5080">
              <a:lnSpc>
                <a:spcPct val="102600"/>
              </a:lnSpc>
              <a:spcBef>
                <a:spcPts val="55"/>
              </a:spcBef>
            </a:pPr>
            <a:r>
              <a:rPr dirty="0" sz="1100" spc="95">
                <a:solidFill>
                  <a:srgbClr val="007F00"/>
                </a:solidFill>
                <a:latin typeface="Calibri"/>
                <a:cs typeface="Calibri"/>
              </a:rPr>
              <a:t>Element</a:t>
            </a:r>
            <a:r>
              <a:rPr dirty="0" sz="1100" spc="155">
                <a:solidFill>
                  <a:srgbClr val="007F00"/>
                </a:solidFill>
                <a:latin typeface="Calibri"/>
                <a:cs typeface="Calibri"/>
              </a:rPr>
              <a:t>  </a:t>
            </a:r>
            <a:r>
              <a:rPr dirty="0" sz="1100" spc="-50">
                <a:latin typeface="Cambria"/>
                <a:cs typeface="Cambria"/>
              </a:rPr>
              <a:t>∗</a:t>
            </a:r>
            <a:r>
              <a:rPr dirty="0" sz="1100" spc="95">
                <a:latin typeface="Cambria"/>
                <a:cs typeface="Cambria"/>
              </a:rPr>
              <a:t> </a:t>
            </a:r>
            <a:r>
              <a:rPr dirty="0" sz="1100" spc="95">
                <a:solidFill>
                  <a:srgbClr val="007F00"/>
                </a:solidFill>
                <a:latin typeface="Calibri"/>
                <a:cs typeface="Calibri"/>
              </a:rPr>
              <a:t>Element</a:t>
            </a:r>
            <a:r>
              <a:rPr dirty="0" sz="1100" spc="155">
                <a:solidFill>
                  <a:srgbClr val="007F00"/>
                </a:solidFill>
                <a:latin typeface="Calibri"/>
                <a:cs typeface="Calibri"/>
              </a:rPr>
              <a:t>  </a:t>
            </a:r>
            <a:r>
              <a:rPr dirty="0" sz="1100" spc="-50">
                <a:latin typeface="Cambria"/>
                <a:cs typeface="Cambria"/>
              </a:rPr>
              <a:t>∗</a:t>
            </a:r>
            <a:r>
              <a:rPr dirty="0" sz="1100" spc="95">
                <a:latin typeface="Cambria"/>
                <a:cs typeface="Cambria"/>
              </a:rPr>
              <a:t> </a:t>
            </a:r>
            <a:r>
              <a:rPr dirty="0" sz="1100" spc="95">
                <a:solidFill>
                  <a:srgbClr val="007F00"/>
                </a:solidFill>
                <a:latin typeface="Calibri"/>
                <a:cs typeface="Calibri"/>
              </a:rPr>
              <a:t>Element</a:t>
            </a:r>
            <a:r>
              <a:rPr dirty="0" sz="1100" spc="155">
                <a:solidFill>
                  <a:srgbClr val="007F00"/>
                </a:solidFill>
                <a:latin typeface="Calibri"/>
                <a:cs typeface="Calibri"/>
              </a:rPr>
              <a:t>  </a:t>
            </a:r>
            <a:r>
              <a:rPr dirty="0" sz="1100" spc="-50">
                <a:latin typeface="Cambria"/>
                <a:cs typeface="Cambria"/>
              </a:rPr>
              <a:t>∗</a:t>
            </a:r>
            <a:endParaRPr sz="1100">
              <a:latin typeface="Cambria"/>
              <a:cs typeface="Cambria"/>
            </a:endParaRPr>
          </a:p>
        </p:txBody>
      </p:sp>
      <p:sp>
        <p:nvSpPr>
          <p:cNvPr id="46" name="object 46" descr=""/>
          <p:cNvSpPr txBox="1"/>
          <p:nvPr/>
        </p:nvSpPr>
        <p:spPr>
          <a:xfrm>
            <a:off x="2354072" y="1876461"/>
            <a:ext cx="1312545" cy="535940"/>
          </a:xfrm>
          <a:prstGeom prst="rect">
            <a:avLst/>
          </a:prstGeom>
        </p:spPr>
        <p:txBody>
          <a:bodyPr wrap="square" lIns="0" tIns="6985" rIns="0" bIns="0" rtlCol="0" vert="horz">
            <a:spAutoFit/>
          </a:bodyPr>
          <a:lstStyle/>
          <a:p>
            <a:pPr marR="5080" indent="10160">
              <a:lnSpc>
                <a:spcPct val="102600"/>
              </a:lnSpc>
              <a:spcBef>
                <a:spcPts val="55"/>
              </a:spcBef>
            </a:pPr>
            <a:r>
              <a:rPr dirty="0" sz="1100">
                <a:solidFill>
                  <a:srgbClr val="007F00"/>
                </a:solidFill>
                <a:latin typeface="Calibri"/>
                <a:cs typeface="Calibri"/>
              </a:rPr>
              <a:t>s</a:t>
            </a:r>
            <a:r>
              <a:rPr dirty="0" sz="1100" spc="-110">
                <a:solidFill>
                  <a:srgbClr val="007F00"/>
                </a:solidFill>
                <a:latin typeface="Calibri"/>
                <a:cs typeface="Calibri"/>
              </a:rPr>
              <a:t> </a:t>
            </a:r>
            <a:r>
              <a:rPr dirty="0" sz="1100" spc="105">
                <a:solidFill>
                  <a:srgbClr val="007F00"/>
                </a:solidFill>
                <a:latin typeface="Calibri"/>
                <a:cs typeface="Calibri"/>
              </a:rPr>
              <a:t>ta</a:t>
            </a:r>
            <a:r>
              <a:rPr dirty="0" sz="1100" spc="-100">
                <a:solidFill>
                  <a:srgbClr val="007F00"/>
                </a:solidFill>
                <a:latin typeface="Calibri"/>
                <a:cs typeface="Calibri"/>
              </a:rPr>
              <a:t> </a:t>
            </a:r>
            <a:r>
              <a:rPr dirty="0" sz="1100" spc="100">
                <a:solidFill>
                  <a:srgbClr val="007F00"/>
                </a:solidFill>
                <a:latin typeface="Calibri"/>
                <a:cs typeface="Calibri"/>
              </a:rPr>
              <a:t>rte</a:t>
            </a:r>
            <a:r>
              <a:rPr dirty="0" sz="1100" spc="-110">
                <a:solidFill>
                  <a:srgbClr val="007F00"/>
                </a:solidFill>
                <a:latin typeface="Calibri"/>
                <a:cs typeface="Calibri"/>
              </a:rPr>
              <a:t> </a:t>
            </a:r>
            <a:r>
              <a:rPr dirty="0" sz="1100" spc="105">
                <a:solidFill>
                  <a:srgbClr val="007F00"/>
                </a:solidFill>
                <a:latin typeface="Calibri"/>
                <a:cs typeface="Calibri"/>
              </a:rPr>
              <a:t>lm</a:t>
            </a:r>
            <a:r>
              <a:rPr dirty="0" sz="1100" spc="470">
                <a:solidFill>
                  <a:srgbClr val="007F00"/>
                </a:solidFill>
                <a:latin typeface="Calibri"/>
                <a:cs typeface="Calibri"/>
              </a:rPr>
              <a:t> </a:t>
            </a:r>
            <a:r>
              <a:rPr dirty="0" sz="1100" spc="295">
                <a:latin typeface="Calibri"/>
                <a:cs typeface="Calibri"/>
              </a:rPr>
              <a:t>=</a:t>
            </a:r>
            <a:r>
              <a:rPr dirty="0" sz="1100" spc="220">
                <a:latin typeface="Calibri"/>
                <a:cs typeface="Calibri"/>
              </a:rPr>
              <a:t> </a:t>
            </a:r>
            <a:r>
              <a:rPr dirty="0" sz="1100" spc="50">
                <a:latin typeface="Calibri"/>
                <a:cs typeface="Calibri"/>
              </a:rPr>
              <a:t>&amp;</a:t>
            </a:r>
            <a:r>
              <a:rPr dirty="0" sz="1100" spc="50">
                <a:solidFill>
                  <a:srgbClr val="007F00"/>
                </a:solidFill>
                <a:latin typeface="Calibri"/>
                <a:cs typeface="Calibri"/>
              </a:rPr>
              <a:t>elm</a:t>
            </a:r>
            <a:r>
              <a:rPr dirty="0" sz="1100" spc="-10">
                <a:solidFill>
                  <a:srgbClr val="007F00"/>
                </a:solidFill>
                <a:latin typeface="Calibri"/>
                <a:cs typeface="Calibri"/>
              </a:rPr>
              <a:t> </a:t>
            </a:r>
            <a:r>
              <a:rPr dirty="0" sz="1100" spc="-50">
                <a:latin typeface="Calibri"/>
                <a:cs typeface="Calibri"/>
              </a:rPr>
              <a:t>;</a:t>
            </a:r>
            <a:r>
              <a:rPr dirty="0" sz="1100" spc="50">
                <a:latin typeface="Calibri"/>
                <a:cs typeface="Calibri"/>
              </a:rPr>
              <a:t> </a:t>
            </a:r>
            <a:r>
              <a:rPr dirty="0" sz="1100" spc="50">
                <a:solidFill>
                  <a:srgbClr val="007F00"/>
                </a:solidFill>
                <a:latin typeface="Calibri"/>
                <a:cs typeface="Calibri"/>
              </a:rPr>
              <a:t>nelm</a:t>
            </a:r>
            <a:r>
              <a:rPr dirty="0" sz="1100" spc="5">
                <a:solidFill>
                  <a:srgbClr val="007F00"/>
                </a:solidFill>
                <a:latin typeface="Calibri"/>
                <a:cs typeface="Calibri"/>
              </a:rPr>
              <a:t> </a:t>
            </a:r>
            <a:r>
              <a:rPr dirty="0" sz="1100" spc="-60">
                <a:latin typeface="Calibri"/>
                <a:cs typeface="Calibri"/>
              </a:rPr>
              <a:t>;</a:t>
            </a:r>
            <a:endParaRPr sz="1100">
              <a:latin typeface="Calibri"/>
              <a:cs typeface="Calibri"/>
            </a:endParaRPr>
          </a:p>
          <a:p>
            <a:pPr marL="5715">
              <a:lnSpc>
                <a:spcPct val="100000"/>
              </a:lnSpc>
              <a:spcBef>
                <a:spcPts val="35"/>
              </a:spcBef>
            </a:pPr>
            <a:r>
              <a:rPr dirty="0" sz="1100" spc="105">
                <a:solidFill>
                  <a:srgbClr val="007F00"/>
                </a:solidFill>
                <a:latin typeface="Calibri"/>
                <a:cs typeface="Calibri"/>
              </a:rPr>
              <a:t>cnt</a:t>
            </a:r>
            <a:r>
              <a:rPr dirty="0" sz="1100" spc="425">
                <a:solidFill>
                  <a:srgbClr val="007F00"/>
                </a:solidFill>
                <a:latin typeface="Calibri"/>
                <a:cs typeface="Calibri"/>
              </a:rPr>
              <a:t> </a:t>
            </a:r>
            <a:r>
              <a:rPr dirty="0" sz="1100" spc="295">
                <a:latin typeface="Calibri"/>
                <a:cs typeface="Calibri"/>
              </a:rPr>
              <a:t>=</a:t>
            </a:r>
            <a:r>
              <a:rPr dirty="0" sz="1100" spc="225">
                <a:latin typeface="Calibri"/>
                <a:cs typeface="Calibri"/>
              </a:rPr>
              <a:t> </a:t>
            </a:r>
            <a:r>
              <a:rPr dirty="0" sz="1100" spc="50">
                <a:latin typeface="Calibri"/>
                <a:cs typeface="Calibri"/>
              </a:rPr>
              <a:t>&amp;</a:t>
            </a:r>
            <a:r>
              <a:rPr dirty="0" sz="1100" spc="50">
                <a:solidFill>
                  <a:srgbClr val="007F00"/>
                </a:solidFill>
                <a:latin typeface="Calibri"/>
                <a:cs typeface="Calibri"/>
              </a:rPr>
              <a:t>elm</a:t>
            </a:r>
            <a:r>
              <a:rPr dirty="0" sz="1100" spc="-5">
                <a:solidFill>
                  <a:srgbClr val="007F00"/>
                </a:solidFill>
                <a:latin typeface="Calibri"/>
                <a:cs typeface="Calibri"/>
              </a:rPr>
              <a:t> </a:t>
            </a:r>
            <a:r>
              <a:rPr dirty="0" sz="1100" spc="-50">
                <a:latin typeface="Calibri"/>
                <a:cs typeface="Calibri"/>
              </a:rPr>
              <a:t>;</a:t>
            </a:r>
            <a:endParaRPr sz="1100">
              <a:latin typeface="Calibri"/>
              <a:cs typeface="Calibri"/>
            </a:endParaRPr>
          </a:p>
        </p:txBody>
      </p:sp>
      <p:grpSp>
        <p:nvGrpSpPr>
          <p:cNvPr id="47" name="object 47" descr=""/>
          <p:cNvGrpSpPr/>
          <p:nvPr/>
        </p:nvGrpSpPr>
        <p:grpSpPr>
          <a:xfrm>
            <a:off x="723595" y="2420950"/>
            <a:ext cx="6206490" cy="2586355"/>
            <a:chOff x="723595" y="2420950"/>
            <a:chExt cx="6206490" cy="2586355"/>
          </a:xfrm>
        </p:grpSpPr>
        <p:sp>
          <p:nvSpPr>
            <p:cNvPr id="48" name="object 48" descr=""/>
            <p:cNvSpPr/>
            <p:nvPr/>
          </p:nvSpPr>
          <p:spPr>
            <a:xfrm>
              <a:off x="728675" y="2423490"/>
              <a:ext cx="38100" cy="172085"/>
            </a:xfrm>
            <a:custGeom>
              <a:avLst/>
              <a:gdLst/>
              <a:ahLst/>
              <a:cxnLst/>
              <a:rect l="l" t="t" r="r" b="b"/>
              <a:pathLst>
                <a:path w="38100" h="172085">
                  <a:moveTo>
                    <a:pt x="37960" y="0"/>
                  </a:moveTo>
                  <a:lnTo>
                    <a:pt x="0" y="0"/>
                  </a:lnTo>
                  <a:lnTo>
                    <a:pt x="0" y="172072"/>
                  </a:lnTo>
                  <a:lnTo>
                    <a:pt x="37960" y="172072"/>
                  </a:lnTo>
                  <a:lnTo>
                    <a:pt x="37960" y="0"/>
                  </a:lnTo>
                  <a:close/>
                </a:path>
              </a:pathLst>
            </a:custGeom>
            <a:solidFill>
              <a:srgbClr val="F2F2F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9" name="object 49" descr=""/>
            <p:cNvSpPr/>
            <p:nvPr/>
          </p:nvSpPr>
          <p:spPr>
            <a:xfrm>
              <a:off x="726135" y="2423490"/>
              <a:ext cx="0" cy="172085"/>
            </a:xfrm>
            <a:custGeom>
              <a:avLst/>
              <a:gdLst/>
              <a:ahLst/>
              <a:cxnLst/>
              <a:rect l="l" t="t" r="r" b="b"/>
              <a:pathLst>
                <a:path w="0" h="172085">
                  <a:moveTo>
                    <a:pt x="0" y="172072"/>
                  </a:moveTo>
                  <a:lnTo>
                    <a:pt x="0" y="0"/>
                  </a:lnTo>
                </a:path>
              </a:pathLst>
            </a:custGeom>
            <a:ln w="5054">
              <a:solidFill>
                <a:srgbClr val="F2F2F2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0" name="object 50" descr=""/>
            <p:cNvSpPr/>
            <p:nvPr/>
          </p:nvSpPr>
          <p:spPr>
            <a:xfrm>
              <a:off x="726135" y="2423490"/>
              <a:ext cx="0" cy="172085"/>
            </a:xfrm>
            <a:custGeom>
              <a:avLst/>
              <a:gdLst/>
              <a:ahLst/>
              <a:cxnLst/>
              <a:rect l="l" t="t" r="r" b="b"/>
              <a:pathLst>
                <a:path w="0" h="172085">
                  <a:moveTo>
                    <a:pt x="0" y="172072"/>
                  </a:moveTo>
                  <a:lnTo>
                    <a:pt x="0" y="0"/>
                  </a:lnTo>
                </a:path>
              </a:pathLst>
            </a:custGeom>
            <a:ln w="505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1" name="object 51" descr=""/>
            <p:cNvSpPr/>
            <p:nvPr/>
          </p:nvSpPr>
          <p:spPr>
            <a:xfrm>
              <a:off x="766622" y="2423489"/>
              <a:ext cx="6158230" cy="172085"/>
            </a:xfrm>
            <a:custGeom>
              <a:avLst/>
              <a:gdLst/>
              <a:ahLst/>
              <a:cxnLst/>
              <a:rect l="l" t="t" r="r" b="b"/>
              <a:pathLst>
                <a:path w="6158230" h="172085">
                  <a:moveTo>
                    <a:pt x="6157963" y="0"/>
                  </a:moveTo>
                  <a:lnTo>
                    <a:pt x="6120003" y="0"/>
                  </a:lnTo>
                  <a:lnTo>
                    <a:pt x="0" y="0"/>
                  </a:lnTo>
                  <a:lnTo>
                    <a:pt x="0" y="172072"/>
                  </a:lnTo>
                  <a:lnTo>
                    <a:pt x="6120003" y="172072"/>
                  </a:lnTo>
                  <a:lnTo>
                    <a:pt x="6157963" y="172072"/>
                  </a:lnTo>
                  <a:lnTo>
                    <a:pt x="6157963" y="0"/>
                  </a:lnTo>
                  <a:close/>
                </a:path>
              </a:pathLst>
            </a:custGeom>
            <a:solidFill>
              <a:srgbClr val="F2F2F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2" name="object 52" descr=""/>
            <p:cNvSpPr/>
            <p:nvPr/>
          </p:nvSpPr>
          <p:spPr>
            <a:xfrm>
              <a:off x="6927113" y="2423490"/>
              <a:ext cx="0" cy="172085"/>
            </a:xfrm>
            <a:custGeom>
              <a:avLst/>
              <a:gdLst/>
              <a:ahLst/>
              <a:cxnLst/>
              <a:rect l="l" t="t" r="r" b="b"/>
              <a:pathLst>
                <a:path w="0" h="172085">
                  <a:moveTo>
                    <a:pt x="0" y="172072"/>
                  </a:moveTo>
                  <a:lnTo>
                    <a:pt x="0" y="0"/>
                  </a:lnTo>
                </a:path>
              </a:pathLst>
            </a:custGeom>
            <a:ln w="5054">
              <a:solidFill>
                <a:srgbClr val="F2F2F2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3" name="object 53" descr=""/>
            <p:cNvSpPr/>
            <p:nvPr/>
          </p:nvSpPr>
          <p:spPr>
            <a:xfrm>
              <a:off x="6927113" y="2423490"/>
              <a:ext cx="0" cy="172085"/>
            </a:xfrm>
            <a:custGeom>
              <a:avLst/>
              <a:gdLst/>
              <a:ahLst/>
              <a:cxnLst/>
              <a:rect l="l" t="t" r="r" b="b"/>
              <a:pathLst>
                <a:path w="0" h="172085">
                  <a:moveTo>
                    <a:pt x="0" y="172072"/>
                  </a:moveTo>
                  <a:lnTo>
                    <a:pt x="0" y="0"/>
                  </a:lnTo>
                </a:path>
              </a:pathLst>
            </a:custGeom>
            <a:ln w="505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4" name="object 54" descr=""/>
            <p:cNvSpPr/>
            <p:nvPr/>
          </p:nvSpPr>
          <p:spPr>
            <a:xfrm>
              <a:off x="728675" y="2595562"/>
              <a:ext cx="38100" cy="172085"/>
            </a:xfrm>
            <a:custGeom>
              <a:avLst/>
              <a:gdLst/>
              <a:ahLst/>
              <a:cxnLst/>
              <a:rect l="l" t="t" r="r" b="b"/>
              <a:pathLst>
                <a:path w="38100" h="172085">
                  <a:moveTo>
                    <a:pt x="37960" y="0"/>
                  </a:moveTo>
                  <a:lnTo>
                    <a:pt x="0" y="0"/>
                  </a:lnTo>
                  <a:lnTo>
                    <a:pt x="0" y="172072"/>
                  </a:lnTo>
                  <a:lnTo>
                    <a:pt x="37960" y="172072"/>
                  </a:lnTo>
                  <a:lnTo>
                    <a:pt x="37960" y="0"/>
                  </a:lnTo>
                  <a:close/>
                </a:path>
              </a:pathLst>
            </a:custGeom>
            <a:solidFill>
              <a:srgbClr val="F2F2F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5" name="object 55" descr=""/>
            <p:cNvSpPr/>
            <p:nvPr/>
          </p:nvSpPr>
          <p:spPr>
            <a:xfrm>
              <a:off x="726135" y="2595562"/>
              <a:ext cx="0" cy="172085"/>
            </a:xfrm>
            <a:custGeom>
              <a:avLst/>
              <a:gdLst/>
              <a:ahLst/>
              <a:cxnLst/>
              <a:rect l="l" t="t" r="r" b="b"/>
              <a:pathLst>
                <a:path w="0" h="172085">
                  <a:moveTo>
                    <a:pt x="0" y="172072"/>
                  </a:moveTo>
                  <a:lnTo>
                    <a:pt x="0" y="0"/>
                  </a:lnTo>
                </a:path>
              </a:pathLst>
            </a:custGeom>
            <a:ln w="5054">
              <a:solidFill>
                <a:srgbClr val="F2F2F2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6" name="object 56" descr=""/>
            <p:cNvSpPr/>
            <p:nvPr/>
          </p:nvSpPr>
          <p:spPr>
            <a:xfrm>
              <a:off x="726135" y="2595562"/>
              <a:ext cx="0" cy="172085"/>
            </a:xfrm>
            <a:custGeom>
              <a:avLst/>
              <a:gdLst/>
              <a:ahLst/>
              <a:cxnLst/>
              <a:rect l="l" t="t" r="r" b="b"/>
              <a:pathLst>
                <a:path w="0" h="172085">
                  <a:moveTo>
                    <a:pt x="0" y="172072"/>
                  </a:moveTo>
                  <a:lnTo>
                    <a:pt x="0" y="0"/>
                  </a:lnTo>
                </a:path>
              </a:pathLst>
            </a:custGeom>
            <a:ln w="505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7" name="object 57" descr=""/>
            <p:cNvSpPr/>
            <p:nvPr/>
          </p:nvSpPr>
          <p:spPr>
            <a:xfrm>
              <a:off x="766622" y="2595562"/>
              <a:ext cx="6158230" cy="172085"/>
            </a:xfrm>
            <a:custGeom>
              <a:avLst/>
              <a:gdLst/>
              <a:ahLst/>
              <a:cxnLst/>
              <a:rect l="l" t="t" r="r" b="b"/>
              <a:pathLst>
                <a:path w="6158230" h="172085">
                  <a:moveTo>
                    <a:pt x="6157963" y="0"/>
                  </a:moveTo>
                  <a:lnTo>
                    <a:pt x="6120003" y="0"/>
                  </a:lnTo>
                  <a:lnTo>
                    <a:pt x="0" y="0"/>
                  </a:lnTo>
                  <a:lnTo>
                    <a:pt x="0" y="172072"/>
                  </a:lnTo>
                  <a:lnTo>
                    <a:pt x="6120003" y="172072"/>
                  </a:lnTo>
                  <a:lnTo>
                    <a:pt x="6157963" y="172072"/>
                  </a:lnTo>
                  <a:lnTo>
                    <a:pt x="6157963" y="0"/>
                  </a:lnTo>
                  <a:close/>
                </a:path>
              </a:pathLst>
            </a:custGeom>
            <a:solidFill>
              <a:srgbClr val="F2F2F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8" name="object 58" descr=""/>
            <p:cNvSpPr/>
            <p:nvPr/>
          </p:nvSpPr>
          <p:spPr>
            <a:xfrm>
              <a:off x="6927113" y="2595562"/>
              <a:ext cx="0" cy="172085"/>
            </a:xfrm>
            <a:custGeom>
              <a:avLst/>
              <a:gdLst/>
              <a:ahLst/>
              <a:cxnLst/>
              <a:rect l="l" t="t" r="r" b="b"/>
              <a:pathLst>
                <a:path w="0" h="172085">
                  <a:moveTo>
                    <a:pt x="0" y="172072"/>
                  </a:moveTo>
                  <a:lnTo>
                    <a:pt x="0" y="0"/>
                  </a:lnTo>
                </a:path>
              </a:pathLst>
            </a:custGeom>
            <a:ln w="5054">
              <a:solidFill>
                <a:srgbClr val="F2F2F2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9" name="object 59" descr=""/>
            <p:cNvSpPr/>
            <p:nvPr/>
          </p:nvSpPr>
          <p:spPr>
            <a:xfrm>
              <a:off x="6927113" y="2595562"/>
              <a:ext cx="0" cy="172085"/>
            </a:xfrm>
            <a:custGeom>
              <a:avLst/>
              <a:gdLst/>
              <a:ahLst/>
              <a:cxnLst/>
              <a:rect l="l" t="t" r="r" b="b"/>
              <a:pathLst>
                <a:path w="0" h="172085">
                  <a:moveTo>
                    <a:pt x="0" y="172072"/>
                  </a:moveTo>
                  <a:lnTo>
                    <a:pt x="0" y="0"/>
                  </a:lnTo>
                </a:path>
              </a:pathLst>
            </a:custGeom>
            <a:ln w="505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0" name="object 60" descr=""/>
            <p:cNvSpPr/>
            <p:nvPr/>
          </p:nvSpPr>
          <p:spPr>
            <a:xfrm>
              <a:off x="728675" y="2767634"/>
              <a:ext cx="38100" cy="172085"/>
            </a:xfrm>
            <a:custGeom>
              <a:avLst/>
              <a:gdLst/>
              <a:ahLst/>
              <a:cxnLst/>
              <a:rect l="l" t="t" r="r" b="b"/>
              <a:pathLst>
                <a:path w="38100" h="172085">
                  <a:moveTo>
                    <a:pt x="37960" y="0"/>
                  </a:moveTo>
                  <a:lnTo>
                    <a:pt x="0" y="0"/>
                  </a:lnTo>
                  <a:lnTo>
                    <a:pt x="0" y="172072"/>
                  </a:lnTo>
                  <a:lnTo>
                    <a:pt x="37960" y="172072"/>
                  </a:lnTo>
                  <a:lnTo>
                    <a:pt x="37960" y="0"/>
                  </a:lnTo>
                  <a:close/>
                </a:path>
              </a:pathLst>
            </a:custGeom>
            <a:solidFill>
              <a:srgbClr val="F2F2F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1" name="object 61" descr=""/>
            <p:cNvSpPr/>
            <p:nvPr/>
          </p:nvSpPr>
          <p:spPr>
            <a:xfrm>
              <a:off x="726135" y="2767634"/>
              <a:ext cx="0" cy="172085"/>
            </a:xfrm>
            <a:custGeom>
              <a:avLst/>
              <a:gdLst/>
              <a:ahLst/>
              <a:cxnLst/>
              <a:rect l="l" t="t" r="r" b="b"/>
              <a:pathLst>
                <a:path w="0" h="172085">
                  <a:moveTo>
                    <a:pt x="0" y="172072"/>
                  </a:moveTo>
                  <a:lnTo>
                    <a:pt x="0" y="0"/>
                  </a:lnTo>
                </a:path>
              </a:pathLst>
            </a:custGeom>
            <a:ln w="5054">
              <a:solidFill>
                <a:srgbClr val="F2F2F2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2" name="object 62" descr=""/>
            <p:cNvSpPr/>
            <p:nvPr/>
          </p:nvSpPr>
          <p:spPr>
            <a:xfrm>
              <a:off x="726135" y="2767634"/>
              <a:ext cx="0" cy="172085"/>
            </a:xfrm>
            <a:custGeom>
              <a:avLst/>
              <a:gdLst/>
              <a:ahLst/>
              <a:cxnLst/>
              <a:rect l="l" t="t" r="r" b="b"/>
              <a:pathLst>
                <a:path w="0" h="172085">
                  <a:moveTo>
                    <a:pt x="0" y="172072"/>
                  </a:moveTo>
                  <a:lnTo>
                    <a:pt x="0" y="0"/>
                  </a:lnTo>
                </a:path>
              </a:pathLst>
            </a:custGeom>
            <a:ln w="505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3" name="object 63" descr=""/>
            <p:cNvSpPr/>
            <p:nvPr/>
          </p:nvSpPr>
          <p:spPr>
            <a:xfrm>
              <a:off x="766622" y="2767634"/>
              <a:ext cx="6158230" cy="172085"/>
            </a:xfrm>
            <a:custGeom>
              <a:avLst/>
              <a:gdLst/>
              <a:ahLst/>
              <a:cxnLst/>
              <a:rect l="l" t="t" r="r" b="b"/>
              <a:pathLst>
                <a:path w="6158230" h="172085">
                  <a:moveTo>
                    <a:pt x="6157963" y="0"/>
                  </a:moveTo>
                  <a:lnTo>
                    <a:pt x="6120003" y="0"/>
                  </a:lnTo>
                  <a:lnTo>
                    <a:pt x="0" y="0"/>
                  </a:lnTo>
                  <a:lnTo>
                    <a:pt x="0" y="172072"/>
                  </a:lnTo>
                  <a:lnTo>
                    <a:pt x="6120003" y="172072"/>
                  </a:lnTo>
                  <a:lnTo>
                    <a:pt x="6157963" y="172072"/>
                  </a:lnTo>
                  <a:lnTo>
                    <a:pt x="6157963" y="0"/>
                  </a:lnTo>
                  <a:close/>
                </a:path>
              </a:pathLst>
            </a:custGeom>
            <a:solidFill>
              <a:srgbClr val="F2F2F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4" name="object 64" descr=""/>
            <p:cNvSpPr/>
            <p:nvPr/>
          </p:nvSpPr>
          <p:spPr>
            <a:xfrm>
              <a:off x="6927113" y="2767634"/>
              <a:ext cx="0" cy="172085"/>
            </a:xfrm>
            <a:custGeom>
              <a:avLst/>
              <a:gdLst/>
              <a:ahLst/>
              <a:cxnLst/>
              <a:rect l="l" t="t" r="r" b="b"/>
              <a:pathLst>
                <a:path w="0" h="172085">
                  <a:moveTo>
                    <a:pt x="0" y="172072"/>
                  </a:moveTo>
                  <a:lnTo>
                    <a:pt x="0" y="0"/>
                  </a:lnTo>
                </a:path>
              </a:pathLst>
            </a:custGeom>
            <a:ln w="5054">
              <a:solidFill>
                <a:srgbClr val="F2F2F2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5" name="object 65" descr=""/>
            <p:cNvSpPr/>
            <p:nvPr/>
          </p:nvSpPr>
          <p:spPr>
            <a:xfrm>
              <a:off x="6927113" y="2767634"/>
              <a:ext cx="0" cy="172085"/>
            </a:xfrm>
            <a:custGeom>
              <a:avLst/>
              <a:gdLst/>
              <a:ahLst/>
              <a:cxnLst/>
              <a:rect l="l" t="t" r="r" b="b"/>
              <a:pathLst>
                <a:path w="0" h="172085">
                  <a:moveTo>
                    <a:pt x="0" y="172072"/>
                  </a:moveTo>
                  <a:lnTo>
                    <a:pt x="0" y="0"/>
                  </a:lnTo>
                </a:path>
              </a:pathLst>
            </a:custGeom>
            <a:ln w="505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6" name="object 66" descr=""/>
            <p:cNvSpPr/>
            <p:nvPr/>
          </p:nvSpPr>
          <p:spPr>
            <a:xfrm>
              <a:off x="728675" y="2939707"/>
              <a:ext cx="38100" cy="172085"/>
            </a:xfrm>
            <a:custGeom>
              <a:avLst/>
              <a:gdLst/>
              <a:ahLst/>
              <a:cxnLst/>
              <a:rect l="l" t="t" r="r" b="b"/>
              <a:pathLst>
                <a:path w="38100" h="172085">
                  <a:moveTo>
                    <a:pt x="37960" y="0"/>
                  </a:moveTo>
                  <a:lnTo>
                    <a:pt x="0" y="0"/>
                  </a:lnTo>
                  <a:lnTo>
                    <a:pt x="0" y="172072"/>
                  </a:lnTo>
                  <a:lnTo>
                    <a:pt x="37960" y="172072"/>
                  </a:lnTo>
                  <a:lnTo>
                    <a:pt x="37960" y="0"/>
                  </a:lnTo>
                  <a:close/>
                </a:path>
              </a:pathLst>
            </a:custGeom>
            <a:solidFill>
              <a:srgbClr val="F2F2F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7" name="object 67" descr=""/>
            <p:cNvSpPr/>
            <p:nvPr/>
          </p:nvSpPr>
          <p:spPr>
            <a:xfrm>
              <a:off x="726135" y="2939707"/>
              <a:ext cx="0" cy="172085"/>
            </a:xfrm>
            <a:custGeom>
              <a:avLst/>
              <a:gdLst/>
              <a:ahLst/>
              <a:cxnLst/>
              <a:rect l="l" t="t" r="r" b="b"/>
              <a:pathLst>
                <a:path w="0" h="172085">
                  <a:moveTo>
                    <a:pt x="0" y="172072"/>
                  </a:moveTo>
                  <a:lnTo>
                    <a:pt x="0" y="0"/>
                  </a:lnTo>
                </a:path>
              </a:pathLst>
            </a:custGeom>
            <a:ln w="5054">
              <a:solidFill>
                <a:srgbClr val="F2F2F2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8" name="object 68" descr=""/>
            <p:cNvSpPr/>
            <p:nvPr/>
          </p:nvSpPr>
          <p:spPr>
            <a:xfrm>
              <a:off x="726135" y="2939707"/>
              <a:ext cx="0" cy="172085"/>
            </a:xfrm>
            <a:custGeom>
              <a:avLst/>
              <a:gdLst/>
              <a:ahLst/>
              <a:cxnLst/>
              <a:rect l="l" t="t" r="r" b="b"/>
              <a:pathLst>
                <a:path w="0" h="172085">
                  <a:moveTo>
                    <a:pt x="0" y="172072"/>
                  </a:moveTo>
                  <a:lnTo>
                    <a:pt x="0" y="0"/>
                  </a:lnTo>
                </a:path>
              </a:pathLst>
            </a:custGeom>
            <a:ln w="505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9" name="object 69" descr=""/>
            <p:cNvSpPr/>
            <p:nvPr/>
          </p:nvSpPr>
          <p:spPr>
            <a:xfrm>
              <a:off x="766622" y="2939706"/>
              <a:ext cx="6158230" cy="172085"/>
            </a:xfrm>
            <a:custGeom>
              <a:avLst/>
              <a:gdLst/>
              <a:ahLst/>
              <a:cxnLst/>
              <a:rect l="l" t="t" r="r" b="b"/>
              <a:pathLst>
                <a:path w="6158230" h="172085">
                  <a:moveTo>
                    <a:pt x="6157963" y="0"/>
                  </a:moveTo>
                  <a:lnTo>
                    <a:pt x="6120003" y="0"/>
                  </a:lnTo>
                  <a:lnTo>
                    <a:pt x="0" y="0"/>
                  </a:lnTo>
                  <a:lnTo>
                    <a:pt x="0" y="172072"/>
                  </a:lnTo>
                  <a:lnTo>
                    <a:pt x="6120003" y="172072"/>
                  </a:lnTo>
                  <a:lnTo>
                    <a:pt x="6157963" y="172072"/>
                  </a:lnTo>
                  <a:lnTo>
                    <a:pt x="6157963" y="0"/>
                  </a:lnTo>
                  <a:close/>
                </a:path>
              </a:pathLst>
            </a:custGeom>
            <a:solidFill>
              <a:srgbClr val="F2F2F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0" name="object 70" descr=""/>
            <p:cNvSpPr/>
            <p:nvPr/>
          </p:nvSpPr>
          <p:spPr>
            <a:xfrm>
              <a:off x="6927113" y="2939707"/>
              <a:ext cx="0" cy="172085"/>
            </a:xfrm>
            <a:custGeom>
              <a:avLst/>
              <a:gdLst/>
              <a:ahLst/>
              <a:cxnLst/>
              <a:rect l="l" t="t" r="r" b="b"/>
              <a:pathLst>
                <a:path w="0" h="172085">
                  <a:moveTo>
                    <a:pt x="0" y="172072"/>
                  </a:moveTo>
                  <a:lnTo>
                    <a:pt x="0" y="0"/>
                  </a:lnTo>
                </a:path>
              </a:pathLst>
            </a:custGeom>
            <a:ln w="5054">
              <a:solidFill>
                <a:srgbClr val="F2F2F2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71" name="object 71" descr=""/>
            <p:cNvSpPr/>
            <p:nvPr/>
          </p:nvSpPr>
          <p:spPr>
            <a:xfrm>
              <a:off x="6927113" y="2939707"/>
              <a:ext cx="0" cy="172085"/>
            </a:xfrm>
            <a:custGeom>
              <a:avLst/>
              <a:gdLst/>
              <a:ahLst/>
              <a:cxnLst/>
              <a:rect l="l" t="t" r="r" b="b"/>
              <a:pathLst>
                <a:path w="0" h="172085">
                  <a:moveTo>
                    <a:pt x="0" y="172072"/>
                  </a:moveTo>
                  <a:lnTo>
                    <a:pt x="0" y="0"/>
                  </a:lnTo>
                </a:path>
              </a:pathLst>
            </a:custGeom>
            <a:ln w="505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72" name="object 72" descr=""/>
            <p:cNvSpPr/>
            <p:nvPr/>
          </p:nvSpPr>
          <p:spPr>
            <a:xfrm>
              <a:off x="728675" y="3111779"/>
              <a:ext cx="38100" cy="172085"/>
            </a:xfrm>
            <a:custGeom>
              <a:avLst/>
              <a:gdLst/>
              <a:ahLst/>
              <a:cxnLst/>
              <a:rect l="l" t="t" r="r" b="b"/>
              <a:pathLst>
                <a:path w="38100" h="172085">
                  <a:moveTo>
                    <a:pt x="37960" y="0"/>
                  </a:moveTo>
                  <a:lnTo>
                    <a:pt x="0" y="0"/>
                  </a:lnTo>
                  <a:lnTo>
                    <a:pt x="0" y="172072"/>
                  </a:lnTo>
                  <a:lnTo>
                    <a:pt x="37960" y="172072"/>
                  </a:lnTo>
                  <a:lnTo>
                    <a:pt x="37960" y="0"/>
                  </a:lnTo>
                  <a:close/>
                </a:path>
              </a:pathLst>
            </a:custGeom>
            <a:solidFill>
              <a:srgbClr val="F2F2F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3" name="object 73" descr=""/>
            <p:cNvSpPr/>
            <p:nvPr/>
          </p:nvSpPr>
          <p:spPr>
            <a:xfrm>
              <a:off x="726135" y="3111779"/>
              <a:ext cx="0" cy="172085"/>
            </a:xfrm>
            <a:custGeom>
              <a:avLst/>
              <a:gdLst/>
              <a:ahLst/>
              <a:cxnLst/>
              <a:rect l="l" t="t" r="r" b="b"/>
              <a:pathLst>
                <a:path w="0" h="172085">
                  <a:moveTo>
                    <a:pt x="0" y="172072"/>
                  </a:moveTo>
                  <a:lnTo>
                    <a:pt x="0" y="0"/>
                  </a:lnTo>
                </a:path>
              </a:pathLst>
            </a:custGeom>
            <a:ln w="5054">
              <a:solidFill>
                <a:srgbClr val="F2F2F2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74" name="object 74" descr=""/>
            <p:cNvSpPr/>
            <p:nvPr/>
          </p:nvSpPr>
          <p:spPr>
            <a:xfrm>
              <a:off x="726135" y="3111779"/>
              <a:ext cx="0" cy="172085"/>
            </a:xfrm>
            <a:custGeom>
              <a:avLst/>
              <a:gdLst/>
              <a:ahLst/>
              <a:cxnLst/>
              <a:rect l="l" t="t" r="r" b="b"/>
              <a:pathLst>
                <a:path w="0" h="172085">
                  <a:moveTo>
                    <a:pt x="0" y="172072"/>
                  </a:moveTo>
                  <a:lnTo>
                    <a:pt x="0" y="0"/>
                  </a:lnTo>
                </a:path>
              </a:pathLst>
            </a:custGeom>
            <a:ln w="505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75" name="object 75" descr=""/>
            <p:cNvSpPr/>
            <p:nvPr/>
          </p:nvSpPr>
          <p:spPr>
            <a:xfrm>
              <a:off x="766622" y="3111779"/>
              <a:ext cx="6158230" cy="172085"/>
            </a:xfrm>
            <a:custGeom>
              <a:avLst/>
              <a:gdLst/>
              <a:ahLst/>
              <a:cxnLst/>
              <a:rect l="l" t="t" r="r" b="b"/>
              <a:pathLst>
                <a:path w="6158230" h="172085">
                  <a:moveTo>
                    <a:pt x="6157963" y="0"/>
                  </a:moveTo>
                  <a:lnTo>
                    <a:pt x="6120003" y="0"/>
                  </a:lnTo>
                  <a:lnTo>
                    <a:pt x="0" y="0"/>
                  </a:lnTo>
                  <a:lnTo>
                    <a:pt x="0" y="172072"/>
                  </a:lnTo>
                  <a:lnTo>
                    <a:pt x="6120003" y="172072"/>
                  </a:lnTo>
                  <a:lnTo>
                    <a:pt x="6157963" y="172072"/>
                  </a:lnTo>
                  <a:lnTo>
                    <a:pt x="6157963" y="0"/>
                  </a:lnTo>
                  <a:close/>
                </a:path>
              </a:pathLst>
            </a:custGeom>
            <a:solidFill>
              <a:srgbClr val="F2F2F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6" name="object 76" descr=""/>
            <p:cNvSpPr/>
            <p:nvPr/>
          </p:nvSpPr>
          <p:spPr>
            <a:xfrm>
              <a:off x="6927113" y="3111779"/>
              <a:ext cx="0" cy="172085"/>
            </a:xfrm>
            <a:custGeom>
              <a:avLst/>
              <a:gdLst/>
              <a:ahLst/>
              <a:cxnLst/>
              <a:rect l="l" t="t" r="r" b="b"/>
              <a:pathLst>
                <a:path w="0" h="172085">
                  <a:moveTo>
                    <a:pt x="0" y="172072"/>
                  </a:moveTo>
                  <a:lnTo>
                    <a:pt x="0" y="0"/>
                  </a:lnTo>
                </a:path>
              </a:pathLst>
            </a:custGeom>
            <a:ln w="5054">
              <a:solidFill>
                <a:srgbClr val="F2F2F2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77" name="object 77" descr=""/>
            <p:cNvSpPr/>
            <p:nvPr/>
          </p:nvSpPr>
          <p:spPr>
            <a:xfrm>
              <a:off x="6927113" y="3111779"/>
              <a:ext cx="0" cy="172085"/>
            </a:xfrm>
            <a:custGeom>
              <a:avLst/>
              <a:gdLst/>
              <a:ahLst/>
              <a:cxnLst/>
              <a:rect l="l" t="t" r="r" b="b"/>
              <a:pathLst>
                <a:path w="0" h="172085">
                  <a:moveTo>
                    <a:pt x="0" y="172072"/>
                  </a:moveTo>
                  <a:lnTo>
                    <a:pt x="0" y="0"/>
                  </a:lnTo>
                </a:path>
              </a:pathLst>
            </a:custGeom>
            <a:ln w="505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78" name="object 78" descr=""/>
            <p:cNvSpPr/>
            <p:nvPr/>
          </p:nvSpPr>
          <p:spPr>
            <a:xfrm>
              <a:off x="728675" y="3283864"/>
              <a:ext cx="38100" cy="172085"/>
            </a:xfrm>
            <a:custGeom>
              <a:avLst/>
              <a:gdLst/>
              <a:ahLst/>
              <a:cxnLst/>
              <a:rect l="l" t="t" r="r" b="b"/>
              <a:pathLst>
                <a:path w="38100" h="172085">
                  <a:moveTo>
                    <a:pt x="37960" y="0"/>
                  </a:moveTo>
                  <a:lnTo>
                    <a:pt x="0" y="0"/>
                  </a:lnTo>
                  <a:lnTo>
                    <a:pt x="0" y="172072"/>
                  </a:lnTo>
                  <a:lnTo>
                    <a:pt x="37960" y="172072"/>
                  </a:lnTo>
                  <a:lnTo>
                    <a:pt x="37960" y="0"/>
                  </a:lnTo>
                  <a:close/>
                </a:path>
              </a:pathLst>
            </a:custGeom>
            <a:solidFill>
              <a:srgbClr val="F2F2F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9" name="object 79" descr=""/>
            <p:cNvSpPr/>
            <p:nvPr/>
          </p:nvSpPr>
          <p:spPr>
            <a:xfrm>
              <a:off x="726135" y="3283864"/>
              <a:ext cx="0" cy="172085"/>
            </a:xfrm>
            <a:custGeom>
              <a:avLst/>
              <a:gdLst/>
              <a:ahLst/>
              <a:cxnLst/>
              <a:rect l="l" t="t" r="r" b="b"/>
              <a:pathLst>
                <a:path w="0" h="172085">
                  <a:moveTo>
                    <a:pt x="0" y="172072"/>
                  </a:moveTo>
                  <a:lnTo>
                    <a:pt x="0" y="0"/>
                  </a:lnTo>
                </a:path>
              </a:pathLst>
            </a:custGeom>
            <a:ln w="5054">
              <a:solidFill>
                <a:srgbClr val="F2F2F2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80" name="object 80" descr=""/>
            <p:cNvSpPr/>
            <p:nvPr/>
          </p:nvSpPr>
          <p:spPr>
            <a:xfrm>
              <a:off x="726135" y="3283864"/>
              <a:ext cx="0" cy="172085"/>
            </a:xfrm>
            <a:custGeom>
              <a:avLst/>
              <a:gdLst/>
              <a:ahLst/>
              <a:cxnLst/>
              <a:rect l="l" t="t" r="r" b="b"/>
              <a:pathLst>
                <a:path w="0" h="172085">
                  <a:moveTo>
                    <a:pt x="0" y="172072"/>
                  </a:moveTo>
                  <a:lnTo>
                    <a:pt x="0" y="0"/>
                  </a:lnTo>
                </a:path>
              </a:pathLst>
            </a:custGeom>
            <a:ln w="505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81" name="object 81" descr=""/>
            <p:cNvSpPr/>
            <p:nvPr/>
          </p:nvSpPr>
          <p:spPr>
            <a:xfrm>
              <a:off x="766622" y="3283864"/>
              <a:ext cx="6158230" cy="172085"/>
            </a:xfrm>
            <a:custGeom>
              <a:avLst/>
              <a:gdLst/>
              <a:ahLst/>
              <a:cxnLst/>
              <a:rect l="l" t="t" r="r" b="b"/>
              <a:pathLst>
                <a:path w="6158230" h="172085">
                  <a:moveTo>
                    <a:pt x="6157963" y="0"/>
                  </a:moveTo>
                  <a:lnTo>
                    <a:pt x="6120003" y="0"/>
                  </a:lnTo>
                  <a:lnTo>
                    <a:pt x="0" y="0"/>
                  </a:lnTo>
                  <a:lnTo>
                    <a:pt x="0" y="172072"/>
                  </a:lnTo>
                  <a:lnTo>
                    <a:pt x="6120003" y="172072"/>
                  </a:lnTo>
                  <a:lnTo>
                    <a:pt x="6157963" y="172072"/>
                  </a:lnTo>
                  <a:lnTo>
                    <a:pt x="6157963" y="0"/>
                  </a:lnTo>
                  <a:close/>
                </a:path>
              </a:pathLst>
            </a:custGeom>
            <a:solidFill>
              <a:srgbClr val="F2F2F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82" name="object 82" descr=""/>
            <p:cNvSpPr/>
            <p:nvPr/>
          </p:nvSpPr>
          <p:spPr>
            <a:xfrm>
              <a:off x="6927113" y="3283864"/>
              <a:ext cx="0" cy="172085"/>
            </a:xfrm>
            <a:custGeom>
              <a:avLst/>
              <a:gdLst/>
              <a:ahLst/>
              <a:cxnLst/>
              <a:rect l="l" t="t" r="r" b="b"/>
              <a:pathLst>
                <a:path w="0" h="172085">
                  <a:moveTo>
                    <a:pt x="0" y="172072"/>
                  </a:moveTo>
                  <a:lnTo>
                    <a:pt x="0" y="0"/>
                  </a:lnTo>
                </a:path>
              </a:pathLst>
            </a:custGeom>
            <a:ln w="5054">
              <a:solidFill>
                <a:srgbClr val="F2F2F2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83" name="object 83" descr=""/>
            <p:cNvSpPr/>
            <p:nvPr/>
          </p:nvSpPr>
          <p:spPr>
            <a:xfrm>
              <a:off x="6927113" y="3283864"/>
              <a:ext cx="0" cy="172085"/>
            </a:xfrm>
            <a:custGeom>
              <a:avLst/>
              <a:gdLst/>
              <a:ahLst/>
              <a:cxnLst/>
              <a:rect l="l" t="t" r="r" b="b"/>
              <a:pathLst>
                <a:path w="0" h="172085">
                  <a:moveTo>
                    <a:pt x="0" y="172072"/>
                  </a:moveTo>
                  <a:lnTo>
                    <a:pt x="0" y="0"/>
                  </a:lnTo>
                </a:path>
              </a:pathLst>
            </a:custGeom>
            <a:ln w="505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84" name="object 84" descr=""/>
            <p:cNvSpPr/>
            <p:nvPr/>
          </p:nvSpPr>
          <p:spPr>
            <a:xfrm>
              <a:off x="728675" y="3455936"/>
              <a:ext cx="38100" cy="172085"/>
            </a:xfrm>
            <a:custGeom>
              <a:avLst/>
              <a:gdLst/>
              <a:ahLst/>
              <a:cxnLst/>
              <a:rect l="l" t="t" r="r" b="b"/>
              <a:pathLst>
                <a:path w="38100" h="172085">
                  <a:moveTo>
                    <a:pt x="37960" y="0"/>
                  </a:moveTo>
                  <a:lnTo>
                    <a:pt x="0" y="0"/>
                  </a:lnTo>
                  <a:lnTo>
                    <a:pt x="0" y="172072"/>
                  </a:lnTo>
                  <a:lnTo>
                    <a:pt x="37960" y="172072"/>
                  </a:lnTo>
                  <a:lnTo>
                    <a:pt x="37960" y="0"/>
                  </a:lnTo>
                  <a:close/>
                </a:path>
              </a:pathLst>
            </a:custGeom>
            <a:solidFill>
              <a:srgbClr val="F2F2F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85" name="object 85" descr=""/>
            <p:cNvSpPr/>
            <p:nvPr/>
          </p:nvSpPr>
          <p:spPr>
            <a:xfrm>
              <a:off x="726135" y="3455936"/>
              <a:ext cx="0" cy="172085"/>
            </a:xfrm>
            <a:custGeom>
              <a:avLst/>
              <a:gdLst/>
              <a:ahLst/>
              <a:cxnLst/>
              <a:rect l="l" t="t" r="r" b="b"/>
              <a:pathLst>
                <a:path w="0" h="172085">
                  <a:moveTo>
                    <a:pt x="0" y="172072"/>
                  </a:moveTo>
                  <a:lnTo>
                    <a:pt x="0" y="0"/>
                  </a:lnTo>
                </a:path>
              </a:pathLst>
            </a:custGeom>
            <a:ln w="5054">
              <a:solidFill>
                <a:srgbClr val="F2F2F2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86" name="object 86" descr=""/>
            <p:cNvSpPr/>
            <p:nvPr/>
          </p:nvSpPr>
          <p:spPr>
            <a:xfrm>
              <a:off x="726135" y="3455936"/>
              <a:ext cx="0" cy="172085"/>
            </a:xfrm>
            <a:custGeom>
              <a:avLst/>
              <a:gdLst/>
              <a:ahLst/>
              <a:cxnLst/>
              <a:rect l="l" t="t" r="r" b="b"/>
              <a:pathLst>
                <a:path w="0" h="172085">
                  <a:moveTo>
                    <a:pt x="0" y="172072"/>
                  </a:moveTo>
                  <a:lnTo>
                    <a:pt x="0" y="0"/>
                  </a:lnTo>
                </a:path>
              </a:pathLst>
            </a:custGeom>
            <a:ln w="505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87" name="object 87" descr=""/>
            <p:cNvSpPr/>
            <p:nvPr/>
          </p:nvSpPr>
          <p:spPr>
            <a:xfrm>
              <a:off x="766622" y="3455936"/>
              <a:ext cx="6158230" cy="172085"/>
            </a:xfrm>
            <a:custGeom>
              <a:avLst/>
              <a:gdLst/>
              <a:ahLst/>
              <a:cxnLst/>
              <a:rect l="l" t="t" r="r" b="b"/>
              <a:pathLst>
                <a:path w="6158230" h="172085">
                  <a:moveTo>
                    <a:pt x="6157963" y="0"/>
                  </a:moveTo>
                  <a:lnTo>
                    <a:pt x="6120003" y="0"/>
                  </a:lnTo>
                  <a:lnTo>
                    <a:pt x="0" y="0"/>
                  </a:lnTo>
                  <a:lnTo>
                    <a:pt x="0" y="172072"/>
                  </a:lnTo>
                  <a:lnTo>
                    <a:pt x="6120003" y="172072"/>
                  </a:lnTo>
                  <a:lnTo>
                    <a:pt x="6157963" y="172072"/>
                  </a:lnTo>
                  <a:lnTo>
                    <a:pt x="6157963" y="0"/>
                  </a:lnTo>
                  <a:close/>
                </a:path>
              </a:pathLst>
            </a:custGeom>
            <a:solidFill>
              <a:srgbClr val="F2F2F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88" name="object 88" descr=""/>
            <p:cNvSpPr/>
            <p:nvPr/>
          </p:nvSpPr>
          <p:spPr>
            <a:xfrm>
              <a:off x="6927113" y="3455936"/>
              <a:ext cx="0" cy="172085"/>
            </a:xfrm>
            <a:custGeom>
              <a:avLst/>
              <a:gdLst/>
              <a:ahLst/>
              <a:cxnLst/>
              <a:rect l="l" t="t" r="r" b="b"/>
              <a:pathLst>
                <a:path w="0" h="172085">
                  <a:moveTo>
                    <a:pt x="0" y="172072"/>
                  </a:moveTo>
                  <a:lnTo>
                    <a:pt x="0" y="0"/>
                  </a:lnTo>
                </a:path>
              </a:pathLst>
            </a:custGeom>
            <a:ln w="5054">
              <a:solidFill>
                <a:srgbClr val="F2F2F2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89" name="object 89" descr=""/>
            <p:cNvSpPr/>
            <p:nvPr/>
          </p:nvSpPr>
          <p:spPr>
            <a:xfrm>
              <a:off x="6927113" y="3455936"/>
              <a:ext cx="0" cy="172085"/>
            </a:xfrm>
            <a:custGeom>
              <a:avLst/>
              <a:gdLst/>
              <a:ahLst/>
              <a:cxnLst/>
              <a:rect l="l" t="t" r="r" b="b"/>
              <a:pathLst>
                <a:path w="0" h="172085">
                  <a:moveTo>
                    <a:pt x="0" y="172072"/>
                  </a:moveTo>
                  <a:lnTo>
                    <a:pt x="0" y="0"/>
                  </a:lnTo>
                </a:path>
              </a:pathLst>
            </a:custGeom>
            <a:ln w="505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90" name="object 90" descr=""/>
            <p:cNvSpPr/>
            <p:nvPr/>
          </p:nvSpPr>
          <p:spPr>
            <a:xfrm>
              <a:off x="728675" y="3628009"/>
              <a:ext cx="38100" cy="172085"/>
            </a:xfrm>
            <a:custGeom>
              <a:avLst/>
              <a:gdLst/>
              <a:ahLst/>
              <a:cxnLst/>
              <a:rect l="l" t="t" r="r" b="b"/>
              <a:pathLst>
                <a:path w="38100" h="172085">
                  <a:moveTo>
                    <a:pt x="37960" y="0"/>
                  </a:moveTo>
                  <a:lnTo>
                    <a:pt x="0" y="0"/>
                  </a:lnTo>
                  <a:lnTo>
                    <a:pt x="0" y="172072"/>
                  </a:lnTo>
                  <a:lnTo>
                    <a:pt x="37960" y="172072"/>
                  </a:lnTo>
                  <a:lnTo>
                    <a:pt x="37960" y="0"/>
                  </a:lnTo>
                  <a:close/>
                </a:path>
              </a:pathLst>
            </a:custGeom>
            <a:solidFill>
              <a:srgbClr val="F2F2F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91" name="object 91" descr=""/>
            <p:cNvSpPr/>
            <p:nvPr/>
          </p:nvSpPr>
          <p:spPr>
            <a:xfrm>
              <a:off x="726135" y="3628009"/>
              <a:ext cx="0" cy="172085"/>
            </a:xfrm>
            <a:custGeom>
              <a:avLst/>
              <a:gdLst/>
              <a:ahLst/>
              <a:cxnLst/>
              <a:rect l="l" t="t" r="r" b="b"/>
              <a:pathLst>
                <a:path w="0" h="172085">
                  <a:moveTo>
                    <a:pt x="0" y="172072"/>
                  </a:moveTo>
                  <a:lnTo>
                    <a:pt x="0" y="0"/>
                  </a:lnTo>
                </a:path>
              </a:pathLst>
            </a:custGeom>
            <a:ln w="5054">
              <a:solidFill>
                <a:srgbClr val="F2F2F2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92" name="object 92" descr=""/>
            <p:cNvSpPr/>
            <p:nvPr/>
          </p:nvSpPr>
          <p:spPr>
            <a:xfrm>
              <a:off x="726135" y="3628009"/>
              <a:ext cx="0" cy="172085"/>
            </a:xfrm>
            <a:custGeom>
              <a:avLst/>
              <a:gdLst/>
              <a:ahLst/>
              <a:cxnLst/>
              <a:rect l="l" t="t" r="r" b="b"/>
              <a:pathLst>
                <a:path w="0" h="172085">
                  <a:moveTo>
                    <a:pt x="0" y="172072"/>
                  </a:moveTo>
                  <a:lnTo>
                    <a:pt x="0" y="0"/>
                  </a:lnTo>
                </a:path>
              </a:pathLst>
            </a:custGeom>
            <a:ln w="505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93" name="object 93" descr=""/>
            <p:cNvSpPr/>
            <p:nvPr/>
          </p:nvSpPr>
          <p:spPr>
            <a:xfrm>
              <a:off x="766622" y="3628008"/>
              <a:ext cx="6158230" cy="172085"/>
            </a:xfrm>
            <a:custGeom>
              <a:avLst/>
              <a:gdLst/>
              <a:ahLst/>
              <a:cxnLst/>
              <a:rect l="l" t="t" r="r" b="b"/>
              <a:pathLst>
                <a:path w="6158230" h="172085">
                  <a:moveTo>
                    <a:pt x="6157963" y="0"/>
                  </a:moveTo>
                  <a:lnTo>
                    <a:pt x="6120003" y="0"/>
                  </a:lnTo>
                  <a:lnTo>
                    <a:pt x="0" y="0"/>
                  </a:lnTo>
                  <a:lnTo>
                    <a:pt x="0" y="172072"/>
                  </a:lnTo>
                  <a:lnTo>
                    <a:pt x="6120003" y="172072"/>
                  </a:lnTo>
                  <a:lnTo>
                    <a:pt x="6157963" y="172072"/>
                  </a:lnTo>
                  <a:lnTo>
                    <a:pt x="6157963" y="0"/>
                  </a:lnTo>
                  <a:close/>
                </a:path>
              </a:pathLst>
            </a:custGeom>
            <a:solidFill>
              <a:srgbClr val="F2F2F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94" name="object 94" descr=""/>
            <p:cNvSpPr/>
            <p:nvPr/>
          </p:nvSpPr>
          <p:spPr>
            <a:xfrm>
              <a:off x="6927113" y="3628009"/>
              <a:ext cx="0" cy="172085"/>
            </a:xfrm>
            <a:custGeom>
              <a:avLst/>
              <a:gdLst/>
              <a:ahLst/>
              <a:cxnLst/>
              <a:rect l="l" t="t" r="r" b="b"/>
              <a:pathLst>
                <a:path w="0" h="172085">
                  <a:moveTo>
                    <a:pt x="0" y="172072"/>
                  </a:moveTo>
                  <a:lnTo>
                    <a:pt x="0" y="0"/>
                  </a:lnTo>
                </a:path>
              </a:pathLst>
            </a:custGeom>
            <a:ln w="5054">
              <a:solidFill>
                <a:srgbClr val="F2F2F2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95" name="object 95" descr=""/>
            <p:cNvSpPr/>
            <p:nvPr/>
          </p:nvSpPr>
          <p:spPr>
            <a:xfrm>
              <a:off x="6927113" y="3628009"/>
              <a:ext cx="0" cy="172085"/>
            </a:xfrm>
            <a:custGeom>
              <a:avLst/>
              <a:gdLst/>
              <a:ahLst/>
              <a:cxnLst/>
              <a:rect l="l" t="t" r="r" b="b"/>
              <a:pathLst>
                <a:path w="0" h="172085">
                  <a:moveTo>
                    <a:pt x="0" y="172072"/>
                  </a:moveTo>
                  <a:lnTo>
                    <a:pt x="0" y="0"/>
                  </a:lnTo>
                </a:path>
              </a:pathLst>
            </a:custGeom>
            <a:ln w="505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96" name="object 96" descr=""/>
            <p:cNvSpPr/>
            <p:nvPr/>
          </p:nvSpPr>
          <p:spPr>
            <a:xfrm>
              <a:off x="728675" y="3800081"/>
              <a:ext cx="38100" cy="172085"/>
            </a:xfrm>
            <a:custGeom>
              <a:avLst/>
              <a:gdLst/>
              <a:ahLst/>
              <a:cxnLst/>
              <a:rect l="l" t="t" r="r" b="b"/>
              <a:pathLst>
                <a:path w="38100" h="172085">
                  <a:moveTo>
                    <a:pt x="37960" y="0"/>
                  </a:moveTo>
                  <a:lnTo>
                    <a:pt x="0" y="0"/>
                  </a:lnTo>
                  <a:lnTo>
                    <a:pt x="0" y="172072"/>
                  </a:lnTo>
                  <a:lnTo>
                    <a:pt x="37960" y="172072"/>
                  </a:lnTo>
                  <a:lnTo>
                    <a:pt x="37960" y="0"/>
                  </a:lnTo>
                  <a:close/>
                </a:path>
              </a:pathLst>
            </a:custGeom>
            <a:solidFill>
              <a:srgbClr val="F2F2F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97" name="object 97" descr=""/>
            <p:cNvSpPr/>
            <p:nvPr/>
          </p:nvSpPr>
          <p:spPr>
            <a:xfrm>
              <a:off x="726135" y="3800081"/>
              <a:ext cx="0" cy="172085"/>
            </a:xfrm>
            <a:custGeom>
              <a:avLst/>
              <a:gdLst/>
              <a:ahLst/>
              <a:cxnLst/>
              <a:rect l="l" t="t" r="r" b="b"/>
              <a:pathLst>
                <a:path w="0" h="172085">
                  <a:moveTo>
                    <a:pt x="0" y="172072"/>
                  </a:moveTo>
                  <a:lnTo>
                    <a:pt x="0" y="0"/>
                  </a:lnTo>
                </a:path>
              </a:pathLst>
            </a:custGeom>
            <a:ln w="5054">
              <a:solidFill>
                <a:srgbClr val="F2F2F2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98" name="object 98" descr=""/>
            <p:cNvSpPr/>
            <p:nvPr/>
          </p:nvSpPr>
          <p:spPr>
            <a:xfrm>
              <a:off x="726135" y="3800081"/>
              <a:ext cx="0" cy="172085"/>
            </a:xfrm>
            <a:custGeom>
              <a:avLst/>
              <a:gdLst/>
              <a:ahLst/>
              <a:cxnLst/>
              <a:rect l="l" t="t" r="r" b="b"/>
              <a:pathLst>
                <a:path w="0" h="172085">
                  <a:moveTo>
                    <a:pt x="0" y="172072"/>
                  </a:moveTo>
                  <a:lnTo>
                    <a:pt x="0" y="0"/>
                  </a:lnTo>
                </a:path>
              </a:pathLst>
            </a:custGeom>
            <a:ln w="505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99" name="object 99" descr=""/>
            <p:cNvSpPr/>
            <p:nvPr/>
          </p:nvSpPr>
          <p:spPr>
            <a:xfrm>
              <a:off x="766622" y="3800081"/>
              <a:ext cx="6158230" cy="172085"/>
            </a:xfrm>
            <a:custGeom>
              <a:avLst/>
              <a:gdLst/>
              <a:ahLst/>
              <a:cxnLst/>
              <a:rect l="l" t="t" r="r" b="b"/>
              <a:pathLst>
                <a:path w="6158230" h="172085">
                  <a:moveTo>
                    <a:pt x="6157963" y="0"/>
                  </a:moveTo>
                  <a:lnTo>
                    <a:pt x="6120003" y="0"/>
                  </a:lnTo>
                  <a:lnTo>
                    <a:pt x="0" y="0"/>
                  </a:lnTo>
                  <a:lnTo>
                    <a:pt x="0" y="172072"/>
                  </a:lnTo>
                  <a:lnTo>
                    <a:pt x="6120003" y="172072"/>
                  </a:lnTo>
                  <a:lnTo>
                    <a:pt x="6157963" y="172072"/>
                  </a:lnTo>
                  <a:lnTo>
                    <a:pt x="6157963" y="0"/>
                  </a:lnTo>
                  <a:close/>
                </a:path>
              </a:pathLst>
            </a:custGeom>
            <a:solidFill>
              <a:srgbClr val="F2F2F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00" name="object 100" descr=""/>
            <p:cNvSpPr/>
            <p:nvPr/>
          </p:nvSpPr>
          <p:spPr>
            <a:xfrm>
              <a:off x="6927113" y="3800081"/>
              <a:ext cx="0" cy="172085"/>
            </a:xfrm>
            <a:custGeom>
              <a:avLst/>
              <a:gdLst/>
              <a:ahLst/>
              <a:cxnLst/>
              <a:rect l="l" t="t" r="r" b="b"/>
              <a:pathLst>
                <a:path w="0" h="172085">
                  <a:moveTo>
                    <a:pt x="0" y="172072"/>
                  </a:moveTo>
                  <a:lnTo>
                    <a:pt x="0" y="0"/>
                  </a:lnTo>
                </a:path>
              </a:pathLst>
            </a:custGeom>
            <a:ln w="5054">
              <a:solidFill>
                <a:srgbClr val="F2F2F2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01" name="object 101" descr=""/>
            <p:cNvSpPr/>
            <p:nvPr/>
          </p:nvSpPr>
          <p:spPr>
            <a:xfrm>
              <a:off x="6927113" y="3800081"/>
              <a:ext cx="0" cy="172085"/>
            </a:xfrm>
            <a:custGeom>
              <a:avLst/>
              <a:gdLst/>
              <a:ahLst/>
              <a:cxnLst/>
              <a:rect l="l" t="t" r="r" b="b"/>
              <a:pathLst>
                <a:path w="0" h="172085">
                  <a:moveTo>
                    <a:pt x="0" y="172072"/>
                  </a:moveTo>
                  <a:lnTo>
                    <a:pt x="0" y="0"/>
                  </a:lnTo>
                </a:path>
              </a:pathLst>
            </a:custGeom>
            <a:ln w="505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02" name="object 102" descr=""/>
            <p:cNvSpPr/>
            <p:nvPr/>
          </p:nvSpPr>
          <p:spPr>
            <a:xfrm>
              <a:off x="728675" y="3972153"/>
              <a:ext cx="38100" cy="172085"/>
            </a:xfrm>
            <a:custGeom>
              <a:avLst/>
              <a:gdLst/>
              <a:ahLst/>
              <a:cxnLst/>
              <a:rect l="l" t="t" r="r" b="b"/>
              <a:pathLst>
                <a:path w="38100" h="172085">
                  <a:moveTo>
                    <a:pt x="37960" y="0"/>
                  </a:moveTo>
                  <a:lnTo>
                    <a:pt x="0" y="0"/>
                  </a:lnTo>
                  <a:lnTo>
                    <a:pt x="0" y="172072"/>
                  </a:lnTo>
                  <a:lnTo>
                    <a:pt x="37960" y="172072"/>
                  </a:lnTo>
                  <a:lnTo>
                    <a:pt x="37960" y="0"/>
                  </a:lnTo>
                  <a:close/>
                </a:path>
              </a:pathLst>
            </a:custGeom>
            <a:solidFill>
              <a:srgbClr val="F2F2F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03" name="object 103" descr=""/>
            <p:cNvSpPr/>
            <p:nvPr/>
          </p:nvSpPr>
          <p:spPr>
            <a:xfrm>
              <a:off x="726135" y="3972153"/>
              <a:ext cx="0" cy="172085"/>
            </a:xfrm>
            <a:custGeom>
              <a:avLst/>
              <a:gdLst/>
              <a:ahLst/>
              <a:cxnLst/>
              <a:rect l="l" t="t" r="r" b="b"/>
              <a:pathLst>
                <a:path w="0" h="172085">
                  <a:moveTo>
                    <a:pt x="0" y="172072"/>
                  </a:moveTo>
                  <a:lnTo>
                    <a:pt x="0" y="0"/>
                  </a:lnTo>
                </a:path>
              </a:pathLst>
            </a:custGeom>
            <a:ln w="5054">
              <a:solidFill>
                <a:srgbClr val="F2F2F2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04" name="object 104" descr=""/>
            <p:cNvSpPr/>
            <p:nvPr/>
          </p:nvSpPr>
          <p:spPr>
            <a:xfrm>
              <a:off x="726135" y="3972153"/>
              <a:ext cx="0" cy="172085"/>
            </a:xfrm>
            <a:custGeom>
              <a:avLst/>
              <a:gdLst/>
              <a:ahLst/>
              <a:cxnLst/>
              <a:rect l="l" t="t" r="r" b="b"/>
              <a:pathLst>
                <a:path w="0" h="172085">
                  <a:moveTo>
                    <a:pt x="0" y="172072"/>
                  </a:moveTo>
                  <a:lnTo>
                    <a:pt x="0" y="0"/>
                  </a:lnTo>
                </a:path>
              </a:pathLst>
            </a:custGeom>
            <a:ln w="505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05" name="object 105" descr=""/>
            <p:cNvSpPr/>
            <p:nvPr/>
          </p:nvSpPr>
          <p:spPr>
            <a:xfrm>
              <a:off x="766622" y="3972153"/>
              <a:ext cx="6158230" cy="172085"/>
            </a:xfrm>
            <a:custGeom>
              <a:avLst/>
              <a:gdLst/>
              <a:ahLst/>
              <a:cxnLst/>
              <a:rect l="l" t="t" r="r" b="b"/>
              <a:pathLst>
                <a:path w="6158230" h="172085">
                  <a:moveTo>
                    <a:pt x="6157963" y="0"/>
                  </a:moveTo>
                  <a:lnTo>
                    <a:pt x="6120003" y="0"/>
                  </a:lnTo>
                  <a:lnTo>
                    <a:pt x="0" y="0"/>
                  </a:lnTo>
                  <a:lnTo>
                    <a:pt x="0" y="172072"/>
                  </a:lnTo>
                  <a:lnTo>
                    <a:pt x="6120003" y="172072"/>
                  </a:lnTo>
                  <a:lnTo>
                    <a:pt x="6157963" y="172072"/>
                  </a:lnTo>
                  <a:lnTo>
                    <a:pt x="6157963" y="0"/>
                  </a:lnTo>
                  <a:close/>
                </a:path>
              </a:pathLst>
            </a:custGeom>
            <a:solidFill>
              <a:srgbClr val="F2F2F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06" name="object 106" descr=""/>
            <p:cNvSpPr/>
            <p:nvPr/>
          </p:nvSpPr>
          <p:spPr>
            <a:xfrm>
              <a:off x="6927113" y="3972153"/>
              <a:ext cx="0" cy="172085"/>
            </a:xfrm>
            <a:custGeom>
              <a:avLst/>
              <a:gdLst/>
              <a:ahLst/>
              <a:cxnLst/>
              <a:rect l="l" t="t" r="r" b="b"/>
              <a:pathLst>
                <a:path w="0" h="172085">
                  <a:moveTo>
                    <a:pt x="0" y="172072"/>
                  </a:moveTo>
                  <a:lnTo>
                    <a:pt x="0" y="0"/>
                  </a:lnTo>
                </a:path>
              </a:pathLst>
            </a:custGeom>
            <a:ln w="5054">
              <a:solidFill>
                <a:srgbClr val="F2F2F2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07" name="object 107" descr=""/>
            <p:cNvSpPr/>
            <p:nvPr/>
          </p:nvSpPr>
          <p:spPr>
            <a:xfrm>
              <a:off x="6927113" y="3972153"/>
              <a:ext cx="0" cy="172085"/>
            </a:xfrm>
            <a:custGeom>
              <a:avLst/>
              <a:gdLst/>
              <a:ahLst/>
              <a:cxnLst/>
              <a:rect l="l" t="t" r="r" b="b"/>
              <a:pathLst>
                <a:path w="0" h="172085">
                  <a:moveTo>
                    <a:pt x="0" y="172072"/>
                  </a:moveTo>
                  <a:lnTo>
                    <a:pt x="0" y="0"/>
                  </a:lnTo>
                </a:path>
              </a:pathLst>
            </a:custGeom>
            <a:ln w="505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08" name="object 108" descr=""/>
            <p:cNvSpPr/>
            <p:nvPr/>
          </p:nvSpPr>
          <p:spPr>
            <a:xfrm>
              <a:off x="728675" y="4144225"/>
              <a:ext cx="38100" cy="172085"/>
            </a:xfrm>
            <a:custGeom>
              <a:avLst/>
              <a:gdLst/>
              <a:ahLst/>
              <a:cxnLst/>
              <a:rect l="l" t="t" r="r" b="b"/>
              <a:pathLst>
                <a:path w="38100" h="172085">
                  <a:moveTo>
                    <a:pt x="37960" y="0"/>
                  </a:moveTo>
                  <a:lnTo>
                    <a:pt x="0" y="0"/>
                  </a:lnTo>
                  <a:lnTo>
                    <a:pt x="0" y="172072"/>
                  </a:lnTo>
                  <a:lnTo>
                    <a:pt x="37960" y="172072"/>
                  </a:lnTo>
                  <a:lnTo>
                    <a:pt x="37960" y="0"/>
                  </a:lnTo>
                  <a:close/>
                </a:path>
              </a:pathLst>
            </a:custGeom>
            <a:solidFill>
              <a:srgbClr val="F2F2F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09" name="object 109" descr=""/>
            <p:cNvSpPr/>
            <p:nvPr/>
          </p:nvSpPr>
          <p:spPr>
            <a:xfrm>
              <a:off x="726135" y="4144225"/>
              <a:ext cx="0" cy="172085"/>
            </a:xfrm>
            <a:custGeom>
              <a:avLst/>
              <a:gdLst/>
              <a:ahLst/>
              <a:cxnLst/>
              <a:rect l="l" t="t" r="r" b="b"/>
              <a:pathLst>
                <a:path w="0" h="172085">
                  <a:moveTo>
                    <a:pt x="0" y="172072"/>
                  </a:moveTo>
                  <a:lnTo>
                    <a:pt x="0" y="0"/>
                  </a:lnTo>
                </a:path>
              </a:pathLst>
            </a:custGeom>
            <a:ln w="5054">
              <a:solidFill>
                <a:srgbClr val="F2F2F2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10" name="object 110" descr=""/>
            <p:cNvSpPr/>
            <p:nvPr/>
          </p:nvSpPr>
          <p:spPr>
            <a:xfrm>
              <a:off x="726135" y="4144225"/>
              <a:ext cx="0" cy="172085"/>
            </a:xfrm>
            <a:custGeom>
              <a:avLst/>
              <a:gdLst/>
              <a:ahLst/>
              <a:cxnLst/>
              <a:rect l="l" t="t" r="r" b="b"/>
              <a:pathLst>
                <a:path w="0" h="172085">
                  <a:moveTo>
                    <a:pt x="0" y="172072"/>
                  </a:moveTo>
                  <a:lnTo>
                    <a:pt x="0" y="0"/>
                  </a:lnTo>
                </a:path>
              </a:pathLst>
            </a:custGeom>
            <a:ln w="505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11" name="object 111" descr=""/>
            <p:cNvSpPr/>
            <p:nvPr/>
          </p:nvSpPr>
          <p:spPr>
            <a:xfrm>
              <a:off x="766622" y="4144225"/>
              <a:ext cx="6158230" cy="172085"/>
            </a:xfrm>
            <a:custGeom>
              <a:avLst/>
              <a:gdLst/>
              <a:ahLst/>
              <a:cxnLst/>
              <a:rect l="l" t="t" r="r" b="b"/>
              <a:pathLst>
                <a:path w="6158230" h="172085">
                  <a:moveTo>
                    <a:pt x="6157963" y="0"/>
                  </a:moveTo>
                  <a:lnTo>
                    <a:pt x="6120003" y="0"/>
                  </a:lnTo>
                  <a:lnTo>
                    <a:pt x="0" y="0"/>
                  </a:lnTo>
                  <a:lnTo>
                    <a:pt x="0" y="172072"/>
                  </a:lnTo>
                  <a:lnTo>
                    <a:pt x="6120003" y="172072"/>
                  </a:lnTo>
                  <a:lnTo>
                    <a:pt x="6157963" y="172072"/>
                  </a:lnTo>
                  <a:lnTo>
                    <a:pt x="6157963" y="0"/>
                  </a:lnTo>
                  <a:close/>
                </a:path>
              </a:pathLst>
            </a:custGeom>
            <a:solidFill>
              <a:srgbClr val="F2F2F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12" name="object 112" descr=""/>
            <p:cNvSpPr/>
            <p:nvPr/>
          </p:nvSpPr>
          <p:spPr>
            <a:xfrm>
              <a:off x="6927113" y="4144225"/>
              <a:ext cx="0" cy="172085"/>
            </a:xfrm>
            <a:custGeom>
              <a:avLst/>
              <a:gdLst/>
              <a:ahLst/>
              <a:cxnLst/>
              <a:rect l="l" t="t" r="r" b="b"/>
              <a:pathLst>
                <a:path w="0" h="172085">
                  <a:moveTo>
                    <a:pt x="0" y="172072"/>
                  </a:moveTo>
                  <a:lnTo>
                    <a:pt x="0" y="0"/>
                  </a:lnTo>
                </a:path>
              </a:pathLst>
            </a:custGeom>
            <a:ln w="5054">
              <a:solidFill>
                <a:srgbClr val="F2F2F2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13" name="object 113" descr=""/>
            <p:cNvSpPr/>
            <p:nvPr/>
          </p:nvSpPr>
          <p:spPr>
            <a:xfrm>
              <a:off x="6927113" y="4144225"/>
              <a:ext cx="0" cy="172085"/>
            </a:xfrm>
            <a:custGeom>
              <a:avLst/>
              <a:gdLst/>
              <a:ahLst/>
              <a:cxnLst/>
              <a:rect l="l" t="t" r="r" b="b"/>
              <a:pathLst>
                <a:path w="0" h="172085">
                  <a:moveTo>
                    <a:pt x="0" y="172072"/>
                  </a:moveTo>
                  <a:lnTo>
                    <a:pt x="0" y="0"/>
                  </a:lnTo>
                </a:path>
              </a:pathLst>
            </a:custGeom>
            <a:ln w="505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14" name="object 114" descr=""/>
            <p:cNvSpPr/>
            <p:nvPr/>
          </p:nvSpPr>
          <p:spPr>
            <a:xfrm>
              <a:off x="728675" y="4316310"/>
              <a:ext cx="38100" cy="172085"/>
            </a:xfrm>
            <a:custGeom>
              <a:avLst/>
              <a:gdLst/>
              <a:ahLst/>
              <a:cxnLst/>
              <a:rect l="l" t="t" r="r" b="b"/>
              <a:pathLst>
                <a:path w="38100" h="172085">
                  <a:moveTo>
                    <a:pt x="37960" y="0"/>
                  </a:moveTo>
                  <a:lnTo>
                    <a:pt x="0" y="0"/>
                  </a:lnTo>
                  <a:lnTo>
                    <a:pt x="0" y="172072"/>
                  </a:lnTo>
                  <a:lnTo>
                    <a:pt x="37960" y="172072"/>
                  </a:lnTo>
                  <a:lnTo>
                    <a:pt x="37960" y="0"/>
                  </a:lnTo>
                  <a:close/>
                </a:path>
              </a:pathLst>
            </a:custGeom>
            <a:solidFill>
              <a:srgbClr val="F2F2F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15" name="object 115" descr=""/>
            <p:cNvSpPr/>
            <p:nvPr/>
          </p:nvSpPr>
          <p:spPr>
            <a:xfrm>
              <a:off x="726135" y="4316310"/>
              <a:ext cx="0" cy="172085"/>
            </a:xfrm>
            <a:custGeom>
              <a:avLst/>
              <a:gdLst/>
              <a:ahLst/>
              <a:cxnLst/>
              <a:rect l="l" t="t" r="r" b="b"/>
              <a:pathLst>
                <a:path w="0" h="172085">
                  <a:moveTo>
                    <a:pt x="0" y="172072"/>
                  </a:moveTo>
                  <a:lnTo>
                    <a:pt x="0" y="0"/>
                  </a:lnTo>
                </a:path>
              </a:pathLst>
            </a:custGeom>
            <a:ln w="5054">
              <a:solidFill>
                <a:srgbClr val="F2F2F2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16" name="object 116" descr=""/>
            <p:cNvSpPr/>
            <p:nvPr/>
          </p:nvSpPr>
          <p:spPr>
            <a:xfrm>
              <a:off x="726135" y="4316310"/>
              <a:ext cx="0" cy="172085"/>
            </a:xfrm>
            <a:custGeom>
              <a:avLst/>
              <a:gdLst/>
              <a:ahLst/>
              <a:cxnLst/>
              <a:rect l="l" t="t" r="r" b="b"/>
              <a:pathLst>
                <a:path w="0" h="172085">
                  <a:moveTo>
                    <a:pt x="0" y="172072"/>
                  </a:moveTo>
                  <a:lnTo>
                    <a:pt x="0" y="0"/>
                  </a:lnTo>
                </a:path>
              </a:pathLst>
            </a:custGeom>
            <a:ln w="505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17" name="object 117" descr=""/>
            <p:cNvSpPr/>
            <p:nvPr/>
          </p:nvSpPr>
          <p:spPr>
            <a:xfrm>
              <a:off x="766622" y="4316310"/>
              <a:ext cx="6158230" cy="172085"/>
            </a:xfrm>
            <a:custGeom>
              <a:avLst/>
              <a:gdLst/>
              <a:ahLst/>
              <a:cxnLst/>
              <a:rect l="l" t="t" r="r" b="b"/>
              <a:pathLst>
                <a:path w="6158230" h="172085">
                  <a:moveTo>
                    <a:pt x="6157963" y="0"/>
                  </a:moveTo>
                  <a:lnTo>
                    <a:pt x="6120003" y="0"/>
                  </a:lnTo>
                  <a:lnTo>
                    <a:pt x="0" y="0"/>
                  </a:lnTo>
                  <a:lnTo>
                    <a:pt x="0" y="172072"/>
                  </a:lnTo>
                  <a:lnTo>
                    <a:pt x="6120003" y="172072"/>
                  </a:lnTo>
                  <a:lnTo>
                    <a:pt x="6157963" y="172072"/>
                  </a:lnTo>
                  <a:lnTo>
                    <a:pt x="6157963" y="0"/>
                  </a:lnTo>
                  <a:close/>
                </a:path>
              </a:pathLst>
            </a:custGeom>
            <a:solidFill>
              <a:srgbClr val="F2F2F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18" name="object 118" descr=""/>
            <p:cNvSpPr/>
            <p:nvPr/>
          </p:nvSpPr>
          <p:spPr>
            <a:xfrm>
              <a:off x="6927113" y="4316310"/>
              <a:ext cx="0" cy="172085"/>
            </a:xfrm>
            <a:custGeom>
              <a:avLst/>
              <a:gdLst/>
              <a:ahLst/>
              <a:cxnLst/>
              <a:rect l="l" t="t" r="r" b="b"/>
              <a:pathLst>
                <a:path w="0" h="172085">
                  <a:moveTo>
                    <a:pt x="0" y="172072"/>
                  </a:moveTo>
                  <a:lnTo>
                    <a:pt x="0" y="0"/>
                  </a:lnTo>
                </a:path>
              </a:pathLst>
            </a:custGeom>
            <a:ln w="5054">
              <a:solidFill>
                <a:srgbClr val="F2F2F2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19" name="object 119" descr=""/>
            <p:cNvSpPr/>
            <p:nvPr/>
          </p:nvSpPr>
          <p:spPr>
            <a:xfrm>
              <a:off x="6927113" y="4316310"/>
              <a:ext cx="0" cy="172085"/>
            </a:xfrm>
            <a:custGeom>
              <a:avLst/>
              <a:gdLst/>
              <a:ahLst/>
              <a:cxnLst/>
              <a:rect l="l" t="t" r="r" b="b"/>
              <a:pathLst>
                <a:path w="0" h="172085">
                  <a:moveTo>
                    <a:pt x="0" y="172072"/>
                  </a:moveTo>
                  <a:lnTo>
                    <a:pt x="0" y="0"/>
                  </a:lnTo>
                </a:path>
              </a:pathLst>
            </a:custGeom>
            <a:ln w="505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20" name="object 120" descr=""/>
            <p:cNvSpPr/>
            <p:nvPr/>
          </p:nvSpPr>
          <p:spPr>
            <a:xfrm>
              <a:off x="728675" y="4488383"/>
              <a:ext cx="38100" cy="172085"/>
            </a:xfrm>
            <a:custGeom>
              <a:avLst/>
              <a:gdLst/>
              <a:ahLst/>
              <a:cxnLst/>
              <a:rect l="l" t="t" r="r" b="b"/>
              <a:pathLst>
                <a:path w="38100" h="172085">
                  <a:moveTo>
                    <a:pt x="37960" y="0"/>
                  </a:moveTo>
                  <a:lnTo>
                    <a:pt x="0" y="0"/>
                  </a:lnTo>
                  <a:lnTo>
                    <a:pt x="0" y="172072"/>
                  </a:lnTo>
                  <a:lnTo>
                    <a:pt x="37960" y="172072"/>
                  </a:lnTo>
                  <a:lnTo>
                    <a:pt x="37960" y="0"/>
                  </a:lnTo>
                  <a:close/>
                </a:path>
              </a:pathLst>
            </a:custGeom>
            <a:solidFill>
              <a:srgbClr val="F2F2F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21" name="object 121" descr=""/>
            <p:cNvSpPr/>
            <p:nvPr/>
          </p:nvSpPr>
          <p:spPr>
            <a:xfrm>
              <a:off x="726135" y="4488383"/>
              <a:ext cx="0" cy="172085"/>
            </a:xfrm>
            <a:custGeom>
              <a:avLst/>
              <a:gdLst/>
              <a:ahLst/>
              <a:cxnLst/>
              <a:rect l="l" t="t" r="r" b="b"/>
              <a:pathLst>
                <a:path w="0" h="172085">
                  <a:moveTo>
                    <a:pt x="0" y="172072"/>
                  </a:moveTo>
                  <a:lnTo>
                    <a:pt x="0" y="0"/>
                  </a:lnTo>
                </a:path>
              </a:pathLst>
            </a:custGeom>
            <a:ln w="5054">
              <a:solidFill>
                <a:srgbClr val="F2F2F2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22" name="object 122" descr=""/>
            <p:cNvSpPr/>
            <p:nvPr/>
          </p:nvSpPr>
          <p:spPr>
            <a:xfrm>
              <a:off x="726135" y="4488383"/>
              <a:ext cx="0" cy="172085"/>
            </a:xfrm>
            <a:custGeom>
              <a:avLst/>
              <a:gdLst/>
              <a:ahLst/>
              <a:cxnLst/>
              <a:rect l="l" t="t" r="r" b="b"/>
              <a:pathLst>
                <a:path w="0" h="172085">
                  <a:moveTo>
                    <a:pt x="0" y="172072"/>
                  </a:moveTo>
                  <a:lnTo>
                    <a:pt x="0" y="0"/>
                  </a:lnTo>
                </a:path>
              </a:pathLst>
            </a:custGeom>
            <a:ln w="505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23" name="object 123" descr=""/>
            <p:cNvSpPr/>
            <p:nvPr/>
          </p:nvSpPr>
          <p:spPr>
            <a:xfrm>
              <a:off x="766622" y="4488383"/>
              <a:ext cx="6158230" cy="172085"/>
            </a:xfrm>
            <a:custGeom>
              <a:avLst/>
              <a:gdLst/>
              <a:ahLst/>
              <a:cxnLst/>
              <a:rect l="l" t="t" r="r" b="b"/>
              <a:pathLst>
                <a:path w="6158230" h="172085">
                  <a:moveTo>
                    <a:pt x="6157963" y="0"/>
                  </a:moveTo>
                  <a:lnTo>
                    <a:pt x="6120003" y="0"/>
                  </a:lnTo>
                  <a:lnTo>
                    <a:pt x="0" y="0"/>
                  </a:lnTo>
                  <a:lnTo>
                    <a:pt x="0" y="172072"/>
                  </a:lnTo>
                  <a:lnTo>
                    <a:pt x="6120003" y="172072"/>
                  </a:lnTo>
                  <a:lnTo>
                    <a:pt x="6157963" y="172072"/>
                  </a:lnTo>
                  <a:lnTo>
                    <a:pt x="6157963" y="0"/>
                  </a:lnTo>
                  <a:close/>
                </a:path>
              </a:pathLst>
            </a:custGeom>
            <a:solidFill>
              <a:srgbClr val="F2F2F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24" name="object 124" descr=""/>
            <p:cNvSpPr/>
            <p:nvPr/>
          </p:nvSpPr>
          <p:spPr>
            <a:xfrm>
              <a:off x="6927113" y="4488383"/>
              <a:ext cx="0" cy="172085"/>
            </a:xfrm>
            <a:custGeom>
              <a:avLst/>
              <a:gdLst/>
              <a:ahLst/>
              <a:cxnLst/>
              <a:rect l="l" t="t" r="r" b="b"/>
              <a:pathLst>
                <a:path w="0" h="172085">
                  <a:moveTo>
                    <a:pt x="0" y="172072"/>
                  </a:moveTo>
                  <a:lnTo>
                    <a:pt x="0" y="0"/>
                  </a:lnTo>
                </a:path>
              </a:pathLst>
            </a:custGeom>
            <a:ln w="5054">
              <a:solidFill>
                <a:srgbClr val="F2F2F2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25" name="object 125" descr=""/>
            <p:cNvSpPr/>
            <p:nvPr/>
          </p:nvSpPr>
          <p:spPr>
            <a:xfrm>
              <a:off x="6927113" y="4488383"/>
              <a:ext cx="0" cy="172085"/>
            </a:xfrm>
            <a:custGeom>
              <a:avLst/>
              <a:gdLst/>
              <a:ahLst/>
              <a:cxnLst/>
              <a:rect l="l" t="t" r="r" b="b"/>
              <a:pathLst>
                <a:path w="0" h="172085">
                  <a:moveTo>
                    <a:pt x="0" y="172072"/>
                  </a:moveTo>
                  <a:lnTo>
                    <a:pt x="0" y="0"/>
                  </a:lnTo>
                </a:path>
              </a:pathLst>
            </a:custGeom>
            <a:ln w="505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26" name="object 126" descr=""/>
            <p:cNvSpPr/>
            <p:nvPr/>
          </p:nvSpPr>
          <p:spPr>
            <a:xfrm>
              <a:off x="728675" y="4660455"/>
              <a:ext cx="38100" cy="172085"/>
            </a:xfrm>
            <a:custGeom>
              <a:avLst/>
              <a:gdLst/>
              <a:ahLst/>
              <a:cxnLst/>
              <a:rect l="l" t="t" r="r" b="b"/>
              <a:pathLst>
                <a:path w="38100" h="172085">
                  <a:moveTo>
                    <a:pt x="37960" y="0"/>
                  </a:moveTo>
                  <a:lnTo>
                    <a:pt x="0" y="0"/>
                  </a:lnTo>
                  <a:lnTo>
                    <a:pt x="0" y="172072"/>
                  </a:lnTo>
                  <a:lnTo>
                    <a:pt x="37960" y="172072"/>
                  </a:lnTo>
                  <a:lnTo>
                    <a:pt x="37960" y="0"/>
                  </a:lnTo>
                  <a:close/>
                </a:path>
              </a:pathLst>
            </a:custGeom>
            <a:solidFill>
              <a:srgbClr val="F2F2F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27" name="object 127" descr=""/>
            <p:cNvSpPr/>
            <p:nvPr/>
          </p:nvSpPr>
          <p:spPr>
            <a:xfrm>
              <a:off x="726135" y="4660455"/>
              <a:ext cx="0" cy="172085"/>
            </a:xfrm>
            <a:custGeom>
              <a:avLst/>
              <a:gdLst/>
              <a:ahLst/>
              <a:cxnLst/>
              <a:rect l="l" t="t" r="r" b="b"/>
              <a:pathLst>
                <a:path w="0" h="172085">
                  <a:moveTo>
                    <a:pt x="0" y="172072"/>
                  </a:moveTo>
                  <a:lnTo>
                    <a:pt x="0" y="0"/>
                  </a:lnTo>
                </a:path>
              </a:pathLst>
            </a:custGeom>
            <a:ln w="5054">
              <a:solidFill>
                <a:srgbClr val="F2F2F2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28" name="object 128" descr=""/>
            <p:cNvSpPr/>
            <p:nvPr/>
          </p:nvSpPr>
          <p:spPr>
            <a:xfrm>
              <a:off x="726135" y="4660455"/>
              <a:ext cx="0" cy="172085"/>
            </a:xfrm>
            <a:custGeom>
              <a:avLst/>
              <a:gdLst/>
              <a:ahLst/>
              <a:cxnLst/>
              <a:rect l="l" t="t" r="r" b="b"/>
              <a:pathLst>
                <a:path w="0" h="172085">
                  <a:moveTo>
                    <a:pt x="0" y="172072"/>
                  </a:moveTo>
                  <a:lnTo>
                    <a:pt x="0" y="0"/>
                  </a:lnTo>
                </a:path>
              </a:pathLst>
            </a:custGeom>
            <a:ln w="505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29" name="object 129" descr=""/>
            <p:cNvSpPr/>
            <p:nvPr/>
          </p:nvSpPr>
          <p:spPr>
            <a:xfrm>
              <a:off x="766622" y="4660455"/>
              <a:ext cx="6158230" cy="172085"/>
            </a:xfrm>
            <a:custGeom>
              <a:avLst/>
              <a:gdLst/>
              <a:ahLst/>
              <a:cxnLst/>
              <a:rect l="l" t="t" r="r" b="b"/>
              <a:pathLst>
                <a:path w="6158230" h="172085">
                  <a:moveTo>
                    <a:pt x="6157963" y="0"/>
                  </a:moveTo>
                  <a:lnTo>
                    <a:pt x="6120003" y="0"/>
                  </a:lnTo>
                  <a:lnTo>
                    <a:pt x="0" y="0"/>
                  </a:lnTo>
                  <a:lnTo>
                    <a:pt x="0" y="172072"/>
                  </a:lnTo>
                  <a:lnTo>
                    <a:pt x="6120003" y="172072"/>
                  </a:lnTo>
                  <a:lnTo>
                    <a:pt x="6157963" y="172072"/>
                  </a:lnTo>
                  <a:lnTo>
                    <a:pt x="6157963" y="0"/>
                  </a:lnTo>
                  <a:close/>
                </a:path>
              </a:pathLst>
            </a:custGeom>
            <a:solidFill>
              <a:srgbClr val="F2F2F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30" name="object 130" descr=""/>
            <p:cNvSpPr/>
            <p:nvPr/>
          </p:nvSpPr>
          <p:spPr>
            <a:xfrm>
              <a:off x="6927113" y="4660455"/>
              <a:ext cx="0" cy="172085"/>
            </a:xfrm>
            <a:custGeom>
              <a:avLst/>
              <a:gdLst/>
              <a:ahLst/>
              <a:cxnLst/>
              <a:rect l="l" t="t" r="r" b="b"/>
              <a:pathLst>
                <a:path w="0" h="172085">
                  <a:moveTo>
                    <a:pt x="0" y="172072"/>
                  </a:moveTo>
                  <a:lnTo>
                    <a:pt x="0" y="0"/>
                  </a:lnTo>
                </a:path>
              </a:pathLst>
            </a:custGeom>
            <a:ln w="5054">
              <a:solidFill>
                <a:srgbClr val="F2F2F2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31" name="object 131" descr=""/>
            <p:cNvSpPr/>
            <p:nvPr/>
          </p:nvSpPr>
          <p:spPr>
            <a:xfrm>
              <a:off x="6927113" y="4660455"/>
              <a:ext cx="0" cy="172085"/>
            </a:xfrm>
            <a:custGeom>
              <a:avLst/>
              <a:gdLst/>
              <a:ahLst/>
              <a:cxnLst/>
              <a:rect l="l" t="t" r="r" b="b"/>
              <a:pathLst>
                <a:path w="0" h="172085">
                  <a:moveTo>
                    <a:pt x="0" y="172072"/>
                  </a:moveTo>
                  <a:lnTo>
                    <a:pt x="0" y="0"/>
                  </a:lnTo>
                </a:path>
              </a:pathLst>
            </a:custGeom>
            <a:ln w="505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32" name="object 132" descr=""/>
            <p:cNvSpPr/>
            <p:nvPr/>
          </p:nvSpPr>
          <p:spPr>
            <a:xfrm>
              <a:off x="728675" y="4832527"/>
              <a:ext cx="38100" cy="172085"/>
            </a:xfrm>
            <a:custGeom>
              <a:avLst/>
              <a:gdLst/>
              <a:ahLst/>
              <a:cxnLst/>
              <a:rect l="l" t="t" r="r" b="b"/>
              <a:pathLst>
                <a:path w="38100" h="172085">
                  <a:moveTo>
                    <a:pt x="37960" y="0"/>
                  </a:moveTo>
                  <a:lnTo>
                    <a:pt x="0" y="0"/>
                  </a:lnTo>
                  <a:lnTo>
                    <a:pt x="0" y="172072"/>
                  </a:lnTo>
                  <a:lnTo>
                    <a:pt x="37960" y="172072"/>
                  </a:lnTo>
                  <a:lnTo>
                    <a:pt x="37960" y="0"/>
                  </a:lnTo>
                  <a:close/>
                </a:path>
              </a:pathLst>
            </a:custGeom>
            <a:solidFill>
              <a:srgbClr val="F2F2F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33" name="object 133" descr=""/>
            <p:cNvSpPr/>
            <p:nvPr/>
          </p:nvSpPr>
          <p:spPr>
            <a:xfrm>
              <a:off x="726135" y="4832527"/>
              <a:ext cx="0" cy="172085"/>
            </a:xfrm>
            <a:custGeom>
              <a:avLst/>
              <a:gdLst/>
              <a:ahLst/>
              <a:cxnLst/>
              <a:rect l="l" t="t" r="r" b="b"/>
              <a:pathLst>
                <a:path w="0" h="172085">
                  <a:moveTo>
                    <a:pt x="0" y="172072"/>
                  </a:moveTo>
                  <a:lnTo>
                    <a:pt x="0" y="0"/>
                  </a:lnTo>
                </a:path>
              </a:pathLst>
            </a:custGeom>
            <a:ln w="5054">
              <a:solidFill>
                <a:srgbClr val="F2F2F2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34" name="object 134" descr=""/>
            <p:cNvSpPr/>
            <p:nvPr/>
          </p:nvSpPr>
          <p:spPr>
            <a:xfrm>
              <a:off x="726135" y="4832527"/>
              <a:ext cx="0" cy="172085"/>
            </a:xfrm>
            <a:custGeom>
              <a:avLst/>
              <a:gdLst/>
              <a:ahLst/>
              <a:cxnLst/>
              <a:rect l="l" t="t" r="r" b="b"/>
              <a:pathLst>
                <a:path w="0" h="172085">
                  <a:moveTo>
                    <a:pt x="0" y="172072"/>
                  </a:moveTo>
                  <a:lnTo>
                    <a:pt x="0" y="0"/>
                  </a:lnTo>
                </a:path>
              </a:pathLst>
            </a:custGeom>
            <a:ln w="505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35" name="object 135" descr=""/>
            <p:cNvSpPr/>
            <p:nvPr/>
          </p:nvSpPr>
          <p:spPr>
            <a:xfrm>
              <a:off x="766622" y="4832527"/>
              <a:ext cx="6158230" cy="172085"/>
            </a:xfrm>
            <a:custGeom>
              <a:avLst/>
              <a:gdLst/>
              <a:ahLst/>
              <a:cxnLst/>
              <a:rect l="l" t="t" r="r" b="b"/>
              <a:pathLst>
                <a:path w="6158230" h="172085">
                  <a:moveTo>
                    <a:pt x="6157963" y="0"/>
                  </a:moveTo>
                  <a:lnTo>
                    <a:pt x="6120003" y="0"/>
                  </a:lnTo>
                  <a:lnTo>
                    <a:pt x="0" y="0"/>
                  </a:lnTo>
                  <a:lnTo>
                    <a:pt x="0" y="172072"/>
                  </a:lnTo>
                  <a:lnTo>
                    <a:pt x="6120003" y="172072"/>
                  </a:lnTo>
                  <a:lnTo>
                    <a:pt x="6157963" y="172072"/>
                  </a:lnTo>
                  <a:lnTo>
                    <a:pt x="6157963" y="0"/>
                  </a:lnTo>
                  <a:close/>
                </a:path>
              </a:pathLst>
            </a:custGeom>
            <a:solidFill>
              <a:srgbClr val="F2F2F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36" name="object 136" descr=""/>
            <p:cNvSpPr/>
            <p:nvPr/>
          </p:nvSpPr>
          <p:spPr>
            <a:xfrm>
              <a:off x="6927113" y="4832527"/>
              <a:ext cx="0" cy="172085"/>
            </a:xfrm>
            <a:custGeom>
              <a:avLst/>
              <a:gdLst/>
              <a:ahLst/>
              <a:cxnLst/>
              <a:rect l="l" t="t" r="r" b="b"/>
              <a:pathLst>
                <a:path w="0" h="172085">
                  <a:moveTo>
                    <a:pt x="0" y="172072"/>
                  </a:moveTo>
                  <a:lnTo>
                    <a:pt x="0" y="0"/>
                  </a:lnTo>
                </a:path>
              </a:pathLst>
            </a:custGeom>
            <a:ln w="5054">
              <a:solidFill>
                <a:srgbClr val="F2F2F2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37" name="object 137" descr=""/>
            <p:cNvSpPr/>
            <p:nvPr/>
          </p:nvSpPr>
          <p:spPr>
            <a:xfrm>
              <a:off x="6927113" y="4832527"/>
              <a:ext cx="0" cy="172085"/>
            </a:xfrm>
            <a:custGeom>
              <a:avLst/>
              <a:gdLst/>
              <a:ahLst/>
              <a:cxnLst/>
              <a:rect l="l" t="t" r="r" b="b"/>
              <a:pathLst>
                <a:path w="0" h="172085">
                  <a:moveTo>
                    <a:pt x="0" y="172072"/>
                  </a:moveTo>
                  <a:lnTo>
                    <a:pt x="0" y="0"/>
                  </a:lnTo>
                </a:path>
              </a:pathLst>
            </a:custGeom>
            <a:ln w="505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38" name="object 138" descr=""/>
          <p:cNvSpPr txBox="1"/>
          <p:nvPr/>
        </p:nvSpPr>
        <p:spPr>
          <a:xfrm>
            <a:off x="940882" y="2564763"/>
            <a:ext cx="4389755" cy="2428875"/>
          </a:xfrm>
          <a:prstGeom prst="rect">
            <a:avLst/>
          </a:prstGeom>
        </p:spPr>
        <p:txBody>
          <a:bodyPr wrap="square" lIns="0" tIns="11430" rIns="0" bIns="0" rtlCol="0" vert="horz">
            <a:spAutoFit/>
          </a:bodyPr>
          <a:lstStyle/>
          <a:p>
            <a:pPr marL="635">
              <a:lnSpc>
                <a:spcPct val="100000"/>
              </a:lnSpc>
              <a:spcBef>
                <a:spcPts val="90"/>
              </a:spcBef>
            </a:pPr>
            <a:r>
              <a:rPr dirty="0" sz="1100" spc="150">
                <a:solidFill>
                  <a:srgbClr val="FF7F00"/>
                </a:solidFill>
                <a:latin typeface="Calibri"/>
                <a:cs typeface="Calibri"/>
              </a:rPr>
              <a:t>//</a:t>
            </a:r>
            <a:r>
              <a:rPr dirty="0" sz="1100" spc="-120">
                <a:solidFill>
                  <a:srgbClr val="FF7F00"/>
                </a:solidFill>
                <a:latin typeface="Calibri"/>
                <a:cs typeface="Calibri"/>
              </a:rPr>
              <a:t> </a:t>
            </a:r>
            <a:r>
              <a:rPr dirty="0" sz="1100" spc="90">
                <a:solidFill>
                  <a:srgbClr val="FF7F00"/>
                </a:solidFill>
                <a:latin typeface="Calibri"/>
                <a:cs typeface="Calibri"/>
              </a:rPr>
              <a:t>Mit</a:t>
            </a:r>
            <a:r>
              <a:rPr dirty="0" sz="1100" spc="160">
                <a:solidFill>
                  <a:srgbClr val="FF7F00"/>
                </a:solidFill>
                <a:latin typeface="Calibri"/>
                <a:cs typeface="Calibri"/>
              </a:rPr>
              <a:t>  </a:t>
            </a:r>
            <a:r>
              <a:rPr dirty="0" sz="1100" spc="90">
                <a:solidFill>
                  <a:srgbClr val="FF7F00"/>
                </a:solidFill>
                <a:latin typeface="Calibri"/>
                <a:cs typeface="Calibri"/>
              </a:rPr>
              <a:t>Rueckgabewert</a:t>
            </a:r>
            <a:endParaRPr sz="1100">
              <a:latin typeface="Calibri"/>
              <a:cs typeface="Calibri"/>
            </a:endParaRPr>
          </a:p>
          <a:p>
            <a:pPr marR="5080">
              <a:lnSpc>
                <a:spcPct val="102600"/>
              </a:lnSpc>
            </a:pPr>
            <a:r>
              <a:rPr dirty="0" sz="1100" spc="50">
                <a:solidFill>
                  <a:srgbClr val="007F00"/>
                </a:solidFill>
                <a:latin typeface="Calibri"/>
                <a:cs typeface="Calibri"/>
              </a:rPr>
              <a:t>nelm</a:t>
            </a:r>
            <a:r>
              <a:rPr dirty="0" sz="1100" spc="390">
                <a:solidFill>
                  <a:srgbClr val="007F00"/>
                </a:solidFill>
                <a:latin typeface="Calibri"/>
                <a:cs typeface="Calibri"/>
              </a:rPr>
              <a:t> </a:t>
            </a:r>
            <a:r>
              <a:rPr dirty="0" sz="1100" spc="295">
                <a:latin typeface="Calibri"/>
                <a:cs typeface="Calibri"/>
              </a:rPr>
              <a:t>=</a:t>
            </a:r>
            <a:r>
              <a:rPr dirty="0" sz="1100" spc="455">
                <a:latin typeface="Calibri"/>
                <a:cs typeface="Calibri"/>
              </a:rPr>
              <a:t> </a:t>
            </a:r>
            <a:r>
              <a:rPr dirty="0" sz="1100" spc="80">
                <a:latin typeface="Calibri"/>
                <a:cs typeface="Calibri"/>
              </a:rPr>
              <a:t>(</a:t>
            </a:r>
            <a:r>
              <a:rPr dirty="0" sz="1100" spc="-30">
                <a:latin typeface="Calibri"/>
                <a:cs typeface="Calibri"/>
              </a:rPr>
              <a:t> </a:t>
            </a:r>
            <a:r>
              <a:rPr dirty="0" sz="1100" spc="170" b="1">
                <a:solidFill>
                  <a:srgbClr val="00AEEF"/>
                </a:solidFill>
                <a:latin typeface="Calibri"/>
                <a:cs typeface="Calibri"/>
              </a:rPr>
              <a:t>struct</a:t>
            </a:r>
            <a:r>
              <a:rPr dirty="0" sz="1100" spc="180" b="1">
                <a:solidFill>
                  <a:srgbClr val="00AEEF"/>
                </a:solidFill>
                <a:latin typeface="Calibri"/>
                <a:cs typeface="Calibri"/>
              </a:rPr>
              <a:t>  </a:t>
            </a:r>
            <a:r>
              <a:rPr dirty="0" sz="1100" spc="95">
                <a:solidFill>
                  <a:srgbClr val="007F00"/>
                </a:solidFill>
                <a:latin typeface="Calibri"/>
                <a:cs typeface="Calibri"/>
              </a:rPr>
              <a:t>Element</a:t>
            </a:r>
            <a:r>
              <a:rPr dirty="0" sz="1100" spc="190">
                <a:solidFill>
                  <a:srgbClr val="007F00"/>
                </a:solidFill>
                <a:latin typeface="Calibri"/>
                <a:cs typeface="Calibri"/>
              </a:rPr>
              <a:t>  </a:t>
            </a:r>
            <a:r>
              <a:rPr dirty="0" sz="1100" spc="105">
                <a:latin typeface="Cambria"/>
                <a:cs typeface="Cambria"/>
              </a:rPr>
              <a:t>∗</a:t>
            </a:r>
            <a:r>
              <a:rPr dirty="0" sz="1100" spc="105">
                <a:latin typeface="Calibri"/>
                <a:cs typeface="Calibri"/>
              </a:rPr>
              <a:t>)</a:t>
            </a:r>
            <a:r>
              <a:rPr dirty="0" sz="1100" spc="60">
                <a:latin typeface="Calibri"/>
                <a:cs typeface="Calibri"/>
              </a:rPr>
              <a:t> </a:t>
            </a:r>
            <a:r>
              <a:rPr dirty="0" sz="1100" spc="50">
                <a:solidFill>
                  <a:srgbClr val="007F00"/>
                </a:solidFill>
                <a:latin typeface="Calibri"/>
                <a:cs typeface="Calibri"/>
              </a:rPr>
              <a:t>i</a:t>
            </a:r>
            <a:r>
              <a:rPr dirty="0" sz="1100" spc="-60">
                <a:solidFill>
                  <a:srgbClr val="007F00"/>
                </a:solidFill>
                <a:latin typeface="Calibri"/>
                <a:cs typeface="Calibri"/>
              </a:rPr>
              <a:t> </a:t>
            </a:r>
            <a:r>
              <a:rPr dirty="0" sz="1100">
                <a:solidFill>
                  <a:srgbClr val="007F00"/>
                </a:solidFill>
                <a:latin typeface="Calibri"/>
                <a:cs typeface="Calibri"/>
              </a:rPr>
              <a:t>n</a:t>
            </a:r>
            <a:r>
              <a:rPr dirty="0" sz="1100" spc="-65">
                <a:solidFill>
                  <a:srgbClr val="007F00"/>
                </a:solidFill>
                <a:latin typeface="Calibri"/>
                <a:cs typeface="Calibri"/>
              </a:rPr>
              <a:t> </a:t>
            </a:r>
            <a:r>
              <a:rPr dirty="0" sz="1100">
                <a:solidFill>
                  <a:srgbClr val="007F00"/>
                </a:solidFill>
                <a:latin typeface="Calibri"/>
                <a:cs typeface="Calibri"/>
              </a:rPr>
              <a:t>s</a:t>
            </a:r>
            <a:r>
              <a:rPr dirty="0" sz="1100" spc="-60">
                <a:solidFill>
                  <a:srgbClr val="007F00"/>
                </a:solidFill>
                <a:latin typeface="Calibri"/>
                <a:cs typeface="Calibri"/>
              </a:rPr>
              <a:t> </a:t>
            </a:r>
            <a:r>
              <a:rPr dirty="0" sz="1100" spc="-75">
                <a:solidFill>
                  <a:srgbClr val="007F00"/>
                </a:solidFill>
                <a:latin typeface="Calibri"/>
                <a:cs typeface="Calibri"/>
              </a:rPr>
              <a:t>e</a:t>
            </a:r>
            <a:r>
              <a:rPr dirty="0" sz="1100" spc="-65">
                <a:solidFill>
                  <a:srgbClr val="007F00"/>
                </a:solidFill>
                <a:latin typeface="Calibri"/>
                <a:cs typeface="Calibri"/>
              </a:rPr>
              <a:t> </a:t>
            </a:r>
            <a:r>
              <a:rPr dirty="0" sz="1100">
                <a:solidFill>
                  <a:srgbClr val="007F00"/>
                </a:solidFill>
                <a:latin typeface="Calibri"/>
                <a:cs typeface="Calibri"/>
              </a:rPr>
              <a:t>r</a:t>
            </a:r>
            <a:r>
              <a:rPr dirty="0" sz="1100" spc="-65">
                <a:solidFill>
                  <a:srgbClr val="007F00"/>
                </a:solidFill>
                <a:latin typeface="Calibri"/>
                <a:cs typeface="Calibri"/>
              </a:rPr>
              <a:t> </a:t>
            </a:r>
            <a:r>
              <a:rPr dirty="0" sz="1100" spc="55">
                <a:solidFill>
                  <a:srgbClr val="007F00"/>
                </a:solidFill>
                <a:latin typeface="Calibri"/>
                <a:cs typeface="Calibri"/>
              </a:rPr>
              <a:t>t</a:t>
            </a:r>
            <a:r>
              <a:rPr dirty="0" sz="1100" spc="60">
                <a:solidFill>
                  <a:srgbClr val="007F00"/>
                </a:solidFill>
                <a:latin typeface="Calibri"/>
                <a:cs typeface="Calibri"/>
              </a:rPr>
              <a:t> </a:t>
            </a:r>
            <a:r>
              <a:rPr dirty="0" sz="1100" spc="80">
                <a:latin typeface="Calibri"/>
                <a:cs typeface="Calibri"/>
              </a:rPr>
              <a:t>(</a:t>
            </a:r>
            <a:r>
              <a:rPr dirty="0" sz="1100" spc="5">
                <a:latin typeface="Calibri"/>
                <a:cs typeface="Calibri"/>
              </a:rPr>
              <a:t> </a:t>
            </a:r>
            <a:r>
              <a:rPr dirty="0" sz="1100" spc="130">
                <a:solidFill>
                  <a:srgbClr val="007F00"/>
                </a:solidFill>
                <a:latin typeface="Calibri"/>
                <a:cs typeface="Calibri"/>
              </a:rPr>
              <a:t>startelm</a:t>
            </a:r>
            <a:r>
              <a:rPr dirty="0" sz="1100" spc="200">
                <a:solidFill>
                  <a:srgbClr val="007F00"/>
                </a:solidFill>
                <a:latin typeface="Calibri"/>
                <a:cs typeface="Calibri"/>
              </a:rPr>
              <a:t> </a:t>
            </a:r>
            <a:r>
              <a:rPr dirty="0" sz="1100">
                <a:latin typeface="Calibri"/>
                <a:cs typeface="Calibri"/>
              </a:rPr>
              <a:t>,</a:t>
            </a:r>
            <a:r>
              <a:rPr dirty="0" sz="1100" spc="-25">
                <a:latin typeface="Calibri"/>
                <a:cs typeface="Calibri"/>
              </a:rPr>
              <a:t> </a:t>
            </a:r>
            <a:r>
              <a:rPr dirty="0" sz="1100" spc="235">
                <a:solidFill>
                  <a:srgbClr val="FF0000"/>
                </a:solidFill>
                <a:latin typeface="Calibri"/>
                <a:cs typeface="Calibri"/>
              </a:rPr>
              <a:t>"Fritz"</a:t>
            </a:r>
            <a:r>
              <a:rPr dirty="0" sz="1100" spc="13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1100">
                <a:latin typeface="Calibri"/>
                <a:cs typeface="Calibri"/>
              </a:rPr>
              <a:t>,</a:t>
            </a:r>
            <a:r>
              <a:rPr dirty="0" sz="1100" spc="-75">
                <a:latin typeface="Calibri"/>
                <a:cs typeface="Calibri"/>
              </a:rPr>
              <a:t> </a:t>
            </a:r>
            <a:r>
              <a:rPr dirty="0" sz="1100" spc="-30">
                <a:latin typeface="Calibri"/>
                <a:cs typeface="Calibri"/>
              </a:rPr>
              <a:t>2</a:t>
            </a:r>
            <a:r>
              <a:rPr dirty="0" sz="1100" spc="-80">
                <a:latin typeface="Calibri"/>
                <a:cs typeface="Calibri"/>
              </a:rPr>
              <a:t> </a:t>
            </a:r>
            <a:r>
              <a:rPr dirty="0" sz="1100" spc="-30">
                <a:latin typeface="Calibri"/>
                <a:cs typeface="Calibri"/>
              </a:rPr>
              <a:t>5</a:t>
            </a:r>
            <a:r>
              <a:rPr dirty="0" sz="1100" spc="-80">
                <a:latin typeface="Calibri"/>
                <a:cs typeface="Calibri"/>
              </a:rPr>
              <a:t> </a:t>
            </a:r>
            <a:r>
              <a:rPr dirty="0" sz="1100" spc="80">
                <a:latin typeface="Calibri"/>
                <a:cs typeface="Calibri"/>
              </a:rPr>
              <a:t>)</a:t>
            </a:r>
            <a:r>
              <a:rPr dirty="0" sz="1100" spc="-75">
                <a:latin typeface="Calibri"/>
                <a:cs typeface="Calibri"/>
              </a:rPr>
              <a:t> </a:t>
            </a:r>
            <a:r>
              <a:rPr dirty="0" sz="1100" spc="-50">
                <a:latin typeface="Calibri"/>
                <a:cs typeface="Calibri"/>
              </a:rPr>
              <a:t>;</a:t>
            </a:r>
            <a:r>
              <a:rPr dirty="0" sz="1100" spc="50">
                <a:latin typeface="Calibri"/>
                <a:cs typeface="Calibri"/>
              </a:rPr>
              <a:t> </a:t>
            </a:r>
            <a:r>
              <a:rPr dirty="0" sz="1100" spc="50">
                <a:solidFill>
                  <a:srgbClr val="007F00"/>
                </a:solidFill>
                <a:latin typeface="Calibri"/>
                <a:cs typeface="Calibri"/>
              </a:rPr>
              <a:t>nelm</a:t>
            </a:r>
            <a:r>
              <a:rPr dirty="0" sz="1100" spc="409">
                <a:solidFill>
                  <a:srgbClr val="007F00"/>
                </a:solidFill>
                <a:latin typeface="Calibri"/>
                <a:cs typeface="Calibri"/>
              </a:rPr>
              <a:t> </a:t>
            </a:r>
            <a:r>
              <a:rPr dirty="0" sz="1100" spc="295">
                <a:latin typeface="Calibri"/>
                <a:cs typeface="Calibri"/>
              </a:rPr>
              <a:t>=</a:t>
            </a:r>
            <a:r>
              <a:rPr dirty="0" sz="1100" spc="470">
                <a:latin typeface="Calibri"/>
                <a:cs typeface="Calibri"/>
              </a:rPr>
              <a:t> </a:t>
            </a:r>
            <a:r>
              <a:rPr dirty="0" sz="1100" spc="80">
                <a:latin typeface="Calibri"/>
                <a:cs typeface="Calibri"/>
              </a:rPr>
              <a:t>(</a:t>
            </a:r>
            <a:r>
              <a:rPr dirty="0" sz="1100" spc="-25">
                <a:latin typeface="Calibri"/>
                <a:cs typeface="Calibri"/>
              </a:rPr>
              <a:t> </a:t>
            </a:r>
            <a:r>
              <a:rPr dirty="0" sz="1100" spc="170" b="1">
                <a:solidFill>
                  <a:srgbClr val="00AEEF"/>
                </a:solidFill>
                <a:latin typeface="Calibri"/>
                <a:cs typeface="Calibri"/>
              </a:rPr>
              <a:t>struct</a:t>
            </a:r>
            <a:r>
              <a:rPr dirty="0" sz="1100" spc="190" b="1">
                <a:solidFill>
                  <a:srgbClr val="00AEEF"/>
                </a:solidFill>
                <a:latin typeface="Calibri"/>
                <a:cs typeface="Calibri"/>
              </a:rPr>
              <a:t>  </a:t>
            </a:r>
            <a:r>
              <a:rPr dirty="0" sz="1100" spc="95">
                <a:solidFill>
                  <a:srgbClr val="007F00"/>
                </a:solidFill>
                <a:latin typeface="Calibri"/>
                <a:cs typeface="Calibri"/>
              </a:rPr>
              <a:t>Element</a:t>
            </a:r>
            <a:r>
              <a:rPr dirty="0" sz="1100" spc="204">
                <a:solidFill>
                  <a:srgbClr val="007F00"/>
                </a:solidFill>
                <a:latin typeface="Calibri"/>
                <a:cs typeface="Calibri"/>
              </a:rPr>
              <a:t>  </a:t>
            </a:r>
            <a:r>
              <a:rPr dirty="0" sz="1100" spc="105">
                <a:latin typeface="Cambria"/>
                <a:cs typeface="Cambria"/>
              </a:rPr>
              <a:t>∗</a:t>
            </a:r>
            <a:r>
              <a:rPr dirty="0" sz="1100" spc="105">
                <a:latin typeface="Calibri"/>
                <a:cs typeface="Calibri"/>
              </a:rPr>
              <a:t>)</a:t>
            </a:r>
            <a:r>
              <a:rPr dirty="0" sz="1100" spc="70">
                <a:latin typeface="Calibri"/>
                <a:cs typeface="Calibri"/>
              </a:rPr>
              <a:t> </a:t>
            </a:r>
            <a:r>
              <a:rPr dirty="0" sz="1100" spc="50">
                <a:solidFill>
                  <a:srgbClr val="007F00"/>
                </a:solidFill>
                <a:latin typeface="Calibri"/>
                <a:cs typeface="Calibri"/>
              </a:rPr>
              <a:t>i</a:t>
            </a:r>
            <a:r>
              <a:rPr dirty="0" sz="1100" spc="-60">
                <a:solidFill>
                  <a:srgbClr val="007F00"/>
                </a:solidFill>
                <a:latin typeface="Calibri"/>
                <a:cs typeface="Calibri"/>
              </a:rPr>
              <a:t> </a:t>
            </a:r>
            <a:r>
              <a:rPr dirty="0" sz="1100">
                <a:solidFill>
                  <a:srgbClr val="007F00"/>
                </a:solidFill>
                <a:latin typeface="Calibri"/>
                <a:cs typeface="Calibri"/>
              </a:rPr>
              <a:t>n</a:t>
            </a:r>
            <a:r>
              <a:rPr dirty="0" sz="1100" spc="-60">
                <a:solidFill>
                  <a:srgbClr val="007F00"/>
                </a:solidFill>
                <a:latin typeface="Calibri"/>
                <a:cs typeface="Calibri"/>
              </a:rPr>
              <a:t> </a:t>
            </a:r>
            <a:r>
              <a:rPr dirty="0" sz="1100">
                <a:solidFill>
                  <a:srgbClr val="007F00"/>
                </a:solidFill>
                <a:latin typeface="Calibri"/>
                <a:cs typeface="Calibri"/>
              </a:rPr>
              <a:t>s</a:t>
            </a:r>
            <a:r>
              <a:rPr dirty="0" sz="1100" spc="-55">
                <a:solidFill>
                  <a:srgbClr val="007F00"/>
                </a:solidFill>
                <a:latin typeface="Calibri"/>
                <a:cs typeface="Calibri"/>
              </a:rPr>
              <a:t> </a:t>
            </a:r>
            <a:r>
              <a:rPr dirty="0" sz="1100" spc="-75">
                <a:solidFill>
                  <a:srgbClr val="007F00"/>
                </a:solidFill>
                <a:latin typeface="Calibri"/>
                <a:cs typeface="Calibri"/>
              </a:rPr>
              <a:t>e</a:t>
            </a:r>
            <a:r>
              <a:rPr dirty="0" sz="1100" spc="-60">
                <a:solidFill>
                  <a:srgbClr val="007F00"/>
                </a:solidFill>
                <a:latin typeface="Calibri"/>
                <a:cs typeface="Calibri"/>
              </a:rPr>
              <a:t> </a:t>
            </a:r>
            <a:r>
              <a:rPr dirty="0" sz="1100">
                <a:solidFill>
                  <a:srgbClr val="007F00"/>
                </a:solidFill>
                <a:latin typeface="Calibri"/>
                <a:cs typeface="Calibri"/>
              </a:rPr>
              <a:t>r</a:t>
            </a:r>
            <a:r>
              <a:rPr dirty="0" sz="1100" spc="-60">
                <a:solidFill>
                  <a:srgbClr val="007F00"/>
                </a:solidFill>
                <a:latin typeface="Calibri"/>
                <a:cs typeface="Calibri"/>
              </a:rPr>
              <a:t> </a:t>
            </a:r>
            <a:r>
              <a:rPr dirty="0" sz="1100" spc="55">
                <a:solidFill>
                  <a:srgbClr val="007F00"/>
                </a:solidFill>
                <a:latin typeface="Calibri"/>
                <a:cs typeface="Calibri"/>
              </a:rPr>
              <a:t>t</a:t>
            </a:r>
            <a:r>
              <a:rPr dirty="0" sz="1100" spc="65">
                <a:solidFill>
                  <a:srgbClr val="007F00"/>
                </a:solidFill>
                <a:latin typeface="Calibri"/>
                <a:cs typeface="Calibri"/>
              </a:rPr>
              <a:t> </a:t>
            </a:r>
            <a:r>
              <a:rPr dirty="0" sz="1100" spc="80">
                <a:latin typeface="Calibri"/>
                <a:cs typeface="Calibri"/>
              </a:rPr>
              <a:t>(</a:t>
            </a:r>
            <a:r>
              <a:rPr dirty="0" sz="1100" spc="-65">
                <a:latin typeface="Calibri"/>
                <a:cs typeface="Calibri"/>
              </a:rPr>
              <a:t> </a:t>
            </a:r>
            <a:r>
              <a:rPr dirty="0" sz="1100">
                <a:solidFill>
                  <a:srgbClr val="007F00"/>
                </a:solidFill>
                <a:latin typeface="Calibri"/>
                <a:cs typeface="Calibri"/>
              </a:rPr>
              <a:t>nelm</a:t>
            </a:r>
            <a:r>
              <a:rPr dirty="0" sz="1100" spc="45">
                <a:solidFill>
                  <a:srgbClr val="007F00"/>
                </a:solidFill>
                <a:latin typeface="Calibri"/>
                <a:cs typeface="Calibri"/>
              </a:rPr>
              <a:t> </a:t>
            </a:r>
            <a:r>
              <a:rPr dirty="0" sz="1100">
                <a:latin typeface="Calibri"/>
                <a:cs typeface="Calibri"/>
              </a:rPr>
              <a:t>,</a:t>
            </a:r>
            <a:r>
              <a:rPr dirty="0" sz="1100" spc="-20">
                <a:latin typeface="Calibri"/>
                <a:cs typeface="Calibri"/>
              </a:rPr>
              <a:t> </a:t>
            </a:r>
            <a:r>
              <a:rPr dirty="0" sz="1100" spc="145">
                <a:solidFill>
                  <a:srgbClr val="FF0000"/>
                </a:solidFill>
                <a:latin typeface="Calibri"/>
                <a:cs typeface="Calibri"/>
              </a:rPr>
              <a:t>"Oskar" </a:t>
            </a:r>
            <a:r>
              <a:rPr dirty="0" sz="1100">
                <a:latin typeface="Calibri"/>
                <a:cs typeface="Calibri"/>
              </a:rPr>
              <a:t>,</a:t>
            </a:r>
            <a:r>
              <a:rPr dirty="0" sz="1100" spc="-75">
                <a:latin typeface="Calibri"/>
                <a:cs typeface="Calibri"/>
              </a:rPr>
              <a:t> </a:t>
            </a:r>
            <a:r>
              <a:rPr dirty="0" sz="1100" spc="-30">
                <a:latin typeface="Calibri"/>
                <a:cs typeface="Calibri"/>
              </a:rPr>
              <a:t>3</a:t>
            </a:r>
            <a:r>
              <a:rPr dirty="0" sz="1100" spc="-75">
                <a:latin typeface="Calibri"/>
                <a:cs typeface="Calibri"/>
              </a:rPr>
              <a:t> </a:t>
            </a:r>
            <a:r>
              <a:rPr dirty="0" sz="1100" spc="-30">
                <a:latin typeface="Calibri"/>
                <a:cs typeface="Calibri"/>
              </a:rPr>
              <a:t>5</a:t>
            </a:r>
            <a:r>
              <a:rPr dirty="0" sz="1100" spc="-70">
                <a:latin typeface="Calibri"/>
                <a:cs typeface="Calibri"/>
              </a:rPr>
              <a:t> </a:t>
            </a:r>
            <a:r>
              <a:rPr dirty="0" sz="1100" spc="80">
                <a:latin typeface="Calibri"/>
                <a:cs typeface="Calibri"/>
              </a:rPr>
              <a:t>)</a:t>
            </a:r>
            <a:r>
              <a:rPr dirty="0" sz="1100" spc="-75">
                <a:latin typeface="Calibri"/>
                <a:cs typeface="Calibri"/>
              </a:rPr>
              <a:t> </a:t>
            </a:r>
            <a:r>
              <a:rPr dirty="0" sz="1100" spc="-50">
                <a:latin typeface="Calibri"/>
                <a:cs typeface="Calibri"/>
              </a:rPr>
              <a:t>;</a:t>
            </a:r>
            <a:endParaRPr sz="11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45"/>
              </a:spcBef>
            </a:pPr>
            <a:endParaRPr sz="1100">
              <a:latin typeface="Calibri"/>
              <a:cs typeface="Calibri"/>
            </a:endParaRPr>
          </a:p>
          <a:p>
            <a:pPr marL="635">
              <a:lnSpc>
                <a:spcPct val="100000"/>
              </a:lnSpc>
            </a:pPr>
            <a:r>
              <a:rPr dirty="0" sz="1100" spc="150">
                <a:solidFill>
                  <a:srgbClr val="FF7F00"/>
                </a:solidFill>
                <a:latin typeface="Calibri"/>
                <a:cs typeface="Calibri"/>
              </a:rPr>
              <a:t>//</a:t>
            </a:r>
            <a:r>
              <a:rPr dirty="0" sz="1100" spc="-110">
                <a:solidFill>
                  <a:srgbClr val="FF7F00"/>
                </a:solidFill>
                <a:latin typeface="Calibri"/>
                <a:cs typeface="Calibri"/>
              </a:rPr>
              <a:t> </a:t>
            </a:r>
            <a:r>
              <a:rPr dirty="0" sz="1100" spc="100">
                <a:solidFill>
                  <a:srgbClr val="FF7F00"/>
                </a:solidFill>
                <a:latin typeface="Calibri"/>
                <a:cs typeface="Calibri"/>
              </a:rPr>
              <a:t>Without</a:t>
            </a:r>
            <a:r>
              <a:rPr dirty="0" sz="1100" spc="195">
                <a:solidFill>
                  <a:srgbClr val="FF7F00"/>
                </a:solidFill>
                <a:latin typeface="Calibri"/>
                <a:cs typeface="Calibri"/>
              </a:rPr>
              <a:t>  </a:t>
            </a:r>
            <a:r>
              <a:rPr dirty="0" sz="1100" spc="130">
                <a:solidFill>
                  <a:srgbClr val="FF7F00"/>
                </a:solidFill>
                <a:latin typeface="Calibri"/>
                <a:cs typeface="Calibri"/>
              </a:rPr>
              <a:t>return</a:t>
            </a:r>
            <a:r>
              <a:rPr dirty="0" sz="1100" spc="229">
                <a:solidFill>
                  <a:srgbClr val="FF7F00"/>
                </a:solidFill>
                <a:latin typeface="Calibri"/>
                <a:cs typeface="Calibri"/>
              </a:rPr>
              <a:t>  </a:t>
            </a:r>
            <a:r>
              <a:rPr dirty="0" sz="1100" spc="130">
                <a:solidFill>
                  <a:srgbClr val="FF7F00"/>
                </a:solidFill>
                <a:latin typeface="Calibri"/>
                <a:cs typeface="Calibri"/>
              </a:rPr>
              <a:t>value</a:t>
            </a:r>
            <a:r>
              <a:rPr dirty="0" sz="1100" spc="-105">
                <a:solidFill>
                  <a:srgbClr val="FF7F00"/>
                </a:solidFill>
                <a:latin typeface="Calibri"/>
                <a:cs typeface="Calibri"/>
              </a:rPr>
              <a:t> </a:t>
            </a:r>
            <a:r>
              <a:rPr dirty="0" sz="1100" spc="-50">
                <a:solidFill>
                  <a:srgbClr val="FF7F00"/>
                </a:solidFill>
                <a:latin typeface="Calibri"/>
                <a:cs typeface="Calibri"/>
              </a:rPr>
              <a:t>s</a:t>
            </a:r>
            <a:endParaRPr sz="1100">
              <a:latin typeface="Calibri"/>
              <a:cs typeface="Calibri"/>
            </a:endParaRPr>
          </a:p>
          <a:p>
            <a:pPr marL="2092325">
              <a:lnSpc>
                <a:spcPct val="100000"/>
              </a:lnSpc>
              <a:spcBef>
                <a:spcPts val="35"/>
              </a:spcBef>
            </a:pPr>
            <a:r>
              <a:rPr dirty="0" sz="1100" spc="50">
                <a:solidFill>
                  <a:srgbClr val="007F00"/>
                </a:solidFill>
                <a:latin typeface="Calibri"/>
                <a:cs typeface="Calibri"/>
              </a:rPr>
              <a:t>i</a:t>
            </a:r>
            <a:r>
              <a:rPr dirty="0" sz="1100" spc="-50">
                <a:solidFill>
                  <a:srgbClr val="007F00"/>
                </a:solidFill>
                <a:latin typeface="Calibri"/>
                <a:cs typeface="Calibri"/>
              </a:rPr>
              <a:t> </a:t>
            </a:r>
            <a:r>
              <a:rPr dirty="0" sz="1100">
                <a:solidFill>
                  <a:srgbClr val="007F00"/>
                </a:solidFill>
                <a:latin typeface="Calibri"/>
                <a:cs typeface="Calibri"/>
              </a:rPr>
              <a:t>n</a:t>
            </a:r>
            <a:r>
              <a:rPr dirty="0" sz="1100" spc="-45">
                <a:solidFill>
                  <a:srgbClr val="007F00"/>
                </a:solidFill>
                <a:latin typeface="Calibri"/>
                <a:cs typeface="Calibri"/>
              </a:rPr>
              <a:t> </a:t>
            </a:r>
            <a:r>
              <a:rPr dirty="0" sz="1100">
                <a:solidFill>
                  <a:srgbClr val="007F00"/>
                </a:solidFill>
                <a:latin typeface="Calibri"/>
                <a:cs typeface="Calibri"/>
              </a:rPr>
              <a:t>s</a:t>
            </a:r>
            <a:r>
              <a:rPr dirty="0" sz="1100" spc="-45">
                <a:solidFill>
                  <a:srgbClr val="007F00"/>
                </a:solidFill>
                <a:latin typeface="Calibri"/>
                <a:cs typeface="Calibri"/>
              </a:rPr>
              <a:t> </a:t>
            </a:r>
            <a:r>
              <a:rPr dirty="0" sz="1100" spc="-75">
                <a:solidFill>
                  <a:srgbClr val="007F00"/>
                </a:solidFill>
                <a:latin typeface="Calibri"/>
                <a:cs typeface="Calibri"/>
              </a:rPr>
              <a:t>e</a:t>
            </a:r>
            <a:r>
              <a:rPr dirty="0" sz="1100" spc="-45">
                <a:solidFill>
                  <a:srgbClr val="007F00"/>
                </a:solidFill>
                <a:latin typeface="Calibri"/>
                <a:cs typeface="Calibri"/>
              </a:rPr>
              <a:t> </a:t>
            </a:r>
            <a:r>
              <a:rPr dirty="0" sz="1100">
                <a:solidFill>
                  <a:srgbClr val="007F00"/>
                </a:solidFill>
                <a:latin typeface="Calibri"/>
                <a:cs typeface="Calibri"/>
              </a:rPr>
              <a:t>r</a:t>
            </a:r>
            <a:r>
              <a:rPr dirty="0" sz="1100" spc="-45">
                <a:solidFill>
                  <a:srgbClr val="007F00"/>
                </a:solidFill>
                <a:latin typeface="Calibri"/>
                <a:cs typeface="Calibri"/>
              </a:rPr>
              <a:t> </a:t>
            </a:r>
            <a:r>
              <a:rPr dirty="0" sz="1100" spc="55">
                <a:solidFill>
                  <a:srgbClr val="007F00"/>
                </a:solidFill>
                <a:latin typeface="Calibri"/>
                <a:cs typeface="Calibri"/>
              </a:rPr>
              <a:t>t</a:t>
            </a:r>
            <a:r>
              <a:rPr dirty="0" sz="1100" spc="85">
                <a:solidFill>
                  <a:srgbClr val="007F00"/>
                </a:solidFill>
                <a:latin typeface="Calibri"/>
                <a:cs typeface="Calibri"/>
              </a:rPr>
              <a:t> </a:t>
            </a:r>
            <a:r>
              <a:rPr dirty="0" sz="1100" spc="80">
                <a:latin typeface="Calibri"/>
                <a:cs typeface="Calibri"/>
              </a:rPr>
              <a:t>(</a:t>
            </a:r>
            <a:r>
              <a:rPr dirty="0" sz="1100" spc="-60">
                <a:latin typeface="Calibri"/>
                <a:cs typeface="Calibri"/>
              </a:rPr>
              <a:t> </a:t>
            </a:r>
            <a:r>
              <a:rPr dirty="0" sz="1100">
                <a:solidFill>
                  <a:srgbClr val="007F00"/>
                </a:solidFill>
                <a:latin typeface="Calibri"/>
                <a:cs typeface="Calibri"/>
              </a:rPr>
              <a:t>nelm</a:t>
            </a:r>
            <a:r>
              <a:rPr dirty="0" sz="1100" spc="70">
                <a:solidFill>
                  <a:srgbClr val="007F00"/>
                </a:solidFill>
                <a:latin typeface="Calibri"/>
                <a:cs typeface="Calibri"/>
              </a:rPr>
              <a:t> </a:t>
            </a:r>
            <a:r>
              <a:rPr dirty="0" sz="1100">
                <a:latin typeface="Calibri"/>
                <a:cs typeface="Calibri"/>
              </a:rPr>
              <a:t>,</a:t>
            </a:r>
            <a:r>
              <a:rPr dirty="0" sz="1100" spc="-10">
                <a:latin typeface="Calibri"/>
                <a:cs typeface="Calibri"/>
              </a:rPr>
              <a:t> </a:t>
            </a:r>
            <a:r>
              <a:rPr dirty="0" sz="1100" spc="145">
                <a:solidFill>
                  <a:srgbClr val="FF0000"/>
                </a:solidFill>
                <a:latin typeface="Calibri"/>
                <a:cs typeface="Calibri"/>
              </a:rPr>
              <a:t>"Jasmine"</a:t>
            </a:r>
            <a:r>
              <a:rPr dirty="0" sz="1100" spc="17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1100">
                <a:latin typeface="Calibri"/>
                <a:cs typeface="Calibri"/>
              </a:rPr>
              <a:t>,</a:t>
            </a:r>
            <a:r>
              <a:rPr dirty="0" sz="1100" spc="-60">
                <a:latin typeface="Calibri"/>
                <a:cs typeface="Calibri"/>
              </a:rPr>
              <a:t> </a:t>
            </a:r>
            <a:r>
              <a:rPr dirty="0" sz="1100" spc="-30">
                <a:latin typeface="Calibri"/>
                <a:cs typeface="Calibri"/>
              </a:rPr>
              <a:t>4</a:t>
            </a:r>
            <a:r>
              <a:rPr dirty="0" sz="1100" spc="-65">
                <a:latin typeface="Calibri"/>
                <a:cs typeface="Calibri"/>
              </a:rPr>
              <a:t> </a:t>
            </a:r>
            <a:r>
              <a:rPr dirty="0" sz="1100" spc="-30">
                <a:latin typeface="Calibri"/>
                <a:cs typeface="Calibri"/>
              </a:rPr>
              <a:t>5</a:t>
            </a:r>
            <a:r>
              <a:rPr dirty="0" sz="1100" spc="-60">
                <a:latin typeface="Calibri"/>
                <a:cs typeface="Calibri"/>
              </a:rPr>
              <a:t> </a:t>
            </a:r>
            <a:r>
              <a:rPr dirty="0" sz="1100" spc="80">
                <a:latin typeface="Calibri"/>
                <a:cs typeface="Calibri"/>
              </a:rPr>
              <a:t>)</a:t>
            </a:r>
            <a:r>
              <a:rPr dirty="0" sz="1100" spc="-65">
                <a:latin typeface="Calibri"/>
                <a:cs typeface="Calibri"/>
              </a:rPr>
              <a:t> </a:t>
            </a:r>
            <a:r>
              <a:rPr dirty="0" sz="1100" spc="-50">
                <a:latin typeface="Calibri"/>
                <a:cs typeface="Calibri"/>
              </a:rPr>
              <a:t>;</a:t>
            </a:r>
            <a:endParaRPr sz="11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50"/>
              </a:spcBef>
            </a:pPr>
            <a:endParaRPr sz="110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r>
              <a:rPr dirty="0" sz="1100" spc="50">
                <a:solidFill>
                  <a:srgbClr val="007F00"/>
                </a:solidFill>
                <a:latin typeface="Calibri"/>
                <a:cs typeface="Calibri"/>
              </a:rPr>
              <a:t>nelm</a:t>
            </a:r>
            <a:r>
              <a:rPr dirty="0" sz="1100" spc="390">
                <a:solidFill>
                  <a:srgbClr val="007F00"/>
                </a:solidFill>
                <a:latin typeface="Calibri"/>
                <a:cs typeface="Calibri"/>
              </a:rPr>
              <a:t> </a:t>
            </a:r>
            <a:r>
              <a:rPr dirty="0" sz="1100" spc="295">
                <a:latin typeface="Calibri"/>
                <a:cs typeface="Calibri"/>
              </a:rPr>
              <a:t>=</a:t>
            </a:r>
            <a:r>
              <a:rPr dirty="0" sz="1100" spc="470">
                <a:latin typeface="Calibri"/>
                <a:cs typeface="Calibri"/>
              </a:rPr>
              <a:t> </a:t>
            </a:r>
            <a:r>
              <a:rPr dirty="0" sz="1100" spc="114">
                <a:solidFill>
                  <a:srgbClr val="007F00"/>
                </a:solidFill>
                <a:latin typeface="Calibri"/>
                <a:cs typeface="Calibri"/>
              </a:rPr>
              <a:t>search</a:t>
            </a:r>
            <a:r>
              <a:rPr dirty="0" sz="1100" spc="10">
                <a:solidFill>
                  <a:srgbClr val="007F00"/>
                </a:solidFill>
                <a:latin typeface="Calibri"/>
                <a:cs typeface="Calibri"/>
              </a:rPr>
              <a:t> </a:t>
            </a:r>
            <a:r>
              <a:rPr dirty="0" sz="1100" spc="80">
                <a:latin typeface="Calibri"/>
                <a:cs typeface="Calibri"/>
              </a:rPr>
              <a:t>(</a:t>
            </a:r>
            <a:r>
              <a:rPr dirty="0" sz="1100" spc="5">
                <a:latin typeface="Calibri"/>
                <a:cs typeface="Calibri"/>
              </a:rPr>
              <a:t> </a:t>
            </a:r>
            <a:r>
              <a:rPr dirty="0" sz="1100" spc="130">
                <a:solidFill>
                  <a:srgbClr val="007F00"/>
                </a:solidFill>
                <a:latin typeface="Calibri"/>
                <a:cs typeface="Calibri"/>
              </a:rPr>
              <a:t>startelm</a:t>
            </a:r>
            <a:r>
              <a:rPr dirty="0" sz="1100" spc="200">
                <a:solidFill>
                  <a:srgbClr val="007F00"/>
                </a:solidFill>
                <a:latin typeface="Calibri"/>
                <a:cs typeface="Calibri"/>
              </a:rPr>
              <a:t> </a:t>
            </a:r>
            <a:r>
              <a:rPr dirty="0" sz="1100">
                <a:latin typeface="Calibri"/>
                <a:cs typeface="Calibri"/>
              </a:rPr>
              <a:t>,</a:t>
            </a:r>
            <a:r>
              <a:rPr dirty="0" sz="1100" spc="-30">
                <a:latin typeface="Calibri"/>
                <a:cs typeface="Calibri"/>
              </a:rPr>
              <a:t> </a:t>
            </a:r>
            <a:r>
              <a:rPr dirty="0" sz="1100" spc="235">
                <a:solidFill>
                  <a:srgbClr val="FF0000"/>
                </a:solidFill>
                <a:latin typeface="Calibri"/>
                <a:cs typeface="Calibri"/>
              </a:rPr>
              <a:t>"Fritz"</a:t>
            </a:r>
            <a:r>
              <a:rPr dirty="0" sz="1100" spc="-5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1100" spc="80">
                <a:latin typeface="Calibri"/>
                <a:cs typeface="Calibri"/>
              </a:rPr>
              <a:t>)</a:t>
            </a:r>
            <a:r>
              <a:rPr dirty="0" sz="1100" spc="-50">
                <a:latin typeface="Calibri"/>
                <a:cs typeface="Calibri"/>
              </a:rPr>
              <a:t> ;</a:t>
            </a:r>
            <a:endParaRPr sz="1100">
              <a:latin typeface="Calibri"/>
              <a:cs typeface="Calibri"/>
            </a:endParaRPr>
          </a:p>
          <a:p>
            <a:pPr marL="13970">
              <a:lnSpc>
                <a:spcPct val="100000"/>
              </a:lnSpc>
              <a:spcBef>
                <a:spcPts val="35"/>
              </a:spcBef>
            </a:pPr>
            <a:r>
              <a:rPr dirty="0" sz="1100" spc="20">
                <a:solidFill>
                  <a:srgbClr val="007F00"/>
                </a:solidFill>
                <a:latin typeface="Calibri"/>
                <a:cs typeface="Calibri"/>
              </a:rPr>
              <a:t>p</a:t>
            </a:r>
            <a:r>
              <a:rPr dirty="0" sz="1100" spc="-75">
                <a:solidFill>
                  <a:srgbClr val="007F00"/>
                </a:solidFill>
                <a:latin typeface="Calibri"/>
                <a:cs typeface="Calibri"/>
              </a:rPr>
              <a:t> </a:t>
            </a:r>
            <a:r>
              <a:rPr dirty="0" sz="1100" spc="30">
                <a:solidFill>
                  <a:srgbClr val="007F00"/>
                </a:solidFill>
                <a:latin typeface="Calibri"/>
                <a:cs typeface="Calibri"/>
              </a:rPr>
              <a:t>r</a:t>
            </a:r>
            <a:r>
              <a:rPr dirty="0" sz="1100" spc="-70">
                <a:solidFill>
                  <a:srgbClr val="007F00"/>
                </a:solidFill>
                <a:latin typeface="Calibri"/>
                <a:cs typeface="Calibri"/>
              </a:rPr>
              <a:t> </a:t>
            </a:r>
            <a:r>
              <a:rPr dirty="0" sz="1100" spc="50">
                <a:solidFill>
                  <a:srgbClr val="007F00"/>
                </a:solidFill>
                <a:latin typeface="Calibri"/>
                <a:cs typeface="Calibri"/>
              </a:rPr>
              <a:t>i</a:t>
            </a:r>
            <a:r>
              <a:rPr dirty="0" sz="1100" spc="-70">
                <a:solidFill>
                  <a:srgbClr val="007F00"/>
                </a:solidFill>
                <a:latin typeface="Calibri"/>
                <a:cs typeface="Calibri"/>
              </a:rPr>
              <a:t> </a:t>
            </a:r>
            <a:r>
              <a:rPr dirty="0" sz="1100" spc="20">
                <a:solidFill>
                  <a:srgbClr val="007F00"/>
                </a:solidFill>
                <a:latin typeface="Calibri"/>
                <a:cs typeface="Calibri"/>
              </a:rPr>
              <a:t>n</a:t>
            </a:r>
            <a:r>
              <a:rPr dirty="0" sz="1100" spc="-70">
                <a:solidFill>
                  <a:srgbClr val="007F00"/>
                </a:solidFill>
                <a:latin typeface="Calibri"/>
                <a:cs typeface="Calibri"/>
              </a:rPr>
              <a:t> </a:t>
            </a:r>
            <a:r>
              <a:rPr dirty="0" sz="1100" spc="55">
                <a:solidFill>
                  <a:srgbClr val="007F00"/>
                </a:solidFill>
                <a:latin typeface="Calibri"/>
                <a:cs typeface="Calibri"/>
              </a:rPr>
              <a:t>t</a:t>
            </a:r>
            <a:r>
              <a:rPr dirty="0" sz="1100" spc="-70">
                <a:solidFill>
                  <a:srgbClr val="007F00"/>
                </a:solidFill>
                <a:latin typeface="Calibri"/>
                <a:cs typeface="Calibri"/>
              </a:rPr>
              <a:t> </a:t>
            </a:r>
            <a:r>
              <a:rPr dirty="0" sz="1100" spc="30">
                <a:solidFill>
                  <a:srgbClr val="007F00"/>
                </a:solidFill>
                <a:latin typeface="Calibri"/>
                <a:cs typeface="Calibri"/>
              </a:rPr>
              <a:t>f</a:t>
            </a:r>
            <a:r>
              <a:rPr dirty="0" sz="1100" spc="45">
                <a:solidFill>
                  <a:srgbClr val="007F00"/>
                </a:solidFill>
                <a:latin typeface="Calibri"/>
                <a:cs typeface="Calibri"/>
              </a:rPr>
              <a:t> </a:t>
            </a:r>
            <a:r>
              <a:rPr dirty="0" sz="1100" spc="114">
                <a:latin typeface="Calibri"/>
                <a:cs typeface="Calibri"/>
              </a:rPr>
              <a:t>(</a:t>
            </a:r>
            <a:r>
              <a:rPr dirty="0" sz="1100" spc="114">
                <a:solidFill>
                  <a:srgbClr val="FF0000"/>
                </a:solidFill>
                <a:latin typeface="Calibri"/>
                <a:cs typeface="Calibri"/>
              </a:rPr>
              <a:t>"Age</a:t>
            </a:r>
            <a:r>
              <a:rPr dirty="0" sz="1100" spc="145">
                <a:solidFill>
                  <a:srgbClr val="FF0000"/>
                </a:solidFill>
                <a:latin typeface="Calibri"/>
                <a:cs typeface="Calibri"/>
              </a:rPr>
              <a:t>  </a:t>
            </a:r>
            <a:r>
              <a:rPr dirty="0" sz="1100" spc="135">
                <a:solidFill>
                  <a:srgbClr val="FF0000"/>
                </a:solidFill>
                <a:latin typeface="Calibri"/>
                <a:cs typeface="Calibri"/>
              </a:rPr>
              <a:t>of  </a:t>
            </a:r>
            <a:r>
              <a:rPr dirty="0" sz="1100" spc="30">
                <a:solidFill>
                  <a:srgbClr val="FF0000"/>
                </a:solidFill>
                <a:latin typeface="Calibri"/>
                <a:cs typeface="Calibri"/>
              </a:rPr>
              <a:t>%s</a:t>
            </a:r>
            <a:r>
              <a:rPr dirty="0" sz="1100" spc="135">
                <a:solidFill>
                  <a:srgbClr val="FF0000"/>
                </a:solidFill>
                <a:latin typeface="Calibri"/>
                <a:cs typeface="Calibri"/>
              </a:rPr>
              <a:t>  </a:t>
            </a:r>
            <a:r>
              <a:rPr dirty="0" sz="1100" spc="254">
                <a:solidFill>
                  <a:srgbClr val="FF0000"/>
                </a:solidFill>
                <a:latin typeface="Calibri"/>
                <a:cs typeface="Calibri"/>
              </a:rPr>
              <a:t>is</a:t>
            </a:r>
            <a:r>
              <a:rPr dirty="0" sz="1100" spc="135">
                <a:solidFill>
                  <a:srgbClr val="FF0000"/>
                </a:solidFill>
                <a:latin typeface="Calibri"/>
                <a:cs typeface="Calibri"/>
              </a:rPr>
              <a:t>  </a:t>
            </a:r>
            <a:r>
              <a:rPr dirty="0" sz="1100" spc="90">
                <a:solidFill>
                  <a:srgbClr val="FF0000"/>
                </a:solidFill>
                <a:latin typeface="Calibri"/>
                <a:cs typeface="Calibri"/>
              </a:rPr>
              <a:t>%d\n\n"</a:t>
            </a:r>
            <a:r>
              <a:rPr dirty="0" sz="1100" spc="35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1100" spc="20">
                <a:latin typeface="Calibri"/>
                <a:cs typeface="Calibri"/>
              </a:rPr>
              <a:t>,</a:t>
            </a:r>
            <a:r>
              <a:rPr dirty="0" sz="1100" spc="-75">
                <a:latin typeface="Calibri"/>
                <a:cs typeface="Calibri"/>
              </a:rPr>
              <a:t> </a:t>
            </a:r>
            <a:r>
              <a:rPr dirty="0" sz="1100" spc="30">
                <a:solidFill>
                  <a:srgbClr val="007F00"/>
                </a:solidFill>
                <a:latin typeface="Calibri"/>
                <a:cs typeface="Calibri"/>
              </a:rPr>
              <a:t>nelm</a:t>
            </a:r>
            <a:r>
              <a:rPr dirty="0" sz="1100" spc="30">
                <a:latin typeface="Cambria"/>
                <a:cs typeface="Cambria"/>
              </a:rPr>
              <a:t>−</a:t>
            </a:r>
            <a:r>
              <a:rPr dirty="0" sz="1100" spc="30" i="1">
                <a:latin typeface="Calibri"/>
                <a:cs typeface="Calibri"/>
              </a:rPr>
              <a:t>&gt;</a:t>
            </a:r>
            <a:r>
              <a:rPr dirty="0" sz="1100" spc="30">
                <a:solidFill>
                  <a:srgbClr val="007F00"/>
                </a:solidFill>
                <a:latin typeface="Calibri"/>
                <a:cs typeface="Calibri"/>
              </a:rPr>
              <a:t>Name</a:t>
            </a:r>
            <a:r>
              <a:rPr dirty="0" sz="1100" spc="-120">
                <a:solidFill>
                  <a:srgbClr val="007F00"/>
                </a:solidFill>
                <a:latin typeface="Calibri"/>
                <a:cs typeface="Calibri"/>
              </a:rPr>
              <a:t> </a:t>
            </a:r>
            <a:r>
              <a:rPr dirty="0" sz="1100" spc="30">
                <a:latin typeface="Calibri"/>
                <a:cs typeface="Calibri"/>
              </a:rPr>
              <a:t>,</a:t>
            </a:r>
            <a:r>
              <a:rPr dirty="0" sz="1100" spc="-15">
                <a:latin typeface="Calibri"/>
                <a:cs typeface="Calibri"/>
              </a:rPr>
              <a:t> </a:t>
            </a:r>
            <a:r>
              <a:rPr dirty="0" sz="1100" spc="70">
                <a:solidFill>
                  <a:srgbClr val="007F00"/>
                </a:solidFill>
                <a:latin typeface="Calibri"/>
                <a:cs typeface="Calibri"/>
              </a:rPr>
              <a:t>nelm</a:t>
            </a:r>
            <a:r>
              <a:rPr dirty="0" sz="1100" spc="70">
                <a:latin typeface="Cambria"/>
                <a:cs typeface="Cambria"/>
              </a:rPr>
              <a:t>−</a:t>
            </a:r>
            <a:r>
              <a:rPr dirty="0" sz="1100" spc="70" i="1">
                <a:latin typeface="Calibri"/>
                <a:cs typeface="Calibri"/>
              </a:rPr>
              <a:t>&gt;</a:t>
            </a:r>
            <a:r>
              <a:rPr dirty="0" sz="1100" spc="70">
                <a:solidFill>
                  <a:srgbClr val="007F00"/>
                </a:solidFill>
                <a:latin typeface="Calibri"/>
                <a:cs typeface="Calibri"/>
              </a:rPr>
              <a:t>Age</a:t>
            </a:r>
            <a:r>
              <a:rPr dirty="0" sz="1100" spc="-20">
                <a:solidFill>
                  <a:srgbClr val="007F00"/>
                </a:solidFill>
                <a:latin typeface="Calibri"/>
                <a:cs typeface="Calibri"/>
              </a:rPr>
              <a:t> </a:t>
            </a:r>
            <a:r>
              <a:rPr dirty="0" sz="1100" spc="80">
                <a:latin typeface="Calibri"/>
                <a:cs typeface="Calibri"/>
              </a:rPr>
              <a:t>)</a:t>
            </a:r>
            <a:r>
              <a:rPr dirty="0" sz="1100" spc="-50">
                <a:latin typeface="Calibri"/>
                <a:cs typeface="Calibri"/>
              </a:rPr>
              <a:t> ;</a:t>
            </a:r>
            <a:endParaRPr sz="11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45"/>
              </a:spcBef>
            </a:pPr>
            <a:endParaRPr sz="1100">
              <a:latin typeface="Calibri"/>
              <a:cs typeface="Calibri"/>
            </a:endParaRPr>
          </a:p>
          <a:p>
            <a:pPr marL="12065">
              <a:lnSpc>
                <a:spcPct val="100000"/>
              </a:lnSpc>
            </a:pPr>
            <a:r>
              <a:rPr dirty="0" sz="1100">
                <a:solidFill>
                  <a:srgbClr val="007F00"/>
                </a:solidFill>
                <a:latin typeface="Calibri"/>
                <a:cs typeface="Calibri"/>
              </a:rPr>
              <a:t>d</a:t>
            </a:r>
            <a:r>
              <a:rPr dirty="0" sz="1100" spc="-85">
                <a:solidFill>
                  <a:srgbClr val="007F00"/>
                </a:solidFill>
                <a:latin typeface="Calibri"/>
                <a:cs typeface="Calibri"/>
              </a:rPr>
              <a:t> </a:t>
            </a:r>
            <a:r>
              <a:rPr dirty="0" sz="1100" spc="-75">
                <a:solidFill>
                  <a:srgbClr val="007F00"/>
                </a:solidFill>
                <a:latin typeface="Calibri"/>
                <a:cs typeface="Calibri"/>
              </a:rPr>
              <a:t>e</a:t>
            </a:r>
            <a:r>
              <a:rPr dirty="0" sz="1100" spc="-85">
                <a:solidFill>
                  <a:srgbClr val="007F00"/>
                </a:solidFill>
                <a:latin typeface="Calibri"/>
                <a:cs typeface="Calibri"/>
              </a:rPr>
              <a:t> </a:t>
            </a:r>
            <a:r>
              <a:rPr dirty="0" sz="1100" spc="50">
                <a:solidFill>
                  <a:srgbClr val="007F00"/>
                </a:solidFill>
                <a:latin typeface="Calibri"/>
                <a:cs typeface="Calibri"/>
              </a:rPr>
              <a:t>l</a:t>
            </a:r>
            <a:r>
              <a:rPr dirty="0" sz="1100" spc="-85">
                <a:solidFill>
                  <a:srgbClr val="007F00"/>
                </a:solidFill>
                <a:latin typeface="Calibri"/>
                <a:cs typeface="Calibri"/>
              </a:rPr>
              <a:t> </a:t>
            </a:r>
            <a:r>
              <a:rPr dirty="0" sz="1100" spc="-75">
                <a:solidFill>
                  <a:srgbClr val="007F00"/>
                </a:solidFill>
                <a:latin typeface="Calibri"/>
                <a:cs typeface="Calibri"/>
              </a:rPr>
              <a:t>e</a:t>
            </a:r>
            <a:r>
              <a:rPr dirty="0" sz="1100" spc="-90">
                <a:solidFill>
                  <a:srgbClr val="007F00"/>
                </a:solidFill>
                <a:latin typeface="Calibri"/>
                <a:cs typeface="Calibri"/>
              </a:rPr>
              <a:t> </a:t>
            </a:r>
            <a:r>
              <a:rPr dirty="0" sz="1100" spc="55">
                <a:solidFill>
                  <a:srgbClr val="007F00"/>
                </a:solidFill>
                <a:latin typeface="Calibri"/>
                <a:cs typeface="Calibri"/>
              </a:rPr>
              <a:t>t</a:t>
            </a:r>
            <a:r>
              <a:rPr dirty="0" sz="1100" spc="-80">
                <a:solidFill>
                  <a:srgbClr val="007F00"/>
                </a:solidFill>
                <a:latin typeface="Calibri"/>
                <a:cs typeface="Calibri"/>
              </a:rPr>
              <a:t> </a:t>
            </a:r>
            <a:r>
              <a:rPr dirty="0" sz="1100">
                <a:solidFill>
                  <a:srgbClr val="007F00"/>
                </a:solidFill>
                <a:latin typeface="Calibri"/>
                <a:cs typeface="Calibri"/>
              </a:rPr>
              <a:t>e</a:t>
            </a:r>
            <a:r>
              <a:rPr dirty="0" sz="1100" spc="30">
                <a:solidFill>
                  <a:srgbClr val="007F00"/>
                </a:solidFill>
                <a:latin typeface="Calibri"/>
                <a:cs typeface="Calibri"/>
              </a:rPr>
              <a:t> </a:t>
            </a:r>
            <a:r>
              <a:rPr dirty="0" sz="1100" spc="80">
                <a:latin typeface="Calibri"/>
                <a:cs typeface="Calibri"/>
              </a:rPr>
              <a:t>(</a:t>
            </a:r>
            <a:r>
              <a:rPr dirty="0" sz="1100" spc="5">
                <a:latin typeface="Calibri"/>
                <a:cs typeface="Calibri"/>
              </a:rPr>
              <a:t> </a:t>
            </a:r>
            <a:r>
              <a:rPr dirty="0" sz="1100" spc="130">
                <a:solidFill>
                  <a:srgbClr val="007F00"/>
                </a:solidFill>
                <a:latin typeface="Calibri"/>
                <a:cs typeface="Calibri"/>
              </a:rPr>
              <a:t>startelm</a:t>
            </a:r>
            <a:r>
              <a:rPr dirty="0" sz="1100" spc="195">
                <a:solidFill>
                  <a:srgbClr val="007F00"/>
                </a:solidFill>
                <a:latin typeface="Calibri"/>
                <a:cs typeface="Calibri"/>
              </a:rPr>
              <a:t> </a:t>
            </a:r>
            <a:r>
              <a:rPr dirty="0" sz="1100">
                <a:latin typeface="Calibri"/>
                <a:cs typeface="Calibri"/>
              </a:rPr>
              <a:t>,</a:t>
            </a:r>
            <a:r>
              <a:rPr dirty="0" sz="1100" spc="-5">
                <a:latin typeface="Calibri"/>
                <a:cs typeface="Calibri"/>
              </a:rPr>
              <a:t> </a:t>
            </a:r>
            <a:r>
              <a:rPr dirty="0" sz="1100" spc="50">
                <a:solidFill>
                  <a:srgbClr val="007F00"/>
                </a:solidFill>
                <a:latin typeface="Calibri"/>
                <a:cs typeface="Calibri"/>
              </a:rPr>
              <a:t>nelm</a:t>
            </a:r>
            <a:r>
              <a:rPr dirty="0" sz="1100" spc="10">
                <a:solidFill>
                  <a:srgbClr val="007F00"/>
                </a:solidFill>
                <a:latin typeface="Calibri"/>
                <a:cs typeface="Calibri"/>
              </a:rPr>
              <a:t> </a:t>
            </a:r>
            <a:r>
              <a:rPr dirty="0" sz="1100" spc="80">
                <a:latin typeface="Calibri"/>
                <a:cs typeface="Calibri"/>
              </a:rPr>
              <a:t>)</a:t>
            </a:r>
            <a:r>
              <a:rPr dirty="0" sz="1100" spc="-50">
                <a:latin typeface="Calibri"/>
                <a:cs typeface="Calibri"/>
              </a:rPr>
              <a:t> ;</a:t>
            </a:r>
            <a:endParaRPr sz="11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45"/>
              </a:spcBef>
            </a:pPr>
            <a:endParaRPr sz="1100">
              <a:latin typeface="Calibri"/>
              <a:cs typeface="Calibri"/>
            </a:endParaRPr>
          </a:p>
          <a:p>
            <a:pPr marL="635">
              <a:lnSpc>
                <a:spcPct val="100000"/>
              </a:lnSpc>
              <a:spcBef>
                <a:spcPts val="5"/>
              </a:spcBef>
            </a:pPr>
            <a:r>
              <a:rPr dirty="0" sz="1100" spc="150">
                <a:solidFill>
                  <a:srgbClr val="FF7F00"/>
                </a:solidFill>
                <a:latin typeface="Calibri"/>
                <a:cs typeface="Calibri"/>
              </a:rPr>
              <a:t>//</a:t>
            </a:r>
            <a:r>
              <a:rPr dirty="0" sz="1100" spc="-25">
                <a:solidFill>
                  <a:srgbClr val="FF7F00"/>
                </a:solidFill>
                <a:latin typeface="Calibri"/>
                <a:cs typeface="Calibri"/>
              </a:rPr>
              <a:t> </a:t>
            </a:r>
            <a:r>
              <a:rPr dirty="0" sz="1100" spc="165">
                <a:solidFill>
                  <a:srgbClr val="FF7F00"/>
                </a:solidFill>
                <a:latin typeface="Calibri"/>
                <a:cs typeface="Calibri"/>
              </a:rPr>
              <a:t>Alte</a:t>
            </a:r>
            <a:r>
              <a:rPr dirty="0" sz="1100" spc="-95">
                <a:solidFill>
                  <a:srgbClr val="FF7F00"/>
                </a:solidFill>
                <a:latin typeface="Calibri"/>
                <a:cs typeface="Calibri"/>
              </a:rPr>
              <a:t> </a:t>
            </a:r>
            <a:r>
              <a:rPr dirty="0" sz="1100">
                <a:solidFill>
                  <a:srgbClr val="FF7F00"/>
                </a:solidFill>
                <a:latin typeface="Calibri"/>
                <a:cs typeface="Calibri"/>
              </a:rPr>
              <a:t>r</a:t>
            </a:r>
            <a:r>
              <a:rPr dirty="0" sz="1100" spc="-95">
                <a:solidFill>
                  <a:srgbClr val="FF7F00"/>
                </a:solidFill>
                <a:latin typeface="Calibri"/>
                <a:cs typeface="Calibri"/>
              </a:rPr>
              <a:t> </a:t>
            </a:r>
            <a:r>
              <a:rPr dirty="0" sz="1100">
                <a:solidFill>
                  <a:srgbClr val="FF7F00"/>
                </a:solidFill>
                <a:latin typeface="Calibri"/>
                <a:cs typeface="Calibri"/>
              </a:rPr>
              <a:t>n</a:t>
            </a:r>
            <a:r>
              <a:rPr dirty="0" sz="1100" spc="-95">
                <a:solidFill>
                  <a:srgbClr val="FF7F00"/>
                </a:solidFill>
                <a:latin typeface="Calibri"/>
                <a:cs typeface="Calibri"/>
              </a:rPr>
              <a:t> </a:t>
            </a:r>
            <a:r>
              <a:rPr dirty="0" sz="1100">
                <a:solidFill>
                  <a:srgbClr val="FF7F00"/>
                </a:solidFill>
                <a:latin typeface="Calibri"/>
                <a:cs typeface="Calibri"/>
              </a:rPr>
              <a:t>a</a:t>
            </a:r>
            <a:r>
              <a:rPr dirty="0" sz="1100" spc="-100">
                <a:solidFill>
                  <a:srgbClr val="FF7F00"/>
                </a:solidFill>
                <a:latin typeface="Calibri"/>
                <a:cs typeface="Calibri"/>
              </a:rPr>
              <a:t> </a:t>
            </a:r>
            <a:r>
              <a:rPr dirty="0" sz="1100" spc="55">
                <a:solidFill>
                  <a:srgbClr val="FF7F00"/>
                </a:solidFill>
                <a:latin typeface="Calibri"/>
                <a:cs typeface="Calibri"/>
              </a:rPr>
              <a:t>t</a:t>
            </a:r>
            <a:r>
              <a:rPr dirty="0" sz="1100" spc="-95">
                <a:solidFill>
                  <a:srgbClr val="FF7F00"/>
                </a:solidFill>
                <a:latin typeface="Calibri"/>
                <a:cs typeface="Calibri"/>
              </a:rPr>
              <a:t> </a:t>
            </a:r>
            <a:r>
              <a:rPr dirty="0" sz="1100" spc="114">
                <a:solidFill>
                  <a:srgbClr val="FF7F00"/>
                </a:solidFill>
                <a:latin typeface="Calibri"/>
                <a:cs typeface="Calibri"/>
              </a:rPr>
              <a:t>ive</a:t>
            </a:r>
            <a:r>
              <a:rPr dirty="0" sz="1100" spc="85">
                <a:solidFill>
                  <a:srgbClr val="FF7F00"/>
                </a:solidFill>
                <a:latin typeface="Calibri"/>
                <a:cs typeface="Calibri"/>
              </a:rPr>
              <a:t> </a:t>
            </a:r>
            <a:r>
              <a:rPr dirty="0" sz="1100">
                <a:solidFill>
                  <a:srgbClr val="FF7F00"/>
                </a:solidFill>
                <a:latin typeface="Calibri"/>
                <a:cs typeface="Calibri"/>
              </a:rPr>
              <a:t>:</a:t>
            </a:r>
            <a:r>
              <a:rPr dirty="0" sz="1100" spc="250">
                <a:solidFill>
                  <a:srgbClr val="FF7F00"/>
                </a:solidFill>
                <a:latin typeface="Calibri"/>
                <a:cs typeface="Calibri"/>
              </a:rPr>
              <a:t>  </a:t>
            </a:r>
            <a:r>
              <a:rPr dirty="0" sz="1100" spc="114">
                <a:solidFill>
                  <a:srgbClr val="FF7F00"/>
                </a:solidFill>
                <a:latin typeface="Calibri"/>
                <a:cs typeface="Calibri"/>
              </a:rPr>
              <a:t>search</a:t>
            </a:r>
            <a:r>
              <a:rPr dirty="0" sz="1100" spc="185">
                <a:solidFill>
                  <a:srgbClr val="FF7F00"/>
                </a:solidFill>
                <a:latin typeface="Calibri"/>
                <a:cs typeface="Calibri"/>
              </a:rPr>
              <a:t>  </a:t>
            </a:r>
            <a:r>
              <a:rPr dirty="0" sz="1100" spc="55">
                <a:solidFill>
                  <a:srgbClr val="FF7F00"/>
                </a:solidFill>
                <a:latin typeface="Calibri"/>
                <a:cs typeface="Calibri"/>
              </a:rPr>
              <a:t>and</a:t>
            </a:r>
            <a:r>
              <a:rPr dirty="0" sz="1100" spc="195">
                <a:solidFill>
                  <a:srgbClr val="FF7F00"/>
                </a:solidFill>
                <a:latin typeface="Calibri"/>
                <a:cs typeface="Calibri"/>
              </a:rPr>
              <a:t>  </a:t>
            </a:r>
            <a:r>
              <a:rPr dirty="0" sz="1100">
                <a:solidFill>
                  <a:srgbClr val="FF7F00"/>
                </a:solidFill>
                <a:latin typeface="Calibri"/>
                <a:cs typeface="Calibri"/>
              </a:rPr>
              <a:t>d</a:t>
            </a:r>
            <a:r>
              <a:rPr dirty="0" sz="1100" spc="-80">
                <a:solidFill>
                  <a:srgbClr val="FF7F00"/>
                </a:solidFill>
                <a:latin typeface="Calibri"/>
                <a:cs typeface="Calibri"/>
              </a:rPr>
              <a:t> </a:t>
            </a:r>
            <a:r>
              <a:rPr dirty="0" sz="1100" spc="-75">
                <a:solidFill>
                  <a:srgbClr val="FF7F00"/>
                </a:solidFill>
                <a:latin typeface="Calibri"/>
                <a:cs typeface="Calibri"/>
              </a:rPr>
              <a:t>e</a:t>
            </a:r>
            <a:r>
              <a:rPr dirty="0" sz="1100" spc="-85">
                <a:solidFill>
                  <a:srgbClr val="FF7F00"/>
                </a:solidFill>
                <a:latin typeface="Calibri"/>
                <a:cs typeface="Calibri"/>
              </a:rPr>
              <a:t> </a:t>
            </a:r>
            <a:r>
              <a:rPr dirty="0" sz="1100" spc="50">
                <a:solidFill>
                  <a:srgbClr val="FF7F00"/>
                </a:solidFill>
                <a:latin typeface="Calibri"/>
                <a:cs typeface="Calibri"/>
              </a:rPr>
              <a:t>l</a:t>
            </a:r>
            <a:r>
              <a:rPr dirty="0" sz="1100" spc="-85">
                <a:solidFill>
                  <a:srgbClr val="FF7F00"/>
                </a:solidFill>
                <a:latin typeface="Calibri"/>
                <a:cs typeface="Calibri"/>
              </a:rPr>
              <a:t> </a:t>
            </a:r>
            <a:r>
              <a:rPr dirty="0" sz="1100" spc="-75">
                <a:solidFill>
                  <a:srgbClr val="FF7F00"/>
                </a:solidFill>
                <a:latin typeface="Calibri"/>
                <a:cs typeface="Calibri"/>
              </a:rPr>
              <a:t>e</a:t>
            </a:r>
            <a:r>
              <a:rPr dirty="0" sz="1100" spc="-80">
                <a:solidFill>
                  <a:srgbClr val="FF7F00"/>
                </a:solidFill>
                <a:latin typeface="Calibri"/>
                <a:cs typeface="Calibri"/>
              </a:rPr>
              <a:t> </a:t>
            </a:r>
            <a:r>
              <a:rPr dirty="0" sz="1100" spc="55">
                <a:solidFill>
                  <a:srgbClr val="FF7F00"/>
                </a:solidFill>
                <a:latin typeface="Calibri"/>
                <a:cs typeface="Calibri"/>
              </a:rPr>
              <a:t>t</a:t>
            </a:r>
            <a:r>
              <a:rPr dirty="0" sz="1100" spc="-85">
                <a:solidFill>
                  <a:srgbClr val="FF7F00"/>
                </a:solidFill>
                <a:latin typeface="Calibri"/>
                <a:cs typeface="Calibri"/>
              </a:rPr>
              <a:t> </a:t>
            </a:r>
            <a:r>
              <a:rPr dirty="0" sz="1100">
                <a:solidFill>
                  <a:srgbClr val="FF7F00"/>
                </a:solidFill>
                <a:latin typeface="Calibri"/>
                <a:cs typeface="Calibri"/>
              </a:rPr>
              <a:t>e</a:t>
            </a:r>
            <a:r>
              <a:rPr dirty="0" sz="1100" spc="240">
                <a:solidFill>
                  <a:srgbClr val="FF7F00"/>
                </a:solidFill>
                <a:latin typeface="Calibri"/>
                <a:cs typeface="Calibri"/>
              </a:rPr>
              <a:t>  </a:t>
            </a:r>
            <a:r>
              <a:rPr dirty="0" sz="1100" spc="105">
                <a:solidFill>
                  <a:srgbClr val="FF7F00"/>
                </a:solidFill>
                <a:latin typeface="Calibri"/>
                <a:cs typeface="Calibri"/>
              </a:rPr>
              <a:t>in</a:t>
            </a:r>
            <a:r>
              <a:rPr dirty="0" sz="1100" spc="200">
                <a:solidFill>
                  <a:srgbClr val="FF7F00"/>
                </a:solidFill>
                <a:latin typeface="Calibri"/>
                <a:cs typeface="Calibri"/>
              </a:rPr>
              <a:t>  </a:t>
            </a:r>
            <a:r>
              <a:rPr dirty="0" sz="1100">
                <a:solidFill>
                  <a:srgbClr val="FF7F00"/>
                </a:solidFill>
                <a:latin typeface="Calibri"/>
                <a:cs typeface="Calibri"/>
              </a:rPr>
              <a:t>one</a:t>
            </a:r>
            <a:r>
              <a:rPr dirty="0" sz="1100" spc="190">
                <a:solidFill>
                  <a:srgbClr val="FF7F00"/>
                </a:solidFill>
                <a:latin typeface="Calibri"/>
                <a:cs typeface="Calibri"/>
              </a:rPr>
              <a:t>  </a:t>
            </a:r>
            <a:r>
              <a:rPr dirty="0" sz="1100" spc="105">
                <a:solidFill>
                  <a:srgbClr val="FF7F00"/>
                </a:solidFill>
                <a:latin typeface="Calibri"/>
                <a:cs typeface="Calibri"/>
              </a:rPr>
              <a:t>statement</a:t>
            </a:r>
            <a:endParaRPr sz="1100">
              <a:latin typeface="Calibri"/>
              <a:cs typeface="Calibri"/>
            </a:endParaRPr>
          </a:p>
          <a:p>
            <a:pPr marL="635">
              <a:lnSpc>
                <a:spcPct val="100000"/>
              </a:lnSpc>
              <a:spcBef>
                <a:spcPts val="35"/>
              </a:spcBef>
            </a:pPr>
            <a:r>
              <a:rPr dirty="0" sz="1100" spc="150">
                <a:solidFill>
                  <a:srgbClr val="FF7F00"/>
                </a:solidFill>
                <a:latin typeface="Calibri"/>
                <a:cs typeface="Calibri"/>
              </a:rPr>
              <a:t>//</a:t>
            </a:r>
            <a:r>
              <a:rPr dirty="0" sz="1100" spc="-10">
                <a:solidFill>
                  <a:srgbClr val="FF7F00"/>
                </a:solidFill>
                <a:latin typeface="Calibri"/>
                <a:cs typeface="Calibri"/>
              </a:rPr>
              <a:t> </a:t>
            </a:r>
            <a:r>
              <a:rPr dirty="0" sz="1100">
                <a:solidFill>
                  <a:srgbClr val="FF7F00"/>
                </a:solidFill>
                <a:latin typeface="Calibri"/>
                <a:cs typeface="Calibri"/>
              </a:rPr>
              <a:t>d</a:t>
            </a:r>
            <a:r>
              <a:rPr dirty="0" sz="1100" spc="-80">
                <a:solidFill>
                  <a:srgbClr val="FF7F00"/>
                </a:solidFill>
                <a:latin typeface="Calibri"/>
                <a:cs typeface="Calibri"/>
              </a:rPr>
              <a:t> </a:t>
            </a:r>
            <a:r>
              <a:rPr dirty="0" sz="1100" spc="-75">
                <a:solidFill>
                  <a:srgbClr val="FF7F00"/>
                </a:solidFill>
                <a:latin typeface="Calibri"/>
                <a:cs typeface="Calibri"/>
              </a:rPr>
              <a:t>e</a:t>
            </a:r>
            <a:r>
              <a:rPr dirty="0" sz="1100" spc="-85">
                <a:solidFill>
                  <a:srgbClr val="FF7F00"/>
                </a:solidFill>
                <a:latin typeface="Calibri"/>
                <a:cs typeface="Calibri"/>
              </a:rPr>
              <a:t> </a:t>
            </a:r>
            <a:r>
              <a:rPr dirty="0" sz="1100" spc="50">
                <a:solidFill>
                  <a:srgbClr val="FF7F00"/>
                </a:solidFill>
                <a:latin typeface="Calibri"/>
                <a:cs typeface="Calibri"/>
              </a:rPr>
              <a:t>l</a:t>
            </a:r>
            <a:r>
              <a:rPr dirty="0" sz="1100" spc="-85">
                <a:solidFill>
                  <a:srgbClr val="FF7F00"/>
                </a:solidFill>
                <a:latin typeface="Calibri"/>
                <a:cs typeface="Calibri"/>
              </a:rPr>
              <a:t> </a:t>
            </a:r>
            <a:r>
              <a:rPr dirty="0" sz="1100" spc="-75">
                <a:solidFill>
                  <a:srgbClr val="FF7F00"/>
                </a:solidFill>
                <a:latin typeface="Calibri"/>
                <a:cs typeface="Calibri"/>
              </a:rPr>
              <a:t>e</a:t>
            </a:r>
            <a:r>
              <a:rPr dirty="0" sz="1100" spc="-85">
                <a:solidFill>
                  <a:srgbClr val="FF7F00"/>
                </a:solidFill>
                <a:latin typeface="Calibri"/>
                <a:cs typeface="Calibri"/>
              </a:rPr>
              <a:t> </a:t>
            </a:r>
            <a:r>
              <a:rPr dirty="0" sz="1100" spc="55">
                <a:solidFill>
                  <a:srgbClr val="FF7F00"/>
                </a:solidFill>
                <a:latin typeface="Calibri"/>
                <a:cs typeface="Calibri"/>
              </a:rPr>
              <a:t>t</a:t>
            </a:r>
            <a:r>
              <a:rPr dirty="0" sz="1100" spc="-80">
                <a:solidFill>
                  <a:srgbClr val="FF7F00"/>
                </a:solidFill>
                <a:latin typeface="Calibri"/>
                <a:cs typeface="Calibri"/>
              </a:rPr>
              <a:t> </a:t>
            </a:r>
            <a:r>
              <a:rPr dirty="0" sz="1100">
                <a:solidFill>
                  <a:srgbClr val="FF7F00"/>
                </a:solidFill>
                <a:latin typeface="Calibri"/>
                <a:cs typeface="Calibri"/>
              </a:rPr>
              <a:t>e</a:t>
            </a:r>
            <a:r>
              <a:rPr dirty="0" sz="1100" spc="30">
                <a:solidFill>
                  <a:srgbClr val="FF7F00"/>
                </a:solidFill>
                <a:latin typeface="Calibri"/>
                <a:cs typeface="Calibri"/>
              </a:rPr>
              <a:t> </a:t>
            </a:r>
            <a:r>
              <a:rPr dirty="0" sz="1100" spc="80">
                <a:solidFill>
                  <a:srgbClr val="FF7F00"/>
                </a:solidFill>
                <a:latin typeface="Calibri"/>
                <a:cs typeface="Calibri"/>
              </a:rPr>
              <a:t>(</a:t>
            </a:r>
            <a:r>
              <a:rPr dirty="0" sz="1100" spc="5">
                <a:solidFill>
                  <a:srgbClr val="FF7F00"/>
                </a:solidFill>
                <a:latin typeface="Calibri"/>
                <a:cs typeface="Calibri"/>
              </a:rPr>
              <a:t> </a:t>
            </a:r>
            <a:r>
              <a:rPr dirty="0" sz="1100" spc="130">
                <a:solidFill>
                  <a:srgbClr val="FF7F00"/>
                </a:solidFill>
                <a:latin typeface="Calibri"/>
                <a:cs typeface="Calibri"/>
              </a:rPr>
              <a:t>startelm</a:t>
            </a:r>
            <a:r>
              <a:rPr dirty="0" sz="1100" spc="200">
                <a:solidFill>
                  <a:srgbClr val="FF7F00"/>
                </a:solidFill>
                <a:latin typeface="Calibri"/>
                <a:cs typeface="Calibri"/>
              </a:rPr>
              <a:t> </a:t>
            </a:r>
            <a:r>
              <a:rPr dirty="0" sz="1100">
                <a:solidFill>
                  <a:srgbClr val="FF7F00"/>
                </a:solidFill>
                <a:latin typeface="Calibri"/>
                <a:cs typeface="Calibri"/>
              </a:rPr>
              <a:t>,</a:t>
            </a:r>
            <a:r>
              <a:rPr dirty="0" sz="1100" spc="65">
                <a:solidFill>
                  <a:srgbClr val="FF7F00"/>
                </a:solidFill>
                <a:latin typeface="Calibri"/>
                <a:cs typeface="Calibri"/>
              </a:rPr>
              <a:t> </a:t>
            </a:r>
            <a:r>
              <a:rPr dirty="0" sz="1100" spc="114">
                <a:solidFill>
                  <a:srgbClr val="FF7F00"/>
                </a:solidFill>
                <a:latin typeface="Calibri"/>
                <a:cs typeface="Calibri"/>
              </a:rPr>
              <a:t>search</a:t>
            </a:r>
            <a:r>
              <a:rPr dirty="0" sz="1100" spc="10">
                <a:solidFill>
                  <a:srgbClr val="FF7F00"/>
                </a:solidFill>
                <a:latin typeface="Calibri"/>
                <a:cs typeface="Calibri"/>
              </a:rPr>
              <a:t> </a:t>
            </a:r>
            <a:r>
              <a:rPr dirty="0" sz="1100" spc="80">
                <a:solidFill>
                  <a:srgbClr val="FF7F00"/>
                </a:solidFill>
                <a:latin typeface="Calibri"/>
                <a:cs typeface="Calibri"/>
              </a:rPr>
              <a:t>(</a:t>
            </a:r>
            <a:r>
              <a:rPr dirty="0" sz="1100">
                <a:solidFill>
                  <a:srgbClr val="FF7F00"/>
                </a:solidFill>
                <a:latin typeface="Calibri"/>
                <a:cs typeface="Calibri"/>
              </a:rPr>
              <a:t> </a:t>
            </a:r>
            <a:r>
              <a:rPr dirty="0" sz="1100" spc="130">
                <a:solidFill>
                  <a:srgbClr val="FF7F00"/>
                </a:solidFill>
                <a:latin typeface="Calibri"/>
                <a:cs typeface="Calibri"/>
              </a:rPr>
              <a:t>startelm</a:t>
            </a:r>
            <a:r>
              <a:rPr dirty="0" sz="1100" spc="175">
                <a:solidFill>
                  <a:srgbClr val="FF7F00"/>
                </a:solidFill>
                <a:latin typeface="Calibri"/>
                <a:cs typeface="Calibri"/>
              </a:rPr>
              <a:t> </a:t>
            </a:r>
            <a:r>
              <a:rPr dirty="0" sz="1100">
                <a:solidFill>
                  <a:srgbClr val="FF7F00"/>
                </a:solidFill>
                <a:latin typeface="Calibri"/>
                <a:cs typeface="Calibri"/>
              </a:rPr>
              <a:t>,</a:t>
            </a:r>
            <a:r>
              <a:rPr dirty="0" sz="1100" spc="-90">
                <a:solidFill>
                  <a:srgbClr val="FF7F00"/>
                </a:solidFill>
                <a:latin typeface="Calibri"/>
                <a:cs typeface="Calibri"/>
              </a:rPr>
              <a:t> </a:t>
            </a:r>
            <a:r>
              <a:rPr dirty="0" sz="1100" spc="75">
                <a:solidFill>
                  <a:srgbClr val="FF7F00"/>
                </a:solidFill>
                <a:latin typeface="Calibri"/>
                <a:cs typeface="Calibri"/>
              </a:rPr>
              <a:t>”</a:t>
            </a:r>
            <a:r>
              <a:rPr dirty="0" sz="1100" spc="65">
                <a:solidFill>
                  <a:srgbClr val="FF7F00"/>
                </a:solidFill>
                <a:latin typeface="Calibri"/>
                <a:cs typeface="Calibri"/>
              </a:rPr>
              <a:t> </a:t>
            </a:r>
            <a:r>
              <a:rPr dirty="0" sz="1100" spc="195">
                <a:solidFill>
                  <a:srgbClr val="FF7F00"/>
                </a:solidFill>
                <a:latin typeface="Calibri"/>
                <a:cs typeface="Calibri"/>
              </a:rPr>
              <a:t>Fr</a:t>
            </a:r>
            <a:r>
              <a:rPr dirty="0" sz="1100" spc="-95">
                <a:solidFill>
                  <a:srgbClr val="FF7F00"/>
                </a:solidFill>
                <a:latin typeface="Calibri"/>
                <a:cs typeface="Calibri"/>
              </a:rPr>
              <a:t> </a:t>
            </a:r>
            <a:r>
              <a:rPr dirty="0" sz="1100" spc="50">
                <a:solidFill>
                  <a:srgbClr val="FF7F00"/>
                </a:solidFill>
                <a:latin typeface="Calibri"/>
                <a:cs typeface="Calibri"/>
              </a:rPr>
              <a:t>i</a:t>
            </a:r>
            <a:r>
              <a:rPr dirty="0" sz="1100" spc="-95">
                <a:solidFill>
                  <a:srgbClr val="FF7F00"/>
                </a:solidFill>
                <a:latin typeface="Calibri"/>
                <a:cs typeface="Calibri"/>
              </a:rPr>
              <a:t> </a:t>
            </a:r>
            <a:r>
              <a:rPr dirty="0" sz="1100" spc="125">
                <a:solidFill>
                  <a:srgbClr val="FF7F00"/>
                </a:solidFill>
                <a:latin typeface="Calibri"/>
                <a:cs typeface="Calibri"/>
              </a:rPr>
              <a:t>tz</a:t>
            </a:r>
            <a:r>
              <a:rPr dirty="0" sz="1100" spc="95">
                <a:solidFill>
                  <a:srgbClr val="FF7F00"/>
                </a:solidFill>
                <a:latin typeface="Calibri"/>
                <a:cs typeface="Calibri"/>
              </a:rPr>
              <a:t> </a:t>
            </a:r>
            <a:r>
              <a:rPr dirty="0" sz="1100" spc="75">
                <a:solidFill>
                  <a:srgbClr val="FF7F00"/>
                </a:solidFill>
                <a:latin typeface="Calibri"/>
                <a:cs typeface="Calibri"/>
              </a:rPr>
              <a:t>”</a:t>
            </a:r>
            <a:r>
              <a:rPr dirty="0" sz="1100" spc="-60">
                <a:solidFill>
                  <a:srgbClr val="FF7F00"/>
                </a:solidFill>
                <a:latin typeface="Calibri"/>
                <a:cs typeface="Calibri"/>
              </a:rPr>
              <a:t> </a:t>
            </a:r>
            <a:r>
              <a:rPr dirty="0" sz="1100" spc="80">
                <a:solidFill>
                  <a:srgbClr val="FF7F00"/>
                </a:solidFill>
                <a:latin typeface="Calibri"/>
                <a:cs typeface="Calibri"/>
              </a:rPr>
              <a:t>)</a:t>
            </a:r>
            <a:r>
              <a:rPr dirty="0" sz="1100" spc="-60">
                <a:solidFill>
                  <a:srgbClr val="FF7F00"/>
                </a:solidFill>
                <a:latin typeface="Calibri"/>
                <a:cs typeface="Calibri"/>
              </a:rPr>
              <a:t> </a:t>
            </a:r>
            <a:r>
              <a:rPr dirty="0" sz="1100" spc="80">
                <a:solidFill>
                  <a:srgbClr val="FF7F00"/>
                </a:solidFill>
                <a:latin typeface="Calibri"/>
                <a:cs typeface="Calibri"/>
              </a:rPr>
              <a:t>)</a:t>
            </a:r>
            <a:r>
              <a:rPr dirty="0" sz="1100" spc="-60">
                <a:solidFill>
                  <a:srgbClr val="FF7F00"/>
                </a:solidFill>
                <a:latin typeface="Calibri"/>
                <a:cs typeface="Calibri"/>
              </a:rPr>
              <a:t> </a:t>
            </a:r>
            <a:r>
              <a:rPr dirty="0" sz="1100" spc="-50">
                <a:solidFill>
                  <a:srgbClr val="FF7F00"/>
                </a:solidFill>
                <a:latin typeface="Calibri"/>
                <a:cs typeface="Calibri"/>
              </a:rPr>
              <a:t>;</a:t>
            </a:r>
            <a:endParaRPr sz="1100">
              <a:latin typeface="Calibri"/>
              <a:cs typeface="Calibri"/>
            </a:endParaRPr>
          </a:p>
        </p:txBody>
      </p:sp>
      <p:grpSp>
        <p:nvGrpSpPr>
          <p:cNvPr id="139" name="object 139" descr=""/>
          <p:cNvGrpSpPr/>
          <p:nvPr/>
        </p:nvGrpSpPr>
        <p:grpSpPr>
          <a:xfrm>
            <a:off x="723595" y="5002060"/>
            <a:ext cx="6206490" cy="349250"/>
            <a:chOff x="723595" y="5002060"/>
            <a:chExt cx="6206490" cy="349250"/>
          </a:xfrm>
        </p:grpSpPr>
        <p:sp>
          <p:nvSpPr>
            <p:cNvPr id="140" name="object 140" descr=""/>
            <p:cNvSpPr/>
            <p:nvPr/>
          </p:nvSpPr>
          <p:spPr>
            <a:xfrm>
              <a:off x="728675" y="5004600"/>
              <a:ext cx="38100" cy="172085"/>
            </a:xfrm>
            <a:custGeom>
              <a:avLst/>
              <a:gdLst/>
              <a:ahLst/>
              <a:cxnLst/>
              <a:rect l="l" t="t" r="r" b="b"/>
              <a:pathLst>
                <a:path w="38100" h="172085">
                  <a:moveTo>
                    <a:pt x="37960" y="0"/>
                  </a:moveTo>
                  <a:lnTo>
                    <a:pt x="0" y="0"/>
                  </a:lnTo>
                  <a:lnTo>
                    <a:pt x="0" y="172072"/>
                  </a:lnTo>
                  <a:lnTo>
                    <a:pt x="37960" y="172072"/>
                  </a:lnTo>
                  <a:lnTo>
                    <a:pt x="37960" y="0"/>
                  </a:lnTo>
                  <a:close/>
                </a:path>
              </a:pathLst>
            </a:custGeom>
            <a:solidFill>
              <a:srgbClr val="F2F2F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41" name="object 141" descr=""/>
            <p:cNvSpPr/>
            <p:nvPr/>
          </p:nvSpPr>
          <p:spPr>
            <a:xfrm>
              <a:off x="726135" y="5004600"/>
              <a:ext cx="0" cy="172085"/>
            </a:xfrm>
            <a:custGeom>
              <a:avLst/>
              <a:gdLst/>
              <a:ahLst/>
              <a:cxnLst/>
              <a:rect l="l" t="t" r="r" b="b"/>
              <a:pathLst>
                <a:path w="0" h="172085">
                  <a:moveTo>
                    <a:pt x="0" y="172072"/>
                  </a:moveTo>
                  <a:lnTo>
                    <a:pt x="0" y="0"/>
                  </a:lnTo>
                </a:path>
              </a:pathLst>
            </a:custGeom>
            <a:ln w="5054">
              <a:solidFill>
                <a:srgbClr val="F2F2F2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42" name="object 142" descr=""/>
            <p:cNvSpPr/>
            <p:nvPr/>
          </p:nvSpPr>
          <p:spPr>
            <a:xfrm>
              <a:off x="726135" y="5004600"/>
              <a:ext cx="0" cy="172085"/>
            </a:xfrm>
            <a:custGeom>
              <a:avLst/>
              <a:gdLst/>
              <a:ahLst/>
              <a:cxnLst/>
              <a:rect l="l" t="t" r="r" b="b"/>
              <a:pathLst>
                <a:path w="0" h="172085">
                  <a:moveTo>
                    <a:pt x="0" y="172072"/>
                  </a:moveTo>
                  <a:lnTo>
                    <a:pt x="0" y="0"/>
                  </a:lnTo>
                </a:path>
              </a:pathLst>
            </a:custGeom>
            <a:ln w="505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43" name="object 143" descr=""/>
            <p:cNvSpPr/>
            <p:nvPr/>
          </p:nvSpPr>
          <p:spPr>
            <a:xfrm>
              <a:off x="766622" y="5004599"/>
              <a:ext cx="6158230" cy="172085"/>
            </a:xfrm>
            <a:custGeom>
              <a:avLst/>
              <a:gdLst/>
              <a:ahLst/>
              <a:cxnLst/>
              <a:rect l="l" t="t" r="r" b="b"/>
              <a:pathLst>
                <a:path w="6158230" h="172085">
                  <a:moveTo>
                    <a:pt x="6157963" y="0"/>
                  </a:moveTo>
                  <a:lnTo>
                    <a:pt x="6120003" y="0"/>
                  </a:lnTo>
                  <a:lnTo>
                    <a:pt x="0" y="0"/>
                  </a:lnTo>
                  <a:lnTo>
                    <a:pt x="0" y="172072"/>
                  </a:lnTo>
                  <a:lnTo>
                    <a:pt x="6120003" y="172072"/>
                  </a:lnTo>
                  <a:lnTo>
                    <a:pt x="6157963" y="172072"/>
                  </a:lnTo>
                  <a:lnTo>
                    <a:pt x="6157963" y="0"/>
                  </a:lnTo>
                  <a:close/>
                </a:path>
              </a:pathLst>
            </a:custGeom>
            <a:solidFill>
              <a:srgbClr val="F2F2F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44" name="object 144" descr=""/>
            <p:cNvSpPr/>
            <p:nvPr/>
          </p:nvSpPr>
          <p:spPr>
            <a:xfrm>
              <a:off x="6927113" y="5004600"/>
              <a:ext cx="0" cy="172085"/>
            </a:xfrm>
            <a:custGeom>
              <a:avLst/>
              <a:gdLst/>
              <a:ahLst/>
              <a:cxnLst/>
              <a:rect l="l" t="t" r="r" b="b"/>
              <a:pathLst>
                <a:path w="0" h="172085">
                  <a:moveTo>
                    <a:pt x="0" y="172072"/>
                  </a:moveTo>
                  <a:lnTo>
                    <a:pt x="0" y="0"/>
                  </a:lnTo>
                </a:path>
              </a:pathLst>
            </a:custGeom>
            <a:ln w="5054">
              <a:solidFill>
                <a:srgbClr val="F2F2F2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45" name="object 145" descr=""/>
            <p:cNvSpPr/>
            <p:nvPr/>
          </p:nvSpPr>
          <p:spPr>
            <a:xfrm>
              <a:off x="6927113" y="5004600"/>
              <a:ext cx="0" cy="172085"/>
            </a:xfrm>
            <a:custGeom>
              <a:avLst/>
              <a:gdLst/>
              <a:ahLst/>
              <a:cxnLst/>
              <a:rect l="l" t="t" r="r" b="b"/>
              <a:pathLst>
                <a:path w="0" h="172085">
                  <a:moveTo>
                    <a:pt x="0" y="172072"/>
                  </a:moveTo>
                  <a:lnTo>
                    <a:pt x="0" y="0"/>
                  </a:lnTo>
                </a:path>
              </a:pathLst>
            </a:custGeom>
            <a:ln w="505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46" name="object 146" descr=""/>
            <p:cNvSpPr/>
            <p:nvPr/>
          </p:nvSpPr>
          <p:spPr>
            <a:xfrm>
              <a:off x="728675" y="5176685"/>
              <a:ext cx="38100" cy="172085"/>
            </a:xfrm>
            <a:custGeom>
              <a:avLst/>
              <a:gdLst/>
              <a:ahLst/>
              <a:cxnLst/>
              <a:rect l="l" t="t" r="r" b="b"/>
              <a:pathLst>
                <a:path w="38100" h="172085">
                  <a:moveTo>
                    <a:pt x="37960" y="0"/>
                  </a:moveTo>
                  <a:lnTo>
                    <a:pt x="0" y="0"/>
                  </a:lnTo>
                  <a:lnTo>
                    <a:pt x="0" y="172072"/>
                  </a:lnTo>
                  <a:lnTo>
                    <a:pt x="37960" y="172072"/>
                  </a:lnTo>
                  <a:lnTo>
                    <a:pt x="37960" y="0"/>
                  </a:lnTo>
                  <a:close/>
                </a:path>
              </a:pathLst>
            </a:custGeom>
            <a:solidFill>
              <a:srgbClr val="F2F2F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47" name="object 147" descr=""/>
            <p:cNvSpPr/>
            <p:nvPr/>
          </p:nvSpPr>
          <p:spPr>
            <a:xfrm>
              <a:off x="726135" y="5176685"/>
              <a:ext cx="0" cy="172085"/>
            </a:xfrm>
            <a:custGeom>
              <a:avLst/>
              <a:gdLst/>
              <a:ahLst/>
              <a:cxnLst/>
              <a:rect l="l" t="t" r="r" b="b"/>
              <a:pathLst>
                <a:path w="0" h="172085">
                  <a:moveTo>
                    <a:pt x="0" y="172072"/>
                  </a:moveTo>
                  <a:lnTo>
                    <a:pt x="0" y="0"/>
                  </a:lnTo>
                </a:path>
              </a:pathLst>
            </a:custGeom>
            <a:ln w="5054">
              <a:solidFill>
                <a:srgbClr val="F2F2F2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48" name="object 148" descr=""/>
            <p:cNvSpPr/>
            <p:nvPr/>
          </p:nvSpPr>
          <p:spPr>
            <a:xfrm>
              <a:off x="726135" y="5176685"/>
              <a:ext cx="0" cy="172085"/>
            </a:xfrm>
            <a:custGeom>
              <a:avLst/>
              <a:gdLst/>
              <a:ahLst/>
              <a:cxnLst/>
              <a:rect l="l" t="t" r="r" b="b"/>
              <a:pathLst>
                <a:path w="0" h="172085">
                  <a:moveTo>
                    <a:pt x="0" y="172072"/>
                  </a:moveTo>
                  <a:lnTo>
                    <a:pt x="0" y="0"/>
                  </a:lnTo>
                </a:path>
              </a:pathLst>
            </a:custGeom>
            <a:ln w="505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49" name="object 149" descr=""/>
            <p:cNvSpPr/>
            <p:nvPr/>
          </p:nvSpPr>
          <p:spPr>
            <a:xfrm>
              <a:off x="766622" y="5176684"/>
              <a:ext cx="6158230" cy="172085"/>
            </a:xfrm>
            <a:custGeom>
              <a:avLst/>
              <a:gdLst/>
              <a:ahLst/>
              <a:cxnLst/>
              <a:rect l="l" t="t" r="r" b="b"/>
              <a:pathLst>
                <a:path w="6158230" h="172085">
                  <a:moveTo>
                    <a:pt x="6157963" y="0"/>
                  </a:moveTo>
                  <a:lnTo>
                    <a:pt x="6120003" y="0"/>
                  </a:lnTo>
                  <a:lnTo>
                    <a:pt x="0" y="0"/>
                  </a:lnTo>
                  <a:lnTo>
                    <a:pt x="0" y="172072"/>
                  </a:lnTo>
                  <a:lnTo>
                    <a:pt x="6120003" y="172072"/>
                  </a:lnTo>
                  <a:lnTo>
                    <a:pt x="6157963" y="172072"/>
                  </a:lnTo>
                  <a:lnTo>
                    <a:pt x="6157963" y="0"/>
                  </a:lnTo>
                  <a:close/>
                </a:path>
              </a:pathLst>
            </a:custGeom>
            <a:solidFill>
              <a:srgbClr val="F2F2F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50" name="object 150" descr=""/>
            <p:cNvSpPr/>
            <p:nvPr/>
          </p:nvSpPr>
          <p:spPr>
            <a:xfrm>
              <a:off x="6927113" y="5176685"/>
              <a:ext cx="0" cy="172085"/>
            </a:xfrm>
            <a:custGeom>
              <a:avLst/>
              <a:gdLst/>
              <a:ahLst/>
              <a:cxnLst/>
              <a:rect l="l" t="t" r="r" b="b"/>
              <a:pathLst>
                <a:path w="0" h="172085">
                  <a:moveTo>
                    <a:pt x="0" y="172072"/>
                  </a:moveTo>
                  <a:lnTo>
                    <a:pt x="0" y="0"/>
                  </a:lnTo>
                </a:path>
              </a:pathLst>
            </a:custGeom>
            <a:ln w="5054">
              <a:solidFill>
                <a:srgbClr val="F2F2F2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51" name="object 151" descr=""/>
            <p:cNvSpPr/>
            <p:nvPr/>
          </p:nvSpPr>
          <p:spPr>
            <a:xfrm>
              <a:off x="6927113" y="5176685"/>
              <a:ext cx="0" cy="172085"/>
            </a:xfrm>
            <a:custGeom>
              <a:avLst/>
              <a:gdLst/>
              <a:ahLst/>
              <a:cxnLst/>
              <a:rect l="l" t="t" r="r" b="b"/>
              <a:pathLst>
                <a:path w="0" h="172085">
                  <a:moveTo>
                    <a:pt x="0" y="172072"/>
                  </a:moveTo>
                  <a:lnTo>
                    <a:pt x="0" y="0"/>
                  </a:lnTo>
                </a:path>
              </a:pathLst>
            </a:custGeom>
            <a:ln w="505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52" name="object 152" descr=""/>
          <p:cNvSpPr txBox="1"/>
          <p:nvPr/>
        </p:nvSpPr>
        <p:spPr>
          <a:xfrm>
            <a:off x="3610191" y="5145886"/>
            <a:ext cx="394335" cy="191770"/>
          </a:xfrm>
          <a:prstGeom prst="rect">
            <a:avLst/>
          </a:prstGeom>
        </p:spPr>
        <p:txBody>
          <a:bodyPr wrap="square" lIns="0" tIns="11430" rIns="0" bIns="0" rtlCol="0" vert="horz">
            <a:spAutoFit/>
          </a:bodyPr>
          <a:lstStyle/>
          <a:p>
            <a:pPr>
              <a:lnSpc>
                <a:spcPct val="100000"/>
              </a:lnSpc>
              <a:spcBef>
                <a:spcPts val="90"/>
              </a:spcBef>
            </a:pPr>
            <a:r>
              <a:rPr dirty="0" sz="1100">
                <a:solidFill>
                  <a:srgbClr val="FF7F00"/>
                </a:solidFill>
                <a:latin typeface="Calibri"/>
                <a:cs typeface="Calibri"/>
              </a:rPr>
              <a:t>s</a:t>
            </a:r>
            <a:r>
              <a:rPr dirty="0" sz="1100" spc="-114">
                <a:solidFill>
                  <a:srgbClr val="FF7F00"/>
                </a:solidFill>
                <a:latin typeface="Calibri"/>
                <a:cs typeface="Calibri"/>
              </a:rPr>
              <a:t> </a:t>
            </a:r>
            <a:r>
              <a:rPr dirty="0" sz="1100" spc="105">
                <a:solidFill>
                  <a:srgbClr val="FF7F00"/>
                </a:solidFill>
                <a:latin typeface="Calibri"/>
                <a:cs typeface="Calibri"/>
              </a:rPr>
              <a:t>tock</a:t>
            </a:r>
            <a:endParaRPr sz="1100">
              <a:latin typeface="Calibri"/>
              <a:cs typeface="Calibri"/>
            </a:endParaRPr>
          </a:p>
        </p:txBody>
      </p:sp>
      <p:grpSp>
        <p:nvGrpSpPr>
          <p:cNvPr id="153" name="object 153" descr=""/>
          <p:cNvGrpSpPr/>
          <p:nvPr/>
        </p:nvGrpSpPr>
        <p:grpSpPr>
          <a:xfrm>
            <a:off x="723595" y="5346217"/>
            <a:ext cx="6206490" cy="865505"/>
            <a:chOff x="723595" y="5346217"/>
            <a:chExt cx="6206490" cy="865505"/>
          </a:xfrm>
        </p:grpSpPr>
        <p:sp>
          <p:nvSpPr>
            <p:cNvPr id="154" name="object 154" descr=""/>
            <p:cNvSpPr/>
            <p:nvPr/>
          </p:nvSpPr>
          <p:spPr>
            <a:xfrm>
              <a:off x="728675" y="5348757"/>
              <a:ext cx="38100" cy="172085"/>
            </a:xfrm>
            <a:custGeom>
              <a:avLst/>
              <a:gdLst/>
              <a:ahLst/>
              <a:cxnLst/>
              <a:rect l="l" t="t" r="r" b="b"/>
              <a:pathLst>
                <a:path w="38100" h="172085">
                  <a:moveTo>
                    <a:pt x="37960" y="0"/>
                  </a:moveTo>
                  <a:lnTo>
                    <a:pt x="0" y="0"/>
                  </a:lnTo>
                  <a:lnTo>
                    <a:pt x="0" y="172072"/>
                  </a:lnTo>
                  <a:lnTo>
                    <a:pt x="37960" y="172072"/>
                  </a:lnTo>
                  <a:lnTo>
                    <a:pt x="37960" y="0"/>
                  </a:lnTo>
                  <a:close/>
                </a:path>
              </a:pathLst>
            </a:custGeom>
            <a:solidFill>
              <a:srgbClr val="F2F2F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55" name="object 155" descr=""/>
            <p:cNvSpPr/>
            <p:nvPr/>
          </p:nvSpPr>
          <p:spPr>
            <a:xfrm>
              <a:off x="726135" y="5348757"/>
              <a:ext cx="0" cy="172085"/>
            </a:xfrm>
            <a:custGeom>
              <a:avLst/>
              <a:gdLst/>
              <a:ahLst/>
              <a:cxnLst/>
              <a:rect l="l" t="t" r="r" b="b"/>
              <a:pathLst>
                <a:path w="0" h="172085">
                  <a:moveTo>
                    <a:pt x="0" y="172072"/>
                  </a:moveTo>
                  <a:lnTo>
                    <a:pt x="0" y="0"/>
                  </a:lnTo>
                </a:path>
              </a:pathLst>
            </a:custGeom>
            <a:ln w="5054">
              <a:solidFill>
                <a:srgbClr val="F2F2F2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56" name="object 156" descr=""/>
            <p:cNvSpPr/>
            <p:nvPr/>
          </p:nvSpPr>
          <p:spPr>
            <a:xfrm>
              <a:off x="726135" y="5348757"/>
              <a:ext cx="0" cy="172085"/>
            </a:xfrm>
            <a:custGeom>
              <a:avLst/>
              <a:gdLst/>
              <a:ahLst/>
              <a:cxnLst/>
              <a:rect l="l" t="t" r="r" b="b"/>
              <a:pathLst>
                <a:path w="0" h="172085">
                  <a:moveTo>
                    <a:pt x="0" y="172072"/>
                  </a:moveTo>
                  <a:lnTo>
                    <a:pt x="0" y="0"/>
                  </a:lnTo>
                </a:path>
              </a:pathLst>
            </a:custGeom>
            <a:ln w="505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57" name="object 157" descr=""/>
            <p:cNvSpPr/>
            <p:nvPr/>
          </p:nvSpPr>
          <p:spPr>
            <a:xfrm>
              <a:off x="766622" y="5348757"/>
              <a:ext cx="6158230" cy="172085"/>
            </a:xfrm>
            <a:custGeom>
              <a:avLst/>
              <a:gdLst/>
              <a:ahLst/>
              <a:cxnLst/>
              <a:rect l="l" t="t" r="r" b="b"/>
              <a:pathLst>
                <a:path w="6158230" h="172085">
                  <a:moveTo>
                    <a:pt x="6157963" y="0"/>
                  </a:moveTo>
                  <a:lnTo>
                    <a:pt x="6120003" y="0"/>
                  </a:lnTo>
                  <a:lnTo>
                    <a:pt x="0" y="0"/>
                  </a:lnTo>
                  <a:lnTo>
                    <a:pt x="0" y="172072"/>
                  </a:lnTo>
                  <a:lnTo>
                    <a:pt x="6120003" y="172072"/>
                  </a:lnTo>
                  <a:lnTo>
                    <a:pt x="6157963" y="172072"/>
                  </a:lnTo>
                  <a:lnTo>
                    <a:pt x="6157963" y="0"/>
                  </a:lnTo>
                  <a:close/>
                </a:path>
              </a:pathLst>
            </a:custGeom>
            <a:solidFill>
              <a:srgbClr val="F2F2F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58" name="object 158" descr=""/>
            <p:cNvSpPr/>
            <p:nvPr/>
          </p:nvSpPr>
          <p:spPr>
            <a:xfrm>
              <a:off x="6927113" y="5348757"/>
              <a:ext cx="0" cy="172085"/>
            </a:xfrm>
            <a:custGeom>
              <a:avLst/>
              <a:gdLst/>
              <a:ahLst/>
              <a:cxnLst/>
              <a:rect l="l" t="t" r="r" b="b"/>
              <a:pathLst>
                <a:path w="0" h="172085">
                  <a:moveTo>
                    <a:pt x="0" y="172072"/>
                  </a:moveTo>
                  <a:lnTo>
                    <a:pt x="0" y="0"/>
                  </a:lnTo>
                </a:path>
              </a:pathLst>
            </a:custGeom>
            <a:ln w="5054">
              <a:solidFill>
                <a:srgbClr val="F2F2F2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59" name="object 159" descr=""/>
            <p:cNvSpPr/>
            <p:nvPr/>
          </p:nvSpPr>
          <p:spPr>
            <a:xfrm>
              <a:off x="6927113" y="5348757"/>
              <a:ext cx="0" cy="172085"/>
            </a:xfrm>
            <a:custGeom>
              <a:avLst/>
              <a:gdLst/>
              <a:ahLst/>
              <a:cxnLst/>
              <a:rect l="l" t="t" r="r" b="b"/>
              <a:pathLst>
                <a:path w="0" h="172085">
                  <a:moveTo>
                    <a:pt x="0" y="172072"/>
                  </a:moveTo>
                  <a:lnTo>
                    <a:pt x="0" y="0"/>
                  </a:lnTo>
                </a:path>
              </a:pathLst>
            </a:custGeom>
            <a:ln w="505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60" name="object 160" descr=""/>
            <p:cNvSpPr/>
            <p:nvPr/>
          </p:nvSpPr>
          <p:spPr>
            <a:xfrm>
              <a:off x="728675" y="5520829"/>
              <a:ext cx="38100" cy="172085"/>
            </a:xfrm>
            <a:custGeom>
              <a:avLst/>
              <a:gdLst/>
              <a:ahLst/>
              <a:cxnLst/>
              <a:rect l="l" t="t" r="r" b="b"/>
              <a:pathLst>
                <a:path w="38100" h="172085">
                  <a:moveTo>
                    <a:pt x="37960" y="0"/>
                  </a:moveTo>
                  <a:lnTo>
                    <a:pt x="0" y="0"/>
                  </a:lnTo>
                  <a:lnTo>
                    <a:pt x="0" y="172072"/>
                  </a:lnTo>
                  <a:lnTo>
                    <a:pt x="37960" y="172072"/>
                  </a:lnTo>
                  <a:lnTo>
                    <a:pt x="37960" y="0"/>
                  </a:lnTo>
                  <a:close/>
                </a:path>
              </a:pathLst>
            </a:custGeom>
            <a:solidFill>
              <a:srgbClr val="F2F2F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61" name="object 161" descr=""/>
            <p:cNvSpPr/>
            <p:nvPr/>
          </p:nvSpPr>
          <p:spPr>
            <a:xfrm>
              <a:off x="726135" y="5520829"/>
              <a:ext cx="0" cy="172085"/>
            </a:xfrm>
            <a:custGeom>
              <a:avLst/>
              <a:gdLst/>
              <a:ahLst/>
              <a:cxnLst/>
              <a:rect l="l" t="t" r="r" b="b"/>
              <a:pathLst>
                <a:path w="0" h="172085">
                  <a:moveTo>
                    <a:pt x="0" y="172072"/>
                  </a:moveTo>
                  <a:lnTo>
                    <a:pt x="0" y="0"/>
                  </a:lnTo>
                </a:path>
              </a:pathLst>
            </a:custGeom>
            <a:ln w="5054">
              <a:solidFill>
                <a:srgbClr val="F2F2F2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62" name="object 162" descr=""/>
            <p:cNvSpPr/>
            <p:nvPr/>
          </p:nvSpPr>
          <p:spPr>
            <a:xfrm>
              <a:off x="726135" y="5520829"/>
              <a:ext cx="0" cy="172085"/>
            </a:xfrm>
            <a:custGeom>
              <a:avLst/>
              <a:gdLst/>
              <a:ahLst/>
              <a:cxnLst/>
              <a:rect l="l" t="t" r="r" b="b"/>
              <a:pathLst>
                <a:path w="0" h="172085">
                  <a:moveTo>
                    <a:pt x="0" y="172072"/>
                  </a:moveTo>
                  <a:lnTo>
                    <a:pt x="0" y="0"/>
                  </a:lnTo>
                </a:path>
              </a:pathLst>
            </a:custGeom>
            <a:ln w="505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63" name="object 163" descr=""/>
            <p:cNvSpPr/>
            <p:nvPr/>
          </p:nvSpPr>
          <p:spPr>
            <a:xfrm>
              <a:off x="766622" y="5520829"/>
              <a:ext cx="6158230" cy="172085"/>
            </a:xfrm>
            <a:custGeom>
              <a:avLst/>
              <a:gdLst/>
              <a:ahLst/>
              <a:cxnLst/>
              <a:rect l="l" t="t" r="r" b="b"/>
              <a:pathLst>
                <a:path w="6158230" h="172085">
                  <a:moveTo>
                    <a:pt x="6157963" y="0"/>
                  </a:moveTo>
                  <a:lnTo>
                    <a:pt x="6120003" y="0"/>
                  </a:lnTo>
                  <a:lnTo>
                    <a:pt x="0" y="0"/>
                  </a:lnTo>
                  <a:lnTo>
                    <a:pt x="0" y="172072"/>
                  </a:lnTo>
                  <a:lnTo>
                    <a:pt x="6120003" y="172072"/>
                  </a:lnTo>
                  <a:lnTo>
                    <a:pt x="6157963" y="172072"/>
                  </a:lnTo>
                  <a:lnTo>
                    <a:pt x="6157963" y="0"/>
                  </a:lnTo>
                  <a:close/>
                </a:path>
              </a:pathLst>
            </a:custGeom>
            <a:solidFill>
              <a:srgbClr val="F2F2F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64" name="object 164" descr=""/>
            <p:cNvSpPr/>
            <p:nvPr/>
          </p:nvSpPr>
          <p:spPr>
            <a:xfrm>
              <a:off x="6927113" y="5520829"/>
              <a:ext cx="0" cy="172085"/>
            </a:xfrm>
            <a:custGeom>
              <a:avLst/>
              <a:gdLst/>
              <a:ahLst/>
              <a:cxnLst/>
              <a:rect l="l" t="t" r="r" b="b"/>
              <a:pathLst>
                <a:path w="0" h="172085">
                  <a:moveTo>
                    <a:pt x="0" y="172072"/>
                  </a:moveTo>
                  <a:lnTo>
                    <a:pt x="0" y="0"/>
                  </a:lnTo>
                </a:path>
              </a:pathLst>
            </a:custGeom>
            <a:ln w="5054">
              <a:solidFill>
                <a:srgbClr val="F2F2F2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65" name="object 165" descr=""/>
            <p:cNvSpPr/>
            <p:nvPr/>
          </p:nvSpPr>
          <p:spPr>
            <a:xfrm>
              <a:off x="6927113" y="5520829"/>
              <a:ext cx="0" cy="172085"/>
            </a:xfrm>
            <a:custGeom>
              <a:avLst/>
              <a:gdLst/>
              <a:ahLst/>
              <a:cxnLst/>
              <a:rect l="l" t="t" r="r" b="b"/>
              <a:pathLst>
                <a:path w="0" h="172085">
                  <a:moveTo>
                    <a:pt x="0" y="172072"/>
                  </a:moveTo>
                  <a:lnTo>
                    <a:pt x="0" y="0"/>
                  </a:lnTo>
                </a:path>
              </a:pathLst>
            </a:custGeom>
            <a:ln w="505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66" name="object 166" descr=""/>
            <p:cNvSpPr/>
            <p:nvPr/>
          </p:nvSpPr>
          <p:spPr>
            <a:xfrm>
              <a:off x="728675" y="5692902"/>
              <a:ext cx="38100" cy="172085"/>
            </a:xfrm>
            <a:custGeom>
              <a:avLst/>
              <a:gdLst/>
              <a:ahLst/>
              <a:cxnLst/>
              <a:rect l="l" t="t" r="r" b="b"/>
              <a:pathLst>
                <a:path w="38100" h="172085">
                  <a:moveTo>
                    <a:pt x="37960" y="0"/>
                  </a:moveTo>
                  <a:lnTo>
                    <a:pt x="0" y="0"/>
                  </a:lnTo>
                  <a:lnTo>
                    <a:pt x="0" y="172072"/>
                  </a:lnTo>
                  <a:lnTo>
                    <a:pt x="37960" y="172072"/>
                  </a:lnTo>
                  <a:lnTo>
                    <a:pt x="37960" y="0"/>
                  </a:lnTo>
                  <a:close/>
                </a:path>
              </a:pathLst>
            </a:custGeom>
            <a:solidFill>
              <a:srgbClr val="F2F2F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67" name="object 167" descr=""/>
            <p:cNvSpPr/>
            <p:nvPr/>
          </p:nvSpPr>
          <p:spPr>
            <a:xfrm>
              <a:off x="726135" y="5692902"/>
              <a:ext cx="0" cy="172085"/>
            </a:xfrm>
            <a:custGeom>
              <a:avLst/>
              <a:gdLst/>
              <a:ahLst/>
              <a:cxnLst/>
              <a:rect l="l" t="t" r="r" b="b"/>
              <a:pathLst>
                <a:path w="0" h="172085">
                  <a:moveTo>
                    <a:pt x="0" y="172072"/>
                  </a:moveTo>
                  <a:lnTo>
                    <a:pt x="0" y="0"/>
                  </a:lnTo>
                </a:path>
              </a:pathLst>
            </a:custGeom>
            <a:ln w="5054">
              <a:solidFill>
                <a:srgbClr val="F2F2F2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68" name="object 168" descr=""/>
            <p:cNvSpPr/>
            <p:nvPr/>
          </p:nvSpPr>
          <p:spPr>
            <a:xfrm>
              <a:off x="726135" y="5692902"/>
              <a:ext cx="0" cy="172085"/>
            </a:xfrm>
            <a:custGeom>
              <a:avLst/>
              <a:gdLst/>
              <a:ahLst/>
              <a:cxnLst/>
              <a:rect l="l" t="t" r="r" b="b"/>
              <a:pathLst>
                <a:path w="0" h="172085">
                  <a:moveTo>
                    <a:pt x="0" y="172072"/>
                  </a:moveTo>
                  <a:lnTo>
                    <a:pt x="0" y="0"/>
                  </a:lnTo>
                </a:path>
              </a:pathLst>
            </a:custGeom>
            <a:ln w="505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69" name="object 169" descr=""/>
            <p:cNvSpPr/>
            <p:nvPr/>
          </p:nvSpPr>
          <p:spPr>
            <a:xfrm>
              <a:off x="766622" y="5692901"/>
              <a:ext cx="6158230" cy="172085"/>
            </a:xfrm>
            <a:custGeom>
              <a:avLst/>
              <a:gdLst/>
              <a:ahLst/>
              <a:cxnLst/>
              <a:rect l="l" t="t" r="r" b="b"/>
              <a:pathLst>
                <a:path w="6158230" h="172085">
                  <a:moveTo>
                    <a:pt x="6157963" y="0"/>
                  </a:moveTo>
                  <a:lnTo>
                    <a:pt x="6120003" y="0"/>
                  </a:lnTo>
                  <a:lnTo>
                    <a:pt x="0" y="0"/>
                  </a:lnTo>
                  <a:lnTo>
                    <a:pt x="0" y="172072"/>
                  </a:lnTo>
                  <a:lnTo>
                    <a:pt x="6120003" y="172072"/>
                  </a:lnTo>
                  <a:lnTo>
                    <a:pt x="6157963" y="172072"/>
                  </a:lnTo>
                  <a:lnTo>
                    <a:pt x="6157963" y="0"/>
                  </a:lnTo>
                  <a:close/>
                </a:path>
              </a:pathLst>
            </a:custGeom>
            <a:solidFill>
              <a:srgbClr val="F2F2F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70" name="object 170" descr=""/>
            <p:cNvSpPr/>
            <p:nvPr/>
          </p:nvSpPr>
          <p:spPr>
            <a:xfrm>
              <a:off x="6927113" y="5692902"/>
              <a:ext cx="0" cy="172085"/>
            </a:xfrm>
            <a:custGeom>
              <a:avLst/>
              <a:gdLst/>
              <a:ahLst/>
              <a:cxnLst/>
              <a:rect l="l" t="t" r="r" b="b"/>
              <a:pathLst>
                <a:path w="0" h="172085">
                  <a:moveTo>
                    <a:pt x="0" y="172072"/>
                  </a:moveTo>
                  <a:lnTo>
                    <a:pt x="0" y="0"/>
                  </a:lnTo>
                </a:path>
              </a:pathLst>
            </a:custGeom>
            <a:ln w="5054">
              <a:solidFill>
                <a:srgbClr val="F2F2F2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71" name="object 171" descr=""/>
            <p:cNvSpPr/>
            <p:nvPr/>
          </p:nvSpPr>
          <p:spPr>
            <a:xfrm>
              <a:off x="6927113" y="5692902"/>
              <a:ext cx="0" cy="172085"/>
            </a:xfrm>
            <a:custGeom>
              <a:avLst/>
              <a:gdLst/>
              <a:ahLst/>
              <a:cxnLst/>
              <a:rect l="l" t="t" r="r" b="b"/>
              <a:pathLst>
                <a:path w="0" h="172085">
                  <a:moveTo>
                    <a:pt x="0" y="172072"/>
                  </a:moveTo>
                  <a:lnTo>
                    <a:pt x="0" y="0"/>
                  </a:lnTo>
                </a:path>
              </a:pathLst>
            </a:custGeom>
            <a:ln w="505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72" name="object 172" descr=""/>
            <p:cNvSpPr/>
            <p:nvPr/>
          </p:nvSpPr>
          <p:spPr>
            <a:xfrm>
              <a:off x="728675" y="5864974"/>
              <a:ext cx="38100" cy="172085"/>
            </a:xfrm>
            <a:custGeom>
              <a:avLst/>
              <a:gdLst/>
              <a:ahLst/>
              <a:cxnLst/>
              <a:rect l="l" t="t" r="r" b="b"/>
              <a:pathLst>
                <a:path w="38100" h="172085">
                  <a:moveTo>
                    <a:pt x="37960" y="0"/>
                  </a:moveTo>
                  <a:lnTo>
                    <a:pt x="0" y="0"/>
                  </a:lnTo>
                  <a:lnTo>
                    <a:pt x="0" y="172072"/>
                  </a:lnTo>
                  <a:lnTo>
                    <a:pt x="37960" y="172072"/>
                  </a:lnTo>
                  <a:lnTo>
                    <a:pt x="37960" y="0"/>
                  </a:lnTo>
                  <a:close/>
                </a:path>
              </a:pathLst>
            </a:custGeom>
            <a:solidFill>
              <a:srgbClr val="F2F2F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73" name="object 173" descr=""/>
            <p:cNvSpPr/>
            <p:nvPr/>
          </p:nvSpPr>
          <p:spPr>
            <a:xfrm>
              <a:off x="726135" y="5864974"/>
              <a:ext cx="0" cy="172085"/>
            </a:xfrm>
            <a:custGeom>
              <a:avLst/>
              <a:gdLst/>
              <a:ahLst/>
              <a:cxnLst/>
              <a:rect l="l" t="t" r="r" b="b"/>
              <a:pathLst>
                <a:path w="0" h="172085">
                  <a:moveTo>
                    <a:pt x="0" y="172072"/>
                  </a:moveTo>
                  <a:lnTo>
                    <a:pt x="0" y="0"/>
                  </a:lnTo>
                </a:path>
              </a:pathLst>
            </a:custGeom>
            <a:ln w="5054">
              <a:solidFill>
                <a:srgbClr val="F2F2F2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74" name="object 174" descr=""/>
            <p:cNvSpPr/>
            <p:nvPr/>
          </p:nvSpPr>
          <p:spPr>
            <a:xfrm>
              <a:off x="726135" y="5864974"/>
              <a:ext cx="0" cy="172085"/>
            </a:xfrm>
            <a:custGeom>
              <a:avLst/>
              <a:gdLst/>
              <a:ahLst/>
              <a:cxnLst/>
              <a:rect l="l" t="t" r="r" b="b"/>
              <a:pathLst>
                <a:path w="0" h="172085">
                  <a:moveTo>
                    <a:pt x="0" y="172072"/>
                  </a:moveTo>
                  <a:lnTo>
                    <a:pt x="0" y="0"/>
                  </a:lnTo>
                </a:path>
              </a:pathLst>
            </a:custGeom>
            <a:ln w="505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75" name="object 175" descr=""/>
            <p:cNvSpPr/>
            <p:nvPr/>
          </p:nvSpPr>
          <p:spPr>
            <a:xfrm>
              <a:off x="766622" y="5864974"/>
              <a:ext cx="6158230" cy="172085"/>
            </a:xfrm>
            <a:custGeom>
              <a:avLst/>
              <a:gdLst/>
              <a:ahLst/>
              <a:cxnLst/>
              <a:rect l="l" t="t" r="r" b="b"/>
              <a:pathLst>
                <a:path w="6158230" h="172085">
                  <a:moveTo>
                    <a:pt x="6157963" y="0"/>
                  </a:moveTo>
                  <a:lnTo>
                    <a:pt x="6120003" y="0"/>
                  </a:lnTo>
                  <a:lnTo>
                    <a:pt x="0" y="0"/>
                  </a:lnTo>
                  <a:lnTo>
                    <a:pt x="0" y="172072"/>
                  </a:lnTo>
                  <a:lnTo>
                    <a:pt x="6120003" y="172072"/>
                  </a:lnTo>
                  <a:lnTo>
                    <a:pt x="6157963" y="172072"/>
                  </a:lnTo>
                  <a:lnTo>
                    <a:pt x="6157963" y="0"/>
                  </a:lnTo>
                  <a:close/>
                </a:path>
              </a:pathLst>
            </a:custGeom>
            <a:solidFill>
              <a:srgbClr val="F2F2F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76" name="object 176" descr=""/>
            <p:cNvSpPr/>
            <p:nvPr/>
          </p:nvSpPr>
          <p:spPr>
            <a:xfrm>
              <a:off x="6927113" y="5864974"/>
              <a:ext cx="0" cy="172085"/>
            </a:xfrm>
            <a:custGeom>
              <a:avLst/>
              <a:gdLst/>
              <a:ahLst/>
              <a:cxnLst/>
              <a:rect l="l" t="t" r="r" b="b"/>
              <a:pathLst>
                <a:path w="0" h="172085">
                  <a:moveTo>
                    <a:pt x="0" y="172072"/>
                  </a:moveTo>
                  <a:lnTo>
                    <a:pt x="0" y="0"/>
                  </a:lnTo>
                </a:path>
              </a:pathLst>
            </a:custGeom>
            <a:ln w="5054">
              <a:solidFill>
                <a:srgbClr val="F2F2F2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77" name="object 177" descr=""/>
            <p:cNvSpPr/>
            <p:nvPr/>
          </p:nvSpPr>
          <p:spPr>
            <a:xfrm>
              <a:off x="6927113" y="5864974"/>
              <a:ext cx="0" cy="172085"/>
            </a:xfrm>
            <a:custGeom>
              <a:avLst/>
              <a:gdLst/>
              <a:ahLst/>
              <a:cxnLst/>
              <a:rect l="l" t="t" r="r" b="b"/>
              <a:pathLst>
                <a:path w="0" h="172085">
                  <a:moveTo>
                    <a:pt x="0" y="172072"/>
                  </a:moveTo>
                  <a:lnTo>
                    <a:pt x="0" y="0"/>
                  </a:lnTo>
                </a:path>
              </a:pathLst>
            </a:custGeom>
            <a:ln w="505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78" name="object 178" descr=""/>
            <p:cNvSpPr/>
            <p:nvPr/>
          </p:nvSpPr>
          <p:spPr>
            <a:xfrm>
              <a:off x="728675" y="6037046"/>
              <a:ext cx="38100" cy="172085"/>
            </a:xfrm>
            <a:custGeom>
              <a:avLst/>
              <a:gdLst/>
              <a:ahLst/>
              <a:cxnLst/>
              <a:rect l="l" t="t" r="r" b="b"/>
              <a:pathLst>
                <a:path w="38100" h="172085">
                  <a:moveTo>
                    <a:pt x="37960" y="0"/>
                  </a:moveTo>
                  <a:lnTo>
                    <a:pt x="0" y="0"/>
                  </a:lnTo>
                  <a:lnTo>
                    <a:pt x="0" y="172072"/>
                  </a:lnTo>
                  <a:lnTo>
                    <a:pt x="37960" y="172072"/>
                  </a:lnTo>
                  <a:lnTo>
                    <a:pt x="37960" y="0"/>
                  </a:lnTo>
                  <a:close/>
                </a:path>
              </a:pathLst>
            </a:custGeom>
            <a:solidFill>
              <a:srgbClr val="F2F2F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79" name="object 179" descr=""/>
            <p:cNvSpPr/>
            <p:nvPr/>
          </p:nvSpPr>
          <p:spPr>
            <a:xfrm>
              <a:off x="726135" y="6037046"/>
              <a:ext cx="0" cy="172085"/>
            </a:xfrm>
            <a:custGeom>
              <a:avLst/>
              <a:gdLst/>
              <a:ahLst/>
              <a:cxnLst/>
              <a:rect l="l" t="t" r="r" b="b"/>
              <a:pathLst>
                <a:path w="0" h="172085">
                  <a:moveTo>
                    <a:pt x="0" y="172072"/>
                  </a:moveTo>
                  <a:lnTo>
                    <a:pt x="0" y="0"/>
                  </a:lnTo>
                </a:path>
              </a:pathLst>
            </a:custGeom>
            <a:ln w="5054">
              <a:solidFill>
                <a:srgbClr val="F2F2F2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80" name="object 180" descr=""/>
            <p:cNvSpPr/>
            <p:nvPr/>
          </p:nvSpPr>
          <p:spPr>
            <a:xfrm>
              <a:off x="726135" y="6037046"/>
              <a:ext cx="0" cy="172085"/>
            </a:xfrm>
            <a:custGeom>
              <a:avLst/>
              <a:gdLst/>
              <a:ahLst/>
              <a:cxnLst/>
              <a:rect l="l" t="t" r="r" b="b"/>
              <a:pathLst>
                <a:path w="0" h="172085">
                  <a:moveTo>
                    <a:pt x="0" y="172072"/>
                  </a:moveTo>
                  <a:lnTo>
                    <a:pt x="0" y="0"/>
                  </a:lnTo>
                </a:path>
              </a:pathLst>
            </a:custGeom>
            <a:ln w="505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81" name="object 181" descr=""/>
            <p:cNvSpPr/>
            <p:nvPr/>
          </p:nvSpPr>
          <p:spPr>
            <a:xfrm>
              <a:off x="766622" y="6037046"/>
              <a:ext cx="6158230" cy="172085"/>
            </a:xfrm>
            <a:custGeom>
              <a:avLst/>
              <a:gdLst/>
              <a:ahLst/>
              <a:cxnLst/>
              <a:rect l="l" t="t" r="r" b="b"/>
              <a:pathLst>
                <a:path w="6158230" h="172085">
                  <a:moveTo>
                    <a:pt x="6157963" y="0"/>
                  </a:moveTo>
                  <a:lnTo>
                    <a:pt x="6120003" y="0"/>
                  </a:lnTo>
                  <a:lnTo>
                    <a:pt x="0" y="0"/>
                  </a:lnTo>
                  <a:lnTo>
                    <a:pt x="0" y="172072"/>
                  </a:lnTo>
                  <a:lnTo>
                    <a:pt x="6120003" y="172072"/>
                  </a:lnTo>
                  <a:lnTo>
                    <a:pt x="6157963" y="172072"/>
                  </a:lnTo>
                  <a:lnTo>
                    <a:pt x="6157963" y="0"/>
                  </a:lnTo>
                  <a:close/>
                </a:path>
              </a:pathLst>
            </a:custGeom>
            <a:solidFill>
              <a:srgbClr val="F2F2F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82" name="object 182" descr=""/>
            <p:cNvSpPr/>
            <p:nvPr/>
          </p:nvSpPr>
          <p:spPr>
            <a:xfrm>
              <a:off x="6927113" y="6037046"/>
              <a:ext cx="0" cy="172085"/>
            </a:xfrm>
            <a:custGeom>
              <a:avLst/>
              <a:gdLst/>
              <a:ahLst/>
              <a:cxnLst/>
              <a:rect l="l" t="t" r="r" b="b"/>
              <a:pathLst>
                <a:path w="0" h="172085">
                  <a:moveTo>
                    <a:pt x="0" y="172072"/>
                  </a:moveTo>
                  <a:lnTo>
                    <a:pt x="0" y="0"/>
                  </a:lnTo>
                </a:path>
              </a:pathLst>
            </a:custGeom>
            <a:ln w="5054">
              <a:solidFill>
                <a:srgbClr val="F2F2F2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83" name="object 183" descr=""/>
            <p:cNvSpPr/>
            <p:nvPr/>
          </p:nvSpPr>
          <p:spPr>
            <a:xfrm>
              <a:off x="6927113" y="6037046"/>
              <a:ext cx="0" cy="172085"/>
            </a:xfrm>
            <a:custGeom>
              <a:avLst/>
              <a:gdLst/>
              <a:ahLst/>
              <a:cxnLst/>
              <a:rect l="l" t="t" r="r" b="b"/>
              <a:pathLst>
                <a:path w="0" h="172085">
                  <a:moveTo>
                    <a:pt x="0" y="172072"/>
                  </a:moveTo>
                  <a:lnTo>
                    <a:pt x="0" y="0"/>
                  </a:lnTo>
                </a:path>
              </a:pathLst>
            </a:custGeom>
            <a:ln w="505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84" name="object 184" descr=""/>
          <p:cNvSpPr txBox="1"/>
          <p:nvPr/>
        </p:nvSpPr>
        <p:spPr>
          <a:xfrm>
            <a:off x="941298" y="5145886"/>
            <a:ext cx="2573655" cy="1052195"/>
          </a:xfrm>
          <a:prstGeom prst="rect">
            <a:avLst/>
          </a:prstGeom>
        </p:spPr>
        <p:txBody>
          <a:bodyPr wrap="square" lIns="0" tIns="11430" rIns="0" bIns="0" rtlCol="0" vert="horz">
            <a:spAutoFit/>
          </a:bodyPr>
          <a:lstStyle/>
          <a:p>
            <a:pPr marL="635">
              <a:lnSpc>
                <a:spcPct val="100000"/>
              </a:lnSpc>
              <a:spcBef>
                <a:spcPts val="90"/>
              </a:spcBef>
            </a:pPr>
            <a:r>
              <a:rPr dirty="0" sz="1100" spc="150">
                <a:solidFill>
                  <a:srgbClr val="FF7F00"/>
                </a:solidFill>
                <a:latin typeface="Calibri"/>
                <a:cs typeface="Calibri"/>
              </a:rPr>
              <a:t>//</a:t>
            </a:r>
            <a:r>
              <a:rPr dirty="0" sz="1100" spc="-130">
                <a:solidFill>
                  <a:srgbClr val="FF7F00"/>
                </a:solidFill>
                <a:latin typeface="Calibri"/>
                <a:cs typeface="Calibri"/>
              </a:rPr>
              <a:t> </a:t>
            </a:r>
            <a:r>
              <a:rPr dirty="0" sz="1100" spc="75">
                <a:solidFill>
                  <a:srgbClr val="FF7F00"/>
                </a:solidFill>
                <a:latin typeface="Calibri"/>
                <a:cs typeface="Calibri"/>
              </a:rPr>
              <a:t>Loop</a:t>
            </a:r>
            <a:r>
              <a:rPr dirty="0" sz="1100" spc="165">
                <a:solidFill>
                  <a:srgbClr val="FF7F00"/>
                </a:solidFill>
                <a:latin typeface="Calibri"/>
                <a:cs typeface="Calibri"/>
              </a:rPr>
              <a:t>  </a:t>
            </a:r>
            <a:r>
              <a:rPr dirty="0" sz="1100" spc="65">
                <a:solidFill>
                  <a:srgbClr val="FF7F00"/>
                </a:solidFill>
                <a:latin typeface="Calibri"/>
                <a:cs typeface="Calibri"/>
              </a:rPr>
              <a:t>to</a:t>
            </a:r>
            <a:r>
              <a:rPr dirty="0" sz="1100" spc="220">
                <a:solidFill>
                  <a:srgbClr val="FF7F00"/>
                </a:solidFill>
                <a:latin typeface="Calibri"/>
                <a:cs typeface="Calibri"/>
              </a:rPr>
              <a:t>  </a:t>
            </a:r>
            <a:r>
              <a:rPr dirty="0" sz="1100">
                <a:solidFill>
                  <a:srgbClr val="FF7F00"/>
                </a:solidFill>
                <a:latin typeface="Calibri"/>
                <a:cs typeface="Calibri"/>
              </a:rPr>
              <a:t>d</a:t>
            </a:r>
            <a:r>
              <a:rPr dirty="0" sz="1100" spc="-95">
                <a:solidFill>
                  <a:srgbClr val="FF7F00"/>
                </a:solidFill>
                <a:latin typeface="Calibri"/>
                <a:cs typeface="Calibri"/>
              </a:rPr>
              <a:t> </a:t>
            </a:r>
            <a:r>
              <a:rPr dirty="0" sz="1100" spc="50">
                <a:solidFill>
                  <a:srgbClr val="FF7F00"/>
                </a:solidFill>
                <a:latin typeface="Calibri"/>
                <a:cs typeface="Calibri"/>
              </a:rPr>
              <a:t>i</a:t>
            </a:r>
            <a:r>
              <a:rPr dirty="0" sz="1100" spc="-100">
                <a:solidFill>
                  <a:srgbClr val="FF7F00"/>
                </a:solidFill>
                <a:latin typeface="Calibri"/>
                <a:cs typeface="Calibri"/>
              </a:rPr>
              <a:t> </a:t>
            </a:r>
            <a:r>
              <a:rPr dirty="0" sz="1100">
                <a:solidFill>
                  <a:srgbClr val="FF7F00"/>
                </a:solidFill>
                <a:latin typeface="Calibri"/>
                <a:cs typeface="Calibri"/>
              </a:rPr>
              <a:t>s</a:t>
            </a:r>
            <a:r>
              <a:rPr dirty="0" sz="1100" spc="-95">
                <a:solidFill>
                  <a:srgbClr val="FF7F00"/>
                </a:solidFill>
                <a:latin typeface="Calibri"/>
                <a:cs typeface="Calibri"/>
              </a:rPr>
              <a:t> </a:t>
            </a:r>
            <a:r>
              <a:rPr dirty="0" sz="1100">
                <a:solidFill>
                  <a:srgbClr val="FF7F00"/>
                </a:solidFill>
                <a:latin typeface="Calibri"/>
                <a:cs typeface="Calibri"/>
              </a:rPr>
              <a:t>p</a:t>
            </a:r>
            <a:r>
              <a:rPr dirty="0" sz="1100" spc="-95">
                <a:solidFill>
                  <a:srgbClr val="FF7F00"/>
                </a:solidFill>
                <a:latin typeface="Calibri"/>
                <a:cs typeface="Calibri"/>
              </a:rPr>
              <a:t> </a:t>
            </a:r>
            <a:r>
              <a:rPr dirty="0" sz="1100" spc="105">
                <a:solidFill>
                  <a:srgbClr val="FF7F00"/>
                </a:solidFill>
                <a:latin typeface="Calibri"/>
                <a:cs typeface="Calibri"/>
              </a:rPr>
              <a:t>la</a:t>
            </a:r>
            <a:r>
              <a:rPr dirty="0" sz="1100" spc="-100">
                <a:solidFill>
                  <a:srgbClr val="FF7F00"/>
                </a:solidFill>
                <a:latin typeface="Calibri"/>
                <a:cs typeface="Calibri"/>
              </a:rPr>
              <a:t> </a:t>
            </a:r>
            <a:r>
              <a:rPr dirty="0" sz="1100" spc="70">
                <a:solidFill>
                  <a:srgbClr val="FF7F00"/>
                </a:solidFill>
                <a:latin typeface="Calibri"/>
                <a:cs typeface="Calibri"/>
              </a:rPr>
              <a:t>y</a:t>
            </a:r>
            <a:r>
              <a:rPr dirty="0" sz="1100" spc="220">
                <a:solidFill>
                  <a:srgbClr val="FF7F00"/>
                </a:solidFill>
                <a:latin typeface="Calibri"/>
                <a:cs typeface="Calibri"/>
              </a:rPr>
              <a:t>  </a:t>
            </a:r>
            <a:r>
              <a:rPr dirty="0" sz="1100" spc="80">
                <a:solidFill>
                  <a:srgbClr val="FF7F00"/>
                </a:solidFill>
                <a:latin typeface="Calibri"/>
                <a:cs typeface="Calibri"/>
              </a:rPr>
              <a:t>the</a:t>
            </a:r>
            <a:r>
              <a:rPr dirty="0" sz="1100" spc="200">
                <a:solidFill>
                  <a:srgbClr val="FF7F00"/>
                </a:solidFill>
                <a:latin typeface="Calibri"/>
                <a:cs typeface="Calibri"/>
              </a:rPr>
              <a:t>  </a:t>
            </a:r>
            <a:r>
              <a:rPr dirty="0" sz="1100" spc="110">
                <a:solidFill>
                  <a:srgbClr val="FF7F00"/>
                </a:solidFill>
                <a:latin typeface="Calibri"/>
                <a:cs typeface="Calibri"/>
              </a:rPr>
              <a:t>remaining</a:t>
            </a:r>
            <a:endParaRPr sz="1100">
              <a:latin typeface="Calibri"/>
              <a:cs typeface="Calibri"/>
            </a:endParaRPr>
          </a:p>
          <a:p>
            <a:pPr marL="5715" marR="99695" indent="-5080">
              <a:lnSpc>
                <a:spcPct val="102600"/>
              </a:lnSpc>
            </a:pPr>
            <a:r>
              <a:rPr dirty="0" sz="1100" spc="150">
                <a:solidFill>
                  <a:srgbClr val="FF7F00"/>
                </a:solidFill>
                <a:latin typeface="Calibri"/>
                <a:cs typeface="Calibri"/>
              </a:rPr>
              <a:t>//</a:t>
            </a:r>
            <a:r>
              <a:rPr dirty="0" sz="1100" spc="-100">
                <a:solidFill>
                  <a:srgbClr val="FF7F00"/>
                </a:solidFill>
                <a:latin typeface="Calibri"/>
                <a:cs typeface="Calibri"/>
              </a:rPr>
              <a:t> </a:t>
            </a:r>
            <a:r>
              <a:rPr dirty="0" sz="1100" spc="65">
                <a:solidFill>
                  <a:srgbClr val="FF7F00"/>
                </a:solidFill>
                <a:latin typeface="Calibri"/>
                <a:cs typeface="Calibri"/>
              </a:rPr>
              <a:t>Here</a:t>
            </a:r>
            <a:r>
              <a:rPr dirty="0" sz="1100" spc="150">
                <a:solidFill>
                  <a:srgbClr val="FF7F00"/>
                </a:solidFill>
                <a:latin typeface="Calibri"/>
                <a:cs typeface="Calibri"/>
              </a:rPr>
              <a:t>  </a:t>
            </a:r>
            <a:r>
              <a:rPr dirty="0" sz="1100" spc="55">
                <a:solidFill>
                  <a:srgbClr val="FF7F00"/>
                </a:solidFill>
                <a:latin typeface="Calibri"/>
                <a:cs typeface="Calibri"/>
              </a:rPr>
              <a:t>you</a:t>
            </a:r>
            <a:r>
              <a:rPr dirty="0" sz="1100" spc="150">
                <a:solidFill>
                  <a:srgbClr val="FF7F00"/>
                </a:solidFill>
                <a:latin typeface="Calibri"/>
                <a:cs typeface="Calibri"/>
              </a:rPr>
              <a:t>  </a:t>
            </a:r>
            <a:r>
              <a:rPr dirty="0" sz="1100" spc="70">
                <a:solidFill>
                  <a:srgbClr val="FF7F00"/>
                </a:solidFill>
                <a:latin typeface="Calibri"/>
                <a:cs typeface="Calibri"/>
              </a:rPr>
              <a:t>can</a:t>
            </a:r>
            <a:r>
              <a:rPr dirty="0" sz="1100" spc="195">
                <a:solidFill>
                  <a:srgbClr val="FF7F00"/>
                </a:solidFill>
                <a:latin typeface="Calibri"/>
                <a:cs typeface="Calibri"/>
              </a:rPr>
              <a:t>  </a:t>
            </a:r>
            <a:r>
              <a:rPr dirty="0" sz="1100">
                <a:solidFill>
                  <a:srgbClr val="FF7F00"/>
                </a:solidFill>
                <a:latin typeface="Calibri"/>
                <a:cs typeface="Calibri"/>
              </a:rPr>
              <a:t>s</a:t>
            </a:r>
            <a:r>
              <a:rPr dirty="0" sz="1100" spc="-110">
                <a:solidFill>
                  <a:srgbClr val="FF7F00"/>
                </a:solidFill>
                <a:latin typeface="Calibri"/>
                <a:cs typeface="Calibri"/>
              </a:rPr>
              <a:t> </a:t>
            </a:r>
            <a:r>
              <a:rPr dirty="0" sz="1100" spc="-75">
                <a:solidFill>
                  <a:srgbClr val="FF7F00"/>
                </a:solidFill>
                <a:latin typeface="Calibri"/>
                <a:cs typeface="Calibri"/>
              </a:rPr>
              <a:t>e</a:t>
            </a:r>
            <a:r>
              <a:rPr dirty="0" sz="1100" spc="-110">
                <a:solidFill>
                  <a:srgbClr val="FF7F00"/>
                </a:solidFill>
                <a:latin typeface="Calibri"/>
                <a:cs typeface="Calibri"/>
              </a:rPr>
              <a:t> </a:t>
            </a:r>
            <a:r>
              <a:rPr dirty="0" sz="1100">
                <a:solidFill>
                  <a:srgbClr val="FF7F00"/>
                </a:solidFill>
                <a:latin typeface="Calibri"/>
                <a:cs typeface="Calibri"/>
              </a:rPr>
              <a:t>e</a:t>
            </a:r>
            <a:r>
              <a:rPr dirty="0" sz="1100" spc="204">
                <a:solidFill>
                  <a:srgbClr val="FF7F00"/>
                </a:solidFill>
                <a:latin typeface="Calibri"/>
                <a:cs typeface="Calibri"/>
              </a:rPr>
              <a:t>  </a:t>
            </a:r>
            <a:r>
              <a:rPr dirty="0" sz="1100" spc="80">
                <a:solidFill>
                  <a:srgbClr val="FF7F00"/>
                </a:solidFill>
                <a:latin typeface="Calibri"/>
                <a:cs typeface="Calibri"/>
              </a:rPr>
              <a:t>the</a:t>
            </a:r>
            <a:r>
              <a:rPr dirty="0" sz="1100" spc="215">
                <a:solidFill>
                  <a:srgbClr val="FF7F00"/>
                </a:solidFill>
                <a:latin typeface="Calibri"/>
                <a:cs typeface="Calibri"/>
              </a:rPr>
              <a:t>  </a:t>
            </a:r>
            <a:r>
              <a:rPr dirty="0" sz="1100" spc="50">
                <a:solidFill>
                  <a:srgbClr val="FF7F00"/>
                </a:solidFill>
                <a:latin typeface="Calibri"/>
                <a:cs typeface="Calibri"/>
              </a:rPr>
              <a:t>l</a:t>
            </a:r>
            <a:r>
              <a:rPr dirty="0" sz="1100" spc="-95">
                <a:solidFill>
                  <a:srgbClr val="FF7F00"/>
                </a:solidFill>
                <a:latin typeface="Calibri"/>
                <a:cs typeface="Calibri"/>
              </a:rPr>
              <a:t> </a:t>
            </a:r>
            <a:r>
              <a:rPr dirty="0" sz="1100" spc="110">
                <a:solidFill>
                  <a:srgbClr val="FF7F00"/>
                </a:solidFill>
                <a:latin typeface="Calibri"/>
                <a:cs typeface="Calibri"/>
              </a:rPr>
              <a:t>in</a:t>
            </a:r>
            <a:r>
              <a:rPr dirty="0" sz="1100" spc="-100">
                <a:solidFill>
                  <a:srgbClr val="FF7F00"/>
                </a:solidFill>
                <a:latin typeface="Calibri"/>
                <a:cs typeface="Calibri"/>
              </a:rPr>
              <a:t> </a:t>
            </a:r>
            <a:r>
              <a:rPr dirty="0" sz="1100" spc="114">
                <a:solidFill>
                  <a:srgbClr val="FF7F00"/>
                </a:solidFill>
                <a:latin typeface="Calibri"/>
                <a:cs typeface="Calibri"/>
              </a:rPr>
              <a:t>ka</a:t>
            </a:r>
            <a:r>
              <a:rPr dirty="0" sz="1100" spc="-100">
                <a:solidFill>
                  <a:srgbClr val="FF7F00"/>
                </a:solidFill>
                <a:latin typeface="Calibri"/>
                <a:cs typeface="Calibri"/>
              </a:rPr>
              <a:t> </a:t>
            </a:r>
            <a:r>
              <a:rPr dirty="0" sz="1100">
                <a:solidFill>
                  <a:srgbClr val="FF7F00"/>
                </a:solidFill>
                <a:latin typeface="Calibri"/>
                <a:cs typeface="Calibri"/>
              </a:rPr>
              <a:t>g</a:t>
            </a:r>
            <a:r>
              <a:rPr dirty="0" sz="1100" spc="-95">
                <a:solidFill>
                  <a:srgbClr val="FF7F00"/>
                </a:solidFill>
                <a:latin typeface="Calibri"/>
                <a:cs typeface="Calibri"/>
              </a:rPr>
              <a:t> </a:t>
            </a:r>
            <a:r>
              <a:rPr dirty="0" sz="1100" spc="-50">
                <a:solidFill>
                  <a:srgbClr val="FF7F00"/>
                </a:solidFill>
                <a:latin typeface="Calibri"/>
                <a:cs typeface="Calibri"/>
              </a:rPr>
              <a:t>e</a:t>
            </a:r>
            <a:r>
              <a:rPr dirty="0" sz="1100" spc="105">
                <a:solidFill>
                  <a:srgbClr val="FF7F00"/>
                </a:solidFill>
                <a:latin typeface="Calibri"/>
                <a:cs typeface="Calibri"/>
              </a:rPr>
              <a:t> </a:t>
            </a:r>
            <a:r>
              <a:rPr dirty="0" sz="1100" spc="105">
                <a:solidFill>
                  <a:srgbClr val="007F00"/>
                </a:solidFill>
                <a:latin typeface="Calibri"/>
                <a:cs typeface="Calibri"/>
              </a:rPr>
              <a:t>cnt</a:t>
            </a:r>
            <a:r>
              <a:rPr dirty="0" sz="1100" spc="425">
                <a:solidFill>
                  <a:srgbClr val="007F00"/>
                </a:solidFill>
                <a:latin typeface="Calibri"/>
                <a:cs typeface="Calibri"/>
              </a:rPr>
              <a:t> </a:t>
            </a:r>
            <a:r>
              <a:rPr dirty="0" sz="1100" spc="295">
                <a:latin typeface="Calibri"/>
                <a:cs typeface="Calibri"/>
              </a:rPr>
              <a:t>=</a:t>
            </a:r>
            <a:r>
              <a:rPr dirty="0" sz="1100" spc="465">
                <a:latin typeface="Calibri"/>
                <a:cs typeface="Calibri"/>
              </a:rPr>
              <a:t> </a:t>
            </a:r>
            <a:r>
              <a:rPr dirty="0" sz="1100">
                <a:solidFill>
                  <a:srgbClr val="007F00"/>
                </a:solidFill>
                <a:latin typeface="Calibri"/>
                <a:cs typeface="Calibri"/>
              </a:rPr>
              <a:t>s</a:t>
            </a:r>
            <a:r>
              <a:rPr dirty="0" sz="1100" spc="-110">
                <a:solidFill>
                  <a:srgbClr val="007F00"/>
                </a:solidFill>
                <a:latin typeface="Calibri"/>
                <a:cs typeface="Calibri"/>
              </a:rPr>
              <a:t> </a:t>
            </a:r>
            <a:r>
              <a:rPr dirty="0" sz="1100" spc="105">
                <a:solidFill>
                  <a:srgbClr val="007F00"/>
                </a:solidFill>
                <a:latin typeface="Calibri"/>
                <a:cs typeface="Calibri"/>
              </a:rPr>
              <a:t>ta</a:t>
            </a:r>
            <a:r>
              <a:rPr dirty="0" sz="1100" spc="-105">
                <a:solidFill>
                  <a:srgbClr val="007F00"/>
                </a:solidFill>
                <a:latin typeface="Calibri"/>
                <a:cs typeface="Calibri"/>
              </a:rPr>
              <a:t> </a:t>
            </a:r>
            <a:r>
              <a:rPr dirty="0" sz="1100" spc="105">
                <a:solidFill>
                  <a:srgbClr val="007F00"/>
                </a:solidFill>
                <a:latin typeface="Calibri"/>
                <a:cs typeface="Calibri"/>
              </a:rPr>
              <a:t>rte</a:t>
            </a:r>
            <a:r>
              <a:rPr dirty="0" sz="1100" spc="-110">
                <a:solidFill>
                  <a:srgbClr val="007F00"/>
                </a:solidFill>
                <a:latin typeface="Calibri"/>
                <a:cs typeface="Calibri"/>
              </a:rPr>
              <a:t> </a:t>
            </a:r>
            <a:r>
              <a:rPr dirty="0" sz="1100" spc="105">
                <a:solidFill>
                  <a:srgbClr val="007F00"/>
                </a:solidFill>
                <a:latin typeface="Calibri"/>
                <a:cs typeface="Calibri"/>
              </a:rPr>
              <a:t>lm</a:t>
            </a:r>
            <a:r>
              <a:rPr dirty="0" sz="1100" spc="75">
                <a:solidFill>
                  <a:srgbClr val="007F00"/>
                </a:solidFill>
                <a:latin typeface="Calibri"/>
                <a:cs typeface="Calibri"/>
              </a:rPr>
              <a:t> </a:t>
            </a:r>
            <a:r>
              <a:rPr dirty="0" sz="1100" spc="-50">
                <a:latin typeface="Calibri"/>
                <a:cs typeface="Calibri"/>
              </a:rPr>
              <a:t>;</a:t>
            </a:r>
            <a:endParaRPr sz="11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r>
              <a:rPr dirty="0" sz="1100" spc="120" b="1">
                <a:solidFill>
                  <a:srgbClr val="00AEEF"/>
                </a:solidFill>
                <a:latin typeface="Calibri"/>
                <a:cs typeface="Calibri"/>
              </a:rPr>
              <a:t>while</a:t>
            </a:r>
            <a:r>
              <a:rPr dirty="0" sz="1100" spc="170" b="1">
                <a:solidFill>
                  <a:srgbClr val="00AEEF"/>
                </a:solidFill>
                <a:latin typeface="Calibri"/>
                <a:cs typeface="Calibri"/>
              </a:rPr>
              <a:t>  </a:t>
            </a:r>
            <a:r>
              <a:rPr dirty="0" sz="1100" spc="80">
                <a:latin typeface="Calibri"/>
                <a:cs typeface="Calibri"/>
              </a:rPr>
              <a:t>(</a:t>
            </a:r>
            <a:r>
              <a:rPr dirty="0" sz="1100" spc="190">
                <a:latin typeface="Calibri"/>
                <a:cs typeface="Calibri"/>
              </a:rPr>
              <a:t>  </a:t>
            </a:r>
            <a:r>
              <a:rPr dirty="0" sz="1100" spc="105">
                <a:solidFill>
                  <a:srgbClr val="007F00"/>
                </a:solidFill>
                <a:latin typeface="Calibri"/>
                <a:cs typeface="Calibri"/>
              </a:rPr>
              <a:t>cnt</a:t>
            </a:r>
            <a:r>
              <a:rPr dirty="0" sz="1100" spc="160">
                <a:solidFill>
                  <a:srgbClr val="007F00"/>
                </a:solidFill>
                <a:latin typeface="Calibri"/>
                <a:cs typeface="Calibri"/>
              </a:rPr>
              <a:t>  </a:t>
            </a:r>
            <a:r>
              <a:rPr dirty="0" sz="1100" spc="140">
                <a:latin typeface="Calibri"/>
                <a:cs typeface="Calibri"/>
              </a:rPr>
              <a:t>!=</a:t>
            </a:r>
            <a:r>
              <a:rPr dirty="0" sz="1100" spc="135">
                <a:latin typeface="Calibri"/>
                <a:cs typeface="Calibri"/>
              </a:rPr>
              <a:t>  </a:t>
            </a:r>
            <a:r>
              <a:rPr dirty="0" sz="1100">
                <a:latin typeface="Calibri"/>
                <a:cs typeface="Calibri"/>
              </a:rPr>
              <a:t>0</a:t>
            </a:r>
            <a:r>
              <a:rPr dirty="0" sz="1100" spc="165">
                <a:latin typeface="Calibri"/>
                <a:cs typeface="Calibri"/>
              </a:rPr>
              <a:t>  </a:t>
            </a:r>
            <a:r>
              <a:rPr dirty="0" sz="1100" spc="80">
                <a:latin typeface="Calibri"/>
                <a:cs typeface="Calibri"/>
              </a:rPr>
              <a:t>)</a:t>
            </a:r>
            <a:r>
              <a:rPr dirty="0" sz="1100" spc="160">
                <a:latin typeface="Calibri"/>
                <a:cs typeface="Calibri"/>
              </a:rPr>
              <a:t>  </a:t>
            </a:r>
            <a:r>
              <a:rPr dirty="0" sz="1100" spc="130">
                <a:latin typeface="Lucida Sans Unicode"/>
                <a:cs typeface="Lucida Sans Unicode"/>
              </a:rPr>
              <a:t>{</a:t>
            </a:r>
            <a:endParaRPr sz="1100">
              <a:latin typeface="Lucida Sans Unicode"/>
              <a:cs typeface="Lucida Sans Unicode"/>
            </a:endParaRPr>
          </a:p>
          <a:p>
            <a:pPr marL="262890">
              <a:lnSpc>
                <a:spcPct val="100000"/>
              </a:lnSpc>
              <a:spcBef>
                <a:spcPts val="35"/>
              </a:spcBef>
            </a:pPr>
            <a:r>
              <a:rPr dirty="0" sz="1100">
                <a:solidFill>
                  <a:srgbClr val="007F00"/>
                </a:solidFill>
                <a:latin typeface="Calibri"/>
                <a:cs typeface="Calibri"/>
              </a:rPr>
              <a:t>p</a:t>
            </a:r>
            <a:r>
              <a:rPr dirty="0" sz="1100" spc="-70">
                <a:solidFill>
                  <a:srgbClr val="007F00"/>
                </a:solidFill>
                <a:latin typeface="Calibri"/>
                <a:cs typeface="Calibri"/>
              </a:rPr>
              <a:t> </a:t>
            </a:r>
            <a:r>
              <a:rPr dirty="0" sz="1100">
                <a:solidFill>
                  <a:srgbClr val="007F00"/>
                </a:solidFill>
                <a:latin typeface="Calibri"/>
                <a:cs typeface="Calibri"/>
              </a:rPr>
              <a:t>r</a:t>
            </a:r>
            <a:r>
              <a:rPr dirty="0" sz="1100" spc="-65">
                <a:solidFill>
                  <a:srgbClr val="007F00"/>
                </a:solidFill>
                <a:latin typeface="Calibri"/>
                <a:cs typeface="Calibri"/>
              </a:rPr>
              <a:t> </a:t>
            </a:r>
            <a:r>
              <a:rPr dirty="0" sz="1100" spc="50">
                <a:solidFill>
                  <a:srgbClr val="007F00"/>
                </a:solidFill>
                <a:latin typeface="Calibri"/>
                <a:cs typeface="Calibri"/>
              </a:rPr>
              <a:t>i</a:t>
            </a:r>
            <a:r>
              <a:rPr dirty="0" sz="1100" spc="-65">
                <a:solidFill>
                  <a:srgbClr val="007F00"/>
                </a:solidFill>
                <a:latin typeface="Calibri"/>
                <a:cs typeface="Calibri"/>
              </a:rPr>
              <a:t> </a:t>
            </a:r>
            <a:r>
              <a:rPr dirty="0" sz="1100">
                <a:solidFill>
                  <a:srgbClr val="007F00"/>
                </a:solidFill>
                <a:latin typeface="Calibri"/>
                <a:cs typeface="Calibri"/>
              </a:rPr>
              <a:t>n</a:t>
            </a:r>
            <a:r>
              <a:rPr dirty="0" sz="1100" spc="-65">
                <a:solidFill>
                  <a:srgbClr val="007F00"/>
                </a:solidFill>
                <a:latin typeface="Calibri"/>
                <a:cs typeface="Calibri"/>
              </a:rPr>
              <a:t> </a:t>
            </a:r>
            <a:r>
              <a:rPr dirty="0" sz="1100" spc="55">
                <a:solidFill>
                  <a:srgbClr val="007F00"/>
                </a:solidFill>
                <a:latin typeface="Calibri"/>
                <a:cs typeface="Calibri"/>
              </a:rPr>
              <a:t>t</a:t>
            </a:r>
            <a:r>
              <a:rPr dirty="0" sz="1100" spc="-65">
                <a:solidFill>
                  <a:srgbClr val="007F00"/>
                </a:solidFill>
                <a:latin typeface="Calibri"/>
                <a:cs typeface="Calibri"/>
              </a:rPr>
              <a:t> </a:t>
            </a:r>
            <a:r>
              <a:rPr dirty="0" sz="1100">
                <a:solidFill>
                  <a:srgbClr val="007F00"/>
                </a:solidFill>
                <a:latin typeface="Calibri"/>
                <a:cs typeface="Calibri"/>
              </a:rPr>
              <a:t>f</a:t>
            </a:r>
            <a:r>
              <a:rPr dirty="0" sz="1100" spc="55">
                <a:solidFill>
                  <a:srgbClr val="007F00"/>
                </a:solidFill>
                <a:latin typeface="Calibri"/>
                <a:cs typeface="Calibri"/>
              </a:rPr>
              <a:t> </a:t>
            </a:r>
            <a:r>
              <a:rPr dirty="0" sz="1100" spc="85">
                <a:latin typeface="Calibri"/>
                <a:cs typeface="Calibri"/>
              </a:rPr>
              <a:t>(</a:t>
            </a:r>
            <a:r>
              <a:rPr dirty="0" sz="1100" spc="85">
                <a:solidFill>
                  <a:srgbClr val="FF0000"/>
                </a:solidFill>
                <a:latin typeface="Calibri"/>
                <a:cs typeface="Calibri"/>
              </a:rPr>
              <a:t>"Name=%s,</a:t>
            </a:r>
            <a:r>
              <a:rPr dirty="0" sz="1100" spc="150">
                <a:solidFill>
                  <a:srgbClr val="FF0000"/>
                </a:solidFill>
                <a:latin typeface="Calibri"/>
                <a:cs typeface="Calibri"/>
              </a:rPr>
              <a:t>  </a:t>
            </a:r>
            <a:r>
              <a:rPr dirty="0" sz="1100" spc="75">
                <a:solidFill>
                  <a:srgbClr val="FF0000"/>
                </a:solidFill>
                <a:latin typeface="Calibri"/>
                <a:cs typeface="Calibri"/>
              </a:rPr>
              <a:t>Age=%d,</a:t>
            </a:r>
            <a:r>
              <a:rPr dirty="0" sz="1100" spc="150">
                <a:solidFill>
                  <a:srgbClr val="FF0000"/>
                </a:solidFill>
                <a:latin typeface="Calibri"/>
                <a:cs typeface="Calibri"/>
              </a:rPr>
              <a:t>  </a:t>
            </a:r>
            <a:r>
              <a:rPr dirty="0" sz="1100" spc="-25">
                <a:solidFill>
                  <a:srgbClr val="FF0000"/>
                </a:solidFill>
                <a:latin typeface="Calibri"/>
                <a:cs typeface="Calibri"/>
              </a:rPr>
              <a:t>own</a:t>
            </a:r>
            <a:endParaRPr sz="1100">
              <a:latin typeface="Calibri"/>
              <a:cs typeface="Calibri"/>
            </a:endParaRPr>
          </a:p>
          <a:p>
            <a:pPr marL="833755">
              <a:lnSpc>
                <a:spcPct val="100000"/>
              </a:lnSpc>
              <a:spcBef>
                <a:spcPts val="35"/>
              </a:spcBef>
            </a:pPr>
            <a:r>
              <a:rPr dirty="0" sz="1100" spc="60">
                <a:solidFill>
                  <a:srgbClr val="007F00"/>
                </a:solidFill>
                <a:latin typeface="Calibri"/>
                <a:cs typeface="Calibri"/>
              </a:rPr>
              <a:t>cnt</a:t>
            </a:r>
            <a:r>
              <a:rPr dirty="0" sz="1100" spc="60">
                <a:latin typeface="Cambria"/>
                <a:cs typeface="Cambria"/>
              </a:rPr>
              <a:t>−</a:t>
            </a:r>
            <a:r>
              <a:rPr dirty="0" sz="1100" spc="60" i="1">
                <a:latin typeface="Calibri"/>
                <a:cs typeface="Calibri"/>
              </a:rPr>
              <a:t>&gt;</a:t>
            </a:r>
            <a:r>
              <a:rPr dirty="0" sz="1100" spc="60">
                <a:solidFill>
                  <a:srgbClr val="007F00"/>
                </a:solidFill>
                <a:latin typeface="Calibri"/>
                <a:cs typeface="Calibri"/>
              </a:rPr>
              <a:t>Name</a:t>
            </a:r>
            <a:r>
              <a:rPr dirty="0" sz="1100" spc="-105">
                <a:solidFill>
                  <a:srgbClr val="007F00"/>
                </a:solidFill>
                <a:latin typeface="Calibri"/>
                <a:cs typeface="Calibri"/>
              </a:rPr>
              <a:t> </a:t>
            </a:r>
            <a:r>
              <a:rPr dirty="0" sz="1100">
                <a:latin typeface="Calibri"/>
                <a:cs typeface="Calibri"/>
              </a:rPr>
              <a:t>,</a:t>
            </a:r>
            <a:r>
              <a:rPr dirty="0" sz="1100" spc="55">
                <a:latin typeface="Calibri"/>
                <a:cs typeface="Calibri"/>
              </a:rPr>
              <a:t> </a:t>
            </a:r>
            <a:r>
              <a:rPr dirty="0" sz="1100" spc="95">
                <a:solidFill>
                  <a:srgbClr val="007F00"/>
                </a:solidFill>
                <a:latin typeface="Calibri"/>
                <a:cs typeface="Calibri"/>
              </a:rPr>
              <a:t>cnt</a:t>
            </a:r>
            <a:r>
              <a:rPr dirty="0" sz="1100" spc="95">
                <a:latin typeface="Cambria"/>
                <a:cs typeface="Cambria"/>
              </a:rPr>
              <a:t>−</a:t>
            </a:r>
            <a:r>
              <a:rPr dirty="0" sz="1100" spc="95" i="1">
                <a:latin typeface="Calibri"/>
                <a:cs typeface="Calibri"/>
              </a:rPr>
              <a:t>&gt;</a:t>
            </a:r>
            <a:r>
              <a:rPr dirty="0" sz="1100" spc="95">
                <a:solidFill>
                  <a:srgbClr val="007F00"/>
                </a:solidFill>
                <a:latin typeface="Calibri"/>
                <a:cs typeface="Calibri"/>
              </a:rPr>
              <a:t>Age</a:t>
            </a:r>
            <a:r>
              <a:rPr dirty="0" sz="1100" spc="5">
                <a:solidFill>
                  <a:srgbClr val="007F00"/>
                </a:solidFill>
                <a:latin typeface="Calibri"/>
                <a:cs typeface="Calibri"/>
              </a:rPr>
              <a:t> </a:t>
            </a:r>
            <a:r>
              <a:rPr dirty="0" sz="1100" spc="-50">
                <a:latin typeface="Calibri"/>
                <a:cs typeface="Calibri"/>
              </a:rPr>
              <a:t>,</a:t>
            </a:r>
            <a:endParaRPr sz="1100">
              <a:latin typeface="Calibri"/>
              <a:cs typeface="Calibri"/>
            </a:endParaRPr>
          </a:p>
        </p:txBody>
      </p:sp>
      <p:sp>
        <p:nvSpPr>
          <p:cNvPr id="185" name="object 185" descr=""/>
          <p:cNvSpPr txBox="1"/>
          <p:nvPr/>
        </p:nvSpPr>
        <p:spPr>
          <a:xfrm>
            <a:off x="3602044" y="5834176"/>
            <a:ext cx="2649220" cy="363855"/>
          </a:xfrm>
          <a:prstGeom prst="rect">
            <a:avLst/>
          </a:prstGeom>
        </p:spPr>
        <p:txBody>
          <a:bodyPr wrap="square" lIns="0" tIns="6985" rIns="0" bIns="0" rtlCol="0" vert="horz">
            <a:spAutoFit/>
          </a:bodyPr>
          <a:lstStyle/>
          <a:p>
            <a:pPr marL="1905" marR="5080" indent="-2540">
              <a:lnSpc>
                <a:spcPct val="102699"/>
              </a:lnSpc>
              <a:spcBef>
                <a:spcPts val="55"/>
              </a:spcBef>
              <a:tabLst>
                <a:tab pos="1332230" algn="l"/>
              </a:tabLst>
            </a:pPr>
            <a:r>
              <a:rPr dirty="0" sz="1100" spc="140">
                <a:solidFill>
                  <a:srgbClr val="FF0000"/>
                </a:solidFill>
                <a:latin typeface="Calibri"/>
                <a:cs typeface="Calibri"/>
              </a:rPr>
              <a:t>Pointer=%08x,</a:t>
            </a:r>
            <a:r>
              <a:rPr dirty="0" sz="1100" spc="160">
                <a:solidFill>
                  <a:srgbClr val="FF0000"/>
                </a:solidFill>
                <a:latin typeface="Calibri"/>
                <a:cs typeface="Calibri"/>
              </a:rPr>
              <a:t>  </a:t>
            </a:r>
            <a:r>
              <a:rPr dirty="0" sz="1100" spc="110">
                <a:solidFill>
                  <a:srgbClr val="FF0000"/>
                </a:solidFill>
                <a:latin typeface="Calibri"/>
                <a:cs typeface="Calibri"/>
              </a:rPr>
              <a:t>Successor=%08</a:t>
            </a:r>
            <a:r>
              <a:rPr dirty="0" sz="1100" spc="-135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1100" spc="150">
                <a:solidFill>
                  <a:srgbClr val="FF0000"/>
                </a:solidFill>
                <a:latin typeface="Calibri"/>
                <a:cs typeface="Calibri"/>
              </a:rPr>
              <a:t>x\n"</a:t>
            </a:r>
            <a:r>
              <a:rPr dirty="0" sz="1100" spc="45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1100" spc="-50">
                <a:latin typeface="Calibri"/>
                <a:cs typeface="Calibri"/>
              </a:rPr>
              <a:t>,</a:t>
            </a:r>
            <a:r>
              <a:rPr dirty="0" sz="1100" spc="90">
                <a:latin typeface="Calibri"/>
                <a:cs typeface="Calibri"/>
              </a:rPr>
              <a:t> </a:t>
            </a:r>
            <a:r>
              <a:rPr dirty="0" sz="1100" spc="90">
                <a:solidFill>
                  <a:srgbClr val="007F00"/>
                </a:solidFill>
                <a:latin typeface="Calibri"/>
                <a:cs typeface="Calibri"/>
              </a:rPr>
              <a:t>cnt</a:t>
            </a:r>
            <a:r>
              <a:rPr dirty="0" sz="1100" spc="114">
                <a:solidFill>
                  <a:srgbClr val="007F00"/>
                </a:solidFill>
                <a:latin typeface="Calibri"/>
                <a:cs typeface="Calibri"/>
              </a:rPr>
              <a:t> </a:t>
            </a:r>
            <a:r>
              <a:rPr dirty="0" sz="1100" spc="-50">
                <a:latin typeface="Calibri"/>
                <a:cs typeface="Calibri"/>
              </a:rPr>
              <a:t>,</a:t>
            </a:r>
            <a:r>
              <a:rPr dirty="0" sz="1100">
                <a:latin typeface="Calibri"/>
                <a:cs typeface="Calibri"/>
              </a:rPr>
              <a:t>	</a:t>
            </a:r>
            <a:r>
              <a:rPr dirty="0" sz="1100" spc="125">
                <a:solidFill>
                  <a:srgbClr val="007F00"/>
                </a:solidFill>
                <a:latin typeface="Calibri"/>
                <a:cs typeface="Calibri"/>
              </a:rPr>
              <a:t>cnt</a:t>
            </a:r>
            <a:r>
              <a:rPr dirty="0" sz="1100" spc="125">
                <a:latin typeface="Cambria"/>
                <a:cs typeface="Cambria"/>
              </a:rPr>
              <a:t>−</a:t>
            </a:r>
            <a:r>
              <a:rPr dirty="0" sz="1100" spc="125" i="1">
                <a:latin typeface="Calibri"/>
                <a:cs typeface="Calibri"/>
              </a:rPr>
              <a:t>&gt;</a:t>
            </a:r>
            <a:r>
              <a:rPr dirty="0" sz="1100" spc="125">
                <a:solidFill>
                  <a:srgbClr val="007F00"/>
                </a:solidFill>
                <a:latin typeface="Calibri"/>
                <a:cs typeface="Calibri"/>
              </a:rPr>
              <a:t>p</a:t>
            </a:r>
            <a:r>
              <a:rPr dirty="0" sz="1100" spc="-90">
                <a:solidFill>
                  <a:srgbClr val="007F00"/>
                </a:solidFill>
                <a:latin typeface="Calibri"/>
                <a:cs typeface="Calibri"/>
              </a:rPr>
              <a:t> </a:t>
            </a:r>
            <a:r>
              <a:rPr dirty="0" sz="1100" spc="-40">
                <a:solidFill>
                  <a:srgbClr val="007F00"/>
                </a:solidFill>
                <a:latin typeface="Calibri"/>
                <a:cs typeface="Calibri"/>
              </a:rPr>
              <a:t>o</a:t>
            </a:r>
            <a:r>
              <a:rPr dirty="0" sz="1100" spc="-95">
                <a:solidFill>
                  <a:srgbClr val="007F00"/>
                </a:solidFill>
                <a:latin typeface="Calibri"/>
                <a:cs typeface="Calibri"/>
              </a:rPr>
              <a:t> </a:t>
            </a:r>
            <a:r>
              <a:rPr dirty="0" sz="1100" spc="110">
                <a:solidFill>
                  <a:srgbClr val="007F00"/>
                </a:solidFill>
                <a:latin typeface="Calibri"/>
                <a:cs typeface="Calibri"/>
              </a:rPr>
              <a:t>in</a:t>
            </a:r>
            <a:r>
              <a:rPr dirty="0" sz="1100" spc="-90">
                <a:solidFill>
                  <a:srgbClr val="007F00"/>
                </a:solidFill>
                <a:latin typeface="Calibri"/>
                <a:cs typeface="Calibri"/>
              </a:rPr>
              <a:t> </a:t>
            </a:r>
            <a:r>
              <a:rPr dirty="0" sz="1100" spc="65">
                <a:solidFill>
                  <a:srgbClr val="007F00"/>
                </a:solidFill>
                <a:latin typeface="Calibri"/>
                <a:cs typeface="Calibri"/>
              </a:rPr>
              <a:t>te</a:t>
            </a:r>
            <a:r>
              <a:rPr dirty="0" sz="1100" spc="-90">
                <a:solidFill>
                  <a:srgbClr val="007F00"/>
                </a:solidFill>
                <a:latin typeface="Calibri"/>
                <a:cs typeface="Calibri"/>
              </a:rPr>
              <a:t> </a:t>
            </a:r>
            <a:r>
              <a:rPr dirty="0" sz="1100">
                <a:solidFill>
                  <a:srgbClr val="007F00"/>
                </a:solidFill>
                <a:latin typeface="Calibri"/>
                <a:cs typeface="Calibri"/>
              </a:rPr>
              <a:t>r</a:t>
            </a:r>
            <a:r>
              <a:rPr dirty="0" sz="1100" spc="114">
                <a:solidFill>
                  <a:srgbClr val="007F00"/>
                </a:solidFill>
                <a:latin typeface="Calibri"/>
                <a:cs typeface="Calibri"/>
              </a:rPr>
              <a:t> </a:t>
            </a:r>
            <a:r>
              <a:rPr dirty="0" sz="1100" spc="80">
                <a:latin typeface="Calibri"/>
                <a:cs typeface="Calibri"/>
              </a:rPr>
              <a:t>)</a:t>
            </a:r>
            <a:r>
              <a:rPr dirty="0" sz="1100" spc="-40">
                <a:latin typeface="Calibri"/>
                <a:cs typeface="Calibri"/>
              </a:rPr>
              <a:t> </a:t>
            </a:r>
            <a:r>
              <a:rPr dirty="0" sz="1100" spc="-50">
                <a:latin typeface="Calibri"/>
                <a:cs typeface="Calibri"/>
              </a:rPr>
              <a:t>;</a:t>
            </a:r>
            <a:endParaRPr sz="1100">
              <a:latin typeface="Calibri"/>
              <a:cs typeface="Calibri"/>
            </a:endParaRPr>
          </a:p>
        </p:txBody>
      </p:sp>
      <p:grpSp>
        <p:nvGrpSpPr>
          <p:cNvPr id="186" name="object 186" descr=""/>
          <p:cNvGrpSpPr/>
          <p:nvPr/>
        </p:nvGrpSpPr>
        <p:grpSpPr>
          <a:xfrm>
            <a:off x="723595" y="6206591"/>
            <a:ext cx="6206490" cy="865505"/>
            <a:chOff x="723595" y="6206591"/>
            <a:chExt cx="6206490" cy="865505"/>
          </a:xfrm>
        </p:grpSpPr>
        <p:sp>
          <p:nvSpPr>
            <p:cNvPr id="187" name="object 187" descr=""/>
            <p:cNvSpPr/>
            <p:nvPr/>
          </p:nvSpPr>
          <p:spPr>
            <a:xfrm>
              <a:off x="728675" y="6209131"/>
              <a:ext cx="38100" cy="172085"/>
            </a:xfrm>
            <a:custGeom>
              <a:avLst/>
              <a:gdLst/>
              <a:ahLst/>
              <a:cxnLst/>
              <a:rect l="l" t="t" r="r" b="b"/>
              <a:pathLst>
                <a:path w="38100" h="172085">
                  <a:moveTo>
                    <a:pt x="37960" y="0"/>
                  </a:moveTo>
                  <a:lnTo>
                    <a:pt x="0" y="0"/>
                  </a:lnTo>
                  <a:lnTo>
                    <a:pt x="0" y="172072"/>
                  </a:lnTo>
                  <a:lnTo>
                    <a:pt x="37960" y="172072"/>
                  </a:lnTo>
                  <a:lnTo>
                    <a:pt x="37960" y="0"/>
                  </a:lnTo>
                  <a:close/>
                </a:path>
              </a:pathLst>
            </a:custGeom>
            <a:solidFill>
              <a:srgbClr val="F2F2F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88" name="object 188" descr=""/>
            <p:cNvSpPr/>
            <p:nvPr/>
          </p:nvSpPr>
          <p:spPr>
            <a:xfrm>
              <a:off x="726135" y="6209131"/>
              <a:ext cx="0" cy="172085"/>
            </a:xfrm>
            <a:custGeom>
              <a:avLst/>
              <a:gdLst/>
              <a:ahLst/>
              <a:cxnLst/>
              <a:rect l="l" t="t" r="r" b="b"/>
              <a:pathLst>
                <a:path w="0" h="172085">
                  <a:moveTo>
                    <a:pt x="0" y="172072"/>
                  </a:moveTo>
                  <a:lnTo>
                    <a:pt x="0" y="0"/>
                  </a:lnTo>
                </a:path>
              </a:pathLst>
            </a:custGeom>
            <a:ln w="5054">
              <a:solidFill>
                <a:srgbClr val="F2F2F2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89" name="object 189" descr=""/>
            <p:cNvSpPr/>
            <p:nvPr/>
          </p:nvSpPr>
          <p:spPr>
            <a:xfrm>
              <a:off x="726135" y="6209131"/>
              <a:ext cx="0" cy="172085"/>
            </a:xfrm>
            <a:custGeom>
              <a:avLst/>
              <a:gdLst/>
              <a:ahLst/>
              <a:cxnLst/>
              <a:rect l="l" t="t" r="r" b="b"/>
              <a:pathLst>
                <a:path w="0" h="172085">
                  <a:moveTo>
                    <a:pt x="0" y="172072"/>
                  </a:moveTo>
                  <a:lnTo>
                    <a:pt x="0" y="0"/>
                  </a:lnTo>
                </a:path>
              </a:pathLst>
            </a:custGeom>
            <a:ln w="505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90" name="object 190" descr=""/>
            <p:cNvSpPr/>
            <p:nvPr/>
          </p:nvSpPr>
          <p:spPr>
            <a:xfrm>
              <a:off x="766622" y="6209131"/>
              <a:ext cx="6158230" cy="172085"/>
            </a:xfrm>
            <a:custGeom>
              <a:avLst/>
              <a:gdLst/>
              <a:ahLst/>
              <a:cxnLst/>
              <a:rect l="l" t="t" r="r" b="b"/>
              <a:pathLst>
                <a:path w="6158230" h="172085">
                  <a:moveTo>
                    <a:pt x="6157963" y="0"/>
                  </a:moveTo>
                  <a:lnTo>
                    <a:pt x="6120003" y="0"/>
                  </a:lnTo>
                  <a:lnTo>
                    <a:pt x="0" y="0"/>
                  </a:lnTo>
                  <a:lnTo>
                    <a:pt x="0" y="172072"/>
                  </a:lnTo>
                  <a:lnTo>
                    <a:pt x="6120003" y="172072"/>
                  </a:lnTo>
                  <a:lnTo>
                    <a:pt x="6157963" y="172072"/>
                  </a:lnTo>
                  <a:lnTo>
                    <a:pt x="6157963" y="0"/>
                  </a:lnTo>
                  <a:close/>
                </a:path>
              </a:pathLst>
            </a:custGeom>
            <a:solidFill>
              <a:srgbClr val="F2F2F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91" name="object 191" descr=""/>
            <p:cNvSpPr/>
            <p:nvPr/>
          </p:nvSpPr>
          <p:spPr>
            <a:xfrm>
              <a:off x="6927113" y="6209131"/>
              <a:ext cx="0" cy="172085"/>
            </a:xfrm>
            <a:custGeom>
              <a:avLst/>
              <a:gdLst/>
              <a:ahLst/>
              <a:cxnLst/>
              <a:rect l="l" t="t" r="r" b="b"/>
              <a:pathLst>
                <a:path w="0" h="172085">
                  <a:moveTo>
                    <a:pt x="0" y="172072"/>
                  </a:moveTo>
                  <a:lnTo>
                    <a:pt x="0" y="0"/>
                  </a:lnTo>
                </a:path>
              </a:pathLst>
            </a:custGeom>
            <a:ln w="5054">
              <a:solidFill>
                <a:srgbClr val="F2F2F2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92" name="object 192" descr=""/>
            <p:cNvSpPr/>
            <p:nvPr/>
          </p:nvSpPr>
          <p:spPr>
            <a:xfrm>
              <a:off x="6927113" y="6209131"/>
              <a:ext cx="0" cy="172085"/>
            </a:xfrm>
            <a:custGeom>
              <a:avLst/>
              <a:gdLst/>
              <a:ahLst/>
              <a:cxnLst/>
              <a:rect l="l" t="t" r="r" b="b"/>
              <a:pathLst>
                <a:path w="0" h="172085">
                  <a:moveTo>
                    <a:pt x="0" y="172072"/>
                  </a:moveTo>
                  <a:lnTo>
                    <a:pt x="0" y="0"/>
                  </a:lnTo>
                </a:path>
              </a:pathLst>
            </a:custGeom>
            <a:ln w="505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93" name="object 193" descr=""/>
            <p:cNvSpPr/>
            <p:nvPr/>
          </p:nvSpPr>
          <p:spPr>
            <a:xfrm>
              <a:off x="728675" y="6381203"/>
              <a:ext cx="38100" cy="172085"/>
            </a:xfrm>
            <a:custGeom>
              <a:avLst/>
              <a:gdLst/>
              <a:ahLst/>
              <a:cxnLst/>
              <a:rect l="l" t="t" r="r" b="b"/>
              <a:pathLst>
                <a:path w="38100" h="172084">
                  <a:moveTo>
                    <a:pt x="37960" y="0"/>
                  </a:moveTo>
                  <a:lnTo>
                    <a:pt x="0" y="0"/>
                  </a:lnTo>
                  <a:lnTo>
                    <a:pt x="0" y="172072"/>
                  </a:lnTo>
                  <a:lnTo>
                    <a:pt x="37960" y="172072"/>
                  </a:lnTo>
                  <a:lnTo>
                    <a:pt x="37960" y="0"/>
                  </a:lnTo>
                  <a:close/>
                </a:path>
              </a:pathLst>
            </a:custGeom>
            <a:solidFill>
              <a:srgbClr val="F2F2F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94" name="object 194" descr=""/>
            <p:cNvSpPr/>
            <p:nvPr/>
          </p:nvSpPr>
          <p:spPr>
            <a:xfrm>
              <a:off x="726135" y="6381203"/>
              <a:ext cx="0" cy="172085"/>
            </a:xfrm>
            <a:custGeom>
              <a:avLst/>
              <a:gdLst/>
              <a:ahLst/>
              <a:cxnLst/>
              <a:rect l="l" t="t" r="r" b="b"/>
              <a:pathLst>
                <a:path w="0" h="172084">
                  <a:moveTo>
                    <a:pt x="0" y="172072"/>
                  </a:moveTo>
                  <a:lnTo>
                    <a:pt x="0" y="0"/>
                  </a:lnTo>
                </a:path>
              </a:pathLst>
            </a:custGeom>
            <a:ln w="5054">
              <a:solidFill>
                <a:srgbClr val="F2F2F2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95" name="object 195" descr=""/>
            <p:cNvSpPr/>
            <p:nvPr/>
          </p:nvSpPr>
          <p:spPr>
            <a:xfrm>
              <a:off x="726135" y="6381203"/>
              <a:ext cx="0" cy="172085"/>
            </a:xfrm>
            <a:custGeom>
              <a:avLst/>
              <a:gdLst/>
              <a:ahLst/>
              <a:cxnLst/>
              <a:rect l="l" t="t" r="r" b="b"/>
              <a:pathLst>
                <a:path w="0" h="172084">
                  <a:moveTo>
                    <a:pt x="0" y="172072"/>
                  </a:moveTo>
                  <a:lnTo>
                    <a:pt x="0" y="0"/>
                  </a:lnTo>
                </a:path>
              </a:pathLst>
            </a:custGeom>
            <a:ln w="505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96" name="object 196" descr=""/>
            <p:cNvSpPr/>
            <p:nvPr/>
          </p:nvSpPr>
          <p:spPr>
            <a:xfrm>
              <a:off x="766622" y="6381203"/>
              <a:ext cx="6158230" cy="172085"/>
            </a:xfrm>
            <a:custGeom>
              <a:avLst/>
              <a:gdLst/>
              <a:ahLst/>
              <a:cxnLst/>
              <a:rect l="l" t="t" r="r" b="b"/>
              <a:pathLst>
                <a:path w="6158230" h="172084">
                  <a:moveTo>
                    <a:pt x="6157963" y="0"/>
                  </a:moveTo>
                  <a:lnTo>
                    <a:pt x="6120003" y="0"/>
                  </a:lnTo>
                  <a:lnTo>
                    <a:pt x="0" y="0"/>
                  </a:lnTo>
                  <a:lnTo>
                    <a:pt x="0" y="172072"/>
                  </a:lnTo>
                  <a:lnTo>
                    <a:pt x="6120003" y="172072"/>
                  </a:lnTo>
                  <a:lnTo>
                    <a:pt x="6157963" y="172072"/>
                  </a:lnTo>
                  <a:lnTo>
                    <a:pt x="6157963" y="0"/>
                  </a:lnTo>
                  <a:close/>
                </a:path>
              </a:pathLst>
            </a:custGeom>
            <a:solidFill>
              <a:srgbClr val="F2F2F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97" name="object 197" descr=""/>
            <p:cNvSpPr/>
            <p:nvPr/>
          </p:nvSpPr>
          <p:spPr>
            <a:xfrm>
              <a:off x="6927113" y="6381203"/>
              <a:ext cx="0" cy="172085"/>
            </a:xfrm>
            <a:custGeom>
              <a:avLst/>
              <a:gdLst/>
              <a:ahLst/>
              <a:cxnLst/>
              <a:rect l="l" t="t" r="r" b="b"/>
              <a:pathLst>
                <a:path w="0" h="172084">
                  <a:moveTo>
                    <a:pt x="0" y="172072"/>
                  </a:moveTo>
                  <a:lnTo>
                    <a:pt x="0" y="0"/>
                  </a:lnTo>
                </a:path>
              </a:pathLst>
            </a:custGeom>
            <a:ln w="5054">
              <a:solidFill>
                <a:srgbClr val="F2F2F2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98" name="object 198" descr=""/>
            <p:cNvSpPr/>
            <p:nvPr/>
          </p:nvSpPr>
          <p:spPr>
            <a:xfrm>
              <a:off x="6927113" y="6381203"/>
              <a:ext cx="0" cy="172085"/>
            </a:xfrm>
            <a:custGeom>
              <a:avLst/>
              <a:gdLst/>
              <a:ahLst/>
              <a:cxnLst/>
              <a:rect l="l" t="t" r="r" b="b"/>
              <a:pathLst>
                <a:path w="0" h="172084">
                  <a:moveTo>
                    <a:pt x="0" y="172072"/>
                  </a:moveTo>
                  <a:lnTo>
                    <a:pt x="0" y="0"/>
                  </a:lnTo>
                </a:path>
              </a:pathLst>
            </a:custGeom>
            <a:ln w="505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99" name="object 199" descr=""/>
            <p:cNvSpPr/>
            <p:nvPr/>
          </p:nvSpPr>
          <p:spPr>
            <a:xfrm>
              <a:off x="728675" y="6553276"/>
              <a:ext cx="38100" cy="172085"/>
            </a:xfrm>
            <a:custGeom>
              <a:avLst/>
              <a:gdLst/>
              <a:ahLst/>
              <a:cxnLst/>
              <a:rect l="l" t="t" r="r" b="b"/>
              <a:pathLst>
                <a:path w="38100" h="172084">
                  <a:moveTo>
                    <a:pt x="37960" y="0"/>
                  </a:moveTo>
                  <a:lnTo>
                    <a:pt x="0" y="0"/>
                  </a:lnTo>
                  <a:lnTo>
                    <a:pt x="0" y="172072"/>
                  </a:lnTo>
                  <a:lnTo>
                    <a:pt x="37960" y="172072"/>
                  </a:lnTo>
                  <a:lnTo>
                    <a:pt x="37960" y="0"/>
                  </a:lnTo>
                  <a:close/>
                </a:path>
              </a:pathLst>
            </a:custGeom>
            <a:solidFill>
              <a:srgbClr val="F2F2F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00" name="object 200" descr=""/>
            <p:cNvSpPr/>
            <p:nvPr/>
          </p:nvSpPr>
          <p:spPr>
            <a:xfrm>
              <a:off x="726135" y="6553276"/>
              <a:ext cx="0" cy="172085"/>
            </a:xfrm>
            <a:custGeom>
              <a:avLst/>
              <a:gdLst/>
              <a:ahLst/>
              <a:cxnLst/>
              <a:rect l="l" t="t" r="r" b="b"/>
              <a:pathLst>
                <a:path w="0" h="172084">
                  <a:moveTo>
                    <a:pt x="0" y="172072"/>
                  </a:moveTo>
                  <a:lnTo>
                    <a:pt x="0" y="0"/>
                  </a:lnTo>
                </a:path>
              </a:pathLst>
            </a:custGeom>
            <a:ln w="5054">
              <a:solidFill>
                <a:srgbClr val="F2F2F2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01" name="object 201" descr=""/>
            <p:cNvSpPr/>
            <p:nvPr/>
          </p:nvSpPr>
          <p:spPr>
            <a:xfrm>
              <a:off x="726135" y="6553276"/>
              <a:ext cx="0" cy="172085"/>
            </a:xfrm>
            <a:custGeom>
              <a:avLst/>
              <a:gdLst/>
              <a:ahLst/>
              <a:cxnLst/>
              <a:rect l="l" t="t" r="r" b="b"/>
              <a:pathLst>
                <a:path w="0" h="172084">
                  <a:moveTo>
                    <a:pt x="0" y="172072"/>
                  </a:moveTo>
                  <a:lnTo>
                    <a:pt x="0" y="0"/>
                  </a:lnTo>
                </a:path>
              </a:pathLst>
            </a:custGeom>
            <a:ln w="505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02" name="object 202" descr=""/>
            <p:cNvSpPr/>
            <p:nvPr/>
          </p:nvSpPr>
          <p:spPr>
            <a:xfrm>
              <a:off x="766622" y="6553276"/>
              <a:ext cx="6158230" cy="172085"/>
            </a:xfrm>
            <a:custGeom>
              <a:avLst/>
              <a:gdLst/>
              <a:ahLst/>
              <a:cxnLst/>
              <a:rect l="l" t="t" r="r" b="b"/>
              <a:pathLst>
                <a:path w="6158230" h="172084">
                  <a:moveTo>
                    <a:pt x="6157963" y="0"/>
                  </a:moveTo>
                  <a:lnTo>
                    <a:pt x="6120003" y="0"/>
                  </a:lnTo>
                  <a:lnTo>
                    <a:pt x="0" y="0"/>
                  </a:lnTo>
                  <a:lnTo>
                    <a:pt x="0" y="172072"/>
                  </a:lnTo>
                  <a:lnTo>
                    <a:pt x="6120003" y="172072"/>
                  </a:lnTo>
                  <a:lnTo>
                    <a:pt x="6157963" y="172072"/>
                  </a:lnTo>
                  <a:lnTo>
                    <a:pt x="6157963" y="0"/>
                  </a:lnTo>
                  <a:close/>
                </a:path>
              </a:pathLst>
            </a:custGeom>
            <a:solidFill>
              <a:srgbClr val="F2F2F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03" name="object 203" descr=""/>
            <p:cNvSpPr/>
            <p:nvPr/>
          </p:nvSpPr>
          <p:spPr>
            <a:xfrm>
              <a:off x="6927113" y="6553276"/>
              <a:ext cx="0" cy="172085"/>
            </a:xfrm>
            <a:custGeom>
              <a:avLst/>
              <a:gdLst/>
              <a:ahLst/>
              <a:cxnLst/>
              <a:rect l="l" t="t" r="r" b="b"/>
              <a:pathLst>
                <a:path w="0" h="172084">
                  <a:moveTo>
                    <a:pt x="0" y="172072"/>
                  </a:moveTo>
                  <a:lnTo>
                    <a:pt x="0" y="0"/>
                  </a:lnTo>
                </a:path>
              </a:pathLst>
            </a:custGeom>
            <a:ln w="5054">
              <a:solidFill>
                <a:srgbClr val="F2F2F2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04" name="object 204" descr=""/>
            <p:cNvSpPr/>
            <p:nvPr/>
          </p:nvSpPr>
          <p:spPr>
            <a:xfrm>
              <a:off x="6927113" y="6553276"/>
              <a:ext cx="0" cy="172085"/>
            </a:xfrm>
            <a:custGeom>
              <a:avLst/>
              <a:gdLst/>
              <a:ahLst/>
              <a:cxnLst/>
              <a:rect l="l" t="t" r="r" b="b"/>
              <a:pathLst>
                <a:path w="0" h="172084">
                  <a:moveTo>
                    <a:pt x="0" y="172072"/>
                  </a:moveTo>
                  <a:lnTo>
                    <a:pt x="0" y="0"/>
                  </a:lnTo>
                </a:path>
              </a:pathLst>
            </a:custGeom>
            <a:ln w="505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05" name="object 205" descr=""/>
            <p:cNvSpPr/>
            <p:nvPr/>
          </p:nvSpPr>
          <p:spPr>
            <a:xfrm>
              <a:off x="728675" y="6725348"/>
              <a:ext cx="38100" cy="172085"/>
            </a:xfrm>
            <a:custGeom>
              <a:avLst/>
              <a:gdLst/>
              <a:ahLst/>
              <a:cxnLst/>
              <a:rect l="l" t="t" r="r" b="b"/>
              <a:pathLst>
                <a:path w="38100" h="172084">
                  <a:moveTo>
                    <a:pt x="37960" y="0"/>
                  </a:moveTo>
                  <a:lnTo>
                    <a:pt x="0" y="0"/>
                  </a:lnTo>
                  <a:lnTo>
                    <a:pt x="0" y="172072"/>
                  </a:lnTo>
                  <a:lnTo>
                    <a:pt x="37960" y="172072"/>
                  </a:lnTo>
                  <a:lnTo>
                    <a:pt x="37960" y="0"/>
                  </a:lnTo>
                  <a:close/>
                </a:path>
              </a:pathLst>
            </a:custGeom>
            <a:solidFill>
              <a:srgbClr val="F2F2F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06" name="object 206" descr=""/>
            <p:cNvSpPr/>
            <p:nvPr/>
          </p:nvSpPr>
          <p:spPr>
            <a:xfrm>
              <a:off x="726135" y="6725348"/>
              <a:ext cx="0" cy="172085"/>
            </a:xfrm>
            <a:custGeom>
              <a:avLst/>
              <a:gdLst/>
              <a:ahLst/>
              <a:cxnLst/>
              <a:rect l="l" t="t" r="r" b="b"/>
              <a:pathLst>
                <a:path w="0" h="172084">
                  <a:moveTo>
                    <a:pt x="0" y="172072"/>
                  </a:moveTo>
                  <a:lnTo>
                    <a:pt x="0" y="0"/>
                  </a:lnTo>
                </a:path>
              </a:pathLst>
            </a:custGeom>
            <a:ln w="5054">
              <a:solidFill>
                <a:srgbClr val="F2F2F2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07" name="object 207" descr=""/>
            <p:cNvSpPr/>
            <p:nvPr/>
          </p:nvSpPr>
          <p:spPr>
            <a:xfrm>
              <a:off x="726135" y="6725348"/>
              <a:ext cx="0" cy="172085"/>
            </a:xfrm>
            <a:custGeom>
              <a:avLst/>
              <a:gdLst/>
              <a:ahLst/>
              <a:cxnLst/>
              <a:rect l="l" t="t" r="r" b="b"/>
              <a:pathLst>
                <a:path w="0" h="172084">
                  <a:moveTo>
                    <a:pt x="0" y="172072"/>
                  </a:moveTo>
                  <a:lnTo>
                    <a:pt x="0" y="0"/>
                  </a:lnTo>
                </a:path>
              </a:pathLst>
            </a:custGeom>
            <a:ln w="505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08" name="object 208" descr=""/>
            <p:cNvSpPr/>
            <p:nvPr/>
          </p:nvSpPr>
          <p:spPr>
            <a:xfrm>
              <a:off x="766622" y="6725348"/>
              <a:ext cx="6158230" cy="172085"/>
            </a:xfrm>
            <a:custGeom>
              <a:avLst/>
              <a:gdLst/>
              <a:ahLst/>
              <a:cxnLst/>
              <a:rect l="l" t="t" r="r" b="b"/>
              <a:pathLst>
                <a:path w="6158230" h="172084">
                  <a:moveTo>
                    <a:pt x="6157963" y="0"/>
                  </a:moveTo>
                  <a:lnTo>
                    <a:pt x="6120003" y="0"/>
                  </a:lnTo>
                  <a:lnTo>
                    <a:pt x="0" y="0"/>
                  </a:lnTo>
                  <a:lnTo>
                    <a:pt x="0" y="172072"/>
                  </a:lnTo>
                  <a:lnTo>
                    <a:pt x="6120003" y="172072"/>
                  </a:lnTo>
                  <a:lnTo>
                    <a:pt x="6157963" y="172072"/>
                  </a:lnTo>
                  <a:lnTo>
                    <a:pt x="6157963" y="0"/>
                  </a:lnTo>
                  <a:close/>
                </a:path>
              </a:pathLst>
            </a:custGeom>
            <a:solidFill>
              <a:srgbClr val="F2F2F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09" name="object 209" descr=""/>
            <p:cNvSpPr/>
            <p:nvPr/>
          </p:nvSpPr>
          <p:spPr>
            <a:xfrm>
              <a:off x="6927113" y="6725348"/>
              <a:ext cx="0" cy="172085"/>
            </a:xfrm>
            <a:custGeom>
              <a:avLst/>
              <a:gdLst/>
              <a:ahLst/>
              <a:cxnLst/>
              <a:rect l="l" t="t" r="r" b="b"/>
              <a:pathLst>
                <a:path w="0" h="172084">
                  <a:moveTo>
                    <a:pt x="0" y="172072"/>
                  </a:moveTo>
                  <a:lnTo>
                    <a:pt x="0" y="0"/>
                  </a:lnTo>
                </a:path>
              </a:pathLst>
            </a:custGeom>
            <a:ln w="5054">
              <a:solidFill>
                <a:srgbClr val="F2F2F2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10" name="object 210" descr=""/>
            <p:cNvSpPr/>
            <p:nvPr/>
          </p:nvSpPr>
          <p:spPr>
            <a:xfrm>
              <a:off x="6927113" y="6725348"/>
              <a:ext cx="0" cy="172085"/>
            </a:xfrm>
            <a:custGeom>
              <a:avLst/>
              <a:gdLst/>
              <a:ahLst/>
              <a:cxnLst/>
              <a:rect l="l" t="t" r="r" b="b"/>
              <a:pathLst>
                <a:path w="0" h="172084">
                  <a:moveTo>
                    <a:pt x="0" y="172072"/>
                  </a:moveTo>
                  <a:lnTo>
                    <a:pt x="0" y="0"/>
                  </a:lnTo>
                </a:path>
              </a:pathLst>
            </a:custGeom>
            <a:ln w="505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11" name="object 211" descr=""/>
            <p:cNvSpPr/>
            <p:nvPr/>
          </p:nvSpPr>
          <p:spPr>
            <a:xfrm>
              <a:off x="728675" y="6897420"/>
              <a:ext cx="38100" cy="172085"/>
            </a:xfrm>
            <a:custGeom>
              <a:avLst/>
              <a:gdLst/>
              <a:ahLst/>
              <a:cxnLst/>
              <a:rect l="l" t="t" r="r" b="b"/>
              <a:pathLst>
                <a:path w="38100" h="172084">
                  <a:moveTo>
                    <a:pt x="37960" y="0"/>
                  </a:moveTo>
                  <a:lnTo>
                    <a:pt x="0" y="0"/>
                  </a:lnTo>
                  <a:lnTo>
                    <a:pt x="0" y="172072"/>
                  </a:lnTo>
                  <a:lnTo>
                    <a:pt x="37960" y="172072"/>
                  </a:lnTo>
                  <a:lnTo>
                    <a:pt x="37960" y="0"/>
                  </a:lnTo>
                  <a:close/>
                </a:path>
              </a:pathLst>
            </a:custGeom>
            <a:solidFill>
              <a:srgbClr val="F2F2F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12" name="object 212" descr=""/>
            <p:cNvSpPr/>
            <p:nvPr/>
          </p:nvSpPr>
          <p:spPr>
            <a:xfrm>
              <a:off x="726135" y="6897420"/>
              <a:ext cx="0" cy="172085"/>
            </a:xfrm>
            <a:custGeom>
              <a:avLst/>
              <a:gdLst/>
              <a:ahLst/>
              <a:cxnLst/>
              <a:rect l="l" t="t" r="r" b="b"/>
              <a:pathLst>
                <a:path w="0" h="172084">
                  <a:moveTo>
                    <a:pt x="0" y="172072"/>
                  </a:moveTo>
                  <a:lnTo>
                    <a:pt x="0" y="0"/>
                  </a:lnTo>
                </a:path>
              </a:pathLst>
            </a:custGeom>
            <a:ln w="5054">
              <a:solidFill>
                <a:srgbClr val="F2F2F2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13" name="object 213" descr=""/>
            <p:cNvSpPr/>
            <p:nvPr/>
          </p:nvSpPr>
          <p:spPr>
            <a:xfrm>
              <a:off x="726135" y="6897420"/>
              <a:ext cx="0" cy="172085"/>
            </a:xfrm>
            <a:custGeom>
              <a:avLst/>
              <a:gdLst/>
              <a:ahLst/>
              <a:cxnLst/>
              <a:rect l="l" t="t" r="r" b="b"/>
              <a:pathLst>
                <a:path w="0" h="172084">
                  <a:moveTo>
                    <a:pt x="0" y="172072"/>
                  </a:moveTo>
                  <a:lnTo>
                    <a:pt x="0" y="0"/>
                  </a:lnTo>
                </a:path>
              </a:pathLst>
            </a:custGeom>
            <a:ln w="505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14" name="object 214" descr=""/>
            <p:cNvSpPr/>
            <p:nvPr/>
          </p:nvSpPr>
          <p:spPr>
            <a:xfrm>
              <a:off x="766622" y="6897420"/>
              <a:ext cx="6158230" cy="172085"/>
            </a:xfrm>
            <a:custGeom>
              <a:avLst/>
              <a:gdLst/>
              <a:ahLst/>
              <a:cxnLst/>
              <a:rect l="l" t="t" r="r" b="b"/>
              <a:pathLst>
                <a:path w="6158230" h="172084">
                  <a:moveTo>
                    <a:pt x="6157963" y="0"/>
                  </a:moveTo>
                  <a:lnTo>
                    <a:pt x="6120003" y="0"/>
                  </a:lnTo>
                  <a:lnTo>
                    <a:pt x="0" y="0"/>
                  </a:lnTo>
                  <a:lnTo>
                    <a:pt x="0" y="172072"/>
                  </a:lnTo>
                  <a:lnTo>
                    <a:pt x="6120003" y="172072"/>
                  </a:lnTo>
                  <a:lnTo>
                    <a:pt x="6157963" y="172072"/>
                  </a:lnTo>
                  <a:lnTo>
                    <a:pt x="6157963" y="0"/>
                  </a:lnTo>
                  <a:close/>
                </a:path>
              </a:pathLst>
            </a:custGeom>
            <a:solidFill>
              <a:srgbClr val="F2F2F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15" name="object 215" descr=""/>
            <p:cNvSpPr/>
            <p:nvPr/>
          </p:nvSpPr>
          <p:spPr>
            <a:xfrm>
              <a:off x="6927113" y="6897420"/>
              <a:ext cx="0" cy="172085"/>
            </a:xfrm>
            <a:custGeom>
              <a:avLst/>
              <a:gdLst/>
              <a:ahLst/>
              <a:cxnLst/>
              <a:rect l="l" t="t" r="r" b="b"/>
              <a:pathLst>
                <a:path w="0" h="172084">
                  <a:moveTo>
                    <a:pt x="0" y="172072"/>
                  </a:moveTo>
                  <a:lnTo>
                    <a:pt x="0" y="0"/>
                  </a:lnTo>
                </a:path>
              </a:pathLst>
            </a:custGeom>
            <a:ln w="5054">
              <a:solidFill>
                <a:srgbClr val="F2F2F2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16" name="object 216" descr=""/>
            <p:cNvSpPr/>
            <p:nvPr/>
          </p:nvSpPr>
          <p:spPr>
            <a:xfrm>
              <a:off x="6927113" y="6897420"/>
              <a:ext cx="0" cy="172085"/>
            </a:xfrm>
            <a:custGeom>
              <a:avLst/>
              <a:gdLst/>
              <a:ahLst/>
              <a:cxnLst/>
              <a:rect l="l" t="t" r="r" b="b"/>
              <a:pathLst>
                <a:path w="0" h="172084">
                  <a:moveTo>
                    <a:pt x="0" y="172072"/>
                  </a:moveTo>
                  <a:lnTo>
                    <a:pt x="0" y="0"/>
                  </a:lnTo>
                </a:path>
              </a:pathLst>
            </a:custGeom>
            <a:ln w="505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217" name="object 217" descr=""/>
          <p:cNvSpPr txBox="1"/>
          <p:nvPr/>
        </p:nvSpPr>
        <p:spPr>
          <a:xfrm>
            <a:off x="939812" y="6350405"/>
            <a:ext cx="1812289" cy="708025"/>
          </a:xfrm>
          <a:prstGeom prst="rect">
            <a:avLst/>
          </a:prstGeom>
        </p:spPr>
        <p:txBody>
          <a:bodyPr wrap="square" lIns="0" tIns="11430" rIns="0" bIns="0" rtlCol="0" vert="horz">
            <a:spAutoFit/>
          </a:bodyPr>
          <a:lstStyle/>
          <a:p>
            <a:pPr marL="256540">
              <a:lnSpc>
                <a:spcPct val="100000"/>
              </a:lnSpc>
              <a:spcBef>
                <a:spcPts val="90"/>
              </a:spcBef>
            </a:pPr>
            <a:r>
              <a:rPr dirty="0" sz="1100" spc="105">
                <a:solidFill>
                  <a:srgbClr val="007F00"/>
                </a:solidFill>
                <a:latin typeface="Calibri"/>
                <a:cs typeface="Calibri"/>
              </a:rPr>
              <a:t>cnt</a:t>
            </a:r>
            <a:r>
              <a:rPr dirty="0" sz="1100" spc="445">
                <a:solidFill>
                  <a:srgbClr val="007F00"/>
                </a:solidFill>
                <a:latin typeface="Calibri"/>
                <a:cs typeface="Calibri"/>
              </a:rPr>
              <a:t> </a:t>
            </a:r>
            <a:r>
              <a:rPr dirty="0" sz="1100" spc="295">
                <a:latin typeface="Calibri"/>
                <a:cs typeface="Calibri"/>
              </a:rPr>
              <a:t>=</a:t>
            </a:r>
            <a:r>
              <a:rPr dirty="0" sz="1100" spc="425">
                <a:latin typeface="Calibri"/>
                <a:cs typeface="Calibri"/>
              </a:rPr>
              <a:t> </a:t>
            </a:r>
            <a:r>
              <a:rPr dirty="0" sz="1100" spc="125">
                <a:solidFill>
                  <a:srgbClr val="007F00"/>
                </a:solidFill>
                <a:latin typeface="Calibri"/>
                <a:cs typeface="Calibri"/>
              </a:rPr>
              <a:t>cnt</a:t>
            </a:r>
            <a:r>
              <a:rPr dirty="0" sz="1100" spc="125">
                <a:latin typeface="Cambria"/>
                <a:cs typeface="Cambria"/>
              </a:rPr>
              <a:t>−</a:t>
            </a:r>
            <a:r>
              <a:rPr dirty="0" sz="1100" spc="125" i="1">
                <a:latin typeface="Calibri"/>
                <a:cs typeface="Calibri"/>
              </a:rPr>
              <a:t>&gt;</a:t>
            </a:r>
            <a:r>
              <a:rPr dirty="0" sz="1100" spc="125">
                <a:solidFill>
                  <a:srgbClr val="007F00"/>
                </a:solidFill>
                <a:latin typeface="Calibri"/>
                <a:cs typeface="Calibri"/>
              </a:rPr>
              <a:t>p</a:t>
            </a:r>
            <a:r>
              <a:rPr dirty="0" sz="1100" spc="-95">
                <a:solidFill>
                  <a:srgbClr val="007F00"/>
                </a:solidFill>
                <a:latin typeface="Calibri"/>
                <a:cs typeface="Calibri"/>
              </a:rPr>
              <a:t> </a:t>
            </a:r>
            <a:r>
              <a:rPr dirty="0" sz="1100" spc="-40">
                <a:solidFill>
                  <a:srgbClr val="007F00"/>
                </a:solidFill>
                <a:latin typeface="Calibri"/>
                <a:cs typeface="Calibri"/>
              </a:rPr>
              <a:t>o</a:t>
            </a:r>
            <a:r>
              <a:rPr dirty="0" sz="1100" spc="-100">
                <a:solidFill>
                  <a:srgbClr val="007F00"/>
                </a:solidFill>
                <a:latin typeface="Calibri"/>
                <a:cs typeface="Calibri"/>
              </a:rPr>
              <a:t> </a:t>
            </a:r>
            <a:r>
              <a:rPr dirty="0" sz="1100" spc="110">
                <a:solidFill>
                  <a:srgbClr val="007F00"/>
                </a:solidFill>
                <a:latin typeface="Calibri"/>
                <a:cs typeface="Calibri"/>
              </a:rPr>
              <a:t>in</a:t>
            </a:r>
            <a:r>
              <a:rPr dirty="0" sz="1100" spc="-90">
                <a:solidFill>
                  <a:srgbClr val="007F00"/>
                </a:solidFill>
                <a:latin typeface="Calibri"/>
                <a:cs typeface="Calibri"/>
              </a:rPr>
              <a:t> </a:t>
            </a:r>
            <a:r>
              <a:rPr dirty="0" sz="1100" spc="65">
                <a:solidFill>
                  <a:srgbClr val="007F00"/>
                </a:solidFill>
                <a:latin typeface="Calibri"/>
                <a:cs typeface="Calibri"/>
              </a:rPr>
              <a:t>te</a:t>
            </a:r>
            <a:r>
              <a:rPr dirty="0" sz="1100" spc="-95">
                <a:solidFill>
                  <a:srgbClr val="007F00"/>
                </a:solidFill>
                <a:latin typeface="Calibri"/>
                <a:cs typeface="Calibri"/>
              </a:rPr>
              <a:t> </a:t>
            </a:r>
            <a:r>
              <a:rPr dirty="0" sz="1100">
                <a:solidFill>
                  <a:srgbClr val="007F00"/>
                </a:solidFill>
                <a:latin typeface="Calibri"/>
                <a:cs typeface="Calibri"/>
              </a:rPr>
              <a:t>r</a:t>
            </a:r>
            <a:r>
              <a:rPr dirty="0" sz="1100" spc="85">
                <a:solidFill>
                  <a:srgbClr val="007F00"/>
                </a:solidFill>
                <a:latin typeface="Calibri"/>
                <a:cs typeface="Calibri"/>
              </a:rPr>
              <a:t> </a:t>
            </a:r>
            <a:r>
              <a:rPr dirty="0" sz="1100" spc="-50">
                <a:latin typeface="Calibri"/>
                <a:cs typeface="Calibri"/>
              </a:rPr>
              <a:t>;</a:t>
            </a:r>
            <a:endParaRPr sz="11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r>
              <a:rPr dirty="0" sz="1100" spc="130">
                <a:latin typeface="Lucida Sans Unicode"/>
                <a:cs typeface="Lucida Sans Unicode"/>
              </a:rPr>
              <a:t>}</a:t>
            </a:r>
            <a:endParaRPr sz="1100">
              <a:latin typeface="Lucida Sans Unicode"/>
              <a:cs typeface="Lucida Sans Unicode"/>
            </a:endParaRPr>
          </a:p>
          <a:p>
            <a:pPr marL="635">
              <a:lnSpc>
                <a:spcPct val="100000"/>
              </a:lnSpc>
              <a:spcBef>
                <a:spcPts val="1390"/>
              </a:spcBef>
            </a:pPr>
            <a:r>
              <a:rPr dirty="0" sz="1100" spc="145" b="1">
                <a:solidFill>
                  <a:srgbClr val="00AEEF"/>
                </a:solidFill>
                <a:latin typeface="Calibri"/>
                <a:cs typeface="Calibri"/>
              </a:rPr>
              <a:t>return</a:t>
            </a:r>
            <a:r>
              <a:rPr dirty="0" sz="1100" spc="195" b="1">
                <a:solidFill>
                  <a:srgbClr val="00AEEF"/>
                </a:solidFill>
                <a:latin typeface="Calibri"/>
                <a:cs typeface="Calibri"/>
              </a:rPr>
              <a:t>  </a:t>
            </a:r>
            <a:r>
              <a:rPr dirty="0" sz="1100" spc="-30">
                <a:latin typeface="Calibri"/>
                <a:cs typeface="Calibri"/>
              </a:rPr>
              <a:t>0</a:t>
            </a:r>
            <a:r>
              <a:rPr dirty="0" sz="1100" spc="-90">
                <a:latin typeface="Calibri"/>
                <a:cs typeface="Calibri"/>
              </a:rPr>
              <a:t> </a:t>
            </a:r>
            <a:r>
              <a:rPr dirty="0" sz="1100" spc="-50">
                <a:latin typeface="Calibri"/>
                <a:cs typeface="Calibri"/>
              </a:rPr>
              <a:t>;</a:t>
            </a:r>
            <a:endParaRPr sz="1100">
              <a:latin typeface="Calibri"/>
              <a:cs typeface="Calibri"/>
            </a:endParaRPr>
          </a:p>
        </p:txBody>
      </p:sp>
      <p:grpSp>
        <p:nvGrpSpPr>
          <p:cNvPr id="218" name="object 218" descr=""/>
          <p:cNvGrpSpPr/>
          <p:nvPr/>
        </p:nvGrpSpPr>
        <p:grpSpPr>
          <a:xfrm>
            <a:off x="723595" y="7066953"/>
            <a:ext cx="6206490" cy="177165"/>
            <a:chOff x="723595" y="7066953"/>
            <a:chExt cx="6206490" cy="177165"/>
          </a:xfrm>
        </p:grpSpPr>
        <p:sp>
          <p:nvSpPr>
            <p:cNvPr id="219" name="object 219" descr=""/>
            <p:cNvSpPr/>
            <p:nvPr/>
          </p:nvSpPr>
          <p:spPr>
            <a:xfrm>
              <a:off x="728675" y="7069493"/>
              <a:ext cx="38100" cy="172085"/>
            </a:xfrm>
            <a:custGeom>
              <a:avLst/>
              <a:gdLst/>
              <a:ahLst/>
              <a:cxnLst/>
              <a:rect l="l" t="t" r="r" b="b"/>
              <a:pathLst>
                <a:path w="38100" h="172084">
                  <a:moveTo>
                    <a:pt x="37960" y="0"/>
                  </a:moveTo>
                  <a:lnTo>
                    <a:pt x="0" y="0"/>
                  </a:lnTo>
                  <a:lnTo>
                    <a:pt x="0" y="172072"/>
                  </a:lnTo>
                  <a:lnTo>
                    <a:pt x="37960" y="172072"/>
                  </a:lnTo>
                  <a:lnTo>
                    <a:pt x="37960" y="0"/>
                  </a:lnTo>
                  <a:close/>
                </a:path>
              </a:pathLst>
            </a:custGeom>
            <a:solidFill>
              <a:srgbClr val="F2F2F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20" name="object 220" descr=""/>
            <p:cNvSpPr/>
            <p:nvPr/>
          </p:nvSpPr>
          <p:spPr>
            <a:xfrm>
              <a:off x="726135" y="7069493"/>
              <a:ext cx="0" cy="172085"/>
            </a:xfrm>
            <a:custGeom>
              <a:avLst/>
              <a:gdLst/>
              <a:ahLst/>
              <a:cxnLst/>
              <a:rect l="l" t="t" r="r" b="b"/>
              <a:pathLst>
                <a:path w="0" h="172084">
                  <a:moveTo>
                    <a:pt x="0" y="172072"/>
                  </a:moveTo>
                  <a:lnTo>
                    <a:pt x="0" y="0"/>
                  </a:lnTo>
                </a:path>
              </a:pathLst>
            </a:custGeom>
            <a:ln w="5054">
              <a:solidFill>
                <a:srgbClr val="F2F2F2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21" name="object 221" descr=""/>
            <p:cNvSpPr/>
            <p:nvPr/>
          </p:nvSpPr>
          <p:spPr>
            <a:xfrm>
              <a:off x="726135" y="7069493"/>
              <a:ext cx="0" cy="172085"/>
            </a:xfrm>
            <a:custGeom>
              <a:avLst/>
              <a:gdLst/>
              <a:ahLst/>
              <a:cxnLst/>
              <a:rect l="l" t="t" r="r" b="b"/>
              <a:pathLst>
                <a:path w="0" h="172084">
                  <a:moveTo>
                    <a:pt x="0" y="172072"/>
                  </a:moveTo>
                  <a:lnTo>
                    <a:pt x="0" y="0"/>
                  </a:lnTo>
                </a:path>
              </a:pathLst>
            </a:custGeom>
            <a:ln w="505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22" name="object 222" descr=""/>
            <p:cNvSpPr/>
            <p:nvPr/>
          </p:nvSpPr>
          <p:spPr>
            <a:xfrm>
              <a:off x="766622" y="7069492"/>
              <a:ext cx="6158230" cy="172085"/>
            </a:xfrm>
            <a:custGeom>
              <a:avLst/>
              <a:gdLst/>
              <a:ahLst/>
              <a:cxnLst/>
              <a:rect l="l" t="t" r="r" b="b"/>
              <a:pathLst>
                <a:path w="6158230" h="172084">
                  <a:moveTo>
                    <a:pt x="6157963" y="0"/>
                  </a:moveTo>
                  <a:lnTo>
                    <a:pt x="6120003" y="0"/>
                  </a:lnTo>
                  <a:lnTo>
                    <a:pt x="0" y="0"/>
                  </a:lnTo>
                  <a:lnTo>
                    <a:pt x="0" y="172072"/>
                  </a:lnTo>
                  <a:lnTo>
                    <a:pt x="6120003" y="172072"/>
                  </a:lnTo>
                  <a:lnTo>
                    <a:pt x="6157963" y="172072"/>
                  </a:lnTo>
                  <a:lnTo>
                    <a:pt x="6157963" y="0"/>
                  </a:lnTo>
                  <a:close/>
                </a:path>
              </a:pathLst>
            </a:custGeom>
            <a:solidFill>
              <a:srgbClr val="F2F2F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23" name="object 223" descr=""/>
            <p:cNvSpPr/>
            <p:nvPr/>
          </p:nvSpPr>
          <p:spPr>
            <a:xfrm>
              <a:off x="6927113" y="7069493"/>
              <a:ext cx="0" cy="172085"/>
            </a:xfrm>
            <a:custGeom>
              <a:avLst/>
              <a:gdLst/>
              <a:ahLst/>
              <a:cxnLst/>
              <a:rect l="l" t="t" r="r" b="b"/>
              <a:pathLst>
                <a:path w="0" h="172084">
                  <a:moveTo>
                    <a:pt x="0" y="172072"/>
                  </a:moveTo>
                  <a:lnTo>
                    <a:pt x="0" y="0"/>
                  </a:lnTo>
                </a:path>
              </a:pathLst>
            </a:custGeom>
            <a:ln w="5054">
              <a:solidFill>
                <a:srgbClr val="F2F2F2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24" name="object 224" descr=""/>
            <p:cNvSpPr/>
            <p:nvPr/>
          </p:nvSpPr>
          <p:spPr>
            <a:xfrm>
              <a:off x="6927113" y="7069493"/>
              <a:ext cx="0" cy="172085"/>
            </a:xfrm>
            <a:custGeom>
              <a:avLst/>
              <a:gdLst/>
              <a:ahLst/>
              <a:cxnLst/>
              <a:rect l="l" t="t" r="r" b="b"/>
              <a:pathLst>
                <a:path w="0" h="172084">
                  <a:moveTo>
                    <a:pt x="0" y="172072"/>
                  </a:moveTo>
                  <a:lnTo>
                    <a:pt x="0" y="0"/>
                  </a:lnTo>
                </a:path>
              </a:pathLst>
            </a:custGeom>
            <a:ln w="505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225" name="object 225" descr=""/>
          <p:cNvSpPr txBox="1"/>
          <p:nvPr/>
        </p:nvSpPr>
        <p:spPr>
          <a:xfrm>
            <a:off x="488861" y="1532317"/>
            <a:ext cx="1281430" cy="5698490"/>
          </a:xfrm>
          <a:prstGeom prst="rect">
            <a:avLst/>
          </a:prstGeom>
        </p:spPr>
        <p:txBody>
          <a:bodyPr wrap="square" lIns="0" tIns="11430" rIns="0" bIns="0" rtlCol="0" vert="horz">
            <a:spAutoFit/>
          </a:bodyPr>
          <a:lstStyle/>
          <a:p>
            <a:pPr marL="81915">
              <a:lnSpc>
                <a:spcPct val="100000"/>
              </a:lnSpc>
              <a:spcBef>
                <a:spcPts val="90"/>
              </a:spcBef>
              <a:tabLst>
                <a:tab pos="290830" algn="l"/>
              </a:tabLst>
            </a:pPr>
            <a:r>
              <a:rPr dirty="0" sz="1100" spc="-50">
                <a:latin typeface="Calibri"/>
                <a:cs typeface="Calibri"/>
              </a:rPr>
              <a:t>1</a:t>
            </a:r>
            <a:r>
              <a:rPr dirty="0" sz="1100">
                <a:latin typeface="Calibri"/>
                <a:cs typeface="Calibri"/>
              </a:rPr>
              <a:t>	</a:t>
            </a:r>
            <a:r>
              <a:rPr dirty="0" sz="1100" spc="160" b="1">
                <a:solidFill>
                  <a:srgbClr val="00AEEF"/>
                </a:solidFill>
                <a:latin typeface="Calibri"/>
                <a:cs typeface="Calibri"/>
              </a:rPr>
              <a:t>int</a:t>
            </a:r>
            <a:r>
              <a:rPr dirty="0" sz="1100" spc="160" b="1">
                <a:solidFill>
                  <a:srgbClr val="00AEEF"/>
                </a:solidFill>
                <a:latin typeface="Calibri"/>
                <a:cs typeface="Calibri"/>
              </a:rPr>
              <a:t>  </a:t>
            </a:r>
            <a:r>
              <a:rPr dirty="0" sz="1100" spc="65">
                <a:solidFill>
                  <a:srgbClr val="007F00"/>
                </a:solidFill>
                <a:latin typeface="Calibri"/>
                <a:cs typeface="Calibri"/>
              </a:rPr>
              <a:t>main</a:t>
            </a:r>
            <a:r>
              <a:rPr dirty="0" sz="1100" spc="-40">
                <a:solidFill>
                  <a:srgbClr val="007F00"/>
                </a:solidFill>
                <a:latin typeface="Calibri"/>
                <a:cs typeface="Calibri"/>
              </a:rPr>
              <a:t> </a:t>
            </a:r>
            <a:r>
              <a:rPr dirty="0" sz="1100" spc="155">
                <a:latin typeface="Calibri"/>
                <a:cs typeface="Calibri"/>
              </a:rPr>
              <a:t>()</a:t>
            </a:r>
            <a:r>
              <a:rPr dirty="0" sz="1100" spc="185">
                <a:latin typeface="Calibri"/>
                <a:cs typeface="Calibri"/>
              </a:rPr>
              <a:t>  </a:t>
            </a:r>
            <a:r>
              <a:rPr dirty="0" sz="1100" spc="130">
                <a:latin typeface="Lucida Sans Unicode"/>
                <a:cs typeface="Lucida Sans Unicode"/>
              </a:rPr>
              <a:t>{</a:t>
            </a:r>
            <a:endParaRPr sz="1100">
              <a:latin typeface="Lucida Sans Unicode"/>
              <a:cs typeface="Lucida Sans Unicode"/>
            </a:endParaRPr>
          </a:p>
          <a:p>
            <a:pPr marL="81915">
              <a:lnSpc>
                <a:spcPct val="100000"/>
              </a:lnSpc>
              <a:spcBef>
                <a:spcPts val="35"/>
              </a:spcBef>
            </a:pPr>
            <a:r>
              <a:rPr dirty="0" sz="1100" spc="-50">
                <a:latin typeface="Calibri"/>
                <a:cs typeface="Calibri"/>
              </a:rPr>
              <a:t>2</a:t>
            </a:r>
            <a:endParaRPr sz="1100">
              <a:latin typeface="Calibri"/>
              <a:cs typeface="Calibri"/>
            </a:endParaRPr>
          </a:p>
          <a:p>
            <a:pPr marL="81915">
              <a:lnSpc>
                <a:spcPct val="100000"/>
              </a:lnSpc>
              <a:spcBef>
                <a:spcPts val="35"/>
              </a:spcBef>
            </a:pPr>
            <a:r>
              <a:rPr dirty="0" sz="1100" spc="-50">
                <a:latin typeface="Calibri"/>
                <a:cs typeface="Calibri"/>
              </a:rPr>
              <a:t>3</a:t>
            </a:r>
            <a:endParaRPr sz="1100">
              <a:latin typeface="Calibri"/>
              <a:cs typeface="Calibri"/>
            </a:endParaRPr>
          </a:p>
          <a:p>
            <a:pPr marL="81915">
              <a:lnSpc>
                <a:spcPct val="100000"/>
              </a:lnSpc>
              <a:spcBef>
                <a:spcPts val="35"/>
              </a:spcBef>
            </a:pPr>
            <a:r>
              <a:rPr dirty="0" sz="1100" spc="-50">
                <a:latin typeface="Calibri"/>
                <a:cs typeface="Calibri"/>
              </a:rPr>
              <a:t>4</a:t>
            </a:r>
            <a:endParaRPr sz="1100">
              <a:latin typeface="Calibri"/>
              <a:cs typeface="Calibri"/>
            </a:endParaRPr>
          </a:p>
          <a:p>
            <a:pPr marL="81915">
              <a:lnSpc>
                <a:spcPct val="100000"/>
              </a:lnSpc>
              <a:spcBef>
                <a:spcPts val="35"/>
              </a:spcBef>
            </a:pPr>
            <a:r>
              <a:rPr dirty="0" sz="1100" spc="-50">
                <a:latin typeface="Calibri"/>
                <a:cs typeface="Calibri"/>
              </a:rPr>
              <a:t>5</a:t>
            </a:r>
            <a:endParaRPr sz="1100">
              <a:latin typeface="Calibri"/>
              <a:cs typeface="Calibri"/>
            </a:endParaRPr>
          </a:p>
          <a:p>
            <a:pPr marL="81915">
              <a:lnSpc>
                <a:spcPct val="100000"/>
              </a:lnSpc>
              <a:spcBef>
                <a:spcPts val="35"/>
              </a:spcBef>
            </a:pPr>
            <a:r>
              <a:rPr dirty="0" sz="1100" spc="-50">
                <a:latin typeface="Calibri"/>
                <a:cs typeface="Calibri"/>
              </a:rPr>
              <a:t>6</a:t>
            </a:r>
            <a:endParaRPr sz="1100">
              <a:latin typeface="Calibri"/>
              <a:cs typeface="Calibri"/>
            </a:endParaRPr>
          </a:p>
          <a:p>
            <a:pPr marL="81915">
              <a:lnSpc>
                <a:spcPct val="100000"/>
              </a:lnSpc>
              <a:spcBef>
                <a:spcPts val="35"/>
              </a:spcBef>
            </a:pPr>
            <a:r>
              <a:rPr dirty="0" sz="1100" spc="-50">
                <a:latin typeface="Calibri"/>
                <a:cs typeface="Calibri"/>
              </a:rPr>
              <a:t>7</a:t>
            </a:r>
            <a:endParaRPr sz="1100">
              <a:latin typeface="Calibri"/>
              <a:cs typeface="Calibri"/>
            </a:endParaRPr>
          </a:p>
          <a:p>
            <a:pPr marL="81915">
              <a:lnSpc>
                <a:spcPct val="100000"/>
              </a:lnSpc>
              <a:spcBef>
                <a:spcPts val="35"/>
              </a:spcBef>
            </a:pPr>
            <a:r>
              <a:rPr dirty="0" sz="1100" spc="-50">
                <a:latin typeface="Calibri"/>
                <a:cs typeface="Calibri"/>
              </a:rPr>
              <a:t>8</a:t>
            </a:r>
            <a:endParaRPr sz="1100">
              <a:latin typeface="Calibri"/>
              <a:cs typeface="Calibri"/>
            </a:endParaRPr>
          </a:p>
          <a:p>
            <a:pPr marL="81915">
              <a:lnSpc>
                <a:spcPct val="100000"/>
              </a:lnSpc>
              <a:spcBef>
                <a:spcPts val="35"/>
              </a:spcBef>
            </a:pPr>
            <a:r>
              <a:rPr dirty="0" sz="1100" spc="-50">
                <a:latin typeface="Calibri"/>
                <a:cs typeface="Calibri"/>
              </a:rPr>
              <a:t>9</a:t>
            </a:r>
            <a:endParaRPr sz="11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35"/>
              </a:spcBef>
            </a:pPr>
            <a:r>
              <a:rPr dirty="0" sz="1100" spc="-25">
                <a:latin typeface="Calibri"/>
                <a:cs typeface="Calibri"/>
              </a:rPr>
              <a:t>10</a:t>
            </a:r>
            <a:endParaRPr sz="11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35"/>
              </a:spcBef>
            </a:pPr>
            <a:r>
              <a:rPr dirty="0" sz="1100" spc="-25">
                <a:latin typeface="Calibri"/>
                <a:cs typeface="Calibri"/>
              </a:rPr>
              <a:t>11</a:t>
            </a:r>
            <a:endParaRPr sz="11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35"/>
              </a:spcBef>
            </a:pPr>
            <a:r>
              <a:rPr dirty="0" sz="1100" spc="-25">
                <a:latin typeface="Calibri"/>
                <a:cs typeface="Calibri"/>
              </a:rPr>
              <a:t>12</a:t>
            </a:r>
            <a:endParaRPr sz="11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35"/>
              </a:spcBef>
            </a:pPr>
            <a:r>
              <a:rPr dirty="0" sz="1100" spc="-25">
                <a:latin typeface="Calibri"/>
                <a:cs typeface="Calibri"/>
              </a:rPr>
              <a:t>13</a:t>
            </a:r>
            <a:endParaRPr sz="11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35"/>
              </a:spcBef>
            </a:pPr>
            <a:r>
              <a:rPr dirty="0" sz="1100" spc="-25">
                <a:latin typeface="Calibri"/>
                <a:cs typeface="Calibri"/>
              </a:rPr>
              <a:t>14</a:t>
            </a:r>
            <a:endParaRPr sz="11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35"/>
              </a:spcBef>
            </a:pPr>
            <a:r>
              <a:rPr dirty="0" sz="1100" spc="-25">
                <a:latin typeface="Calibri"/>
                <a:cs typeface="Calibri"/>
              </a:rPr>
              <a:t>15</a:t>
            </a:r>
            <a:endParaRPr sz="11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35"/>
              </a:spcBef>
            </a:pPr>
            <a:r>
              <a:rPr dirty="0" sz="1100" spc="-25">
                <a:latin typeface="Calibri"/>
                <a:cs typeface="Calibri"/>
              </a:rPr>
              <a:t>16</a:t>
            </a:r>
            <a:endParaRPr sz="11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35"/>
              </a:spcBef>
            </a:pPr>
            <a:r>
              <a:rPr dirty="0" sz="1100" spc="-25">
                <a:latin typeface="Calibri"/>
                <a:cs typeface="Calibri"/>
              </a:rPr>
              <a:t>17</a:t>
            </a:r>
            <a:endParaRPr sz="11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35"/>
              </a:spcBef>
            </a:pPr>
            <a:r>
              <a:rPr dirty="0" sz="1100" spc="-25">
                <a:latin typeface="Calibri"/>
                <a:cs typeface="Calibri"/>
              </a:rPr>
              <a:t>18</a:t>
            </a:r>
            <a:endParaRPr sz="11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35"/>
              </a:spcBef>
            </a:pPr>
            <a:r>
              <a:rPr dirty="0" sz="1100" spc="-25">
                <a:latin typeface="Calibri"/>
                <a:cs typeface="Calibri"/>
              </a:rPr>
              <a:t>19</a:t>
            </a:r>
            <a:endParaRPr sz="11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35"/>
              </a:spcBef>
            </a:pPr>
            <a:r>
              <a:rPr dirty="0" sz="1100" spc="-25">
                <a:latin typeface="Calibri"/>
                <a:cs typeface="Calibri"/>
              </a:rPr>
              <a:t>20</a:t>
            </a:r>
            <a:endParaRPr sz="11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35"/>
              </a:spcBef>
            </a:pPr>
            <a:r>
              <a:rPr dirty="0" sz="1100" spc="-25">
                <a:latin typeface="Calibri"/>
                <a:cs typeface="Calibri"/>
              </a:rPr>
              <a:t>21</a:t>
            </a:r>
            <a:endParaRPr sz="11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35"/>
              </a:spcBef>
            </a:pPr>
            <a:r>
              <a:rPr dirty="0" sz="1100" spc="-25">
                <a:latin typeface="Calibri"/>
                <a:cs typeface="Calibri"/>
              </a:rPr>
              <a:t>22</a:t>
            </a:r>
            <a:endParaRPr sz="11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35"/>
              </a:spcBef>
            </a:pPr>
            <a:r>
              <a:rPr dirty="0" sz="1100" spc="-25">
                <a:latin typeface="Calibri"/>
                <a:cs typeface="Calibri"/>
              </a:rPr>
              <a:t>23</a:t>
            </a:r>
            <a:endParaRPr sz="11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35"/>
              </a:spcBef>
            </a:pPr>
            <a:r>
              <a:rPr dirty="0" sz="1100" spc="-25">
                <a:latin typeface="Calibri"/>
                <a:cs typeface="Calibri"/>
              </a:rPr>
              <a:t>24</a:t>
            </a:r>
            <a:endParaRPr sz="11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30"/>
              </a:spcBef>
            </a:pPr>
            <a:r>
              <a:rPr dirty="0" sz="1100" spc="-25">
                <a:latin typeface="Calibri"/>
                <a:cs typeface="Calibri"/>
              </a:rPr>
              <a:t>25</a:t>
            </a:r>
            <a:endParaRPr sz="11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35"/>
              </a:spcBef>
            </a:pPr>
            <a:r>
              <a:rPr dirty="0" sz="1100" spc="-25">
                <a:latin typeface="Calibri"/>
                <a:cs typeface="Calibri"/>
              </a:rPr>
              <a:t>26</a:t>
            </a:r>
            <a:endParaRPr sz="11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35"/>
              </a:spcBef>
            </a:pPr>
            <a:r>
              <a:rPr dirty="0" sz="1100" spc="-25">
                <a:latin typeface="Calibri"/>
                <a:cs typeface="Calibri"/>
              </a:rPr>
              <a:t>27</a:t>
            </a:r>
            <a:endParaRPr sz="11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35"/>
              </a:spcBef>
            </a:pPr>
            <a:r>
              <a:rPr dirty="0" sz="1100" spc="-25">
                <a:latin typeface="Calibri"/>
                <a:cs typeface="Calibri"/>
              </a:rPr>
              <a:t>28</a:t>
            </a:r>
            <a:endParaRPr sz="11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35"/>
              </a:spcBef>
            </a:pPr>
            <a:r>
              <a:rPr dirty="0" sz="1100" spc="-25">
                <a:latin typeface="Calibri"/>
                <a:cs typeface="Calibri"/>
              </a:rPr>
              <a:t>29</a:t>
            </a:r>
            <a:endParaRPr sz="11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35"/>
              </a:spcBef>
            </a:pPr>
            <a:r>
              <a:rPr dirty="0" sz="1100" spc="-25">
                <a:latin typeface="Calibri"/>
                <a:cs typeface="Calibri"/>
              </a:rPr>
              <a:t>30</a:t>
            </a:r>
            <a:endParaRPr sz="11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35"/>
              </a:spcBef>
            </a:pPr>
            <a:r>
              <a:rPr dirty="0" sz="1100" spc="-25">
                <a:latin typeface="Calibri"/>
                <a:cs typeface="Calibri"/>
              </a:rPr>
              <a:t>31</a:t>
            </a:r>
            <a:endParaRPr sz="11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35"/>
              </a:spcBef>
            </a:pPr>
            <a:r>
              <a:rPr dirty="0" sz="1100" spc="-25">
                <a:latin typeface="Calibri"/>
                <a:cs typeface="Calibri"/>
              </a:rPr>
              <a:t>32</a:t>
            </a:r>
            <a:endParaRPr sz="11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35"/>
              </a:spcBef>
              <a:tabLst>
                <a:tab pos="284480" algn="l"/>
              </a:tabLst>
            </a:pPr>
            <a:r>
              <a:rPr dirty="0" sz="1100" spc="-25">
                <a:latin typeface="Calibri"/>
                <a:cs typeface="Calibri"/>
              </a:rPr>
              <a:t>33</a:t>
            </a:r>
            <a:r>
              <a:rPr dirty="0" sz="1100">
                <a:latin typeface="Calibri"/>
                <a:cs typeface="Calibri"/>
              </a:rPr>
              <a:t>	</a:t>
            </a:r>
            <a:r>
              <a:rPr dirty="0" sz="1100" spc="130">
                <a:latin typeface="Lucida Sans Unicode"/>
                <a:cs typeface="Lucida Sans Unicode"/>
              </a:rPr>
              <a:t>}</a:t>
            </a:r>
            <a:endParaRPr sz="1100">
              <a:latin typeface="Lucida Sans Unicode"/>
              <a:cs typeface="Lucida Sans Unicode"/>
            </a:endParaRPr>
          </a:p>
        </p:txBody>
      </p:sp>
      <p:grpSp>
        <p:nvGrpSpPr>
          <p:cNvPr id="226" name="object 226" descr=""/>
          <p:cNvGrpSpPr/>
          <p:nvPr/>
        </p:nvGrpSpPr>
        <p:grpSpPr>
          <a:xfrm>
            <a:off x="723607" y="7241578"/>
            <a:ext cx="6206490" cy="43180"/>
            <a:chOff x="723607" y="7241578"/>
            <a:chExt cx="6206490" cy="43180"/>
          </a:xfrm>
        </p:grpSpPr>
        <p:sp>
          <p:nvSpPr>
            <p:cNvPr id="227" name="object 227" descr=""/>
            <p:cNvSpPr/>
            <p:nvPr/>
          </p:nvSpPr>
          <p:spPr>
            <a:xfrm>
              <a:off x="723607" y="7241578"/>
              <a:ext cx="6206490" cy="43180"/>
            </a:xfrm>
            <a:custGeom>
              <a:avLst/>
              <a:gdLst/>
              <a:ahLst/>
              <a:cxnLst/>
              <a:rect l="l" t="t" r="r" b="b"/>
              <a:pathLst>
                <a:path w="6206490" h="43179">
                  <a:moveTo>
                    <a:pt x="6206032" y="0"/>
                  </a:moveTo>
                  <a:lnTo>
                    <a:pt x="0" y="0"/>
                  </a:lnTo>
                  <a:lnTo>
                    <a:pt x="0" y="43014"/>
                  </a:lnTo>
                  <a:lnTo>
                    <a:pt x="6206032" y="43014"/>
                  </a:lnTo>
                  <a:lnTo>
                    <a:pt x="6206032" y="0"/>
                  </a:lnTo>
                  <a:close/>
                </a:path>
              </a:pathLst>
            </a:custGeom>
            <a:solidFill>
              <a:srgbClr val="F2F2F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28" name="object 228" descr=""/>
            <p:cNvSpPr/>
            <p:nvPr/>
          </p:nvSpPr>
          <p:spPr>
            <a:xfrm>
              <a:off x="726135" y="7241578"/>
              <a:ext cx="0" cy="43180"/>
            </a:xfrm>
            <a:custGeom>
              <a:avLst/>
              <a:gdLst/>
              <a:ahLst/>
              <a:cxnLst/>
              <a:rect l="l" t="t" r="r" b="b"/>
              <a:pathLst>
                <a:path w="0" h="43179">
                  <a:moveTo>
                    <a:pt x="0" y="43014"/>
                  </a:moveTo>
                  <a:lnTo>
                    <a:pt x="0" y="0"/>
                  </a:lnTo>
                </a:path>
              </a:pathLst>
            </a:custGeom>
            <a:ln w="505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29" name="object 229" descr=""/>
            <p:cNvSpPr/>
            <p:nvPr/>
          </p:nvSpPr>
          <p:spPr>
            <a:xfrm>
              <a:off x="723607" y="7282065"/>
              <a:ext cx="43180" cy="0"/>
            </a:xfrm>
            <a:custGeom>
              <a:avLst/>
              <a:gdLst/>
              <a:ahLst/>
              <a:cxnLst/>
              <a:rect l="l" t="t" r="r" b="b"/>
              <a:pathLst>
                <a:path w="43179" h="0">
                  <a:moveTo>
                    <a:pt x="0" y="0"/>
                  </a:moveTo>
                  <a:lnTo>
                    <a:pt x="43014" y="0"/>
                  </a:lnTo>
                </a:path>
              </a:pathLst>
            </a:custGeom>
            <a:ln w="505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30" name="object 230" descr=""/>
            <p:cNvSpPr/>
            <p:nvPr/>
          </p:nvSpPr>
          <p:spPr>
            <a:xfrm>
              <a:off x="766622" y="7282065"/>
              <a:ext cx="6120130" cy="0"/>
            </a:xfrm>
            <a:custGeom>
              <a:avLst/>
              <a:gdLst/>
              <a:ahLst/>
              <a:cxnLst/>
              <a:rect l="l" t="t" r="r" b="b"/>
              <a:pathLst>
                <a:path w="6120130" h="0">
                  <a:moveTo>
                    <a:pt x="0" y="0"/>
                  </a:moveTo>
                  <a:lnTo>
                    <a:pt x="6120003" y="0"/>
                  </a:lnTo>
                </a:path>
              </a:pathLst>
            </a:custGeom>
            <a:ln w="505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31" name="object 231" descr=""/>
            <p:cNvSpPr/>
            <p:nvPr/>
          </p:nvSpPr>
          <p:spPr>
            <a:xfrm>
              <a:off x="6886625" y="7282065"/>
              <a:ext cx="43180" cy="0"/>
            </a:xfrm>
            <a:custGeom>
              <a:avLst/>
              <a:gdLst/>
              <a:ahLst/>
              <a:cxnLst/>
              <a:rect l="l" t="t" r="r" b="b"/>
              <a:pathLst>
                <a:path w="43179" h="0">
                  <a:moveTo>
                    <a:pt x="0" y="0"/>
                  </a:moveTo>
                  <a:lnTo>
                    <a:pt x="43014" y="0"/>
                  </a:lnTo>
                </a:path>
              </a:pathLst>
            </a:custGeom>
            <a:ln w="505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32" name="object 232" descr=""/>
            <p:cNvSpPr/>
            <p:nvPr/>
          </p:nvSpPr>
          <p:spPr>
            <a:xfrm>
              <a:off x="6927113" y="7241578"/>
              <a:ext cx="0" cy="43180"/>
            </a:xfrm>
            <a:custGeom>
              <a:avLst/>
              <a:gdLst/>
              <a:ahLst/>
              <a:cxnLst/>
              <a:rect l="l" t="t" r="r" b="b"/>
              <a:pathLst>
                <a:path w="0" h="43179">
                  <a:moveTo>
                    <a:pt x="0" y="43014"/>
                  </a:moveTo>
                  <a:lnTo>
                    <a:pt x="0" y="0"/>
                  </a:lnTo>
                </a:path>
              </a:pathLst>
            </a:custGeom>
            <a:ln w="505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233" name="object 233" descr=""/>
          <p:cNvSpPr txBox="1"/>
          <p:nvPr/>
        </p:nvSpPr>
        <p:spPr>
          <a:xfrm>
            <a:off x="573925" y="7481415"/>
            <a:ext cx="5650865" cy="57150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200">
                <a:latin typeface="Calibri"/>
                <a:cs typeface="Calibri"/>
              </a:rPr>
              <a:t>Age</a:t>
            </a:r>
            <a:r>
              <a:rPr dirty="0" sz="1200" spc="335">
                <a:latin typeface="Calibri"/>
                <a:cs typeface="Calibri"/>
              </a:rPr>
              <a:t> </a:t>
            </a:r>
            <a:r>
              <a:rPr dirty="0" sz="1200" spc="110">
                <a:latin typeface="Calibri"/>
                <a:cs typeface="Calibri"/>
              </a:rPr>
              <a:t>of</a:t>
            </a:r>
            <a:r>
              <a:rPr dirty="0" sz="1200" spc="335">
                <a:latin typeface="Calibri"/>
                <a:cs typeface="Calibri"/>
              </a:rPr>
              <a:t> </a:t>
            </a:r>
            <a:r>
              <a:rPr dirty="0" sz="1200" spc="190">
                <a:latin typeface="Calibri"/>
                <a:cs typeface="Calibri"/>
              </a:rPr>
              <a:t>Fritz</a:t>
            </a:r>
            <a:r>
              <a:rPr dirty="0" sz="1200" spc="335">
                <a:latin typeface="Calibri"/>
                <a:cs typeface="Calibri"/>
              </a:rPr>
              <a:t> </a:t>
            </a:r>
            <a:r>
              <a:rPr dirty="0" sz="1200" spc="235">
                <a:latin typeface="Calibri"/>
                <a:cs typeface="Calibri"/>
              </a:rPr>
              <a:t>is</a:t>
            </a:r>
            <a:r>
              <a:rPr dirty="0" sz="1200" spc="340">
                <a:latin typeface="Calibri"/>
                <a:cs typeface="Calibri"/>
              </a:rPr>
              <a:t> </a:t>
            </a:r>
            <a:r>
              <a:rPr dirty="0" sz="1200" spc="-25">
                <a:latin typeface="Calibri"/>
                <a:cs typeface="Calibri"/>
              </a:rPr>
              <a:t>25</a:t>
            </a:r>
            <a:endParaRPr sz="12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1420"/>
              </a:spcBef>
            </a:pPr>
            <a:r>
              <a:rPr dirty="0" sz="1200" spc="190">
                <a:latin typeface="Calibri"/>
                <a:cs typeface="Calibri"/>
              </a:rPr>
              <a:t>Fritz</a:t>
            </a:r>
            <a:r>
              <a:rPr dirty="0" sz="1200" spc="425">
                <a:latin typeface="Calibri"/>
                <a:cs typeface="Calibri"/>
              </a:rPr>
              <a:t> </a:t>
            </a:r>
            <a:r>
              <a:rPr dirty="0" sz="1200" spc="70">
                <a:latin typeface="Calibri"/>
                <a:cs typeface="Calibri"/>
              </a:rPr>
              <a:t>with</a:t>
            </a:r>
            <a:r>
              <a:rPr dirty="0" sz="1200" spc="42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Pointer=015512a0/015512a0</a:t>
            </a:r>
            <a:r>
              <a:rPr dirty="0" sz="1200" spc="430">
                <a:latin typeface="Calibri"/>
                <a:cs typeface="Calibri"/>
              </a:rPr>
              <a:t> </a:t>
            </a:r>
            <a:r>
              <a:rPr dirty="0" sz="1200" spc="235">
                <a:latin typeface="Calibri"/>
                <a:cs typeface="Calibri"/>
              </a:rPr>
              <a:t>is</a:t>
            </a:r>
            <a:r>
              <a:rPr dirty="0" sz="1200" spc="425">
                <a:latin typeface="Calibri"/>
                <a:cs typeface="Calibri"/>
              </a:rPr>
              <a:t> </a:t>
            </a:r>
            <a:r>
              <a:rPr dirty="0" sz="1200" spc="75">
                <a:latin typeface="Calibri"/>
                <a:cs typeface="Calibri"/>
              </a:rPr>
              <a:t>deleted</a:t>
            </a:r>
            <a:r>
              <a:rPr dirty="0" sz="1200" spc="43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and</a:t>
            </a:r>
            <a:r>
              <a:rPr dirty="0" sz="1200" spc="425">
                <a:latin typeface="Calibri"/>
                <a:cs typeface="Calibri"/>
              </a:rPr>
              <a:t> </a:t>
            </a:r>
            <a:r>
              <a:rPr dirty="0" sz="1200" spc="70">
                <a:latin typeface="Calibri"/>
                <a:cs typeface="Calibri"/>
              </a:rPr>
              <a:t>the</a:t>
            </a:r>
            <a:r>
              <a:rPr dirty="0" sz="1200" spc="425">
                <a:latin typeface="Calibri"/>
                <a:cs typeface="Calibri"/>
              </a:rPr>
              <a:t> </a:t>
            </a:r>
            <a:r>
              <a:rPr dirty="0" sz="1200" spc="-45">
                <a:latin typeface="Calibri"/>
                <a:cs typeface="Calibri"/>
              </a:rPr>
              <a:t>memory</a:t>
            </a:r>
            <a:r>
              <a:rPr dirty="0" sz="1200" spc="430">
                <a:latin typeface="Calibri"/>
                <a:cs typeface="Calibri"/>
              </a:rPr>
              <a:t> </a:t>
            </a:r>
            <a:r>
              <a:rPr dirty="0" sz="1200" spc="235">
                <a:latin typeface="Calibri"/>
                <a:cs typeface="Calibri"/>
              </a:rPr>
              <a:t>is</a:t>
            </a:r>
            <a:r>
              <a:rPr dirty="0" sz="1200" spc="425">
                <a:latin typeface="Calibri"/>
                <a:cs typeface="Calibri"/>
              </a:rPr>
              <a:t> </a:t>
            </a:r>
            <a:r>
              <a:rPr dirty="0" sz="1200" spc="120">
                <a:latin typeface="Calibri"/>
                <a:cs typeface="Calibri"/>
              </a:rPr>
              <a:t>freed.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239" name="object 239" descr="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49530">
              <a:lnSpc>
                <a:spcPts val="1235"/>
              </a:lnSpc>
            </a:pPr>
            <a:fld id="{81D60167-4931-47E6-BA6A-407CBD079E47}" type="slidenum">
              <a:rPr dirty="0" spc="-25"/>
              <a:t>35</a:t>
            </a:fld>
          </a:p>
        </p:txBody>
      </p:sp>
      <p:sp>
        <p:nvSpPr>
          <p:cNvPr id="234" name="object 234" descr=""/>
          <p:cNvSpPr txBox="1"/>
          <p:nvPr/>
        </p:nvSpPr>
        <p:spPr>
          <a:xfrm>
            <a:off x="573925" y="8028340"/>
            <a:ext cx="4088765" cy="207645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200">
                <a:latin typeface="Calibri"/>
                <a:cs typeface="Calibri"/>
              </a:rPr>
              <a:t>Name=Thilo,</a:t>
            </a:r>
            <a:r>
              <a:rPr dirty="0" sz="1200" spc="49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Age=60,</a:t>
            </a:r>
            <a:r>
              <a:rPr dirty="0" sz="1200" spc="495">
                <a:latin typeface="Calibri"/>
                <a:cs typeface="Calibri"/>
              </a:rPr>
              <a:t> </a:t>
            </a:r>
            <a:r>
              <a:rPr dirty="0" sz="1200" spc="-35">
                <a:latin typeface="Calibri"/>
                <a:cs typeface="Calibri"/>
              </a:rPr>
              <a:t>own</a:t>
            </a:r>
            <a:r>
              <a:rPr dirty="0" sz="1200" spc="495">
                <a:latin typeface="Calibri"/>
                <a:cs typeface="Calibri"/>
              </a:rPr>
              <a:t> </a:t>
            </a:r>
            <a:r>
              <a:rPr dirty="0" sz="1200" spc="65">
                <a:latin typeface="Calibri"/>
                <a:cs typeface="Calibri"/>
              </a:rPr>
              <a:t>Pointer=6227ae80,</a:t>
            </a:r>
            <a:r>
              <a:rPr dirty="0" sz="1200" spc="495">
                <a:latin typeface="Calibri"/>
                <a:cs typeface="Calibri"/>
              </a:rPr>
              <a:t> </a:t>
            </a:r>
            <a:r>
              <a:rPr dirty="0" sz="1200" spc="60">
                <a:latin typeface="Calibri"/>
                <a:cs typeface="Calibri"/>
              </a:rPr>
              <a:t>Successor=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235" name="object 235" descr=""/>
          <p:cNvSpPr txBox="1"/>
          <p:nvPr/>
        </p:nvSpPr>
        <p:spPr>
          <a:xfrm>
            <a:off x="4654422" y="8057057"/>
            <a:ext cx="671195" cy="173990"/>
          </a:xfrm>
          <a:prstGeom prst="rect">
            <a:avLst/>
          </a:prstGeom>
          <a:solidFill>
            <a:srgbClr val="ABE1FA"/>
          </a:solidFill>
        </p:spPr>
        <p:txBody>
          <a:bodyPr wrap="square" lIns="0" tIns="0" rIns="0" bIns="0" rtlCol="0" vert="horz">
            <a:spAutoFit/>
          </a:bodyPr>
          <a:lstStyle/>
          <a:p>
            <a:pPr marL="37465">
              <a:lnSpc>
                <a:spcPts val="1310"/>
              </a:lnSpc>
            </a:pPr>
            <a:r>
              <a:rPr dirty="0" sz="1200" spc="-10">
                <a:latin typeface="Calibri"/>
                <a:cs typeface="Calibri"/>
              </a:rPr>
              <a:t>01551320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236" name="object 236" descr=""/>
          <p:cNvSpPr txBox="1"/>
          <p:nvPr/>
        </p:nvSpPr>
        <p:spPr>
          <a:xfrm>
            <a:off x="3091840" y="8253603"/>
            <a:ext cx="671195" cy="173990"/>
          </a:xfrm>
          <a:prstGeom prst="rect">
            <a:avLst/>
          </a:prstGeom>
          <a:solidFill>
            <a:srgbClr val="ABE1FA"/>
          </a:solidFill>
        </p:spPr>
        <p:txBody>
          <a:bodyPr wrap="square" lIns="0" tIns="0" rIns="0" bIns="0" rtlCol="0" vert="horz">
            <a:spAutoFit/>
          </a:bodyPr>
          <a:lstStyle/>
          <a:p>
            <a:pPr marL="37465">
              <a:lnSpc>
                <a:spcPts val="1310"/>
              </a:lnSpc>
            </a:pPr>
            <a:r>
              <a:rPr dirty="0" sz="1200" spc="-10">
                <a:latin typeface="Calibri"/>
                <a:cs typeface="Calibri"/>
              </a:rPr>
              <a:t>01551320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237" name="object 237" descr=""/>
          <p:cNvSpPr txBox="1"/>
          <p:nvPr/>
        </p:nvSpPr>
        <p:spPr>
          <a:xfrm>
            <a:off x="573925" y="8224873"/>
            <a:ext cx="4768850" cy="207645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  <a:tabLst>
                <a:tab pos="3193415" algn="l"/>
              </a:tabLst>
            </a:pPr>
            <a:r>
              <a:rPr dirty="0" sz="1200">
                <a:latin typeface="Calibri"/>
                <a:cs typeface="Calibri"/>
              </a:rPr>
              <a:t>Name=Oskar,</a:t>
            </a:r>
            <a:r>
              <a:rPr dirty="0" sz="1200" spc="41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Age=35,</a:t>
            </a:r>
            <a:r>
              <a:rPr dirty="0" sz="1200" spc="420">
                <a:latin typeface="Calibri"/>
                <a:cs typeface="Calibri"/>
              </a:rPr>
              <a:t> </a:t>
            </a:r>
            <a:r>
              <a:rPr dirty="0" sz="1200" spc="-35">
                <a:latin typeface="Calibri"/>
                <a:cs typeface="Calibri"/>
              </a:rPr>
              <a:t>own</a:t>
            </a:r>
            <a:r>
              <a:rPr dirty="0" sz="1200" spc="415">
                <a:latin typeface="Calibri"/>
                <a:cs typeface="Calibri"/>
              </a:rPr>
              <a:t> </a:t>
            </a:r>
            <a:r>
              <a:rPr dirty="0" sz="1200" spc="75">
                <a:latin typeface="Calibri"/>
                <a:cs typeface="Calibri"/>
              </a:rPr>
              <a:t>Pointer=</a:t>
            </a:r>
            <a:r>
              <a:rPr dirty="0" sz="1200">
                <a:latin typeface="Calibri"/>
                <a:cs typeface="Calibri"/>
              </a:rPr>
              <a:t>	</a:t>
            </a:r>
            <a:r>
              <a:rPr dirty="0" sz="1200" spc="310">
                <a:latin typeface="Calibri"/>
                <a:cs typeface="Calibri"/>
              </a:rPr>
              <a:t>,</a:t>
            </a:r>
            <a:r>
              <a:rPr dirty="0" sz="1200" spc="345">
                <a:latin typeface="Calibri"/>
                <a:cs typeface="Calibri"/>
              </a:rPr>
              <a:t> </a:t>
            </a:r>
            <a:r>
              <a:rPr dirty="0" sz="1200" spc="-10">
                <a:latin typeface="Calibri"/>
                <a:cs typeface="Calibri"/>
              </a:rPr>
              <a:t>Successor=015513a0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238" name="object 238" descr=""/>
          <p:cNvSpPr txBox="1"/>
          <p:nvPr/>
        </p:nvSpPr>
        <p:spPr>
          <a:xfrm>
            <a:off x="573925" y="8408337"/>
            <a:ext cx="4869815" cy="207645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200">
                <a:latin typeface="Calibri"/>
                <a:cs typeface="Calibri"/>
              </a:rPr>
              <a:t>Name=Jasmine,</a:t>
            </a:r>
            <a:r>
              <a:rPr dirty="0" sz="1200" spc="45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Age=45,</a:t>
            </a:r>
            <a:r>
              <a:rPr dirty="0" sz="1200" spc="455">
                <a:latin typeface="Calibri"/>
                <a:cs typeface="Calibri"/>
              </a:rPr>
              <a:t> </a:t>
            </a:r>
            <a:r>
              <a:rPr dirty="0" sz="1200" spc="-35">
                <a:latin typeface="Calibri"/>
                <a:cs typeface="Calibri"/>
              </a:rPr>
              <a:t>own</a:t>
            </a:r>
            <a:r>
              <a:rPr dirty="0" sz="1200" spc="455">
                <a:latin typeface="Calibri"/>
                <a:cs typeface="Calibri"/>
              </a:rPr>
              <a:t> </a:t>
            </a:r>
            <a:r>
              <a:rPr dirty="0" sz="1200" spc="60">
                <a:latin typeface="Calibri"/>
                <a:cs typeface="Calibri"/>
              </a:rPr>
              <a:t>Pointer=015513a0,</a:t>
            </a:r>
            <a:r>
              <a:rPr dirty="0" sz="1200" spc="455">
                <a:latin typeface="Calibri"/>
                <a:cs typeface="Calibri"/>
              </a:rPr>
              <a:t> </a:t>
            </a:r>
            <a:r>
              <a:rPr dirty="0" sz="1200" spc="-10">
                <a:latin typeface="Calibri"/>
                <a:cs typeface="Calibri"/>
              </a:rPr>
              <a:t>Successor=00000000</a:t>
            </a:r>
            <a:endParaRPr sz="12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 descr="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49530">
              <a:lnSpc>
                <a:spcPts val="1235"/>
              </a:lnSpc>
            </a:pPr>
            <a:fld id="{81D60167-4931-47E6-BA6A-407CBD079E47}" type="slidenum">
              <a:rPr dirty="0" spc="-25"/>
              <a:t>35</a:t>
            </a:fld>
          </a:p>
        </p:txBody>
      </p:sp>
      <p:sp>
        <p:nvSpPr>
          <p:cNvPr id="2" name="object 2" descr=""/>
          <p:cNvSpPr txBox="1"/>
          <p:nvPr/>
        </p:nvSpPr>
        <p:spPr>
          <a:xfrm>
            <a:off x="573925" y="1963774"/>
            <a:ext cx="3857625" cy="1216025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dirty="0" sz="2450" spc="250" b="1">
                <a:latin typeface="Calibri"/>
                <a:cs typeface="Calibri"/>
              </a:rPr>
              <a:t>Chapter</a:t>
            </a:r>
            <a:r>
              <a:rPr dirty="0" sz="2450" spc="400" b="1">
                <a:latin typeface="Calibri"/>
                <a:cs typeface="Calibri"/>
              </a:rPr>
              <a:t> </a:t>
            </a:r>
            <a:r>
              <a:rPr dirty="0" sz="2450" spc="120" b="1">
                <a:latin typeface="Calibri"/>
                <a:cs typeface="Calibri"/>
              </a:rPr>
              <a:t>10</a:t>
            </a:r>
            <a:endParaRPr sz="245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470"/>
              </a:spcBef>
            </a:pPr>
            <a:endParaRPr sz="245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dirty="0" sz="2450" spc="250" b="1">
                <a:latin typeface="Calibri"/>
                <a:cs typeface="Calibri"/>
              </a:rPr>
              <a:t>Programming</a:t>
            </a:r>
            <a:r>
              <a:rPr dirty="0" sz="2450" spc="370" b="1">
                <a:latin typeface="Calibri"/>
                <a:cs typeface="Calibri"/>
              </a:rPr>
              <a:t> </a:t>
            </a:r>
            <a:r>
              <a:rPr dirty="0" sz="2450" spc="190" b="1">
                <a:latin typeface="Calibri"/>
                <a:cs typeface="Calibri"/>
              </a:rPr>
              <a:t>paradigms</a:t>
            </a:r>
            <a:endParaRPr sz="2450">
              <a:latin typeface="Calibri"/>
              <a:cs typeface="Calibri"/>
            </a:endParaRPr>
          </a:p>
        </p:txBody>
      </p:sp>
      <p:sp>
        <p:nvSpPr>
          <p:cNvPr id="3" name="object 3" descr=""/>
          <p:cNvSpPr txBox="1"/>
          <p:nvPr/>
        </p:nvSpPr>
        <p:spPr>
          <a:xfrm>
            <a:off x="573925" y="3808931"/>
            <a:ext cx="6507480" cy="5170805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 marR="6350">
              <a:lnSpc>
                <a:spcPct val="100000"/>
              </a:lnSpc>
              <a:spcBef>
                <a:spcPts val="95"/>
              </a:spcBef>
            </a:pPr>
            <a:r>
              <a:rPr dirty="0" sz="1200">
                <a:latin typeface="Calibri"/>
                <a:cs typeface="Calibri"/>
                <a:hlinkClick r:id="rId2"/>
              </a:rPr>
              <a:t>Programming</a:t>
            </a:r>
            <a:r>
              <a:rPr dirty="0" sz="1200" spc="185">
                <a:latin typeface="Calibri"/>
                <a:cs typeface="Calibri"/>
                <a:hlinkClick r:id="rId2"/>
              </a:rPr>
              <a:t> </a:t>
            </a:r>
            <a:r>
              <a:rPr dirty="0" sz="1200">
                <a:latin typeface="Calibri"/>
                <a:cs typeface="Calibri"/>
                <a:hlinkClick r:id="rId2"/>
              </a:rPr>
              <a:t>paradigm</a:t>
            </a:r>
            <a:r>
              <a:rPr dirty="0" sz="1200" spc="18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is</a:t>
            </a:r>
            <a:r>
              <a:rPr dirty="0" sz="1200" spc="19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not</a:t>
            </a:r>
            <a:r>
              <a:rPr dirty="0" sz="1200" spc="18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a</a:t>
            </a:r>
            <a:r>
              <a:rPr dirty="0" sz="1200" spc="19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firmly</a:t>
            </a:r>
            <a:r>
              <a:rPr dirty="0" sz="1200" spc="18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defined</a:t>
            </a:r>
            <a:r>
              <a:rPr dirty="0" sz="1200" spc="18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term.</a:t>
            </a:r>
            <a:r>
              <a:rPr dirty="0" sz="1200" spc="370">
                <a:latin typeface="Calibri"/>
                <a:cs typeface="Calibri"/>
              </a:rPr>
              <a:t> </a:t>
            </a:r>
            <a:r>
              <a:rPr dirty="0" sz="1200" spc="85">
                <a:latin typeface="Calibri"/>
                <a:cs typeface="Calibri"/>
              </a:rPr>
              <a:t>It</a:t>
            </a:r>
            <a:r>
              <a:rPr dirty="0" sz="1200" spc="19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is</a:t>
            </a:r>
            <a:r>
              <a:rPr dirty="0" sz="1200" spc="18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a</a:t>
            </a:r>
            <a:r>
              <a:rPr dirty="0" sz="1200" spc="18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list</a:t>
            </a:r>
            <a:r>
              <a:rPr dirty="0" sz="1200" spc="19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of</a:t>
            </a:r>
            <a:r>
              <a:rPr dirty="0" sz="1200" spc="18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different</a:t>
            </a:r>
            <a:r>
              <a:rPr dirty="0" sz="1200" spc="19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programming</a:t>
            </a:r>
            <a:r>
              <a:rPr dirty="0" sz="1200" spc="18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styles.</a:t>
            </a:r>
            <a:r>
              <a:rPr dirty="0" sz="1200" spc="370">
                <a:latin typeface="Calibri"/>
                <a:cs typeface="Calibri"/>
              </a:rPr>
              <a:t> </a:t>
            </a:r>
            <a:r>
              <a:rPr dirty="0" sz="1200" spc="30">
                <a:latin typeface="Calibri"/>
                <a:cs typeface="Calibri"/>
              </a:rPr>
              <a:t>In </a:t>
            </a:r>
            <a:r>
              <a:rPr dirty="0" sz="1200">
                <a:latin typeface="Calibri"/>
                <a:cs typeface="Calibri"/>
              </a:rPr>
              <a:t>this</a:t>
            </a:r>
            <a:r>
              <a:rPr dirty="0" sz="1200" spc="14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chapter,</a:t>
            </a:r>
            <a:r>
              <a:rPr dirty="0" sz="1200" spc="15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3</a:t>
            </a:r>
            <a:r>
              <a:rPr dirty="0" sz="1200" spc="15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aspects</a:t>
            </a:r>
            <a:r>
              <a:rPr dirty="0" sz="1200" spc="15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will</a:t>
            </a:r>
            <a:r>
              <a:rPr dirty="0" sz="1200" spc="15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be</a:t>
            </a:r>
            <a:r>
              <a:rPr dirty="0" sz="1200" spc="150">
                <a:latin typeface="Calibri"/>
                <a:cs typeface="Calibri"/>
              </a:rPr>
              <a:t> </a:t>
            </a:r>
            <a:r>
              <a:rPr dirty="0" sz="1200" spc="-10">
                <a:latin typeface="Calibri"/>
                <a:cs typeface="Calibri"/>
              </a:rPr>
              <a:t>studied:</a:t>
            </a:r>
            <a:endParaRPr sz="12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955"/>
              </a:spcBef>
            </a:pPr>
            <a:endParaRPr sz="1200">
              <a:latin typeface="Calibri"/>
              <a:cs typeface="Calibri"/>
            </a:endParaRPr>
          </a:p>
          <a:p>
            <a:pPr algn="just" marL="384175" marR="5715" indent="-372110">
              <a:lnSpc>
                <a:spcPct val="100000"/>
              </a:lnSpc>
            </a:pPr>
            <a:r>
              <a:rPr dirty="0" sz="1200" spc="114" b="1">
                <a:latin typeface="Calibri"/>
                <a:cs typeface="Calibri"/>
              </a:rPr>
              <a:t>Abstract</a:t>
            </a:r>
            <a:r>
              <a:rPr dirty="0" sz="1200" spc="190" b="1">
                <a:latin typeface="Calibri"/>
                <a:cs typeface="Calibri"/>
              </a:rPr>
              <a:t> </a:t>
            </a:r>
            <a:r>
              <a:rPr dirty="0" sz="1200" spc="80" b="1">
                <a:latin typeface="Calibri"/>
                <a:cs typeface="Calibri"/>
              </a:rPr>
              <a:t>data</a:t>
            </a:r>
            <a:r>
              <a:rPr dirty="0" sz="1200" spc="195" b="1">
                <a:latin typeface="Calibri"/>
                <a:cs typeface="Calibri"/>
              </a:rPr>
              <a:t> </a:t>
            </a:r>
            <a:r>
              <a:rPr dirty="0" sz="1200" spc="75" b="1">
                <a:latin typeface="Calibri"/>
                <a:cs typeface="Calibri"/>
              </a:rPr>
              <a:t>types:</a:t>
            </a:r>
            <a:r>
              <a:rPr dirty="0" sz="1200" spc="335" b="1">
                <a:latin typeface="Calibri"/>
                <a:cs typeface="Calibri"/>
              </a:rPr>
              <a:t> </a:t>
            </a:r>
            <a:r>
              <a:rPr dirty="0" sz="1200" spc="50">
                <a:latin typeface="Calibri"/>
                <a:cs typeface="Calibri"/>
              </a:rPr>
              <a:t>You</a:t>
            </a:r>
            <a:r>
              <a:rPr dirty="0" sz="1200" spc="28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describe</a:t>
            </a:r>
            <a:r>
              <a:rPr dirty="0" sz="1200" spc="28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a</a:t>
            </a:r>
            <a:r>
              <a:rPr dirty="0" sz="1200" spc="28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program</a:t>
            </a:r>
            <a:r>
              <a:rPr dirty="0" sz="1200" spc="28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sequence</a:t>
            </a:r>
            <a:r>
              <a:rPr dirty="0" sz="1200" spc="28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in</a:t>
            </a:r>
            <a:r>
              <a:rPr dirty="0" sz="1200" spc="28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your</a:t>
            </a:r>
            <a:r>
              <a:rPr dirty="0" sz="1200" spc="28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native</a:t>
            </a:r>
            <a:r>
              <a:rPr dirty="0" sz="1200" spc="28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language</a:t>
            </a:r>
            <a:r>
              <a:rPr dirty="0" sz="1200" spc="28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without</a:t>
            </a:r>
            <a:r>
              <a:rPr dirty="0" sz="1200" spc="280">
                <a:latin typeface="Calibri"/>
                <a:cs typeface="Calibri"/>
              </a:rPr>
              <a:t> </a:t>
            </a:r>
            <a:r>
              <a:rPr dirty="0" sz="1200" spc="-10">
                <a:latin typeface="Calibri"/>
                <a:cs typeface="Calibri"/>
              </a:rPr>
              <a:t>using </a:t>
            </a:r>
            <a:r>
              <a:rPr dirty="0" sz="1200">
                <a:latin typeface="Calibri"/>
                <a:cs typeface="Calibri"/>
              </a:rPr>
              <a:t>the</a:t>
            </a:r>
            <a:r>
              <a:rPr dirty="0" sz="1200" spc="229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correct</a:t>
            </a:r>
            <a:r>
              <a:rPr dirty="0" sz="1200" spc="229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code.</a:t>
            </a:r>
            <a:r>
              <a:rPr dirty="0" sz="1200" spc="160">
                <a:latin typeface="Calibri"/>
                <a:cs typeface="Calibri"/>
              </a:rPr>
              <a:t>  </a:t>
            </a:r>
            <a:r>
              <a:rPr dirty="0" sz="1200">
                <a:latin typeface="Calibri"/>
                <a:cs typeface="Calibri"/>
              </a:rPr>
              <a:t>However,</a:t>
            </a:r>
            <a:r>
              <a:rPr dirty="0" sz="1200" spc="26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loops</a:t>
            </a:r>
            <a:r>
              <a:rPr dirty="0" sz="1200" spc="229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and</a:t>
            </a:r>
            <a:r>
              <a:rPr dirty="0" sz="1200" spc="23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comparison</a:t>
            </a:r>
            <a:r>
              <a:rPr dirty="0" sz="1200" spc="229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checks</a:t>
            </a:r>
            <a:r>
              <a:rPr dirty="0" sz="1200" spc="229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are</a:t>
            </a:r>
            <a:r>
              <a:rPr dirty="0" sz="1200" spc="23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indented</a:t>
            </a:r>
            <a:r>
              <a:rPr dirty="0" sz="1200" spc="23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correctly</a:t>
            </a:r>
            <a:r>
              <a:rPr dirty="0" sz="1200" spc="229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to</a:t>
            </a:r>
            <a:r>
              <a:rPr dirty="0" sz="1200" spc="229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give</a:t>
            </a:r>
            <a:r>
              <a:rPr dirty="0" sz="1200" spc="229">
                <a:latin typeface="Calibri"/>
                <a:cs typeface="Calibri"/>
              </a:rPr>
              <a:t> </a:t>
            </a:r>
            <a:r>
              <a:rPr dirty="0" sz="1200" spc="-25">
                <a:latin typeface="Calibri"/>
                <a:cs typeface="Calibri"/>
              </a:rPr>
              <a:t>the </a:t>
            </a:r>
            <a:r>
              <a:rPr dirty="0" sz="1200">
                <a:latin typeface="Calibri"/>
                <a:cs typeface="Calibri"/>
              </a:rPr>
              <a:t>subsequent</a:t>
            </a:r>
            <a:r>
              <a:rPr dirty="0" sz="1200" spc="18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program</a:t>
            </a:r>
            <a:r>
              <a:rPr dirty="0" sz="1200" spc="18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a</a:t>
            </a:r>
            <a:r>
              <a:rPr dirty="0" sz="1200" spc="18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more</a:t>
            </a:r>
            <a:r>
              <a:rPr dirty="0" sz="1200" spc="18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readable</a:t>
            </a:r>
            <a:r>
              <a:rPr dirty="0" sz="1200" spc="18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structure.</a:t>
            </a:r>
            <a:r>
              <a:rPr dirty="0" sz="1200" spc="425">
                <a:latin typeface="Calibri"/>
                <a:cs typeface="Calibri"/>
              </a:rPr>
              <a:t> </a:t>
            </a:r>
            <a:r>
              <a:rPr dirty="0" sz="1200" spc="75">
                <a:latin typeface="Calibri"/>
                <a:cs typeface="Calibri"/>
              </a:rPr>
              <a:t>This</a:t>
            </a:r>
            <a:r>
              <a:rPr dirty="0" sz="1200" spc="18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is</a:t>
            </a:r>
            <a:r>
              <a:rPr dirty="0" sz="1200" spc="18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a</a:t>
            </a:r>
            <a:r>
              <a:rPr dirty="0" sz="1200" spc="18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very</a:t>
            </a:r>
            <a:r>
              <a:rPr dirty="0" sz="1200" spc="18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good</a:t>
            </a:r>
            <a:r>
              <a:rPr dirty="0" sz="1200" spc="18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approach</a:t>
            </a:r>
            <a:r>
              <a:rPr dirty="0" sz="1200" spc="18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if</a:t>
            </a:r>
            <a:r>
              <a:rPr dirty="0" sz="1200" spc="18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you</a:t>
            </a:r>
            <a:r>
              <a:rPr dirty="0" sz="1200" spc="18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want</a:t>
            </a:r>
            <a:r>
              <a:rPr dirty="0" sz="1200" spc="185">
                <a:latin typeface="Calibri"/>
                <a:cs typeface="Calibri"/>
              </a:rPr>
              <a:t> </a:t>
            </a:r>
            <a:r>
              <a:rPr dirty="0" sz="1200" spc="-35">
                <a:latin typeface="Calibri"/>
                <a:cs typeface="Calibri"/>
              </a:rPr>
              <a:t>to </a:t>
            </a:r>
            <a:r>
              <a:rPr dirty="0" sz="1200">
                <a:latin typeface="Calibri"/>
                <a:cs typeface="Calibri"/>
              </a:rPr>
              <a:t>implement</a:t>
            </a:r>
            <a:r>
              <a:rPr dirty="0" sz="1200" spc="12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program</a:t>
            </a:r>
            <a:r>
              <a:rPr dirty="0" sz="1200" spc="12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parts</a:t>
            </a:r>
            <a:r>
              <a:rPr dirty="0" sz="1200" spc="12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by</a:t>
            </a:r>
            <a:r>
              <a:rPr dirty="0" sz="1200" spc="13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several</a:t>
            </a:r>
            <a:r>
              <a:rPr dirty="0" sz="1200" spc="12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developers</a:t>
            </a:r>
            <a:r>
              <a:rPr dirty="0" sz="1200" spc="12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at</a:t>
            </a:r>
            <a:r>
              <a:rPr dirty="0" sz="1200" spc="12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the</a:t>
            </a:r>
            <a:r>
              <a:rPr dirty="0" sz="1200" spc="12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same</a:t>
            </a:r>
            <a:r>
              <a:rPr dirty="0" sz="1200" spc="120">
                <a:latin typeface="Calibri"/>
                <a:cs typeface="Calibri"/>
              </a:rPr>
              <a:t> </a:t>
            </a:r>
            <a:r>
              <a:rPr dirty="0" sz="1200" spc="-10">
                <a:latin typeface="Calibri"/>
                <a:cs typeface="Calibri"/>
              </a:rPr>
              <a:t>time.</a:t>
            </a:r>
            <a:endParaRPr sz="1200">
              <a:latin typeface="Calibri"/>
              <a:cs typeface="Calibri"/>
            </a:endParaRPr>
          </a:p>
          <a:p>
            <a:pPr algn="just" marL="384175" marR="7620" indent="-372110">
              <a:lnSpc>
                <a:spcPct val="100000"/>
              </a:lnSpc>
              <a:spcBef>
                <a:spcPts val="1015"/>
              </a:spcBef>
            </a:pPr>
            <a:r>
              <a:rPr dirty="0" sz="1200" spc="80" b="1">
                <a:latin typeface="Calibri"/>
                <a:cs typeface="Calibri"/>
              </a:rPr>
              <a:t>Iterative/recursive</a:t>
            </a:r>
            <a:r>
              <a:rPr dirty="0" sz="1200" spc="225" b="1">
                <a:latin typeface="Calibri"/>
                <a:cs typeface="Calibri"/>
              </a:rPr>
              <a:t> </a:t>
            </a:r>
            <a:r>
              <a:rPr dirty="0" sz="1200" spc="85" b="1">
                <a:latin typeface="Calibri"/>
                <a:cs typeface="Calibri"/>
              </a:rPr>
              <a:t>programming:</a:t>
            </a:r>
            <a:r>
              <a:rPr dirty="0" sz="1200" spc="375" b="1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There</a:t>
            </a:r>
            <a:r>
              <a:rPr dirty="0" sz="1200" spc="4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are</a:t>
            </a:r>
            <a:r>
              <a:rPr dirty="0" sz="1200" spc="4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various</a:t>
            </a:r>
            <a:r>
              <a:rPr dirty="0" sz="1200" spc="4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methods</a:t>
            </a:r>
            <a:r>
              <a:rPr dirty="0" sz="1200" spc="4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for</a:t>
            </a:r>
            <a:r>
              <a:rPr dirty="0" sz="1200" spc="4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programming</a:t>
            </a:r>
            <a:r>
              <a:rPr dirty="0" sz="1200" spc="4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loops.</a:t>
            </a:r>
            <a:r>
              <a:rPr dirty="0" sz="1200" spc="270">
                <a:latin typeface="Calibri"/>
                <a:cs typeface="Calibri"/>
              </a:rPr>
              <a:t> </a:t>
            </a:r>
            <a:r>
              <a:rPr dirty="0" sz="1200" spc="-10">
                <a:latin typeface="Calibri"/>
                <a:cs typeface="Calibri"/>
              </a:rPr>
              <a:t>Recursive </a:t>
            </a:r>
            <a:r>
              <a:rPr dirty="0" sz="1200">
                <a:latin typeface="Calibri"/>
                <a:cs typeface="Calibri"/>
              </a:rPr>
              <a:t>programming</a:t>
            </a:r>
            <a:r>
              <a:rPr dirty="0" sz="1200" spc="13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is</a:t>
            </a:r>
            <a:r>
              <a:rPr dirty="0" sz="1200" spc="13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the</a:t>
            </a:r>
            <a:r>
              <a:rPr dirty="0" sz="1200" spc="13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term</a:t>
            </a:r>
            <a:r>
              <a:rPr dirty="0" sz="1200" spc="13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used</a:t>
            </a:r>
            <a:r>
              <a:rPr dirty="0" sz="1200" spc="13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when</a:t>
            </a:r>
            <a:r>
              <a:rPr dirty="0" sz="1200" spc="14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a</a:t>
            </a:r>
            <a:r>
              <a:rPr dirty="0" sz="1200" spc="13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procedure</a:t>
            </a:r>
            <a:r>
              <a:rPr dirty="0" sz="1200" spc="14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calls</a:t>
            </a:r>
            <a:r>
              <a:rPr dirty="0" sz="1200" spc="13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itself</a:t>
            </a:r>
            <a:r>
              <a:rPr dirty="0" sz="1200" spc="13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inside</a:t>
            </a:r>
            <a:r>
              <a:rPr dirty="0" sz="1200" spc="13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the</a:t>
            </a:r>
            <a:r>
              <a:rPr dirty="0" sz="1200" spc="135">
                <a:latin typeface="Calibri"/>
                <a:cs typeface="Calibri"/>
              </a:rPr>
              <a:t> </a:t>
            </a:r>
            <a:r>
              <a:rPr dirty="0" sz="1200" spc="-10">
                <a:latin typeface="Calibri"/>
                <a:cs typeface="Calibri"/>
              </a:rPr>
              <a:t>body.</a:t>
            </a:r>
            <a:endParaRPr sz="1200">
              <a:latin typeface="Calibri"/>
              <a:cs typeface="Calibri"/>
            </a:endParaRPr>
          </a:p>
          <a:p>
            <a:pPr algn="just" marL="384175" marR="5080">
              <a:lnSpc>
                <a:spcPct val="100000"/>
              </a:lnSpc>
              <a:spcBef>
                <a:spcPts val="10"/>
              </a:spcBef>
            </a:pPr>
            <a:r>
              <a:rPr dirty="0" sz="1200">
                <a:latin typeface="Calibri"/>
                <a:cs typeface="Calibri"/>
              </a:rPr>
              <a:t>Examples</a:t>
            </a:r>
            <a:r>
              <a:rPr dirty="0" sz="1200" spc="24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are</a:t>
            </a:r>
            <a:r>
              <a:rPr dirty="0" sz="1200" spc="24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calculating</a:t>
            </a:r>
            <a:r>
              <a:rPr dirty="0" sz="1200" spc="25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the</a:t>
            </a:r>
            <a:r>
              <a:rPr dirty="0" sz="1200" spc="24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factorial</a:t>
            </a:r>
            <a:r>
              <a:rPr dirty="0" sz="1200" spc="25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by</a:t>
            </a:r>
            <a:r>
              <a:rPr dirty="0" sz="1200" spc="24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simple</a:t>
            </a:r>
            <a:r>
              <a:rPr dirty="0" sz="1200" spc="25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multiplication</a:t>
            </a:r>
            <a:r>
              <a:rPr dirty="0" sz="1200" spc="24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or</a:t>
            </a:r>
            <a:r>
              <a:rPr dirty="0" sz="1200" spc="25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finding</a:t>
            </a:r>
            <a:r>
              <a:rPr dirty="0" sz="1200" spc="24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out</a:t>
            </a:r>
            <a:r>
              <a:rPr dirty="0" sz="1200" spc="25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a</a:t>
            </a:r>
            <a:r>
              <a:rPr dirty="0" sz="1200" spc="24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future</a:t>
            </a:r>
            <a:r>
              <a:rPr dirty="0" sz="1200" spc="25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day</a:t>
            </a:r>
            <a:r>
              <a:rPr dirty="0" sz="1200" spc="245">
                <a:latin typeface="Calibri"/>
                <a:cs typeface="Calibri"/>
              </a:rPr>
              <a:t> </a:t>
            </a:r>
            <a:r>
              <a:rPr dirty="0" sz="1200" spc="-25">
                <a:latin typeface="Calibri"/>
                <a:cs typeface="Calibri"/>
              </a:rPr>
              <a:t>of </a:t>
            </a:r>
            <a:r>
              <a:rPr dirty="0" sz="1200">
                <a:latin typeface="Calibri"/>
                <a:cs typeface="Calibri"/>
              </a:rPr>
              <a:t>the</a:t>
            </a:r>
            <a:r>
              <a:rPr dirty="0" sz="1200" spc="10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week</a:t>
            </a:r>
            <a:r>
              <a:rPr dirty="0" sz="1200" spc="11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by</a:t>
            </a:r>
            <a:r>
              <a:rPr dirty="0" sz="1200" spc="11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recursively</a:t>
            </a:r>
            <a:r>
              <a:rPr dirty="0" sz="1200" spc="11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going</a:t>
            </a:r>
            <a:r>
              <a:rPr dirty="0" sz="1200" spc="114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forward,</a:t>
            </a:r>
            <a:r>
              <a:rPr dirty="0" sz="1200" spc="11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week</a:t>
            </a:r>
            <a:r>
              <a:rPr dirty="0" sz="1200" spc="11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by</a:t>
            </a:r>
            <a:r>
              <a:rPr dirty="0" sz="1200" spc="11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week.</a:t>
            </a:r>
            <a:r>
              <a:rPr dirty="0" sz="1200" spc="245">
                <a:latin typeface="Calibri"/>
                <a:cs typeface="Calibri"/>
              </a:rPr>
              <a:t> </a:t>
            </a:r>
            <a:r>
              <a:rPr dirty="0" sz="1200" spc="65">
                <a:latin typeface="Calibri"/>
                <a:cs typeface="Calibri"/>
              </a:rPr>
              <a:t>The</a:t>
            </a:r>
            <a:r>
              <a:rPr dirty="0" sz="1200" spc="114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most</a:t>
            </a:r>
            <a:r>
              <a:rPr dirty="0" sz="1200" spc="11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important</a:t>
            </a:r>
            <a:r>
              <a:rPr dirty="0" sz="1200" spc="11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aspect</a:t>
            </a:r>
            <a:r>
              <a:rPr dirty="0" sz="1200" spc="11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of</a:t>
            </a:r>
            <a:r>
              <a:rPr dirty="0" sz="1200" spc="114">
                <a:latin typeface="Calibri"/>
                <a:cs typeface="Calibri"/>
              </a:rPr>
              <a:t> </a:t>
            </a:r>
            <a:r>
              <a:rPr dirty="0" sz="1200" spc="-10">
                <a:latin typeface="Calibri"/>
                <a:cs typeface="Calibri"/>
              </a:rPr>
              <a:t>recursive </a:t>
            </a:r>
            <a:r>
              <a:rPr dirty="0" sz="1200">
                <a:latin typeface="Calibri"/>
                <a:cs typeface="Calibri"/>
              </a:rPr>
              <a:t>programming</a:t>
            </a:r>
            <a:r>
              <a:rPr dirty="0" sz="1200" spc="5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is</a:t>
            </a:r>
            <a:r>
              <a:rPr dirty="0" sz="1200" spc="6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the</a:t>
            </a:r>
            <a:r>
              <a:rPr dirty="0" sz="1200" spc="6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definition</a:t>
            </a:r>
            <a:r>
              <a:rPr dirty="0" sz="1200" spc="6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of</a:t>
            </a:r>
            <a:r>
              <a:rPr dirty="0" sz="1200" spc="5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a</a:t>
            </a:r>
            <a:r>
              <a:rPr dirty="0" sz="1200" spc="6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termination</a:t>
            </a:r>
            <a:r>
              <a:rPr dirty="0" sz="1200" spc="6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condition</a:t>
            </a:r>
            <a:r>
              <a:rPr dirty="0" sz="1200" spc="6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so</a:t>
            </a:r>
            <a:r>
              <a:rPr dirty="0" sz="1200" spc="6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that</a:t>
            </a:r>
            <a:r>
              <a:rPr dirty="0" sz="1200" spc="5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the</a:t>
            </a:r>
            <a:r>
              <a:rPr dirty="0" sz="1200" spc="6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procedure</a:t>
            </a:r>
            <a:r>
              <a:rPr dirty="0" sz="1200" spc="60">
                <a:latin typeface="Calibri"/>
                <a:cs typeface="Calibri"/>
              </a:rPr>
              <a:t> </a:t>
            </a:r>
            <a:r>
              <a:rPr dirty="0" sz="1200" spc="-10">
                <a:latin typeface="Calibri"/>
                <a:cs typeface="Calibri"/>
              </a:rPr>
              <a:t>does</a:t>
            </a:r>
            <a:r>
              <a:rPr dirty="0" sz="1200" spc="6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not</a:t>
            </a:r>
            <a:r>
              <a:rPr dirty="0" sz="1200" spc="60">
                <a:latin typeface="Calibri"/>
                <a:cs typeface="Calibri"/>
              </a:rPr>
              <a:t> </a:t>
            </a:r>
            <a:r>
              <a:rPr dirty="0" sz="1200" spc="-10">
                <a:latin typeface="Calibri"/>
                <a:cs typeface="Calibri"/>
              </a:rPr>
              <a:t>become </a:t>
            </a:r>
            <a:r>
              <a:rPr dirty="0" sz="1200">
                <a:latin typeface="Calibri"/>
                <a:cs typeface="Calibri"/>
              </a:rPr>
              <a:t>a</a:t>
            </a:r>
            <a:r>
              <a:rPr dirty="0" sz="1200" spc="15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continuous</a:t>
            </a:r>
            <a:r>
              <a:rPr dirty="0" sz="1200" spc="15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runner</a:t>
            </a:r>
            <a:r>
              <a:rPr dirty="0" sz="1200" spc="15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and</a:t>
            </a:r>
            <a:r>
              <a:rPr dirty="0" sz="1200" spc="15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memory</a:t>
            </a:r>
            <a:r>
              <a:rPr dirty="0" sz="1200" spc="15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overflow.</a:t>
            </a:r>
            <a:r>
              <a:rPr dirty="0" sz="1200" spc="34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To</a:t>
            </a:r>
            <a:r>
              <a:rPr dirty="0" sz="1200" spc="15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do</a:t>
            </a:r>
            <a:r>
              <a:rPr dirty="0" sz="1200" spc="16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this,</a:t>
            </a:r>
            <a:r>
              <a:rPr dirty="0" sz="1200" spc="16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you</a:t>
            </a:r>
            <a:r>
              <a:rPr dirty="0" sz="1200" spc="16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pass</a:t>
            </a:r>
            <a:r>
              <a:rPr dirty="0" sz="1200" spc="15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parameters</a:t>
            </a:r>
            <a:r>
              <a:rPr dirty="0" sz="1200" spc="15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to</a:t>
            </a:r>
            <a:r>
              <a:rPr dirty="0" sz="1200" spc="16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the</a:t>
            </a:r>
            <a:r>
              <a:rPr dirty="0" sz="1200" spc="150">
                <a:latin typeface="Calibri"/>
                <a:cs typeface="Calibri"/>
              </a:rPr>
              <a:t> </a:t>
            </a:r>
            <a:r>
              <a:rPr dirty="0" sz="1200" spc="-10">
                <a:latin typeface="Calibri"/>
                <a:cs typeface="Calibri"/>
              </a:rPr>
              <a:t>procedure </a:t>
            </a:r>
            <a:r>
              <a:rPr dirty="0" sz="1200">
                <a:latin typeface="Calibri"/>
                <a:cs typeface="Calibri"/>
              </a:rPr>
              <a:t>call</a:t>
            </a:r>
            <a:r>
              <a:rPr dirty="0" sz="1200" spc="15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with</a:t>
            </a:r>
            <a:r>
              <a:rPr dirty="0" sz="1200" spc="16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which</a:t>
            </a:r>
            <a:r>
              <a:rPr dirty="0" sz="1200" spc="16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you</a:t>
            </a:r>
            <a:r>
              <a:rPr dirty="0" sz="1200" spc="16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define</a:t>
            </a:r>
            <a:r>
              <a:rPr dirty="0" sz="1200" spc="15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the</a:t>
            </a:r>
            <a:r>
              <a:rPr dirty="0" sz="1200" spc="15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termination</a:t>
            </a:r>
            <a:r>
              <a:rPr dirty="0" sz="1200" spc="160">
                <a:latin typeface="Calibri"/>
                <a:cs typeface="Calibri"/>
              </a:rPr>
              <a:t> </a:t>
            </a:r>
            <a:r>
              <a:rPr dirty="0" sz="1200" spc="-10">
                <a:latin typeface="Calibri"/>
                <a:cs typeface="Calibri"/>
              </a:rPr>
              <a:t>condition.</a:t>
            </a:r>
            <a:endParaRPr sz="1200">
              <a:latin typeface="Calibri"/>
              <a:cs typeface="Calibri"/>
            </a:endParaRPr>
          </a:p>
          <a:p>
            <a:pPr algn="just" marL="384175" marR="5080" indent="-372110">
              <a:lnSpc>
                <a:spcPct val="100000"/>
              </a:lnSpc>
              <a:spcBef>
                <a:spcPts val="1019"/>
              </a:spcBef>
            </a:pPr>
            <a:r>
              <a:rPr dirty="0" sz="1200" spc="95" b="1">
                <a:latin typeface="Calibri"/>
                <a:cs typeface="Calibri"/>
              </a:rPr>
              <a:t>Object-</a:t>
            </a:r>
            <a:r>
              <a:rPr dirty="0" sz="1200" spc="70" b="1">
                <a:latin typeface="Calibri"/>
                <a:cs typeface="Calibri"/>
              </a:rPr>
              <a:t>oriented</a:t>
            </a:r>
            <a:r>
              <a:rPr dirty="0" sz="1200" spc="254" b="1">
                <a:latin typeface="Calibri"/>
                <a:cs typeface="Calibri"/>
              </a:rPr>
              <a:t> </a:t>
            </a:r>
            <a:r>
              <a:rPr dirty="0" sz="1200" spc="85" b="1">
                <a:latin typeface="Calibri"/>
                <a:cs typeface="Calibri"/>
              </a:rPr>
              <a:t>programming:</a:t>
            </a:r>
            <a:r>
              <a:rPr dirty="0" sz="1200" spc="425" b="1">
                <a:latin typeface="Calibri"/>
                <a:cs typeface="Calibri"/>
              </a:rPr>
              <a:t> </a:t>
            </a:r>
            <a:r>
              <a:rPr dirty="0" sz="1200" spc="65">
                <a:latin typeface="Calibri"/>
                <a:cs typeface="Calibri"/>
              </a:rPr>
              <a:t>In</a:t>
            </a:r>
            <a:r>
              <a:rPr dirty="0" sz="1200" spc="160">
                <a:latin typeface="Calibri"/>
                <a:cs typeface="Calibri"/>
              </a:rPr>
              <a:t> </a:t>
            </a:r>
            <a:r>
              <a:rPr dirty="0" sz="1200" spc="100">
                <a:latin typeface="Calibri"/>
                <a:cs typeface="Calibri"/>
              </a:rPr>
              <a:t>OO</a:t>
            </a:r>
            <a:r>
              <a:rPr dirty="0" sz="1200" spc="16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programming,</a:t>
            </a:r>
            <a:r>
              <a:rPr dirty="0" sz="1200" spc="16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the</a:t>
            </a:r>
            <a:r>
              <a:rPr dirty="0" sz="1200" spc="15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functionality</a:t>
            </a:r>
            <a:r>
              <a:rPr dirty="0" sz="1200" spc="16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is</a:t>
            </a:r>
            <a:r>
              <a:rPr dirty="0" sz="1200" spc="15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encapsulated</a:t>
            </a:r>
            <a:r>
              <a:rPr dirty="0" sz="1200" spc="16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and</a:t>
            </a:r>
            <a:r>
              <a:rPr dirty="0" sz="1200" spc="155">
                <a:latin typeface="Calibri"/>
                <a:cs typeface="Calibri"/>
              </a:rPr>
              <a:t> </a:t>
            </a:r>
            <a:r>
              <a:rPr dirty="0" sz="1200" spc="-20">
                <a:latin typeface="Calibri"/>
                <a:cs typeface="Calibri"/>
              </a:rPr>
              <a:t>only </a:t>
            </a:r>
            <a:r>
              <a:rPr dirty="0" sz="1200">
                <a:latin typeface="Calibri"/>
                <a:cs typeface="Calibri"/>
              </a:rPr>
              <a:t>developer</a:t>
            </a:r>
            <a:r>
              <a:rPr dirty="0" sz="1200" spc="12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interfaces</a:t>
            </a:r>
            <a:r>
              <a:rPr dirty="0" sz="1200" spc="125">
                <a:latin typeface="Calibri"/>
                <a:cs typeface="Calibri"/>
              </a:rPr>
              <a:t> </a:t>
            </a:r>
            <a:r>
              <a:rPr dirty="0" sz="1200" spc="195">
                <a:latin typeface="Calibri"/>
                <a:cs typeface="Calibri"/>
              </a:rPr>
              <a:t>(=</a:t>
            </a:r>
            <a:r>
              <a:rPr dirty="0" sz="1200" spc="12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methods)</a:t>
            </a:r>
            <a:r>
              <a:rPr dirty="0" sz="1200" spc="12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are</a:t>
            </a:r>
            <a:r>
              <a:rPr dirty="0" sz="1200" spc="12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provided</a:t>
            </a:r>
            <a:r>
              <a:rPr dirty="0" sz="1200" spc="12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for</a:t>
            </a:r>
            <a:r>
              <a:rPr dirty="0" sz="1200" spc="12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accessing</a:t>
            </a:r>
            <a:r>
              <a:rPr dirty="0" sz="1200" spc="12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the</a:t>
            </a:r>
            <a:r>
              <a:rPr dirty="0" sz="1200" spc="12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complex</a:t>
            </a:r>
            <a:r>
              <a:rPr dirty="0" sz="1200" spc="12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object.</a:t>
            </a:r>
            <a:r>
              <a:rPr dirty="0" sz="1200" spc="285">
                <a:latin typeface="Calibri"/>
                <a:cs typeface="Calibri"/>
              </a:rPr>
              <a:t> </a:t>
            </a:r>
            <a:r>
              <a:rPr dirty="0" sz="1200" spc="75">
                <a:latin typeface="Calibri"/>
                <a:cs typeface="Calibri"/>
              </a:rPr>
              <a:t>This</a:t>
            </a:r>
            <a:r>
              <a:rPr dirty="0" sz="1200" spc="12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poses</a:t>
            </a:r>
            <a:r>
              <a:rPr dirty="0" sz="1200" spc="120">
                <a:latin typeface="Calibri"/>
                <a:cs typeface="Calibri"/>
              </a:rPr>
              <a:t> </a:t>
            </a:r>
            <a:r>
              <a:rPr dirty="0" sz="1200" spc="-60">
                <a:latin typeface="Calibri"/>
                <a:cs typeface="Calibri"/>
              </a:rPr>
              <a:t>a </a:t>
            </a:r>
            <a:r>
              <a:rPr dirty="0" sz="1200">
                <a:latin typeface="Calibri"/>
                <a:cs typeface="Calibri"/>
              </a:rPr>
              <a:t>number</a:t>
            </a:r>
            <a:r>
              <a:rPr dirty="0" sz="1200" spc="17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of</a:t>
            </a:r>
            <a:r>
              <a:rPr dirty="0" sz="1200" spc="17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difficulties.</a:t>
            </a:r>
            <a:r>
              <a:rPr dirty="0" sz="1200" spc="355">
                <a:latin typeface="Calibri"/>
                <a:cs typeface="Calibri"/>
              </a:rPr>
              <a:t> </a:t>
            </a:r>
            <a:r>
              <a:rPr dirty="0" sz="1200" spc="50">
                <a:latin typeface="Calibri"/>
                <a:cs typeface="Calibri"/>
              </a:rPr>
              <a:t>Each</a:t>
            </a:r>
            <a:r>
              <a:rPr dirty="0" sz="1200" spc="18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object</a:t>
            </a:r>
            <a:r>
              <a:rPr dirty="0" sz="1200" spc="17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must</a:t>
            </a:r>
            <a:r>
              <a:rPr dirty="0" sz="1200" spc="17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be</a:t>
            </a:r>
            <a:r>
              <a:rPr dirty="0" sz="1200" spc="17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instantiated</a:t>
            </a:r>
            <a:r>
              <a:rPr dirty="0" sz="1200" spc="18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(memory</a:t>
            </a:r>
            <a:r>
              <a:rPr dirty="0" sz="1200" spc="17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management)</a:t>
            </a:r>
            <a:r>
              <a:rPr dirty="0" sz="1200" spc="17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and</a:t>
            </a:r>
            <a:r>
              <a:rPr dirty="0" sz="1200" spc="180">
                <a:latin typeface="Calibri"/>
                <a:cs typeface="Calibri"/>
              </a:rPr>
              <a:t> </a:t>
            </a:r>
            <a:r>
              <a:rPr dirty="0" sz="1200" spc="-10">
                <a:latin typeface="Calibri"/>
                <a:cs typeface="Calibri"/>
              </a:rPr>
              <a:t>removed </a:t>
            </a:r>
            <a:r>
              <a:rPr dirty="0" sz="1200">
                <a:latin typeface="Calibri"/>
                <a:cs typeface="Calibri"/>
              </a:rPr>
              <a:t>from</a:t>
            </a:r>
            <a:r>
              <a:rPr dirty="0" sz="1200" spc="24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the</a:t>
            </a:r>
            <a:r>
              <a:rPr dirty="0" sz="1200" spc="24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memory</a:t>
            </a:r>
            <a:r>
              <a:rPr dirty="0" sz="1200" spc="24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if</a:t>
            </a:r>
            <a:r>
              <a:rPr dirty="0" sz="1200" spc="245">
                <a:latin typeface="Calibri"/>
                <a:cs typeface="Calibri"/>
              </a:rPr>
              <a:t> </a:t>
            </a:r>
            <a:r>
              <a:rPr dirty="0" sz="1200" spc="50">
                <a:latin typeface="Calibri"/>
                <a:cs typeface="Calibri"/>
              </a:rPr>
              <a:t>it</a:t>
            </a:r>
            <a:r>
              <a:rPr dirty="0" sz="1200" spc="24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is</a:t>
            </a:r>
            <a:r>
              <a:rPr dirty="0" sz="1200" spc="24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no</a:t>
            </a:r>
            <a:r>
              <a:rPr dirty="0" sz="1200" spc="24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longer</a:t>
            </a:r>
            <a:r>
              <a:rPr dirty="0" sz="1200" spc="24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required.</a:t>
            </a:r>
            <a:r>
              <a:rPr dirty="0" sz="1200" spc="155">
                <a:latin typeface="Calibri"/>
                <a:cs typeface="Calibri"/>
              </a:rPr>
              <a:t>  </a:t>
            </a:r>
            <a:r>
              <a:rPr dirty="0" sz="1200" spc="80">
                <a:latin typeface="Calibri"/>
                <a:cs typeface="Calibri"/>
              </a:rPr>
              <a:t>That</a:t>
            </a:r>
            <a:r>
              <a:rPr dirty="0" sz="1200" spc="24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is</a:t>
            </a:r>
            <a:r>
              <a:rPr dirty="0" sz="1200" spc="24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why</a:t>
            </a:r>
            <a:r>
              <a:rPr dirty="0" sz="1200" spc="240">
                <a:latin typeface="Calibri"/>
                <a:cs typeface="Calibri"/>
              </a:rPr>
              <a:t> </a:t>
            </a:r>
            <a:r>
              <a:rPr dirty="0" sz="1200" spc="100">
                <a:latin typeface="Calibri"/>
                <a:cs typeface="Calibri"/>
              </a:rPr>
              <a:t>OO</a:t>
            </a:r>
            <a:r>
              <a:rPr dirty="0" sz="1200" spc="24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programming</a:t>
            </a:r>
            <a:r>
              <a:rPr dirty="0" sz="1200" spc="24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in</a:t>
            </a:r>
            <a:r>
              <a:rPr dirty="0" sz="1200" spc="240">
                <a:latin typeface="Calibri"/>
                <a:cs typeface="Calibri"/>
              </a:rPr>
              <a:t> </a:t>
            </a:r>
            <a:r>
              <a:rPr dirty="0" sz="1200" spc="275">
                <a:latin typeface="Calibri"/>
                <a:cs typeface="Calibri"/>
              </a:rPr>
              <a:t>C++</a:t>
            </a:r>
            <a:r>
              <a:rPr dirty="0" sz="1200" spc="24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is</a:t>
            </a:r>
            <a:r>
              <a:rPr dirty="0" sz="1200" spc="245">
                <a:latin typeface="Calibri"/>
                <a:cs typeface="Calibri"/>
              </a:rPr>
              <a:t> </a:t>
            </a:r>
            <a:r>
              <a:rPr dirty="0" sz="1200" spc="-25">
                <a:latin typeface="Calibri"/>
                <a:cs typeface="Calibri"/>
              </a:rPr>
              <a:t>not </a:t>
            </a:r>
            <a:r>
              <a:rPr dirty="0" sz="1200">
                <a:latin typeface="Calibri"/>
                <a:cs typeface="Calibri"/>
              </a:rPr>
              <a:t>recommended.</a:t>
            </a:r>
            <a:r>
              <a:rPr dirty="0" sz="1200" spc="25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Manual</a:t>
            </a:r>
            <a:r>
              <a:rPr dirty="0" sz="1200" spc="12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memory</a:t>
            </a:r>
            <a:r>
              <a:rPr dirty="0" sz="1200" spc="114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management</a:t>
            </a:r>
            <a:r>
              <a:rPr dirty="0" sz="1200" spc="114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involves</a:t>
            </a:r>
            <a:r>
              <a:rPr dirty="0" sz="1200" spc="12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many</a:t>
            </a:r>
            <a:r>
              <a:rPr dirty="0" sz="1200" spc="114">
                <a:latin typeface="Calibri"/>
                <a:cs typeface="Calibri"/>
              </a:rPr>
              <a:t> </a:t>
            </a:r>
            <a:r>
              <a:rPr dirty="0" sz="1200" spc="-10">
                <a:latin typeface="Calibri"/>
                <a:cs typeface="Calibri"/>
              </a:rPr>
              <a:t>risks.</a:t>
            </a:r>
            <a:endParaRPr sz="1200">
              <a:latin typeface="Calibri"/>
              <a:cs typeface="Calibri"/>
            </a:endParaRPr>
          </a:p>
          <a:p>
            <a:pPr algn="just" marL="384175">
              <a:lnSpc>
                <a:spcPct val="100000"/>
              </a:lnSpc>
              <a:spcBef>
                <a:spcPts val="25"/>
              </a:spcBef>
            </a:pPr>
            <a:r>
              <a:rPr dirty="0" sz="1200" spc="100">
                <a:latin typeface="Calibri"/>
                <a:cs typeface="Calibri"/>
              </a:rPr>
              <a:t>OO</a:t>
            </a:r>
            <a:r>
              <a:rPr dirty="0" sz="1200" spc="30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approaches</a:t>
            </a:r>
            <a:r>
              <a:rPr dirty="0" sz="1200" spc="31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can</a:t>
            </a:r>
            <a:r>
              <a:rPr dirty="0" sz="1200" spc="31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be</a:t>
            </a:r>
            <a:r>
              <a:rPr dirty="0" sz="1200" spc="31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used</a:t>
            </a:r>
            <a:r>
              <a:rPr dirty="0" sz="1200" spc="31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very</a:t>
            </a:r>
            <a:r>
              <a:rPr dirty="0" sz="1200" spc="31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well</a:t>
            </a:r>
            <a:r>
              <a:rPr dirty="0" sz="1200" spc="31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for</a:t>
            </a:r>
            <a:r>
              <a:rPr dirty="0" sz="1200" spc="31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the</a:t>
            </a:r>
            <a:r>
              <a:rPr dirty="0" sz="1200" spc="310">
                <a:latin typeface="Calibri"/>
                <a:cs typeface="Calibri"/>
              </a:rPr>
              <a:t> </a:t>
            </a:r>
            <a:r>
              <a:rPr dirty="0" sz="1200" spc="110">
                <a:latin typeface="Calibri"/>
                <a:cs typeface="Calibri"/>
              </a:rPr>
              <a:t>abstract</a:t>
            </a:r>
            <a:r>
              <a:rPr dirty="0" sz="1200" spc="335">
                <a:latin typeface="Calibri"/>
                <a:cs typeface="Calibri"/>
              </a:rPr>
              <a:t> </a:t>
            </a:r>
            <a:r>
              <a:rPr dirty="0" sz="1200" spc="70">
                <a:latin typeface="Calibri"/>
                <a:cs typeface="Calibri"/>
              </a:rPr>
              <a:t>data</a:t>
            </a:r>
            <a:r>
              <a:rPr dirty="0" sz="1200" spc="335">
                <a:latin typeface="Calibri"/>
                <a:cs typeface="Calibri"/>
              </a:rPr>
              <a:t> </a:t>
            </a:r>
            <a:r>
              <a:rPr dirty="0" sz="1200" spc="60">
                <a:latin typeface="Calibri"/>
                <a:cs typeface="Calibri"/>
              </a:rPr>
              <a:t>type,</a:t>
            </a:r>
            <a:r>
              <a:rPr dirty="0" sz="1200" spc="36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even</a:t>
            </a:r>
            <a:r>
              <a:rPr dirty="0" sz="1200" spc="31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if</a:t>
            </a:r>
            <a:r>
              <a:rPr dirty="0" sz="1200" spc="31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you</a:t>
            </a:r>
            <a:r>
              <a:rPr dirty="0" sz="1200" spc="310">
                <a:latin typeface="Calibri"/>
                <a:cs typeface="Calibri"/>
              </a:rPr>
              <a:t> </a:t>
            </a:r>
            <a:r>
              <a:rPr dirty="0" sz="1200" spc="-10">
                <a:latin typeface="Calibri"/>
                <a:cs typeface="Calibri"/>
              </a:rPr>
              <a:t>program</a:t>
            </a:r>
            <a:endParaRPr sz="1200">
              <a:latin typeface="Calibri"/>
              <a:cs typeface="Calibri"/>
            </a:endParaRPr>
          </a:p>
          <a:p>
            <a:pPr algn="just" marL="384175">
              <a:lnSpc>
                <a:spcPct val="100000"/>
              </a:lnSpc>
            </a:pPr>
            <a:r>
              <a:rPr dirty="0" sz="1200" spc="75">
                <a:latin typeface="Calibri"/>
                <a:cs typeface="Calibri"/>
              </a:rPr>
              <a:t>procedural</a:t>
            </a:r>
            <a:r>
              <a:rPr dirty="0" sz="1200" spc="160">
                <a:latin typeface="Calibri"/>
                <a:cs typeface="Calibri"/>
              </a:rPr>
              <a:t> </a:t>
            </a:r>
            <a:r>
              <a:rPr dirty="0" sz="1200" spc="-10">
                <a:latin typeface="Calibri"/>
                <a:cs typeface="Calibri"/>
              </a:rPr>
              <a:t>afterwards.</a:t>
            </a:r>
            <a:endParaRPr sz="1200">
              <a:latin typeface="Calibri"/>
              <a:cs typeface="Calibri"/>
            </a:endParaRPr>
          </a:p>
          <a:p>
            <a:pPr algn="just" marL="384175" marR="6985">
              <a:lnSpc>
                <a:spcPct val="100000"/>
              </a:lnSpc>
              <a:spcBef>
                <a:spcPts val="5"/>
              </a:spcBef>
            </a:pPr>
            <a:r>
              <a:rPr dirty="0" sz="1200">
                <a:latin typeface="Calibri"/>
                <a:cs typeface="Calibri"/>
              </a:rPr>
              <a:t>Important</a:t>
            </a:r>
            <a:r>
              <a:rPr dirty="0" sz="1200" spc="135">
                <a:latin typeface="Calibri"/>
                <a:cs typeface="Calibri"/>
              </a:rPr>
              <a:t> </a:t>
            </a:r>
            <a:r>
              <a:rPr dirty="0" sz="1200" spc="100">
                <a:latin typeface="Calibri"/>
                <a:cs typeface="Calibri"/>
              </a:rPr>
              <a:t>OO</a:t>
            </a:r>
            <a:r>
              <a:rPr dirty="0" sz="1200" spc="13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applications</a:t>
            </a:r>
            <a:r>
              <a:rPr dirty="0" sz="1200" spc="13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are</a:t>
            </a:r>
            <a:r>
              <a:rPr dirty="0" sz="1200" spc="14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the</a:t>
            </a:r>
            <a:r>
              <a:rPr dirty="0" sz="1200" spc="13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structure</a:t>
            </a:r>
            <a:r>
              <a:rPr dirty="0" sz="1200" spc="13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of</a:t>
            </a:r>
            <a:r>
              <a:rPr dirty="0" sz="1200" spc="14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graphical</a:t>
            </a:r>
            <a:r>
              <a:rPr dirty="0" sz="1200" spc="13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user</a:t>
            </a:r>
            <a:r>
              <a:rPr dirty="0" sz="1200" spc="13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interfaces.</a:t>
            </a:r>
            <a:r>
              <a:rPr dirty="0" sz="1200" spc="310">
                <a:latin typeface="Calibri"/>
                <a:cs typeface="Calibri"/>
              </a:rPr>
              <a:t> </a:t>
            </a:r>
            <a:r>
              <a:rPr dirty="0" sz="1200" spc="95">
                <a:latin typeface="Calibri"/>
                <a:cs typeface="Calibri"/>
              </a:rPr>
              <a:t>An</a:t>
            </a:r>
            <a:r>
              <a:rPr dirty="0" sz="1200" spc="14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empty</a:t>
            </a:r>
            <a:r>
              <a:rPr dirty="0" sz="1200" spc="13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window</a:t>
            </a:r>
            <a:r>
              <a:rPr dirty="0" sz="1200" spc="135">
                <a:latin typeface="Calibri"/>
                <a:cs typeface="Calibri"/>
              </a:rPr>
              <a:t> </a:t>
            </a:r>
            <a:r>
              <a:rPr dirty="0" sz="1200" spc="-25">
                <a:latin typeface="Calibri"/>
                <a:cs typeface="Calibri"/>
              </a:rPr>
              <a:t>is </a:t>
            </a:r>
            <a:r>
              <a:rPr dirty="0" sz="1200">
                <a:latin typeface="Calibri"/>
                <a:cs typeface="Calibri"/>
              </a:rPr>
              <a:t>instantiated,</a:t>
            </a:r>
            <a:r>
              <a:rPr dirty="0" sz="1200" spc="20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inherited</a:t>
            </a:r>
            <a:r>
              <a:rPr dirty="0" sz="1200" spc="20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and</a:t>
            </a:r>
            <a:r>
              <a:rPr dirty="0" sz="1200" spc="204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then</a:t>
            </a:r>
            <a:r>
              <a:rPr dirty="0" sz="1200" spc="204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filled</a:t>
            </a:r>
            <a:r>
              <a:rPr dirty="0" sz="1200" spc="20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with</a:t>
            </a:r>
            <a:r>
              <a:rPr dirty="0" sz="1200" spc="200">
                <a:latin typeface="Calibri"/>
                <a:cs typeface="Calibri"/>
              </a:rPr>
              <a:t> </a:t>
            </a:r>
            <a:r>
              <a:rPr dirty="0" sz="1200" spc="-10">
                <a:latin typeface="Calibri"/>
                <a:cs typeface="Calibri"/>
              </a:rPr>
              <a:t>life.</a:t>
            </a:r>
            <a:endParaRPr sz="1200">
              <a:latin typeface="Calibri"/>
              <a:cs typeface="Calibri"/>
            </a:endParaRPr>
          </a:p>
          <a:p>
            <a:pPr algn="just" marL="384175" marR="5715">
              <a:lnSpc>
                <a:spcPct val="100000"/>
              </a:lnSpc>
              <a:spcBef>
                <a:spcPts val="10"/>
              </a:spcBef>
            </a:pPr>
            <a:r>
              <a:rPr dirty="0" sz="1200" spc="65">
                <a:latin typeface="Calibri"/>
                <a:cs typeface="Calibri"/>
              </a:rPr>
              <a:t>In</a:t>
            </a:r>
            <a:r>
              <a:rPr dirty="0" sz="1200" spc="16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Java,</a:t>
            </a:r>
            <a:r>
              <a:rPr dirty="0" sz="1200" spc="18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there</a:t>
            </a:r>
            <a:r>
              <a:rPr dirty="0" sz="1200" spc="17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are</a:t>
            </a:r>
            <a:r>
              <a:rPr dirty="0" sz="1200" spc="17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often</a:t>
            </a:r>
            <a:r>
              <a:rPr dirty="0" sz="1200" spc="17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endlessly</a:t>
            </a:r>
            <a:r>
              <a:rPr dirty="0" sz="1200" spc="17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long</a:t>
            </a:r>
            <a:r>
              <a:rPr dirty="0" sz="1200" spc="17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inheritance</a:t>
            </a:r>
            <a:r>
              <a:rPr dirty="0" sz="1200" spc="16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chains</a:t>
            </a:r>
            <a:r>
              <a:rPr dirty="0" sz="1200" spc="17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in</a:t>
            </a:r>
            <a:r>
              <a:rPr dirty="0" sz="1200" spc="17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the</a:t>
            </a:r>
            <a:r>
              <a:rPr dirty="0" sz="1200" spc="17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error</a:t>
            </a:r>
            <a:r>
              <a:rPr dirty="0" sz="1200" spc="17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messages.</a:t>
            </a:r>
            <a:r>
              <a:rPr dirty="0" sz="1200" spc="380">
                <a:latin typeface="Calibri"/>
                <a:cs typeface="Calibri"/>
              </a:rPr>
              <a:t> </a:t>
            </a:r>
            <a:r>
              <a:rPr dirty="0" sz="1200" spc="55">
                <a:latin typeface="Calibri"/>
                <a:cs typeface="Calibri"/>
              </a:rPr>
              <a:t>If</a:t>
            </a:r>
            <a:r>
              <a:rPr dirty="0" sz="1200" spc="170">
                <a:latin typeface="Calibri"/>
                <a:cs typeface="Calibri"/>
              </a:rPr>
              <a:t> </a:t>
            </a:r>
            <a:r>
              <a:rPr dirty="0" sz="1200" spc="-10">
                <a:latin typeface="Calibri"/>
                <a:cs typeface="Calibri"/>
              </a:rPr>
              <a:t>something </a:t>
            </a:r>
            <a:r>
              <a:rPr dirty="0" sz="1200">
                <a:latin typeface="Calibri"/>
                <a:cs typeface="Calibri"/>
              </a:rPr>
              <a:t>changes</a:t>
            </a:r>
            <a:r>
              <a:rPr dirty="0" sz="1200" spc="229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in</a:t>
            </a:r>
            <a:r>
              <a:rPr dirty="0" sz="1200" spc="229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a</a:t>
            </a:r>
            <a:r>
              <a:rPr dirty="0" sz="1200" spc="229">
                <a:latin typeface="Calibri"/>
                <a:cs typeface="Calibri"/>
              </a:rPr>
              <a:t> </a:t>
            </a:r>
            <a:r>
              <a:rPr dirty="0" sz="1200" spc="-25">
                <a:latin typeface="Calibri"/>
                <a:cs typeface="Calibri"/>
              </a:rPr>
              <a:t>lower-</a:t>
            </a:r>
            <a:r>
              <a:rPr dirty="0" sz="1200">
                <a:latin typeface="Calibri"/>
                <a:cs typeface="Calibri"/>
              </a:rPr>
              <a:t>level</a:t>
            </a:r>
            <a:r>
              <a:rPr dirty="0" sz="1200" spc="229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base</a:t>
            </a:r>
            <a:r>
              <a:rPr dirty="0" sz="1200" spc="229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object,</a:t>
            </a:r>
            <a:r>
              <a:rPr dirty="0" sz="1200" spc="260">
                <a:latin typeface="Calibri"/>
                <a:cs typeface="Calibri"/>
              </a:rPr>
              <a:t> </a:t>
            </a:r>
            <a:r>
              <a:rPr dirty="0" sz="1200" spc="50">
                <a:latin typeface="Calibri"/>
                <a:cs typeface="Calibri"/>
              </a:rPr>
              <a:t>it</a:t>
            </a:r>
            <a:r>
              <a:rPr dirty="0" sz="1200" spc="229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has</a:t>
            </a:r>
            <a:r>
              <a:rPr dirty="0" sz="1200" spc="229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an</a:t>
            </a:r>
            <a:r>
              <a:rPr dirty="0" sz="1200" spc="229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effect</a:t>
            </a:r>
            <a:r>
              <a:rPr dirty="0" sz="1200" spc="229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on</a:t>
            </a:r>
            <a:r>
              <a:rPr dirty="0" sz="1200" spc="229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higher-level</a:t>
            </a:r>
            <a:r>
              <a:rPr dirty="0" sz="1200" spc="23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application</a:t>
            </a:r>
            <a:r>
              <a:rPr dirty="0" sz="1200" spc="229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objects</a:t>
            </a:r>
            <a:r>
              <a:rPr dirty="0" sz="1200" spc="229">
                <a:latin typeface="Calibri"/>
                <a:cs typeface="Calibri"/>
              </a:rPr>
              <a:t> </a:t>
            </a:r>
            <a:r>
              <a:rPr dirty="0" sz="1200" spc="-20">
                <a:latin typeface="Calibri"/>
                <a:cs typeface="Calibri"/>
              </a:rPr>
              <a:t>too. </a:t>
            </a:r>
            <a:r>
              <a:rPr dirty="0" sz="1200">
                <a:latin typeface="Calibri"/>
                <a:cs typeface="Calibri"/>
              </a:rPr>
              <a:t>Troubleshooting</a:t>
            </a:r>
            <a:r>
              <a:rPr dirty="0" sz="1200" spc="114">
                <a:latin typeface="Calibri"/>
                <a:cs typeface="Calibri"/>
              </a:rPr>
              <a:t> </a:t>
            </a:r>
            <a:r>
              <a:rPr dirty="0" sz="1200" spc="-10">
                <a:latin typeface="Calibri"/>
                <a:cs typeface="Calibri"/>
              </a:rPr>
              <a:t>becomes</a:t>
            </a:r>
            <a:r>
              <a:rPr dirty="0" sz="1200" spc="11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a</a:t>
            </a:r>
            <a:r>
              <a:rPr dirty="0" sz="1200" spc="12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game</a:t>
            </a:r>
            <a:r>
              <a:rPr dirty="0" sz="1200" spc="11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of</a:t>
            </a:r>
            <a:r>
              <a:rPr dirty="0" sz="1200" spc="114">
                <a:latin typeface="Calibri"/>
                <a:cs typeface="Calibri"/>
              </a:rPr>
              <a:t> </a:t>
            </a:r>
            <a:r>
              <a:rPr dirty="0" sz="1200" spc="-10">
                <a:latin typeface="Calibri"/>
                <a:cs typeface="Calibri"/>
              </a:rPr>
              <a:t>patience.</a:t>
            </a:r>
            <a:endParaRPr sz="12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 descr=""/>
          <p:cNvGrpSpPr/>
          <p:nvPr/>
        </p:nvGrpSpPr>
        <p:grpSpPr>
          <a:xfrm>
            <a:off x="5585002" y="5433263"/>
            <a:ext cx="206375" cy="191770"/>
            <a:chOff x="5585002" y="5433263"/>
            <a:chExt cx="206375" cy="191770"/>
          </a:xfrm>
        </p:grpSpPr>
        <p:sp>
          <p:nvSpPr>
            <p:cNvPr id="3" name="object 3" descr=""/>
            <p:cNvSpPr/>
            <p:nvPr/>
          </p:nvSpPr>
          <p:spPr>
            <a:xfrm>
              <a:off x="5585002" y="5435790"/>
              <a:ext cx="206375" cy="0"/>
            </a:xfrm>
            <a:custGeom>
              <a:avLst/>
              <a:gdLst/>
              <a:ahLst/>
              <a:cxnLst/>
              <a:rect l="l" t="t" r="r" b="b"/>
              <a:pathLst>
                <a:path w="206375" h="0">
                  <a:moveTo>
                    <a:pt x="0" y="0"/>
                  </a:moveTo>
                  <a:lnTo>
                    <a:pt x="205790" y="0"/>
                  </a:lnTo>
                </a:path>
              </a:pathLst>
            </a:custGeom>
            <a:ln w="505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" name="object 4" descr=""/>
            <p:cNvSpPr/>
            <p:nvPr/>
          </p:nvSpPr>
          <p:spPr>
            <a:xfrm>
              <a:off x="5587530" y="5435790"/>
              <a:ext cx="0" cy="186690"/>
            </a:xfrm>
            <a:custGeom>
              <a:avLst/>
              <a:gdLst/>
              <a:ahLst/>
              <a:cxnLst/>
              <a:rect l="l" t="t" r="r" b="b"/>
              <a:pathLst>
                <a:path w="0" h="186689">
                  <a:moveTo>
                    <a:pt x="0" y="186410"/>
                  </a:moveTo>
                  <a:lnTo>
                    <a:pt x="0" y="0"/>
                  </a:lnTo>
                </a:path>
              </a:pathLst>
            </a:custGeom>
            <a:ln w="505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 descr=""/>
            <p:cNvSpPr/>
            <p:nvPr/>
          </p:nvSpPr>
          <p:spPr>
            <a:xfrm>
              <a:off x="5788266" y="5435790"/>
              <a:ext cx="0" cy="186690"/>
            </a:xfrm>
            <a:custGeom>
              <a:avLst/>
              <a:gdLst/>
              <a:ahLst/>
              <a:cxnLst/>
              <a:rect l="l" t="t" r="r" b="b"/>
              <a:pathLst>
                <a:path w="0" h="186689">
                  <a:moveTo>
                    <a:pt x="0" y="186410"/>
                  </a:moveTo>
                  <a:lnTo>
                    <a:pt x="0" y="0"/>
                  </a:lnTo>
                </a:path>
              </a:pathLst>
            </a:custGeom>
            <a:ln w="505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 descr=""/>
            <p:cNvSpPr/>
            <p:nvPr/>
          </p:nvSpPr>
          <p:spPr>
            <a:xfrm>
              <a:off x="5585002" y="5622201"/>
              <a:ext cx="206375" cy="0"/>
            </a:xfrm>
            <a:custGeom>
              <a:avLst/>
              <a:gdLst/>
              <a:ahLst/>
              <a:cxnLst/>
              <a:rect l="l" t="t" r="r" b="b"/>
              <a:pathLst>
                <a:path w="206375" h="0">
                  <a:moveTo>
                    <a:pt x="0" y="0"/>
                  </a:moveTo>
                  <a:lnTo>
                    <a:pt x="205790" y="0"/>
                  </a:lnTo>
                </a:path>
              </a:pathLst>
            </a:custGeom>
            <a:ln w="505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7" name="object 7" descr=""/>
          <p:cNvSpPr txBox="1"/>
          <p:nvPr/>
        </p:nvSpPr>
        <p:spPr>
          <a:xfrm>
            <a:off x="573925" y="411350"/>
            <a:ext cx="6979284" cy="739267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algn="r" marR="478155">
              <a:lnSpc>
                <a:spcPct val="100000"/>
              </a:lnSpc>
              <a:spcBef>
                <a:spcPts val="95"/>
              </a:spcBef>
            </a:pPr>
            <a:r>
              <a:rPr dirty="0" sz="1200" i="1">
                <a:latin typeface="Calibri"/>
                <a:cs typeface="Calibri"/>
              </a:rPr>
              <a:t>Abstract</a:t>
            </a:r>
            <a:r>
              <a:rPr dirty="0" sz="1200" spc="285" i="1">
                <a:latin typeface="Calibri"/>
                <a:cs typeface="Calibri"/>
              </a:rPr>
              <a:t> </a:t>
            </a:r>
            <a:r>
              <a:rPr dirty="0" sz="1200" i="1">
                <a:latin typeface="Calibri"/>
                <a:cs typeface="Calibri"/>
              </a:rPr>
              <a:t>data</a:t>
            </a:r>
            <a:r>
              <a:rPr dirty="0" sz="1200" spc="300" i="1">
                <a:latin typeface="Calibri"/>
                <a:cs typeface="Calibri"/>
              </a:rPr>
              <a:t> </a:t>
            </a:r>
            <a:r>
              <a:rPr dirty="0" sz="1200" spc="-20" i="1">
                <a:latin typeface="Calibri"/>
                <a:cs typeface="Calibri"/>
              </a:rPr>
              <a:t>type</a:t>
            </a:r>
            <a:endParaRPr sz="12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715"/>
              </a:spcBef>
            </a:pPr>
            <a:endParaRPr sz="12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tabLst>
                <a:tab pos="695325" algn="l"/>
              </a:tabLst>
            </a:pPr>
            <a:r>
              <a:rPr dirty="0" sz="1700" spc="75" b="1">
                <a:latin typeface="Calibri"/>
                <a:cs typeface="Calibri"/>
              </a:rPr>
              <a:t>10.1</a:t>
            </a:r>
            <a:r>
              <a:rPr dirty="0" sz="1700" b="1">
                <a:latin typeface="Calibri"/>
                <a:cs typeface="Calibri"/>
              </a:rPr>
              <a:t>	</a:t>
            </a:r>
            <a:r>
              <a:rPr dirty="0" sz="1700" spc="175" b="1">
                <a:latin typeface="Calibri"/>
                <a:cs typeface="Calibri"/>
              </a:rPr>
              <a:t>Abstract</a:t>
            </a:r>
            <a:r>
              <a:rPr dirty="0" sz="1700" spc="275" b="1">
                <a:latin typeface="Calibri"/>
                <a:cs typeface="Calibri"/>
              </a:rPr>
              <a:t> </a:t>
            </a:r>
            <a:r>
              <a:rPr dirty="0" sz="1700" spc="125" b="1">
                <a:latin typeface="Calibri"/>
                <a:cs typeface="Calibri"/>
              </a:rPr>
              <a:t>data</a:t>
            </a:r>
            <a:r>
              <a:rPr dirty="0" sz="1700" spc="275" b="1">
                <a:latin typeface="Calibri"/>
                <a:cs typeface="Calibri"/>
              </a:rPr>
              <a:t> </a:t>
            </a:r>
            <a:r>
              <a:rPr dirty="0" sz="1700" spc="120" b="1">
                <a:latin typeface="Calibri"/>
                <a:cs typeface="Calibri"/>
              </a:rPr>
              <a:t>type</a:t>
            </a:r>
            <a:endParaRPr sz="17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430"/>
              </a:spcBef>
            </a:pPr>
            <a:endParaRPr sz="1700">
              <a:latin typeface="Calibri"/>
              <a:cs typeface="Calibri"/>
            </a:endParaRPr>
          </a:p>
          <a:p>
            <a:pPr algn="r" marR="478155">
              <a:lnSpc>
                <a:spcPct val="100000"/>
              </a:lnSpc>
            </a:pPr>
            <a:r>
              <a:rPr dirty="0" sz="1200" spc="50">
                <a:latin typeface="Calibri"/>
                <a:cs typeface="Calibri"/>
              </a:rPr>
              <a:t>You</a:t>
            </a:r>
            <a:r>
              <a:rPr dirty="0" sz="1200" spc="2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will</a:t>
            </a:r>
            <a:r>
              <a:rPr dirty="0" sz="1200" spc="30">
                <a:latin typeface="Calibri"/>
                <a:cs typeface="Calibri"/>
              </a:rPr>
              <a:t> </a:t>
            </a:r>
            <a:r>
              <a:rPr dirty="0" sz="1200" spc="-25">
                <a:latin typeface="Calibri"/>
                <a:cs typeface="Calibri"/>
              </a:rPr>
              <a:t>now</a:t>
            </a:r>
            <a:r>
              <a:rPr dirty="0" sz="1200" spc="20">
                <a:latin typeface="Calibri"/>
                <a:cs typeface="Calibri"/>
              </a:rPr>
              <a:t> </a:t>
            </a:r>
            <a:r>
              <a:rPr dirty="0" sz="1200" spc="-20">
                <a:latin typeface="Calibri"/>
                <a:cs typeface="Calibri"/>
              </a:rPr>
              <a:t>use</a:t>
            </a:r>
            <a:r>
              <a:rPr dirty="0" sz="1200" spc="2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the</a:t>
            </a:r>
            <a:r>
              <a:rPr dirty="0" sz="1200" spc="25">
                <a:latin typeface="Calibri"/>
                <a:cs typeface="Calibri"/>
              </a:rPr>
              <a:t> </a:t>
            </a:r>
            <a:r>
              <a:rPr dirty="0" sz="1200" spc="-10">
                <a:latin typeface="Calibri"/>
                <a:cs typeface="Calibri"/>
              </a:rPr>
              <a:t>development</a:t>
            </a:r>
            <a:r>
              <a:rPr dirty="0" sz="1200" spc="25">
                <a:latin typeface="Calibri"/>
                <a:cs typeface="Calibri"/>
              </a:rPr>
              <a:t> </a:t>
            </a:r>
            <a:r>
              <a:rPr dirty="0" sz="1200" spc="-10">
                <a:latin typeface="Calibri"/>
                <a:cs typeface="Calibri"/>
              </a:rPr>
              <a:t>of</a:t>
            </a:r>
            <a:r>
              <a:rPr dirty="0" sz="1200" spc="2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the</a:t>
            </a:r>
            <a:r>
              <a:rPr dirty="0" sz="1200" spc="2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microcontroller</a:t>
            </a:r>
            <a:r>
              <a:rPr dirty="0" sz="1200" spc="3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multitasking</a:t>
            </a:r>
            <a:r>
              <a:rPr dirty="0" sz="1200" spc="2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operating</a:t>
            </a:r>
            <a:r>
              <a:rPr dirty="0" sz="1200" spc="3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system</a:t>
            </a:r>
            <a:r>
              <a:rPr dirty="0" sz="1200" spc="2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as</a:t>
            </a:r>
            <a:r>
              <a:rPr dirty="0" sz="1200" spc="2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an</a:t>
            </a:r>
            <a:r>
              <a:rPr dirty="0" sz="1200" spc="25">
                <a:latin typeface="Calibri"/>
                <a:cs typeface="Calibri"/>
              </a:rPr>
              <a:t> </a:t>
            </a:r>
            <a:r>
              <a:rPr dirty="0" sz="1200" spc="-10">
                <a:latin typeface="Calibri"/>
                <a:cs typeface="Calibri"/>
              </a:rPr>
              <a:t>example:</a:t>
            </a:r>
            <a:endParaRPr sz="12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1200"/>
              </a:spcBef>
            </a:pPr>
            <a:endParaRPr sz="1200">
              <a:latin typeface="Calibri"/>
              <a:cs typeface="Calibri"/>
            </a:endParaRPr>
          </a:p>
          <a:p>
            <a:pPr marL="211454" indent="-198755">
              <a:lnSpc>
                <a:spcPct val="100000"/>
              </a:lnSpc>
              <a:buAutoNum type="arabicPeriod"/>
              <a:tabLst>
                <a:tab pos="211454" algn="l"/>
              </a:tabLst>
            </a:pPr>
            <a:r>
              <a:rPr dirty="0" sz="1000">
                <a:latin typeface="Calibri"/>
                <a:cs typeface="Calibri"/>
              </a:rPr>
              <a:t>Programming</a:t>
            </a:r>
            <a:r>
              <a:rPr dirty="0" sz="1000" spc="360">
                <a:latin typeface="Calibri"/>
                <a:cs typeface="Calibri"/>
              </a:rPr>
              <a:t> </a:t>
            </a:r>
            <a:r>
              <a:rPr dirty="0" sz="1000" spc="105">
                <a:latin typeface="Calibri"/>
                <a:cs typeface="Calibri"/>
              </a:rPr>
              <a:t>of</a:t>
            </a:r>
            <a:r>
              <a:rPr dirty="0" sz="1000" spc="360">
                <a:latin typeface="Calibri"/>
                <a:cs typeface="Calibri"/>
              </a:rPr>
              <a:t> </a:t>
            </a:r>
            <a:r>
              <a:rPr dirty="0" sz="1000">
                <a:latin typeface="Calibri"/>
                <a:cs typeface="Calibri"/>
              </a:rPr>
              <a:t>a</a:t>
            </a:r>
            <a:r>
              <a:rPr dirty="0" sz="1000" spc="365">
                <a:latin typeface="Calibri"/>
                <a:cs typeface="Calibri"/>
              </a:rPr>
              <a:t> </a:t>
            </a:r>
            <a:r>
              <a:rPr dirty="0" sz="1000" spc="75">
                <a:latin typeface="Calibri"/>
                <a:cs typeface="Calibri"/>
              </a:rPr>
              <a:t>timer</a:t>
            </a:r>
            <a:r>
              <a:rPr dirty="0" sz="1000" spc="360">
                <a:latin typeface="Calibri"/>
                <a:cs typeface="Calibri"/>
              </a:rPr>
              <a:t> </a:t>
            </a:r>
            <a:r>
              <a:rPr dirty="0" sz="1000" spc="110">
                <a:latin typeface="Calibri"/>
                <a:cs typeface="Calibri"/>
              </a:rPr>
              <a:t>interrupt</a:t>
            </a:r>
            <a:r>
              <a:rPr dirty="0" sz="1000" spc="360">
                <a:latin typeface="Calibri"/>
                <a:cs typeface="Calibri"/>
              </a:rPr>
              <a:t> </a:t>
            </a:r>
            <a:r>
              <a:rPr dirty="0" sz="1000" spc="-10">
                <a:latin typeface="Calibri"/>
                <a:cs typeface="Calibri"/>
              </a:rPr>
              <a:t>mechanism</a:t>
            </a:r>
            <a:endParaRPr sz="1000">
              <a:latin typeface="Calibri"/>
              <a:cs typeface="Calibri"/>
            </a:endParaRPr>
          </a:p>
          <a:p>
            <a:pPr marL="476884" indent="-198755">
              <a:lnSpc>
                <a:spcPct val="100000"/>
              </a:lnSpc>
              <a:spcBef>
                <a:spcPts val="1195"/>
              </a:spcBef>
              <a:buAutoNum type="arabicPeriod"/>
              <a:tabLst>
                <a:tab pos="476884" algn="l"/>
              </a:tabLst>
            </a:pPr>
            <a:r>
              <a:rPr dirty="0" sz="1000" spc="50">
                <a:latin typeface="Calibri"/>
                <a:cs typeface="Calibri"/>
              </a:rPr>
              <a:t>Implementation</a:t>
            </a:r>
            <a:r>
              <a:rPr dirty="0" sz="1000" spc="310">
                <a:latin typeface="Calibri"/>
                <a:cs typeface="Calibri"/>
              </a:rPr>
              <a:t> </a:t>
            </a:r>
            <a:r>
              <a:rPr dirty="0" sz="1000" spc="105">
                <a:latin typeface="Calibri"/>
                <a:cs typeface="Calibri"/>
              </a:rPr>
              <a:t>of</a:t>
            </a:r>
            <a:r>
              <a:rPr dirty="0" sz="1000" spc="315">
                <a:latin typeface="Calibri"/>
                <a:cs typeface="Calibri"/>
              </a:rPr>
              <a:t> </a:t>
            </a:r>
            <a:r>
              <a:rPr dirty="0" sz="1000">
                <a:latin typeface="Calibri"/>
                <a:cs typeface="Calibri"/>
              </a:rPr>
              <a:t>a</a:t>
            </a:r>
            <a:r>
              <a:rPr dirty="0" sz="1000" spc="315">
                <a:latin typeface="Calibri"/>
                <a:cs typeface="Calibri"/>
              </a:rPr>
              <a:t> </a:t>
            </a:r>
            <a:r>
              <a:rPr dirty="0" sz="1000" spc="75">
                <a:latin typeface="Calibri"/>
                <a:cs typeface="Calibri"/>
              </a:rPr>
              <a:t>scheduler</a:t>
            </a:r>
            <a:r>
              <a:rPr dirty="0" sz="1000" spc="315">
                <a:latin typeface="Calibri"/>
                <a:cs typeface="Calibri"/>
              </a:rPr>
              <a:t> </a:t>
            </a:r>
            <a:r>
              <a:rPr dirty="0" sz="1000" spc="100">
                <a:latin typeface="Calibri"/>
                <a:cs typeface="Calibri"/>
              </a:rPr>
              <a:t>that</a:t>
            </a:r>
            <a:r>
              <a:rPr dirty="0" sz="1000" spc="315">
                <a:latin typeface="Calibri"/>
                <a:cs typeface="Calibri"/>
              </a:rPr>
              <a:t> </a:t>
            </a:r>
            <a:r>
              <a:rPr dirty="0" sz="1000" spc="70">
                <a:latin typeface="Calibri"/>
                <a:cs typeface="Calibri"/>
              </a:rPr>
              <a:t>uses</a:t>
            </a:r>
            <a:r>
              <a:rPr dirty="0" sz="1000" spc="315">
                <a:latin typeface="Calibri"/>
                <a:cs typeface="Calibri"/>
              </a:rPr>
              <a:t> </a:t>
            </a:r>
            <a:r>
              <a:rPr dirty="0" sz="1000" spc="65">
                <a:latin typeface="Calibri"/>
                <a:cs typeface="Calibri"/>
              </a:rPr>
              <a:t>the</a:t>
            </a:r>
            <a:r>
              <a:rPr dirty="0" sz="1000" spc="310">
                <a:latin typeface="Calibri"/>
                <a:cs typeface="Calibri"/>
              </a:rPr>
              <a:t> </a:t>
            </a:r>
            <a:r>
              <a:rPr dirty="0" sz="1000" spc="75">
                <a:latin typeface="Calibri"/>
                <a:cs typeface="Calibri"/>
              </a:rPr>
              <a:t>timer</a:t>
            </a:r>
            <a:r>
              <a:rPr dirty="0" sz="1000" spc="315">
                <a:latin typeface="Calibri"/>
                <a:cs typeface="Calibri"/>
              </a:rPr>
              <a:t> </a:t>
            </a:r>
            <a:r>
              <a:rPr dirty="0" sz="1000" spc="100">
                <a:latin typeface="Calibri"/>
                <a:cs typeface="Calibri"/>
              </a:rPr>
              <a:t>interrupt</a:t>
            </a:r>
            <a:endParaRPr sz="1000">
              <a:latin typeface="Calibri"/>
              <a:cs typeface="Calibri"/>
            </a:endParaRPr>
          </a:p>
          <a:p>
            <a:pPr marL="543560" marR="1910080">
              <a:lnSpc>
                <a:spcPct val="199300"/>
              </a:lnSpc>
            </a:pPr>
            <a:r>
              <a:rPr dirty="0" sz="1000" spc="-10">
                <a:latin typeface="Calibri"/>
                <a:cs typeface="Calibri"/>
              </a:rPr>
              <a:t>Make</a:t>
            </a:r>
            <a:r>
              <a:rPr dirty="0" sz="1000" spc="295">
                <a:latin typeface="Calibri"/>
                <a:cs typeface="Calibri"/>
              </a:rPr>
              <a:t> </a:t>
            </a:r>
            <a:r>
              <a:rPr dirty="0" sz="1000" spc="65">
                <a:latin typeface="Calibri"/>
                <a:cs typeface="Calibri"/>
              </a:rPr>
              <a:t>the</a:t>
            </a:r>
            <a:r>
              <a:rPr dirty="0" sz="1000" spc="295">
                <a:latin typeface="Calibri"/>
                <a:cs typeface="Calibri"/>
              </a:rPr>
              <a:t> </a:t>
            </a:r>
            <a:r>
              <a:rPr dirty="0" sz="1000">
                <a:latin typeface="Calibri"/>
                <a:cs typeface="Calibri"/>
              </a:rPr>
              <a:t>queue</a:t>
            </a:r>
            <a:r>
              <a:rPr dirty="0" sz="1000" spc="295">
                <a:latin typeface="Calibri"/>
                <a:cs typeface="Calibri"/>
              </a:rPr>
              <a:t> </a:t>
            </a:r>
            <a:r>
              <a:rPr dirty="0" sz="1000" spc="120">
                <a:latin typeface="Calibri"/>
                <a:cs typeface="Calibri"/>
              </a:rPr>
              <a:t>available</a:t>
            </a:r>
            <a:r>
              <a:rPr dirty="0" sz="1000" spc="295">
                <a:latin typeface="Calibri"/>
                <a:cs typeface="Calibri"/>
              </a:rPr>
              <a:t> </a:t>
            </a:r>
            <a:r>
              <a:rPr dirty="0" sz="1000" spc="90">
                <a:latin typeface="Calibri"/>
                <a:cs typeface="Calibri"/>
              </a:rPr>
              <a:t>as</a:t>
            </a:r>
            <a:r>
              <a:rPr dirty="0" sz="1000" spc="300">
                <a:latin typeface="Calibri"/>
                <a:cs typeface="Calibri"/>
              </a:rPr>
              <a:t> </a:t>
            </a:r>
            <a:r>
              <a:rPr dirty="0" sz="1000">
                <a:latin typeface="Calibri"/>
                <a:cs typeface="Calibri"/>
              </a:rPr>
              <a:t>a</a:t>
            </a:r>
            <a:r>
              <a:rPr dirty="0" sz="1000" spc="295">
                <a:latin typeface="Calibri"/>
                <a:cs typeface="Calibri"/>
              </a:rPr>
              <a:t> </a:t>
            </a:r>
            <a:r>
              <a:rPr dirty="0" sz="1000" spc="75">
                <a:latin typeface="Calibri"/>
                <a:cs typeface="Calibri"/>
              </a:rPr>
              <a:t>simple</a:t>
            </a:r>
            <a:r>
              <a:rPr dirty="0" sz="1000" spc="295">
                <a:latin typeface="Calibri"/>
                <a:cs typeface="Calibri"/>
              </a:rPr>
              <a:t> </a:t>
            </a:r>
            <a:r>
              <a:rPr dirty="0" sz="1000" spc="110">
                <a:latin typeface="Calibri"/>
                <a:cs typeface="Calibri"/>
              </a:rPr>
              <a:t>linked</a:t>
            </a:r>
            <a:r>
              <a:rPr dirty="0" sz="1000" spc="295">
                <a:latin typeface="Calibri"/>
                <a:cs typeface="Calibri"/>
              </a:rPr>
              <a:t> </a:t>
            </a:r>
            <a:r>
              <a:rPr dirty="0" sz="1000" spc="225">
                <a:latin typeface="Calibri"/>
                <a:cs typeface="Calibri"/>
              </a:rPr>
              <a:t>list</a:t>
            </a:r>
            <a:r>
              <a:rPr dirty="0" sz="1000" spc="295">
                <a:latin typeface="Calibri"/>
                <a:cs typeface="Calibri"/>
              </a:rPr>
              <a:t> </a:t>
            </a:r>
            <a:r>
              <a:rPr dirty="0" sz="1000" spc="125">
                <a:latin typeface="Calibri"/>
                <a:cs typeface="Calibri"/>
              </a:rPr>
              <a:t>for</a:t>
            </a:r>
            <a:r>
              <a:rPr dirty="0" sz="1000" spc="300">
                <a:latin typeface="Calibri"/>
                <a:cs typeface="Calibri"/>
              </a:rPr>
              <a:t> </a:t>
            </a:r>
            <a:r>
              <a:rPr dirty="0" sz="1000" spc="75">
                <a:latin typeface="Calibri"/>
                <a:cs typeface="Calibri"/>
              </a:rPr>
              <a:t>runable</a:t>
            </a:r>
            <a:r>
              <a:rPr dirty="0" sz="1000" spc="295">
                <a:latin typeface="Calibri"/>
                <a:cs typeface="Calibri"/>
              </a:rPr>
              <a:t> </a:t>
            </a:r>
            <a:r>
              <a:rPr dirty="0" sz="1000" spc="100">
                <a:latin typeface="Calibri"/>
                <a:cs typeface="Calibri"/>
              </a:rPr>
              <a:t>tasks </a:t>
            </a:r>
            <a:r>
              <a:rPr dirty="0" sz="1000" spc="75">
                <a:latin typeface="Calibri"/>
                <a:cs typeface="Calibri"/>
              </a:rPr>
              <a:t>Provide</a:t>
            </a:r>
            <a:r>
              <a:rPr dirty="0" sz="1000" spc="345">
                <a:latin typeface="Calibri"/>
                <a:cs typeface="Calibri"/>
              </a:rPr>
              <a:t> </a:t>
            </a:r>
            <a:r>
              <a:rPr dirty="0" sz="1000">
                <a:latin typeface="Calibri"/>
                <a:cs typeface="Calibri"/>
              </a:rPr>
              <a:t>a</a:t>
            </a:r>
            <a:r>
              <a:rPr dirty="0" sz="1000" spc="345">
                <a:latin typeface="Calibri"/>
                <a:cs typeface="Calibri"/>
              </a:rPr>
              <a:t> </a:t>
            </a:r>
            <a:r>
              <a:rPr dirty="0" sz="1000" spc="90">
                <a:latin typeface="Calibri"/>
                <a:cs typeface="Calibri"/>
              </a:rPr>
              <a:t>dispatcher</a:t>
            </a:r>
            <a:r>
              <a:rPr dirty="0" sz="1000" spc="350">
                <a:latin typeface="Calibri"/>
                <a:cs typeface="Calibri"/>
              </a:rPr>
              <a:t> </a:t>
            </a:r>
            <a:r>
              <a:rPr dirty="0" sz="1000" spc="100">
                <a:latin typeface="Calibri"/>
                <a:cs typeface="Calibri"/>
              </a:rPr>
              <a:t>that</a:t>
            </a:r>
            <a:r>
              <a:rPr dirty="0" sz="1000" spc="345">
                <a:latin typeface="Calibri"/>
                <a:cs typeface="Calibri"/>
              </a:rPr>
              <a:t> </a:t>
            </a:r>
            <a:r>
              <a:rPr dirty="0" sz="1000" spc="80">
                <a:latin typeface="Calibri"/>
                <a:cs typeface="Calibri"/>
              </a:rPr>
              <a:t>provides</a:t>
            </a:r>
            <a:r>
              <a:rPr dirty="0" sz="1000" spc="350">
                <a:latin typeface="Calibri"/>
                <a:cs typeface="Calibri"/>
              </a:rPr>
              <a:t> </a:t>
            </a:r>
            <a:r>
              <a:rPr dirty="0" sz="1000" spc="65">
                <a:latin typeface="Calibri"/>
                <a:cs typeface="Calibri"/>
              </a:rPr>
              <a:t>the</a:t>
            </a:r>
            <a:r>
              <a:rPr dirty="0" sz="1000" spc="345">
                <a:latin typeface="Calibri"/>
                <a:cs typeface="Calibri"/>
              </a:rPr>
              <a:t> </a:t>
            </a:r>
            <a:r>
              <a:rPr dirty="0" sz="1000">
                <a:latin typeface="Calibri"/>
                <a:cs typeface="Calibri"/>
              </a:rPr>
              <a:t>exchange</a:t>
            </a:r>
            <a:r>
              <a:rPr dirty="0" sz="1000" spc="350">
                <a:latin typeface="Calibri"/>
                <a:cs typeface="Calibri"/>
              </a:rPr>
              <a:t> </a:t>
            </a:r>
            <a:r>
              <a:rPr dirty="0" sz="1000">
                <a:latin typeface="Calibri"/>
                <a:cs typeface="Calibri"/>
              </a:rPr>
              <a:t>mechanism</a:t>
            </a:r>
            <a:r>
              <a:rPr dirty="0" sz="1000" spc="345">
                <a:latin typeface="Calibri"/>
                <a:cs typeface="Calibri"/>
              </a:rPr>
              <a:t> </a:t>
            </a:r>
            <a:r>
              <a:rPr dirty="0" sz="1000" spc="125">
                <a:latin typeface="Calibri"/>
                <a:cs typeface="Calibri"/>
              </a:rPr>
              <a:t>for</a:t>
            </a:r>
            <a:r>
              <a:rPr dirty="0" sz="1000" spc="345">
                <a:latin typeface="Calibri"/>
                <a:cs typeface="Calibri"/>
              </a:rPr>
              <a:t> </a:t>
            </a:r>
            <a:r>
              <a:rPr dirty="0" sz="1000">
                <a:latin typeface="Calibri"/>
                <a:cs typeface="Calibri"/>
              </a:rPr>
              <a:t>a</a:t>
            </a:r>
            <a:r>
              <a:rPr dirty="0" sz="1000" spc="350">
                <a:latin typeface="Calibri"/>
                <a:cs typeface="Calibri"/>
              </a:rPr>
              <a:t> </a:t>
            </a:r>
            <a:r>
              <a:rPr dirty="0" sz="1000" spc="85">
                <a:latin typeface="Calibri"/>
                <a:cs typeface="Calibri"/>
              </a:rPr>
              <a:t>task</a:t>
            </a:r>
            <a:endParaRPr sz="1000">
              <a:latin typeface="Calibri"/>
              <a:cs typeface="Calibri"/>
            </a:endParaRPr>
          </a:p>
          <a:p>
            <a:pPr lvl="1" marL="808990" indent="-132080">
              <a:lnSpc>
                <a:spcPts val="1195"/>
              </a:lnSpc>
              <a:buChar char="-"/>
              <a:tabLst>
                <a:tab pos="808990" algn="l"/>
              </a:tabLst>
            </a:pPr>
            <a:r>
              <a:rPr dirty="0" sz="1000" spc="90">
                <a:latin typeface="Calibri"/>
                <a:cs typeface="Calibri"/>
              </a:rPr>
              <a:t>Discharging</a:t>
            </a:r>
            <a:r>
              <a:rPr dirty="0" sz="1000" spc="295">
                <a:latin typeface="Calibri"/>
                <a:cs typeface="Calibri"/>
              </a:rPr>
              <a:t> </a:t>
            </a:r>
            <a:r>
              <a:rPr dirty="0" sz="1000" spc="75">
                <a:latin typeface="Calibri"/>
                <a:cs typeface="Calibri"/>
              </a:rPr>
              <a:t>process</a:t>
            </a:r>
            <a:r>
              <a:rPr dirty="0" sz="1000" spc="300">
                <a:latin typeface="Calibri"/>
                <a:cs typeface="Calibri"/>
              </a:rPr>
              <a:t> </a:t>
            </a:r>
            <a:r>
              <a:rPr dirty="0" sz="1000" spc="125">
                <a:latin typeface="Calibri"/>
                <a:cs typeface="Calibri"/>
              </a:rPr>
              <a:t>for</a:t>
            </a:r>
            <a:r>
              <a:rPr dirty="0" sz="1000" spc="295">
                <a:latin typeface="Calibri"/>
                <a:cs typeface="Calibri"/>
              </a:rPr>
              <a:t> </a:t>
            </a:r>
            <a:r>
              <a:rPr dirty="0" sz="1000" spc="210">
                <a:latin typeface="Calibri"/>
                <a:cs typeface="Calibri"/>
              </a:rPr>
              <a:t>all</a:t>
            </a:r>
            <a:r>
              <a:rPr dirty="0" sz="1000" spc="300">
                <a:latin typeface="Calibri"/>
                <a:cs typeface="Calibri"/>
              </a:rPr>
              <a:t> </a:t>
            </a:r>
            <a:r>
              <a:rPr dirty="0" sz="1000" spc="-30">
                <a:latin typeface="Calibri"/>
                <a:cs typeface="Calibri"/>
              </a:rPr>
              <a:t>memory</a:t>
            </a:r>
            <a:r>
              <a:rPr dirty="0" sz="1000" spc="300">
                <a:latin typeface="Calibri"/>
                <a:cs typeface="Calibri"/>
              </a:rPr>
              <a:t> </a:t>
            </a:r>
            <a:r>
              <a:rPr dirty="0" sz="1000" spc="65">
                <a:latin typeface="Calibri"/>
                <a:cs typeface="Calibri"/>
              </a:rPr>
              <a:t>data</a:t>
            </a:r>
            <a:r>
              <a:rPr dirty="0" sz="1000" spc="295">
                <a:latin typeface="Calibri"/>
                <a:cs typeface="Calibri"/>
              </a:rPr>
              <a:t> </a:t>
            </a:r>
            <a:r>
              <a:rPr dirty="0" sz="1000" spc="90">
                <a:latin typeface="Calibri"/>
                <a:cs typeface="Calibri"/>
              </a:rPr>
              <a:t>involved</a:t>
            </a:r>
            <a:r>
              <a:rPr dirty="0" sz="1000" spc="300">
                <a:latin typeface="Calibri"/>
                <a:cs typeface="Calibri"/>
              </a:rPr>
              <a:t> </a:t>
            </a:r>
            <a:r>
              <a:rPr dirty="0" sz="1000" spc="145">
                <a:latin typeface="Calibri"/>
                <a:cs typeface="Calibri"/>
              </a:rPr>
              <a:t>in</a:t>
            </a:r>
            <a:r>
              <a:rPr dirty="0" sz="1000" spc="295">
                <a:latin typeface="Calibri"/>
                <a:cs typeface="Calibri"/>
              </a:rPr>
              <a:t> </a:t>
            </a:r>
            <a:r>
              <a:rPr dirty="0" sz="1000" spc="65">
                <a:latin typeface="Calibri"/>
                <a:cs typeface="Calibri"/>
              </a:rPr>
              <a:t>the</a:t>
            </a:r>
            <a:r>
              <a:rPr dirty="0" sz="1000" spc="300">
                <a:latin typeface="Calibri"/>
                <a:cs typeface="Calibri"/>
              </a:rPr>
              <a:t> </a:t>
            </a:r>
            <a:r>
              <a:rPr dirty="0" sz="1000" spc="130">
                <a:latin typeface="Calibri"/>
                <a:cs typeface="Calibri"/>
              </a:rPr>
              <a:t>task.</a:t>
            </a:r>
            <a:endParaRPr sz="1000">
              <a:latin typeface="Calibri"/>
              <a:cs typeface="Calibri"/>
            </a:endParaRPr>
          </a:p>
          <a:p>
            <a:pPr lvl="1" marL="808990" indent="-132080">
              <a:lnSpc>
                <a:spcPts val="1200"/>
              </a:lnSpc>
              <a:buChar char="-"/>
              <a:tabLst>
                <a:tab pos="808990" algn="l"/>
              </a:tabLst>
            </a:pPr>
            <a:r>
              <a:rPr dirty="0" sz="1000" spc="70">
                <a:latin typeface="Calibri"/>
                <a:cs typeface="Calibri"/>
              </a:rPr>
              <a:t>Charging</a:t>
            </a:r>
            <a:r>
              <a:rPr dirty="0" sz="1000" spc="315">
                <a:latin typeface="Calibri"/>
                <a:cs typeface="Calibri"/>
              </a:rPr>
              <a:t> </a:t>
            </a:r>
            <a:r>
              <a:rPr dirty="0" sz="1000" spc="75">
                <a:latin typeface="Calibri"/>
                <a:cs typeface="Calibri"/>
              </a:rPr>
              <a:t>process</a:t>
            </a:r>
            <a:r>
              <a:rPr dirty="0" sz="1000" spc="320">
                <a:latin typeface="Calibri"/>
                <a:cs typeface="Calibri"/>
              </a:rPr>
              <a:t> </a:t>
            </a:r>
            <a:r>
              <a:rPr dirty="0" sz="1000" spc="125">
                <a:latin typeface="Calibri"/>
                <a:cs typeface="Calibri"/>
              </a:rPr>
              <a:t>for</a:t>
            </a:r>
            <a:r>
              <a:rPr dirty="0" sz="1000" spc="320">
                <a:latin typeface="Calibri"/>
                <a:cs typeface="Calibri"/>
              </a:rPr>
              <a:t> </a:t>
            </a:r>
            <a:r>
              <a:rPr dirty="0" sz="1000" spc="65">
                <a:latin typeface="Calibri"/>
                <a:cs typeface="Calibri"/>
              </a:rPr>
              <a:t>the</a:t>
            </a:r>
            <a:r>
              <a:rPr dirty="0" sz="1000" spc="320">
                <a:latin typeface="Calibri"/>
                <a:cs typeface="Calibri"/>
              </a:rPr>
              <a:t> </a:t>
            </a:r>
            <a:r>
              <a:rPr dirty="0" sz="1000" spc="60">
                <a:latin typeface="Calibri"/>
                <a:cs typeface="Calibri"/>
              </a:rPr>
              <a:t>registers/memory</a:t>
            </a:r>
            <a:r>
              <a:rPr dirty="0" sz="1000" spc="320">
                <a:latin typeface="Calibri"/>
                <a:cs typeface="Calibri"/>
              </a:rPr>
              <a:t> </a:t>
            </a:r>
            <a:r>
              <a:rPr dirty="0" sz="1000" spc="65">
                <a:latin typeface="Calibri"/>
                <a:cs typeface="Calibri"/>
              </a:rPr>
              <a:t>data</a:t>
            </a:r>
            <a:r>
              <a:rPr dirty="0" sz="1000" spc="320">
                <a:latin typeface="Calibri"/>
                <a:cs typeface="Calibri"/>
              </a:rPr>
              <a:t> </a:t>
            </a:r>
            <a:r>
              <a:rPr dirty="0" sz="1000" spc="80">
                <a:latin typeface="Calibri"/>
                <a:cs typeface="Calibri"/>
              </a:rPr>
              <a:t>during</a:t>
            </a:r>
            <a:r>
              <a:rPr dirty="0" sz="1000" spc="320">
                <a:latin typeface="Calibri"/>
                <a:cs typeface="Calibri"/>
              </a:rPr>
              <a:t> </a:t>
            </a:r>
            <a:r>
              <a:rPr dirty="0" sz="1000" spc="75">
                <a:latin typeface="Calibri"/>
                <a:cs typeface="Calibri"/>
              </a:rPr>
              <a:t>process</a:t>
            </a:r>
            <a:r>
              <a:rPr dirty="0" sz="1000" spc="320">
                <a:latin typeface="Calibri"/>
                <a:cs typeface="Calibri"/>
              </a:rPr>
              <a:t> </a:t>
            </a:r>
            <a:r>
              <a:rPr dirty="0" sz="1000" spc="80">
                <a:latin typeface="Calibri"/>
                <a:cs typeface="Calibri"/>
              </a:rPr>
              <a:t>continuation</a:t>
            </a:r>
            <a:endParaRPr sz="1000">
              <a:latin typeface="Calibri"/>
              <a:cs typeface="Calibri"/>
            </a:endParaRPr>
          </a:p>
          <a:p>
            <a:pPr marL="476884" indent="-198755">
              <a:lnSpc>
                <a:spcPts val="1200"/>
              </a:lnSpc>
              <a:spcBef>
                <a:spcPts val="1190"/>
              </a:spcBef>
              <a:buAutoNum type="arabicPeriod" startAt="3"/>
              <a:tabLst>
                <a:tab pos="476884" algn="l"/>
              </a:tabLst>
            </a:pPr>
            <a:r>
              <a:rPr dirty="0" sz="1000" spc="130">
                <a:latin typeface="Calibri"/>
                <a:cs typeface="Calibri"/>
              </a:rPr>
              <a:t>Auxiliary</a:t>
            </a:r>
            <a:r>
              <a:rPr dirty="0" sz="1000" spc="300">
                <a:latin typeface="Calibri"/>
                <a:cs typeface="Calibri"/>
              </a:rPr>
              <a:t> </a:t>
            </a:r>
            <a:r>
              <a:rPr dirty="0" sz="1000" spc="120">
                <a:latin typeface="Calibri"/>
                <a:cs typeface="Calibri"/>
              </a:rPr>
              <a:t>tools</a:t>
            </a:r>
            <a:r>
              <a:rPr dirty="0" sz="1000" spc="305">
                <a:latin typeface="Calibri"/>
                <a:cs typeface="Calibri"/>
              </a:rPr>
              <a:t> </a:t>
            </a:r>
            <a:r>
              <a:rPr dirty="0" sz="1000">
                <a:latin typeface="Calibri"/>
                <a:cs typeface="Calibri"/>
              </a:rPr>
              <a:t>due</a:t>
            </a:r>
            <a:r>
              <a:rPr dirty="0" sz="1000" spc="300">
                <a:latin typeface="Calibri"/>
                <a:cs typeface="Calibri"/>
              </a:rPr>
              <a:t> </a:t>
            </a:r>
            <a:r>
              <a:rPr dirty="0" sz="1000" spc="90">
                <a:latin typeface="Calibri"/>
                <a:cs typeface="Calibri"/>
              </a:rPr>
              <a:t>to</a:t>
            </a:r>
            <a:r>
              <a:rPr dirty="0" sz="1000" spc="305">
                <a:latin typeface="Calibri"/>
                <a:cs typeface="Calibri"/>
              </a:rPr>
              <a:t> </a:t>
            </a:r>
            <a:r>
              <a:rPr dirty="0" sz="1000" spc="105">
                <a:latin typeface="Calibri"/>
                <a:cs typeface="Calibri"/>
              </a:rPr>
              <a:t>task</a:t>
            </a:r>
            <a:r>
              <a:rPr dirty="0" sz="1000" spc="305">
                <a:latin typeface="Calibri"/>
                <a:cs typeface="Calibri"/>
              </a:rPr>
              <a:t> </a:t>
            </a:r>
            <a:r>
              <a:rPr dirty="0" sz="1000" spc="70">
                <a:latin typeface="Calibri"/>
                <a:cs typeface="Calibri"/>
              </a:rPr>
              <a:t>encapsulation</a:t>
            </a:r>
            <a:endParaRPr sz="1000">
              <a:latin typeface="Calibri"/>
              <a:cs typeface="Calibri"/>
            </a:endParaRPr>
          </a:p>
          <a:p>
            <a:pPr lvl="1" marL="808990" indent="-132080">
              <a:lnSpc>
                <a:spcPts val="1195"/>
              </a:lnSpc>
              <a:buChar char="-"/>
              <a:tabLst>
                <a:tab pos="808990" algn="l"/>
              </a:tabLst>
            </a:pPr>
            <a:r>
              <a:rPr dirty="0" sz="1000" spc="245">
                <a:latin typeface="Calibri"/>
                <a:cs typeface="Calibri"/>
              </a:rPr>
              <a:t>If</a:t>
            </a:r>
            <a:r>
              <a:rPr dirty="0" sz="1000" spc="310">
                <a:latin typeface="Calibri"/>
                <a:cs typeface="Calibri"/>
              </a:rPr>
              <a:t> </a:t>
            </a:r>
            <a:r>
              <a:rPr dirty="0" sz="1000">
                <a:latin typeface="Calibri"/>
                <a:cs typeface="Calibri"/>
              </a:rPr>
              <a:t>two</a:t>
            </a:r>
            <a:r>
              <a:rPr dirty="0" sz="1000" spc="310">
                <a:latin typeface="Calibri"/>
                <a:cs typeface="Calibri"/>
              </a:rPr>
              <a:t> </a:t>
            </a:r>
            <a:r>
              <a:rPr dirty="0" sz="1000" spc="110">
                <a:latin typeface="Calibri"/>
                <a:cs typeface="Calibri"/>
              </a:rPr>
              <a:t>tasks</a:t>
            </a:r>
            <a:r>
              <a:rPr dirty="0" sz="1000" spc="310">
                <a:latin typeface="Calibri"/>
                <a:cs typeface="Calibri"/>
              </a:rPr>
              <a:t> </a:t>
            </a:r>
            <a:r>
              <a:rPr dirty="0" sz="1000" spc="50">
                <a:latin typeface="Calibri"/>
                <a:cs typeface="Calibri"/>
              </a:rPr>
              <a:t>use</a:t>
            </a:r>
            <a:r>
              <a:rPr dirty="0" sz="1000" spc="315">
                <a:latin typeface="Calibri"/>
                <a:cs typeface="Calibri"/>
              </a:rPr>
              <a:t> </a:t>
            </a:r>
            <a:r>
              <a:rPr dirty="0" sz="1000" spc="65">
                <a:latin typeface="Calibri"/>
                <a:cs typeface="Calibri"/>
              </a:rPr>
              <a:t>the</a:t>
            </a:r>
            <a:r>
              <a:rPr dirty="0" sz="1000" spc="310">
                <a:latin typeface="Calibri"/>
                <a:cs typeface="Calibri"/>
              </a:rPr>
              <a:t> </a:t>
            </a:r>
            <a:r>
              <a:rPr dirty="0" sz="1000">
                <a:latin typeface="Calibri"/>
                <a:cs typeface="Calibri"/>
              </a:rPr>
              <a:t>same</a:t>
            </a:r>
            <a:r>
              <a:rPr dirty="0" sz="1000" spc="310">
                <a:latin typeface="Calibri"/>
                <a:cs typeface="Calibri"/>
              </a:rPr>
              <a:t> </a:t>
            </a:r>
            <a:r>
              <a:rPr dirty="0" sz="1000" spc="95">
                <a:latin typeface="Calibri"/>
                <a:cs typeface="Calibri"/>
              </a:rPr>
              <a:t>resource,</a:t>
            </a:r>
            <a:r>
              <a:rPr dirty="0" sz="1000" spc="315">
                <a:latin typeface="Calibri"/>
                <a:cs typeface="Calibri"/>
              </a:rPr>
              <a:t> </a:t>
            </a:r>
            <a:r>
              <a:rPr dirty="0" sz="1000" spc="65">
                <a:latin typeface="Calibri"/>
                <a:cs typeface="Calibri"/>
              </a:rPr>
              <a:t>they</a:t>
            </a:r>
            <a:r>
              <a:rPr dirty="0" sz="1000" spc="310">
                <a:latin typeface="Calibri"/>
                <a:cs typeface="Calibri"/>
              </a:rPr>
              <a:t> </a:t>
            </a:r>
            <a:r>
              <a:rPr dirty="0" sz="1000">
                <a:latin typeface="Calibri"/>
                <a:cs typeface="Calibri"/>
              </a:rPr>
              <a:t>must</a:t>
            </a:r>
            <a:r>
              <a:rPr dirty="0" sz="1000" spc="310">
                <a:latin typeface="Calibri"/>
                <a:cs typeface="Calibri"/>
              </a:rPr>
              <a:t> </a:t>
            </a:r>
            <a:r>
              <a:rPr dirty="0" sz="1000" spc="110">
                <a:latin typeface="Calibri"/>
                <a:cs typeface="Calibri"/>
              </a:rPr>
              <a:t>lock</a:t>
            </a:r>
            <a:r>
              <a:rPr dirty="0" sz="1000" spc="315">
                <a:latin typeface="Calibri"/>
                <a:cs typeface="Calibri"/>
              </a:rPr>
              <a:t> </a:t>
            </a:r>
            <a:r>
              <a:rPr dirty="0" sz="1000">
                <a:latin typeface="Calibri"/>
                <a:cs typeface="Calibri"/>
              </a:rPr>
              <a:t>each</a:t>
            </a:r>
            <a:r>
              <a:rPr dirty="0" sz="1000" spc="310">
                <a:latin typeface="Calibri"/>
                <a:cs typeface="Calibri"/>
              </a:rPr>
              <a:t> </a:t>
            </a:r>
            <a:r>
              <a:rPr dirty="0" sz="1000" spc="60">
                <a:latin typeface="Calibri"/>
                <a:cs typeface="Calibri"/>
              </a:rPr>
              <a:t>other</a:t>
            </a:r>
            <a:endParaRPr sz="1000">
              <a:latin typeface="Calibri"/>
              <a:cs typeface="Calibri"/>
            </a:endParaRPr>
          </a:p>
          <a:p>
            <a:pPr lvl="1" marL="808990" indent="-132080">
              <a:lnSpc>
                <a:spcPts val="1195"/>
              </a:lnSpc>
              <a:buChar char="-"/>
              <a:tabLst>
                <a:tab pos="808990" algn="l"/>
              </a:tabLst>
            </a:pPr>
            <a:r>
              <a:rPr dirty="0" sz="1000">
                <a:latin typeface="Calibri"/>
                <a:cs typeface="Calibri"/>
              </a:rPr>
              <a:t>Semaphore</a:t>
            </a:r>
            <a:r>
              <a:rPr dirty="0" sz="1000" spc="285">
                <a:latin typeface="Calibri"/>
                <a:cs typeface="Calibri"/>
              </a:rPr>
              <a:t> </a:t>
            </a:r>
            <a:r>
              <a:rPr dirty="0" sz="1000" spc="-10">
                <a:latin typeface="Calibri"/>
                <a:cs typeface="Calibri"/>
              </a:rPr>
              <a:t>mechanism</a:t>
            </a:r>
            <a:endParaRPr sz="1000">
              <a:latin typeface="Calibri"/>
              <a:cs typeface="Calibri"/>
            </a:endParaRPr>
          </a:p>
          <a:p>
            <a:pPr lvl="1" marL="808990" indent="-132080">
              <a:lnSpc>
                <a:spcPts val="1200"/>
              </a:lnSpc>
              <a:buChar char="-"/>
              <a:tabLst>
                <a:tab pos="808990" algn="l"/>
              </a:tabLst>
            </a:pPr>
            <a:r>
              <a:rPr dirty="0" sz="1000">
                <a:latin typeface="Calibri"/>
                <a:cs typeface="Calibri"/>
              </a:rPr>
              <a:t>Mutex/monitor</a:t>
            </a:r>
            <a:r>
              <a:rPr dirty="0" sz="1000" spc="254">
                <a:latin typeface="Calibri"/>
                <a:cs typeface="Calibri"/>
              </a:rPr>
              <a:t>  </a:t>
            </a:r>
            <a:r>
              <a:rPr dirty="0" sz="1000" spc="110">
                <a:latin typeface="Calibri"/>
                <a:cs typeface="Calibri"/>
              </a:rPr>
              <a:t>variables</a:t>
            </a:r>
            <a:endParaRPr sz="1000">
              <a:latin typeface="Calibri"/>
              <a:cs typeface="Calibri"/>
            </a:endParaRPr>
          </a:p>
          <a:p>
            <a:pPr marL="211454" indent="-198755">
              <a:lnSpc>
                <a:spcPct val="100000"/>
              </a:lnSpc>
              <a:spcBef>
                <a:spcPts val="1190"/>
              </a:spcBef>
              <a:buAutoNum type="arabicPeriod" startAt="3"/>
              <a:tabLst>
                <a:tab pos="211454" algn="l"/>
              </a:tabLst>
            </a:pPr>
            <a:r>
              <a:rPr dirty="0" sz="1000" spc="75">
                <a:latin typeface="Calibri"/>
                <a:cs typeface="Calibri"/>
              </a:rPr>
              <a:t>Provide</a:t>
            </a:r>
            <a:r>
              <a:rPr dirty="0" sz="1000" spc="325">
                <a:latin typeface="Calibri"/>
                <a:cs typeface="Calibri"/>
              </a:rPr>
              <a:t> </a:t>
            </a:r>
            <a:r>
              <a:rPr dirty="0" sz="1000">
                <a:latin typeface="Calibri"/>
                <a:cs typeface="Calibri"/>
              </a:rPr>
              <a:t>an</a:t>
            </a:r>
            <a:r>
              <a:rPr dirty="0" sz="1000" spc="325">
                <a:latin typeface="Calibri"/>
                <a:cs typeface="Calibri"/>
              </a:rPr>
              <a:t> </a:t>
            </a:r>
            <a:r>
              <a:rPr dirty="0" sz="1000" spc="114">
                <a:latin typeface="Calibri"/>
                <a:cs typeface="Calibri"/>
              </a:rPr>
              <a:t>interface</a:t>
            </a:r>
            <a:r>
              <a:rPr dirty="0" sz="1000" spc="330">
                <a:latin typeface="Calibri"/>
                <a:cs typeface="Calibri"/>
              </a:rPr>
              <a:t> </a:t>
            </a:r>
            <a:r>
              <a:rPr dirty="0" sz="1000" spc="125">
                <a:latin typeface="Calibri"/>
                <a:cs typeface="Calibri"/>
              </a:rPr>
              <a:t>for</a:t>
            </a:r>
            <a:r>
              <a:rPr dirty="0" sz="1000" spc="325">
                <a:latin typeface="Calibri"/>
                <a:cs typeface="Calibri"/>
              </a:rPr>
              <a:t> </a:t>
            </a:r>
            <a:r>
              <a:rPr dirty="0" sz="1000" spc="105">
                <a:latin typeface="Calibri"/>
                <a:cs typeface="Calibri"/>
              </a:rPr>
              <a:t>starting/stopping</a:t>
            </a:r>
            <a:r>
              <a:rPr dirty="0" sz="1000" spc="330">
                <a:latin typeface="Calibri"/>
                <a:cs typeface="Calibri"/>
              </a:rPr>
              <a:t> </a:t>
            </a:r>
            <a:r>
              <a:rPr dirty="0" sz="1000">
                <a:latin typeface="Calibri"/>
                <a:cs typeface="Calibri"/>
              </a:rPr>
              <a:t>a</a:t>
            </a:r>
            <a:r>
              <a:rPr dirty="0" sz="1000" spc="325">
                <a:latin typeface="Calibri"/>
                <a:cs typeface="Calibri"/>
              </a:rPr>
              <a:t> </a:t>
            </a:r>
            <a:r>
              <a:rPr dirty="0" sz="1000" spc="85">
                <a:latin typeface="Calibri"/>
                <a:cs typeface="Calibri"/>
              </a:rPr>
              <a:t>task</a:t>
            </a:r>
            <a:endParaRPr sz="1000">
              <a:latin typeface="Calibri"/>
              <a:cs typeface="Calibri"/>
            </a:endParaRPr>
          </a:p>
          <a:p>
            <a:pPr marL="211454" indent="-198755">
              <a:lnSpc>
                <a:spcPct val="100000"/>
              </a:lnSpc>
              <a:spcBef>
                <a:spcPts val="1190"/>
              </a:spcBef>
              <a:buAutoNum type="arabicPeriod" startAt="3"/>
              <a:tabLst>
                <a:tab pos="211454" algn="l"/>
              </a:tabLst>
            </a:pPr>
            <a:r>
              <a:rPr dirty="0" sz="1000" spc="75">
                <a:latin typeface="Calibri"/>
                <a:cs typeface="Calibri"/>
              </a:rPr>
              <a:t>Provide</a:t>
            </a:r>
            <a:r>
              <a:rPr dirty="0" sz="1000" spc="315">
                <a:latin typeface="Calibri"/>
                <a:cs typeface="Calibri"/>
              </a:rPr>
              <a:t> </a:t>
            </a:r>
            <a:r>
              <a:rPr dirty="0" sz="1000" spc="105">
                <a:latin typeface="Calibri"/>
                <a:cs typeface="Calibri"/>
              </a:rPr>
              <a:t>task</a:t>
            </a:r>
            <a:r>
              <a:rPr dirty="0" sz="1000" spc="320">
                <a:latin typeface="Calibri"/>
                <a:cs typeface="Calibri"/>
              </a:rPr>
              <a:t> </a:t>
            </a:r>
            <a:r>
              <a:rPr dirty="0" sz="1000">
                <a:latin typeface="Calibri"/>
                <a:cs typeface="Calibri"/>
              </a:rPr>
              <a:t>manager</a:t>
            </a:r>
            <a:r>
              <a:rPr dirty="0" sz="1000" spc="320">
                <a:latin typeface="Calibri"/>
                <a:cs typeface="Calibri"/>
              </a:rPr>
              <a:t> </a:t>
            </a:r>
            <a:r>
              <a:rPr dirty="0" sz="1000" spc="125">
                <a:latin typeface="Calibri"/>
                <a:cs typeface="Calibri"/>
              </a:rPr>
              <a:t>for</a:t>
            </a:r>
            <a:r>
              <a:rPr dirty="0" sz="1000" spc="320">
                <a:latin typeface="Calibri"/>
                <a:cs typeface="Calibri"/>
              </a:rPr>
              <a:t> </a:t>
            </a:r>
            <a:r>
              <a:rPr dirty="0" sz="1000" spc="75">
                <a:latin typeface="Calibri"/>
                <a:cs typeface="Calibri"/>
              </a:rPr>
              <a:t>process</a:t>
            </a:r>
            <a:r>
              <a:rPr dirty="0" sz="1000" spc="320">
                <a:latin typeface="Calibri"/>
                <a:cs typeface="Calibri"/>
              </a:rPr>
              <a:t> </a:t>
            </a:r>
            <a:r>
              <a:rPr dirty="0" sz="1000" spc="55">
                <a:latin typeface="Calibri"/>
                <a:cs typeface="Calibri"/>
              </a:rPr>
              <a:t>monitoring</a:t>
            </a:r>
            <a:endParaRPr sz="10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114"/>
              </a:spcBef>
            </a:pPr>
            <a:endParaRPr sz="1000">
              <a:latin typeface="Calibri"/>
              <a:cs typeface="Calibri"/>
            </a:endParaRPr>
          </a:p>
          <a:p>
            <a:pPr marL="12700" marR="1652270">
              <a:lnSpc>
                <a:spcPct val="198700"/>
              </a:lnSpc>
            </a:pPr>
            <a:r>
              <a:rPr dirty="0" sz="1200" spc="65">
                <a:latin typeface="Calibri"/>
                <a:cs typeface="Calibri"/>
              </a:rPr>
              <a:t>The</a:t>
            </a:r>
            <a:r>
              <a:rPr dirty="0" sz="1200" spc="10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indentation</a:t>
            </a:r>
            <a:r>
              <a:rPr dirty="0" sz="1200" spc="10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is</a:t>
            </a:r>
            <a:r>
              <a:rPr dirty="0" sz="1200" spc="10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used</a:t>
            </a:r>
            <a:r>
              <a:rPr dirty="0" sz="1200" spc="10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here</a:t>
            </a:r>
            <a:r>
              <a:rPr dirty="0" sz="1200" spc="10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to</a:t>
            </a:r>
            <a:r>
              <a:rPr dirty="0" sz="1200" spc="11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show</a:t>
            </a:r>
            <a:r>
              <a:rPr dirty="0" sz="1200" spc="10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the</a:t>
            </a:r>
            <a:r>
              <a:rPr dirty="0" sz="1200" spc="100">
                <a:latin typeface="Calibri"/>
                <a:cs typeface="Calibri"/>
              </a:rPr>
              <a:t> </a:t>
            </a:r>
            <a:r>
              <a:rPr dirty="0" sz="1200" spc="-10">
                <a:latin typeface="Calibri"/>
                <a:cs typeface="Calibri"/>
              </a:rPr>
              <a:t>dependencies</a:t>
            </a:r>
            <a:r>
              <a:rPr dirty="0" sz="1200" spc="10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on</a:t>
            </a:r>
            <a:r>
              <a:rPr dirty="0" sz="1200" spc="11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a</a:t>
            </a:r>
            <a:r>
              <a:rPr dirty="0" sz="1200" spc="10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higher-level</a:t>
            </a:r>
            <a:r>
              <a:rPr dirty="0" sz="1200" spc="100">
                <a:latin typeface="Calibri"/>
                <a:cs typeface="Calibri"/>
              </a:rPr>
              <a:t> </a:t>
            </a:r>
            <a:r>
              <a:rPr dirty="0" sz="1200" spc="-10">
                <a:latin typeface="Calibri"/>
                <a:cs typeface="Calibri"/>
              </a:rPr>
              <a:t>function. </a:t>
            </a:r>
            <a:r>
              <a:rPr dirty="0" sz="1200">
                <a:latin typeface="Calibri"/>
                <a:cs typeface="Calibri"/>
              </a:rPr>
              <a:t>Example</a:t>
            </a:r>
            <a:r>
              <a:rPr dirty="0" sz="1200" spc="210">
                <a:latin typeface="Calibri"/>
                <a:cs typeface="Calibri"/>
              </a:rPr>
              <a:t> </a:t>
            </a:r>
            <a:r>
              <a:rPr dirty="0" sz="1200" spc="195">
                <a:latin typeface="Calibri"/>
                <a:cs typeface="Calibri"/>
              </a:rPr>
              <a:t>ADT</a:t>
            </a:r>
            <a:r>
              <a:rPr dirty="0" sz="1200" spc="21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(abstract</a:t>
            </a:r>
            <a:r>
              <a:rPr dirty="0" sz="1200" spc="21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data</a:t>
            </a:r>
            <a:r>
              <a:rPr dirty="0" sz="1200" spc="21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type)</a:t>
            </a:r>
            <a:r>
              <a:rPr dirty="0" sz="1200" spc="21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for</a:t>
            </a:r>
            <a:r>
              <a:rPr dirty="0" sz="1200" spc="21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the</a:t>
            </a:r>
            <a:r>
              <a:rPr dirty="0" sz="1200" spc="21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iterative</a:t>
            </a:r>
            <a:r>
              <a:rPr dirty="0" sz="1200" spc="21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calculation</a:t>
            </a:r>
            <a:r>
              <a:rPr dirty="0" sz="1200" spc="21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of</a:t>
            </a:r>
            <a:r>
              <a:rPr dirty="0" sz="1200" spc="21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factorials</a:t>
            </a:r>
            <a:r>
              <a:rPr dirty="0" sz="1200" spc="185">
                <a:latin typeface="Calibri"/>
                <a:cs typeface="Calibri"/>
              </a:rPr>
              <a:t>  </a:t>
            </a:r>
            <a:r>
              <a:rPr dirty="0" sz="1200" spc="-25">
                <a:latin typeface="Calibri"/>
                <a:cs typeface="Calibri"/>
              </a:rPr>
              <a:t>x!</a:t>
            </a:r>
            <a:endParaRPr sz="1200">
              <a:latin typeface="Calibri"/>
              <a:cs typeface="Calibri"/>
            </a:endParaRPr>
          </a:p>
          <a:p>
            <a:pPr marL="247015" marR="1801495" indent="-234950">
              <a:lnSpc>
                <a:spcPct val="200599"/>
              </a:lnSpc>
              <a:spcBef>
                <a:spcPts val="1270"/>
              </a:spcBef>
            </a:pPr>
            <a:r>
              <a:rPr dirty="0" sz="1200" spc="145">
                <a:latin typeface="Calibri"/>
                <a:cs typeface="Calibri"/>
              </a:rPr>
              <a:t>Factorial</a:t>
            </a:r>
            <a:r>
              <a:rPr dirty="0" sz="1200" spc="340">
                <a:latin typeface="Calibri"/>
                <a:cs typeface="Calibri"/>
              </a:rPr>
              <a:t> </a:t>
            </a:r>
            <a:r>
              <a:rPr dirty="0" sz="1200" spc="165">
                <a:latin typeface="Calibri"/>
                <a:cs typeface="Calibri"/>
              </a:rPr>
              <a:t>(x</a:t>
            </a:r>
            <a:r>
              <a:rPr dirty="0" sz="1200" spc="34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=</a:t>
            </a:r>
            <a:r>
              <a:rPr dirty="0" sz="1200" spc="345">
                <a:latin typeface="Calibri"/>
                <a:cs typeface="Calibri"/>
              </a:rPr>
              <a:t> </a:t>
            </a:r>
            <a:r>
              <a:rPr dirty="0" sz="1200" spc="140">
                <a:latin typeface="Calibri"/>
                <a:cs typeface="Calibri"/>
              </a:rPr>
              <a:t>for</a:t>
            </a:r>
            <a:r>
              <a:rPr dirty="0" sz="1200" spc="34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which</a:t>
            </a:r>
            <a:r>
              <a:rPr dirty="0" sz="1200" spc="34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number</a:t>
            </a:r>
            <a:r>
              <a:rPr dirty="0" sz="1200" spc="345">
                <a:latin typeface="Calibri"/>
                <a:cs typeface="Calibri"/>
              </a:rPr>
              <a:t> </a:t>
            </a:r>
            <a:r>
              <a:rPr dirty="0" sz="1200" spc="70">
                <a:latin typeface="Calibri"/>
                <a:cs typeface="Calibri"/>
              </a:rPr>
              <a:t>the</a:t>
            </a:r>
            <a:r>
              <a:rPr dirty="0" sz="1200" spc="345">
                <a:latin typeface="Calibri"/>
                <a:cs typeface="Calibri"/>
              </a:rPr>
              <a:t> </a:t>
            </a:r>
            <a:r>
              <a:rPr dirty="0" sz="1200" spc="165">
                <a:latin typeface="Calibri"/>
                <a:cs typeface="Calibri"/>
              </a:rPr>
              <a:t>factorial</a:t>
            </a:r>
            <a:r>
              <a:rPr dirty="0" sz="1200" spc="345">
                <a:latin typeface="Calibri"/>
                <a:cs typeface="Calibri"/>
              </a:rPr>
              <a:t> </a:t>
            </a:r>
            <a:r>
              <a:rPr dirty="0" sz="1200" spc="235">
                <a:latin typeface="Calibri"/>
                <a:cs typeface="Calibri"/>
              </a:rPr>
              <a:t>is</a:t>
            </a:r>
            <a:r>
              <a:rPr dirty="0" sz="1200" spc="345">
                <a:latin typeface="Calibri"/>
                <a:cs typeface="Calibri"/>
              </a:rPr>
              <a:t> </a:t>
            </a:r>
            <a:r>
              <a:rPr dirty="0" sz="1200" spc="90">
                <a:latin typeface="Calibri"/>
                <a:cs typeface="Calibri"/>
              </a:rPr>
              <a:t>to</a:t>
            </a:r>
            <a:r>
              <a:rPr dirty="0" sz="1200" spc="34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be</a:t>
            </a:r>
            <a:r>
              <a:rPr dirty="0" sz="1200" spc="345">
                <a:latin typeface="Calibri"/>
                <a:cs typeface="Calibri"/>
              </a:rPr>
              <a:t> </a:t>
            </a:r>
            <a:r>
              <a:rPr dirty="0" sz="1200" spc="114">
                <a:latin typeface="Calibri"/>
                <a:cs typeface="Calibri"/>
              </a:rPr>
              <a:t>calculated) </a:t>
            </a:r>
            <a:r>
              <a:rPr dirty="0" sz="1200" spc="75">
                <a:latin typeface="Calibri"/>
                <a:cs typeface="Calibri"/>
              </a:rPr>
              <a:t>Declare</a:t>
            </a:r>
            <a:r>
              <a:rPr dirty="0" sz="1200" spc="355">
                <a:latin typeface="Calibri"/>
                <a:cs typeface="Calibri"/>
              </a:rPr>
              <a:t> </a:t>
            </a:r>
            <a:r>
              <a:rPr dirty="0" sz="1200" spc="70">
                <a:latin typeface="Calibri"/>
                <a:cs typeface="Calibri"/>
              </a:rPr>
              <a:t>loop</a:t>
            </a:r>
            <a:r>
              <a:rPr dirty="0" sz="1200" spc="360">
                <a:latin typeface="Calibri"/>
                <a:cs typeface="Calibri"/>
              </a:rPr>
              <a:t> </a:t>
            </a:r>
            <a:r>
              <a:rPr dirty="0" sz="1200" spc="125">
                <a:latin typeface="Calibri"/>
                <a:cs typeface="Calibri"/>
              </a:rPr>
              <a:t>variable</a:t>
            </a:r>
            <a:r>
              <a:rPr dirty="0" sz="1200" spc="360">
                <a:latin typeface="Calibri"/>
                <a:cs typeface="Calibri"/>
              </a:rPr>
              <a:t> </a:t>
            </a:r>
            <a:r>
              <a:rPr dirty="0" sz="1200" spc="195">
                <a:latin typeface="Calibri"/>
                <a:cs typeface="Calibri"/>
              </a:rPr>
              <a:t>(int)</a:t>
            </a:r>
            <a:endParaRPr sz="1200">
              <a:latin typeface="Calibri"/>
              <a:cs typeface="Calibri"/>
            </a:endParaRPr>
          </a:p>
          <a:p>
            <a:pPr marL="247015">
              <a:lnSpc>
                <a:spcPct val="100000"/>
              </a:lnSpc>
              <a:spcBef>
                <a:spcPts val="5"/>
              </a:spcBef>
            </a:pPr>
            <a:r>
              <a:rPr dirty="0" sz="1200" spc="75">
                <a:latin typeface="Calibri"/>
                <a:cs typeface="Calibri"/>
              </a:rPr>
              <a:t>Declare</a:t>
            </a:r>
            <a:r>
              <a:rPr dirty="0" sz="1200" spc="360">
                <a:latin typeface="Calibri"/>
                <a:cs typeface="Calibri"/>
              </a:rPr>
              <a:t> </a:t>
            </a:r>
            <a:r>
              <a:rPr dirty="0" sz="1200" spc="125">
                <a:latin typeface="Calibri"/>
                <a:cs typeface="Calibri"/>
              </a:rPr>
              <a:t>variable</a:t>
            </a:r>
            <a:r>
              <a:rPr dirty="0" sz="1200" spc="365">
                <a:latin typeface="Calibri"/>
                <a:cs typeface="Calibri"/>
              </a:rPr>
              <a:t> </a:t>
            </a:r>
            <a:r>
              <a:rPr dirty="0" sz="1200" spc="140">
                <a:latin typeface="Calibri"/>
                <a:cs typeface="Calibri"/>
              </a:rPr>
              <a:t>for</a:t>
            </a:r>
            <a:r>
              <a:rPr dirty="0" sz="1200" spc="360">
                <a:latin typeface="Calibri"/>
                <a:cs typeface="Calibri"/>
              </a:rPr>
              <a:t> </a:t>
            </a:r>
            <a:r>
              <a:rPr dirty="0" sz="1200" spc="80">
                <a:latin typeface="Calibri"/>
                <a:cs typeface="Calibri"/>
              </a:rPr>
              <a:t>intermediate</a:t>
            </a:r>
            <a:r>
              <a:rPr dirty="0" sz="1200" spc="365">
                <a:latin typeface="Calibri"/>
                <a:cs typeface="Calibri"/>
              </a:rPr>
              <a:t> </a:t>
            </a:r>
            <a:r>
              <a:rPr dirty="0" sz="1200" spc="145">
                <a:latin typeface="Calibri"/>
                <a:cs typeface="Calibri"/>
              </a:rPr>
              <a:t>result</a:t>
            </a:r>
            <a:r>
              <a:rPr dirty="0" sz="1200" spc="365">
                <a:latin typeface="Calibri"/>
                <a:cs typeface="Calibri"/>
              </a:rPr>
              <a:t> </a:t>
            </a:r>
            <a:r>
              <a:rPr dirty="0" sz="1200" spc="204">
                <a:latin typeface="Calibri"/>
                <a:cs typeface="Calibri"/>
              </a:rPr>
              <a:t>(int)</a:t>
            </a:r>
            <a:r>
              <a:rPr dirty="0" sz="1200" spc="36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and</a:t>
            </a:r>
            <a:r>
              <a:rPr dirty="0" sz="1200" spc="365">
                <a:latin typeface="Calibri"/>
                <a:cs typeface="Calibri"/>
              </a:rPr>
              <a:t> </a:t>
            </a:r>
            <a:r>
              <a:rPr dirty="0" sz="1200" spc="114">
                <a:latin typeface="Calibri"/>
                <a:cs typeface="Calibri"/>
              </a:rPr>
              <a:t>set</a:t>
            </a:r>
            <a:r>
              <a:rPr dirty="0" sz="1200" spc="360">
                <a:latin typeface="Calibri"/>
                <a:cs typeface="Calibri"/>
              </a:rPr>
              <a:t> </a:t>
            </a:r>
            <a:r>
              <a:rPr dirty="0" sz="1200" spc="90">
                <a:latin typeface="Calibri"/>
                <a:cs typeface="Calibri"/>
              </a:rPr>
              <a:t>to</a:t>
            </a:r>
            <a:r>
              <a:rPr dirty="0" sz="1200" spc="365">
                <a:latin typeface="Calibri"/>
                <a:cs typeface="Calibri"/>
              </a:rPr>
              <a:t> </a:t>
            </a:r>
            <a:r>
              <a:rPr dirty="0" sz="1200" spc="-50">
                <a:latin typeface="Calibri"/>
                <a:cs typeface="Calibri"/>
              </a:rPr>
              <a:t>1</a:t>
            </a:r>
            <a:endParaRPr sz="1200">
              <a:latin typeface="Calibri"/>
              <a:cs typeface="Calibri"/>
            </a:endParaRPr>
          </a:p>
          <a:p>
            <a:pPr marL="559435" marR="2505075" indent="-313055">
              <a:lnSpc>
                <a:spcPct val="100000"/>
              </a:lnSpc>
              <a:spcBef>
                <a:spcPts val="1450"/>
              </a:spcBef>
            </a:pPr>
            <a:r>
              <a:rPr dirty="0" sz="1200" spc="65">
                <a:latin typeface="Calibri"/>
                <a:cs typeface="Calibri"/>
              </a:rPr>
              <a:t>Loop:</a:t>
            </a:r>
            <a:r>
              <a:rPr dirty="0" sz="1200" spc="380">
                <a:latin typeface="Calibri"/>
                <a:cs typeface="Calibri"/>
              </a:rPr>
              <a:t> </a:t>
            </a:r>
            <a:r>
              <a:rPr dirty="0" sz="1200" spc="155">
                <a:latin typeface="Calibri"/>
                <a:cs typeface="Calibri"/>
              </a:rPr>
              <a:t>start</a:t>
            </a:r>
            <a:r>
              <a:rPr dirty="0" sz="1200" spc="38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loop=1</a:t>
            </a:r>
            <a:r>
              <a:rPr dirty="0" sz="1200" spc="380">
                <a:latin typeface="Calibri"/>
                <a:cs typeface="Calibri"/>
              </a:rPr>
              <a:t> </a:t>
            </a:r>
            <a:r>
              <a:rPr dirty="0" sz="1200" spc="145">
                <a:latin typeface="Calibri"/>
                <a:cs typeface="Calibri"/>
              </a:rPr>
              <a:t>/</a:t>
            </a:r>
            <a:r>
              <a:rPr dirty="0" sz="1200" spc="380">
                <a:latin typeface="Calibri"/>
                <a:cs typeface="Calibri"/>
              </a:rPr>
              <a:t> </a:t>
            </a:r>
            <a:r>
              <a:rPr dirty="0" sz="1200" spc="70">
                <a:latin typeface="Calibri"/>
                <a:cs typeface="Calibri"/>
              </a:rPr>
              <a:t>loop</a:t>
            </a:r>
            <a:r>
              <a:rPr dirty="0" sz="1200" spc="380">
                <a:latin typeface="Calibri"/>
                <a:cs typeface="Calibri"/>
              </a:rPr>
              <a:t> </a:t>
            </a:r>
            <a:r>
              <a:rPr dirty="0" sz="1200" spc="50">
                <a:latin typeface="Calibri"/>
                <a:cs typeface="Calibri"/>
              </a:rPr>
              <a:t>var=+1</a:t>
            </a:r>
            <a:r>
              <a:rPr dirty="0" sz="1200" spc="380">
                <a:latin typeface="Calibri"/>
                <a:cs typeface="Calibri"/>
              </a:rPr>
              <a:t> </a:t>
            </a:r>
            <a:r>
              <a:rPr dirty="0" sz="1200" spc="145">
                <a:latin typeface="Calibri"/>
                <a:cs typeface="Calibri"/>
              </a:rPr>
              <a:t>/</a:t>
            </a:r>
            <a:r>
              <a:rPr dirty="0" sz="1200" spc="380">
                <a:latin typeface="Calibri"/>
                <a:cs typeface="Calibri"/>
              </a:rPr>
              <a:t> </a:t>
            </a:r>
            <a:r>
              <a:rPr dirty="0" sz="1200" spc="75">
                <a:latin typeface="Calibri"/>
                <a:cs typeface="Calibri"/>
              </a:rPr>
              <a:t>abort</a:t>
            </a:r>
            <a:r>
              <a:rPr dirty="0" sz="1200" spc="380">
                <a:latin typeface="Calibri"/>
                <a:cs typeface="Calibri"/>
              </a:rPr>
              <a:t> </a:t>
            </a:r>
            <a:r>
              <a:rPr dirty="0" sz="1200" spc="290">
                <a:latin typeface="Calibri"/>
                <a:cs typeface="Calibri"/>
              </a:rPr>
              <a:t>if</a:t>
            </a:r>
            <a:r>
              <a:rPr dirty="0" sz="1200" spc="380">
                <a:latin typeface="Calibri"/>
                <a:cs typeface="Calibri"/>
              </a:rPr>
              <a:t> </a:t>
            </a:r>
            <a:r>
              <a:rPr dirty="0" sz="1200" spc="70">
                <a:latin typeface="Calibri"/>
                <a:cs typeface="Calibri"/>
              </a:rPr>
              <a:t>loop</a:t>
            </a:r>
            <a:r>
              <a:rPr dirty="0" sz="1200" spc="380">
                <a:latin typeface="Calibri"/>
                <a:cs typeface="Calibri"/>
              </a:rPr>
              <a:t> </a:t>
            </a:r>
            <a:r>
              <a:rPr dirty="0" sz="1200" spc="65">
                <a:latin typeface="Calibri"/>
                <a:cs typeface="Calibri"/>
              </a:rPr>
              <a:t>var=x </a:t>
            </a:r>
            <a:r>
              <a:rPr dirty="0" sz="1200" spc="75">
                <a:latin typeface="Calibri"/>
                <a:cs typeface="Calibri"/>
              </a:rPr>
              <a:t>Intermediate</a:t>
            </a:r>
            <a:r>
              <a:rPr dirty="0" sz="1200" spc="370">
                <a:latin typeface="Calibri"/>
                <a:cs typeface="Calibri"/>
              </a:rPr>
              <a:t> </a:t>
            </a:r>
            <a:r>
              <a:rPr dirty="0" sz="1200" spc="95">
                <a:latin typeface="Calibri"/>
                <a:cs typeface="Calibri"/>
              </a:rPr>
              <a:t>result=Intermediate</a:t>
            </a:r>
            <a:r>
              <a:rPr dirty="0" sz="1200" spc="375">
                <a:latin typeface="Calibri"/>
                <a:cs typeface="Calibri"/>
              </a:rPr>
              <a:t> </a:t>
            </a:r>
            <a:r>
              <a:rPr dirty="0" sz="1200" spc="145">
                <a:latin typeface="Calibri"/>
                <a:cs typeface="Calibri"/>
              </a:rPr>
              <a:t>result</a:t>
            </a:r>
            <a:r>
              <a:rPr dirty="0" sz="1200" spc="37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*</a:t>
            </a:r>
            <a:r>
              <a:rPr dirty="0" sz="1200" spc="370">
                <a:latin typeface="Calibri"/>
                <a:cs typeface="Calibri"/>
              </a:rPr>
              <a:t> </a:t>
            </a:r>
            <a:r>
              <a:rPr dirty="0" sz="1200" spc="70">
                <a:latin typeface="Calibri"/>
                <a:cs typeface="Calibri"/>
              </a:rPr>
              <a:t>loop</a:t>
            </a:r>
            <a:r>
              <a:rPr dirty="0" sz="1200" spc="375">
                <a:latin typeface="Calibri"/>
                <a:cs typeface="Calibri"/>
              </a:rPr>
              <a:t> </a:t>
            </a:r>
            <a:r>
              <a:rPr dirty="0" sz="1200" spc="75">
                <a:latin typeface="Calibri"/>
                <a:cs typeface="Calibri"/>
              </a:rPr>
              <a:t>var</a:t>
            </a:r>
            <a:endParaRPr sz="1200">
              <a:latin typeface="Calibri"/>
              <a:cs typeface="Calibri"/>
            </a:endParaRPr>
          </a:p>
          <a:p>
            <a:pPr marL="247015">
              <a:lnSpc>
                <a:spcPct val="100000"/>
              </a:lnSpc>
              <a:spcBef>
                <a:spcPts val="10"/>
              </a:spcBef>
            </a:pPr>
            <a:r>
              <a:rPr dirty="0" sz="1200">
                <a:latin typeface="Calibri"/>
                <a:cs typeface="Calibri"/>
              </a:rPr>
              <a:t>End</a:t>
            </a:r>
            <a:r>
              <a:rPr dirty="0" sz="1200" spc="345">
                <a:latin typeface="Calibri"/>
                <a:cs typeface="Calibri"/>
              </a:rPr>
              <a:t> </a:t>
            </a:r>
            <a:r>
              <a:rPr dirty="0" sz="1200" spc="45">
                <a:latin typeface="Calibri"/>
                <a:cs typeface="Calibri"/>
              </a:rPr>
              <a:t>loop</a:t>
            </a:r>
            <a:endParaRPr sz="1200">
              <a:latin typeface="Calibri"/>
              <a:cs typeface="Calibri"/>
            </a:endParaRPr>
          </a:p>
          <a:p>
            <a:pPr marL="247015">
              <a:lnSpc>
                <a:spcPct val="100000"/>
              </a:lnSpc>
              <a:spcBef>
                <a:spcPts val="1445"/>
              </a:spcBef>
            </a:pPr>
            <a:r>
              <a:rPr dirty="0" sz="1200">
                <a:latin typeface="Calibri"/>
                <a:cs typeface="Calibri"/>
              </a:rPr>
              <a:t>Output</a:t>
            </a:r>
            <a:r>
              <a:rPr dirty="0" sz="1200" spc="375">
                <a:latin typeface="Calibri"/>
                <a:cs typeface="Calibri"/>
              </a:rPr>
              <a:t> </a:t>
            </a:r>
            <a:r>
              <a:rPr dirty="0" sz="1200" spc="110">
                <a:latin typeface="Calibri"/>
                <a:cs typeface="Calibri"/>
              </a:rPr>
              <a:t>of</a:t>
            </a:r>
            <a:r>
              <a:rPr dirty="0" sz="1200" spc="380">
                <a:latin typeface="Calibri"/>
                <a:cs typeface="Calibri"/>
              </a:rPr>
              <a:t> </a:t>
            </a:r>
            <a:r>
              <a:rPr dirty="0" sz="1200" spc="70">
                <a:latin typeface="Calibri"/>
                <a:cs typeface="Calibri"/>
              </a:rPr>
              <a:t>the</a:t>
            </a:r>
            <a:r>
              <a:rPr dirty="0" sz="1200" spc="380">
                <a:latin typeface="Calibri"/>
                <a:cs typeface="Calibri"/>
              </a:rPr>
              <a:t> </a:t>
            </a:r>
            <a:r>
              <a:rPr dirty="0" sz="1200" spc="80">
                <a:latin typeface="Calibri"/>
                <a:cs typeface="Calibri"/>
              </a:rPr>
              <a:t>intermediate</a:t>
            </a:r>
            <a:r>
              <a:rPr dirty="0" sz="1200" spc="380">
                <a:latin typeface="Calibri"/>
                <a:cs typeface="Calibri"/>
              </a:rPr>
              <a:t> </a:t>
            </a:r>
            <a:r>
              <a:rPr dirty="0" sz="1200" spc="170">
                <a:latin typeface="Calibri"/>
                <a:cs typeface="Calibri"/>
              </a:rPr>
              <a:t>result,</a:t>
            </a:r>
            <a:r>
              <a:rPr dirty="0" sz="1200" spc="38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because</a:t>
            </a:r>
            <a:r>
              <a:rPr dirty="0" sz="1200" spc="380">
                <a:latin typeface="Calibri"/>
                <a:cs typeface="Calibri"/>
              </a:rPr>
              <a:t> </a:t>
            </a:r>
            <a:r>
              <a:rPr dirty="0" sz="1200" spc="80">
                <a:latin typeface="Calibri"/>
                <a:cs typeface="Calibri"/>
              </a:rPr>
              <a:t>intermediate</a:t>
            </a:r>
            <a:r>
              <a:rPr dirty="0" sz="1200" spc="380">
                <a:latin typeface="Calibri"/>
                <a:cs typeface="Calibri"/>
              </a:rPr>
              <a:t> </a:t>
            </a:r>
            <a:r>
              <a:rPr dirty="0" sz="1200" spc="145">
                <a:latin typeface="Calibri"/>
                <a:cs typeface="Calibri"/>
              </a:rPr>
              <a:t>result</a:t>
            </a:r>
            <a:r>
              <a:rPr dirty="0" sz="1200" spc="375">
                <a:latin typeface="Calibri"/>
                <a:cs typeface="Calibri"/>
              </a:rPr>
              <a:t> </a:t>
            </a:r>
            <a:r>
              <a:rPr dirty="0" sz="1200" spc="235">
                <a:latin typeface="Calibri"/>
                <a:cs typeface="Calibri"/>
              </a:rPr>
              <a:t>is</a:t>
            </a:r>
            <a:r>
              <a:rPr dirty="0" sz="1200" spc="380">
                <a:latin typeface="Calibri"/>
                <a:cs typeface="Calibri"/>
              </a:rPr>
              <a:t> </a:t>
            </a:r>
            <a:r>
              <a:rPr dirty="0" sz="1200" spc="-35">
                <a:latin typeface="Calibri"/>
                <a:cs typeface="Calibri"/>
              </a:rPr>
              <a:t>now</a:t>
            </a:r>
            <a:r>
              <a:rPr dirty="0" sz="1200" spc="380">
                <a:latin typeface="Calibri"/>
                <a:cs typeface="Calibri"/>
              </a:rPr>
              <a:t> </a:t>
            </a:r>
            <a:r>
              <a:rPr dirty="0" sz="1200" spc="70">
                <a:latin typeface="Calibri"/>
                <a:cs typeface="Calibri"/>
              </a:rPr>
              <a:t>the</a:t>
            </a:r>
            <a:r>
              <a:rPr dirty="0" sz="1200" spc="380">
                <a:latin typeface="Calibri"/>
                <a:cs typeface="Calibri"/>
              </a:rPr>
              <a:t> </a:t>
            </a:r>
            <a:r>
              <a:rPr dirty="0" sz="1200" spc="190">
                <a:latin typeface="Calibri"/>
                <a:cs typeface="Calibri"/>
              </a:rPr>
              <a:t>final</a:t>
            </a:r>
            <a:r>
              <a:rPr dirty="0" sz="1200" spc="380">
                <a:latin typeface="Calibri"/>
                <a:cs typeface="Calibri"/>
              </a:rPr>
              <a:t> </a:t>
            </a:r>
            <a:r>
              <a:rPr dirty="0" sz="1200" spc="135">
                <a:latin typeface="Calibri"/>
                <a:cs typeface="Calibri"/>
              </a:rPr>
              <a:t>result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8" name="object 8" descr="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49530">
              <a:lnSpc>
                <a:spcPts val="1235"/>
              </a:lnSpc>
            </a:pPr>
            <a:fld id="{81D60167-4931-47E6-BA6A-407CBD079E47}" type="slidenum">
              <a:rPr dirty="0" spc="-25"/>
              <a:t>35</a:t>
            </a:fld>
          </a:p>
        </p:txBody>
      </p:sp>
    </p:spTree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 txBox="1"/>
          <p:nvPr/>
        </p:nvSpPr>
        <p:spPr>
          <a:xfrm>
            <a:off x="5814275" y="411350"/>
            <a:ext cx="1265555" cy="207645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200" i="1">
                <a:latin typeface="Calibri"/>
                <a:cs typeface="Calibri"/>
              </a:rPr>
              <a:t>Abstract</a:t>
            </a:r>
            <a:r>
              <a:rPr dirty="0" sz="1200" spc="285" i="1">
                <a:latin typeface="Calibri"/>
                <a:cs typeface="Calibri"/>
              </a:rPr>
              <a:t> </a:t>
            </a:r>
            <a:r>
              <a:rPr dirty="0" sz="1200" i="1">
                <a:latin typeface="Calibri"/>
                <a:cs typeface="Calibri"/>
              </a:rPr>
              <a:t>data</a:t>
            </a:r>
            <a:r>
              <a:rPr dirty="0" sz="1200" spc="300" i="1">
                <a:latin typeface="Calibri"/>
                <a:cs typeface="Calibri"/>
              </a:rPr>
              <a:t> </a:t>
            </a:r>
            <a:r>
              <a:rPr dirty="0" sz="1200" spc="-20" i="1">
                <a:latin typeface="Calibri"/>
                <a:cs typeface="Calibri"/>
              </a:rPr>
              <a:t>type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3" name="object 3" descr=""/>
          <p:cNvSpPr/>
          <p:nvPr/>
        </p:nvSpPr>
        <p:spPr>
          <a:xfrm>
            <a:off x="586625" y="633450"/>
            <a:ext cx="6480175" cy="0"/>
          </a:xfrm>
          <a:custGeom>
            <a:avLst/>
            <a:gdLst/>
            <a:ahLst/>
            <a:cxnLst/>
            <a:rect l="l" t="t" r="r" b="b"/>
            <a:pathLst>
              <a:path w="6480175" h="0">
                <a:moveTo>
                  <a:pt x="0" y="0"/>
                </a:moveTo>
                <a:lnTo>
                  <a:pt x="6479997" y="0"/>
                </a:lnTo>
              </a:path>
            </a:pathLst>
          </a:custGeom>
          <a:ln w="505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grpSp>
        <p:nvGrpSpPr>
          <p:cNvPr id="4" name="object 4" descr=""/>
          <p:cNvGrpSpPr/>
          <p:nvPr/>
        </p:nvGrpSpPr>
        <p:grpSpPr>
          <a:xfrm>
            <a:off x="4251134" y="950607"/>
            <a:ext cx="206375" cy="191770"/>
            <a:chOff x="4251134" y="950607"/>
            <a:chExt cx="206375" cy="191770"/>
          </a:xfrm>
        </p:grpSpPr>
        <p:sp>
          <p:nvSpPr>
            <p:cNvPr id="5" name="object 5" descr=""/>
            <p:cNvSpPr/>
            <p:nvPr/>
          </p:nvSpPr>
          <p:spPr>
            <a:xfrm>
              <a:off x="4251134" y="953135"/>
              <a:ext cx="206375" cy="0"/>
            </a:xfrm>
            <a:custGeom>
              <a:avLst/>
              <a:gdLst/>
              <a:ahLst/>
              <a:cxnLst/>
              <a:rect l="l" t="t" r="r" b="b"/>
              <a:pathLst>
                <a:path w="206375" h="0">
                  <a:moveTo>
                    <a:pt x="0" y="0"/>
                  </a:moveTo>
                  <a:lnTo>
                    <a:pt x="205790" y="0"/>
                  </a:lnTo>
                </a:path>
              </a:pathLst>
            </a:custGeom>
            <a:ln w="505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 descr=""/>
            <p:cNvSpPr/>
            <p:nvPr/>
          </p:nvSpPr>
          <p:spPr>
            <a:xfrm>
              <a:off x="4253674" y="953135"/>
              <a:ext cx="0" cy="186690"/>
            </a:xfrm>
            <a:custGeom>
              <a:avLst/>
              <a:gdLst/>
              <a:ahLst/>
              <a:cxnLst/>
              <a:rect l="l" t="t" r="r" b="b"/>
              <a:pathLst>
                <a:path w="0" h="186690">
                  <a:moveTo>
                    <a:pt x="0" y="186410"/>
                  </a:moveTo>
                  <a:lnTo>
                    <a:pt x="0" y="0"/>
                  </a:lnTo>
                </a:path>
              </a:pathLst>
            </a:custGeom>
            <a:ln w="505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7" name="object 7" descr=""/>
            <p:cNvSpPr/>
            <p:nvPr/>
          </p:nvSpPr>
          <p:spPr>
            <a:xfrm>
              <a:off x="4454410" y="953135"/>
              <a:ext cx="0" cy="186690"/>
            </a:xfrm>
            <a:custGeom>
              <a:avLst/>
              <a:gdLst/>
              <a:ahLst/>
              <a:cxnLst/>
              <a:rect l="l" t="t" r="r" b="b"/>
              <a:pathLst>
                <a:path w="0" h="186690">
                  <a:moveTo>
                    <a:pt x="0" y="186410"/>
                  </a:moveTo>
                  <a:lnTo>
                    <a:pt x="0" y="0"/>
                  </a:lnTo>
                </a:path>
              </a:pathLst>
            </a:custGeom>
            <a:ln w="505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8" name="object 8" descr=""/>
            <p:cNvSpPr/>
            <p:nvPr/>
          </p:nvSpPr>
          <p:spPr>
            <a:xfrm>
              <a:off x="4251134" y="1139545"/>
              <a:ext cx="206375" cy="0"/>
            </a:xfrm>
            <a:custGeom>
              <a:avLst/>
              <a:gdLst/>
              <a:ahLst/>
              <a:cxnLst/>
              <a:rect l="l" t="t" r="r" b="b"/>
              <a:pathLst>
                <a:path w="206375" h="0">
                  <a:moveTo>
                    <a:pt x="0" y="0"/>
                  </a:moveTo>
                  <a:lnTo>
                    <a:pt x="205790" y="0"/>
                  </a:lnTo>
                </a:path>
              </a:pathLst>
            </a:custGeom>
            <a:ln w="505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9" name="object 9" descr=""/>
          <p:cNvSpPr txBox="1"/>
          <p:nvPr/>
        </p:nvSpPr>
        <p:spPr>
          <a:xfrm>
            <a:off x="573925" y="934527"/>
            <a:ext cx="5572760" cy="293751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 marR="1447165">
              <a:lnSpc>
                <a:spcPct val="100000"/>
              </a:lnSpc>
              <a:spcBef>
                <a:spcPts val="95"/>
              </a:spcBef>
            </a:pPr>
            <a:r>
              <a:rPr dirty="0" sz="1200">
                <a:latin typeface="Calibri"/>
                <a:cs typeface="Calibri"/>
              </a:rPr>
              <a:t>Example</a:t>
            </a:r>
            <a:r>
              <a:rPr dirty="0" sz="1200" spc="170">
                <a:latin typeface="Calibri"/>
                <a:cs typeface="Calibri"/>
              </a:rPr>
              <a:t> </a:t>
            </a:r>
            <a:r>
              <a:rPr dirty="0" sz="1200" spc="195">
                <a:latin typeface="Calibri"/>
                <a:cs typeface="Calibri"/>
              </a:rPr>
              <a:t>ADT</a:t>
            </a:r>
            <a:r>
              <a:rPr dirty="0" sz="1200" spc="17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for</a:t>
            </a:r>
            <a:r>
              <a:rPr dirty="0" sz="1200" spc="17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the</a:t>
            </a:r>
            <a:r>
              <a:rPr dirty="0" sz="1200" spc="17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recursive</a:t>
            </a:r>
            <a:r>
              <a:rPr dirty="0" sz="1200" spc="17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calculation</a:t>
            </a:r>
            <a:r>
              <a:rPr dirty="0" sz="1200" spc="17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of</a:t>
            </a:r>
            <a:r>
              <a:rPr dirty="0" sz="1200" spc="17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factorials</a:t>
            </a:r>
            <a:r>
              <a:rPr dirty="0" sz="1200" spc="150">
                <a:latin typeface="Calibri"/>
                <a:cs typeface="Calibri"/>
              </a:rPr>
              <a:t>  </a:t>
            </a:r>
            <a:r>
              <a:rPr dirty="0" sz="1200" spc="-25">
                <a:latin typeface="Calibri"/>
                <a:cs typeface="Calibri"/>
              </a:rPr>
              <a:t>x!</a:t>
            </a:r>
            <a:r>
              <a:rPr dirty="0" sz="1200" spc="500">
                <a:latin typeface="Calibri"/>
                <a:cs typeface="Calibri"/>
              </a:rPr>
              <a:t> </a:t>
            </a:r>
            <a:r>
              <a:rPr dirty="0" sz="1200" spc="65">
                <a:latin typeface="Calibri"/>
                <a:cs typeface="Calibri"/>
              </a:rPr>
              <a:t>The</a:t>
            </a:r>
            <a:r>
              <a:rPr dirty="0" sz="1200" spc="110">
                <a:latin typeface="Calibri"/>
                <a:cs typeface="Calibri"/>
              </a:rPr>
              <a:t> </a:t>
            </a:r>
            <a:r>
              <a:rPr dirty="0" sz="1200" spc="10">
                <a:latin typeface="Calibri"/>
                <a:cs typeface="Calibri"/>
              </a:rPr>
              <a:t>return</a:t>
            </a:r>
            <a:r>
              <a:rPr dirty="0" sz="1200" spc="120">
                <a:latin typeface="Calibri"/>
                <a:cs typeface="Calibri"/>
              </a:rPr>
              <a:t> </a:t>
            </a:r>
            <a:r>
              <a:rPr dirty="0" sz="1200" spc="10">
                <a:latin typeface="Calibri"/>
                <a:cs typeface="Calibri"/>
              </a:rPr>
              <a:t>value</a:t>
            </a:r>
            <a:r>
              <a:rPr dirty="0" sz="1200" spc="114">
                <a:latin typeface="Calibri"/>
                <a:cs typeface="Calibri"/>
              </a:rPr>
              <a:t> </a:t>
            </a:r>
            <a:r>
              <a:rPr dirty="0" sz="1200" spc="10">
                <a:latin typeface="Calibri"/>
                <a:cs typeface="Calibri"/>
              </a:rPr>
              <a:t>of</a:t>
            </a:r>
            <a:r>
              <a:rPr dirty="0" sz="1200" spc="114">
                <a:latin typeface="Calibri"/>
                <a:cs typeface="Calibri"/>
              </a:rPr>
              <a:t> </a:t>
            </a:r>
            <a:r>
              <a:rPr dirty="0" sz="1200" spc="10">
                <a:latin typeface="Calibri"/>
                <a:cs typeface="Calibri"/>
              </a:rPr>
              <a:t>the</a:t>
            </a:r>
            <a:r>
              <a:rPr dirty="0" sz="1200" spc="114">
                <a:latin typeface="Calibri"/>
                <a:cs typeface="Calibri"/>
              </a:rPr>
              <a:t> </a:t>
            </a:r>
            <a:r>
              <a:rPr dirty="0" sz="1200" spc="10">
                <a:latin typeface="Calibri"/>
                <a:cs typeface="Calibri"/>
              </a:rPr>
              <a:t>procedure</a:t>
            </a:r>
            <a:r>
              <a:rPr dirty="0" sz="1200" spc="114">
                <a:latin typeface="Calibri"/>
                <a:cs typeface="Calibri"/>
              </a:rPr>
              <a:t> </a:t>
            </a:r>
            <a:r>
              <a:rPr dirty="0" sz="1200" spc="10">
                <a:latin typeface="Calibri"/>
                <a:cs typeface="Calibri"/>
              </a:rPr>
              <a:t>FactorialFactor</a:t>
            </a:r>
            <a:r>
              <a:rPr dirty="0" sz="1200" spc="114">
                <a:latin typeface="Calibri"/>
                <a:cs typeface="Calibri"/>
              </a:rPr>
              <a:t> </a:t>
            </a:r>
            <a:r>
              <a:rPr dirty="0" sz="1200" spc="10">
                <a:latin typeface="Calibri"/>
                <a:cs typeface="Calibri"/>
              </a:rPr>
              <a:t>is</a:t>
            </a:r>
            <a:r>
              <a:rPr dirty="0" sz="1200" spc="114">
                <a:latin typeface="Calibri"/>
                <a:cs typeface="Calibri"/>
              </a:rPr>
              <a:t> </a:t>
            </a:r>
            <a:r>
              <a:rPr dirty="0" sz="1200" spc="10">
                <a:latin typeface="Calibri"/>
                <a:cs typeface="Calibri"/>
              </a:rPr>
              <a:t>the</a:t>
            </a:r>
            <a:r>
              <a:rPr dirty="0" sz="1200" spc="114">
                <a:latin typeface="Calibri"/>
                <a:cs typeface="Calibri"/>
              </a:rPr>
              <a:t> </a:t>
            </a:r>
            <a:r>
              <a:rPr dirty="0" sz="1200" spc="-10">
                <a:latin typeface="Calibri"/>
                <a:cs typeface="Calibri"/>
              </a:rPr>
              <a:t>result.</a:t>
            </a:r>
            <a:endParaRPr sz="1200">
              <a:latin typeface="Calibri"/>
              <a:cs typeface="Calibri"/>
            </a:endParaRPr>
          </a:p>
          <a:p>
            <a:pPr marL="247015" marR="1254760" indent="-234950">
              <a:lnSpc>
                <a:spcPct val="200599"/>
              </a:lnSpc>
              <a:spcBef>
                <a:spcPts val="1270"/>
              </a:spcBef>
            </a:pPr>
            <a:r>
              <a:rPr dirty="0" sz="1200" spc="130">
                <a:latin typeface="Calibri"/>
                <a:cs typeface="Calibri"/>
              </a:rPr>
              <a:t>FactorialFactor(start-</a:t>
            </a:r>
            <a:r>
              <a:rPr dirty="0" sz="1200" spc="145">
                <a:latin typeface="Calibri"/>
                <a:cs typeface="Calibri"/>
              </a:rPr>
              <a:t>value</a:t>
            </a:r>
            <a:r>
              <a:rPr dirty="0" sz="1200" spc="365">
                <a:latin typeface="Calibri"/>
                <a:cs typeface="Calibri"/>
              </a:rPr>
              <a:t> </a:t>
            </a:r>
            <a:r>
              <a:rPr dirty="0" sz="1200" spc="200">
                <a:latin typeface="Calibri"/>
                <a:cs typeface="Calibri"/>
              </a:rPr>
              <a:t>[initial=1],</a:t>
            </a:r>
            <a:r>
              <a:rPr dirty="0" sz="1200" spc="365">
                <a:latin typeface="Calibri"/>
                <a:cs typeface="Calibri"/>
              </a:rPr>
              <a:t> </a:t>
            </a:r>
            <a:r>
              <a:rPr dirty="0" sz="1200" spc="50">
                <a:latin typeface="Calibri"/>
                <a:cs typeface="Calibri"/>
              </a:rPr>
              <a:t>x=</a:t>
            </a:r>
            <a:r>
              <a:rPr dirty="0" sz="1200" spc="365">
                <a:latin typeface="Calibri"/>
                <a:cs typeface="Calibri"/>
              </a:rPr>
              <a:t> </a:t>
            </a:r>
            <a:r>
              <a:rPr dirty="0" sz="1200" spc="105">
                <a:latin typeface="Calibri"/>
                <a:cs typeface="Calibri"/>
              </a:rPr>
              <a:t>max-</a:t>
            </a:r>
            <a:r>
              <a:rPr dirty="0" sz="1200" spc="70">
                <a:latin typeface="Calibri"/>
                <a:cs typeface="Calibri"/>
              </a:rPr>
              <a:t>factor) Termination</a:t>
            </a:r>
            <a:r>
              <a:rPr dirty="0" sz="1200" spc="350">
                <a:latin typeface="Calibri"/>
                <a:cs typeface="Calibri"/>
              </a:rPr>
              <a:t> </a:t>
            </a:r>
            <a:r>
              <a:rPr dirty="0" sz="1200" spc="105">
                <a:latin typeface="Calibri"/>
                <a:cs typeface="Calibri"/>
              </a:rPr>
              <a:t>condition:</a:t>
            </a:r>
            <a:endParaRPr sz="1200">
              <a:latin typeface="Calibri"/>
              <a:cs typeface="Calibri"/>
            </a:endParaRPr>
          </a:p>
          <a:p>
            <a:pPr marL="247015" marR="5080">
              <a:lnSpc>
                <a:spcPct val="200599"/>
              </a:lnSpc>
              <a:spcBef>
                <a:spcPts val="5"/>
              </a:spcBef>
            </a:pPr>
            <a:r>
              <a:rPr dirty="0" sz="1200" spc="280">
                <a:latin typeface="Calibri"/>
                <a:cs typeface="Calibri"/>
              </a:rPr>
              <a:t>If</a:t>
            </a:r>
            <a:r>
              <a:rPr dirty="0" sz="1200" spc="310">
                <a:latin typeface="Calibri"/>
                <a:cs typeface="Calibri"/>
              </a:rPr>
              <a:t> </a:t>
            </a:r>
            <a:r>
              <a:rPr dirty="0" sz="1200" spc="70">
                <a:latin typeface="Calibri"/>
                <a:cs typeface="Calibri"/>
              </a:rPr>
              <a:t>the</a:t>
            </a:r>
            <a:r>
              <a:rPr dirty="0" sz="1200" spc="315">
                <a:latin typeface="Calibri"/>
                <a:cs typeface="Calibri"/>
              </a:rPr>
              <a:t> </a:t>
            </a:r>
            <a:r>
              <a:rPr dirty="0" sz="1200" spc="-20">
                <a:latin typeface="Calibri"/>
                <a:cs typeface="Calibri"/>
              </a:rPr>
              <a:t>new</a:t>
            </a:r>
            <a:r>
              <a:rPr dirty="0" sz="1200" spc="315">
                <a:latin typeface="Calibri"/>
                <a:cs typeface="Calibri"/>
              </a:rPr>
              <a:t> </a:t>
            </a:r>
            <a:r>
              <a:rPr dirty="0" sz="1200" spc="135">
                <a:latin typeface="Calibri"/>
                <a:cs typeface="Calibri"/>
              </a:rPr>
              <a:t>start-</a:t>
            </a:r>
            <a:r>
              <a:rPr dirty="0" sz="1200" spc="130">
                <a:latin typeface="Calibri"/>
                <a:cs typeface="Calibri"/>
              </a:rPr>
              <a:t>value</a:t>
            </a:r>
            <a:r>
              <a:rPr dirty="0" sz="1200" spc="31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=</a:t>
            </a:r>
            <a:r>
              <a:rPr dirty="0" sz="1200" spc="315">
                <a:latin typeface="Calibri"/>
                <a:cs typeface="Calibri"/>
              </a:rPr>
              <a:t> </a:t>
            </a:r>
            <a:r>
              <a:rPr dirty="0" sz="1200" spc="195">
                <a:latin typeface="Calibri"/>
                <a:cs typeface="Calibri"/>
              </a:rPr>
              <a:t>x,</a:t>
            </a:r>
            <a:r>
              <a:rPr dirty="0" sz="1200" spc="315">
                <a:latin typeface="Calibri"/>
                <a:cs typeface="Calibri"/>
              </a:rPr>
              <a:t> </a:t>
            </a:r>
            <a:r>
              <a:rPr dirty="0" sz="1200" spc="50">
                <a:latin typeface="Calibri"/>
                <a:cs typeface="Calibri"/>
              </a:rPr>
              <a:t>then</a:t>
            </a:r>
            <a:r>
              <a:rPr dirty="0" sz="1200" spc="310">
                <a:latin typeface="Calibri"/>
                <a:cs typeface="Calibri"/>
              </a:rPr>
              <a:t> </a:t>
            </a:r>
            <a:r>
              <a:rPr dirty="0" sz="1200" spc="114">
                <a:latin typeface="Calibri"/>
                <a:cs typeface="Calibri"/>
              </a:rPr>
              <a:t>abort,</a:t>
            </a:r>
            <a:r>
              <a:rPr dirty="0" sz="1200" spc="31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no</a:t>
            </a:r>
            <a:r>
              <a:rPr dirty="0" sz="1200" spc="315">
                <a:latin typeface="Calibri"/>
                <a:cs typeface="Calibri"/>
              </a:rPr>
              <a:t> </a:t>
            </a:r>
            <a:r>
              <a:rPr dirty="0" sz="1200" spc="-20">
                <a:latin typeface="Calibri"/>
                <a:cs typeface="Calibri"/>
              </a:rPr>
              <a:t>new</a:t>
            </a:r>
            <a:r>
              <a:rPr dirty="0" sz="1200" spc="310">
                <a:latin typeface="Calibri"/>
                <a:cs typeface="Calibri"/>
              </a:rPr>
              <a:t> </a:t>
            </a:r>
            <a:r>
              <a:rPr dirty="0" sz="1200" spc="50">
                <a:latin typeface="Calibri"/>
                <a:cs typeface="Calibri"/>
              </a:rPr>
              <a:t>procedure</a:t>
            </a:r>
            <a:r>
              <a:rPr dirty="0" sz="1200" spc="315">
                <a:latin typeface="Calibri"/>
                <a:cs typeface="Calibri"/>
              </a:rPr>
              <a:t> </a:t>
            </a:r>
            <a:r>
              <a:rPr dirty="0" sz="1200" spc="180">
                <a:latin typeface="Calibri"/>
                <a:cs typeface="Calibri"/>
              </a:rPr>
              <a:t>call </a:t>
            </a:r>
            <a:r>
              <a:rPr dirty="0" sz="1200" spc="110">
                <a:latin typeface="Calibri"/>
                <a:cs typeface="Calibri"/>
              </a:rPr>
              <a:t>Intermediate-</a:t>
            </a:r>
            <a:r>
              <a:rPr dirty="0" sz="1200" spc="100">
                <a:latin typeface="Calibri"/>
                <a:cs typeface="Calibri"/>
              </a:rPr>
              <a:t>result</a:t>
            </a:r>
            <a:r>
              <a:rPr dirty="0" sz="1200" spc="37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=</a:t>
            </a:r>
            <a:r>
              <a:rPr dirty="0" sz="1200" spc="380">
                <a:latin typeface="Calibri"/>
                <a:cs typeface="Calibri"/>
              </a:rPr>
              <a:t> </a:t>
            </a:r>
            <a:r>
              <a:rPr dirty="0" sz="1200" spc="125">
                <a:latin typeface="Calibri"/>
                <a:cs typeface="Calibri"/>
              </a:rPr>
              <a:t>start-</a:t>
            </a:r>
            <a:r>
              <a:rPr dirty="0" sz="1200" spc="150">
                <a:latin typeface="Calibri"/>
                <a:cs typeface="Calibri"/>
              </a:rPr>
              <a:t>value</a:t>
            </a:r>
            <a:r>
              <a:rPr dirty="0" sz="1200" spc="38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*</a:t>
            </a:r>
            <a:r>
              <a:rPr dirty="0" sz="1200" spc="380">
                <a:latin typeface="Calibri"/>
                <a:cs typeface="Calibri"/>
              </a:rPr>
              <a:t> </a:t>
            </a:r>
            <a:r>
              <a:rPr dirty="0" sz="1200" spc="130">
                <a:latin typeface="Calibri"/>
                <a:cs typeface="Calibri"/>
              </a:rPr>
              <a:t>FactorialFactor(start-</a:t>
            </a:r>
            <a:r>
              <a:rPr dirty="0" sz="1200" spc="135">
                <a:latin typeface="Calibri"/>
                <a:cs typeface="Calibri"/>
              </a:rPr>
              <a:t>value+1,x) </a:t>
            </a:r>
            <a:r>
              <a:rPr dirty="0" sz="1200">
                <a:latin typeface="Calibri"/>
                <a:cs typeface="Calibri"/>
              </a:rPr>
              <a:t>Output</a:t>
            </a:r>
            <a:r>
              <a:rPr dirty="0" sz="1200" spc="434">
                <a:latin typeface="Calibri"/>
                <a:cs typeface="Calibri"/>
              </a:rPr>
              <a:t> </a:t>
            </a:r>
            <a:r>
              <a:rPr dirty="0" sz="1200" spc="110">
                <a:latin typeface="Calibri"/>
                <a:cs typeface="Calibri"/>
              </a:rPr>
              <a:t>of</a:t>
            </a:r>
            <a:r>
              <a:rPr dirty="0" sz="1200" spc="434">
                <a:latin typeface="Calibri"/>
                <a:cs typeface="Calibri"/>
              </a:rPr>
              <a:t> </a:t>
            </a:r>
            <a:r>
              <a:rPr dirty="0" sz="1200" spc="70">
                <a:latin typeface="Calibri"/>
                <a:cs typeface="Calibri"/>
              </a:rPr>
              <a:t>the</a:t>
            </a:r>
            <a:r>
              <a:rPr dirty="0" sz="1200" spc="434">
                <a:latin typeface="Calibri"/>
                <a:cs typeface="Calibri"/>
              </a:rPr>
              <a:t> </a:t>
            </a:r>
            <a:r>
              <a:rPr dirty="0" sz="1200" spc="114">
                <a:latin typeface="Calibri"/>
                <a:cs typeface="Calibri"/>
              </a:rPr>
              <a:t>Intermediate-</a:t>
            </a:r>
            <a:r>
              <a:rPr dirty="0" sz="1200" spc="75">
                <a:latin typeface="Calibri"/>
                <a:cs typeface="Calibri"/>
              </a:rPr>
              <a:t>result</a:t>
            </a:r>
            <a:endParaRPr sz="1200">
              <a:latin typeface="Calibri"/>
              <a:cs typeface="Calibri"/>
            </a:endParaRPr>
          </a:p>
          <a:p>
            <a:pPr marL="481330">
              <a:lnSpc>
                <a:spcPct val="100000"/>
              </a:lnSpc>
            </a:pPr>
            <a:r>
              <a:rPr dirty="0" sz="1200" spc="70">
                <a:latin typeface="Calibri"/>
                <a:cs typeface="Calibri"/>
              </a:rPr>
              <a:t>Expect</a:t>
            </a:r>
            <a:r>
              <a:rPr dirty="0" sz="1200" spc="355">
                <a:latin typeface="Calibri"/>
                <a:cs typeface="Calibri"/>
              </a:rPr>
              <a:t> </a:t>
            </a:r>
            <a:r>
              <a:rPr dirty="0" sz="1200" spc="70">
                <a:latin typeface="Calibri"/>
                <a:cs typeface="Calibri"/>
              </a:rPr>
              <a:t>the</a:t>
            </a:r>
            <a:r>
              <a:rPr dirty="0" sz="1200" spc="355">
                <a:latin typeface="Calibri"/>
                <a:cs typeface="Calibri"/>
              </a:rPr>
              <a:t> </a:t>
            </a:r>
            <a:r>
              <a:rPr dirty="0" sz="1200" spc="75">
                <a:latin typeface="Calibri"/>
                <a:cs typeface="Calibri"/>
              </a:rPr>
              <a:t>next</a:t>
            </a:r>
            <a:r>
              <a:rPr dirty="0" sz="1200" spc="355">
                <a:latin typeface="Calibri"/>
                <a:cs typeface="Calibri"/>
              </a:rPr>
              <a:t> </a:t>
            </a:r>
            <a:r>
              <a:rPr dirty="0" sz="1200" spc="95">
                <a:latin typeface="Calibri"/>
                <a:cs typeface="Calibri"/>
              </a:rPr>
              <a:t>smaller</a:t>
            </a:r>
            <a:r>
              <a:rPr dirty="0" sz="1200" spc="355">
                <a:latin typeface="Calibri"/>
                <a:cs typeface="Calibri"/>
              </a:rPr>
              <a:t> </a:t>
            </a:r>
            <a:r>
              <a:rPr dirty="0" sz="1200" spc="165">
                <a:latin typeface="Calibri"/>
                <a:cs typeface="Calibri"/>
              </a:rPr>
              <a:t>factorial</a:t>
            </a:r>
            <a:r>
              <a:rPr dirty="0" sz="1200" spc="355">
                <a:latin typeface="Calibri"/>
                <a:cs typeface="Calibri"/>
              </a:rPr>
              <a:t> </a:t>
            </a:r>
            <a:r>
              <a:rPr dirty="0" sz="1200" spc="85">
                <a:latin typeface="Calibri"/>
                <a:cs typeface="Calibri"/>
              </a:rPr>
              <a:t>value</a:t>
            </a:r>
            <a:r>
              <a:rPr dirty="0" sz="1200" spc="355">
                <a:latin typeface="Calibri"/>
                <a:cs typeface="Calibri"/>
              </a:rPr>
              <a:t> </a:t>
            </a:r>
            <a:r>
              <a:rPr dirty="0" sz="1200" spc="30">
                <a:latin typeface="Calibri"/>
                <a:cs typeface="Calibri"/>
              </a:rPr>
              <a:t>here</a:t>
            </a:r>
            <a:endParaRPr sz="1200">
              <a:latin typeface="Calibri"/>
              <a:cs typeface="Calibri"/>
            </a:endParaRPr>
          </a:p>
          <a:p>
            <a:pPr marL="247015">
              <a:lnSpc>
                <a:spcPct val="100000"/>
              </a:lnSpc>
              <a:spcBef>
                <a:spcPts val="1450"/>
              </a:spcBef>
            </a:pPr>
            <a:r>
              <a:rPr dirty="0" sz="1200" spc="60">
                <a:latin typeface="Calibri"/>
                <a:cs typeface="Calibri"/>
              </a:rPr>
              <a:t>Return</a:t>
            </a:r>
            <a:r>
              <a:rPr dirty="0" sz="1200" spc="365">
                <a:latin typeface="Calibri"/>
                <a:cs typeface="Calibri"/>
              </a:rPr>
              <a:t> </a:t>
            </a:r>
            <a:r>
              <a:rPr dirty="0" sz="1200" spc="85">
                <a:latin typeface="Calibri"/>
                <a:cs typeface="Calibri"/>
              </a:rPr>
              <a:t>value</a:t>
            </a:r>
            <a:r>
              <a:rPr dirty="0" sz="1200" spc="36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=</a:t>
            </a:r>
            <a:r>
              <a:rPr dirty="0" sz="1200" spc="370">
                <a:latin typeface="Calibri"/>
                <a:cs typeface="Calibri"/>
              </a:rPr>
              <a:t> </a:t>
            </a:r>
            <a:r>
              <a:rPr dirty="0" sz="1200" spc="114">
                <a:latin typeface="Calibri"/>
                <a:cs typeface="Calibri"/>
              </a:rPr>
              <a:t>Intermediate-</a:t>
            </a:r>
            <a:r>
              <a:rPr dirty="0" sz="1200" spc="85">
                <a:latin typeface="Calibri"/>
                <a:cs typeface="Calibri"/>
              </a:rPr>
              <a:t>result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10" name="object 10" descr="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49530">
              <a:lnSpc>
                <a:spcPts val="1235"/>
              </a:lnSpc>
            </a:pPr>
            <a:fld id="{81D60167-4931-47E6-BA6A-407CBD079E47}" type="slidenum">
              <a:rPr dirty="0" spc="-25"/>
              <a:t>35</a:t>
            </a:fld>
          </a:p>
        </p:txBody>
      </p:sp>
    </p:spTree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 txBox="1"/>
          <p:nvPr/>
        </p:nvSpPr>
        <p:spPr>
          <a:xfrm>
            <a:off x="573925" y="411350"/>
            <a:ext cx="6506209" cy="2066925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algn="r" marR="5080">
              <a:lnSpc>
                <a:spcPct val="100000"/>
              </a:lnSpc>
              <a:spcBef>
                <a:spcPts val="95"/>
              </a:spcBef>
            </a:pPr>
            <a:r>
              <a:rPr dirty="0" sz="1200" spc="10" i="1">
                <a:latin typeface="Calibri"/>
                <a:cs typeface="Calibri"/>
              </a:rPr>
              <a:t>Iterative/recursive</a:t>
            </a:r>
            <a:r>
              <a:rPr dirty="0" sz="1200" spc="350" i="1">
                <a:latin typeface="Calibri"/>
                <a:cs typeface="Calibri"/>
              </a:rPr>
              <a:t> </a:t>
            </a:r>
            <a:r>
              <a:rPr dirty="0" sz="1200" spc="-10" i="1">
                <a:latin typeface="Calibri"/>
                <a:cs typeface="Calibri"/>
              </a:rPr>
              <a:t>programming</a:t>
            </a:r>
            <a:endParaRPr sz="12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810"/>
              </a:spcBef>
            </a:pPr>
            <a:endParaRPr sz="1200">
              <a:latin typeface="Calibri"/>
              <a:cs typeface="Calibri"/>
            </a:endParaRPr>
          </a:p>
          <a:p>
            <a:pPr lvl="1" marL="695325" indent="-682625">
              <a:lnSpc>
                <a:spcPct val="100000"/>
              </a:lnSpc>
              <a:buFont typeface="Calibri"/>
              <a:buAutoNum type="arabicPeriod" startAt="2"/>
              <a:tabLst>
                <a:tab pos="695325" algn="l"/>
              </a:tabLst>
            </a:pPr>
            <a:r>
              <a:rPr dirty="0" sz="1700" spc="135" b="1">
                <a:latin typeface="Calibri"/>
                <a:cs typeface="Calibri"/>
              </a:rPr>
              <a:t>Iterative/recursive</a:t>
            </a:r>
            <a:r>
              <a:rPr dirty="0" sz="1700" spc="265" b="1">
                <a:latin typeface="Calibri"/>
                <a:cs typeface="Calibri"/>
              </a:rPr>
              <a:t> </a:t>
            </a:r>
            <a:r>
              <a:rPr dirty="0" sz="1700" spc="145" b="1">
                <a:latin typeface="Calibri"/>
                <a:cs typeface="Calibri"/>
              </a:rPr>
              <a:t>programming</a:t>
            </a:r>
            <a:endParaRPr sz="1700">
              <a:latin typeface="Calibri"/>
              <a:cs typeface="Calibri"/>
            </a:endParaRPr>
          </a:p>
          <a:p>
            <a:pPr lvl="1">
              <a:lnSpc>
                <a:spcPct val="100000"/>
              </a:lnSpc>
              <a:spcBef>
                <a:spcPts val="430"/>
              </a:spcBef>
              <a:buFont typeface="Calibri"/>
              <a:buAutoNum type="arabicPeriod" startAt="2"/>
            </a:pPr>
            <a:endParaRPr sz="1700">
              <a:latin typeface="Calibri"/>
              <a:cs typeface="Calibri"/>
            </a:endParaRPr>
          </a:p>
          <a:p>
            <a:pPr marL="12700" marR="1638300">
              <a:lnSpc>
                <a:spcPct val="100000"/>
              </a:lnSpc>
            </a:pPr>
            <a:r>
              <a:rPr dirty="0" sz="1200">
                <a:latin typeface="Calibri"/>
                <a:cs typeface="Calibri"/>
              </a:rPr>
              <a:t>For</a:t>
            </a:r>
            <a:r>
              <a:rPr dirty="0" sz="1200" spc="12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the</a:t>
            </a:r>
            <a:r>
              <a:rPr dirty="0" sz="1200" spc="12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formulation</a:t>
            </a:r>
            <a:r>
              <a:rPr dirty="0" sz="1200" spc="12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of</a:t>
            </a:r>
            <a:r>
              <a:rPr dirty="0" sz="1200" spc="12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the</a:t>
            </a:r>
            <a:r>
              <a:rPr dirty="0" sz="1200" spc="12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program,</a:t>
            </a:r>
            <a:r>
              <a:rPr dirty="0" sz="1200" spc="12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use</a:t>
            </a:r>
            <a:r>
              <a:rPr dirty="0" sz="1200" spc="12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the</a:t>
            </a:r>
            <a:r>
              <a:rPr dirty="0" sz="1200" spc="12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results</a:t>
            </a:r>
            <a:r>
              <a:rPr dirty="0" sz="1200" spc="12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from</a:t>
            </a:r>
            <a:r>
              <a:rPr dirty="0" sz="1200" spc="12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the</a:t>
            </a:r>
            <a:r>
              <a:rPr dirty="0" sz="1200" spc="120">
                <a:latin typeface="Calibri"/>
                <a:cs typeface="Calibri"/>
              </a:rPr>
              <a:t> </a:t>
            </a:r>
            <a:r>
              <a:rPr dirty="0" sz="1200" spc="195">
                <a:latin typeface="Calibri"/>
                <a:cs typeface="Calibri"/>
              </a:rPr>
              <a:t>ADT</a:t>
            </a:r>
            <a:r>
              <a:rPr dirty="0" sz="1200" spc="120">
                <a:latin typeface="Calibri"/>
                <a:cs typeface="Calibri"/>
              </a:rPr>
              <a:t> </a:t>
            </a:r>
            <a:r>
              <a:rPr dirty="0" sz="1200" spc="-10">
                <a:latin typeface="Calibri"/>
                <a:cs typeface="Calibri"/>
              </a:rPr>
              <a:t>section. </a:t>
            </a:r>
            <a:r>
              <a:rPr dirty="0" sz="1200" spc="75">
                <a:latin typeface="Calibri"/>
                <a:cs typeface="Calibri"/>
              </a:rPr>
              <a:t>This</a:t>
            </a:r>
            <a:r>
              <a:rPr dirty="0" sz="1200" spc="15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time,</a:t>
            </a:r>
            <a:r>
              <a:rPr dirty="0" sz="1200" spc="16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write</a:t>
            </a:r>
            <a:r>
              <a:rPr dirty="0" sz="1200" spc="15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the</a:t>
            </a:r>
            <a:r>
              <a:rPr dirty="0" sz="1200" spc="15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program</a:t>
            </a:r>
            <a:r>
              <a:rPr dirty="0" sz="1200" spc="15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in</a:t>
            </a:r>
            <a:r>
              <a:rPr dirty="0" sz="1200" spc="155">
                <a:latin typeface="Calibri"/>
                <a:cs typeface="Calibri"/>
              </a:rPr>
              <a:t> </a:t>
            </a:r>
            <a:r>
              <a:rPr dirty="0" sz="1200" spc="-10">
                <a:latin typeface="Calibri"/>
                <a:cs typeface="Calibri"/>
                <a:hlinkClick r:id="rId2"/>
              </a:rPr>
              <a:t>Python.</a:t>
            </a:r>
            <a:endParaRPr sz="120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12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315"/>
              </a:spcBef>
            </a:pPr>
            <a:endParaRPr sz="1200">
              <a:latin typeface="Calibri"/>
              <a:cs typeface="Calibri"/>
            </a:endParaRPr>
          </a:p>
          <a:p>
            <a:pPr lvl="2" marL="741045" indent="-728345">
              <a:lnSpc>
                <a:spcPct val="100000"/>
              </a:lnSpc>
              <a:spcBef>
                <a:spcPts val="5"/>
              </a:spcBef>
              <a:buFont typeface="Calibri"/>
              <a:buAutoNum type="arabicPeriod"/>
              <a:tabLst>
                <a:tab pos="741045" algn="l"/>
              </a:tabLst>
            </a:pPr>
            <a:r>
              <a:rPr dirty="0" sz="1400" spc="114" b="1">
                <a:latin typeface="Calibri"/>
                <a:cs typeface="Calibri"/>
              </a:rPr>
              <a:t>Iterative</a:t>
            </a:r>
            <a:r>
              <a:rPr dirty="0" sz="1400" spc="229" b="1">
                <a:latin typeface="Calibri"/>
                <a:cs typeface="Calibri"/>
              </a:rPr>
              <a:t> </a:t>
            </a:r>
            <a:r>
              <a:rPr dirty="0" sz="1400" spc="100" b="1">
                <a:latin typeface="Calibri"/>
                <a:cs typeface="Calibri"/>
              </a:rPr>
              <a:t>factorial</a:t>
            </a:r>
            <a:r>
              <a:rPr dirty="0" sz="1400" spc="235" b="1">
                <a:latin typeface="Calibri"/>
                <a:cs typeface="Calibri"/>
              </a:rPr>
              <a:t> </a:t>
            </a:r>
            <a:r>
              <a:rPr dirty="0" sz="1400" spc="95" b="1">
                <a:latin typeface="Calibri"/>
                <a:cs typeface="Calibri"/>
              </a:rPr>
              <a:t>calculation</a:t>
            </a:r>
            <a:endParaRPr sz="1400">
              <a:latin typeface="Calibri"/>
              <a:cs typeface="Calibri"/>
            </a:endParaRPr>
          </a:p>
        </p:txBody>
      </p:sp>
      <p:grpSp>
        <p:nvGrpSpPr>
          <p:cNvPr id="3" name="object 3" descr=""/>
          <p:cNvGrpSpPr/>
          <p:nvPr/>
        </p:nvGrpSpPr>
        <p:grpSpPr>
          <a:xfrm>
            <a:off x="901064" y="2847187"/>
            <a:ext cx="6211570" cy="908685"/>
            <a:chOff x="901064" y="2847187"/>
            <a:chExt cx="6211570" cy="908685"/>
          </a:xfrm>
        </p:grpSpPr>
        <p:sp>
          <p:nvSpPr>
            <p:cNvPr id="4" name="object 4" descr=""/>
            <p:cNvSpPr/>
            <p:nvPr/>
          </p:nvSpPr>
          <p:spPr>
            <a:xfrm>
              <a:off x="903604" y="2849727"/>
              <a:ext cx="6206490" cy="43180"/>
            </a:xfrm>
            <a:custGeom>
              <a:avLst/>
              <a:gdLst/>
              <a:ahLst/>
              <a:cxnLst/>
              <a:rect l="l" t="t" r="r" b="b"/>
              <a:pathLst>
                <a:path w="6206490" h="43180">
                  <a:moveTo>
                    <a:pt x="6206032" y="0"/>
                  </a:moveTo>
                  <a:lnTo>
                    <a:pt x="0" y="0"/>
                  </a:lnTo>
                  <a:lnTo>
                    <a:pt x="0" y="43014"/>
                  </a:lnTo>
                  <a:lnTo>
                    <a:pt x="6206032" y="43014"/>
                  </a:lnTo>
                  <a:lnTo>
                    <a:pt x="6206032" y="0"/>
                  </a:lnTo>
                  <a:close/>
                </a:path>
              </a:pathLst>
            </a:custGeom>
            <a:solidFill>
              <a:srgbClr val="F2F2F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 descr=""/>
            <p:cNvSpPr/>
            <p:nvPr/>
          </p:nvSpPr>
          <p:spPr>
            <a:xfrm>
              <a:off x="906144" y="2849727"/>
              <a:ext cx="0" cy="43180"/>
            </a:xfrm>
            <a:custGeom>
              <a:avLst/>
              <a:gdLst/>
              <a:ahLst/>
              <a:cxnLst/>
              <a:rect l="l" t="t" r="r" b="b"/>
              <a:pathLst>
                <a:path w="0" h="43180">
                  <a:moveTo>
                    <a:pt x="0" y="43014"/>
                  </a:moveTo>
                  <a:lnTo>
                    <a:pt x="0" y="0"/>
                  </a:lnTo>
                </a:path>
              </a:pathLst>
            </a:custGeom>
            <a:ln w="505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 descr=""/>
            <p:cNvSpPr/>
            <p:nvPr/>
          </p:nvSpPr>
          <p:spPr>
            <a:xfrm>
              <a:off x="903604" y="2852255"/>
              <a:ext cx="43180" cy="0"/>
            </a:xfrm>
            <a:custGeom>
              <a:avLst/>
              <a:gdLst/>
              <a:ahLst/>
              <a:cxnLst/>
              <a:rect l="l" t="t" r="r" b="b"/>
              <a:pathLst>
                <a:path w="43180" h="0">
                  <a:moveTo>
                    <a:pt x="0" y="0"/>
                  </a:moveTo>
                  <a:lnTo>
                    <a:pt x="43014" y="0"/>
                  </a:lnTo>
                </a:path>
              </a:pathLst>
            </a:custGeom>
            <a:ln w="505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7" name="object 7" descr=""/>
            <p:cNvSpPr/>
            <p:nvPr/>
          </p:nvSpPr>
          <p:spPr>
            <a:xfrm>
              <a:off x="946632" y="2852255"/>
              <a:ext cx="6120130" cy="0"/>
            </a:xfrm>
            <a:custGeom>
              <a:avLst/>
              <a:gdLst/>
              <a:ahLst/>
              <a:cxnLst/>
              <a:rect l="l" t="t" r="r" b="b"/>
              <a:pathLst>
                <a:path w="6120130" h="0">
                  <a:moveTo>
                    <a:pt x="0" y="0"/>
                  </a:moveTo>
                  <a:lnTo>
                    <a:pt x="6120003" y="0"/>
                  </a:lnTo>
                </a:path>
              </a:pathLst>
            </a:custGeom>
            <a:ln w="505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8" name="object 8" descr=""/>
            <p:cNvSpPr/>
            <p:nvPr/>
          </p:nvSpPr>
          <p:spPr>
            <a:xfrm>
              <a:off x="7066622" y="2852255"/>
              <a:ext cx="43180" cy="0"/>
            </a:xfrm>
            <a:custGeom>
              <a:avLst/>
              <a:gdLst/>
              <a:ahLst/>
              <a:cxnLst/>
              <a:rect l="l" t="t" r="r" b="b"/>
              <a:pathLst>
                <a:path w="43179" h="0">
                  <a:moveTo>
                    <a:pt x="0" y="0"/>
                  </a:moveTo>
                  <a:lnTo>
                    <a:pt x="43014" y="0"/>
                  </a:lnTo>
                </a:path>
              </a:pathLst>
            </a:custGeom>
            <a:ln w="505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9" name="object 9" descr=""/>
            <p:cNvSpPr/>
            <p:nvPr/>
          </p:nvSpPr>
          <p:spPr>
            <a:xfrm>
              <a:off x="7107122" y="2849727"/>
              <a:ext cx="0" cy="43180"/>
            </a:xfrm>
            <a:custGeom>
              <a:avLst/>
              <a:gdLst/>
              <a:ahLst/>
              <a:cxnLst/>
              <a:rect l="l" t="t" r="r" b="b"/>
              <a:pathLst>
                <a:path w="0" h="43180">
                  <a:moveTo>
                    <a:pt x="0" y="43014"/>
                  </a:moveTo>
                  <a:lnTo>
                    <a:pt x="0" y="0"/>
                  </a:lnTo>
                </a:path>
              </a:pathLst>
            </a:custGeom>
            <a:ln w="505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0" name="object 10" descr=""/>
            <p:cNvSpPr/>
            <p:nvPr/>
          </p:nvSpPr>
          <p:spPr>
            <a:xfrm>
              <a:off x="908672" y="2892742"/>
              <a:ext cx="38100" cy="172085"/>
            </a:xfrm>
            <a:custGeom>
              <a:avLst/>
              <a:gdLst/>
              <a:ahLst/>
              <a:cxnLst/>
              <a:rect l="l" t="t" r="r" b="b"/>
              <a:pathLst>
                <a:path w="38100" h="172085">
                  <a:moveTo>
                    <a:pt x="37960" y="0"/>
                  </a:moveTo>
                  <a:lnTo>
                    <a:pt x="0" y="0"/>
                  </a:lnTo>
                  <a:lnTo>
                    <a:pt x="0" y="172072"/>
                  </a:lnTo>
                  <a:lnTo>
                    <a:pt x="37960" y="172072"/>
                  </a:lnTo>
                  <a:lnTo>
                    <a:pt x="37960" y="0"/>
                  </a:lnTo>
                  <a:close/>
                </a:path>
              </a:pathLst>
            </a:custGeom>
            <a:solidFill>
              <a:srgbClr val="F2F2F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1" name="object 11" descr=""/>
            <p:cNvSpPr/>
            <p:nvPr/>
          </p:nvSpPr>
          <p:spPr>
            <a:xfrm>
              <a:off x="906144" y="2892742"/>
              <a:ext cx="0" cy="172085"/>
            </a:xfrm>
            <a:custGeom>
              <a:avLst/>
              <a:gdLst/>
              <a:ahLst/>
              <a:cxnLst/>
              <a:rect l="l" t="t" r="r" b="b"/>
              <a:pathLst>
                <a:path w="0" h="172085">
                  <a:moveTo>
                    <a:pt x="0" y="172072"/>
                  </a:moveTo>
                  <a:lnTo>
                    <a:pt x="0" y="0"/>
                  </a:lnTo>
                </a:path>
              </a:pathLst>
            </a:custGeom>
            <a:ln w="5054">
              <a:solidFill>
                <a:srgbClr val="F2F2F2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2" name="object 12" descr=""/>
            <p:cNvSpPr/>
            <p:nvPr/>
          </p:nvSpPr>
          <p:spPr>
            <a:xfrm>
              <a:off x="906144" y="2892742"/>
              <a:ext cx="0" cy="172085"/>
            </a:xfrm>
            <a:custGeom>
              <a:avLst/>
              <a:gdLst/>
              <a:ahLst/>
              <a:cxnLst/>
              <a:rect l="l" t="t" r="r" b="b"/>
              <a:pathLst>
                <a:path w="0" h="172085">
                  <a:moveTo>
                    <a:pt x="0" y="172072"/>
                  </a:moveTo>
                  <a:lnTo>
                    <a:pt x="0" y="0"/>
                  </a:lnTo>
                </a:path>
              </a:pathLst>
            </a:custGeom>
            <a:ln w="505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3" name="object 13" descr=""/>
            <p:cNvSpPr/>
            <p:nvPr/>
          </p:nvSpPr>
          <p:spPr>
            <a:xfrm>
              <a:off x="946632" y="2892742"/>
              <a:ext cx="6158230" cy="172085"/>
            </a:xfrm>
            <a:custGeom>
              <a:avLst/>
              <a:gdLst/>
              <a:ahLst/>
              <a:cxnLst/>
              <a:rect l="l" t="t" r="r" b="b"/>
              <a:pathLst>
                <a:path w="6158230" h="172085">
                  <a:moveTo>
                    <a:pt x="6157950" y="0"/>
                  </a:moveTo>
                  <a:lnTo>
                    <a:pt x="6120003" y="0"/>
                  </a:lnTo>
                  <a:lnTo>
                    <a:pt x="0" y="0"/>
                  </a:lnTo>
                  <a:lnTo>
                    <a:pt x="0" y="172072"/>
                  </a:lnTo>
                  <a:lnTo>
                    <a:pt x="6119990" y="172072"/>
                  </a:lnTo>
                  <a:lnTo>
                    <a:pt x="6157950" y="172072"/>
                  </a:lnTo>
                  <a:lnTo>
                    <a:pt x="6157950" y="0"/>
                  </a:lnTo>
                  <a:close/>
                </a:path>
              </a:pathLst>
            </a:custGeom>
            <a:solidFill>
              <a:srgbClr val="F2F2F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4" name="object 14" descr=""/>
            <p:cNvSpPr/>
            <p:nvPr/>
          </p:nvSpPr>
          <p:spPr>
            <a:xfrm>
              <a:off x="7107122" y="2892742"/>
              <a:ext cx="0" cy="172085"/>
            </a:xfrm>
            <a:custGeom>
              <a:avLst/>
              <a:gdLst/>
              <a:ahLst/>
              <a:cxnLst/>
              <a:rect l="l" t="t" r="r" b="b"/>
              <a:pathLst>
                <a:path w="0" h="172085">
                  <a:moveTo>
                    <a:pt x="0" y="172072"/>
                  </a:moveTo>
                  <a:lnTo>
                    <a:pt x="0" y="0"/>
                  </a:lnTo>
                </a:path>
              </a:pathLst>
            </a:custGeom>
            <a:ln w="5054">
              <a:solidFill>
                <a:srgbClr val="F2F2F2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5" name="object 15" descr=""/>
            <p:cNvSpPr/>
            <p:nvPr/>
          </p:nvSpPr>
          <p:spPr>
            <a:xfrm>
              <a:off x="7107122" y="2892742"/>
              <a:ext cx="0" cy="172085"/>
            </a:xfrm>
            <a:custGeom>
              <a:avLst/>
              <a:gdLst/>
              <a:ahLst/>
              <a:cxnLst/>
              <a:rect l="l" t="t" r="r" b="b"/>
              <a:pathLst>
                <a:path w="0" h="172085">
                  <a:moveTo>
                    <a:pt x="0" y="172072"/>
                  </a:moveTo>
                  <a:lnTo>
                    <a:pt x="0" y="0"/>
                  </a:lnTo>
                </a:path>
              </a:pathLst>
            </a:custGeom>
            <a:ln w="505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6" name="object 16" descr=""/>
            <p:cNvSpPr/>
            <p:nvPr/>
          </p:nvSpPr>
          <p:spPr>
            <a:xfrm>
              <a:off x="908672" y="3064815"/>
              <a:ext cx="38100" cy="172085"/>
            </a:xfrm>
            <a:custGeom>
              <a:avLst/>
              <a:gdLst/>
              <a:ahLst/>
              <a:cxnLst/>
              <a:rect l="l" t="t" r="r" b="b"/>
              <a:pathLst>
                <a:path w="38100" h="172085">
                  <a:moveTo>
                    <a:pt x="37960" y="0"/>
                  </a:moveTo>
                  <a:lnTo>
                    <a:pt x="0" y="0"/>
                  </a:lnTo>
                  <a:lnTo>
                    <a:pt x="0" y="172072"/>
                  </a:lnTo>
                  <a:lnTo>
                    <a:pt x="37960" y="172072"/>
                  </a:lnTo>
                  <a:lnTo>
                    <a:pt x="37960" y="0"/>
                  </a:lnTo>
                  <a:close/>
                </a:path>
              </a:pathLst>
            </a:custGeom>
            <a:solidFill>
              <a:srgbClr val="F2F2F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7" name="object 17" descr=""/>
            <p:cNvSpPr/>
            <p:nvPr/>
          </p:nvSpPr>
          <p:spPr>
            <a:xfrm>
              <a:off x="906144" y="3064815"/>
              <a:ext cx="0" cy="172085"/>
            </a:xfrm>
            <a:custGeom>
              <a:avLst/>
              <a:gdLst/>
              <a:ahLst/>
              <a:cxnLst/>
              <a:rect l="l" t="t" r="r" b="b"/>
              <a:pathLst>
                <a:path w="0" h="172085">
                  <a:moveTo>
                    <a:pt x="0" y="172072"/>
                  </a:moveTo>
                  <a:lnTo>
                    <a:pt x="0" y="0"/>
                  </a:lnTo>
                </a:path>
              </a:pathLst>
            </a:custGeom>
            <a:ln w="5054">
              <a:solidFill>
                <a:srgbClr val="F2F2F2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8" name="object 18" descr=""/>
            <p:cNvSpPr/>
            <p:nvPr/>
          </p:nvSpPr>
          <p:spPr>
            <a:xfrm>
              <a:off x="906144" y="3064815"/>
              <a:ext cx="0" cy="172085"/>
            </a:xfrm>
            <a:custGeom>
              <a:avLst/>
              <a:gdLst/>
              <a:ahLst/>
              <a:cxnLst/>
              <a:rect l="l" t="t" r="r" b="b"/>
              <a:pathLst>
                <a:path w="0" h="172085">
                  <a:moveTo>
                    <a:pt x="0" y="172072"/>
                  </a:moveTo>
                  <a:lnTo>
                    <a:pt x="0" y="0"/>
                  </a:lnTo>
                </a:path>
              </a:pathLst>
            </a:custGeom>
            <a:ln w="505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9" name="object 19" descr=""/>
            <p:cNvSpPr/>
            <p:nvPr/>
          </p:nvSpPr>
          <p:spPr>
            <a:xfrm>
              <a:off x="946632" y="3064814"/>
              <a:ext cx="6158230" cy="172085"/>
            </a:xfrm>
            <a:custGeom>
              <a:avLst/>
              <a:gdLst/>
              <a:ahLst/>
              <a:cxnLst/>
              <a:rect l="l" t="t" r="r" b="b"/>
              <a:pathLst>
                <a:path w="6158230" h="172085">
                  <a:moveTo>
                    <a:pt x="6157950" y="0"/>
                  </a:moveTo>
                  <a:lnTo>
                    <a:pt x="6120003" y="0"/>
                  </a:lnTo>
                  <a:lnTo>
                    <a:pt x="0" y="0"/>
                  </a:lnTo>
                  <a:lnTo>
                    <a:pt x="0" y="172072"/>
                  </a:lnTo>
                  <a:lnTo>
                    <a:pt x="6119990" y="172072"/>
                  </a:lnTo>
                  <a:lnTo>
                    <a:pt x="6157950" y="172072"/>
                  </a:lnTo>
                  <a:lnTo>
                    <a:pt x="6157950" y="0"/>
                  </a:lnTo>
                  <a:close/>
                </a:path>
              </a:pathLst>
            </a:custGeom>
            <a:solidFill>
              <a:srgbClr val="F2F2F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0" name="object 20" descr=""/>
            <p:cNvSpPr/>
            <p:nvPr/>
          </p:nvSpPr>
          <p:spPr>
            <a:xfrm>
              <a:off x="7107122" y="3064815"/>
              <a:ext cx="0" cy="172085"/>
            </a:xfrm>
            <a:custGeom>
              <a:avLst/>
              <a:gdLst/>
              <a:ahLst/>
              <a:cxnLst/>
              <a:rect l="l" t="t" r="r" b="b"/>
              <a:pathLst>
                <a:path w="0" h="172085">
                  <a:moveTo>
                    <a:pt x="0" y="172072"/>
                  </a:moveTo>
                  <a:lnTo>
                    <a:pt x="0" y="0"/>
                  </a:lnTo>
                </a:path>
              </a:pathLst>
            </a:custGeom>
            <a:ln w="5054">
              <a:solidFill>
                <a:srgbClr val="F2F2F2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1" name="object 21" descr=""/>
            <p:cNvSpPr/>
            <p:nvPr/>
          </p:nvSpPr>
          <p:spPr>
            <a:xfrm>
              <a:off x="7107122" y="3064815"/>
              <a:ext cx="0" cy="172085"/>
            </a:xfrm>
            <a:custGeom>
              <a:avLst/>
              <a:gdLst/>
              <a:ahLst/>
              <a:cxnLst/>
              <a:rect l="l" t="t" r="r" b="b"/>
              <a:pathLst>
                <a:path w="0" h="172085">
                  <a:moveTo>
                    <a:pt x="0" y="172072"/>
                  </a:moveTo>
                  <a:lnTo>
                    <a:pt x="0" y="0"/>
                  </a:lnTo>
                </a:path>
              </a:pathLst>
            </a:custGeom>
            <a:ln w="505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2" name="object 22" descr=""/>
            <p:cNvSpPr/>
            <p:nvPr/>
          </p:nvSpPr>
          <p:spPr>
            <a:xfrm>
              <a:off x="908672" y="3236887"/>
              <a:ext cx="38100" cy="172085"/>
            </a:xfrm>
            <a:custGeom>
              <a:avLst/>
              <a:gdLst/>
              <a:ahLst/>
              <a:cxnLst/>
              <a:rect l="l" t="t" r="r" b="b"/>
              <a:pathLst>
                <a:path w="38100" h="172085">
                  <a:moveTo>
                    <a:pt x="37960" y="0"/>
                  </a:moveTo>
                  <a:lnTo>
                    <a:pt x="0" y="0"/>
                  </a:lnTo>
                  <a:lnTo>
                    <a:pt x="0" y="172072"/>
                  </a:lnTo>
                  <a:lnTo>
                    <a:pt x="37960" y="172072"/>
                  </a:lnTo>
                  <a:lnTo>
                    <a:pt x="37960" y="0"/>
                  </a:lnTo>
                  <a:close/>
                </a:path>
              </a:pathLst>
            </a:custGeom>
            <a:solidFill>
              <a:srgbClr val="F2F2F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3" name="object 23" descr=""/>
            <p:cNvSpPr/>
            <p:nvPr/>
          </p:nvSpPr>
          <p:spPr>
            <a:xfrm>
              <a:off x="906144" y="3236887"/>
              <a:ext cx="0" cy="172085"/>
            </a:xfrm>
            <a:custGeom>
              <a:avLst/>
              <a:gdLst/>
              <a:ahLst/>
              <a:cxnLst/>
              <a:rect l="l" t="t" r="r" b="b"/>
              <a:pathLst>
                <a:path w="0" h="172085">
                  <a:moveTo>
                    <a:pt x="0" y="172072"/>
                  </a:moveTo>
                  <a:lnTo>
                    <a:pt x="0" y="0"/>
                  </a:lnTo>
                </a:path>
              </a:pathLst>
            </a:custGeom>
            <a:ln w="5054">
              <a:solidFill>
                <a:srgbClr val="F2F2F2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4" name="object 24" descr=""/>
            <p:cNvSpPr/>
            <p:nvPr/>
          </p:nvSpPr>
          <p:spPr>
            <a:xfrm>
              <a:off x="906144" y="3236887"/>
              <a:ext cx="0" cy="172085"/>
            </a:xfrm>
            <a:custGeom>
              <a:avLst/>
              <a:gdLst/>
              <a:ahLst/>
              <a:cxnLst/>
              <a:rect l="l" t="t" r="r" b="b"/>
              <a:pathLst>
                <a:path w="0" h="172085">
                  <a:moveTo>
                    <a:pt x="0" y="172072"/>
                  </a:moveTo>
                  <a:lnTo>
                    <a:pt x="0" y="0"/>
                  </a:lnTo>
                </a:path>
              </a:pathLst>
            </a:custGeom>
            <a:ln w="505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5" name="object 25" descr=""/>
            <p:cNvSpPr/>
            <p:nvPr/>
          </p:nvSpPr>
          <p:spPr>
            <a:xfrm>
              <a:off x="946632" y="3236886"/>
              <a:ext cx="6158230" cy="172085"/>
            </a:xfrm>
            <a:custGeom>
              <a:avLst/>
              <a:gdLst/>
              <a:ahLst/>
              <a:cxnLst/>
              <a:rect l="l" t="t" r="r" b="b"/>
              <a:pathLst>
                <a:path w="6158230" h="172085">
                  <a:moveTo>
                    <a:pt x="6157950" y="0"/>
                  </a:moveTo>
                  <a:lnTo>
                    <a:pt x="6120003" y="0"/>
                  </a:lnTo>
                  <a:lnTo>
                    <a:pt x="0" y="0"/>
                  </a:lnTo>
                  <a:lnTo>
                    <a:pt x="0" y="172072"/>
                  </a:lnTo>
                  <a:lnTo>
                    <a:pt x="6119990" y="172072"/>
                  </a:lnTo>
                  <a:lnTo>
                    <a:pt x="6157950" y="172072"/>
                  </a:lnTo>
                  <a:lnTo>
                    <a:pt x="6157950" y="0"/>
                  </a:lnTo>
                  <a:close/>
                </a:path>
              </a:pathLst>
            </a:custGeom>
            <a:solidFill>
              <a:srgbClr val="F2F2F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6" name="object 26" descr=""/>
            <p:cNvSpPr/>
            <p:nvPr/>
          </p:nvSpPr>
          <p:spPr>
            <a:xfrm>
              <a:off x="7107122" y="3236887"/>
              <a:ext cx="0" cy="172085"/>
            </a:xfrm>
            <a:custGeom>
              <a:avLst/>
              <a:gdLst/>
              <a:ahLst/>
              <a:cxnLst/>
              <a:rect l="l" t="t" r="r" b="b"/>
              <a:pathLst>
                <a:path w="0" h="172085">
                  <a:moveTo>
                    <a:pt x="0" y="172072"/>
                  </a:moveTo>
                  <a:lnTo>
                    <a:pt x="0" y="0"/>
                  </a:lnTo>
                </a:path>
              </a:pathLst>
            </a:custGeom>
            <a:ln w="5054">
              <a:solidFill>
                <a:srgbClr val="F2F2F2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7" name="object 27" descr=""/>
            <p:cNvSpPr/>
            <p:nvPr/>
          </p:nvSpPr>
          <p:spPr>
            <a:xfrm>
              <a:off x="7107122" y="3236887"/>
              <a:ext cx="0" cy="172085"/>
            </a:xfrm>
            <a:custGeom>
              <a:avLst/>
              <a:gdLst/>
              <a:ahLst/>
              <a:cxnLst/>
              <a:rect l="l" t="t" r="r" b="b"/>
              <a:pathLst>
                <a:path w="0" h="172085">
                  <a:moveTo>
                    <a:pt x="0" y="172072"/>
                  </a:moveTo>
                  <a:lnTo>
                    <a:pt x="0" y="0"/>
                  </a:lnTo>
                </a:path>
              </a:pathLst>
            </a:custGeom>
            <a:ln w="505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8" name="object 28" descr=""/>
            <p:cNvSpPr/>
            <p:nvPr/>
          </p:nvSpPr>
          <p:spPr>
            <a:xfrm>
              <a:off x="908672" y="3408959"/>
              <a:ext cx="38100" cy="172085"/>
            </a:xfrm>
            <a:custGeom>
              <a:avLst/>
              <a:gdLst/>
              <a:ahLst/>
              <a:cxnLst/>
              <a:rect l="l" t="t" r="r" b="b"/>
              <a:pathLst>
                <a:path w="38100" h="172085">
                  <a:moveTo>
                    <a:pt x="37960" y="0"/>
                  </a:moveTo>
                  <a:lnTo>
                    <a:pt x="0" y="0"/>
                  </a:lnTo>
                  <a:lnTo>
                    <a:pt x="0" y="172072"/>
                  </a:lnTo>
                  <a:lnTo>
                    <a:pt x="37960" y="172072"/>
                  </a:lnTo>
                  <a:lnTo>
                    <a:pt x="37960" y="0"/>
                  </a:lnTo>
                  <a:close/>
                </a:path>
              </a:pathLst>
            </a:custGeom>
            <a:solidFill>
              <a:srgbClr val="F2F2F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9" name="object 29" descr=""/>
            <p:cNvSpPr/>
            <p:nvPr/>
          </p:nvSpPr>
          <p:spPr>
            <a:xfrm>
              <a:off x="906144" y="3408959"/>
              <a:ext cx="0" cy="172085"/>
            </a:xfrm>
            <a:custGeom>
              <a:avLst/>
              <a:gdLst/>
              <a:ahLst/>
              <a:cxnLst/>
              <a:rect l="l" t="t" r="r" b="b"/>
              <a:pathLst>
                <a:path w="0" h="172085">
                  <a:moveTo>
                    <a:pt x="0" y="172072"/>
                  </a:moveTo>
                  <a:lnTo>
                    <a:pt x="0" y="0"/>
                  </a:lnTo>
                </a:path>
              </a:pathLst>
            </a:custGeom>
            <a:ln w="5054">
              <a:solidFill>
                <a:srgbClr val="F2F2F2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0" name="object 30" descr=""/>
            <p:cNvSpPr/>
            <p:nvPr/>
          </p:nvSpPr>
          <p:spPr>
            <a:xfrm>
              <a:off x="906144" y="3408959"/>
              <a:ext cx="0" cy="172085"/>
            </a:xfrm>
            <a:custGeom>
              <a:avLst/>
              <a:gdLst/>
              <a:ahLst/>
              <a:cxnLst/>
              <a:rect l="l" t="t" r="r" b="b"/>
              <a:pathLst>
                <a:path w="0" h="172085">
                  <a:moveTo>
                    <a:pt x="0" y="172072"/>
                  </a:moveTo>
                  <a:lnTo>
                    <a:pt x="0" y="0"/>
                  </a:lnTo>
                </a:path>
              </a:pathLst>
            </a:custGeom>
            <a:ln w="505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1" name="object 31" descr=""/>
            <p:cNvSpPr/>
            <p:nvPr/>
          </p:nvSpPr>
          <p:spPr>
            <a:xfrm>
              <a:off x="946632" y="3408959"/>
              <a:ext cx="6158230" cy="172085"/>
            </a:xfrm>
            <a:custGeom>
              <a:avLst/>
              <a:gdLst/>
              <a:ahLst/>
              <a:cxnLst/>
              <a:rect l="l" t="t" r="r" b="b"/>
              <a:pathLst>
                <a:path w="6158230" h="172085">
                  <a:moveTo>
                    <a:pt x="6157950" y="0"/>
                  </a:moveTo>
                  <a:lnTo>
                    <a:pt x="6120003" y="0"/>
                  </a:lnTo>
                  <a:lnTo>
                    <a:pt x="0" y="0"/>
                  </a:lnTo>
                  <a:lnTo>
                    <a:pt x="0" y="172072"/>
                  </a:lnTo>
                  <a:lnTo>
                    <a:pt x="6119990" y="172072"/>
                  </a:lnTo>
                  <a:lnTo>
                    <a:pt x="6157950" y="172072"/>
                  </a:lnTo>
                  <a:lnTo>
                    <a:pt x="6157950" y="0"/>
                  </a:lnTo>
                  <a:close/>
                </a:path>
              </a:pathLst>
            </a:custGeom>
            <a:solidFill>
              <a:srgbClr val="F2F2F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2" name="object 32" descr=""/>
            <p:cNvSpPr/>
            <p:nvPr/>
          </p:nvSpPr>
          <p:spPr>
            <a:xfrm>
              <a:off x="7107122" y="3408959"/>
              <a:ext cx="0" cy="172085"/>
            </a:xfrm>
            <a:custGeom>
              <a:avLst/>
              <a:gdLst/>
              <a:ahLst/>
              <a:cxnLst/>
              <a:rect l="l" t="t" r="r" b="b"/>
              <a:pathLst>
                <a:path w="0" h="172085">
                  <a:moveTo>
                    <a:pt x="0" y="172072"/>
                  </a:moveTo>
                  <a:lnTo>
                    <a:pt x="0" y="0"/>
                  </a:lnTo>
                </a:path>
              </a:pathLst>
            </a:custGeom>
            <a:ln w="5054">
              <a:solidFill>
                <a:srgbClr val="F2F2F2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3" name="object 33" descr=""/>
            <p:cNvSpPr/>
            <p:nvPr/>
          </p:nvSpPr>
          <p:spPr>
            <a:xfrm>
              <a:off x="7107122" y="3408959"/>
              <a:ext cx="0" cy="172085"/>
            </a:xfrm>
            <a:custGeom>
              <a:avLst/>
              <a:gdLst/>
              <a:ahLst/>
              <a:cxnLst/>
              <a:rect l="l" t="t" r="r" b="b"/>
              <a:pathLst>
                <a:path w="0" h="172085">
                  <a:moveTo>
                    <a:pt x="0" y="172072"/>
                  </a:moveTo>
                  <a:lnTo>
                    <a:pt x="0" y="0"/>
                  </a:lnTo>
                </a:path>
              </a:pathLst>
            </a:custGeom>
            <a:ln w="505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4" name="object 34" descr=""/>
            <p:cNvSpPr/>
            <p:nvPr/>
          </p:nvSpPr>
          <p:spPr>
            <a:xfrm>
              <a:off x="908672" y="3581044"/>
              <a:ext cx="38100" cy="172085"/>
            </a:xfrm>
            <a:custGeom>
              <a:avLst/>
              <a:gdLst/>
              <a:ahLst/>
              <a:cxnLst/>
              <a:rect l="l" t="t" r="r" b="b"/>
              <a:pathLst>
                <a:path w="38100" h="172085">
                  <a:moveTo>
                    <a:pt x="37960" y="0"/>
                  </a:moveTo>
                  <a:lnTo>
                    <a:pt x="0" y="0"/>
                  </a:lnTo>
                  <a:lnTo>
                    <a:pt x="0" y="172072"/>
                  </a:lnTo>
                  <a:lnTo>
                    <a:pt x="37960" y="172072"/>
                  </a:lnTo>
                  <a:lnTo>
                    <a:pt x="37960" y="0"/>
                  </a:lnTo>
                  <a:close/>
                </a:path>
              </a:pathLst>
            </a:custGeom>
            <a:solidFill>
              <a:srgbClr val="F2F2F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5" name="object 35" descr=""/>
            <p:cNvSpPr/>
            <p:nvPr/>
          </p:nvSpPr>
          <p:spPr>
            <a:xfrm>
              <a:off x="906144" y="3581044"/>
              <a:ext cx="0" cy="172085"/>
            </a:xfrm>
            <a:custGeom>
              <a:avLst/>
              <a:gdLst/>
              <a:ahLst/>
              <a:cxnLst/>
              <a:rect l="l" t="t" r="r" b="b"/>
              <a:pathLst>
                <a:path w="0" h="172085">
                  <a:moveTo>
                    <a:pt x="0" y="172072"/>
                  </a:moveTo>
                  <a:lnTo>
                    <a:pt x="0" y="0"/>
                  </a:lnTo>
                </a:path>
              </a:pathLst>
            </a:custGeom>
            <a:ln w="5054">
              <a:solidFill>
                <a:srgbClr val="F2F2F2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6" name="object 36" descr=""/>
            <p:cNvSpPr/>
            <p:nvPr/>
          </p:nvSpPr>
          <p:spPr>
            <a:xfrm>
              <a:off x="906144" y="3581044"/>
              <a:ext cx="0" cy="172085"/>
            </a:xfrm>
            <a:custGeom>
              <a:avLst/>
              <a:gdLst/>
              <a:ahLst/>
              <a:cxnLst/>
              <a:rect l="l" t="t" r="r" b="b"/>
              <a:pathLst>
                <a:path w="0" h="172085">
                  <a:moveTo>
                    <a:pt x="0" y="172072"/>
                  </a:moveTo>
                  <a:lnTo>
                    <a:pt x="0" y="0"/>
                  </a:lnTo>
                </a:path>
              </a:pathLst>
            </a:custGeom>
            <a:ln w="505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7" name="object 37" descr=""/>
            <p:cNvSpPr/>
            <p:nvPr/>
          </p:nvSpPr>
          <p:spPr>
            <a:xfrm>
              <a:off x="946632" y="3581044"/>
              <a:ext cx="6158230" cy="172085"/>
            </a:xfrm>
            <a:custGeom>
              <a:avLst/>
              <a:gdLst/>
              <a:ahLst/>
              <a:cxnLst/>
              <a:rect l="l" t="t" r="r" b="b"/>
              <a:pathLst>
                <a:path w="6158230" h="172085">
                  <a:moveTo>
                    <a:pt x="6157950" y="0"/>
                  </a:moveTo>
                  <a:lnTo>
                    <a:pt x="6120003" y="0"/>
                  </a:lnTo>
                  <a:lnTo>
                    <a:pt x="0" y="0"/>
                  </a:lnTo>
                  <a:lnTo>
                    <a:pt x="0" y="172072"/>
                  </a:lnTo>
                  <a:lnTo>
                    <a:pt x="6119990" y="172072"/>
                  </a:lnTo>
                  <a:lnTo>
                    <a:pt x="6157950" y="172072"/>
                  </a:lnTo>
                  <a:lnTo>
                    <a:pt x="6157950" y="0"/>
                  </a:lnTo>
                  <a:close/>
                </a:path>
              </a:pathLst>
            </a:custGeom>
            <a:solidFill>
              <a:srgbClr val="F2F2F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8" name="object 38" descr=""/>
            <p:cNvSpPr/>
            <p:nvPr/>
          </p:nvSpPr>
          <p:spPr>
            <a:xfrm>
              <a:off x="7107122" y="3581044"/>
              <a:ext cx="0" cy="172085"/>
            </a:xfrm>
            <a:custGeom>
              <a:avLst/>
              <a:gdLst/>
              <a:ahLst/>
              <a:cxnLst/>
              <a:rect l="l" t="t" r="r" b="b"/>
              <a:pathLst>
                <a:path w="0" h="172085">
                  <a:moveTo>
                    <a:pt x="0" y="172072"/>
                  </a:moveTo>
                  <a:lnTo>
                    <a:pt x="0" y="0"/>
                  </a:lnTo>
                </a:path>
              </a:pathLst>
            </a:custGeom>
            <a:ln w="5054">
              <a:solidFill>
                <a:srgbClr val="F2F2F2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9" name="object 39" descr=""/>
            <p:cNvSpPr/>
            <p:nvPr/>
          </p:nvSpPr>
          <p:spPr>
            <a:xfrm>
              <a:off x="7107122" y="3581044"/>
              <a:ext cx="0" cy="172085"/>
            </a:xfrm>
            <a:custGeom>
              <a:avLst/>
              <a:gdLst/>
              <a:ahLst/>
              <a:cxnLst/>
              <a:rect l="l" t="t" r="r" b="b"/>
              <a:pathLst>
                <a:path w="0" h="172085">
                  <a:moveTo>
                    <a:pt x="0" y="172072"/>
                  </a:moveTo>
                  <a:lnTo>
                    <a:pt x="0" y="0"/>
                  </a:lnTo>
                </a:path>
              </a:pathLst>
            </a:custGeom>
            <a:ln w="505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40" name="object 40" descr=""/>
          <p:cNvSpPr txBox="1"/>
          <p:nvPr/>
        </p:nvSpPr>
        <p:spPr>
          <a:xfrm>
            <a:off x="2011185" y="3378174"/>
            <a:ext cx="4004310" cy="363855"/>
          </a:xfrm>
          <a:prstGeom prst="rect">
            <a:avLst/>
          </a:prstGeom>
        </p:spPr>
        <p:txBody>
          <a:bodyPr wrap="square" lIns="0" tIns="6985" rIns="0" bIns="0" rtlCol="0" vert="horz">
            <a:spAutoFit/>
          </a:bodyPr>
          <a:lstStyle/>
          <a:p>
            <a:pPr marR="5080">
              <a:lnSpc>
                <a:spcPct val="102600"/>
              </a:lnSpc>
              <a:spcBef>
                <a:spcPts val="55"/>
              </a:spcBef>
            </a:pPr>
            <a:r>
              <a:rPr dirty="0" sz="1100" spc="355">
                <a:solidFill>
                  <a:srgbClr val="FF7F00"/>
                </a:solidFill>
                <a:latin typeface="Calibri"/>
                <a:cs typeface="Calibri"/>
              </a:rPr>
              <a:t>#</a:t>
            </a:r>
            <a:r>
              <a:rPr dirty="0" sz="1100" spc="420">
                <a:solidFill>
                  <a:srgbClr val="FF7F00"/>
                </a:solidFill>
                <a:latin typeface="Calibri"/>
                <a:cs typeface="Calibri"/>
              </a:rPr>
              <a:t> </a:t>
            </a:r>
            <a:r>
              <a:rPr dirty="0" sz="1100" spc="125">
                <a:solidFill>
                  <a:srgbClr val="FF7F00"/>
                </a:solidFill>
                <a:latin typeface="Calibri"/>
                <a:cs typeface="Calibri"/>
              </a:rPr>
              <a:t>Declare</a:t>
            </a:r>
            <a:r>
              <a:rPr dirty="0" sz="1100" spc="235">
                <a:solidFill>
                  <a:srgbClr val="FF7F00"/>
                </a:solidFill>
                <a:latin typeface="Calibri"/>
                <a:cs typeface="Calibri"/>
              </a:rPr>
              <a:t>  </a:t>
            </a:r>
            <a:r>
              <a:rPr dirty="0" sz="1100" spc="70">
                <a:solidFill>
                  <a:srgbClr val="FF7F00"/>
                </a:solidFill>
                <a:latin typeface="Calibri"/>
                <a:cs typeface="Calibri"/>
              </a:rPr>
              <a:t>v</a:t>
            </a:r>
            <a:r>
              <a:rPr dirty="0" sz="1100" spc="-85">
                <a:solidFill>
                  <a:srgbClr val="FF7F00"/>
                </a:solidFill>
                <a:latin typeface="Calibri"/>
                <a:cs typeface="Calibri"/>
              </a:rPr>
              <a:t> </a:t>
            </a:r>
            <a:r>
              <a:rPr dirty="0" sz="1100">
                <a:solidFill>
                  <a:srgbClr val="FF7F00"/>
                </a:solidFill>
                <a:latin typeface="Calibri"/>
                <a:cs typeface="Calibri"/>
              </a:rPr>
              <a:t>a</a:t>
            </a:r>
            <a:r>
              <a:rPr dirty="0" sz="1100" spc="-85">
                <a:solidFill>
                  <a:srgbClr val="FF7F00"/>
                </a:solidFill>
                <a:latin typeface="Calibri"/>
                <a:cs typeface="Calibri"/>
              </a:rPr>
              <a:t> </a:t>
            </a:r>
            <a:r>
              <a:rPr dirty="0" sz="1100">
                <a:solidFill>
                  <a:srgbClr val="FF7F00"/>
                </a:solidFill>
                <a:latin typeface="Calibri"/>
                <a:cs typeface="Calibri"/>
              </a:rPr>
              <a:t>r</a:t>
            </a:r>
            <a:r>
              <a:rPr dirty="0" sz="1100" spc="-85">
                <a:solidFill>
                  <a:srgbClr val="FF7F00"/>
                </a:solidFill>
                <a:latin typeface="Calibri"/>
                <a:cs typeface="Calibri"/>
              </a:rPr>
              <a:t> </a:t>
            </a:r>
            <a:r>
              <a:rPr dirty="0" sz="1100" spc="50">
                <a:solidFill>
                  <a:srgbClr val="FF7F00"/>
                </a:solidFill>
                <a:latin typeface="Calibri"/>
                <a:cs typeface="Calibri"/>
              </a:rPr>
              <a:t>i</a:t>
            </a:r>
            <a:r>
              <a:rPr dirty="0" sz="1100" spc="-85">
                <a:solidFill>
                  <a:srgbClr val="FF7F00"/>
                </a:solidFill>
                <a:latin typeface="Calibri"/>
                <a:cs typeface="Calibri"/>
              </a:rPr>
              <a:t> </a:t>
            </a:r>
            <a:r>
              <a:rPr dirty="0" sz="1100">
                <a:solidFill>
                  <a:srgbClr val="FF7F00"/>
                </a:solidFill>
                <a:latin typeface="Calibri"/>
                <a:cs typeface="Calibri"/>
              </a:rPr>
              <a:t>a</a:t>
            </a:r>
            <a:r>
              <a:rPr dirty="0" sz="1100" spc="-85">
                <a:solidFill>
                  <a:srgbClr val="FF7F00"/>
                </a:solidFill>
                <a:latin typeface="Calibri"/>
                <a:cs typeface="Calibri"/>
              </a:rPr>
              <a:t> </a:t>
            </a:r>
            <a:r>
              <a:rPr dirty="0" sz="1100">
                <a:solidFill>
                  <a:srgbClr val="FF7F00"/>
                </a:solidFill>
                <a:latin typeface="Calibri"/>
                <a:cs typeface="Calibri"/>
              </a:rPr>
              <a:t>b</a:t>
            </a:r>
            <a:r>
              <a:rPr dirty="0" sz="1100" spc="-85">
                <a:solidFill>
                  <a:srgbClr val="FF7F00"/>
                </a:solidFill>
                <a:latin typeface="Calibri"/>
                <a:cs typeface="Calibri"/>
              </a:rPr>
              <a:t> </a:t>
            </a:r>
            <a:r>
              <a:rPr dirty="0" sz="1100" spc="50">
                <a:solidFill>
                  <a:srgbClr val="FF7F00"/>
                </a:solidFill>
                <a:latin typeface="Calibri"/>
                <a:cs typeface="Calibri"/>
              </a:rPr>
              <a:t>l</a:t>
            </a:r>
            <a:r>
              <a:rPr dirty="0" sz="1100" spc="-90">
                <a:solidFill>
                  <a:srgbClr val="FF7F00"/>
                </a:solidFill>
                <a:latin typeface="Calibri"/>
                <a:cs typeface="Calibri"/>
              </a:rPr>
              <a:t> </a:t>
            </a:r>
            <a:r>
              <a:rPr dirty="0" sz="1100">
                <a:solidFill>
                  <a:srgbClr val="FF7F00"/>
                </a:solidFill>
                <a:latin typeface="Calibri"/>
                <a:cs typeface="Calibri"/>
              </a:rPr>
              <a:t>e</a:t>
            </a:r>
            <a:r>
              <a:rPr dirty="0" sz="1100" spc="254">
                <a:solidFill>
                  <a:srgbClr val="FF7F00"/>
                </a:solidFill>
                <a:latin typeface="Calibri"/>
                <a:cs typeface="Calibri"/>
              </a:rPr>
              <a:t>  </a:t>
            </a:r>
            <a:r>
              <a:rPr dirty="0" sz="1100" spc="-10">
                <a:solidFill>
                  <a:srgbClr val="FF7F00"/>
                </a:solidFill>
                <a:latin typeface="Calibri"/>
                <a:cs typeface="Calibri"/>
              </a:rPr>
              <a:t>f</a:t>
            </a:r>
            <a:r>
              <a:rPr dirty="0" sz="1100" spc="-75">
                <a:solidFill>
                  <a:srgbClr val="FF7F00"/>
                </a:solidFill>
                <a:latin typeface="Calibri"/>
                <a:cs typeface="Calibri"/>
              </a:rPr>
              <a:t> </a:t>
            </a:r>
            <a:r>
              <a:rPr dirty="0" sz="1100" spc="-40">
                <a:solidFill>
                  <a:srgbClr val="FF7F00"/>
                </a:solidFill>
                <a:latin typeface="Calibri"/>
                <a:cs typeface="Calibri"/>
              </a:rPr>
              <a:t>o</a:t>
            </a:r>
            <a:r>
              <a:rPr dirty="0" sz="1100" spc="-80">
                <a:solidFill>
                  <a:srgbClr val="FF7F00"/>
                </a:solidFill>
                <a:latin typeface="Calibri"/>
                <a:cs typeface="Calibri"/>
              </a:rPr>
              <a:t> </a:t>
            </a:r>
            <a:r>
              <a:rPr dirty="0" sz="1100">
                <a:solidFill>
                  <a:srgbClr val="FF7F00"/>
                </a:solidFill>
                <a:latin typeface="Calibri"/>
                <a:cs typeface="Calibri"/>
              </a:rPr>
              <a:t>r</a:t>
            </a:r>
            <a:r>
              <a:rPr dirty="0" sz="1100" spc="245">
                <a:solidFill>
                  <a:srgbClr val="FF7F00"/>
                </a:solidFill>
                <a:latin typeface="Calibri"/>
                <a:cs typeface="Calibri"/>
              </a:rPr>
              <a:t>  </a:t>
            </a:r>
            <a:r>
              <a:rPr dirty="0" sz="1100" spc="120">
                <a:solidFill>
                  <a:srgbClr val="FF7F00"/>
                </a:solidFill>
                <a:latin typeface="Calibri"/>
                <a:cs typeface="Calibri"/>
              </a:rPr>
              <a:t>inte</a:t>
            </a:r>
            <a:r>
              <a:rPr dirty="0" sz="1100" spc="-105">
                <a:solidFill>
                  <a:srgbClr val="FF7F00"/>
                </a:solidFill>
                <a:latin typeface="Calibri"/>
                <a:cs typeface="Calibri"/>
              </a:rPr>
              <a:t> </a:t>
            </a:r>
            <a:r>
              <a:rPr dirty="0" sz="1100" spc="100">
                <a:solidFill>
                  <a:srgbClr val="FF7F00"/>
                </a:solidFill>
                <a:latin typeface="Calibri"/>
                <a:cs typeface="Calibri"/>
              </a:rPr>
              <a:t>rm</a:t>
            </a:r>
            <a:r>
              <a:rPr dirty="0" sz="1100" spc="-110">
                <a:solidFill>
                  <a:srgbClr val="FF7F00"/>
                </a:solidFill>
                <a:latin typeface="Calibri"/>
                <a:cs typeface="Calibri"/>
              </a:rPr>
              <a:t> </a:t>
            </a:r>
            <a:r>
              <a:rPr dirty="0" sz="1100" spc="-75">
                <a:solidFill>
                  <a:srgbClr val="FF7F00"/>
                </a:solidFill>
                <a:latin typeface="Calibri"/>
                <a:cs typeface="Calibri"/>
              </a:rPr>
              <a:t>e</a:t>
            </a:r>
            <a:r>
              <a:rPr dirty="0" sz="1100" spc="-105">
                <a:solidFill>
                  <a:srgbClr val="FF7F00"/>
                </a:solidFill>
                <a:latin typeface="Calibri"/>
                <a:cs typeface="Calibri"/>
              </a:rPr>
              <a:t> </a:t>
            </a:r>
            <a:r>
              <a:rPr dirty="0" sz="1100" spc="125">
                <a:solidFill>
                  <a:srgbClr val="FF7F00"/>
                </a:solidFill>
                <a:latin typeface="Calibri"/>
                <a:cs typeface="Calibri"/>
              </a:rPr>
              <a:t>diate</a:t>
            </a:r>
            <a:r>
              <a:rPr dirty="0" sz="1100" spc="254">
                <a:solidFill>
                  <a:srgbClr val="FF7F00"/>
                </a:solidFill>
                <a:latin typeface="Calibri"/>
                <a:cs typeface="Calibri"/>
              </a:rPr>
              <a:t>  </a:t>
            </a:r>
            <a:r>
              <a:rPr dirty="0" sz="1100">
                <a:solidFill>
                  <a:srgbClr val="FF7F00"/>
                </a:solidFill>
                <a:latin typeface="Calibri"/>
                <a:cs typeface="Calibri"/>
              </a:rPr>
              <a:t>r</a:t>
            </a:r>
            <a:r>
              <a:rPr dirty="0" sz="1100" spc="-65">
                <a:solidFill>
                  <a:srgbClr val="FF7F00"/>
                </a:solidFill>
                <a:latin typeface="Calibri"/>
                <a:cs typeface="Calibri"/>
              </a:rPr>
              <a:t> </a:t>
            </a:r>
            <a:r>
              <a:rPr dirty="0" sz="1100" spc="-75">
                <a:solidFill>
                  <a:srgbClr val="FF7F00"/>
                </a:solidFill>
                <a:latin typeface="Calibri"/>
                <a:cs typeface="Calibri"/>
              </a:rPr>
              <a:t>e</a:t>
            </a:r>
            <a:r>
              <a:rPr dirty="0" sz="1100" spc="-65">
                <a:solidFill>
                  <a:srgbClr val="FF7F00"/>
                </a:solidFill>
                <a:latin typeface="Calibri"/>
                <a:cs typeface="Calibri"/>
              </a:rPr>
              <a:t> </a:t>
            </a:r>
            <a:r>
              <a:rPr dirty="0" sz="1100">
                <a:solidFill>
                  <a:srgbClr val="FF7F00"/>
                </a:solidFill>
                <a:latin typeface="Calibri"/>
                <a:cs typeface="Calibri"/>
              </a:rPr>
              <a:t>s</a:t>
            </a:r>
            <a:r>
              <a:rPr dirty="0" sz="1100" spc="-65">
                <a:solidFill>
                  <a:srgbClr val="FF7F00"/>
                </a:solidFill>
                <a:latin typeface="Calibri"/>
                <a:cs typeface="Calibri"/>
              </a:rPr>
              <a:t> </a:t>
            </a:r>
            <a:r>
              <a:rPr dirty="0" sz="1100">
                <a:solidFill>
                  <a:srgbClr val="FF7F00"/>
                </a:solidFill>
                <a:latin typeface="Calibri"/>
                <a:cs typeface="Calibri"/>
              </a:rPr>
              <a:t>u</a:t>
            </a:r>
            <a:r>
              <a:rPr dirty="0" sz="1100" spc="-65">
                <a:solidFill>
                  <a:srgbClr val="FF7F00"/>
                </a:solidFill>
                <a:latin typeface="Calibri"/>
                <a:cs typeface="Calibri"/>
              </a:rPr>
              <a:t> </a:t>
            </a:r>
            <a:r>
              <a:rPr dirty="0" sz="1100" spc="50">
                <a:solidFill>
                  <a:srgbClr val="FF7F00"/>
                </a:solidFill>
                <a:latin typeface="Calibri"/>
                <a:cs typeface="Calibri"/>
              </a:rPr>
              <a:t>l</a:t>
            </a:r>
            <a:r>
              <a:rPr dirty="0" sz="1100" spc="-65">
                <a:solidFill>
                  <a:srgbClr val="FF7F00"/>
                </a:solidFill>
                <a:latin typeface="Calibri"/>
                <a:cs typeface="Calibri"/>
              </a:rPr>
              <a:t> </a:t>
            </a:r>
            <a:r>
              <a:rPr dirty="0" sz="1100" spc="55">
                <a:solidFill>
                  <a:srgbClr val="FF7F00"/>
                </a:solidFill>
                <a:latin typeface="Calibri"/>
                <a:cs typeface="Calibri"/>
              </a:rPr>
              <a:t>t</a:t>
            </a:r>
            <a:r>
              <a:rPr dirty="0" sz="1100" spc="235">
                <a:solidFill>
                  <a:srgbClr val="FF7F00"/>
                </a:solidFill>
                <a:latin typeface="Calibri"/>
                <a:cs typeface="Calibri"/>
              </a:rPr>
              <a:t>  </a:t>
            </a:r>
            <a:r>
              <a:rPr dirty="0" sz="1100" spc="80">
                <a:solidFill>
                  <a:srgbClr val="FF7F00"/>
                </a:solidFill>
                <a:latin typeface="Calibri"/>
                <a:cs typeface="Calibri"/>
              </a:rPr>
              <a:t>(</a:t>
            </a:r>
            <a:r>
              <a:rPr dirty="0" sz="1100" spc="35">
                <a:solidFill>
                  <a:srgbClr val="FF7F00"/>
                </a:solidFill>
                <a:latin typeface="Calibri"/>
                <a:cs typeface="Calibri"/>
              </a:rPr>
              <a:t> </a:t>
            </a:r>
            <a:r>
              <a:rPr dirty="0" sz="1100" spc="114">
                <a:solidFill>
                  <a:srgbClr val="FF7F00"/>
                </a:solidFill>
                <a:latin typeface="Calibri"/>
                <a:cs typeface="Calibri"/>
              </a:rPr>
              <a:t>in</a:t>
            </a:r>
            <a:r>
              <a:rPr dirty="0" sz="1100" spc="-90">
                <a:solidFill>
                  <a:srgbClr val="FF7F00"/>
                </a:solidFill>
                <a:latin typeface="Calibri"/>
                <a:cs typeface="Calibri"/>
              </a:rPr>
              <a:t> </a:t>
            </a:r>
            <a:r>
              <a:rPr dirty="0" sz="1100" spc="55">
                <a:solidFill>
                  <a:srgbClr val="FF7F00"/>
                </a:solidFill>
                <a:latin typeface="Calibri"/>
                <a:cs typeface="Calibri"/>
              </a:rPr>
              <a:t>t</a:t>
            </a:r>
            <a:r>
              <a:rPr dirty="0" sz="1100" spc="35">
                <a:solidFill>
                  <a:srgbClr val="FF7F00"/>
                </a:solidFill>
                <a:latin typeface="Calibri"/>
                <a:cs typeface="Calibri"/>
              </a:rPr>
              <a:t> </a:t>
            </a:r>
            <a:r>
              <a:rPr dirty="0" sz="1100" spc="30">
                <a:solidFill>
                  <a:srgbClr val="FF7F00"/>
                </a:solidFill>
                <a:latin typeface="Calibri"/>
                <a:cs typeface="Calibri"/>
              </a:rPr>
              <a:t>) </a:t>
            </a:r>
            <a:r>
              <a:rPr dirty="0" sz="1100" spc="355">
                <a:solidFill>
                  <a:srgbClr val="FF7F00"/>
                </a:solidFill>
                <a:latin typeface="Calibri"/>
                <a:cs typeface="Calibri"/>
              </a:rPr>
              <a:t>#</a:t>
            </a:r>
            <a:r>
              <a:rPr dirty="0" sz="1100" spc="335">
                <a:solidFill>
                  <a:srgbClr val="FF7F00"/>
                </a:solidFill>
                <a:latin typeface="Calibri"/>
                <a:cs typeface="Calibri"/>
              </a:rPr>
              <a:t> </a:t>
            </a:r>
            <a:r>
              <a:rPr dirty="0" sz="1100" spc="55">
                <a:solidFill>
                  <a:srgbClr val="FF7F00"/>
                </a:solidFill>
                <a:latin typeface="Calibri"/>
                <a:cs typeface="Calibri"/>
              </a:rPr>
              <a:t>and</a:t>
            </a:r>
            <a:r>
              <a:rPr dirty="0" sz="1100" spc="185">
                <a:solidFill>
                  <a:srgbClr val="FF7F00"/>
                </a:solidFill>
                <a:latin typeface="Calibri"/>
                <a:cs typeface="Calibri"/>
              </a:rPr>
              <a:t>  </a:t>
            </a:r>
            <a:r>
              <a:rPr dirty="0" sz="1100">
                <a:solidFill>
                  <a:srgbClr val="FF7F00"/>
                </a:solidFill>
                <a:latin typeface="Calibri"/>
                <a:cs typeface="Calibri"/>
              </a:rPr>
              <a:t>s</a:t>
            </a:r>
            <a:r>
              <a:rPr dirty="0" sz="1100" spc="-95">
                <a:solidFill>
                  <a:srgbClr val="FF7F00"/>
                </a:solidFill>
                <a:latin typeface="Calibri"/>
                <a:cs typeface="Calibri"/>
              </a:rPr>
              <a:t> </a:t>
            </a:r>
            <a:r>
              <a:rPr dirty="0" sz="1100" spc="-75">
                <a:solidFill>
                  <a:srgbClr val="FF7F00"/>
                </a:solidFill>
                <a:latin typeface="Calibri"/>
                <a:cs typeface="Calibri"/>
              </a:rPr>
              <a:t>e</a:t>
            </a:r>
            <a:r>
              <a:rPr dirty="0" sz="1100" spc="-90">
                <a:solidFill>
                  <a:srgbClr val="FF7F00"/>
                </a:solidFill>
                <a:latin typeface="Calibri"/>
                <a:cs typeface="Calibri"/>
              </a:rPr>
              <a:t> </a:t>
            </a:r>
            <a:r>
              <a:rPr dirty="0" sz="1100" spc="55">
                <a:solidFill>
                  <a:srgbClr val="FF7F00"/>
                </a:solidFill>
                <a:latin typeface="Calibri"/>
                <a:cs typeface="Calibri"/>
              </a:rPr>
              <a:t>t</a:t>
            </a:r>
            <a:r>
              <a:rPr dirty="0" sz="1100" spc="215">
                <a:solidFill>
                  <a:srgbClr val="FF7F00"/>
                </a:solidFill>
                <a:latin typeface="Calibri"/>
                <a:cs typeface="Calibri"/>
              </a:rPr>
              <a:t>  </a:t>
            </a:r>
            <a:r>
              <a:rPr dirty="0" sz="1100" spc="65">
                <a:solidFill>
                  <a:srgbClr val="FF7F00"/>
                </a:solidFill>
                <a:latin typeface="Calibri"/>
                <a:cs typeface="Calibri"/>
              </a:rPr>
              <a:t>to</a:t>
            </a:r>
            <a:r>
              <a:rPr dirty="0" sz="1100" spc="170">
                <a:solidFill>
                  <a:srgbClr val="FF7F00"/>
                </a:solidFill>
                <a:latin typeface="Calibri"/>
                <a:cs typeface="Calibri"/>
              </a:rPr>
              <a:t>  </a:t>
            </a:r>
            <a:r>
              <a:rPr dirty="0" sz="1100" spc="-50">
                <a:solidFill>
                  <a:srgbClr val="FF7F00"/>
                </a:solidFill>
                <a:latin typeface="Calibri"/>
                <a:cs typeface="Calibri"/>
              </a:rPr>
              <a:t>1</a:t>
            </a:r>
            <a:endParaRPr sz="1100">
              <a:latin typeface="Calibri"/>
              <a:cs typeface="Calibri"/>
            </a:endParaRPr>
          </a:p>
        </p:txBody>
      </p:sp>
      <p:grpSp>
        <p:nvGrpSpPr>
          <p:cNvPr id="41" name="object 41" descr=""/>
          <p:cNvGrpSpPr/>
          <p:nvPr/>
        </p:nvGrpSpPr>
        <p:grpSpPr>
          <a:xfrm>
            <a:off x="903605" y="3750576"/>
            <a:ext cx="6206490" cy="2070100"/>
            <a:chOff x="903605" y="3750576"/>
            <a:chExt cx="6206490" cy="2070100"/>
          </a:xfrm>
        </p:grpSpPr>
        <p:sp>
          <p:nvSpPr>
            <p:cNvPr id="42" name="object 42" descr=""/>
            <p:cNvSpPr/>
            <p:nvPr/>
          </p:nvSpPr>
          <p:spPr>
            <a:xfrm>
              <a:off x="908672" y="3753116"/>
              <a:ext cx="38100" cy="172085"/>
            </a:xfrm>
            <a:custGeom>
              <a:avLst/>
              <a:gdLst/>
              <a:ahLst/>
              <a:cxnLst/>
              <a:rect l="l" t="t" r="r" b="b"/>
              <a:pathLst>
                <a:path w="38100" h="172085">
                  <a:moveTo>
                    <a:pt x="37960" y="0"/>
                  </a:moveTo>
                  <a:lnTo>
                    <a:pt x="0" y="0"/>
                  </a:lnTo>
                  <a:lnTo>
                    <a:pt x="0" y="172072"/>
                  </a:lnTo>
                  <a:lnTo>
                    <a:pt x="37960" y="172072"/>
                  </a:lnTo>
                  <a:lnTo>
                    <a:pt x="37960" y="0"/>
                  </a:lnTo>
                  <a:close/>
                </a:path>
              </a:pathLst>
            </a:custGeom>
            <a:solidFill>
              <a:srgbClr val="F2F2F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3" name="object 43" descr=""/>
            <p:cNvSpPr/>
            <p:nvPr/>
          </p:nvSpPr>
          <p:spPr>
            <a:xfrm>
              <a:off x="906145" y="3753116"/>
              <a:ext cx="0" cy="172085"/>
            </a:xfrm>
            <a:custGeom>
              <a:avLst/>
              <a:gdLst/>
              <a:ahLst/>
              <a:cxnLst/>
              <a:rect l="l" t="t" r="r" b="b"/>
              <a:pathLst>
                <a:path w="0" h="172085">
                  <a:moveTo>
                    <a:pt x="0" y="172072"/>
                  </a:moveTo>
                  <a:lnTo>
                    <a:pt x="0" y="0"/>
                  </a:lnTo>
                </a:path>
              </a:pathLst>
            </a:custGeom>
            <a:ln w="5054">
              <a:solidFill>
                <a:srgbClr val="F2F2F2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4" name="object 44" descr=""/>
            <p:cNvSpPr/>
            <p:nvPr/>
          </p:nvSpPr>
          <p:spPr>
            <a:xfrm>
              <a:off x="906145" y="3753116"/>
              <a:ext cx="0" cy="172085"/>
            </a:xfrm>
            <a:custGeom>
              <a:avLst/>
              <a:gdLst/>
              <a:ahLst/>
              <a:cxnLst/>
              <a:rect l="l" t="t" r="r" b="b"/>
              <a:pathLst>
                <a:path w="0" h="172085">
                  <a:moveTo>
                    <a:pt x="0" y="172072"/>
                  </a:moveTo>
                  <a:lnTo>
                    <a:pt x="0" y="0"/>
                  </a:lnTo>
                </a:path>
              </a:pathLst>
            </a:custGeom>
            <a:ln w="505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5" name="object 45" descr=""/>
            <p:cNvSpPr/>
            <p:nvPr/>
          </p:nvSpPr>
          <p:spPr>
            <a:xfrm>
              <a:off x="946632" y="3753116"/>
              <a:ext cx="6158230" cy="172085"/>
            </a:xfrm>
            <a:custGeom>
              <a:avLst/>
              <a:gdLst/>
              <a:ahLst/>
              <a:cxnLst/>
              <a:rect l="l" t="t" r="r" b="b"/>
              <a:pathLst>
                <a:path w="6158230" h="172085">
                  <a:moveTo>
                    <a:pt x="6157950" y="0"/>
                  </a:moveTo>
                  <a:lnTo>
                    <a:pt x="6120003" y="0"/>
                  </a:lnTo>
                  <a:lnTo>
                    <a:pt x="0" y="0"/>
                  </a:lnTo>
                  <a:lnTo>
                    <a:pt x="0" y="172072"/>
                  </a:lnTo>
                  <a:lnTo>
                    <a:pt x="6119990" y="172072"/>
                  </a:lnTo>
                  <a:lnTo>
                    <a:pt x="6157950" y="172072"/>
                  </a:lnTo>
                  <a:lnTo>
                    <a:pt x="6157950" y="0"/>
                  </a:lnTo>
                  <a:close/>
                </a:path>
              </a:pathLst>
            </a:custGeom>
            <a:solidFill>
              <a:srgbClr val="F2F2F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6" name="object 46" descr=""/>
            <p:cNvSpPr/>
            <p:nvPr/>
          </p:nvSpPr>
          <p:spPr>
            <a:xfrm>
              <a:off x="7107123" y="3753116"/>
              <a:ext cx="0" cy="172085"/>
            </a:xfrm>
            <a:custGeom>
              <a:avLst/>
              <a:gdLst/>
              <a:ahLst/>
              <a:cxnLst/>
              <a:rect l="l" t="t" r="r" b="b"/>
              <a:pathLst>
                <a:path w="0" h="172085">
                  <a:moveTo>
                    <a:pt x="0" y="172072"/>
                  </a:moveTo>
                  <a:lnTo>
                    <a:pt x="0" y="0"/>
                  </a:lnTo>
                </a:path>
              </a:pathLst>
            </a:custGeom>
            <a:ln w="5054">
              <a:solidFill>
                <a:srgbClr val="F2F2F2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7" name="object 47" descr=""/>
            <p:cNvSpPr/>
            <p:nvPr/>
          </p:nvSpPr>
          <p:spPr>
            <a:xfrm>
              <a:off x="7107123" y="3753116"/>
              <a:ext cx="0" cy="172085"/>
            </a:xfrm>
            <a:custGeom>
              <a:avLst/>
              <a:gdLst/>
              <a:ahLst/>
              <a:cxnLst/>
              <a:rect l="l" t="t" r="r" b="b"/>
              <a:pathLst>
                <a:path w="0" h="172085">
                  <a:moveTo>
                    <a:pt x="0" y="172072"/>
                  </a:moveTo>
                  <a:lnTo>
                    <a:pt x="0" y="0"/>
                  </a:lnTo>
                </a:path>
              </a:pathLst>
            </a:custGeom>
            <a:ln w="505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8" name="object 48" descr=""/>
            <p:cNvSpPr/>
            <p:nvPr/>
          </p:nvSpPr>
          <p:spPr>
            <a:xfrm>
              <a:off x="908672" y="3925189"/>
              <a:ext cx="38100" cy="172085"/>
            </a:xfrm>
            <a:custGeom>
              <a:avLst/>
              <a:gdLst/>
              <a:ahLst/>
              <a:cxnLst/>
              <a:rect l="l" t="t" r="r" b="b"/>
              <a:pathLst>
                <a:path w="38100" h="172085">
                  <a:moveTo>
                    <a:pt x="37960" y="0"/>
                  </a:moveTo>
                  <a:lnTo>
                    <a:pt x="0" y="0"/>
                  </a:lnTo>
                  <a:lnTo>
                    <a:pt x="0" y="172072"/>
                  </a:lnTo>
                  <a:lnTo>
                    <a:pt x="37960" y="172072"/>
                  </a:lnTo>
                  <a:lnTo>
                    <a:pt x="37960" y="0"/>
                  </a:lnTo>
                  <a:close/>
                </a:path>
              </a:pathLst>
            </a:custGeom>
            <a:solidFill>
              <a:srgbClr val="F2F2F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9" name="object 49" descr=""/>
            <p:cNvSpPr/>
            <p:nvPr/>
          </p:nvSpPr>
          <p:spPr>
            <a:xfrm>
              <a:off x="906145" y="3925189"/>
              <a:ext cx="0" cy="172085"/>
            </a:xfrm>
            <a:custGeom>
              <a:avLst/>
              <a:gdLst/>
              <a:ahLst/>
              <a:cxnLst/>
              <a:rect l="l" t="t" r="r" b="b"/>
              <a:pathLst>
                <a:path w="0" h="172085">
                  <a:moveTo>
                    <a:pt x="0" y="172072"/>
                  </a:moveTo>
                  <a:lnTo>
                    <a:pt x="0" y="0"/>
                  </a:lnTo>
                </a:path>
              </a:pathLst>
            </a:custGeom>
            <a:ln w="5054">
              <a:solidFill>
                <a:srgbClr val="F2F2F2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0" name="object 50" descr=""/>
            <p:cNvSpPr/>
            <p:nvPr/>
          </p:nvSpPr>
          <p:spPr>
            <a:xfrm>
              <a:off x="906145" y="3925189"/>
              <a:ext cx="0" cy="172085"/>
            </a:xfrm>
            <a:custGeom>
              <a:avLst/>
              <a:gdLst/>
              <a:ahLst/>
              <a:cxnLst/>
              <a:rect l="l" t="t" r="r" b="b"/>
              <a:pathLst>
                <a:path w="0" h="172085">
                  <a:moveTo>
                    <a:pt x="0" y="172072"/>
                  </a:moveTo>
                  <a:lnTo>
                    <a:pt x="0" y="0"/>
                  </a:lnTo>
                </a:path>
              </a:pathLst>
            </a:custGeom>
            <a:ln w="505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1" name="object 51" descr=""/>
            <p:cNvSpPr/>
            <p:nvPr/>
          </p:nvSpPr>
          <p:spPr>
            <a:xfrm>
              <a:off x="946632" y="3925188"/>
              <a:ext cx="6158230" cy="172085"/>
            </a:xfrm>
            <a:custGeom>
              <a:avLst/>
              <a:gdLst/>
              <a:ahLst/>
              <a:cxnLst/>
              <a:rect l="l" t="t" r="r" b="b"/>
              <a:pathLst>
                <a:path w="6158230" h="172085">
                  <a:moveTo>
                    <a:pt x="6157950" y="0"/>
                  </a:moveTo>
                  <a:lnTo>
                    <a:pt x="6120003" y="0"/>
                  </a:lnTo>
                  <a:lnTo>
                    <a:pt x="0" y="0"/>
                  </a:lnTo>
                  <a:lnTo>
                    <a:pt x="0" y="172085"/>
                  </a:lnTo>
                  <a:lnTo>
                    <a:pt x="6119990" y="172085"/>
                  </a:lnTo>
                  <a:lnTo>
                    <a:pt x="6157950" y="172085"/>
                  </a:lnTo>
                  <a:lnTo>
                    <a:pt x="6157950" y="0"/>
                  </a:lnTo>
                  <a:close/>
                </a:path>
              </a:pathLst>
            </a:custGeom>
            <a:solidFill>
              <a:srgbClr val="F2F2F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2" name="object 52" descr=""/>
            <p:cNvSpPr/>
            <p:nvPr/>
          </p:nvSpPr>
          <p:spPr>
            <a:xfrm>
              <a:off x="7107123" y="3925189"/>
              <a:ext cx="0" cy="172085"/>
            </a:xfrm>
            <a:custGeom>
              <a:avLst/>
              <a:gdLst/>
              <a:ahLst/>
              <a:cxnLst/>
              <a:rect l="l" t="t" r="r" b="b"/>
              <a:pathLst>
                <a:path w="0" h="172085">
                  <a:moveTo>
                    <a:pt x="0" y="172072"/>
                  </a:moveTo>
                  <a:lnTo>
                    <a:pt x="0" y="0"/>
                  </a:lnTo>
                </a:path>
              </a:pathLst>
            </a:custGeom>
            <a:ln w="5054">
              <a:solidFill>
                <a:srgbClr val="F2F2F2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3" name="object 53" descr=""/>
            <p:cNvSpPr/>
            <p:nvPr/>
          </p:nvSpPr>
          <p:spPr>
            <a:xfrm>
              <a:off x="7107123" y="3925189"/>
              <a:ext cx="0" cy="172085"/>
            </a:xfrm>
            <a:custGeom>
              <a:avLst/>
              <a:gdLst/>
              <a:ahLst/>
              <a:cxnLst/>
              <a:rect l="l" t="t" r="r" b="b"/>
              <a:pathLst>
                <a:path w="0" h="172085">
                  <a:moveTo>
                    <a:pt x="0" y="172072"/>
                  </a:moveTo>
                  <a:lnTo>
                    <a:pt x="0" y="0"/>
                  </a:lnTo>
                </a:path>
              </a:pathLst>
            </a:custGeom>
            <a:ln w="505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4" name="object 54" descr=""/>
            <p:cNvSpPr/>
            <p:nvPr/>
          </p:nvSpPr>
          <p:spPr>
            <a:xfrm>
              <a:off x="908672" y="4097261"/>
              <a:ext cx="38100" cy="172085"/>
            </a:xfrm>
            <a:custGeom>
              <a:avLst/>
              <a:gdLst/>
              <a:ahLst/>
              <a:cxnLst/>
              <a:rect l="l" t="t" r="r" b="b"/>
              <a:pathLst>
                <a:path w="38100" h="172085">
                  <a:moveTo>
                    <a:pt x="37960" y="0"/>
                  </a:moveTo>
                  <a:lnTo>
                    <a:pt x="0" y="0"/>
                  </a:lnTo>
                  <a:lnTo>
                    <a:pt x="0" y="172072"/>
                  </a:lnTo>
                  <a:lnTo>
                    <a:pt x="37960" y="172072"/>
                  </a:lnTo>
                  <a:lnTo>
                    <a:pt x="37960" y="0"/>
                  </a:lnTo>
                  <a:close/>
                </a:path>
              </a:pathLst>
            </a:custGeom>
            <a:solidFill>
              <a:srgbClr val="F2F2F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5" name="object 55" descr=""/>
            <p:cNvSpPr/>
            <p:nvPr/>
          </p:nvSpPr>
          <p:spPr>
            <a:xfrm>
              <a:off x="906145" y="4097261"/>
              <a:ext cx="0" cy="172085"/>
            </a:xfrm>
            <a:custGeom>
              <a:avLst/>
              <a:gdLst/>
              <a:ahLst/>
              <a:cxnLst/>
              <a:rect l="l" t="t" r="r" b="b"/>
              <a:pathLst>
                <a:path w="0" h="172085">
                  <a:moveTo>
                    <a:pt x="0" y="172072"/>
                  </a:moveTo>
                  <a:lnTo>
                    <a:pt x="0" y="0"/>
                  </a:lnTo>
                </a:path>
              </a:pathLst>
            </a:custGeom>
            <a:ln w="5054">
              <a:solidFill>
                <a:srgbClr val="F2F2F2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6" name="object 56" descr=""/>
            <p:cNvSpPr/>
            <p:nvPr/>
          </p:nvSpPr>
          <p:spPr>
            <a:xfrm>
              <a:off x="906145" y="4097261"/>
              <a:ext cx="0" cy="172085"/>
            </a:xfrm>
            <a:custGeom>
              <a:avLst/>
              <a:gdLst/>
              <a:ahLst/>
              <a:cxnLst/>
              <a:rect l="l" t="t" r="r" b="b"/>
              <a:pathLst>
                <a:path w="0" h="172085">
                  <a:moveTo>
                    <a:pt x="0" y="172072"/>
                  </a:moveTo>
                  <a:lnTo>
                    <a:pt x="0" y="0"/>
                  </a:lnTo>
                </a:path>
              </a:pathLst>
            </a:custGeom>
            <a:ln w="505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7" name="object 57" descr=""/>
            <p:cNvSpPr/>
            <p:nvPr/>
          </p:nvSpPr>
          <p:spPr>
            <a:xfrm>
              <a:off x="946632" y="4097261"/>
              <a:ext cx="6158230" cy="172085"/>
            </a:xfrm>
            <a:custGeom>
              <a:avLst/>
              <a:gdLst/>
              <a:ahLst/>
              <a:cxnLst/>
              <a:rect l="l" t="t" r="r" b="b"/>
              <a:pathLst>
                <a:path w="6158230" h="172085">
                  <a:moveTo>
                    <a:pt x="6157950" y="0"/>
                  </a:moveTo>
                  <a:lnTo>
                    <a:pt x="6120003" y="0"/>
                  </a:lnTo>
                  <a:lnTo>
                    <a:pt x="0" y="0"/>
                  </a:lnTo>
                  <a:lnTo>
                    <a:pt x="0" y="172072"/>
                  </a:lnTo>
                  <a:lnTo>
                    <a:pt x="6119990" y="172072"/>
                  </a:lnTo>
                  <a:lnTo>
                    <a:pt x="6157950" y="172072"/>
                  </a:lnTo>
                  <a:lnTo>
                    <a:pt x="6157950" y="0"/>
                  </a:lnTo>
                  <a:close/>
                </a:path>
              </a:pathLst>
            </a:custGeom>
            <a:solidFill>
              <a:srgbClr val="F2F2F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8" name="object 58" descr=""/>
            <p:cNvSpPr/>
            <p:nvPr/>
          </p:nvSpPr>
          <p:spPr>
            <a:xfrm>
              <a:off x="7107123" y="4097261"/>
              <a:ext cx="0" cy="172085"/>
            </a:xfrm>
            <a:custGeom>
              <a:avLst/>
              <a:gdLst/>
              <a:ahLst/>
              <a:cxnLst/>
              <a:rect l="l" t="t" r="r" b="b"/>
              <a:pathLst>
                <a:path w="0" h="172085">
                  <a:moveTo>
                    <a:pt x="0" y="172072"/>
                  </a:moveTo>
                  <a:lnTo>
                    <a:pt x="0" y="0"/>
                  </a:lnTo>
                </a:path>
              </a:pathLst>
            </a:custGeom>
            <a:ln w="5054">
              <a:solidFill>
                <a:srgbClr val="F2F2F2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9" name="object 59" descr=""/>
            <p:cNvSpPr/>
            <p:nvPr/>
          </p:nvSpPr>
          <p:spPr>
            <a:xfrm>
              <a:off x="7107123" y="4097261"/>
              <a:ext cx="0" cy="172085"/>
            </a:xfrm>
            <a:custGeom>
              <a:avLst/>
              <a:gdLst/>
              <a:ahLst/>
              <a:cxnLst/>
              <a:rect l="l" t="t" r="r" b="b"/>
              <a:pathLst>
                <a:path w="0" h="172085">
                  <a:moveTo>
                    <a:pt x="0" y="172072"/>
                  </a:moveTo>
                  <a:lnTo>
                    <a:pt x="0" y="0"/>
                  </a:lnTo>
                </a:path>
              </a:pathLst>
            </a:custGeom>
            <a:ln w="505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0" name="object 60" descr=""/>
            <p:cNvSpPr/>
            <p:nvPr/>
          </p:nvSpPr>
          <p:spPr>
            <a:xfrm>
              <a:off x="908672" y="4269333"/>
              <a:ext cx="38100" cy="172085"/>
            </a:xfrm>
            <a:custGeom>
              <a:avLst/>
              <a:gdLst/>
              <a:ahLst/>
              <a:cxnLst/>
              <a:rect l="l" t="t" r="r" b="b"/>
              <a:pathLst>
                <a:path w="38100" h="172085">
                  <a:moveTo>
                    <a:pt x="37960" y="0"/>
                  </a:moveTo>
                  <a:lnTo>
                    <a:pt x="0" y="0"/>
                  </a:lnTo>
                  <a:lnTo>
                    <a:pt x="0" y="172072"/>
                  </a:lnTo>
                  <a:lnTo>
                    <a:pt x="37960" y="172072"/>
                  </a:lnTo>
                  <a:lnTo>
                    <a:pt x="37960" y="0"/>
                  </a:lnTo>
                  <a:close/>
                </a:path>
              </a:pathLst>
            </a:custGeom>
            <a:solidFill>
              <a:srgbClr val="F2F2F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1" name="object 61" descr=""/>
            <p:cNvSpPr/>
            <p:nvPr/>
          </p:nvSpPr>
          <p:spPr>
            <a:xfrm>
              <a:off x="906145" y="4269333"/>
              <a:ext cx="0" cy="172085"/>
            </a:xfrm>
            <a:custGeom>
              <a:avLst/>
              <a:gdLst/>
              <a:ahLst/>
              <a:cxnLst/>
              <a:rect l="l" t="t" r="r" b="b"/>
              <a:pathLst>
                <a:path w="0" h="172085">
                  <a:moveTo>
                    <a:pt x="0" y="172072"/>
                  </a:moveTo>
                  <a:lnTo>
                    <a:pt x="0" y="0"/>
                  </a:lnTo>
                </a:path>
              </a:pathLst>
            </a:custGeom>
            <a:ln w="5054">
              <a:solidFill>
                <a:srgbClr val="F2F2F2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2" name="object 62" descr=""/>
            <p:cNvSpPr/>
            <p:nvPr/>
          </p:nvSpPr>
          <p:spPr>
            <a:xfrm>
              <a:off x="906145" y="4269333"/>
              <a:ext cx="0" cy="172085"/>
            </a:xfrm>
            <a:custGeom>
              <a:avLst/>
              <a:gdLst/>
              <a:ahLst/>
              <a:cxnLst/>
              <a:rect l="l" t="t" r="r" b="b"/>
              <a:pathLst>
                <a:path w="0" h="172085">
                  <a:moveTo>
                    <a:pt x="0" y="172072"/>
                  </a:moveTo>
                  <a:lnTo>
                    <a:pt x="0" y="0"/>
                  </a:lnTo>
                </a:path>
              </a:pathLst>
            </a:custGeom>
            <a:ln w="505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3" name="object 63" descr=""/>
            <p:cNvSpPr/>
            <p:nvPr/>
          </p:nvSpPr>
          <p:spPr>
            <a:xfrm>
              <a:off x="946632" y="4269333"/>
              <a:ext cx="6158230" cy="172085"/>
            </a:xfrm>
            <a:custGeom>
              <a:avLst/>
              <a:gdLst/>
              <a:ahLst/>
              <a:cxnLst/>
              <a:rect l="l" t="t" r="r" b="b"/>
              <a:pathLst>
                <a:path w="6158230" h="172085">
                  <a:moveTo>
                    <a:pt x="6157950" y="0"/>
                  </a:moveTo>
                  <a:lnTo>
                    <a:pt x="6120003" y="0"/>
                  </a:lnTo>
                  <a:lnTo>
                    <a:pt x="0" y="0"/>
                  </a:lnTo>
                  <a:lnTo>
                    <a:pt x="0" y="172072"/>
                  </a:lnTo>
                  <a:lnTo>
                    <a:pt x="6119990" y="172072"/>
                  </a:lnTo>
                  <a:lnTo>
                    <a:pt x="6157950" y="172072"/>
                  </a:lnTo>
                  <a:lnTo>
                    <a:pt x="6157950" y="0"/>
                  </a:lnTo>
                  <a:close/>
                </a:path>
              </a:pathLst>
            </a:custGeom>
            <a:solidFill>
              <a:srgbClr val="F2F2F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4" name="object 64" descr=""/>
            <p:cNvSpPr/>
            <p:nvPr/>
          </p:nvSpPr>
          <p:spPr>
            <a:xfrm>
              <a:off x="7107123" y="4269333"/>
              <a:ext cx="0" cy="172085"/>
            </a:xfrm>
            <a:custGeom>
              <a:avLst/>
              <a:gdLst/>
              <a:ahLst/>
              <a:cxnLst/>
              <a:rect l="l" t="t" r="r" b="b"/>
              <a:pathLst>
                <a:path w="0" h="172085">
                  <a:moveTo>
                    <a:pt x="0" y="172072"/>
                  </a:moveTo>
                  <a:lnTo>
                    <a:pt x="0" y="0"/>
                  </a:lnTo>
                </a:path>
              </a:pathLst>
            </a:custGeom>
            <a:ln w="5054">
              <a:solidFill>
                <a:srgbClr val="F2F2F2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5" name="object 65" descr=""/>
            <p:cNvSpPr/>
            <p:nvPr/>
          </p:nvSpPr>
          <p:spPr>
            <a:xfrm>
              <a:off x="7107123" y="4269333"/>
              <a:ext cx="0" cy="172085"/>
            </a:xfrm>
            <a:custGeom>
              <a:avLst/>
              <a:gdLst/>
              <a:ahLst/>
              <a:cxnLst/>
              <a:rect l="l" t="t" r="r" b="b"/>
              <a:pathLst>
                <a:path w="0" h="172085">
                  <a:moveTo>
                    <a:pt x="0" y="172072"/>
                  </a:moveTo>
                  <a:lnTo>
                    <a:pt x="0" y="0"/>
                  </a:lnTo>
                </a:path>
              </a:pathLst>
            </a:custGeom>
            <a:ln w="505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6" name="object 66" descr=""/>
            <p:cNvSpPr/>
            <p:nvPr/>
          </p:nvSpPr>
          <p:spPr>
            <a:xfrm>
              <a:off x="908672" y="4441406"/>
              <a:ext cx="38100" cy="172085"/>
            </a:xfrm>
            <a:custGeom>
              <a:avLst/>
              <a:gdLst/>
              <a:ahLst/>
              <a:cxnLst/>
              <a:rect l="l" t="t" r="r" b="b"/>
              <a:pathLst>
                <a:path w="38100" h="172085">
                  <a:moveTo>
                    <a:pt x="37960" y="0"/>
                  </a:moveTo>
                  <a:lnTo>
                    <a:pt x="0" y="0"/>
                  </a:lnTo>
                  <a:lnTo>
                    <a:pt x="0" y="172072"/>
                  </a:lnTo>
                  <a:lnTo>
                    <a:pt x="37960" y="172072"/>
                  </a:lnTo>
                  <a:lnTo>
                    <a:pt x="37960" y="0"/>
                  </a:lnTo>
                  <a:close/>
                </a:path>
              </a:pathLst>
            </a:custGeom>
            <a:solidFill>
              <a:srgbClr val="F2F2F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7" name="object 67" descr=""/>
            <p:cNvSpPr/>
            <p:nvPr/>
          </p:nvSpPr>
          <p:spPr>
            <a:xfrm>
              <a:off x="906145" y="4441406"/>
              <a:ext cx="0" cy="172085"/>
            </a:xfrm>
            <a:custGeom>
              <a:avLst/>
              <a:gdLst/>
              <a:ahLst/>
              <a:cxnLst/>
              <a:rect l="l" t="t" r="r" b="b"/>
              <a:pathLst>
                <a:path w="0" h="172085">
                  <a:moveTo>
                    <a:pt x="0" y="172072"/>
                  </a:moveTo>
                  <a:lnTo>
                    <a:pt x="0" y="0"/>
                  </a:lnTo>
                </a:path>
              </a:pathLst>
            </a:custGeom>
            <a:ln w="5054">
              <a:solidFill>
                <a:srgbClr val="F2F2F2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8" name="object 68" descr=""/>
            <p:cNvSpPr/>
            <p:nvPr/>
          </p:nvSpPr>
          <p:spPr>
            <a:xfrm>
              <a:off x="906145" y="4441406"/>
              <a:ext cx="0" cy="172085"/>
            </a:xfrm>
            <a:custGeom>
              <a:avLst/>
              <a:gdLst/>
              <a:ahLst/>
              <a:cxnLst/>
              <a:rect l="l" t="t" r="r" b="b"/>
              <a:pathLst>
                <a:path w="0" h="172085">
                  <a:moveTo>
                    <a:pt x="0" y="172072"/>
                  </a:moveTo>
                  <a:lnTo>
                    <a:pt x="0" y="0"/>
                  </a:lnTo>
                </a:path>
              </a:pathLst>
            </a:custGeom>
            <a:ln w="505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9" name="object 69" descr=""/>
            <p:cNvSpPr/>
            <p:nvPr/>
          </p:nvSpPr>
          <p:spPr>
            <a:xfrm>
              <a:off x="946632" y="4441405"/>
              <a:ext cx="6158230" cy="172085"/>
            </a:xfrm>
            <a:custGeom>
              <a:avLst/>
              <a:gdLst/>
              <a:ahLst/>
              <a:cxnLst/>
              <a:rect l="l" t="t" r="r" b="b"/>
              <a:pathLst>
                <a:path w="6158230" h="172085">
                  <a:moveTo>
                    <a:pt x="6157950" y="0"/>
                  </a:moveTo>
                  <a:lnTo>
                    <a:pt x="6120003" y="0"/>
                  </a:lnTo>
                  <a:lnTo>
                    <a:pt x="0" y="0"/>
                  </a:lnTo>
                  <a:lnTo>
                    <a:pt x="0" y="172072"/>
                  </a:lnTo>
                  <a:lnTo>
                    <a:pt x="6119990" y="172072"/>
                  </a:lnTo>
                  <a:lnTo>
                    <a:pt x="6157950" y="172072"/>
                  </a:lnTo>
                  <a:lnTo>
                    <a:pt x="6157950" y="0"/>
                  </a:lnTo>
                  <a:close/>
                </a:path>
              </a:pathLst>
            </a:custGeom>
            <a:solidFill>
              <a:srgbClr val="F2F2F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0" name="object 70" descr=""/>
            <p:cNvSpPr/>
            <p:nvPr/>
          </p:nvSpPr>
          <p:spPr>
            <a:xfrm>
              <a:off x="7107123" y="4441406"/>
              <a:ext cx="0" cy="172085"/>
            </a:xfrm>
            <a:custGeom>
              <a:avLst/>
              <a:gdLst/>
              <a:ahLst/>
              <a:cxnLst/>
              <a:rect l="l" t="t" r="r" b="b"/>
              <a:pathLst>
                <a:path w="0" h="172085">
                  <a:moveTo>
                    <a:pt x="0" y="172072"/>
                  </a:moveTo>
                  <a:lnTo>
                    <a:pt x="0" y="0"/>
                  </a:lnTo>
                </a:path>
              </a:pathLst>
            </a:custGeom>
            <a:ln w="5054">
              <a:solidFill>
                <a:srgbClr val="F2F2F2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71" name="object 71" descr=""/>
            <p:cNvSpPr/>
            <p:nvPr/>
          </p:nvSpPr>
          <p:spPr>
            <a:xfrm>
              <a:off x="7107123" y="4441406"/>
              <a:ext cx="0" cy="172085"/>
            </a:xfrm>
            <a:custGeom>
              <a:avLst/>
              <a:gdLst/>
              <a:ahLst/>
              <a:cxnLst/>
              <a:rect l="l" t="t" r="r" b="b"/>
              <a:pathLst>
                <a:path w="0" h="172085">
                  <a:moveTo>
                    <a:pt x="0" y="172072"/>
                  </a:moveTo>
                  <a:lnTo>
                    <a:pt x="0" y="0"/>
                  </a:lnTo>
                </a:path>
              </a:pathLst>
            </a:custGeom>
            <a:ln w="505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72" name="object 72" descr=""/>
            <p:cNvSpPr/>
            <p:nvPr/>
          </p:nvSpPr>
          <p:spPr>
            <a:xfrm>
              <a:off x="908672" y="4613491"/>
              <a:ext cx="38100" cy="172085"/>
            </a:xfrm>
            <a:custGeom>
              <a:avLst/>
              <a:gdLst/>
              <a:ahLst/>
              <a:cxnLst/>
              <a:rect l="l" t="t" r="r" b="b"/>
              <a:pathLst>
                <a:path w="38100" h="172085">
                  <a:moveTo>
                    <a:pt x="37960" y="0"/>
                  </a:moveTo>
                  <a:lnTo>
                    <a:pt x="0" y="0"/>
                  </a:lnTo>
                  <a:lnTo>
                    <a:pt x="0" y="172072"/>
                  </a:lnTo>
                  <a:lnTo>
                    <a:pt x="37960" y="172072"/>
                  </a:lnTo>
                  <a:lnTo>
                    <a:pt x="37960" y="0"/>
                  </a:lnTo>
                  <a:close/>
                </a:path>
              </a:pathLst>
            </a:custGeom>
            <a:solidFill>
              <a:srgbClr val="F2F2F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3" name="object 73" descr=""/>
            <p:cNvSpPr/>
            <p:nvPr/>
          </p:nvSpPr>
          <p:spPr>
            <a:xfrm>
              <a:off x="906145" y="4613491"/>
              <a:ext cx="0" cy="172085"/>
            </a:xfrm>
            <a:custGeom>
              <a:avLst/>
              <a:gdLst/>
              <a:ahLst/>
              <a:cxnLst/>
              <a:rect l="l" t="t" r="r" b="b"/>
              <a:pathLst>
                <a:path w="0" h="172085">
                  <a:moveTo>
                    <a:pt x="0" y="172072"/>
                  </a:moveTo>
                  <a:lnTo>
                    <a:pt x="0" y="0"/>
                  </a:lnTo>
                </a:path>
              </a:pathLst>
            </a:custGeom>
            <a:ln w="5054">
              <a:solidFill>
                <a:srgbClr val="F2F2F2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74" name="object 74" descr=""/>
            <p:cNvSpPr/>
            <p:nvPr/>
          </p:nvSpPr>
          <p:spPr>
            <a:xfrm>
              <a:off x="906145" y="4613491"/>
              <a:ext cx="0" cy="172085"/>
            </a:xfrm>
            <a:custGeom>
              <a:avLst/>
              <a:gdLst/>
              <a:ahLst/>
              <a:cxnLst/>
              <a:rect l="l" t="t" r="r" b="b"/>
              <a:pathLst>
                <a:path w="0" h="172085">
                  <a:moveTo>
                    <a:pt x="0" y="172072"/>
                  </a:moveTo>
                  <a:lnTo>
                    <a:pt x="0" y="0"/>
                  </a:lnTo>
                </a:path>
              </a:pathLst>
            </a:custGeom>
            <a:ln w="505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75" name="object 75" descr=""/>
            <p:cNvSpPr/>
            <p:nvPr/>
          </p:nvSpPr>
          <p:spPr>
            <a:xfrm>
              <a:off x="946632" y="4613490"/>
              <a:ext cx="6158230" cy="172085"/>
            </a:xfrm>
            <a:custGeom>
              <a:avLst/>
              <a:gdLst/>
              <a:ahLst/>
              <a:cxnLst/>
              <a:rect l="l" t="t" r="r" b="b"/>
              <a:pathLst>
                <a:path w="6158230" h="172085">
                  <a:moveTo>
                    <a:pt x="6157950" y="0"/>
                  </a:moveTo>
                  <a:lnTo>
                    <a:pt x="6120003" y="0"/>
                  </a:lnTo>
                  <a:lnTo>
                    <a:pt x="0" y="0"/>
                  </a:lnTo>
                  <a:lnTo>
                    <a:pt x="0" y="172072"/>
                  </a:lnTo>
                  <a:lnTo>
                    <a:pt x="6119990" y="172072"/>
                  </a:lnTo>
                  <a:lnTo>
                    <a:pt x="6157950" y="172072"/>
                  </a:lnTo>
                  <a:lnTo>
                    <a:pt x="6157950" y="0"/>
                  </a:lnTo>
                  <a:close/>
                </a:path>
              </a:pathLst>
            </a:custGeom>
            <a:solidFill>
              <a:srgbClr val="F2F2F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6" name="object 76" descr=""/>
            <p:cNvSpPr/>
            <p:nvPr/>
          </p:nvSpPr>
          <p:spPr>
            <a:xfrm>
              <a:off x="7107123" y="4613491"/>
              <a:ext cx="0" cy="172085"/>
            </a:xfrm>
            <a:custGeom>
              <a:avLst/>
              <a:gdLst/>
              <a:ahLst/>
              <a:cxnLst/>
              <a:rect l="l" t="t" r="r" b="b"/>
              <a:pathLst>
                <a:path w="0" h="172085">
                  <a:moveTo>
                    <a:pt x="0" y="172072"/>
                  </a:moveTo>
                  <a:lnTo>
                    <a:pt x="0" y="0"/>
                  </a:lnTo>
                </a:path>
              </a:pathLst>
            </a:custGeom>
            <a:ln w="5054">
              <a:solidFill>
                <a:srgbClr val="F2F2F2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77" name="object 77" descr=""/>
            <p:cNvSpPr/>
            <p:nvPr/>
          </p:nvSpPr>
          <p:spPr>
            <a:xfrm>
              <a:off x="7107123" y="4613491"/>
              <a:ext cx="0" cy="172085"/>
            </a:xfrm>
            <a:custGeom>
              <a:avLst/>
              <a:gdLst/>
              <a:ahLst/>
              <a:cxnLst/>
              <a:rect l="l" t="t" r="r" b="b"/>
              <a:pathLst>
                <a:path w="0" h="172085">
                  <a:moveTo>
                    <a:pt x="0" y="172072"/>
                  </a:moveTo>
                  <a:lnTo>
                    <a:pt x="0" y="0"/>
                  </a:lnTo>
                </a:path>
              </a:pathLst>
            </a:custGeom>
            <a:ln w="505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78" name="object 78" descr=""/>
            <p:cNvSpPr/>
            <p:nvPr/>
          </p:nvSpPr>
          <p:spPr>
            <a:xfrm>
              <a:off x="908672" y="4785563"/>
              <a:ext cx="38100" cy="172085"/>
            </a:xfrm>
            <a:custGeom>
              <a:avLst/>
              <a:gdLst/>
              <a:ahLst/>
              <a:cxnLst/>
              <a:rect l="l" t="t" r="r" b="b"/>
              <a:pathLst>
                <a:path w="38100" h="172085">
                  <a:moveTo>
                    <a:pt x="37960" y="0"/>
                  </a:moveTo>
                  <a:lnTo>
                    <a:pt x="0" y="0"/>
                  </a:lnTo>
                  <a:lnTo>
                    <a:pt x="0" y="172072"/>
                  </a:lnTo>
                  <a:lnTo>
                    <a:pt x="37960" y="172072"/>
                  </a:lnTo>
                  <a:lnTo>
                    <a:pt x="37960" y="0"/>
                  </a:lnTo>
                  <a:close/>
                </a:path>
              </a:pathLst>
            </a:custGeom>
            <a:solidFill>
              <a:srgbClr val="F2F2F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9" name="object 79" descr=""/>
            <p:cNvSpPr/>
            <p:nvPr/>
          </p:nvSpPr>
          <p:spPr>
            <a:xfrm>
              <a:off x="906145" y="4785563"/>
              <a:ext cx="0" cy="172085"/>
            </a:xfrm>
            <a:custGeom>
              <a:avLst/>
              <a:gdLst/>
              <a:ahLst/>
              <a:cxnLst/>
              <a:rect l="l" t="t" r="r" b="b"/>
              <a:pathLst>
                <a:path w="0" h="172085">
                  <a:moveTo>
                    <a:pt x="0" y="172072"/>
                  </a:moveTo>
                  <a:lnTo>
                    <a:pt x="0" y="0"/>
                  </a:lnTo>
                </a:path>
              </a:pathLst>
            </a:custGeom>
            <a:ln w="5054">
              <a:solidFill>
                <a:srgbClr val="F2F2F2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80" name="object 80" descr=""/>
            <p:cNvSpPr/>
            <p:nvPr/>
          </p:nvSpPr>
          <p:spPr>
            <a:xfrm>
              <a:off x="906145" y="4785563"/>
              <a:ext cx="0" cy="172085"/>
            </a:xfrm>
            <a:custGeom>
              <a:avLst/>
              <a:gdLst/>
              <a:ahLst/>
              <a:cxnLst/>
              <a:rect l="l" t="t" r="r" b="b"/>
              <a:pathLst>
                <a:path w="0" h="172085">
                  <a:moveTo>
                    <a:pt x="0" y="172072"/>
                  </a:moveTo>
                  <a:lnTo>
                    <a:pt x="0" y="0"/>
                  </a:lnTo>
                </a:path>
              </a:pathLst>
            </a:custGeom>
            <a:ln w="505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81" name="object 81" descr=""/>
            <p:cNvSpPr/>
            <p:nvPr/>
          </p:nvSpPr>
          <p:spPr>
            <a:xfrm>
              <a:off x="946632" y="4785563"/>
              <a:ext cx="6158230" cy="172085"/>
            </a:xfrm>
            <a:custGeom>
              <a:avLst/>
              <a:gdLst/>
              <a:ahLst/>
              <a:cxnLst/>
              <a:rect l="l" t="t" r="r" b="b"/>
              <a:pathLst>
                <a:path w="6158230" h="172085">
                  <a:moveTo>
                    <a:pt x="6157950" y="0"/>
                  </a:moveTo>
                  <a:lnTo>
                    <a:pt x="6120003" y="0"/>
                  </a:lnTo>
                  <a:lnTo>
                    <a:pt x="0" y="0"/>
                  </a:lnTo>
                  <a:lnTo>
                    <a:pt x="0" y="172072"/>
                  </a:lnTo>
                  <a:lnTo>
                    <a:pt x="6119990" y="172072"/>
                  </a:lnTo>
                  <a:lnTo>
                    <a:pt x="6157950" y="172072"/>
                  </a:lnTo>
                  <a:lnTo>
                    <a:pt x="6157950" y="0"/>
                  </a:lnTo>
                  <a:close/>
                </a:path>
              </a:pathLst>
            </a:custGeom>
            <a:solidFill>
              <a:srgbClr val="F2F2F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82" name="object 82" descr=""/>
            <p:cNvSpPr/>
            <p:nvPr/>
          </p:nvSpPr>
          <p:spPr>
            <a:xfrm>
              <a:off x="7107123" y="4785563"/>
              <a:ext cx="0" cy="172085"/>
            </a:xfrm>
            <a:custGeom>
              <a:avLst/>
              <a:gdLst/>
              <a:ahLst/>
              <a:cxnLst/>
              <a:rect l="l" t="t" r="r" b="b"/>
              <a:pathLst>
                <a:path w="0" h="172085">
                  <a:moveTo>
                    <a:pt x="0" y="172072"/>
                  </a:moveTo>
                  <a:lnTo>
                    <a:pt x="0" y="0"/>
                  </a:lnTo>
                </a:path>
              </a:pathLst>
            </a:custGeom>
            <a:ln w="5054">
              <a:solidFill>
                <a:srgbClr val="F2F2F2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83" name="object 83" descr=""/>
            <p:cNvSpPr/>
            <p:nvPr/>
          </p:nvSpPr>
          <p:spPr>
            <a:xfrm>
              <a:off x="7107123" y="4785563"/>
              <a:ext cx="0" cy="172085"/>
            </a:xfrm>
            <a:custGeom>
              <a:avLst/>
              <a:gdLst/>
              <a:ahLst/>
              <a:cxnLst/>
              <a:rect l="l" t="t" r="r" b="b"/>
              <a:pathLst>
                <a:path w="0" h="172085">
                  <a:moveTo>
                    <a:pt x="0" y="172072"/>
                  </a:moveTo>
                  <a:lnTo>
                    <a:pt x="0" y="0"/>
                  </a:lnTo>
                </a:path>
              </a:pathLst>
            </a:custGeom>
            <a:ln w="505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84" name="object 84" descr=""/>
            <p:cNvSpPr/>
            <p:nvPr/>
          </p:nvSpPr>
          <p:spPr>
            <a:xfrm>
              <a:off x="908672" y="4957635"/>
              <a:ext cx="38100" cy="172085"/>
            </a:xfrm>
            <a:custGeom>
              <a:avLst/>
              <a:gdLst/>
              <a:ahLst/>
              <a:cxnLst/>
              <a:rect l="l" t="t" r="r" b="b"/>
              <a:pathLst>
                <a:path w="38100" h="172085">
                  <a:moveTo>
                    <a:pt x="37960" y="0"/>
                  </a:moveTo>
                  <a:lnTo>
                    <a:pt x="0" y="0"/>
                  </a:lnTo>
                  <a:lnTo>
                    <a:pt x="0" y="172072"/>
                  </a:lnTo>
                  <a:lnTo>
                    <a:pt x="37960" y="172072"/>
                  </a:lnTo>
                  <a:lnTo>
                    <a:pt x="37960" y="0"/>
                  </a:lnTo>
                  <a:close/>
                </a:path>
              </a:pathLst>
            </a:custGeom>
            <a:solidFill>
              <a:srgbClr val="F2F2F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85" name="object 85" descr=""/>
            <p:cNvSpPr/>
            <p:nvPr/>
          </p:nvSpPr>
          <p:spPr>
            <a:xfrm>
              <a:off x="906145" y="4957635"/>
              <a:ext cx="0" cy="172085"/>
            </a:xfrm>
            <a:custGeom>
              <a:avLst/>
              <a:gdLst/>
              <a:ahLst/>
              <a:cxnLst/>
              <a:rect l="l" t="t" r="r" b="b"/>
              <a:pathLst>
                <a:path w="0" h="172085">
                  <a:moveTo>
                    <a:pt x="0" y="172072"/>
                  </a:moveTo>
                  <a:lnTo>
                    <a:pt x="0" y="0"/>
                  </a:lnTo>
                </a:path>
              </a:pathLst>
            </a:custGeom>
            <a:ln w="5054">
              <a:solidFill>
                <a:srgbClr val="F2F2F2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86" name="object 86" descr=""/>
            <p:cNvSpPr/>
            <p:nvPr/>
          </p:nvSpPr>
          <p:spPr>
            <a:xfrm>
              <a:off x="906145" y="4957635"/>
              <a:ext cx="0" cy="172085"/>
            </a:xfrm>
            <a:custGeom>
              <a:avLst/>
              <a:gdLst/>
              <a:ahLst/>
              <a:cxnLst/>
              <a:rect l="l" t="t" r="r" b="b"/>
              <a:pathLst>
                <a:path w="0" h="172085">
                  <a:moveTo>
                    <a:pt x="0" y="172072"/>
                  </a:moveTo>
                  <a:lnTo>
                    <a:pt x="0" y="0"/>
                  </a:lnTo>
                </a:path>
              </a:pathLst>
            </a:custGeom>
            <a:ln w="505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87" name="object 87" descr=""/>
            <p:cNvSpPr/>
            <p:nvPr/>
          </p:nvSpPr>
          <p:spPr>
            <a:xfrm>
              <a:off x="946632" y="4957635"/>
              <a:ext cx="6158230" cy="172085"/>
            </a:xfrm>
            <a:custGeom>
              <a:avLst/>
              <a:gdLst/>
              <a:ahLst/>
              <a:cxnLst/>
              <a:rect l="l" t="t" r="r" b="b"/>
              <a:pathLst>
                <a:path w="6158230" h="172085">
                  <a:moveTo>
                    <a:pt x="6157950" y="0"/>
                  </a:moveTo>
                  <a:lnTo>
                    <a:pt x="6120003" y="0"/>
                  </a:lnTo>
                  <a:lnTo>
                    <a:pt x="0" y="0"/>
                  </a:lnTo>
                  <a:lnTo>
                    <a:pt x="0" y="172072"/>
                  </a:lnTo>
                  <a:lnTo>
                    <a:pt x="6119990" y="172072"/>
                  </a:lnTo>
                  <a:lnTo>
                    <a:pt x="6157950" y="172072"/>
                  </a:lnTo>
                  <a:lnTo>
                    <a:pt x="6157950" y="0"/>
                  </a:lnTo>
                  <a:close/>
                </a:path>
              </a:pathLst>
            </a:custGeom>
            <a:solidFill>
              <a:srgbClr val="F2F2F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88" name="object 88" descr=""/>
            <p:cNvSpPr/>
            <p:nvPr/>
          </p:nvSpPr>
          <p:spPr>
            <a:xfrm>
              <a:off x="7107123" y="4957635"/>
              <a:ext cx="0" cy="172085"/>
            </a:xfrm>
            <a:custGeom>
              <a:avLst/>
              <a:gdLst/>
              <a:ahLst/>
              <a:cxnLst/>
              <a:rect l="l" t="t" r="r" b="b"/>
              <a:pathLst>
                <a:path w="0" h="172085">
                  <a:moveTo>
                    <a:pt x="0" y="172072"/>
                  </a:moveTo>
                  <a:lnTo>
                    <a:pt x="0" y="0"/>
                  </a:lnTo>
                </a:path>
              </a:pathLst>
            </a:custGeom>
            <a:ln w="5054">
              <a:solidFill>
                <a:srgbClr val="F2F2F2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89" name="object 89" descr=""/>
            <p:cNvSpPr/>
            <p:nvPr/>
          </p:nvSpPr>
          <p:spPr>
            <a:xfrm>
              <a:off x="7107123" y="4957635"/>
              <a:ext cx="0" cy="172085"/>
            </a:xfrm>
            <a:custGeom>
              <a:avLst/>
              <a:gdLst/>
              <a:ahLst/>
              <a:cxnLst/>
              <a:rect l="l" t="t" r="r" b="b"/>
              <a:pathLst>
                <a:path w="0" h="172085">
                  <a:moveTo>
                    <a:pt x="0" y="172072"/>
                  </a:moveTo>
                  <a:lnTo>
                    <a:pt x="0" y="0"/>
                  </a:lnTo>
                </a:path>
              </a:pathLst>
            </a:custGeom>
            <a:ln w="505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90" name="object 90" descr=""/>
            <p:cNvSpPr/>
            <p:nvPr/>
          </p:nvSpPr>
          <p:spPr>
            <a:xfrm>
              <a:off x="908672" y="5129708"/>
              <a:ext cx="38100" cy="172085"/>
            </a:xfrm>
            <a:custGeom>
              <a:avLst/>
              <a:gdLst/>
              <a:ahLst/>
              <a:cxnLst/>
              <a:rect l="l" t="t" r="r" b="b"/>
              <a:pathLst>
                <a:path w="38100" h="172085">
                  <a:moveTo>
                    <a:pt x="37960" y="0"/>
                  </a:moveTo>
                  <a:lnTo>
                    <a:pt x="0" y="0"/>
                  </a:lnTo>
                  <a:lnTo>
                    <a:pt x="0" y="172072"/>
                  </a:lnTo>
                  <a:lnTo>
                    <a:pt x="37960" y="172072"/>
                  </a:lnTo>
                  <a:lnTo>
                    <a:pt x="37960" y="0"/>
                  </a:lnTo>
                  <a:close/>
                </a:path>
              </a:pathLst>
            </a:custGeom>
            <a:solidFill>
              <a:srgbClr val="F2F2F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91" name="object 91" descr=""/>
            <p:cNvSpPr/>
            <p:nvPr/>
          </p:nvSpPr>
          <p:spPr>
            <a:xfrm>
              <a:off x="906145" y="5129708"/>
              <a:ext cx="0" cy="172085"/>
            </a:xfrm>
            <a:custGeom>
              <a:avLst/>
              <a:gdLst/>
              <a:ahLst/>
              <a:cxnLst/>
              <a:rect l="l" t="t" r="r" b="b"/>
              <a:pathLst>
                <a:path w="0" h="172085">
                  <a:moveTo>
                    <a:pt x="0" y="172072"/>
                  </a:moveTo>
                  <a:lnTo>
                    <a:pt x="0" y="0"/>
                  </a:lnTo>
                </a:path>
              </a:pathLst>
            </a:custGeom>
            <a:ln w="5054">
              <a:solidFill>
                <a:srgbClr val="F2F2F2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92" name="object 92" descr=""/>
            <p:cNvSpPr/>
            <p:nvPr/>
          </p:nvSpPr>
          <p:spPr>
            <a:xfrm>
              <a:off x="906145" y="5129708"/>
              <a:ext cx="0" cy="172085"/>
            </a:xfrm>
            <a:custGeom>
              <a:avLst/>
              <a:gdLst/>
              <a:ahLst/>
              <a:cxnLst/>
              <a:rect l="l" t="t" r="r" b="b"/>
              <a:pathLst>
                <a:path w="0" h="172085">
                  <a:moveTo>
                    <a:pt x="0" y="172072"/>
                  </a:moveTo>
                  <a:lnTo>
                    <a:pt x="0" y="0"/>
                  </a:lnTo>
                </a:path>
              </a:pathLst>
            </a:custGeom>
            <a:ln w="505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93" name="object 93" descr=""/>
            <p:cNvSpPr/>
            <p:nvPr/>
          </p:nvSpPr>
          <p:spPr>
            <a:xfrm>
              <a:off x="946632" y="5129707"/>
              <a:ext cx="6158230" cy="172085"/>
            </a:xfrm>
            <a:custGeom>
              <a:avLst/>
              <a:gdLst/>
              <a:ahLst/>
              <a:cxnLst/>
              <a:rect l="l" t="t" r="r" b="b"/>
              <a:pathLst>
                <a:path w="6158230" h="172085">
                  <a:moveTo>
                    <a:pt x="6157950" y="0"/>
                  </a:moveTo>
                  <a:lnTo>
                    <a:pt x="6120003" y="0"/>
                  </a:lnTo>
                  <a:lnTo>
                    <a:pt x="0" y="0"/>
                  </a:lnTo>
                  <a:lnTo>
                    <a:pt x="0" y="172072"/>
                  </a:lnTo>
                  <a:lnTo>
                    <a:pt x="6119990" y="172072"/>
                  </a:lnTo>
                  <a:lnTo>
                    <a:pt x="6157950" y="172072"/>
                  </a:lnTo>
                  <a:lnTo>
                    <a:pt x="6157950" y="0"/>
                  </a:lnTo>
                  <a:close/>
                </a:path>
              </a:pathLst>
            </a:custGeom>
            <a:solidFill>
              <a:srgbClr val="F2F2F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94" name="object 94" descr=""/>
            <p:cNvSpPr/>
            <p:nvPr/>
          </p:nvSpPr>
          <p:spPr>
            <a:xfrm>
              <a:off x="7107123" y="5129708"/>
              <a:ext cx="0" cy="172085"/>
            </a:xfrm>
            <a:custGeom>
              <a:avLst/>
              <a:gdLst/>
              <a:ahLst/>
              <a:cxnLst/>
              <a:rect l="l" t="t" r="r" b="b"/>
              <a:pathLst>
                <a:path w="0" h="172085">
                  <a:moveTo>
                    <a:pt x="0" y="172072"/>
                  </a:moveTo>
                  <a:lnTo>
                    <a:pt x="0" y="0"/>
                  </a:lnTo>
                </a:path>
              </a:pathLst>
            </a:custGeom>
            <a:ln w="5054">
              <a:solidFill>
                <a:srgbClr val="F2F2F2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95" name="object 95" descr=""/>
            <p:cNvSpPr/>
            <p:nvPr/>
          </p:nvSpPr>
          <p:spPr>
            <a:xfrm>
              <a:off x="7107123" y="5129708"/>
              <a:ext cx="0" cy="172085"/>
            </a:xfrm>
            <a:custGeom>
              <a:avLst/>
              <a:gdLst/>
              <a:ahLst/>
              <a:cxnLst/>
              <a:rect l="l" t="t" r="r" b="b"/>
              <a:pathLst>
                <a:path w="0" h="172085">
                  <a:moveTo>
                    <a:pt x="0" y="172072"/>
                  </a:moveTo>
                  <a:lnTo>
                    <a:pt x="0" y="0"/>
                  </a:lnTo>
                </a:path>
              </a:pathLst>
            </a:custGeom>
            <a:ln w="505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96" name="object 96" descr=""/>
            <p:cNvSpPr/>
            <p:nvPr/>
          </p:nvSpPr>
          <p:spPr>
            <a:xfrm>
              <a:off x="908672" y="5301780"/>
              <a:ext cx="38100" cy="172085"/>
            </a:xfrm>
            <a:custGeom>
              <a:avLst/>
              <a:gdLst/>
              <a:ahLst/>
              <a:cxnLst/>
              <a:rect l="l" t="t" r="r" b="b"/>
              <a:pathLst>
                <a:path w="38100" h="172085">
                  <a:moveTo>
                    <a:pt x="37960" y="0"/>
                  </a:moveTo>
                  <a:lnTo>
                    <a:pt x="0" y="0"/>
                  </a:lnTo>
                  <a:lnTo>
                    <a:pt x="0" y="172072"/>
                  </a:lnTo>
                  <a:lnTo>
                    <a:pt x="37960" y="172072"/>
                  </a:lnTo>
                  <a:lnTo>
                    <a:pt x="37960" y="0"/>
                  </a:lnTo>
                  <a:close/>
                </a:path>
              </a:pathLst>
            </a:custGeom>
            <a:solidFill>
              <a:srgbClr val="F2F2F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97" name="object 97" descr=""/>
            <p:cNvSpPr/>
            <p:nvPr/>
          </p:nvSpPr>
          <p:spPr>
            <a:xfrm>
              <a:off x="906145" y="5301780"/>
              <a:ext cx="0" cy="172085"/>
            </a:xfrm>
            <a:custGeom>
              <a:avLst/>
              <a:gdLst/>
              <a:ahLst/>
              <a:cxnLst/>
              <a:rect l="l" t="t" r="r" b="b"/>
              <a:pathLst>
                <a:path w="0" h="172085">
                  <a:moveTo>
                    <a:pt x="0" y="172072"/>
                  </a:moveTo>
                  <a:lnTo>
                    <a:pt x="0" y="0"/>
                  </a:lnTo>
                </a:path>
              </a:pathLst>
            </a:custGeom>
            <a:ln w="5054">
              <a:solidFill>
                <a:srgbClr val="F2F2F2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98" name="object 98" descr=""/>
            <p:cNvSpPr/>
            <p:nvPr/>
          </p:nvSpPr>
          <p:spPr>
            <a:xfrm>
              <a:off x="906145" y="5301780"/>
              <a:ext cx="0" cy="172085"/>
            </a:xfrm>
            <a:custGeom>
              <a:avLst/>
              <a:gdLst/>
              <a:ahLst/>
              <a:cxnLst/>
              <a:rect l="l" t="t" r="r" b="b"/>
              <a:pathLst>
                <a:path w="0" h="172085">
                  <a:moveTo>
                    <a:pt x="0" y="172072"/>
                  </a:moveTo>
                  <a:lnTo>
                    <a:pt x="0" y="0"/>
                  </a:lnTo>
                </a:path>
              </a:pathLst>
            </a:custGeom>
            <a:ln w="505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99" name="object 99" descr=""/>
            <p:cNvSpPr/>
            <p:nvPr/>
          </p:nvSpPr>
          <p:spPr>
            <a:xfrm>
              <a:off x="946632" y="5301780"/>
              <a:ext cx="6158230" cy="172085"/>
            </a:xfrm>
            <a:custGeom>
              <a:avLst/>
              <a:gdLst/>
              <a:ahLst/>
              <a:cxnLst/>
              <a:rect l="l" t="t" r="r" b="b"/>
              <a:pathLst>
                <a:path w="6158230" h="172085">
                  <a:moveTo>
                    <a:pt x="6157950" y="0"/>
                  </a:moveTo>
                  <a:lnTo>
                    <a:pt x="6120003" y="0"/>
                  </a:lnTo>
                  <a:lnTo>
                    <a:pt x="0" y="0"/>
                  </a:lnTo>
                  <a:lnTo>
                    <a:pt x="0" y="172072"/>
                  </a:lnTo>
                  <a:lnTo>
                    <a:pt x="6119990" y="172072"/>
                  </a:lnTo>
                  <a:lnTo>
                    <a:pt x="6157950" y="172072"/>
                  </a:lnTo>
                  <a:lnTo>
                    <a:pt x="6157950" y="0"/>
                  </a:lnTo>
                  <a:close/>
                </a:path>
              </a:pathLst>
            </a:custGeom>
            <a:solidFill>
              <a:srgbClr val="F2F2F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00" name="object 100" descr=""/>
            <p:cNvSpPr/>
            <p:nvPr/>
          </p:nvSpPr>
          <p:spPr>
            <a:xfrm>
              <a:off x="7107123" y="5301780"/>
              <a:ext cx="0" cy="172085"/>
            </a:xfrm>
            <a:custGeom>
              <a:avLst/>
              <a:gdLst/>
              <a:ahLst/>
              <a:cxnLst/>
              <a:rect l="l" t="t" r="r" b="b"/>
              <a:pathLst>
                <a:path w="0" h="172085">
                  <a:moveTo>
                    <a:pt x="0" y="172072"/>
                  </a:moveTo>
                  <a:lnTo>
                    <a:pt x="0" y="0"/>
                  </a:lnTo>
                </a:path>
              </a:pathLst>
            </a:custGeom>
            <a:ln w="5054">
              <a:solidFill>
                <a:srgbClr val="F2F2F2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01" name="object 101" descr=""/>
            <p:cNvSpPr/>
            <p:nvPr/>
          </p:nvSpPr>
          <p:spPr>
            <a:xfrm>
              <a:off x="7107123" y="5301780"/>
              <a:ext cx="0" cy="172085"/>
            </a:xfrm>
            <a:custGeom>
              <a:avLst/>
              <a:gdLst/>
              <a:ahLst/>
              <a:cxnLst/>
              <a:rect l="l" t="t" r="r" b="b"/>
              <a:pathLst>
                <a:path w="0" h="172085">
                  <a:moveTo>
                    <a:pt x="0" y="172072"/>
                  </a:moveTo>
                  <a:lnTo>
                    <a:pt x="0" y="0"/>
                  </a:lnTo>
                </a:path>
              </a:pathLst>
            </a:custGeom>
            <a:ln w="505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02" name="object 102" descr=""/>
            <p:cNvSpPr/>
            <p:nvPr/>
          </p:nvSpPr>
          <p:spPr>
            <a:xfrm>
              <a:off x="908672" y="5473865"/>
              <a:ext cx="38100" cy="172085"/>
            </a:xfrm>
            <a:custGeom>
              <a:avLst/>
              <a:gdLst/>
              <a:ahLst/>
              <a:cxnLst/>
              <a:rect l="l" t="t" r="r" b="b"/>
              <a:pathLst>
                <a:path w="38100" h="172085">
                  <a:moveTo>
                    <a:pt x="37960" y="0"/>
                  </a:moveTo>
                  <a:lnTo>
                    <a:pt x="0" y="0"/>
                  </a:lnTo>
                  <a:lnTo>
                    <a:pt x="0" y="172072"/>
                  </a:lnTo>
                  <a:lnTo>
                    <a:pt x="37960" y="172072"/>
                  </a:lnTo>
                  <a:lnTo>
                    <a:pt x="37960" y="0"/>
                  </a:lnTo>
                  <a:close/>
                </a:path>
              </a:pathLst>
            </a:custGeom>
            <a:solidFill>
              <a:srgbClr val="F2F2F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03" name="object 103" descr=""/>
            <p:cNvSpPr/>
            <p:nvPr/>
          </p:nvSpPr>
          <p:spPr>
            <a:xfrm>
              <a:off x="906145" y="5473865"/>
              <a:ext cx="0" cy="172085"/>
            </a:xfrm>
            <a:custGeom>
              <a:avLst/>
              <a:gdLst/>
              <a:ahLst/>
              <a:cxnLst/>
              <a:rect l="l" t="t" r="r" b="b"/>
              <a:pathLst>
                <a:path w="0" h="172085">
                  <a:moveTo>
                    <a:pt x="0" y="172072"/>
                  </a:moveTo>
                  <a:lnTo>
                    <a:pt x="0" y="0"/>
                  </a:lnTo>
                </a:path>
              </a:pathLst>
            </a:custGeom>
            <a:ln w="5054">
              <a:solidFill>
                <a:srgbClr val="F2F2F2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04" name="object 104" descr=""/>
            <p:cNvSpPr/>
            <p:nvPr/>
          </p:nvSpPr>
          <p:spPr>
            <a:xfrm>
              <a:off x="906145" y="5473865"/>
              <a:ext cx="0" cy="172085"/>
            </a:xfrm>
            <a:custGeom>
              <a:avLst/>
              <a:gdLst/>
              <a:ahLst/>
              <a:cxnLst/>
              <a:rect l="l" t="t" r="r" b="b"/>
              <a:pathLst>
                <a:path w="0" h="172085">
                  <a:moveTo>
                    <a:pt x="0" y="172072"/>
                  </a:moveTo>
                  <a:lnTo>
                    <a:pt x="0" y="0"/>
                  </a:lnTo>
                </a:path>
              </a:pathLst>
            </a:custGeom>
            <a:ln w="505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05" name="object 105" descr=""/>
            <p:cNvSpPr/>
            <p:nvPr/>
          </p:nvSpPr>
          <p:spPr>
            <a:xfrm>
              <a:off x="946632" y="5473865"/>
              <a:ext cx="6158230" cy="172085"/>
            </a:xfrm>
            <a:custGeom>
              <a:avLst/>
              <a:gdLst/>
              <a:ahLst/>
              <a:cxnLst/>
              <a:rect l="l" t="t" r="r" b="b"/>
              <a:pathLst>
                <a:path w="6158230" h="172085">
                  <a:moveTo>
                    <a:pt x="6157950" y="0"/>
                  </a:moveTo>
                  <a:lnTo>
                    <a:pt x="6120003" y="0"/>
                  </a:lnTo>
                  <a:lnTo>
                    <a:pt x="0" y="0"/>
                  </a:lnTo>
                  <a:lnTo>
                    <a:pt x="0" y="172072"/>
                  </a:lnTo>
                  <a:lnTo>
                    <a:pt x="6119990" y="172072"/>
                  </a:lnTo>
                  <a:lnTo>
                    <a:pt x="6157950" y="172072"/>
                  </a:lnTo>
                  <a:lnTo>
                    <a:pt x="6157950" y="0"/>
                  </a:lnTo>
                  <a:close/>
                </a:path>
              </a:pathLst>
            </a:custGeom>
            <a:solidFill>
              <a:srgbClr val="F2F2F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06" name="object 106" descr=""/>
            <p:cNvSpPr/>
            <p:nvPr/>
          </p:nvSpPr>
          <p:spPr>
            <a:xfrm>
              <a:off x="7107123" y="5473865"/>
              <a:ext cx="0" cy="172085"/>
            </a:xfrm>
            <a:custGeom>
              <a:avLst/>
              <a:gdLst/>
              <a:ahLst/>
              <a:cxnLst/>
              <a:rect l="l" t="t" r="r" b="b"/>
              <a:pathLst>
                <a:path w="0" h="172085">
                  <a:moveTo>
                    <a:pt x="0" y="172072"/>
                  </a:moveTo>
                  <a:lnTo>
                    <a:pt x="0" y="0"/>
                  </a:lnTo>
                </a:path>
              </a:pathLst>
            </a:custGeom>
            <a:ln w="5054">
              <a:solidFill>
                <a:srgbClr val="F2F2F2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07" name="object 107" descr=""/>
            <p:cNvSpPr/>
            <p:nvPr/>
          </p:nvSpPr>
          <p:spPr>
            <a:xfrm>
              <a:off x="7107123" y="5473865"/>
              <a:ext cx="0" cy="172085"/>
            </a:xfrm>
            <a:custGeom>
              <a:avLst/>
              <a:gdLst/>
              <a:ahLst/>
              <a:cxnLst/>
              <a:rect l="l" t="t" r="r" b="b"/>
              <a:pathLst>
                <a:path w="0" h="172085">
                  <a:moveTo>
                    <a:pt x="0" y="172072"/>
                  </a:moveTo>
                  <a:lnTo>
                    <a:pt x="0" y="0"/>
                  </a:lnTo>
                </a:path>
              </a:pathLst>
            </a:custGeom>
            <a:ln w="505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08" name="object 108" descr=""/>
            <p:cNvSpPr/>
            <p:nvPr/>
          </p:nvSpPr>
          <p:spPr>
            <a:xfrm>
              <a:off x="908672" y="5645937"/>
              <a:ext cx="38100" cy="172085"/>
            </a:xfrm>
            <a:custGeom>
              <a:avLst/>
              <a:gdLst/>
              <a:ahLst/>
              <a:cxnLst/>
              <a:rect l="l" t="t" r="r" b="b"/>
              <a:pathLst>
                <a:path w="38100" h="172085">
                  <a:moveTo>
                    <a:pt x="37960" y="0"/>
                  </a:moveTo>
                  <a:lnTo>
                    <a:pt x="0" y="0"/>
                  </a:lnTo>
                  <a:lnTo>
                    <a:pt x="0" y="172072"/>
                  </a:lnTo>
                  <a:lnTo>
                    <a:pt x="37960" y="172072"/>
                  </a:lnTo>
                  <a:lnTo>
                    <a:pt x="37960" y="0"/>
                  </a:lnTo>
                  <a:close/>
                </a:path>
              </a:pathLst>
            </a:custGeom>
            <a:solidFill>
              <a:srgbClr val="F2F2F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09" name="object 109" descr=""/>
            <p:cNvSpPr/>
            <p:nvPr/>
          </p:nvSpPr>
          <p:spPr>
            <a:xfrm>
              <a:off x="906145" y="5645937"/>
              <a:ext cx="0" cy="172085"/>
            </a:xfrm>
            <a:custGeom>
              <a:avLst/>
              <a:gdLst/>
              <a:ahLst/>
              <a:cxnLst/>
              <a:rect l="l" t="t" r="r" b="b"/>
              <a:pathLst>
                <a:path w="0" h="172085">
                  <a:moveTo>
                    <a:pt x="0" y="172072"/>
                  </a:moveTo>
                  <a:lnTo>
                    <a:pt x="0" y="0"/>
                  </a:lnTo>
                </a:path>
              </a:pathLst>
            </a:custGeom>
            <a:ln w="5054">
              <a:solidFill>
                <a:srgbClr val="F2F2F2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10" name="object 110" descr=""/>
            <p:cNvSpPr/>
            <p:nvPr/>
          </p:nvSpPr>
          <p:spPr>
            <a:xfrm>
              <a:off x="906145" y="5645937"/>
              <a:ext cx="0" cy="172085"/>
            </a:xfrm>
            <a:custGeom>
              <a:avLst/>
              <a:gdLst/>
              <a:ahLst/>
              <a:cxnLst/>
              <a:rect l="l" t="t" r="r" b="b"/>
              <a:pathLst>
                <a:path w="0" h="172085">
                  <a:moveTo>
                    <a:pt x="0" y="172072"/>
                  </a:moveTo>
                  <a:lnTo>
                    <a:pt x="0" y="0"/>
                  </a:lnTo>
                </a:path>
              </a:pathLst>
            </a:custGeom>
            <a:ln w="505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11" name="object 111" descr=""/>
            <p:cNvSpPr/>
            <p:nvPr/>
          </p:nvSpPr>
          <p:spPr>
            <a:xfrm>
              <a:off x="946632" y="5645937"/>
              <a:ext cx="6158230" cy="172085"/>
            </a:xfrm>
            <a:custGeom>
              <a:avLst/>
              <a:gdLst/>
              <a:ahLst/>
              <a:cxnLst/>
              <a:rect l="l" t="t" r="r" b="b"/>
              <a:pathLst>
                <a:path w="6158230" h="172085">
                  <a:moveTo>
                    <a:pt x="6157950" y="0"/>
                  </a:moveTo>
                  <a:lnTo>
                    <a:pt x="6120003" y="0"/>
                  </a:lnTo>
                  <a:lnTo>
                    <a:pt x="0" y="0"/>
                  </a:lnTo>
                  <a:lnTo>
                    <a:pt x="0" y="172072"/>
                  </a:lnTo>
                  <a:lnTo>
                    <a:pt x="6119990" y="172072"/>
                  </a:lnTo>
                  <a:lnTo>
                    <a:pt x="6157950" y="172072"/>
                  </a:lnTo>
                  <a:lnTo>
                    <a:pt x="6157950" y="0"/>
                  </a:lnTo>
                  <a:close/>
                </a:path>
              </a:pathLst>
            </a:custGeom>
            <a:solidFill>
              <a:srgbClr val="F2F2F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12" name="object 112" descr=""/>
            <p:cNvSpPr/>
            <p:nvPr/>
          </p:nvSpPr>
          <p:spPr>
            <a:xfrm>
              <a:off x="7107123" y="5645937"/>
              <a:ext cx="0" cy="172085"/>
            </a:xfrm>
            <a:custGeom>
              <a:avLst/>
              <a:gdLst/>
              <a:ahLst/>
              <a:cxnLst/>
              <a:rect l="l" t="t" r="r" b="b"/>
              <a:pathLst>
                <a:path w="0" h="172085">
                  <a:moveTo>
                    <a:pt x="0" y="172072"/>
                  </a:moveTo>
                  <a:lnTo>
                    <a:pt x="0" y="0"/>
                  </a:lnTo>
                </a:path>
              </a:pathLst>
            </a:custGeom>
            <a:ln w="5054">
              <a:solidFill>
                <a:srgbClr val="F2F2F2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13" name="object 113" descr=""/>
            <p:cNvSpPr/>
            <p:nvPr/>
          </p:nvSpPr>
          <p:spPr>
            <a:xfrm>
              <a:off x="7107123" y="5645937"/>
              <a:ext cx="0" cy="172085"/>
            </a:xfrm>
            <a:custGeom>
              <a:avLst/>
              <a:gdLst/>
              <a:ahLst/>
              <a:cxnLst/>
              <a:rect l="l" t="t" r="r" b="b"/>
              <a:pathLst>
                <a:path w="0" h="172085">
                  <a:moveTo>
                    <a:pt x="0" y="172072"/>
                  </a:moveTo>
                  <a:lnTo>
                    <a:pt x="0" y="0"/>
                  </a:lnTo>
                </a:path>
              </a:pathLst>
            </a:custGeom>
            <a:ln w="505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14" name="object 114" descr=""/>
          <p:cNvSpPr txBox="1"/>
          <p:nvPr/>
        </p:nvSpPr>
        <p:spPr>
          <a:xfrm>
            <a:off x="668858" y="2861944"/>
            <a:ext cx="6104890" cy="2945130"/>
          </a:xfrm>
          <a:prstGeom prst="rect">
            <a:avLst/>
          </a:prstGeom>
        </p:spPr>
        <p:txBody>
          <a:bodyPr wrap="square" lIns="0" tIns="6985" rIns="0" bIns="0" rtlCol="0" vert="horz">
            <a:spAutoFit/>
          </a:bodyPr>
          <a:lstStyle/>
          <a:p>
            <a:pPr marL="81915" marR="4415790">
              <a:lnSpc>
                <a:spcPct val="102600"/>
              </a:lnSpc>
              <a:spcBef>
                <a:spcPts val="55"/>
              </a:spcBef>
            </a:pPr>
            <a:r>
              <a:rPr dirty="0" sz="1100">
                <a:latin typeface="Calibri"/>
                <a:cs typeface="Calibri"/>
              </a:rPr>
              <a:t>1</a:t>
            </a:r>
            <a:r>
              <a:rPr dirty="0" sz="1100" spc="185">
                <a:latin typeface="Calibri"/>
                <a:cs typeface="Calibri"/>
              </a:rPr>
              <a:t>  </a:t>
            </a:r>
            <a:r>
              <a:rPr dirty="0" sz="1100" spc="160">
                <a:solidFill>
                  <a:srgbClr val="FF7F00"/>
                </a:solidFill>
                <a:latin typeface="Calibri"/>
                <a:cs typeface="Calibri"/>
              </a:rPr>
              <a:t>#!</a:t>
            </a:r>
            <a:r>
              <a:rPr dirty="0" sz="1100" spc="-95">
                <a:solidFill>
                  <a:srgbClr val="FF7F00"/>
                </a:solidFill>
                <a:latin typeface="Calibri"/>
                <a:cs typeface="Calibri"/>
              </a:rPr>
              <a:t> </a:t>
            </a:r>
            <a:r>
              <a:rPr dirty="0" sz="1100" spc="114">
                <a:solidFill>
                  <a:srgbClr val="FF7F00"/>
                </a:solidFill>
                <a:latin typeface="Calibri"/>
                <a:cs typeface="Calibri"/>
              </a:rPr>
              <a:t>/</a:t>
            </a:r>
            <a:r>
              <a:rPr dirty="0" sz="1100" spc="30">
                <a:solidFill>
                  <a:srgbClr val="FF7F00"/>
                </a:solidFill>
                <a:latin typeface="Calibri"/>
                <a:cs typeface="Calibri"/>
              </a:rPr>
              <a:t> </a:t>
            </a:r>
            <a:r>
              <a:rPr dirty="0" sz="1100" spc="105">
                <a:solidFill>
                  <a:srgbClr val="FF7F00"/>
                </a:solidFill>
                <a:latin typeface="Calibri"/>
                <a:cs typeface="Calibri"/>
              </a:rPr>
              <a:t>usr</a:t>
            </a:r>
            <a:r>
              <a:rPr dirty="0" sz="1100" spc="-70">
                <a:solidFill>
                  <a:srgbClr val="FF7F00"/>
                </a:solidFill>
                <a:latin typeface="Calibri"/>
                <a:cs typeface="Calibri"/>
              </a:rPr>
              <a:t> </a:t>
            </a:r>
            <a:r>
              <a:rPr dirty="0" sz="1100" spc="114">
                <a:solidFill>
                  <a:srgbClr val="FF7F00"/>
                </a:solidFill>
                <a:latin typeface="Calibri"/>
                <a:cs typeface="Calibri"/>
              </a:rPr>
              <a:t>/</a:t>
            </a:r>
            <a:r>
              <a:rPr dirty="0" sz="1100" spc="-85">
                <a:solidFill>
                  <a:srgbClr val="FF7F00"/>
                </a:solidFill>
                <a:latin typeface="Calibri"/>
                <a:cs typeface="Calibri"/>
              </a:rPr>
              <a:t> </a:t>
            </a:r>
            <a:r>
              <a:rPr dirty="0" sz="1100" spc="105">
                <a:solidFill>
                  <a:srgbClr val="FF7F00"/>
                </a:solidFill>
                <a:latin typeface="Calibri"/>
                <a:cs typeface="Calibri"/>
              </a:rPr>
              <a:t>bin</a:t>
            </a:r>
            <a:r>
              <a:rPr dirty="0" sz="1100" spc="-85">
                <a:solidFill>
                  <a:srgbClr val="FF7F00"/>
                </a:solidFill>
                <a:latin typeface="Calibri"/>
                <a:cs typeface="Calibri"/>
              </a:rPr>
              <a:t> </a:t>
            </a:r>
            <a:r>
              <a:rPr dirty="0" sz="1100" spc="114">
                <a:solidFill>
                  <a:srgbClr val="FF7F00"/>
                </a:solidFill>
                <a:latin typeface="Calibri"/>
                <a:cs typeface="Calibri"/>
              </a:rPr>
              <a:t>/</a:t>
            </a:r>
            <a:r>
              <a:rPr dirty="0" sz="1100" spc="-114">
                <a:solidFill>
                  <a:srgbClr val="FF7F00"/>
                </a:solidFill>
                <a:latin typeface="Calibri"/>
                <a:cs typeface="Calibri"/>
              </a:rPr>
              <a:t> </a:t>
            </a:r>
            <a:r>
              <a:rPr dirty="0" sz="1100" spc="85">
                <a:solidFill>
                  <a:srgbClr val="FF7F00"/>
                </a:solidFill>
                <a:latin typeface="Calibri"/>
                <a:cs typeface="Calibri"/>
              </a:rPr>
              <a:t>python </a:t>
            </a:r>
            <a:r>
              <a:rPr dirty="0" sz="1100" spc="-50">
                <a:latin typeface="Calibri"/>
                <a:cs typeface="Calibri"/>
              </a:rPr>
              <a:t>2</a:t>
            </a:r>
            <a:endParaRPr sz="1100">
              <a:latin typeface="Calibri"/>
              <a:cs typeface="Calibri"/>
            </a:endParaRPr>
          </a:p>
          <a:p>
            <a:pPr marL="81915">
              <a:lnSpc>
                <a:spcPct val="100000"/>
              </a:lnSpc>
              <a:spcBef>
                <a:spcPts val="35"/>
              </a:spcBef>
              <a:tabLst>
                <a:tab pos="282575" algn="l"/>
                <a:tab pos="1341755" algn="l"/>
              </a:tabLst>
            </a:pPr>
            <a:r>
              <a:rPr dirty="0" sz="1100" spc="-50">
                <a:latin typeface="Calibri"/>
                <a:cs typeface="Calibri"/>
              </a:rPr>
              <a:t>3</a:t>
            </a:r>
            <a:r>
              <a:rPr dirty="0" sz="1100">
                <a:latin typeface="Calibri"/>
                <a:cs typeface="Calibri"/>
              </a:rPr>
              <a:t>	</a:t>
            </a:r>
            <a:r>
              <a:rPr dirty="0" sz="1100" spc="95">
                <a:solidFill>
                  <a:srgbClr val="007F00"/>
                </a:solidFill>
                <a:latin typeface="Calibri"/>
                <a:cs typeface="Calibri"/>
              </a:rPr>
              <a:t>x</a:t>
            </a:r>
            <a:r>
              <a:rPr dirty="0" sz="1100" spc="350">
                <a:solidFill>
                  <a:srgbClr val="007F00"/>
                </a:solidFill>
                <a:latin typeface="Calibri"/>
                <a:cs typeface="Calibri"/>
              </a:rPr>
              <a:t> </a:t>
            </a:r>
            <a:r>
              <a:rPr dirty="0" sz="1100" spc="295">
                <a:latin typeface="Calibri"/>
                <a:cs typeface="Calibri"/>
              </a:rPr>
              <a:t>=</a:t>
            </a:r>
            <a:r>
              <a:rPr dirty="0" sz="1100" spc="370">
                <a:latin typeface="Calibri"/>
                <a:cs typeface="Calibri"/>
              </a:rPr>
              <a:t> </a:t>
            </a:r>
            <a:r>
              <a:rPr dirty="0" sz="1100" spc="-50">
                <a:latin typeface="Calibri"/>
                <a:cs typeface="Calibri"/>
              </a:rPr>
              <a:t>4</a:t>
            </a:r>
            <a:r>
              <a:rPr dirty="0" sz="1100">
                <a:latin typeface="Calibri"/>
                <a:cs typeface="Calibri"/>
              </a:rPr>
              <a:t>	</a:t>
            </a:r>
            <a:r>
              <a:rPr dirty="0" sz="1100" spc="355">
                <a:solidFill>
                  <a:srgbClr val="FF7F00"/>
                </a:solidFill>
                <a:latin typeface="Calibri"/>
                <a:cs typeface="Calibri"/>
              </a:rPr>
              <a:t>#</a:t>
            </a:r>
            <a:r>
              <a:rPr dirty="0" sz="1100" spc="484">
                <a:solidFill>
                  <a:srgbClr val="FF7F00"/>
                </a:solidFill>
                <a:latin typeface="Calibri"/>
                <a:cs typeface="Calibri"/>
              </a:rPr>
              <a:t> </a:t>
            </a:r>
            <a:r>
              <a:rPr dirty="0" sz="1100" spc="-10">
                <a:solidFill>
                  <a:srgbClr val="FF7F00"/>
                </a:solidFill>
                <a:latin typeface="Calibri"/>
                <a:cs typeface="Calibri"/>
              </a:rPr>
              <a:t>f</a:t>
            </a:r>
            <a:r>
              <a:rPr dirty="0" sz="1100" spc="-75">
                <a:solidFill>
                  <a:srgbClr val="FF7F00"/>
                </a:solidFill>
                <a:latin typeface="Calibri"/>
                <a:cs typeface="Calibri"/>
              </a:rPr>
              <a:t> </a:t>
            </a:r>
            <a:r>
              <a:rPr dirty="0" sz="1100" spc="-40">
                <a:solidFill>
                  <a:srgbClr val="FF7F00"/>
                </a:solidFill>
                <a:latin typeface="Calibri"/>
                <a:cs typeface="Calibri"/>
              </a:rPr>
              <a:t>o</a:t>
            </a:r>
            <a:r>
              <a:rPr dirty="0" sz="1100" spc="-75">
                <a:solidFill>
                  <a:srgbClr val="FF7F00"/>
                </a:solidFill>
                <a:latin typeface="Calibri"/>
                <a:cs typeface="Calibri"/>
              </a:rPr>
              <a:t> </a:t>
            </a:r>
            <a:r>
              <a:rPr dirty="0" sz="1100">
                <a:solidFill>
                  <a:srgbClr val="FF7F00"/>
                </a:solidFill>
                <a:latin typeface="Calibri"/>
                <a:cs typeface="Calibri"/>
              </a:rPr>
              <a:t>r</a:t>
            </a:r>
            <a:r>
              <a:rPr dirty="0" sz="1100" spc="225">
                <a:solidFill>
                  <a:srgbClr val="FF7F00"/>
                </a:solidFill>
                <a:latin typeface="Calibri"/>
                <a:cs typeface="Calibri"/>
              </a:rPr>
              <a:t>  </a:t>
            </a:r>
            <a:r>
              <a:rPr dirty="0" sz="1100" spc="85">
                <a:solidFill>
                  <a:srgbClr val="FF7F00"/>
                </a:solidFill>
                <a:latin typeface="Calibri"/>
                <a:cs typeface="Calibri"/>
              </a:rPr>
              <a:t>which</a:t>
            </a:r>
            <a:r>
              <a:rPr dirty="0" sz="1100" spc="165">
                <a:solidFill>
                  <a:srgbClr val="FF7F00"/>
                </a:solidFill>
                <a:latin typeface="Calibri"/>
                <a:cs typeface="Calibri"/>
              </a:rPr>
              <a:t>  </a:t>
            </a:r>
            <a:r>
              <a:rPr dirty="0" sz="1100">
                <a:solidFill>
                  <a:srgbClr val="FF7F00"/>
                </a:solidFill>
                <a:latin typeface="Calibri"/>
                <a:cs typeface="Calibri"/>
              </a:rPr>
              <a:t>number</a:t>
            </a:r>
            <a:r>
              <a:rPr dirty="0" sz="1100" spc="180">
                <a:solidFill>
                  <a:srgbClr val="FF7F00"/>
                </a:solidFill>
                <a:latin typeface="Calibri"/>
                <a:cs typeface="Calibri"/>
              </a:rPr>
              <a:t>  </a:t>
            </a:r>
            <a:r>
              <a:rPr dirty="0" sz="1100" spc="80">
                <a:solidFill>
                  <a:srgbClr val="FF7F00"/>
                </a:solidFill>
                <a:latin typeface="Calibri"/>
                <a:cs typeface="Calibri"/>
              </a:rPr>
              <a:t>the</a:t>
            </a:r>
            <a:r>
              <a:rPr dirty="0" sz="1100" spc="265">
                <a:solidFill>
                  <a:srgbClr val="FF7F00"/>
                </a:solidFill>
                <a:latin typeface="Calibri"/>
                <a:cs typeface="Calibri"/>
              </a:rPr>
              <a:t>  </a:t>
            </a:r>
            <a:r>
              <a:rPr dirty="0" sz="1100">
                <a:solidFill>
                  <a:srgbClr val="FF7F00"/>
                </a:solidFill>
                <a:latin typeface="Calibri"/>
                <a:cs typeface="Calibri"/>
              </a:rPr>
              <a:t>f</a:t>
            </a:r>
            <a:r>
              <a:rPr dirty="0" sz="1100" spc="-45">
                <a:solidFill>
                  <a:srgbClr val="FF7F00"/>
                </a:solidFill>
                <a:latin typeface="Calibri"/>
                <a:cs typeface="Calibri"/>
              </a:rPr>
              <a:t> </a:t>
            </a:r>
            <a:r>
              <a:rPr dirty="0" sz="1100">
                <a:solidFill>
                  <a:srgbClr val="FF7F00"/>
                </a:solidFill>
                <a:latin typeface="Calibri"/>
                <a:cs typeface="Calibri"/>
              </a:rPr>
              <a:t>a</a:t>
            </a:r>
            <a:r>
              <a:rPr dirty="0" sz="1100" spc="-45">
                <a:solidFill>
                  <a:srgbClr val="FF7F00"/>
                </a:solidFill>
                <a:latin typeface="Calibri"/>
                <a:cs typeface="Calibri"/>
              </a:rPr>
              <a:t> </a:t>
            </a:r>
            <a:r>
              <a:rPr dirty="0" sz="1100">
                <a:solidFill>
                  <a:srgbClr val="FF7F00"/>
                </a:solidFill>
                <a:latin typeface="Calibri"/>
                <a:cs typeface="Calibri"/>
              </a:rPr>
              <a:t>c</a:t>
            </a:r>
            <a:r>
              <a:rPr dirty="0" sz="1100" spc="-40">
                <a:solidFill>
                  <a:srgbClr val="FF7F00"/>
                </a:solidFill>
                <a:latin typeface="Calibri"/>
                <a:cs typeface="Calibri"/>
              </a:rPr>
              <a:t> </a:t>
            </a:r>
            <a:r>
              <a:rPr dirty="0" sz="1100" spc="55">
                <a:solidFill>
                  <a:srgbClr val="FF7F00"/>
                </a:solidFill>
                <a:latin typeface="Calibri"/>
                <a:cs typeface="Calibri"/>
              </a:rPr>
              <a:t>t</a:t>
            </a:r>
            <a:r>
              <a:rPr dirty="0" sz="1100" spc="-45">
                <a:solidFill>
                  <a:srgbClr val="FF7F00"/>
                </a:solidFill>
                <a:latin typeface="Calibri"/>
                <a:cs typeface="Calibri"/>
              </a:rPr>
              <a:t> </a:t>
            </a:r>
            <a:r>
              <a:rPr dirty="0" sz="1100" spc="-35">
                <a:solidFill>
                  <a:srgbClr val="FF7F00"/>
                </a:solidFill>
                <a:latin typeface="Calibri"/>
                <a:cs typeface="Calibri"/>
              </a:rPr>
              <a:t>o</a:t>
            </a:r>
            <a:r>
              <a:rPr dirty="0" sz="1100" spc="-45">
                <a:solidFill>
                  <a:srgbClr val="FF7F00"/>
                </a:solidFill>
                <a:latin typeface="Calibri"/>
                <a:cs typeface="Calibri"/>
              </a:rPr>
              <a:t> </a:t>
            </a:r>
            <a:r>
              <a:rPr dirty="0" sz="1100">
                <a:solidFill>
                  <a:srgbClr val="FF7F00"/>
                </a:solidFill>
                <a:latin typeface="Calibri"/>
                <a:cs typeface="Calibri"/>
              </a:rPr>
              <a:t>r</a:t>
            </a:r>
            <a:r>
              <a:rPr dirty="0" sz="1100" spc="-40">
                <a:solidFill>
                  <a:srgbClr val="FF7F00"/>
                </a:solidFill>
                <a:latin typeface="Calibri"/>
                <a:cs typeface="Calibri"/>
              </a:rPr>
              <a:t> </a:t>
            </a:r>
            <a:r>
              <a:rPr dirty="0" sz="1100" spc="50">
                <a:solidFill>
                  <a:srgbClr val="FF7F00"/>
                </a:solidFill>
                <a:latin typeface="Calibri"/>
                <a:cs typeface="Calibri"/>
              </a:rPr>
              <a:t>i</a:t>
            </a:r>
            <a:r>
              <a:rPr dirty="0" sz="1100" spc="-40">
                <a:solidFill>
                  <a:srgbClr val="FF7F00"/>
                </a:solidFill>
                <a:latin typeface="Calibri"/>
                <a:cs typeface="Calibri"/>
              </a:rPr>
              <a:t> </a:t>
            </a:r>
            <a:r>
              <a:rPr dirty="0" sz="1100">
                <a:solidFill>
                  <a:srgbClr val="FF7F00"/>
                </a:solidFill>
                <a:latin typeface="Calibri"/>
                <a:cs typeface="Calibri"/>
              </a:rPr>
              <a:t>a</a:t>
            </a:r>
            <a:r>
              <a:rPr dirty="0" sz="1100" spc="-45">
                <a:solidFill>
                  <a:srgbClr val="FF7F00"/>
                </a:solidFill>
                <a:latin typeface="Calibri"/>
                <a:cs typeface="Calibri"/>
              </a:rPr>
              <a:t> </a:t>
            </a:r>
            <a:r>
              <a:rPr dirty="0" sz="1100" spc="50">
                <a:solidFill>
                  <a:srgbClr val="FF7F00"/>
                </a:solidFill>
                <a:latin typeface="Calibri"/>
                <a:cs typeface="Calibri"/>
              </a:rPr>
              <a:t>l</a:t>
            </a:r>
            <a:r>
              <a:rPr dirty="0" sz="1100" spc="265">
                <a:solidFill>
                  <a:srgbClr val="FF7F00"/>
                </a:solidFill>
                <a:latin typeface="Calibri"/>
                <a:cs typeface="Calibri"/>
              </a:rPr>
              <a:t>  </a:t>
            </a:r>
            <a:r>
              <a:rPr dirty="0" sz="1100" spc="110">
                <a:solidFill>
                  <a:srgbClr val="FF7F00"/>
                </a:solidFill>
                <a:latin typeface="Calibri"/>
                <a:cs typeface="Calibri"/>
              </a:rPr>
              <a:t>should</a:t>
            </a:r>
            <a:r>
              <a:rPr dirty="0" sz="1100" spc="200">
                <a:solidFill>
                  <a:srgbClr val="FF7F00"/>
                </a:solidFill>
                <a:latin typeface="Calibri"/>
                <a:cs typeface="Calibri"/>
              </a:rPr>
              <a:t>  </a:t>
            </a:r>
            <a:r>
              <a:rPr dirty="0" sz="1100">
                <a:solidFill>
                  <a:srgbClr val="FF7F00"/>
                </a:solidFill>
                <a:latin typeface="Calibri"/>
                <a:cs typeface="Calibri"/>
              </a:rPr>
              <a:t>be</a:t>
            </a:r>
            <a:r>
              <a:rPr dirty="0" sz="1100" spc="225">
                <a:solidFill>
                  <a:srgbClr val="FF7F00"/>
                </a:solidFill>
                <a:latin typeface="Calibri"/>
                <a:cs typeface="Calibri"/>
              </a:rPr>
              <a:t>  </a:t>
            </a:r>
            <a:r>
              <a:rPr dirty="0" sz="1100">
                <a:solidFill>
                  <a:srgbClr val="FF7F00"/>
                </a:solidFill>
                <a:latin typeface="Calibri"/>
                <a:cs typeface="Calibri"/>
              </a:rPr>
              <a:t>c</a:t>
            </a:r>
            <a:r>
              <a:rPr dirty="0" sz="1100" spc="-85">
                <a:solidFill>
                  <a:srgbClr val="FF7F00"/>
                </a:solidFill>
                <a:latin typeface="Calibri"/>
                <a:cs typeface="Calibri"/>
              </a:rPr>
              <a:t> </a:t>
            </a:r>
            <a:r>
              <a:rPr dirty="0" sz="1100">
                <a:solidFill>
                  <a:srgbClr val="FF7F00"/>
                </a:solidFill>
                <a:latin typeface="Calibri"/>
                <a:cs typeface="Calibri"/>
              </a:rPr>
              <a:t>a</a:t>
            </a:r>
            <a:r>
              <a:rPr dirty="0" sz="1100" spc="-80">
                <a:solidFill>
                  <a:srgbClr val="FF7F00"/>
                </a:solidFill>
                <a:latin typeface="Calibri"/>
                <a:cs typeface="Calibri"/>
              </a:rPr>
              <a:t> </a:t>
            </a:r>
            <a:r>
              <a:rPr dirty="0" sz="1100" spc="50">
                <a:solidFill>
                  <a:srgbClr val="FF7F00"/>
                </a:solidFill>
                <a:latin typeface="Calibri"/>
                <a:cs typeface="Calibri"/>
              </a:rPr>
              <a:t>l</a:t>
            </a:r>
            <a:r>
              <a:rPr dirty="0" sz="1100" spc="-80">
                <a:solidFill>
                  <a:srgbClr val="FF7F00"/>
                </a:solidFill>
                <a:latin typeface="Calibri"/>
                <a:cs typeface="Calibri"/>
              </a:rPr>
              <a:t> </a:t>
            </a:r>
            <a:r>
              <a:rPr dirty="0" sz="1100">
                <a:solidFill>
                  <a:srgbClr val="FF7F00"/>
                </a:solidFill>
                <a:latin typeface="Calibri"/>
                <a:cs typeface="Calibri"/>
              </a:rPr>
              <a:t>c</a:t>
            </a:r>
            <a:r>
              <a:rPr dirty="0" sz="1100" spc="-80">
                <a:solidFill>
                  <a:srgbClr val="FF7F00"/>
                </a:solidFill>
                <a:latin typeface="Calibri"/>
                <a:cs typeface="Calibri"/>
              </a:rPr>
              <a:t> </a:t>
            </a:r>
            <a:r>
              <a:rPr dirty="0" sz="1100">
                <a:solidFill>
                  <a:srgbClr val="FF7F00"/>
                </a:solidFill>
                <a:latin typeface="Calibri"/>
                <a:cs typeface="Calibri"/>
              </a:rPr>
              <a:t>u</a:t>
            </a:r>
            <a:r>
              <a:rPr dirty="0" sz="1100" spc="-80">
                <a:solidFill>
                  <a:srgbClr val="FF7F00"/>
                </a:solidFill>
                <a:latin typeface="Calibri"/>
                <a:cs typeface="Calibri"/>
              </a:rPr>
              <a:t> </a:t>
            </a:r>
            <a:r>
              <a:rPr dirty="0" sz="1100" spc="50">
                <a:solidFill>
                  <a:srgbClr val="FF7F00"/>
                </a:solidFill>
                <a:latin typeface="Calibri"/>
                <a:cs typeface="Calibri"/>
              </a:rPr>
              <a:t>l</a:t>
            </a:r>
            <a:r>
              <a:rPr dirty="0" sz="1100" spc="-80">
                <a:solidFill>
                  <a:srgbClr val="FF7F00"/>
                </a:solidFill>
                <a:latin typeface="Calibri"/>
                <a:cs typeface="Calibri"/>
              </a:rPr>
              <a:t> </a:t>
            </a:r>
            <a:r>
              <a:rPr dirty="0" sz="1100">
                <a:solidFill>
                  <a:srgbClr val="FF7F00"/>
                </a:solidFill>
                <a:latin typeface="Calibri"/>
                <a:cs typeface="Calibri"/>
              </a:rPr>
              <a:t>a</a:t>
            </a:r>
            <a:r>
              <a:rPr dirty="0" sz="1100" spc="-80">
                <a:solidFill>
                  <a:srgbClr val="FF7F00"/>
                </a:solidFill>
                <a:latin typeface="Calibri"/>
                <a:cs typeface="Calibri"/>
              </a:rPr>
              <a:t> </a:t>
            </a:r>
            <a:r>
              <a:rPr dirty="0" sz="1100" spc="55">
                <a:solidFill>
                  <a:srgbClr val="FF7F00"/>
                </a:solidFill>
                <a:latin typeface="Calibri"/>
                <a:cs typeface="Calibri"/>
              </a:rPr>
              <a:t>t</a:t>
            </a:r>
            <a:r>
              <a:rPr dirty="0" sz="1100" spc="-80">
                <a:solidFill>
                  <a:srgbClr val="FF7F00"/>
                </a:solidFill>
                <a:latin typeface="Calibri"/>
                <a:cs typeface="Calibri"/>
              </a:rPr>
              <a:t> </a:t>
            </a:r>
            <a:r>
              <a:rPr dirty="0" sz="1100" spc="-75">
                <a:solidFill>
                  <a:srgbClr val="FF7F00"/>
                </a:solidFill>
                <a:latin typeface="Calibri"/>
                <a:cs typeface="Calibri"/>
              </a:rPr>
              <a:t>e</a:t>
            </a:r>
            <a:r>
              <a:rPr dirty="0" sz="1100" spc="-80">
                <a:solidFill>
                  <a:srgbClr val="FF7F00"/>
                </a:solidFill>
                <a:latin typeface="Calibri"/>
                <a:cs typeface="Calibri"/>
              </a:rPr>
              <a:t> </a:t>
            </a:r>
            <a:r>
              <a:rPr dirty="0" sz="1100" spc="-50">
                <a:solidFill>
                  <a:srgbClr val="FF7F00"/>
                </a:solidFill>
                <a:latin typeface="Calibri"/>
                <a:cs typeface="Calibri"/>
              </a:rPr>
              <a:t>d</a:t>
            </a:r>
            <a:endParaRPr sz="1100">
              <a:latin typeface="Calibri"/>
              <a:cs typeface="Calibri"/>
            </a:endParaRPr>
          </a:p>
          <a:p>
            <a:pPr marL="81915" marR="4911090">
              <a:lnSpc>
                <a:spcPct val="102600"/>
              </a:lnSpc>
              <a:tabLst>
                <a:tab pos="299720" algn="l"/>
              </a:tabLst>
            </a:pPr>
            <a:r>
              <a:rPr dirty="0" sz="1100" spc="-50">
                <a:latin typeface="Calibri"/>
                <a:cs typeface="Calibri"/>
              </a:rPr>
              <a:t>4</a:t>
            </a:r>
            <a:r>
              <a:rPr dirty="0" sz="1100">
                <a:latin typeface="Calibri"/>
                <a:cs typeface="Calibri"/>
              </a:rPr>
              <a:t>	</a:t>
            </a:r>
            <a:r>
              <a:rPr dirty="0" sz="1100">
                <a:solidFill>
                  <a:srgbClr val="007F00"/>
                </a:solidFill>
                <a:latin typeface="Calibri"/>
                <a:cs typeface="Calibri"/>
              </a:rPr>
              <a:t>z</a:t>
            </a:r>
            <a:r>
              <a:rPr dirty="0" sz="1100" spc="-70">
                <a:solidFill>
                  <a:srgbClr val="007F00"/>
                </a:solidFill>
                <a:latin typeface="Calibri"/>
                <a:cs typeface="Calibri"/>
              </a:rPr>
              <a:t> </a:t>
            </a:r>
            <a:r>
              <a:rPr dirty="0" sz="1100">
                <a:solidFill>
                  <a:srgbClr val="007F00"/>
                </a:solidFill>
                <a:latin typeface="Calibri"/>
                <a:cs typeface="Calibri"/>
              </a:rPr>
              <a:t>r</a:t>
            </a:r>
            <a:r>
              <a:rPr dirty="0" sz="1100" spc="-65">
                <a:solidFill>
                  <a:srgbClr val="007F00"/>
                </a:solidFill>
                <a:latin typeface="Calibri"/>
                <a:cs typeface="Calibri"/>
              </a:rPr>
              <a:t> </a:t>
            </a:r>
            <a:r>
              <a:rPr dirty="0" sz="1100" spc="-75">
                <a:solidFill>
                  <a:srgbClr val="007F00"/>
                </a:solidFill>
                <a:latin typeface="Calibri"/>
                <a:cs typeface="Calibri"/>
              </a:rPr>
              <a:t>e</a:t>
            </a:r>
            <a:r>
              <a:rPr dirty="0" sz="1100" spc="-65">
                <a:solidFill>
                  <a:srgbClr val="007F00"/>
                </a:solidFill>
                <a:latin typeface="Calibri"/>
                <a:cs typeface="Calibri"/>
              </a:rPr>
              <a:t> </a:t>
            </a:r>
            <a:r>
              <a:rPr dirty="0" sz="1100">
                <a:solidFill>
                  <a:srgbClr val="007F00"/>
                </a:solidFill>
                <a:latin typeface="Calibri"/>
                <a:cs typeface="Calibri"/>
              </a:rPr>
              <a:t>s</a:t>
            </a:r>
            <a:r>
              <a:rPr dirty="0" sz="1100" spc="-65">
                <a:solidFill>
                  <a:srgbClr val="007F00"/>
                </a:solidFill>
                <a:latin typeface="Calibri"/>
                <a:cs typeface="Calibri"/>
              </a:rPr>
              <a:t> </a:t>
            </a:r>
            <a:r>
              <a:rPr dirty="0" sz="1100">
                <a:solidFill>
                  <a:srgbClr val="007F00"/>
                </a:solidFill>
                <a:latin typeface="Calibri"/>
                <a:cs typeface="Calibri"/>
              </a:rPr>
              <a:t>u</a:t>
            </a:r>
            <a:r>
              <a:rPr dirty="0" sz="1100" spc="-65">
                <a:solidFill>
                  <a:srgbClr val="007F00"/>
                </a:solidFill>
                <a:latin typeface="Calibri"/>
                <a:cs typeface="Calibri"/>
              </a:rPr>
              <a:t> </a:t>
            </a:r>
            <a:r>
              <a:rPr dirty="0" sz="1100" spc="50">
                <a:solidFill>
                  <a:srgbClr val="007F00"/>
                </a:solidFill>
                <a:latin typeface="Calibri"/>
                <a:cs typeface="Calibri"/>
              </a:rPr>
              <a:t>l</a:t>
            </a:r>
            <a:r>
              <a:rPr dirty="0" sz="1100" spc="-60">
                <a:solidFill>
                  <a:srgbClr val="007F00"/>
                </a:solidFill>
                <a:latin typeface="Calibri"/>
                <a:cs typeface="Calibri"/>
              </a:rPr>
              <a:t> </a:t>
            </a:r>
            <a:r>
              <a:rPr dirty="0" sz="1100" spc="55">
                <a:solidFill>
                  <a:srgbClr val="007F00"/>
                </a:solidFill>
                <a:latin typeface="Calibri"/>
                <a:cs typeface="Calibri"/>
              </a:rPr>
              <a:t>t</a:t>
            </a:r>
            <a:r>
              <a:rPr dirty="0" sz="1100" spc="140">
                <a:solidFill>
                  <a:srgbClr val="007F00"/>
                </a:solidFill>
                <a:latin typeface="Calibri"/>
                <a:cs typeface="Calibri"/>
              </a:rPr>
              <a:t>  </a:t>
            </a:r>
            <a:r>
              <a:rPr dirty="0" sz="1100" spc="295">
                <a:latin typeface="Calibri"/>
                <a:cs typeface="Calibri"/>
              </a:rPr>
              <a:t>=</a:t>
            </a:r>
            <a:r>
              <a:rPr dirty="0" sz="1100" spc="395">
                <a:latin typeface="Calibri"/>
                <a:cs typeface="Calibri"/>
              </a:rPr>
              <a:t> </a:t>
            </a:r>
            <a:r>
              <a:rPr dirty="0" sz="1100" spc="-50">
                <a:latin typeface="Calibri"/>
                <a:cs typeface="Calibri"/>
              </a:rPr>
              <a:t>1</a:t>
            </a:r>
            <a:r>
              <a:rPr dirty="0" sz="1100" spc="500">
                <a:latin typeface="Calibri"/>
                <a:cs typeface="Calibri"/>
              </a:rPr>
              <a:t> </a:t>
            </a:r>
            <a:r>
              <a:rPr dirty="0" sz="1100" spc="-50">
                <a:latin typeface="Calibri"/>
                <a:cs typeface="Calibri"/>
              </a:rPr>
              <a:t>5</a:t>
            </a:r>
            <a:endParaRPr sz="1100">
              <a:latin typeface="Calibri"/>
              <a:cs typeface="Calibri"/>
            </a:endParaRPr>
          </a:p>
          <a:p>
            <a:pPr marL="81915">
              <a:lnSpc>
                <a:spcPct val="100000"/>
              </a:lnSpc>
              <a:spcBef>
                <a:spcPts val="35"/>
              </a:spcBef>
            </a:pPr>
            <a:r>
              <a:rPr dirty="0" sz="1100" spc="-50">
                <a:latin typeface="Calibri"/>
                <a:cs typeface="Calibri"/>
              </a:rPr>
              <a:t>6</a:t>
            </a:r>
            <a:endParaRPr sz="1100">
              <a:latin typeface="Calibri"/>
              <a:cs typeface="Calibri"/>
            </a:endParaRPr>
          </a:p>
          <a:p>
            <a:pPr marL="81915" marR="1253490">
              <a:lnSpc>
                <a:spcPct val="102600"/>
              </a:lnSpc>
              <a:tabLst>
                <a:tab pos="299720" algn="l"/>
                <a:tab pos="1341755" algn="l"/>
              </a:tabLst>
            </a:pPr>
            <a:r>
              <a:rPr dirty="0" sz="1100" spc="-50">
                <a:latin typeface="Calibri"/>
                <a:cs typeface="Calibri"/>
              </a:rPr>
              <a:t>7</a:t>
            </a:r>
            <a:r>
              <a:rPr dirty="0" sz="1100">
                <a:latin typeface="Calibri"/>
                <a:cs typeface="Calibri"/>
              </a:rPr>
              <a:t>	</a:t>
            </a:r>
            <a:r>
              <a:rPr dirty="0" sz="1100" spc="50">
                <a:solidFill>
                  <a:srgbClr val="007F00"/>
                </a:solidFill>
                <a:latin typeface="Calibri"/>
                <a:cs typeface="Calibri"/>
              </a:rPr>
              <a:t>i</a:t>
            </a:r>
            <a:r>
              <a:rPr dirty="0" sz="1100" spc="484">
                <a:solidFill>
                  <a:srgbClr val="007F00"/>
                </a:solidFill>
                <a:latin typeface="Calibri"/>
                <a:cs typeface="Calibri"/>
              </a:rPr>
              <a:t> </a:t>
            </a:r>
            <a:r>
              <a:rPr dirty="0" sz="1100" spc="295">
                <a:latin typeface="Calibri"/>
                <a:cs typeface="Calibri"/>
              </a:rPr>
              <a:t>=</a:t>
            </a:r>
            <a:r>
              <a:rPr dirty="0" sz="1100" spc="365">
                <a:latin typeface="Calibri"/>
                <a:cs typeface="Calibri"/>
              </a:rPr>
              <a:t> </a:t>
            </a:r>
            <a:r>
              <a:rPr dirty="0" sz="1100" spc="-50">
                <a:latin typeface="Calibri"/>
                <a:cs typeface="Calibri"/>
              </a:rPr>
              <a:t>1</a:t>
            </a:r>
            <a:r>
              <a:rPr dirty="0" sz="1100">
                <a:latin typeface="Calibri"/>
                <a:cs typeface="Calibri"/>
              </a:rPr>
              <a:t>	</a:t>
            </a:r>
            <a:r>
              <a:rPr dirty="0" sz="1100" spc="355">
                <a:solidFill>
                  <a:srgbClr val="FF7F00"/>
                </a:solidFill>
                <a:latin typeface="Calibri"/>
                <a:cs typeface="Calibri"/>
              </a:rPr>
              <a:t>#</a:t>
            </a:r>
            <a:r>
              <a:rPr dirty="0" sz="1100" spc="400">
                <a:solidFill>
                  <a:srgbClr val="FF7F00"/>
                </a:solidFill>
                <a:latin typeface="Calibri"/>
                <a:cs typeface="Calibri"/>
              </a:rPr>
              <a:t> </a:t>
            </a:r>
            <a:r>
              <a:rPr dirty="0" sz="1100" spc="125">
                <a:solidFill>
                  <a:srgbClr val="FF7F00"/>
                </a:solidFill>
                <a:latin typeface="Calibri"/>
                <a:cs typeface="Calibri"/>
              </a:rPr>
              <a:t>Declare</a:t>
            </a:r>
            <a:r>
              <a:rPr dirty="0" sz="1100" spc="210">
                <a:solidFill>
                  <a:srgbClr val="FF7F00"/>
                </a:solidFill>
                <a:latin typeface="Calibri"/>
                <a:cs typeface="Calibri"/>
              </a:rPr>
              <a:t>  </a:t>
            </a:r>
            <a:r>
              <a:rPr dirty="0" sz="1100" spc="90">
                <a:solidFill>
                  <a:srgbClr val="FF7F00"/>
                </a:solidFill>
                <a:latin typeface="Calibri"/>
                <a:cs typeface="Calibri"/>
              </a:rPr>
              <a:t>loop</a:t>
            </a:r>
            <a:r>
              <a:rPr dirty="0" sz="1100" spc="229">
                <a:solidFill>
                  <a:srgbClr val="FF7F00"/>
                </a:solidFill>
                <a:latin typeface="Calibri"/>
                <a:cs typeface="Calibri"/>
              </a:rPr>
              <a:t>  </a:t>
            </a:r>
            <a:r>
              <a:rPr dirty="0" sz="1100" spc="70">
                <a:solidFill>
                  <a:srgbClr val="FF7F00"/>
                </a:solidFill>
                <a:latin typeface="Calibri"/>
                <a:cs typeface="Calibri"/>
              </a:rPr>
              <a:t>v</a:t>
            </a:r>
            <a:r>
              <a:rPr dirty="0" sz="1100" spc="-90">
                <a:solidFill>
                  <a:srgbClr val="FF7F00"/>
                </a:solidFill>
                <a:latin typeface="Calibri"/>
                <a:cs typeface="Calibri"/>
              </a:rPr>
              <a:t> </a:t>
            </a:r>
            <a:r>
              <a:rPr dirty="0" sz="1100">
                <a:solidFill>
                  <a:srgbClr val="FF7F00"/>
                </a:solidFill>
                <a:latin typeface="Calibri"/>
                <a:cs typeface="Calibri"/>
              </a:rPr>
              <a:t>a</a:t>
            </a:r>
            <a:r>
              <a:rPr dirty="0" sz="1100" spc="-85">
                <a:solidFill>
                  <a:srgbClr val="FF7F00"/>
                </a:solidFill>
                <a:latin typeface="Calibri"/>
                <a:cs typeface="Calibri"/>
              </a:rPr>
              <a:t> </a:t>
            </a:r>
            <a:r>
              <a:rPr dirty="0" sz="1100">
                <a:solidFill>
                  <a:srgbClr val="FF7F00"/>
                </a:solidFill>
                <a:latin typeface="Calibri"/>
                <a:cs typeface="Calibri"/>
              </a:rPr>
              <a:t>r</a:t>
            </a:r>
            <a:r>
              <a:rPr dirty="0" sz="1100" spc="-90">
                <a:solidFill>
                  <a:srgbClr val="FF7F00"/>
                </a:solidFill>
                <a:latin typeface="Calibri"/>
                <a:cs typeface="Calibri"/>
              </a:rPr>
              <a:t> </a:t>
            </a:r>
            <a:r>
              <a:rPr dirty="0" sz="1100" spc="50">
                <a:solidFill>
                  <a:srgbClr val="FF7F00"/>
                </a:solidFill>
                <a:latin typeface="Calibri"/>
                <a:cs typeface="Calibri"/>
              </a:rPr>
              <a:t>i</a:t>
            </a:r>
            <a:r>
              <a:rPr dirty="0" sz="1100" spc="-85">
                <a:solidFill>
                  <a:srgbClr val="FF7F00"/>
                </a:solidFill>
                <a:latin typeface="Calibri"/>
                <a:cs typeface="Calibri"/>
              </a:rPr>
              <a:t> </a:t>
            </a:r>
            <a:r>
              <a:rPr dirty="0" sz="1100">
                <a:solidFill>
                  <a:srgbClr val="FF7F00"/>
                </a:solidFill>
                <a:latin typeface="Calibri"/>
                <a:cs typeface="Calibri"/>
              </a:rPr>
              <a:t>a</a:t>
            </a:r>
            <a:r>
              <a:rPr dirty="0" sz="1100" spc="-90">
                <a:solidFill>
                  <a:srgbClr val="FF7F00"/>
                </a:solidFill>
                <a:latin typeface="Calibri"/>
                <a:cs typeface="Calibri"/>
              </a:rPr>
              <a:t> </a:t>
            </a:r>
            <a:r>
              <a:rPr dirty="0" sz="1100">
                <a:solidFill>
                  <a:srgbClr val="FF7F00"/>
                </a:solidFill>
                <a:latin typeface="Calibri"/>
                <a:cs typeface="Calibri"/>
              </a:rPr>
              <a:t>b</a:t>
            </a:r>
            <a:r>
              <a:rPr dirty="0" sz="1100" spc="-90">
                <a:solidFill>
                  <a:srgbClr val="FF7F00"/>
                </a:solidFill>
                <a:latin typeface="Calibri"/>
                <a:cs typeface="Calibri"/>
              </a:rPr>
              <a:t> </a:t>
            </a:r>
            <a:r>
              <a:rPr dirty="0" sz="1100" spc="50">
                <a:solidFill>
                  <a:srgbClr val="FF7F00"/>
                </a:solidFill>
                <a:latin typeface="Calibri"/>
                <a:cs typeface="Calibri"/>
              </a:rPr>
              <a:t>l</a:t>
            </a:r>
            <a:r>
              <a:rPr dirty="0" sz="1100" spc="-85">
                <a:solidFill>
                  <a:srgbClr val="FF7F00"/>
                </a:solidFill>
                <a:latin typeface="Calibri"/>
                <a:cs typeface="Calibri"/>
              </a:rPr>
              <a:t> </a:t>
            </a:r>
            <a:r>
              <a:rPr dirty="0" sz="1100">
                <a:solidFill>
                  <a:srgbClr val="FF7F00"/>
                </a:solidFill>
                <a:latin typeface="Calibri"/>
                <a:cs typeface="Calibri"/>
              </a:rPr>
              <a:t>e</a:t>
            </a:r>
            <a:r>
              <a:rPr dirty="0" sz="1100" spc="220">
                <a:solidFill>
                  <a:srgbClr val="FF7F00"/>
                </a:solidFill>
                <a:latin typeface="Calibri"/>
                <a:cs typeface="Calibri"/>
              </a:rPr>
              <a:t>  </a:t>
            </a:r>
            <a:r>
              <a:rPr dirty="0" sz="1100" spc="80">
                <a:solidFill>
                  <a:srgbClr val="FF7F00"/>
                </a:solidFill>
                <a:latin typeface="Calibri"/>
                <a:cs typeface="Calibri"/>
              </a:rPr>
              <a:t>(</a:t>
            </a:r>
            <a:r>
              <a:rPr dirty="0" sz="1100" spc="35">
                <a:solidFill>
                  <a:srgbClr val="FF7F00"/>
                </a:solidFill>
                <a:latin typeface="Calibri"/>
                <a:cs typeface="Calibri"/>
              </a:rPr>
              <a:t> </a:t>
            </a:r>
            <a:r>
              <a:rPr dirty="0" sz="1100" spc="114">
                <a:solidFill>
                  <a:srgbClr val="FF7F00"/>
                </a:solidFill>
                <a:latin typeface="Calibri"/>
                <a:cs typeface="Calibri"/>
              </a:rPr>
              <a:t>in</a:t>
            </a:r>
            <a:r>
              <a:rPr dirty="0" sz="1100" spc="-90">
                <a:solidFill>
                  <a:srgbClr val="FF7F00"/>
                </a:solidFill>
                <a:latin typeface="Calibri"/>
                <a:cs typeface="Calibri"/>
              </a:rPr>
              <a:t> </a:t>
            </a:r>
            <a:r>
              <a:rPr dirty="0" sz="1100" spc="55">
                <a:solidFill>
                  <a:srgbClr val="FF7F00"/>
                </a:solidFill>
                <a:latin typeface="Calibri"/>
                <a:cs typeface="Calibri"/>
              </a:rPr>
              <a:t>t</a:t>
            </a:r>
            <a:r>
              <a:rPr dirty="0" sz="1100" spc="30">
                <a:solidFill>
                  <a:srgbClr val="FF7F00"/>
                </a:solidFill>
                <a:latin typeface="Calibri"/>
                <a:cs typeface="Calibri"/>
              </a:rPr>
              <a:t> </a:t>
            </a:r>
            <a:r>
              <a:rPr dirty="0" sz="1100" spc="80">
                <a:solidFill>
                  <a:srgbClr val="FF7F00"/>
                </a:solidFill>
                <a:latin typeface="Calibri"/>
                <a:cs typeface="Calibri"/>
              </a:rPr>
              <a:t>)</a:t>
            </a:r>
            <a:r>
              <a:rPr dirty="0" sz="1100" spc="165">
                <a:solidFill>
                  <a:srgbClr val="FF7F00"/>
                </a:solidFill>
                <a:latin typeface="Calibri"/>
                <a:cs typeface="Calibri"/>
              </a:rPr>
              <a:t>  </a:t>
            </a:r>
            <a:r>
              <a:rPr dirty="0" sz="1100" spc="55">
                <a:solidFill>
                  <a:srgbClr val="FF7F00"/>
                </a:solidFill>
                <a:latin typeface="Calibri"/>
                <a:cs typeface="Calibri"/>
              </a:rPr>
              <a:t>and</a:t>
            </a:r>
            <a:r>
              <a:rPr dirty="0" sz="1100" spc="190">
                <a:solidFill>
                  <a:srgbClr val="FF7F00"/>
                </a:solidFill>
                <a:latin typeface="Calibri"/>
                <a:cs typeface="Calibri"/>
              </a:rPr>
              <a:t>  </a:t>
            </a:r>
            <a:r>
              <a:rPr dirty="0" sz="1100">
                <a:solidFill>
                  <a:srgbClr val="FF7F00"/>
                </a:solidFill>
                <a:latin typeface="Calibri"/>
                <a:cs typeface="Calibri"/>
              </a:rPr>
              <a:t>s</a:t>
            </a:r>
            <a:r>
              <a:rPr dirty="0" sz="1100" spc="-90">
                <a:solidFill>
                  <a:srgbClr val="FF7F00"/>
                </a:solidFill>
                <a:latin typeface="Calibri"/>
                <a:cs typeface="Calibri"/>
              </a:rPr>
              <a:t> </a:t>
            </a:r>
            <a:r>
              <a:rPr dirty="0" sz="1100" spc="-75">
                <a:solidFill>
                  <a:srgbClr val="FF7F00"/>
                </a:solidFill>
                <a:latin typeface="Calibri"/>
                <a:cs typeface="Calibri"/>
              </a:rPr>
              <a:t>e</a:t>
            </a:r>
            <a:r>
              <a:rPr dirty="0" sz="1100" spc="-95">
                <a:solidFill>
                  <a:srgbClr val="FF7F00"/>
                </a:solidFill>
                <a:latin typeface="Calibri"/>
                <a:cs typeface="Calibri"/>
              </a:rPr>
              <a:t> </a:t>
            </a:r>
            <a:r>
              <a:rPr dirty="0" sz="1100" spc="55">
                <a:solidFill>
                  <a:srgbClr val="FF7F00"/>
                </a:solidFill>
                <a:latin typeface="Calibri"/>
                <a:cs typeface="Calibri"/>
              </a:rPr>
              <a:t>t</a:t>
            </a:r>
            <a:r>
              <a:rPr dirty="0" sz="1100" spc="220">
                <a:solidFill>
                  <a:srgbClr val="FF7F00"/>
                </a:solidFill>
                <a:latin typeface="Calibri"/>
                <a:cs typeface="Calibri"/>
              </a:rPr>
              <a:t>  </a:t>
            </a:r>
            <a:r>
              <a:rPr dirty="0" sz="1100" spc="65">
                <a:solidFill>
                  <a:srgbClr val="FF7F00"/>
                </a:solidFill>
                <a:latin typeface="Calibri"/>
                <a:cs typeface="Calibri"/>
              </a:rPr>
              <a:t>to</a:t>
            </a:r>
            <a:r>
              <a:rPr dirty="0" sz="1100" spc="170">
                <a:solidFill>
                  <a:srgbClr val="FF7F00"/>
                </a:solidFill>
                <a:latin typeface="Calibri"/>
                <a:cs typeface="Calibri"/>
              </a:rPr>
              <a:t>  </a:t>
            </a:r>
            <a:r>
              <a:rPr dirty="0" sz="1100" spc="-50">
                <a:solidFill>
                  <a:srgbClr val="FF7F00"/>
                </a:solidFill>
                <a:latin typeface="Calibri"/>
                <a:cs typeface="Calibri"/>
              </a:rPr>
              <a:t>1</a:t>
            </a:r>
            <a:r>
              <a:rPr dirty="0" sz="1100" spc="500">
                <a:solidFill>
                  <a:srgbClr val="FF7F00"/>
                </a:solidFill>
                <a:latin typeface="Calibri"/>
                <a:cs typeface="Calibri"/>
              </a:rPr>
              <a:t> </a:t>
            </a:r>
            <a:r>
              <a:rPr dirty="0" sz="1100" spc="-50">
                <a:latin typeface="Calibri"/>
                <a:cs typeface="Calibri"/>
              </a:rPr>
              <a:t>8</a:t>
            </a:r>
            <a:endParaRPr sz="1100">
              <a:latin typeface="Calibri"/>
              <a:cs typeface="Calibri"/>
            </a:endParaRPr>
          </a:p>
          <a:p>
            <a:pPr marL="12700" marR="5080" indent="69215">
              <a:lnSpc>
                <a:spcPct val="102699"/>
              </a:lnSpc>
              <a:tabLst>
                <a:tab pos="285750" algn="l"/>
                <a:tab pos="2127885" algn="l"/>
                <a:tab pos="5280660" algn="l"/>
              </a:tabLst>
            </a:pPr>
            <a:r>
              <a:rPr dirty="0" sz="1100" spc="-50">
                <a:latin typeface="Calibri"/>
                <a:cs typeface="Calibri"/>
              </a:rPr>
              <a:t>9</a:t>
            </a:r>
            <a:r>
              <a:rPr dirty="0" sz="1100">
                <a:latin typeface="Calibri"/>
                <a:cs typeface="Calibri"/>
              </a:rPr>
              <a:t>	</a:t>
            </a:r>
            <a:r>
              <a:rPr dirty="0" sz="1100" spc="120" b="1">
                <a:solidFill>
                  <a:srgbClr val="00AEEF"/>
                </a:solidFill>
                <a:latin typeface="Calibri"/>
                <a:cs typeface="Calibri"/>
              </a:rPr>
              <a:t>while</a:t>
            </a:r>
            <a:r>
              <a:rPr dirty="0" sz="1100" spc="200" b="1">
                <a:solidFill>
                  <a:srgbClr val="00AEEF"/>
                </a:solidFill>
                <a:latin typeface="Calibri"/>
                <a:cs typeface="Calibri"/>
              </a:rPr>
              <a:t>  </a:t>
            </a:r>
            <a:r>
              <a:rPr dirty="0" sz="1100" spc="50">
                <a:solidFill>
                  <a:srgbClr val="007F00"/>
                </a:solidFill>
                <a:latin typeface="Calibri"/>
                <a:cs typeface="Calibri"/>
              </a:rPr>
              <a:t>i</a:t>
            </a:r>
            <a:r>
              <a:rPr dirty="0" sz="1100" spc="400">
                <a:solidFill>
                  <a:srgbClr val="007F00"/>
                </a:solidFill>
                <a:latin typeface="Calibri"/>
                <a:cs typeface="Calibri"/>
              </a:rPr>
              <a:t> </a:t>
            </a:r>
            <a:r>
              <a:rPr dirty="0" sz="1100" spc="245" i="1">
                <a:latin typeface="Calibri"/>
                <a:cs typeface="Calibri"/>
              </a:rPr>
              <a:t>&lt;</a:t>
            </a:r>
            <a:r>
              <a:rPr dirty="0" sz="1100" spc="245">
                <a:latin typeface="Calibri"/>
                <a:cs typeface="Calibri"/>
              </a:rPr>
              <a:t>=</a:t>
            </a:r>
            <a:r>
              <a:rPr dirty="0" sz="1100" spc="355">
                <a:latin typeface="Calibri"/>
                <a:cs typeface="Calibri"/>
              </a:rPr>
              <a:t> </a:t>
            </a:r>
            <a:r>
              <a:rPr dirty="0" sz="1100" spc="95">
                <a:solidFill>
                  <a:srgbClr val="007F00"/>
                </a:solidFill>
                <a:latin typeface="Calibri"/>
                <a:cs typeface="Calibri"/>
              </a:rPr>
              <a:t>x</a:t>
            </a:r>
            <a:r>
              <a:rPr dirty="0" sz="1100" spc="-35">
                <a:solidFill>
                  <a:srgbClr val="007F00"/>
                </a:solidFill>
                <a:latin typeface="Calibri"/>
                <a:cs typeface="Calibri"/>
              </a:rPr>
              <a:t> </a:t>
            </a:r>
            <a:r>
              <a:rPr dirty="0" sz="1100">
                <a:latin typeface="Calibri"/>
                <a:cs typeface="Calibri"/>
              </a:rPr>
              <a:t>:</a:t>
            </a:r>
            <a:r>
              <a:rPr dirty="0" sz="1100" spc="459">
                <a:latin typeface="Calibri"/>
                <a:cs typeface="Calibri"/>
              </a:rPr>
              <a:t> </a:t>
            </a:r>
            <a:r>
              <a:rPr dirty="0" sz="1100" spc="355">
                <a:solidFill>
                  <a:srgbClr val="FF7F00"/>
                </a:solidFill>
                <a:latin typeface="Calibri"/>
                <a:cs typeface="Calibri"/>
              </a:rPr>
              <a:t>#</a:t>
            </a:r>
            <a:r>
              <a:rPr dirty="0" sz="1100" spc="330">
                <a:solidFill>
                  <a:srgbClr val="FF7F00"/>
                </a:solidFill>
                <a:latin typeface="Calibri"/>
                <a:cs typeface="Calibri"/>
              </a:rPr>
              <a:t> </a:t>
            </a:r>
            <a:r>
              <a:rPr dirty="0" sz="1100" spc="75">
                <a:solidFill>
                  <a:srgbClr val="FF7F00"/>
                </a:solidFill>
                <a:latin typeface="Calibri"/>
                <a:cs typeface="Calibri"/>
              </a:rPr>
              <a:t>Loop</a:t>
            </a:r>
            <a:r>
              <a:rPr dirty="0" sz="1100" spc="-25">
                <a:solidFill>
                  <a:srgbClr val="FF7F00"/>
                </a:solidFill>
                <a:latin typeface="Calibri"/>
                <a:cs typeface="Calibri"/>
              </a:rPr>
              <a:t> </a:t>
            </a:r>
            <a:r>
              <a:rPr dirty="0" sz="1100" spc="-50">
                <a:solidFill>
                  <a:srgbClr val="FF7F00"/>
                </a:solidFill>
                <a:latin typeface="Calibri"/>
                <a:cs typeface="Calibri"/>
              </a:rPr>
              <a:t>:</a:t>
            </a:r>
            <a:r>
              <a:rPr dirty="0" sz="1100">
                <a:solidFill>
                  <a:srgbClr val="FF7F00"/>
                </a:solidFill>
                <a:latin typeface="Calibri"/>
                <a:cs typeface="Calibri"/>
              </a:rPr>
              <a:t>	s</a:t>
            </a:r>
            <a:r>
              <a:rPr dirty="0" sz="1100" spc="-80">
                <a:solidFill>
                  <a:srgbClr val="FF7F00"/>
                </a:solidFill>
                <a:latin typeface="Calibri"/>
                <a:cs typeface="Calibri"/>
              </a:rPr>
              <a:t> </a:t>
            </a:r>
            <a:r>
              <a:rPr dirty="0" sz="1100" spc="55">
                <a:solidFill>
                  <a:srgbClr val="FF7F00"/>
                </a:solidFill>
                <a:latin typeface="Calibri"/>
                <a:cs typeface="Calibri"/>
              </a:rPr>
              <a:t>t</a:t>
            </a:r>
            <a:r>
              <a:rPr dirty="0" sz="1100" spc="-75">
                <a:solidFill>
                  <a:srgbClr val="FF7F00"/>
                </a:solidFill>
                <a:latin typeface="Calibri"/>
                <a:cs typeface="Calibri"/>
              </a:rPr>
              <a:t> </a:t>
            </a:r>
            <a:r>
              <a:rPr dirty="0" sz="1100">
                <a:solidFill>
                  <a:srgbClr val="FF7F00"/>
                </a:solidFill>
                <a:latin typeface="Calibri"/>
                <a:cs typeface="Calibri"/>
              </a:rPr>
              <a:t>a</a:t>
            </a:r>
            <a:r>
              <a:rPr dirty="0" sz="1100" spc="-80">
                <a:solidFill>
                  <a:srgbClr val="FF7F00"/>
                </a:solidFill>
                <a:latin typeface="Calibri"/>
                <a:cs typeface="Calibri"/>
              </a:rPr>
              <a:t> </a:t>
            </a:r>
            <a:r>
              <a:rPr dirty="0" sz="1100">
                <a:solidFill>
                  <a:srgbClr val="FF7F00"/>
                </a:solidFill>
                <a:latin typeface="Calibri"/>
                <a:cs typeface="Calibri"/>
              </a:rPr>
              <a:t>r</a:t>
            </a:r>
            <a:r>
              <a:rPr dirty="0" sz="1100" spc="-75">
                <a:solidFill>
                  <a:srgbClr val="FF7F00"/>
                </a:solidFill>
                <a:latin typeface="Calibri"/>
                <a:cs typeface="Calibri"/>
              </a:rPr>
              <a:t> </a:t>
            </a:r>
            <a:r>
              <a:rPr dirty="0" sz="1100" spc="55">
                <a:solidFill>
                  <a:srgbClr val="FF7F00"/>
                </a:solidFill>
                <a:latin typeface="Calibri"/>
                <a:cs typeface="Calibri"/>
              </a:rPr>
              <a:t>t</a:t>
            </a:r>
            <a:r>
              <a:rPr dirty="0" sz="1100" spc="235">
                <a:solidFill>
                  <a:srgbClr val="FF7F00"/>
                </a:solidFill>
                <a:latin typeface="Calibri"/>
                <a:cs typeface="Calibri"/>
              </a:rPr>
              <a:t>  </a:t>
            </a:r>
            <a:r>
              <a:rPr dirty="0" sz="1100" spc="114">
                <a:solidFill>
                  <a:srgbClr val="FF7F00"/>
                </a:solidFill>
                <a:latin typeface="Calibri"/>
                <a:cs typeface="Calibri"/>
              </a:rPr>
              <a:t>loop=1</a:t>
            </a:r>
            <a:r>
              <a:rPr dirty="0" sz="1100" spc="440">
                <a:solidFill>
                  <a:srgbClr val="FF7F00"/>
                </a:solidFill>
                <a:latin typeface="Calibri"/>
                <a:cs typeface="Calibri"/>
              </a:rPr>
              <a:t> </a:t>
            </a:r>
            <a:r>
              <a:rPr dirty="0" sz="1100" spc="114">
                <a:solidFill>
                  <a:srgbClr val="FF7F00"/>
                </a:solidFill>
                <a:latin typeface="Calibri"/>
                <a:cs typeface="Calibri"/>
              </a:rPr>
              <a:t>/</a:t>
            </a:r>
            <a:r>
              <a:rPr dirty="0" sz="1100" spc="175">
                <a:solidFill>
                  <a:srgbClr val="FF7F00"/>
                </a:solidFill>
                <a:latin typeface="Calibri"/>
                <a:cs typeface="Calibri"/>
              </a:rPr>
              <a:t>  </a:t>
            </a:r>
            <a:r>
              <a:rPr dirty="0" sz="1100" spc="90">
                <a:solidFill>
                  <a:srgbClr val="FF7F00"/>
                </a:solidFill>
                <a:latin typeface="Calibri"/>
                <a:cs typeface="Calibri"/>
              </a:rPr>
              <a:t>loop</a:t>
            </a:r>
            <a:r>
              <a:rPr dirty="0" sz="1100" spc="200">
                <a:solidFill>
                  <a:srgbClr val="FF7F00"/>
                </a:solidFill>
                <a:latin typeface="Calibri"/>
                <a:cs typeface="Calibri"/>
              </a:rPr>
              <a:t>  </a:t>
            </a:r>
            <a:r>
              <a:rPr dirty="0" sz="1100" spc="130">
                <a:solidFill>
                  <a:srgbClr val="FF7F00"/>
                </a:solidFill>
                <a:latin typeface="Calibri"/>
                <a:cs typeface="Calibri"/>
              </a:rPr>
              <a:t>var=+1</a:t>
            </a:r>
            <a:r>
              <a:rPr dirty="0" sz="1100" spc="405">
                <a:solidFill>
                  <a:srgbClr val="FF7F00"/>
                </a:solidFill>
                <a:latin typeface="Calibri"/>
                <a:cs typeface="Calibri"/>
              </a:rPr>
              <a:t> </a:t>
            </a:r>
            <a:r>
              <a:rPr dirty="0" sz="1100" spc="114">
                <a:solidFill>
                  <a:srgbClr val="FF7F00"/>
                </a:solidFill>
                <a:latin typeface="Calibri"/>
                <a:cs typeface="Calibri"/>
              </a:rPr>
              <a:t>/</a:t>
            </a:r>
            <a:r>
              <a:rPr dirty="0" sz="1100" spc="175">
                <a:solidFill>
                  <a:srgbClr val="FF7F00"/>
                </a:solidFill>
                <a:latin typeface="Calibri"/>
                <a:cs typeface="Calibri"/>
              </a:rPr>
              <a:t>  </a:t>
            </a:r>
            <a:r>
              <a:rPr dirty="0" sz="1100" spc="114">
                <a:solidFill>
                  <a:srgbClr val="FF7F00"/>
                </a:solidFill>
                <a:latin typeface="Calibri"/>
                <a:cs typeface="Calibri"/>
              </a:rPr>
              <a:t>abort</a:t>
            </a:r>
            <a:r>
              <a:rPr dirty="0" sz="1100" spc="260">
                <a:solidFill>
                  <a:srgbClr val="FF7F00"/>
                </a:solidFill>
                <a:latin typeface="Calibri"/>
                <a:cs typeface="Calibri"/>
              </a:rPr>
              <a:t>  </a:t>
            </a:r>
            <a:r>
              <a:rPr dirty="0" sz="1100" spc="50">
                <a:solidFill>
                  <a:srgbClr val="FF7F00"/>
                </a:solidFill>
                <a:latin typeface="Calibri"/>
                <a:cs typeface="Calibri"/>
              </a:rPr>
              <a:t>i</a:t>
            </a:r>
            <a:r>
              <a:rPr dirty="0" sz="1100" spc="-20">
                <a:solidFill>
                  <a:srgbClr val="FF7F00"/>
                </a:solidFill>
                <a:latin typeface="Calibri"/>
                <a:cs typeface="Calibri"/>
              </a:rPr>
              <a:t> </a:t>
            </a:r>
            <a:r>
              <a:rPr dirty="0" sz="1100" spc="-50">
                <a:solidFill>
                  <a:srgbClr val="FF7F00"/>
                </a:solidFill>
                <a:latin typeface="Calibri"/>
                <a:cs typeface="Calibri"/>
              </a:rPr>
              <a:t>f</a:t>
            </a:r>
            <a:r>
              <a:rPr dirty="0" sz="1100">
                <a:solidFill>
                  <a:srgbClr val="FF7F00"/>
                </a:solidFill>
                <a:latin typeface="Calibri"/>
                <a:cs typeface="Calibri"/>
              </a:rPr>
              <a:t>	</a:t>
            </a:r>
            <a:r>
              <a:rPr dirty="0" sz="1100" spc="90">
                <a:solidFill>
                  <a:srgbClr val="FF7F00"/>
                </a:solidFill>
                <a:latin typeface="Calibri"/>
                <a:cs typeface="Calibri"/>
              </a:rPr>
              <a:t>loop</a:t>
            </a:r>
            <a:r>
              <a:rPr dirty="0" sz="1100" spc="195">
                <a:solidFill>
                  <a:srgbClr val="FF7F00"/>
                </a:solidFill>
                <a:latin typeface="Calibri"/>
                <a:cs typeface="Calibri"/>
              </a:rPr>
              <a:t>  </a:t>
            </a:r>
            <a:r>
              <a:rPr dirty="0" sz="1100" spc="120">
                <a:solidFill>
                  <a:srgbClr val="FF7F00"/>
                </a:solidFill>
                <a:latin typeface="Calibri"/>
                <a:cs typeface="Calibri"/>
              </a:rPr>
              <a:t>var=x </a:t>
            </a:r>
            <a:r>
              <a:rPr dirty="0" sz="1100" spc="-25">
                <a:latin typeface="Calibri"/>
                <a:cs typeface="Calibri"/>
              </a:rPr>
              <a:t>10</a:t>
            </a:r>
            <a:endParaRPr sz="11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35"/>
              </a:spcBef>
              <a:tabLst>
                <a:tab pos="632460" algn="l"/>
                <a:tab pos="1757680" algn="l"/>
              </a:tabLst>
            </a:pPr>
            <a:r>
              <a:rPr dirty="0" sz="1100" spc="-25">
                <a:latin typeface="Calibri"/>
                <a:cs typeface="Calibri"/>
              </a:rPr>
              <a:t>11</a:t>
            </a:r>
            <a:r>
              <a:rPr dirty="0" sz="1100">
                <a:latin typeface="Calibri"/>
                <a:cs typeface="Calibri"/>
              </a:rPr>
              <a:t>	</a:t>
            </a:r>
            <a:r>
              <a:rPr dirty="0" sz="1100">
                <a:solidFill>
                  <a:srgbClr val="007F00"/>
                </a:solidFill>
                <a:latin typeface="Calibri"/>
                <a:cs typeface="Calibri"/>
              </a:rPr>
              <a:t>z</a:t>
            </a:r>
            <a:r>
              <a:rPr dirty="0" sz="1100" spc="-70">
                <a:solidFill>
                  <a:srgbClr val="007F00"/>
                </a:solidFill>
                <a:latin typeface="Calibri"/>
                <a:cs typeface="Calibri"/>
              </a:rPr>
              <a:t> </a:t>
            </a:r>
            <a:r>
              <a:rPr dirty="0" sz="1100">
                <a:solidFill>
                  <a:srgbClr val="007F00"/>
                </a:solidFill>
                <a:latin typeface="Calibri"/>
                <a:cs typeface="Calibri"/>
              </a:rPr>
              <a:t>r</a:t>
            </a:r>
            <a:r>
              <a:rPr dirty="0" sz="1100" spc="-65">
                <a:solidFill>
                  <a:srgbClr val="007F00"/>
                </a:solidFill>
                <a:latin typeface="Calibri"/>
                <a:cs typeface="Calibri"/>
              </a:rPr>
              <a:t> </a:t>
            </a:r>
            <a:r>
              <a:rPr dirty="0" sz="1100" spc="-75">
                <a:solidFill>
                  <a:srgbClr val="007F00"/>
                </a:solidFill>
                <a:latin typeface="Calibri"/>
                <a:cs typeface="Calibri"/>
              </a:rPr>
              <a:t>e</a:t>
            </a:r>
            <a:r>
              <a:rPr dirty="0" sz="1100" spc="-65">
                <a:solidFill>
                  <a:srgbClr val="007F00"/>
                </a:solidFill>
                <a:latin typeface="Calibri"/>
                <a:cs typeface="Calibri"/>
              </a:rPr>
              <a:t> </a:t>
            </a:r>
            <a:r>
              <a:rPr dirty="0" sz="1100">
                <a:solidFill>
                  <a:srgbClr val="007F00"/>
                </a:solidFill>
                <a:latin typeface="Calibri"/>
                <a:cs typeface="Calibri"/>
              </a:rPr>
              <a:t>s</a:t>
            </a:r>
            <a:r>
              <a:rPr dirty="0" sz="1100" spc="-70">
                <a:solidFill>
                  <a:srgbClr val="007F00"/>
                </a:solidFill>
                <a:latin typeface="Calibri"/>
                <a:cs typeface="Calibri"/>
              </a:rPr>
              <a:t> </a:t>
            </a:r>
            <a:r>
              <a:rPr dirty="0" sz="1100">
                <a:solidFill>
                  <a:srgbClr val="007F00"/>
                </a:solidFill>
                <a:latin typeface="Calibri"/>
                <a:cs typeface="Calibri"/>
              </a:rPr>
              <a:t>u</a:t>
            </a:r>
            <a:r>
              <a:rPr dirty="0" sz="1100" spc="-65">
                <a:solidFill>
                  <a:srgbClr val="007F00"/>
                </a:solidFill>
                <a:latin typeface="Calibri"/>
                <a:cs typeface="Calibri"/>
              </a:rPr>
              <a:t> </a:t>
            </a:r>
            <a:r>
              <a:rPr dirty="0" sz="1100" spc="50">
                <a:solidFill>
                  <a:srgbClr val="007F00"/>
                </a:solidFill>
                <a:latin typeface="Calibri"/>
                <a:cs typeface="Calibri"/>
              </a:rPr>
              <a:t>l</a:t>
            </a:r>
            <a:r>
              <a:rPr dirty="0" sz="1100" spc="-60">
                <a:solidFill>
                  <a:srgbClr val="007F00"/>
                </a:solidFill>
                <a:latin typeface="Calibri"/>
                <a:cs typeface="Calibri"/>
              </a:rPr>
              <a:t> </a:t>
            </a:r>
            <a:r>
              <a:rPr dirty="0" sz="1100" spc="55">
                <a:solidFill>
                  <a:srgbClr val="007F00"/>
                </a:solidFill>
                <a:latin typeface="Calibri"/>
                <a:cs typeface="Calibri"/>
              </a:rPr>
              <a:t>t</a:t>
            </a:r>
            <a:r>
              <a:rPr dirty="0" sz="1100" spc="175">
                <a:solidFill>
                  <a:srgbClr val="007F00"/>
                </a:solidFill>
                <a:latin typeface="Calibri"/>
                <a:cs typeface="Calibri"/>
              </a:rPr>
              <a:t>  </a:t>
            </a:r>
            <a:r>
              <a:rPr dirty="0" sz="1100" spc="140">
                <a:latin typeface="Cambria"/>
                <a:cs typeface="Cambria"/>
              </a:rPr>
              <a:t>∗</a:t>
            </a:r>
            <a:r>
              <a:rPr dirty="0" sz="1100" spc="140">
                <a:latin typeface="Calibri"/>
                <a:cs typeface="Calibri"/>
              </a:rPr>
              <a:t>=</a:t>
            </a:r>
            <a:r>
              <a:rPr dirty="0" sz="1100" spc="170">
                <a:latin typeface="Calibri"/>
                <a:cs typeface="Calibri"/>
              </a:rPr>
              <a:t>  </a:t>
            </a:r>
            <a:r>
              <a:rPr dirty="0" sz="1100">
                <a:solidFill>
                  <a:srgbClr val="007F00"/>
                </a:solidFill>
                <a:latin typeface="Calibri"/>
                <a:cs typeface="Calibri"/>
              </a:rPr>
              <a:t>i	</a:t>
            </a:r>
            <a:r>
              <a:rPr dirty="0" sz="1100" spc="355">
                <a:solidFill>
                  <a:srgbClr val="FF7F00"/>
                </a:solidFill>
                <a:latin typeface="Calibri"/>
                <a:cs typeface="Calibri"/>
              </a:rPr>
              <a:t>#</a:t>
            </a:r>
            <a:r>
              <a:rPr dirty="0" sz="1100" spc="434">
                <a:solidFill>
                  <a:srgbClr val="FF7F00"/>
                </a:solidFill>
                <a:latin typeface="Calibri"/>
                <a:cs typeface="Calibri"/>
              </a:rPr>
              <a:t> </a:t>
            </a:r>
            <a:r>
              <a:rPr dirty="0" sz="1100" spc="140">
                <a:solidFill>
                  <a:srgbClr val="FF7F00"/>
                </a:solidFill>
                <a:latin typeface="Calibri"/>
                <a:cs typeface="Calibri"/>
              </a:rPr>
              <a:t>Intermediate</a:t>
            </a:r>
            <a:r>
              <a:rPr dirty="0" sz="1100" spc="250">
                <a:solidFill>
                  <a:srgbClr val="FF7F00"/>
                </a:solidFill>
                <a:latin typeface="Calibri"/>
                <a:cs typeface="Calibri"/>
              </a:rPr>
              <a:t>  </a:t>
            </a:r>
            <a:r>
              <a:rPr dirty="0" sz="1100">
                <a:solidFill>
                  <a:srgbClr val="FF7F00"/>
                </a:solidFill>
                <a:latin typeface="Calibri"/>
                <a:cs typeface="Calibri"/>
              </a:rPr>
              <a:t>r</a:t>
            </a:r>
            <a:r>
              <a:rPr dirty="0" sz="1100" spc="-60">
                <a:solidFill>
                  <a:srgbClr val="FF7F00"/>
                </a:solidFill>
                <a:latin typeface="Calibri"/>
                <a:cs typeface="Calibri"/>
              </a:rPr>
              <a:t> </a:t>
            </a:r>
            <a:r>
              <a:rPr dirty="0" sz="1100" spc="-75">
                <a:solidFill>
                  <a:srgbClr val="FF7F00"/>
                </a:solidFill>
                <a:latin typeface="Calibri"/>
                <a:cs typeface="Calibri"/>
              </a:rPr>
              <a:t>e</a:t>
            </a:r>
            <a:r>
              <a:rPr dirty="0" sz="1100" spc="-65">
                <a:solidFill>
                  <a:srgbClr val="FF7F00"/>
                </a:solidFill>
                <a:latin typeface="Calibri"/>
                <a:cs typeface="Calibri"/>
              </a:rPr>
              <a:t> </a:t>
            </a:r>
            <a:r>
              <a:rPr dirty="0" sz="1100">
                <a:solidFill>
                  <a:srgbClr val="FF7F00"/>
                </a:solidFill>
                <a:latin typeface="Calibri"/>
                <a:cs typeface="Calibri"/>
              </a:rPr>
              <a:t>s</a:t>
            </a:r>
            <a:r>
              <a:rPr dirty="0" sz="1100" spc="-65">
                <a:solidFill>
                  <a:srgbClr val="FF7F00"/>
                </a:solidFill>
                <a:latin typeface="Calibri"/>
                <a:cs typeface="Calibri"/>
              </a:rPr>
              <a:t> </a:t>
            </a:r>
            <a:r>
              <a:rPr dirty="0" sz="1100">
                <a:solidFill>
                  <a:srgbClr val="FF7F00"/>
                </a:solidFill>
                <a:latin typeface="Calibri"/>
                <a:cs typeface="Calibri"/>
              </a:rPr>
              <a:t>u</a:t>
            </a:r>
            <a:r>
              <a:rPr dirty="0" sz="1100" spc="-70">
                <a:solidFill>
                  <a:srgbClr val="FF7F00"/>
                </a:solidFill>
                <a:latin typeface="Calibri"/>
                <a:cs typeface="Calibri"/>
              </a:rPr>
              <a:t> </a:t>
            </a:r>
            <a:r>
              <a:rPr dirty="0" sz="1100" spc="50">
                <a:solidFill>
                  <a:srgbClr val="FF7F00"/>
                </a:solidFill>
                <a:latin typeface="Calibri"/>
                <a:cs typeface="Calibri"/>
              </a:rPr>
              <a:t>l</a:t>
            </a:r>
            <a:r>
              <a:rPr dirty="0" sz="1100" spc="-65">
                <a:solidFill>
                  <a:srgbClr val="FF7F00"/>
                </a:solidFill>
                <a:latin typeface="Calibri"/>
                <a:cs typeface="Calibri"/>
              </a:rPr>
              <a:t> </a:t>
            </a:r>
            <a:r>
              <a:rPr dirty="0" sz="1100" spc="155">
                <a:solidFill>
                  <a:srgbClr val="FF7F00"/>
                </a:solidFill>
                <a:latin typeface="Calibri"/>
                <a:cs typeface="Calibri"/>
              </a:rPr>
              <a:t>t=Intermediate</a:t>
            </a:r>
            <a:r>
              <a:rPr dirty="0" sz="1100" spc="250">
                <a:solidFill>
                  <a:srgbClr val="FF7F00"/>
                </a:solidFill>
                <a:latin typeface="Calibri"/>
                <a:cs typeface="Calibri"/>
              </a:rPr>
              <a:t>  </a:t>
            </a:r>
            <a:r>
              <a:rPr dirty="0" sz="1100">
                <a:solidFill>
                  <a:srgbClr val="FF7F00"/>
                </a:solidFill>
                <a:latin typeface="Calibri"/>
                <a:cs typeface="Calibri"/>
              </a:rPr>
              <a:t>r</a:t>
            </a:r>
            <a:r>
              <a:rPr dirty="0" sz="1100" spc="-60">
                <a:solidFill>
                  <a:srgbClr val="FF7F00"/>
                </a:solidFill>
                <a:latin typeface="Calibri"/>
                <a:cs typeface="Calibri"/>
              </a:rPr>
              <a:t> </a:t>
            </a:r>
            <a:r>
              <a:rPr dirty="0" sz="1100" spc="-75">
                <a:solidFill>
                  <a:srgbClr val="FF7F00"/>
                </a:solidFill>
                <a:latin typeface="Calibri"/>
                <a:cs typeface="Calibri"/>
              </a:rPr>
              <a:t>e</a:t>
            </a:r>
            <a:r>
              <a:rPr dirty="0" sz="1100" spc="-65">
                <a:solidFill>
                  <a:srgbClr val="FF7F00"/>
                </a:solidFill>
                <a:latin typeface="Calibri"/>
                <a:cs typeface="Calibri"/>
              </a:rPr>
              <a:t> </a:t>
            </a:r>
            <a:r>
              <a:rPr dirty="0" sz="1100">
                <a:solidFill>
                  <a:srgbClr val="FF7F00"/>
                </a:solidFill>
                <a:latin typeface="Calibri"/>
                <a:cs typeface="Calibri"/>
              </a:rPr>
              <a:t>s</a:t>
            </a:r>
            <a:r>
              <a:rPr dirty="0" sz="1100" spc="-65">
                <a:solidFill>
                  <a:srgbClr val="FF7F00"/>
                </a:solidFill>
                <a:latin typeface="Calibri"/>
                <a:cs typeface="Calibri"/>
              </a:rPr>
              <a:t> </a:t>
            </a:r>
            <a:r>
              <a:rPr dirty="0" sz="1100">
                <a:solidFill>
                  <a:srgbClr val="FF7F00"/>
                </a:solidFill>
                <a:latin typeface="Calibri"/>
                <a:cs typeface="Calibri"/>
              </a:rPr>
              <a:t>u</a:t>
            </a:r>
            <a:r>
              <a:rPr dirty="0" sz="1100" spc="-65">
                <a:solidFill>
                  <a:srgbClr val="FF7F00"/>
                </a:solidFill>
                <a:latin typeface="Calibri"/>
                <a:cs typeface="Calibri"/>
              </a:rPr>
              <a:t> </a:t>
            </a:r>
            <a:r>
              <a:rPr dirty="0" sz="1100" spc="50">
                <a:solidFill>
                  <a:srgbClr val="FF7F00"/>
                </a:solidFill>
                <a:latin typeface="Calibri"/>
                <a:cs typeface="Calibri"/>
              </a:rPr>
              <a:t>l</a:t>
            </a:r>
            <a:r>
              <a:rPr dirty="0" sz="1100" spc="-60">
                <a:solidFill>
                  <a:srgbClr val="FF7F00"/>
                </a:solidFill>
                <a:latin typeface="Calibri"/>
                <a:cs typeface="Calibri"/>
              </a:rPr>
              <a:t> </a:t>
            </a:r>
            <a:r>
              <a:rPr dirty="0" sz="1100" spc="55">
                <a:solidFill>
                  <a:srgbClr val="FF7F00"/>
                </a:solidFill>
                <a:latin typeface="Calibri"/>
                <a:cs typeface="Calibri"/>
              </a:rPr>
              <a:t>t</a:t>
            </a:r>
            <a:r>
              <a:rPr dirty="0" sz="1100" spc="210">
                <a:solidFill>
                  <a:srgbClr val="FF7F00"/>
                </a:solidFill>
                <a:latin typeface="Calibri"/>
                <a:cs typeface="Calibri"/>
              </a:rPr>
              <a:t>  </a:t>
            </a:r>
            <a:r>
              <a:rPr dirty="0" sz="1100">
                <a:solidFill>
                  <a:srgbClr val="FF7F00"/>
                </a:solidFill>
                <a:latin typeface="Cambria"/>
                <a:cs typeface="Cambria"/>
              </a:rPr>
              <a:t>∗</a:t>
            </a:r>
            <a:r>
              <a:rPr dirty="0" sz="1100" spc="185">
                <a:solidFill>
                  <a:srgbClr val="FF7F00"/>
                </a:solidFill>
                <a:latin typeface="Cambria"/>
                <a:cs typeface="Cambria"/>
              </a:rPr>
              <a:t>  </a:t>
            </a:r>
            <a:r>
              <a:rPr dirty="0" sz="1100" spc="90">
                <a:solidFill>
                  <a:srgbClr val="FF7F00"/>
                </a:solidFill>
                <a:latin typeface="Calibri"/>
                <a:cs typeface="Calibri"/>
              </a:rPr>
              <a:t>loop</a:t>
            </a:r>
            <a:r>
              <a:rPr dirty="0" sz="1100" spc="204">
                <a:solidFill>
                  <a:srgbClr val="FF7F00"/>
                </a:solidFill>
                <a:latin typeface="Calibri"/>
                <a:cs typeface="Calibri"/>
              </a:rPr>
              <a:t>  </a:t>
            </a:r>
            <a:r>
              <a:rPr dirty="0" sz="1100" spc="80">
                <a:solidFill>
                  <a:srgbClr val="FF7F00"/>
                </a:solidFill>
                <a:latin typeface="Calibri"/>
                <a:cs typeface="Calibri"/>
              </a:rPr>
              <a:t>var</a:t>
            </a:r>
            <a:endParaRPr sz="11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35"/>
              </a:spcBef>
              <a:tabLst>
                <a:tab pos="621030" algn="l"/>
              </a:tabLst>
            </a:pPr>
            <a:r>
              <a:rPr dirty="0" sz="1100" spc="-25">
                <a:latin typeface="Calibri"/>
                <a:cs typeface="Calibri"/>
              </a:rPr>
              <a:t>12</a:t>
            </a:r>
            <a:r>
              <a:rPr dirty="0" sz="1100">
                <a:latin typeface="Calibri"/>
                <a:cs typeface="Calibri"/>
              </a:rPr>
              <a:t>	</a:t>
            </a:r>
            <a:r>
              <a:rPr dirty="0" sz="1100" spc="165" b="1">
                <a:solidFill>
                  <a:srgbClr val="00AEEF"/>
                </a:solidFill>
                <a:latin typeface="Calibri"/>
                <a:cs typeface="Calibri"/>
              </a:rPr>
              <a:t>print</a:t>
            </a:r>
            <a:r>
              <a:rPr dirty="0" sz="1100" spc="-45" b="1">
                <a:solidFill>
                  <a:srgbClr val="00AEEF"/>
                </a:solidFill>
                <a:latin typeface="Calibri"/>
                <a:cs typeface="Calibri"/>
              </a:rPr>
              <a:t> </a:t>
            </a:r>
            <a:r>
              <a:rPr dirty="0" sz="1100" spc="80">
                <a:latin typeface="Calibri"/>
                <a:cs typeface="Calibri"/>
              </a:rPr>
              <a:t>(</a:t>
            </a:r>
            <a:r>
              <a:rPr dirty="0" sz="1100" spc="40">
                <a:latin typeface="Calibri"/>
                <a:cs typeface="Calibri"/>
              </a:rPr>
              <a:t> </a:t>
            </a:r>
            <a:r>
              <a:rPr dirty="0" sz="1100">
                <a:solidFill>
                  <a:srgbClr val="007F00"/>
                </a:solidFill>
                <a:latin typeface="Calibri"/>
                <a:cs typeface="Calibri"/>
              </a:rPr>
              <a:t>f</a:t>
            </a:r>
            <a:r>
              <a:rPr dirty="0" sz="1100" spc="-40">
                <a:solidFill>
                  <a:srgbClr val="007F00"/>
                </a:solidFill>
                <a:latin typeface="Calibri"/>
                <a:cs typeface="Calibri"/>
              </a:rPr>
              <a:t> </a:t>
            </a:r>
            <a:r>
              <a:rPr dirty="0" sz="1100" spc="285">
                <a:solidFill>
                  <a:srgbClr val="FF0000"/>
                </a:solidFill>
                <a:latin typeface="Calibri"/>
                <a:cs typeface="Calibri"/>
              </a:rPr>
              <a:t>"i={i},</a:t>
            </a:r>
            <a:r>
              <a:rPr dirty="0" sz="1100" spc="155">
                <a:solidFill>
                  <a:srgbClr val="FF0000"/>
                </a:solidFill>
                <a:latin typeface="Calibri"/>
                <a:cs typeface="Calibri"/>
              </a:rPr>
              <a:t>  </a:t>
            </a:r>
            <a:r>
              <a:rPr dirty="0" sz="1100" spc="200">
                <a:solidFill>
                  <a:srgbClr val="FF0000"/>
                </a:solidFill>
                <a:latin typeface="Calibri"/>
                <a:cs typeface="Calibri"/>
              </a:rPr>
              <a:t>zresult={</a:t>
            </a:r>
            <a:r>
              <a:rPr dirty="0" sz="1100" spc="-12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1100" spc="195">
                <a:solidFill>
                  <a:srgbClr val="FF0000"/>
                </a:solidFill>
                <a:latin typeface="Calibri"/>
                <a:cs typeface="Calibri"/>
              </a:rPr>
              <a:t>zresult}\n"</a:t>
            </a:r>
            <a:r>
              <a:rPr dirty="0" sz="1100" spc="195">
                <a:latin typeface="Calibri"/>
                <a:cs typeface="Calibri"/>
              </a:rPr>
              <a:t>)</a:t>
            </a:r>
            <a:endParaRPr sz="1100">
              <a:latin typeface="Calibri"/>
              <a:cs typeface="Calibri"/>
            </a:endParaRPr>
          </a:p>
          <a:p>
            <a:pPr marL="12700" marR="2423795">
              <a:lnSpc>
                <a:spcPct val="102600"/>
              </a:lnSpc>
              <a:tabLst>
                <a:tab pos="632460" algn="l"/>
                <a:tab pos="1757680" algn="l"/>
              </a:tabLst>
            </a:pPr>
            <a:r>
              <a:rPr dirty="0" sz="1100" spc="-25">
                <a:latin typeface="Calibri"/>
                <a:cs typeface="Calibri"/>
              </a:rPr>
              <a:t>13</a:t>
            </a:r>
            <a:r>
              <a:rPr dirty="0" sz="1100">
                <a:latin typeface="Calibri"/>
                <a:cs typeface="Calibri"/>
              </a:rPr>
              <a:t>	</a:t>
            </a:r>
            <a:r>
              <a:rPr dirty="0" sz="1100" spc="50">
                <a:solidFill>
                  <a:srgbClr val="007F00"/>
                </a:solidFill>
                <a:latin typeface="Calibri"/>
                <a:cs typeface="Calibri"/>
              </a:rPr>
              <a:t>i</a:t>
            </a:r>
            <a:r>
              <a:rPr dirty="0" sz="1100" spc="455">
                <a:solidFill>
                  <a:srgbClr val="007F00"/>
                </a:solidFill>
                <a:latin typeface="Calibri"/>
                <a:cs typeface="Calibri"/>
              </a:rPr>
              <a:t> </a:t>
            </a:r>
            <a:r>
              <a:rPr dirty="0" sz="1100" spc="229">
                <a:latin typeface="Calibri"/>
                <a:cs typeface="Calibri"/>
              </a:rPr>
              <a:t>+=</a:t>
            </a:r>
            <a:r>
              <a:rPr dirty="0" sz="1100" spc="330">
                <a:latin typeface="Calibri"/>
                <a:cs typeface="Calibri"/>
              </a:rPr>
              <a:t> </a:t>
            </a:r>
            <a:r>
              <a:rPr dirty="0" sz="1100" spc="-50">
                <a:latin typeface="Calibri"/>
                <a:cs typeface="Calibri"/>
              </a:rPr>
              <a:t>1</a:t>
            </a:r>
            <a:r>
              <a:rPr dirty="0" sz="1100">
                <a:latin typeface="Calibri"/>
                <a:cs typeface="Calibri"/>
              </a:rPr>
              <a:t>	</a:t>
            </a:r>
            <a:r>
              <a:rPr dirty="0" sz="1100" spc="355">
                <a:solidFill>
                  <a:srgbClr val="FF7F00"/>
                </a:solidFill>
                <a:latin typeface="Calibri"/>
                <a:cs typeface="Calibri"/>
              </a:rPr>
              <a:t>#</a:t>
            </a:r>
            <a:r>
              <a:rPr dirty="0" sz="1100" spc="395">
                <a:solidFill>
                  <a:srgbClr val="FF7F00"/>
                </a:solidFill>
                <a:latin typeface="Calibri"/>
                <a:cs typeface="Calibri"/>
              </a:rPr>
              <a:t> </a:t>
            </a:r>
            <a:r>
              <a:rPr dirty="0" sz="1100" spc="114">
                <a:solidFill>
                  <a:srgbClr val="FF7F00"/>
                </a:solidFill>
                <a:latin typeface="Calibri"/>
                <a:cs typeface="Calibri"/>
              </a:rPr>
              <a:t>increment</a:t>
            </a:r>
            <a:r>
              <a:rPr dirty="0" sz="1100" spc="210">
                <a:solidFill>
                  <a:srgbClr val="FF7F00"/>
                </a:solidFill>
                <a:latin typeface="Calibri"/>
                <a:cs typeface="Calibri"/>
              </a:rPr>
              <a:t>  </a:t>
            </a:r>
            <a:r>
              <a:rPr dirty="0" sz="1100" spc="-40">
                <a:solidFill>
                  <a:srgbClr val="FF7F00"/>
                </a:solidFill>
                <a:latin typeface="Calibri"/>
                <a:cs typeface="Calibri"/>
              </a:rPr>
              <a:t>o</a:t>
            </a:r>
            <a:r>
              <a:rPr dirty="0" sz="1100" spc="-100">
                <a:solidFill>
                  <a:srgbClr val="FF7F00"/>
                </a:solidFill>
                <a:latin typeface="Calibri"/>
                <a:cs typeface="Calibri"/>
              </a:rPr>
              <a:t> </a:t>
            </a:r>
            <a:r>
              <a:rPr dirty="0" sz="1100">
                <a:solidFill>
                  <a:srgbClr val="FF7F00"/>
                </a:solidFill>
                <a:latin typeface="Calibri"/>
                <a:cs typeface="Calibri"/>
              </a:rPr>
              <a:t>f</a:t>
            </a:r>
            <a:r>
              <a:rPr dirty="0" sz="1100" spc="215">
                <a:solidFill>
                  <a:srgbClr val="FF7F00"/>
                </a:solidFill>
                <a:latin typeface="Calibri"/>
                <a:cs typeface="Calibri"/>
              </a:rPr>
              <a:t>  </a:t>
            </a:r>
            <a:r>
              <a:rPr dirty="0" sz="1100" spc="90">
                <a:solidFill>
                  <a:srgbClr val="FF7F00"/>
                </a:solidFill>
                <a:latin typeface="Calibri"/>
                <a:cs typeface="Calibri"/>
              </a:rPr>
              <a:t>loop</a:t>
            </a:r>
            <a:r>
              <a:rPr dirty="0" sz="1100" spc="195">
                <a:solidFill>
                  <a:srgbClr val="FF7F00"/>
                </a:solidFill>
                <a:latin typeface="Calibri"/>
                <a:cs typeface="Calibri"/>
              </a:rPr>
              <a:t>  </a:t>
            </a:r>
            <a:r>
              <a:rPr dirty="0" sz="1100" spc="80">
                <a:solidFill>
                  <a:srgbClr val="FF7F00"/>
                </a:solidFill>
                <a:latin typeface="Calibri"/>
                <a:cs typeface="Calibri"/>
              </a:rPr>
              <a:t>var </a:t>
            </a:r>
            <a:r>
              <a:rPr dirty="0" sz="1100" spc="-25">
                <a:latin typeface="Calibri"/>
                <a:cs typeface="Calibri"/>
              </a:rPr>
              <a:t>14</a:t>
            </a:r>
            <a:endParaRPr sz="1100">
              <a:latin typeface="Calibri"/>
              <a:cs typeface="Calibri"/>
            </a:endParaRPr>
          </a:p>
          <a:p>
            <a:pPr marL="12700" marR="4504055">
              <a:lnSpc>
                <a:spcPct val="102600"/>
              </a:lnSpc>
            </a:pPr>
            <a:r>
              <a:rPr dirty="0" sz="1100">
                <a:latin typeface="Calibri"/>
                <a:cs typeface="Calibri"/>
              </a:rPr>
              <a:t>15</a:t>
            </a:r>
            <a:r>
              <a:rPr dirty="0" sz="1100" spc="175">
                <a:latin typeface="Calibri"/>
                <a:cs typeface="Calibri"/>
              </a:rPr>
              <a:t>  </a:t>
            </a:r>
            <a:r>
              <a:rPr dirty="0" sz="1100" spc="355">
                <a:solidFill>
                  <a:srgbClr val="FF7F00"/>
                </a:solidFill>
                <a:latin typeface="Calibri"/>
                <a:cs typeface="Calibri"/>
              </a:rPr>
              <a:t>#</a:t>
            </a:r>
            <a:r>
              <a:rPr dirty="0" sz="1100" spc="280">
                <a:solidFill>
                  <a:srgbClr val="FF7F00"/>
                </a:solidFill>
                <a:latin typeface="Calibri"/>
                <a:cs typeface="Calibri"/>
              </a:rPr>
              <a:t> </a:t>
            </a:r>
            <a:r>
              <a:rPr dirty="0" sz="1100" spc="85">
                <a:solidFill>
                  <a:srgbClr val="FF7F00"/>
                </a:solidFill>
                <a:latin typeface="Calibri"/>
                <a:cs typeface="Calibri"/>
              </a:rPr>
              <a:t>End</a:t>
            </a:r>
            <a:r>
              <a:rPr dirty="0" sz="1100" spc="140">
                <a:solidFill>
                  <a:srgbClr val="FF7F00"/>
                </a:solidFill>
                <a:latin typeface="Calibri"/>
                <a:cs typeface="Calibri"/>
              </a:rPr>
              <a:t>  </a:t>
            </a:r>
            <a:r>
              <a:rPr dirty="0" sz="1100" spc="114">
                <a:solidFill>
                  <a:srgbClr val="FF7F00"/>
                </a:solidFill>
                <a:latin typeface="Calibri"/>
                <a:cs typeface="Calibri"/>
              </a:rPr>
              <a:t>while</a:t>
            </a:r>
            <a:r>
              <a:rPr dirty="0" sz="1100" spc="-60">
                <a:solidFill>
                  <a:srgbClr val="FF7F00"/>
                </a:solidFill>
                <a:latin typeface="Calibri"/>
                <a:cs typeface="Calibri"/>
              </a:rPr>
              <a:t> </a:t>
            </a:r>
            <a:r>
              <a:rPr dirty="0" sz="1100" spc="114">
                <a:solidFill>
                  <a:srgbClr val="FF7F00"/>
                </a:solidFill>
                <a:latin typeface="Calibri"/>
                <a:cs typeface="Calibri"/>
              </a:rPr>
              <a:t>/</a:t>
            </a:r>
            <a:r>
              <a:rPr dirty="0" sz="1100" spc="-70">
                <a:solidFill>
                  <a:srgbClr val="FF7F00"/>
                </a:solidFill>
                <a:latin typeface="Calibri"/>
                <a:cs typeface="Calibri"/>
              </a:rPr>
              <a:t> </a:t>
            </a:r>
            <a:r>
              <a:rPr dirty="0" sz="1100" spc="70">
                <a:solidFill>
                  <a:srgbClr val="FF7F00"/>
                </a:solidFill>
                <a:latin typeface="Calibri"/>
                <a:cs typeface="Calibri"/>
              </a:rPr>
              <a:t>loop </a:t>
            </a:r>
            <a:r>
              <a:rPr dirty="0" sz="1100" spc="-25">
                <a:latin typeface="Calibri"/>
                <a:cs typeface="Calibri"/>
              </a:rPr>
              <a:t>16</a:t>
            </a:r>
            <a:endParaRPr sz="11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35"/>
              </a:spcBef>
              <a:tabLst>
                <a:tab pos="288290" algn="l"/>
              </a:tabLst>
            </a:pPr>
            <a:r>
              <a:rPr dirty="0" sz="1100" spc="-25">
                <a:latin typeface="Calibri"/>
                <a:cs typeface="Calibri"/>
              </a:rPr>
              <a:t>17</a:t>
            </a:r>
            <a:r>
              <a:rPr dirty="0" sz="1100">
                <a:latin typeface="Calibri"/>
                <a:cs typeface="Calibri"/>
              </a:rPr>
              <a:t>	</a:t>
            </a:r>
            <a:r>
              <a:rPr dirty="0" sz="1100" spc="165" b="1">
                <a:solidFill>
                  <a:srgbClr val="00AEEF"/>
                </a:solidFill>
                <a:latin typeface="Calibri"/>
                <a:cs typeface="Calibri"/>
              </a:rPr>
              <a:t>print</a:t>
            </a:r>
            <a:r>
              <a:rPr dirty="0" sz="1100" spc="-45" b="1">
                <a:solidFill>
                  <a:srgbClr val="00AEEF"/>
                </a:solidFill>
                <a:latin typeface="Calibri"/>
                <a:cs typeface="Calibri"/>
              </a:rPr>
              <a:t> </a:t>
            </a:r>
            <a:r>
              <a:rPr dirty="0" sz="1100" spc="80">
                <a:latin typeface="Calibri"/>
                <a:cs typeface="Calibri"/>
              </a:rPr>
              <a:t>(</a:t>
            </a:r>
            <a:r>
              <a:rPr dirty="0" sz="1100" spc="30">
                <a:latin typeface="Calibri"/>
                <a:cs typeface="Calibri"/>
              </a:rPr>
              <a:t> </a:t>
            </a:r>
            <a:r>
              <a:rPr dirty="0" sz="1100">
                <a:solidFill>
                  <a:srgbClr val="007F00"/>
                </a:solidFill>
                <a:latin typeface="Calibri"/>
                <a:cs typeface="Calibri"/>
              </a:rPr>
              <a:t>f</a:t>
            </a:r>
            <a:r>
              <a:rPr dirty="0" sz="1100" spc="-45">
                <a:solidFill>
                  <a:srgbClr val="007F00"/>
                </a:solidFill>
                <a:latin typeface="Calibri"/>
                <a:cs typeface="Calibri"/>
              </a:rPr>
              <a:t> </a:t>
            </a:r>
            <a:r>
              <a:rPr dirty="0" sz="1100" spc="140">
                <a:solidFill>
                  <a:srgbClr val="FF0000"/>
                </a:solidFill>
                <a:latin typeface="Calibri"/>
                <a:cs typeface="Calibri"/>
              </a:rPr>
              <a:t>"\n</a:t>
            </a:r>
            <a:r>
              <a:rPr dirty="0" sz="1100" spc="145">
                <a:solidFill>
                  <a:srgbClr val="FF0000"/>
                </a:solidFill>
                <a:latin typeface="Calibri"/>
                <a:cs typeface="Calibri"/>
              </a:rPr>
              <a:t>  </a:t>
            </a:r>
            <a:r>
              <a:rPr dirty="0" sz="1100" spc="200">
                <a:solidFill>
                  <a:srgbClr val="FF0000"/>
                </a:solidFill>
                <a:latin typeface="Calibri"/>
                <a:cs typeface="Calibri"/>
              </a:rPr>
              <a:t>Final</a:t>
            </a:r>
            <a:r>
              <a:rPr dirty="0" sz="1100" spc="155">
                <a:solidFill>
                  <a:srgbClr val="FF0000"/>
                </a:solidFill>
                <a:latin typeface="Calibri"/>
                <a:cs typeface="Calibri"/>
              </a:rPr>
              <a:t>  </a:t>
            </a:r>
            <a:r>
              <a:rPr dirty="0" sz="1100" spc="200">
                <a:solidFill>
                  <a:srgbClr val="FF0000"/>
                </a:solidFill>
                <a:latin typeface="Calibri"/>
                <a:cs typeface="Calibri"/>
              </a:rPr>
              <a:t>result={</a:t>
            </a:r>
            <a:r>
              <a:rPr dirty="0" sz="1100" spc="-114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1100" spc="195">
                <a:solidFill>
                  <a:srgbClr val="FF0000"/>
                </a:solidFill>
                <a:latin typeface="Calibri"/>
                <a:cs typeface="Calibri"/>
              </a:rPr>
              <a:t>zresult}\n"</a:t>
            </a:r>
            <a:r>
              <a:rPr dirty="0" sz="1100" spc="195">
                <a:latin typeface="Calibri"/>
                <a:cs typeface="Calibri"/>
              </a:rPr>
              <a:t>)</a:t>
            </a:r>
            <a:endParaRPr sz="1100">
              <a:latin typeface="Calibri"/>
              <a:cs typeface="Calibri"/>
            </a:endParaRPr>
          </a:p>
        </p:txBody>
      </p:sp>
      <p:grpSp>
        <p:nvGrpSpPr>
          <p:cNvPr id="115" name="object 115" descr=""/>
          <p:cNvGrpSpPr/>
          <p:nvPr/>
        </p:nvGrpSpPr>
        <p:grpSpPr>
          <a:xfrm>
            <a:off x="903605" y="5818009"/>
            <a:ext cx="6206490" cy="43180"/>
            <a:chOff x="903605" y="5818009"/>
            <a:chExt cx="6206490" cy="43180"/>
          </a:xfrm>
        </p:grpSpPr>
        <p:sp>
          <p:nvSpPr>
            <p:cNvPr id="116" name="object 116" descr=""/>
            <p:cNvSpPr/>
            <p:nvPr/>
          </p:nvSpPr>
          <p:spPr>
            <a:xfrm>
              <a:off x="903605" y="5818009"/>
              <a:ext cx="6206490" cy="43180"/>
            </a:xfrm>
            <a:custGeom>
              <a:avLst/>
              <a:gdLst/>
              <a:ahLst/>
              <a:cxnLst/>
              <a:rect l="l" t="t" r="r" b="b"/>
              <a:pathLst>
                <a:path w="6206490" h="43179">
                  <a:moveTo>
                    <a:pt x="6206032" y="0"/>
                  </a:moveTo>
                  <a:lnTo>
                    <a:pt x="0" y="0"/>
                  </a:lnTo>
                  <a:lnTo>
                    <a:pt x="0" y="43014"/>
                  </a:lnTo>
                  <a:lnTo>
                    <a:pt x="6206032" y="43014"/>
                  </a:lnTo>
                  <a:lnTo>
                    <a:pt x="6206032" y="0"/>
                  </a:lnTo>
                  <a:close/>
                </a:path>
              </a:pathLst>
            </a:custGeom>
            <a:solidFill>
              <a:srgbClr val="F2F2F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17" name="object 117" descr=""/>
            <p:cNvSpPr/>
            <p:nvPr/>
          </p:nvSpPr>
          <p:spPr>
            <a:xfrm>
              <a:off x="906145" y="5818009"/>
              <a:ext cx="0" cy="43180"/>
            </a:xfrm>
            <a:custGeom>
              <a:avLst/>
              <a:gdLst/>
              <a:ahLst/>
              <a:cxnLst/>
              <a:rect l="l" t="t" r="r" b="b"/>
              <a:pathLst>
                <a:path w="0" h="43179">
                  <a:moveTo>
                    <a:pt x="0" y="43014"/>
                  </a:moveTo>
                  <a:lnTo>
                    <a:pt x="0" y="0"/>
                  </a:lnTo>
                </a:path>
              </a:pathLst>
            </a:custGeom>
            <a:ln w="505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18" name="object 118" descr=""/>
            <p:cNvSpPr/>
            <p:nvPr/>
          </p:nvSpPr>
          <p:spPr>
            <a:xfrm>
              <a:off x="903605" y="5858497"/>
              <a:ext cx="43180" cy="0"/>
            </a:xfrm>
            <a:custGeom>
              <a:avLst/>
              <a:gdLst/>
              <a:ahLst/>
              <a:cxnLst/>
              <a:rect l="l" t="t" r="r" b="b"/>
              <a:pathLst>
                <a:path w="43180" h="0">
                  <a:moveTo>
                    <a:pt x="0" y="0"/>
                  </a:moveTo>
                  <a:lnTo>
                    <a:pt x="43014" y="0"/>
                  </a:lnTo>
                </a:path>
              </a:pathLst>
            </a:custGeom>
            <a:ln w="505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19" name="object 119" descr=""/>
            <p:cNvSpPr/>
            <p:nvPr/>
          </p:nvSpPr>
          <p:spPr>
            <a:xfrm>
              <a:off x="946632" y="5858497"/>
              <a:ext cx="6120130" cy="0"/>
            </a:xfrm>
            <a:custGeom>
              <a:avLst/>
              <a:gdLst/>
              <a:ahLst/>
              <a:cxnLst/>
              <a:rect l="l" t="t" r="r" b="b"/>
              <a:pathLst>
                <a:path w="6120130" h="0">
                  <a:moveTo>
                    <a:pt x="0" y="0"/>
                  </a:moveTo>
                  <a:lnTo>
                    <a:pt x="6120003" y="0"/>
                  </a:lnTo>
                </a:path>
              </a:pathLst>
            </a:custGeom>
            <a:ln w="505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20" name="object 120" descr=""/>
            <p:cNvSpPr/>
            <p:nvPr/>
          </p:nvSpPr>
          <p:spPr>
            <a:xfrm>
              <a:off x="7066623" y="5858497"/>
              <a:ext cx="43180" cy="0"/>
            </a:xfrm>
            <a:custGeom>
              <a:avLst/>
              <a:gdLst/>
              <a:ahLst/>
              <a:cxnLst/>
              <a:rect l="l" t="t" r="r" b="b"/>
              <a:pathLst>
                <a:path w="43179" h="0">
                  <a:moveTo>
                    <a:pt x="0" y="0"/>
                  </a:moveTo>
                  <a:lnTo>
                    <a:pt x="43014" y="0"/>
                  </a:lnTo>
                </a:path>
              </a:pathLst>
            </a:custGeom>
            <a:ln w="505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21" name="object 121" descr=""/>
            <p:cNvSpPr/>
            <p:nvPr/>
          </p:nvSpPr>
          <p:spPr>
            <a:xfrm>
              <a:off x="7107123" y="5818009"/>
              <a:ext cx="0" cy="43180"/>
            </a:xfrm>
            <a:custGeom>
              <a:avLst/>
              <a:gdLst/>
              <a:ahLst/>
              <a:cxnLst/>
              <a:rect l="l" t="t" r="r" b="b"/>
              <a:pathLst>
                <a:path w="0" h="43179">
                  <a:moveTo>
                    <a:pt x="0" y="43014"/>
                  </a:moveTo>
                  <a:lnTo>
                    <a:pt x="0" y="0"/>
                  </a:lnTo>
                </a:path>
              </a:pathLst>
            </a:custGeom>
            <a:ln w="505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22" name="object 122" descr=""/>
          <p:cNvSpPr txBox="1"/>
          <p:nvPr/>
        </p:nvSpPr>
        <p:spPr>
          <a:xfrm>
            <a:off x="573925" y="6222324"/>
            <a:ext cx="1197610" cy="112522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algn="just" marL="12700" marR="5080">
              <a:lnSpc>
                <a:spcPct val="100000"/>
              </a:lnSpc>
              <a:spcBef>
                <a:spcPts val="95"/>
              </a:spcBef>
            </a:pPr>
            <a:r>
              <a:rPr dirty="0" sz="1200" spc="165">
                <a:latin typeface="Calibri"/>
                <a:cs typeface="Calibri"/>
              </a:rPr>
              <a:t>i=1,</a:t>
            </a:r>
            <a:r>
              <a:rPr dirty="0" sz="1200" spc="345">
                <a:latin typeface="Calibri"/>
                <a:cs typeface="Calibri"/>
              </a:rPr>
              <a:t> </a:t>
            </a:r>
            <a:r>
              <a:rPr dirty="0" sz="1200" spc="100">
                <a:latin typeface="Calibri"/>
                <a:cs typeface="Calibri"/>
              </a:rPr>
              <a:t>zresult=1 </a:t>
            </a:r>
            <a:r>
              <a:rPr dirty="0" sz="1200" spc="165">
                <a:latin typeface="Calibri"/>
                <a:cs typeface="Calibri"/>
              </a:rPr>
              <a:t>i=2,</a:t>
            </a:r>
            <a:r>
              <a:rPr dirty="0" sz="1200" spc="345">
                <a:latin typeface="Calibri"/>
                <a:cs typeface="Calibri"/>
              </a:rPr>
              <a:t> </a:t>
            </a:r>
            <a:r>
              <a:rPr dirty="0" sz="1200" spc="100">
                <a:latin typeface="Calibri"/>
                <a:cs typeface="Calibri"/>
              </a:rPr>
              <a:t>zresult=2 </a:t>
            </a:r>
            <a:r>
              <a:rPr dirty="0" sz="1200" spc="165">
                <a:latin typeface="Calibri"/>
                <a:cs typeface="Calibri"/>
              </a:rPr>
              <a:t>i=3,</a:t>
            </a:r>
            <a:r>
              <a:rPr dirty="0" sz="1200" spc="345">
                <a:latin typeface="Calibri"/>
                <a:cs typeface="Calibri"/>
              </a:rPr>
              <a:t> </a:t>
            </a:r>
            <a:r>
              <a:rPr dirty="0" sz="1200" spc="100">
                <a:latin typeface="Calibri"/>
                <a:cs typeface="Calibri"/>
              </a:rPr>
              <a:t>zresult=6 </a:t>
            </a:r>
            <a:r>
              <a:rPr dirty="0" sz="1200" spc="165">
                <a:latin typeface="Calibri"/>
                <a:cs typeface="Calibri"/>
              </a:rPr>
              <a:t>i=4,</a:t>
            </a:r>
            <a:r>
              <a:rPr dirty="0" sz="1200" spc="345">
                <a:latin typeface="Calibri"/>
                <a:cs typeface="Calibri"/>
              </a:rPr>
              <a:t> </a:t>
            </a:r>
            <a:r>
              <a:rPr dirty="0" sz="1200" spc="90">
                <a:latin typeface="Calibri"/>
                <a:cs typeface="Calibri"/>
              </a:rPr>
              <a:t>zresult=24</a:t>
            </a:r>
            <a:endParaRPr sz="1200">
              <a:latin typeface="Calibri"/>
              <a:cs typeface="Calibri"/>
            </a:endParaRPr>
          </a:p>
          <a:p>
            <a:pPr algn="just" marL="12700">
              <a:lnSpc>
                <a:spcPct val="100000"/>
              </a:lnSpc>
              <a:spcBef>
                <a:spcPts val="1460"/>
              </a:spcBef>
            </a:pPr>
            <a:r>
              <a:rPr dirty="0" sz="1200" spc="150">
                <a:latin typeface="Calibri"/>
                <a:cs typeface="Calibri"/>
              </a:rPr>
              <a:t>Final</a:t>
            </a:r>
            <a:r>
              <a:rPr dirty="0" sz="1200" spc="350">
                <a:latin typeface="Calibri"/>
                <a:cs typeface="Calibri"/>
              </a:rPr>
              <a:t> </a:t>
            </a:r>
            <a:r>
              <a:rPr dirty="0" sz="1200" spc="85">
                <a:latin typeface="Calibri"/>
                <a:cs typeface="Calibri"/>
              </a:rPr>
              <a:t>result=24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123" name="object 123" descr="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49530">
              <a:lnSpc>
                <a:spcPts val="1235"/>
              </a:lnSpc>
            </a:pPr>
            <a:fld id="{81D60167-4931-47E6-BA6A-407CBD079E47}" type="slidenum">
              <a:rPr dirty="0" spc="-25"/>
              <a:t>35</a:t>
            </a:fld>
          </a:p>
        </p:txBody>
      </p:sp>
    </p:spTree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 txBox="1"/>
          <p:nvPr/>
        </p:nvSpPr>
        <p:spPr>
          <a:xfrm>
            <a:off x="4942928" y="411350"/>
            <a:ext cx="2137410" cy="207645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200" spc="10" i="1">
                <a:latin typeface="Calibri"/>
                <a:cs typeface="Calibri"/>
              </a:rPr>
              <a:t>Iterative/recursive</a:t>
            </a:r>
            <a:r>
              <a:rPr dirty="0" sz="1200" spc="350" i="1">
                <a:latin typeface="Calibri"/>
                <a:cs typeface="Calibri"/>
              </a:rPr>
              <a:t> </a:t>
            </a:r>
            <a:r>
              <a:rPr dirty="0" sz="1200" spc="-10" i="1">
                <a:latin typeface="Calibri"/>
                <a:cs typeface="Calibri"/>
              </a:rPr>
              <a:t>programming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3" name="object 3" descr=""/>
          <p:cNvSpPr/>
          <p:nvPr/>
        </p:nvSpPr>
        <p:spPr>
          <a:xfrm>
            <a:off x="586625" y="633450"/>
            <a:ext cx="6480175" cy="0"/>
          </a:xfrm>
          <a:custGeom>
            <a:avLst/>
            <a:gdLst/>
            <a:ahLst/>
            <a:cxnLst/>
            <a:rect l="l" t="t" r="r" b="b"/>
            <a:pathLst>
              <a:path w="6480175" h="0">
                <a:moveTo>
                  <a:pt x="0" y="0"/>
                </a:moveTo>
                <a:lnTo>
                  <a:pt x="6479997" y="0"/>
                </a:lnTo>
              </a:path>
            </a:pathLst>
          </a:custGeom>
          <a:ln w="505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grpSp>
        <p:nvGrpSpPr>
          <p:cNvPr id="4" name="object 4" descr=""/>
          <p:cNvGrpSpPr/>
          <p:nvPr/>
        </p:nvGrpSpPr>
        <p:grpSpPr>
          <a:xfrm>
            <a:off x="901064" y="1517561"/>
            <a:ext cx="6211570" cy="1252855"/>
            <a:chOff x="901064" y="1517561"/>
            <a:chExt cx="6211570" cy="1252855"/>
          </a:xfrm>
        </p:grpSpPr>
        <p:sp>
          <p:nvSpPr>
            <p:cNvPr id="5" name="object 5" descr=""/>
            <p:cNvSpPr/>
            <p:nvPr/>
          </p:nvSpPr>
          <p:spPr>
            <a:xfrm>
              <a:off x="903604" y="1520101"/>
              <a:ext cx="6206490" cy="43180"/>
            </a:xfrm>
            <a:custGeom>
              <a:avLst/>
              <a:gdLst/>
              <a:ahLst/>
              <a:cxnLst/>
              <a:rect l="l" t="t" r="r" b="b"/>
              <a:pathLst>
                <a:path w="6206490" h="43180">
                  <a:moveTo>
                    <a:pt x="6206032" y="0"/>
                  </a:moveTo>
                  <a:lnTo>
                    <a:pt x="0" y="0"/>
                  </a:lnTo>
                  <a:lnTo>
                    <a:pt x="0" y="43014"/>
                  </a:lnTo>
                  <a:lnTo>
                    <a:pt x="6206032" y="43014"/>
                  </a:lnTo>
                  <a:lnTo>
                    <a:pt x="6206032" y="0"/>
                  </a:lnTo>
                  <a:close/>
                </a:path>
              </a:pathLst>
            </a:custGeom>
            <a:solidFill>
              <a:srgbClr val="F2F2F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 descr=""/>
            <p:cNvSpPr/>
            <p:nvPr/>
          </p:nvSpPr>
          <p:spPr>
            <a:xfrm>
              <a:off x="906144" y="1520101"/>
              <a:ext cx="0" cy="43180"/>
            </a:xfrm>
            <a:custGeom>
              <a:avLst/>
              <a:gdLst/>
              <a:ahLst/>
              <a:cxnLst/>
              <a:rect l="l" t="t" r="r" b="b"/>
              <a:pathLst>
                <a:path w="0" h="43180">
                  <a:moveTo>
                    <a:pt x="0" y="43014"/>
                  </a:moveTo>
                  <a:lnTo>
                    <a:pt x="0" y="0"/>
                  </a:lnTo>
                </a:path>
              </a:pathLst>
            </a:custGeom>
            <a:ln w="505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7" name="object 7" descr=""/>
            <p:cNvSpPr/>
            <p:nvPr/>
          </p:nvSpPr>
          <p:spPr>
            <a:xfrm>
              <a:off x="903604" y="1522615"/>
              <a:ext cx="43180" cy="0"/>
            </a:xfrm>
            <a:custGeom>
              <a:avLst/>
              <a:gdLst/>
              <a:ahLst/>
              <a:cxnLst/>
              <a:rect l="l" t="t" r="r" b="b"/>
              <a:pathLst>
                <a:path w="43180" h="0">
                  <a:moveTo>
                    <a:pt x="0" y="0"/>
                  </a:moveTo>
                  <a:lnTo>
                    <a:pt x="43014" y="0"/>
                  </a:lnTo>
                </a:path>
              </a:pathLst>
            </a:custGeom>
            <a:ln w="505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8" name="object 8" descr=""/>
            <p:cNvSpPr/>
            <p:nvPr/>
          </p:nvSpPr>
          <p:spPr>
            <a:xfrm>
              <a:off x="946632" y="1522615"/>
              <a:ext cx="6120130" cy="0"/>
            </a:xfrm>
            <a:custGeom>
              <a:avLst/>
              <a:gdLst/>
              <a:ahLst/>
              <a:cxnLst/>
              <a:rect l="l" t="t" r="r" b="b"/>
              <a:pathLst>
                <a:path w="6120130" h="0">
                  <a:moveTo>
                    <a:pt x="0" y="0"/>
                  </a:moveTo>
                  <a:lnTo>
                    <a:pt x="6120003" y="0"/>
                  </a:lnTo>
                </a:path>
              </a:pathLst>
            </a:custGeom>
            <a:ln w="505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9" name="object 9" descr=""/>
            <p:cNvSpPr/>
            <p:nvPr/>
          </p:nvSpPr>
          <p:spPr>
            <a:xfrm>
              <a:off x="7066622" y="1522615"/>
              <a:ext cx="43180" cy="0"/>
            </a:xfrm>
            <a:custGeom>
              <a:avLst/>
              <a:gdLst/>
              <a:ahLst/>
              <a:cxnLst/>
              <a:rect l="l" t="t" r="r" b="b"/>
              <a:pathLst>
                <a:path w="43179" h="0">
                  <a:moveTo>
                    <a:pt x="0" y="0"/>
                  </a:moveTo>
                  <a:lnTo>
                    <a:pt x="43014" y="0"/>
                  </a:lnTo>
                </a:path>
              </a:pathLst>
            </a:custGeom>
            <a:ln w="505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0" name="object 10" descr=""/>
            <p:cNvSpPr/>
            <p:nvPr/>
          </p:nvSpPr>
          <p:spPr>
            <a:xfrm>
              <a:off x="7107122" y="1520101"/>
              <a:ext cx="0" cy="43180"/>
            </a:xfrm>
            <a:custGeom>
              <a:avLst/>
              <a:gdLst/>
              <a:ahLst/>
              <a:cxnLst/>
              <a:rect l="l" t="t" r="r" b="b"/>
              <a:pathLst>
                <a:path w="0" h="43180">
                  <a:moveTo>
                    <a:pt x="0" y="43014"/>
                  </a:moveTo>
                  <a:lnTo>
                    <a:pt x="0" y="0"/>
                  </a:lnTo>
                </a:path>
              </a:pathLst>
            </a:custGeom>
            <a:ln w="505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1" name="object 11" descr=""/>
            <p:cNvSpPr/>
            <p:nvPr/>
          </p:nvSpPr>
          <p:spPr>
            <a:xfrm>
              <a:off x="908672" y="1563116"/>
              <a:ext cx="38100" cy="172085"/>
            </a:xfrm>
            <a:custGeom>
              <a:avLst/>
              <a:gdLst/>
              <a:ahLst/>
              <a:cxnLst/>
              <a:rect l="l" t="t" r="r" b="b"/>
              <a:pathLst>
                <a:path w="38100" h="172085">
                  <a:moveTo>
                    <a:pt x="37960" y="0"/>
                  </a:moveTo>
                  <a:lnTo>
                    <a:pt x="0" y="0"/>
                  </a:lnTo>
                  <a:lnTo>
                    <a:pt x="0" y="172072"/>
                  </a:lnTo>
                  <a:lnTo>
                    <a:pt x="37960" y="172072"/>
                  </a:lnTo>
                  <a:lnTo>
                    <a:pt x="37960" y="0"/>
                  </a:lnTo>
                  <a:close/>
                </a:path>
              </a:pathLst>
            </a:custGeom>
            <a:solidFill>
              <a:srgbClr val="F2F2F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2" name="object 12" descr=""/>
            <p:cNvSpPr/>
            <p:nvPr/>
          </p:nvSpPr>
          <p:spPr>
            <a:xfrm>
              <a:off x="906144" y="1563116"/>
              <a:ext cx="0" cy="172085"/>
            </a:xfrm>
            <a:custGeom>
              <a:avLst/>
              <a:gdLst/>
              <a:ahLst/>
              <a:cxnLst/>
              <a:rect l="l" t="t" r="r" b="b"/>
              <a:pathLst>
                <a:path w="0" h="172085">
                  <a:moveTo>
                    <a:pt x="0" y="172072"/>
                  </a:moveTo>
                  <a:lnTo>
                    <a:pt x="0" y="0"/>
                  </a:lnTo>
                </a:path>
              </a:pathLst>
            </a:custGeom>
            <a:ln w="5054">
              <a:solidFill>
                <a:srgbClr val="F2F2F2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3" name="object 13" descr=""/>
            <p:cNvSpPr/>
            <p:nvPr/>
          </p:nvSpPr>
          <p:spPr>
            <a:xfrm>
              <a:off x="906144" y="1563116"/>
              <a:ext cx="0" cy="172085"/>
            </a:xfrm>
            <a:custGeom>
              <a:avLst/>
              <a:gdLst/>
              <a:ahLst/>
              <a:cxnLst/>
              <a:rect l="l" t="t" r="r" b="b"/>
              <a:pathLst>
                <a:path w="0" h="172085">
                  <a:moveTo>
                    <a:pt x="0" y="172072"/>
                  </a:moveTo>
                  <a:lnTo>
                    <a:pt x="0" y="0"/>
                  </a:lnTo>
                </a:path>
              </a:pathLst>
            </a:custGeom>
            <a:ln w="505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4" name="object 14" descr=""/>
            <p:cNvSpPr/>
            <p:nvPr/>
          </p:nvSpPr>
          <p:spPr>
            <a:xfrm>
              <a:off x="946632" y="1563115"/>
              <a:ext cx="6158230" cy="172085"/>
            </a:xfrm>
            <a:custGeom>
              <a:avLst/>
              <a:gdLst/>
              <a:ahLst/>
              <a:cxnLst/>
              <a:rect l="l" t="t" r="r" b="b"/>
              <a:pathLst>
                <a:path w="6158230" h="172085">
                  <a:moveTo>
                    <a:pt x="6157950" y="0"/>
                  </a:moveTo>
                  <a:lnTo>
                    <a:pt x="6120003" y="0"/>
                  </a:lnTo>
                  <a:lnTo>
                    <a:pt x="0" y="0"/>
                  </a:lnTo>
                  <a:lnTo>
                    <a:pt x="0" y="172072"/>
                  </a:lnTo>
                  <a:lnTo>
                    <a:pt x="6119990" y="172072"/>
                  </a:lnTo>
                  <a:lnTo>
                    <a:pt x="6157950" y="172072"/>
                  </a:lnTo>
                  <a:lnTo>
                    <a:pt x="6157950" y="0"/>
                  </a:lnTo>
                  <a:close/>
                </a:path>
              </a:pathLst>
            </a:custGeom>
            <a:solidFill>
              <a:srgbClr val="F2F2F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5" name="object 15" descr=""/>
            <p:cNvSpPr/>
            <p:nvPr/>
          </p:nvSpPr>
          <p:spPr>
            <a:xfrm>
              <a:off x="7107122" y="1563116"/>
              <a:ext cx="0" cy="172085"/>
            </a:xfrm>
            <a:custGeom>
              <a:avLst/>
              <a:gdLst/>
              <a:ahLst/>
              <a:cxnLst/>
              <a:rect l="l" t="t" r="r" b="b"/>
              <a:pathLst>
                <a:path w="0" h="172085">
                  <a:moveTo>
                    <a:pt x="0" y="172072"/>
                  </a:moveTo>
                  <a:lnTo>
                    <a:pt x="0" y="0"/>
                  </a:lnTo>
                </a:path>
              </a:pathLst>
            </a:custGeom>
            <a:ln w="5054">
              <a:solidFill>
                <a:srgbClr val="F2F2F2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6" name="object 16" descr=""/>
            <p:cNvSpPr/>
            <p:nvPr/>
          </p:nvSpPr>
          <p:spPr>
            <a:xfrm>
              <a:off x="7107122" y="1563116"/>
              <a:ext cx="0" cy="172085"/>
            </a:xfrm>
            <a:custGeom>
              <a:avLst/>
              <a:gdLst/>
              <a:ahLst/>
              <a:cxnLst/>
              <a:rect l="l" t="t" r="r" b="b"/>
              <a:pathLst>
                <a:path w="0" h="172085">
                  <a:moveTo>
                    <a:pt x="0" y="172072"/>
                  </a:moveTo>
                  <a:lnTo>
                    <a:pt x="0" y="0"/>
                  </a:lnTo>
                </a:path>
              </a:pathLst>
            </a:custGeom>
            <a:ln w="505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7" name="object 17" descr=""/>
            <p:cNvSpPr/>
            <p:nvPr/>
          </p:nvSpPr>
          <p:spPr>
            <a:xfrm>
              <a:off x="908672" y="1735188"/>
              <a:ext cx="38100" cy="172085"/>
            </a:xfrm>
            <a:custGeom>
              <a:avLst/>
              <a:gdLst/>
              <a:ahLst/>
              <a:cxnLst/>
              <a:rect l="l" t="t" r="r" b="b"/>
              <a:pathLst>
                <a:path w="38100" h="172085">
                  <a:moveTo>
                    <a:pt x="37960" y="0"/>
                  </a:moveTo>
                  <a:lnTo>
                    <a:pt x="0" y="0"/>
                  </a:lnTo>
                  <a:lnTo>
                    <a:pt x="0" y="172072"/>
                  </a:lnTo>
                  <a:lnTo>
                    <a:pt x="37960" y="172072"/>
                  </a:lnTo>
                  <a:lnTo>
                    <a:pt x="37960" y="0"/>
                  </a:lnTo>
                  <a:close/>
                </a:path>
              </a:pathLst>
            </a:custGeom>
            <a:solidFill>
              <a:srgbClr val="F2F2F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8" name="object 18" descr=""/>
            <p:cNvSpPr/>
            <p:nvPr/>
          </p:nvSpPr>
          <p:spPr>
            <a:xfrm>
              <a:off x="906144" y="1735188"/>
              <a:ext cx="0" cy="172085"/>
            </a:xfrm>
            <a:custGeom>
              <a:avLst/>
              <a:gdLst/>
              <a:ahLst/>
              <a:cxnLst/>
              <a:rect l="l" t="t" r="r" b="b"/>
              <a:pathLst>
                <a:path w="0" h="172085">
                  <a:moveTo>
                    <a:pt x="0" y="172072"/>
                  </a:moveTo>
                  <a:lnTo>
                    <a:pt x="0" y="0"/>
                  </a:lnTo>
                </a:path>
              </a:pathLst>
            </a:custGeom>
            <a:ln w="5054">
              <a:solidFill>
                <a:srgbClr val="F2F2F2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9" name="object 19" descr=""/>
            <p:cNvSpPr/>
            <p:nvPr/>
          </p:nvSpPr>
          <p:spPr>
            <a:xfrm>
              <a:off x="906144" y="1735188"/>
              <a:ext cx="0" cy="172085"/>
            </a:xfrm>
            <a:custGeom>
              <a:avLst/>
              <a:gdLst/>
              <a:ahLst/>
              <a:cxnLst/>
              <a:rect l="l" t="t" r="r" b="b"/>
              <a:pathLst>
                <a:path w="0" h="172085">
                  <a:moveTo>
                    <a:pt x="0" y="172072"/>
                  </a:moveTo>
                  <a:lnTo>
                    <a:pt x="0" y="0"/>
                  </a:lnTo>
                </a:path>
              </a:pathLst>
            </a:custGeom>
            <a:ln w="505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0" name="object 20" descr=""/>
            <p:cNvSpPr/>
            <p:nvPr/>
          </p:nvSpPr>
          <p:spPr>
            <a:xfrm>
              <a:off x="946632" y="1735188"/>
              <a:ext cx="6158230" cy="172085"/>
            </a:xfrm>
            <a:custGeom>
              <a:avLst/>
              <a:gdLst/>
              <a:ahLst/>
              <a:cxnLst/>
              <a:rect l="l" t="t" r="r" b="b"/>
              <a:pathLst>
                <a:path w="6158230" h="172085">
                  <a:moveTo>
                    <a:pt x="6157950" y="0"/>
                  </a:moveTo>
                  <a:lnTo>
                    <a:pt x="6120003" y="0"/>
                  </a:lnTo>
                  <a:lnTo>
                    <a:pt x="0" y="0"/>
                  </a:lnTo>
                  <a:lnTo>
                    <a:pt x="0" y="172072"/>
                  </a:lnTo>
                  <a:lnTo>
                    <a:pt x="6119990" y="172072"/>
                  </a:lnTo>
                  <a:lnTo>
                    <a:pt x="6157950" y="172072"/>
                  </a:lnTo>
                  <a:lnTo>
                    <a:pt x="6157950" y="0"/>
                  </a:lnTo>
                  <a:close/>
                </a:path>
              </a:pathLst>
            </a:custGeom>
            <a:solidFill>
              <a:srgbClr val="F2F2F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1" name="object 21" descr=""/>
            <p:cNvSpPr/>
            <p:nvPr/>
          </p:nvSpPr>
          <p:spPr>
            <a:xfrm>
              <a:off x="7107122" y="1735188"/>
              <a:ext cx="0" cy="172085"/>
            </a:xfrm>
            <a:custGeom>
              <a:avLst/>
              <a:gdLst/>
              <a:ahLst/>
              <a:cxnLst/>
              <a:rect l="l" t="t" r="r" b="b"/>
              <a:pathLst>
                <a:path w="0" h="172085">
                  <a:moveTo>
                    <a:pt x="0" y="172072"/>
                  </a:moveTo>
                  <a:lnTo>
                    <a:pt x="0" y="0"/>
                  </a:lnTo>
                </a:path>
              </a:pathLst>
            </a:custGeom>
            <a:ln w="5054">
              <a:solidFill>
                <a:srgbClr val="F2F2F2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2" name="object 22" descr=""/>
            <p:cNvSpPr/>
            <p:nvPr/>
          </p:nvSpPr>
          <p:spPr>
            <a:xfrm>
              <a:off x="7107122" y="1735188"/>
              <a:ext cx="0" cy="172085"/>
            </a:xfrm>
            <a:custGeom>
              <a:avLst/>
              <a:gdLst/>
              <a:ahLst/>
              <a:cxnLst/>
              <a:rect l="l" t="t" r="r" b="b"/>
              <a:pathLst>
                <a:path w="0" h="172085">
                  <a:moveTo>
                    <a:pt x="0" y="172072"/>
                  </a:moveTo>
                  <a:lnTo>
                    <a:pt x="0" y="0"/>
                  </a:lnTo>
                </a:path>
              </a:pathLst>
            </a:custGeom>
            <a:ln w="505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3" name="object 23" descr=""/>
            <p:cNvSpPr/>
            <p:nvPr/>
          </p:nvSpPr>
          <p:spPr>
            <a:xfrm>
              <a:off x="908672" y="1907260"/>
              <a:ext cx="38100" cy="172085"/>
            </a:xfrm>
            <a:custGeom>
              <a:avLst/>
              <a:gdLst/>
              <a:ahLst/>
              <a:cxnLst/>
              <a:rect l="l" t="t" r="r" b="b"/>
              <a:pathLst>
                <a:path w="38100" h="172085">
                  <a:moveTo>
                    <a:pt x="37960" y="0"/>
                  </a:moveTo>
                  <a:lnTo>
                    <a:pt x="0" y="0"/>
                  </a:lnTo>
                  <a:lnTo>
                    <a:pt x="0" y="172072"/>
                  </a:lnTo>
                  <a:lnTo>
                    <a:pt x="37960" y="172072"/>
                  </a:lnTo>
                  <a:lnTo>
                    <a:pt x="37960" y="0"/>
                  </a:lnTo>
                  <a:close/>
                </a:path>
              </a:pathLst>
            </a:custGeom>
            <a:solidFill>
              <a:srgbClr val="F2F2F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4" name="object 24" descr=""/>
            <p:cNvSpPr/>
            <p:nvPr/>
          </p:nvSpPr>
          <p:spPr>
            <a:xfrm>
              <a:off x="906144" y="1907260"/>
              <a:ext cx="0" cy="172085"/>
            </a:xfrm>
            <a:custGeom>
              <a:avLst/>
              <a:gdLst/>
              <a:ahLst/>
              <a:cxnLst/>
              <a:rect l="l" t="t" r="r" b="b"/>
              <a:pathLst>
                <a:path w="0" h="172085">
                  <a:moveTo>
                    <a:pt x="0" y="172072"/>
                  </a:moveTo>
                  <a:lnTo>
                    <a:pt x="0" y="0"/>
                  </a:lnTo>
                </a:path>
              </a:pathLst>
            </a:custGeom>
            <a:ln w="5054">
              <a:solidFill>
                <a:srgbClr val="F2F2F2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5" name="object 25" descr=""/>
            <p:cNvSpPr/>
            <p:nvPr/>
          </p:nvSpPr>
          <p:spPr>
            <a:xfrm>
              <a:off x="906144" y="1907260"/>
              <a:ext cx="0" cy="172085"/>
            </a:xfrm>
            <a:custGeom>
              <a:avLst/>
              <a:gdLst/>
              <a:ahLst/>
              <a:cxnLst/>
              <a:rect l="l" t="t" r="r" b="b"/>
              <a:pathLst>
                <a:path w="0" h="172085">
                  <a:moveTo>
                    <a:pt x="0" y="172072"/>
                  </a:moveTo>
                  <a:lnTo>
                    <a:pt x="0" y="0"/>
                  </a:lnTo>
                </a:path>
              </a:pathLst>
            </a:custGeom>
            <a:ln w="505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6" name="object 26" descr=""/>
            <p:cNvSpPr/>
            <p:nvPr/>
          </p:nvSpPr>
          <p:spPr>
            <a:xfrm>
              <a:off x="946632" y="1907260"/>
              <a:ext cx="6158230" cy="172085"/>
            </a:xfrm>
            <a:custGeom>
              <a:avLst/>
              <a:gdLst/>
              <a:ahLst/>
              <a:cxnLst/>
              <a:rect l="l" t="t" r="r" b="b"/>
              <a:pathLst>
                <a:path w="6158230" h="172085">
                  <a:moveTo>
                    <a:pt x="6157950" y="0"/>
                  </a:moveTo>
                  <a:lnTo>
                    <a:pt x="6120003" y="0"/>
                  </a:lnTo>
                  <a:lnTo>
                    <a:pt x="0" y="0"/>
                  </a:lnTo>
                  <a:lnTo>
                    <a:pt x="0" y="172072"/>
                  </a:lnTo>
                  <a:lnTo>
                    <a:pt x="6119990" y="172072"/>
                  </a:lnTo>
                  <a:lnTo>
                    <a:pt x="6157950" y="172072"/>
                  </a:lnTo>
                  <a:lnTo>
                    <a:pt x="6157950" y="0"/>
                  </a:lnTo>
                  <a:close/>
                </a:path>
              </a:pathLst>
            </a:custGeom>
            <a:solidFill>
              <a:srgbClr val="F2F2F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7" name="object 27" descr=""/>
            <p:cNvSpPr/>
            <p:nvPr/>
          </p:nvSpPr>
          <p:spPr>
            <a:xfrm>
              <a:off x="7107122" y="1907260"/>
              <a:ext cx="0" cy="172085"/>
            </a:xfrm>
            <a:custGeom>
              <a:avLst/>
              <a:gdLst/>
              <a:ahLst/>
              <a:cxnLst/>
              <a:rect l="l" t="t" r="r" b="b"/>
              <a:pathLst>
                <a:path w="0" h="172085">
                  <a:moveTo>
                    <a:pt x="0" y="172072"/>
                  </a:moveTo>
                  <a:lnTo>
                    <a:pt x="0" y="0"/>
                  </a:lnTo>
                </a:path>
              </a:pathLst>
            </a:custGeom>
            <a:ln w="5054">
              <a:solidFill>
                <a:srgbClr val="F2F2F2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8" name="object 28" descr=""/>
            <p:cNvSpPr/>
            <p:nvPr/>
          </p:nvSpPr>
          <p:spPr>
            <a:xfrm>
              <a:off x="7107122" y="1907260"/>
              <a:ext cx="0" cy="172085"/>
            </a:xfrm>
            <a:custGeom>
              <a:avLst/>
              <a:gdLst/>
              <a:ahLst/>
              <a:cxnLst/>
              <a:rect l="l" t="t" r="r" b="b"/>
              <a:pathLst>
                <a:path w="0" h="172085">
                  <a:moveTo>
                    <a:pt x="0" y="172072"/>
                  </a:moveTo>
                  <a:lnTo>
                    <a:pt x="0" y="0"/>
                  </a:lnTo>
                </a:path>
              </a:pathLst>
            </a:custGeom>
            <a:ln w="505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9" name="object 29" descr=""/>
            <p:cNvSpPr/>
            <p:nvPr/>
          </p:nvSpPr>
          <p:spPr>
            <a:xfrm>
              <a:off x="908672" y="2079333"/>
              <a:ext cx="38100" cy="172085"/>
            </a:xfrm>
            <a:custGeom>
              <a:avLst/>
              <a:gdLst/>
              <a:ahLst/>
              <a:cxnLst/>
              <a:rect l="l" t="t" r="r" b="b"/>
              <a:pathLst>
                <a:path w="38100" h="172085">
                  <a:moveTo>
                    <a:pt x="37960" y="0"/>
                  </a:moveTo>
                  <a:lnTo>
                    <a:pt x="0" y="0"/>
                  </a:lnTo>
                  <a:lnTo>
                    <a:pt x="0" y="172072"/>
                  </a:lnTo>
                  <a:lnTo>
                    <a:pt x="37960" y="172072"/>
                  </a:lnTo>
                  <a:lnTo>
                    <a:pt x="37960" y="0"/>
                  </a:lnTo>
                  <a:close/>
                </a:path>
              </a:pathLst>
            </a:custGeom>
            <a:solidFill>
              <a:srgbClr val="F2F2F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0" name="object 30" descr=""/>
            <p:cNvSpPr/>
            <p:nvPr/>
          </p:nvSpPr>
          <p:spPr>
            <a:xfrm>
              <a:off x="906144" y="2079333"/>
              <a:ext cx="0" cy="172085"/>
            </a:xfrm>
            <a:custGeom>
              <a:avLst/>
              <a:gdLst/>
              <a:ahLst/>
              <a:cxnLst/>
              <a:rect l="l" t="t" r="r" b="b"/>
              <a:pathLst>
                <a:path w="0" h="172085">
                  <a:moveTo>
                    <a:pt x="0" y="172072"/>
                  </a:moveTo>
                  <a:lnTo>
                    <a:pt x="0" y="0"/>
                  </a:lnTo>
                </a:path>
              </a:pathLst>
            </a:custGeom>
            <a:ln w="5054">
              <a:solidFill>
                <a:srgbClr val="F2F2F2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1" name="object 31" descr=""/>
            <p:cNvSpPr/>
            <p:nvPr/>
          </p:nvSpPr>
          <p:spPr>
            <a:xfrm>
              <a:off x="906144" y="2079333"/>
              <a:ext cx="0" cy="172085"/>
            </a:xfrm>
            <a:custGeom>
              <a:avLst/>
              <a:gdLst/>
              <a:ahLst/>
              <a:cxnLst/>
              <a:rect l="l" t="t" r="r" b="b"/>
              <a:pathLst>
                <a:path w="0" h="172085">
                  <a:moveTo>
                    <a:pt x="0" y="172072"/>
                  </a:moveTo>
                  <a:lnTo>
                    <a:pt x="0" y="0"/>
                  </a:lnTo>
                </a:path>
              </a:pathLst>
            </a:custGeom>
            <a:ln w="505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2" name="object 32" descr=""/>
            <p:cNvSpPr/>
            <p:nvPr/>
          </p:nvSpPr>
          <p:spPr>
            <a:xfrm>
              <a:off x="946632" y="2079332"/>
              <a:ext cx="6158230" cy="172085"/>
            </a:xfrm>
            <a:custGeom>
              <a:avLst/>
              <a:gdLst/>
              <a:ahLst/>
              <a:cxnLst/>
              <a:rect l="l" t="t" r="r" b="b"/>
              <a:pathLst>
                <a:path w="6158230" h="172085">
                  <a:moveTo>
                    <a:pt x="6157950" y="0"/>
                  </a:moveTo>
                  <a:lnTo>
                    <a:pt x="6120003" y="0"/>
                  </a:lnTo>
                  <a:lnTo>
                    <a:pt x="0" y="0"/>
                  </a:lnTo>
                  <a:lnTo>
                    <a:pt x="0" y="172072"/>
                  </a:lnTo>
                  <a:lnTo>
                    <a:pt x="6119990" y="172072"/>
                  </a:lnTo>
                  <a:lnTo>
                    <a:pt x="6157950" y="172072"/>
                  </a:lnTo>
                  <a:lnTo>
                    <a:pt x="6157950" y="0"/>
                  </a:lnTo>
                  <a:close/>
                </a:path>
              </a:pathLst>
            </a:custGeom>
            <a:solidFill>
              <a:srgbClr val="F2F2F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3" name="object 33" descr=""/>
            <p:cNvSpPr/>
            <p:nvPr/>
          </p:nvSpPr>
          <p:spPr>
            <a:xfrm>
              <a:off x="7107122" y="2079333"/>
              <a:ext cx="0" cy="172085"/>
            </a:xfrm>
            <a:custGeom>
              <a:avLst/>
              <a:gdLst/>
              <a:ahLst/>
              <a:cxnLst/>
              <a:rect l="l" t="t" r="r" b="b"/>
              <a:pathLst>
                <a:path w="0" h="172085">
                  <a:moveTo>
                    <a:pt x="0" y="172072"/>
                  </a:moveTo>
                  <a:lnTo>
                    <a:pt x="0" y="0"/>
                  </a:lnTo>
                </a:path>
              </a:pathLst>
            </a:custGeom>
            <a:ln w="5054">
              <a:solidFill>
                <a:srgbClr val="F2F2F2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4" name="object 34" descr=""/>
            <p:cNvSpPr/>
            <p:nvPr/>
          </p:nvSpPr>
          <p:spPr>
            <a:xfrm>
              <a:off x="7107122" y="2079333"/>
              <a:ext cx="0" cy="172085"/>
            </a:xfrm>
            <a:custGeom>
              <a:avLst/>
              <a:gdLst/>
              <a:ahLst/>
              <a:cxnLst/>
              <a:rect l="l" t="t" r="r" b="b"/>
              <a:pathLst>
                <a:path w="0" h="172085">
                  <a:moveTo>
                    <a:pt x="0" y="172072"/>
                  </a:moveTo>
                  <a:lnTo>
                    <a:pt x="0" y="0"/>
                  </a:lnTo>
                </a:path>
              </a:pathLst>
            </a:custGeom>
            <a:ln w="505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5" name="object 35" descr=""/>
            <p:cNvSpPr/>
            <p:nvPr/>
          </p:nvSpPr>
          <p:spPr>
            <a:xfrm>
              <a:off x="908672" y="2251405"/>
              <a:ext cx="38100" cy="172085"/>
            </a:xfrm>
            <a:custGeom>
              <a:avLst/>
              <a:gdLst/>
              <a:ahLst/>
              <a:cxnLst/>
              <a:rect l="l" t="t" r="r" b="b"/>
              <a:pathLst>
                <a:path w="38100" h="172085">
                  <a:moveTo>
                    <a:pt x="37960" y="0"/>
                  </a:moveTo>
                  <a:lnTo>
                    <a:pt x="0" y="0"/>
                  </a:lnTo>
                  <a:lnTo>
                    <a:pt x="0" y="172072"/>
                  </a:lnTo>
                  <a:lnTo>
                    <a:pt x="37960" y="172072"/>
                  </a:lnTo>
                  <a:lnTo>
                    <a:pt x="37960" y="0"/>
                  </a:lnTo>
                  <a:close/>
                </a:path>
              </a:pathLst>
            </a:custGeom>
            <a:solidFill>
              <a:srgbClr val="F2F2F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6" name="object 36" descr=""/>
            <p:cNvSpPr/>
            <p:nvPr/>
          </p:nvSpPr>
          <p:spPr>
            <a:xfrm>
              <a:off x="906144" y="2251405"/>
              <a:ext cx="0" cy="172085"/>
            </a:xfrm>
            <a:custGeom>
              <a:avLst/>
              <a:gdLst/>
              <a:ahLst/>
              <a:cxnLst/>
              <a:rect l="l" t="t" r="r" b="b"/>
              <a:pathLst>
                <a:path w="0" h="172085">
                  <a:moveTo>
                    <a:pt x="0" y="172072"/>
                  </a:moveTo>
                  <a:lnTo>
                    <a:pt x="0" y="0"/>
                  </a:lnTo>
                </a:path>
              </a:pathLst>
            </a:custGeom>
            <a:ln w="5054">
              <a:solidFill>
                <a:srgbClr val="F2F2F2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7" name="object 37" descr=""/>
            <p:cNvSpPr/>
            <p:nvPr/>
          </p:nvSpPr>
          <p:spPr>
            <a:xfrm>
              <a:off x="906144" y="2251405"/>
              <a:ext cx="0" cy="172085"/>
            </a:xfrm>
            <a:custGeom>
              <a:avLst/>
              <a:gdLst/>
              <a:ahLst/>
              <a:cxnLst/>
              <a:rect l="l" t="t" r="r" b="b"/>
              <a:pathLst>
                <a:path w="0" h="172085">
                  <a:moveTo>
                    <a:pt x="0" y="172072"/>
                  </a:moveTo>
                  <a:lnTo>
                    <a:pt x="0" y="0"/>
                  </a:lnTo>
                </a:path>
              </a:pathLst>
            </a:custGeom>
            <a:ln w="505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8" name="object 38" descr=""/>
            <p:cNvSpPr/>
            <p:nvPr/>
          </p:nvSpPr>
          <p:spPr>
            <a:xfrm>
              <a:off x="946632" y="2251404"/>
              <a:ext cx="6158230" cy="172085"/>
            </a:xfrm>
            <a:custGeom>
              <a:avLst/>
              <a:gdLst/>
              <a:ahLst/>
              <a:cxnLst/>
              <a:rect l="l" t="t" r="r" b="b"/>
              <a:pathLst>
                <a:path w="6158230" h="172085">
                  <a:moveTo>
                    <a:pt x="6157950" y="0"/>
                  </a:moveTo>
                  <a:lnTo>
                    <a:pt x="6120003" y="0"/>
                  </a:lnTo>
                  <a:lnTo>
                    <a:pt x="0" y="0"/>
                  </a:lnTo>
                  <a:lnTo>
                    <a:pt x="0" y="172072"/>
                  </a:lnTo>
                  <a:lnTo>
                    <a:pt x="6119990" y="172072"/>
                  </a:lnTo>
                  <a:lnTo>
                    <a:pt x="6157950" y="172072"/>
                  </a:lnTo>
                  <a:lnTo>
                    <a:pt x="6157950" y="0"/>
                  </a:lnTo>
                  <a:close/>
                </a:path>
              </a:pathLst>
            </a:custGeom>
            <a:solidFill>
              <a:srgbClr val="F2F2F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9" name="object 39" descr=""/>
            <p:cNvSpPr/>
            <p:nvPr/>
          </p:nvSpPr>
          <p:spPr>
            <a:xfrm>
              <a:off x="7107122" y="2251405"/>
              <a:ext cx="0" cy="172085"/>
            </a:xfrm>
            <a:custGeom>
              <a:avLst/>
              <a:gdLst/>
              <a:ahLst/>
              <a:cxnLst/>
              <a:rect l="l" t="t" r="r" b="b"/>
              <a:pathLst>
                <a:path w="0" h="172085">
                  <a:moveTo>
                    <a:pt x="0" y="172072"/>
                  </a:moveTo>
                  <a:lnTo>
                    <a:pt x="0" y="0"/>
                  </a:lnTo>
                </a:path>
              </a:pathLst>
            </a:custGeom>
            <a:ln w="5054">
              <a:solidFill>
                <a:srgbClr val="F2F2F2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0" name="object 40" descr=""/>
            <p:cNvSpPr/>
            <p:nvPr/>
          </p:nvSpPr>
          <p:spPr>
            <a:xfrm>
              <a:off x="7107122" y="2251405"/>
              <a:ext cx="0" cy="172085"/>
            </a:xfrm>
            <a:custGeom>
              <a:avLst/>
              <a:gdLst/>
              <a:ahLst/>
              <a:cxnLst/>
              <a:rect l="l" t="t" r="r" b="b"/>
              <a:pathLst>
                <a:path w="0" h="172085">
                  <a:moveTo>
                    <a:pt x="0" y="172072"/>
                  </a:moveTo>
                  <a:lnTo>
                    <a:pt x="0" y="0"/>
                  </a:lnTo>
                </a:path>
              </a:pathLst>
            </a:custGeom>
            <a:ln w="505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1" name="object 41" descr=""/>
            <p:cNvSpPr/>
            <p:nvPr/>
          </p:nvSpPr>
          <p:spPr>
            <a:xfrm>
              <a:off x="908672" y="2423490"/>
              <a:ext cx="38100" cy="172085"/>
            </a:xfrm>
            <a:custGeom>
              <a:avLst/>
              <a:gdLst/>
              <a:ahLst/>
              <a:cxnLst/>
              <a:rect l="l" t="t" r="r" b="b"/>
              <a:pathLst>
                <a:path w="38100" h="172085">
                  <a:moveTo>
                    <a:pt x="37960" y="0"/>
                  </a:moveTo>
                  <a:lnTo>
                    <a:pt x="0" y="0"/>
                  </a:lnTo>
                  <a:lnTo>
                    <a:pt x="0" y="172072"/>
                  </a:lnTo>
                  <a:lnTo>
                    <a:pt x="37960" y="172072"/>
                  </a:lnTo>
                  <a:lnTo>
                    <a:pt x="37960" y="0"/>
                  </a:lnTo>
                  <a:close/>
                </a:path>
              </a:pathLst>
            </a:custGeom>
            <a:solidFill>
              <a:srgbClr val="F2F2F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2" name="object 42" descr=""/>
            <p:cNvSpPr/>
            <p:nvPr/>
          </p:nvSpPr>
          <p:spPr>
            <a:xfrm>
              <a:off x="906144" y="2423490"/>
              <a:ext cx="0" cy="172085"/>
            </a:xfrm>
            <a:custGeom>
              <a:avLst/>
              <a:gdLst/>
              <a:ahLst/>
              <a:cxnLst/>
              <a:rect l="l" t="t" r="r" b="b"/>
              <a:pathLst>
                <a:path w="0" h="172085">
                  <a:moveTo>
                    <a:pt x="0" y="172072"/>
                  </a:moveTo>
                  <a:lnTo>
                    <a:pt x="0" y="0"/>
                  </a:lnTo>
                </a:path>
              </a:pathLst>
            </a:custGeom>
            <a:ln w="5054">
              <a:solidFill>
                <a:srgbClr val="F2F2F2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3" name="object 43" descr=""/>
            <p:cNvSpPr/>
            <p:nvPr/>
          </p:nvSpPr>
          <p:spPr>
            <a:xfrm>
              <a:off x="906144" y="2423490"/>
              <a:ext cx="0" cy="172085"/>
            </a:xfrm>
            <a:custGeom>
              <a:avLst/>
              <a:gdLst/>
              <a:ahLst/>
              <a:cxnLst/>
              <a:rect l="l" t="t" r="r" b="b"/>
              <a:pathLst>
                <a:path w="0" h="172085">
                  <a:moveTo>
                    <a:pt x="0" y="172072"/>
                  </a:moveTo>
                  <a:lnTo>
                    <a:pt x="0" y="0"/>
                  </a:lnTo>
                </a:path>
              </a:pathLst>
            </a:custGeom>
            <a:ln w="505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4" name="object 44" descr=""/>
            <p:cNvSpPr/>
            <p:nvPr/>
          </p:nvSpPr>
          <p:spPr>
            <a:xfrm>
              <a:off x="946632" y="2423489"/>
              <a:ext cx="6158230" cy="172085"/>
            </a:xfrm>
            <a:custGeom>
              <a:avLst/>
              <a:gdLst/>
              <a:ahLst/>
              <a:cxnLst/>
              <a:rect l="l" t="t" r="r" b="b"/>
              <a:pathLst>
                <a:path w="6158230" h="172085">
                  <a:moveTo>
                    <a:pt x="6157950" y="0"/>
                  </a:moveTo>
                  <a:lnTo>
                    <a:pt x="6120003" y="0"/>
                  </a:lnTo>
                  <a:lnTo>
                    <a:pt x="0" y="0"/>
                  </a:lnTo>
                  <a:lnTo>
                    <a:pt x="0" y="172072"/>
                  </a:lnTo>
                  <a:lnTo>
                    <a:pt x="6119990" y="172072"/>
                  </a:lnTo>
                  <a:lnTo>
                    <a:pt x="6157950" y="172072"/>
                  </a:lnTo>
                  <a:lnTo>
                    <a:pt x="6157950" y="0"/>
                  </a:lnTo>
                  <a:close/>
                </a:path>
              </a:pathLst>
            </a:custGeom>
            <a:solidFill>
              <a:srgbClr val="F2F2F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5" name="object 45" descr=""/>
            <p:cNvSpPr/>
            <p:nvPr/>
          </p:nvSpPr>
          <p:spPr>
            <a:xfrm>
              <a:off x="7107122" y="2423490"/>
              <a:ext cx="0" cy="172085"/>
            </a:xfrm>
            <a:custGeom>
              <a:avLst/>
              <a:gdLst/>
              <a:ahLst/>
              <a:cxnLst/>
              <a:rect l="l" t="t" r="r" b="b"/>
              <a:pathLst>
                <a:path w="0" h="172085">
                  <a:moveTo>
                    <a:pt x="0" y="172072"/>
                  </a:moveTo>
                  <a:lnTo>
                    <a:pt x="0" y="0"/>
                  </a:lnTo>
                </a:path>
              </a:pathLst>
            </a:custGeom>
            <a:ln w="5054">
              <a:solidFill>
                <a:srgbClr val="F2F2F2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6" name="object 46" descr=""/>
            <p:cNvSpPr/>
            <p:nvPr/>
          </p:nvSpPr>
          <p:spPr>
            <a:xfrm>
              <a:off x="7107122" y="2423490"/>
              <a:ext cx="0" cy="172085"/>
            </a:xfrm>
            <a:custGeom>
              <a:avLst/>
              <a:gdLst/>
              <a:ahLst/>
              <a:cxnLst/>
              <a:rect l="l" t="t" r="r" b="b"/>
              <a:pathLst>
                <a:path w="0" h="172085">
                  <a:moveTo>
                    <a:pt x="0" y="172072"/>
                  </a:moveTo>
                  <a:lnTo>
                    <a:pt x="0" y="0"/>
                  </a:lnTo>
                </a:path>
              </a:pathLst>
            </a:custGeom>
            <a:ln w="505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7" name="object 47" descr=""/>
            <p:cNvSpPr/>
            <p:nvPr/>
          </p:nvSpPr>
          <p:spPr>
            <a:xfrm>
              <a:off x="908672" y="2595562"/>
              <a:ext cx="38100" cy="172085"/>
            </a:xfrm>
            <a:custGeom>
              <a:avLst/>
              <a:gdLst/>
              <a:ahLst/>
              <a:cxnLst/>
              <a:rect l="l" t="t" r="r" b="b"/>
              <a:pathLst>
                <a:path w="38100" h="172085">
                  <a:moveTo>
                    <a:pt x="37960" y="0"/>
                  </a:moveTo>
                  <a:lnTo>
                    <a:pt x="0" y="0"/>
                  </a:lnTo>
                  <a:lnTo>
                    <a:pt x="0" y="172072"/>
                  </a:lnTo>
                  <a:lnTo>
                    <a:pt x="37960" y="172072"/>
                  </a:lnTo>
                  <a:lnTo>
                    <a:pt x="37960" y="0"/>
                  </a:lnTo>
                  <a:close/>
                </a:path>
              </a:pathLst>
            </a:custGeom>
            <a:solidFill>
              <a:srgbClr val="F2F2F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8" name="object 48" descr=""/>
            <p:cNvSpPr/>
            <p:nvPr/>
          </p:nvSpPr>
          <p:spPr>
            <a:xfrm>
              <a:off x="906144" y="2595562"/>
              <a:ext cx="0" cy="172085"/>
            </a:xfrm>
            <a:custGeom>
              <a:avLst/>
              <a:gdLst/>
              <a:ahLst/>
              <a:cxnLst/>
              <a:rect l="l" t="t" r="r" b="b"/>
              <a:pathLst>
                <a:path w="0" h="172085">
                  <a:moveTo>
                    <a:pt x="0" y="172072"/>
                  </a:moveTo>
                  <a:lnTo>
                    <a:pt x="0" y="0"/>
                  </a:lnTo>
                </a:path>
              </a:pathLst>
            </a:custGeom>
            <a:ln w="5054">
              <a:solidFill>
                <a:srgbClr val="F2F2F2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9" name="object 49" descr=""/>
            <p:cNvSpPr/>
            <p:nvPr/>
          </p:nvSpPr>
          <p:spPr>
            <a:xfrm>
              <a:off x="906144" y="2595562"/>
              <a:ext cx="0" cy="172085"/>
            </a:xfrm>
            <a:custGeom>
              <a:avLst/>
              <a:gdLst/>
              <a:ahLst/>
              <a:cxnLst/>
              <a:rect l="l" t="t" r="r" b="b"/>
              <a:pathLst>
                <a:path w="0" h="172085">
                  <a:moveTo>
                    <a:pt x="0" y="172072"/>
                  </a:moveTo>
                  <a:lnTo>
                    <a:pt x="0" y="0"/>
                  </a:lnTo>
                </a:path>
              </a:pathLst>
            </a:custGeom>
            <a:ln w="505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0" name="object 50" descr=""/>
            <p:cNvSpPr/>
            <p:nvPr/>
          </p:nvSpPr>
          <p:spPr>
            <a:xfrm>
              <a:off x="946632" y="2595562"/>
              <a:ext cx="6158230" cy="172085"/>
            </a:xfrm>
            <a:custGeom>
              <a:avLst/>
              <a:gdLst/>
              <a:ahLst/>
              <a:cxnLst/>
              <a:rect l="l" t="t" r="r" b="b"/>
              <a:pathLst>
                <a:path w="6158230" h="172085">
                  <a:moveTo>
                    <a:pt x="6157950" y="0"/>
                  </a:moveTo>
                  <a:lnTo>
                    <a:pt x="6120003" y="0"/>
                  </a:lnTo>
                  <a:lnTo>
                    <a:pt x="0" y="0"/>
                  </a:lnTo>
                  <a:lnTo>
                    <a:pt x="0" y="172072"/>
                  </a:lnTo>
                  <a:lnTo>
                    <a:pt x="6119990" y="172072"/>
                  </a:lnTo>
                  <a:lnTo>
                    <a:pt x="6157950" y="172072"/>
                  </a:lnTo>
                  <a:lnTo>
                    <a:pt x="6157950" y="0"/>
                  </a:lnTo>
                  <a:close/>
                </a:path>
              </a:pathLst>
            </a:custGeom>
            <a:solidFill>
              <a:srgbClr val="F2F2F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1" name="object 51" descr=""/>
            <p:cNvSpPr/>
            <p:nvPr/>
          </p:nvSpPr>
          <p:spPr>
            <a:xfrm>
              <a:off x="7107122" y="2595562"/>
              <a:ext cx="0" cy="172085"/>
            </a:xfrm>
            <a:custGeom>
              <a:avLst/>
              <a:gdLst/>
              <a:ahLst/>
              <a:cxnLst/>
              <a:rect l="l" t="t" r="r" b="b"/>
              <a:pathLst>
                <a:path w="0" h="172085">
                  <a:moveTo>
                    <a:pt x="0" y="172072"/>
                  </a:moveTo>
                  <a:lnTo>
                    <a:pt x="0" y="0"/>
                  </a:lnTo>
                </a:path>
              </a:pathLst>
            </a:custGeom>
            <a:ln w="5054">
              <a:solidFill>
                <a:srgbClr val="F2F2F2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2" name="object 52" descr=""/>
            <p:cNvSpPr/>
            <p:nvPr/>
          </p:nvSpPr>
          <p:spPr>
            <a:xfrm>
              <a:off x="7107122" y="2595562"/>
              <a:ext cx="0" cy="172085"/>
            </a:xfrm>
            <a:custGeom>
              <a:avLst/>
              <a:gdLst/>
              <a:ahLst/>
              <a:cxnLst/>
              <a:rect l="l" t="t" r="r" b="b"/>
              <a:pathLst>
                <a:path w="0" h="172085">
                  <a:moveTo>
                    <a:pt x="0" y="172072"/>
                  </a:moveTo>
                  <a:lnTo>
                    <a:pt x="0" y="0"/>
                  </a:lnTo>
                </a:path>
              </a:pathLst>
            </a:custGeom>
            <a:ln w="505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53" name="object 53" descr=""/>
          <p:cNvSpPr txBox="1"/>
          <p:nvPr/>
        </p:nvSpPr>
        <p:spPr>
          <a:xfrm>
            <a:off x="573925" y="904161"/>
            <a:ext cx="6263005" cy="1852295"/>
          </a:xfrm>
          <a:prstGeom prst="rect">
            <a:avLst/>
          </a:prstGeom>
        </p:spPr>
        <p:txBody>
          <a:bodyPr wrap="square" lIns="0" tIns="1714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  <a:tabLst>
                <a:tab pos="741045" algn="l"/>
              </a:tabLst>
            </a:pPr>
            <a:r>
              <a:rPr dirty="0" sz="1400" spc="70" b="1">
                <a:latin typeface="Calibri"/>
                <a:cs typeface="Calibri"/>
              </a:rPr>
              <a:t>10.2.2</a:t>
            </a:r>
            <a:r>
              <a:rPr dirty="0" sz="1400" b="1">
                <a:latin typeface="Calibri"/>
                <a:cs typeface="Calibri"/>
              </a:rPr>
              <a:t>	</a:t>
            </a:r>
            <a:r>
              <a:rPr dirty="0" sz="1400" spc="135" b="1">
                <a:latin typeface="Calibri"/>
                <a:cs typeface="Calibri"/>
              </a:rPr>
              <a:t>Recursive</a:t>
            </a:r>
            <a:r>
              <a:rPr dirty="0" sz="1400" spc="220" b="1">
                <a:latin typeface="Calibri"/>
                <a:cs typeface="Calibri"/>
              </a:rPr>
              <a:t> </a:t>
            </a:r>
            <a:r>
              <a:rPr dirty="0" sz="1400" spc="100" b="1">
                <a:latin typeface="Calibri"/>
                <a:cs typeface="Calibri"/>
              </a:rPr>
              <a:t>factorial</a:t>
            </a:r>
            <a:r>
              <a:rPr dirty="0" sz="1400" spc="225" b="1">
                <a:latin typeface="Calibri"/>
                <a:cs typeface="Calibri"/>
              </a:rPr>
              <a:t> </a:t>
            </a:r>
            <a:r>
              <a:rPr dirty="0" sz="1400" spc="95" b="1">
                <a:latin typeface="Calibri"/>
                <a:cs typeface="Calibri"/>
              </a:rPr>
              <a:t>calculation</a:t>
            </a:r>
            <a:endParaRPr sz="14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1475"/>
              </a:spcBef>
            </a:pPr>
            <a:endParaRPr sz="1400">
              <a:latin typeface="Calibri"/>
              <a:cs typeface="Calibri"/>
            </a:endParaRPr>
          </a:p>
          <a:p>
            <a:pPr marL="176530" marR="4479290">
              <a:lnSpc>
                <a:spcPct val="102600"/>
              </a:lnSpc>
            </a:pPr>
            <a:r>
              <a:rPr dirty="0" sz="1100">
                <a:latin typeface="Calibri"/>
                <a:cs typeface="Calibri"/>
              </a:rPr>
              <a:t>1</a:t>
            </a:r>
            <a:r>
              <a:rPr dirty="0" sz="1100" spc="185">
                <a:latin typeface="Calibri"/>
                <a:cs typeface="Calibri"/>
              </a:rPr>
              <a:t>  </a:t>
            </a:r>
            <a:r>
              <a:rPr dirty="0" sz="1100" spc="160">
                <a:solidFill>
                  <a:srgbClr val="FF7F00"/>
                </a:solidFill>
                <a:latin typeface="Calibri"/>
                <a:cs typeface="Calibri"/>
              </a:rPr>
              <a:t>#!</a:t>
            </a:r>
            <a:r>
              <a:rPr dirty="0" sz="1100" spc="-95">
                <a:solidFill>
                  <a:srgbClr val="FF7F00"/>
                </a:solidFill>
                <a:latin typeface="Calibri"/>
                <a:cs typeface="Calibri"/>
              </a:rPr>
              <a:t> </a:t>
            </a:r>
            <a:r>
              <a:rPr dirty="0" sz="1100" spc="114">
                <a:solidFill>
                  <a:srgbClr val="FF7F00"/>
                </a:solidFill>
                <a:latin typeface="Calibri"/>
                <a:cs typeface="Calibri"/>
              </a:rPr>
              <a:t>/</a:t>
            </a:r>
            <a:r>
              <a:rPr dirty="0" sz="1100" spc="30">
                <a:solidFill>
                  <a:srgbClr val="FF7F00"/>
                </a:solidFill>
                <a:latin typeface="Calibri"/>
                <a:cs typeface="Calibri"/>
              </a:rPr>
              <a:t> </a:t>
            </a:r>
            <a:r>
              <a:rPr dirty="0" sz="1100" spc="105">
                <a:solidFill>
                  <a:srgbClr val="FF7F00"/>
                </a:solidFill>
                <a:latin typeface="Calibri"/>
                <a:cs typeface="Calibri"/>
              </a:rPr>
              <a:t>usr</a:t>
            </a:r>
            <a:r>
              <a:rPr dirty="0" sz="1100" spc="-70">
                <a:solidFill>
                  <a:srgbClr val="FF7F00"/>
                </a:solidFill>
                <a:latin typeface="Calibri"/>
                <a:cs typeface="Calibri"/>
              </a:rPr>
              <a:t> </a:t>
            </a:r>
            <a:r>
              <a:rPr dirty="0" sz="1100" spc="114">
                <a:solidFill>
                  <a:srgbClr val="FF7F00"/>
                </a:solidFill>
                <a:latin typeface="Calibri"/>
                <a:cs typeface="Calibri"/>
              </a:rPr>
              <a:t>/</a:t>
            </a:r>
            <a:r>
              <a:rPr dirty="0" sz="1100" spc="-85">
                <a:solidFill>
                  <a:srgbClr val="FF7F00"/>
                </a:solidFill>
                <a:latin typeface="Calibri"/>
                <a:cs typeface="Calibri"/>
              </a:rPr>
              <a:t> </a:t>
            </a:r>
            <a:r>
              <a:rPr dirty="0" sz="1100" spc="105">
                <a:solidFill>
                  <a:srgbClr val="FF7F00"/>
                </a:solidFill>
                <a:latin typeface="Calibri"/>
                <a:cs typeface="Calibri"/>
              </a:rPr>
              <a:t>bin</a:t>
            </a:r>
            <a:r>
              <a:rPr dirty="0" sz="1100" spc="-85">
                <a:solidFill>
                  <a:srgbClr val="FF7F00"/>
                </a:solidFill>
                <a:latin typeface="Calibri"/>
                <a:cs typeface="Calibri"/>
              </a:rPr>
              <a:t> </a:t>
            </a:r>
            <a:r>
              <a:rPr dirty="0" sz="1100" spc="114">
                <a:solidFill>
                  <a:srgbClr val="FF7F00"/>
                </a:solidFill>
                <a:latin typeface="Calibri"/>
                <a:cs typeface="Calibri"/>
              </a:rPr>
              <a:t>/</a:t>
            </a:r>
            <a:r>
              <a:rPr dirty="0" sz="1100" spc="-114">
                <a:solidFill>
                  <a:srgbClr val="FF7F00"/>
                </a:solidFill>
                <a:latin typeface="Calibri"/>
                <a:cs typeface="Calibri"/>
              </a:rPr>
              <a:t> </a:t>
            </a:r>
            <a:r>
              <a:rPr dirty="0" sz="1100" spc="85">
                <a:solidFill>
                  <a:srgbClr val="FF7F00"/>
                </a:solidFill>
                <a:latin typeface="Calibri"/>
                <a:cs typeface="Calibri"/>
              </a:rPr>
              <a:t>python </a:t>
            </a:r>
            <a:r>
              <a:rPr dirty="0" sz="1100" spc="-50">
                <a:latin typeface="Calibri"/>
                <a:cs typeface="Calibri"/>
              </a:rPr>
              <a:t>2</a:t>
            </a:r>
            <a:endParaRPr sz="1100">
              <a:latin typeface="Calibri"/>
              <a:cs typeface="Calibri"/>
            </a:endParaRPr>
          </a:p>
          <a:p>
            <a:pPr marL="176530" marR="1158240">
              <a:lnSpc>
                <a:spcPct val="102600"/>
              </a:lnSpc>
              <a:spcBef>
                <a:spcPts val="5"/>
              </a:spcBef>
            </a:pPr>
            <a:r>
              <a:rPr dirty="0" sz="1100">
                <a:latin typeface="Calibri"/>
                <a:cs typeface="Calibri"/>
              </a:rPr>
              <a:t>3</a:t>
            </a:r>
            <a:r>
              <a:rPr dirty="0" sz="1100" spc="195">
                <a:latin typeface="Calibri"/>
                <a:cs typeface="Calibri"/>
              </a:rPr>
              <a:t>  </a:t>
            </a:r>
            <a:r>
              <a:rPr dirty="0" sz="1100" spc="355">
                <a:solidFill>
                  <a:srgbClr val="FF7F00"/>
                </a:solidFill>
                <a:latin typeface="Calibri"/>
                <a:cs typeface="Calibri"/>
              </a:rPr>
              <a:t>#</a:t>
            </a:r>
            <a:r>
              <a:rPr dirty="0" sz="1100" spc="459">
                <a:solidFill>
                  <a:srgbClr val="FF7F00"/>
                </a:solidFill>
                <a:latin typeface="Calibri"/>
                <a:cs typeface="Calibri"/>
              </a:rPr>
              <a:t> </a:t>
            </a:r>
            <a:r>
              <a:rPr dirty="0" sz="1100" spc="185">
                <a:solidFill>
                  <a:srgbClr val="FF7F00"/>
                </a:solidFill>
                <a:latin typeface="Calibri"/>
                <a:cs typeface="Calibri"/>
              </a:rPr>
              <a:t>Fa</a:t>
            </a:r>
            <a:r>
              <a:rPr dirty="0" sz="1100" spc="-100">
                <a:solidFill>
                  <a:srgbClr val="FF7F00"/>
                </a:solidFill>
                <a:latin typeface="Calibri"/>
                <a:cs typeface="Calibri"/>
              </a:rPr>
              <a:t> </a:t>
            </a:r>
            <a:r>
              <a:rPr dirty="0" sz="1100">
                <a:solidFill>
                  <a:srgbClr val="FF7F00"/>
                </a:solidFill>
                <a:latin typeface="Calibri"/>
                <a:cs typeface="Calibri"/>
              </a:rPr>
              <a:t>c</a:t>
            </a:r>
            <a:r>
              <a:rPr dirty="0" sz="1100" spc="-95">
                <a:solidFill>
                  <a:srgbClr val="FF7F00"/>
                </a:solidFill>
                <a:latin typeface="Calibri"/>
                <a:cs typeface="Calibri"/>
              </a:rPr>
              <a:t> </a:t>
            </a:r>
            <a:r>
              <a:rPr dirty="0" sz="1100" spc="85">
                <a:solidFill>
                  <a:srgbClr val="FF7F00"/>
                </a:solidFill>
                <a:latin typeface="Calibri"/>
                <a:cs typeface="Calibri"/>
              </a:rPr>
              <a:t>to</a:t>
            </a:r>
            <a:r>
              <a:rPr dirty="0" sz="1100" spc="-100">
                <a:solidFill>
                  <a:srgbClr val="FF7F00"/>
                </a:solidFill>
                <a:latin typeface="Calibri"/>
                <a:cs typeface="Calibri"/>
              </a:rPr>
              <a:t> </a:t>
            </a:r>
            <a:r>
              <a:rPr dirty="0" sz="1100">
                <a:solidFill>
                  <a:srgbClr val="FF7F00"/>
                </a:solidFill>
                <a:latin typeface="Calibri"/>
                <a:cs typeface="Calibri"/>
              </a:rPr>
              <a:t>r</a:t>
            </a:r>
            <a:r>
              <a:rPr dirty="0" sz="1100" spc="-95">
                <a:solidFill>
                  <a:srgbClr val="FF7F00"/>
                </a:solidFill>
                <a:latin typeface="Calibri"/>
                <a:cs typeface="Calibri"/>
              </a:rPr>
              <a:t> </a:t>
            </a:r>
            <a:r>
              <a:rPr dirty="0" sz="1100" spc="105">
                <a:solidFill>
                  <a:srgbClr val="FF7F00"/>
                </a:solidFill>
                <a:latin typeface="Calibri"/>
                <a:cs typeface="Calibri"/>
              </a:rPr>
              <a:t>ia</a:t>
            </a:r>
            <a:r>
              <a:rPr dirty="0" sz="1100" spc="-95">
                <a:solidFill>
                  <a:srgbClr val="FF7F00"/>
                </a:solidFill>
                <a:latin typeface="Calibri"/>
                <a:cs typeface="Calibri"/>
              </a:rPr>
              <a:t> </a:t>
            </a:r>
            <a:r>
              <a:rPr dirty="0" sz="1100" spc="50">
                <a:solidFill>
                  <a:srgbClr val="FF7F00"/>
                </a:solidFill>
                <a:latin typeface="Calibri"/>
                <a:cs typeface="Calibri"/>
              </a:rPr>
              <a:t>l</a:t>
            </a:r>
            <a:r>
              <a:rPr dirty="0" sz="1100" spc="-95">
                <a:solidFill>
                  <a:srgbClr val="FF7F00"/>
                </a:solidFill>
                <a:latin typeface="Calibri"/>
                <a:cs typeface="Calibri"/>
              </a:rPr>
              <a:t> </a:t>
            </a:r>
            <a:r>
              <a:rPr dirty="0" sz="1100" spc="185">
                <a:solidFill>
                  <a:srgbClr val="FF7F00"/>
                </a:solidFill>
                <a:latin typeface="Calibri"/>
                <a:cs typeface="Calibri"/>
              </a:rPr>
              <a:t>Fa</a:t>
            </a:r>
            <a:r>
              <a:rPr dirty="0" sz="1100" spc="-95">
                <a:solidFill>
                  <a:srgbClr val="FF7F00"/>
                </a:solidFill>
                <a:latin typeface="Calibri"/>
                <a:cs typeface="Calibri"/>
              </a:rPr>
              <a:t> </a:t>
            </a:r>
            <a:r>
              <a:rPr dirty="0" sz="1100">
                <a:solidFill>
                  <a:srgbClr val="FF7F00"/>
                </a:solidFill>
                <a:latin typeface="Calibri"/>
                <a:cs typeface="Calibri"/>
              </a:rPr>
              <a:t>c</a:t>
            </a:r>
            <a:r>
              <a:rPr dirty="0" sz="1100" spc="-95">
                <a:solidFill>
                  <a:srgbClr val="FF7F00"/>
                </a:solidFill>
                <a:latin typeface="Calibri"/>
                <a:cs typeface="Calibri"/>
              </a:rPr>
              <a:t> </a:t>
            </a:r>
            <a:r>
              <a:rPr dirty="0" sz="1100" spc="85">
                <a:solidFill>
                  <a:srgbClr val="FF7F00"/>
                </a:solidFill>
                <a:latin typeface="Calibri"/>
                <a:cs typeface="Calibri"/>
              </a:rPr>
              <a:t>to</a:t>
            </a:r>
            <a:r>
              <a:rPr dirty="0" sz="1100" spc="-95">
                <a:solidFill>
                  <a:srgbClr val="FF7F00"/>
                </a:solidFill>
                <a:latin typeface="Calibri"/>
                <a:cs typeface="Calibri"/>
              </a:rPr>
              <a:t> </a:t>
            </a:r>
            <a:r>
              <a:rPr dirty="0" sz="1100">
                <a:solidFill>
                  <a:srgbClr val="FF7F00"/>
                </a:solidFill>
                <a:latin typeface="Calibri"/>
                <a:cs typeface="Calibri"/>
              </a:rPr>
              <a:t>r</a:t>
            </a:r>
            <a:r>
              <a:rPr dirty="0" sz="1100" spc="25">
                <a:solidFill>
                  <a:srgbClr val="FF7F00"/>
                </a:solidFill>
                <a:latin typeface="Calibri"/>
                <a:cs typeface="Calibri"/>
              </a:rPr>
              <a:t> </a:t>
            </a:r>
            <a:r>
              <a:rPr dirty="0" sz="1100" spc="80">
                <a:solidFill>
                  <a:srgbClr val="FF7F00"/>
                </a:solidFill>
                <a:latin typeface="Calibri"/>
                <a:cs typeface="Calibri"/>
              </a:rPr>
              <a:t>(</a:t>
            </a:r>
            <a:r>
              <a:rPr dirty="0" sz="1100" spc="20">
                <a:solidFill>
                  <a:srgbClr val="FF7F00"/>
                </a:solidFill>
                <a:latin typeface="Calibri"/>
                <a:cs typeface="Calibri"/>
              </a:rPr>
              <a:t> </a:t>
            </a:r>
            <a:r>
              <a:rPr dirty="0" sz="1100">
                <a:solidFill>
                  <a:srgbClr val="FF7F00"/>
                </a:solidFill>
                <a:latin typeface="Calibri"/>
                <a:cs typeface="Calibri"/>
              </a:rPr>
              <a:t>s</a:t>
            </a:r>
            <a:r>
              <a:rPr dirty="0" sz="1100" spc="-100">
                <a:solidFill>
                  <a:srgbClr val="FF7F00"/>
                </a:solidFill>
                <a:latin typeface="Calibri"/>
                <a:cs typeface="Calibri"/>
              </a:rPr>
              <a:t> </a:t>
            </a:r>
            <a:r>
              <a:rPr dirty="0" sz="1100" spc="105">
                <a:solidFill>
                  <a:srgbClr val="FF7F00"/>
                </a:solidFill>
                <a:latin typeface="Calibri"/>
                <a:cs typeface="Calibri"/>
              </a:rPr>
              <a:t>ta</a:t>
            </a:r>
            <a:r>
              <a:rPr dirty="0" sz="1100" spc="-100">
                <a:solidFill>
                  <a:srgbClr val="FF7F00"/>
                </a:solidFill>
                <a:latin typeface="Calibri"/>
                <a:cs typeface="Calibri"/>
              </a:rPr>
              <a:t> </a:t>
            </a:r>
            <a:r>
              <a:rPr dirty="0" sz="1100">
                <a:solidFill>
                  <a:srgbClr val="FF7F00"/>
                </a:solidFill>
                <a:latin typeface="Calibri"/>
                <a:cs typeface="Calibri"/>
              </a:rPr>
              <a:t>r</a:t>
            </a:r>
            <a:r>
              <a:rPr dirty="0" sz="1100" spc="-100">
                <a:solidFill>
                  <a:srgbClr val="FF7F00"/>
                </a:solidFill>
                <a:latin typeface="Calibri"/>
                <a:cs typeface="Calibri"/>
              </a:rPr>
              <a:t> </a:t>
            </a:r>
            <a:r>
              <a:rPr dirty="0" sz="1100" spc="55">
                <a:solidFill>
                  <a:srgbClr val="FF7F00"/>
                </a:solidFill>
                <a:latin typeface="Calibri"/>
                <a:cs typeface="Calibri"/>
              </a:rPr>
              <a:t>t</a:t>
            </a:r>
            <a:r>
              <a:rPr dirty="0" sz="1100" spc="-50">
                <a:solidFill>
                  <a:srgbClr val="FF7F00"/>
                </a:solidFill>
                <a:latin typeface="Calibri"/>
                <a:cs typeface="Calibri"/>
              </a:rPr>
              <a:t> </a:t>
            </a:r>
            <a:r>
              <a:rPr dirty="0" sz="1100" spc="140">
                <a:solidFill>
                  <a:srgbClr val="FF7F00"/>
                </a:solidFill>
                <a:latin typeface="Cambria"/>
                <a:cs typeface="Cambria"/>
              </a:rPr>
              <a:t>−</a:t>
            </a:r>
            <a:r>
              <a:rPr dirty="0" sz="1100" spc="140">
                <a:solidFill>
                  <a:srgbClr val="FF7F00"/>
                </a:solidFill>
                <a:latin typeface="Calibri"/>
                <a:cs typeface="Calibri"/>
              </a:rPr>
              <a:t>value</a:t>
            </a:r>
            <a:r>
              <a:rPr dirty="0" sz="1100" spc="245">
                <a:solidFill>
                  <a:srgbClr val="FF7F00"/>
                </a:solidFill>
                <a:latin typeface="Calibri"/>
                <a:cs typeface="Calibri"/>
              </a:rPr>
              <a:t>  </a:t>
            </a:r>
            <a:r>
              <a:rPr dirty="0" sz="1100">
                <a:solidFill>
                  <a:srgbClr val="FF7F00"/>
                </a:solidFill>
                <a:latin typeface="Calibri"/>
                <a:cs typeface="Calibri"/>
              </a:rPr>
              <a:t>[</a:t>
            </a:r>
            <a:r>
              <a:rPr dirty="0" sz="1100" spc="165">
                <a:solidFill>
                  <a:srgbClr val="FF7F00"/>
                </a:solidFill>
                <a:latin typeface="Calibri"/>
                <a:cs typeface="Calibri"/>
              </a:rPr>
              <a:t> </a:t>
            </a:r>
            <a:r>
              <a:rPr dirty="0" sz="1100" spc="50">
                <a:solidFill>
                  <a:srgbClr val="FF7F00"/>
                </a:solidFill>
                <a:latin typeface="Calibri"/>
                <a:cs typeface="Calibri"/>
              </a:rPr>
              <a:t>i</a:t>
            </a:r>
            <a:r>
              <a:rPr dirty="0" sz="1100" spc="-20">
                <a:solidFill>
                  <a:srgbClr val="FF7F00"/>
                </a:solidFill>
                <a:latin typeface="Calibri"/>
                <a:cs typeface="Calibri"/>
              </a:rPr>
              <a:t> </a:t>
            </a:r>
            <a:r>
              <a:rPr dirty="0" sz="1100">
                <a:solidFill>
                  <a:srgbClr val="FF7F00"/>
                </a:solidFill>
                <a:latin typeface="Calibri"/>
                <a:cs typeface="Calibri"/>
              </a:rPr>
              <a:t>n</a:t>
            </a:r>
            <a:r>
              <a:rPr dirty="0" sz="1100" spc="-15">
                <a:solidFill>
                  <a:srgbClr val="FF7F00"/>
                </a:solidFill>
                <a:latin typeface="Calibri"/>
                <a:cs typeface="Calibri"/>
              </a:rPr>
              <a:t> </a:t>
            </a:r>
            <a:r>
              <a:rPr dirty="0" sz="1100" spc="50">
                <a:solidFill>
                  <a:srgbClr val="FF7F00"/>
                </a:solidFill>
                <a:latin typeface="Calibri"/>
                <a:cs typeface="Calibri"/>
              </a:rPr>
              <a:t>i</a:t>
            </a:r>
            <a:r>
              <a:rPr dirty="0" sz="1100" spc="-20">
                <a:solidFill>
                  <a:srgbClr val="FF7F00"/>
                </a:solidFill>
                <a:latin typeface="Calibri"/>
                <a:cs typeface="Calibri"/>
              </a:rPr>
              <a:t> </a:t>
            </a:r>
            <a:r>
              <a:rPr dirty="0" sz="1100" spc="55">
                <a:solidFill>
                  <a:srgbClr val="FF7F00"/>
                </a:solidFill>
                <a:latin typeface="Calibri"/>
                <a:cs typeface="Calibri"/>
              </a:rPr>
              <a:t>t</a:t>
            </a:r>
            <a:r>
              <a:rPr dirty="0" sz="1100" spc="-15">
                <a:solidFill>
                  <a:srgbClr val="FF7F00"/>
                </a:solidFill>
                <a:latin typeface="Calibri"/>
                <a:cs typeface="Calibri"/>
              </a:rPr>
              <a:t> </a:t>
            </a:r>
            <a:r>
              <a:rPr dirty="0" sz="1100" spc="50">
                <a:solidFill>
                  <a:srgbClr val="FF7F00"/>
                </a:solidFill>
                <a:latin typeface="Calibri"/>
                <a:cs typeface="Calibri"/>
              </a:rPr>
              <a:t>i</a:t>
            </a:r>
            <a:r>
              <a:rPr dirty="0" sz="1100" spc="-20">
                <a:solidFill>
                  <a:srgbClr val="FF7F00"/>
                </a:solidFill>
                <a:latin typeface="Calibri"/>
                <a:cs typeface="Calibri"/>
              </a:rPr>
              <a:t> </a:t>
            </a:r>
            <a:r>
              <a:rPr dirty="0" sz="1100">
                <a:solidFill>
                  <a:srgbClr val="FF7F00"/>
                </a:solidFill>
                <a:latin typeface="Calibri"/>
                <a:cs typeface="Calibri"/>
              </a:rPr>
              <a:t>a</a:t>
            </a:r>
            <a:r>
              <a:rPr dirty="0" sz="1100" spc="-15">
                <a:solidFill>
                  <a:srgbClr val="FF7F00"/>
                </a:solidFill>
                <a:latin typeface="Calibri"/>
                <a:cs typeface="Calibri"/>
              </a:rPr>
              <a:t> </a:t>
            </a:r>
            <a:r>
              <a:rPr dirty="0" sz="1100" spc="50">
                <a:solidFill>
                  <a:srgbClr val="FF7F00"/>
                </a:solidFill>
                <a:latin typeface="Calibri"/>
                <a:cs typeface="Calibri"/>
              </a:rPr>
              <a:t>l</a:t>
            </a:r>
            <a:r>
              <a:rPr dirty="0" sz="1100" spc="85">
                <a:solidFill>
                  <a:srgbClr val="FF7F00"/>
                </a:solidFill>
                <a:latin typeface="Calibri"/>
                <a:cs typeface="Calibri"/>
              </a:rPr>
              <a:t> </a:t>
            </a:r>
            <a:r>
              <a:rPr dirty="0" sz="1100" spc="185">
                <a:solidFill>
                  <a:srgbClr val="FF7F00"/>
                </a:solidFill>
                <a:latin typeface="Calibri"/>
                <a:cs typeface="Calibri"/>
              </a:rPr>
              <a:t>=1</a:t>
            </a:r>
            <a:r>
              <a:rPr dirty="0" sz="1100" spc="-145">
                <a:solidFill>
                  <a:srgbClr val="FF7F00"/>
                </a:solidFill>
                <a:latin typeface="Calibri"/>
                <a:cs typeface="Calibri"/>
              </a:rPr>
              <a:t> </a:t>
            </a:r>
            <a:r>
              <a:rPr dirty="0" sz="1100" spc="-40">
                <a:solidFill>
                  <a:srgbClr val="FF7F00"/>
                </a:solidFill>
                <a:latin typeface="Calibri"/>
                <a:cs typeface="Calibri"/>
              </a:rPr>
              <a:t>]</a:t>
            </a:r>
            <a:r>
              <a:rPr dirty="0" sz="1100" spc="-35">
                <a:solidFill>
                  <a:srgbClr val="FF7F00"/>
                </a:solidFill>
                <a:latin typeface="Calibri"/>
                <a:cs typeface="Calibri"/>
              </a:rPr>
              <a:t> </a:t>
            </a:r>
            <a:r>
              <a:rPr dirty="0" sz="1100">
                <a:solidFill>
                  <a:srgbClr val="FF7F00"/>
                </a:solidFill>
                <a:latin typeface="Calibri"/>
                <a:cs typeface="Calibri"/>
              </a:rPr>
              <a:t>,</a:t>
            </a:r>
            <a:r>
              <a:rPr dirty="0" sz="1100" spc="160">
                <a:solidFill>
                  <a:srgbClr val="FF7F00"/>
                </a:solidFill>
                <a:latin typeface="Calibri"/>
                <a:cs typeface="Calibri"/>
              </a:rPr>
              <a:t>  </a:t>
            </a:r>
            <a:r>
              <a:rPr dirty="0" sz="1100" spc="165">
                <a:solidFill>
                  <a:srgbClr val="FF7F00"/>
                </a:solidFill>
                <a:latin typeface="Calibri"/>
                <a:cs typeface="Calibri"/>
              </a:rPr>
              <a:t>x=</a:t>
            </a:r>
            <a:r>
              <a:rPr dirty="0" sz="1100" spc="315">
                <a:solidFill>
                  <a:srgbClr val="FF7F00"/>
                </a:solidFill>
                <a:latin typeface="Calibri"/>
                <a:cs typeface="Calibri"/>
              </a:rPr>
              <a:t> </a:t>
            </a:r>
            <a:r>
              <a:rPr dirty="0" sz="1100" spc="55">
                <a:solidFill>
                  <a:srgbClr val="FF7F00"/>
                </a:solidFill>
                <a:latin typeface="Calibri"/>
                <a:cs typeface="Calibri"/>
              </a:rPr>
              <a:t>max</a:t>
            </a:r>
            <a:r>
              <a:rPr dirty="0" sz="1100" spc="55">
                <a:solidFill>
                  <a:srgbClr val="FF7F00"/>
                </a:solidFill>
                <a:latin typeface="Cambria"/>
                <a:cs typeface="Cambria"/>
              </a:rPr>
              <a:t>−</a:t>
            </a:r>
            <a:r>
              <a:rPr dirty="0" sz="1100" spc="55">
                <a:solidFill>
                  <a:srgbClr val="FF7F00"/>
                </a:solidFill>
                <a:latin typeface="Calibri"/>
                <a:cs typeface="Calibri"/>
              </a:rPr>
              <a:t>f</a:t>
            </a:r>
            <a:r>
              <a:rPr dirty="0" sz="1100" spc="-80">
                <a:solidFill>
                  <a:srgbClr val="FF7F00"/>
                </a:solidFill>
                <a:latin typeface="Calibri"/>
                <a:cs typeface="Calibri"/>
              </a:rPr>
              <a:t> </a:t>
            </a:r>
            <a:r>
              <a:rPr dirty="0" sz="1100">
                <a:solidFill>
                  <a:srgbClr val="FF7F00"/>
                </a:solidFill>
                <a:latin typeface="Calibri"/>
                <a:cs typeface="Calibri"/>
              </a:rPr>
              <a:t>a</a:t>
            </a:r>
            <a:r>
              <a:rPr dirty="0" sz="1100" spc="-75">
                <a:solidFill>
                  <a:srgbClr val="FF7F00"/>
                </a:solidFill>
                <a:latin typeface="Calibri"/>
                <a:cs typeface="Calibri"/>
              </a:rPr>
              <a:t> </a:t>
            </a:r>
            <a:r>
              <a:rPr dirty="0" sz="1100">
                <a:solidFill>
                  <a:srgbClr val="FF7F00"/>
                </a:solidFill>
                <a:latin typeface="Calibri"/>
                <a:cs typeface="Calibri"/>
              </a:rPr>
              <a:t>c</a:t>
            </a:r>
            <a:r>
              <a:rPr dirty="0" sz="1100" spc="-80">
                <a:solidFill>
                  <a:srgbClr val="FF7F00"/>
                </a:solidFill>
                <a:latin typeface="Calibri"/>
                <a:cs typeface="Calibri"/>
              </a:rPr>
              <a:t> </a:t>
            </a:r>
            <a:r>
              <a:rPr dirty="0" sz="1100" spc="55">
                <a:solidFill>
                  <a:srgbClr val="FF7F00"/>
                </a:solidFill>
                <a:latin typeface="Calibri"/>
                <a:cs typeface="Calibri"/>
              </a:rPr>
              <a:t>t</a:t>
            </a:r>
            <a:r>
              <a:rPr dirty="0" sz="1100" spc="-80">
                <a:solidFill>
                  <a:srgbClr val="FF7F00"/>
                </a:solidFill>
                <a:latin typeface="Calibri"/>
                <a:cs typeface="Calibri"/>
              </a:rPr>
              <a:t> </a:t>
            </a:r>
            <a:r>
              <a:rPr dirty="0" sz="1100" spc="-40">
                <a:solidFill>
                  <a:srgbClr val="FF7F00"/>
                </a:solidFill>
                <a:latin typeface="Calibri"/>
                <a:cs typeface="Calibri"/>
              </a:rPr>
              <a:t>o</a:t>
            </a:r>
            <a:r>
              <a:rPr dirty="0" sz="1100" spc="-80">
                <a:solidFill>
                  <a:srgbClr val="FF7F00"/>
                </a:solidFill>
                <a:latin typeface="Calibri"/>
                <a:cs typeface="Calibri"/>
              </a:rPr>
              <a:t> </a:t>
            </a:r>
            <a:r>
              <a:rPr dirty="0" sz="1100">
                <a:solidFill>
                  <a:srgbClr val="FF7F00"/>
                </a:solidFill>
                <a:latin typeface="Calibri"/>
                <a:cs typeface="Calibri"/>
              </a:rPr>
              <a:t>r</a:t>
            </a:r>
            <a:r>
              <a:rPr dirty="0" sz="1100" spc="40">
                <a:solidFill>
                  <a:srgbClr val="FF7F00"/>
                </a:solidFill>
                <a:latin typeface="Calibri"/>
                <a:cs typeface="Calibri"/>
              </a:rPr>
              <a:t> </a:t>
            </a:r>
            <a:r>
              <a:rPr dirty="0" sz="1100" spc="30">
                <a:solidFill>
                  <a:srgbClr val="FF7F00"/>
                </a:solidFill>
                <a:latin typeface="Calibri"/>
                <a:cs typeface="Calibri"/>
              </a:rPr>
              <a:t>) </a:t>
            </a:r>
            <a:r>
              <a:rPr dirty="0" sz="1100" spc="-50">
                <a:latin typeface="Calibri"/>
                <a:cs typeface="Calibri"/>
              </a:rPr>
              <a:t>4</a:t>
            </a:r>
            <a:endParaRPr sz="1100">
              <a:latin typeface="Calibri"/>
              <a:cs typeface="Calibri"/>
            </a:endParaRPr>
          </a:p>
          <a:p>
            <a:pPr marL="382270" indent="-205740">
              <a:lnSpc>
                <a:spcPct val="100000"/>
              </a:lnSpc>
              <a:spcBef>
                <a:spcPts val="35"/>
              </a:spcBef>
              <a:buClr>
                <a:srgbClr val="000000"/>
              </a:buClr>
              <a:buFont typeface="Calibri"/>
              <a:buAutoNum type="arabicPlain" startAt="5"/>
              <a:tabLst>
                <a:tab pos="382270" algn="l"/>
              </a:tabLst>
            </a:pPr>
            <a:r>
              <a:rPr dirty="0" sz="1100" spc="100" b="1">
                <a:solidFill>
                  <a:srgbClr val="00AEEF"/>
                </a:solidFill>
                <a:latin typeface="Calibri"/>
                <a:cs typeface="Calibri"/>
              </a:rPr>
              <a:t>def</a:t>
            </a:r>
            <a:r>
              <a:rPr dirty="0" sz="1100" spc="210" b="1">
                <a:solidFill>
                  <a:srgbClr val="00AEEF"/>
                </a:solidFill>
                <a:latin typeface="Calibri"/>
                <a:cs typeface="Calibri"/>
              </a:rPr>
              <a:t>  </a:t>
            </a:r>
            <a:r>
              <a:rPr dirty="0" sz="1100" spc="185">
                <a:solidFill>
                  <a:srgbClr val="007F00"/>
                </a:solidFill>
                <a:latin typeface="Calibri"/>
                <a:cs typeface="Calibri"/>
              </a:rPr>
              <a:t>Fa</a:t>
            </a:r>
            <a:r>
              <a:rPr dirty="0" sz="1100" spc="-95">
                <a:solidFill>
                  <a:srgbClr val="007F00"/>
                </a:solidFill>
                <a:latin typeface="Calibri"/>
                <a:cs typeface="Calibri"/>
              </a:rPr>
              <a:t> </a:t>
            </a:r>
            <a:r>
              <a:rPr dirty="0" sz="1100">
                <a:solidFill>
                  <a:srgbClr val="007F00"/>
                </a:solidFill>
                <a:latin typeface="Calibri"/>
                <a:cs typeface="Calibri"/>
              </a:rPr>
              <a:t>c</a:t>
            </a:r>
            <a:r>
              <a:rPr dirty="0" sz="1100" spc="-95">
                <a:solidFill>
                  <a:srgbClr val="007F00"/>
                </a:solidFill>
                <a:latin typeface="Calibri"/>
                <a:cs typeface="Calibri"/>
              </a:rPr>
              <a:t> </a:t>
            </a:r>
            <a:r>
              <a:rPr dirty="0" sz="1100" spc="85">
                <a:solidFill>
                  <a:srgbClr val="007F00"/>
                </a:solidFill>
                <a:latin typeface="Calibri"/>
                <a:cs typeface="Calibri"/>
              </a:rPr>
              <a:t>to</a:t>
            </a:r>
            <a:r>
              <a:rPr dirty="0" sz="1100" spc="-95">
                <a:solidFill>
                  <a:srgbClr val="007F00"/>
                </a:solidFill>
                <a:latin typeface="Calibri"/>
                <a:cs typeface="Calibri"/>
              </a:rPr>
              <a:t> </a:t>
            </a:r>
            <a:r>
              <a:rPr dirty="0" sz="1100">
                <a:solidFill>
                  <a:srgbClr val="007F00"/>
                </a:solidFill>
                <a:latin typeface="Calibri"/>
                <a:cs typeface="Calibri"/>
              </a:rPr>
              <a:t>r</a:t>
            </a:r>
            <a:r>
              <a:rPr dirty="0" sz="1100" spc="-90">
                <a:solidFill>
                  <a:srgbClr val="007F00"/>
                </a:solidFill>
                <a:latin typeface="Calibri"/>
                <a:cs typeface="Calibri"/>
              </a:rPr>
              <a:t> </a:t>
            </a:r>
            <a:r>
              <a:rPr dirty="0" sz="1100" spc="105">
                <a:solidFill>
                  <a:srgbClr val="007F00"/>
                </a:solidFill>
                <a:latin typeface="Calibri"/>
                <a:cs typeface="Calibri"/>
              </a:rPr>
              <a:t>ia</a:t>
            </a:r>
            <a:r>
              <a:rPr dirty="0" sz="1100" spc="-100">
                <a:solidFill>
                  <a:srgbClr val="007F00"/>
                </a:solidFill>
                <a:latin typeface="Calibri"/>
                <a:cs typeface="Calibri"/>
              </a:rPr>
              <a:t> </a:t>
            </a:r>
            <a:r>
              <a:rPr dirty="0" sz="1100" spc="50">
                <a:solidFill>
                  <a:srgbClr val="007F00"/>
                </a:solidFill>
                <a:latin typeface="Calibri"/>
                <a:cs typeface="Calibri"/>
              </a:rPr>
              <a:t>l</a:t>
            </a:r>
            <a:r>
              <a:rPr dirty="0" sz="1100" spc="-95">
                <a:solidFill>
                  <a:srgbClr val="007F00"/>
                </a:solidFill>
                <a:latin typeface="Calibri"/>
                <a:cs typeface="Calibri"/>
              </a:rPr>
              <a:t> </a:t>
            </a:r>
            <a:r>
              <a:rPr dirty="0" sz="1100" spc="185">
                <a:solidFill>
                  <a:srgbClr val="007F00"/>
                </a:solidFill>
                <a:latin typeface="Calibri"/>
                <a:cs typeface="Calibri"/>
              </a:rPr>
              <a:t>Fa</a:t>
            </a:r>
            <a:r>
              <a:rPr dirty="0" sz="1100" spc="-95">
                <a:solidFill>
                  <a:srgbClr val="007F00"/>
                </a:solidFill>
                <a:latin typeface="Calibri"/>
                <a:cs typeface="Calibri"/>
              </a:rPr>
              <a:t> </a:t>
            </a:r>
            <a:r>
              <a:rPr dirty="0" sz="1100">
                <a:solidFill>
                  <a:srgbClr val="007F00"/>
                </a:solidFill>
                <a:latin typeface="Calibri"/>
                <a:cs typeface="Calibri"/>
              </a:rPr>
              <a:t>c</a:t>
            </a:r>
            <a:r>
              <a:rPr dirty="0" sz="1100" spc="-90">
                <a:solidFill>
                  <a:srgbClr val="007F00"/>
                </a:solidFill>
                <a:latin typeface="Calibri"/>
                <a:cs typeface="Calibri"/>
              </a:rPr>
              <a:t> </a:t>
            </a:r>
            <a:r>
              <a:rPr dirty="0" sz="1100" spc="85">
                <a:solidFill>
                  <a:srgbClr val="007F00"/>
                </a:solidFill>
                <a:latin typeface="Calibri"/>
                <a:cs typeface="Calibri"/>
              </a:rPr>
              <a:t>to</a:t>
            </a:r>
            <a:r>
              <a:rPr dirty="0" sz="1100" spc="-100">
                <a:solidFill>
                  <a:srgbClr val="007F00"/>
                </a:solidFill>
                <a:latin typeface="Calibri"/>
                <a:cs typeface="Calibri"/>
              </a:rPr>
              <a:t> </a:t>
            </a:r>
            <a:r>
              <a:rPr dirty="0" sz="1100">
                <a:solidFill>
                  <a:srgbClr val="007F00"/>
                </a:solidFill>
                <a:latin typeface="Calibri"/>
                <a:cs typeface="Calibri"/>
              </a:rPr>
              <a:t>r</a:t>
            </a:r>
            <a:r>
              <a:rPr dirty="0" sz="1100" spc="25">
                <a:solidFill>
                  <a:srgbClr val="007F00"/>
                </a:solidFill>
                <a:latin typeface="Calibri"/>
                <a:cs typeface="Calibri"/>
              </a:rPr>
              <a:t> </a:t>
            </a:r>
            <a:r>
              <a:rPr dirty="0" sz="1100" spc="80">
                <a:latin typeface="Calibri"/>
                <a:cs typeface="Calibri"/>
              </a:rPr>
              <a:t>(</a:t>
            </a:r>
            <a:r>
              <a:rPr dirty="0" sz="1100" spc="25">
                <a:latin typeface="Calibri"/>
                <a:cs typeface="Calibri"/>
              </a:rPr>
              <a:t> </a:t>
            </a:r>
            <a:r>
              <a:rPr dirty="0" sz="1100">
                <a:solidFill>
                  <a:srgbClr val="007F00"/>
                </a:solidFill>
                <a:latin typeface="Calibri"/>
                <a:cs typeface="Calibri"/>
              </a:rPr>
              <a:t>s</a:t>
            </a:r>
            <a:r>
              <a:rPr dirty="0" sz="1100" spc="-95">
                <a:solidFill>
                  <a:srgbClr val="007F00"/>
                </a:solidFill>
                <a:latin typeface="Calibri"/>
                <a:cs typeface="Calibri"/>
              </a:rPr>
              <a:t> </a:t>
            </a:r>
            <a:r>
              <a:rPr dirty="0" sz="1100" spc="105">
                <a:solidFill>
                  <a:srgbClr val="007F00"/>
                </a:solidFill>
                <a:latin typeface="Calibri"/>
                <a:cs typeface="Calibri"/>
              </a:rPr>
              <a:t>ta</a:t>
            </a:r>
            <a:r>
              <a:rPr dirty="0" sz="1100" spc="-95">
                <a:solidFill>
                  <a:srgbClr val="007F00"/>
                </a:solidFill>
                <a:latin typeface="Calibri"/>
                <a:cs typeface="Calibri"/>
              </a:rPr>
              <a:t> </a:t>
            </a:r>
            <a:r>
              <a:rPr dirty="0" sz="1100">
                <a:solidFill>
                  <a:srgbClr val="007F00"/>
                </a:solidFill>
                <a:latin typeface="Calibri"/>
                <a:cs typeface="Calibri"/>
              </a:rPr>
              <a:t>r</a:t>
            </a:r>
            <a:r>
              <a:rPr dirty="0" sz="1100" spc="-95">
                <a:solidFill>
                  <a:srgbClr val="007F00"/>
                </a:solidFill>
                <a:latin typeface="Calibri"/>
                <a:cs typeface="Calibri"/>
              </a:rPr>
              <a:t> </a:t>
            </a:r>
            <a:r>
              <a:rPr dirty="0" sz="1100" spc="140">
                <a:solidFill>
                  <a:srgbClr val="007F00"/>
                </a:solidFill>
                <a:latin typeface="Calibri"/>
                <a:cs typeface="Calibri"/>
              </a:rPr>
              <a:t>tva</a:t>
            </a:r>
            <a:r>
              <a:rPr dirty="0" sz="1100" spc="-100">
                <a:solidFill>
                  <a:srgbClr val="007F00"/>
                </a:solidFill>
                <a:latin typeface="Calibri"/>
                <a:cs typeface="Calibri"/>
              </a:rPr>
              <a:t> </a:t>
            </a:r>
            <a:r>
              <a:rPr dirty="0" sz="1100" spc="110">
                <a:solidFill>
                  <a:srgbClr val="007F00"/>
                </a:solidFill>
                <a:latin typeface="Calibri"/>
                <a:cs typeface="Calibri"/>
              </a:rPr>
              <a:t>lu</a:t>
            </a:r>
            <a:r>
              <a:rPr dirty="0" sz="1100" spc="-95">
                <a:solidFill>
                  <a:srgbClr val="007F00"/>
                </a:solidFill>
                <a:latin typeface="Calibri"/>
                <a:cs typeface="Calibri"/>
              </a:rPr>
              <a:t> </a:t>
            </a:r>
            <a:r>
              <a:rPr dirty="0" sz="1100">
                <a:solidFill>
                  <a:srgbClr val="007F00"/>
                </a:solidFill>
                <a:latin typeface="Calibri"/>
                <a:cs typeface="Calibri"/>
              </a:rPr>
              <a:t>e</a:t>
            </a:r>
            <a:r>
              <a:rPr dirty="0" sz="1100" spc="245">
                <a:solidFill>
                  <a:srgbClr val="007F00"/>
                </a:solidFill>
                <a:latin typeface="Calibri"/>
                <a:cs typeface="Calibri"/>
              </a:rPr>
              <a:t> </a:t>
            </a:r>
            <a:r>
              <a:rPr dirty="0" sz="1100">
                <a:latin typeface="Calibri"/>
                <a:cs typeface="Calibri"/>
              </a:rPr>
              <a:t>,</a:t>
            </a:r>
            <a:r>
              <a:rPr dirty="0" sz="1100" spc="-25">
                <a:latin typeface="Calibri"/>
                <a:cs typeface="Calibri"/>
              </a:rPr>
              <a:t> </a:t>
            </a:r>
            <a:r>
              <a:rPr dirty="0" sz="1100" spc="95">
                <a:solidFill>
                  <a:srgbClr val="007F00"/>
                </a:solidFill>
                <a:latin typeface="Calibri"/>
                <a:cs typeface="Calibri"/>
              </a:rPr>
              <a:t>x</a:t>
            </a:r>
            <a:r>
              <a:rPr dirty="0" sz="1100" spc="-5">
                <a:solidFill>
                  <a:srgbClr val="007F00"/>
                </a:solidFill>
                <a:latin typeface="Calibri"/>
                <a:cs typeface="Calibri"/>
              </a:rPr>
              <a:t> </a:t>
            </a:r>
            <a:r>
              <a:rPr dirty="0" sz="1100" spc="80">
                <a:latin typeface="Calibri"/>
                <a:cs typeface="Calibri"/>
              </a:rPr>
              <a:t>)</a:t>
            </a:r>
            <a:r>
              <a:rPr dirty="0" sz="1100" spc="-50">
                <a:latin typeface="Calibri"/>
                <a:cs typeface="Calibri"/>
              </a:rPr>
              <a:t> :</a:t>
            </a:r>
            <a:endParaRPr sz="1100">
              <a:latin typeface="Calibri"/>
              <a:cs typeface="Calibri"/>
            </a:endParaRPr>
          </a:p>
          <a:p>
            <a:pPr marL="176530" marR="5080" indent="844550">
              <a:lnSpc>
                <a:spcPct val="102600"/>
              </a:lnSpc>
              <a:buClr>
                <a:srgbClr val="000000"/>
              </a:buClr>
              <a:buAutoNum type="arabicPlain" startAt="5"/>
              <a:tabLst>
                <a:tab pos="1021080" algn="l"/>
              </a:tabLst>
            </a:pPr>
            <a:r>
              <a:rPr dirty="0" sz="1100" spc="355">
                <a:solidFill>
                  <a:srgbClr val="FF7F00"/>
                </a:solidFill>
                <a:latin typeface="Calibri"/>
                <a:cs typeface="Calibri"/>
              </a:rPr>
              <a:t>#</a:t>
            </a:r>
            <a:r>
              <a:rPr dirty="0" sz="1100" spc="490">
                <a:solidFill>
                  <a:srgbClr val="FF7F00"/>
                </a:solidFill>
                <a:latin typeface="Calibri"/>
                <a:cs typeface="Calibri"/>
              </a:rPr>
              <a:t> </a:t>
            </a:r>
            <a:r>
              <a:rPr dirty="0" sz="1100" spc="114">
                <a:solidFill>
                  <a:srgbClr val="FF7F00"/>
                </a:solidFill>
                <a:latin typeface="Calibri"/>
                <a:cs typeface="Calibri"/>
              </a:rPr>
              <a:t>I</a:t>
            </a:r>
            <a:r>
              <a:rPr dirty="0" sz="1100" spc="-50">
                <a:solidFill>
                  <a:srgbClr val="FF7F00"/>
                </a:solidFill>
                <a:latin typeface="Calibri"/>
                <a:cs typeface="Calibri"/>
              </a:rPr>
              <a:t> </a:t>
            </a:r>
            <a:r>
              <a:rPr dirty="0" sz="1100">
                <a:solidFill>
                  <a:srgbClr val="FF7F00"/>
                </a:solidFill>
                <a:latin typeface="Calibri"/>
                <a:cs typeface="Calibri"/>
              </a:rPr>
              <a:t>f</a:t>
            </a:r>
            <a:r>
              <a:rPr dirty="0" sz="1100" spc="240">
                <a:solidFill>
                  <a:srgbClr val="FF7F00"/>
                </a:solidFill>
                <a:latin typeface="Calibri"/>
                <a:cs typeface="Calibri"/>
              </a:rPr>
              <a:t>  </a:t>
            </a:r>
            <a:r>
              <a:rPr dirty="0" sz="1100" spc="80">
                <a:solidFill>
                  <a:srgbClr val="FF7F00"/>
                </a:solidFill>
                <a:latin typeface="Calibri"/>
                <a:cs typeface="Calibri"/>
              </a:rPr>
              <a:t>the</a:t>
            </a:r>
            <a:r>
              <a:rPr dirty="0" sz="1100" spc="155">
                <a:solidFill>
                  <a:srgbClr val="FF7F00"/>
                </a:solidFill>
                <a:latin typeface="Calibri"/>
                <a:cs typeface="Calibri"/>
              </a:rPr>
              <a:t>  </a:t>
            </a:r>
            <a:r>
              <a:rPr dirty="0" sz="1100">
                <a:solidFill>
                  <a:srgbClr val="FF7F00"/>
                </a:solidFill>
                <a:latin typeface="Calibri"/>
                <a:cs typeface="Calibri"/>
              </a:rPr>
              <a:t>new</a:t>
            </a:r>
            <a:r>
              <a:rPr dirty="0" sz="1100" spc="170">
                <a:solidFill>
                  <a:srgbClr val="FF7F00"/>
                </a:solidFill>
                <a:latin typeface="Calibri"/>
                <a:cs typeface="Calibri"/>
              </a:rPr>
              <a:t>  </a:t>
            </a:r>
            <a:r>
              <a:rPr dirty="0" sz="1100">
                <a:solidFill>
                  <a:srgbClr val="FF7F00"/>
                </a:solidFill>
                <a:latin typeface="Calibri"/>
                <a:cs typeface="Calibri"/>
              </a:rPr>
              <a:t>s</a:t>
            </a:r>
            <a:r>
              <a:rPr dirty="0" sz="1100" spc="-95">
                <a:solidFill>
                  <a:srgbClr val="FF7F00"/>
                </a:solidFill>
                <a:latin typeface="Calibri"/>
                <a:cs typeface="Calibri"/>
              </a:rPr>
              <a:t> </a:t>
            </a:r>
            <a:r>
              <a:rPr dirty="0" sz="1100" spc="105">
                <a:solidFill>
                  <a:srgbClr val="FF7F00"/>
                </a:solidFill>
                <a:latin typeface="Calibri"/>
                <a:cs typeface="Calibri"/>
              </a:rPr>
              <a:t>ta</a:t>
            </a:r>
            <a:r>
              <a:rPr dirty="0" sz="1100" spc="-100">
                <a:solidFill>
                  <a:srgbClr val="FF7F00"/>
                </a:solidFill>
                <a:latin typeface="Calibri"/>
                <a:cs typeface="Calibri"/>
              </a:rPr>
              <a:t> </a:t>
            </a:r>
            <a:r>
              <a:rPr dirty="0" sz="1100">
                <a:solidFill>
                  <a:srgbClr val="FF7F00"/>
                </a:solidFill>
                <a:latin typeface="Calibri"/>
                <a:cs typeface="Calibri"/>
              </a:rPr>
              <a:t>r</a:t>
            </a:r>
            <a:r>
              <a:rPr dirty="0" sz="1100" spc="-105">
                <a:solidFill>
                  <a:srgbClr val="FF7F00"/>
                </a:solidFill>
                <a:latin typeface="Calibri"/>
                <a:cs typeface="Calibri"/>
              </a:rPr>
              <a:t> </a:t>
            </a:r>
            <a:r>
              <a:rPr dirty="0" sz="1100" spc="55">
                <a:solidFill>
                  <a:srgbClr val="FF7F00"/>
                </a:solidFill>
                <a:latin typeface="Calibri"/>
                <a:cs typeface="Calibri"/>
              </a:rPr>
              <a:t>t</a:t>
            </a:r>
            <a:r>
              <a:rPr dirty="0" sz="1100" spc="-50">
                <a:solidFill>
                  <a:srgbClr val="FF7F00"/>
                </a:solidFill>
                <a:latin typeface="Calibri"/>
                <a:cs typeface="Calibri"/>
              </a:rPr>
              <a:t> </a:t>
            </a:r>
            <a:r>
              <a:rPr dirty="0" sz="1100" spc="140">
                <a:solidFill>
                  <a:srgbClr val="FF7F00"/>
                </a:solidFill>
                <a:latin typeface="Cambria"/>
                <a:cs typeface="Cambria"/>
              </a:rPr>
              <a:t>−</a:t>
            </a:r>
            <a:r>
              <a:rPr dirty="0" sz="1100" spc="140">
                <a:solidFill>
                  <a:srgbClr val="FF7F00"/>
                </a:solidFill>
                <a:latin typeface="Calibri"/>
                <a:cs typeface="Calibri"/>
              </a:rPr>
              <a:t>value</a:t>
            </a:r>
            <a:r>
              <a:rPr dirty="0" sz="1100" spc="450">
                <a:solidFill>
                  <a:srgbClr val="FF7F00"/>
                </a:solidFill>
                <a:latin typeface="Calibri"/>
                <a:cs typeface="Calibri"/>
              </a:rPr>
              <a:t> </a:t>
            </a:r>
            <a:r>
              <a:rPr dirty="0" sz="1100" spc="295">
                <a:solidFill>
                  <a:srgbClr val="FF7F00"/>
                </a:solidFill>
                <a:latin typeface="Calibri"/>
                <a:cs typeface="Calibri"/>
              </a:rPr>
              <a:t>=</a:t>
            </a:r>
            <a:r>
              <a:rPr dirty="0" sz="1100" spc="350">
                <a:solidFill>
                  <a:srgbClr val="FF7F00"/>
                </a:solidFill>
                <a:latin typeface="Calibri"/>
                <a:cs typeface="Calibri"/>
              </a:rPr>
              <a:t> </a:t>
            </a:r>
            <a:r>
              <a:rPr dirty="0" sz="1100" spc="95">
                <a:solidFill>
                  <a:srgbClr val="FF7F00"/>
                </a:solidFill>
                <a:latin typeface="Calibri"/>
                <a:cs typeface="Calibri"/>
              </a:rPr>
              <a:t>x</a:t>
            </a:r>
            <a:r>
              <a:rPr dirty="0" sz="1100" spc="-15">
                <a:solidFill>
                  <a:srgbClr val="FF7F00"/>
                </a:solidFill>
                <a:latin typeface="Calibri"/>
                <a:cs typeface="Calibri"/>
              </a:rPr>
              <a:t> </a:t>
            </a:r>
            <a:r>
              <a:rPr dirty="0" sz="1100">
                <a:solidFill>
                  <a:srgbClr val="FF7F00"/>
                </a:solidFill>
                <a:latin typeface="Calibri"/>
                <a:cs typeface="Calibri"/>
              </a:rPr>
              <a:t>,</a:t>
            </a:r>
            <a:r>
              <a:rPr dirty="0" sz="1100" spc="225">
                <a:solidFill>
                  <a:srgbClr val="FF7F00"/>
                </a:solidFill>
                <a:latin typeface="Calibri"/>
                <a:cs typeface="Calibri"/>
              </a:rPr>
              <a:t>  </a:t>
            </a:r>
            <a:r>
              <a:rPr dirty="0" sz="1100" spc="80">
                <a:solidFill>
                  <a:srgbClr val="FF7F00"/>
                </a:solidFill>
                <a:latin typeface="Calibri"/>
                <a:cs typeface="Calibri"/>
              </a:rPr>
              <a:t>then</a:t>
            </a:r>
            <a:r>
              <a:rPr dirty="0" sz="1100" spc="190">
                <a:solidFill>
                  <a:srgbClr val="FF7F00"/>
                </a:solidFill>
                <a:latin typeface="Calibri"/>
                <a:cs typeface="Calibri"/>
              </a:rPr>
              <a:t>  </a:t>
            </a:r>
            <a:r>
              <a:rPr dirty="0" sz="1100" spc="100">
                <a:solidFill>
                  <a:srgbClr val="FF7F00"/>
                </a:solidFill>
                <a:latin typeface="Calibri"/>
                <a:cs typeface="Calibri"/>
              </a:rPr>
              <a:t>abort</a:t>
            </a:r>
            <a:r>
              <a:rPr dirty="0" sz="1100" spc="150">
                <a:solidFill>
                  <a:srgbClr val="FF7F00"/>
                </a:solidFill>
                <a:latin typeface="Calibri"/>
                <a:cs typeface="Calibri"/>
              </a:rPr>
              <a:t> </a:t>
            </a:r>
            <a:r>
              <a:rPr dirty="0" sz="1100">
                <a:solidFill>
                  <a:srgbClr val="FF7F00"/>
                </a:solidFill>
                <a:latin typeface="Calibri"/>
                <a:cs typeface="Calibri"/>
              </a:rPr>
              <a:t>,</a:t>
            </a:r>
            <a:r>
              <a:rPr dirty="0" sz="1100" spc="200">
                <a:solidFill>
                  <a:srgbClr val="FF7F00"/>
                </a:solidFill>
                <a:latin typeface="Calibri"/>
                <a:cs typeface="Calibri"/>
              </a:rPr>
              <a:t>  </a:t>
            </a:r>
            <a:r>
              <a:rPr dirty="0" sz="1100">
                <a:solidFill>
                  <a:srgbClr val="FF7F00"/>
                </a:solidFill>
                <a:latin typeface="Calibri"/>
                <a:cs typeface="Calibri"/>
              </a:rPr>
              <a:t>no</a:t>
            </a:r>
            <a:r>
              <a:rPr dirty="0" sz="1100" spc="125">
                <a:solidFill>
                  <a:srgbClr val="FF7F00"/>
                </a:solidFill>
                <a:latin typeface="Calibri"/>
                <a:cs typeface="Calibri"/>
              </a:rPr>
              <a:t>  </a:t>
            </a:r>
            <a:r>
              <a:rPr dirty="0" sz="1100">
                <a:solidFill>
                  <a:srgbClr val="FF7F00"/>
                </a:solidFill>
                <a:latin typeface="Calibri"/>
                <a:cs typeface="Calibri"/>
              </a:rPr>
              <a:t>new</a:t>
            </a:r>
            <a:r>
              <a:rPr dirty="0" sz="1100" spc="160">
                <a:solidFill>
                  <a:srgbClr val="FF7F00"/>
                </a:solidFill>
                <a:latin typeface="Calibri"/>
                <a:cs typeface="Calibri"/>
              </a:rPr>
              <a:t>  </a:t>
            </a:r>
            <a:r>
              <a:rPr dirty="0" sz="1100" spc="105">
                <a:solidFill>
                  <a:srgbClr val="FF7F00"/>
                </a:solidFill>
                <a:latin typeface="Calibri"/>
                <a:cs typeface="Calibri"/>
              </a:rPr>
              <a:t>procedure</a:t>
            </a:r>
            <a:r>
              <a:rPr dirty="0" sz="1100" spc="245">
                <a:solidFill>
                  <a:srgbClr val="FF7F00"/>
                </a:solidFill>
                <a:latin typeface="Calibri"/>
                <a:cs typeface="Calibri"/>
              </a:rPr>
              <a:t>  </a:t>
            </a:r>
            <a:r>
              <a:rPr dirty="0" sz="1100">
                <a:solidFill>
                  <a:srgbClr val="FF7F00"/>
                </a:solidFill>
                <a:latin typeface="Calibri"/>
                <a:cs typeface="Calibri"/>
              </a:rPr>
              <a:t>c</a:t>
            </a:r>
            <a:r>
              <a:rPr dirty="0" sz="1100" spc="-45">
                <a:solidFill>
                  <a:srgbClr val="FF7F00"/>
                </a:solidFill>
                <a:latin typeface="Calibri"/>
                <a:cs typeface="Calibri"/>
              </a:rPr>
              <a:t> </a:t>
            </a:r>
            <a:r>
              <a:rPr dirty="0" sz="1100">
                <a:solidFill>
                  <a:srgbClr val="FF7F00"/>
                </a:solidFill>
                <a:latin typeface="Calibri"/>
                <a:cs typeface="Calibri"/>
              </a:rPr>
              <a:t>a</a:t>
            </a:r>
            <a:r>
              <a:rPr dirty="0" sz="1100" spc="-50">
                <a:solidFill>
                  <a:srgbClr val="FF7F00"/>
                </a:solidFill>
                <a:latin typeface="Calibri"/>
                <a:cs typeface="Calibri"/>
              </a:rPr>
              <a:t> </a:t>
            </a:r>
            <a:r>
              <a:rPr dirty="0" sz="1100" spc="50">
                <a:solidFill>
                  <a:srgbClr val="FF7F00"/>
                </a:solidFill>
                <a:latin typeface="Calibri"/>
                <a:cs typeface="Calibri"/>
              </a:rPr>
              <a:t>l</a:t>
            </a:r>
            <a:r>
              <a:rPr dirty="0" sz="1100" spc="-50">
                <a:solidFill>
                  <a:srgbClr val="FF7F00"/>
                </a:solidFill>
                <a:latin typeface="Calibri"/>
                <a:cs typeface="Calibri"/>
              </a:rPr>
              <a:t> </a:t>
            </a:r>
            <a:r>
              <a:rPr dirty="0" sz="1100">
                <a:solidFill>
                  <a:srgbClr val="FF7F00"/>
                </a:solidFill>
                <a:latin typeface="Calibri"/>
                <a:cs typeface="Calibri"/>
              </a:rPr>
              <a:t>l </a:t>
            </a:r>
            <a:r>
              <a:rPr dirty="0" sz="1100" spc="-50">
                <a:latin typeface="Calibri"/>
                <a:cs typeface="Calibri"/>
              </a:rPr>
              <a:t>7</a:t>
            </a:r>
            <a:endParaRPr sz="1100">
              <a:latin typeface="Calibri"/>
              <a:cs typeface="Calibri"/>
            </a:endParaRPr>
          </a:p>
        </p:txBody>
      </p:sp>
      <p:grpSp>
        <p:nvGrpSpPr>
          <p:cNvPr id="54" name="object 54" descr=""/>
          <p:cNvGrpSpPr/>
          <p:nvPr/>
        </p:nvGrpSpPr>
        <p:grpSpPr>
          <a:xfrm>
            <a:off x="903605" y="2765094"/>
            <a:ext cx="6206490" cy="693420"/>
            <a:chOff x="903605" y="2765094"/>
            <a:chExt cx="6206490" cy="693420"/>
          </a:xfrm>
        </p:grpSpPr>
        <p:sp>
          <p:nvSpPr>
            <p:cNvPr id="55" name="object 55" descr=""/>
            <p:cNvSpPr/>
            <p:nvPr/>
          </p:nvSpPr>
          <p:spPr>
            <a:xfrm>
              <a:off x="908672" y="2767634"/>
              <a:ext cx="38100" cy="172085"/>
            </a:xfrm>
            <a:custGeom>
              <a:avLst/>
              <a:gdLst/>
              <a:ahLst/>
              <a:cxnLst/>
              <a:rect l="l" t="t" r="r" b="b"/>
              <a:pathLst>
                <a:path w="38100" h="172085">
                  <a:moveTo>
                    <a:pt x="37960" y="0"/>
                  </a:moveTo>
                  <a:lnTo>
                    <a:pt x="0" y="0"/>
                  </a:lnTo>
                  <a:lnTo>
                    <a:pt x="0" y="172072"/>
                  </a:lnTo>
                  <a:lnTo>
                    <a:pt x="37960" y="172072"/>
                  </a:lnTo>
                  <a:lnTo>
                    <a:pt x="37960" y="0"/>
                  </a:lnTo>
                  <a:close/>
                </a:path>
              </a:pathLst>
            </a:custGeom>
            <a:solidFill>
              <a:srgbClr val="F2F2F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6" name="object 56" descr=""/>
            <p:cNvSpPr/>
            <p:nvPr/>
          </p:nvSpPr>
          <p:spPr>
            <a:xfrm>
              <a:off x="906145" y="2767634"/>
              <a:ext cx="0" cy="172085"/>
            </a:xfrm>
            <a:custGeom>
              <a:avLst/>
              <a:gdLst/>
              <a:ahLst/>
              <a:cxnLst/>
              <a:rect l="l" t="t" r="r" b="b"/>
              <a:pathLst>
                <a:path w="0" h="172085">
                  <a:moveTo>
                    <a:pt x="0" y="172072"/>
                  </a:moveTo>
                  <a:lnTo>
                    <a:pt x="0" y="0"/>
                  </a:lnTo>
                </a:path>
              </a:pathLst>
            </a:custGeom>
            <a:ln w="5054">
              <a:solidFill>
                <a:srgbClr val="F2F2F2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7" name="object 57" descr=""/>
            <p:cNvSpPr/>
            <p:nvPr/>
          </p:nvSpPr>
          <p:spPr>
            <a:xfrm>
              <a:off x="906145" y="2767634"/>
              <a:ext cx="0" cy="172085"/>
            </a:xfrm>
            <a:custGeom>
              <a:avLst/>
              <a:gdLst/>
              <a:ahLst/>
              <a:cxnLst/>
              <a:rect l="l" t="t" r="r" b="b"/>
              <a:pathLst>
                <a:path w="0" h="172085">
                  <a:moveTo>
                    <a:pt x="0" y="172072"/>
                  </a:moveTo>
                  <a:lnTo>
                    <a:pt x="0" y="0"/>
                  </a:lnTo>
                </a:path>
              </a:pathLst>
            </a:custGeom>
            <a:ln w="505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8" name="object 58" descr=""/>
            <p:cNvSpPr/>
            <p:nvPr/>
          </p:nvSpPr>
          <p:spPr>
            <a:xfrm>
              <a:off x="946632" y="2767634"/>
              <a:ext cx="6158230" cy="172085"/>
            </a:xfrm>
            <a:custGeom>
              <a:avLst/>
              <a:gdLst/>
              <a:ahLst/>
              <a:cxnLst/>
              <a:rect l="l" t="t" r="r" b="b"/>
              <a:pathLst>
                <a:path w="6158230" h="172085">
                  <a:moveTo>
                    <a:pt x="6157950" y="0"/>
                  </a:moveTo>
                  <a:lnTo>
                    <a:pt x="6120003" y="0"/>
                  </a:lnTo>
                  <a:lnTo>
                    <a:pt x="0" y="0"/>
                  </a:lnTo>
                  <a:lnTo>
                    <a:pt x="0" y="172072"/>
                  </a:lnTo>
                  <a:lnTo>
                    <a:pt x="6119990" y="172072"/>
                  </a:lnTo>
                  <a:lnTo>
                    <a:pt x="6157950" y="172072"/>
                  </a:lnTo>
                  <a:lnTo>
                    <a:pt x="6157950" y="0"/>
                  </a:lnTo>
                  <a:close/>
                </a:path>
              </a:pathLst>
            </a:custGeom>
            <a:solidFill>
              <a:srgbClr val="F2F2F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9" name="object 59" descr=""/>
            <p:cNvSpPr/>
            <p:nvPr/>
          </p:nvSpPr>
          <p:spPr>
            <a:xfrm>
              <a:off x="7107123" y="2767634"/>
              <a:ext cx="0" cy="172085"/>
            </a:xfrm>
            <a:custGeom>
              <a:avLst/>
              <a:gdLst/>
              <a:ahLst/>
              <a:cxnLst/>
              <a:rect l="l" t="t" r="r" b="b"/>
              <a:pathLst>
                <a:path w="0" h="172085">
                  <a:moveTo>
                    <a:pt x="0" y="172072"/>
                  </a:moveTo>
                  <a:lnTo>
                    <a:pt x="0" y="0"/>
                  </a:lnTo>
                </a:path>
              </a:pathLst>
            </a:custGeom>
            <a:ln w="5054">
              <a:solidFill>
                <a:srgbClr val="F2F2F2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0" name="object 60" descr=""/>
            <p:cNvSpPr/>
            <p:nvPr/>
          </p:nvSpPr>
          <p:spPr>
            <a:xfrm>
              <a:off x="7107123" y="2767634"/>
              <a:ext cx="0" cy="172085"/>
            </a:xfrm>
            <a:custGeom>
              <a:avLst/>
              <a:gdLst/>
              <a:ahLst/>
              <a:cxnLst/>
              <a:rect l="l" t="t" r="r" b="b"/>
              <a:pathLst>
                <a:path w="0" h="172085">
                  <a:moveTo>
                    <a:pt x="0" y="172072"/>
                  </a:moveTo>
                  <a:lnTo>
                    <a:pt x="0" y="0"/>
                  </a:lnTo>
                </a:path>
              </a:pathLst>
            </a:custGeom>
            <a:ln w="505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1" name="object 61" descr=""/>
            <p:cNvSpPr/>
            <p:nvPr/>
          </p:nvSpPr>
          <p:spPr>
            <a:xfrm>
              <a:off x="908672" y="2939707"/>
              <a:ext cx="38100" cy="172085"/>
            </a:xfrm>
            <a:custGeom>
              <a:avLst/>
              <a:gdLst/>
              <a:ahLst/>
              <a:cxnLst/>
              <a:rect l="l" t="t" r="r" b="b"/>
              <a:pathLst>
                <a:path w="38100" h="172085">
                  <a:moveTo>
                    <a:pt x="37960" y="0"/>
                  </a:moveTo>
                  <a:lnTo>
                    <a:pt x="0" y="0"/>
                  </a:lnTo>
                  <a:lnTo>
                    <a:pt x="0" y="172072"/>
                  </a:lnTo>
                  <a:lnTo>
                    <a:pt x="37960" y="172072"/>
                  </a:lnTo>
                  <a:lnTo>
                    <a:pt x="37960" y="0"/>
                  </a:lnTo>
                  <a:close/>
                </a:path>
              </a:pathLst>
            </a:custGeom>
            <a:solidFill>
              <a:srgbClr val="F2F2F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2" name="object 62" descr=""/>
            <p:cNvSpPr/>
            <p:nvPr/>
          </p:nvSpPr>
          <p:spPr>
            <a:xfrm>
              <a:off x="906145" y="2939707"/>
              <a:ext cx="0" cy="172085"/>
            </a:xfrm>
            <a:custGeom>
              <a:avLst/>
              <a:gdLst/>
              <a:ahLst/>
              <a:cxnLst/>
              <a:rect l="l" t="t" r="r" b="b"/>
              <a:pathLst>
                <a:path w="0" h="172085">
                  <a:moveTo>
                    <a:pt x="0" y="172072"/>
                  </a:moveTo>
                  <a:lnTo>
                    <a:pt x="0" y="0"/>
                  </a:lnTo>
                </a:path>
              </a:pathLst>
            </a:custGeom>
            <a:ln w="5054">
              <a:solidFill>
                <a:srgbClr val="F2F2F2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3" name="object 63" descr=""/>
            <p:cNvSpPr/>
            <p:nvPr/>
          </p:nvSpPr>
          <p:spPr>
            <a:xfrm>
              <a:off x="906145" y="2939707"/>
              <a:ext cx="0" cy="172085"/>
            </a:xfrm>
            <a:custGeom>
              <a:avLst/>
              <a:gdLst/>
              <a:ahLst/>
              <a:cxnLst/>
              <a:rect l="l" t="t" r="r" b="b"/>
              <a:pathLst>
                <a:path w="0" h="172085">
                  <a:moveTo>
                    <a:pt x="0" y="172072"/>
                  </a:moveTo>
                  <a:lnTo>
                    <a:pt x="0" y="0"/>
                  </a:lnTo>
                </a:path>
              </a:pathLst>
            </a:custGeom>
            <a:ln w="505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4" name="object 64" descr=""/>
            <p:cNvSpPr/>
            <p:nvPr/>
          </p:nvSpPr>
          <p:spPr>
            <a:xfrm>
              <a:off x="946632" y="2939706"/>
              <a:ext cx="6158230" cy="172085"/>
            </a:xfrm>
            <a:custGeom>
              <a:avLst/>
              <a:gdLst/>
              <a:ahLst/>
              <a:cxnLst/>
              <a:rect l="l" t="t" r="r" b="b"/>
              <a:pathLst>
                <a:path w="6158230" h="172085">
                  <a:moveTo>
                    <a:pt x="6157950" y="0"/>
                  </a:moveTo>
                  <a:lnTo>
                    <a:pt x="6120003" y="0"/>
                  </a:lnTo>
                  <a:lnTo>
                    <a:pt x="0" y="0"/>
                  </a:lnTo>
                  <a:lnTo>
                    <a:pt x="0" y="172072"/>
                  </a:lnTo>
                  <a:lnTo>
                    <a:pt x="6119990" y="172072"/>
                  </a:lnTo>
                  <a:lnTo>
                    <a:pt x="6157950" y="172072"/>
                  </a:lnTo>
                  <a:lnTo>
                    <a:pt x="6157950" y="0"/>
                  </a:lnTo>
                  <a:close/>
                </a:path>
              </a:pathLst>
            </a:custGeom>
            <a:solidFill>
              <a:srgbClr val="F2F2F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5" name="object 65" descr=""/>
            <p:cNvSpPr/>
            <p:nvPr/>
          </p:nvSpPr>
          <p:spPr>
            <a:xfrm>
              <a:off x="7107123" y="2939707"/>
              <a:ext cx="0" cy="172085"/>
            </a:xfrm>
            <a:custGeom>
              <a:avLst/>
              <a:gdLst/>
              <a:ahLst/>
              <a:cxnLst/>
              <a:rect l="l" t="t" r="r" b="b"/>
              <a:pathLst>
                <a:path w="0" h="172085">
                  <a:moveTo>
                    <a:pt x="0" y="172072"/>
                  </a:moveTo>
                  <a:lnTo>
                    <a:pt x="0" y="0"/>
                  </a:lnTo>
                </a:path>
              </a:pathLst>
            </a:custGeom>
            <a:ln w="5054">
              <a:solidFill>
                <a:srgbClr val="F2F2F2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6" name="object 66" descr=""/>
            <p:cNvSpPr/>
            <p:nvPr/>
          </p:nvSpPr>
          <p:spPr>
            <a:xfrm>
              <a:off x="7107123" y="2939707"/>
              <a:ext cx="0" cy="172085"/>
            </a:xfrm>
            <a:custGeom>
              <a:avLst/>
              <a:gdLst/>
              <a:ahLst/>
              <a:cxnLst/>
              <a:rect l="l" t="t" r="r" b="b"/>
              <a:pathLst>
                <a:path w="0" h="172085">
                  <a:moveTo>
                    <a:pt x="0" y="172072"/>
                  </a:moveTo>
                  <a:lnTo>
                    <a:pt x="0" y="0"/>
                  </a:lnTo>
                </a:path>
              </a:pathLst>
            </a:custGeom>
            <a:ln w="505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7" name="object 67" descr=""/>
            <p:cNvSpPr/>
            <p:nvPr/>
          </p:nvSpPr>
          <p:spPr>
            <a:xfrm>
              <a:off x="908672" y="3111779"/>
              <a:ext cx="38100" cy="172085"/>
            </a:xfrm>
            <a:custGeom>
              <a:avLst/>
              <a:gdLst/>
              <a:ahLst/>
              <a:cxnLst/>
              <a:rect l="l" t="t" r="r" b="b"/>
              <a:pathLst>
                <a:path w="38100" h="172085">
                  <a:moveTo>
                    <a:pt x="37960" y="0"/>
                  </a:moveTo>
                  <a:lnTo>
                    <a:pt x="0" y="0"/>
                  </a:lnTo>
                  <a:lnTo>
                    <a:pt x="0" y="172072"/>
                  </a:lnTo>
                  <a:lnTo>
                    <a:pt x="37960" y="172072"/>
                  </a:lnTo>
                  <a:lnTo>
                    <a:pt x="37960" y="0"/>
                  </a:lnTo>
                  <a:close/>
                </a:path>
              </a:pathLst>
            </a:custGeom>
            <a:solidFill>
              <a:srgbClr val="F2F2F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8" name="object 68" descr=""/>
            <p:cNvSpPr/>
            <p:nvPr/>
          </p:nvSpPr>
          <p:spPr>
            <a:xfrm>
              <a:off x="906145" y="3111779"/>
              <a:ext cx="0" cy="172085"/>
            </a:xfrm>
            <a:custGeom>
              <a:avLst/>
              <a:gdLst/>
              <a:ahLst/>
              <a:cxnLst/>
              <a:rect l="l" t="t" r="r" b="b"/>
              <a:pathLst>
                <a:path w="0" h="172085">
                  <a:moveTo>
                    <a:pt x="0" y="172072"/>
                  </a:moveTo>
                  <a:lnTo>
                    <a:pt x="0" y="0"/>
                  </a:lnTo>
                </a:path>
              </a:pathLst>
            </a:custGeom>
            <a:ln w="5054">
              <a:solidFill>
                <a:srgbClr val="F2F2F2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9" name="object 69" descr=""/>
            <p:cNvSpPr/>
            <p:nvPr/>
          </p:nvSpPr>
          <p:spPr>
            <a:xfrm>
              <a:off x="906145" y="3111779"/>
              <a:ext cx="0" cy="172085"/>
            </a:xfrm>
            <a:custGeom>
              <a:avLst/>
              <a:gdLst/>
              <a:ahLst/>
              <a:cxnLst/>
              <a:rect l="l" t="t" r="r" b="b"/>
              <a:pathLst>
                <a:path w="0" h="172085">
                  <a:moveTo>
                    <a:pt x="0" y="172072"/>
                  </a:moveTo>
                  <a:lnTo>
                    <a:pt x="0" y="0"/>
                  </a:lnTo>
                </a:path>
              </a:pathLst>
            </a:custGeom>
            <a:ln w="505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70" name="object 70" descr=""/>
            <p:cNvSpPr/>
            <p:nvPr/>
          </p:nvSpPr>
          <p:spPr>
            <a:xfrm>
              <a:off x="946632" y="3111779"/>
              <a:ext cx="6158230" cy="172085"/>
            </a:xfrm>
            <a:custGeom>
              <a:avLst/>
              <a:gdLst/>
              <a:ahLst/>
              <a:cxnLst/>
              <a:rect l="l" t="t" r="r" b="b"/>
              <a:pathLst>
                <a:path w="6158230" h="172085">
                  <a:moveTo>
                    <a:pt x="6157950" y="0"/>
                  </a:moveTo>
                  <a:lnTo>
                    <a:pt x="6120003" y="0"/>
                  </a:lnTo>
                  <a:lnTo>
                    <a:pt x="0" y="0"/>
                  </a:lnTo>
                  <a:lnTo>
                    <a:pt x="0" y="172072"/>
                  </a:lnTo>
                  <a:lnTo>
                    <a:pt x="6119990" y="172072"/>
                  </a:lnTo>
                  <a:lnTo>
                    <a:pt x="6157950" y="172072"/>
                  </a:lnTo>
                  <a:lnTo>
                    <a:pt x="6157950" y="0"/>
                  </a:lnTo>
                  <a:close/>
                </a:path>
              </a:pathLst>
            </a:custGeom>
            <a:solidFill>
              <a:srgbClr val="F2F2F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1" name="object 71" descr=""/>
            <p:cNvSpPr/>
            <p:nvPr/>
          </p:nvSpPr>
          <p:spPr>
            <a:xfrm>
              <a:off x="7107123" y="3111779"/>
              <a:ext cx="0" cy="172085"/>
            </a:xfrm>
            <a:custGeom>
              <a:avLst/>
              <a:gdLst/>
              <a:ahLst/>
              <a:cxnLst/>
              <a:rect l="l" t="t" r="r" b="b"/>
              <a:pathLst>
                <a:path w="0" h="172085">
                  <a:moveTo>
                    <a:pt x="0" y="172072"/>
                  </a:moveTo>
                  <a:lnTo>
                    <a:pt x="0" y="0"/>
                  </a:lnTo>
                </a:path>
              </a:pathLst>
            </a:custGeom>
            <a:ln w="5054">
              <a:solidFill>
                <a:srgbClr val="F2F2F2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72" name="object 72" descr=""/>
            <p:cNvSpPr/>
            <p:nvPr/>
          </p:nvSpPr>
          <p:spPr>
            <a:xfrm>
              <a:off x="7107123" y="3111779"/>
              <a:ext cx="0" cy="172085"/>
            </a:xfrm>
            <a:custGeom>
              <a:avLst/>
              <a:gdLst/>
              <a:ahLst/>
              <a:cxnLst/>
              <a:rect l="l" t="t" r="r" b="b"/>
              <a:pathLst>
                <a:path w="0" h="172085">
                  <a:moveTo>
                    <a:pt x="0" y="172072"/>
                  </a:moveTo>
                  <a:lnTo>
                    <a:pt x="0" y="0"/>
                  </a:lnTo>
                </a:path>
              </a:pathLst>
            </a:custGeom>
            <a:ln w="505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73" name="object 73" descr=""/>
            <p:cNvSpPr/>
            <p:nvPr/>
          </p:nvSpPr>
          <p:spPr>
            <a:xfrm>
              <a:off x="908672" y="3283864"/>
              <a:ext cx="38100" cy="172085"/>
            </a:xfrm>
            <a:custGeom>
              <a:avLst/>
              <a:gdLst/>
              <a:ahLst/>
              <a:cxnLst/>
              <a:rect l="l" t="t" r="r" b="b"/>
              <a:pathLst>
                <a:path w="38100" h="172085">
                  <a:moveTo>
                    <a:pt x="37960" y="0"/>
                  </a:moveTo>
                  <a:lnTo>
                    <a:pt x="0" y="0"/>
                  </a:lnTo>
                  <a:lnTo>
                    <a:pt x="0" y="172072"/>
                  </a:lnTo>
                  <a:lnTo>
                    <a:pt x="37960" y="172072"/>
                  </a:lnTo>
                  <a:lnTo>
                    <a:pt x="37960" y="0"/>
                  </a:lnTo>
                  <a:close/>
                </a:path>
              </a:pathLst>
            </a:custGeom>
            <a:solidFill>
              <a:srgbClr val="F2F2F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4" name="object 74" descr=""/>
            <p:cNvSpPr/>
            <p:nvPr/>
          </p:nvSpPr>
          <p:spPr>
            <a:xfrm>
              <a:off x="906145" y="3283864"/>
              <a:ext cx="0" cy="172085"/>
            </a:xfrm>
            <a:custGeom>
              <a:avLst/>
              <a:gdLst/>
              <a:ahLst/>
              <a:cxnLst/>
              <a:rect l="l" t="t" r="r" b="b"/>
              <a:pathLst>
                <a:path w="0" h="172085">
                  <a:moveTo>
                    <a:pt x="0" y="172072"/>
                  </a:moveTo>
                  <a:lnTo>
                    <a:pt x="0" y="0"/>
                  </a:lnTo>
                </a:path>
              </a:pathLst>
            </a:custGeom>
            <a:ln w="5054">
              <a:solidFill>
                <a:srgbClr val="F2F2F2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75" name="object 75" descr=""/>
            <p:cNvSpPr/>
            <p:nvPr/>
          </p:nvSpPr>
          <p:spPr>
            <a:xfrm>
              <a:off x="906145" y="3283864"/>
              <a:ext cx="0" cy="172085"/>
            </a:xfrm>
            <a:custGeom>
              <a:avLst/>
              <a:gdLst/>
              <a:ahLst/>
              <a:cxnLst/>
              <a:rect l="l" t="t" r="r" b="b"/>
              <a:pathLst>
                <a:path w="0" h="172085">
                  <a:moveTo>
                    <a:pt x="0" y="172072"/>
                  </a:moveTo>
                  <a:lnTo>
                    <a:pt x="0" y="0"/>
                  </a:lnTo>
                </a:path>
              </a:pathLst>
            </a:custGeom>
            <a:ln w="505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76" name="object 76" descr=""/>
            <p:cNvSpPr/>
            <p:nvPr/>
          </p:nvSpPr>
          <p:spPr>
            <a:xfrm>
              <a:off x="946632" y="3283864"/>
              <a:ext cx="6158230" cy="172085"/>
            </a:xfrm>
            <a:custGeom>
              <a:avLst/>
              <a:gdLst/>
              <a:ahLst/>
              <a:cxnLst/>
              <a:rect l="l" t="t" r="r" b="b"/>
              <a:pathLst>
                <a:path w="6158230" h="172085">
                  <a:moveTo>
                    <a:pt x="6157950" y="0"/>
                  </a:moveTo>
                  <a:lnTo>
                    <a:pt x="6120003" y="0"/>
                  </a:lnTo>
                  <a:lnTo>
                    <a:pt x="0" y="0"/>
                  </a:lnTo>
                  <a:lnTo>
                    <a:pt x="0" y="172072"/>
                  </a:lnTo>
                  <a:lnTo>
                    <a:pt x="6119990" y="172072"/>
                  </a:lnTo>
                  <a:lnTo>
                    <a:pt x="6157950" y="172072"/>
                  </a:lnTo>
                  <a:lnTo>
                    <a:pt x="6157950" y="0"/>
                  </a:lnTo>
                  <a:close/>
                </a:path>
              </a:pathLst>
            </a:custGeom>
            <a:solidFill>
              <a:srgbClr val="F2F2F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7" name="object 77" descr=""/>
            <p:cNvSpPr/>
            <p:nvPr/>
          </p:nvSpPr>
          <p:spPr>
            <a:xfrm>
              <a:off x="7107123" y="3283864"/>
              <a:ext cx="0" cy="172085"/>
            </a:xfrm>
            <a:custGeom>
              <a:avLst/>
              <a:gdLst/>
              <a:ahLst/>
              <a:cxnLst/>
              <a:rect l="l" t="t" r="r" b="b"/>
              <a:pathLst>
                <a:path w="0" h="172085">
                  <a:moveTo>
                    <a:pt x="0" y="172072"/>
                  </a:moveTo>
                  <a:lnTo>
                    <a:pt x="0" y="0"/>
                  </a:lnTo>
                </a:path>
              </a:pathLst>
            </a:custGeom>
            <a:ln w="5054">
              <a:solidFill>
                <a:srgbClr val="F2F2F2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78" name="object 78" descr=""/>
            <p:cNvSpPr/>
            <p:nvPr/>
          </p:nvSpPr>
          <p:spPr>
            <a:xfrm>
              <a:off x="7107123" y="3283864"/>
              <a:ext cx="0" cy="172085"/>
            </a:xfrm>
            <a:custGeom>
              <a:avLst/>
              <a:gdLst/>
              <a:ahLst/>
              <a:cxnLst/>
              <a:rect l="l" t="t" r="r" b="b"/>
              <a:pathLst>
                <a:path w="0" h="172085">
                  <a:moveTo>
                    <a:pt x="0" y="172072"/>
                  </a:moveTo>
                  <a:lnTo>
                    <a:pt x="0" y="0"/>
                  </a:lnTo>
                </a:path>
              </a:pathLst>
            </a:custGeom>
            <a:ln w="505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graphicFrame>
        <p:nvGraphicFramePr>
          <p:cNvPr id="79" name="object 79" descr=""/>
          <p:cNvGraphicFramePr>
            <a:graphicFrameLocks noGrp="1"/>
          </p:cNvGraphicFramePr>
          <p:nvPr/>
        </p:nvGraphicFramePr>
        <p:xfrm>
          <a:off x="649808" y="2784172"/>
          <a:ext cx="5377815" cy="65341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578485"/>
                <a:gridCol w="589279"/>
                <a:gridCol w="4133850"/>
              </a:tblGrid>
              <a:tr h="154940">
                <a:tc>
                  <a:txBody>
                    <a:bodyPr/>
                    <a:lstStyle/>
                    <a:p>
                      <a:pPr algn="r" marR="400050">
                        <a:lnSpc>
                          <a:spcPts val="1040"/>
                        </a:lnSpc>
                      </a:pPr>
                      <a:r>
                        <a:rPr dirty="0" sz="1100" spc="-50">
                          <a:latin typeface="Calibri"/>
                          <a:cs typeface="Calibri"/>
                        </a:rPr>
                        <a:t>8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algn="r" marR="55880">
                        <a:lnSpc>
                          <a:spcPts val="1040"/>
                        </a:lnSpc>
                      </a:pPr>
                      <a:r>
                        <a:rPr dirty="0" sz="1100" spc="70" b="1">
                          <a:solidFill>
                            <a:srgbClr val="00AEEF"/>
                          </a:solidFill>
                          <a:latin typeface="Calibri"/>
                          <a:cs typeface="Calibri"/>
                        </a:rPr>
                        <a:t>i</a:t>
                      </a:r>
                      <a:r>
                        <a:rPr dirty="0" sz="1100" spc="-60" b="1">
                          <a:solidFill>
                            <a:srgbClr val="00AEE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100" spc="-50" b="1">
                          <a:solidFill>
                            <a:srgbClr val="00AEEF"/>
                          </a:solidFill>
                          <a:latin typeface="Calibri"/>
                          <a:cs typeface="Calibri"/>
                        </a:rPr>
                        <a:t>f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63500">
                        <a:lnSpc>
                          <a:spcPts val="1040"/>
                        </a:lnSpc>
                      </a:pPr>
                      <a:r>
                        <a:rPr dirty="0" sz="1100">
                          <a:solidFill>
                            <a:srgbClr val="007F00"/>
                          </a:solidFill>
                          <a:latin typeface="Calibri"/>
                          <a:cs typeface="Calibri"/>
                        </a:rPr>
                        <a:t>s</a:t>
                      </a:r>
                      <a:r>
                        <a:rPr dirty="0" sz="1100" spc="-90">
                          <a:solidFill>
                            <a:srgbClr val="007F0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100" spc="55">
                          <a:solidFill>
                            <a:srgbClr val="007F00"/>
                          </a:solidFill>
                          <a:latin typeface="Calibri"/>
                          <a:cs typeface="Calibri"/>
                        </a:rPr>
                        <a:t>t</a:t>
                      </a:r>
                      <a:r>
                        <a:rPr dirty="0" sz="1100" spc="-90">
                          <a:solidFill>
                            <a:srgbClr val="007F0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100">
                          <a:solidFill>
                            <a:srgbClr val="007F00"/>
                          </a:solidFill>
                          <a:latin typeface="Calibri"/>
                          <a:cs typeface="Calibri"/>
                        </a:rPr>
                        <a:t>a</a:t>
                      </a:r>
                      <a:r>
                        <a:rPr dirty="0" sz="1100" spc="-85">
                          <a:solidFill>
                            <a:srgbClr val="007F0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100">
                          <a:solidFill>
                            <a:srgbClr val="007F00"/>
                          </a:solidFill>
                          <a:latin typeface="Calibri"/>
                          <a:cs typeface="Calibri"/>
                        </a:rPr>
                        <a:t>r</a:t>
                      </a:r>
                      <a:r>
                        <a:rPr dirty="0" sz="1100" spc="-90">
                          <a:solidFill>
                            <a:srgbClr val="007F0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100" spc="55">
                          <a:solidFill>
                            <a:srgbClr val="007F00"/>
                          </a:solidFill>
                          <a:latin typeface="Calibri"/>
                          <a:cs typeface="Calibri"/>
                        </a:rPr>
                        <a:t>t</a:t>
                      </a:r>
                      <a:r>
                        <a:rPr dirty="0" sz="1100" spc="-90">
                          <a:solidFill>
                            <a:srgbClr val="007F0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100" spc="70">
                          <a:solidFill>
                            <a:srgbClr val="007F00"/>
                          </a:solidFill>
                          <a:latin typeface="Calibri"/>
                          <a:cs typeface="Calibri"/>
                        </a:rPr>
                        <a:t>v</a:t>
                      </a:r>
                      <a:r>
                        <a:rPr dirty="0" sz="1100" spc="-85">
                          <a:solidFill>
                            <a:srgbClr val="007F0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100">
                          <a:solidFill>
                            <a:srgbClr val="007F00"/>
                          </a:solidFill>
                          <a:latin typeface="Calibri"/>
                          <a:cs typeface="Calibri"/>
                        </a:rPr>
                        <a:t>a</a:t>
                      </a:r>
                      <a:r>
                        <a:rPr dirty="0" sz="1100" spc="-90">
                          <a:solidFill>
                            <a:srgbClr val="007F0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100" spc="114">
                          <a:solidFill>
                            <a:srgbClr val="007F00"/>
                          </a:solidFill>
                          <a:latin typeface="Calibri"/>
                          <a:cs typeface="Calibri"/>
                        </a:rPr>
                        <a:t>lu</a:t>
                      </a:r>
                      <a:r>
                        <a:rPr dirty="0" sz="1100" spc="-90">
                          <a:solidFill>
                            <a:srgbClr val="007F0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100">
                          <a:solidFill>
                            <a:srgbClr val="007F00"/>
                          </a:solidFill>
                          <a:latin typeface="Calibri"/>
                          <a:cs typeface="Calibri"/>
                        </a:rPr>
                        <a:t>e</a:t>
                      </a:r>
                      <a:r>
                        <a:rPr dirty="0" sz="1100" spc="450">
                          <a:solidFill>
                            <a:srgbClr val="007F0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100" spc="295" i="1">
                          <a:latin typeface="Calibri"/>
                          <a:cs typeface="Calibri"/>
                        </a:rPr>
                        <a:t>&gt;</a:t>
                      </a:r>
                      <a:r>
                        <a:rPr dirty="0" sz="1100" spc="385" i="1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100" spc="95">
                          <a:solidFill>
                            <a:srgbClr val="007F00"/>
                          </a:solidFill>
                          <a:latin typeface="Calibri"/>
                          <a:cs typeface="Calibri"/>
                        </a:rPr>
                        <a:t>x</a:t>
                      </a:r>
                      <a:r>
                        <a:rPr dirty="0" sz="1100" spc="-30">
                          <a:solidFill>
                            <a:srgbClr val="007F0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100" spc="-50">
                          <a:latin typeface="Calibri"/>
                          <a:cs typeface="Calibri"/>
                        </a:rPr>
                        <a:t>: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solidFill>
                      <a:srgbClr val="F2F2F2"/>
                    </a:solidFill>
                  </a:tcPr>
                </a:tc>
              </a:tr>
              <a:tr h="172085">
                <a:tc>
                  <a:txBody>
                    <a:bodyPr/>
                    <a:lstStyle/>
                    <a:p>
                      <a:pPr algn="r" marR="400050">
                        <a:lnSpc>
                          <a:spcPts val="1170"/>
                        </a:lnSpc>
                      </a:pPr>
                      <a:r>
                        <a:rPr dirty="0" sz="1100" spc="-50">
                          <a:latin typeface="Calibri"/>
                          <a:cs typeface="Calibri"/>
                        </a:rPr>
                        <a:t>9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469900">
                        <a:lnSpc>
                          <a:spcPts val="1170"/>
                        </a:lnSpc>
                      </a:pPr>
                      <a:r>
                        <a:rPr dirty="0" sz="1100" spc="165" b="1">
                          <a:solidFill>
                            <a:srgbClr val="00AEEF"/>
                          </a:solidFill>
                          <a:latin typeface="Calibri"/>
                          <a:cs typeface="Calibri"/>
                        </a:rPr>
                        <a:t>print</a:t>
                      </a:r>
                      <a:r>
                        <a:rPr dirty="0" sz="1100" spc="-45" b="1">
                          <a:solidFill>
                            <a:srgbClr val="00AEE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100" spc="80">
                          <a:latin typeface="Calibri"/>
                          <a:cs typeface="Calibri"/>
                        </a:rPr>
                        <a:t>(</a:t>
                      </a:r>
                      <a:r>
                        <a:rPr dirty="0" sz="1100" spc="3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100">
                          <a:solidFill>
                            <a:srgbClr val="007F00"/>
                          </a:solidFill>
                          <a:latin typeface="Calibri"/>
                          <a:cs typeface="Calibri"/>
                        </a:rPr>
                        <a:t>f</a:t>
                      </a:r>
                      <a:r>
                        <a:rPr dirty="0" sz="1100" spc="-45">
                          <a:solidFill>
                            <a:srgbClr val="007F0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100" spc="90">
                          <a:solidFill>
                            <a:srgbClr val="FF0000"/>
                          </a:solidFill>
                          <a:latin typeface="Calibri"/>
                          <a:cs typeface="Calibri"/>
                        </a:rPr>
                        <a:t>"End</a:t>
                      </a:r>
                      <a:r>
                        <a:rPr dirty="0" sz="1100" spc="155">
                          <a:solidFill>
                            <a:srgbClr val="FF0000"/>
                          </a:solidFill>
                          <a:latin typeface="Calibri"/>
                          <a:cs typeface="Calibri"/>
                        </a:rPr>
                        <a:t>  </a:t>
                      </a:r>
                      <a:r>
                        <a:rPr dirty="0" sz="1100" spc="145">
                          <a:solidFill>
                            <a:srgbClr val="FF0000"/>
                          </a:solidFill>
                          <a:latin typeface="Calibri"/>
                          <a:cs typeface="Calibri"/>
                        </a:rPr>
                        <a:t>reached:</a:t>
                      </a:r>
                      <a:r>
                        <a:rPr dirty="0" sz="1100" spc="150">
                          <a:solidFill>
                            <a:srgbClr val="FF0000"/>
                          </a:solidFill>
                          <a:latin typeface="Calibri"/>
                          <a:cs typeface="Calibri"/>
                        </a:rPr>
                        <a:t>  </a:t>
                      </a:r>
                      <a:r>
                        <a:rPr dirty="0" sz="1100" spc="185">
                          <a:solidFill>
                            <a:srgbClr val="FF0000"/>
                          </a:solidFill>
                          <a:latin typeface="Calibri"/>
                          <a:cs typeface="Calibri"/>
                        </a:rPr>
                        <a:t>startvalue</a:t>
                      </a:r>
                      <a:r>
                        <a:rPr dirty="0" sz="1100" spc="170">
                          <a:solidFill>
                            <a:srgbClr val="FF0000"/>
                          </a:solidFill>
                          <a:latin typeface="Calibri"/>
                          <a:cs typeface="Calibri"/>
                        </a:rPr>
                        <a:t>  </a:t>
                      </a:r>
                      <a:r>
                        <a:rPr dirty="0" sz="1100">
                          <a:solidFill>
                            <a:srgbClr val="FF0000"/>
                          </a:solidFill>
                          <a:latin typeface="Calibri"/>
                          <a:cs typeface="Calibri"/>
                        </a:rPr>
                        <a:t>&gt;=</a:t>
                      </a:r>
                      <a:r>
                        <a:rPr dirty="0" sz="1100" spc="135">
                          <a:solidFill>
                            <a:srgbClr val="FF0000"/>
                          </a:solidFill>
                          <a:latin typeface="Calibri"/>
                          <a:cs typeface="Calibri"/>
                        </a:rPr>
                        <a:t>  </a:t>
                      </a:r>
                      <a:r>
                        <a:rPr dirty="0" sz="1100" spc="95">
                          <a:solidFill>
                            <a:srgbClr val="FF0000"/>
                          </a:solidFill>
                          <a:latin typeface="Calibri"/>
                          <a:cs typeface="Calibri"/>
                        </a:rPr>
                        <a:t>x</a:t>
                      </a:r>
                      <a:r>
                        <a:rPr dirty="0" sz="1100" spc="135">
                          <a:solidFill>
                            <a:srgbClr val="FF0000"/>
                          </a:solidFill>
                          <a:latin typeface="Calibri"/>
                          <a:cs typeface="Calibri"/>
                        </a:rPr>
                        <a:t>  </a:t>
                      </a:r>
                      <a:r>
                        <a:rPr dirty="0" sz="1100" spc="235">
                          <a:solidFill>
                            <a:srgbClr val="FF0000"/>
                          </a:solidFill>
                          <a:latin typeface="Calibri"/>
                          <a:cs typeface="Calibri"/>
                        </a:rPr>
                        <a:t>({x})"</a:t>
                      </a:r>
                      <a:r>
                        <a:rPr dirty="0" sz="1100" spc="235">
                          <a:latin typeface="Calibri"/>
                          <a:cs typeface="Calibri"/>
                        </a:rPr>
                        <a:t>)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solidFill>
                      <a:srgbClr val="F2F2F2"/>
                    </a:solidFill>
                  </a:tcPr>
                </a:tc>
              </a:tr>
              <a:tr h="171450">
                <a:tc>
                  <a:txBody>
                    <a:bodyPr/>
                    <a:lstStyle/>
                    <a:p>
                      <a:pPr algn="r" marR="400050">
                        <a:lnSpc>
                          <a:spcPts val="1170"/>
                        </a:lnSpc>
                      </a:pPr>
                      <a:r>
                        <a:rPr dirty="0" sz="1100" spc="-25">
                          <a:latin typeface="Calibri"/>
                          <a:cs typeface="Calibri"/>
                        </a:rPr>
                        <a:t>10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466725">
                        <a:lnSpc>
                          <a:spcPts val="1170"/>
                        </a:lnSpc>
                      </a:pPr>
                      <a:r>
                        <a:rPr dirty="0" sz="1100" spc="145" b="1">
                          <a:solidFill>
                            <a:srgbClr val="00AEEF"/>
                          </a:solidFill>
                          <a:latin typeface="Calibri"/>
                          <a:cs typeface="Calibri"/>
                        </a:rPr>
                        <a:t>return</a:t>
                      </a:r>
                      <a:r>
                        <a:rPr dirty="0" sz="1100" spc="145" b="1">
                          <a:solidFill>
                            <a:srgbClr val="00AEEF"/>
                          </a:solidFill>
                          <a:latin typeface="Calibri"/>
                          <a:cs typeface="Calibri"/>
                        </a:rPr>
                        <a:t>  </a:t>
                      </a:r>
                      <a:r>
                        <a:rPr dirty="0" sz="1100" spc="-50">
                          <a:latin typeface="Calibri"/>
                          <a:cs typeface="Calibri"/>
                        </a:rPr>
                        <a:t>1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solidFill>
                      <a:srgbClr val="F2F2F2"/>
                    </a:solidFill>
                  </a:tcPr>
                </a:tc>
              </a:tr>
              <a:tr h="154940">
                <a:tc>
                  <a:txBody>
                    <a:bodyPr/>
                    <a:lstStyle/>
                    <a:p>
                      <a:pPr algn="r" marR="400050">
                        <a:lnSpc>
                          <a:spcPts val="1125"/>
                        </a:lnSpc>
                      </a:pPr>
                      <a:r>
                        <a:rPr dirty="0" sz="1100" spc="-25">
                          <a:latin typeface="Calibri"/>
                          <a:cs typeface="Calibri"/>
                        </a:rPr>
                        <a:t>11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solidFill>
                      <a:srgbClr val="F2F2F2"/>
                    </a:solidFill>
                  </a:tcPr>
                </a:tc>
              </a:tr>
            </a:tbl>
          </a:graphicData>
        </a:graphic>
      </p:graphicFrame>
      <p:grpSp>
        <p:nvGrpSpPr>
          <p:cNvPr id="80" name="object 80" descr=""/>
          <p:cNvGrpSpPr/>
          <p:nvPr/>
        </p:nvGrpSpPr>
        <p:grpSpPr>
          <a:xfrm>
            <a:off x="903605" y="3455936"/>
            <a:ext cx="6206490" cy="1247775"/>
            <a:chOff x="903605" y="3455936"/>
            <a:chExt cx="6206490" cy="1247775"/>
          </a:xfrm>
        </p:grpSpPr>
        <p:sp>
          <p:nvSpPr>
            <p:cNvPr id="81" name="object 81" descr=""/>
            <p:cNvSpPr/>
            <p:nvPr/>
          </p:nvSpPr>
          <p:spPr>
            <a:xfrm>
              <a:off x="908672" y="3455936"/>
              <a:ext cx="38100" cy="172085"/>
            </a:xfrm>
            <a:custGeom>
              <a:avLst/>
              <a:gdLst/>
              <a:ahLst/>
              <a:cxnLst/>
              <a:rect l="l" t="t" r="r" b="b"/>
              <a:pathLst>
                <a:path w="38100" h="172085">
                  <a:moveTo>
                    <a:pt x="37960" y="0"/>
                  </a:moveTo>
                  <a:lnTo>
                    <a:pt x="0" y="0"/>
                  </a:lnTo>
                  <a:lnTo>
                    <a:pt x="0" y="172072"/>
                  </a:lnTo>
                  <a:lnTo>
                    <a:pt x="37960" y="172072"/>
                  </a:lnTo>
                  <a:lnTo>
                    <a:pt x="37960" y="0"/>
                  </a:lnTo>
                  <a:close/>
                </a:path>
              </a:pathLst>
            </a:custGeom>
            <a:solidFill>
              <a:srgbClr val="F2F2F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82" name="object 82" descr=""/>
            <p:cNvSpPr/>
            <p:nvPr/>
          </p:nvSpPr>
          <p:spPr>
            <a:xfrm>
              <a:off x="906145" y="3455936"/>
              <a:ext cx="0" cy="172085"/>
            </a:xfrm>
            <a:custGeom>
              <a:avLst/>
              <a:gdLst/>
              <a:ahLst/>
              <a:cxnLst/>
              <a:rect l="l" t="t" r="r" b="b"/>
              <a:pathLst>
                <a:path w="0" h="172085">
                  <a:moveTo>
                    <a:pt x="0" y="172072"/>
                  </a:moveTo>
                  <a:lnTo>
                    <a:pt x="0" y="0"/>
                  </a:lnTo>
                </a:path>
              </a:pathLst>
            </a:custGeom>
            <a:ln w="5054">
              <a:solidFill>
                <a:srgbClr val="F2F2F2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83" name="object 83" descr=""/>
            <p:cNvSpPr/>
            <p:nvPr/>
          </p:nvSpPr>
          <p:spPr>
            <a:xfrm>
              <a:off x="906145" y="3455936"/>
              <a:ext cx="0" cy="172085"/>
            </a:xfrm>
            <a:custGeom>
              <a:avLst/>
              <a:gdLst/>
              <a:ahLst/>
              <a:cxnLst/>
              <a:rect l="l" t="t" r="r" b="b"/>
              <a:pathLst>
                <a:path w="0" h="172085">
                  <a:moveTo>
                    <a:pt x="0" y="172072"/>
                  </a:moveTo>
                  <a:lnTo>
                    <a:pt x="0" y="0"/>
                  </a:lnTo>
                </a:path>
              </a:pathLst>
            </a:custGeom>
            <a:ln w="505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84" name="object 84" descr=""/>
            <p:cNvSpPr/>
            <p:nvPr/>
          </p:nvSpPr>
          <p:spPr>
            <a:xfrm>
              <a:off x="946632" y="3455936"/>
              <a:ext cx="6158230" cy="172085"/>
            </a:xfrm>
            <a:custGeom>
              <a:avLst/>
              <a:gdLst/>
              <a:ahLst/>
              <a:cxnLst/>
              <a:rect l="l" t="t" r="r" b="b"/>
              <a:pathLst>
                <a:path w="6158230" h="172085">
                  <a:moveTo>
                    <a:pt x="6157950" y="0"/>
                  </a:moveTo>
                  <a:lnTo>
                    <a:pt x="6120003" y="0"/>
                  </a:lnTo>
                  <a:lnTo>
                    <a:pt x="0" y="0"/>
                  </a:lnTo>
                  <a:lnTo>
                    <a:pt x="0" y="172072"/>
                  </a:lnTo>
                  <a:lnTo>
                    <a:pt x="6119990" y="172072"/>
                  </a:lnTo>
                  <a:lnTo>
                    <a:pt x="6157950" y="172072"/>
                  </a:lnTo>
                  <a:lnTo>
                    <a:pt x="6157950" y="0"/>
                  </a:lnTo>
                  <a:close/>
                </a:path>
              </a:pathLst>
            </a:custGeom>
            <a:solidFill>
              <a:srgbClr val="F2F2F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85" name="object 85" descr=""/>
            <p:cNvSpPr/>
            <p:nvPr/>
          </p:nvSpPr>
          <p:spPr>
            <a:xfrm>
              <a:off x="7107123" y="3455936"/>
              <a:ext cx="0" cy="172085"/>
            </a:xfrm>
            <a:custGeom>
              <a:avLst/>
              <a:gdLst/>
              <a:ahLst/>
              <a:cxnLst/>
              <a:rect l="l" t="t" r="r" b="b"/>
              <a:pathLst>
                <a:path w="0" h="172085">
                  <a:moveTo>
                    <a:pt x="0" y="172072"/>
                  </a:moveTo>
                  <a:lnTo>
                    <a:pt x="0" y="0"/>
                  </a:lnTo>
                </a:path>
              </a:pathLst>
            </a:custGeom>
            <a:ln w="5054">
              <a:solidFill>
                <a:srgbClr val="F2F2F2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86" name="object 86" descr=""/>
            <p:cNvSpPr/>
            <p:nvPr/>
          </p:nvSpPr>
          <p:spPr>
            <a:xfrm>
              <a:off x="7107123" y="3455936"/>
              <a:ext cx="0" cy="172085"/>
            </a:xfrm>
            <a:custGeom>
              <a:avLst/>
              <a:gdLst/>
              <a:ahLst/>
              <a:cxnLst/>
              <a:rect l="l" t="t" r="r" b="b"/>
              <a:pathLst>
                <a:path w="0" h="172085">
                  <a:moveTo>
                    <a:pt x="0" y="172072"/>
                  </a:moveTo>
                  <a:lnTo>
                    <a:pt x="0" y="0"/>
                  </a:lnTo>
                </a:path>
              </a:pathLst>
            </a:custGeom>
            <a:ln w="505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87" name="object 87" descr=""/>
            <p:cNvSpPr/>
            <p:nvPr/>
          </p:nvSpPr>
          <p:spPr>
            <a:xfrm>
              <a:off x="908672" y="3628009"/>
              <a:ext cx="38100" cy="172085"/>
            </a:xfrm>
            <a:custGeom>
              <a:avLst/>
              <a:gdLst/>
              <a:ahLst/>
              <a:cxnLst/>
              <a:rect l="l" t="t" r="r" b="b"/>
              <a:pathLst>
                <a:path w="38100" h="172085">
                  <a:moveTo>
                    <a:pt x="37960" y="0"/>
                  </a:moveTo>
                  <a:lnTo>
                    <a:pt x="0" y="0"/>
                  </a:lnTo>
                  <a:lnTo>
                    <a:pt x="0" y="172072"/>
                  </a:lnTo>
                  <a:lnTo>
                    <a:pt x="37960" y="172072"/>
                  </a:lnTo>
                  <a:lnTo>
                    <a:pt x="37960" y="0"/>
                  </a:lnTo>
                  <a:close/>
                </a:path>
              </a:pathLst>
            </a:custGeom>
            <a:solidFill>
              <a:srgbClr val="F2F2F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88" name="object 88" descr=""/>
            <p:cNvSpPr/>
            <p:nvPr/>
          </p:nvSpPr>
          <p:spPr>
            <a:xfrm>
              <a:off x="906145" y="3628009"/>
              <a:ext cx="0" cy="172085"/>
            </a:xfrm>
            <a:custGeom>
              <a:avLst/>
              <a:gdLst/>
              <a:ahLst/>
              <a:cxnLst/>
              <a:rect l="l" t="t" r="r" b="b"/>
              <a:pathLst>
                <a:path w="0" h="172085">
                  <a:moveTo>
                    <a:pt x="0" y="172072"/>
                  </a:moveTo>
                  <a:lnTo>
                    <a:pt x="0" y="0"/>
                  </a:lnTo>
                </a:path>
              </a:pathLst>
            </a:custGeom>
            <a:ln w="5054">
              <a:solidFill>
                <a:srgbClr val="F2F2F2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89" name="object 89" descr=""/>
            <p:cNvSpPr/>
            <p:nvPr/>
          </p:nvSpPr>
          <p:spPr>
            <a:xfrm>
              <a:off x="906145" y="3628009"/>
              <a:ext cx="0" cy="172085"/>
            </a:xfrm>
            <a:custGeom>
              <a:avLst/>
              <a:gdLst/>
              <a:ahLst/>
              <a:cxnLst/>
              <a:rect l="l" t="t" r="r" b="b"/>
              <a:pathLst>
                <a:path w="0" h="172085">
                  <a:moveTo>
                    <a:pt x="0" y="172072"/>
                  </a:moveTo>
                  <a:lnTo>
                    <a:pt x="0" y="0"/>
                  </a:lnTo>
                </a:path>
              </a:pathLst>
            </a:custGeom>
            <a:ln w="505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90" name="object 90" descr=""/>
            <p:cNvSpPr/>
            <p:nvPr/>
          </p:nvSpPr>
          <p:spPr>
            <a:xfrm>
              <a:off x="946632" y="3628008"/>
              <a:ext cx="6158230" cy="172085"/>
            </a:xfrm>
            <a:custGeom>
              <a:avLst/>
              <a:gdLst/>
              <a:ahLst/>
              <a:cxnLst/>
              <a:rect l="l" t="t" r="r" b="b"/>
              <a:pathLst>
                <a:path w="6158230" h="172085">
                  <a:moveTo>
                    <a:pt x="6157950" y="0"/>
                  </a:moveTo>
                  <a:lnTo>
                    <a:pt x="6120003" y="0"/>
                  </a:lnTo>
                  <a:lnTo>
                    <a:pt x="0" y="0"/>
                  </a:lnTo>
                  <a:lnTo>
                    <a:pt x="0" y="172072"/>
                  </a:lnTo>
                  <a:lnTo>
                    <a:pt x="6119990" y="172072"/>
                  </a:lnTo>
                  <a:lnTo>
                    <a:pt x="6157950" y="172072"/>
                  </a:lnTo>
                  <a:lnTo>
                    <a:pt x="6157950" y="0"/>
                  </a:lnTo>
                  <a:close/>
                </a:path>
              </a:pathLst>
            </a:custGeom>
            <a:solidFill>
              <a:srgbClr val="F2F2F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91" name="object 91" descr=""/>
            <p:cNvSpPr/>
            <p:nvPr/>
          </p:nvSpPr>
          <p:spPr>
            <a:xfrm>
              <a:off x="7107123" y="3628009"/>
              <a:ext cx="0" cy="172085"/>
            </a:xfrm>
            <a:custGeom>
              <a:avLst/>
              <a:gdLst/>
              <a:ahLst/>
              <a:cxnLst/>
              <a:rect l="l" t="t" r="r" b="b"/>
              <a:pathLst>
                <a:path w="0" h="172085">
                  <a:moveTo>
                    <a:pt x="0" y="172072"/>
                  </a:moveTo>
                  <a:lnTo>
                    <a:pt x="0" y="0"/>
                  </a:lnTo>
                </a:path>
              </a:pathLst>
            </a:custGeom>
            <a:ln w="5054">
              <a:solidFill>
                <a:srgbClr val="F2F2F2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92" name="object 92" descr=""/>
            <p:cNvSpPr/>
            <p:nvPr/>
          </p:nvSpPr>
          <p:spPr>
            <a:xfrm>
              <a:off x="7107123" y="3628009"/>
              <a:ext cx="0" cy="172085"/>
            </a:xfrm>
            <a:custGeom>
              <a:avLst/>
              <a:gdLst/>
              <a:ahLst/>
              <a:cxnLst/>
              <a:rect l="l" t="t" r="r" b="b"/>
              <a:pathLst>
                <a:path w="0" h="172085">
                  <a:moveTo>
                    <a:pt x="0" y="172072"/>
                  </a:moveTo>
                  <a:lnTo>
                    <a:pt x="0" y="0"/>
                  </a:lnTo>
                </a:path>
              </a:pathLst>
            </a:custGeom>
            <a:ln w="505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93" name="object 93" descr=""/>
            <p:cNvSpPr/>
            <p:nvPr/>
          </p:nvSpPr>
          <p:spPr>
            <a:xfrm>
              <a:off x="908672" y="3800081"/>
              <a:ext cx="38100" cy="172085"/>
            </a:xfrm>
            <a:custGeom>
              <a:avLst/>
              <a:gdLst/>
              <a:ahLst/>
              <a:cxnLst/>
              <a:rect l="l" t="t" r="r" b="b"/>
              <a:pathLst>
                <a:path w="38100" h="172085">
                  <a:moveTo>
                    <a:pt x="37960" y="0"/>
                  </a:moveTo>
                  <a:lnTo>
                    <a:pt x="0" y="0"/>
                  </a:lnTo>
                  <a:lnTo>
                    <a:pt x="0" y="172072"/>
                  </a:lnTo>
                  <a:lnTo>
                    <a:pt x="37960" y="172072"/>
                  </a:lnTo>
                  <a:lnTo>
                    <a:pt x="37960" y="0"/>
                  </a:lnTo>
                  <a:close/>
                </a:path>
              </a:pathLst>
            </a:custGeom>
            <a:solidFill>
              <a:srgbClr val="F2F2F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94" name="object 94" descr=""/>
            <p:cNvSpPr/>
            <p:nvPr/>
          </p:nvSpPr>
          <p:spPr>
            <a:xfrm>
              <a:off x="906145" y="3800081"/>
              <a:ext cx="0" cy="172085"/>
            </a:xfrm>
            <a:custGeom>
              <a:avLst/>
              <a:gdLst/>
              <a:ahLst/>
              <a:cxnLst/>
              <a:rect l="l" t="t" r="r" b="b"/>
              <a:pathLst>
                <a:path w="0" h="172085">
                  <a:moveTo>
                    <a:pt x="0" y="172072"/>
                  </a:moveTo>
                  <a:lnTo>
                    <a:pt x="0" y="0"/>
                  </a:lnTo>
                </a:path>
              </a:pathLst>
            </a:custGeom>
            <a:ln w="5054">
              <a:solidFill>
                <a:srgbClr val="F2F2F2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95" name="object 95" descr=""/>
            <p:cNvSpPr/>
            <p:nvPr/>
          </p:nvSpPr>
          <p:spPr>
            <a:xfrm>
              <a:off x="906145" y="3800081"/>
              <a:ext cx="0" cy="172085"/>
            </a:xfrm>
            <a:custGeom>
              <a:avLst/>
              <a:gdLst/>
              <a:ahLst/>
              <a:cxnLst/>
              <a:rect l="l" t="t" r="r" b="b"/>
              <a:pathLst>
                <a:path w="0" h="172085">
                  <a:moveTo>
                    <a:pt x="0" y="172072"/>
                  </a:moveTo>
                  <a:lnTo>
                    <a:pt x="0" y="0"/>
                  </a:lnTo>
                </a:path>
              </a:pathLst>
            </a:custGeom>
            <a:ln w="505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96" name="object 96" descr=""/>
            <p:cNvSpPr/>
            <p:nvPr/>
          </p:nvSpPr>
          <p:spPr>
            <a:xfrm>
              <a:off x="946632" y="3800081"/>
              <a:ext cx="6158230" cy="172085"/>
            </a:xfrm>
            <a:custGeom>
              <a:avLst/>
              <a:gdLst/>
              <a:ahLst/>
              <a:cxnLst/>
              <a:rect l="l" t="t" r="r" b="b"/>
              <a:pathLst>
                <a:path w="6158230" h="172085">
                  <a:moveTo>
                    <a:pt x="6157950" y="0"/>
                  </a:moveTo>
                  <a:lnTo>
                    <a:pt x="6120003" y="0"/>
                  </a:lnTo>
                  <a:lnTo>
                    <a:pt x="0" y="0"/>
                  </a:lnTo>
                  <a:lnTo>
                    <a:pt x="0" y="172072"/>
                  </a:lnTo>
                  <a:lnTo>
                    <a:pt x="6119990" y="172072"/>
                  </a:lnTo>
                  <a:lnTo>
                    <a:pt x="6157950" y="172072"/>
                  </a:lnTo>
                  <a:lnTo>
                    <a:pt x="6157950" y="0"/>
                  </a:lnTo>
                  <a:close/>
                </a:path>
              </a:pathLst>
            </a:custGeom>
            <a:solidFill>
              <a:srgbClr val="F2F2F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97" name="object 97" descr=""/>
            <p:cNvSpPr/>
            <p:nvPr/>
          </p:nvSpPr>
          <p:spPr>
            <a:xfrm>
              <a:off x="7107123" y="3800081"/>
              <a:ext cx="0" cy="172085"/>
            </a:xfrm>
            <a:custGeom>
              <a:avLst/>
              <a:gdLst/>
              <a:ahLst/>
              <a:cxnLst/>
              <a:rect l="l" t="t" r="r" b="b"/>
              <a:pathLst>
                <a:path w="0" h="172085">
                  <a:moveTo>
                    <a:pt x="0" y="172072"/>
                  </a:moveTo>
                  <a:lnTo>
                    <a:pt x="0" y="0"/>
                  </a:lnTo>
                </a:path>
              </a:pathLst>
            </a:custGeom>
            <a:ln w="5054">
              <a:solidFill>
                <a:srgbClr val="F2F2F2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98" name="object 98" descr=""/>
            <p:cNvSpPr/>
            <p:nvPr/>
          </p:nvSpPr>
          <p:spPr>
            <a:xfrm>
              <a:off x="7107123" y="3800081"/>
              <a:ext cx="0" cy="172085"/>
            </a:xfrm>
            <a:custGeom>
              <a:avLst/>
              <a:gdLst/>
              <a:ahLst/>
              <a:cxnLst/>
              <a:rect l="l" t="t" r="r" b="b"/>
              <a:pathLst>
                <a:path w="0" h="172085">
                  <a:moveTo>
                    <a:pt x="0" y="172072"/>
                  </a:moveTo>
                  <a:lnTo>
                    <a:pt x="0" y="0"/>
                  </a:lnTo>
                </a:path>
              </a:pathLst>
            </a:custGeom>
            <a:ln w="505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99" name="object 99" descr=""/>
            <p:cNvSpPr/>
            <p:nvPr/>
          </p:nvSpPr>
          <p:spPr>
            <a:xfrm>
              <a:off x="908672" y="3972153"/>
              <a:ext cx="38100" cy="172085"/>
            </a:xfrm>
            <a:custGeom>
              <a:avLst/>
              <a:gdLst/>
              <a:ahLst/>
              <a:cxnLst/>
              <a:rect l="l" t="t" r="r" b="b"/>
              <a:pathLst>
                <a:path w="38100" h="172085">
                  <a:moveTo>
                    <a:pt x="37960" y="0"/>
                  </a:moveTo>
                  <a:lnTo>
                    <a:pt x="0" y="0"/>
                  </a:lnTo>
                  <a:lnTo>
                    <a:pt x="0" y="172072"/>
                  </a:lnTo>
                  <a:lnTo>
                    <a:pt x="37960" y="172072"/>
                  </a:lnTo>
                  <a:lnTo>
                    <a:pt x="37960" y="0"/>
                  </a:lnTo>
                  <a:close/>
                </a:path>
              </a:pathLst>
            </a:custGeom>
            <a:solidFill>
              <a:srgbClr val="F2F2F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00" name="object 100" descr=""/>
            <p:cNvSpPr/>
            <p:nvPr/>
          </p:nvSpPr>
          <p:spPr>
            <a:xfrm>
              <a:off x="906145" y="3972153"/>
              <a:ext cx="0" cy="172085"/>
            </a:xfrm>
            <a:custGeom>
              <a:avLst/>
              <a:gdLst/>
              <a:ahLst/>
              <a:cxnLst/>
              <a:rect l="l" t="t" r="r" b="b"/>
              <a:pathLst>
                <a:path w="0" h="172085">
                  <a:moveTo>
                    <a:pt x="0" y="172072"/>
                  </a:moveTo>
                  <a:lnTo>
                    <a:pt x="0" y="0"/>
                  </a:lnTo>
                </a:path>
              </a:pathLst>
            </a:custGeom>
            <a:ln w="5054">
              <a:solidFill>
                <a:srgbClr val="F2F2F2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01" name="object 101" descr=""/>
            <p:cNvSpPr/>
            <p:nvPr/>
          </p:nvSpPr>
          <p:spPr>
            <a:xfrm>
              <a:off x="906145" y="3972153"/>
              <a:ext cx="0" cy="172085"/>
            </a:xfrm>
            <a:custGeom>
              <a:avLst/>
              <a:gdLst/>
              <a:ahLst/>
              <a:cxnLst/>
              <a:rect l="l" t="t" r="r" b="b"/>
              <a:pathLst>
                <a:path w="0" h="172085">
                  <a:moveTo>
                    <a:pt x="0" y="172072"/>
                  </a:moveTo>
                  <a:lnTo>
                    <a:pt x="0" y="0"/>
                  </a:lnTo>
                </a:path>
              </a:pathLst>
            </a:custGeom>
            <a:ln w="505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02" name="object 102" descr=""/>
            <p:cNvSpPr/>
            <p:nvPr/>
          </p:nvSpPr>
          <p:spPr>
            <a:xfrm>
              <a:off x="946632" y="3972153"/>
              <a:ext cx="6158230" cy="172085"/>
            </a:xfrm>
            <a:custGeom>
              <a:avLst/>
              <a:gdLst/>
              <a:ahLst/>
              <a:cxnLst/>
              <a:rect l="l" t="t" r="r" b="b"/>
              <a:pathLst>
                <a:path w="6158230" h="172085">
                  <a:moveTo>
                    <a:pt x="6157950" y="0"/>
                  </a:moveTo>
                  <a:lnTo>
                    <a:pt x="6120003" y="0"/>
                  </a:lnTo>
                  <a:lnTo>
                    <a:pt x="0" y="0"/>
                  </a:lnTo>
                  <a:lnTo>
                    <a:pt x="0" y="172072"/>
                  </a:lnTo>
                  <a:lnTo>
                    <a:pt x="6119990" y="172072"/>
                  </a:lnTo>
                  <a:lnTo>
                    <a:pt x="6157950" y="172072"/>
                  </a:lnTo>
                  <a:lnTo>
                    <a:pt x="6157950" y="0"/>
                  </a:lnTo>
                  <a:close/>
                </a:path>
              </a:pathLst>
            </a:custGeom>
            <a:solidFill>
              <a:srgbClr val="F2F2F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03" name="object 103" descr=""/>
            <p:cNvSpPr/>
            <p:nvPr/>
          </p:nvSpPr>
          <p:spPr>
            <a:xfrm>
              <a:off x="7107123" y="3972153"/>
              <a:ext cx="0" cy="172085"/>
            </a:xfrm>
            <a:custGeom>
              <a:avLst/>
              <a:gdLst/>
              <a:ahLst/>
              <a:cxnLst/>
              <a:rect l="l" t="t" r="r" b="b"/>
              <a:pathLst>
                <a:path w="0" h="172085">
                  <a:moveTo>
                    <a:pt x="0" y="172072"/>
                  </a:moveTo>
                  <a:lnTo>
                    <a:pt x="0" y="0"/>
                  </a:lnTo>
                </a:path>
              </a:pathLst>
            </a:custGeom>
            <a:ln w="5054">
              <a:solidFill>
                <a:srgbClr val="F2F2F2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04" name="object 104" descr=""/>
            <p:cNvSpPr/>
            <p:nvPr/>
          </p:nvSpPr>
          <p:spPr>
            <a:xfrm>
              <a:off x="7107123" y="3972153"/>
              <a:ext cx="0" cy="172085"/>
            </a:xfrm>
            <a:custGeom>
              <a:avLst/>
              <a:gdLst/>
              <a:ahLst/>
              <a:cxnLst/>
              <a:rect l="l" t="t" r="r" b="b"/>
              <a:pathLst>
                <a:path w="0" h="172085">
                  <a:moveTo>
                    <a:pt x="0" y="172072"/>
                  </a:moveTo>
                  <a:lnTo>
                    <a:pt x="0" y="0"/>
                  </a:lnTo>
                </a:path>
              </a:pathLst>
            </a:custGeom>
            <a:ln w="505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05" name="object 105" descr=""/>
            <p:cNvSpPr/>
            <p:nvPr/>
          </p:nvSpPr>
          <p:spPr>
            <a:xfrm>
              <a:off x="908672" y="4144225"/>
              <a:ext cx="38100" cy="172085"/>
            </a:xfrm>
            <a:custGeom>
              <a:avLst/>
              <a:gdLst/>
              <a:ahLst/>
              <a:cxnLst/>
              <a:rect l="l" t="t" r="r" b="b"/>
              <a:pathLst>
                <a:path w="38100" h="172085">
                  <a:moveTo>
                    <a:pt x="37960" y="0"/>
                  </a:moveTo>
                  <a:lnTo>
                    <a:pt x="0" y="0"/>
                  </a:lnTo>
                  <a:lnTo>
                    <a:pt x="0" y="172072"/>
                  </a:lnTo>
                  <a:lnTo>
                    <a:pt x="37960" y="172072"/>
                  </a:lnTo>
                  <a:lnTo>
                    <a:pt x="37960" y="0"/>
                  </a:lnTo>
                  <a:close/>
                </a:path>
              </a:pathLst>
            </a:custGeom>
            <a:solidFill>
              <a:srgbClr val="F2F2F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06" name="object 106" descr=""/>
            <p:cNvSpPr/>
            <p:nvPr/>
          </p:nvSpPr>
          <p:spPr>
            <a:xfrm>
              <a:off x="906145" y="4144225"/>
              <a:ext cx="0" cy="172085"/>
            </a:xfrm>
            <a:custGeom>
              <a:avLst/>
              <a:gdLst/>
              <a:ahLst/>
              <a:cxnLst/>
              <a:rect l="l" t="t" r="r" b="b"/>
              <a:pathLst>
                <a:path w="0" h="172085">
                  <a:moveTo>
                    <a:pt x="0" y="172072"/>
                  </a:moveTo>
                  <a:lnTo>
                    <a:pt x="0" y="0"/>
                  </a:lnTo>
                </a:path>
              </a:pathLst>
            </a:custGeom>
            <a:ln w="5054">
              <a:solidFill>
                <a:srgbClr val="F2F2F2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07" name="object 107" descr=""/>
            <p:cNvSpPr/>
            <p:nvPr/>
          </p:nvSpPr>
          <p:spPr>
            <a:xfrm>
              <a:off x="906145" y="4144225"/>
              <a:ext cx="0" cy="172085"/>
            </a:xfrm>
            <a:custGeom>
              <a:avLst/>
              <a:gdLst/>
              <a:ahLst/>
              <a:cxnLst/>
              <a:rect l="l" t="t" r="r" b="b"/>
              <a:pathLst>
                <a:path w="0" h="172085">
                  <a:moveTo>
                    <a:pt x="0" y="172072"/>
                  </a:moveTo>
                  <a:lnTo>
                    <a:pt x="0" y="0"/>
                  </a:lnTo>
                </a:path>
              </a:pathLst>
            </a:custGeom>
            <a:ln w="505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08" name="object 108" descr=""/>
            <p:cNvSpPr/>
            <p:nvPr/>
          </p:nvSpPr>
          <p:spPr>
            <a:xfrm>
              <a:off x="946632" y="4144225"/>
              <a:ext cx="6158230" cy="172085"/>
            </a:xfrm>
            <a:custGeom>
              <a:avLst/>
              <a:gdLst/>
              <a:ahLst/>
              <a:cxnLst/>
              <a:rect l="l" t="t" r="r" b="b"/>
              <a:pathLst>
                <a:path w="6158230" h="172085">
                  <a:moveTo>
                    <a:pt x="6157950" y="0"/>
                  </a:moveTo>
                  <a:lnTo>
                    <a:pt x="6120003" y="0"/>
                  </a:lnTo>
                  <a:lnTo>
                    <a:pt x="0" y="0"/>
                  </a:lnTo>
                  <a:lnTo>
                    <a:pt x="0" y="172072"/>
                  </a:lnTo>
                  <a:lnTo>
                    <a:pt x="6119990" y="172072"/>
                  </a:lnTo>
                  <a:lnTo>
                    <a:pt x="6157950" y="172072"/>
                  </a:lnTo>
                  <a:lnTo>
                    <a:pt x="6157950" y="0"/>
                  </a:lnTo>
                  <a:close/>
                </a:path>
              </a:pathLst>
            </a:custGeom>
            <a:solidFill>
              <a:srgbClr val="F2F2F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09" name="object 109" descr=""/>
            <p:cNvSpPr/>
            <p:nvPr/>
          </p:nvSpPr>
          <p:spPr>
            <a:xfrm>
              <a:off x="7107123" y="4144225"/>
              <a:ext cx="0" cy="172085"/>
            </a:xfrm>
            <a:custGeom>
              <a:avLst/>
              <a:gdLst/>
              <a:ahLst/>
              <a:cxnLst/>
              <a:rect l="l" t="t" r="r" b="b"/>
              <a:pathLst>
                <a:path w="0" h="172085">
                  <a:moveTo>
                    <a:pt x="0" y="172072"/>
                  </a:moveTo>
                  <a:lnTo>
                    <a:pt x="0" y="0"/>
                  </a:lnTo>
                </a:path>
              </a:pathLst>
            </a:custGeom>
            <a:ln w="5054">
              <a:solidFill>
                <a:srgbClr val="F2F2F2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10" name="object 110" descr=""/>
            <p:cNvSpPr/>
            <p:nvPr/>
          </p:nvSpPr>
          <p:spPr>
            <a:xfrm>
              <a:off x="7107123" y="4144225"/>
              <a:ext cx="0" cy="172085"/>
            </a:xfrm>
            <a:custGeom>
              <a:avLst/>
              <a:gdLst/>
              <a:ahLst/>
              <a:cxnLst/>
              <a:rect l="l" t="t" r="r" b="b"/>
              <a:pathLst>
                <a:path w="0" h="172085">
                  <a:moveTo>
                    <a:pt x="0" y="172072"/>
                  </a:moveTo>
                  <a:lnTo>
                    <a:pt x="0" y="0"/>
                  </a:lnTo>
                </a:path>
              </a:pathLst>
            </a:custGeom>
            <a:ln w="505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11" name="object 111" descr=""/>
            <p:cNvSpPr/>
            <p:nvPr/>
          </p:nvSpPr>
          <p:spPr>
            <a:xfrm>
              <a:off x="908672" y="4316310"/>
              <a:ext cx="38100" cy="172085"/>
            </a:xfrm>
            <a:custGeom>
              <a:avLst/>
              <a:gdLst/>
              <a:ahLst/>
              <a:cxnLst/>
              <a:rect l="l" t="t" r="r" b="b"/>
              <a:pathLst>
                <a:path w="38100" h="172085">
                  <a:moveTo>
                    <a:pt x="37960" y="0"/>
                  </a:moveTo>
                  <a:lnTo>
                    <a:pt x="0" y="0"/>
                  </a:lnTo>
                  <a:lnTo>
                    <a:pt x="0" y="172072"/>
                  </a:lnTo>
                  <a:lnTo>
                    <a:pt x="37960" y="172072"/>
                  </a:lnTo>
                  <a:lnTo>
                    <a:pt x="37960" y="0"/>
                  </a:lnTo>
                  <a:close/>
                </a:path>
              </a:pathLst>
            </a:custGeom>
            <a:solidFill>
              <a:srgbClr val="F2F2F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12" name="object 112" descr=""/>
            <p:cNvSpPr/>
            <p:nvPr/>
          </p:nvSpPr>
          <p:spPr>
            <a:xfrm>
              <a:off x="906145" y="4316310"/>
              <a:ext cx="0" cy="172085"/>
            </a:xfrm>
            <a:custGeom>
              <a:avLst/>
              <a:gdLst/>
              <a:ahLst/>
              <a:cxnLst/>
              <a:rect l="l" t="t" r="r" b="b"/>
              <a:pathLst>
                <a:path w="0" h="172085">
                  <a:moveTo>
                    <a:pt x="0" y="172072"/>
                  </a:moveTo>
                  <a:lnTo>
                    <a:pt x="0" y="0"/>
                  </a:lnTo>
                </a:path>
              </a:pathLst>
            </a:custGeom>
            <a:ln w="5054">
              <a:solidFill>
                <a:srgbClr val="F2F2F2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13" name="object 113" descr=""/>
            <p:cNvSpPr/>
            <p:nvPr/>
          </p:nvSpPr>
          <p:spPr>
            <a:xfrm>
              <a:off x="906145" y="4316310"/>
              <a:ext cx="0" cy="172085"/>
            </a:xfrm>
            <a:custGeom>
              <a:avLst/>
              <a:gdLst/>
              <a:ahLst/>
              <a:cxnLst/>
              <a:rect l="l" t="t" r="r" b="b"/>
              <a:pathLst>
                <a:path w="0" h="172085">
                  <a:moveTo>
                    <a:pt x="0" y="172072"/>
                  </a:moveTo>
                  <a:lnTo>
                    <a:pt x="0" y="0"/>
                  </a:lnTo>
                </a:path>
              </a:pathLst>
            </a:custGeom>
            <a:ln w="505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14" name="object 114" descr=""/>
            <p:cNvSpPr/>
            <p:nvPr/>
          </p:nvSpPr>
          <p:spPr>
            <a:xfrm>
              <a:off x="946632" y="4316310"/>
              <a:ext cx="6158230" cy="172085"/>
            </a:xfrm>
            <a:custGeom>
              <a:avLst/>
              <a:gdLst/>
              <a:ahLst/>
              <a:cxnLst/>
              <a:rect l="l" t="t" r="r" b="b"/>
              <a:pathLst>
                <a:path w="6158230" h="172085">
                  <a:moveTo>
                    <a:pt x="6157950" y="0"/>
                  </a:moveTo>
                  <a:lnTo>
                    <a:pt x="6120003" y="0"/>
                  </a:lnTo>
                  <a:lnTo>
                    <a:pt x="0" y="0"/>
                  </a:lnTo>
                  <a:lnTo>
                    <a:pt x="0" y="172072"/>
                  </a:lnTo>
                  <a:lnTo>
                    <a:pt x="6119990" y="172072"/>
                  </a:lnTo>
                  <a:lnTo>
                    <a:pt x="6157950" y="172072"/>
                  </a:lnTo>
                  <a:lnTo>
                    <a:pt x="6157950" y="0"/>
                  </a:lnTo>
                  <a:close/>
                </a:path>
              </a:pathLst>
            </a:custGeom>
            <a:solidFill>
              <a:srgbClr val="F2F2F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15" name="object 115" descr=""/>
            <p:cNvSpPr/>
            <p:nvPr/>
          </p:nvSpPr>
          <p:spPr>
            <a:xfrm>
              <a:off x="7107123" y="4316310"/>
              <a:ext cx="0" cy="172085"/>
            </a:xfrm>
            <a:custGeom>
              <a:avLst/>
              <a:gdLst/>
              <a:ahLst/>
              <a:cxnLst/>
              <a:rect l="l" t="t" r="r" b="b"/>
              <a:pathLst>
                <a:path w="0" h="172085">
                  <a:moveTo>
                    <a:pt x="0" y="172072"/>
                  </a:moveTo>
                  <a:lnTo>
                    <a:pt x="0" y="0"/>
                  </a:lnTo>
                </a:path>
              </a:pathLst>
            </a:custGeom>
            <a:ln w="5054">
              <a:solidFill>
                <a:srgbClr val="F2F2F2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16" name="object 116" descr=""/>
            <p:cNvSpPr/>
            <p:nvPr/>
          </p:nvSpPr>
          <p:spPr>
            <a:xfrm>
              <a:off x="7107123" y="4316310"/>
              <a:ext cx="0" cy="172085"/>
            </a:xfrm>
            <a:custGeom>
              <a:avLst/>
              <a:gdLst/>
              <a:ahLst/>
              <a:cxnLst/>
              <a:rect l="l" t="t" r="r" b="b"/>
              <a:pathLst>
                <a:path w="0" h="172085">
                  <a:moveTo>
                    <a:pt x="0" y="172072"/>
                  </a:moveTo>
                  <a:lnTo>
                    <a:pt x="0" y="0"/>
                  </a:lnTo>
                </a:path>
              </a:pathLst>
            </a:custGeom>
            <a:ln w="505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17" name="object 117" descr=""/>
            <p:cNvSpPr/>
            <p:nvPr/>
          </p:nvSpPr>
          <p:spPr>
            <a:xfrm>
              <a:off x="908672" y="4488383"/>
              <a:ext cx="38100" cy="172085"/>
            </a:xfrm>
            <a:custGeom>
              <a:avLst/>
              <a:gdLst/>
              <a:ahLst/>
              <a:cxnLst/>
              <a:rect l="l" t="t" r="r" b="b"/>
              <a:pathLst>
                <a:path w="38100" h="172085">
                  <a:moveTo>
                    <a:pt x="37960" y="0"/>
                  </a:moveTo>
                  <a:lnTo>
                    <a:pt x="0" y="0"/>
                  </a:lnTo>
                  <a:lnTo>
                    <a:pt x="0" y="172072"/>
                  </a:lnTo>
                  <a:lnTo>
                    <a:pt x="37960" y="172072"/>
                  </a:lnTo>
                  <a:lnTo>
                    <a:pt x="37960" y="0"/>
                  </a:lnTo>
                  <a:close/>
                </a:path>
              </a:pathLst>
            </a:custGeom>
            <a:solidFill>
              <a:srgbClr val="F2F2F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18" name="object 118" descr=""/>
            <p:cNvSpPr/>
            <p:nvPr/>
          </p:nvSpPr>
          <p:spPr>
            <a:xfrm>
              <a:off x="906145" y="4488383"/>
              <a:ext cx="0" cy="172085"/>
            </a:xfrm>
            <a:custGeom>
              <a:avLst/>
              <a:gdLst/>
              <a:ahLst/>
              <a:cxnLst/>
              <a:rect l="l" t="t" r="r" b="b"/>
              <a:pathLst>
                <a:path w="0" h="172085">
                  <a:moveTo>
                    <a:pt x="0" y="172072"/>
                  </a:moveTo>
                  <a:lnTo>
                    <a:pt x="0" y="0"/>
                  </a:lnTo>
                </a:path>
              </a:pathLst>
            </a:custGeom>
            <a:ln w="5054">
              <a:solidFill>
                <a:srgbClr val="F2F2F2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19" name="object 119" descr=""/>
            <p:cNvSpPr/>
            <p:nvPr/>
          </p:nvSpPr>
          <p:spPr>
            <a:xfrm>
              <a:off x="906145" y="4488383"/>
              <a:ext cx="0" cy="172085"/>
            </a:xfrm>
            <a:custGeom>
              <a:avLst/>
              <a:gdLst/>
              <a:ahLst/>
              <a:cxnLst/>
              <a:rect l="l" t="t" r="r" b="b"/>
              <a:pathLst>
                <a:path w="0" h="172085">
                  <a:moveTo>
                    <a:pt x="0" y="172072"/>
                  </a:moveTo>
                  <a:lnTo>
                    <a:pt x="0" y="0"/>
                  </a:lnTo>
                </a:path>
              </a:pathLst>
            </a:custGeom>
            <a:ln w="505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20" name="object 120" descr=""/>
            <p:cNvSpPr/>
            <p:nvPr/>
          </p:nvSpPr>
          <p:spPr>
            <a:xfrm>
              <a:off x="946632" y="4488382"/>
              <a:ext cx="6158230" cy="172085"/>
            </a:xfrm>
            <a:custGeom>
              <a:avLst/>
              <a:gdLst/>
              <a:ahLst/>
              <a:cxnLst/>
              <a:rect l="l" t="t" r="r" b="b"/>
              <a:pathLst>
                <a:path w="6158230" h="172085">
                  <a:moveTo>
                    <a:pt x="6157950" y="0"/>
                  </a:moveTo>
                  <a:lnTo>
                    <a:pt x="6120003" y="0"/>
                  </a:lnTo>
                  <a:lnTo>
                    <a:pt x="0" y="0"/>
                  </a:lnTo>
                  <a:lnTo>
                    <a:pt x="0" y="172072"/>
                  </a:lnTo>
                  <a:lnTo>
                    <a:pt x="6119990" y="172072"/>
                  </a:lnTo>
                  <a:lnTo>
                    <a:pt x="6157950" y="172072"/>
                  </a:lnTo>
                  <a:lnTo>
                    <a:pt x="6157950" y="0"/>
                  </a:lnTo>
                  <a:close/>
                </a:path>
              </a:pathLst>
            </a:custGeom>
            <a:solidFill>
              <a:srgbClr val="F2F2F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21" name="object 121" descr=""/>
            <p:cNvSpPr/>
            <p:nvPr/>
          </p:nvSpPr>
          <p:spPr>
            <a:xfrm>
              <a:off x="7107123" y="4488383"/>
              <a:ext cx="0" cy="172085"/>
            </a:xfrm>
            <a:custGeom>
              <a:avLst/>
              <a:gdLst/>
              <a:ahLst/>
              <a:cxnLst/>
              <a:rect l="l" t="t" r="r" b="b"/>
              <a:pathLst>
                <a:path w="0" h="172085">
                  <a:moveTo>
                    <a:pt x="0" y="172072"/>
                  </a:moveTo>
                  <a:lnTo>
                    <a:pt x="0" y="0"/>
                  </a:lnTo>
                </a:path>
              </a:pathLst>
            </a:custGeom>
            <a:ln w="5054">
              <a:solidFill>
                <a:srgbClr val="F2F2F2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22" name="object 122" descr=""/>
            <p:cNvSpPr/>
            <p:nvPr/>
          </p:nvSpPr>
          <p:spPr>
            <a:xfrm>
              <a:off x="7107123" y="4488383"/>
              <a:ext cx="0" cy="172085"/>
            </a:xfrm>
            <a:custGeom>
              <a:avLst/>
              <a:gdLst/>
              <a:ahLst/>
              <a:cxnLst/>
              <a:rect l="l" t="t" r="r" b="b"/>
              <a:pathLst>
                <a:path w="0" h="172085">
                  <a:moveTo>
                    <a:pt x="0" y="172072"/>
                  </a:moveTo>
                  <a:lnTo>
                    <a:pt x="0" y="0"/>
                  </a:lnTo>
                </a:path>
              </a:pathLst>
            </a:custGeom>
            <a:ln w="505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23" name="object 123" descr=""/>
            <p:cNvSpPr/>
            <p:nvPr/>
          </p:nvSpPr>
          <p:spPr>
            <a:xfrm>
              <a:off x="903605" y="4660455"/>
              <a:ext cx="6206490" cy="43180"/>
            </a:xfrm>
            <a:custGeom>
              <a:avLst/>
              <a:gdLst/>
              <a:ahLst/>
              <a:cxnLst/>
              <a:rect l="l" t="t" r="r" b="b"/>
              <a:pathLst>
                <a:path w="6206490" h="43179">
                  <a:moveTo>
                    <a:pt x="6206032" y="0"/>
                  </a:moveTo>
                  <a:lnTo>
                    <a:pt x="0" y="0"/>
                  </a:lnTo>
                  <a:lnTo>
                    <a:pt x="0" y="43014"/>
                  </a:lnTo>
                  <a:lnTo>
                    <a:pt x="6206032" y="43014"/>
                  </a:lnTo>
                  <a:lnTo>
                    <a:pt x="6206032" y="0"/>
                  </a:lnTo>
                  <a:close/>
                </a:path>
              </a:pathLst>
            </a:custGeom>
            <a:solidFill>
              <a:srgbClr val="F2F2F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24" name="object 124" descr=""/>
            <p:cNvSpPr/>
            <p:nvPr/>
          </p:nvSpPr>
          <p:spPr>
            <a:xfrm>
              <a:off x="906145" y="4660455"/>
              <a:ext cx="0" cy="43180"/>
            </a:xfrm>
            <a:custGeom>
              <a:avLst/>
              <a:gdLst/>
              <a:ahLst/>
              <a:cxnLst/>
              <a:rect l="l" t="t" r="r" b="b"/>
              <a:pathLst>
                <a:path w="0" h="43179">
                  <a:moveTo>
                    <a:pt x="0" y="43014"/>
                  </a:moveTo>
                  <a:lnTo>
                    <a:pt x="0" y="0"/>
                  </a:lnTo>
                </a:path>
              </a:pathLst>
            </a:custGeom>
            <a:ln w="505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25" name="object 125" descr=""/>
            <p:cNvSpPr/>
            <p:nvPr/>
          </p:nvSpPr>
          <p:spPr>
            <a:xfrm>
              <a:off x="903605" y="4700943"/>
              <a:ext cx="43180" cy="0"/>
            </a:xfrm>
            <a:custGeom>
              <a:avLst/>
              <a:gdLst/>
              <a:ahLst/>
              <a:cxnLst/>
              <a:rect l="l" t="t" r="r" b="b"/>
              <a:pathLst>
                <a:path w="43180" h="0">
                  <a:moveTo>
                    <a:pt x="0" y="0"/>
                  </a:moveTo>
                  <a:lnTo>
                    <a:pt x="43014" y="0"/>
                  </a:lnTo>
                </a:path>
              </a:pathLst>
            </a:custGeom>
            <a:ln w="505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26" name="object 126" descr=""/>
            <p:cNvSpPr/>
            <p:nvPr/>
          </p:nvSpPr>
          <p:spPr>
            <a:xfrm>
              <a:off x="946632" y="4700943"/>
              <a:ext cx="6120130" cy="0"/>
            </a:xfrm>
            <a:custGeom>
              <a:avLst/>
              <a:gdLst/>
              <a:ahLst/>
              <a:cxnLst/>
              <a:rect l="l" t="t" r="r" b="b"/>
              <a:pathLst>
                <a:path w="6120130" h="0">
                  <a:moveTo>
                    <a:pt x="0" y="0"/>
                  </a:moveTo>
                  <a:lnTo>
                    <a:pt x="6120003" y="0"/>
                  </a:lnTo>
                </a:path>
              </a:pathLst>
            </a:custGeom>
            <a:ln w="505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27" name="object 127" descr=""/>
            <p:cNvSpPr/>
            <p:nvPr/>
          </p:nvSpPr>
          <p:spPr>
            <a:xfrm>
              <a:off x="7066623" y="4700943"/>
              <a:ext cx="43180" cy="0"/>
            </a:xfrm>
            <a:custGeom>
              <a:avLst/>
              <a:gdLst/>
              <a:ahLst/>
              <a:cxnLst/>
              <a:rect l="l" t="t" r="r" b="b"/>
              <a:pathLst>
                <a:path w="43179" h="0">
                  <a:moveTo>
                    <a:pt x="0" y="0"/>
                  </a:moveTo>
                  <a:lnTo>
                    <a:pt x="43014" y="0"/>
                  </a:lnTo>
                </a:path>
              </a:pathLst>
            </a:custGeom>
            <a:ln w="505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28" name="object 128" descr=""/>
            <p:cNvSpPr/>
            <p:nvPr/>
          </p:nvSpPr>
          <p:spPr>
            <a:xfrm>
              <a:off x="7107123" y="4660455"/>
              <a:ext cx="0" cy="43180"/>
            </a:xfrm>
            <a:custGeom>
              <a:avLst/>
              <a:gdLst/>
              <a:ahLst/>
              <a:cxnLst/>
              <a:rect l="l" t="t" r="r" b="b"/>
              <a:pathLst>
                <a:path w="0" h="43179">
                  <a:moveTo>
                    <a:pt x="0" y="43014"/>
                  </a:moveTo>
                  <a:lnTo>
                    <a:pt x="0" y="0"/>
                  </a:lnTo>
                </a:path>
              </a:pathLst>
            </a:custGeom>
            <a:ln w="505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29" name="object 129" descr=""/>
          <p:cNvSpPr txBox="1"/>
          <p:nvPr/>
        </p:nvSpPr>
        <p:spPr>
          <a:xfrm>
            <a:off x="573925" y="3425138"/>
            <a:ext cx="5940425" cy="3413125"/>
          </a:xfrm>
          <a:prstGeom prst="rect">
            <a:avLst/>
          </a:prstGeom>
        </p:spPr>
        <p:txBody>
          <a:bodyPr wrap="square" lIns="0" tIns="11430" rIns="0" bIns="0" rtlCol="0" vert="horz">
            <a:spAutoFit/>
          </a:bodyPr>
          <a:lstStyle/>
          <a:p>
            <a:pPr marL="107314">
              <a:lnSpc>
                <a:spcPct val="100000"/>
              </a:lnSpc>
              <a:spcBef>
                <a:spcPts val="90"/>
              </a:spcBef>
              <a:tabLst>
                <a:tab pos="1048385" algn="l"/>
              </a:tabLst>
            </a:pPr>
            <a:r>
              <a:rPr dirty="0" sz="1100" spc="-25">
                <a:latin typeface="Calibri"/>
                <a:cs typeface="Calibri"/>
              </a:rPr>
              <a:t>12</a:t>
            </a:r>
            <a:r>
              <a:rPr dirty="0" sz="1100">
                <a:latin typeface="Calibri"/>
                <a:cs typeface="Calibri"/>
              </a:rPr>
              <a:t>	</a:t>
            </a:r>
            <a:r>
              <a:rPr dirty="0" sz="1100" spc="165" b="1">
                <a:solidFill>
                  <a:srgbClr val="00AEEF"/>
                </a:solidFill>
                <a:latin typeface="Calibri"/>
                <a:cs typeface="Calibri"/>
              </a:rPr>
              <a:t>print</a:t>
            </a:r>
            <a:r>
              <a:rPr dirty="0" sz="1100" spc="-45" b="1">
                <a:solidFill>
                  <a:srgbClr val="00AEEF"/>
                </a:solidFill>
                <a:latin typeface="Calibri"/>
                <a:cs typeface="Calibri"/>
              </a:rPr>
              <a:t> </a:t>
            </a:r>
            <a:r>
              <a:rPr dirty="0" sz="1100" spc="80">
                <a:latin typeface="Calibri"/>
                <a:cs typeface="Calibri"/>
              </a:rPr>
              <a:t>(</a:t>
            </a:r>
            <a:r>
              <a:rPr dirty="0" sz="1100" spc="40">
                <a:latin typeface="Calibri"/>
                <a:cs typeface="Calibri"/>
              </a:rPr>
              <a:t> </a:t>
            </a:r>
            <a:r>
              <a:rPr dirty="0" sz="1100">
                <a:solidFill>
                  <a:srgbClr val="007F00"/>
                </a:solidFill>
                <a:latin typeface="Calibri"/>
                <a:cs typeface="Calibri"/>
              </a:rPr>
              <a:t>f</a:t>
            </a:r>
            <a:r>
              <a:rPr dirty="0" sz="1100" spc="-40">
                <a:solidFill>
                  <a:srgbClr val="007F00"/>
                </a:solidFill>
                <a:latin typeface="Calibri"/>
                <a:cs typeface="Calibri"/>
              </a:rPr>
              <a:t> </a:t>
            </a:r>
            <a:r>
              <a:rPr dirty="0" sz="1100" spc="215">
                <a:solidFill>
                  <a:srgbClr val="FF0000"/>
                </a:solidFill>
                <a:latin typeface="Calibri"/>
                <a:cs typeface="Calibri"/>
              </a:rPr>
              <a:t>"{</a:t>
            </a:r>
            <a:r>
              <a:rPr dirty="0" sz="1100" spc="-13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1100" spc="215">
                <a:solidFill>
                  <a:srgbClr val="FF0000"/>
                </a:solidFill>
                <a:latin typeface="Calibri"/>
                <a:cs typeface="Calibri"/>
              </a:rPr>
              <a:t>startvalue},</a:t>
            </a:r>
            <a:r>
              <a:rPr dirty="0" sz="1100" spc="155">
                <a:solidFill>
                  <a:srgbClr val="FF0000"/>
                </a:solidFill>
                <a:latin typeface="Calibri"/>
                <a:cs typeface="Calibri"/>
              </a:rPr>
              <a:t>  </a:t>
            </a:r>
            <a:r>
              <a:rPr dirty="0" sz="1100" spc="210">
                <a:solidFill>
                  <a:srgbClr val="FF0000"/>
                </a:solidFill>
                <a:latin typeface="Calibri"/>
                <a:cs typeface="Calibri"/>
              </a:rPr>
              <a:t>FactorialFactor({</a:t>
            </a:r>
            <a:r>
              <a:rPr dirty="0" sz="1100" spc="-114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1100" spc="180">
                <a:solidFill>
                  <a:srgbClr val="FF0000"/>
                </a:solidFill>
                <a:latin typeface="Calibri"/>
                <a:cs typeface="Calibri"/>
              </a:rPr>
              <a:t>startvalue}+1</a:t>
            </a:r>
            <a:r>
              <a:rPr dirty="0" sz="1100" spc="-13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1100" spc="250">
                <a:solidFill>
                  <a:srgbClr val="FF0000"/>
                </a:solidFill>
                <a:latin typeface="Calibri"/>
                <a:cs typeface="Calibri"/>
              </a:rPr>
              <a:t>,{x})"</a:t>
            </a:r>
            <a:r>
              <a:rPr dirty="0" sz="1100" spc="250">
                <a:latin typeface="Calibri"/>
                <a:cs typeface="Calibri"/>
              </a:rPr>
              <a:t>)</a:t>
            </a:r>
            <a:endParaRPr sz="1100">
              <a:latin typeface="Calibri"/>
              <a:cs typeface="Calibri"/>
            </a:endParaRPr>
          </a:p>
          <a:p>
            <a:pPr marL="107314">
              <a:lnSpc>
                <a:spcPct val="100000"/>
              </a:lnSpc>
              <a:spcBef>
                <a:spcPts val="35"/>
              </a:spcBef>
              <a:tabLst>
                <a:tab pos="1045210" algn="l"/>
              </a:tabLst>
            </a:pPr>
            <a:r>
              <a:rPr dirty="0" sz="1100" spc="-25">
                <a:latin typeface="Calibri"/>
                <a:cs typeface="Calibri"/>
              </a:rPr>
              <a:t>13</a:t>
            </a:r>
            <a:r>
              <a:rPr dirty="0" sz="1100">
                <a:latin typeface="Calibri"/>
                <a:cs typeface="Calibri"/>
              </a:rPr>
              <a:t>	</a:t>
            </a:r>
            <a:r>
              <a:rPr dirty="0" sz="1100" spc="145" b="1">
                <a:solidFill>
                  <a:srgbClr val="00AEEF"/>
                </a:solidFill>
                <a:latin typeface="Calibri"/>
                <a:cs typeface="Calibri"/>
              </a:rPr>
              <a:t>return</a:t>
            </a:r>
            <a:r>
              <a:rPr dirty="0" sz="1100" spc="210" b="1">
                <a:solidFill>
                  <a:srgbClr val="00AEEF"/>
                </a:solidFill>
                <a:latin typeface="Calibri"/>
                <a:cs typeface="Calibri"/>
              </a:rPr>
              <a:t>  </a:t>
            </a:r>
            <a:r>
              <a:rPr dirty="0" sz="1100">
                <a:solidFill>
                  <a:srgbClr val="007F00"/>
                </a:solidFill>
                <a:latin typeface="Calibri"/>
                <a:cs typeface="Calibri"/>
              </a:rPr>
              <a:t>s</a:t>
            </a:r>
            <a:r>
              <a:rPr dirty="0" sz="1100" spc="-85">
                <a:solidFill>
                  <a:srgbClr val="007F00"/>
                </a:solidFill>
                <a:latin typeface="Calibri"/>
                <a:cs typeface="Calibri"/>
              </a:rPr>
              <a:t> </a:t>
            </a:r>
            <a:r>
              <a:rPr dirty="0" sz="1100" spc="55">
                <a:solidFill>
                  <a:srgbClr val="007F00"/>
                </a:solidFill>
                <a:latin typeface="Calibri"/>
                <a:cs typeface="Calibri"/>
              </a:rPr>
              <a:t>t</a:t>
            </a:r>
            <a:r>
              <a:rPr dirty="0" sz="1100" spc="-80">
                <a:solidFill>
                  <a:srgbClr val="007F00"/>
                </a:solidFill>
                <a:latin typeface="Calibri"/>
                <a:cs typeface="Calibri"/>
              </a:rPr>
              <a:t> </a:t>
            </a:r>
            <a:r>
              <a:rPr dirty="0" sz="1100">
                <a:solidFill>
                  <a:srgbClr val="007F00"/>
                </a:solidFill>
                <a:latin typeface="Calibri"/>
                <a:cs typeface="Calibri"/>
              </a:rPr>
              <a:t>a</a:t>
            </a:r>
            <a:r>
              <a:rPr dirty="0" sz="1100" spc="-85">
                <a:solidFill>
                  <a:srgbClr val="007F00"/>
                </a:solidFill>
                <a:latin typeface="Calibri"/>
                <a:cs typeface="Calibri"/>
              </a:rPr>
              <a:t> </a:t>
            </a:r>
            <a:r>
              <a:rPr dirty="0" sz="1100">
                <a:solidFill>
                  <a:srgbClr val="007F00"/>
                </a:solidFill>
                <a:latin typeface="Calibri"/>
                <a:cs typeface="Calibri"/>
              </a:rPr>
              <a:t>r</a:t>
            </a:r>
            <a:r>
              <a:rPr dirty="0" sz="1100" spc="-85">
                <a:solidFill>
                  <a:srgbClr val="007F00"/>
                </a:solidFill>
                <a:latin typeface="Calibri"/>
                <a:cs typeface="Calibri"/>
              </a:rPr>
              <a:t> </a:t>
            </a:r>
            <a:r>
              <a:rPr dirty="0" sz="1100" spc="55">
                <a:solidFill>
                  <a:srgbClr val="007F00"/>
                </a:solidFill>
                <a:latin typeface="Calibri"/>
                <a:cs typeface="Calibri"/>
              </a:rPr>
              <a:t>t</a:t>
            </a:r>
            <a:r>
              <a:rPr dirty="0" sz="1100" spc="-80">
                <a:solidFill>
                  <a:srgbClr val="007F00"/>
                </a:solidFill>
                <a:latin typeface="Calibri"/>
                <a:cs typeface="Calibri"/>
              </a:rPr>
              <a:t> </a:t>
            </a:r>
            <a:r>
              <a:rPr dirty="0" sz="1100" spc="70">
                <a:solidFill>
                  <a:srgbClr val="007F00"/>
                </a:solidFill>
                <a:latin typeface="Calibri"/>
                <a:cs typeface="Calibri"/>
              </a:rPr>
              <a:t>v</a:t>
            </a:r>
            <a:r>
              <a:rPr dirty="0" sz="1100" spc="-85">
                <a:solidFill>
                  <a:srgbClr val="007F00"/>
                </a:solidFill>
                <a:latin typeface="Calibri"/>
                <a:cs typeface="Calibri"/>
              </a:rPr>
              <a:t> </a:t>
            </a:r>
            <a:r>
              <a:rPr dirty="0" sz="1100">
                <a:solidFill>
                  <a:srgbClr val="007F00"/>
                </a:solidFill>
                <a:latin typeface="Calibri"/>
                <a:cs typeface="Calibri"/>
              </a:rPr>
              <a:t>a</a:t>
            </a:r>
            <a:r>
              <a:rPr dirty="0" sz="1100" spc="-85">
                <a:solidFill>
                  <a:srgbClr val="007F00"/>
                </a:solidFill>
                <a:latin typeface="Calibri"/>
                <a:cs typeface="Calibri"/>
              </a:rPr>
              <a:t> </a:t>
            </a:r>
            <a:r>
              <a:rPr dirty="0" sz="1100" spc="114">
                <a:solidFill>
                  <a:srgbClr val="007F00"/>
                </a:solidFill>
                <a:latin typeface="Calibri"/>
                <a:cs typeface="Calibri"/>
              </a:rPr>
              <a:t>lu</a:t>
            </a:r>
            <a:r>
              <a:rPr dirty="0" sz="1100" spc="-80">
                <a:solidFill>
                  <a:srgbClr val="007F00"/>
                </a:solidFill>
                <a:latin typeface="Calibri"/>
                <a:cs typeface="Calibri"/>
              </a:rPr>
              <a:t> </a:t>
            </a:r>
            <a:r>
              <a:rPr dirty="0" sz="1100">
                <a:solidFill>
                  <a:srgbClr val="007F00"/>
                </a:solidFill>
                <a:latin typeface="Calibri"/>
                <a:cs typeface="Calibri"/>
              </a:rPr>
              <a:t>e</a:t>
            </a:r>
            <a:r>
              <a:rPr dirty="0" sz="1100" spc="204">
                <a:solidFill>
                  <a:srgbClr val="007F00"/>
                </a:solidFill>
                <a:latin typeface="Calibri"/>
                <a:cs typeface="Calibri"/>
              </a:rPr>
              <a:t>  </a:t>
            </a:r>
            <a:r>
              <a:rPr dirty="0" sz="1100">
                <a:latin typeface="Cambria"/>
                <a:cs typeface="Cambria"/>
              </a:rPr>
              <a:t>∗</a:t>
            </a:r>
            <a:r>
              <a:rPr dirty="0" sz="1100" spc="195">
                <a:latin typeface="Cambria"/>
                <a:cs typeface="Cambria"/>
              </a:rPr>
              <a:t>  </a:t>
            </a:r>
            <a:r>
              <a:rPr dirty="0" sz="1100" spc="185">
                <a:solidFill>
                  <a:srgbClr val="007F00"/>
                </a:solidFill>
                <a:latin typeface="Calibri"/>
                <a:cs typeface="Calibri"/>
              </a:rPr>
              <a:t>Fa</a:t>
            </a:r>
            <a:r>
              <a:rPr dirty="0" sz="1100" spc="-90">
                <a:solidFill>
                  <a:srgbClr val="007F00"/>
                </a:solidFill>
                <a:latin typeface="Calibri"/>
                <a:cs typeface="Calibri"/>
              </a:rPr>
              <a:t> </a:t>
            </a:r>
            <a:r>
              <a:rPr dirty="0" sz="1100">
                <a:solidFill>
                  <a:srgbClr val="007F00"/>
                </a:solidFill>
                <a:latin typeface="Calibri"/>
                <a:cs typeface="Calibri"/>
              </a:rPr>
              <a:t>c</a:t>
            </a:r>
            <a:r>
              <a:rPr dirty="0" sz="1100" spc="-90">
                <a:solidFill>
                  <a:srgbClr val="007F00"/>
                </a:solidFill>
                <a:latin typeface="Calibri"/>
                <a:cs typeface="Calibri"/>
              </a:rPr>
              <a:t> </a:t>
            </a:r>
            <a:r>
              <a:rPr dirty="0" sz="1100" spc="85">
                <a:solidFill>
                  <a:srgbClr val="007F00"/>
                </a:solidFill>
                <a:latin typeface="Calibri"/>
                <a:cs typeface="Calibri"/>
              </a:rPr>
              <a:t>to</a:t>
            </a:r>
            <a:r>
              <a:rPr dirty="0" sz="1100" spc="-95">
                <a:solidFill>
                  <a:srgbClr val="007F00"/>
                </a:solidFill>
                <a:latin typeface="Calibri"/>
                <a:cs typeface="Calibri"/>
              </a:rPr>
              <a:t> </a:t>
            </a:r>
            <a:r>
              <a:rPr dirty="0" sz="1100">
                <a:solidFill>
                  <a:srgbClr val="007F00"/>
                </a:solidFill>
                <a:latin typeface="Calibri"/>
                <a:cs typeface="Calibri"/>
              </a:rPr>
              <a:t>r</a:t>
            </a:r>
            <a:r>
              <a:rPr dirty="0" sz="1100" spc="-95">
                <a:solidFill>
                  <a:srgbClr val="007F00"/>
                </a:solidFill>
                <a:latin typeface="Calibri"/>
                <a:cs typeface="Calibri"/>
              </a:rPr>
              <a:t> </a:t>
            </a:r>
            <a:r>
              <a:rPr dirty="0" sz="1100" spc="105">
                <a:solidFill>
                  <a:srgbClr val="007F00"/>
                </a:solidFill>
                <a:latin typeface="Calibri"/>
                <a:cs typeface="Calibri"/>
              </a:rPr>
              <a:t>ia</a:t>
            </a:r>
            <a:r>
              <a:rPr dirty="0" sz="1100" spc="-100">
                <a:solidFill>
                  <a:srgbClr val="007F00"/>
                </a:solidFill>
                <a:latin typeface="Calibri"/>
                <a:cs typeface="Calibri"/>
              </a:rPr>
              <a:t> </a:t>
            </a:r>
            <a:r>
              <a:rPr dirty="0" sz="1100" spc="50">
                <a:solidFill>
                  <a:srgbClr val="007F00"/>
                </a:solidFill>
                <a:latin typeface="Calibri"/>
                <a:cs typeface="Calibri"/>
              </a:rPr>
              <a:t>l</a:t>
            </a:r>
            <a:r>
              <a:rPr dirty="0" sz="1100" spc="-90">
                <a:solidFill>
                  <a:srgbClr val="007F00"/>
                </a:solidFill>
                <a:latin typeface="Calibri"/>
                <a:cs typeface="Calibri"/>
              </a:rPr>
              <a:t> </a:t>
            </a:r>
            <a:r>
              <a:rPr dirty="0" sz="1100" spc="185">
                <a:solidFill>
                  <a:srgbClr val="007F00"/>
                </a:solidFill>
                <a:latin typeface="Calibri"/>
                <a:cs typeface="Calibri"/>
              </a:rPr>
              <a:t>Fa</a:t>
            </a:r>
            <a:r>
              <a:rPr dirty="0" sz="1100" spc="-95">
                <a:solidFill>
                  <a:srgbClr val="007F00"/>
                </a:solidFill>
                <a:latin typeface="Calibri"/>
                <a:cs typeface="Calibri"/>
              </a:rPr>
              <a:t> </a:t>
            </a:r>
            <a:r>
              <a:rPr dirty="0" sz="1100">
                <a:solidFill>
                  <a:srgbClr val="007F00"/>
                </a:solidFill>
                <a:latin typeface="Calibri"/>
                <a:cs typeface="Calibri"/>
              </a:rPr>
              <a:t>c</a:t>
            </a:r>
            <a:r>
              <a:rPr dirty="0" sz="1100" spc="-95">
                <a:solidFill>
                  <a:srgbClr val="007F00"/>
                </a:solidFill>
                <a:latin typeface="Calibri"/>
                <a:cs typeface="Calibri"/>
              </a:rPr>
              <a:t> </a:t>
            </a:r>
            <a:r>
              <a:rPr dirty="0" sz="1100" spc="80">
                <a:solidFill>
                  <a:srgbClr val="007F00"/>
                </a:solidFill>
                <a:latin typeface="Calibri"/>
                <a:cs typeface="Calibri"/>
              </a:rPr>
              <a:t>to</a:t>
            </a:r>
            <a:r>
              <a:rPr dirty="0" sz="1100" spc="-95">
                <a:solidFill>
                  <a:srgbClr val="007F00"/>
                </a:solidFill>
                <a:latin typeface="Calibri"/>
                <a:cs typeface="Calibri"/>
              </a:rPr>
              <a:t> </a:t>
            </a:r>
            <a:r>
              <a:rPr dirty="0" sz="1100">
                <a:solidFill>
                  <a:srgbClr val="007F00"/>
                </a:solidFill>
                <a:latin typeface="Calibri"/>
                <a:cs typeface="Calibri"/>
              </a:rPr>
              <a:t>r</a:t>
            </a:r>
            <a:r>
              <a:rPr dirty="0" sz="1100" spc="30">
                <a:solidFill>
                  <a:srgbClr val="007F00"/>
                </a:solidFill>
                <a:latin typeface="Calibri"/>
                <a:cs typeface="Calibri"/>
              </a:rPr>
              <a:t> </a:t>
            </a:r>
            <a:r>
              <a:rPr dirty="0" sz="1100" spc="80">
                <a:latin typeface="Calibri"/>
                <a:cs typeface="Calibri"/>
              </a:rPr>
              <a:t>(</a:t>
            </a:r>
            <a:r>
              <a:rPr dirty="0" sz="1100" spc="35">
                <a:latin typeface="Calibri"/>
                <a:cs typeface="Calibri"/>
              </a:rPr>
              <a:t> </a:t>
            </a:r>
            <a:r>
              <a:rPr dirty="0" sz="1100">
                <a:solidFill>
                  <a:srgbClr val="007F00"/>
                </a:solidFill>
                <a:latin typeface="Calibri"/>
                <a:cs typeface="Calibri"/>
              </a:rPr>
              <a:t>s</a:t>
            </a:r>
            <a:r>
              <a:rPr dirty="0" sz="1100" spc="-85">
                <a:solidFill>
                  <a:srgbClr val="007F00"/>
                </a:solidFill>
                <a:latin typeface="Calibri"/>
                <a:cs typeface="Calibri"/>
              </a:rPr>
              <a:t> </a:t>
            </a:r>
            <a:r>
              <a:rPr dirty="0" sz="1100" spc="55">
                <a:solidFill>
                  <a:srgbClr val="007F00"/>
                </a:solidFill>
                <a:latin typeface="Calibri"/>
                <a:cs typeface="Calibri"/>
              </a:rPr>
              <a:t>t</a:t>
            </a:r>
            <a:r>
              <a:rPr dirty="0" sz="1100" spc="-80">
                <a:solidFill>
                  <a:srgbClr val="007F00"/>
                </a:solidFill>
                <a:latin typeface="Calibri"/>
                <a:cs typeface="Calibri"/>
              </a:rPr>
              <a:t> </a:t>
            </a:r>
            <a:r>
              <a:rPr dirty="0" sz="1100">
                <a:solidFill>
                  <a:srgbClr val="007F00"/>
                </a:solidFill>
                <a:latin typeface="Calibri"/>
                <a:cs typeface="Calibri"/>
              </a:rPr>
              <a:t>a</a:t>
            </a:r>
            <a:r>
              <a:rPr dirty="0" sz="1100" spc="-85">
                <a:solidFill>
                  <a:srgbClr val="007F00"/>
                </a:solidFill>
                <a:latin typeface="Calibri"/>
                <a:cs typeface="Calibri"/>
              </a:rPr>
              <a:t> </a:t>
            </a:r>
            <a:r>
              <a:rPr dirty="0" sz="1100">
                <a:solidFill>
                  <a:srgbClr val="007F00"/>
                </a:solidFill>
                <a:latin typeface="Calibri"/>
                <a:cs typeface="Calibri"/>
              </a:rPr>
              <a:t>r</a:t>
            </a:r>
            <a:r>
              <a:rPr dirty="0" sz="1100" spc="-85">
                <a:solidFill>
                  <a:srgbClr val="007F00"/>
                </a:solidFill>
                <a:latin typeface="Calibri"/>
                <a:cs typeface="Calibri"/>
              </a:rPr>
              <a:t> </a:t>
            </a:r>
            <a:r>
              <a:rPr dirty="0" sz="1100" spc="55">
                <a:solidFill>
                  <a:srgbClr val="007F00"/>
                </a:solidFill>
                <a:latin typeface="Calibri"/>
                <a:cs typeface="Calibri"/>
              </a:rPr>
              <a:t>t</a:t>
            </a:r>
            <a:r>
              <a:rPr dirty="0" sz="1100" spc="-80">
                <a:solidFill>
                  <a:srgbClr val="007F00"/>
                </a:solidFill>
                <a:latin typeface="Calibri"/>
                <a:cs typeface="Calibri"/>
              </a:rPr>
              <a:t> </a:t>
            </a:r>
            <a:r>
              <a:rPr dirty="0" sz="1100" spc="70">
                <a:solidFill>
                  <a:srgbClr val="007F00"/>
                </a:solidFill>
                <a:latin typeface="Calibri"/>
                <a:cs typeface="Calibri"/>
              </a:rPr>
              <a:t>v</a:t>
            </a:r>
            <a:r>
              <a:rPr dirty="0" sz="1100" spc="-85">
                <a:solidFill>
                  <a:srgbClr val="007F00"/>
                </a:solidFill>
                <a:latin typeface="Calibri"/>
                <a:cs typeface="Calibri"/>
              </a:rPr>
              <a:t> </a:t>
            </a:r>
            <a:r>
              <a:rPr dirty="0" sz="1100">
                <a:solidFill>
                  <a:srgbClr val="007F00"/>
                </a:solidFill>
                <a:latin typeface="Calibri"/>
                <a:cs typeface="Calibri"/>
              </a:rPr>
              <a:t>a</a:t>
            </a:r>
            <a:r>
              <a:rPr dirty="0" sz="1100" spc="-85">
                <a:solidFill>
                  <a:srgbClr val="007F00"/>
                </a:solidFill>
                <a:latin typeface="Calibri"/>
                <a:cs typeface="Calibri"/>
              </a:rPr>
              <a:t> </a:t>
            </a:r>
            <a:r>
              <a:rPr dirty="0" sz="1100" spc="114">
                <a:solidFill>
                  <a:srgbClr val="007F00"/>
                </a:solidFill>
                <a:latin typeface="Calibri"/>
                <a:cs typeface="Calibri"/>
              </a:rPr>
              <a:t>lu</a:t>
            </a:r>
            <a:r>
              <a:rPr dirty="0" sz="1100" spc="-80">
                <a:solidFill>
                  <a:srgbClr val="007F00"/>
                </a:solidFill>
                <a:latin typeface="Calibri"/>
                <a:cs typeface="Calibri"/>
              </a:rPr>
              <a:t> </a:t>
            </a:r>
            <a:r>
              <a:rPr dirty="0" sz="1100" spc="-75">
                <a:solidFill>
                  <a:srgbClr val="007F00"/>
                </a:solidFill>
                <a:latin typeface="Calibri"/>
                <a:cs typeface="Calibri"/>
              </a:rPr>
              <a:t>e</a:t>
            </a:r>
            <a:r>
              <a:rPr dirty="0" sz="1100" spc="-30">
                <a:solidFill>
                  <a:srgbClr val="007F00"/>
                </a:solidFill>
                <a:latin typeface="Calibri"/>
                <a:cs typeface="Calibri"/>
              </a:rPr>
              <a:t> </a:t>
            </a:r>
            <a:r>
              <a:rPr dirty="0" sz="1100" spc="160">
                <a:latin typeface="Calibri"/>
                <a:cs typeface="Calibri"/>
              </a:rPr>
              <a:t>+1</a:t>
            </a:r>
            <a:r>
              <a:rPr dirty="0" sz="1100" spc="-140">
                <a:latin typeface="Calibri"/>
                <a:cs typeface="Calibri"/>
              </a:rPr>
              <a:t> </a:t>
            </a:r>
            <a:r>
              <a:rPr dirty="0" sz="1100" spc="125">
                <a:latin typeface="Calibri"/>
                <a:cs typeface="Calibri"/>
              </a:rPr>
              <a:t>,</a:t>
            </a:r>
            <a:r>
              <a:rPr dirty="0" sz="1100" spc="125">
                <a:solidFill>
                  <a:srgbClr val="007F00"/>
                </a:solidFill>
                <a:latin typeface="Calibri"/>
                <a:cs typeface="Calibri"/>
              </a:rPr>
              <a:t>x</a:t>
            </a:r>
            <a:r>
              <a:rPr dirty="0" sz="1100" spc="125">
                <a:latin typeface="Calibri"/>
                <a:cs typeface="Calibri"/>
              </a:rPr>
              <a:t>)</a:t>
            </a:r>
            <a:endParaRPr sz="1100">
              <a:latin typeface="Calibri"/>
              <a:cs typeface="Calibri"/>
            </a:endParaRPr>
          </a:p>
          <a:p>
            <a:pPr marL="107314" marR="4404360">
              <a:lnSpc>
                <a:spcPct val="102600"/>
              </a:lnSpc>
            </a:pPr>
            <a:r>
              <a:rPr dirty="0" sz="1100">
                <a:latin typeface="Calibri"/>
                <a:cs typeface="Calibri"/>
              </a:rPr>
              <a:t>14</a:t>
            </a:r>
            <a:r>
              <a:rPr dirty="0" sz="1100" spc="175">
                <a:latin typeface="Calibri"/>
                <a:cs typeface="Calibri"/>
              </a:rPr>
              <a:t>  </a:t>
            </a:r>
            <a:r>
              <a:rPr dirty="0" sz="1100" spc="355">
                <a:solidFill>
                  <a:srgbClr val="FF7F00"/>
                </a:solidFill>
                <a:latin typeface="Calibri"/>
                <a:cs typeface="Calibri"/>
              </a:rPr>
              <a:t>#</a:t>
            </a:r>
            <a:r>
              <a:rPr dirty="0" sz="1100" spc="409">
                <a:solidFill>
                  <a:srgbClr val="FF7F00"/>
                </a:solidFill>
                <a:latin typeface="Calibri"/>
                <a:cs typeface="Calibri"/>
              </a:rPr>
              <a:t> </a:t>
            </a:r>
            <a:r>
              <a:rPr dirty="0" sz="1100" spc="70">
                <a:solidFill>
                  <a:srgbClr val="FF7F00"/>
                </a:solidFill>
                <a:latin typeface="Calibri"/>
                <a:cs typeface="Calibri"/>
              </a:rPr>
              <a:t>def</a:t>
            </a:r>
            <a:r>
              <a:rPr dirty="0" sz="1100" spc="175">
                <a:solidFill>
                  <a:srgbClr val="FF7F00"/>
                </a:solidFill>
                <a:latin typeface="Calibri"/>
                <a:cs typeface="Calibri"/>
              </a:rPr>
              <a:t>  </a:t>
            </a:r>
            <a:r>
              <a:rPr dirty="0" sz="1100" spc="85">
                <a:solidFill>
                  <a:srgbClr val="FF7F00"/>
                </a:solidFill>
                <a:latin typeface="Calibri"/>
                <a:cs typeface="Calibri"/>
              </a:rPr>
              <a:t>Proc</a:t>
            </a:r>
            <a:r>
              <a:rPr dirty="0" sz="1100" spc="85">
                <a:solidFill>
                  <a:srgbClr val="FF7F00"/>
                </a:solidFill>
                <a:latin typeface="Cambria"/>
                <a:cs typeface="Cambria"/>
              </a:rPr>
              <a:t>−</a:t>
            </a:r>
            <a:r>
              <a:rPr dirty="0" sz="1100" spc="85">
                <a:solidFill>
                  <a:srgbClr val="FF7F00"/>
                </a:solidFill>
                <a:latin typeface="Calibri"/>
                <a:cs typeface="Calibri"/>
              </a:rPr>
              <a:t>end </a:t>
            </a:r>
            <a:r>
              <a:rPr dirty="0" sz="1100" spc="-25">
                <a:latin typeface="Calibri"/>
                <a:cs typeface="Calibri"/>
              </a:rPr>
              <a:t>15</a:t>
            </a:r>
            <a:endParaRPr sz="1100">
              <a:latin typeface="Calibri"/>
              <a:cs typeface="Calibri"/>
            </a:endParaRPr>
          </a:p>
          <a:p>
            <a:pPr marL="107314" marR="2918460">
              <a:lnSpc>
                <a:spcPct val="102600"/>
              </a:lnSpc>
              <a:tabLst>
                <a:tab pos="388620" algn="l"/>
              </a:tabLst>
            </a:pPr>
            <a:r>
              <a:rPr dirty="0" sz="1100" spc="-25">
                <a:latin typeface="Calibri"/>
                <a:cs typeface="Calibri"/>
              </a:rPr>
              <a:t>16</a:t>
            </a:r>
            <a:r>
              <a:rPr dirty="0" sz="1100">
                <a:latin typeface="Calibri"/>
                <a:cs typeface="Calibri"/>
              </a:rPr>
              <a:t>	</a:t>
            </a:r>
            <a:r>
              <a:rPr dirty="0" sz="1100" spc="150">
                <a:solidFill>
                  <a:srgbClr val="007F00"/>
                </a:solidFill>
                <a:latin typeface="Calibri"/>
                <a:cs typeface="Calibri"/>
              </a:rPr>
              <a:t>Endresult</a:t>
            </a:r>
            <a:r>
              <a:rPr dirty="0" sz="1100" spc="465">
                <a:solidFill>
                  <a:srgbClr val="007F00"/>
                </a:solidFill>
                <a:latin typeface="Calibri"/>
                <a:cs typeface="Calibri"/>
              </a:rPr>
              <a:t> </a:t>
            </a:r>
            <a:r>
              <a:rPr dirty="0" sz="1100" spc="295">
                <a:latin typeface="Calibri"/>
                <a:cs typeface="Calibri"/>
              </a:rPr>
              <a:t>=</a:t>
            </a:r>
            <a:r>
              <a:rPr dirty="0" sz="1100" spc="495">
                <a:latin typeface="Calibri"/>
                <a:cs typeface="Calibri"/>
              </a:rPr>
              <a:t> </a:t>
            </a:r>
            <a:r>
              <a:rPr dirty="0" sz="1100" spc="185">
                <a:solidFill>
                  <a:srgbClr val="007F00"/>
                </a:solidFill>
                <a:latin typeface="Calibri"/>
                <a:cs typeface="Calibri"/>
              </a:rPr>
              <a:t>Fa</a:t>
            </a:r>
            <a:r>
              <a:rPr dirty="0" sz="1100" spc="-100">
                <a:solidFill>
                  <a:srgbClr val="007F00"/>
                </a:solidFill>
                <a:latin typeface="Calibri"/>
                <a:cs typeface="Calibri"/>
              </a:rPr>
              <a:t> </a:t>
            </a:r>
            <a:r>
              <a:rPr dirty="0" sz="1100">
                <a:solidFill>
                  <a:srgbClr val="007F00"/>
                </a:solidFill>
                <a:latin typeface="Calibri"/>
                <a:cs typeface="Calibri"/>
              </a:rPr>
              <a:t>c</a:t>
            </a:r>
            <a:r>
              <a:rPr dirty="0" sz="1100" spc="-95">
                <a:solidFill>
                  <a:srgbClr val="007F00"/>
                </a:solidFill>
                <a:latin typeface="Calibri"/>
                <a:cs typeface="Calibri"/>
              </a:rPr>
              <a:t> </a:t>
            </a:r>
            <a:r>
              <a:rPr dirty="0" sz="1100" spc="85">
                <a:solidFill>
                  <a:srgbClr val="007F00"/>
                </a:solidFill>
                <a:latin typeface="Calibri"/>
                <a:cs typeface="Calibri"/>
              </a:rPr>
              <a:t>to</a:t>
            </a:r>
            <a:r>
              <a:rPr dirty="0" sz="1100" spc="-90">
                <a:solidFill>
                  <a:srgbClr val="007F00"/>
                </a:solidFill>
                <a:latin typeface="Calibri"/>
                <a:cs typeface="Calibri"/>
              </a:rPr>
              <a:t> </a:t>
            </a:r>
            <a:r>
              <a:rPr dirty="0" sz="1100">
                <a:solidFill>
                  <a:srgbClr val="007F00"/>
                </a:solidFill>
                <a:latin typeface="Calibri"/>
                <a:cs typeface="Calibri"/>
              </a:rPr>
              <a:t>r</a:t>
            </a:r>
            <a:r>
              <a:rPr dirty="0" sz="1100" spc="-95">
                <a:solidFill>
                  <a:srgbClr val="007F00"/>
                </a:solidFill>
                <a:latin typeface="Calibri"/>
                <a:cs typeface="Calibri"/>
              </a:rPr>
              <a:t> </a:t>
            </a:r>
            <a:r>
              <a:rPr dirty="0" sz="1100" spc="105">
                <a:solidFill>
                  <a:srgbClr val="007F00"/>
                </a:solidFill>
                <a:latin typeface="Calibri"/>
                <a:cs typeface="Calibri"/>
              </a:rPr>
              <a:t>ia</a:t>
            </a:r>
            <a:r>
              <a:rPr dirty="0" sz="1100" spc="-95">
                <a:solidFill>
                  <a:srgbClr val="007F00"/>
                </a:solidFill>
                <a:latin typeface="Calibri"/>
                <a:cs typeface="Calibri"/>
              </a:rPr>
              <a:t> </a:t>
            </a:r>
            <a:r>
              <a:rPr dirty="0" sz="1100" spc="50">
                <a:solidFill>
                  <a:srgbClr val="007F00"/>
                </a:solidFill>
                <a:latin typeface="Calibri"/>
                <a:cs typeface="Calibri"/>
              </a:rPr>
              <a:t>l</a:t>
            </a:r>
            <a:r>
              <a:rPr dirty="0" sz="1100" spc="-90">
                <a:solidFill>
                  <a:srgbClr val="007F00"/>
                </a:solidFill>
                <a:latin typeface="Calibri"/>
                <a:cs typeface="Calibri"/>
              </a:rPr>
              <a:t> </a:t>
            </a:r>
            <a:r>
              <a:rPr dirty="0" sz="1100" spc="185">
                <a:solidFill>
                  <a:srgbClr val="007F00"/>
                </a:solidFill>
                <a:latin typeface="Calibri"/>
                <a:cs typeface="Calibri"/>
              </a:rPr>
              <a:t>Fa</a:t>
            </a:r>
            <a:r>
              <a:rPr dirty="0" sz="1100" spc="-95">
                <a:solidFill>
                  <a:srgbClr val="007F00"/>
                </a:solidFill>
                <a:latin typeface="Calibri"/>
                <a:cs typeface="Calibri"/>
              </a:rPr>
              <a:t> </a:t>
            </a:r>
            <a:r>
              <a:rPr dirty="0" sz="1100">
                <a:solidFill>
                  <a:srgbClr val="007F00"/>
                </a:solidFill>
                <a:latin typeface="Calibri"/>
                <a:cs typeface="Calibri"/>
              </a:rPr>
              <a:t>c</a:t>
            </a:r>
            <a:r>
              <a:rPr dirty="0" sz="1100" spc="-90">
                <a:solidFill>
                  <a:srgbClr val="007F00"/>
                </a:solidFill>
                <a:latin typeface="Calibri"/>
                <a:cs typeface="Calibri"/>
              </a:rPr>
              <a:t> </a:t>
            </a:r>
            <a:r>
              <a:rPr dirty="0" sz="1100" spc="85">
                <a:solidFill>
                  <a:srgbClr val="007F00"/>
                </a:solidFill>
                <a:latin typeface="Calibri"/>
                <a:cs typeface="Calibri"/>
              </a:rPr>
              <a:t>to</a:t>
            </a:r>
            <a:r>
              <a:rPr dirty="0" sz="1100" spc="-95">
                <a:solidFill>
                  <a:srgbClr val="007F00"/>
                </a:solidFill>
                <a:latin typeface="Calibri"/>
                <a:cs typeface="Calibri"/>
              </a:rPr>
              <a:t> </a:t>
            </a:r>
            <a:r>
              <a:rPr dirty="0" sz="1100">
                <a:solidFill>
                  <a:srgbClr val="007F00"/>
                </a:solidFill>
                <a:latin typeface="Calibri"/>
                <a:cs typeface="Calibri"/>
              </a:rPr>
              <a:t>r</a:t>
            </a:r>
            <a:r>
              <a:rPr dirty="0" sz="1100" spc="60">
                <a:solidFill>
                  <a:srgbClr val="007F00"/>
                </a:solidFill>
                <a:latin typeface="Calibri"/>
                <a:cs typeface="Calibri"/>
              </a:rPr>
              <a:t> </a:t>
            </a:r>
            <a:r>
              <a:rPr dirty="0" sz="1100" spc="80">
                <a:latin typeface="Calibri"/>
                <a:cs typeface="Calibri"/>
              </a:rPr>
              <a:t>(</a:t>
            </a:r>
            <a:r>
              <a:rPr dirty="0" sz="1100" spc="-100">
                <a:latin typeface="Calibri"/>
                <a:cs typeface="Calibri"/>
              </a:rPr>
              <a:t> </a:t>
            </a:r>
            <a:r>
              <a:rPr dirty="0" sz="1100">
                <a:latin typeface="Calibri"/>
                <a:cs typeface="Calibri"/>
              </a:rPr>
              <a:t>1</a:t>
            </a:r>
            <a:r>
              <a:rPr dirty="0" sz="1100" spc="60">
                <a:latin typeface="Calibri"/>
                <a:cs typeface="Calibri"/>
              </a:rPr>
              <a:t> </a:t>
            </a:r>
            <a:r>
              <a:rPr dirty="0" sz="1100">
                <a:latin typeface="Calibri"/>
                <a:cs typeface="Calibri"/>
              </a:rPr>
              <a:t>,</a:t>
            </a:r>
            <a:r>
              <a:rPr dirty="0" sz="1100" spc="-100">
                <a:latin typeface="Calibri"/>
                <a:cs typeface="Calibri"/>
              </a:rPr>
              <a:t> </a:t>
            </a:r>
            <a:r>
              <a:rPr dirty="0" sz="1100" spc="-30">
                <a:latin typeface="Calibri"/>
                <a:cs typeface="Calibri"/>
              </a:rPr>
              <a:t>4</a:t>
            </a:r>
            <a:r>
              <a:rPr dirty="0" sz="1100" spc="-95">
                <a:latin typeface="Calibri"/>
                <a:cs typeface="Calibri"/>
              </a:rPr>
              <a:t> </a:t>
            </a:r>
            <a:r>
              <a:rPr dirty="0" sz="1100" spc="30">
                <a:latin typeface="Calibri"/>
                <a:cs typeface="Calibri"/>
              </a:rPr>
              <a:t>) </a:t>
            </a:r>
            <a:r>
              <a:rPr dirty="0" sz="1100" spc="-25">
                <a:latin typeface="Calibri"/>
                <a:cs typeface="Calibri"/>
              </a:rPr>
              <a:t>17</a:t>
            </a:r>
            <a:endParaRPr sz="1100">
              <a:latin typeface="Calibri"/>
              <a:cs typeface="Calibri"/>
            </a:endParaRPr>
          </a:p>
          <a:p>
            <a:pPr marL="107314">
              <a:lnSpc>
                <a:spcPct val="100000"/>
              </a:lnSpc>
              <a:spcBef>
                <a:spcPts val="35"/>
              </a:spcBef>
              <a:tabLst>
                <a:tab pos="383540" algn="l"/>
              </a:tabLst>
            </a:pPr>
            <a:r>
              <a:rPr dirty="0" sz="1100" spc="-25">
                <a:latin typeface="Calibri"/>
                <a:cs typeface="Calibri"/>
              </a:rPr>
              <a:t>18</a:t>
            </a:r>
            <a:r>
              <a:rPr dirty="0" sz="1100">
                <a:latin typeface="Calibri"/>
                <a:cs typeface="Calibri"/>
              </a:rPr>
              <a:t>	</a:t>
            </a:r>
            <a:r>
              <a:rPr dirty="0" sz="1100" spc="165" b="1">
                <a:solidFill>
                  <a:srgbClr val="00AEEF"/>
                </a:solidFill>
                <a:latin typeface="Calibri"/>
                <a:cs typeface="Calibri"/>
              </a:rPr>
              <a:t>print</a:t>
            </a:r>
            <a:r>
              <a:rPr dirty="0" sz="1100" spc="-50" b="1">
                <a:solidFill>
                  <a:srgbClr val="00AEEF"/>
                </a:solidFill>
                <a:latin typeface="Calibri"/>
                <a:cs typeface="Calibri"/>
              </a:rPr>
              <a:t> </a:t>
            </a:r>
            <a:r>
              <a:rPr dirty="0" sz="1100" spc="80">
                <a:latin typeface="Calibri"/>
                <a:cs typeface="Calibri"/>
              </a:rPr>
              <a:t>(</a:t>
            </a:r>
            <a:r>
              <a:rPr dirty="0" sz="1100" spc="30">
                <a:latin typeface="Calibri"/>
                <a:cs typeface="Calibri"/>
              </a:rPr>
              <a:t> </a:t>
            </a:r>
            <a:r>
              <a:rPr dirty="0" sz="1100">
                <a:solidFill>
                  <a:srgbClr val="007F00"/>
                </a:solidFill>
                <a:latin typeface="Calibri"/>
                <a:cs typeface="Calibri"/>
              </a:rPr>
              <a:t>f</a:t>
            </a:r>
            <a:r>
              <a:rPr dirty="0" sz="1100" spc="-45">
                <a:solidFill>
                  <a:srgbClr val="007F00"/>
                </a:solidFill>
                <a:latin typeface="Calibri"/>
                <a:cs typeface="Calibri"/>
              </a:rPr>
              <a:t> </a:t>
            </a:r>
            <a:r>
              <a:rPr dirty="0" sz="1100" spc="140">
                <a:solidFill>
                  <a:srgbClr val="FF0000"/>
                </a:solidFill>
                <a:latin typeface="Calibri"/>
                <a:cs typeface="Calibri"/>
              </a:rPr>
              <a:t>"\n</a:t>
            </a:r>
            <a:r>
              <a:rPr dirty="0" sz="1100" spc="140">
                <a:solidFill>
                  <a:srgbClr val="FF0000"/>
                </a:solidFill>
                <a:latin typeface="Calibri"/>
                <a:cs typeface="Calibri"/>
              </a:rPr>
              <a:t>  </a:t>
            </a:r>
            <a:r>
              <a:rPr dirty="0" sz="1100" spc="170">
                <a:solidFill>
                  <a:srgbClr val="FF0000"/>
                </a:solidFill>
                <a:latin typeface="Calibri"/>
                <a:cs typeface="Calibri"/>
              </a:rPr>
              <a:t>Endresult={</a:t>
            </a:r>
            <a:r>
              <a:rPr dirty="0" sz="1100" spc="-114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1100" spc="170">
                <a:solidFill>
                  <a:srgbClr val="FF0000"/>
                </a:solidFill>
                <a:latin typeface="Calibri"/>
                <a:cs typeface="Calibri"/>
              </a:rPr>
              <a:t>Endresult}\n"</a:t>
            </a:r>
            <a:r>
              <a:rPr dirty="0" sz="1100" spc="170">
                <a:latin typeface="Calibri"/>
                <a:cs typeface="Calibri"/>
              </a:rPr>
              <a:t>)</a:t>
            </a:r>
            <a:endParaRPr sz="110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11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580"/>
              </a:spcBef>
            </a:pPr>
            <a:endParaRPr sz="1100">
              <a:latin typeface="Calibri"/>
              <a:cs typeface="Calibri"/>
            </a:endParaRPr>
          </a:p>
          <a:p>
            <a:pPr algn="just" marL="12700" marR="3107055">
              <a:lnSpc>
                <a:spcPct val="100000"/>
              </a:lnSpc>
            </a:pPr>
            <a:r>
              <a:rPr dirty="0" sz="1200" spc="120">
                <a:latin typeface="Calibri"/>
                <a:cs typeface="Calibri"/>
              </a:rPr>
              <a:t>startvalue=1,</a:t>
            </a:r>
            <a:r>
              <a:rPr dirty="0" sz="1200" spc="380">
                <a:latin typeface="Calibri"/>
                <a:cs typeface="Calibri"/>
              </a:rPr>
              <a:t> </a:t>
            </a:r>
            <a:r>
              <a:rPr dirty="0" sz="1200" spc="110">
                <a:latin typeface="Calibri"/>
                <a:cs typeface="Calibri"/>
              </a:rPr>
              <a:t>FactorialFactor(1+1,4) </a:t>
            </a:r>
            <a:r>
              <a:rPr dirty="0" sz="1200" spc="120">
                <a:latin typeface="Calibri"/>
                <a:cs typeface="Calibri"/>
              </a:rPr>
              <a:t>startvalue=2,</a:t>
            </a:r>
            <a:r>
              <a:rPr dirty="0" sz="1200" spc="380">
                <a:latin typeface="Calibri"/>
                <a:cs typeface="Calibri"/>
              </a:rPr>
              <a:t> </a:t>
            </a:r>
            <a:r>
              <a:rPr dirty="0" sz="1200" spc="110">
                <a:latin typeface="Calibri"/>
                <a:cs typeface="Calibri"/>
              </a:rPr>
              <a:t>FactorialFactor(2+1,4) </a:t>
            </a:r>
            <a:r>
              <a:rPr dirty="0" sz="1200" spc="120">
                <a:latin typeface="Calibri"/>
                <a:cs typeface="Calibri"/>
              </a:rPr>
              <a:t>startvalue=3,</a:t>
            </a:r>
            <a:r>
              <a:rPr dirty="0" sz="1200" spc="380">
                <a:latin typeface="Calibri"/>
                <a:cs typeface="Calibri"/>
              </a:rPr>
              <a:t> </a:t>
            </a:r>
            <a:r>
              <a:rPr dirty="0" sz="1200" spc="110">
                <a:latin typeface="Calibri"/>
                <a:cs typeface="Calibri"/>
              </a:rPr>
              <a:t>FactorialFactor(3+1,4) </a:t>
            </a:r>
            <a:r>
              <a:rPr dirty="0" sz="1200" spc="120">
                <a:latin typeface="Calibri"/>
                <a:cs typeface="Calibri"/>
              </a:rPr>
              <a:t>startvalue=4,</a:t>
            </a:r>
            <a:r>
              <a:rPr dirty="0" sz="1200" spc="380">
                <a:latin typeface="Calibri"/>
                <a:cs typeface="Calibri"/>
              </a:rPr>
              <a:t> </a:t>
            </a:r>
            <a:r>
              <a:rPr dirty="0" sz="1200" spc="110">
                <a:latin typeface="Calibri"/>
                <a:cs typeface="Calibri"/>
              </a:rPr>
              <a:t>FactorialFactor(4+1,4) </a:t>
            </a:r>
            <a:r>
              <a:rPr dirty="0" sz="1200">
                <a:latin typeface="Calibri"/>
                <a:cs typeface="Calibri"/>
              </a:rPr>
              <a:t>End</a:t>
            </a:r>
            <a:r>
              <a:rPr dirty="0" sz="1200" spc="360">
                <a:latin typeface="Calibri"/>
                <a:cs typeface="Calibri"/>
              </a:rPr>
              <a:t> </a:t>
            </a:r>
            <a:r>
              <a:rPr dirty="0" sz="1200" spc="75">
                <a:latin typeface="Calibri"/>
                <a:cs typeface="Calibri"/>
              </a:rPr>
              <a:t>reached:</a:t>
            </a:r>
            <a:r>
              <a:rPr dirty="0" sz="1200" spc="360">
                <a:latin typeface="Calibri"/>
                <a:cs typeface="Calibri"/>
              </a:rPr>
              <a:t> </a:t>
            </a:r>
            <a:r>
              <a:rPr dirty="0" sz="1200" spc="125">
                <a:latin typeface="Calibri"/>
                <a:cs typeface="Calibri"/>
              </a:rPr>
              <a:t>startvalue</a:t>
            </a:r>
            <a:r>
              <a:rPr dirty="0" sz="1200" spc="36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&gt;=</a:t>
            </a:r>
            <a:r>
              <a:rPr dirty="0" sz="1200" spc="360">
                <a:latin typeface="Calibri"/>
                <a:cs typeface="Calibri"/>
              </a:rPr>
              <a:t> </a:t>
            </a:r>
            <a:r>
              <a:rPr dirty="0" sz="1200" spc="85">
                <a:latin typeface="Calibri"/>
                <a:cs typeface="Calibri"/>
              </a:rPr>
              <a:t>x</a:t>
            </a:r>
            <a:r>
              <a:rPr dirty="0" sz="1200" spc="365">
                <a:latin typeface="Calibri"/>
                <a:cs typeface="Calibri"/>
              </a:rPr>
              <a:t> </a:t>
            </a:r>
            <a:r>
              <a:rPr dirty="0" sz="1200" spc="140">
                <a:latin typeface="Calibri"/>
                <a:cs typeface="Calibri"/>
              </a:rPr>
              <a:t>(4)</a:t>
            </a:r>
            <a:endParaRPr sz="12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sz="12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dirty="0" sz="1200" spc="65">
                <a:latin typeface="Calibri"/>
                <a:cs typeface="Calibri"/>
              </a:rPr>
              <a:t>Endresult=24</a:t>
            </a:r>
            <a:endParaRPr sz="12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950"/>
              </a:spcBef>
            </a:pPr>
            <a:endParaRPr sz="12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dirty="0" sz="1200" spc="95">
                <a:latin typeface="Calibri"/>
                <a:cs typeface="Calibri"/>
              </a:rPr>
              <a:t>An</a:t>
            </a:r>
            <a:r>
              <a:rPr dirty="0" sz="1200" spc="13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alternative</a:t>
            </a:r>
            <a:r>
              <a:rPr dirty="0" sz="1200" spc="14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implementation:</a:t>
            </a:r>
            <a:r>
              <a:rPr dirty="0" sz="1200" spc="28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(reverse</a:t>
            </a:r>
            <a:r>
              <a:rPr dirty="0" sz="1200" spc="14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recursion</a:t>
            </a:r>
            <a:r>
              <a:rPr dirty="0" sz="1200" spc="14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is</a:t>
            </a:r>
            <a:r>
              <a:rPr dirty="0" sz="1200" spc="14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used</a:t>
            </a:r>
            <a:r>
              <a:rPr dirty="0" sz="1200" spc="140">
                <a:latin typeface="Calibri"/>
                <a:cs typeface="Calibri"/>
              </a:rPr>
              <a:t> </a:t>
            </a:r>
            <a:r>
              <a:rPr dirty="0" sz="1200" spc="-10">
                <a:latin typeface="Calibri"/>
                <a:cs typeface="Calibri"/>
              </a:rPr>
              <a:t>here)</a:t>
            </a:r>
            <a:endParaRPr sz="1200">
              <a:latin typeface="Calibri"/>
              <a:cs typeface="Calibri"/>
            </a:endParaRPr>
          </a:p>
        </p:txBody>
      </p:sp>
      <p:grpSp>
        <p:nvGrpSpPr>
          <p:cNvPr id="130" name="object 130" descr=""/>
          <p:cNvGrpSpPr/>
          <p:nvPr/>
        </p:nvGrpSpPr>
        <p:grpSpPr>
          <a:xfrm>
            <a:off x="901064" y="7115200"/>
            <a:ext cx="6211570" cy="392430"/>
            <a:chOff x="901064" y="7115200"/>
            <a:chExt cx="6211570" cy="392430"/>
          </a:xfrm>
        </p:grpSpPr>
        <p:sp>
          <p:nvSpPr>
            <p:cNvPr id="131" name="object 131" descr=""/>
            <p:cNvSpPr/>
            <p:nvPr/>
          </p:nvSpPr>
          <p:spPr>
            <a:xfrm>
              <a:off x="903604" y="7117740"/>
              <a:ext cx="6206490" cy="43180"/>
            </a:xfrm>
            <a:custGeom>
              <a:avLst/>
              <a:gdLst/>
              <a:ahLst/>
              <a:cxnLst/>
              <a:rect l="l" t="t" r="r" b="b"/>
              <a:pathLst>
                <a:path w="6206490" h="43179">
                  <a:moveTo>
                    <a:pt x="6206032" y="0"/>
                  </a:moveTo>
                  <a:lnTo>
                    <a:pt x="0" y="0"/>
                  </a:lnTo>
                  <a:lnTo>
                    <a:pt x="0" y="43014"/>
                  </a:lnTo>
                  <a:lnTo>
                    <a:pt x="6206032" y="43014"/>
                  </a:lnTo>
                  <a:lnTo>
                    <a:pt x="6206032" y="0"/>
                  </a:lnTo>
                  <a:close/>
                </a:path>
              </a:pathLst>
            </a:custGeom>
            <a:solidFill>
              <a:srgbClr val="F2F2F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32" name="object 132" descr=""/>
            <p:cNvSpPr/>
            <p:nvPr/>
          </p:nvSpPr>
          <p:spPr>
            <a:xfrm>
              <a:off x="906144" y="7117740"/>
              <a:ext cx="0" cy="43180"/>
            </a:xfrm>
            <a:custGeom>
              <a:avLst/>
              <a:gdLst/>
              <a:ahLst/>
              <a:cxnLst/>
              <a:rect l="l" t="t" r="r" b="b"/>
              <a:pathLst>
                <a:path w="0" h="43179">
                  <a:moveTo>
                    <a:pt x="0" y="43014"/>
                  </a:moveTo>
                  <a:lnTo>
                    <a:pt x="0" y="0"/>
                  </a:lnTo>
                </a:path>
              </a:pathLst>
            </a:custGeom>
            <a:ln w="505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33" name="object 133" descr=""/>
            <p:cNvSpPr/>
            <p:nvPr/>
          </p:nvSpPr>
          <p:spPr>
            <a:xfrm>
              <a:off x="903604" y="7120267"/>
              <a:ext cx="43180" cy="0"/>
            </a:xfrm>
            <a:custGeom>
              <a:avLst/>
              <a:gdLst/>
              <a:ahLst/>
              <a:cxnLst/>
              <a:rect l="l" t="t" r="r" b="b"/>
              <a:pathLst>
                <a:path w="43180" h="0">
                  <a:moveTo>
                    <a:pt x="0" y="0"/>
                  </a:moveTo>
                  <a:lnTo>
                    <a:pt x="43014" y="0"/>
                  </a:lnTo>
                </a:path>
              </a:pathLst>
            </a:custGeom>
            <a:ln w="505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34" name="object 134" descr=""/>
            <p:cNvSpPr/>
            <p:nvPr/>
          </p:nvSpPr>
          <p:spPr>
            <a:xfrm>
              <a:off x="946632" y="7120267"/>
              <a:ext cx="6120130" cy="0"/>
            </a:xfrm>
            <a:custGeom>
              <a:avLst/>
              <a:gdLst/>
              <a:ahLst/>
              <a:cxnLst/>
              <a:rect l="l" t="t" r="r" b="b"/>
              <a:pathLst>
                <a:path w="6120130" h="0">
                  <a:moveTo>
                    <a:pt x="0" y="0"/>
                  </a:moveTo>
                  <a:lnTo>
                    <a:pt x="6120003" y="0"/>
                  </a:lnTo>
                </a:path>
              </a:pathLst>
            </a:custGeom>
            <a:ln w="505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35" name="object 135" descr=""/>
            <p:cNvSpPr/>
            <p:nvPr/>
          </p:nvSpPr>
          <p:spPr>
            <a:xfrm>
              <a:off x="7066622" y="7120267"/>
              <a:ext cx="43180" cy="0"/>
            </a:xfrm>
            <a:custGeom>
              <a:avLst/>
              <a:gdLst/>
              <a:ahLst/>
              <a:cxnLst/>
              <a:rect l="l" t="t" r="r" b="b"/>
              <a:pathLst>
                <a:path w="43179" h="0">
                  <a:moveTo>
                    <a:pt x="0" y="0"/>
                  </a:moveTo>
                  <a:lnTo>
                    <a:pt x="43014" y="0"/>
                  </a:lnTo>
                </a:path>
              </a:pathLst>
            </a:custGeom>
            <a:ln w="505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36" name="object 136" descr=""/>
            <p:cNvSpPr/>
            <p:nvPr/>
          </p:nvSpPr>
          <p:spPr>
            <a:xfrm>
              <a:off x="7107122" y="7117740"/>
              <a:ext cx="0" cy="43180"/>
            </a:xfrm>
            <a:custGeom>
              <a:avLst/>
              <a:gdLst/>
              <a:ahLst/>
              <a:cxnLst/>
              <a:rect l="l" t="t" r="r" b="b"/>
              <a:pathLst>
                <a:path w="0" h="43179">
                  <a:moveTo>
                    <a:pt x="0" y="43014"/>
                  </a:moveTo>
                  <a:lnTo>
                    <a:pt x="0" y="0"/>
                  </a:lnTo>
                </a:path>
              </a:pathLst>
            </a:custGeom>
            <a:ln w="505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37" name="object 137" descr=""/>
            <p:cNvSpPr/>
            <p:nvPr/>
          </p:nvSpPr>
          <p:spPr>
            <a:xfrm>
              <a:off x="908672" y="7160755"/>
              <a:ext cx="38100" cy="172085"/>
            </a:xfrm>
            <a:custGeom>
              <a:avLst/>
              <a:gdLst/>
              <a:ahLst/>
              <a:cxnLst/>
              <a:rect l="l" t="t" r="r" b="b"/>
              <a:pathLst>
                <a:path w="38100" h="172084">
                  <a:moveTo>
                    <a:pt x="37960" y="0"/>
                  </a:moveTo>
                  <a:lnTo>
                    <a:pt x="0" y="0"/>
                  </a:lnTo>
                  <a:lnTo>
                    <a:pt x="0" y="172072"/>
                  </a:lnTo>
                  <a:lnTo>
                    <a:pt x="37960" y="172072"/>
                  </a:lnTo>
                  <a:lnTo>
                    <a:pt x="37960" y="0"/>
                  </a:lnTo>
                  <a:close/>
                </a:path>
              </a:pathLst>
            </a:custGeom>
            <a:solidFill>
              <a:srgbClr val="F2F2F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38" name="object 138" descr=""/>
            <p:cNvSpPr/>
            <p:nvPr/>
          </p:nvSpPr>
          <p:spPr>
            <a:xfrm>
              <a:off x="906144" y="7160755"/>
              <a:ext cx="0" cy="172085"/>
            </a:xfrm>
            <a:custGeom>
              <a:avLst/>
              <a:gdLst/>
              <a:ahLst/>
              <a:cxnLst/>
              <a:rect l="l" t="t" r="r" b="b"/>
              <a:pathLst>
                <a:path w="0" h="172084">
                  <a:moveTo>
                    <a:pt x="0" y="172072"/>
                  </a:moveTo>
                  <a:lnTo>
                    <a:pt x="0" y="0"/>
                  </a:lnTo>
                </a:path>
              </a:pathLst>
            </a:custGeom>
            <a:ln w="5054">
              <a:solidFill>
                <a:srgbClr val="F2F2F2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39" name="object 139" descr=""/>
            <p:cNvSpPr/>
            <p:nvPr/>
          </p:nvSpPr>
          <p:spPr>
            <a:xfrm>
              <a:off x="906144" y="7160755"/>
              <a:ext cx="0" cy="172085"/>
            </a:xfrm>
            <a:custGeom>
              <a:avLst/>
              <a:gdLst/>
              <a:ahLst/>
              <a:cxnLst/>
              <a:rect l="l" t="t" r="r" b="b"/>
              <a:pathLst>
                <a:path w="0" h="172084">
                  <a:moveTo>
                    <a:pt x="0" y="172072"/>
                  </a:moveTo>
                  <a:lnTo>
                    <a:pt x="0" y="0"/>
                  </a:lnTo>
                </a:path>
              </a:pathLst>
            </a:custGeom>
            <a:ln w="505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40" name="object 140" descr=""/>
            <p:cNvSpPr/>
            <p:nvPr/>
          </p:nvSpPr>
          <p:spPr>
            <a:xfrm>
              <a:off x="946632" y="7160755"/>
              <a:ext cx="6158230" cy="172085"/>
            </a:xfrm>
            <a:custGeom>
              <a:avLst/>
              <a:gdLst/>
              <a:ahLst/>
              <a:cxnLst/>
              <a:rect l="l" t="t" r="r" b="b"/>
              <a:pathLst>
                <a:path w="6158230" h="172084">
                  <a:moveTo>
                    <a:pt x="6157950" y="0"/>
                  </a:moveTo>
                  <a:lnTo>
                    <a:pt x="6120003" y="0"/>
                  </a:lnTo>
                  <a:lnTo>
                    <a:pt x="0" y="0"/>
                  </a:lnTo>
                  <a:lnTo>
                    <a:pt x="0" y="172072"/>
                  </a:lnTo>
                  <a:lnTo>
                    <a:pt x="6119990" y="172072"/>
                  </a:lnTo>
                  <a:lnTo>
                    <a:pt x="6157950" y="172072"/>
                  </a:lnTo>
                  <a:lnTo>
                    <a:pt x="6157950" y="0"/>
                  </a:lnTo>
                  <a:close/>
                </a:path>
              </a:pathLst>
            </a:custGeom>
            <a:solidFill>
              <a:srgbClr val="F2F2F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41" name="object 141" descr=""/>
            <p:cNvSpPr/>
            <p:nvPr/>
          </p:nvSpPr>
          <p:spPr>
            <a:xfrm>
              <a:off x="7107122" y="7160755"/>
              <a:ext cx="0" cy="172085"/>
            </a:xfrm>
            <a:custGeom>
              <a:avLst/>
              <a:gdLst/>
              <a:ahLst/>
              <a:cxnLst/>
              <a:rect l="l" t="t" r="r" b="b"/>
              <a:pathLst>
                <a:path w="0" h="172084">
                  <a:moveTo>
                    <a:pt x="0" y="172072"/>
                  </a:moveTo>
                  <a:lnTo>
                    <a:pt x="0" y="0"/>
                  </a:lnTo>
                </a:path>
              </a:pathLst>
            </a:custGeom>
            <a:ln w="5054">
              <a:solidFill>
                <a:srgbClr val="F2F2F2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42" name="object 142" descr=""/>
            <p:cNvSpPr/>
            <p:nvPr/>
          </p:nvSpPr>
          <p:spPr>
            <a:xfrm>
              <a:off x="7107122" y="7160755"/>
              <a:ext cx="0" cy="172085"/>
            </a:xfrm>
            <a:custGeom>
              <a:avLst/>
              <a:gdLst/>
              <a:ahLst/>
              <a:cxnLst/>
              <a:rect l="l" t="t" r="r" b="b"/>
              <a:pathLst>
                <a:path w="0" h="172084">
                  <a:moveTo>
                    <a:pt x="0" y="172072"/>
                  </a:moveTo>
                  <a:lnTo>
                    <a:pt x="0" y="0"/>
                  </a:lnTo>
                </a:path>
              </a:pathLst>
            </a:custGeom>
            <a:ln w="505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43" name="object 143" descr=""/>
            <p:cNvSpPr/>
            <p:nvPr/>
          </p:nvSpPr>
          <p:spPr>
            <a:xfrm>
              <a:off x="908672" y="7332827"/>
              <a:ext cx="38100" cy="172085"/>
            </a:xfrm>
            <a:custGeom>
              <a:avLst/>
              <a:gdLst/>
              <a:ahLst/>
              <a:cxnLst/>
              <a:rect l="l" t="t" r="r" b="b"/>
              <a:pathLst>
                <a:path w="38100" h="172084">
                  <a:moveTo>
                    <a:pt x="37960" y="0"/>
                  </a:moveTo>
                  <a:lnTo>
                    <a:pt x="0" y="0"/>
                  </a:lnTo>
                  <a:lnTo>
                    <a:pt x="0" y="172072"/>
                  </a:lnTo>
                  <a:lnTo>
                    <a:pt x="37960" y="172072"/>
                  </a:lnTo>
                  <a:lnTo>
                    <a:pt x="37960" y="0"/>
                  </a:lnTo>
                  <a:close/>
                </a:path>
              </a:pathLst>
            </a:custGeom>
            <a:solidFill>
              <a:srgbClr val="F2F2F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44" name="object 144" descr=""/>
            <p:cNvSpPr/>
            <p:nvPr/>
          </p:nvSpPr>
          <p:spPr>
            <a:xfrm>
              <a:off x="906144" y="7332827"/>
              <a:ext cx="0" cy="172085"/>
            </a:xfrm>
            <a:custGeom>
              <a:avLst/>
              <a:gdLst/>
              <a:ahLst/>
              <a:cxnLst/>
              <a:rect l="l" t="t" r="r" b="b"/>
              <a:pathLst>
                <a:path w="0" h="172084">
                  <a:moveTo>
                    <a:pt x="0" y="172072"/>
                  </a:moveTo>
                  <a:lnTo>
                    <a:pt x="0" y="0"/>
                  </a:lnTo>
                </a:path>
              </a:pathLst>
            </a:custGeom>
            <a:ln w="5054">
              <a:solidFill>
                <a:srgbClr val="F2F2F2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45" name="object 145" descr=""/>
            <p:cNvSpPr/>
            <p:nvPr/>
          </p:nvSpPr>
          <p:spPr>
            <a:xfrm>
              <a:off x="906144" y="7332827"/>
              <a:ext cx="0" cy="172085"/>
            </a:xfrm>
            <a:custGeom>
              <a:avLst/>
              <a:gdLst/>
              <a:ahLst/>
              <a:cxnLst/>
              <a:rect l="l" t="t" r="r" b="b"/>
              <a:pathLst>
                <a:path w="0" h="172084">
                  <a:moveTo>
                    <a:pt x="0" y="172072"/>
                  </a:moveTo>
                  <a:lnTo>
                    <a:pt x="0" y="0"/>
                  </a:lnTo>
                </a:path>
              </a:pathLst>
            </a:custGeom>
            <a:ln w="505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46" name="object 146" descr=""/>
            <p:cNvSpPr/>
            <p:nvPr/>
          </p:nvSpPr>
          <p:spPr>
            <a:xfrm>
              <a:off x="946632" y="7332827"/>
              <a:ext cx="6158230" cy="172085"/>
            </a:xfrm>
            <a:custGeom>
              <a:avLst/>
              <a:gdLst/>
              <a:ahLst/>
              <a:cxnLst/>
              <a:rect l="l" t="t" r="r" b="b"/>
              <a:pathLst>
                <a:path w="6158230" h="172084">
                  <a:moveTo>
                    <a:pt x="6157950" y="0"/>
                  </a:moveTo>
                  <a:lnTo>
                    <a:pt x="6120003" y="0"/>
                  </a:lnTo>
                  <a:lnTo>
                    <a:pt x="0" y="0"/>
                  </a:lnTo>
                  <a:lnTo>
                    <a:pt x="0" y="172072"/>
                  </a:lnTo>
                  <a:lnTo>
                    <a:pt x="6119990" y="172072"/>
                  </a:lnTo>
                  <a:lnTo>
                    <a:pt x="6157950" y="172072"/>
                  </a:lnTo>
                  <a:lnTo>
                    <a:pt x="6157950" y="0"/>
                  </a:lnTo>
                  <a:close/>
                </a:path>
              </a:pathLst>
            </a:custGeom>
            <a:solidFill>
              <a:srgbClr val="F2F2F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47" name="object 147" descr=""/>
            <p:cNvSpPr/>
            <p:nvPr/>
          </p:nvSpPr>
          <p:spPr>
            <a:xfrm>
              <a:off x="7107122" y="7332827"/>
              <a:ext cx="0" cy="172085"/>
            </a:xfrm>
            <a:custGeom>
              <a:avLst/>
              <a:gdLst/>
              <a:ahLst/>
              <a:cxnLst/>
              <a:rect l="l" t="t" r="r" b="b"/>
              <a:pathLst>
                <a:path w="0" h="172084">
                  <a:moveTo>
                    <a:pt x="0" y="172072"/>
                  </a:moveTo>
                  <a:lnTo>
                    <a:pt x="0" y="0"/>
                  </a:lnTo>
                </a:path>
              </a:pathLst>
            </a:custGeom>
            <a:ln w="5054">
              <a:solidFill>
                <a:srgbClr val="F2F2F2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48" name="object 148" descr=""/>
            <p:cNvSpPr/>
            <p:nvPr/>
          </p:nvSpPr>
          <p:spPr>
            <a:xfrm>
              <a:off x="7107122" y="7332827"/>
              <a:ext cx="0" cy="172085"/>
            </a:xfrm>
            <a:custGeom>
              <a:avLst/>
              <a:gdLst/>
              <a:ahLst/>
              <a:cxnLst/>
              <a:rect l="l" t="t" r="r" b="b"/>
              <a:pathLst>
                <a:path w="0" h="172084">
                  <a:moveTo>
                    <a:pt x="0" y="172072"/>
                  </a:moveTo>
                  <a:lnTo>
                    <a:pt x="0" y="0"/>
                  </a:lnTo>
                </a:path>
              </a:pathLst>
            </a:custGeom>
            <a:ln w="505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49" name="object 149" descr=""/>
          <p:cNvSpPr txBox="1"/>
          <p:nvPr/>
        </p:nvSpPr>
        <p:spPr>
          <a:xfrm>
            <a:off x="5342407" y="7302028"/>
            <a:ext cx="1088390" cy="191770"/>
          </a:xfrm>
          <a:prstGeom prst="rect">
            <a:avLst/>
          </a:prstGeom>
        </p:spPr>
        <p:txBody>
          <a:bodyPr wrap="square" lIns="0" tIns="1143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dirty="0" sz="1100">
                <a:solidFill>
                  <a:srgbClr val="FF7F00"/>
                </a:solidFill>
                <a:latin typeface="Calibri"/>
                <a:cs typeface="Calibri"/>
              </a:rPr>
              <a:t>new</a:t>
            </a:r>
            <a:r>
              <a:rPr dirty="0" sz="1100" spc="150">
                <a:solidFill>
                  <a:srgbClr val="FF7F00"/>
                </a:solidFill>
                <a:latin typeface="Calibri"/>
                <a:cs typeface="Calibri"/>
              </a:rPr>
              <a:t>  </a:t>
            </a:r>
            <a:r>
              <a:rPr dirty="0" sz="1100" spc="95">
                <a:solidFill>
                  <a:srgbClr val="FF7F00"/>
                </a:solidFill>
                <a:latin typeface="Calibri"/>
                <a:cs typeface="Calibri"/>
              </a:rPr>
              <a:t>procedure</a:t>
            </a:r>
            <a:endParaRPr sz="1100">
              <a:latin typeface="Calibri"/>
              <a:cs typeface="Calibri"/>
            </a:endParaRPr>
          </a:p>
        </p:txBody>
      </p:sp>
      <p:sp>
        <p:nvSpPr>
          <p:cNvPr id="150" name="object 150" descr=""/>
          <p:cNvSpPr txBox="1"/>
          <p:nvPr/>
        </p:nvSpPr>
        <p:spPr>
          <a:xfrm>
            <a:off x="6528441" y="7302028"/>
            <a:ext cx="307975" cy="191770"/>
          </a:xfrm>
          <a:prstGeom prst="rect">
            <a:avLst/>
          </a:prstGeom>
        </p:spPr>
        <p:txBody>
          <a:bodyPr wrap="square" lIns="0" tIns="1143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dirty="0" sz="1100">
                <a:solidFill>
                  <a:srgbClr val="FF7F00"/>
                </a:solidFill>
                <a:latin typeface="Calibri"/>
                <a:cs typeface="Calibri"/>
              </a:rPr>
              <a:t>c</a:t>
            </a:r>
            <a:r>
              <a:rPr dirty="0" sz="1100" spc="-45">
                <a:solidFill>
                  <a:srgbClr val="FF7F00"/>
                </a:solidFill>
                <a:latin typeface="Calibri"/>
                <a:cs typeface="Calibri"/>
              </a:rPr>
              <a:t> </a:t>
            </a:r>
            <a:r>
              <a:rPr dirty="0" sz="1100">
                <a:solidFill>
                  <a:srgbClr val="FF7F00"/>
                </a:solidFill>
                <a:latin typeface="Calibri"/>
                <a:cs typeface="Calibri"/>
              </a:rPr>
              <a:t>a</a:t>
            </a:r>
            <a:r>
              <a:rPr dirty="0" sz="1100" spc="-45">
                <a:solidFill>
                  <a:srgbClr val="FF7F00"/>
                </a:solidFill>
                <a:latin typeface="Calibri"/>
                <a:cs typeface="Calibri"/>
              </a:rPr>
              <a:t> </a:t>
            </a:r>
            <a:r>
              <a:rPr dirty="0" sz="1100" spc="50">
                <a:solidFill>
                  <a:srgbClr val="FF7F00"/>
                </a:solidFill>
                <a:latin typeface="Calibri"/>
                <a:cs typeface="Calibri"/>
              </a:rPr>
              <a:t>l</a:t>
            </a:r>
            <a:r>
              <a:rPr dirty="0" sz="1100" spc="-45">
                <a:solidFill>
                  <a:srgbClr val="FF7F00"/>
                </a:solidFill>
                <a:latin typeface="Calibri"/>
                <a:cs typeface="Calibri"/>
              </a:rPr>
              <a:t> </a:t>
            </a:r>
            <a:r>
              <a:rPr dirty="0" sz="1100">
                <a:solidFill>
                  <a:srgbClr val="FF7F00"/>
                </a:solidFill>
                <a:latin typeface="Calibri"/>
                <a:cs typeface="Calibri"/>
              </a:rPr>
              <a:t>l</a:t>
            </a:r>
            <a:endParaRPr sz="1100">
              <a:latin typeface="Calibri"/>
              <a:cs typeface="Calibri"/>
            </a:endParaRPr>
          </a:p>
        </p:txBody>
      </p:sp>
      <p:grpSp>
        <p:nvGrpSpPr>
          <p:cNvPr id="151" name="object 151" descr=""/>
          <p:cNvGrpSpPr/>
          <p:nvPr/>
        </p:nvGrpSpPr>
        <p:grpSpPr>
          <a:xfrm>
            <a:off x="903605" y="7502359"/>
            <a:ext cx="6206490" cy="865505"/>
            <a:chOff x="903605" y="7502359"/>
            <a:chExt cx="6206490" cy="865505"/>
          </a:xfrm>
        </p:grpSpPr>
        <p:sp>
          <p:nvSpPr>
            <p:cNvPr id="152" name="object 152" descr=""/>
            <p:cNvSpPr/>
            <p:nvPr/>
          </p:nvSpPr>
          <p:spPr>
            <a:xfrm>
              <a:off x="908672" y="7504899"/>
              <a:ext cx="38100" cy="172085"/>
            </a:xfrm>
            <a:custGeom>
              <a:avLst/>
              <a:gdLst/>
              <a:ahLst/>
              <a:cxnLst/>
              <a:rect l="l" t="t" r="r" b="b"/>
              <a:pathLst>
                <a:path w="38100" h="172084">
                  <a:moveTo>
                    <a:pt x="37960" y="0"/>
                  </a:moveTo>
                  <a:lnTo>
                    <a:pt x="0" y="0"/>
                  </a:lnTo>
                  <a:lnTo>
                    <a:pt x="0" y="172072"/>
                  </a:lnTo>
                  <a:lnTo>
                    <a:pt x="37960" y="172072"/>
                  </a:lnTo>
                  <a:lnTo>
                    <a:pt x="37960" y="0"/>
                  </a:lnTo>
                  <a:close/>
                </a:path>
              </a:pathLst>
            </a:custGeom>
            <a:solidFill>
              <a:srgbClr val="F2F2F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53" name="object 153" descr=""/>
            <p:cNvSpPr/>
            <p:nvPr/>
          </p:nvSpPr>
          <p:spPr>
            <a:xfrm>
              <a:off x="906145" y="7504899"/>
              <a:ext cx="0" cy="172085"/>
            </a:xfrm>
            <a:custGeom>
              <a:avLst/>
              <a:gdLst/>
              <a:ahLst/>
              <a:cxnLst/>
              <a:rect l="l" t="t" r="r" b="b"/>
              <a:pathLst>
                <a:path w="0" h="172084">
                  <a:moveTo>
                    <a:pt x="0" y="172072"/>
                  </a:moveTo>
                  <a:lnTo>
                    <a:pt x="0" y="0"/>
                  </a:lnTo>
                </a:path>
              </a:pathLst>
            </a:custGeom>
            <a:ln w="5054">
              <a:solidFill>
                <a:srgbClr val="F2F2F2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54" name="object 154" descr=""/>
            <p:cNvSpPr/>
            <p:nvPr/>
          </p:nvSpPr>
          <p:spPr>
            <a:xfrm>
              <a:off x="906145" y="7504899"/>
              <a:ext cx="0" cy="172085"/>
            </a:xfrm>
            <a:custGeom>
              <a:avLst/>
              <a:gdLst/>
              <a:ahLst/>
              <a:cxnLst/>
              <a:rect l="l" t="t" r="r" b="b"/>
              <a:pathLst>
                <a:path w="0" h="172084">
                  <a:moveTo>
                    <a:pt x="0" y="172072"/>
                  </a:moveTo>
                  <a:lnTo>
                    <a:pt x="0" y="0"/>
                  </a:lnTo>
                </a:path>
              </a:pathLst>
            </a:custGeom>
            <a:ln w="505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55" name="object 155" descr=""/>
            <p:cNvSpPr/>
            <p:nvPr/>
          </p:nvSpPr>
          <p:spPr>
            <a:xfrm>
              <a:off x="946632" y="7504899"/>
              <a:ext cx="6158230" cy="172085"/>
            </a:xfrm>
            <a:custGeom>
              <a:avLst/>
              <a:gdLst/>
              <a:ahLst/>
              <a:cxnLst/>
              <a:rect l="l" t="t" r="r" b="b"/>
              <a:pathLst>
                <a:path w="6158230" h="172084">
                  <a:moveTo>
                    <a:pt x="6157950" y="0"/>
                  </a:moveTo>
                  <a:lnTo>
                    <a:pt x="6120003" y="0"/>
                  </a:lnTo>
                  <a:lnTo>
                    <a:pt x="0" y="0"/>
                  </a:lnTo>
                  <a:lnTo>
                    <a:pt x="0" y="172072"/>
                  </a:lnTo>
                  <a:lnTo>
                    <a:pt x="6119990" y="172072"/>
                  </a:lnTo>
                  <a:lnTo>
                    <a:pt x="6157950" y="172072"/>
                  </a:lnTo>
                  <a:lnTo>
                    <a:pt x="6157950" y="0"/>
                  </a:lnTo>
                  <a:close/>
                </a:path>
              </a:pathLst>
            </a:custGeom>
            <a:solidFill>
              <a:srgbClr val="F2F2F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56" name="object 156" descr=""/>
            <p:cNvSpPr/>
            <p:nvPr/>
          </p:nvSpPr>
          <p:spPr>
            <a:xfrm>
              <a:off x="7107123" y="7504899"/>
              <a:ext cx="0" cy="172085"/>
            </a:xfrm>
            <a:custGeom>
              <a:avLst/>
              <a:gdLst/>
              <a:ahLst/>
              <a:cxnLst/>
              <a:rect l="l" t="t" r="r" b="b"/>
              <a:pathLst>
                <a:path w="0" h="172084">
                  <a:moveTo>
                    <a:pt x="0" y="172072"/>
                  </a:moveTo>
                  <a:lnTo>
                    <a:pt x="0" y="0"/>
                  </a:lnTo>
                </a:path>
              </a:pathLst>
            </a:custGeom>
            <a:ln w="5054">
              <a:solidFill>
                <a:srgbClr val="F2F2F2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57" name="object 157" descr=""/>
            <p:cNvSpPr/>
            <p:nvPr/>
          </p:nvSpPr>
          <p:spPr>
            <a:xfrm>
              <a:off x="7107123" y="7504899"/>
              <a:ext cx="0" cy="172085"/>
            </a:xfrm>
            <a:custGeom>
              <a:avLst/>
              <a:gdLst/>
              <a:ahLst/>
              <a:cxnLst/>
              <a:rect l="l" t="t" r="r" b="b"/>
              <a:pathLst>
                <a:path w="0" h="172084">
                  <a:moveTo>
                    <a:pt x="0" y="172072"/>
                  </a:moveTo>
                  <a:lnTo>
                    <a:pt x="0" y="0"/>
                  </a:lnTo>
                </a:path>
              </a:pathLst>
            </a:custGeom>
            <a:ln w="505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58" name="object 158" descr=""/>
            <p:cNvSpPr/>
            <p:nvPr/>
          </p:nvSpPr>
          <p:spPr>
            <a:xfrm>
              <a:off x="908672" y="7676984"/>
              <a:ext cx="38100" cy="172085"/>
            </a:xfrm>
            <a:custGeom>
              <a:avLst/>
              <a:gdLst/>
              <a:ahLst/>
              <a:cxnLst/>
              <a:rect l="l" t="t" r="r" b="b"/>
              <a:pathLst>
                <a:path w="38100" h="172084">
                  <a:moveTo>
                    <a:pt x="37960" y="0"/>
                  </a:moveTo>
                  <a:lnTo>
                    <a:pt x="0" y="0"/>
                  </a:lnTo>
                  <a:lnTo>
                    <a:pt x="0" y="172072"/>
                  </a:lnTo>
                  <a:lnTo>
                    <a:pt x="37960" y="172072"/>
                  </a:lnTo>
                  <a:lnTo>
                    <a:pt x="37960" y="0"/>
                  </a:lnTo>
                  <a:close/>
                </a:path>
              </a:pathLst>
            </a:custGeom>
            <a:solidFill>
              <a:srgbClr val="F2F2F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59" name="object 159" descr=""/>
            <p:cNvSpPr/>
            <p:nvPr/>
          </p:nvSpPr>
          <p:spPr>
            <a:xfrm>
              <a:off x="906145" y="7676984"/>
              <a:ext cx="0" cy="172085"/>
            </a:xfrm>
            <a:custGeom>
              <a:avLst/>
              <a:gdLst/>
              <a:ahLst/>
              <a:cxnLst/>
              <a:rect l="l" t="t" r="r" b="b"/>
              <a:pathLst>
                <a:path w="0" h="172084">
                  <a:moveTo>
                    <a:pt x="0" y="172072"/>
                  </a:moveTo>
                  <a:lnTo>
                    <a:pt x="0" y="0"/>
                  </a:lnTo>
                </a:path>
              </a:pathLst>
            </a:custGeom>
            <a:ln w="5054">
              <a:solidFill>
                <a:srgbClr val="F2F2F2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60" name="object 160" descr=""/>
            <p:cNvSpPr/>
            <p:nvPr/>
          </p:nvSpPr>
          <p:spPr>
            <a:xfrm>
              <a:off x="906145" y="7676984"/>
              <a:ext cx="0" cy="172085"/>
            </a:xfrm>
            <a:custGeom>
              <a:avLst/>
              <a:gdLst/>
              <a:ahLst/>
              <a:cxnLst/>
              <a:rect l="l" t="t" r="r" b="b"/>
              <a:pathLst>
                <a:path w="0" h="172084">
                  <a:moveTo>
                    <a:pt x="0" y="172072"/>
                  </a:moveTo>
                  <a:lnTo>
                    <a:pt x="0" y="0"/>
                  </a:lnTo>
                </a:path>
              </a:pathLst>
            </a:custGeom>
            <a:ln w="505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61" name="object 161" descr=""/>
            <p:cNvSpPr/>
            <p:nvPr/>
          </p:nvSpPr>
          <p:spPr>
            <a:xfrm>
              <a:off x="946632" y="7676984"/>
              <a:ext cx="6158230" cy="172085"/>
            </a:xfrm>
            <a:custGeom>
              <a:avLst/>
              <a:gdLst/>
              <a:ahLst/>
              <a:cxnLst/>
              <a:rect l="l" t="t" r="r" b="b"/>
              <a:pathLst>
                <a:path w="6158230" h="172084">
                  <a:moveTo>
                    <a:pt x="6157950" y="0"/>
                  </a:moveTo>
                  <a:lnTo>
                    <a:pt x="6120003" y="0"/>
                  </a:lnTo>
                  <a:lnTo>
                    <a:pt x="0" y="0"/>
                  </a:lnTo>
                  <a:lnTo>
                    <a:pt x="0" y="172072"/>
                  </a:lnTo>
                  <a:lnTo>
                    <a:pt x="6119990" y="172072"/>
                  </a:lnTo>
                  <a:lnTo>
                    <a:pt x="6157950" y="172072"/>
                  </a:lnTo>
                  <a:lnTo>
                    <a:pt x="6157950" y="0"/>
                  </a:lnTo>
                  <a:close/>
                </a:path>
              </a:pathLst>
            </a:custGeom>
            <a:solidFill>
              <a:srgbClr val="F2F2F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62" name="object 162" descr=""/>
            <p:cNvSpPr/>
            <p:nvPr/>
          </p:nvSpPr>
          <p:spPr>
            <a:xfrm>
              <a:off x="7107123" y="7676984"/>
              <a:ext cx="0" cy="172085"/>
            </a:xfrm>
            <a:custGeom>
              <a:avLst/>
              <a:gdLst/>
              <a:ahLst/>
              <a:cxnLst/>
              <a:rect l="l" t="t" r="r" b="b"/>
              <a:pathLst>
                <a:path w="0" h="172084">
                  <a:moveTo>
                    <a:pt x="0" y="172072"/>
                  </a:moveTo>
                  <a:lnTo>
                    <a:pt x="0" y="0"/>
                  </a:lnTo>
                </a:path>
              </a:pathLst>
            </a:custGeom>
            <a:ln w="5054">
              <a:solidFill>
                <a:srgbClr val="F2F2F2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63" name="object 163" descr=""/>
            <p:cNvSpPr/>
            <p:nvPr/>
          </p:nvSpPr>
          <p:spPr>
            <a:xfrm>
              <a:off x="7107123" y="7676984"/>
              <a:ext cx="0" cy="172085"/>
            </a:xfrm>
            <a:custGeom>
              <a:avLst/>
              <a:gdLst/>
              <a:ahLst/>
              <a:cxnLst/>
              <a:rect l="l" t="t" r="r" b="b"/>
              <a:pathLst>
                <a:path w="0" h="172084">
                  <a:moveTo>
                    <a:pt x="0" y="172072"/>
                  </a:moveTo>
                  <a:lnTo>
                    <a:pt x="0" y="0"/>
                  </a:lnTo>
                </a:path>
              </a:pathLst>
            </a:custGeom>
            <a:ln w="505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64" name="object 164" descr=""/>
            <p:cNvSpPr/>
            <p:nvPr/>
          </p:nvSpPr>
          <p:spPr>
            <a:xfrm>
              <a:off x="908672" y="7849057"/>
              <a:ext cx="38100" cy="172085"/>
            </a:xfrm>
            <a:custGeom>
              <a:avLst/>
              <a:gdLst/>
              <a:ahLst/>
              <a:cxnLst/>
              <a:rect l="l" t="t" r="r" b="b"/>
              <a:pathLst>
                <a:path w="38100" h="172084">
                  <a:moveTo>
                    <a:pt x="37960" y="0"/>
                  </a:moveTo>
                  <a:lnTo>
                    <a:pt x="0" y="0"/>
                  </a:lnTo>
                  <a:lnTo>
                    <a:pt x="0" y="172072"/>
                  </a:lnTo>
                  <a:lnTo>
                    <a:pt x="37960" y="172072"/>
                  </a:lnTo>
                  <a:lnTo>
                    <a:pt x="37960" y="0"/>
                  </a:lnTo>
                  <a:close/>
                </a:path>
              </a:pathLst>
            </a:custGeom>
            <a:solidFill>
              <a:srgbClr val="F2F2F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65" name="object 165" descr=""/>
            <p:cNvSpPr/>
            <p:nvPr/>
          </p:nvSpPr>
          <p:spPr>
            <a:xfrm>
              <a:off x="906145" y="7849057"/>
              <a:ext cx="0" cy="172085"/>
            </a:xfrm>
            <a:custGeom>
              <a:avLst/>
              <a:gdLst/>
              <a:ahLst/>
              <a:cxnLst/>
              <a:rect l="l" t="t" r="r" b="b"/>
              <a:pathLst>
                <a:path w="0" h="172084">
                  <a:moveTo>
                    <a:pt x="0" y="172072"/>
                  </a:moveTo>
                  <a:lnTo>
                    <a:pt x="0" y="0"/>
                  </a:lnTo>
                </a:path>
              </a:pathLst>
            </a:custGeom>
            <a:ln w="5054">
              <a:solidFill>
                <a:srgbClr val="F2F2F2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66" name="object 166" descr=""/>
            <p:cNvSpPr/>
            <p:nvPr/>
          </p:nvSpPr>
          <p:spPr>
            <a:xfrm>
              <a:off x="906145" y="7849057"/>
              <a:ext cx="0" cy="172085"/>
            </a:xfrm>
            <a:custGeom>
              <a:avLst/>
              <a:gdLst/>
              <a:ahLst/>
              <a:cxnLst/>
              <a:rect l="l" t="t" r="r" b="b"/>
              <a:pathLst>
                <a:path w="0" h="172084">
                  <a:moveTo>
                    <a:pt x="0" y="172072"/>
                  </a:moveTo>
                  <a:lnTo>
                    <a:pt x="0" y="0"/>
                  </a:lnTo>
                </a:path>
              </a:pathLst>
            </a:custGeom>
            <a:ln w="505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67" name="object 167" descr=""/>
            <p:cNvSpPr/>
            <p:nvPr/>
          </p:nvSpPr>
          <p:spPr>
            <a:xfrm>
              <a:off x="946632" y="7849057"/>
              <a:ext cx="6158230" cy="172085"/>
            </a:xfrm>
            <a:custGeom>
              <a:avLst/>
              <a:gdLst/>
              <a:ahLst/>
              <a:cxnLst/>
              <a:rect l="l" t="t" r="r" b="b"/>
              <a:pathLst>
                <a:path w="6158230" h="172084">
                  <a:moveTo>
                    <a:pt x="6157950" y="0"/>
                  </a:moveTo>
                  <a:lnTo>
                    <a:pt x="6120003" y="0"/>
                  </a:lnTo>
                  <a:lnTo>
                    <a:pt x="0" y="0"/>
                  </a:lnTo>
                  <a:lnTo>
                    <a:pt x="0" y="172072"/>
                  </a:lnTo>
                  <a:lnTo>
                    <a:pt x="6119990" y="172072"/>
                  </a:lnTo>
                  <a:lnTo>
                    <a:pt x="6157950" y="172072"/>
                  </a:lnTo>
                  <a:lnTo>
                    <a:pt x="6157950" y="0"/>
                  </a:lnTo>
                  <a:close/>
                </a:path>
              </a:pathLst>
            </a:custGeom>
            <a:solidFill>
              <a:srgbClr val="F2F2F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68" name="object 168" descr=""/>
            <p:cNvSpPr/>
            <p:nvPr/>
          </p:nvSpPr>
          <p:spPr>
            <a:xfrm>
              <a:off x="7107123" y="7849057"/>
              <a:ext cx="0" cy="172085"/>
            </a:xfrm>
            <a:custGeom>
              <a:avLst/>
              <a:gdLst/>
              <a:ahLst/>
              <a:cxnLst/>
              <a:rect l="l" t="t" r="r" b="b"/>
              <a:pathLst>
                <a:path w="0" h="172084">
                  <a:moveTo>
                    <a:pt x="0" y="172072"/>
                  </a:moveTo>
                  <a:lnTo>
                    <a:pt x="0" y="0"/>
                  </a:lnTo>
                </a:path>
              </a:pathLst>
            </a:custGeom>
            <a:ln w="5054">
              <a:solidFill>
                <a:srgbClr val="F2F2F2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69" name="object 169" descr=""/>
            <p:cNvSpPr/>
            <p:nvPr/>
          </p:nvSpPr>
          <p:spPr>
            <a:xfrm>
              <a:off x="7107123" y="7849057"/>
              <a:ext cx="0" cy="172085"/>
            </a:xfrm>
            <a:custGeom>
              <a:avLst/>
              <a:gdLst/>
              <a:ahLst/>
              <a:cxnLst/>
              <a:rect l="l" t="t" r="r" b="b"/>
              <a:pathLst>
                <a:path w="0" h="172084">
                  <a:moveTo>
                    <a:pt x="0" y="172072"/>
                  </a:moveTo>
                  <a:lnTo>
                    <a:pt x="0" y="0"/>
                  </a:lnTo>
                </a:path>
              </a:pathLst>
            </a:custGeom>
            <a:ln w="505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70" name="object 170" descr=""/>
            <p:cNvSpPr/>
            <p:nvPr/>
          </p:nvSpPr>
          <p:spPr>
            <a:xfrm>
              <a:off x="908672" y="8021129"/>
              <a:ext cx="38100" cy="172085"/>
            </a:xfrm>
            <a:custGeom>
              <a:avLst/>
              <a:gdLst/>
              <a:ahLst/>
              <a:cxnLst/>
              <a:rect l="l" t="t" r="r" b="b"/>
              <a:pathLst>
                <a:path w="38100" h="172084">
                  <a:moveTo>
                    <a:pt x="37960" y="0"/>
                  </a:moveTo>
                  <a:lnTo>
                    <a:pt x="0" y="0"/>
                  </a:lnTo>
                  <a:lnTo>
                    <a:pt x="0" y="172072"/>
                  </a:lnTo>
                  <a:lnTo>
                    <a:pt x="37960" y="172072"/>
                  </a:lnTo>
                  <a:lnTo>
                    <a:pt x="37960" y="0"/>
                  </a:lnTo>
                  <a:close/>
                </a:path>
              </a:pathLst>
            </a:custGeom>
            <a:solidFill>
              <a:srgbClr val="F2F2F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71" name="object 171" descr=""/>
            <p:cNvSpPr/>
            <p:nvPr/>
          </p:nvSpPr>
          <p:spPr>
            <a:xfrm>
              <a:off x="906145" y="8021129"/>
              <a:ext cx="0" cy="172085"/>
            </a:xfrm>
            <a:custGeom>
              <a:avLst/>
              <a:gdLst/>
              <a:ahLst/>
              <a:cxnLst/>
              <a:rect l="l" t="t" r="r" b="b"/>
              <a:pathLst>
                <a:path w="0" h="172084">
                  <a:moveTo>
                    <a:pt x="0" y="172072"/>
                  </a:moveTo>
                  <a:lnTo>
                    <a:pt x="0" y="0"/>
                  </a:lnTo>
                </a:path>
              </a:pathLst>
            </a:custGeom>
            <a:ln w="5054">
              <a:solidFill>
                <a:srgbClr val="F2F2F2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72" name="object 172" descr=""/>
            <p:cNvSpPr/>
            <p:nvPr/>
          </p:nvSpPr>
          <p:spPr>
            <a:xfrm>
              <a:off x="906145" y="8021129"/>
              <a:ext cx="0" cy="172085"/>
            </a:xfrm>
            <a:custGeom>
              <a:avLst/>
              <a:gdLst/>
              <a:ahLst/>
              <a:cxnLst/>
              <a:rect l="l" t="t" r="r" b="b"/>
              <a:pathLst>
                <a:path w="0" h="172084">
                  <a:moveTo>
                    <a:pt x="0" y="172072"/>
                  </a:moveTo>
                  <a:lnTo>
                    <a:pt x="0" y="0"/>
                  </a:lnTo>
                </a:path>
              </a:pathLst>
            </a:custGeom>
            <a:ln w="505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73" name="object 173" descr=""/>
            <p:cNvSpPr/>
            <p:nvPr/>
          </p:nvSpPr>
          <p:spPr>
            <a:xfrm>
              <a:off x="946632" y="8021129"/>
              <a:ext cx="6158230" cy="172085"/>
            </a:xfrm>
            <a:custGeom>
              <a:avLst/>
              <a:gdLst/>
              <a:ahLst/>
              <a:cxnLst/>
              <a:rect l="l" t="t" r="r" b="b"/>
              <a:pathLst>
                <a:path w="6158230" h="172084">
                  <a:moveTo>
                    <a:pt x="6157950" y="0"/>
                  </a:moveTo>
                  <a:lnTo>
                    <a:pt x="6120003" y="0"/>
                  </a:lnTo>
                  <a:lnTo>
                    <a:pt x="0" y="0"/>
                  </a:lnTo>
                  <a:lnTo>
                    <a:pt x="0" y="172072"/>
                  </a:lnTo>
                  <a:lnTo>
                    <a:pt x="6119990" y="172072"/>
                  </a:lnTo>
                  <a:lnTo>
                    <a:pt x="6157950" y="172072"/>
                  </a:lnTo>
                  <a:lnTo>
                    <a:pt x="6157950" y="0"/>
                  </a:lnTo>
                  <a:close/>
                </a:path>
              </a:pathLst>
            </a:custGeom>
            <a:solidFill>
              <a:srgbClr val="F2F2F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74" name="object 174" descr=""/>
            <p:cNvSpPr/>
            <p:nvPr/>
          </p:nvSpPr>
          <p:spPr>
            <a:xfrm>
              <a:off x="7107123" y="8021129"/>
              <a:ext cx="0" cy="172085"/>
            </a:xfrm>
            <a:custGeom>
              <a:avLst/>
              <a:gdLst/>
              <a:ahLst/>
              <a:cxnLst/>
              <a:rect l="l" t="t" r="r" b="b"/>
              <a:pathLst>
                <a:path w="0" h="172084">
                  <a:moveTo>
                    <a:pt x="0" y="172072"/>
                  </a:moveTo>
                  <a:lnTo>
                    <a:pt x="0" y="0"/>
                  </a:lnTo>
                </a:path>
              </a:pathLst>
            </a:custGeom>
            <a:ln w="5054">
              <a:solidFill>
                <a:srgbClr val="F2F2F2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75" name="object 175" descr=""/>
            <p:cNvSpPr/>
            <p:nvPr/>
          </p:nvSpPr>
          <p:spPr>
            <a:xfrm>
              <a:off x="7107123" y="8021129"/>
              <a:ext cx="0" cy="172085"/>
            </a:xfrm>
            <a:custGeom>
              <a:avLst/>
              <a:gdLst/>
              <a:ahLst/>
              <a:cxnLst/>
              <a:rect l="l" t="t" r="r" b="b"/>
              <a:pathLst>
                <a:path w="0" h="172084">
                  <a:moveTo>
                    <a:pt x="0" y="172072"/>
                  </a:moveTo>
                  <a:lnTo>
                    <a:pt x="0" y="0"/>
                  </a:lnTo>
                </a:path>
              </a:pathLst>
            </a:custGeom>
            <a:ln w="505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76" name="object 176" descr=""/>
            <p:cNvSpPr/>
            <p:nvPr/>
          </p:nvSpPr>
          <p:spPr>
            <a:xfrm>
              <a:off x="908672" y="8193201"/>
              <a:ext cx="38100" cy="172085"/>
            </a:xfrm>
            <a:custGeom>
              <a:avLst/>
              <a:gdLst/>
              <a:ahLst/>
              <a:cxnLst/>
              <a:rect l="l" t="t" r="r" b="b"/>
              <a:pathLst>
                <a:path w="38100" h="172084">
                  <a:moveTo>
                    <a:pt x="37960" y="0"/>
                  </a:moveTo>
                  <a:lnTo>
                    <a:pt x="0" y="0"/>
                  </a:lnTo>
                  <a:lnTo>
                    <a:pt x="0" y="172072"/>
                  </a:lnTo>
                  <a:lnTo>
                    <a:pt x="37960" y="172072"/>
                  </a:lnTo>
                  <a:lnTo>
                    <a:pt x="37960" y="0"/>
                  </a:lnTo>
                  <a:close/>
                </a:path>
              </a:pathLst>
            </a:custGeom>
            <a:solidFill>
              <a:srgbClr val="F2F2F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77" name="object 177" descr=""/>
            <p:cNvSpPr/>
            <p:nvPr/>
          </p:nvSpPr>
          <p:spPr>
            <a:xfrm>
              <a:off x="906145" y="8193201"/>
              <a:ext cx="0" cy="172085"/>
            </a:xfrm>
            <a:custGeom>
              <a:avLst/>
              <a:gdLst/>
              <a:ahLst/>
              <a:cxnLst/>
              <a:rect l="l" t="t" r="r" b="b"/>
              <a:pathLst>
                <a:path w="0" h="172084">
                  <a:moveTo>
                    <a:pt x="0" y="172072"/>
                  </a:moveTo>
                  <a:lnTo>
                    <a:pt x="0" y="0"/>
                  </a:lnTo>
                </a:path>
              </a:pathLst>
            </a:custGeom>
            <a:ln w="5054">
              <a:solidFill>
                <a:srgbClr val="F2F2F2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78" name="object 178" descr=""/>
            <p:cNvSpPr/>
            <p:nvPr/>
          </p:nvSpPr>
          <p:spPr>
            <a:xfrm>
              <a:off x="906145" y="8193201"/>
              <a:ext cx="0" cy="172085"/>
            </a:xfrm>
            <a:custGeom>
              <a:avLst/>
              <a:gdLst/>
              <a:ahLst/>
              <a:cxnLst/>
              <a:rect l="l" t="t" r="r" b="b"/>
              <a:pathLst>
                <a:path w="0" h="172084">
                  <a:moveTo>
                    <a:pt x="0" y="172072"/>
                  </a:moveTo>
                  <a:lnTo>
                    <a:pt x="0" y="0"/>
                  </a:lnTo>
                </a:path>
              </a:pathLst>
            </a:custGeom>
            <a:ln w="505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79" name="object 179" descr=""/>
            <p:cNvSpPr/>
            <p:nvPr/>
          </p:nvSpPr>
          <p:spPr>
            <a:xfrm>
              <a:off x="946632" y="8193201"/>
              <a:ext cx="6158230" cy="172085"/>
            </a:xfrm>
            <a:custGeom>
              <a:avLst/>
              <a:gdLst/>
              <a:ahLst/>
              <a:cxnLst/>
              <a:rect l="l" t="t" r="r" b="b"/>
              <a:pathLst>
                <a:path w="6158230" h="172084">
                  <a:moveTo>
                    <a:pt x="6157950" y="0"/>
                  </a:moveTo>
                  <a:lnTo>
                    <a:pt x="6120003" y="0"/>
                  </a:lnTo>
                  <a:lnTo>
                    <a:pt x="0" y="0"/>
                  </a:lnTo>
                  <a:lnTo>
                    <a:pt x="0" y="172072"/>
                  </a:lnTo>
                  <a:lnTo>
                    <a:pt x="6119990" y="172072"/>
                  </a:lnTo>
                  <a:lnTo>
                    <a:pt x="6157950" y="172072"/>
                  </a:lnTo>
                  <a:lnTo>
                    <a:pt x="6157950" y="0"/>
                  </a:lnTo>
                  <a:close/>
                </a:path>
              </a:pathLst>
            </a:custGeom>
            <a:solidFill>
              <a:srgbClr val="F2F2F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80" name="object 180" descr=""/>
            <p:cNvSpPr/>
            <p:nvPr/>
          </p:nvSpPr>
          <p:spPr>
            <a:xfrm>
              <a:off x="7107123" y="8193201"/>
              <a:ext cx="0" cy="172085"/>
            </a:xfrm>
            <a:custGeom>
              <a:avLst/>
              <a:gdLst/>
              <a:ahLst/>
              <a:cxnLst/>
              <a:rect l="l" t="t" r="r" b="b"/>
              <a:pathLst>
                <a:path w="0" h="172084">
                  <a:moveTo>
                    <a:pt x="0" y="172072"/>
                  </a:moveTo>
                  <a:lnTo>
                    <a:pt x="0" y="0"/>
                  </a:lnTo>
                </a:path>
              </a:pathLst>
            </a:custGeom>
            <a:ln w="5054">
              <a:solidFill>
                <a:srgbClr val="F2F2F2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81" name="object 181" descr=""/>
            <p:cNvSpPr/>
            <p:nvPr/>
          </p:nvSpPr>
          <p:spPr>
            <a:xfrm>
              <a:off x="7107123" y="8193201"/>
              <a:ext cx="0" cy="172085"/>
            </a:xfrm>
            <a:custGeom>
              <a:avLst/>
              <a:gdLst/>
              <a:ahLst/>
              <a:cxnLst/>
              <a:rect l="l" t="t" r="r" b="b"/>
              <a:pathLst>
                <a:path w="0" h="172084">
                  <a:moveTo>
                    <a:pt x="0" y="172072"/>
                  </a:moveTo>
                  <a:lnTo>
                    <a:pt x="0" y="0"/>
                  </a:lnTo>
                </a:path>
              </a:pathLst>
            </a:custGeom>
            <a:ln w="505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graphicFrame>
        <p:nvGraphicFramePr>
          <p:cNvPr id="182" name="object 182" descr=""/>
          <p:cNvGraphicFramePr>
            <a:graphicFrameLocks noGrp="1"/>
          </p:cNvGraphicFramePr>
          <p:nvPr/>
        </p:nvGraphicFramePr>
        <p:xfrm>
          <a:off x="719086" y="7120267"/>
          <a:ext cx="4726940" cy="122618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87325"/>
                <a:gridCol w="911860"/>
                <a:gridCol w="3245485"/>
                <a:gridCol w="307975"/>
              </a:tblGrid>
              <a:tr h="556260">
                <a:tc>
                  <a:txBody>
                    <a:bodyPr/>
                    <a:lstStyle/>
                    <a:p>
                      <a:pPr marL="31750">
                        <a:lnSpc>
                          <a:spcPct val="100000"/>
                        </a:lnSpc>
                        <a:spcBef>
                          <a:spcPts val="165"/>
                        </a:spcBef>
                      </a:pPr>
                      <a:r>
                        <a:rPr dirty="0" sz="1100" spc="-50">
                          <a:latin typeface="Calibri"/>
                          <a:cs typeface="Calibri"/>
                        </a:rPr>
                        <a:t>1</a:t>
                      </a:r>
                      <a:endParaRPr sz="1100">
                        <a:latin typeface="Calibri"/>
                        <a:cs typeface="Calibri"/>
                      </a:endParaRPr>
                    </a:p>
                    <a:p>
                      <a:pPr marL="31750">
                        <a:lnSpc>
                          <a:spcPct val="100000"/>
                        </a:lnSpc>
                        <a:spcBef>
                          <a:spcPts val="35"/>
                        </a:spcBef>
                      </a:pPr>
                      <a:r>
                        <a:rPr dirty="0" sz="1100" spc="-50">
                          <a:latin typeface="Calibri"/>
                          <a:cs typeface="Calibri"/>
                        </a:rPr>
                        <a:t>2</a:t>
                      </a:r>
                      <a:endParaRPr sz="1100">
                        <a:latin typeface="Calibri"/>
                        <a:cs typeface="Calibri"/>
                      </a:endParaRPr>
                    </a:p>
                    <a:p>
                      <a:pPr marL="31750">
                        <a:lnSpc>
                          <a:spcPct val="100000"/>
                        </a:lnSpc>
                        <a:spcBef>
                          <a:spcPts val="35"/>
                        </a:spcBef>
                      </a:pPr>
                      <a:r>
                        <a:rPr dirty="0" sz="1100" spc="-50">
                          <a:latin typeface="Calibri"/>
                          <a:cs typeface="Calibri"/>
                        </a:rPr>
                        <a:t>3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B="0" marT="20955"/>
                </a:tc>
                <a:tc gridSpan="3">
                  <a:txBody>
                    <a:bodyPr/>
                    <a:lstStyle/>
                    <a:p>
                      <a:pPr marL="50165">
                        <a:lnSpc>
                          <a:spcPct val="100000"/>
                        </a:lnSpc>
                        <a:spcBef>
                          <a:spcPts val="165"/>
                        </a:spcBef>
                      </a:pPr>
                      <a:r>
                        <a:rPr dirty="0" sz="1100" spc="100" b="1">
                          <a:solidFill>
                            <a:srgbClr val="00AEEF"/>
                          </a:solidFill>
                          <a:latin typeface="Calibri"/>
                          <a:cs typeface="Calibri"/>
                        </a:rPr>
                        <a:t>def</a:t>
                      </a:r>
                      <a:r>
                        <a:rPr dirty="0" sz="1100" spc="195" b="1">
                          <a:solidFill>
                            <a:srgbClr val="00AEEF"/>
                          </a:solidFill>
                          <a:latin typeface="Calibri"/>
                          <a:cs typeface="Calibri"/>
                        </a:rPr>
                        <a:t>  </a:t>
                      </a:r>
                      <a:r>
                        <a:rPr dirty="0" sz="1100" spc="185">
                          <a:solidFill>
                            <a:srgbClr val="007F00"/>
                          </a:solidFill>
                          <a:latin typeface="Calibri"/>
                          <a:cs typeface="Calibri"/>
                        </a:rPr>
                        <a:t>Fa</a:t>
                      </a:r>
                      <a:r>
                        <a:rPr dirty="0" sz="1100" spc="-85">
                          <a:solidFill>
                            <a:srgbClr val="007F0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100">
                          <a:solidFill>
                            <a:srgbClr val="007F00"/>
                          </a:solidFill>
                          <a:latin typeface="Calibri"/>
                          <a:cs typeface="Calibri"/>
                        </a:rPr>
                        <a:t>c</a:t>
                      </a:r>
                      <a:r>
                        <a:rPr dirty="0" sz="1100" spc="-95">
                          <a:solidFill>
                            <a:srgbClr val="007F0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100" spc="85">
                          <a:solidFill>
                            <a:srgbClr val="007F00"/>
                          </a:solidFill>
                          <a:latin typeface="Calibri"/>
                          <a:cs typeface="Calibri"/>
                        </a:rPr>
                        <a:t>to</a:t>
                      </a:r>
                      <a:r>
                        <a:rPr dirty="0" sz="1100" spc="-95">
                          <a:solidFill>
                            <a:srgbClr val="007F0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100">
                          <a:solidFill>
                            <a:srgbClr val="007F00"/>
                          </a:solidFill>
                          <a:latin typeface="Calibri"/>
                          <a:cs typeface="Calibri"/>
                        </a:rPr>
                        <a:t>r</a:t>
                      </a:r>
                      <a:r>
                        <a:rPr dirty="0" sz="1100" spc="-95">
                          <a:solidFill>
                            <a:srgbClr val="007F0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100" spc="105">
                          <a:solidFill>
                            <a:srgbClr val="007F00"/>
                          </a:solidFill>
                          <a:latin typeface="Calibri"/>
                          <a:cs typeface="Calibri"/>
                        </a:rPr>
                        <a:t>ia</a:t>
                      </a:r>
                      <a:r>
                        <a:rPr dirty="0" sz="1100" spc="-100">
                          <a:solidFill>
                            <a:srgbClr val="007F0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100" spc="50">
                          <a:solidFill>
                            <a:srgbClr val="007F00"/>
                          </a:solidFill>
                          <a:latin typeface="Calibri"/>
                          <a:cs typeface="Calibri"/>
                        </a:rPr>
                        <a:t>l</a:t>
                      </a:r>
                      <a:r>
                        <a:rPr dirty="0" sz="1100" spc="-95">
                          <a:solidFill>
                            <a:srgbClr val="007F0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100" spc="185">
                          <a:solidFill>
                            <a:srgbClr val="007F00"/>
                          </a:solidFill>
                          <a:latin typeface="Calibri"/>
                          <a:cs typeface="Calibri"/>
                        </a:rPr>
                        <a:t>Fa</a:t>
                      </a:r>
                      <a:r>
                        <a:rPr dirty="0" sz="1100" spc="-90">
                          <a:solidFill>
                            <a:srgbClr val="007F0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100">
                          <a:solidFill>
                            <a:srgbClr val="007F00"/>
                          </a:solidFill>
                          <a:latin typeface="Calibri"/>
                          <a:cs typeface="Calibri"/>
                        </a:rPr>
                        <a:t>c</a:t>
                      </a:r>
                      <a:r>
                        <a:rPr dirty="0" sz="1100" spc="-95">
                          <a:solidFill>
                            <a:srgbClr val="007F0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100" spc="85">
                          <a:solidFill>
                            <a:srgbClr val="007F00"/>
                          </a:solidFill>
                          <a:latin typeface="Calibri"/>
                          <a:cs typeface="Calibri"/>
                        </a:rPr>
                        <a:t>to</a:t>
                      </a:r>
                      <a:r>
                        <a:rPr dirty="0" sz="1100" spc="-100">
                          <a:solidFill>
                            <a:srgbClr val="007F0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100">
                          <a:solidFill>
                            <a:srgbClr val="007F00"/>
                          </a:solidFill>
                          <a:latin typeface="Calibri"/>
                          <a:cs typeface="Calibri"/>
                        </a:rPr>
                        <a:t>r</a:t>
                      </a:r>
                      <a:r>
                        <a:rPr dirty="0" sz="1100" spc="25">
                          <a:solidFill>
                            <a:srgbClr val="007F0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100" spc="80">
                          <a:latin typeface="Calibri"/>
                          <a:cs typeface="Calibri"/>
                        </a:rPr>
                        <a:t>(</a:t>
                      </a:r>
                      <a:r>
                        <a:rPr dirty="0" sz="1100" spc="3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100">
                          <a:solidFill>
                            <a:srgbClr val="007F00"/>
                          </a:solidFill>
                          <a:latin typeface="Calibri"/>
                          <a:cs typeface="Calibri"/>
                        </a:rPr>
                        <a:t>s</a:t>
                      </a:r>
                      <a:r>
                        <a:rPr dirty="0" sz="1100" spc="-85">
                          <a:solidFill>
                            <a:srgbClr val="007F0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100" spc="55">
                          <a:solidFill>
                            <a:srgbClr val="007F00"/>
                          </a:solidFill>
                          <a:latin typeface="Calibri"/>
                          <a:cs typeface="Calibri"/>
                        </a:rPr>
                        <a:t>t</a:t>
                      </a:r>
                      <a:r>
                        <a:rPr dirty="0" sz="1100" spc="-80">
                          <a:solidFill>
                            <a:srgbClr val="007F0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100">
                          <a:solidFill>
                            <a:srgbClr val="007F00"/>
                          </a:solidFill>
                          <a:latin typeface="Calibri"/>
                          <a:cs typeface="Calibri"/>
                        </a:rPr>
                        <a:t>a</a:t>
                      </a:r>
                      <a:r>
                        <a:rPr dirty="0" sz="1100" spc="-85">
                          <a:solidFill>
                            <a:srgbClr val="007F0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100">
                          <a:solidFill>
                            <a:srgbClr val="007F00"/>
                          </a:solidFill>
                          <a:latin typeface="Calibri"/>
                          <a:cs typeface="Calibri"/>
                        </a:rPr>
                        <a:t>r</a:t>
                      </a:r>
                      <a:r>
                        <a:rPr dirty="0" sz="1100" spc="-85">
                          <a:solidFill>
                            <a:srgbClr val="007F0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100" spc="55">
                          <a:solidFill>
                            <a:srgbClr val="007F00"/>
                          </a:solidFill>
                          <a:latin typeface="Calibri"/>
                          <a:cs typeface="Calibri"/>
                        </a:rPr>
                        <a:t>t</a:t>
                      </a:r>
                      <a:r>
                        <a:rPr dirty="0" sz="1100" spc="-85">
                          <a:solidFill>
                            <a:srgbClr val="007F0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100" spc="70">
                          <a:solidFill>
                            <a:srgbClr val="007F00"/>
                          </a:solidFill>
                          <a:latin typeface="Calibri"/>
                          <a:cs typeface="Calibri"/>
                        </a:rPr>
                        <a:t>v</a:t>
                      </a:r>
                      <a:r>
                        <a:rPr dirty="0" sz="1100" spc="-80">
                          <a:solidFill>
                            <a:srgbClr val="007F0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100">
                          <a:solidFill>
                            <a:srgbClr val="007F00"/>
                          </a:solidFill>
                          <a:latin typeface="Calibri"/>
                          <a:cs typeface="Calibri"/>
                        </a:rPr>
                        <a:t>a</a:t>
                      </a:r>
                      <a:r>
                        <a:rPr dirty="0" sz="1100" spc="-85">
                          <a:solidFill>
                            <a:srgbClr val="007F0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100" spc="114">
                          <a:solidFill>
                            <a:srgbClr val="007F00"/>
                          </a:solidFill>
                          <a:latin typeface="Calibri"/>
                          <a:cs typeface="Calibri"/>
                        </a:rPr>
                        <a:t>lu</a:t>
                      </a:r>
                      <a:r>
                        <a:rPr dirty="0" sz="1100" spc="-85">
                          <a:solidFill>
                            <a:srgbClr val="007F0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100">
                          <a:solidFill>
                            <a:srgbClr val="007F00"/>
                          </a:solidFill>
                          <a:latin typeface="Calibri"/>
                          <a:cs typeface="Calibri"/>
                        </a:rPr>
                        <a:t>e</a:t>
                      </a:r>
                      <a:r>
                        <a:rPr dirty="0" sz="1100" spc="120">
                          <a:solidFill>
                            <a:srgbClr val="007F0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100" spc="80">
                          <a:latin typeface="Calibri"/>
                          <a:cs typeface="Calibri"/>
                        </a:rPr>
                        <a:t>)</a:t>
                      </a:r>
                      <a:r>
                        <a:rPr dirty="0" sz="1100" spc="-4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100" spc="-50">
                          <a:latin typeface="Calibri"/>
                          <a:cs typeface="Calibri"/>
                        </a:rPr>
                        <a:t>:</a:t>
                      </a:r>
                      <a:endParaRPr sz="1100">
                        <a:latin typeface="Calibri"/>
                        <a:cs typeface="Calibri"/>
                      </a:endParaRPr>
                    </a:p>
                    <a:p>
                      <a:pPr marL="688975">
                        <a:lnSpc>
                          <a:spcPct val="100000"/>
                        </a:lnSpc>
                        <a:spcBef>
                          <a:spcPts val="35"/>
                        </a:spcBef>
                      </a:pPr>
                      <a:r>
                        <a:rPr dirty="0" sz="1100" spc="355">
                          <a:solidFill>
                            <a:srgbClr val="FF7F00"/>
                          </a:solidFill>
                          <a:latin typeface="Calibri"/>
                          <a:cs typeface="Calibri"/>
                        </a:rPr>
                        <a:t>#</a:t>
                      </a:r>
                      <a:r>
                        <a:rPr dirty="0" sz="1100" spc="484">
                          <a:solidFill>
                            <a:srgbClr val="FF7F0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100" spc="114">
                          <a:solidFill>
                            <a:srgbClr val="FF7F00"/>
                          </a:solidFill>
                          <a:latin typeface="Calibri"/>
                          <a:cs typeface="Calibri"/>
                        </a:rPr>
                        <a:t>I</a:t>
                      </a:r>
                      <a:r>
                        <a:rPr dirty="0" sz="1100" spc="-55">
                          <a:solidFill>
                            <a:srgbClr val="FF7F0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100">
                          <a:solidFill>
                            <a:srgbClr val="FF7F00"/>
                          </a:solidFill>
                          <a:latin typeface="Calibri"/>
                          <a:cs typeface="Calibri"/>
                        </a:rPr>
                        <a:t>f</a:t>
                      </a:r>
                      <a:r>
                        <a:rPr dirty="0" sz="1100" spc="240">
                          <a:solidFill>
                            <a:srgbClr val="FF7F00"/>
                          </a:solidFill>
                          <a:latin typeface="Calibri"/>
                          <a:cs typeface="Calibri"/>
                        </a:rPr>
                        <a:t>  </a:t>
                      </a:r>
                      <a:r>
                        <a:rPr dirty="0" sz="1100" spc="80">
                          <a:solidFill>
                            <a:srgbClr val="FF7F00"/>
                          </a:solidFill>
                          <a:latin typeface="Calibri"/>
                          <a:cs typeface="Calibri"/>
                        </a:rPr>
                        <a:t>the</a:t>
                      </a:r>
                      <a:r>
                        <a:rPr dirty="0" sz="1100" spc="150">
                          <a:solidFill>
                            <a:srgbClr val="FF7F00"/>
                          </a:solidFill>
                          <a:latin typeface="Calibri"/>
                          <a:cs typeface="Calibri"/>
                        </a:rPr>
                        <a:t>  </a:t>
                      </a:r>
                      <a:r>
                        <a:rPr dirty="0" sz="1100">
                          <a:solidFill>
                            <a:srgbClr val="FF7F00"/>
                          </a:solidFill>
                          <a:latin typeface="Calibri"/>
                          <a:cs typeface="Calibri"/>
                        </a:rPr>
                        <a:t>new</a:t>
                      </a:r>
                      <a:r>
                        <a:rPr dirty="0" sz="1100" spc="170">
                          <a:solidFill>
                            <a:srgbClr val="FF7F00"/>
                          </a:solidFill>
                          <a:latin typeface="Calibri"/>
                          <a:cs typeface="Calibri"/>
                        </a:rPr>
                        <a:t>  </a:t>
                      </a:r>
                      <a:r>
                        <a:rPr dirty="0" sz="1100">
                          <a:solidFill>
                            <a:srgbClr val="FF7F00"/>
                          </a:solidFill>
                          <a:latin typeface="Calibri"/>
                          <a:cs typeface="Calibri"/>
                        </a:rPr>
                        <a:t>s</a:t>
                      </a:r>
                      <a:r>
                        <a:rPr dirty="0" sz="1100" spc="-105">
                          <a:solidFill>
                            <a:srgbClr val="FF7F0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100" spc="105">
                          <a:solidFill>
                            <a:srgbClr val="FF7F00"/>
                          </a:solidFill>
                          <a:latin typeface="Calibri"/>
                          <a:cs typeface="Calibri"/>
                        </a:rPr>
                        <a:t>ta</a:t>
                      </a:r>
                      <a:r>
                        <a:rPr dirty="0" sz="1100" spc="-100">
                          <a:solidFill>
                            <a:srgbClr val="FF7F0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100">
                          <a:solidFill>
                            <a:srgbClr val="FF7F00"/>
                          </a:solidFill>
                          <a:latin typeface="Calibri"/>
                          <a:cs typeface="Calibri"/>
                        </a:rPr>
                        <a:t>r</a:t>
                      </a:r>
                      <a:r>
                        <a:rPr dirty="0" sz="1100" spc="-105">
                          <a:solidFill>
                            <a:srgbClr val="FF7F0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100" spc="55">
                          <a:solidFill>
                            <a:srgbClr val="FF7F00"/>
                          </a:solidFill>
                          <a:latin typeface="Calibri"/>
                          <a:cs typeface="Calibri"/>
                        </a:rPr>
                        <a:t>t</a:t>
                      </a:r>
                      <a:r>
                        <a:rPr dirty="0" sz="1100" spc="-50">
                          <a:solidFill>
                            <a:srgbClr val="FF7F0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100" spc="140">
                          <a:solidFill>
                            <a:srgbClr val="FF7F00"/>
                          </a:solidFill>
                          <a:latin typeface="Cambria"/>
                          <a:cs typeface="Cambria"/>
                        </a:rPr>
                        <a:t>−</a:t>
                      </a:r>
                      <a:r>
                        <a:rPr dirty="0" sz="1100" spc="140">
                          <a:solidFill>
                            <a:srgbClr val="FF7F00"/>
                          </a:solidFill>
                          <a:latin typeface="Calibri"/>
                          <a:cs typeface="Calibri"/>
                        </a:rPr>
                        <a:t>value</a:t>
                      </a:r>
                      <a:r>
                        <a:rPr dirty="0" sz="1100" spc="415">
                          <a:solidFill>
                            <a:srgbClr val="FF7F0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100" spc="295" i="1">
                          <a:solidFill>
                            <a:srgbClr val="FF7F00"/>
                          </a:solidFill>
                          <a:latin typeface="Calibri"/>
                          <a:cs typeface="Calibri"/>
                        </a:rPr>
                        <a:t>&lt;</a:t>
                      </a:r>
                      <a:r>
                        <a:rPr dirty="0" sz="1100" spc="465" i="1">
                          <a:solidFill>
                            <a:srgbClr val="FF7F0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100">
                          <a:solidFill>
                            <a:srgbClr val="FF7F00"/>
                          </a:solidFill>
                          <a:latin typeface="Calibri"/>
                          <a:cs typeface="Calibri"/>
                        </a:rPr>
                        <a:t>1</a:t>
                      </a:r>
                      <a:r>
                        <a:rPr dirty="0" sz="1100" spc="-20">
                          <a:solidFill>
                            <a:srgbClr val="FF7F0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100">
                          <a:solidFill>
                            <a:srgbClr val="FF7F00"/>
                          </a:solidFill>
                          <a:latin typeface="Calibri"/>
                          <a:cs typeface="Calibri"/>
                        </a:rPr>
                        <a:t>,</a:t>
                      </a:r>
                      <a:r>
                        <a:rPr dirty="0" sz="1100" spc="190">
                          <a:solidFill>
                            <a:srgbClr val="FF7F00"/>
                          </a:solidFill>
                          <a:latin typeface="Calibri"/>
                          <a:cs typeface="Calibri"/>
                        </a:rPr>
                        <a:t>  </a:t>
                      </a:r>
                      <a:r>
                        <a:rPr dirty="0" sz="1100" spc="80">
                          <a:solidFill>
                            <a:srgbClr val="FF7F00"/>
                          </a:solidFill>
                          <a:latin typeface="Calibri"/>
                          <a:cs typeface="Calibri"/>
                        </a:rPr>
                        <a:t>then</a:t>
                      </a:r>
                      <a:r>
                        <a:rPr dirty="0" sz="1100" spc="185">
                          <a:solidFill>
                            <a:srgbClr val="FF7F00"/>
                          </a:solidFill>
                          <a:latin typeface="Calibri"/>
                          <a:cs typeface="Calibri"/>
                        </a:rPr>
                        <a:t>  </a:t>
                      </a:r>
                      <a:r>
                        <a:rPr dirty="0" sz="1100" spc="100">
                          <a:solidFill>
                            <a:srgbClr val="FF7F00"/>
                          </a:solidFill>
                          <a:latin typeface="Calibri"/>
                          <a:cs typeface="Calibri"/>
                        </a:rPr>
                        <a:t>abort</a:t>
                      </a:r>
                      <a:r>
                        <a:rPr dirty="0" sz="1100" spc="145">
                          <a:solidFill>
                            <a:srgbClr val="FF7F0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100">
                          <a:solidFill>
                            <a:srgbClr val="FF7F00"/>
                          </a:solidFill>
                          <a:latin typeface="Calibri"/>
                          <a:cs typeface="Calibri"/>
                        </a:rPr>
                        <a:t>,</a:t>
                      </a:r>
                      <a:r>
                        <a:rPr dirty="0" sz="1100" spc="200">
                          <a:solidFill>
                            <a:srgbClr val="FF7F00"/>
                          </a:solidFill>
                          <a:latin typeface="Calibri"/>
                          <a:cs typeface="Calibri"/>
                        </a:rPr>
                        <a:t>  </a:t>
                      </a:r>
                      <a:r>
                        <a:rPr dirty="0" sz="1100" spc="-25">
                          <a:solidFill>
                            <a:srgbClr val="FF7F00"/>
                          </a:solidFill>
                          <a:latin typeface="Calibri"/>
                          <a:cs typeface="Calibri"/>
                        </a:rPr>
                        <a:t>no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B="0" marT="20955">
                    <a:solidFill>
                      <a:srgbClr val="F2F2F2"/>
                    </a:solidFill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</a:tr>
              <a:tr h="171450">
                <a:tc>
                  <a:txBody>
                    <a:bodyPr/>
                    <a:lstStyle/>
                    <a:p>
                      <a:pPr algn="ctr" marR="46355">
                        <a:lnSpc>
                          <a:spcPts val="1170"/>
                        </a:lnSpc>
                      </a:pPr>
                      <a:r>
                        <a:rPr dirty="0" sz="1100" spc="-50">
                          <a:latin typeface="Calibri"/>
                          <a:cs typeface="Calibri"/>
                        </a:rPr>
                        <a:t>4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algn="r" marR="55880">
                        <a:lnSpc>
                          <a:spcPts val="1170"/>
                        </a:lnSpc>
                      </a:pPr>
                      <a:r>
                        <a:rPr dirty="0" sz="1100" spc="70" b="1">
                          <a:solidFill>
                            <a:srgbClr val="00AEEF"/>
                          </a:solidFill>
                          <a:latin typeface="Calibri"/>
                          <a:cs typeface="Calibri"/>
                        </a:rPr>
                        <a:t>i</a:t>
                      </a:r>
                      <a:r>
                        <a:rPr dirty="0" sz="1100" spc="-60" b="1">
                          <a:solidFill>
                            <a:srgbClr val="00AEE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100" spc="-50" b="1">
                          <a:solidFill>
                            <a:srgbClr val="00AEEF"/>
                          </a:solidFill>
                          <a:latin typeface="Calibri"/>
                          <a:cs typeface="Calibri"/>
                        </a:rPr>
                        <a:t>f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63500">
                        <a:lnSpc>
                          <a:spcPts val="1170"/>
                        </a:lnSpc>
                      </a:pPr>
                      <a:r>
                        <a:rPr dirty="0" sz="1100">
                          <a:solidFill>
                            <a:srgbClr val="007F00"/>
                          </a:solidFill>
                          <a:latin typeface="Calibri"/>
                          <a:cs typeface="Calibri"/>
                        </a:rPr>
                        <a:t>s</a:t>
                      </a:r>
                      <a:r>
                        <a:rPr dirty="0" sz="1100" spc="-90">
                          <a:solidFill>
                            <a:srgbClr val="007F0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100" spc="55">
                          <a:solidFill>
                            <a:srgbClr val="007F00"/>
                          </a:solidFill>
                          <a:latin typeface="Calibri"/>
                          <a:cs typeface="Calibri"/>
                        </a:rPr>
                        <a:t>t</a:t>
                      </a:r>
                      <a:r>
                        <a:rPr dirty="0" sz="1100" spc="-90">
                          <a:solidFill>
                            <a:srgbClr val="007F0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100">
                          <a:solidFill>
                            <a:srgbClr val="007F00"/>
                          </a:solidFill>
                          <a:latin typeface="Calibri"/>
                          <a:cs typeface="Calibri"/>
                        </a:rPr>
                        <a:t>a</a:t>
                      </a:r>
                      <a:r>
                        <a:rPr dirty="0" sz="1100" spc="-85">
                          <a:solidFill>
                            <a:srgbClr val="007F0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100">
                          <a:solidFill>
                            <a:srgbClr val="007F00"/>
                          </a:solidFill>
                          <a:latin typeface="Calibri"/>
                          <a:cs typeface="Calibri"/>
                        </a:rPr>
                        <a:t>r</a:t>
                      </a:r>
                      <a:r>
                        <a:rPr dirty="0" sz="1100" spc="-90">
                          <a:solidFill>
                            <a:srgbClr val="007F0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100" spc="55">
                          <a:solidFill>
                            <a:srgbClr val="007F00"/>
                          </a:solidFill>
                          <a:latin typeface="Calibri"/>
                          <a:cs typeface="Calibri"/>
                        </a:rPr>
                        <a:t>t</a:t>
                      </a:r>
                      <a:r>
                        <a:rPr dirty="0" sz="1100" spc="-90">
                          <a:solidFill>
                            <a:srgbClr val="007F0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100" spc="70">
                          <a:solidFill>
                            <a:srgbClr val="007F00"/>
                          </a:solidFill>
                          <a:latin typeface="Calibri"/>
                          <a:cs typeface="Calibri"/>
                        </a:rPr>
                        <a:t>v</a:t>
                      </a:r>
                      <a:r>
                        <a:rPr dirty="0" sz="1100" spc="-85">
                          <a:solidFill>
                            <a:srgbClr val="007F0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100">
                          <a:solidFill>
                            <a:srgbClr val="007F00"/>
                          </a:solidFill>
                          <a:latin typeface="Calibri"/>
                          <a:cs typeface="Calibri"/>
                        </a:rPr>
                        <a:t>a</a:t>
                      </a:r>
                      <a:r>
                        <a:rPr dirty="0" sz="1100" spc="-90">
                          <a:solidFill>
                            <a:srgbClr val="007F0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100" spc="114">
                          <a:solidFill>
                            <a:srgbClr val="007F00"/>
                          </a:solidFill>
                          <a:latin typeface="Calibri"/>
                          <a:cs typeface="Calibri"/>
                        </a:rPr>
                        <a:t>lu</a:t>
                      </a:r>
                      <a:r>
                        <a:rPr dirty="0" sz="1100" spc="-90">
                          <a:solidFill>
                            <a:srgbClr val="007F0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100">
                          <a:solidFill>
                            <a:srgbClr val="007F00"/>
                          </a:solidFill>
                          <a:latin typeface="Calibri"/>
                          <a:cs typeface="Calibri"/>
                        </a:rPr>
                        <a:t>e</a:t>
                      </a:r>
                      <a:r>
                        <a:rPr dirty="0" sz="1100" spc="450">
                          <a:solidFill>
                            <a:srgbClr val="007F0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100" spc="295" i="1">
                          <a:latin typeface="Calibri"/>
                          <a:cs typeface="Calibri"/>
                        </a:rPr>
                        <a:t>&lt;</a:t>
                      </a:r>
                      <a:r>
                        <a:rPr dirty="0" sz="1100" spc="125" i="1">
                          <a:latin typeface="Calibri"/>
                          <a:cs typeface="Calibri"/>
                        </a:rPr>
                        <a:t>  </a:t>
                      </a:r>
                      <a:r>
                        <a:rPr dirty="0" sz="1100" spc="-30">
                          <a:latin typeface="Calibri"/>
                          <a:cs typeface="Calibri"/>
                        </a:rPr>
                        <a:t>1</a:t>
                      </a:r>
                      <a:r>
                        <a:rPr dirty="0" sz="1100" spc="-9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100" spc="-50">
                          <a:latin typeface="Calibri"/>
                          <a:cs typeface="Calibri"/>
                        </a:rPr>
                        <a:t>: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solidFill>
                      <a:srgbClr val="F2F2F2"/>
                    </a:solidFill>
                  </a:tcPr>
                </a:tc>
              </a:tr>
              <a:tr h="172085">
                <a:tc>
                  <a:txBody>
                    <a:bodyPr/>
                    <a:lstStyle/>
                    <a:p>
                      <a:pPr algn="ctr" marR="46355">
                        <a:lnSpc>
                          <a:spcPts val="1170"/>
                        </a:lnSpc>
                      </a:pPr>
                      <a:r>
                        <a:rPr dirty="0" sz="1100" spc="-50">
                          <a:latin typeface="Calibri"/>
                          <a:cs typeface="Calibri"/>
                        </a:rPr>
                        <a:t>5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469900">
                        <a:lnSpc>
                          <a:spcPts val="1170"/>
                        </a:lnSpc>
                      </a:pPr>
                      <a:r>
                        <a:rPr dirty="0" sz="1100" spc="165" b="1">
                          <a:solidFill>
                            <a:srgbClr val="00AEEF"/>
                          </a:solidFill>
                          <a:latin typeface="Calibri"/>
                          <a:cs typeface="Calibri"/>
                        </a:rPr>
                        <a:t>print</a:t>
                      </a:r>
                      <a:r>
                        <a:rPr dirty="0" sz="1100" spc="-50" b="1">
                          <a:solidFill>
                            <a:srgbClr val="00AEE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100" spc="80">
                          <a:latin typeface="Calibri"/>
                          <a:cs typeface="Calibri"/>
                        </a:rPr>
                        <a:t>(</a:t>
                      </a:r>
                      <a:r>
                        <a:rPr dirty="0" sz="1100" spc="3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100">
                          <a:solidFill>
                            <a:srgbClr val="007F00"/>
                          </a:solidFill>
                          <a:latin typeface="Calibri"/>
                          <a:cs typeface="Calibri"/>
                        </a:rPr>
                        <a:t>f</a:t>
                      </a:r>
                      <a:r>
                        <a:rPr dirty="0" sz="1100" spc="-45">
                          <a:solidFill>
                            <a:srgbClr val="007F0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100" spc="90">
                          <a:solidFill>
                            <a:srgbClr val="FF0000"/>
                          </a:solidFill>
                          <a:latin typeface="Calibri"/>
                          <a:cs typeface="Calibri"/>
                        </a:rPr>
                        <a:t>"End</a:t>
                      </a:r>
                      <a:r>
                        <a:rPr dirty="0" sz="1100" spc="150">
                          <a:solidFill>
                            <a:srgbClr val="FF0000"/>
                          </a:solidFill>
                          <a:latin typeface="Calibri"/>
                          <a:cs typeface="Calibri"/>
                        </a:rPr>
                        <a:t>  </a:t>
                      </a:r>
                      <a:r>
                        <a:rPr dirty="0" sz="1100" spc="145">
                          <a:solidFill>
                            <a:srgbClr val="FF0000"/>
                          </a:solidFill>
                          <a:latin typeface="Calibri"/>
                          <a:cs typeface="Calibri"/>
                        </a:rPr>
                        <a:t>reached:</a:t>
                      </a:r>
                      <a:r>
                        <a:rPr dirty="0" sz="1100" spc="145">
                          <a:solidFill>
                            <a:srgbClr val="FF0000"/>
                          </a:solidFill>
                          <a:latin typeface="Calibri"/>
                          <a:cs typeface="Calibri"/>
                        </a:rPr>
                        <a:t>  </a:t>
                      </a:r>
                      <a:r>
                        <a:rPr dirty="0" sz="1100" spc="185">
                          <a:solidFill>
                            <a:srgbClr val="FF0000"/>
                          </a:solidFill>
                          <a:latin typeface="Calibri"/>
                          <a:cs typeface="Calibri"/>
                        </a:rPr>
                        <a:t>startvalue</a:t>
                      </a:r>
                      <a:r>
                        <a:rPr dirty="0" sz="1100" spc="150">
                          <a:solidFill>
                            <a:srgbClr val="FF0000"/>
                          </a:solidFill>
                          <a:latin typeface="Calibri"/>
                          <a:cs typeface="Calibri"/>
                        </a:rPr>
                        <a:t>  </a:t>
                      </a:r>
                      <a:r>
                        <a:rPr dirty="0" sz="1100" spc="-50">
                          <a:solidFill>
                            <a:srgbClr val="FF0000"/>
                          </a:solidFill>
                          <a:latin typeface="Calibri"/>
                          <a:cs typeface="Calibri"/>
                        </a:rPr>
                        <a:t>&lt;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45720">
                        <a:lnSpc>
                          <a:spcPts val="1170"/>
                        </a:lnSpc>
                      </a:pPr>
                      <a:r>
                        <a:rPr dirty="0" sz="1100" spc="125">
                          <a:solidFill>
                            <a:srgbClr val="FF0000"/>
                          </a:solidFill>
                          <a:latin typeface="Calibri"/>
                          <a:cs typeface="Calibri"/>
                        </a:rPr>
                        <a:t>1"</a:t>
                      </a:r>
                      <a:r>
                        <a:rPr dirty="0" sz="1100" spc="125">
                          <a:latin typeface="Calibri"/>
                          <a:cs typeface="Calibri"/>
                        </a:rPr>
                        <a:t>)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solidFill>
                      <a:srgbClr val="F2F2F2"/>
                    </a:solidFill>
                  </a:tcPr>
                </a:tc>
              </a:tr>
              <a:tr h="171450">
                <a:tc>
                  <a:txBody>
                    <a:bodyPr/>
                    <a:lstStyle/>
                    <a:p>
                      <a:pPr algn="ctr" marR="46355">
                        <a:lnSpc>
                          <a:spcPts val="1170"/>
                        </a:lnSpc>
                      </a:pPr>
                      <a:r>
                        <a:rPr dirty="0" sz="1100" spc="-50">
                          <a:latin typeface="Calibri"/>
                          <a:cs typeface="Calibri"/>
                        </a:rPr>
                        <a:t>6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466725">
                        <a:lnSpc>
                          <a:spcPts val="1170"/>
                        </a:lnSpc>
                      </a:pPr>
                      <a:r>
                        <a:rPr dirty="0" sz="1100" spc="145" b="1">
                          <a:solidFill>
                            <a:srgbClr val="00AEEF"/>
                          </a:solidFill>
                          <a:latin typeface="Calibri"/>
                          <a:cs typeface="Calibri"/>
                        </a:rPr>
                        <a:t>return</a:t>
                      </a:r>
                      <a:r>
                        <a:rPr dirty="0" sz="1100" spc="145" b="1">
                          <a:solidFill>
                            <a:srgbClr val="00AEEF"/>
                          </a:solidFill>
                          <a:latin typeface="Calibri"/>
                          <a:cs typeface="Calibri"/>
                        </a:rPr>
                        <a:t>  </a:t>
                      </a:r>
                      <a:r>
                        <a:rPr dirty="0" sz="1100" spc="-50">
                          <a:latin typeface="Calibri"/>
                          <a:cs typeface="Calibri"/>
                        </a:rPr>
                        <a:t>1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solidFill>
                      <a:srgbClr val="F2F2F2"/>
                    </a:solidFill>
                  </a:tcPr>
                </a:tc>
              </a:tr>
              <a:tr h="154940">
                <a:tc>
                  <a:txBody>
                    <a:bodyPr/>
                    <a:lstStyle/>
                    <a:p>
                      <a:pPr algn="ctr" marR="46355">
                        <a:lnSpc>
                          <a:spcPts val="1125"/>
                        </a:lnSpc>
                      </a:pPr>
                      <a:r>
                        <a:rPr dirty="0" sz="1100" spc="-50">
                          <a:latin typeface="Calibri"/>
                          <a:cs typeface="Calibri"/>
                        </a:rPr>
                        <a:t>7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solidFill>
                      <a:srgbClr val="F2F2F2"/>
                    </a:solidFill>
                  </a:tcPr>
                </a:tc>
              </a:tr>
            </a:tbl>
          </a:graphicData>
        </a:graphic>
      </p:graphicFrame>
      <p:grpSp>
        <p:nvGrpSpPr>
          <p:cNvPr id="183" name="object 183" descr=""/>
          <p:cNvGrpSpPr/>
          <p:nvPr/>
        </p:nvGrpSpPr>
        <p:grpSpPr>
          <a:xfrm>
            <a:off x="903605" y="8362734"/>
            <a:ext cx="6206490" cy="1209675"/>
            <a:chOff x="903605" y="8362734"/>
            <a:chExt cx="6206490" cy="1209675"/>
          </a:xfrm>
        </p:grpSpPr>
        <p:sp>
          <p:nvSpPr>
            <p:cNvPr id="184" name="object 184" descr=""/>
            <p:cNvSpPr/>
            <p:nvPr/>
          </p:nvSpPr>
          <p:spPr>
            <a:xfrm>
              <a:off x="908672" y="8365274"/>
              <a:ext cx="38100" cy="172085"/>
            </a:xfrm>
            <a:custGeom>
              <a:avLst/>
              <a:gdLst/>
              <a:ahLst/>
              <a:cxnLst/>
              <a:rect l="l" t="t" r="r" b="b"/>
              <a:pathLst>
                <a:path w="38100" h="172084">
                  <a:moveTo>
                    <a:pt x="37960" y="0"/>
                  </a:moveTo>
                  <a:lnTo>
                    <a:pt x="0" y="0"/>
                  </a:lnTo>
                  <a:lnTo>
                    <a:pt x="0" y="172072"/>
                  </a:lnTo>
                  <a:lnTo>
                    <a:pt x="37960" y="172072"/>
                  </a:lnTo>
                  <a:lnTo>
                    <a:pt x="37960" y="0"/>
                  </a:lnTo>
                  <a:close/>
                </a:path>
              </a:pathLst>
            </a:custGeom>
            <a:solidFill>
              <a:srgbClr val="F2F2F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85" name="object 185" descr=""/>
            <p:cNvSpPr/>
            <p:nvPr/>
          </p:nvSpPr>
          <p:spPr>
            <a:xfrm>
              <a:off x="906145" y="8365274"/>
              <a:ext cx="0" cy="172085"/>
            </a:xfrm>
            <a:custGeom>
              <a:avLst/>
              <a:gdLst/>
              <a:ahLst/>
              <a:cxnLst/>
              <a:rect l="l" t="t" r="r" b="b"/>
              <a:pathLst>
                <a:path w="0" h="172084">
                  <a:moveTo>
                    <a:pt x="0" y="172072"/>
                  </a:moveTo>
                  <a:lnTo>
                    <a:pt x="0" y="0"/>
                  </a:lnTo>
                </a:path>
              </a:pathLst>
            </a:custGeom>
            <a:ln w="5054">
              <a:solidFill>
                <a:srgbClr val="F2F2F2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86" name="object 186" descr=""/>
            <p:cNvSpPr/>
            <p:nvPr/>
          </p:nvSpPr>
          <p:spPr>
            <a:xfrm>
              <a:off x="906145" y="8365274"/>
              <a:ext cx="0" cy="172085"/>
            </a:xfrm>
            <a:custGeom>
              <a:avLst/>
              <a:gdLst/>
              <a:ahLst/>
              <a:cxnLst/>
              <a:rect l="l" t="t" r="r" b="b"/>
              <a:pathLst>
                <a:path w="0" h="172084">
                  <a:moveTo>
                    <a:pt x="0" y="172072"/>
                  </a:moveTo>
                  <a:lnTo>
                    <a:pt x="0" y="0"/>
                  </a:lnTo>
                </a:path>
              </a:pathLst>
            </a:custGeom>
            <a:ln w="505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87" name="object 187" descr=""/>
            <p:cNvSpPr/>
            <p:nvPr/>
          </p:nvSpPr>
          <p:spPr>
            <a:xfrm>
              <a:off x="946632" y="8365274"/>
              <a:ext cx="6158230" cy="172085"/>
            </a:xfrm>
            <a:custGeom>
              <a:avLst/>
              <a:gdLst/>
              <a:ahLst/>
              <a:cxnLst/>
              <a:rect l="l" t="t" r="r" b="b"/>
              <a:pathLst>
                <a:path w="6158230" h="172084">
                  <a:moveTo>
                    <a:pt x="6157950" y="0"/>
                  </a:moveTo>
                  <a:lnTo>
                    <a:pt x="6120003" y="0"/>
                  </a:lnTo>
                  <a:lnTo>
                    <a:pt x="0" y="0"/>
                  </a:lnTo>
                  <a:lnTo>
                    <a:pt x="0" y="172072"/>
                  </a:lnTo>
                  <a:lnTo>
                    <a:pt x="6119990" y="172072"/>
                  </a:lnTo>
                  <a:lnTo>
                    <a:pt x="6157950" y="172072"/>
                  </a:lnTo>
                  <a:lnTo>
                    <a:pt x="6157950" y="0"/>
                  </a:lnTo>
                  <a:close/>
                </a:path>
              </a:pathLst>
            </a:custGeom>
            <a:solidFill>
              <a:srgbClr val="F2F2F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88" name="object 188" descr=""/>
            <p:cNvSpPr/>
            <p:nvPr/>
          </p:nvSpPr>
          <p:spPr>
            <a:xfrm>
              <a:off x="7107123" y="8365274"/>
              <a:ext cx="0" cy="172085"/>
            </a:xfrm>
            <a:custGeom>
              <a:avLst/>
              <a:gdLst/>
              <a:ahLst/>
              <a:cxnLst/>
              <a:rect l="l" t="t" r="r" b="b"/>
              <a:pathLst>
                <a:path w="0" h="172084">
                  <a:moveTo>
                    <a:pt x="0" y="172072"/>
                  </a:moveTo>
                  <a:lnTo>
                    <a:pt x="0" y="0"/>
                  </a:lnTo>
                </a:path>
              </a:pathLst>
            </a:custGeom>
            <a:ln w="5054">
              <a:solidFill>
                <a:srgbClr val="F2F2F2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89" name="object 189" descr=""/>
            <p:cNvSpPr/>
            <p:nvPr/>
          </p:nvSpPr>
          <p:spPr>
            <a:xfrm>
              <a:off x="7107123" y="8365274"/>
              <a:ext cx="0" cy="172085"/>
            </a:xfrm>
            <a:custGeom>
              <a:avLst/>
              <a:gdLst/>
              <a:ahLst/>
              <a:cxnLst/>
              <a:rect l="l" t="t" r="r" b="b"/>
              <a:pathLst>
                <a:path w="0" h="172084">
                  <a:moveTo>
                    <a:pt x="0" y="172072"/>
                  </a:moveTo>
                  <a:lnTo>
                    <a:pt x="0" y="0"/>
                  </a:lnTo>
                </a:path>
              </a:pathLst>
            </a:custGeom>
            <a:ln w="505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90" name="object 190" descr=""/>
            <p:cNvSpPr/>
            <p:nvPr/>
          </p:nvSpPr>
          <p:spPr>
            <a:xfrm>
              <a:off x="908672" y="8537359"/>
              <a:ext cx="38100" cy="172085"/>
            </a:xfrm>
            <a:custGeom>
              <a:avLst/>
              <a:gdLst/>
              <a:ahLst/>
              <a:cxnLst/>
              <a:rect l="l" t="t" r="r" b="b"/>
              <a:pathLst>
                <a:path w="38100" h="172084">
                  <a:moveTo>
                    <a:pt x="37960" y="0"/>
                  </a:moveTo>
                  <a:lnTo>
                    <a:pt x="0" y="0"/>
                  </a:lnTo>
                  <a:lnTo>
                    <a:pt x="0" y="172072"/>
                  </a:lnTo>
                  <a:lnTo>
                    <a:pt x="37960" y="172072"/>
                  </a:lnTo>
                  <a:lnTo>
                    <a:pt x="37960" y="0"/>
                  </a:lnTo>
                  <a:close/>
                </a:path>
              </a:pathLst>
            </a:custGeom>
            <a:solidFill>
              <a:srgbClr val="F2F2F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91" name="object 191" descr=""/>
            <p:cNvSpPr/>
            <p:nvPr/>
          </p:nvSpPr>
          <p:spPr>
            <a:xfrm>
              <a:off x="906145" y="8537359"/>
              <a:ext cx="0" cy="172085"/>
            </a:xfrm>
            <a:custGeom>
              <a:avLst/>
              <a:gdLst/>
              <a:ahLst/>
              <a:cxnLst/>
              <a:rect l="l" t="t" r="r" b="b"/>
              <a:pathLst>
                <a:path w="0" h="172084">
                  <a:moveTo>
                    <a:pt x="0" y="172072"/>
                  </a:moveTo>
                  <a:lnTo>
                    <a:pt x="0" y="0"/>
                  </a:lnTo>
                </a:path>
              </a:pathLst>
            </a:custGeom>
            <a:ln w="5054">
              <a:solidFill>
                <a:srgbClr val="F2F2F2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92" name="object 192" descr=""/>
            <p:cNvSpPr/>
            <p:nvPr/>
          </p:nvSpPr>
          <p:spPr>
            <a:xfrm>
              <a:off x="906145" y="8537359"/>
              <a:ext cx="0" cy="172085"/>
            </a:xfrm>
            <a:custGeom>
              <a:avLst/>
              <a:gdLst/>
              <a:ahLst/>
              <a:cxnLst/>
              <a:rect l="l" t="t" r="r" b="b"/>
              <a:pathLst>
                <a:path w="0" h="172084">
                  <a:moveTo>
                    <a:pt x="0" y="172072"/>
                  </a:moveTo>
                  <a:lnTo>
                    <a:pt x="0" y="0"/>
                  </a:lnTo>
                </a:path>
              </a:pathLst>
            </a:custGeom>
            <a:ln w="505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93" name="object 193" descr=""/>
            <p:cNvSpPr/>
            <p:nvPr/>
          </p:nvSpPr>
          <p:spPr>
            <a:xfrm>
              <a:off x="946632" y="8537359"/>
              <a:ext cx="6158230" cy="172085"/>
            </a:xfrm>
            <a:custGeom>
              <a:avLst/>
              <a:gdLst/>
              <a:ahLst/>
              <a:cxnLst/>
              <a:rect l="l" t="t" r="r" b="b"/>
              <a:pathLst>
                <a:path w="6158230" h="172084">
                  <a:moveTo>
                    <a:pt x="6157950" y="0"/>
                  </a:moveTo>
                  <a:lnTo>
                    <a:pt x="6120003" y="0"/>
                  </a:lnTo>
                  <a:lnTo>
                    <a:pt x="0" y="0"/>
                  </a:lnTo>
                  <a:lnTo>
                    <a:pt x="0" y="172072"/>
                  </a:lnTo>
                  <a:lnTo>
                    <a:pt x="6119990" y="172072"/>
                  </a:lnTo>
                  <a:lnTo>
                    <a:pt x="6157950" y="172072"/>
                  </a:lnTo>
                  <a:lnTo>
                    <a:pt x="6157950" y="0"/>
                  </a:lnTo>
                  <a:close/>
                </a:path>
              </a:pathLst>
            </a:custGeom>
            <a:solidFill>
              <a:srgbClr val="F2F2F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94" name="object 194" descr=""/>
            <p:cNvSpPr/>
            <p:nvPr/>
          </p:nvSpPr>
          <p:spPr>
            <a:xfrm>
              <a:off x="7107123" y="8537359"/>
              <a:ext cx="0" cy="172085"/>
            </a:xfrm>
            <a:custGeom>
              <a:avLst/>
              <a:gdLst/>
              <a:ahLst/>
              <a:cxnLst/>
              <a:rect l="l" t="t" r="r" b="b"/>
              <a:pathLst>
                <a:path w="0" h="172084">
                  <a:moveTo>
                    <a:pt x="0" y="172072"/>
                  </a:moveTo>
                  <a:lnTo>
                    <a:pt x="0" y="0"/>
                  </a:lnTo>
                </a:path>
              </a:pathLst>
            </a:custGeom>
            <a:ln w="5054">
              <a:solidFill>
                <a:srgbClr val="F2F2F2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95" name="object 195" descr=""/>
            <p:cNvSpPr/>
            <p:nvPr/>
          </p:nvSpPr>
          <p:spPr>
            <a:xfrm>
              <a:off x="7107123" y="8537359"/>
              <a:ext cx="0" cy="172085"/>
            </a:xfrm>
            <a:custGeom>
              <a:avLst/>
              <a:gdLst/>
              <a:ahLst/>
              <a:cxnLst/>
              <a:rect l="l" t="t" r="r" b="b"/>
              <a:pathLst>
                <a:path w="0" h="172084">
                  <a:moveTo>
                    <a:pt x="0" y="172072"/>
                  </a:moveTo>
                  <a:lnTo>
                    <a:pt x="0" y="0"/>
                  </a:lnTo>
                </a:path>
              </a:pathLst>
            </a:custGeom>
            <a:ln w="505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96" name="object 196" descr=""/>
            <p:cNvSpPr/>
            <p:nvPr/>
          </p:nvSpPr>
          <p:spPr>
            <a:xfrm>
              <a:off x="908672" y="8709431"/>
              <a:ext cx="38100" cy="172085"/>
            </a:xfrm>
            <a:custGeom>
              <a:avLst/>
              <a:gdLst/>
              <a:ahLst/>
              <a:cxnLst/>
              <a:rect l="l" t="t" r="r" b="b"/>
              <a:pathLst>
                <a:path w="38100" h="172084">
                  <a:moveTo>
                    <a:pt x="37960" y="0"/>
                  </a:moveTo>
                  <a:lnTo>
                    <a:pt x="0" y="0"/>
                  </a:lnTo>
                  <a:lnTo>
                    <a:pt x="0" y="172072"/>
                  </a:lnTo>
                  <a:lnTo>
                    <a:pt x="37960" y="172072"/>
                  </a:lnTo>
                  <a:lnTo>
                    <a:pt x="37960" y="0"/>
                  </a:lnTo>
                  <a:close/>
                </a:path>
              </a:pathLst>
            </a:custGeom>
            <a:solidFill>
              <a:srgbClr val="F2F2F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97" name="object 197" descr=""/>
            <p:cNvSpPr/>
            <p:nvPr/>
          </p:nvSpPr>
          <p:spPr>
            <a:xfrm>
              <a:off x="906145" y="8709431"/>
              <a:ext cx="0" cy="172085"/>
            </a:xfrm>
            <a:custGeom>
              <a:avLst/>
              <a:gdLst/>
              <a:ahLst/>
              <a:cxnLst/>
              <a:rect l="l" t="t" r="r" b="b"/>
              <a:pathLst>
                <a:path w="0" h="172084">
                  <a:moveTo>
                    <a:pt x="0" y="172072"/>
                  </a:moveTo>
                  <a:lnTo>
                    <a:pt x="0" y="0"/>
                  </a:lnTo>
                </a:path>
              </a:pathLst>
            </a:custGeom>
            <a:ln w="5054">
              <a:solidFill>
                <a:srgbClr val="F2F2F2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98" name="object 198" descr=""/>
            <p:cNvSpPr/>
            <p:nvPr/>
          </p:nvSpPr>
          <p:spPr>
            <a:xfrm>
              <a:off x="906145" y="8709431"/>
              <a:ext cx="0" cy="172085"/>
            </a:xfrm>
            <a:custGeom>
              <a:avLst/>
              <a:gdLst/>
              <a:ahLst/>
              <a:cxnLst/>
              <a:rect l="l" t="t" r="r" b="b"/>
              <a:pathLst>
                <a:path w="0" h="172084">
                  <a:moveTo>
                    <a:pt x="0" y="172072"/>
                  </a:moveTo>
                  <a:lnTo>
                    <a:pt x="0" y="0"/>
                  </a:lnTo>
                </a:path>
              </a:pathLst>
            </a:custGeom>
            <a:ln w="505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99" name="object 199" descr=""/>
            <p:cNvSpPr/>
            <p:nvPr/>
          </p:nvSpPr>
          <p:spPr>
            <a:xfrm>
              <a:off x="946632" y="8709431"/>
              <a:ext cx="6158230" cy="172085"/>
            </a:xfrm>
            <a:custGeom>
              <a:avLst/>
              <a:gdLst/>
              <a:ahLst/>
              <a:cxnLst/>
              <a:rect l="l" t="t" r="r" b="b"/>
              <a:pathLst>
                <a:path w="6158230" h="172084">
                  <a:moveTo>
                    <a:pt x="6157950" y="0"/>
                  </a:moveTo>
                  <a:lnTo>
                    <a:pt x="6120003" y="0"/>
                  </a:lnTo>
                  <a:lnTo>
                    <a:pt x="0" y="0"/>
                  </a:lnTo>
                  <a:lnTo>
                    <a:pt x="0" y="172072"/>
                  </a:lnTo>
                  <a:lnTo>
                    <a:pt x="6119990" y="172072"/>
                  </a:lnTo>
                  <a:lnTo>
                    <a:pt x="6157950" y="172072"/>
                  </a:lnTo>
                  <a:lnTo>
                    <a:pt x="6157950" y="0"/>
                  </a:lnTo>
                  <a:close/>
                </a:path>
              </a:pathLst>
            </a:custGeom>
            <a:solidFill>
              <a:srgbClr val="F2F2F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00" name="object 200" descr=""/>
            <p:cNvSpPr/>
            <p:nvPr/>
          </p:nvSpPr>
          <p:spPr>
            <a:xfrm>
              <a:off x="7107123" y="8709431"/>
              <a:ext cx="0" cy="172085"/>
            </a:xfrm>
            <a:custGeom>
              <a:avLst/>
              <a:gdLst/>
              <a:ahLst/>
              <a:cxnLst/>
              <a:rect l="l" t="t" r="r" b="b"/>
              <a:pathLst>
                <a:path w="0" h="172084">
                  <a:moveTo>
                    <a:pt x="0" y="172072"/>
                  </a:moveTo>
                  <a:lnTo>
                    <a:pt x="0" y="0"/>
                  </a:lnTo>
                </a:path>
              </a:pathLst>
            </a:custGeom>
            <a:ln w="5054">
              <a:solidFill>
                <a:srgbClr val="F2F2F2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01" name="object 201" descr=""/>
            <p:cNvSpPr/>
            <p:nvPr/>
          </p:nvSpPr>
          <p:spPr>
            <a:xfrm>
              <a:off x="7107123" y="8709431"/>
              <a:ext cx="0" cy="172085"/>
            </a:xfrm>
            <a:custGeom>
              <a:avLst/>
              <a:gdLst/>
              <a:ahLst/>
              <a:cxnLst/>
              <a:rect l="l" t="t" r="r" b="b"/>
              <a:pathLst>
                <a:path w="0" h="172084">
                  <a:moveTo>
                    <a:pt x="0" y="172072"/>
                  </a:moveTo>
                  <a:lnTo>
                    <a:pt x="0" y="0"/>
                  </a:lnTo>
                </a:path>
              </a:pathLst>
            </a:custGeom>
            <a:ln w="505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02" name="object 202" descr=""/>
            <p:cNvSpPr/>
            <p:nvPr/>
          </p:nvSpPr>
          <p:spPr>
            <a:xfrm>
              <a:off x="908672" y="8881504"/>
              <a:ext cx="38100" cy="172085"/>
            </a:xfrm>
            <a:custGeom>
              <a:avLst/>
              <a:gdLst/>
              <a:ahLst/>
              <a:cxnLst/>
              <a:rect l="l" t="t" r="r" b="b"/>
              <a:pathLst>
                <a:path w="38100" h="172084">
                  <a:moveTo>
                    <a:pt x="37960" y="0"/>
                  </a:moveTo>
                  <a:lnTo>
                    <a:pt x="0" y="0"/>
                  </a:lnTo>
                  <a:lnTo>
                    <a:pt x="0" y="172072"/>
                  </a:lnTo>
                  <a:lnTo>
                    <a:pt x="37960" y="172072"/>
                  </a:lnTo>
                  <a:lnTo>
                    <a:pt x="37960" y="0"/>
                  </a:lnTo>
                  <a:close/>
                </a:path>
              </a:pathLst>
            </a:custGeom>
            <a:solidFill>
              <a:srgbClr val="F2F2F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03" name="object 203" descr=""/>
            <p:cNvSpPr/>
            <p:nvPr/>
          </p:nvSpPr>
          <p:spPr>
            <a:xfrm>
              <a:off x="906145" y="8881504"/>
              <a:ext cx="0" cy="172085"/>
            </a:xfrm>
            <a:custGeom>
              <a:avLst/>
              <a:gdLst/>
              <a:ahLst/>
              <a:cxnLst/>
              <a:rect l="l" t="t" r="r" b="b"/>
              <a:pathLst>
                <a:path w="0" h="172084">
                  <a:moveTo>
                    <a:pt x="0" y="172072"/>
                  </a:moveTo>
                  <a:lnTo>
                    <a:pt x="0" y="0"/>
                  </a:lnTo>
                </a:path>
              </a:pathLst>
            </a:custGeom>
            <a:ln w="5054">
              <a:solidFill>
                <a:srgbClr val="F2F2F2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04" name="object 204" descr=""/>
            <p:cNvSpPr/>
            <p:nvPr/>
          </p:nvSpPr>
          <p:spPr>
            <a:xfrm>
              <a:off x="906145" y="8881504"/>
              <a:ext cx="0" cy="172085"/>
            </a:xfrm>
            <a:custGeom>
              <a:avLst/>
              <a:gdLst/>
              <a:ahLst/>
              <a:cxnLst/>
              <a:rect l="l" t="t" r="r" b="b"/>
              <a:pathLst>
                <a:path w="0" h="172084">
                  <a:moveTo>
                    <a:pt x="0" y="172072"/>
                  </a:moveTo>
                  <a:lnTo>
                    <a:pt x="0" y="0"/>
                  </a:lnTo>
                </a:path>
              </a:pathLst>
            </a:custGeom>
            <a:ln w="505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05" name="object 205" descr=""/>
            <p:cNvSpPr/>
            <p:nvPr/>
          </p:nvSpPr>
          <p:spPr>
            <a:xfrm>
              <a:off x="946632" y="8881504"/>
              <a:ext cx="6158230" cy="172085"/>
            </a:xfrm>
            <a:custGeom>
              <a:avLst/>
              <a:gdLst/>
              <a:ahLst/>
              <a:cxnLst/>
              <a:rect l="l" t="t" r="r" b="b"/>
              <a:pathLst>
                <a:path w="6158230" h="172084">
                  <a:moveTo>
                    <a:pt x="6157950" y="0"/>
                  </a:moveTo>
                  <a:lnTo>
                    <a:pt x="6120003" y="0"/>
                  </a:lnTo>
                  <a:lnTo>
                    <a:pt x="0" y="0"/>
                  </a:lnTo>
                  <a:lnTo>
                    <a:pt x="0" y="172085"/>
                  </a:lnTo>
                  <a:lnTo>
                    <a:pt x="6119990" y="172085"/>
                  </a:lnTo>
                  <a:lnTo>
                    <a:pt x="6157950" y="172085"/>
                  </a:lnTo>
                  <a:lnTo>
                    <a:pt x="6157950" y="0"/>
                  </a:lnTo>
                  <a:close/>
                </a:path>
              </a:pathLst>
            </a:custGeom>
            <a:solidFill>
              <a:srgbClr val="F2F2F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06" name="object 206" descr=""/>
            <p:cNvSpPr/>
            <p:nvPr/>
          </p:nvSpPr>
          <p:spPr>
            <a:xfrm>
              <a:off x="7107123" y="8881504"/>
              <a:ext cx="0" cy="172085"/>
            </a:xfrm>
            <a:custGeom>
              <a:avLst/>
              <a:gdLst/>
              <a:ahLst/>
              <a:cxnLst/>
              <a:rect l="l" t="t" r="r" b="b"/>
              <a:pathLst>
                <a:path w="0" h="172084">
                  <a:moveTo>
                    <a:pt x="0" y="172072"/>
                  </a:moveTo>
                  <a:lnTo>
                    <a:pt x="0" y="0"/>
                  </a:lnTo>
                </a:path>
              </a:pathLst>
            </a:custGeom>
            <a:ln w="5054">
              <a:solidFill>
                <a:srgbClr val="F2F2F2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07" name="object 207" descr=""/>
            <p:cNvSpPr/>
            <p:nvPr/>
          </p:nvSpPr>
          <p:spPr>
            <a:xfrm>
              <a:off x="7107123" y="8881504"/>
              <a:ext cx="0" cy="172085"/>
            </a:xfrm>
            <a:custGeom>
              <a:avLst/>
              <a:gdLst/>
              <a:ahLst/>
              <a:cxnLst/>
              <a:rect l="l" t="t" r="r" b="b"/>
              <a:pathLst>
                <a:path w="0" h="172084">
                  <a:moveTo>
                    <a:pt x="0" y="172072"/>
                  </a:moveTo>
                  <a:lnTo>
                    <a:pt x="0" y="0"/>
                  </a:lnTo>
                </a:path>
              </a:pathLst>
            </a:custGeom>
            <a:ln w="505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08" name="object 208" descr=""/>
            <p:cNvSpPr/>
            <p:nvPr/>
          </p:nvSpPr>
          <p:spPr>
            <a:xfrm>
              <a:off x="908672" y="9053576"/>
              <a:ext cx="38100" cy="172085"/>
            </a:xfrm>
            <a:custGeom>
              <a:avLst/>
              <a:gdLst/>
              <a:ahLst/>
              <a:cxnLst/>
              <a:rect l="l" t="t" r="r" b="b"/>
              <a:pathLst>
                <a:path w="38100" h="172084">
                  <a:moveTo>
                    <a:pt x="37960" y="0"/>
                  </a:moveTo>
                  <a:lnTo>
                    <a:pt x="0" y="0"/>
                  </a:lnTo>
                  <a:lnTo>
                    <a:pt x="0" y="172072"/>
                  </a:lnTo>
                  <a:lnTo>
                    <a:pt x="37960" y="172072"/>
                  </a:lnTo>
                  <a:lnTo>
                    <a:pt x="37960" y="0"/>
                  </a:lnTo>
                  <a:close/>
                </a:path>
              </a:pathLst>
            </a:custGeom>
            <a:solidFill>
              <a:srgbClr val="F2F2F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09" name="object 209" descr=""/>
            <p:cNvSpPr/>
            <p:nvPr/>
          </p:nvSpPr>
          <p:spPr>
            <a:xfrm>
              <a:off x="906145" y="9053576"/>
              <a:ext cx="0" cy="172085"/>
            </a:xfrm>
            <a:custGeom>
              <a:avLst/>
              <a:gdLst/>
              <a:ahLst/>
              <a:cxnLst/>
              <a:rect l="l" t="t" r="r" b="b"/>
              <a:pathLst>
                <a:path w="0" h="172084">
                  <a:moveTo>
                    <a:pt x="0" y="172072"/>
                  </a:moveTo>
                  <a:lnTo>
                    <a:pt x="0" y="0"/>
                  </a:lnTo>
                </a:path>
              </a:pathLst>
            </a:custGeom>
            <a:ln w="5054">
              <a:solidFill>
                <a:srgbClr val="F2F2F2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10" name="object 210" descr=""/>
            <p:cNvSpPr/>
            <p:nvPr/>
          </p:nvSpPr>
          <p:spPr>
            <a:xfrm>
              <a:off x="906145" y="9053576"/>
              <a:ext cx="0" cy="172085"/>
            </a:xfrm>
            <a:custGeom>
              <a:avLst/>
              <a:gdLst/>
              <a:ahLst/>
              <a:cxnLst/>
              <a:rect l="l" t="t" r="r" b="b"/>
              <a:pathLst>
                <a:path w="0" h="172084">
                  <a:moveTo>
                    <a:pt x="0" y="172072"/>
                  </a:moveTo>
                  <a:lnTo>
                    <a:pt x="0" y="0"/>
                  </a:lnTo>
                </a:path>
              </a:pathLst>
            </a:custGeom>
            <a:ln w="505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11" name="object 211" descr=""/>
            <p:cNvSpPr/>
            <p:nvPr/>
          </p:nvSpPr>
          <p:spPr>
            <a:xfrm>
              <a:off x="946632" y="9053576"/>
              <a:ext cx="6158230" cy="172085"/>
            </a:xfrm>
            <a:custGeom>
              <a:avLst/>
              <a:gdLst/>
              <a:ahLst/>
              <a:cxnLst/>
              <a:rect l="l" t="t" r="r" b="b"/>
              <a:pathLst>
                <a:path w="6158230" h="172084">
                  <a:moveTo>
                    <a:pt x="6157950" y="0"/>
                  </a:moveTo>
                  <a:lnTo>
                    <a:pt x="6120003" y="0"/>
                  </a:lnTo>
                  <a:lnTo>
                    <a:pt x="0" y="0"/>
                  </a:lnTo>
                  <a:lnTo>
                    <a:pt x="0" y="172072"/>
                  </a:lnTo>
                  <a:lnTo>
                    <a:pt x="6119990" y="172072"/>
                  </a:lnTo>
                  <a:lnTo>
                    <a:pt x="6157950" y="172072"/>
                  </a:lnTo>
                  <a:lnTo>
                    <a:pt x="6157950" y="0"/>
                  </a:lnTo>
                  <a:close/>
                </a:path>
              </a:pathLst>
            </a:custGeom>
            <a:solidFill>
              <a:srgbClr val="F2F2F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12" name="object 212" descr=""/>
            <p:cNvSpPr/>
            <p:nvPr/>
          </p:nvSpPr>
          <p:spPr>
            <a:xfrm>
              <a:off x="7107123" y="9053576"/>
              <a:ext cx="0" cy="172085"/>
            </a:xfrm>
            <a:custGeom>
              <a:avLst/>
              <a:gdLst/>
              <a:ahLst/>
              <a:cxnLst/>
              <a:rect l="l" t="t" r="r" b="b"/>
              <a:pathLst>
                <a:path w="0" h="172084">
                  <a:moveTo>
                    <a:pt x="0" y="172072"/>
                  </a:moveTo>
                  <a:lnTo>
                    <a:pt x="0" y="0"/>
                  </a:lnTo>
                </a:path>
              </a:pathLst>
            </a:custGeom>
            <a:ln w="5054">
              <a:solidFill>
                <a:srgbClr val="F2F2F2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13" name="object 213" descr=""/>
            <p:cNvSpPr/>
            <p:nvPr/>
          </p:nvSpPr>
          <p:spPr>
            <a:xfrm>
              <a:off x="7107123" y="9053576"/>
              <a:ext cx="0" cy="172085"/>
            </a:xfrm>
            <a:custGeom>
              <a:avLst/>
              <a:gdLst/>
              <a:ahLst/>
              <a:cxnLst/>
              <a:rect l="l" t="t" r="r" b="b"/>
              <a:pathLst>
                <a:path w="0" h="172084">
                  <a:moveTo>
                    <a:pt x="0" y="172072"/>
                  </a:moveTo>
                  <a:lnTo>
                    <a:pt x="0" y="0"/>
                  </a:lnTo>
                </a:path>
              </a:pathLst>
            </a:custGeom>
            <a:ln w="505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14" name="object 214" descr=""/>
            <p:cNvSpPr/>
            <p:nvPr/>
          </p:nvSpPr>
          <p:spPr>
            <a:xfrm>
              <a:off x="908672" y="9225648"/>
              <a:ext cx="38100" cy="172085"/>
            </a:xfrm>
            <a:custGeom>
              <a:avLst/>
              <a:gdLst/>
              <a:ahLst/>
              <a:cxnLst/>
              <a:rect l="l" t="t" r="r" b="b"/>
              <a:pathLst>
                <a:path w="38100" h="172084">
                  <a:moveTo>
                    <a:pt x="37960" y="0"/>
                  </a:moveTo>
                  <a:lnTo>
                    <a:pt x="0" y="0"/>
                  </a:lnTo>
                  <a:lnTo>
                    <a:pt x="0" y="172072"/>
                  </a:lnTo>
                  <a:lnTo>
                    <a:pt x="37960" y="172072"/>
                  </a:lnTo>
                  <a:lnTo>
                    <a:pt x="37960" y="0"/>
                  </a:lnTo>
                  <a:close/>
                </a:path>
              </a:pathLst>
            </a:custGeom>
            <a:solidFill>
              <a:srgbClr val="F2F2F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15" name="object 215" descr=""/>
            <p:cNvSpPr/>
            <p:nvPr/>
          </p:nvSpPr>
          <p:spPr>
            <a:xfrm>
              <a:off x="906145" y="9225648"/>
              <a:ext cx="0" cy="172085"/>
            </a:xfrm>
            <a:custGeom>
              <a:avLst/>
              <a:gdLst/>
              <a:ahLst/>
              <a:cxnLst/>
              <a:rect l="l" t="t" r="r" b="b"/>
              <a:pathLst>
                <a:path w="0" h="172084">
                  <a:moveTo>
                    <a:pt x="0" y="172072"/>
                  </a:moveTo>
                  <a:lnTo>
                    <a:pt x="0" y="0"/>
                  </a:lnTo>
                </a:path>
              </a:pathLst>
            </a:custGeom>
            <a:ln w="5054">
              <a:solidFill>
                <a:srgbClr val="F2F2F2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16" name="object 216" descr=""/>
            <p:cNvSpPr/>
            <p:nvPr/>
          </p:nvSpPr>
          <p:spPr>
            <a:xfrm>
              <a:off x="906145" y="9225648"/>
              <a:ext cx="0" cy="172085"/>
            </a:xfrm>
            <a:custGeom>
              <a:avLst/>
              <a:gdLst/>
              <a:ahLst/>
              <a:cxnLst/>
              <a:rect l="l" t="t" r="r" b="b"/>
              <a:pathLst>
                <a:path w="0" h="172084">
                  <a:moveTo>
                    <a:pt x="0" y="172072"/>
                  </a:moveTo>
                  <a:lnTo>
                    <a:pt x="0" y="0"/>
                  </a:lnTo>
                </a:path>
              </a:pathLst>
            </a:custGeom>
            <a:ln w="505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17" name="object 217" descr=""/>
            <p:cNvSpPr/>
            <p:nvPr/>
          </p:nvSpPr>
          <p:spPr>
            <a:xfrm>
              <a:off x="946632" y="9225648"/>
              <a:ext cx="6158230" cy="172085"/>
            </a:xfrm>
            <a:custGeom>
              <a:avLst/>
              <a:gdLst/>
              <a:ahLst/>
              <a:cxnLst/>
              <a:rect l="l" t="t" r="r" b="b"/>
              <a:pathLst>
                <a:path w="6158230" h="172084">
                  <a:moveTo>
                    <a:pt x="6157950" y="0"/>
                  </a:moveTo>
                  <a:lnTo>
                    <a:pt x="6120003" y="0"/>
                  </a:lnTo>
                  <a:lnTo>
                    <a:pt x="0" y="0"/>
                  </a:lnTo>
                  <a:lnTo>
                    <a:pt x="0" y="172072"/>
                  </a:lnTo>
                  <a:lnTo>
                    <a:pt x="6119990" y="172072"/>
                  </a:lnTo>
                  <a:lnTo>
                    <a:pt x="6157950" y="172072"/>
                  </a:lnTo>
                  <a:lnTo>
                    <a:pt x="6157950" y="0"/>
                  </a:lnTo>
                  <a:close/>
                </a:path>
              </a:pathLst>
            </a:custGeom>
            <a:solidFill>
              <a:srgbClr val="F2F2F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18" name="object 218" descr=""/>
            <p:cNvSpPr/>
            <p:nvPr/>
          </p:nvSpPr>
          <p:spPr>
            <a:xfrm>
              <a:off x="7107123" y="9225648"/>
              <a:ext cx="0" cy="172085"/>
            </a:xfrm>
            <a:custGeom>
              <a:avLst/>
              <a:gdLst/>
              <a:ahLst/>
              <a:cxnLst/>
              <a:rect l="l" t="t" r="r" b="b"/>
              <a:pathLst>
                <a:path w="0" h="172084">
                  <a:moveTo>
                    <a:pt x="0" y="172072"/>
                  </a:moveTo>
                  <a:lnTo>
                    <a:pt x="0" y="0"/>
                  </a:lnTo>
                </a:path>
              </a:pathLst>
            </a:custGeom>
            <a:ln w="5054">
              <a:solidFill>
                <a:srgbClr val="F2F2F2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19" name="object 219" descr=""/>
            <p:cNvSpPr/>
            <p:nvPr/>
          </p:nvSpPr>
          <p:spPr>
            <a:xfrm>
              <a:off x="7107123" y="9225648"/>
              <a:ext cx="0" cy="172085"/>
            </a:xfrm>
            <a:custGeom>
              <a:avLst/>
              <a:gdLst/>
              <a:ahLst/>
              <a:cxnLst/>
              <a:rect l="l" t="t" r="r" b="b"/>
              <a:pathLst>
                <a:path w="0" h="172084">
                  <a:moveTo>
                    <a:pt x="0" y="172072"/>
                  </a:moveTo>
                  <a:lnTo>
                    <a:pt x="0" y="0"/>
                  </a:lnTo>
                </a:path>
              </a:pathLst>
            </a:custGeom>
            <a:ln w="505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20" name="object 220" descr=""/>
            <p:cNvSpPr/>
            <p:nvPr/>
          </p:nvSpPr>
          <p:spPr>
            <a:xfrm>
              <a:off x="908672" y="9397721"/>
              <a:ext cx="38100" cy="172085"/>
            </a:xfrm>
            <a:custGeom>
              <a:avLst/>
              <a:gdLst/>
              <a:ahLst/>
              <a:cxnLst/>
              <a:rect l="l" t="t" r="r" b="b"/>
              <a:pathLst>
                <a:path w="38100" h="172084">
                  <a:moveTo>
                    <a:pt x="37960" y="0"/>
                  </a:moveTo>
                  <a:lnTo>
                    <a:pt x="0" y="0"/>
                  </a:lnTo>
                  <a:lnTo>
                    <a:pt x="0" y="172072"/>
                  </a:lnTo>
                  <a:lnTo>
                    <a:pt x="37960" y="172072"/>
                  </a:lnTo>
                  <a:lnTo>
                    <a:pt x="37960" y="0"/>
                  </a:lnTo>
                  <a:close/>
                </a:path>
              </a:pathLst>
            </a:custGeom>
            <a:solidFill>
              <a:srgbClr val="F2F2F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21" name="object 221" descr=""/>
            <p:cNvSpPr/>
            <p:nvPr/>
          </p:nvSpPr>
          <p:spPr>
            <a:xfrm>
              <a:off x="906145" y="9397721"/>
              <a:ext cx="0" cy="172085"/>
            </a:xfrm>
            <a:custGeom>
              <a:avLst/>
              <a:gdLst/>
              <a:ahLst/>
              <a:cxnLst/>
              <a:rect l="l" t="t" r="r" b="b"/>
              <a:pathLst>
                <a:path w="0" h="172084">
                  <a:moveTo>
                    <a:pt x="0" y="172072"/>
                  </a:moveTo>
                  <a:lnTo>
                    <a:pt x="0" y="0"/>
                  </a:lnTo>
                </a:path>
              </a:pathLst>
            </a:custGeom>
            <a:ln w="5054">
              <a:solidFill>
                <a:srgbClr val="F2F2F2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22" name="object 222" descr=""/>
            <p:cNvSpPr/>
            <p:nvPr/>
          </p:nvSpPr>
          <p:spPr>
            <a:xfrm>
              <a:off x="906145" y="9397721"/>
              <a:ext cx="0" cy="172085"/>
            </a:xfrm>
            <a:custGeom>
              <a:avLst/>
              <a:gdLst/>
              <a:ahLst/>
              <a:cxnLst/>
              <a:rect l="l" t="t" r="r" b="b"/>
              <a:pathLst>
                <a:path w="0" h="172084">
                  <a:moveTo>
                    <a:pt x="0" y="172072"/>
                  </a:moveTo>
                  <a:lnTo>
                    <a:pt x="0" y="0"/>
                  </a:lnTo>
                </a:path>
              </a:pathLst>
            </a:custGeom>
            <a:ln w="505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23" name="object 223" descr=""/>
            <p:cNvSpPr/>
            <p:nvPr/>
          </p:nvSpPr>
          <p:spPr>
            <a:xfrm>
              <a:off x="946632" y="9397720"/>
              <a:ext cx="6158230" cy="172085"/>
            </a:xfrm>
            <a:custGeom>
              <a:avLst/>
              <a:gdLst/>
              <a:ahLst/>
              <a:cxnLst/>
              <a:rect l="l" t="t" r="r" b="b"/>
              <a:pathLst>
                <a:path w="6158230" h="172084">
                  <a:moveTo>
                    <a:pt x="6157950" y="0"/>
                  </a:moveTo>
                  <a:lnTo>
                    <a:pt x="6120003" y="0"/>
                  </a:lnTo>
                  <a:lnTo>
                    <a:pt x="0" y="0"/>
                  </a:lnTo>
                  <a:lnTo>
                    <a:pt x="0" y="172072"/>
                  </a:lnTo>
                  <a:lnTo>
                    <a:pt x="6119990" y="172072"/>
                  </a:lnTo>
                  <a:lnTo>
                    <a:pt x="6157950" y="172072"/>
                  </a:lnTo>
                  <a:lnTo>
                    <a:pt x="6157950" y="0"/>
                  </a:lnTo>
                  <a:close/>
                </a:path>
              </a:pathLst>
            </a:custGeom>
            <a:solidFill>
              <a:srgbClr val="F2F2F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24" name="object 224" descr=""/>
            <p:cNvSpPr/>
            <p:nvPr/>
          </p:nvSpPr>
          <p:spPr>
            <a:xfrm>
              <a:off x="7107123" y="9397721"/>
              <a:ext cx="0" cy="172085"/>
            </a:xfrm>
            <a:custGeom>
              <a:avLst/>
              <a:gdLst/>
              <a:ahLst/>
              <a:cxnLst/>
              <a:rect l="l" t="t" r="r" b="b"/>
              <a:pathLst>
                <a:path w="0" h="172084">
                  <a:moveTo>
                    <a:pt x="0" y="172072"/>
                  </a:moveTo>
                  <a:lnTo>
                    <a:pt x="0" y="0"/>
                  </a:lnTo>
                </a:path>
              </a:pathLst>
            </a:custGeom>
            <a:ln w="5054">
              <a:solidFill>
                <a:srgbClr val="F2F2F2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25" name="object 225" descr=""/>
            <p:cNvSpPr/>
            <p:nvPr/>
          </p:nvSpPr>
          <p:spPr>
            <a:xfrm>
              <a:off x="7107123" y="9397721"/>
              <a:ext cx="0" cy="172085"/>
            </a:xfrm>
            <a:custGeom>
              <a:avLst/>
              <a:gdLst/>
              <a:ahLst/>
              <a:cxnLst/>
              <a:rect l="l" t="t" r="r" b="b"/>
              <a:pathLst>
                <a:path w="0" h="172084">
                  <a:moveTo>
                    <a:pt x="0" y="172072"/>
                  </a:moveTo>
                  <a:lnTo>
                    <a:pt x="0" y="0"/>
                  </a:lnTo>
                </a:path>
              </a:pathLst>
            </a:custGeom>
            <a:ln w="505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226" name="object 226" descr=""/>
          <p:cNvSpPr txBox="1"/>
          <p:nvPr/>
        </p:nvSpPr>
        <p:spPr>
          <a:xfrm>
            <a:off x="668858" y="8334488"/>
            <a:ext cx="6427470" cy="1224280"/>
          </a:xfrm>
          <a:prstGeom prst="rect">
            <a:avLst/>
          </a:prstGeom>
        </p:spPr>
        <p:txBody>
          <a:bodyPr wrap="square" lIns="0" tIns="11430" rIns="0" bIns="0" rtlCol="0" vert="horz">
            <a:spAutoFit/>
          </a:bodyPr>
          <a:lstStyle/>
          <a:p>
            <a:pPr marL="81915">
              <a:lnSpc>
                <a:spcPct val="100000"/>
              </a:lnSpc>
              <a:spcBef>
                <a:spcPts val="90"/>
              </a:spcBef>
              <a:tabLst>
                <a:tab pos="953769" algn="l"/>
              </a:tabLst>
            </a:pPr>
            <a:r>
              <a:rPr dirty="0" sz="1100" spc="-50">
                <a:latin typeface="Calibri"/>
                <a:cs typeface="Calibri"/>
              </a:rPr>
              <a:t>8</a:t>
            </a:r>
            <a:r>
              <a:rPr dirty="0" sz="1100">
                <a:latin typeface="Calibri"/>
                <a:cs typeface="Calibri"/>
              </a:rPr>
              <a:t>	</a:t>
            </a:r>
            <a:r>
              <a:rPr dirty="0" sz="1100" spc="165" b="1">
                <a:solidFill>
                  <a:srgbClr val="00AEEF"/>
                </a:solidFill>
                <a:latin typeface="Calibri"/>
                <a:cs typeface="Calibri"/>
              </a:rPr>
              <a:t>print</a:t>
            </a:r>
            <a:r>
              <a:rPr dirty="0" sz="1100" spc="-40" b="1">
                <a:solidFill>
                  <a:srgbClr val="00AEEF"/>
                </a:solidFill>
                <a:latin typeface="Calibri"/>
                <a:cs typeface="Calibri"/>
              </a:rPr>
              <a:t> </a:t>
            </a:r>
            <a:r>
              <a:rPr dirty="0" sz="1100" spc="80">
                <a:latin typeface="Calibri"/>
                <a:cs typeface="Calibri"/>
              </a:rPr>
              <a:t>(</a:t>
            </a:r>
            <a:r>
              <a:rPr dirty="0" sz="1100" spc="40">
                <a:latin typeface="Calibri"/>
                <a:cs typeface="Calibri"/>
              </a:rPr>
              <a:t> </a:t>
            </a:r>
            <a:r>
              <a:rPr dirty="0" sz="1100">
                <a:solidFill>
                  <a:srgbClr val="007F00"/>
                </a:solidFill>
                <a:latin typeface="Calibri"/>
                <a:cs typeface="Calibri"/>
              </a:rPr>
              <a:t>f</a:t>
            </a:r>
            <a:r>
              <a:rPr dirty="0" sz="1100" spc="-40">
                <a:solidFill>
                  <a:srgbClr val="007F00"/>
                </a:solidFill>
                <a:latin typeface="Calibri"/>
                <a:cs typeface="Calibri"/>
              </a:rPr>
              <a:t> </a:t>
            </a:r>
            <a:r>
              <a:rPr dirty="0" sz="1100" spc="130">
                <a:solidFill>
                  <a:srgbClr val="FF0000"/>
                </a:solidFill>
                <a:latin typeface="Calibri"/>
                <a:cs typeface="Calibri"/>
              </a:rPr>
              <a:t>"</a:t>
            </a:r>
            <a:r>
              <a:rPr dirty="0" sz="1100" spc="-13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1100" spc="190">
                <a:solidFill>
                  <a:srgbClr val="FF0000"/>
                </a:solidFill>
                <a:latin typeface="Calibri"/>
                <a:cs typeface="Calibri"/>
              </a:rPr>
              <a:t>startvalue={</a:t>
            </a:r>
            <a:r>
              <a:rPr dirty="0" sz="1100" spc="-11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1100" spc="215">
                <a:solidFill>
                  <a:srgbClr val="FF0000"/>
                </a:solidFill>
                <a:latin typeface="Calibri"/>
                <a:cs typeface="Calibri"/>
              </a:rPr>
              <a:t>startvalue},</a:t>
            </a:r>
            <a:r>
              <a:rPr dirty="0" sz="1100" spc="160">
                <a:solidFill>
                  <a:srgbClr val="FF0000"/>
                </a:solidFill>
                <a:latin typeface="Calibri"/>
                <a:cs typeface="Calibri"/>
              </a:rPr>
              <a:t>  </a:t>
            </a:r>
            <a:r>
              <a:rPr dirty="0" sz="1100" spc="210">
                <a:solidFill>
                  <a:srgbClr val="FF0000"/>
                </a:solidFill>
                <a:latin typeface="Calibri"/>
                <a:cs typeface="Calibri"/>
              </a:rPr>
              <a:t>FactorialFactor({</a:t>
            </a:r>
            <a:r>
              <a:rPr dirty="0" sz="1100" spc="-114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1100" spc="215">
                <a:solidFill>
                  <a:srgbClr val="FF0000"/>
                </a:solidFill>
                <a:latin typeface="Calibri"/>
                <a:cs typeface="Calibri"/>
              </a:rPr>
              <a:t>startvalue}-</a:t>
            </a:r>
            <a:r>
              <a:rPr dirty="0" sz="1100" spc="165">
                <a:solidFill>
                  <a:srgbClr val="FF0000"/>
                </a:solidFill>
                <a:latin typeface="Calibri"/>
                <a:cs typeface="Calibri"/>
              </a:rPr>
              <a:t>1)"</a:t>
            </a:r>
            <a:r>
              <a:rPr dirty="0" sz="1100" spc="165">
                <a:latin typeface="Calibri"/>
                <a:cs typeface="Calibri"/>
              </a:rPr>
              <a:t>)</a:t>
            </a:r>
            <a:endParaRPr sz="1100">
              <a:latin typeface="Calibri"/>
              <a:cs typeface="Calibri"/>
            </a:endParaRPr>
          </a:p>
          <a:p>
            <a:pPr marL="81915">
              <a:lnSpc>
                <a:spcPct val="100000"/>
              </a:lnSpc>
              <a:spcBef>
                <a:spcPts val="35"/>
              </a:spcBef>
              <a:tabLst>
                <a:tab pos="950594" algn="l"/>
              </a:tabLst>
            </a:pPr>
            <a:r>
              <a:rPr dirty="0" sz="1100" spc="-50">
                <a:latin typeface="Calibri"/>
                <a:cs typeface="Calibri"/>
              </a:rPr>
              <a:t>9</a:t>
            </a:r>
            <a:r>
              <a:rPr dirty="0" sz="1100">
                <a:latin typeface="Calibri"/>
                <a:cs typeface="Calibri"/>
              </a:rPr>
              <a:t>	</a:t>
            </a:r>
            <a:r>
              <a:rPr dirty="0" sz="1100" spc="145" b="1">
                <a:solidFill>
                  <a:srgbClr val="00AEEF"/>
                </a:solidFill>
                <a:latin typeface="Calibri"/>
                <a:cs typeface="Calibri"/>
              </a:rPr>
              <a:t>return</a:t>
            </a:r>
            <a:r>
              <a:rPr dirty="0" sz="1100" spc="204" b="1">
                <a:solidFill>
                  <a:srgbClr val="00AEEF"/>
                </a:solidFill>
                <a:latin typeface="Calibri"/>
                <a:cs typeface="Calibri"/>
              </a:rPr>
              <a:t>  </a:t>
            </a:r>
            <a:r>
              <a:rPr dirty="0" sz="1100">
                <a:solidFill>
                  <a:srgbClr val="007F00"/>
                </a:solidFill>
                <a:latin typeface="Calibri"/>
                <a:cs typeface="Calibri"/>
              </a:rPr>
              <a:t>s</a:t>
            </a:r>
            <a:r>
              <a:rPr dirty="0" sz="1100" spc="-85">
                <a:solidFill>
                  <a:srgbClr val="007F00"/>
                </a:solidFill>
                <a:latin typeface="Calibri"/>
                <a:cs typeface="Calibri"/>
              </a:rPr>
              <a:t> </a:t>
            </a:r>
            <a:r>
              <a:rPr dirty="0" sz="1100" spc="55">
                <a:solidFill>
                  <a:srgbClr val="007F00"/>
                </a:solidFill>
                <a:latin typeface="Calibri"/>
                <a:cs typeface="Calibri"/>
              </a:rPr>
              <a:t>t</a:t>
            </a:r>
            <a:r>
              <a:rPr dirty="0" sz="1100" spc="-85">
                <a:solidFill>
                  <a:srgbClr val="007F00"/>
                </a:solidFill>
                <a:latin typeface="Calibri"/>
                <a:cs typeface="Calibri"/>
              </a:rPr>
              <a:t> </a:t>
            </a:r>
            <a:r>
              <a:rPr dirty="0" sz="1100">
                <a:solidFill>
                  <a:srgbClr val="007F00"/>
                </a:solidFill>
                <a:latin typeface="Calibri"/>
                <a:cs typeface="Calibri"/>
              </a:rPr>
              <a:t>a</a:t>
            </a:r>
            <a:r>
              <a:rPr dirty="0" sz="1100" spc="-85">
                <a:solidFill>
                  <a:srgbClr val="007F00"/>
                </a:solidFill>
                <a:latin typeface="Calibri"/>
                <a:cs typeface="Calibri"/>
              </a:rPr>
              <a:t> </a:t>
            </a:r>
            <a:r>
              <a:rPr dirty="0" sz="1100">
                <a:solidFill>
                  <a:srgbClr val="007F00"/>
                </a:solidFill>
                <a:latin typeface="Calibri"/>
                <a:cs typeface="Calibri"/>
              </a:rPr>
              <a:t>r</a:t>
            </a:r>
            <a:r>
              <a:rPr dirty="0" sz="1100" spc="-85">
                <a:solidFill>
                  <a:srgbClr val="007F00"/>
                </a:solidFill>
                <a:latin typeface="Calibri"/>
                <a:cs typeface="Calibri"/>
              </a:rPr>
              <a:t> </a:t>
            </a:r>
            <a:r>
              <a:rPr dirty="0" sz="1100" spc="55">
                <a:solidFill>
                  <a:srgbClr val="007F00"/>
                </a:solidFill>
                <a:latin typeface="Calibri"/>
                <a:cs typeface="Calibri"/>
              </a:rPr>
              <a:t>t</a:t>
            </a:r>
            <a:r>
              <a:rPr dirty="0" sz="1100" spc="-85">
                <a:solidFill>
                  <a:srgbClr val="007F00"/>
                </a:solidFill>
                <a:latin typeface="Calibri"/>
                <a:cs typeface="Calibri"/>
              </a:rPr>
              <a:t> </a:t>
            </a:r>
            <a:r>
              <a:rPr dirty="0" sz="1100" spc="70">
                <a:solidFill>
                  <a:srgbClr val="007F00"/>
                </a:solidFill>
                <a:latin typeface="Calibri"/>
                <a:cs typeface="Calibri"/>
              </a:rPr>
              <a:t>v</a:t>
            </a:r>
            <a:r>
              <a:rPr dirty="0" sz="1100" spc="-85">
                <a:solidFill>
                  <a:srgbClr val="007F00"/>
                </a:solidFill>
                <a:latin typeface="Calibri"/>
                <a:cs typeface="Calibri"/>
              </a:rPr>
              <a:t> </a:t>
            </a:r>
            <a:r>
              <a:rPr dirty="0" sz="1100">
                <a:solidFill>
                  <a:srgbClr val="007F00"/>
                </a:solidFill>
                <a:latin typeface="Calibri"/>
                <a:cs typeface="Calibri"/>
              </a:rPr>
              <a:t>a</a:t>
            </a:r>
            <a:r>
              <a:rPr dirty="0" sz="1100" spc="-85">
                <a:solidFill>
                  <a:srgbClr val="007F00"/>
                </a:solidFill>
                <a:latin typeface="Calibri"/>
                <a:cs typeface="Calibri"/>
              </a:rPr>
              <a:t> </a:t>
            </a:r>
            <a:r>
              <a:rPr dirty="0" sz="1100" spc="114">
                <a:solidFill>
                  <a:srgbClr val="007F00"/>
                </a:solidFill>
                <a:latin typeface="Calibri"/>
                <a:cs typeface="Calibri"/>
              </a:rPr>
              <a:t>lu</a:t>
            </a:r>
            <a:r>
              <a:rPr dirty="0" sz="1100" spc="-85">
                <a:solidFill>
                  <a:srgbClr val="007F00"/>
                </a:solidFill>
                <a:latin typeface="Calibri"/>
                <a:cs typeface="Calibri"/>
              </a:rPr>
              <a:t> </a:t>
            </a:r>
            <a:r>
              <a:rPr dirty="0" sz="1100">
                <a:solidFill>
                  <a:srgbClr val="007F00"/>
                </a:solidFill>
                <a:latin typeface="Calibri"/>
                <a:cs typeface="Calibri"/>
              </a:rPr>
              <a:t>e</a:t>
            </a:r>
            <a:r>
              <a:rPr dirty="0" sz="1100" spc="200">
                <a:solidFill>
                  <a:srgbClr val="007F00"/>
                </a:solidFill>
                <a:latin typeface="Calibri"/>
                <a:cs typeface="Calibri"/>
              </a:rPr>
              <a:t>  </a:t>
            </a:r>
            <a:r>
              <a:rPr dirty="0" sz="1100">
                <a:latin typeface="Cambria"/>
                <a:cs typeface="Cambria"/>
              </a:rPr>
              <a:t>∗</a:t>
            </a:r>
            <a:r>
              <a:rPr dirty="0" sz="1100" spc="190">
                <a:latin typeface="Cambria"/>
                <a:cs typeface="Cambria"/>
              </a:rPr>
              <a:t>  </a:t>
            </a:r>
            <a:r>
              <a:rPr dirty="0" sz="1100" spc="185">
                <a:solidFill>
                  <a:srgbClr val="007F00"/>
                </a:solidFill>
                <a:latin typeface="Calibri"/>
                <a:cs typeface="Calibri"/>
              </a:rPr>
              <a:t>Fa</a:t>
            </a:r>
            <a:r>
              <a:rPr dirty="0" sz="1100" spc="-90">
                <a:solidFill>
                  <a:srgbClr val="007F00"/>
                </a:solidFill>
                <a:latin typeface="Calibri"/>
                <a:cs typeface="Calibri"/>
              </a:rPr>
              <a:t> </a:t>
            </a:r>
            <a:r>
              <a:rPr dirty="0" sz="1100">
                <a:solidFill>
                  <a:srgbClr val="007F00"/>
                </a:solidFill>
                <a:latin typeface="Calibri"/>
                <a:cs typeface="Calibri"/>
              </a:rPr>
              <a:t>c</a:t>
            </a:r>
            <a:r>
              <a:rPr dirty="0" sz="1100" spc="-95">
                <a:solidFill>
                  <a:srgbClr val="007F00"/>
                </a:solidFill>
                <a:latin typeface="Calibri"/>
                <a:cs typeface="Calibri"/>
              </a:rPr>
              <a:t> </a:t>
            </a:r>
            <a:r>
              <a:rPr dirty="0" sz="1100" spc="85">
                <a:solidFill>
                  <a:srgbClr val="007F00"/>
                </a:solidFill>
                <a:latin typeface="Calibri"/>
                <a:cs typeface="Calibri"/>
              </a:rPr>
              <a:t>to</a:t>
            </a:r>
            <a:r>
              <a:rPr dirty="0" sz="1100" spc="-95">
                <a:solidFill>
                  <a:srgbClr val="007F00"/>
                </a:solidFill>
                <a:latin typeface="Calibri"/>
                <a:cs typeface="Calibri"/>
              </a:rPr>
              <a:t> </a:t>
            </a:r>
            <a:r>
              <a:rPr dirty="0" sz="1100">
                <a:solidFill>
                  <a:srgbClr val="007F00"/>
                </a:solidFill>
                <a:latin typeface="Calibri"/>
                <a:cs typeface="Calibri"/>
              </a:rPr>
              <a:t>r</a:t>
            </a:r>
            <a:r>
              <a:rPr dirty="0" sz="1100" spc="-95">
                <a:solidFill>
                  <a:srgbClr val="007F00"/>
                </a:solidFill>
                <a:latin typeface="Calibri"/>
                <a:cs typeface="Calibri"/>
              </a:rPr>
              <a:t> </a:t>
            </a:r>
            <a:r>
              <a:rPr dirty="0" sz="1100" spc="105">
                <a:solidFill>
                  <a:srgbClr val="007F00"/>
                </a:solidFill>
                <a:latin typeface="Calibri"/>
                <a:cs typeface="Calibri"/>
              </a:rPr>
              <a:t>ia</a:t>
            </a:r>
            <a:r>
              <a:rPr dirty="0" sz="1100" spc="-100">
                <a:solidFill>
                  <a:srgbClr val="007F00"/>
                </a:solidFill>
                <a:latin typeface="Calibri"/>
                <a:cs typeface="Calibri"/>
              </a:rPr>
              <a:t> </a:t>
            </a:r>
            <a:r>
              <a:rPr dirty="0" sz="1100" spc="50">
                <a:solidFill>
                  <a:srgbClr val="007F00"/>
                </a:solidFill>
                <a:latin typeface="Calibri"/>
                <a:cs typeface="Calibri"/>
              </a:rPr>
              <a:t>l</a:t>
            </a:r>
            <a:r>
              <a:rPr dirty="0" sz="1100" spc="-95">
                <a:solidFill>
                  <a:srgbClr val="007F00"/>
                </a:solidFill>
                <a:latin typeface="Calibri"/>
                <a:cs typeface="Calibri"/>
              </a:rPr>
              <a:t> </a:t>
            </a:r>
            <a:r>
              <a:rPr dirty="0" sz="1100" spc="185">
                <a:solidFill>
                  <a:srgbClr val="007F00"/>
                </a:solidFill>
                <a:latin typeface="Calibri"/>
                <a:cs typeface="Calibri"/>
              </a:rPr>
              <a:t>Fa</a:t>
            </a:r>
            <a:r>
              <a:rPr dirty="0" sz="1100" spc="-95">
                <a:solidFill>
                  <a:srgbClr val="007F00"/>
                </a:solidFill>
                <a:latin typeface="Calibri"/>
                <a:cs typeface="Calibri"/>
              </a:rPr>
              <a:t> </a:t>
            </a:r>
            <a:r>
              <a:rPr dirty="0" sz="1100">
                <a:solidFill>
                  <a:srgbClr val="007F00"/>
                </a:solidFill>
                <a:latin typeface="Calibri"/>
                <a:cs typeface="Calibri"/>
              </a:rPr>
              <a:t>c</a:t>
            </a:r>
            <a:r>
              <a:rPr dirty="0" sz="1100" spc="-95">
                <a:solidFill>
                  <a:srgbClr val="007F00"/>
                </a:solidFill>
                <a:latin typeface="Calibri"/>
                <a:cs typeface="Calibri"/>
              </a:rPr>
              <a:t> </a:t>
            </a:r>
            <a:r>
              <a:rPr dirty="0" sz="1100" spc="80">
                <a:solidFill>
                  <a:srgbClr val="007F00"/>
                </a:solidFill>
                <a:latin typeface="Calibri"/>
                <a:cs typeface="Calibri"/>
              </a:rPr>
              <a:t>to</a:t>
            </a:r>
            <a:r>
              <a:rPr dirty="0" sz="1100" spc="-95">
                <a:solidFill>
                  <a:srgbClr val="007F00"/>
                </a:solidFill>
                <a:latin typeface="Calibri"/>
                <a:cs typeface="Calibri"/>
              </a:rPr>
              <a:t> </a:t>
            </a:r>
            <a:r>
              <a:rPr dirty="0" sz="1100">
                <a:solidFill>
                  <a:srgbClr val="007F00"/>
                </a:solidFill>
                <a:latin typeface="Calibri"/>
                <a:cs typeface="Calibri"/>
              </a:rPr>
              <a:t>r</a:t>
            </a:r>
            <a:r>
              <a:rPr dirty="0" sz="1100" spc="20">
                <a:solidFill>
                  <a:srgbClr val="007F00"/>
                </a:solidFill>
                <a:latin typeface="Calibri"/>
                <a:cs typeface="Calibri"/>
              </a:rPr>
              <a:t> </a:t>
            </a:r>
            <a:r>
              <a:rPr dirty="0" sz="1100" spc="80">
                <a:latin typeface="Calibri"/>
                <a:cs typeface="Calibri"/>
              </a:rPr>
              <a:t>(</a:t>
            </a:r>
            <a:r>
              <a:rPr dirty="0" sz="1100" spc="25">
                <a:latin typeface="Calibri"/>
                <a:cs typeface="Calibri"/>
              </a:rPr>
              <a:t> </a:t>
            </a:r>
            <a:r>
              <a:rPr dirty="0" sz="1100">
                <a:solidFill>
                  <a:srgbClr val="007F00"/>
                </a:solidFill>
                <a:latin typeface="Calibri"/>
                <a:cs typeface="Calibri"/>
              </a:rPr>
              <a:t>s</a:t>
            </a:r>
            <a:r>
              <a:rPr dirty="0" sz="1100" spc="-95">
                <a:solidFill>
                  <a:srgbClr val="007F00"/>
                </a:solidFill>
                <a:latin typeface="Calibri"/>
                <a:cs typeface="Calibri"/>
              </a:rPr>
              <a:t> </a:t>
            </a:r>
            <a:r>
              <a:rPr dirty="0" sz="1100" spc="105">
                <a:solidFill>
                  <a:srgbClr val="007F00"/>
                </a:solidFill>
                <a:latin typeface="Calibri"/>
                <a:cs typeface="Calibri"/>
              </a:rPr>
              <a:t>ta</a:t>
            </a:r>
            <a:r>
              <a:rPr dirty="0" sz="1100" spc="-100">
                <a:solidFill>
                  <a:srgbClr val="007F00"/>
                </a:solidFill>
                <a:latin typeface="Calibri"/>
                <a:cs typeface="Calibri"/>
              </a:rPr>
              <a:t> </a:t>
            </a:r>
            <a:r>
              <a:rPr dirty="0" sz="1100">
                <a:solidFill>
                  <a:srgbClr val="007F00"/>
                </a:solidFill>
                <a:latin typeface="Calibri"/>
                <a:cs typeface="Calibri"/>
              </a:rPr>
              <a:t>r</a:t>
            </a:r>
            <a:r>
              <a:rPr dirty="0" sz="1100" spc="-100">
                <a:solidFill>
                  <a:srgbClr val="007F00"/>
                </a:solidFill>
                <a:latin typeface="Calibri"/>
                <a:cs typeface="Calibri"/>
              </a:rPr>
              <a:t> </a:t>
            </a:r>
            <a:r>
              <a:rPr dirty="0" sz="1100" spc="140">
                <a:solidFill>
                  <a:srgbClr val="007F00"/>
                </a:solidFill>
                <a:latin typeface="Calibri"/>
                <a:cs typeface="Calibri"/>
              </a:rPr>
              <a:t>tva</a:t>
            </a:r>
            <a:r>
              <a:rPr dirty="0" sz="1100" spc="-100">
                <a:solidFill>
                  <a:srgbClr val="007F00"/>
                </a:solidFill>
                <a:latin typeface="Calibri"/>
                <a:cs typeface="Calibri"/>
              </a:rPr>
              <a:t> </a:t>
            </a:r>
            <a:r>
              <a:rPr dirty="0" sz="1100" spc="110">
                <a:solidFill>
                  <a:srgbClr val="007F00"/>
                </a:solidFill>
                <a:latin typeface="Calibri"/>
                <a:cs typeface="Calibri"/>
              </a:rPr>
              <a:t>lu</a:t>
            </a:r>
            <a:r>
              <a:rPr dirty="0" sz="1100" spc="-95">
                <a:solidFill>
                  <a:srgbClr val="007F00"/>
                </a:solidFill>
                <a:latin typeface="Calibri"/>
                <a:cs typeface="Calibri"/>
              </a:rPr>
              <a:t> </a:t>
            </a:r>
            <a:r>
              <a:rPr dirty="0" sz="1100">
                <a:solidFill>
                  <a:srgbClr val="007F00"/>
                </a:solidFill>
                <a:latin typeface="Calibri"/>
                <a:cs typeface="Calibri"/>
              </a:rPr>
              <a:t>e</a:t>
            </a:r>
            <a:r>
              <a:rPr dirty="0" sz="1100" spc="95">
                <a:solidFill>
                  <a:srgbClr val="007F00"/>
                </a:solidFill>
                <a:latin typeface="Calibri"/>
                <a:cs typeface="Calibri"/>
              </a:rPr>
              <a:t> </a:t>
            </a:r>
            <a:r>
              <a:rPr dirty="0" sz="1100" spc="90">
                <a:latin typeface="Cambria"/>
                <a:cs typeface="Cambria"/>
              </a:rPr>
              <a:t>−</a:t>
            </a:r>
            <a:r>
              <a:rPr dirty="0" sz="1100" spc="90">
                <a:latin typeface="Calibri"/>
                <a:cs typeface="Calibri"/>
              </a:rPr>
              <a:t>1)</a:t>
            </a:r>
            <a:endParaRPr sz="1100">
              <a:latin typeface="Calibri"/>
              <a:cs typeface="Calibri"/>
            </a:endParaRPr>
          </a:p>
          <a:p>
            <a:pPr marL="12700" marR="5393690">
              <a:lnSpc>
                <a:spcPct val="102600"/>
              </a:lnSpc>
            </a:pPr>
            <a:r>
              <a:rPr dirty="0" sz="1100">
                <a:latin typeface="Calibri"/>
                <a:cs typeface="Calibri"/>
              </a:rPr>
              <a:t>10</a:t>
            </a:r>
            <a:r>
              <a:rPr dirty="0" sz="1100" spc="175">
                <a:latin typeface="Calibri"/>
                <a:cs typeface="Calibri"/>
              </a:rPr>
              <a:t>  </a:t>
            </a:r>
            <a:r>
              <a:rPr dirty="0" sz="1100" spc="355">
                <a:solidFill>
                  <a:srgbClr val="FF7F00"/>
                </a:solidFill>
                <a:latin typeface="Calibri"/>
                <a:cs typeface="Calibri"/>
              </a:rPr>
              <a:t>#</a:t>
            </a:r>
            <a:r>
              <a:rPr dirty="0" sz="1100" spc="409">
                <a:solidFill>
                  <a:srgbClr val="FF7F00"/>
                </a:solidFill>
                <a:latin typeface="Calibri"/>
                <a:cs typeface="Calibri"/>
              </a:rPr>
              <a:t> </a:t>
            </a:r>
            <a:r>
              <a:rPr dirty="0" sz="1100" spc="70">
                <a:solidFill>
                  <a:srgbClr val="FF7F00"/>
                </a:solidFill>
                <a:latin typeface="Calibri"/>
                <a:cs typeface="Calibri"/>
              </a:rPr>
              <a:t>def</a:t>
            </a:r>
            <a:r>
              <a:rPr dirty="0" sz="1100" spc="140">
                <a:solidFill>
                  <a:srgbClr val="FF7F00"/>
                </a:solidFill>
                <a:latin typeface="Calibri"/>
                <a:cs typeface="Calibri"/>
              </a:rPr>
              <a:t>  </a:t>
            </a:r>
            <a:r>
              <a:rPr dirty="0" sz="1100" spc="60">
                <a:solidFill>
                  <a:srgbClr val="FF7F00"/>
                </a:solidFill>
                <a:latin typeface="Calibri"/>
                <a:cs typeface="Calibri"/>
              </a:rPr>
              <a:t>End </a:t>
            </a:r>
            <a:r>
              <a:rPr dirty="0" sz="1100" spc="-25">
                <a:latin typeface="Calibri"/>
                <a:cs typeface="Calibri"/>
              </a:rPr>
              <a:t>11</a:t>
            </a:r>
            <a:endParaRPr sz="1100">
              <a:latin typeface="Calibri"/>
              <a:cs typeface="Calibri"/>
            </a:endParaRPr>
          </a:p>
          <a:p>
            <a:pPr marL="12700" marR="3665854">
              <a:lnSpc>
                <a:spcPct val="102600"/>
              </a:lnSpc>
              <a:tabLst>
                <a:tab pos="293370" algn="l"/>
              </a:tabLst>
            </a:pPr>
            <a:r>
              <a:rPr dirty="0" sz="1100" spc="-25">
                <a:latin typeface="Calibri"/>
                <a:cs typeface="Calibri"/>
              </a:rPr>
              <a:t>12</a:t>
            </a:r>
            <a:r>
              <a:rPr dirty="0" sz="1100">
                <a:latin typeface="Calibri"/>
                <a:cs typeface="Calibri"/>
              </a:rPr>
              <a:t>	</a:t>
            </a:r>
            <a:r>
              <a:rPr dirty="0" sz="1100" spc="150">
                <a:solidFill>
                  <a:srgbClr val="007F00"/>
                </a:solidFill>
                <a:latin typeface="Calibri"/>
                <a:cs typeface="Calibri"/>
              </a:rPr>
              <a:t>Endresult</a:t>
            </a:r>
            <a:r>
              <a:rPr dirty="0" sz="1100" spc="470">
                <a:solidFill>
                  <a:srgbClr val="007F00"/>
                </a:solidFill>
                <a:latin typeface="Calibri"/>
                <a:cs typeface="Calibri"/>
              </a:rPr>
              <a:t> </a:t>
            </a:r>
            <a:r>
              <a:rPr dirty="0" sz="1100" spc="295">
                <a:latin typeface="Calibri"/>
                <a:cs typeface="Calibri"/>
              </a:rPr>
              <a:t>=</a:t>
            </a:r>
            <a:r>
              <a:rPr dirty="0" sz="1100" spc="495">
                <a:latin typeface="Calibri"/>
                <a:cs typeface="Calibri"/>
              </a:rPr>
              <a:t> </a:t>
            </a:r>
            <a:r>
              <a:rPr dirty="0" sz="1100" spc="185">
                <a:solidFill>
                  <a:srgbClr val="007F00"/>
                </a:solidFill>
                <a:latin typeface="Calibri"/>
                <a:cs typeface="Calibri"/>
              </a:rPr>
              <a:t>Fa</a:t>
            </a:r>
            <a:r>
              <a:rPr dirty="0" sz="1100" spc="-95">
                <a:solidFill>
                  <a:srgbClr val="007F00"/>
                </a:solidFill>
                <a:latin typeface="Calibri"/>
                <a:cs typeface="Calibri"/>
              </a:rPr>
              <a:t> </a:t>
            </a:r>
            <a:r>
              <a:rPr dirty="0" sz="1100">
                <a:solidFill>
                  <a:srgbClr val="007F00"/>
                </a:solidFill>
                <a:latin typeface="Calibri"/>
                <a:cs typeface="Calibri"/>
              </a:rPr>
              <a:t>c</a:t>
            </a:r>
            <a:r>
              <a:rPr dirty="0" sz="1100" spc="-95">
                <a:solidFill>
                  <a:srgbClr val="007F00"/>
                </a:solidFill>
                <a:latin typeface="Calibri"/>
                <a:cs typeface="Calibri"/>
              </a:rPr>
              <a:t> </a:t>
            </a:r>
            <a:r>
              <a:rPr dirty="0" sz="1100" spc="85">
                <a:solidFill>
                  <a:srgbClr val="007F00"/>
                </a:solidFill>
                <a:latin typeface="Calibri"/>
                <a:cs typeface="Calibri"/>
              </a:rPr>
              <a:t>to</a:t>
            </a:r>
            <a:r>
              <a:rPr dirty="0" sz="1100" spc="-90">
                <a:solidFill>
                  <a:srgbClr val="007F00"/>
                </a:solidFill>
                <a:latin typeface="Calibri"/>
                <a:cs typeface="Calibri"/>
              </a:rPr>
              <a:t> </a:t>
            </a:r>
            <a:r>
              <a:rPr dirty="0" sz="1100">
                <a:solidFill>
                  <a:srgbClr val="007F00"/>
                </a:solidFill>
                <a:latin typeface="Calibri"/>
                <a:cs typeface="Calibri"/>
              </a:rPr>
              <a:t>r</a:t>
            </a:r>
            <a:r>
              <a:rPr dirty="0" sz="1100" spc="-95">
                <a:solidFill>
                  <a:srgbClr val="007F00"/>
                </a:solidFill>
                <a:latin typeface="Calibri"/>
                <a:cs typeface="Calibri"/>
              </a:rPr>
              <a:t> </a:t>
            </a:r>
            <a:r>
              <a:rPr dirty="0" sz="1100" spc="105">
                <a:solidFill>
                  <a:srgbClr val="007F00"/>
                </a:solidFill>
                <a:latin typeface="Calibri"/>
                <a:cs typeface="Calibri"/>
              </a:rPr>
              <a:t>ia</a:t>
            </a:r>
            <a:r>
              <a:rPr dirty="0" sz="1100" spc="-90">
                <a:solidFill>
                  <a:srgbClr val="007F00"/>
                </a:solidFill>
                <a:latin typeface="Calibri"/>
                <a:cs typeface="Calibri"/>
              </a:rPr>
              <a:t> </a:t>
            </a:r>
            <a:r>
              <a:rPr dirty="0" sz="1100" spc="50">
                <a:solidFill>
                  <a:srgbClr val="007F00"/>
                </a:solidFill>
                <a:latin typeface="Calibri"/>
                <a:cs typeface="Calibri"/>
              </a:rPr>
              <a:t>l</a:t>
            </a:r>
            <a:r>
              <a:rPr dirty="0" sz="1100" spc="-95">
                <a:solidFill>
                  <a:srgbClr val="007F00"/>
                </a:solidFill>
                <a:latin typeface="Calibri"/>
                <a:cs typeface="Calibri"/>
              </a:rPr>
              <a:t> </a:t>
            </a:r>
            <a:r>
              <a:rPr dirty="0" sz="1100" spc="185">
                <a:solidFill>
                  <a:srgbClr val="007F00"/>
                </a:solidFill>
                <a:latin typeface="Calibri"/>
                <a:cs typeface="Calibri"/>
              </a:rPr>
              <a:t>Fa</a:t>
            </a:r>
            <a:r>
              <a:rPr dirty="0" sz="1100" spc="-90">
                <a:solidFill>
                  <a:srgbClr val="007F00"/>
                </a:solidFill>
                <a:latin typeface="Calibri"/>
                <a:cs typeface="Calibri"/>
              </a:rPr>
              <a:t> </a:t>
            </a:r>
            <a:r>
              <a:rPr dirty="0" sz="1100">
                <a:solidFill>
                  <a:srgbClr val="007F00"/>
                </a:solidFill>
                <a:latin typeface="Calibri"/>
                <a:cs typeface="Calibri"/>
              </a:rPr>
              <a:t>c</a:t>
            </a:r>
            <a:r>
              <a:rPr dirty="0" sz="1100" spc="-90">
                <a:solidFill>
                  <a:srgbClr val="007F00"/>
                </a:solidFill>
                <a:latin typeface="Calibri"/>
                <a:cs typeface="Calibri"/>
              </a:rPr>
              <a:t> </a:t>
            </a:r>
            <a:r>
              <a:rPr dirty="0" sz="1100" spc="85">
                <a:solidFill>
                  <a:srgbClr val="007F00"/>
                </a:solidFill>
                <a:latin typeface="Calibri"/>
                <a:cs typeface="Calibri"/>
              </a:rPr>
              <a:t>to</a:t>
            </a:r>
            <a:r>
              <a:rPr dirty="0" sz="1100" spc="-95">
                <a:solidFill>
                  <a:srgbClr val="007F00"/>
                </a:solidFill>
                <a:latin typeface="Calibri"/>
                <a:cs typeface="Calibri"/>
              </a:rPr>
              <a:t> </a:t>
            </a:r>
            <a:r>
              <a:rPr dirty="0" sz="1100">
                <a:solidFill>
                  <a:srgbClr val="007F00"/>
                </a:solidFill>
                <a:latin typeface="Calibri"/>
                <a:cs typeface="Calibri"/>
              </a:rPr>
              <a:t>r</a:t>
            </a:r>
            <a:r>
              <a:rPr dirty="0" sz="1100" spc="55">
                <a:solidFill>
                  <a:srgbClr val="007F00"/>
                </a:solidFill>
                <a:latin typeface="Calibri"/>
                <a:cs typeface="Calibri"/>
              </a:rPr>
              <a:t> </a:t>
            </a:r>
            <a:r>
              <a:rPr dirty="0" sz="1100" spc="80">
                <a:latin typeface="Calibri"/>
                <a:cs typeface="Calibri"/>
              </a:rPr>
              <a:t>(</a:t>
            </a:r>
            <a:r>
              <a:rPr dirty="0" sz="1100" spc="-95">
                <a:latin typeface="Calibri"/>
                <a:cs typeface="Calibri"/>
              </a:rPr>
              <a:t> </a:t>
            </a:r>
            <a:r>
              <a:rPr dirty="0" sz="1100" spc="-30">
                <a:latin typeface="Calibri"/>
                <a:cs typeface="Calibri"/>
              </a:rPr>
              <a:t>4</a:t>
            </a:r>
            <a:r>
              <a:rPr dirty="0" sz="1100" spc="-105">
                <a:latin typeface="Calibri"/>
                <a:cs typeface="Calibri"/>
              </a:rPr>
              <a:t> </a:t>
            </a:r>
            <a:r>
              <a:rPr dirty="0" sz="1100" spc="30">
                <a:latin typeface="Calibri"/>
                <a:cs typeface="Calibri"/>
              </a:rPr>
              <a:t>) </a:t>
            </a:r>
            <a:r>
              <a:rPr dirty="0" sz="1100" spc="-25">
                <a:latin typeface="Calibri"/>
                <a:cs typeface="Calibri"/>
              </a:rPr>
              <a:t>13</a:t>
            </a:r>
            <a:endParaRPr sz="11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35"/>
              </a:spcBef>
              <a:tabLst>
                <a:tab pos="288290" algn="l"/>
              </a:tabLst>
            </a:pPr>
            <a:r>
              <a:rPr dirty="0" sz="1100" spc="-25">
                <a:latin typeface="Calibri"/>
                <a:cs typeface="Calibri"/>
              </a:rPr>
              <a:t>14</a:t>
            </a:r>
            <a:r>
              <a:rPr dirty="0" sz="1100">
                <a:latin typeface="Calibri"/>
                <a:cs typeface="Calibri"/>
              </a:rPr>
              <a:t>	</a:t>
            </a:r>
            <a:r>
              <a:rPr dirty="0" sz="1100" spc="165" b="1">
                <a:solidFill>
                  <a:srgbClr val="00AEEF"/>
                </a:solidFill>
                <a:latin typeface="Calibri"/>
                <a:cs typeface="Calibri"/>
              </a:rPr>
              <a:t>print</a:t>
            </a:r>
            <a:r>
              <a:rPr dirty="0" sz="1100" spc="-50" b="1">
                <a:solidFill>
                  <a:srgbClr val="00AEEF"/>
                </a:solidFill>
                <a:latin typeface="Calibri"/>
                <a:cs typeface="Calibri"/>
              </a:rPr>
              <a:t> </a:t>
            </a:r>
            <a:r>
              <a:rPr dirty="0" sz="1100" spc="80">
                <a:latin typeface="Calibri"/>
                <a:cs typeface="Calibri"/>
              </a:rPr>
              <a:t>(</a:t>
            </a:r>
            <a:r>
              <a:rPr dirty="0" sz="1100" spc="30">
                <a:latin typeface="Calibri"/>
                <a:cs typeface="Calibri"/>
              </a:rPr>
              <a:t> </a:t>
            </a:r>
            <a:r>
              <a:rPr dirty="0" sz="1100">
                <a:solidFill>
                  <a:srgbClr val="007F00"/>
                </a:solidFill>
                <a:latin typeface="Calibri"/>
                <a:cs typeface="Calibri"/>
              </a:rPr>
              <a:t>f</a:t>
            </a:r>
            <a:r>
              <a:rPr dirty="0" sz="1100" spc="-45">
                <a:solidFill>
                  <a:srgbClr val="007F00"/>
                </a:solidFill>
                <a:latin typeface="Calibri"/>
                <a:cs typeface="Calibri"/>
              </a:rPr>
              <a:t> </a:t>
            </a:r>
            <a:r>
              <a:rPr dirty="0" sz="1100" spc="140">
                <a:solidFill>
                  <a:srgbClr val="FF0000"/>
                </a:solidFill>
                <a:latin typeface="Calibri"/>
                <a:cs typeface="Calibri"/>
              </a:rPr>
              <a:t>"\n</a:t>
            </a:r>
            <a:r>
              <a:rPr dirty="0" sz="1100" spc="140">
                <a:solidFill>
                  <a:srgbClr val="FF0000"/>
                </a:solidFill>
                <a:latin typeface="Calibri"/>
                <a:cs typeface="Calibri"/>
              </a:rPr>
              <a:t>  </a:t>
            </a:r>
            <a:r>
              <a:rPr dirty="0" sz="1100" spc="170">
                <a:solidFill>
                  <a:srgbClr val="FF0000"/>
                </a:solidFill>
                <a:latin typeface="Calibri"/>
                <a:cs typeface="Calibri"/>
              </a:rPr>
              <a:t>Endresult={</a:t>
            </a:r>
            <a:r>
              <a:rPr dirty="0" sz="1100" spc="-114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1100" spc="170">
                <a:solidFill>
                  <a:srgbClr val="FF0000"/>
                </a:solidFill>
                <a:latin typeface="Calibri"/>
                <a:cs typeface="Calibri"/>
              </a:rPr>
              <a:t>Endresult}\n"</a:t>
            </a:r>
            <a:r>
              <a:rPr dirty="0" sz="1100" spc="170">
                <a:latin typeface="Calibri"/>
                <a:cs typeface="Calibri"/>
              </a:rPr>
              <a:t>)</a:t>
            </a:r>
            <a:endParaRPr sz="1100">
              <a:latin typeface="Calibri"/>
              <a:cs typeface="Calibri"/>
            </a:endParaRPr>
          </a:p>
        </p:txBody>
      </p:sp>
      <p:grpSp>
        <p:nvGrpSpPr>
          <p:cNvPr id="227" name="object 227" descr=""/>
          <p:cNvGrpSpPr/>
          <p:nvPr/>
        </p:nvGrpSpPr>
        <p:grpSpPr>
          <a:xfrm>
            <a:off x="903605" y="9569805"/>
            <a:ext cx="6206490" cy="43180"/>
            <a:chOff x="903605" y="9569805"/>
            <a:chExt cx="6206490" cy="43180"/>
          </a:xfrm>
        </p:grpSpPr>
        <p:sp>
          <p:nvSpPr>
            <p:cNvPr id="228" name="object 228" descr=""/>
            <p:cNvSpPr/>
            <p:nvPr/>
          </p:nvSpPr>
          <p:spPr>
            <a:xfrm>
              <a:off x="903605" y="9569805"/>
              <a:ext cx="6206490" cy="43180"/>
            </a:xfrm>
            <a:custGeom>
              <a:avLst/>
              <a:gdLst/>
              <a:ahLst/>
              <a:cxnLst/>
              <a:rect l="l" t="t" r="r" b="b"/>
              <a:pathLst>
                <a:path w="6206490" h="43179">
                  <a:moveTo>
                    <a:pt x="6206032" y="0"/>
                  </a:moveTo>
                  <a:lnTo>
                    <a:pt x="0" y="0"/>
                  </a:lnTo>
                  <a:lnTo>
                    <a:pt x="0" y="43014"/>
                  </a:lnTo>
                  <a:lnTo>
                    <a:pt x="6206032" y="43014"/>
                  </a:lnTo>
                  <a:lnTo>
                    <a:pt x="6206032" y="0"/>
                  </a:lnTo>
                  <a:close/>
                </a:path>
              </a:pathLst>
            </a:custGeom>
            <a:solidFill>
              <a:srgbClr val="F2F2F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29" name="object 229" descr=""/>
            <p:cNvSpPr/>
            <p:nvPr/>
          </p:nvSpPr>
          <p:spPr>
            <a:xfrm>
              <a:off x="906145" y="9569805"/>
              <a:ext cx="0" cy="43180"/>
            </a:xfrm>
            <a:custGeom>
              <a:avLst/>
              <a:gdLst/>
              <a:ahLst/>
              <a:cxnLst/>
              <a:rect l="l" t="t" r="r" b="b"/>
              <a:pathLst>
                <a:path w="0" h="43179">
                  <a:moveTo>
                    <a:pt x="0" y="43014"/>
                  </a:moveTo>
                  <a:lnTo>
                    <a:pt x="0" y="0"/>
                  </a:lnTo>
                </a:path>
              </a:pathLst>
            </a:custGeom>
            <a:ln w="505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30" name="object 230" descr=""/>
            <p:cNvSpPr/>
            <p:nvPr/>
          </p:nvSpPr>
          <p:spPr>
            <a:xfrm>
              <a:off x="903605" y="9610280"/>
              <a:ext cx="43180" cy="0"/>
            </a:xfrm>
            <a:custGeom>
              <a:avLst/>
              <a:gdLst/>
              <a:ahLst/>
              <a:cxnLst/>
              <a:rect l="l" t="t" r="r" b="b"/>
              <a:pathLst>
                <a:path w="43180" h="0">
                  <a:moveTo>
                    <a:pt x="0" y="0"/>
                  </a:moveTo>
                  <a:lnTo>
                    <a:pt x="43014" y="0"/>
                  </a:lnTo>
                </a:path>
              </a:pathLst>
            </a:custGeom>
            <a:ln w="505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31" name="object 231" descr=""/>
            <p:cNvSpPr/>
            <p:nvPr/>
          </p:nvSpPr>
          <p:spPr>
            <a:xfrm>
              <a:off x="946632" y="9610280"/>
              <a:ext cx="6120130" cy="0"/>
            </a:xfrm>
            <a:custGeom>
              <a:avLst/>
              <a:gdLst/>
              <a:ahLst/>
              <a:cxnLst/>
              <a:rect l="l" t="t" r="r" b="b"/>
              <a:pathLst>
                <a:path w="6120130" h="0">
                  <a:moveTo>
                    <a:pt x="0" y="0"/>
                  </a:moveTo>
                  <a:lnTo>
                    <a:pt x="6120003" y="0"/>
                  </a:lnTo>
                </a:path>
              </a:pathLst>
            </a:custGeom>
            <a:ln w="505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32" name="object 232" descr=""/>
            <p:cNvSpPr/>
            <p:nvPr/>
          </p:nvSpPr>
          <p:spPr>
            <a:xfrm>
              <a:off x="7066623" y="9610280"/>
              <a:ext cx="43180" cy="0"/>
            </a:xfrm>
            <a:custGeom>
              <a:avLst/>
              <a:gdLst/>
              <a:ahLst/>
              <a:cxnLst/>
              <a:rect l="l" t="t" r="r" b="b"/>
              <a:pathLst>
                <a:path w="43179" h="0">
                  <a:moveTo>
                    <a:pt x="0" y="0"/>
                  </a:moveTo>
                  <a:lnTo>
                    <a:pt x="43014" y="0"/>
                  </a:lnTo>
                </a:path>
              </a:pathLst>
            </a:custGeom>
            <a:ln w="505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33" name="object 233" descr=""/>
            <p:cNvSpPr/>
            <p:nvPr/>
          </p:nvSpPr>
          <p:spPr>
            <a:xfrm>
              <a:off x="7107123" y="9569805"/>
              <a:ext cx="0" cy="43180"/>
            </a:xfrm>
            <a:custGeom>
              <a:avLst/>
              <a:gdLst/>
              <a:ahLst/>
              <a:cxnLst/>
              <a:rect l="l" t="t" r="r" b="b"/>
              <a:pathLst>
                <a:path w="0" h="43179">
                  <a:moveTo>
                    <a:pt x="0" y="43014"/>
                  </a:moveTo>
                  <a:lnTo>
                    <a:pt x="0" y="0"/>
                  </a:lnTo>
                </a:path>
              </a:pathLst>
            </a:custGeom>
            <a:ln w="505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234" name="object 234" descr="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49530">
              <a:lnSpc>
                <a:spcPts val="1235"/>
              </a:lnSpc>
            </a:pPr>
            <a:fld id="{81D60167-4931-47E6-BA6A-407CBD079E47}" type="slidenum">
              <a:rPr dirty="0" spc="-25"/>
              <a:t>35</a:t>
            </a:fld>
          </a:p>
        </p:txBody>
      </p:sp>
    </p:spTree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 txBox="1"/>
          <p:nvPr/>
        </p:nvSpPr>
        <p:spPr>
          <a:xfrm>
            <a:off x="573925" y="411350"/>
            <a:ext cx="6506845" cy="7607934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algn="r" marR="5080">
              <a:lnSpc>
                <a:spcPct val="100000"/>
              </a:lnSpc>
              <a:spcBef>
                <a:spcPts val="95"/>
              </a:spcBef>
            </a:pPr>
            <a:r>
              <a:rPr dirty="0" sz="1200" i="1">
                <a:latin typeface="Calibri"/>
                <a:cs typeface="Calibri"/>
              </a:rPr>
              <a:t>Object-oriented</a:t>
            </a:r>
            <a:r>
              <a:rPr dirty="0" sz="1200" spc="465" i="1">
                <a:latin typeface="Calibri"/>
                <a:cs typeface="Calibri"/>
              </a:rPr>
              <a:t> </a:t>
            </a:r>
            <a:r>
              <a:rPr dirty="0" sz="1200" spc="-10" i="1">
                <a:latin typeface="Calibri"/>
                <a:cs typeface="Calibri"/>
              </a:rPr>
              <a:t>programming</a:t>
            </a:r>
            <a:endParaRPr sz="12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715"/>
              </a:spcBef>
            </a:pPr>
            <a:endParaRPr sz="1200">
              <a:latin typeface="Calibri"/>
              <a:cs typeface="Calibri"/>
            </a:endParaRPr>
          </a:p>
          <a:p>
            <a:pPr lvl="1" marL="695325" indent="-682625">
              <a:lnSpc>
                <a:spcPct val="100000"/>
              </a:lnSpc>
              <a:buFont typeface="Calibri"/>
              <a:buAutoNum type="arabicPeriod" startAt="3"/>
              <a:tabLst>
                <a:tab pos="695325" algn="l"/>
              </a:tabLst>
            </a:pPr>
            <a:r>
              <a:rPr dirty="0" sz="1700" spc="155" b="1">
                <a:latin typeface="Calibri"/>
                <a:cs typeface="Calibri"/>
              </a:rPr>
              <a:t>Object-</a:t>
            </a:r>
            <a:r>
              <a:rPr dirty="0" sz="1700" spc="110" b="1">
                <a:latin typeface="Calibri"/>
                <a:cs typeface="Calibri"/>
              </a:rPr>
              <a:t>oriented</a:t>
            </a:r>
            <a:r>
              <a:rPr dirty="0" sz="1700" spc="300" b="1">
                <a:latin typeface="Calibri"/>
                <a:cs typeface="Calibri"/>
              </a:rPr>
              <a:t> </a:t>
            </a:r>
            <a:r>
              <a:rPr dirty="0" sz="1700" spc="145" b="1">
                <a:latin typeface="Calibri"/>
                <a:cs typeface="Calibri"/>
              </a:rPr>
              <a:t>programming</a:t>
            </a:r>
            <a:endParaRPr sz="1700">
              <a:latin typeface="Calibri"/>
              <a:cs typeface="Calibri"/>
            </a:endParaRPr>
          </a:p>
          <a:p>
            <a:pPr lvl="1">
              <a:lnSpc>
                <a:spcPct val="100000"/>
              </a:lnSpc>
              <a:spcBef>
                <a:spcPts val="430"/>
              </a:spcBef>
              <a:buFont typeface="Calibri"/>
              <a:buAutoNum type="arabicPeriod" startAt="3"/>
            </a:pPr>
            <a:endParaRPr sz="1700">
              <a:latin typeface="Calibri"/>
              <a:cs typeface="Calibri"/>
            </a:endParaRPr>
          </a:p>
          <a:p>
            <a:pPr algn="just" marL="12700" marR="5080">
              <a:lnSpc>
                <a:spcPct val="100000"/>
              </a:lnSpc>
            </a:pPr>
            <a:r>
              <a:rPr dirty="0" sz="1200" spc="65">
                <a:latin typeface="Calibri"/>
                <a:cs typeface="Calibri"/>
              </a:rPr>
              <a:t>The</a:t>
            </a:r>
            <a:r>
              <a:rPr dirty="0" sz="1200" spc="10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object-oriented</a:t>
            </a:r>
            <a:r>
              <a:rPr dirty="0" sz="1200" spc="15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thoughts</a:t>
            </a:r>
            <a:r>
              <a:rPr dirty="0" sz="1200" spc="10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are</a:t>
            </a:r>
            <a:r>
              <a:rPr dirty="0" sz="1200" spc="10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a</a:t>
            </a:r>
            <a:r>
              <a:rPr dirty="0" sz="1200" spc="10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very</a:t>
            </a:r>
            <a:r>
              <a:rPr dirty="0" sz="1200" spc="10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good</a:t>
            </a:r>
            <a:r>
              <a:rPr dirty="0" sz="1200" spc="10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and</a:t>
            </a:r>
            <a:r>
              <a:rPr dirty="0" sz="1200" spc="10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important</a:t>
            </a:r>
            <a:r>
              <a:rPr dirty="0" sz="1200" spc="11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approach</a:t>
            </a:r>
            <a:r>
              <a:rPr dirty="0" sz="1200" spc="10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in</a:t>
            </a:r>
            <a:r>
              <a:rPr dirty="0" sz="1200" spc="10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the</a:t>
            </a:r>
            <a:r>
              <a:rPr dirty="0" sz="1200" spc="10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first</a:t>
            </a:r>
            <a:r>
              <a:rPr dirty="0" sz="1200" spc="10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design</a:t>
            </a:r>
            <a:r>
              <a:rPr dirty="0" sz="1200" spc="10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phase.</a:t>
            </a:r>
            <a:r>
              <a:rPr dirty="0" sz="1200" spc="280">
                <a:latin typeface="Calibri"/>
                <a:cs typeface="Calibri"/>
              </a:rPr>
              <a:t> </a:t>
            </a:r>
            <a:r>
              <a:rPr dirty="0" sz="1200" spc="25">
                <a:latin typeface="Calibri"/>
                <a:cs typeface="Calibri"/>
              </a:rPr>
              <a:t>You </a:t>
            </a:r>
            <a:r>
              <a:rPr dirty="0" sz="1200" spc="50">
                <a:latin typeface="Calibri"/>
                <a:cs typeface="Calibri"/>
              </a:rPr>
              <a:t>try</a:t>
            </a:r>
            <a:r>
              <a:rPr dirty="0" sz="1200" spc="22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to</a:t>
            </a:r>
            <a:r>
              <a:rPr dirty="0" sz="1200" spc="229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encapsulate</a:t>
            </a:r>
            <a:r>
              <a:rPr dirty="0" sz="1200" spc="229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functionalities</a:t>
            </a:r>
            <a:r>
              <a:rPr dirty="0" sz="1200" spc="229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and</a:t>
            </a:r>
            <a:r>
              <a:rPr dirty="0" sz="1200" spc="229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make</a:t>
            </a:r>
            <a:r>
              <a:rPr dirty="0" sz="1200" spc="229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them</a:t>
            </a:r>
            <a:r>
              <a:rPr dirty="0" sz="1200" spc="229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transparent</a:t>
            </a:r>
            <a:r>
              <a:rPr dirty="0" sz="1200" spc="229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for</a:t>
            </a:r>
            <a:r>
              <a:rPr dirty="0" sz="1200" spc="229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the</a:t>
            </a:r>
            <a:r>
              <a:rPr dirty="0" sz="1200" spc="229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user</a:t>
            </a:r>
            <a:r>
              <a:rPr dirty="0" sz="1200" spc="229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as</a:t>
            </a:r>
            <a:r>
              <a:rPr dirty="0" sz="1200" spc="229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an</a:t>
            </a:r>
            <a:r>
              <a:rPr dirty="0" sz="1200" spc="229">
                <a:latin typeface="Calibri"/>
                <a:cs typeface="Calibri"/>
              </a:rPr>
              <a:t> </a:t>
            </a:r>
            <a:r>
              <a:rPr dirty="0" sz="1200" spc="150">
                <a:latin typeface="Calibri"/>
                <a:cs typeface="Calibri"/>
              </a:rPr>
              <a:t>API</a:t>
            </a:r>
            <a:r>
              <a:rPr dirty="0" sz="1200" spc="229">
                <a:latin typeface="Calibri"/>
                <a:cs typeface="Calibri"/>
              </a:rPr>
              <a:t> </a:t>
            </a:r>
            <a:r>
              <a:rPr dirty="0" sz="1200" spc="-10">
                <a:latin typeface="Calibri"/>
                <a:cs typeface="Calibri"/>
              </a:rPr>
              <a:t>(application </a:t>
            </a:r>
            <a:r>
              <a:rPr dirty="0" sz="1200">
                <a:latin typeface="Calibri"/>
                <a:cs typeface="Calibri"/>
              </a:rPr>
              <a:t>specific</a:t>
            </a:r>
            <a:r>
              <a:rPr dirty="0" sz="1200" spc="14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interface).</a:t>
            </a:r>
            <a:r>
              <a:rPr dirty="0" sz="1200" spc="290">
                <a:latin typeface="Calibri"/>
                <a:cs typeface="Calibri"/>
              </a:rPr>
              <a:t> </a:t>
            </a:r>
            <a:r>
              <a:rPr dirty="0" sz="1200" spc="65">
                <a:latin typeface="Calibri"/>
                <a:cs typeface="Calibri"/>
              </a:rPr>
              <a:t>The</a:t>
            </a:r>
            <a:r>
              <a:rPr dirty="0" sz="1200" spc="14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following</a:t>
            </a:r>
            <a:r>
              <a:rPr dirty="0" sz="1200" spc="15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obstacles</a:t>
            </a:r>
            <a:r>
              <a:rPr dirty="0" sz="1200" spc="14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exist</a:t>
            </a:r>
            <a:r>
              <a:rPr dirty="0" sz="1200" spc="14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in</a:t>
            </a:r>
            <a:r>
              <a:rPr dirty="0" sz="1200" spc="15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the</a:t>
            </a:r>
            <a:r>
              <a:rPr dirty="0" sz="1200" spc="14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practical</a:t>
            </a:r>
            <a:r>
              <a:rPr dirty="0" sz="1200" spc="14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use</a:t>
            </a:r>
            <a:r>
              <a:rPr dirty="0" sz="1200" spc="14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of</a:t>
            </a:r>
            <a:r>
              <a:rPr dirty="0" sz="1200" spc="140">
                <a:latin typeface="Calibri"/>
                <a:cs typeface="Calibri"/>
              </a:rPr>
              <a:t> </a:t>
            </a:r>
            <a:r>
              <a:rPr dirty="0" sz="1200" spc="75">
                <a:latin typeface="Calibri"/>
                <a:cs typeface="Calibri"/>
              </a:rPr>
              <a:t>OOP:</a:t>
            </a:r>
            <a:endParaRPr sz="12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960"/>
              </a:spcBef>
            </a:pPr>
            <a:endParaRPr sz="1200">
              <a:latin typeface="Calibri"/>
              <a:cs typeface="Calibri"/>
            </a:endParaRPr>
          </a:p>
          <a:p>
            <a:pPr algn="just" lvl="2" marL="384175" marR="5715" indent="-149225">
              <a:lnSpc>
                <a:spcPct val="100000"/>
              </a:lnSpc>
              <a:buFont typeface="Arial MT"/>
              <a:buChar char="•"/>
              <a:tabLst>
                <a:tab pos="384175" algn="l"/>
              </a:tabLst>
            </a:pPr>
            <a:r>
              <a:rPr dirty="0" sz="1200" spc="65">
                <a:latin typeface="Calibri"/>
                <a:cs typeface="Calibri"/>
              </a:rPr>
              <a:t>With</a:t>
            </a:r>
            <a:r>
              <a:rPr dirty="0" sz="1200" spc="200">
                <a:latin typeface="Calibri"/>
                <a:cs typeface="Calibri"/>
              </a:rPr>
              <a:t> </a:t>
            </a:r>
            <a:r>
              <a:rPr dirty="0" sz="1200" spc="225">
                <a:latin typeface="Calibri"/>
                <a:cs typeface="Calibri"/>
              </a:rPr>
              <a:t>C/C++</a:t>
            </a:r>
            <a:r>
              <a:rPr dirty="0" sz="1200" spc="20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you</a:t>
            </a:r>
            <a:r>
              <a:rPr dirty="0" sz="1200" spc="20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have</a:t>
            </a:r>
            <a:r>
              <a:rPr dirty="0" sz="1200" spc="20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to</a:t>
            </a:r>
            <a:r>
              <a:rPr dirty="0" sz="1200" spc="20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take</a:t>
            </a:r>
            <a:r>
              <a:rPr dirty="0" sz="1200" spc="20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care</a:t>
            </a:r>
            <a:r>
              <a:rPr dirty="0" sz="1200" spc="19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of</a:t>
            </a:r>
            <a:r>
              <a:rPr dirty="0" sz="1200" spc="20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the</a:t>
            </a:r>
            <a:r>
              <a:rPr dirty="0" sz="1200" spc="19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memory</a:t>
            </a:r>
            <a:r>
              <a:rPr dirty="0" sz="1200" spc="204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management</a:t>
            </a:r>
            <a:r>
              <a:rPr dirty="0" sz="1200" spc="20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yourself.</a:t>
            </a:r>
            <a:r>
              <a:rPr dirty="0" sz="1200" spc="114">
                <a:latin typeface="Calibri"/>
                <a:cs typeface="Calibri"/>
              </a:rPr>
              <a:t>  </a:t>
            </a:r>
            <a:r>
              <a:rPr dirty="0" sz="1200" spc="75">
                <a:latin typeface="Calibri"/>
                <a:cs typeface="Calibri"/>
              </a:rPr>
              <a:t>This</a:t>
            </a:r>
            <a:r>
              <a:rPr dirty="0" sz="1200" spc="19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language</a:t>
            </a:r>
            <a:r>
              <a:rPr dirty="0" sz="1200" spc="200">
                <a:latin typeface="Calibri"/>
                <a:cs typeface="Calibri"/>
              </a:rPr>
              <a:t> </a:t>
            </a:r>
            <a:r>
              <a:rPr dirty="0" sz="1200" spc="-25">
                <a:latin typeface="Calibri"/>
                <a:cs typeface="Calibri"/>
              </a:rPr>
              <a:t>is </a:t>
            </a:r>
            <a:r>
              <a:rPr dirty="0" sz="1200" spc="10">
                <a:latin typeface="Calibri"/>
                <a:cs typeface="Calibri"/>
              </a:rPr>
              <a:t>implemented</a:t>
            </a:r>
            <a:r>
              <a:rPr dirty="0" sz="1200" spc="105">
                <a:latin typeface="Calibri"/>
                <a:cs typeface="Calibri"/>
              </a:rPr>
              <a:t> </a:t>
            </a:r>
            <a:r>
              <a:rPr dirty="0" sz="1200" spc="10">
                <a:latin typeface="Calibri"/>
                <a:cs typeface="Calibri"/>
              </a:rPr>
              <a:t>very</a:t>
            </a:r>
            <a:r>
              <a:rPr dirty="0" sz="1200" spc="100">
                <a:latin typeface="Calibri"/>
                <a:cs typeface="Calibri"/>
              </a:rPr>
              <a:t> </a:t>
            </a:r>
            <a:r>
              <a:rPr dirty="0" sz="1200" spc="10">
                <a:latin typeface="Calibri"/>
                <a:cs typeface="Calibri"/>
              </a:rPr>
              <a:t>close</a:t>
            </a:r>
            <a:r>
              <a:rPr dirty="0" sz="1200" spc="105">
                <a:latin typeface="Calibri"/>
                <a:cs typeface="Calibri"/>
              </a:rPr>
              <a:t> </a:t>
            </a:r>
            <a:r>
              <a:rPr dirty="0" sz="1200" spc="10">
                <a:latin typeface="Calibri"/>
                <a:cs typeface="Calibri"/>
              </a:rPr>
              <a:t>to</a:t>
            </a:r>
            <a:r>
              <a:rPr dirty="0" sz="1200" spc="100">
                <a:latin typeface="Calibri"/>
                <a:cs typeface="Calibri"/>
              </a:rPr>
              <a:t> </a:t>
            </a:r>
            <a:r>
              <a:rPr dirty="0" sz="1200" spc="10">
                <a:latin typeface="Calibri"/>
                <a:cs typeface="Calibri"/>
              </a:rPr>
              <a:t>the</a:t>
            </a:r>
            <a:r>
              <a:rPr dirty="0" sz="1200" spc="105">
                <a:latin typeface="Calibri"/>
                <a:cs typeface="Calibri"/>
              </a:rPr>
              <a:t> </a:t>
            </a:r>
            <a:r>
              <a:rPr dirty="0" sz="1200" spc="10">
                <a:latin typeface="Calibri"/>
                <a:cs typeface="Calibri"/>
              </a:rPr>
              <a:t>hardware.</a:t>
            </a:r>
            <a:r>
              <a:rPr dirty="0" sz="1200" spc="245">
                <a:latin typeface="Calibri"/>
                <a:cs typeface="Calibri"/>
              </a:rPr>
              <a:t> </a:t>
            </a:r>
            <a:r>
              <a:rPr dirty="0" sz="1200" spc="10">
                <a:latin typeface="Calibri"/>
                <a:cs typeface="Calibri"/>
              </a:rPr>
              <a:t>Especially</a:t>
            </a:r>
            <a:r>
              <a:rPr dirty="0" sz="1200" spc="100">
                <a:latin typeface="Calibri"/>
                <a:cs typeface="Calibri"/>
              </a:rPr>
              <a:t> </a:t>
            </a:r>
            <a:r>
              <a:rPr dirty="0" sz="1200" spc="10">
                <a:latin typeface="Calibri"/>
                <a:cs typeface="Calibri"/>
              </a:rPr>
              <a:t>when</a:t>
            </a:r>
            <a:r>
              <a:rPr dirty="0" sz="1200" spc="105">
                <a:latin typeface="Calibri"/>
                <a:cs typeface="Calibri"/>
              </a:rPr>
              <a:t> </a:t>
            </a:r>
            <a:r>
              <a:rPr dirty="0" sz="1200" spc="10">
                <a:latin typeface="Calibri"/>
                <a:cs typeface="Calibri"/>
              </a:rPr>
              <a:t>instantiating</a:t>
            </a:r>
            <a:r>
              <a:rPr dirty="0" sz="1200" spc="100">
                <a:latin typeface="Calibri"/>
                <a:cs typeface="Calibri"/>
              </a:rPr>
              <a:t> </a:t>
            </a:r>
            <a:r>
              <a:rPr dirty="0" sz="1200" spc="-10">
                <a:latin typeface="Calibri"/>
                <a:cs typeface="Calibri"/>
              </a:rPr>
              <a:t>(constructors/destruc- </a:t>
            </a:r>
            <a:r>
              <a:rPr dirty="0" sz="1200">
                <a:latin typeface="Calibri"/>
                <a:cs typeface="Calibri"/>
              </a:rPr>
              <a:t>tors),</a:t>
            </a:r>
            <a:r>
              <a:rPr dirty="0" sz="1200" spc="19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memory</a:t>
            </a:r>
            <a:r>
              <a:rPr dirty="0" sz="1200" spc="20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leaks</a:t>
            </a:r>
            <a:r>
              <a:rPr dirty="0" sz="1200" spc="19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can</a:t>
            </a:r>
            <a:r>
              <a:rPr dirty="0" sz="1200" spc="19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quickly</a:t>
            </a:r>
            <a:r>
              <a:rPr dirty="0" sz="1200" spc="195">
                <a:latin typeface="Calibri"/>
                <a:cs typeface="Calibri"/>
              </a:rPr>
              <a:t> </a:t>
            </a:r>
            <a:r>
              <a:rPr dirty="0" sz="1200" spc="-10">
                <a:latin typeface="Calibri"/>
                <a:cs typeface="Calibri"/>
              </a:rPr>
              <a:t>occur.</a:t>
            </a:r>
            <a:endParaRPr sz="1200">
              <a:latin typeface="Calibri"/>
              <a:cs typeface="Calibri"/>
            </a:endParaRPr>
          </a:p>
          <a:p>
            <a:pPr algn="just" lvl="2" marL="384175" marR="5080" indent="-149225">
              <a:lnSpc>
                <a:spcPct val="100000"/>
              </a:lnSpc>
              <a:spcBef>
                <a:spcPts val="1010"/>
              </a:spcBef>
              <a:buFont typeface="Arial MT"/>
              <a:buChar char="•"/>
              <a:tabLst>
                <a:tab pos="384175" algn="l"/>
              </a:tabLst>
            </a:pPr>
            <a:r>
              <a:rPr dirty="0" sz="1200" spc="50">
                <a:latin typeface="Calibri"/>
                <a:cs typeface="Calibri"/>
              </a:rPr>
              <a:t>Java</a:t>
            </a:r>
            <a:r>
              <a:rPr dirty="0" sz="1200" spc="29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has</a:t>
            </a:r>
            <a:r>
              <a:rPr dirty="0" sz="1200" spc="30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been</a:t>
            </a:r>
            <a:r>
              <a:rPr dirty="0" sz="1200" spc="30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object-oriented</a:t>
            </a:r>
            <a:r>
              <a:rPr dirty="0" sz="1200" spc="30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since</a:t>
            </a:r>
            <a:r>
              <a:rPr dirty="0" sz="1200" spc="29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the</a:t>
            </a:r>
            <a:r>
              <a:rPr dirty="0" sz="1200" spc="30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beginning.</a:t>
            </a:r>
            <a:r>
              <a:rPr dirty="0" sz="1200" spc="254">
                <a:latin typeface="Calibri"/>
                <a:cs typeface="Calibri"/>
              </a:rPr>
              <a:t>  </a:t>
            </a:r>
            <a:r>
              <a:rPr dirty="0" sz="1200" spc="65">
                <a:latin typeface="Calibri"/>
                <a:cs typeface="Calibri"/>
              </a:rPr>
              <a:t>In</a:t>
            </a:r>
            <a:r>
              <a:rPr dirty="0" sz="1200" spc="30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practice,</a:t>
            </a:r>
            <a:r>
              <a:rPr dirty="0" sz="1200" spc="34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the</a:t>
            </a:r>
            <a:r>
              <a:rPr dirty="0" sz="1200" spc="30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versions</a:t>
            </a:r>
            <a:r>
              <a:rPr dirty="0" sz="1200" spc="29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change</a:t>
            </a:r>
            <a:r>
              <a:rPr dirty="0" sz="1200" spc="300">
                <a:latin typeface="Calibri"/>
                <a:cs typeface="Calibri"/>
              </a:rPr>
              <a:t> </a:t>
            </a:r>
            <a:r>
              <a:rPr dirty="0" sz="1200" spc="-10">
                <a:latin typeface="Calibri"/>
                <a:cs typeface="Calibri"/>
              </a:rPr>
              <a:t>faster </a:t>
            </a:r>
            <a:r>
              <a:rPr dirty="0" sz="1200">
                <a:latin typeface="Calibri"/>
                <a:cs typeface="Calibri"/>
              </a:rPr>
              <a:t>than</a:t>
            </a:r>
            <a:r>
              <a:rPr dirty="0" sz="1200" spc="28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new</a:t>
            </a:r>
            <a:r>
              <a:rPr dirty="0" sz="1200" spc="28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developers</a:t>
            </a:r>
            <a:r>
              <a:rPr dirty="0" sz="1200" spc="28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can</a:t>
            </a:r>
            <a:r>
              <a:rPr dirty="0" sz="1200" spc="28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be</a:t>
            </a:r>
            <a:r>
              <a:rPr dirty="0" sz="1200" spc="28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trained.</a:t>
            </a:r>
            <a:r>
              <a:rPr dirty="0" sz="1200" spc="215">
                <a:latin typeface="Calibri"/>
                <a:cs typeface="Calibri"/>
              </a:rPr>
              <a:t>  </a:t>
            </a:r>
            <a:r>
              <a:rPr dirty="0" sz="1200">
                <a:latin typeface="Calibri"/>
                <a:cs typeface="Calibri"/>
              </a:rPr>
              <a:t>Sometimes</a:t>
            </a:r>
            <a:r>
              <a:rPr dirty="0" sz="1200" spc="28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application</a:t>
            </a:r>
            <a:r>
              <a:rPr dirty="0" sz="1200" spc="28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objects</a:t>
            </a:r>
            <a:r>
              <a:rPr dirty="0" sz="1200" spc="28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are</a:t>
            </a:r>
            <a:r>
              <a:rPr dirty="0" sz="1200" spc="28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inherited</a:t>
            </a:r>
            <a:r>
              <a:rPr dirty="0" sz="1200" spc="28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over</a:t>
            </a:r>
            <a:r>
              <a:rPr dirty="0" sz="1200" spc="280">
                <a:latin typeface="Calibri"/>
                <a:cs typeface="Calibri"/>
              </a:rPr>
              <a:t> </a:t>
            </a:r>
            <a:r>
              <a:rPr dirty="0" sz="1200" spc="-25">
                <a:latin typeface="Calibri"/>
                <a:cs typeface="Calibri"/>
              </a:rPr>
              <a:t>100 </a:t>
            </a:r>
            <a:r>
              <a:rPr dirty="0" sz="1200">
                <a:latin typeface="Calibri"/>
                <a:cs typeface="Calibri"/>
              </a:rPr>
              <a:t>hierarchies.</a:t>
            </a:r>
            <a:r>
              <a:rPr dirty="0" sz="1200" spc="34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Troubleshooting</a:t>
            </a:r>
            <a:r>
              <a:rPr dirty="0" sz="1200" spc="17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is</a:t>
            </a:r>
            <a:r>
              <a:rPr dirty="0" sz="1200" spc="17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then</a:t>
            </a:r>
            <a:r>
              <a:rPr dirty="0" sz="1200" spc="17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very</a:t>
            </a:r>
            <a:r>
              <a:rPr dirty="0" sz="1200" spc="17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difficult.</a:t>
            </a:r>
            <a:r>
              <a:rPr dirty="0" sz="1200" spc="340">
                <a:latin typeface="Calibri"/>
                <a:cs typeface="Calibri"/>
              </a:rPr>
              <a:t> </a:t>
            </a:r>
            <a:r>
              <a:rPr dirty="0" sz="1200" spc="55">
                <a:latin typeface="Calibri"/>
                <a:cs typeface="Calibri"/>
              </a:rPr>
              <a:t>If</a:t>
            </a:r>
            <a:r>
              <a:rPr dirty="0" sz="1200" spc="17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medium</a:t>
            </a:r>
            <a:r>
              <a:rPr dirty="0" sz="1200" spc="17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level</a:t>
            </a:r>
            <a:r>
              <a:rPr dirty="0" sz="1200" spc="17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object</a:t>
            </a:r>
            <a:r>
              <a:rPr dirty="0" sz="1200" spc="17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structures</a:t>
            </a:r>
            <a:r>
              <a:rPr dirty="0" sz="1200" spc="17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leave</a:t>
            </a:r>
            <a:r>
              <a:rPr dirty="0" sz="1200" spc="175">
                <a:latin typeface="Calibri"/>
                <a:cs typeface="Calibri"/>
              </a:rPr>
              <a:t> </a:t>
            </a:r>
            <a:r>
              <a:rPr dirty="0" sz="1200" spc="-25">
                <a:latin typeface="Calibri"/>
                <a:cs typeface="Calibri"/>
              </a:rPr>
              <a:t>the </a:t>
            </a:r>
            <a:r>
              <a:rPr dirty="0" sz="1200">
                <a:latin typeface="Calibri"/>
                <a:cs typeface="Calibri"/>
              </a:rPr>
              <a:t>hardware</a:t>
            </a:r>
            <a:r>
              <a:rPr dirty="0" sz="1200" spc="9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and</a:t>
            </a:r>
            <a:r>
              <a:rPr dirty="0" sz="1200" spc="9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encounter</a:t>
            </a:r>
            <a:r>
              <a:rPr dirty="0" sz="1200" spc="9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other</a:t>
            </a:r>
            <a:r>
              <a:rPr dirty="0" sz="1200" spc="95">
                <a:latin typeface="Calibri"/>
                <a:cs typeface="Calibri"/>
              </a:rPr>
              <a:t> </a:t>
            </a:r>
            <a:r>
              <a:rPr dirty="0" sz="1200" spc="50">
                <a:latin typeface="Calibri"/>
                <a:cs typeface="Calibri"/>
              </a:rPr>
              <a:t>Java</a:t>
            </a:r>
            <a:r>
              <a:rPr dirty="0" sz="1200" spc="9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versions</a:t>
            </a:r>
            <a:r>
              <a:rPr dirty="0" sz="1200" spc="9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across</a:t>
            </a:r>
            <a:r>
              <a:rPr dirty="0" sz="1200" spc="9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the</a:t>
            </a:r>
            <a:r>
              <a:rPr dirty="0" sz="1200" spc="9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network,</a:t>
            </a:r>
            <a:r>
              <a:rPr dirty="0" sz="1200" spc="9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then</a:t>
            </a:r>
            <a:r>
              <a:rPr dirty="0" sz="1200" spc="10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support</a:t>
            </a:r>
            <a:r>
              <a:rPr dirty="0" sz="1200" spc="90">
                <a:latin typeface="Calibri"/>
                <a:cs typeface="Calibri"/>
              </a:rPr>
              <a:t> </a:t>
            </a:r>
            <a:r>
              <a:rPr dirty="0" sz="1200" spc="-10">
                <a:latin typeface="Calibri"/>
                <a:cs typeface="Calibri"/>
              </a:rPr>
              <a:t>becomes</a:t>
            </a:r>
            <a:r>
              <a:rPr dirty="0" sz="1200" spc="90">
                <a:latin typeface="Calibri"/>
                <a:cs typeface="Calibri"/>
              </a:rPr>
              <a:t> </a:t>
            </a:r>
            <a:r>
              <a:rPr dirty="0" sz="1200" spc="-10">
                <a:latin typeface="Calibri"/>
                <a:cs typeface="Calibri"/>
              </a:rPr>
              <a:t>almost </a:t>
            </a:r>
            <a:r>
              <a:rPr dirty="0" sz="1200">
                <a:latin typeface="Calibri"/>
                <a:cs typeface="Calibri"/>
              </a:rPr>
              <a:t>impossible.</a:t>
            </a:r>
            <a:r>
              <a:rPr dirty="0" sz="1200" spc="31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Therefore,</a:t>
            </a:r>
            <a:r>
              <a:rPr dirty="0" sz="1200" spc="16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special</a:t>
            </a:r>
            <a:r>
              <a:rPr dirty="0" sz="1200" spc="165">
                <a:latin typeface="Calibri"/>
                <a:cs typeface="Calibri"/>
              </a:rPr>
              <a:t> </a:t>
            </a:r>
            <a:r>
              <a:rPr dirty="0" sz="1200" spc="50">
                <a:latin typeface="Calibri"/>
                <a:cs typeface="Calibri"/>
              </a:rPr>
              <a:t>Java</a:t>
            </a:r>
            <a:r>
              <a:rPr dirty="0" sz="1200" spc="17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class</a:t>
            </a:r>
            <a:r>
              <a:rPr dirty="0" sz="1200" spc="16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libraries</a:t>
            </a:r>
            <a:r>
              <a:rPr dirty="0" sz="1200" spc="16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will</a:t>
            </a:r>
            <a:r>
              <a:rPr dirty="0" sz="1200" spc="17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not</a:t>
            </a:r>
            <a:r>
              <a:rPr dirty="0" sz="1200" spc="16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be</a:t>
            </a:r>
            <a:r>
              <a:rPr dirty="0" sz="1200" spc="160">
                <a:latin typeface="Calibri"/>
                <a:cs typeface="Calibri"/>
              </a:rPr>
              <a:t> </a:t>
            </a:r>
            <a:r>
              <a:rPr dirty="0" sz="1200" spc="-10">
                <a:latin typeface="Calibri"/>
                <a:cs typeface="Calibri"/>
              </a:rPr>
              <a:t>covered.</a:t>
            </a:r>
            <a:endParaRPr sz="1200">
              <a:latin typeface="Calibri"/>
              <a:cs typeface="Calibri"/>
            </a:endParaRPr>
          </a:p>
          <a:p>
            <a:pPr algn="just" lvl="2" marL="384175" marR="5080" indent="-149225">
              <a:lnSpc>
                <a:spcPct val="100000"/>
              </a:lnSpc>
              <a:spcBef>
                <a:spcPts val="1019"/>
              </a:spcBef>
              <a:buFont typeface="Arial MT"/>
              <a:buChar char="•"/>
              <a:tabLst>
                <a:tab pos="384175" algn="l"/>
              </a:tabLst>
            </a:pPr>
            <a:r>
              <a:rPr dirty="0" sz="1200" spc="50">
                <a:latin typeface="Calibri"/>
                <a:cs typeface="Calibri"/>
              </a:rPr>
              <a:t>Each</a:t>
            </a:r>
            <a:r>
              <a:rPr dirty="0" sz="1200" spc="21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newly</a:t>
            </a:r>
            <a:r>
              <a:rPr dirty="0" sz="1200" spc="21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instantiated</a:t>
            </a:r>
            <a:r>
              <a:rPr dirty="0" sz="1200" spc="21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object</a:t>
            </a:r>
            <a:r>
              <a:rPr dirty="0" sz="1200" spc="21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has</a:t>
            </a:r>
            <a:r>
              <a:rPr dirty="0" sz="1200" spc="21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new</a:t>
            </a:r>
            <a:r>
              <a:rPr dirty="0" sz="1200" spc="21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methods</a:t>
            </a:r>
            <a:r>
              <a:rPr dirty="0" sz="1200" spc="21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that</a:t>
            </a:r>
            <a:r>
              <a:rPr dirty="0" sz="1200" spc="21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must</a:t>
            </a:r>
            <a:r>
              <a:rPr dirty="0" sz="1200" spc="21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be</a:t>
            </a:r>
            <a:r>
              <a:rPr dirty="0" sz="1200" spc="21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publicly</a:t>
            </a:r>
            <a:r>
              <a:rPr dirty="0" sz="1200" spc="21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documented</a:t>
            </a:r>
            <a:r>
              <a:rPr dirty="0" sz="1200" spc="21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in</a:t>
            </a:r>
            <a:r>
              <a:rPr dirty="0" sz="1200" spc="215">
                <a:latin typeface="Calibri"/>
                <a:cs typeface="Calibri"/>
              </a:rPr>
              <a:t> </a:t>
            </a:r>
            <a:r>
              <a:rPr dirty="0" sz="1200" spc="-20">
                <a:latin typeface="Calibri"/>
                <a:cs typeface="Calibri"/>
              </a:rPr>
              <a:t>some </a:t>
            </a:r>
            <a:r>
              <a:rPr dirty="0" sz="1200">
                <a:latin typeface="Calibri"/>
                <a:cs typeface="Calibri"/>
              </a:rPr>
              <a:t>way.</a:t>
            </a:r>
            <a:r>
              <a:rPr dirty="0" sz="1200" spc="270">
                <a:latin typeface="Calibri"/>
                <a:cs typeface="Calibri"/>
              </a:rPr>
              <a:t> </a:t>
            </a:r>
            <a:r>
              <a:rPr dirty="0" sz="1200" spc="75">
                <a:latin typeface="Calibri"/>
                <a:cs typeface="Calibri"/>
              </a:rPr>
              <a:t>This</a:t>
            </a:r>
            <a:r>
              <a:rPr dirty="0" sz="1200" spc="13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is</a:t>
            </a:r>
            <a:r>
              <a:rPr dirty="0" sz="1200" spc="13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why</a:t>
            </a:r>
            <a:r>
              <a:rPr dirty="0" sz="1200" spc="13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they</a:t>
            </a:r>
            <a:r>
              <a:rPr dirty="0" sz="1200" spc="13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speak</a:t>
            </a:r>
            <a:r>
              <a:rPr dirty="0" sz="1200" spc="14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of</a:t>
            </a:r>
            <a:r>
              <a:rPr dirty="0" sz="1200" spc="13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libraries,</a:t>
            </a:r>
            <a:r>
              <a:rPr dirty="0" sz="1200" spc="13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which</a:t>
            </a:r>
            <a:r>
              <a:rPr dirty="0" sz="1200" spc="13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are</a:t>
            </a:r>
            <a:r>
              <a:rPr dirty="0" sz="1200" spc="13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created</a:t>
            </a:r>
            <a:r>
              <a:rPr dirty="0" sz="1200" spc="13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by</a:t>
            </a:r>
            <a:r>
              <a:rPr dirty="0" sz="1200" spc="130">
                <a:latin typeface="Calibri"/>
                <a:cs typeface="Calibri"/>
              </a:rPr>
              <a:t> </a:t>
            </a:r>
            <a:r>
              <a:rPr dirty="0" sz="1200" spc="-10">
                <a:latin typeface="Calibri"/>
                <a:cs typeface="Calibri"/>
              </a:rPr>
              <a:t>inflation.</a:t>
            </a:r>
            <a:endParaRPr sz="12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960"/>
              </a:spcBef>
            </a:pPr>
            <a:endParaRPr sz="1200">
              <a:latin typeface="Calibri"/>
              <a:cs typeface="Calibri"/>
            </a:endParaRPr>
          </a:p>
          <a:p>
            <a:pPr algn="just" marL="12700" marR="5080">
              <a:lnSpc>
                <a:spcPct val="100000"/>
              </a:lnSpc>
            </a:pPr>
            <a:r>
              <a:rPr dirty="0" sz="1200">
                <a:latin typeface="Calibri"/>
                <a:cs typeface="Calibri"/>
              </a:rPr>
              <a:t>To</a:t>
            </a:r>
            <a:r>
              <a:rPr dirty="0" sz="1200" spc="8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get</a:t>
            </a:r>
            <a:r>
              <a:rPr dirty="0" sz="1200" spc="8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to</a:t>
            </a:r>
            <a:r>
              <a:rPr dirty="0" sz="1200" spc="8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know</a:t>
            </a:r>
            <a:r>
              <a:rPr dirty="0" sz="1200" spc="8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the</a:t>
            </a:r>
            <a:r>
              <a:rPr dirty="0" sz="1200" spc="8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programming</a:t>
            </a:r>
            <a:r>
              <a:rPr dirty="0" sz="1200" spc="8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paradigm</a:t>
            </a:r>
            <a:r>
              <a:rPr dirty="0" sz="1200" spc="8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anyway,</a:t>
            </a:r>
            <a:r>
              <a:rPr dirty="0" sz="1200" spc="11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you</a:t>
            </a:r>
            <a:r>
              <a:rPr dirty="0" sz="1200" spc="8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use</a:t>
            </a:r>
            <a:r>
              <a:rPr dirty="0" sz="1200" spc="8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a</a:t>
            </a:r>
            <a:r>
              <a:rPr dirty="0" sz="1200" spc="8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fairly</a:t>
            </a:r>
            <a:r>
              <a:rPr dirty="0" sz="1200" spc="8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static,</a:t>
            </a:r>
            <a:r>
              <a:rPr dirty="0" sz="1200" spc="11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modern,</a:t>
            </a:r>
            <a:r>
              <a:rPr dirty="0" sz="1200" spc="11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but</a:t>
            </a:r>
            <a:r>
              <a:rPr dirty="0" sz="1200" spc="8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still</a:t>
            </a:r>
            <a:r>
              <a:rPr dirty="0" sz="1200" spc="85">
                <a:latin typeface="Calibri"/>
                <a:cs typeface="Calibri"/>
              </a:rPr>
              <a:t> </a:t>
            </a:r>
            <a:r>
              <a:rPr dirty="0" sz="1200" spc="-10">
                <a:latin typeface="Calibri"/>
                <a:cs typeface="Calibri"/>
              </a:rPr>
              <a:t>unknown </a:t>
            </a:r>
            <a:r>
              <a:rPr dirty="0" sz="1200">
                <a:latin typeface="Calibri"/>
                <a:cs typeface="Calibri"/>
              </a:rPr>
              <a:t>class</a:t>
            </a:r>
            <a:r>
              <a:rPr dirty="0" sz="1200" spc="30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library.</a:t>
            </a:r>
            <a:r>
              <a:rPr dirty="0" sz="1200" spc="210">
                <a:latin typeface="Calibri"/>
                <a:cs typeface="Calibri"/>
              </a:rPr>
              <a:t>  </a:t>
            </a:r>
            <a:r>
              <a:rPr dirty="0" sz="1200">
                <a:latin typeface="Calibri"/>
                <a:cs typeface="Calibri"/>
              </a:rPr>
              <a:t>Almost</a:t>
            </a:r>
            <a:r>
              <a:rPr dirty="0" sz="1200" spc="31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every</a:t>
            </a:r>
            <a:r>
              <a:rPr dirty="0" sz="1200" spc="31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programming</a:t>
            </a:r>
            <a:r>
              <a:rPr dirty="0" sz="1200" spc="30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language</a:t>
            </a:r>
            <a:r>
              <a:rPr dirty="0" sz="1200" spc="31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today</a:t>
            </a:r>
            <a:r>
              <a:rPr dirty="0" sz="1200" spc="31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has</a:t>
            </a:r>
            <a:r>
              <a:rPr dirty="0" sz="1200" spc="31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object-oriented</a:t>
            </a:r>
            <a:r>
              <a:rPr dirty="0" sz="1200" spc="31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functionalities.</a:t>
            </a:r>
            <a:r>
              <a:rPr dirty="0" sz="1200" spc="210">
                <a:latin typeface="Calibri"/>
                <a:cs typeface="Calibri"/>
              </a:rPr>
              <a:t>  </a:t>
            </a:r>
            <a:r>
              <a:rPr dirty="0" sz="1200" spc="25">
                <a:latin typeface="Calibri"/>
                <a:cs typeface="Calibri"/>
              </a:rPr>
              <a:t>You </a:t>
            </a:r>
            <a:r>
              <a:rPr dirty="0" sz="1200">
                <a:latin typeface="Calibri"/>
                <a:cs typeface="Calibri"/>
              </a:rPr>
              <a:t>want</a:t>
            </a:r>
            <a:r>
              <a:rPr dirty="0" sz="1200" spc="14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to</a:t>
            </a:r>
            <a:r>
              <a:rPr dirty="0" sz="1200" spc="15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test</a:t>
            </a:r>
            <a:r>
              <a:rPr dirty="0" sz="1200" spc="15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the</a:t>
            </a:r>
            <a:r>
              <a:rPr dirty="0" sz="1200" spc="14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use</a:t>
            </a:r>
            <a:r>
              <a:rPr dirty="0" sz="1200" spc="14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of</a:t>
            </a:r>
            <a:r>
              <a:rPr dirty="0" sz="1200" spc="14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  <a:hlinkClick r:id="rId2"/>
              </a:rPr>
              <a:t>Python</a:t>
            </a:r>
            <a:r>
              <a:rPr dirty="0" sz="1200" spc="145">
                <a:latin typeface="Calibri"/>
                <a:cs typeface="Calibri"/>
                <a:hlinkClick r:id="rId2"/>
              </a:rPr>
              <a:t> </a:t>
            </a:r>
            <a:r>
              <a:rPr dirty="0" sz="1200">
                <a:latin typeface="Calibri"/>
                <a:cs typeface="Calibri"/>
                <a:hlinkClick r:id="rId2"/>
              </a:rPr>
              <a:t>with</a:t>
            </a:r>
            <a:r>
              <a:rPr dirty="0" sz="1200" spc="150">
                <a:latin typeface="Calibri"/>
                <a:cs typeface="Calibri"/>
                <a:hlinkClick r:id="rId2"/>
              </a:rPr>
              <a:t> </a:t>
            </a:r>
            <a:r>
              <a:rPr dirty="0" sz="1200">
                <a:latin typeface="Calibri"/>
                <a:cs typeface="Calibri"/>
                <a:hlinkClick r:id="rId2"/>
              </a:rPr>
              <a:t>tkinter</a:t>
            </a:r>
            <a:r>
              <a:rPr dirty="0" sz="1200" spc="15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here</a:t>
            </a:r>
            <a:r>
              <a:rPr dirty="0" sz="1200" spc="14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to</a:t>
            </a:r>
            <a:r>
              <a:rPr dirty="0" sz="1200" spc="15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design</a:t>
            </a:r>
            <a:r>
              <a:rPr dirty="0" sz="1200" spc="15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your</a:t>
            </a:r>
            <a:r>
              <a:rPr dirty="0" sz="1200" spc="15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own</a:t>
            </a:r>
            <a:r>
              <a:rPr dirty="0" sz="1200" spc="14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small</a:t>
            </a:r>
            <a:r>
              <a:rPr dirty="0" sz="1200" spc="15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graphical</a:t>
            </a:r>
            <a:r>
              <a:rPr dirty="0" sz="1200" spc="15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user</a:t>
            </a:r>
            <a:r>
              <a:rPr dirty="0" sz="1200" spc="150">
                <a:latin typeface="Calibri"/>
                <a:cs typeface="Calibri"/>
              </a:rPr>
              <a:t> </a:t>
            </a:r>
            <a:r>
              <a:rPr dirty="0" sz="1200" spc="-10">
                <a:latin typeface="Calibri"/>
                <a:cs typeface="Calibri"/>
              </a:rPr>
              <a:t>interfaces. </a:t>
            </a:r>
            <a:r>
              <a:rPr dirty="0" sz="1200" spc="114">
                <a:latin typeface="Calibri"/>
                <a:cs typeface="Calibri"/>
              </a:rPr>
              <a:t>Tkinter</a:t>
            </a:r>
            <a:r>
              <a:rPr dirty="0" sz="1200" spc="28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is</a:t>
            </a:r>
            <a:r>
              <a:rPr dirty="0" sz="1200" spc="28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based</a:t>
            </a:r>
            <a:r>
              <a:rPr dirty="0" sz="1200" spc="29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on</a:t>
            </a:r>
            <a:r>
              <a:rPr dirty="0" sz="1200" spc="28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the</a:t>
            </a:r>
            <a:r>
              <a:rPr dirty="0" sz="1200" spc="290">
                <a:latin typeface="Calibri"/>
                <a:cs typeface="Calibri"/>
              </a:rPr>
              <a:t> </a:t>
            </a:r>
            <a:r>
              <a:rPr dirty="0" sz="1200" spc="-10">
                <a:latin typeface="Calibri"/>
                <a:cs typeface="Calibri"/>
              </a:rPr>
              <a:t>well-</a:t>
            </a:r>
            <a:r>
              <a:rPr dirty="0" sz="1200">
                <a:latin typeface="Calibri"/>
                <a:cs typeface="Calibri"/>
              </a:rPr>
              <a:t>known</a:t>
            </a:r>
            <a:r>
              <a:rPr dirty="0" sz="1200" spc="28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shell</a:t>
            </a:r>
            <a:r>
              <a:rPr dirty="0" sz="1200" spc="29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interpreter</a:t>
            </a:r>
            <a:r>
              <a:rPr dirty="0" sz="1200" spc="28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language</a:t>
            </a:r>
            <a:r>
              <a:rPr dirty="0" sz="1200" spc="285">
                <a:latin typeface="Calibri"/>
                <a:cs typeface="Calibri"/>
              </a:rPr>
              <a:t> </a:t>
            </a:r>
            <a:r>
              <a:rPr dirty="0" sz="1200" spc="220">
                <a:latin typeface="Calibri"/>
                <a:cs typeface="Calibri"/>
                <a:hlinkClick r:id="rId3"/>
              </a:rPr>
              <a:t>TCL/TK</a:t>
            </a:r>
            <a:r>
              <a:rPr dirty="0" sz="1200" spc="29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and</a:t>
            </a:r>
            <a:r>
              <a:rPr dirty="0" sz="1200" spc="28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provides</a:t>
            </a:r>
            <a:r>
              <a:rPr dirty="0" sz="1200" spc="29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a</a:t>
            </a:r>
            <a:r>
              <a:rPr dirty="0" sz="1200" spc="285">
                <a:latin typeface="Calibri"/>
                <a:cs typeface="Calibri"/>
              </a:rPr>
              <a:t> </a:t>
            </a:r>
            <a:r>
              <a:rPr dirty="0" sz="1200" spc="-10">
                <a:latin typeface="Calibri"/>
                <a:cs typeface="Calibri"/>
              </a:rPr>
              <a:t>Python </a:t>
            </a:r>
            <a:r>
              <a:rPr dirty="0" sz="1200">
                <a:latin typeface="Calibri"/>
                <a:cs typeface="Calibri"/>
              </a:rPr>
              <a:t>extension</a:t>
            </a:r>
            <a:r>
              <a:rPr dirty="0" sz="1200" spc="26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for</a:t>
            </a:r>
            <a:r>
              <a:rPr dirty="0" sz="1200" spc="27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user</a:t>
            </a:r>
            <a:r>
              <a:rPr dirty="0" sz="1200" spc="26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interfaces.</a:t>
            </a:r>
            <a:r>
              <a:rPr dirty="0" sz="1200" spc="180">
                <a:latin typeface="Calibri"/>
                <a:cs typeface="Calibri"/>
              </a:rPr>
              <a:t>  </a:t>
            </a:r>
            <a:r>
              <a:rPr dirty="0" sz="1200">
                <a:latin typeface="Calibri"/>
                <a:cs typeface="Calibri"/>
              </a:rPr>
              <a:t>Both</a:t>
            </a:r>
            <a:r>
              <a:rPr dirty="0" sz="1200" spc="27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programming</a:t>
            </a:r>
            <a:r>
              <a:rPr dirty="0" sz="1200" spc="27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languages</a:t>
            </a:r>
            <a:r>
              <a:rPr dirty="0" sz="1200" spc="265">
                <a:latin typeface="Calibri"/>
                <a:cs typeface="Calibri"/>
              </a:rPr>
              <a:t> </a:t>
            </a:r>
            <a:r>
              <a:rPr dirty="0" sz="1200" spc="200">
                <a:latin typeface="Calibri"/>
                <a:cs typeface="Calibri"/>
              </a:rPr>
              <a:t>(TCL/TK</a:t>
            </a:r>
            <a:r>
              <a:rPr dirty="0" sz="1200" spc="27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and</a:t>
            </a:r>
            <a:r>
              <a:rPr dirty="0" sz="1200" spc="265">
                <a:latin typeface="Calibri"/>
                <a:cs typeface="Calibri"/>
              </a:rPr>
              <a:t> </a:t>
            </a:r>
            <a:r>
              <a:rPr dirty="0" sz="1200" spc="50">
                <a:latin typeface="Calibri"/>
                <a:cs typeface="Calibri"/>
              </a:rPr>
              <a:t>Python)</a:t>
            </a:r>
            <a:r>
              <a:rPr dirty="0" sz="1200" spc="27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are</a:t>
            </a:r>
            <a:r>
              <a:rPr dirty="0" sz="1200" spc="270">
                <a:latin typeface="Calibri"/>
                <a:cs typeface="Calibri"/>
              </a:rPr>
              <a:t> </a:t>
            </a:r>
            <a:r>
              <a:rPr dirty="0" sz="1200" spc="-10">
                <a:latin typeface="Calibri"/>
                <a:cs typeface="Calibri"/>
              </a:rPr>
              <a:t>currently </a:t>
            </a:r>
            <a:r>
              <a:rPr dirty="0" sz="1200">
                <a:latin typeface="Calibri"/>
                <a:cs typeface="Calibri"/>
              </a:rPr>
              <a:t>supported,</a:t>
            </a:r>
            <a:r>
              <a:rPr dirty="0" sz="1200" spc="26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are</a:t>
            </a:r>
            <a:r>
              <a:rPr dirty="0" sz="1200" spc="23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licensed</a:t>
            </a:r>
            <a:r>
              <a:rPr dirty="0" sz="1200" spc="23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under</a:t>
            </a:r>
            <a:r>
              <a:rPr dirty="0" sz="1200" spc="23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OpenSourse</a:t>
            </a:r>
            <a:r>
              <a:rPr dirty="0" sz="1200" spc="235">
                <a:latin typeface="Calibri"/>
                <a:cs typeface="Calibri"/>
              </a:rPr>
              <a:t> </a:t>
            </a:r>
            <a:r>
              <a:rPr dirty="0" sz="1200" spc="155">
                <a:latin typeface="Calibri"/>
                <a:cs typeface="Calibri"/>
              </a:rPr>
              <a:t>(GPL</a:t>
            </a:r>
            <a:r>
              <a:rPr dirty="0" sz="1200" spc="23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license)</a:t>
            </a:r>
            <a:r>
              <a:rPr dirty="0" sz="1200" spc="23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and</a:t>
            </a:r>
            <a:r>
              <a:rPr dirty="0" sz="1200" spc="23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are</a:t>
            </a:r>
            <a:r>
              <a:rPr dirty="0" sz="1200" spc="24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therefore</a:t>
            </a:r>
            <a:r>
              <a:rPr dirty="0" sz="1200" spc="23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ideal</a:t>
            </a:r>
            <a:r>
              <a:rPr dirty="0" sz="1200" spc="23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for</a:t>
            </a:r>
            <a:r>
              <a:rPr dirty="0" sz="1200" spc="23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teaching</a:t>
            </a:r>
            <a:r>
              <a:rPr dirty="0" sz="1200" spc="235">
                <a:latin typeface="Calibri"/>
                <a:cs typeface="Calibri"/>
              </a:rPr>
              <a:t> </a:t>
            </a:r>
            <a:r>
              <a:rPr dirty="0" sz="1200" spc="-25">
                <a:latin typeface="Calibri"/>
                <a:cs typeface="Calibri"/>
              </a:rPr>
              <a:t>and </a:t>
            </a:r>
            <a:r>
              <a:rPr dirty="0" sz="1200">
                <a:latin typeface="Calibri"/>
                <a:cs typeface="Calibri"/>
              </a:rPr>
              <a:t>study</a:t>
            </a:r>
            <a:r>
              <a:rPr dirty="0" sz="1200" spc="270">
                <a:latin typeface="Calibri"/>
                <a:cs typeface="Calibri"/>
              </a:rPr>
              <a:t> </a:t>
            </a:r>
            <a:r>
              <a:rPr dirty="0" sz="1200" spc="-10">
                <a:latin typeface="Calibri"/>
                <a:cs typeface="Calibri"/>
              </a:rPr>
              <a:t>purposes.</a:t>
            </a:r>
            <a:endParaRPr sz="1200">
              <a:latin typeface="Calibri"/>
              <a:cs typeface="Calibri"/>
            </a:endParaRPr>
          </a:p>
          <a:p>
            <a:pPr marL="12700" marR="1123315">
              <a:lnSpc>
                <a:spcPct val="100000"/>
              </a:lnSpc>
              <a:spcBef>
                <a:spcPts val="1450"/>
              </a:spcBef>
            </a:pPr>
            <a:r>
              <a:rPr dirty="0" sz="1200" spc="65">
                <a:latin typeface="Calibri"/>
                <a:cs typeface="Calibri"/>
              </a:rPr>
              <a:t>The</a:t>
            </a:r>
            <a:r>
              <a:rPr dirty="0" sz="1200" spc="16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basic</a:t>
            </a:r>
            <a:r>
              <a:rPr dirty="0" sz="1200" spc="16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documentation</a:t>
            </a:r>
            <a:r>
              <a:rPr dirty="0" sz="1200" spc="16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you</a:t>
            </a:r>
            <a:r>
              <a:rPr dirty="0" sz="1200" spc="17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use</a:t>
            </a:r>
            <a:r>
              <a:rPr dirty="0" sz="1200" spc="16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to</a:t>
            </a:r>
            <a:r>
              <a:rPr dirty="0" sz="1200" spc="17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familiarize</a:t>
            </a:r>
            <a:r>
              <a:rPr dirty="0" sz="1200" spc="16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yourself</a:t>
            </a:r>
            <a:r>
              <a:rPr dirty="0" sz="1200" spc="16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with</a:t>
            </a:r>
            <a:r>
              <a:rPr dirty="0" sz="1200" spc="160">
                <a:latin typeface="Calibri"/>
                <a:cs typeface="Calibri"/>
              </a:rPr>
              <a:t> </a:t>
            </a:r>
            <a:r>
              <a:rPr dirty="0" sz="1200" spc="100">
                <a:latin typeface="Calibri"/>
                <a:cs typeface="Calibri"/>
              </a:rPr>
              <a:t>OO</a:t>
            </a:r>
            <a:r>
              <a:rPr dirty="0" sz="1200" spc="16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programming</a:t>
            </a:r>
            <a:r>
              <a:rPr dirty="0" sz="1200" spc="165">
                <a:latin typeface="Calibri"/>
                <a:cs typeface="Calibri"/>
              </a:rPr>
              <a:t> </a:t>
            </a:r>
            <a:r>
              <a:rPr dirty="0" sz="1200" spc="-25">
                <a:latin typeface="Calibri"/>
                <a:cs typeface="Calibri"/>
              </a:rPr>
              <a:t>is: </a:t>
            </a:r>
            <a:r>
              <a:rPr dirty="0" sz="1200" spc="-10">
                <a:latin typeface="Calibri"/>
                <a:cs typeface="Calibri"/>
                <a:hlinkClick r:id="rId4"/>
              </a:rPr>
              <a:t>https://tkdocs.com/shipman/tkinter.pdf</a:t>
            </a:r>
            <a:endParaRPr sz="1200">
              <a:latin typeface="Calibri"/>
              <a:cs typeface="Calibri"/>
            </a:endParaRPr>
          </a:p>
          <a:p>
            <a:pPr marL="12700" marR="5080">
              <a:lnSpc>
                <a:spcPct val="100000"/>
              </a:lnSpc>
              <a:spcBef>
                <a:spcPts val="5"/>
              </a:spcBef>
            </a:pPr>
            <a:r>
              <a:rPr dirty="0" sz="1200" spc="75">
                <a:latin typeface="Calibri"/>
                <a:cs typeface="Calibri"/>
              </a:rPr>
              <a:t>This</a:t>
            </a:r>
            <a:r>
              <a:rPr dirty="0" sz="1200" spc="254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documentation</a:t>
            </a:r>
            <a:r>
              <a:rPr dirty="0" sz="1200" spc="26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contains</a:t>
            </a:r>
            <a:r>
              <a:rPr dirty="0" sz="1200" spc="254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a</a:t>
            </a:r>
            <a:r>
              <a:rPr dirty="0" sz="1200" spc="26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very</a:t>
            </a:r>
            <a:r>
              <a:rPr dirty="0" sz="1200" spc="26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good</a:t>
            </a:r>
            <a:r>
              <a:rPr dirty="0" sz="1200" spc="254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initial</a:t>
            </a:r>
            <a:r>
              <a:rPr dirty="0" sz="1200" spc="26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object</a:t>
            </a:r>
            <a:r>
              <a:rPr dirty="0" sz="1200" spc="26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with</a:t>
            </a:r>
            <a:r>
              <a:rPr dirty="0" sz="1200" spc="254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initial</a:t>
            </a:r>
            <a:r>
              <a:rPr dirty="0" sz="1200" spc="26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class,</a:t>
            </a:r>
            <a:r>
              <a:rPr dirty="0" sz="1200" spc="28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which</a:t>
            </a:r>
            <a:r>
              <a:rPr dirty="0" sz="1200" spc="26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creates</a:t>
            </a:r>
            <a:r>
              <a:rPr dirty="0" sz="1200" spc="254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an</a:t>
            </a:r>
            <a:r>
              <a:rPr dirty="0" sz="1200" spc="260">
                <a:latin typeface="Calibri"/>
                <a:cs typeface="Calibri"/>
              </a:rPr>
              <a:t> </a:t>
            </a:r>
            <a:r>
              <a:rPr dirty="0" sz="1200" spc="-10">
                <a:latin typeface="Calibri"/>
                <a:cs typeface="Calibri"/>
              </a:rPr>
              <a:t>almost </a:t>
            </a:r>
            <a:r>
              <a:rPr dirty="0" sz="1200">
                <a:latin typeface="Calibri"/>
                <a:cs typeface="Calibri"/>
              </a:rPr>
              <a:t>empty</a:t>
            </a:r>
            <a:r>
              <a:rPr dirty="0" sz="1200" spc="14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window</a:t>
            </a:r>
            <a:r>
              <a:rPr dirty="0" sz="1200" spc="14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that</a:t>
            </a:r>
            <a:r>
              <a:rPr dirty="0" sz="1200" spc="14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can</a:t>
            </a:r>
            <a:r>
              <a:rPr dirty="0" sz="1200" spc="15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be</a:t>
            </a:r>
            <a:r>
              <a:rPr dirty="0" sz="1200" spc="14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extended</a:t>
            </a:r>
            <a:r>
              <a:rPr dirty="0" sz="1200" spc="14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and</a:t>
            </a:r>
            <a:r>
              <a:rPr dirty="0" sz="1200" spc="15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filled</a:t>
            </a:r>
            <a:r>
              <a:rPr dirty="0" sz="1200" spc="14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with</a:t>
            </a:r>
            <a:r>
              <a:rPr dirty="0" sz="1200" spc="14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objects</a:t>
            </a:r>
            <a:r>
              <a:rPr dirty="0" sz="1200" spc="14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as</a:t>
            </a:r>
            <a:r>
              <a:rPr dirty="0" sz="1200" spc="145">
                <a:latin typeface="Calibri"/>
                <a:cs typeface="Calibri"/>
              </a:rPr>
              <a:t> </a:t>
            </a:r>
            <a:r>
              <a:rPr dirty="0" sz="1200" spc="-10">
                <a:latin typeface="Calibri"/>
                <a:cs typeface="Calibri"/>
              </a:rPr>
              <a:t>required.</a:t>
            </a:r>
            <a:endParaRPr sz="1200">
              <a:latin typeface="Calibri"/>
              <a:cs typeface="Calibri"/>
            </a:endParaRPr>
          </a:p>
          <a:p>
            <a:pPr algn="just" marL="12700" marR="5080">
              <a:lnSpc>
                <a:spcPct val="100000"/>
              </a:lnSpc>
              <a:spcBef>
                <a:spcPts val="1430"/>
              </a:spcBef>
            </a:pPr>
            <a:r>
              <a:rPr dirty="0" sz="1200">
                <a:latin typeface="Calibri"/>
                <a:cs typeface="Calibri"/>
              </a:rPr>
              <a:t>To</a:t>
            </a:r>
            <a:r>
              <a:rPr dirty="0" sz="1200" spc="14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do</a:t>
            </a:r>
            <a:r>
              <a:rPr dirty="0" sz="1200" spc="14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this,</a:t>
            </a:r>
            <a:r>
              <a:rPr dirty="0" sz="1200" spc="14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you</a:t>
            </a:r>
            <a:r>
              <a:rPr dirty="0" sz="1200" spc="14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must</a:t>
            </a:r>
            <a:r>
              <a:rPr dirty="0" sz="1200" spc="14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either</a:t>
            </a:r>
            <a:r>
              <a:rPr dirty="0" sz="1200" spc="14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install</a:t>
            </a:r>
            <a:r>
              <a:rPr dirty="0" sz="1200" spc="14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the</a:t>
            </a:r>
            <a:r>
              <a:rPr dirty="0" sz="1200" spc="14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free</a:t>
            </a:r>
            <a:r>
              <a:rPr dirty="0" sz="1200" spc="14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software</a:t>
            </a:r>
            <a:r>
              <a:rPr dirty="0" sz="1200" spc="145">
                <a:latin typeface="Calibri"/>
                <a:cs typeface="Calibri"/>
              </a:rPr>
              <a:t> </a:t>
            </a:r>
            <a:r>
              <a:rPr dirty="0" sz="1200" spc="225">
                <a:latin typeface="Calibri"/>
                <a:cs typeface="Calibri"/>
              </a:rPr>
              <a:t>TCL/TK</a:t>
            </a:r>
            <a:r>
              <a:rPr dirty="0" sz="1200" spc="145">
                <a:latin typeface="Calibri"/>
                <a:cs typeface="Calibri"/>
              </a:rPr>
              <a:t> </a:t>
            </a:r>
            <a:r>
              <a:rPr dirty="0" sz="1200" spc="305">
                <a:latin typeface="Calibri"/>
                <a:cs typeface="Calibri"/>
              </a:rPr>
              <a:t>+</a:t>
            </a:r>
            <a:r>
              <a:rPr dirty="0" sz="1200" spc="145">
                <a:latin typeface="Calibri"/>
                <a:cs typeface="Calibri"/>
              </a:rPr>
              <a:t> </a:t>
            </a:r>
            <a:r>
              <a:rPr dirty="0" sz="1200" spc="50">
                <a:latin typeface="Calibri"/>
                <a:cs typeface="Calibri"/>
              </a:rPr>
              <a:t>Tkinter</a:t>
            </a:r>
            <a:r>
              <a:rPr dirty="0" sz="1200" spc="145">
                <a:latin typeface="Calibri"/>
                <a:cs typeface="Calibri"/>
              </a:rPr>
              <a:t> </a:t>
            </a:r>
            <a:r>
              <a:rPr dirty="0" sz="1200" spc="305">
                <a:latin typeface="Calibri"/>
                <a:cs typeface="Calibri"/>
              </a:rPr>
              <a:t>+</a:t>
            </a:r>
            <a:r>
              <a:rPr dirty="0" sz="1200" spc="14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Python</a:t>
            </a:r>
            <a:r>
              <a:rPr dirty="0" sz="1200" spc="14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locally</a:t>
            </a:r>
            <a:r>
              <a:rPr dirty="0" sz="1200" spc="14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or</a:t>
            </a:r>
            <a:r>
              <a:rPr dirty="0" sz="1200" spc="145">
                <a:latin typeface="Calibri"/>
                <a:cs typeface="Calibri"/>
              </a:rPr>
              <a:t> </a:t>
            </a:r>
            <a:r>
              <a:rPr dirty="0" sz="1200" spc="-10">
                <a:latin typeface="Calibri"/>
                <a:cs typeface="Calibri"/>
              </a:rPr>
              <a:t>install </a:t>
            </a:r>
            <a:r>
              <a:rPr dirty="0" sz="1200">
                <a:latin typeface="Calibri"/>
                <a:cs typeface="Calibri"/>
              </a:rPr>
              <a:t>a</a:t>
            </a:r>
            <a:r>
              <a:rPr dirty="0" sz="1200" spc="14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free</a:t>
            </a:r>
            <a:r>
              <a:rPr dirty="0" sz="1200" spc="150">
                <a:latin typeface="Calibri"/>
                <a:cs typeface="Calibri"/>
              </a:rPr>
              <a:t> </a:t>
            </a:r>
            <a:r>
              <a:rPr dirty="0" sz="1200" spc="60">
                <a:latin typeface="Calibri"/>
                <a:cs typeface="Calibri"/>
              </a:rPr>
              <a:t>X11</a:t>
            </a:r>
            <a:r>
              <a:rPr dirty="0" sz="1200" spc="15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server</a:t>
            </a:r>
            <a:r>
              <a:rPr dirty="0" sz="1200" spc="15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software</a:t>
            </a:r>
            <a:r>
              <a:rPr dirty="0" sz="1200" spc="15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and</a:t>
            </a:r>
            <a:r>
              <a:rPr dirty="0" sz="1200" spc="15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connect</a:t>
            </a:r>
            <a:r>
              <a:rPr dirty="0" sz="1200" spc="145">
                <a:latin typeface="Calibri"/>
                <a:cs typeface="Calibri"/>
              </a:rPr>
              <a:t> </a:t>
            </a:r>
            <a:r>
              <a:rPr dirty="0" sz="1200" spc="50">
                <a:latin typeface="Calibri"/>
                <a:cs typeface="Calibri"/>
              </a:rPr>
              <a:t>it</a:t>
            </a:r>
            <a:r>
              <a:rPr dirty="0" sz="1200" spc="15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to</a:t>
            </a:r>
            <a:r>
              <a:rPr dirty="0" sz="1200" spc="15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a</a:t>
            </a:r>
            <a:r>
              <a:rPr dirty="0" sz="1200" spc="150">
                <a:latin typeface="Calibri"/>
                <a:cs typeface="Calibri"/>
              </a:rPr>
              <a:t> </a:t>
            </a:r>
            <a:r>
              <a:rPr dirty="0" sz="1200" spc="70">
                <a:latin typeface="Calibri"/>
                <a:cs typeface="Calibri"/>
              </a:rPr>
              <a:t>Linux</a:t>
            </a:r>
            <a:r>
              <a:rPr dirty="0" sz="1200" spc="15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server.</a:t>
            </a:r>
            <a:r>
              <a:rPr dirty="0" sz="1200" spc="365">
                <a:latin typeface="Calibri"/>
                <a:cs typeface="Calibri"/>
              </a:rPr>
              <a:t> </a:t>
            </a:r>
            <a:r>
              <a:rPr dirty="0" sz="1200" spc="55">
                <a:latin typeface="Calibri"/>
                <a:cs typeface="Calibri"/>
              </a:rPr>
              <a:t>Every</a:t>
            </a:r>
            <a:r>
              <a:rPr dirty="0" sz="1200" spc="150">
                <a:latin typeface="Calibri"/>
                <a:cs typeface="Calibri"/>
              </a:rPr>
              <a:t> </a:t>
            </a:r>
            <a:r>
              <a:rPr dirty="0" sz="1200" spc="70">
                <a:latin typeface="Calibri"/>
                <a:cs typeface="Calibri"/>
              </a:rPr>
              <a:t>Linux</a:t>
            </a:r>
            <a:r>
              <a:rPr dirty="0" sz="1200" spc="15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server</a:t>
            </a:r>
            <a:r>
              <a:rPr dirty="0" sz="1200" spc="15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has</a:t>
            </a:r>
            <a:r>
              <a:rPr dirty="0" sz="1200" spc="150">
                <a:latin typeface="Calibri"/>
                <a:cs typeface="Calibri"/>
              </a:rPr>
              <a:t> </a:t>
            </a:r>
            <a:r>
              <a:rPr dirty="0" sz="1200" spc="-10">
                <a:latin typeface="Calibri"/>
                <a:cs typeface="Calibri"/>
              </a:rPr>
              <a:t>automatically </a:t>
            </a:r>
            <a:r>
              <a:rPr dirty="0" sz="1200">
                <a:latin typeface="Calibri"/>
                <a:cs typeface="Calibri"/>
              </a:rPr>
              <a:t>implemented</a:t>
            </a:r>
            <a:r>
              <a:rPr dirty="0" sz="1200" spc="229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the</a:t>
            </a:r>
            <a:r>
              <a:rPr dirty="0" sz="1200" spc="229">
                <a:latin typeface="Calibri"/>
                <a:cs typeface="Calibri"/>
              </a:rPr>
              <a:t> </a:t>
            </a:r>
            <a:r>
              <a:rPr dirty="0" sz="1200" spc="60">
                <a:latin typeface="Calibri"/>
                <a:cs typeface="Calibri"/>
              </a:rPr>
              <a:t>X11</a:t>
            </a:r>
            <a:r>
              <a:rPr dirty="0" sz="1200" spc="229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server</a:t>
            </a:r>
            <a:r>
              <a:rPr dirty="0" sz="1200" spc="229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mechanism</a:t>
            </a:r>
            <a:r>
              <a:rPr dirty="0" sz="1200" spc="229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for</a:t>
            </a:r>
            <a:r>
              <a:rPr dirty="0" sz="1200" spc="229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terminal/window</a:t>
            </a:r>
            <a:r>
              <a:rPr dirty="0" sz="1200" spc="22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sharing.</a:t>
            </a:r>
            <a:r>
              <a:rPr dirty="0" sz="1200" spc="125">
                <a:latin typeface="Calibri"/>
                <a:cs typeface="Calibri"/>
              </a:rPr>
              <a:t>  </a:t>
            </a:r>
            <a:r>
              <a:rPr dirty="0" sz="1200">
                <a:latin typeface="Calibri"/>
                <a:cs typeface="Calibri"/>
              </a:rPr>
              <a:t>For</a:t>
            </a:r>
            <a:r>
              <a:rPr dirty="0" sz="1200" spc="235">
                <a:latin typeface="Calibri"/>
                <a:cs typeface="Calibri"/>
              </a:rPr>
              <a:t> </a:t>
            </a:r>
            <a:r>
              <a:rPr dirty="0" sz="1200" spc="70">
                <a:latin typeface="Calibri"/>
                <a:cs typeface="Calibri"/>
              </a:rPr>
              <a:t>MS</a:t>
            </a:r>
            <a:r>
              <a:rPr dirty="0" sz="1200" spc="229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Windows,</a:t>
            </a:r>
            <a:r>
              <a:rPr dirty="0" sz="1200" spc="24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you</a:t>
            </a:r>
            <a:r>
              <a:rPr dirty="0" sz="1200" spc="229">
                <a:latin typeface="Calibri"/>
                <a:cs typeface="Calibri"/>
              </a:rPr>
              <a:t> </a:t>
            </a:r>
            <a:r>
              <a:rPr dirty="0" sz="1200" spc="-10">
                <a:latin typeface="Calibri"/>
                <a:cs typeface="Calibri"/>
              </a:rPr>
              <a:t>still </a:t>
            </a:r>
            <a:r>
              <a:rPr dirty="0" sz="1200">
                <a:latin typeface="Calibri"/>
                <a:cs typeface="Calibri"/>
              </a:rPr>
              <a:t>have</a:t>
            </a:r>
            <a:r>
              <a:rPr dirty="0" sz="1200" spc="17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to</a:t>
            </a:r>
            <a:r>
              <a:rPr dirty="0" sz="1200" spc="17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find</a:t>
            </a:r>
            <a:r>
              <a:rPr dirty="0" sz="1200" spc="18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and</a:t>
            </a:r>
            <a:r>
              <a:rPr dirty="0" sz="1200" spc="17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install</a:t>
            </a:r>
            <a:r>
              <a:rPr dirty="0" sz="1200" spc="18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software</a:t>
            </a:r>
            <a:r>
              <a:rPr dirty="0" sz="1200" spc="17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for</a:t>
            </a:r>
            <a:r>
              <a:rPr dirty="0" sz="1200" spc="18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the</a:t>
            </a:r>
            <a:r>
              <a:rPr dirty="0" sz="1200" spc="175">
                <a:latin typeface="Calibri"/>
                <a:cs typeface="Calibri"/>
              </a:rPr>
              <a:t> </a:t>
            </a:r>
            <a:r>
              <a:rPr dirty="0" sz="1200" spc="60">
                <a:latin typeface="Calibri"/>
                <a:cs typeface="Calibri"/>
              </a:rPr>
              <a:t>X11</a:t>
            </a:r>
            <a:r>
              <a:rPr dirty="0" sz="1200" spc="17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functionality.</a:t>
            </a:r>
            <a:r>
              <a:rPr dirty="0" sz="1200" spc="38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Microsoft</a:t>
            </a:r>
            <a:r>
              <a:rPr dirty="0" sz="1200" spc="18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has</a:t>
            </a:r>
            <a:r>
              <a:rPr dirty="0" sz="1200" spc="17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announced</a:t>
            </a:r>
            <a:r>
              <a:rPr dirty="0" sz="1200" spc="180">
                <a:latin typeface="Calibri"/>
                <a:cs typeface="Calibri"/>
              </a:rPr>
              <a:t> </a:t>
            </a:r>
            <a:r>
              <a:rPr dirty="0" sz="1200" spc="-10">
                <a:latin typeface="Calibri"/>
                <a:cs typeface="Calibri"/>
              </a:rPr>
              <a:t>improvements </a:t>
            </a:r>
            <a:r>
              <a:rPr dirty="0" sz="1200">
                <a:latin typeface="Calibri"/>
                <a:cs typeface="Calibri"/>
              </a:rPr>
              <a:t>to</a:t>
            </a:r>
            <a:r>
              <a:rPr dirty="0" sz="1200" spc="9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implement</a:t>
            </a:r>
            <a:r>
              <a:rPr dirty="0" sz="1200" spc="10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more</a:t>
            </a:r>
            <a:r>
              <a:rPr dirty="0" sz="1200" spc="100">
                <a:latin typeface="Calibri"/>
                <a:cs typeface="Calibri"/>
              </a:rPr>
              <a:t> </a:t>
            </a:r>
            <a:r>
              <a:rPr dirty="0" sz="1200" spc="70">
                <a:latin typeface="Calibri"/>
                <a:cs typeface="Calibri"/>
              </a:rPr>
              <a:t>Linux</a:t>
            </a:r>
            <a:r>
              <a:rPr dirty="0" sz="1200" spc="105">
                <a:latin typeface="Calibri"/>
                <a:cs typeface="Calibri"/>
              </a:rPr>
              <a:t> </a:t>
            </a:r>
            <a:r>
              <a:rPr dirty="0" sz="1200" spc="-10">
                <a:latin typeface="Calibri"/>
                <a:cs typeface="Calibri"/>
              </a:rPr>
              <a:t>compatibility.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3" name="object 3" descr="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49530">
              <a:lnSpc>
                <a:spcPts val="1235"/>
              </a:lnSpc>
            </a:pPr>
            <a:fld id="{81D60167-4931-47E6-BA6A-407CBD079E47}" type="slidenum">
              <a:rPr dirty="0" spc="-25"/>
              <a:t>35</a:t>
            </a:fld>
          </a:p>
        </p:txBody>
      </p:sp>
    </p:spTree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 txBox="1"/>
          <p:nvPr/>
        </p:nvSpPr>
        <p:spPr>
          <a:xfrm>
            <a:off x="5121275" y="411350"/>
            <a:ext cx="1958975" cy="207645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200" i="1">
                <a:latin typeface="Calibri"/>
                <a:cs typeface="Calibri"/>
              </a:rPr>
              <a:t>Object-oriented</a:t>
            </a:r>
            <a:r>
              <a:rPr dirty="0" sz="1200" spc="465" i="1">
                <a:latin typeface="Calibri"/>
                <a:cs typeface="Calibri"/>
              </a:rPr>
              <a:t> </a:t>
            </a:r>
            <a:r>
              <a:rPr dirty="0" sz="1200" spc="-10" i="1">
                <a:latin typeface="Calibri"/>
                <a:cs typeface="Calibri"/>
              </a:rPr>
              <a:t>programming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3" name="object 3" descr=""/>
          <p:cNvSpPr/>
          <p:nvPr/>
        </p:nvSpPr>
        <p:spPr>
          <a:xfrm>
            <a:off x="586625" y="633450"/>
            <a:ext cx="6480175" cy="0"/>
          </a:xfrm>
          <a:custGeom>
            <a:avLst/>
            <a:gdLst/>
            <a:ahLst/>
            <a:cxnLst/>
            <a:rect l="l" t="t" r="r" b="b"/>
            <a:pathLst>
              <a:path w="6480175" h="0">
                <a:moveTo>
                  <a:pt x="0" y="0"/>
                </a:moveTo>
                <a:lnTo>
                  <a:pt x="6479997" y="0"/>
                </a:lnTo>
              </a:path>
            </a:pathLst>
          </a:custGeom>
          <a:ln w="505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grpSp>
        <p:nvGrpSpPr>
          <p:cNvPr id="4" name="object 4" descr=""/>
          <p:cNvGrpSpPr/>
          <p:nvPr/>
        </p:nvGrpSpPr>
        <p:grpSpPr>
          <a:xfrm>
            <a:off x="901064" y="1056030"/>
            <a:ext cx="6211570" cy="2973705"/>
            <a:chOff x="901064" y="1056030"/>
            <a:chExt cx="6211570" cy="2973705"/>
          </a:xfrm>
        </p:grpSpPr>
        <p:sp>
          <p:nvSpPr>
            <p:cNvPr id="5" name="object 5" descr=""/>
            <p:cNvSpPr/>
            <p:nvPr/>
          </p:nvSpPr>
          <p:spPr>
            <a:xfrm>
              <a:off x="903604" y="1058570"/>
              <a:ext cx="6206490" cy="43180"/>
            </a:xfrm>
            <a:custGeom>
              <a:avLst/>
              <a:gdLst/>
              <a:ahLst/>
              <a:cxnLst/>
              <a:rect l="l" t="t" r="r" b="b"/>
              <a:pathLst>
                <a:path w="6206490" h="43180">
                  <a:moveTo>
                    <a:pt x="6206032" y="0"/>
                  </a:moveTo>
                  <a:lnTo>
                    <a:pt x="0" y="0"/>
                  </a:lnTo>
                  <a:lnTo>
                    <a:pt x="0" y="43014"/>
                  </a:lnTo>
                  <a:lnTo>
                    <a:pt x="6206032" y="43014"/>
                  </a:lnTo>
                  <a:lnTo>
                    <a:pt x="6206032" y="0"/>
                  </a:lnTo>
                  <a:close/>
                </a:path>
              </a:pathLst>
            </a:custGeom>
            <a:solidFill>
              <a:srgbClr val="F2F2F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 descr=""/>
            <p:cNvSpPr/>
            <p:nvPr/>
          </p:nvSpPr>
          <p:spPr>
            <a:xfrm>
              <a:off x="906144" y="1058570"/>
              <a:ext cx="0" cy="43180"/>
            </a:xfrm>
            <a:custGeom>
              <a:avLst/>
              <a:gdLst/>
              <a:ahLst/>
              <a:cxnLst/>
              <a:rect l="l" t="t" r="r" b="b"/>
              <a:pathLst>
                <a:path w="0" h="43180">
                  <a:moveTo>
                    <a:pt x="0" y="43014"/>
                  </a:moveTo>
                  <a:lnTo>
                    <a:pt x="0" y="0"/>
                  </a:lnTo>
                </a:path>
              </a:pathLst>
            </a:custGeom>
            <a:ln w="505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7" name="object 7" descr=""/>
            <p:cNvSpPr/>
            <p:nvPr/>
          </p:nvSpPr>
          <p:spPr>
            <a:xfrm>
              <a:off x="903604" y="1061097"/>
              <a:ext cx="43180" cy="0"/>
            </a:xfrm>
            <a:custGeom>
              <a:avLst/>
              <a:gdLst/>
              <a:ahLst/>
              <a:cxnLst/>
              <a:rect l="l" t="t" r="r" b="b"/>
              <a:pathLst>
                <a:path w="43180" h="0">
                  <a:moveTo>
                    <a:pt x="0" y="0"/>
                  </a:moveTo>
                  <a:lnTo>
                    <a:pt x="43014" y="0"/>
                  </a:lnTo>
                </a:path>
              </a:pathLst>
            </a:custGeom>
            <a:ln w="505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8" name="object 8" descr=""/>
            <p:cNvSpPr/>
            <p:nvPr/>
          </p:nvSpPr>
          <p:spPr>
            <a:xfrm>
              <a:off x="946632" y="1061097"/>
              <a:ext cx="6120130" cy="0"/>
            </a:xfrm>
            <a:custGeom>
              <a:avLst/>
              <a:gdLst/>
              <a:ahLst/>
              <a:cxnLst/>
              <a:rect l="l" t="t" r="r" b="b"/>
              <a:pathLst>
                <a:path w="6120130" h="0">
                  <a:moveTo>
                    <a:pt x="0" y="0"/>
                  </a:moveTo>
                  <a:lnTo>
                    <a:pt x="6120003" y="0"/>
                  </a:lnTo>
                </a:path>
              </a:pathLst>
            </a:custGeom>
            <a:ln w="505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9" name="object 9" descr=""/>
            <p:cNvSpPr/>
            <p:nvPr/>
          </p:nvSpPr>
          <p:spPr>
            <a:xfrm>
              <a:off x="7066622" y="1061097"/>
              <a:ext cx="43180" cy="0"/>
            </a:xfrm>
            <a:custGeom>
              <a:avLst/>
              <a:gdLst/>
              <a:ahLst/>
              <a:cxnLst/>
              <a:rect l="l" t="t" r="r" b="b"/>
              <a:pathLst>
                <a:path w="43179" h="0">
                  <a:moveTo>
                    <a:pt x="0" y="0"/>
                  </a:moveTo>
                  <a:lnTo>
                    <a:pt x="43014" y="0"/>
                  </a:lnTo>
                </a:path>
              </a:pathLst>
            </a:custGeom>
            <a:ln w="505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0" name="object 10" descr=""/>
            <p:cNvSpPr/>
            <p:nvPr/>
          </p:nvSpPr>
          <p:spPr>
            <a:xfrm>
              <a:off x="7107122" y="1058570"/>
              <a:ext cx="0" cy="43180"/>
            </a:xfrm>
            <a:custGeom>
              <a:avLst/>
              <a:gdLst/>
              <a:ahLst/>
              <a:cxnLst/>
              <a:rect l="l" t="t" r="r" b="b"/>
              <a:pathLst>
                <a:path w="0" h="43180">
                  <a:moveTo>
                    <a:pt x="0" y="43014"/>
                  </a:moveTo>
                  <a:lnTo>
                    <a:pt x="0" y="0"/>
                  </a:lnTo>
                </a:path>
              </a:pathLst>
            </a:custGeom>
            <a:ln w="505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1" name="object 11" descr=""/>
            <p:cNvSpPr/>
            <p:nvPr/>
          </p:nvSpPr>
          <p:spPr>
            <a:xfrm>
              <a:off x="908672" y="1101598"/>
              <a:ext cx="38100" cy="172085"/>
            </a:xfrm>
            <a:custGeom>
              <a:avLst/>
              <a:gdLst/>
              <a:ahLst/>
              <a:cxnLst/>
              <a:rect l="l" t="t" r="r" b="b"/>
              <a:pathLst>
                <a:path w="38100" h="172084">
                  <a:moveTo>
                    <a:pt x="37960" y="0"/>
                  </a:moveTo>
                  <a:lnTo>
                    <a:pt x="0" y="0"/>
                  </a:lnTo>
                  <a:lnTo>
                    <a:pt x="0" y="172072"/>
                  </a:lnTo>
                  <a:lnTo>
                    <a:pt x="37960" y="172072"/>
                  </a:lnTo>
                  <a:lnTo>
                    <a:pt x="37960" y="0"/>
                  </a:lnTo>
                  <a:close/>
                </a:path>
              </a:pathLst>
            </a:custGeom>
            <a:solidFill>
              <a:srgbClr val="F2F2F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2" name="object 12" descr=""/>
            <p:cNvSpPr/>
            <p:nvPr/>
          </p:nvSpPr>
          <p:spPr>
            <a:xfrm>
              <a:off x="906144" y="1101598"/>
              <a:ext cx="0" cy="172085"/>
            </a:xfrm>
            <a:custGeom>
              <a:avLst/>
              <a:gdLst/>
              <a:ahLst/>
              <a:cxnLst/>
              <a:rect l="l" t="t" r="r" b="b"/>
              <a:pathLst>
                <a:path w="0" h="172084">
                  <a:moveTo>
                    <a:pt x="0" y="172072"/>
                  </a:moveTo>
                  <a:lnTo>
                    <a:pt x="0" y="0"/>
                  </a:lnTo>
                </a:path>
              </a:pathLst>
            </a:custGeom>
            <a:ln w="5054">
              <a:solidFill>
                <a:srgbClr val="F2F2F2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3" name="object 13" descr=""/>
            <p:cNvSpPr/>
            <p:nvPr/>
          </p:nvSpPr>
          <p:spPr>
            <a:xfrm>
              <a:off x="906144" y="1101598"/>
              <a:ext cx="0" cy="172085"/>
            </a:xfrm>
            <a:custGeom>
              <a:avLst/>
              <a:gdLst/>
              <a:ahLst/>
              <a:cxnLst/>
              <a:rect l="l" t="t" r="r" b="b"/>
              <a:pathLst>
                <a:path w="0" h="172084">
                  <a:moveTo>
                    <a:pt x="0" y="172072"/>
                  </a:moveTo>
                  <a:lnTo>
                    <a:pt x="0" y="0"/>
                  </a:lnTo>
                </a:path>
              </a:pathLst>
            </a:custGeom>
            <a:ln w="505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4" name="object 14" descr=""/>
            <p:cNvSpPr/>
            <p:nvPr/>
          </p:nvSpPr>
          <p:spPr>
            <a:xfrm>
              <a:off x="946632" y="1101597"/>
              <a:ext cx="6158230" cy="172085"/>
            </a:xfrm>
            <a:custGeom>
              <a:avLst/>
              <a:gdLst/>
              <a:ahLst/>
              <a:cxnLst/>
              <a:rect l="l" t="t" r="r" b="b"/>
              <a:pathLst>
                <a:path w="6158230" h="172084">
                  <a:moveTo>
                    <a:pt x="6157950" y="0"/>
                  </a:moveTo>
                  <a:lnTo>
                    <a:pt x="6120003" y="0"/>
                  </a:lnTo>
                  <a:lnTo>
                    <a:pt x="0" y="0"/>
                  </a:lnTo>
                  <a:lnTo>
                    <a:pt x="0" y="172072"/>
                  </a:lnTo>
                  <a:lnTo>
                    <a:pt x="6119990" y="172072"/>
                  </a:lnTo>
                  <a:lnTo>
                    <a:pt x="6157950" y="172072"/>
                  </a:lnTo>
                  <a:lnTo>
                    <a:pt x="6157950" y="0"/>
                  </a:lnTo>
                  <a:close/>
                </a:path>
              </a:pathLst>
            </a:custGeom>
            <a:solidFill>
              <a:srgbClr val="F2F2F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5" name="object 15" descr=""/>
            <p:cNvSpPr/>
            <p:nvPr/>
          </p:nvSpPr>
          <p:spPr>
            <a:xfrm>
              <a:off x="7107122" y="1101598"/>
              <a:ext cx="0" cy="172085"/>
            </a:xfrm>
            <a:custGeom>
              <a:avLst/>
              <a:gdLst/>
              <a:ahLst/>
              <a:cxnLst/>
              <a:rect l="l" t="t" r="r" b="b"/>
              <a:pathLst>
                <a:path w="0" h="172084">
                  <a:moveTo>
                    <a:pt x="0" y="172072"/>
                  </a:moveTo>
                  <a:lnTo>
                    <a:pt x="0" y="0"/>
                  </a:lnTo>
                </a:path>
              </a:pathLst>
            </a:custGeom>
            <a:ln w="5054">
              <a:solidFill>
                <a:srgbClr val="F2F2F2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6" name="object 16" descr=""/>
            <p:cNvSpPr/>
            <p:nvPr/>
          </p:nvSpPr>
          <p:spPr>
            <a:xfrm>
              <a:off x="7107122" y="1101598"/>
              <a:ext cx="0" cy="172085"/>
            </a:xfrm>
            <a:custGeom>
              <a:avLst/>
              <a:gdLst/>
              <a:ahLst/>
              <a:cxnLst/>
              <a:rect l="l" t="t" r="r" b="b"/>
              <a:pathLst>
                <a:path w="0" h="172084">
                  <a:moveTo>
                    <a:pt x="0" y="172072"/>
                  </a:moveTo>
                  <a:lnTo>
                    <a:pt x="0" y="0"/>
                  </a:lnTo>
                </a:path>
              </a:pathLst>
            </a:custGeom>
            <a:ln w="505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7" name="object 17" descr=""/>
            <p:cNvSpPr/>
            <p:nvPr/>
          </p:nvSpPr>
          <p:spPr>
            <a:xfrm>
              <a:off x="908672" y="1273670"/>
              <a:ext cx="38100" cy="172085"/>
            </a:xfrm>
            <a:custGeom>
              <a:avLst/>
              <a:gdLst/>
              <a:ahLst/>
              <a:cxnLst/>
              <a:rect l="l" t="t" r="r" b="b"/>
              <a:pathLst>
                <a:path w="38100" h="172084">
                  <a:moveTo>
                    <a:pt x="37960" y="0"/>
                  </a:moveTo>
                  <a:lnTo>
                    <a:pt x="0" y="0"/>
                  </a:lnTo>
                  <a:lnTo>
                    <a:pt x="0" y="172072"/>
                  </a:lnTo>
                  <a:lnTo>
                    <a:pt x="37960" y="172072"/>
                  </a:lnTo>
                  <a:lnTo>
                    <a:pt x="37960" y="0"/>
                  </a:lnTo>
                  <a:close/>
                </a:path>
              </a:pathLst>
            </a:custGeom>
            <a:solidFill>
              <a:srgbClr val="F2F2F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8" name="object 18" descr=""/>
            <p:cNvSpPr/>
            <p:nvPr/>
          </p:nvSpPr>
          <p:spPr>
            <a:xfrm>
              <a:off x="906144" y="1273670"/>
              <a:ext cx="0" cy="172085"/>
            </a:xfrm>
            <a:custGeom>
              <a:avLst/>
              <a:gdLst/>
              <a:ahLst/>
              <a:cxnLst/>
              <a:rect l="l" t="t" r="r" b="b"/>
              <a:pathLst>
                <a:path w="0" h="172084">
                  <a:moveTo>
                    <a:pt x="0" y="172072"/>
                  </a:moveTo>
                  <a:lnTo>
                    <a:pt x="0" y="0"/>
                  </a:lnTo>
                </a:path>
              </a:pathLst>
            </a:custGeom>
            <a:ln w="5054">
              <a:solidFill>
                <a:srgbClr val="F2F2F2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9" name="object 19" descr=""/>
            <p:cNvSpPr/>
            <p:nvPr/>
          </p:nvSpPr>
          <p:spPr>
            <a:xfrm>
              <a:off x="906144" y="1273670"/>
              <a:ext cx="0" cy="172085"/>
            </a:xfrm>
            <a:custGeom>
              <a:avLst/>
              <a:gdLst/>
              <a:ahLst/>
              <a:cxnLst/>
              <a:rect l="l" t="t" r="r" b="b"/>
              <a:pathLst>
                <a:path w="0" h="172084">
                  <a:moveTo>
                    <a:pt x="0" y="172072"/>
                  </a:moveTo>
                  <a:lnTo>
                    <a:pt x="0" y="0"/>
                  </a:lnTo>
                </a:path>
              </a:pathLst>
            </a:custGeom>
            <a:ln w="505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0" name="object 20" descr=""/>
            <p:cNvSpPr/>
            <p:nvPr/>
          </p:nvSpPr>
          <p:spPr>
            <a:xfrm>
              <a:off x="946632" y="1273670"/>
              <a:ext cx="6158230" cy="172085"/>
            </a:xfrm>
            <a:custGeom>
              <a:avLst/>
              <a:gdLst/>
              <a:ahLst/>
              <a:cxnLst/>
              <a:rect l="l" t="t" r="r" b="b"/>
              <a:pathLst>
                <a:path w="6158230" h="172084">
                  <a:moveTo>
                    <a:pt x="6157950" y="0"/>
                  </a:moveTo>
                  <a:lnTo>
                    <a:pt x="6120003" y="0"/>
                  </a:lnTo>
                  <a:lnTo>
                    <a:pt x="0" y="0"/>
                  </a:lnTo>
                  <a:lnTo>
                    <a:pt x="0" y="172072"/>
                  </a:lnTo>
                  <a:lnTo>
                    <a:pt x="6119990" y="172072"/>
                  </a:lnTo>
                  <a:lnTo>
                    <a:pt x="6157950" y="172072"/>
                  </a:lnTo>
                  <a:lnTo>
                    <a:pt x="6157950" y="0"/>
                  </a:lnTo>
                  <a:close/>
                </a:path>
              </a:pathLst>
            </a:custGeom>
            <a:solidFill>
              <a:srgbClr val="F2F2F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1" name="object 21" descr=""/>
            <p:cNvSpPr/>
            <p:nvPr/>
          </p:nvSpPr>
          <p:spPr>
            <a:xfrm>
              <a:off x="7107122" y="1273670"/>
              <a:ext cx="0" cy="172085"/>
            </a:xfrm>
            <a:custGeom>
              <a:avLst/>
              <a:gdLst/>
              <a:ahLst/>
              <a:cxnLst/>
              <a:rect l="l" t="t" r="r" b="b"/>
              <a:pathLst>
                <a:path w="0" h="172084">
                  <a:moveTo>
                    <a:pt x="0" y="172072"/>
                  </a:moveTo>
                  <a:lnTo>
                    <a:pt x="0" y="0"/>
                  </a:lnTo>
                </a:path>
              </a:pathLst>
            </a:custGeom>
            <a:ln w="5054">
              <a:solidFill>
                <a:srgbClr val="F2F2F2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2" name="object 22" descr=""/>
            <p:cNvSpPr/>
            <p:nvPr/>
          </p:nvSpPr>
          <p:spPr>
            <a:xfrm>
              <a:off x="7107122" y="1273670"/>
              <a:ext cx="0" cy="172085"/>
            </a:xfrm>
            <a:custGeom>
              <a:avLst/>
              <a:gdLst/>
              <a:ahLst/>
              <a:cxnLst/>
              <a:rect l="l" t="t" r="r" b="b"/>
              <a:pathLst>
                <a:path w="0" h="172084">
                  <a:moveTo>
                    <a:pt x="0" y="172072"/>
                  </a:moveTo>
                  <a:lnTo>
                    <a:pt x="0" y="0"/>
                  </a:lnTo>
                </a:path>
              </a:pathLst>
            </a:custGeom>
            <a:ln w="505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3" name="object 23" descr=""/>
            <p:cNvSpPr/>
            <p:nvPr/>
          </p:nvSpPr>
          <p:spPr>
            <a:xfrm>
              <a:off x="908672" y="1445742"/>
              <a:ext cx="38100" cy="172085"/>
            </a:xfrm>
            <a:custGeom>
              <a:avLst/>
              <a:gdLst/>
              <a:ahLst/>
              <a:cxnLst/>
              <a:rect l="l" t="t" r="r" b="b"/>
              <a:pathLst>
                <a:path w="38100" h="172084">
                  <a:moveTo>
                    <a:pt x="37960" y="0"/>
                  </a:moveTo>
                  <a:lnTo>
                    <a:pt x="0" y="0"/>
                  </a:lnTo>
                  <a:lnTo>
                    <a:pt x="0" y="172072"/>
                  </a:lnTo>
                  <a:lnTo>
                    <a:pt x="37960" y="172072"/>
                  </a:lnTo>
                  <a:lnTo>
                    <a:pt x="37960" y="0"/>
                  </a:lnTo>
                  <a:close/>
                </a:path>
              </a:pathLst>
            </a:custGeom>
            <a:solidFill>
              <a:srgbClr val="F2F2F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4" name="object 24" descr=""/>
            <p:cNvSpPr/>
            <p:nvPr/>
          </p:nvSpPr>
          <p:spPr>
            <a:xfrm>
              <a:off x="906144" y="1445742"/>
              <a:ext cx="0" cy="172085"/>
            </a:xfrm>
            <a:custGeom>
              <a:avLst/>
              <a:gdLst/>
              <a:ahLst/>
              <a:cxnLst/>
              <a:rect l="l" t="t" r="r" b="b"/>
              <a:pathLst>
                <a:path w="0" h="172084">
                  <a:moveTo>
                    <a:pt x="0" y="172072"/>
                  </a:moveTo>
                  <a:lnTo>
                    <a:pt x="0" y="0"/>
                  </a:lnTo>
                </a:path>
              </a:pathLst>
            </a:custGeom>
            <a:ln w="5054">
              <a:solidFill>
                <a:srgbClr val="F2F2F2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5" name="object 25" descr=""/>
            <p:cNvSpPr/>
            <p:nvPr/>
          </p:nvSpPr>
          <p:spPr>
            <a:xfrm>
              <a:off x="906144" y="1445742"/>
              <a:ext cx="0" cy="172085"/>
            </a:xfrm>
            <a:custGeom>
              <a:avLst/>
              <a:gdLst/>
              <a:ahLst/>
              <a:cxnLst/>
              <a:rect l="l" t="t" r="r" b="b"/>
              <a:pathLst>
                <a:path w="0" h="172084">
                  <a:moveTo>
                    <a:pt x="0" y="172072"/>
                  </a:moveTo>
                  <a:lnTo>
                    <a:pt x="0" y="0"/>
                  </a:lnTo>
                </a:path>
              </a:pathLst>
            </a:custGeom>
            <a:ln w="505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6" name="object 26" descr=""/>
            <p:cNvSpPr/>
            <p:nvPr/>
          </p:nvSpPr>
          <p:spPr>
            <a:xfrm>
              <a:off x="946632" y="1445742"/>
              <a:ext cx="6158230" cy="172085"/>
            </a:xfrm>
            <a:custGeom>
              <a:avLst/>
              <a:gdLst/>
              <a:ahLst/>
              <a:cxnLst/>
              <a:rect l="l" t="t" r="r" b="b"/>
              <a:pathLst>
                <a:path w="6158230" h="172084">
                  <a:moveTo>
                    <a:pt x="6157950" y="0"/>
                  </a:moveTo>
                  <a:lnTo>
                    <a:pt x="6120003" y="0"/>
                  </a:lnTo>
                  <a:lnTo>
                    <a:pt x="0" y="0"/>
                  </a:lnTo>
                  <a:lnTo>
                    <a:pt x="0" y="172072"/>
                  </a:lnTo>
                  <a:lnTo>
                    <a:pt x="6119990" y="172072"/>
                  </a:lnTo>
                  <a:lnTo>
                    <a:pt x="6157950" y="172072"/>
                  </a:lnTo>
                  <a:lnTo>
                    <a:pt x="6157950" y="0"/>
                  </a:lnTo>
                  <a:close/>
                </a:path>
              </a:pathLst>
            </a:custGeom>
            <a:solidFill>
              <a:srgbClr val="F2F2F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7" name="object 27" descr=""/>
            <p:cNvSpPr/>
            <p:nvPr/>
          </p:nvSpPr>
          <p:spPr>
            <a:xfrm>
              <a:off x="7107122" y="1445742"/>
              <a:ext cx="0" cy="172085"/>
            </a:xfrm>
            <a:custGeom>
              <a:avLst/>
              <a:gdLst/>
              <a:ahLst/>
              <a:cxnLst/>
              <a:rect l="l" t="t" r="r" b="b"/>
              <a:pathLst>
                <a:path w="0" h="172084">
                  <a:moveTo>
                    <a:pt x="0" y="172072"/>
                  </a:moveTo>
                  <a:lnTo>
                    <a:pt x="0" y="0"/>
                  </a:lnTo>
                </a:path>
              </a:pathLst>
            </a:custGeom>
            <a:ln w="5054">
              <a:solidFill>
                <a:srgbClr val="F2F2F2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8" name="object 28" descr=""/>
            <p:cNvSpPr/>
            <p:nvPr/>
          </p:nvSpPr>
          <p:spPr>
            <a:xfrm>
              <a:off x="7107122" y="1445742"/>
              <a:ext cx="0" cy="172085"/>
            </a:xfrm>
            <a:custGeom>
              <a:avLst/>
              <a:gdLst/>
              <a:ahLst/>
              <a:cxnLst/>
              <a:rect l="l" t="t" r="r" b="b"/>
              <a:pathLst>
                <a:path w="0" h="172084">
                  <a:moveTo>
                    <a:pt x="0" y="172072"/>
                  </a:moveTo>
                  <a:lnTo>
                    <a:pt x="0" y="0"/>
                  </a:lnTo>
                </a:path>
              </a:pathLst>
            </a:custGeom>
            <a:ln w="505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9" name="object 29" descr=""/>
            <p:cNvSpPr/>
            <p:nvPr/>
          </p:nvSpPr>
          <p:spPr>
            <a:xfrm>
              <a:off x="908672" y="1617815"/>
              <a:ext cx="38100" cy="172085"/>
            </a:xfrm>
            <a:custGeom>
              <a:avLst/>
              <a:gdLst/>
              <a:ahLst/>
              <a:cxnLst/>
              <a:rect l="l" t="t" r="r" b="b"/>
              <a:pathLst>
                <a:path w="38100" h="172085">
                  <a:moveTo>
                    <a:pt x="37960" y="0"/>
                  </a:moveTo>
                  <a:lnTo>
                    <a:pt x="0" y="0"/>
                  </a:lnTo>
                  <a:lnTo>
                    <a:pt x="0" y="172072"/>
                  </a:lnTo>
                  <a:lnTo>
                    <a:pt x="37960" y="172072"/>
                  </a:lnTo>
                  <a:lnTo>
                    <a:pt x="37960" y="0"/>
                  </a:lnTo>
                  <a:close/>
                </a:path>
              </a:pathLst>
            </a:custGeom>
            <a:solidFill>
              <a:srgbClr val="F2F2F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0" name="object 30" descr=""/>
            <p:cNvSpPr/>
            <p:nvPr/>
          </p:nvSpPr>
          <p:spPr>
            <a:xfrm>
              <a:off x="906144" y="1617815"/>
              <a:ext cx="0" cy="172085"/>
            </a:xfrm>
            <a:custGeom>
              <a:avLst/>
              <a:gdLst/>
              <a:ahLst/>
              <a:cxnLst/>
              <a:rect l="l" t="t" r="r" b="b"/>
              <a:pathLst>
                <a:path w="0" h="172085">
                  <a:moveTo>
                    <a:pt x="0" y="172072"/>
                  </a:moveTo>
                  <a:lnTo>
                    <a:pt x="0" y="0"/>
                  </a:lnTo>
                </a:path>
              </a:pathLst>
            </a:custGeom>
            <a:ln w="5054">
              <a:solidFill>
                <a:srgbClr val="F2F2F2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1" name="object 31" descr=""/>
            <p:cNvSpPr/>
            <p:nvPr/>
          </p:nvSpPr>
          <p:spPr>
            <a:xfrm>
              <a:off x="906144" y="1617815"/>
              <a:ext cx="0" cy="172085"/>
            </a:xfrm>
            <a:custGeom>
              <a:avLst/>
              <a:gdLst/>
              <a:ahLst/>
              <a:cxnLst/>
              <a:rect l="l" t="t" r="r" b="b"/>
              <a:pathLst>
                <a:path w="0" h="172085">
                  <a:moveTo>
                    <a:pt x="0" y="172072"/>
                  </a:moveTo>
                  <a:lnTo>
                    <a:pt x="0" y="0"/>
                  </a:lnTo>
                </a:path>
              </a:pathLst>
            </a:custGeom>
            <a:ln w="505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2" name="object 32" descr=""/>
            <p:cNvSpPr/>
            <p:nvPr/>
          </p:nvSpPr>
          <p:spPr>
            <a:xfrm>
              <a:off x="946632" y="1617814"/>
              <a:ext cx="6158230" cy="172085"/>
            </a:xfrm>
            <a:custGeom>
              <a:avLst/>
              <a:gdLst/>
              <a:ahLst/>
              <a:cxnLst/>
              <a:rect l="l" t="t" r="r" b="b"/>
              <a:pathLst>
                <a:path w="6158230" h="172085">
                  <a:moveTo>
                    <a:pt x="6157950" y="0"/>
                  </a:moveTo>
                  <a:lnTo>
                    <a:pt x="6120003" y="0"/>
                  </a:lnTo>
                  <a:lnTo>
                    <a:pt x="0" y="0"/>
                  </a:lnTo>
                  <a:lnTo>
                    <a:pt x="0" y="172072"/>
                  </a:lnTo>
                  <a:lnTo>
                    <a:pt x="6119990" y="172072"/>
                  </a:lnTo>
                  <a:lnTo>
                    <a:pt x="6157950" y="172072"/>
                  </a:lnTo>
                  <a:lnTo>
                    <a:pt x="6157950" y="0"/>
                  </a:lnTo>
                  <a:close/>
                </a:path>
              </a:pathLst>
            </a:custGeom>
            <a:solidFill>
              <a:srgbClr val="F2F2F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3" name="object 33" descr=""/>
            <p:cNvSpPr/>
            <p:nvPr/>
          </p:nvSpPr>
          <p:spPr>
            <a:xfrm>
              <a:off x="7107122" y="1617815"/>
              <a:ext cx="0" cy="172085"/>
            </a:xfrm>
            <a:custGeom>
              <a:avLst/>
              <a:gdLst/>
              <a:ahLst/>
              <a:cxnLst/>
              <a:rect l="l" t="t" r="r" b="b"/>
              <a:pathLst>
                <a:path w="0" h="172085">
                  <a:moveTo>
                    <a:pt x="0" y="172072"/>
                  </a:moveTo>
                  <a:lnTo>
                    <a:pt x="0" y="0"/>
                  </a:lnTo>
                </a:path>
              </a:pathLst>
            </a:custGeom>
            <a:ln w="5054">
              <a:solidFill>
                <a:srgbClr val="F2F2F2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4" name="object 34" descr=""/>
            <p:cNvSpPr/>
            <p:nvPr/>
          </p:nvSpPr>
          <p:spPr>
            <a:xfrm>
              <a:off x="7107122" y="1617815"/>
              <a:ext cx="0" cy="172085"/>
            </a:xfrm>
            <a:custGeom>
              <a:avLst/>
              <a:gdLst/>
              <a:ahLst/>
              <a:cxnLst/>
              <a:rect l="l" t="t" r="r" b="b"/>
              <a:pathLst>
                <a:path w="0" h="172085">
                  <a:moveTo>
                    <a:pt x="0" y="172072"/>
                  </a:moveTo>
                  <a:lnTo>
                    <a:pt x="0" y="0"/>
                  </a:lnTo>
                </a:path>
              </a:pathLst>
            </a:custGeom>
            <a:ln w="505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5" name="object 35" descr=""/>
            <p:cNvSpPr/>
            <p:nvPr/>
          </p:nvSpPr>
          <p:spPr>
            <a:xfrm>
              <a:off x="908672" y="1789887"/>
              <a:ext cx="38100" cy="172085"/>
            </a:xfrm>
            <a:custGeom>
              <a:avLst/>
              <a:gdLst/>
              <a:ahLst/>
              <a:cxnLst/>
              <a:rect l="l" t="t" r="r" b="b"/>
              <a:pathLst>
                <a:path w="38100" h="172085">
                  <a:moveTo>
                    <a:pt x="37960" y="0"/>
                  </a:moveTo>
                  <a:lnTo>
                    <a:pt x="0" y="0"/>
                  </a:lnTo>
                  <a:lnTo>
                    <a:pt x="0" y="172072"/>
                  </a:lnTo>
                  <a:lnTo>
                    <a:pt x="37960" y="172072"/>
                  </a:lnTo>
                  <a:lnTo>
                    <a:pt x="37960" y="0"/>
                  </a:lnTo>
                  <a:close/>
                </a:path>
              </a:pathLst>
            </a:custGeom>
            <a:solidFill>
              <a:srgbClr val="F2F2F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6" name="object 36" descr=""/>
            <p:cNvSpPr/>
            <p:nvPr/>
          </p:nvSpPr>
          <p:spPr>
            <a:xfrm>
              <a:off x="906144" y="1789887"/>
              <a:ext cx="0" cy="172085"/>
            </a:xfrm>
            <a:custGeom>
              <a:avLst/>
              <a:gdLst/>
              <a:ahLst/>
              <a:cxnLst/>
              <a:rect l="l" t="t" r="r" b="b"/>
              <a:pathLst>
                <a:path w="0" h="172085">
                  <a:moveTo>
                    <a:pt x="0" y="172072"/>
                  </a:moveTo>
                  <a:lnTo>
                    <a:pt x="0" y="0"/>
                  </a:lnTo>
                </a:path>
              </a:pathLst>
            </a:custGeom>
            <a:ln w="5054">
              <a:solidFill>
                <a:srgbClr val="F2F2F2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7" name="object 37" descr=""/>
            <p:cNvSpPr/>
            <p:nvPr/>
          </p:nvSpPr>
          <p:spPr>
            <a:xfrm>
              <a:off x="906144" y="1789887"/>
              <a:ext cx="0" cy="172085"/>
            </a:xfrm>
            <a:custGeom>
              <a:avLst/>
              <a:gdLst/>
              <a:ahLst/>
              <a:cxnLst/>
              <a:rect l="l" t="t" r="r" b="b"/>
              <a:pathLst>
                <a:path w="0" h="172085">
                  <a:moveTo>
                    <a:pt x="0" y="172072"/>
                  </a:moveTo>
                  <a:lnTo>
                    <a:pt x="0" y="0"/>
                  </a:lnTo>
                </a:path>
              </a:pathLst>
            </a:custGeom>
            <a:ln w="505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8" name="object 38" descr=""/>
            <p:cNvSpPr/>
            <p:nvPr/>
          </p:nvSpPr>
          <p:spPr>
            <a:xfrm>
              <a:off x="946632" y="1789886"/>
              <a:ext cx="6158230" cy="172085"/>
            </a:xfrm>
            <a:custGeom>
              <a:avLst/>
              <a:gdLst/>
              <a:ahLst/>
              <a:cxnLst/>
              <a:rect l="l" t="t" r="r" b="b"/>
              <a:pathLst>
                <a:path w="6158230" h="172085">
                  <a:moveTo>
                    <a:pt x="6157950" y="0"/>
                  </a:moveTo>
                  <a:lnTo>
                    <a:pt x="6120003" y="0"/>
                  </a:lnTo>
                  <a:lnTo>
                    <a:pt x="0" y="0"/>
                  </a:lnTo>
                  <a:lnTo>
                    <a:pt x="0" y="172072"/>
                  </a:lnTo>
                  <a:lnTo>
                    <a:pt x="6119990" y="172072"/>
                  </a:lnTo>
                  <a:lnTo>
                    <a:pt x="6157950" y="172072"/>
                  </a:lnTo>
                  <a:lnTo>
                    <a:pt x="6157950" y="0"/>
                  </a:lnTo>
                  <a:close/>
                </a:path>
              </a:pathLst>
            </a:custGeom>
            <a:solidFill>
              <a:srgbClr val="F2F2F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9" name="object 39" descr=""/>
            <p:cNvSpPr/>
            <p:nvPr/>
          </p:nvSpPr>
          <p:spPr>
            <a:xfrm>
              <a:off x="7107122" y="1789887"/>
              <a:ext cx="0" cy="172085"/>
            </a:xfrm>
            <a:custGeom>
              <a:avLst/>
              <a:gdLst/>
              <a:ahLst/>
              <a:cxnLst/>
              <a:rect l="l" t="t" r="r" b="b"/>
              <a:pathLst>
                <a:path w="0" h="172085">
                  <a:moveTo>
                    <a:pt x="0" y="172072"/>
                  </a:moveTo>
                  <a:lnTo>
                    <a:pt x="0" y="0"/>
                  </a:lnTo>
                </a:path>
              </a:pathLst>
            </a:custGeom>
            <a:ln w="5054">
              <a:solidFill>
                <a:srgbClr val="F2F2F2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0" name="object 40" descr=""/>
            <p:cNvSpPr/>
            <p:nvPr/>
          </p:nvSpPr>
          <p:spPr>
            <a:xfrm>
              <a:off x="7107122" y="1789887"/>
              <a:ext cx="0" cy="172085"/>
            </a:xfrm>
            <a:custGeom>
              <a:avLst/>
              <a:gdLst/>
              <a:ahLst/>
              <a:cxnLst/>
              <a:rect l="l" t="t" r="r" b="b"/>
              <a:pathLst>
                <a:path w="0" h="172085">
                  <a:moveTo>
                    <a:pt x="0" y="172072"/>
                  </a:moveTo>
                  <a:lnTo>
                    <a:pt x="0" y="0"/>
                  </a:lnTo>
                </a:path>
              </a:pathLst>
            </a:custGeom>
            <a:ln w="505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1" name="object 41" descr=""/>
            <p:cNvSpPr/>
            <p:nvPr/>
          </p:nvSpPr>
          <p:spPr>
            <a:xfrm>
              <a:off x="908672" y="1961972"/>
              <a:ext cx="38100" cy="172085"/>
            </a:xfrm>
            <a:custGeom>
              <a:avLst/>
              <a:gdLst/>
              <a:ahLst/>
              <a:cxnLst/>
              <a:rect l="l" t="t" r="r" b="b"/>
              <a:pathLst>
                <a:path w="38100" h="172085">
                  <a:moveTo>
                    <a:pt x="37960" y="0"/>
                  </a:moveTo>
                  <a:lnTo>
                    <a:pt x="0" y="0"/>
                  </a:lnTo>
                  <a:lnTo>
                    <a:pt x="0" y="172072"/>
                  </a:lnTo>
                  <a:lnTo>
                    <a:pt x="37960" y="172072"/>
                  </a:lnTo>
                  <a:lnTo>
                    <a:pt x="37960" y="0"/>
                  </a:lnTo>
                  <a:close/>
                </a:path>
              </a:pathLst>
            </a:custGeom>
            <a:solidFill>
              <a:srgbClr val="F2F2F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2" name="object 42" descr=""/>
            <p:cNvSpPr/>
            <p:nvPr/>
          </p:nvSpPr>
          <p:spPr>
            <a:xfrm>
              <a:off x="906144" y="1961972"/>
              <a:ext cx="0" cy="172085"/>
            </a:xfrm>
            <a:custGeom>
              <a:avLst/>
              <a:gdLst/>
              <a:ahLst/>
              <a:cxnLst/>
              <a:rect l="l" t="t" r="r" b="b"/>
              <a:pathLst>
                <a:path w="0" h="172085">
                  <a:moveTo>
                    <a:pt x="0" y="172072"/>
                  </a:moveTo>
                  <a:lnTo>
                    <a:pt x="0" y="0"/>
                  </a:lnTo>
                </a:path>
              </a:pathLst>
            </a:custGeom>
            <a:ln w="5054">
              <a:solidFill>
                <a:srgbClr val="F2F2F2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3" name="object 43" descr=""/>
            <p:cNvSpPr/>
            <p:nvPr/>
          </p:nvSpPr>
          <p:spPr>
            <a:xfrm>
              <a:off x="906144" y="1961972"/>
              <a:ext cx="0" cy="172085"/>
            </a:xfrm>
            <a:custGeom>
              <a:avLst/>
              <a:gdLst/>
              <a:ahLst/>
              <a:cxnLst/>
              <a:rect l="l" t="t" r="r" b="b"/>
              <a:pathLst>
                <a:path w="0" h="172085">
                  <a:moveTo>
                    <a:pt x="0" y="172072"/>
                  </a:moveTo>
                  <a:lnTo>
                    <a:pt x="0" y="0"/>
                  </a:lnTo>
                </a:path>
              </a:pathLst>
            </a:custGeom>
            <a:ln w="505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4" name="object 44" descr=""/>
            <p:cNvSpPr/>
            <p:nvPr/>
          </p:nvSpPr>
          <p:spPr>
            <a:xfrm>
              <a:off x="946632" y="1961972"/>
              <a:ext cx="6158230" cy="172085"/>
            </a:xfrm>
            <a:custGeom>
              <a:avLst/>
              <a:gdLst/>
              <a:ahLst/>
              <a:cxnLst/>
              <a:rect l="l" t="t" r="r" b="b"/>
              <a:pathLst>
                <a:path w="6158230" h="172085">
                  <a:moveTo>
                    <a:pt x="6157950" y="0"/>
                  </a:moveTo>
                  <a:lnTo>
                    <a:pt x="6120003" y="0"/>
                  </a:lnTo>
                  <a:lnTo>
                    <a:pt x="0" y="0"/>
                  </a:lnTo>
                  <a:lnTo>
                    <a:pt x="0" y="172072"/>
                  </a:lnTo>
                  <a:lnTo>
                    <a:pt x="6119990" y="172072"/>
                  </a:lnTo>
                  <a:lnTo>
                    <a:pt x="6157950" y="172072"/>
                  </a:lnTo>
                  <a:lnTo>
                    <a:pt x="6157950" y="0"/>
                  </a:lnTo>
                  <a:close/>
                </a:path>
              </a:pathLst>
            </a:custGeom>
            <a:solidFill>
              <a:srgbClr val="F2F2F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5" name="object 45" descr=""/>
            <p:cNvSpPr/>
            <p:nvPr/>
          </p:nvSpPr>
          <p:spPr>
            <a:xfrm>
              <a:off x="7107122" y="1961972"/>
              <a:ext cx="0" cy="172085"/>
            </a:xfrm>
            <a:custGeom>
              <a:avLst/>
              <a:gdLst/>
              <a:ahLst/>
              <a:cxnLst/>
              <a:rect l="l" t="t" r="r" b="b"/>
              <a:pathLst>
                <a:path w="0" h="172085">
                  <a:moveTo>
                    <a:pt x="0" y="172072"/>
                  </a:moveTo>
                  <a:lnTo>
                    <a:pt x="0" y="0"/>
                  </a:lnTo>
                </a:path>
              </a:pathLst>
            </a:custGeom>
            <a:ln w="5054">
              <a:solidFill>
                <a:srgbClr val="F2F2F2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6" name="object 46" descr=""/>
            <p:cNvSpPr/>
            <p:nvPr/>
          </p:nvSpPr>
          <p:spPr>
            <a:xfrm>
              <a:off x="7107122" y="1961972"/>
              <a:ext cx="0" cy="172085"/>
            </a:xfrm>
            <a:custGeom>
              <a:avLst/>
              <a:gdLst/>
              <a:ahLst/>
              <a:cxnLst/>
              <a:rect l="l" t="t" r="r" b="b"/>
              <a:pathLst>
                <a:path w="0" h="172085">
                  <a:moveTo>
                    <a:pt x="0" y="172072"/>
                  </a:moveTo>
                  <a:lnTo>
                    <a:pt x="0" y="0"/>
                  </a:lnTo>
                </a:path>
              </a:pathLst>
            </a:custGeom>
            <a:ln w="505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7" name="object 47" descr=""/>
            <p:cNvSpPr/>
            <p:nvPr/>
          </p:nvSpPr>
          <p:spPr>
            <a:xfrm>
              <a:off x="1648599" y="2079879"/>
              <a:ext cx="41910" cy="0"/>
            </a:xfrm>
            <a:custGeom>
              <a:avLst/>
              <a:gdLst/>
              <a:ahLst/>
              <a:cxnLst/>
              <a:rect l="l" t="t" r="r" b="b"/>
              <a:pathLst>
                <a:path w="41910" h="0">
                  <a:moveTo>
                    <a:pt x="0" y="0"/>
                  </a:moveTo>
                  <a:lnTo>
                    <a:pt x="41567" y="0"/>
                  </a:lnTo>
                </a:path>
              </a:pathLst>
            </a:custGeom>
            <a:ln w="5054">
              <a:solidFill>
                <a:srgbClr val="007F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8" name="object 48" descr=""/>
            <p:cNvSpPr/>
            <p:nvPr/>
          </p:nvSpPr>
          <p:spPr>
            <a:xfrm>
              <a:off x="1727111" y="2079879"/>
              <a:ext cx="41910" cy="0"/>
            </a:xfrm>
            <a:custGeom>
              <a:avLst/>
              <a:gdLst/>
              <a:ahLst/>
              <a:cxnLst/>
              <a:rect l="l" t="t" r="r" b="b"/>
              <a:pathLst>
                <a:path w="41910" h="0">
                  <a:moveTo>
                    <a:pt x="0" y="0"/>
                  </a:moveTo>
                  <a:lnTo>
                    <a:pt x="41567" y="0"/>
                  </a:lnTo>
                </a:path>
              </a:pathLst>
            </a:custGeom>
            <a:ln w="5054">
              <a:solidFill>
                <a:srgbClr val="007F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9" name="object 49" descr=""/>
            <p:cNvSpPr/>
            <p:nvPr/>
          </p:nvSpPr>
          <p:spPr>
            <a:xfrm>
              <a:off x="2127973" y="2079879"/>
              <a:ext cx="41910" cy="0"/>
            </a:xfrm>
            <a:custGeom>
              <a:avLst/>
              <a:gdLst/>
              <a:ahLst/>
              <a:cxnLst/>
              <a:rect l="l" t="t" r="r" b="b"/>
              <a:pathLst>
                <a:path w="41910" h="0">
                  <a:moveTo>
                    <a:pt x="0" y="0"/>
                  </a:moveTo>
                  <a:lnTo>
                    <a:pt x="41567" y="0"/>
                  </a:lnTo>
                </a:path>
              </a:pathLst>
            </a:custGeom>
            <a:ln w="5054">
              <a:solidFill>
                <a:srgbClr val="007F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0" name="object 50" descr=""/>
            <p:cNvSpPr/>
            <p:nvPr/>
          </p:nvSpPr>
          <p:spPr>
            <a:xfrm>
              <a:off x="2206485" y="2079879"/>
              <a:ext cx="41910" cy="0"/>
            </a:xfrm>
            <a:custGeom>
              <a:avLst/>
              <a:gdLst/>
              <a:ahLst/>
              <a:cxnLst/>
              <a:rect l="l" t="t" r="r" b="b"/>
              <a:pathLst>
                <a:path w="41910" h="0">
                  <a:moveTo>
                    <a:pt x="0" y="0"/>
                  </a:moveTo>
                  <a:lnTo>
                    <a:pt x="41567" y="0"/>
                  </a:lnTo>
                </a:path>
              </a:pathLst>
            </a:custGeom>
            <a:ln w="5054">
              <a:solidFill>
                <a:srgbClr val="007F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1" name="object 51" descr=""/>
            <p:cNvSpPr/>
            <p:nvPr/>
          </p:nvSpPr>
          <p:spPr>
            <a:xfrm>
              <a:off x="908672" y="2134044"/>
              <a:ext cx="38100" cy="172085"/>
            </a:xfrm>
            <a:custGeom>
              <a:avLst/>
              <a:gdLst/>
              <a:ahLst/>
              <a:cxnLst/>
              <a:rect l="l" t="t" r="r" b="b"/>
              <a:pathLst>
                <a:path w="38100" h="172085">
                  <a:moveTo>
                    <a:pt x="37960" y="0"/>
                  </a:moveTo>
                  <a:lnTo>
                    <a:pt x="0" y="0"/>
                  </a:lnTo>
                  <a:lnTo>
                    <a:pt x="0" y="172072"/>
                  </a:lnTo>
                  <a:lnTo>
                    <a:pt x="37960" y="172072"/>
                  </a:lnTo>
                  <a:lnTo>
                    <a:pt x="37960" y="0"/>
                  </a:lnTo>
                  <a:close/>
                </a:path>
              </a:pathLst>
            </a:custGeom>
            <a:solidFill>
              <a:srgbClr val="F2F2F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2" name="object 52" descr=""/>
            <p:cNvSpPr/>
            <p:nvPr/>
          </p:nvSpPr>
          <p:spPr>
            <a:xfrm>
              <a:off x="906144" y="2134044"/>
              <a:ext cx="0" cy="172085"/>
            </a:xfrm>
            <a:custGeom>
              <a:avLst/>
              <a:gdLst/>
              <a:ahLst/>
              <a:cxnLst/>
              <a:rect l="l" t="t" r="r" b="b"/>
              <a:pathLst>
                <a:path w="0" h="172085">
                  <a:moveTo>
                    <a:pt x="0" y="172072"/>
                  </a:moveTo>
                  <a:lnTo>
                    <a:pt x="0" y="0"/>
                  </a:lnTo>
                </a:path>
              </a:pathLst>
            </a:custGeom>
            <a:ln w="5054">
              <a:solidFill>
                <a:srgbClr val="F2F2F2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3" name="object 53" descr=""/>
            <p:cNvSpPr/>
            <p:nvPr/>
          </p:nvSpPr>
          <p:spPr>
            <a:xfrm>
              <a:off x="906144" y="2134044"/>
              <a:ext cx="0" cy="172085"/>
            </a:xfrm>
            <a:custGeom>
              <a:avLst/>
              <a:gdLst/>
              <a:ahLst/>
              <a:cxnLst/>
              <a:rect l="l" t="t" r="r" b="b"/>
              <a:pathLst>
                <a:path w="0" h="172085">
                  <a:moveTo>
                    <a:pt x="0" y="172072"/>
                  </a:moveTo>
                  <a:lnTo>
                    <a:pt x="0" y="0"/>
                  </a:lnTo>
                </a:path>
              </a:pathLst>
            </a:custGeom>
            <a:ln w="505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4" name="object 54" descr=""/>
            <p:cNvSpPr/>
            <p:nvPr/>
          </p:nvSpPr>
          <p:spPr>
            <a:xfrm>
              <a:off x="946632" y="2134044"/>
              <a:ext cx="6158230" cy="172085"/>
            </a:xfrm>
            <a:custGeom>
              <a:avLst/>
              <a:gdLst/>
              <a:ahLst/>
              <a:cxnLst/>
              <a:rect l="l" t="t" r="r" b="b"/>
              <a:pathLst>
                <a:path w="6158230" h="172085">
                  <a:moveTo>
                    <a:pt x="6157950" y="0"/>
                  </a:moveTo>
                  <a:lnTo>
                    <a:pt x="6120003" y="0"/>
                  </a:lnTo>
                  <a:lnTo>
                    <a:pt x="0" y="0"/>
                  </a:lnTo>
                  <a:lnTo>
                    <a:pt x="0" y="172072"/>
                  </a:lnTo>
                  <a:lnTo>
                    <a:pt x="6119990" y="172072"/>
                  </a:lnTo>
                  <a:lnTo>
                    <a:pt x="6157950" y="172072"/>
                  </a:lnTo>
                  <a:lnTo>
                    <a:pt x="6157950" y="0"/>
                  </a:lnTo>
                  <a:close/>
                </a:path>
              </a:pathLst>
            </a:custGeom>
            <a:solidFill>
              <a:srgbClr val="F2F2F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5" name="object 55" descr=""/>
            <p:cNvSpPr/>
            <p:nvPr/>
          </p:nvSpPr>
          <p:spPr>
            <a:xfrm>
              <a:off x="7107122" y="2134044"/>
              <a:ext cx="0" cy="172085"/>
            </a:xfrm>
            <a:custGeom>
              <a:avLst/>
              <a:gdLst/>
              <a:ahLst/>
              <a:cxnLst/>
              <a:rect l="l" t="t" r="r" b="b"/>
              <a:pathLst>
                <a:path w="0" h="172085">
                  <a:moveTo>
                    <a:pt x="0" y="172072"/>
                  </a:moveTo>
                  <a:lnTo>
                    <a:pt x="0" y="0"/>
                  </a:lnTo>
                </a:path>
              </a:pathLst>
            </a:custGeom>
            <a:ln w="5054">
              <a:solidFill>
                <a:srgbClr val="F2F2F2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6" name="object 56" descr=""/>
            <p:cNvSpPr/>
            <p:nvPr/>
          </p:nvSpPr>
          <p:spPr>
            <a:xfrm>
              <a:off x="7107122" y="2134044"/>
              <a:ext cx="0" cy="172085"/>
            </a:xfrm>
            <a:custGeom>
              <a:avLst/>
              <a:gdLst/>
              <a:ahLst/>
              <a:cxnLst/>
              <a:rect l="l" t="t" r="r" b="b"/>
              <a:pathLst>
                <a:path w="0" h="172085">
                  <a:moveTo>
                    <a:pt x="0" y="172072"/>
                  </a:moveTo>
                  <a:lnTo>
                    <a:pt x="0" y="0"/>
                  </a:lnTo>
                </a:path>
              </a:pathLst>
            </a:custGeom>
            <a:ln w="505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7" name="object 57" descr=""/>
            <p:cNvSpPr/>
            <p:nvPr/>
          </p:nvSpPr>
          <p:spPr>
            <a:xfrm>
              <a:off x="2396756" y="2251964"/>
              <a:ext cx="41910" cy="0"/>
            </a:xfrm>
            <a:custGeom>
              <a:avLst/>
              <a:gdLst/>
              <a:ahLst/>
              <a:cxnLst/>
              <a:rect l="l" t="t" r="r" b="b"/>
              <a:pathLst>
                <a:path w="41910" h="0">
                  <a:moveTo>
                    <a:pt x="0" y="0"/>
                  </a:moveTo>
                  <a:lnTo>
                    <a:pt x="41567" y="0"/>
                  </a:lnTo>
                </a:path>
              </a:pathLst>
            </a:custGeom>
            <a:ln w="5054">
              <a:solidFill>
                <a:srgbClr val="007F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8" name="object 58" descr=""/>
            <p:cNvSpPr/>
            <p:nvPr/>
          </p:nvSpPr>
          <p:spPr>
            <a:xfrm>
              <a:off x="2475268" y="2251964"/>
              <a:ext cx="41910" cy="0"/>
            </a:xfrm>
            <a:custGeom>
              <a:avLst/>
              <a:gdLst/>
              <a:ahLst/>
              <a:cxnLst/>
              <a:rect l="l" t="t" r="r" b="b"/>
              <a:pathLst>
                <a:path w="41910" h="0">
                  <a:moveTo>
                    <a:pt x="0" y="0"/>
                  </a:moveTo>
                  <a:lnTo>
                    <a:pt x="41567" y="0"/>
                  </a:lnTo>
                </a:path>
              </a:pathLst>
            </a:custGeom>
            <a:ln w="5054">
              <a:solidFill>
                <a:srgbClr val="007F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9" name="object 59" descr=""/>
            <p:cNvSpPr/>
            <p:nvPr/>
          </p:nvSpPr>
          <p:spPr>
            <a:xfrm>
              <a:off x="2876130" y="2251964"/>
              <a:ext cx="41910" cy="0"/>
            </a:xfrm>
            <a:custGeom>
              <a:avLst/>
              <a:gdLst/>
              <a:ahLst/>
              <a:cxnLst/>
              <a:rect l="l" t="t" r="r" b="b"/>
              <a:pathLst>
                <a:path w="41910" h="0">
                  <a:moveTo>
                    <a:pt x="0" y="0"/>
                  </a:moveTo>
                  <a:lnTo>
                    <a:pt x="41567" y="0"/>
                  </a:lnTo>
                </a:path>
              </a:pathLst>
            </a:custGeom>
            <a:ln w="5054">
              <a:solidFill>
                <a:srgbClr val="007F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0" name="object 60" descr=""/>
            <p:cNvSpPr/>
            <p:nvPr/>
          </p:nvSpPr>
          <p:spPr>
            <a:xfrm>
              <a:off x="2954629" y="2251964"/>
              <a:ext cx="41910" cy="0"/>
            </a:xfrm>
            <a:custGeom>
              <a:avLst/>
              <a:gdLst/>
              <a:ahLst/>
              <a:cxnLst/>
              <a:rect l="l" t="t" r="r" b="b"/>
              <a:pathLst>
                <a:path w="41910" h="0">
                  <a:moveTo>
                    <a:pt x="0" y="0"/>
                  </a:moveTo>
                  <a:lnTo>
                    <a:pt x="41567" y="0"/>
                  </a:lnTo>
                </a:path>
              </a:pathLst>
            </a:custGeom>
            <a:ln w="5054">
              <a:solidFill>
                <a:srgbClr val="007F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1" name="object 61" descr=""/>
            <p:cNvSpPr/>
            <p:nvPr/>
          </p:nvSpPr>
          <p:spPr>
            <a:xfrm>
              <a:off x="908672" y="2306116"/>
              <a:ext cx="38100" cy="172085"/>
            </a:xfrm>
            <a:custGeom>
              <a:avLst/>
              <a:gdLst/>
              <a:ahLst/>
              <a:cxnLst/>
              <a:rect l="l" t="t" r="r" b="b"/>
              <a:pathLst>
                <a:path w="38100" h="172085">
                  <a:moveTo>
                    <a:pt x="37960" y="0"/>
                  </a:moveTo>
                  <a:lnTo>
                    <a:pt x="0" y="0"/>
                  </a:lnTo>
                  <a:lnTo>
                    <a:pt x="0" y="172072"/>
                  </a:lnTo>
                  <a:lnTo>
                    <a:pt x="37960" y="172072"/>
                  </a:lnTo>
                  <a:lnTo>
                    <a:pt x="37960" y="0"/>
                  </a:lnTo>
                  <a:close/>
                </a:path>
              </a:pathLst>
            </a:custGeom>
            <a:solidFill>
              <a:srgbClr val="F2F2F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2" name="object 62" descr=""/>
            <p:cNvSpPr/>
            <p:nvPr/>
          </p:nvSpPr>
          <p:spPr>
            <a:xfrm>
              <a:off x="906144" y="2306116"/>
              <a:ext cx="0" cy="172085"/>
            </a:xfrm>
            <a:custGeom>
              <a:avLst/>
              <a:gdLst/>
              <a:ahLst/>
              <a:cxnLst/>
              <a:rect l="l" t="t" r="r" b="b"/>
              <a:pathLst>
                <a:path w="0" h="172085">
                  <a:moveTo>
                    <a:pt x="0" y="172072"/>
                  </a:moveTo>
                  <a:lnTo>
                    <a:pt x="0" y="0"/>
                  </a:lnTo>
                </a:path>
              </a:pathLst>
            </a:custGeom>
            <a:ln w="5054">
              <a:solidFill>
                <a:srgbClr val="F2F2F2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3" name="object 63" descr=""/>
            <p:cNvSpPr/>
            <p:nvPr/>
          </p:nvSpPr>
          <p:spPr>
            <a:xfrm>
              <a:off x="906144" y="2306116"/>
              <a:ext cx="0" cy="172085"/>
            </a:xfrm>
            <a:custGeom>
              <a:avLst/>
              <a:gdLst/>
              <a:ahLst/>
              <a:cxnLst/>
              <a:rect l="l" t="t" r="r" b="b"/>
              <a:pathLst>
                <a:path w="0" h="172085">
                  <a:moveTo>
                    <a:pt x="0" y="172072"/>
                  </a:moveTo>
                  <a:lnTo>
                    <a:pt x="0" y="0"/>
                  </a:lnTo>
                </a:path>
              </a:pathLst>
            </a:custGeom>
            <a:ln w="505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4" name="object 64" descr=""/>
            <p:cNvSpPr/>
            <p:nvPr/>
          </p:nvSpPr>
          <p:spPr>
            <a:xfrm>
              <a:off x="946632" y="2306116"/>
              <a:ext cx="6158230" cy="172085"/>
            </a:xfrm>
            <a:custGeom>
              <a:avLst/>
              <a:gdLst/>
              <a:ahLst/>
              <a:cxnLst/>
              <a:rect l="l" t="t" r="r" b="b"/>
              <a:pathLst>
                <a:path w="6158230" h="172085">
                  <a:moveTo>
                    <a:pt x="6157950" y="0"/>
                  </a:moveTo>
                  <a:lnTo>
                    <a:pt x="6120003" y="0"/>
                  </a:lnTo>
                  <a:lnTo>
                    <a:pt x="0" y="0"/>
                  </a:lnTo>
                  <a:lnTo>
                    <a:pt x="0" y="172072"/>
                  </a:lnTo>
                  <a:lnTo>
                    <a:pt x="6119990" y="172072"/>
                  </a:lnTo>
                  <a:lnTo>
                    <a:pt x="6157950" y="172072"/>
                  </a:lnTo>
                  <a:lnTo>
                    <a:pt x="6157950" y="0"/>
                  </a:lnTo>
                  <a:close/>
                </a:path>
              </a:pathLst>
            </a:custGeom>
            <a:solidFill>
              <a:srgbClr val="F2F2F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5" name="object 65" descr=""/>
            <p:cNvSpPr/>
            <p:nvPr/>
          </p:nvSpPr>
          <p:spPr>
            <a:xfrm>
              <a:off x="7107122" y="2306116"/>
              <a:ext cx="0" cy="172085"/>
            </a:xfrm>
            <a:custGeom>
              <a:avLst/>
              <a:gdLst/>
              <a:ahLst/>
              <a:cxnLst/>
              <a:rect l="l" t="t" r="r" b="b"/>
              <a:pathLst>
                <a:path w="0" h="172085">
                  <a:moveTo>
                    <a:pt x="0" y="172072"/>
                  </a:moveTo>
                  <a:lnTo>
                    <a:pt x="0" y="0"/>
                  </a:lnTo>
                </a:path>
              </a:pathLst>
            </a:custGeom>
            <a:ln w="5054">
              <a:solidFill>
                <a:srgbClr val="F2F2F2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6" name="object 66" descr=""/>
            <p:cNvSpPr/>
            <p:nvPr/>
          </p:nvSpPr>
          <p:spPr>
            <a:xfrm>
              <a:off x="7107122" y="2306116"/>
              <a:ext cx="0" cy="172085"/>
            </a:xfrm>
            <a:custGeom>
              <a:avLst/>
              <a:gdLst/>
              <a:ahLst/>
              <a:cxnLst/>
              <a:rect l="l" t="t" r="r" b="b"/>
              <a:pathLst>
                <a:path w="0" h="172085">
                  <a:moveTo>
                    <a:pt x="0" y="172072"/>
                  </a:moveTo>
                  <a:lnTo>
                    <a:pt x="0" y="0"/>
                  </a:lnTo>
                </a:path>
              </a:pathLst>
            </a:custGeom>
            <a:ln w="505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7" name="object 67" descr=""/>
            <p:cNvSpPr/>
            <p:nvPr/>
          </p:nvSpPr>
          <p:spPr>
            <a:xfrm>
              <a:off x="908672" y="2478189"/>
              <a:ext cx="38100" cy="172085"/>
            </a:xfrm>
            <a:custGeom>
              <a:avLst/>
              <a:gdLst/>
              <a:ahLst/>
              <a:cxnLst/>
              <a:rect l="l" t="t" r="r" b="b"/>
              <a:pathLst>
                <a:path w="38100" h="172085">
                  <a:moveTo>
                    <a:pt x="37960" y="0"/>
                  </a:moveTo>
                  <a:lnTo>
                    <a:pt x="0" y="0"/>
                  </a:lnTo>
                  <a:lnTo>
                    <a:pt x="0" y="172072"/>
                  </a:lnTo>
                  <a:lnTo>
                    <a:pt x="37960" y="172072"/>
                  </a:lnTo>
                  <a:lnTo>
                    <a:pt x="37960" y="0"/>
                  </a:lnTo>
                  <a:close/>
                </a:path>
              </a:pathLst>
            </a:custGeom>
            <a:solidFill>
              <a:srgbClr val="F2F2F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8" name="object 68" descr=""/>
            <p:cNvSpPr/>
            <p:nvPr/>
          </p:nvSpPr>
          <p:spPr>
            <a:xfrm>
              <a:off x="906144" y="2478189"/>
              <a:ext cx="0" cy="172085"/>
            </a:xfrm>
            <a:custGeom>
              <a:avLst/>
              <a:gdLst/>
              <a:ahLst/>
              <a:cxnLst/>
              <a:rect l="l" t="t" r="r" b="b"/>
              <a:pathLst>
                <a:path w="0" h="172085">
                  <a:moveTo>
                    <a:pt x="0" y="172072"/>
                  </a:moveTo>
                  <a:lnTo>
                    <a:pt x="0" y="0"/>
                  </a:lnTo>
                </a:path>
              </a:pathLst>
            </a:custGeom>
            <a:ln w="5054">
              <a:solidFill>
                <a:srgbClr val="F2F2F2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9" name="object 69" descr=""/>
            <p:cNvSpPr/>
            <p:nvPr/>
          </p:nvSpPr>
          <p:spPr>
            <a:xfrm>
              <a:off x="906144" y="2478189"/>
              <a:ext cx="0" cy="172085"/>
            </a:xfrm>
            <a:custGeom>
              <a:avLst/>
              <a:gdLst/>
              <a:ahLst/>
              <a:cxnLst/>
              <a:rect l="l" t="t" r="r" b="b"/>
              <a:pathLst>
                <a:path w="0" h="172085">
                  <a:moveTo>
                    <a:pt x="0" y="172072"/>
                  </a:moveTo>
                  <a:lnTo>
                    <a:pt x="0" y="0"/>
                  </a:lnTo>
                </a:path>
              </a:pathLst>
            </a:custGeom>
            <a:ln w="505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70" name="object 70" descr=""/>
            <p:cNvSpPr/>
            <p:nvPr/>
          </p:nvSpPr>
          <p:spPr>
            <a:xfrm>
              <a:off x="946632" y="2478188"/>
              <a:ext cx="6158230" cy="172085"/>
            </a:xfrm>
            <a:custGeom>
              <a:avLst/>
              <a:gdLst/>
              <a:ahLst/>
              <a:cxnLst/>
              <a:rect l="l" t="t" r="r" b="b"/>
              <a:pathLst>
                <a:path w="6158230" h="172085">
                  <a:moveTo>
                    <a:pt x="6157950" y="0"/>
                  </a:moveTo>
                  <a:lnTo>
                    <a:pt x="6120003" y="0"/>
                  </a:lnTo>
                  <a:lnTo>
                    <a:pt x="0" y="0"/>
                  </a:lnTo>
                  <a:lnTo>
                    <a:pt x="0" y="172072"/>
                  </a:lnTo>
                  <a:lnTo>
                    <a:pt x="6119990" y="172072"/>
                  </a:lnTo>
                  <a:lnTo>
                    <a:pt x="6157950" y="172072"/>
                  </a:lnTo>
                  <a:lnTo>
                    <a:pt x="6157950" y="0"/>
                  </a:lnTo>
                  <a:close/>
                </a:path>
              </a:pathLst>
            </a:custGeom>
            <a:solidFill>
              <a:srgbClr val="F2F2F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1" name="object 71" descr=""/>
            <p:cNvSpPr/>
            <p:nvPr/>
          </p:nvSpPr>
          <p:spPr>
            <a:xfrm>
              <a:off x="7107122" y="2478189"/>
              <a:ext cx="0" cy="172085"/>
            </a:xfrm>
            <a:custGeom>
              <a:avLst/>
              <a:gdLst/>
              <a:ahLst/>
              <a:cxnLst/>
              <a:rect l="l" t="t" r="r" b="b"/>
              <a:pathLst>
                <a:path w="0" h="172085">
                  <a:moveTo>
                    <a:pt x="0" y="172072"/>
                  </a:moveTo>
                  <a:lnTo>
                    <a:pt x="0" y="0"/>
                  </a:lnTo>
                </a:path>
              </a:pathLst>
            </a:custGeom>
            <a:ln w="5054">
              <a:solidFill>
                <a:srgbClr val="F2F2F2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72" name="object 72" descr=""/>
            <p:cNvSpPr/>
            <p:nvPr/>
          </p:nvSpPr>
          <p:spPr>
            <a:xfrm>
              <a:off x="7107122" y="2478189"/>
              <a:ext cx="0" cy="172085"/>
            </a:xfrm>
            <a:custGeom>
              <a:avLst/>
              <a:gdLst/>
              <a:ahLst/>
              <a:cxnLst/>
              <a:rect l="l" t="t" r="r" b="b"/>
              <a:pathLst>
                <a:path w="0" h="172085">
                  <a:moveTo>
                    <a:pt x="0" y="172072"/>
                  </a:moveTo>
                  <a:lnTo>
                    <a:pt x="0" y="0"/>
                  </a:lnTo>
                </a:path>
              </a:pathLst>
            </a:custGeom>
            <a:ln w="505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73" name="object 73" descr=""/>
            <p:cNvSpPr/>
            <p:nvPr/>
          </p:nvSpPr>
          <p:spPr>
            <a:xfrm>
              <a:off x="908672" y="2650261"/>
              <a:ext cx="38100" cy="172085"/>
            </a:xfrm>
            <a:custGeom>
              <a:avLst/>
              <a:gdLst/>
              <a:ahLst/>
              <a:cxnLst/>
              <a:rect l="l" t="t" r="r" b="b"/>
              <a:pathLst>
                <a:path w="38100" h="172085">
                  <a:moveTo>
                    <a:pt x="37960" y="0"/>
                  </a:moveTo>
                  <a:lnTo>
                    <a:pt x="0" y="0"/>
                  </a:lnTo>
                  <a:lnTo>
                    <a:pt x="0" y="172072"/>
                  </a:lnTo>
                  <a:lnTo>
                    <a:pt x="37960" y="172072"/>
                  </a:lnTo>
                  <a:lnTo>
                    <a:pt x="37960" y="0"/>
                  </a:lnTo>
                  <a:close/>
                </a:path>
              </a:pathLst>
            </a:custGeom>
            <a:solidFill>
              <a:srgbClr val="F2F2F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4" name="object 74" descr=""/>
            <p:cNvSpPr/>
            <p:nvPr/>
          </p:nvSpPr>
          <p:spPr>
            <a:xfrm>
              <a:off x="906144" y="2650261"/>
              <a:ext cx="0" cy="172085"/>
            </a:xfrm>
            <a:custGeom>
              <a:avLst/>
              <a:gdLst/>
              <a:ahLst/>
              <a:cxnLst/>
              <a:rect l="l" t="t" r="r" b="b"/>
              <a:pathLst>
                <a:path w="0" h="172085">
                  <a:moveTo>
                    <a:pt x="0" y="172072"/>
                  </a:moveTo>
                  <a:lnTo>
                    <a:pt x="0" y="0"/>
                  </a:lnTo>
                </a:path>
              </a:pathLst>
            </a:custGeom>
            <a:ln w="5054">
              <a:solidFill>
                <a:srgbClr val="F2F2F2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75" name="object 75" descr=""/>
            <p:cNvSpPr/>
            <p:nvPr/>
          </p:nvSpPr>
          <p:spPr>
            <a:xfrm>
              <a:off x="906144" y="2650261"/>
              <a:ext cx="0" cy="172085"/>
            </a:xfrm>
            <a:custGeom>
              <a:avLst/>
              <a:gdLst/>
              <a:ahLst/>
              <a:cxnLst/>
              <a:rect l="l" t="t" r="r" b="b"/>
              <a:pathLst>
                <a:path w="0" h="172085">
                  <a:moveTo>
                    <a:pt x="0" y="172072"/>
                  </a:moveTo>
                  <a:lnTo>
                    <a:pt x="0" y="0"/>
                  </a:lnTo>
                </a:path>
              </a:pathLst>
            </a:custGeom>
            <a:ln w="505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76" name="object 76" descr=""/>
            <p:cNvSpPr/>
            <p:nvPr/>
          </p:nvSpPr>
          <p:spPr>
            <a:xfrm>
              <a:off x="946632" y="2650261"/>
              <a:ext cx="6158230" cy="172085"/>
            </a:xfrm>
            <a:custGeom>
              <a:avLst/>
              <a:gdLst/>
              <a:ahLst/>
              <a:cxnLst/>
              <a:rect l="l" t="t" r="r" b="b"/>
              <a:pathLst>
                <a:path w="6158230" h="172085">
                  <a:moveTo>
                    <a:pt x="6157950" y="0"/>
                  </a:moveTo>
                  <a:lnTo>
                    <a:pt x="6120003" y="0"/>
                  </a:lnTo>
                  <a:lnTo>
                    <a:pt x="0" y="0"/>
                  </a:lnTo>
                  <a:lnTo>
                    <a:pt x="0" y="172072"/>
                  </a:lnTo>
                  <a:lnTo>
                    <a:pt x="6119990" y="172072"/>
                  </a:lnTo>
                  <a:lnTo>
                    <a:pt x="6157950" y="172072"/>
                  </a:lnTo>
                  <a:lnTo>
                    <a:pt x="6157950" y="0"/>
                  </a:lnTo>
                  <a:close/>
                </a:path>
              </a:pathLst>
            </a:custGeom>
            <a:solidFill>
              <a:srgbClr val="F2F2F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7" name="object 77" descr=""/>
            <p:cNvSpPr/>
            <p:nvPr/>
          </p:nvSpPr>
          <p:spPr>
            <a:xfrm>
              <a:off x="7107122" y="2650261"/>
              <a:ext cx="0" cy="172085"/>
            </a:xfrm>
            <a:custGeom>
              <a:avLst/>
              <a:gdLst/>
              <a:ahLst/>
              <a:cxnLst/>
              <a:rect l="l" t="t" r="r" b="b"/>
              <a:pathLst>
                <a:path w="0" h="172085">
                  <a:moveTo>
                    <a:pt x="0" y="172072"/>
                  </a:moveTo>
                  <a:lnTo>
                    <a:pt x="0" y="0"/>
                  </a:lnTo>
                </a:path>
              </a:pathLst>
            </a:custGeom>
            <a:ln w="5054">
              <a:solidFill>
                <a:srgbClr val="F2F2F2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78" name="object 78" descr=""/>
            <p:cNvSpPr/>
            <p:nvPr/>
          </p:nvSpPr>
          <p:spPr>
            <a:xfrm>
              <a:off x="7107122" y="2650261"/>
              <a:ext cx="0" cy="172085"/>
            </a:xfrm>
            <a:custGeom>
              <a:avLst/>
              <a:gdLst/>
              <a:ahLst/>
              <a:cxnLst/>
              <a:rect l="l" t="t" r="r" b="b"/>
              <a:pathLst>
                <a:path w="0" h="172085">
                  <a:moveTo>
                    <a:pt x="0" y="172072"/>
                  </a:moveTo>
                  <a:lnTo>
                    <a:pt x="0" y="0"/>
                  </a:lnTo>
                </a:path>
              </a:pathLst>
            </a:custGeom>
            <a:ln w="505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79" name="object 79" descr=""/>
            <p:cNvSpPr/>
            <p:nvPr/>
          </p:nvSpPr>
          <p:spPr>
            <a:xfrm>
              <a:off x="908672" y="2822333"/>
              <a:ext cx="38100" cy="172085"/>
            </a:xfrm>
            <a:custGeom>
              <a:avLst/>
              <a:gdLst/>
              <a:ahLst/>
              <a:cxnLst/>
              <a:rect l="l" t="t" r="r" b="b"/>
              <a:pathLst>
                <a:path w="38100" h="172085">
                  <a:moveTo>
                    <a:pt x="37960" y="0"/>
                  </a:moveTo>
                  <a:lnTo>
                    <a:pt x="0" y="0"/>
                  </a:lnTo>
                  <a:lnTo>
                    <a:pt x="0" y="172072"/>
                  </a:lnTo>
                  <a:lnTo>
                    <a:pt x="37960" y="172072"/>
                  </a:lnTo>
                  <a:lnTo>
                    <a:pt x="37960" y="0"/>
                  </a:lnTo>
                  <a:close/>
                </a:path>
              </a:pathLst>
            </a:custGeom>
            <a:solidFill>
              <a:srgbClr val="F2F2F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80" name="object 80" descr=""/>
            <p:cNvSpPr/>
            <p:nvPr/>
          </p:nvSpPr>
          <p:spPr>
            <a:xfrm>
              <a:off x="906144" y="2822333"/>
              <a:ext cx="0" cy="172085"/>
            </a:xfrm>
            <a:custGeom>
              <a:avLst/>
              <a:gdLst/>
              <a:ahLst/>
              <a:cxnLst/>
              <a:rect l="l" t="t" r="r" b="b"/>
              <a:pathLst>
                <a:path w="0" h="172085">
                  <a:moveTo>
                    <a:pt x="0" y="172072"/>
                  </a:moveTo>
                  <a:lnTo>
                    <a:pt x="0" y="0"/>
                  </a:lnTo>
                </a:path>
              </a:pathLst>
            </a:custGeom>
            <a:ln w="5054">
              <a:solidFill>
                <a:srgbClr val="F2F2F2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81" name="object 81" descr=""/>
            <p:cNvSpPr/>
            <p:nvPr/>
          </p:nvSpPr>
          <p:spPr>
            <a:xfrm>
              <a:off x="906144" y="2822333"/>
              <a:ext cx="0" cy="172085"/>
            </a:xfrm>
            <a:custGeom>
              <a:avLst/>
              <a:gdLst/>
              <a:ahLst/>
              <a:cxnLst/>
              <a:rect l="l" t="t" r="r" b="b"/>
              <a:pathLst>
                <a:path w="0" h="172085">
                  <a:moveTo>
                    <a:pt x="0" y="172072"/>
                  </a:moveTo>
                  <a:lnTo>
                    <a:pt x="0" y="0"/>
                  </a:lnTo>
                </a:path>
              </a:pathLst>
            </a:custGeom>
            <a:ln w="505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82" name="object 82" descr=""/>
            <p:cNvSpPr/>
            <p:nvPr/>
          </p:nvSpPr>
          <p:spPr>
            <a:xfrm>
              <a:off x="946632" y="2822333"/>
              <a:ext cx="6158230" cy="172085"/>
            </a:xfrm>
            <a:custGeom>
              <a:avLst/>
              <a:gdLst/>
              <a:ahLst/>
              <a:cxnLst/>
              <a:rect l="l" t="t" r="r" b="b"/>
              <a:pathLst>
                <a:path w="6158230" h="172085">
                  <a:moveTo>
                    <a:pt x="6157950" y="0"/>
                  </a:moveTo>
                  <a:lnTo>
                    <a:pt x="6120003" y="0"/>
                  </a:lnTo>
                  <a:lnTo>
                    <a:pt x="0" y="0"/>
                  </a:lnTo>
                  <a:lnTo>
                    <a:pt x="0" y="172072"/>
                  </a:lnTo>
                  <a:lnTo>
                    <a:pt x="6119990" y="172072"/>
                  </a:lnTo>
                  <a:lnTo>
                    <a:pt x="6157950" y="172072"/>
                  </a:lnTo>
                  <a:lnTo>
                    <a:pt x="6157950" y="0"/>
                  </a:lnTo>
                  <a:close/>
                </a:path>
              </a:pathLst>
            </a:custGeom>
            <a:solidFill>
              <a:srgbClr val="F2F2F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83" name="object 83" descr=""/>
            <p:cNvSpPr/>
            <p:nvPr/>
          </p:nvSpPr>
          <p:spPr>
            <a:xfrm>
              <a:off x="7107122" y="2822333"/>
              <a:ext cx="0" cy="172085"/>
            </a:xfrm>
            <a:custGeom>
              <a:avLst/>
              <a:gdLst/>
              <a:ahLst/>
              <a:cxnLst/>
              <a:rect l="l" t="t" r="r" b="b"/>
              <a:pathLst>
                <a:path w="0" h="172085">
                  <a:moveTo>
                    <a:pt x="0" y="172072"/>
                  </a:moveTo>
                  <a:lnTo>
                    <a:pt x="0" y="0"/>
                  </a:lnTo>
                </a:path>
              </a:pathLst>
            </a:custGeom>
            <a:ln w="5054">
              <a:solidFill>
                <a:srgbClr val="F2F2F2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84" name="object 84" descr=""/>
            <p:cNvSpPr/>
            <p:nvPr/>
          </p:nvSpPr>
          <p:spPr>
            <a:xfrm>
              <a:off x="7107122" y="2822333"/>
              <a:ext cx="0" cy="172085"/>
            </a:xfrm>
            <a:custGeom>
              <a:avLst/>
              <a:gdLst/>
              <a:ahLst/>
              <a:cxnLst/>
              <a:rect l="l" t="t" r="r" b="b"/>
              <a:pathLst>
                <a:path w="0" h="172085">
                  <a:moveTo>
                    <a:pt x="0" y="172072"/>
                  </a:moveTo>
                  <a:lnTo>
                    <a:pt x="0" y="0"/>
                  </a:lnTo>
                </a:path>
              </a:pathLst>
            </a:custGeom>
            <a:ln w="505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85" name="object 85" descr=""/>
            <p:cNvSpPr/>
            <p:nvPr/>
          </p:nvSpPr>
          <p:spPr>
            <a:xfrm>
              <a:off x="908672" y="2994418"/>
              <a:ext cx="38100" cy="172085"/>
            </a:xfrm>
            <a:custGeom>
              <a:avLst/>
              <a:gdLst/>
              <a:ahLst/>
              <a:cxnLst/>
              <a:rect l="l" t="t" r="r" b="b"/>
              <a:pathLst>
                <a:path w="38100" h="172085">
                  <a:moveTo>
                    <a:pt x="37960" y="0"/>
                  </a:moveTo>
                  <a:lnTo>
                    <a:pt x="0" y="0"/>
                  </a:lnTo>
                  <a:lnTo>
                    <a:pt x="0" y="172072"/>
                  </a:lnTo>
                  <a:lnTo>
                    <a:pt x="37960" y="172072"/>
                  </a:lnTo>
                  <a:lnTo>
                    <a:pt x="37960" y="0"/>
                  </a:lnTo>
                  <a:close/>
                </a:path>
              </a:pathLst>
            </a:custGeom>
            <a:solidFill>
              <a:srgbClr val="F2F2F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86" name="object 86" descr=""/>
            <p:cNvSpPr/>
            <p:nvPr/>
          </p:nvSpPr>
          <p:spPr>
            <a:xfrm>
              <a:off x="906144" y="2994418"/>
              <a:ext cx="0" cy="172085"/>
            </a:xfrm>
            <a:custGeom>
              <a:avLst/>
              <a:gdLst/>
              <a:ahLst/>
              <a:cxnLst/>
              <a:rect l="l" t="t" r="r" b="b"/>
              <a:pathLst>
                <a:path w="0" h="172085">
                  <a:moveTo>
                    <a:pt x="0" y="172072"/>
                  </a:moveTo>
                  <a:lnTo>
                    <a:pt x="0" y="0"/>
                  </a:lnTo>
                </a:path>
              </a:pathLst>
            </a:custGeom>
            <a:ln w="5054">
              <a:solidFill>
                <a:srgbClr val="F2F2F2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87" name="object 87" descr=""/>
            <p:cNvSpPr/>
            <p:nvPr/>
          </p:nvSpPr>
          <p:spPr>
            <a:xfrm>
              <a:off x="906144" y="2994418"/>
              <a:ext cx="0" cy="172085"/>
            </a:xfrm>
            <a:custGeom>
              <a:avLst/>
              <a:gdLst/>
              <a:ahLst/>
              <a:cxnLst/>
              <a:rect l="l" t="t" r="r" b="b"/>
              <a:pathLst>
                <a:path w="0" h="172085">
                  <a:moveTo>
                    <a:pt x="0" y="172072"/>
                  </a:moveTo>
                  <a:lnTo>
                    <a:pt x="0" y="0"/>
                  </a:lnTo>
                </a:path>
              </a:pathLst>
            </a:custGeom>
            <a:ln w="505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88" name="object 88" descr=""/>
            <p:cNvSpPr/>
            <p:nvPr/>
          </p:nvSpPr>
          <p:spPr>
            <a:xfrm>
              <a:off x="946632" y="2994418"/>
              <a:ext cx="6158230" cy="172085"/>
            </a:xfrm>
            <a:custGeom>
              <a:avLst/>
              <a:gdLst/>
              <a:ahLst/>
              <a:cxnLst/>
              <a:rect l="l" t="t" r="r" b="b"/>
              <a:pathLst>
                <a:path w="6158230" h="172085">
                  <a:moveTo>
                    <a:pt x="6157950" y="0"/>
                  </a:moveTo>
                  <a:lnTo>
                    <a:pt x="6120003" y="0"/>
                  </a:lnTo>
                  <a:lnTo>
                    <a:pt x="0" y="0"/>
                  </a:lnTo>
                  <a:lnTo>
                    <a:pt x="0" y="172072"/>
                  </a:lnTo>
                  <a:lnTo>
                    <a:pt x="6119990" y="172072"/>
                  </a:lnTo>
                  <a:lnTo>
                    <a:pt x="6157950" y="172072"/>
                  </a:lnTo>
                  <a:lnTo>
                    <a:pt x="6157950" y="0"/>
                  </a:lnTo>
                  <a:close/>
                </a:path>
              </a:pathLst>
            </a:custGeom>
            <a:solidFill>
              <a:srgbClr val="F2F2F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89" name="object 89" descr=""/>
            <p:cNvSpPr/>
            <p:nvPr/>
          </p:nvSpPr>
          <p:spPr>
            <a:xfrm>
              <a:off x="7107122" y="2994418"/>
              <a:ext cx="0" cy="172085"/>
            </a:xfrm>
            <a:custGeom>
              <a:avLst/>
              <a:gdLst/>
              <a:ahLst/>
              <a:cxnLst/>
              <a:rect l="l" t="t" r="r" b="b"/>
              <a:pathLst>
                <a:path w="0" h="172085">
                  <a:moveTo>
                    <a:pt x="0" y="172072"/>
                  </a:moveTo>
                  <a:lnTo>
                    <a:pt x="0" y="0"/>
                  </a:lnTo>
                </a:path>
              </a:pathLst>
            </a:custGeom>
            <a:ln w="5054">
              <a:solidFill>
                <a:srgbClr val="F2F2F2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90" name="object 90" descr=""/>
            <p:cNvSpPr/>
            <p:nvPr/>
          </p:nvSpPr>
          <p:spPr>
            <a:xfrm>
              <a:off x="7107122" y="2994418"/>
              <a:ext cx="0" cy="172085"/>
            </a:xfrm>
            <a:custGeom>
              <a:avLst/>
              <a:gdLst/>
              <a:ahLst/>
              <a:cxnLst/>
              <a:rect l="l" t="t" r="r" b="b"/>
              <a:pathLst>
                <a:path w="0" h="172085">
                  <a:moveTo>
                    <a:pt x="0" y="172072"/>
                  </a:moveTo>
                  <a:lnTo>
                    <a:pt x="0" y="0"/>
                  </a:lnTo>
                </a:path>
              </a:pathLst>
            </a:custGeom>
            <a:ln w="505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91" name="object 91" descr=""/>
            <p:cNvSpPr/>
            <p:nvPr/>
          </p:nvSpPr>
          <p:spPr>
            <a:xfrm>
              <a:off x="908672" y="3166491"/>
              <a:ext cx="38100" cy="172085"/>
            </a:xfrm>
            <a:custGeom>
              <a:avLst/>
              <a:gdLst/>
              <a:ahLst/>
              <a:cxnLst/>
              <a:rect l="l" t="t" r="r" b="b"/>
              <a:pathLst>
                <a:path w="38100" h="172085">
                  <a:moveTo>
                    <a:pt x="37960" y="0"/>
                  </a:moveTo>
                  <a:lnTo>
                    <a:pt x="0" y="0"/>
                  </a:lnTo>
                  <a:lnTo>
                    <a:pt x="0" y="172072"/>
                  </a:lnTo>
                  <a:lnTo>
                    <a:pt x="37960" y="172072"/>
                  </a:lnTo>
                  <a:lnTo>
                    <a:pt x="37960" y="0"/>
                  </a:lnTo>
                  <a:close/>
                </a:path>
              </a:pathLst>
            </a:custGeom>
            <a:solidFill>
              <a:srgbClr val="F2F2F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92" name="object 92" descr=""/>
            <p:cNvSpPr/>
            <p:nvPr/>
          </p:nvSpPr>
          <p:spPr>
            <a:xfrm>
              <a:off x="906144" y="3166491"/>
              <a:ext cx="0" cy="172085"/>
            </a:xfrm>
            <a:custGeom>
              <a:avLst/>
              <a:gdLst/>
              <a:ahLst/>
              <a:cxnLst/>
              <a:rect l="l" t="t" r="r" b="b"/>
              <a:pathLst>
                <a:path w="0" h="172085">
                  <a:moveTo>
                    <a:pt x="0" y="172072"/>
                  </a:moveTo>
                  <a:lnTo>
                    <a:pt x="0" y="0"/>
                  </a:lnTo>
                </a:path>
              </a:pathLst>
            </a:custGeom>
            <a:ln w="5054">
              <a:solidFill>
                <a:srgbClr val="F2F2F2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93" name="object 93" descr=""/>
            <p:cNvSpPr/>
            <p:nvPr/>
          </p:nvSpPr>
          <p:spPr>
            <a:xfrm>
              <a:off x="906144" y="3166491"/>
              <a:ext cx="0" cy="172085"/>
            </a:xfrm>
            <a:custGeom>
              <a:avLst/>
              <a:gdLst/>
              <a:ahLst/>
              <a:cxnLst/>
              <a:rect l="l" t="t" r="r" b="b"/>
              <a:pathLst>
                <a:path w="0" h="172085">
                  <a:moveTo>
                    <a:pt x="0" y="172072"/>
                  </a:moveTo>
                  <a:lnTo>
                    <a:pt x="0" y="0"/>
                  </a:lnTo>
                </a:path>
              </a:pathLst>
            </a:custGeom>
            <a:ln w="505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94" name="object 94" descr=""/>
            <p:cNvSpPr/>
            <p:nvPr/>
          </p:nvSpPr>
          <p:spPr>
            <a:xfrm>
              <a:off x="946632" y="3166490"/>
              <a:ext cx="6158230" cy="172085"/>
            </a:xfrm>
            <a:custGeom>
              <a:avLst/>
              <a:gdLst/>
              <a:ahLst/>
              <a:cxnLst/>
              <a:rect l="l" t="t" r="r" b="b"/>
              <a:pathLst>
                <a:path w="6158230" h="172085">
                  <a:moveTo>
                    <a:pt x="6157950" y="0"/>
                  </a:moveTo>
                  <a:lnTo>
                    <a:pt x="6120003" y="0"/>
                  </a:lnTo>
                  <a:lnTo>
                    <a:pt x="0" y="0"/>
                  </a:lnTo>
                  <a:lnTo>
                    <a:pt x="0" y="172072"/>
                  </a:lnTo>
                  <a:lnTo>
                    <a:pt x="6119990" y="172072"/>
                  </a:lnTo>
                  <a:lnTo>
                    <a:pt x="6157950" y="172072"/>
                  </a:lnTo>
                  <a:lnTo>
                    <a:pt x="6157950" y="0"/>
                  </a:lnTo>
                  <a:close/>
                </a:path>
              </a:pathLst>
            </a:custGeom>
            <a:solidFill>
              <a:srgbClr val="F2F2F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95" name="object 95" descr=""/>
            <p:cNvSpPr/>
            <p:nvPr/>
          </p:nvSpPr>
          <p:spPr>
            <a:xfrm>
              <a:off x="7107122" y="3166491"/>
              <a:ext cx="0" cy="172085"/>
            </a:xfrm>
            <a:custGeom>
              <a:avLst/>
              <a:gdLst/>
              <a:ahLst/>
              <a:cxnLst/>
              <a:rect l="l" t="t" r="r" b="b"/>
              <a:pathLst>
                <a:path w="0" h="172085">
                  <a:moveTo>
                    <a:pt x="0" y="172072"/>
                  </a:moveTo>
                  <a:lnTo>
                    <a:pt x="0" y="0"/>
                  </a:lnTo>
                </a:path>
              </a:pathLst>
            </a:custGeom>
            <a:ln w="5054">
              <a:solidFill>
                <a:srgbClr val="F2F2F2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96" name="object 96" descr=""/>
            <p:cNvSpPr/>
            <p:nvPr/>
          </p:nvSpPr>
          <p:spPr>
            <a:xfrm>
              <a:off x="7107122" y="3166491"/>
              <a:ext cx="0" cy="172085"/>
            </a:xfrm>
            <a:custGeom>
              <a:avLst/>
              <a:gdLst/>
              <a:ahLst/>
              <a:cxnLst/>
              <a:rect l="l" t="t" r="r" b="b"/>
              <a:pathLst>
                <a:path w="0" h="172085">
                  <a:moveTo>
                    <a:pt x="0" y="172072"/>
                  </a:moveTo>
                  <a:lnTo>
                    <a:pt x="0" y="0"/>
                  </a:lnTo>
                </a:path>
              </a:pathLst>
            </a:custGeom>
            <a:ln w="505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97" name="object 97" descr=""/>
            <p:cNvSpPr/>
            <p:nvPr/>
          </p:nvSpPr>
          <p:spPr>
            <a:xfrm>
              <a:off x="908672" y="3338563"/>
              <a:ext cx="38100" cy="172085"/>
            </a:xfrm>
            <a:custGeom>
              <a:avLst/>
              <a:gdLst/>
              <a:ahLst/>
              <a:cxnLst/>
              <a:rect l="l" t="t" r="r" b="b"/>
              <a:pathLst>
                <a:path w="38100" h="172085">
                  <a:moveTo>
                    <a:pt x="37960" y="0"/>
                  </a:moveTo>
                  <a:lnTo>
                    <a:pt x="0" y="0"/>
                  </a:lnTo>
                  <a:lnTo>
                    <a:pt x="0" y="172072"/>
                  </a:lnTo>
                  <a:lnTo>
                    <a:pt x="37960" y="172072"/>
                  </a:lnTo>
                  <a:lnTo>
                    <a:pt x="37960" y="0"/>
                  </a:lnTo>
                  <a:close/>
                </a:path>
              </a:pathLst>
            </a:custGeom>
            <a:solidFill>
              <a:srgbClr val="F2F2F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98" name="object 98" descr=""/>
            <p:cNvSpPr/>
            <p:nvPr/>
          </p:nvSpPr>
          <p:spPr>
            <a:xfrm>
              <a:off x="906144" y="3338563"/>
              <a:ext cx="0" cy="172085"/>
            </a:xfrm>
            <a:custGeom>
              <a:avLst/>
              <a:gdLst/>
              <a:ahLst/>
              <a:cxnLst/>
              <a:rect l="l" t="t" r="r" b="b"/>
              <a:pathLst>
                <a:path w="0" h="172085">
                  <a:moveTo>
                    <a:pt x="0" y="172072"/>
                  </a:moveTo>
                  <a:lnTo>
                    <a:pt x="0" y="0"/>
                  </a:lnTo>
                </a:path>
              </a:pathLst>
            </a:custGeom>
            <a:ln w="5054">
              <a:solidFill>
                <a:srgbClr val="F2F2F2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99" name="object 99" descr=""/>
            <p:cNvSpPr/>
            <p:nvPr/>
          </p:nvSpPr>
          <p:spPr>
            <a:xfrm>
              <a:off x="906144" y="3338563"/>
              <a:ext cx="0" cy="172085"/>
            </a:xfrm>
            <a:custGeom>
              <a:avLst/>
              <a:gdLst/>
              <a:ahLst/>
              <a:cxnLst/>
              <a:rect l="l" t="t" r="r" b="b"/>
              <a:pathLst>
                <a:path w="0" h="172085">
                  <a:moveTo>
                    <a:pt x="0" y="172072"/>
                  </a:moveTo>
                  <a:lnTo>
                    <a:pt x="0" y="0"/>
                  </a:lnTo>
                </a:path>
              </a:pathLst>
            </a:custGeom>
            <a:ln w="505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00" name="object 100" descr=""/>
            <p:cNvSpPr/>
            <p:nvPr/>
          </p:nvSpPr>
          <p:spPr>
            <a:xfrm>
              <a:off x="946632" y="3338563"/>
              <a:ext cx="6158230" cy="172085"/>
            </a:xfrm>
            <a:custGeom>
              <a:avLst/>
              <a:gdLst/>
              <a:ahLst/>
              <a:cxnLst/>
              <a:rect l="l" t="t" r="r" b="b"/>
              <a:pathLst>
                <a:path w="6158230" h="172085">
                  <a:moveTo>
                    <a:pt x="6157950" y="0"/>
                  </a:moveTo>
                  <a:lnTo>
                    <a:pt x="6120003" y="0"/>
                  </a:lnTo>
                  <a:lnTo>
                    <a:pt x="0" y="0"/>
                  </a:lnTo>
                  <a:lnTo>
                    <a:pt x="0" y="172072"/>
                  </a:lnTo>
                  <a:lnTo>
                    <a:pt x="6119990" y="172072"/>
                  </a:lnTo>
                  <a:lnTo>
                    <a:pt x="6157950" y="172072"/>
                  </a:lnTo>
                  <a:lnTo>
                    <a:pt x="6157950" y="0"/>
                  </a:lnTo>
                  <a:close/>
                </a:path>
              </a:pathLst>
            </a:custGeom>
            <a:solidFill>
              <a:srgbClr val="F2F2F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01" name="object 101" descr=""/>
            <p:cNvSpPr/>
            <p:nvPr/>
          </p:nvSpPr>
          <p:spPr>
            <a:xfrm>
              <a:off x="7107122" y="3338563"/>
              <a:ext cx="0" cy="172085"/>
            </a:xfrm>
            <a:custGeom>
              <a:avLst/>
              <a:gdLst/>
              <a:ahLst/>
              <a:cxnLst/>
              <a:rect l="l" t="t" r="r" b="b"/>
              <a:pathLst>
                <a:path w="0" h="172085">
                  <a:moveTo>
                    <a:pt x="0" y="172072"/>
                  </a:moveTo>
                  <a:lnTo>
                    <a:pt x="0" y="0"/>
                  </a:lnTo>
                </a:path>
              </a:pathLst>
            </a:custGeom>
            <a:ln w="5054">
              <a:solidFill>
                <a:srgbClr val="F2F2F2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02" name="object 102" descr=""/>
            <p:cNvSpPr/>
            <p:nvPr/>
          </p:nvSpPr>
          <p:spPr>
            <a:xfrm>
              <a:off x="7107122" y="3338563"/>
              <a:ext cx="0" cy="172085"/>
            </a:xfrm>
            <a:custGeom>
              <a:avLst/>
              <a:gdLst/>
              <a:ahLst/>
              <a:cxnLst/>
              <a:rect l="l" t="t" r="r" b="b"/>
              <a:pathLst>
                <a:path w="0" h="172085">
                  <a:moveTo>
                    <a:pt x="0" y="172072"/>
                  </a:moveTo>
                  <a:lnTo>
                    <a:pt x="0" y="0"/>
                  </a:lnTo>
                </a:path>
              </a:pathLst>
            </a:custGeom>
            <a:ln w="505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03" name="object 103" descr=""/>
            <p:cNvSpPr/>
            <p:nvPr/>
          </p:nvSpPr>
          <p:spPr>
            <a:xfrm>
              <a:off x="908672" y="3510635"/>
              <a:ext cx="38100" cy="172085"/>
            </a:xfrm>
            <a:custGeom>
              <a:avLst/>
              <a:gdLst/>
              <a:ahLst/>
              <a:cxnLst/>
              <a:rect l="l" t="t" r="r" b="b"/>
              <a:pathLst>
                <a:path w="38100" h="172085">
                  <a:moveTo>
                    <a:pt x="37960" y="0"/>
                  </a:moveTo>
                  <a:lnTo>
                    <a:pt x="0" y="0"/>
                  </a:lnTo>
                  <a:lnTo>
                    <a:pt x="0" y="172072"/>
                  </a:lnTo>
                  <a:lnTo>
                    <a:pt x="37960" y="172072"/>
                  </a:lnTo>
                  <a:lnTo>
                    <a:pt x="37960" y="0"/>
                  </a:lnTo>
                  <a:close/>
                </a:path>
              </a:pathLst>
            </a:custGeom>
            <a:solidFill>
              <a:srgbClr val="F2F2F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04" name="object 104" descr=""/>
            <p:cNvSpPr/>
            <p:nvPr/>
          </p:nvSpPr>
          <p:spPr>
            <a:xfrm>
              <a:off x="906144" y="3510635"/>
              <a:ext cx="0" cy="172085"/>
            </a:xfrm>
            <a:custGeom>
              <a:avLst/>
              <a:gdLst/>
              <a:ahLst/>
              <a:cxnLst/>
              <a:rect l="l" t="t" r="r" b="b"/>
              <a:pathLst>
                <a:path w="0" h="172085">
                  <a:moveTo>
                    <a:pt x="0" y="172072"/>
                  </a:moveTo>
                  <a:lnTo>
                    <a:pt x="0" y="0"/>
                  </a:lnTo>
                </a:path>
              </a:pathLst>
            </a:custGeom>
            <a:ln w="5054">
              <a:solidFill>
                <a:srgbClr val="F2F2F2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05" name="object 105" descr=""/>
            <p:cNvSpPr/>
            <p:nvPr/>
          </p:nvSpPr>
          <p:spPr>
            <a:xfrm>
              <a:off x="906144" y="3510635"/>
              <a:ext cx="0" cy="172085"/>
            </a:xfrm>
            <a:custGeom>
              <a:avLst/>
              <a:gdLst/>
              <a:ahLst/>
              <a:cxnLst/>
              <a:rect l="l" t="t" r="r" b="b"/>
              <a:pathLst>
                <a:path w="0" h="172085">
                  <a:moveTo>
                    <a:pt x="0" y="172072"/>
                  </a:moveTo>
                  <a:lnTo>
                    <a:pt x="0" y="0"/>
                  </a:lnTo>
                </a:path>
              </a:pathLst>
            </a:custGeom>
            <a:ln w="505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06" name="object 106" descr=""/>
            <p:cNvSpPr/>
            <p:nvPr/>
          </p:nvSpPr>
          <p:spPr>
            <a:xfrm>
              <a:off x="946632" y="3510635"/>
              <a:ext cx="6158230" cy="172085"/>
            </a:xfrm>
            <a:custGeom>
              <a:avLst/>
              <a:gdLst/>
              <a:ahLst/>
              <a:cxnLst/>
              <a:rect l="l" t="t" r="r" b="b"/>
              <a:pathLst>
                <a:path w="6158230" h="172085">
                  <a:moveTo>
                    <a:pt x="6157950" y="0"/>
                  </a:moveTo>
                  <a:lnTo>
                    <a:pt x="6120003" y="0"/>
                  </a:lnTo>
                  <a:lnTo>
                    <a:pt x="0" y="0"/>
                  </a:lnTo>
                  <a:lnTo>
                    <a:pt x="0" y="172072"/>
                  </a:lnTo>
                  <a:lnTo>
                    <a:pt x="6119990" y="172072"/>
                  </a:lnTo>
                  <a:lnTo>
                    <a:pt x="6157950" y="172072"/>
                  </a:lnTo>
                  <a:lnTo>
                    <a:pt x="6157950" y="0"/>
                  </a:lnTo>
                  <a:close/>
                </a:path>
              </a:pathLst>
            </a:custGeom>
            <a:solidFill>
              <a:srgbClr val="F2F2F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07" name="object 107" descr=""/>
            <p:cNvSpPr/>
            <p:nvPr/>
          </p:nvSpPr>
          <p:spPr>
            <a:xfrm>
              <a:off x="7107122" y="3510635"/>
              <a:ext cx="0" cy="172085"/>
            </a:xfrm>
            <a:custGeom>
              <a:avLst/>
              <a:gdLst/>
              <a:ahLst/>
              <a:cxnLst/>
              <a:rect l="l" t="t" r="r" b="b"/>
              <a:pathLst>
                <a:path w="0" h="172085">
                  <a:moveTo>
                    <a:pt x="0" y="172072"/>
                  </a:moveTo>
                  <a:lnTo>
                    <a:pt x="0" y="0"/>
                  </a:lnTo>
                </a:path>
              </a:pathLst>
            </a:custGeom>
            <a:ln w="5054">
              <a:solidFill>
                <a:srgbClr val="F2F2F2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08" name="object 108" descr=""/>
            <p:cNvSpPr/>
            <p:nvPr/>
          </p:nvSpPr>
          <p:spPr>
            <a:xfrm>
              <a:off x="7107122" y="3510635"/>
              <a:ext cx="0" cy="172085"/>
            </a:xfrm>
            <a:custGeom>
              <a:avLst/>
              <a:gdLst/>
              <a:ahLst/>
              <a:cxnLst/>
              <a:rect l="l" t="t" r="r" b="b"/>
              <a:pathLst>
                <a:path w="0" h="172085">
                  <a:moveTo>
                    <a:pt x="0" y="172072"/>
                  </a:moveTo>
                  <a:lnTo>
                    <a:pt x="0" y="0"/>
                  </a:lnTo>
                </a:path>
              </a:pathLst>
            </a:custGeom>
            <a:ln w="505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09" name="object 109" descr=""/>
            <p:cNvSpPr/>
            <p:nvPr/>
          </p:nvSpPr>
          <p:spPr>
            <a:xfrm>
              <a:off x="908672" y="3682708"/>
              <a:ext cx="38100" cy="172085"/>
            </a:xfrm>
            <a:custGeom>
              <a:avLst/>
              <a:gdLst/>
              <a:ahLst/>
              <a:cxnLst/>
              <a:rect l="l" t="t" r="r" b="b"/>
              <a:pathLst>
                <a:path w="38100" h="172085">
                  <a:moveTo>
                    <a:pt x="37960" y="0"/>
                  </a:moveTo>
                  <a:lnTo>
                    <a:pt x="0" y="0"/>
                  </a:lnTo>
                  <a:lnTo>
                    <a:pt x="0" y="172072"/>
                  </a:lnTo>
                  <a:lnTo>
                    <a:pt x="37960" y="172072"/>
                  </a:lnTo>
                  <a:lnTo>
                    <a:pt x="37960" y="0"/>
                  </a:lnTo>
                  <a:close/>
                </a:path>
              </a:pathLst>
            </a:custGeom>
            <a:solidFill>
              <a:srgbClr val="F2F2F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10" name="object 110" descr=""/>
            <p:cNvSpPr/>
            <p:nvPr/>
          </p:nvSpPr>
          <p:spPr>
            <a:xfrm>
              <a:off x="906144" y="3682708"/>
              <a:ext cx="0" cy="172085"/>
            </a:xfrm>
            <a:custGeom>
              <a:avLst/>
              <a:gdLst/>
              <a:ahLst/>
              <a:cxnLst/>
              <a:rect l="l" t="t" r="r" b="b"/>
              <a:pathLst>
                <a:path w="0" h="172085">
                  <a:moveTo>
                    <a:pt x="0" y="172072"/>
                  </a:moveTo>
                  <a:lnTo>
                    <a:pt x="0" y="0"/>
                  </a:lnTo>
                </a:path>
              </a:pathLst>
            </a:custGeom>
            <a:ln w="5054">
              <a:solidFill>
                <a:srgbClr val="F2F2F2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11" name="object 111" descr=""/>
            <p:cNvSpPr/>
            <p:nvPr/>
          </p:nvSpPr>
          <p:spPr>
            <a:xfrm>
              <a:off x="906144" y="3682708"/>
              <a:ext cx="0" cy="172085"/>
            </a:xfrm>
            <a:custGeom>
              <a:avLst/>
              <a:gdLst/>
              <a:ahLst/>
              <a:cxnLst/>
              <a:rect l="l" t="t" r="r" b="b"/>
              <a:pathLst>
                <a:path w="0" h="172085">
                  <a:moveTo>
                    <a:pt x="0" y="172072"/>
                  </a:moveTo>
                  <a:lnTo>
                    <a:pt x="0" y="0"/>
                  </a:lnTo>
                </a:path>
              </a:pathLst>
            </a:custGeom>
            <a:ln w="505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12" name="object 112" descr=""/>
            <p:cNvSpPr/>
            <p:nvPr/>
          </p:nvSpPr>
          <p:spPr>
            <a:xfrm>
              <a:off x="946632" y="3682707"/>
              <a:ext cx="6158230" cy="172085"/>
            </a:xfrm>
            <a:custGeom>
              <a:avLst/>
              <a:gdLst/>
              <a:ahLst/>
              <a:cxnLst/>
              <a:rect l="l" t="t" r="r" b="b"/>
              <a:pathLst>
                <a:path w="6158230" h="172085">
                  <a:moveTo>
                    <a:pt x="6157950" y="0"/>
                  </a:moveTo>
                  <a:lnTo>
                    <a:pt x="6120003" y="0"/>
                  </a:lnTo>
                  <a:lnTo>
                    <a:pt x="0" y="0"/>
                  </a:lnTo>
                  <a:lnTo>
                    <a:pt x="0" y="172072"/>
                  </a:lnTo>
                  <a:lnTo>
                    <a:pt x="6119990" y="172072"/>
                  </a:lnTo>
                  <a:lnTo>
                    <a:pt x="6157950" y="172072"/>
                  </a:lnTo>
                  <a:lnTo>
                    <a:pt x="6157950" y="0"/>
                  </a:lnTo>
                  <a:close/>
                </a:path>
              </a:pathLst>
            </a:custGeom>
            <a:solidFill>
              <a:srgbClr val="F2F2F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13" name="object 113" descr=""/>
            <p:cNvSpPr/>
            <p:nvPr/>
          </p:nvSpPr>
          <p:spPr>
            <a:xfrm>
              <a:off x="7107122" y="3682708"/>
              <a:ext cx="0" cy="172085"/>
            </a:xfrm>
            <a:custGeom>
              <a:avLst/>
              <a:gdLst/>
              <a:ahLst/>
              <a:cxnLst/>
              <a:rect l="l" t="t" r="r" b="b"/>
              <a:pathLst>
                <a:path w="0" h="172085">
                  <a:moveTo>
                    <a:pt x="0" y="172072"/>
                  </a:moveTo>
                  <a:lnTo>
                    <a:pt x="0" y="0"/>
                  </a:lnTo>
                </a:path>
              </a:pathLst>
            </a:custGeom>
            <a:ln w="5054">
              <a:solidFill>
                <a:srgbClr val="F2F2F2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14" name="object 114" descr=""/>
            <p:cNvSpPr/>
            <p:nvPr/>
          </p:nvSpPr>
          <p:spPr>
            <a:xfrm>
              <a:off x="7107122" y="3682708"/>
              <a:ext cx="0" cy="172085"/>
            </a:xfrm>
            <a:custGeom>
              <a:avLst/>
              <a:gdLst/>
              <a:ahLst/>
              <a:cxnLst/>
              <a:rect l="l" t="t" r="r" b="b"/>
              <a:pathLst>
                <a:path w="0" h="172085">
                  <a:moveTo>
                    <a:pt x="0" y="172072"/>
                  </a:moveTo>
                  <a:lnTo>
                    <a:pt x="0" y="0"/>
                  </a:lnTo>
                </a:path>
              </a:pathLst>
            </a:custGeom>
            <a:ln w="505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15" name="object 115" descr=""/>
            <p:cNvSpPr/>
            <p:nvPr/>
          </p:nvSpPr>
          <p:spPr>
            <a:xfrm>
              <a:off x="908672" y="3854793"/>
              <a:ext cx="38100" cy="172085"/>
            </a:xfrm>
            <a:custGeom>
              <a:avLst/>
              <a:gdLst/>
              <a:ahLst/>
              <a:cxnLst/>
              <a:rect l="l" t="t" r="r" b="b"/>
              <a:pathLst>
                <a:path w="38100" h="172085">
                  <a:moveTo>
                    <a:pt x="37960" y="0"/>
                  </a:moveTo>
                  <a:lnTo>
                    <a:pt x="0" y="0"/>
                  </a:lnTo>
                  <a:lnTo>
                    <a:pt x="0" y="172072"/>
                  </a:lnTo>
                  <a:lnTo>
                    <a:pt x="37960" y="172072"/>
                  </a:lnTo>
                  <a:lnTo>
                    <a:pt x="37960" y="0"/>
                  </a:lnTo>
                  <a:close/>
                </a:path>
              </a:pathLst>
            </a:custGeom>
            <a:solidFill>
              <a:srgbClr val="F2F2F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16" name="object 116" descr=""/>
            <p:cNvSpPr/>
            <p:nvPr/>
          </p:nvSpPr>
          <p:spPr>
            <a:xfrm>
              <a:off x="906144" y="3854793"/>
              <a:ext cx="0" cy="172085"/>
            </a:xfrm>
            <a:custGeom>
              <a:avLst/>
              <a:gdLst/>
              <a:ahLst/>
              <a:cxnLst/>
              <a:rect l="l" t="t" r="r" b="b"/>
              <a:pathLst>
                <a:path w="0" h="172085">
                  <a:moveTo>
                    <a:pt x="0" y="172072"/>
                  </a:moveTo>
                  <a:lnTo>
                    <a:pt x="0" y="0"/>
                  </a:lnTo>
                </a:path>
              </a:pathLst>
            </a:custGeom>
            <a:ln w="5054">
              <a:solidFill>
                <a:srgbClr val="F2F2F2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17" name="object 117" descr=""/>
            <p:cNvSpPr/>
            <p:nvPr/>
          </p:nvSpPr>
          <p:spPr>
            <a:xfrm>
              <a:off x="906144" y="3854793"/>
              <a:ext cx="0" cy="172085"/>
            </a:xfrm>
            <a:custGeom>
              <a:avLst/>
              <a:gdLst/>
              <a:ahLst/>
              <a:cxnLst/>
              <a:rect l="l" t="t" r="r" b="b"/>
              <a:pathLst>
                <a:path w="0" h="172085">
                  <a:moveTo>
                    <a:pt x="0" y="172072"/>
                  </a:moveTo>
                  <a:lnTo>
                    <a:pt x="0" y="0"/>
                  </a:lnTo>
                </a:path>
              </a:pathLst>
            </a:custGeom>
            <a:ln w="505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18" name="object 118" descr=""/>
            <p:cNvSpPr/>
            <p:nvPr/>
          </p:nvSpPr>
          <p:spPr>
            <a:xfrm>
              <a:off x="946632" y="3854792"/>
              <a:ext cx="6158230" cy="172085"/>
            </a:xfrm>
            <a:custGeom>
              <a:avLst/>
              <a:gdLst/>
              <a:ahLst/>
              <a:cxnLst/>
              <a:rect l="l" t="t" r="r" b="b"/>
              <a:pathLst>
                <a:path w="6158230" h="172085">
                  <a:moveTo>
                    <a:pt x="6157950" y="0"/>
                  </a:moveTo>
                  <a:lnTo>
                    <a:pt x="6120003" y="0"/>
                  </a:lnTo>
                  <a:lnTo>
                    <a:pt x="0" y="0"/>
                  </a:lnTo>
                  <a:lnTo>
                    <a:pt x="0" y="172072"/>
                  </a:lnTo>
                  <a:lnTo>
                    <a:pt x="6119990" y="172072"/>
                  </a:lnTo>
                  <a:lnTo>
                    <a:pt x="6157950" y="172072"/>
                  </a:lnTo>
                  <a:lnTo>
                    <a:pt x="6157950" y="0"/>
                  </a:lnTo>
                  <a:close/>
                </a:path>
              </a:pathLst>
            </a:custGeom>
            <a:solidFill>
              <a:srgbClr val="F2F2F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19" name="object 119" descr=""/>
            <p:cNvSpPr/>
            <p:nvPr/>
          </p:nvSpPr>
          <p:spPr>
            <a:xfrm>
              <a:off x="7107122" y="3854793"/>
              <a:ext cx="0" cy="172085"/>
            </a:xfrm>
            <a:custGeom>
              <a:avLst/>
              <a:gdLst/>
              <a:ahLst/>
              <a:cxnLst/>
              <a:rect l="l" t="t" r="r" b="b"/>
              <a:pathLst>
                <a:path w="0" h="172085">
                  <a:moveTo>
                    <a:pt x="0" y="172072"/>
                  </a:moveTo>
                  <a:lnTo>
                    <a:pt x="0" y="0"/>
                  </a:lnTo>
                </a:path>
              </a:pathLst>
            </a:custGeom>
            <a:ln w="5054">
              <a:solidFill>
                <a:srgbClr val="F2F2F2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20" name="object 120" descr=""/>
            <p:cNvSpPr/>
            <p:nvPr/>
          </p:nvSpPr>
          <p:spPr>
            <a:xfrm>
              <a:off x="7107122" y="3854793"/>
              <a:ext cx="0" cy="172085"/>
            </a:xfrm>
            <a:custGeom>
              <a:avLst/>
              <a:gdLst/>
              <a:ahLst/>
              <a:cxnLst/>
              <a:rect l="l" t="t" r="r" b="b"/>
              <a:pathLst>
                <a:path w="0" h="172085">
                  <a:moveTo>
                    <a:pt x="0" y="172072"/>
                  </a:moveTo>
                  <a:lnTo>
                    <a:pt x="0" y="0"/>
                  </a:lnTo>
                </a:path>
              </a:pathLst>
            </a:custGeom>
            <a:ln w="505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21" name="object 121" descr=""/>
          <p:cNvSpPr txBox="1"/>
          <p:nvPr/>
        </p:nvSpPr>
        <p:spPr>
          <a:xfrm>
            <a:off x="668858" y="1070799"/>
            <a:ext cx="6261100" cy="2945130"/>
          </a:xfrm>
          <a:prstGeom prst="rect">
            <a:avLst/>
          </a:prstGeom>
        </p:spPr>
        <p:txBody>
          <a:bodyPr wrap="square" lIns="0" tIns="6985" rIns="0" bIns="0" rtlCol="0" vert="horz">
            <a:spAutoFit/>
          </a:bodyPr>
          <a:lstStyle/>
          <a:p>
            <a:pPr marL="81915" marR="4572635">
              <a:lnSpc>
                <a:spcPct val="102600"/>
              </a:lnSpc>
              <a:spcBef>
                <a:spcPts val="55"/>
              </a:spcBef>
            </a:pPr>
            <a:r>
              <a:rPr dirty="0" sz="1100">
                <a:latin typeface="Calibri"/>
                <a:cs typeface="Calibri"/>
              </a:rPr>
              <a:t>1</a:t>
            </a:r>
            <a:r>
              <a:rPr dirty="0" sz="1100" spc="185">
                <a:latin typeface="Calibri"/>
                <a:cs typeface="Calibri"/>
              </a:rPr>
              <a:t>  </a:t>
            </a:r>
            <a:r>
              <a:rPr dirty="0" sz="1100" spc="160">
                <a:solidFill>
                  <a:srgbClr val="FF7F00"/>
                </a:solidFill>
                <a:latin typeface="Calibri"/>
                <a:cs typeface="Calibri"/>
              </a:rPr>
              <a:t>#!</a:t>
            </a:r>
            <a:r>
              <a:rPr dirty="0" sz="1100" spc="-95">
                <a:solidFill>
                  <a:srgbClr val="FF7F00"/>
                </a:solidFill>
                <a:latin typeface="Calibri"/>
                <a:cs typeface="Calibri"/>
              </a:rPr>
              <a:t> </a:t>
            </a:r>
            <a:r>
              <a:rPr dirty="0" sz="1100" spc="114">
                <a:solidFill>
                  <a:srgbClr val="FF7F00"/>
                </a:solidFill>
                <a:latin typeface="Calibri"/>
                <a:cs typeface="Calibri"/>
              </a:rPr>
              <a:t>/</a:t>
            </a:r>
            <a:r>
              <a:rPr dirty="0" sz="1100" spc="30">
                <a:solidFill>
                  <a:srgbClr val="FF7F00"/>
                </a:solidFill>
                <a:latin typeface="Calibri"/>
                <a:cs typeface="Calibri"/>
              </a:rPr>
              <a:t> </a:t>
            </a:r>
            <a:r>
              <a:rPr dirty="0" sz="1100" spc="105">
                <a:solidFill>
                  <a:srgbClr val="FF7F00"/>
                </a:solidFill>
                <a:latin typeface="Calibri"/>
                <a:cs typeface="Calibri"/>
              </a:rPr>
              <a:t>usr</a:t>
            </a:r>
            <a:r>
              <a:rPr dirty="0" sz="1100" spc="-70">
                <a:solidFill>
                  <a:srgbClr val="FF7F00"/>
                </a:solidFill>
                <a:latin typeface="Calibri"/>
                <a:cs typeface="Calibri"/>
              </a:rPr>
              <a:t> </a:t>
            </a:r>
            <a:r>
              <a:rPr dirty="0" sz="1100" spc="114">
                <a:solidFill>
                  <a:srgbClr val="FF7F00"/>
                </a:solidFill>
                <a:latin typeface="Calibri"/>
                <a:cs typeface="Calibri"/>
              </a:rPr>
              <a:t>/</a:t>
            </a:r>
            <a:r>
              <a:rPr dirty="0" sz="1100" spc="-85">
                <a:solidFill>
                  <a:srgbClr val="FF7F00"/>
                </a:solidFill>
                <a:latin typeface="Calibri"/>
                <a:cs typeface="Calibri"/>
              </a:rPr>
              <a:t> </a:t>
            </a:r>
            <a:r>
              <a:rPr dirty="0" sz="1100" spc="105">
                <a:solidFill>
                  <a:srgbClr val="FF7F00"/>
                </a:solidFill>
                <a:latin typeface="Calibri"/>
                <a:cs typeface="Calibri"/>
              </a:rPr>
              <a:t>bin</a:t>
            </a:r>
            <a:r>
              <a:rPr dirty="0" sz="1100" spc="-85">
                <a:solidFill>
                  <a:srgbClr val="FF7F00"/>
                </a:solidFill>
                <a:latin typeface="Calibri"/>
                <a:cs typeface="Calibri"/>
              </a:rPr>
              <a:t> </a:t>
            </a:r>
            <a:r>
              <a:rPr dirty="0" sz="1100" spc="114">
                <a:solidFill>
                  <a:srgbClr val="FF7F00"/>
                </a:solidFill>
                <a:latin typeface="Calibri"/>
                <a:cs typeface="Calibri"/>
              </a:rPr>
              <a:t>/</a:t>
            </a:r>
            <a:r>
              <a:rPr dirty="0" sz="1100" spc="-114">
                <a:solidFill>
                  <a:srgbClr val="FF7F00"/>
                </a:solidFill>
                <a:latin typeface="Calibri"/>
                <a:cs typeface="Calibri"/>
              </a:rPr>
              <a:t> </a:t>
            </a:r>
            <a:r>
              <a:rPr dirty="0" sz="1100" spc="85">
                <a:solidFill>
                  <a:srgbClr val="FF7F00"/>
                </a:solidFill>
                <a:latin typeface="Calibri"/>
                <a:cs typeface="Calibri"/>
              </a:rPr>
              <a:t>python </a:t>
            </a:r>
            <a:r>
              <a:rPr dirty="0" sz="1100" spc="-50">
                <a:latin typeface="Calibri"/>
                <a:cs typeface="Calibri"/>
              </a:rPr>
              <a:t>2</a:t>
            </a:r>
            <a:endParaRPr sz="1100">
              <a:latin typeface="Calibri"/>
              <a:cs typeface="Calibri"/>
            </a:endParaRPr>
          </a:p>
          <a:p>
            <a:pPr marL="81915" marR="4326255">
              <a:lnSpc>
                <a:spcPct val="102600"/>
              </a:lnSpc>
              <a:tabLst>
                <a:tab pos="281305" algn="l"/>
              </a:tabLst>
            </a:pPr>
            <a:r>
              <a:rPr dirty="0" sz="1100" spc="-50">
                <a:latin typeface="Calibri"/>
                <a:cs typeface="Calibri"/>
              </a:rPr>
              <a:t>3</a:t>
            </a:r>
            <a:r>
              <a:rPr dirty="0" sz="1100">
                <a:latin typeface="Calibri"/>
                <a:cs typeface="Calibri"/>
              </a:rPr>
              <a:t>	</a:t>
            </a:r>
            <a:r>
              <a:rPr dirty="0" sz="1100" spc="114" b="1">
                <a:solidFill>
                  <a:srgbClr val="00AEEF"/>
                </a:solidFill>
                <a:latin typeface="Calibri"/>
                <a:cs typeface="Calibri"/>
              </a:rPr>
              <a:t>import</a:t>
            </a:r>
            <a:r>
              <a:rPr dirty="0" sz="1100" spc="190" b="1">
                <a:solidFill>
                  <a:srgbClr val="00AEEF"/>
                </a:solidFill>
                <a:latin typeface="Calibri"/>
                <a:cs typeface="Calibri"/>
              </a:rPr>
              <a:t>  </a:t>
            </a:r>
            <a:r>
              <a:rPr dirty="0" sz="1100" spc="55">
                <a:solidFill>
                  <a:srgbClr val="007F00"/>
                </a:solidFill>
                <a:latin typeface="Calibri"/>
                <a:cs typeface="Calibri"/>
              </a:rPr>
              <a:t>t</a:t>
            </a:r>
            <a:r>
              <a:rPr dirty="0" sz="1100" spc="-80">
                <a:solidFill>
                  <a:srgbClr val="007F00"/>
                </a:solidFill>
                <a:latin typeface="Calibri"/>
                <a:cs typeface="Calibri"/>
              </a:rPr>
              <a:t> </a:t>
            </a:r>
            <a:r>
              <a:rPr dirty="0" sz="1100" spc="70">
                <a:solidFill>
                  <a:srgbClr val="007F00"/>
                </a:solidFill>
                <a:latin typeface="Calibri"/>
                <a:cs typeface="Calibri"/>
              </a:rPr>
              <a:t>k</a:t>
            </a:r>
            <a:r>
              <a:rPr dirty="0" sz="1100" spc="-80">
                <a:solidFill>
                  <a:srgbClr val="007F00"/>
                </a:solidFill>
                <a:latin typeface="Calibri"/>
                <a:cs typeface="Calibri"/>
              </a:rPr>
              <a:t> </a:t>
            </a:r>
            <a:r>
              <a:rPr dirty="0" sz="1100" spc="50">
                <a:solidFill>
                  <a:srgbClr val="007F00"/>
                </a:solidFill>
                <a:latin typeface="Calibri"/>
                <a:cs typeface="Calibri"/>
              </a:rPr>
              <a:t>i</a:t>
            </a:r>
            <a:r>
              <a:rPr dirty="0" sz="1100" spc="-80">
                <a:solidFill>
                  <a:srgbClr val="007F00"/>
                </a:solidFill>
                <a:latin typeface="Calibri"/>
                <a:cs typeface="Calibri"/>
              </a:rPr>
              <a:t> </a:t>
            </a:r>
            <a:r>
              <a:rPr dirty="0" sz="1100">
                <a:solidFill>
                  <a:srgbClr val="007F00"/>
                </a:solidFill>
                <a:latin typeface="Calibri"/>
                <a:cs typeface="Calibri"/>
              </a:rPr>
              <a:t>n</a:t>
            </a:r>
            <a:r>
              <a:rPr dirty="0" sz="1100" spc="-80">
                <a:solidFill>
                  <a:srgbClr val="007F00"/>
                </a:solidFill>
                <a:latin typeface="Calibri"/>
                <a:cs typeface="Calibri"/>
              </a:rPr>
              <a:t> </a:t>
            </a:r>
            <a:r>
              <a:rPr dirty="0" sz="1100" spc="55">
                <a:solidFill>
                  <a:srgbClr val="007F00"/>
                </a:solidFill>
                <a:latin typeface="Calibri"/>
                <a:cs typeface="Calibri"/>
              </a:rPr>
              <a:t>t</a:t>
            </a:r>
            <a:r>
              <a:rPr dirty="0" sz="1100" spc="-75">
                <a:solidFill>
                  <a:srgbClr val="007F00"/>
                </a:solidFill>
                <a:latin typeface="Calibri"/>
                <a:cs typeface="Calibri"/>
              </a:rPr>
              <a:t> e</a:t>
            </a:r>
            <a:r>
              <a:rPr dirty="0" sz="1100" spc="-80">
                <a:solidFill>
                  <a:srgbClr val="007F00"/>
                </a:solidFill>
                <a:latin typeface="Calibri"/>
                <a:cs typeface="Calibri"/>
              </a:rPr>
              <a:t> </a:t>
            </a:r>
            <a:r>
              <a:rPr dirty="0" sz="1100">
                <a:solidFill>
                  <a:srgbClr val="007F00"/>
                </a:solidFill>
                <a:latin typeface="Calibri"/>
                <a:cs typeface="Calibri"/>
              </a:rPr>
              <a:t>r</a:t>
            </a:r>
            <a:r>
              <a:rPr dirty="0" sz="1100" spc="210">
                <a:solidFill>
                  <a:srgbClr val="007F00"/>
                </a:solidFill>
                <a:latin typeface="Calibri"/>
                <a:cs typeface="Calibri"/>
              </a:rPr>
              <a:t>  </a:t>
            </a:r>
            <a:r>
              <a:rPr dirty="0" sz="1100" spc="90" b="1">
                <a:solidFill>
                  <a:srgbClr val="00AEEF"/>
                </a:solidFill>
                <a:latin typeface="Calibri"/>
                <a:cs typeface="Calibri"/>
              </a:rPr>
              <a:t>as</a:t>
            </a:r>
            <a:r>
              <a:rPr dirty="0" sz="1100" spc="180" b="1">
                <a:solidFill>
                  <a:srgbClr val="00AEEF"/>
                </a:solidFill>
                <a:latin typeface="Calibri"/>
                <a:cs typeface="Calibri"/>
              </a:rPr>
              <a:t>  </a:t>
            </a:r>
            <a:r>
              <a:rPr dirty="0" sz="1100" spc="85">
                <a:solidFill>
                  <a:srgbClr val="007F00"/>
                </a:solidFill>
                <a:latin typeface="Calibri"/>
                <a:cs typeface="Calibri"/>
              </a:rPr>
              <a:t>tk </a:t>
            </a:r>
            <a:r>
              <a:rPr dirty="0" sz="1100" spc="-50">
                <a:latin typeface="Calibri"/>
                <a:cs typeface="Calibri"/>
              </a:rPr>
              <a:t>4</a:t>
            </a:r>
            <a:endParaRPr sz="1100">
              <a:latin typeface="Calibri"/>
              <a:cs typeface="Calibri"/>
            </a:endParaRPr>
          </a:p>
          <a:p>
            <a:pPr marL="293370" indent="-211454">
              <a:lnSpc>
                <a:spcPct val="100000"/>
              </a:lnSpc>
              <a:spcBef>
                <a:spcPts val="35"/>
              </a:spcBef>
              <a:buClr>
                <a:srgbClr val="000000"/>
              </a:buClr>
              <a:buFont typeface="Calibri"/>
              <a:buAutoNum type="arabicPlain" startAt="5"/>
              <a:tabLst>
                <a:tab pos="293370" algn="l"/>
              </a:tabLst>
            </a:pPr>
            <a:r>
              <a:rPr dirty="0" sz="1100" spc="165" b="1">
                <a:solidFill>
                  <a:srgbClr val="00AEEF"/>
                </a:solidFill>
                <a:latin typeface="Calibri"/>
                <a:cs typeface="Calibri"/>
              </a:rPr>
              <a:t>class</a:t>
            </a:r>
            <a:r>
              <a:rPr dirty="0" sz="1100" spc="229" b="1">
                <a:solidFill>
                  <a:srgbClr val="00AEEF"/>
                </a:solidFill>
                <a:latin typeface="Calibri"/>
                <a:cs typeface="Calibri"/>
              </a:rPr>
              <a:t>  </a:t>
            </a:r>
            <a:r>
              <a:rPr dirty="0" sz="1100" spc="165">
                <a:solidFill>
                  <a:srgbClr val="007F00"/>
                </a:solidFill>
                <a:latin typeface="Calibri"/>
                <a:cs typeface="Calibri"/>
              </a:rPr>
              <a:t>Applicatio</a:t>
            </a:r>
            <a:r>
              <a:rPr dirty="0" sz="1100" spc="-105">
                <a:solidFill>
                  <a:srgbClr val="007F00"/>
                </a:solidFill>
                <a:latin typeface="Calibri"/>
                <a:cs typeface="Calibri"/>
              </a:rPr>
              <a:t> </a:t>
            </a:r>
            <a:r>
              <a:rPr dirty="0" sz="1100">
                <a:solidFill>
                  <a:srgbClr val="007F00"/>
                </a:solidFill>
                <a:latin typeface="Calibri"/>
                <a:cs typeface="Calibri"/>
              </a:rPr>
              <a:t>n</a:t>
            </a:r>
            <a:r>
              <a:rPr dirty="0" sz="1100" spc="20">
                <a:solidFill>
                  <a:srgbClr val="007F00"/>
                </a:solidFill>
                <a:latin typeface="Calibri"/>
                <a:cs typeface="Calibri"/>
              </a:rPr>
              <a:t> </a:t>
            </a:r>
            <a:r>
              <a:rPr dirty="0" sz="1100" spc="80">
                <a:latin typeface="Calibri"/>
                <a:cs typeface="Calibri"/>
              </a:rPr>
              <a:t>(</a:t>
            </a:r>
            <a:r>
              <a:rPr dirty="0" sz="1100" spc="-20">
                <a:latin typeface="Calibri"/>
                <a:cs typeface="Calibri"/>
              </a:rPr>
              <a:t> </a:t>
            </a:r>
            <a:r>
              <a:rPr dirty="0" sz="1100" spc="110">
                <a:solidFill>
                  <a:srgbClr val="007F00"/>
                </a:solidFill>
                <a:latin typeface="Calibri"/>
                <a:cs typeface="Calibri"/>
              </a:rPr>
              <a:t>tk</a:t>
            </a:r>
            <a:r>
              <a:rPr dirty="0" sz="1100" spc="40">
                <a:solidFill>
                  <a:srgbClr val="007F00"/>
                </a:solidFill>
                <a:latin typeface="Calibri"/>
                <a:cs typeface="Calibri"/>
              </a:rPr>
              <a:t> </a:t>
            </a:r>
            <a:r>
              <a:rPr dirty="0" sz="1100">
                <a:latin typeface="Calibri"/>
                <a:cs typeface="Calibri"/>
              </a:rPr>
              <a:t>.</a:t>
            </a:r>
            <a:r>
              <a:rPr dirty="0" sz="1100" spc="-35">
                <a:latin typeface="Calibri"/>
                <a:cs typeface="Calibri"/>
              </a:rPr>
              <a:t> </a:t>
            </a:r>
            <a:r>
              <a:rPr dirty="0" sz="1100" spc="65">
                <a:solidFill>
                  <a:srgbClr val="007F00"/>
                </a:solidFill>
                <a:latin typeface="Calibri"/>
                <a:cs typeface="Calibri"/>
              </a:rPr>
              <a:t>Frame</a:t>
            </a:r>
            <a:r>
              <a:rPr dirty="0" sz="1100" spc="-15">
                <a:solidFill>
                  <a:srgbClr val="007F00"/>
                </a:solidFill>
                <a:latin typeface="Calibri"/>
                <a:cs typeface="Calibri"/>
              </a:rPr>
              <a:t> </a:t>
            </a:r>
            <a:r>
              <a:rPr dirty="0" sz="1100" spc="80">
                <a:latin typeface="Calibri"/>
                <a:cs typeface="Calibri"/>
              </a:rPr>
              <a:t>)</a:t>
            </a:r>
            <a:r>
              <a:rPr dirty="0" sz="1100" spc="-45">
                <a:latin typeface="Calibri"/>
                <a:cs typeface="Calibri"/>
              </a:rPr>
              <a:t> </a:t>
            </a:r>
            <a:r>
              <a:rPr dirty="0" sz="1100" spc="-50">
                <a:latin typeface="Calibri"/>
                <a:cs typeface="Calibri"/>
              </a:rPr>
              <a:t>:</a:t>
            </a:r>
            <a:endParaRPr sz="1100">
              <a:latin typeface="Calibri"/>
              <a:cs typeface="Calibri"/>
            </a:endParaRPr>
          </a:p>
          <a:p>
            <a:pPr marL="619760" indent="-537845">
              <a:lnSpc>
                <a:spcPct val="100000"/>
              </a:lnSpc>
              <a:spcBef>
                <a:spcPts val="35"/>
              </a:spcBef>
              <a:buClr>
                <a:srgbClr val="000000"/>
              </a:buClr>
              <a:buFont typeface="Calibri"/>
              <a:buAutoNum type="arabicPlain" startAt="5"/>
              <a:tabLst>
                <a:tab pos="619760" algn="l"/>
                <a:tab pos="1127760" algn="l"/>
                <a:tab pos="1621790" algn="l"/>
              </a:tabLst>
            </a:pPr>
            <a:r>
              <a:rPr dirty="0" sz="1100" spc="75" b="1">
                <a:solidFill>
                  <a:srgbClr val="00AEEF"/>
                </a:solidFill>
                <a:latin typeface="Calibri"/>
                <a:cs typeface="Calibri"/>
              </a:rPr>
              <a:t>def</a:t>
            </a:r>
            <a:r>
              <a:rPr dirty="0" sz="1100" b="1">
                <a:solidFill>
                  <a:srgbClr val="00AEEF"/>
                </a:solidFill>
                <a:latin typeface="Calibri"/>
                <a:cs typeface="Calibri"/>
              </a:rPr>
              <a:t>	</a:t>
            </a:r>
            <a:r>
              <a:rPr dirty="0" sz="1100" spc="50">
                <a:solidFill>
                  <a:srgbClr val="007F00"/>
                </a:solidFill>
                <a:latin typeface="Calibri"/>
                <a:cs typeface="Calibri"/>
              </a:rPr>
              <a:t>i</a:t>
            </a:r>
            <a:r>
              <a:rPr dirty="0" sz="1100" spc="-20">
                <a:solidFill>
                  <a:srgbClr val="007F00"/>
                </a:solidFill>
                <a:latin typeface="Calibri"/>
                <a:cs typeface="Calibri"/>
              </a:rPr>
              <a:t> </a:t>
            </a:r>
            <a:r>
              <a:rPr dirty="0" sz="1100">
                <a:solidFill>
                  <a:srgbClr val="007F00"/>
                </a:solidFill>
                <a:latin typeface="Calibri"/>
                <a:cs typeface="Calibri"/>
              </a:rPr>
              <a:t>n</a:t>
            </a:r>
            <a:r>
              <a:rPr dirty="0" sz="1100" spc="-15">
                <a:solidFill>
                  <a:srgbClr val="007F00"/>
                </a:solidFill>
                <a:latin typeface="Calibri"/>
                <a:cs typeface="Calibri"/>
              </a:rPr>
              <a:t> </a:t>
            </a:r>
            <a:r>
              <a:rPr dirty="0" sz="1100" spc="50">
                <a:solidFill>
                  <a:srgbClr val="007F00"/>
                </a:solidFill>
                <a:latin typeface="Calibri"/>
                <a:cs typeface="Calibri"/>
              </a:rPr>
              <a:t>i</a:t>
            </a:r>
            <a:r>
              <a:rPr dirty="0" sz="1100" spc="-15">
                <a:solidFill>
                  <a:srgbClr val="007F00"/>
                </a:solidFill>
                <a:latin typeface="Calibri"/>
                <a:cs typeface="Calibri"/>
              </a:rPr>
              <a:t> </a:t>
            </a:r>
            <a:r>
              <a:rPr dirty="0" sz="1100" spc="5">
                <a:solidFill>
                  <a:srgbClr val="007F00"/>
                </a:solidFill>
                <a:latin typeface="Calibri"/>
                <a:cs typeface="Calibri"/>
              </a:rPr>
              <a:t>t</a:t>
            </a:r>
            <a:r>
              <a:rPr dirty="0" sz="1100">
                <a:solidFill>
                  <a:srgbClr val="007F00"/>
                </a:solidFill>
                <a:latin typeface="Calibri"/>
                <a:cs typeface="Calibri"/>
              </a:rPr>
              <a:t>	</a:t>
            </a:r>
            <a:r>
              <a:rPr dirty="0" sz="1100" spc="80">
                <a:latin typeface="Calibri"/>
                <a:cs typeface="Calibri"/>
              </a:rPr>
              <a:t>(</a:t>
            </a:r>
            <a:r>
              <a:rPr dirty="0" sz="1100" spc="45">
                <a:latin typeface="Calibri"/>
                <a:cs typeface="Calibri"/>
              </a:rPr>
              <a:t> </a:t>
            </a:r>
            <a:r>
              <a:rPr dirty="0" sz="1100">
                <a:solidFill>
                  <a:srgbClr val="007F00"/>
                </a:solidFill>
                <a:latin typeface="Calibri"/>
                <a:cs typeface="Calibri"/>
              </a:rPr>
              <a:t>s</a:t>
            </a:r>
            <a:r>
              <a:rPr dirty="0" sz="1100" spc="-65">
                <a:solidFill>
                  <a:srgbClr val="007F00"/>
                </a:solidFill>
                <a:latin typeface="Calibri"/>
                <a:cs typeface="Calibri"/>
              </a:rPr>
              <a:t> </a:t>
            </a:r>
            <a:r>
              <a:rPr dirty="0" sz="1100" spc="-75">
                <a:solidFill>
                  <a:srgbClr val="007F00"/>
                </a:solidFill>
                <a:latin typeface="Calibri"/>
                <a:cs typeface="Calibri"/>
              </a:rPr>
              <a:t>e</a:t>
            </a:r>
            <a:r>
              <a:rPr dirty="0" sz="1100" spc="-65">
                <a:solidFill>
                  <a:srgbClr val="007F00"/>
                </a:solidFill>
                <a:latin typeface="Calibri"/>
                <a:cs typeface="Calibri"/>
              </a:rPr>
              <a:t> </a:t>
            </a:r>
            <a:r>
              <a:rPr dirty="0" sz="1100" spc="50">
                <a:solidFill>
                  <a:srgbClr val="007F00"/>
                </a:solidFill>
                <a:latin typeface="Calibri"/>
                <a:cs typeface="Calibri"/>
              </a:rPr>
              <a:t>l</a:t>
            </a:r>
            <a:r>
              <a:rPr dirty="0" sz="1100" spc="-70">
                <a:solidFill>
                  <a:srgbClr val="007F00"/>
                </a:solidFill>
                <a:latin typeface="Calibri"/>
                <a:cs typeface="Calibri"/>
              </a:rPr>
              <a:t> </a:t>
            </a:r>
            <a:r>
              <a:rPr dirty="0" sz="1100">
                <a:solidFill>
                  <a:srgbClr val="007F00"/>
                </a:solidFill>
                <a:latin typeface="Calibri"/>
                <a:cs typeface="Calibri"/>
              </a:rPr>
              <a:t>f</a:t>
            </a:r>
            <a:r>
              <a:rPr dirty="0" sz="1100" spc="300">
                <a:solidFill>
                  <a:srgbClr val="007F00"/>
                </a:solidFill>
                <a:latin typeface="Calibri"/>
                <a:cs typeface="Calibri"/>
              </a:rPr>
              <a:t> </a:t>
            </a:r>
            <a:r>
              <a:rPr dirty="0" sz="1100">
                <a:latin typeface="Calibri"/>
                <a:cs typeface="Calibri"/>
              </a:rPr>
              <a:t>,</a:t>
            </a:r>
            <a:r>
              <a:rPr dirty="0" sz="1100" spc="229">
                <a:latin typeface="Calibri"/>
                <a:cs typeface="Calibri"/>
              </a:rPr>
              <a:t>  </a:t>
            </a:r>
            <a:r>
              <a:rPr dirty="0" sz="1100" spc="80">
                <a:solidFill>
                  <a:srgbClr val="007F00"/>
                </a:solidFill>
                <a:latin typeface="Calibri"/>
                <a:cs typeface="Calibri"/>
              </a:rPr>
              <a:t>master</a:t>
            </a:r>
            <a:r>
              <a:rPr dirty="0" sz="1100" spc="80">
                <a:latin typeface="Calibri"/>
                <a:cs typeface="Calibri"/>
              </a:rPr>
              <a:t>=</a:t>
            </a:r>
            <a:r>
              <a:rPr dirty="0" sz="1100" spc="80">
                <a:solidFill>
                  <a:srgbClr val="007F00"/>
                </a:solidFill>
                <a:latin typeface="Calibri"/>
                <a:cs typeface="Calibri"/>
              </a:rPr>
              <a:t>None</a:t>
            </a:r>
            <a:r>
              <a:rPr dirty="0" sz="1100" spc="-10">
                <a:solidFill>
                  <a:srgbClr val="007F00"/>
                </a:solidFill>
                <a:latin typeface="Calibri"/>
                <a:cs typeface="Calibri"/>
              </a:rPr>
              <a:t> </a:t>
            </a:r>
            <a:r>
              <a:rPr dirty="0" sz="1100" spc="80">
                <a:latin typeface="Calibri"/>
                <a:cs typeface="Calibri"/>
              </a:rPr>
              <a:t>)</a:t>
            </a:r>
            <a:r>
              <a:rPr dirty="0" sz="1100" spc="-50">
                <a:latin typeface="Calibri"/>
                <a:cs typeface="Calibri"/>
              </a:rPr>
              <a:t> :</a:t>
            </a:r>
            <a:endParaRPr sz="1100">
              <a:latin typeface="Calibri"/>
              <a:cs typeface="Calibri"/>
            </a:endParaRPr>
          </a:p>
          <a:p>
            <a:pPr marL="955675" indent="-873760">
              <a:lnSpc>
                <a:spcPct val="100000"/>
              </a:lnSpc>
              <a:spcBef>
                <a:spcPts val="35"/>
              </a:spcBef>
              <a:buClr>
                <a:srgbClr val="000000"/>
              </a:buClr>
              <a:buAutoNum type="arabicPlain" startAt="5"/>
              <a:tabLst>
                <a:tab pos="955675" algn="l"/>
                <a:tab pos="1876425" algn="l"/>
                <a:tab pos="2370455" algn="l"/>
              </a:tabLst>
            </a:pPr>
            <a:r>
              <a:rPr dirty="0" sz="1100" spc="110">
                <a:solidFill>
                  <a:srgbClr val="007F00"/>
                </a:solidFill>
                <a:latin typeface="Calibri"/>
                <a:cs typeface="Calibri"/>
              </a:rPr>
              <a:t>tk</a:t>
            </a:r>
            <a:r>
              <a:rPr dirty="0" sz="1100" spc="50">
                <a:solidFill>
                  <a:srgbClr val="007F00"/>
                </a:solidFill>
                <a:latin typeface="Calibri"/>
                <a:cs typeface="Calibri"/>
              </a:rPr>
              <a:t> </a:t>
            </a:r>
            <a:r>
              <a:rPr dirty="0" sz="1100">
                <a:latin typeface="Calibri"/>
                <a:cs typeface="Calibri"/>
              </a:rPr>
              <a:t>.</a:t>
            </a:r>
            <a:r>
              <a:rPr dirty="0" sz="1100" spc="-30">
                <a:latin typeface="Calibri"/>
                <a:cs typeface="Calibri"/>
              </a:rPr>
              <a:t> </a:t>
            </a:r>
            <a:r>
              <a:rPr dirty="0" sz="1100" spc="65">
                <a:solidFill>
                  <a:srgbClr val="007F00"/>
                </a:solidFill>
                <a:latin typeface="Calibri"/>
                <a:cs typeface="Calibri"/>
              </a:rPr>
              <a:t>Frame</a:t>
            </a:r>
            <a:r>
              <a:rPr dirty="0" sz="1100" spc="-25">
                <a:solidFill>
                  <a:srgbClr val="007F00"/>
                </a:solidFill>
                <a:latin typeface="Calibri"/>
                <a:cs typeface="Calibri"/>
              </a:rPr>
              <a:t> </a:t>
            </a:r>
            <a:r>
              <a:rPr dirty="0" sz="1100" spc="-50">
                <a:latin typeface="Calibri"/>
                <a:cs typeface="Calibri"/>
              </a:rPr>
              <a:t>.</a:t>
            </a:r>
            <a:r>
              <a:rPr dirty="0" sz="1100">
                <a:latin typeface="Calibri"/>
                <a:cs typeface="Calibri"/>
              </a:rPr>
              <a:t>	</a:t>
            </a:r>
            <a:r>
              <a:rPr dirty="0" sz="1100" spc="50">
                <a:solidFill>
                  <a:srgbClr val="007F00"/>
                </a:solidFill>
                <a:latin typeface="Calibri"/>
                <a:cs typeface="Calibri"/>
              </a:rPr>
              <a:t>i</a:t>
            </a:r>
            <a:r>
              <a:rPr dirty="0" sz="1100" spc="-20">
                <a:solidFill>
                  <a:srgbClr val="007F00"/>
                </a:solidFill>
                <a:latin typeface="Calibri"/>
                <a:cs typeface="Calibri"/>
              </a:rPr>
              <a:t> </a:t>
            </a:r>
            <a:r>
              <a:rPr dirty="0" sz="1100">
                <a:solidFill>
                  <a:srgbClr val="007F00"/>
                </a:solidFill>
                <a:latin typeface="Calibri"/>
                <a:cs typeface="Calibri"/>
              </a:rPr>
              <a:t>n</a:t>
            </a:r>
            <a:r>
              <a:rPr dirty="0" sz="1100" spc="-15">
                <a:solidFill>
                  <a:srgbClr val="007F00"/>
                </a:solidFill>
                <a:latin typeface="Calibri"/>
                <a:cs typeface="Calibri"/>
              </a:rPr>
              <a:t> </a:t>
            </a:r>
            <a:r>
              <a:rPr dirty="0" sz="1100" spc="50">
                <a:solidFill>
                  <a:srgbClr val="007F00"/>
                </a:solidFill>
                <a:latin typeface="Calibri"/>
                <a:cs typeface="Calibri"/>
              </a:rPr>
              <a:t>i</a:t>
            </a:r>
            <a:r>
              <a:rPr dirty="0" sz="1100" spc="-15">
                <a:solidFill>
                  <a:srgbClr val="007F00"/>
                </a:solidFill>
                <a:latin typeface="Calibri"/>
                <a:cs typeface="Calibri"/>
              </a:rPr>
              <a:t> </a:t>
            </a:r>
            <a:r>
              <a:rPr dirty="0" sz="1100" spc="5">
                <a:solidFill>
                  <a:srgbClr val="007F00"/>
                </a:solidFill>
                <a:latin typeface="Calibri"/>
                <a:cs typeface="Calibri"/>
              </a:rPr>
              <a:t>t</a:t>
            </a:r>
            <a:r>
              <a:rPr dirty="0" sz="1100">
                <a:solidFill>
                  <a:srgbClr val="007F00"/>
                </a:solidFill>
                <a:latin typeface="Calibri"/>
                <a:cs typeface="Calibri"/>
              </a:rPr>
              <a:t>	</a:t>
            </a:r>
            <a:r>
              <a:rPr dirty="0" sz="1100" spc="80">
                <a:latin typeface="Calibri"/>
                <a:cs typeface="Calibri"/>
              </a:rPr>
              <a:t>(</a:t>
            </a:r>
            <a:r>
              <a:rPr dirty="0" sz="1100" spc="50">
                <a:latin typeface="Calibri"/>
                <a:cs typeface="Calibri"/>
              </a:rPr>
              <a:t> </a:t>
            </a:r>
            <a:r>
              <a:rPr dirty="0" sz="1100">
                <a:solidFill>
                  <a:srgbClr val="007F00"/>
                </a:solidFill>
                <a:latin typeface="Calibri"/>
                <a:cs typeface="Calibri"/>
              </a:rPr>
              <a:t>s</a:t>
            </a:r>
            <a:r>
              <a:rPr dirty="0" sz="1100" spc="-75">
                <a:solidFill>
                  <a:srgbClr val="007F00"/>
                </a:solidFill>
                <a:latin typeface="Calibri"/>
                <a:cs typeface="Calibri"/>
              </a:rPr>
              <a:t> e</a:t>
            </a:r>
            <a:r>
              <a:rPr dirty="0" sz="1100" spc="-70">
                <a:solidFill>
                  <a:srgbClr val="007F00"/>
                </a:solidFill>
                <a:latin typeface="Calibri"/>
                <a:cs typeface="Calibri"/>
              </a:rPr>
              <a:t> </a:t>
            </a:r>
            <a:r>
              <a:rPr dirty="0" sz="1100" spc="50">
                <a:solidFill>
                  <a:srgbClr val="007F00"/>
                </a:solidFill>
                <a:latin typeface="Calibri"/>
                <a:cs typeface="Calibri"/>
              </a:rPr>
              <a:t>l</a:t>
            </a:r>
            <a:r>
              <a:rPr dirty="0" sz="1100" spc="-70">
                <a:solidFill>
                  <a:srgbClr val="007F00"/>
                </a:solidFill>
                <a:latin typeface="Calibri"/>
                <a:cs typeface="Calibri"/>
              </a:rPr>
              <a:t> </a:t>
            </a:r>
            <a:r>
              <a:rPr dirty="0" sz="1100">
                <a:solidFill>
                  <a:srgbClr val="007F00"/>
                </a:solidFill>
                <a:latin typeface="Calibri"/>
                <a:cs typeface="Calibri"/>
              </a:rPr>
              <a:t>f</a:t>
            </a:r>
            <a:r>
              <a:rPr dirty="0" sz="1100" spc="290">
                <a:solidFill>
                  <a:srgbClr val="007F00"/>
                </a:solidFill>
                <a:latin typeface="Calibri"/>
                <a:cs typeface="Calibri"/>
              </a:rPr>
              <a:t> </a:t>
            </a:r>
            <a:r>
              <a:rPr dirty="0" sz="1100">
                <a:latin typeface="Calibri"/>
                <a:cs typeface="Calibri"/>
              </a:rPr>
              <a:t>,</a:t>
            </a:r>
            <a:r>
              <a:rPr dirty="0" sz="1100" spc="225">
                <a:latin typeface="Calibri"/>
                <a:cs typeface="Calibri"/>
              </a:rPr>
              <a:t>  </a:t>
            </a:r>
            <a:r>
              <a:rPr dirty="0" sz="1100" spc="95">
                <a:solidFill>
                  <a:srgbClr val="007F00"/>
                </a:solidFill>
                <a:latin typeface="Calibri"/>
                <a:cs typeface="Calibri"/>
              </a:rPr>
              <a:t>master</a:t>
            </a:r>
            <a:r>
              <a:rPr dirty="0" sz="1100" spc="-30">
                <a:solidFill>
                  <a:srgbClr val="007F00"/>
                </a:solidFill>
                <a:latin typeface="Calibri"/>
                <a:cs typeface="Calibri"/>
              </a:rPr>
              <a:t> </a:t>
            </a:r>
            <a:r>
              <a:rPr dirty="0" sz="1100" spc="30">
                <a:latin typeface="Calibri"/>
                <a:cs typeface="Calibri"/>
              </a:rPr>
              <a:t>)</a:t>
            </a:r>
            <a:endParaRPr sz="1100">
              <a:latin typeface="Calibri"/>
              <a:cs typeface="Calibri"/>
            </a:endParaRPr>
          </a:p>
          <a:p>
            <a:pPr marL="969644" indent="-887730">
              <a:lnSpc>
                <a:spcPct val="100000"/>
              </a:lnSpc>
              <a:spcBef>
                <a:spcPts val="35"/>
              </a:spcBef>
              <a:buClr>
                <a:srgbClr val="000000"/>
              </a:buClr>
              <a:buAutoNum type="arabicPlain" startAt="5"/>
              <a:tabLst>
                <a:tab pos="969644" algn="l"/>
              </a:tabLst>
            </a:pPr>
            <a:r>
              <a:rPr dirty="0" sz="1100">
                <a:solidFill>
                  <a:srgbClr val="007F00"/>
                </a:solidFill>
                <a:latin typeface="Calibri"/>
                <a:cs typeface="Calibri"/>
              </a:rPr>
              <a:t>s</a:t>
            </a:r>
            <a:r>
              <a:rPr dirty="0" sz="1100" spc="-30">
                <a:solidFill>
                  <a:srgbClr val="007F00"/>
                </a:solidFill>
                <a:latin typeface="Calibri"/>
                <a:cs typeface="Calibri"/>
              </a:rPr>
              <a:t> </a:t>
            </a:r>
            <a:r>
              <a:rPr dirty="0" sz="1100" spc="-75">
                <a:solidFill>
                  <a:srgbClr val="007F00"/>
                </a:solidFill>
                <a:latin typeface="Calibri"/>
                <a:cs typeface="Calibri"/>
              </a:rPr>
              <a:t>e</a:t>
            </a:r>
            <a:r>
              <a:rPr dirty="0" sz="1100" spc="-25">
                <a:solidFill>
                  <a:srgbClr val="007F00"/>
                </a:solidFill>
                <a:latin typeface="Calibri"/>
                <a:cs typeface="Calibri"/>
              </a:rPr>
              <a:t> </a:t>
            </a:r>
            <a:r>
              <a:rPr dirty="0" sz="1100" spc="50">
                <a:solidFill>
                  <a:srgbClr val="007F00"/>
                </a:solidFill>
                <a:latin typeface="Calibri"/>
                <a:cs typeface="Calibri"/>
              </a:rPr>
              <a:t>l</a:t>
            </a:r>
            <a:r>
              <a:rPr dirty="0" sz="1100" spc="-25">
                <a:solidFill>
                  <a:srgbClr val="007F00"/>
                </a:solidFill>
                <a:latin typeface="Calibri"/>
                <a:cs typeface="Calibri"/>
              </a:rPr>
              <a:t> </a:t>
            </a:r>
            <a:r>
              <a:rPr dirty="0" sz="1100">
                <a:solidFill>
                  <a:srgbClr val="007F00"/>
                </a:solidFill>
                <a:latin typeface="Calibri"/>
                <a:cs typeface="Calibri"/>
              </a:rPr>
              <a:t>f</a:t>
            </a:r>
            <a:r>
              <a:rPr dirty="0" sz="1100" spc="165">
                <a:solidFill>
                  <a:srgbClr val="007F00"/>
                </a:solidFill>
                <a:latin typeface="Calibri"/>
                <a:cs typeface="Calibri"/>
              </a:rPr>
              <a:t> </a:t>
            </a:r>
            <a:r>
              <a:rPr dirty="0" sz="1100">
                <a:latin typeface="Calibri"/>
                <a:cs typeface="Calibri"/>
              </a:rPr>
              <a:t>.</a:t>
            </a:r>
            <a:r>
              <a:rPr dirty="0" sz="1100" spc="90">
                <a:latin typeface="Calibri"/>
                <a:cs typeface="Calibri"/>
              </a:rPr>
              <a:t> </a:t>
            </a:r>
            <a:r>
              <a:rPr dirty="0" sz="1100">
                <a:solidFill>
                  <a:srgbClr val="007F00"/>
                </a:solidFill>
                <a:latin typeface="Calibri"/>
                <a:cs typeface="Calibri"/>
              </a:rPr>
              <a:t>g</a:t>
            </a:r>
            <a:r>
              <a:rPr dirty="0" sz="1100" spc="-95">
                <a:solidFill>
                  <a:srgbClr val="007F00"/>
                </a:solidFill>
                <a:latin typeface="Calibri"/>
                <a:cs typeface="Calibri"/>
              </a:rPr>
              <a:t> </a:t>
            </a:r>
            <a:r>
              <a:rPr dirty="0" sz="1100">
                <a:solidFill>
                  <a:srgbClr val="007F00"/>
                </a:solidFill>
                <a:latin typeface="Calibri"/>
                <a:cs typeface="Calibri"/>
              </a:rPr>
              <a:t>r</a:t>
            </a:r>
            <a:r>
              <a:rPr dirty="0" sz="1100" spc="-100">
                <a:solidFill>
                  <a:srgbClr val="007F00"/>
                </a:solidFill>
                <a:latin typeface="Calibri"/>
                <a:cs typeface="Calibri"/>
              </a:rPr>
              <a:t> </a:t>
            </a:r>
            <a:r>
              <a:rPr dirty="0" sz="1100" spc="110">
                <a:solidFill>
                  <a:srgbClr val="007F00"/>
                </a:solidFill>
                <a:latin typeface="Calibri"/>
                <a:cs typeface="Calibri"/>
              </a:rPr>
              <a:t>id</a:t>
            </a:r>
            <a:r>
              <a:rPr dirty="0" sz="1100" spc="65">
                <a:solidFill>
                  <a:srgbClr val="007F00"/>
                </a:solidFill>
                <a:latin typeface="Calibri"/>
                <a:cs typeface="Calibri"/>
              </a:rPr>
              <a:t> </a:t>
            </a:r>
            <a:r>
              <a:rPr dirty="0" sz="1100" spc="130">
                <a:latin typeface="Calibri"/>
                <a:cs typeface="Calibri"/>
              </a:rPr>
              <a:t>()</a:t>
            </a:r>
            <a:endParaRPr sz="1100">
              <a:latin typeface="Calibri"/>
              <a:cs typeface="Calibri"/>
            </a:endParaRPr>
          </a:p>
          <a:p>
            <a:pPr marL="12700" marR="3667125" indent="956944">
              <a:lnSpc>
                <a:spcPct val="102600"/>
              </a:lnSpc>
              <a:buClr>
                <a:srgbClr val="000000"/>
              </a:buClr>
              <a:buAutoNum type="arabicPlain" startAt="5"/>
              <a:tabLst>
                <a:tab pos="969644" algn="l"/>
              </a:tabLst>
            </a:pPr>
            <a:r>
              <a:rPr dirty="0" sz="1100">
                <a:solidFill>
                  <a:srgbClr val="007F00"/>
                </a:solidFill>
                <a:latin typeface="Calibri"/>
                <a:cs typeface="Calibri"/>
              </a:rPr>
              <a:t>s</a:t>
            </a:r>
            <a:r>
              <a:rPr dirty="0" sz="1100" spc="-35">
                <a:solidFill>
                  <a:srgbClr val="007F00"/>
                </a:solidFill>
                <a:latin typeface="Calibri"/>
                <a:cs typeface="Calibri"/>
              </a:rPr>
              <a:t> </a:t>
            </a:r>
            <a:r>
              <a:rPr dirty="0" sz="1100" spc="-75">
                <a:solidFill>
                  <a:srgbClr val="007F00"/>
                </a:solidFill>
                <a:latin typeface="Calibri"/>
                <a:cs typeface="Calibri"/>
              </a:rPr>
              <a:t>e</a:t>
            </a:r>
            <a:r>
              <a:rPr dirty="0" sz="1100" spc="-30">
                <a:solidFill>
                  <a:srgbClr val="007F00"/>
                </a:solidFill>
                <a:latin typeface="Calibri"/>
                <a:cs typeface="Calibri"/>
              </a:rPr>
              <a:t> </a:t>
            </a:r>
            <a:r>
              <a:rPr dirty="0" sz="1100" spc="50">
                <a:solidFill>
                  <a:srgbClr val="007F00"/>
                </a:solidFill>
                <a:latin typeface="Calibri"/>
                <a:cs typeface="Calibri"/>
              </a:rPr>
              <a:t>l</a:t>
            </a:r>
            <a:r>
              <a:rPr dirty="0" sz="1100" spc="-30">
                <a:solidFill>
                  <a:srgbClr val="007F00"/>
                </a:solidFill>
                <a:latin typeface="Calibri"/>
                <a:cs typeface="Calibri"/>
              </a:rPr>
              <a:t> </a:t>
            </a:r>
            <a:r>
              <a:rPr dirty="0" sz="1100">
                <a:solidFill>
                  <a:srgbClr val="007F00"/>
                </a:solidFill>
                <a:latin typeface="Calibri"/>
                <a:cs typeface="Calibri"/>
              </a:rPr>
              <a:t>f</a:t>
            </a:r>
            <a:r>
              <a:rPr dirty="0" sz="1100" spc="150">
                <a:solidFill>
                  <a:srgbClr val="007F00"/>
                </a:solidFill>
                <a:latin typeface="Calibri"/>
                <a:cs typeface="Calibri"/>
              </a:rPr>
              <a:t> </a:t>
            </a:r>
            <a:r>
              <a:rPr dirty="0" sz="1100">
                <a:latin typeface="Calibri"/>
                <a:cs typeface="Calibri"/>
              </a:rPr>
              <a:t>.</a:t>
            </a:r>
            <a:r>
              <a:rPr dirty="0" sz="1100" spc="60">
                <a:latin typeface="Calibri"/>
                <a:cs typeface="Calibri"/>
              </a:rPr>
              <a:t> </a:t>
            </a:r>
            <a:r>
              <a:rPr dirty="0" sz="1100" spc="100">
                <a:solidFill>
                  <a:srgbClr val="007F00"/>
                </a:solidFill>
                <a:latin typeface="Calibri"/>
                <a:cs typeface="Calibri"/>
              </a:rPr>
              <a:t>create</a:t>
            </a:r>
            <a:r>
              <a:rPr dirty="0" sz="1100" spc="-125">
                <a:solidFill>
                  <a:srgbClr val="007F00"/>
                </a:solidFill>
                <a:latin typeface="Calibri"/>
                <a:cs typeface="Calibri"/>
              </a:rPr>
              <a:t> </a:t>
            </a:r>
            <a:r>
              <a:rPr dirty="0" sz="1100" spc="140">
                <a:solidFill>
                  <a:srgbClr val="007F00"/>
                </a:solidFill>
                <a:latin typeface="Calibri"/>
                <a:cs typeface="Calibri"/>
              </a:rPr>
              <a:t>Widgets</a:t>
            </a:r>
            <a:r>
              <a:rPr dirty="0" sz="1100" spc="35">
                <a:solidFill>
                  <a:srgbClr val="007F00"/>
                </a:solidFill>
                <a:latin typeface="Calibri"/>
                <a:cs typeface="Calibri"/>
              </a:rPr>
              <a:t> </a:t>
            </a:r>
            <a:r>
              <a:rPr dirty="0" sz="1100" spc="130">
                <a:latin typeface="Calibri"/>
                <a:cs typeface="Calibri"/>
              </a:rPr>
              <a:t>() </a:t>
            </a:r>
            <a:r>
              <a:rPr dirty="0" sz="1100" spc="-25">
                <a:latin typeface="Calibri"/>
                <a:cs typeface="Calibri"/>
              </a:rPr>
              <a:t>10</a:t>
            </a:r>
            <a:endParaRPr sz="1100">
              <a:latin typeface="Calibri"/>
              <a:cs typeface="Calibri"/>
            </a:endParaRPr>
          </a:p>
          <a:p>
            <a:pPr marL="619760" indent="-607060">
              <a:lnSpc>
                <a:spcPct val="100000"/>
              </a:lnSpc>
              <a:spcBef>
                <a:spcPts val="35"/>
              </a:spcBef>
              <a:buClr>
                <a:srgbClr val="000000"/>
              </a:buClr>
              <a:buFont typeface="Calibri"/>
              <a:buAutoNum type="arabicPlain" startAt="11"/>
              <a:tabLst>
                <a:tab pos="619760" algn="l"/>
              </a:tabLst>
            </a:pPr>
            <a:r>
              <a:rPr dirty="0" sz="1100" spc="100" b="1">
                <a:solidFill>
                  <a:srgbClr val="00AEEF"/>
                </a:solidFill>
                <a:latin typeface="Calibri"/>
                <a:cs typeface="Calibri"/>
              </a:rPr>
              <a:t>def</a:t>
            </a:r>
            <a:r>
              <a:rPr dirty="0" sz="1100" spc="185" b="1">
                <a:solidFill>
                  <a:srgbClr val="00AEEF"/>
                </a:solidFill>
                <a:latin typeface="Calibri"/>
                <a:cs typeface="Calibri"/>
              </a:rPr>
              <a:t>  </a:t>
            </a:r>
            <a:r>
              <a:rPr dirty="0" sz="1100" spc="100">
                <a:solidFill>
                  <a:srgbClr val="007F00"/>
                </a:solidFill>
                <a:latin typeface="Calibri"/>
                <a:cs typeface="Calibri"/>
              </a:rPr>
              <a:t>create</a:t>
            </a:r>
            <a:r>
              <a:rPr dirty="0" sz="1100" spc="-125">
                <a:solidFill>
                  <a:srgbClr val="007F00"/>
                </a:solidFill>
                <a:latin typeface="Calibri"/>
                <a:cs typeface="Calibri"/>
              </a:rPr>
              <a:t> </a:t>
            </a:r>
            <a:r>
              <a:rPr dirty="0" sz="1100" spc="140">
                <a:solidFill>
                  <a:srgbClr val="007F00"/>
                </a:solidFill>
                <a:latin typeface="Calibri"/>
                <a:cs typeface="Calibri"/>
              </a:rPr>
              <a:t>Widgets</a:t>
            </a:r>
            <a:r>
              <a:rPr dirty="0" sz="1100" spc="-5">
                <a:solidFill>
                  <a:srgbClr val="007F00"/>
                </a:solidFill>
                <a:latin typeface="Calibri"/>
                <a:cs typeface="Calibri"/>
              </a:rPr>
              <a:t> </a:t>
            </a:r>
            <a:r>
              <a:rPr dirty="0" sz="1100" spc="80">
                <a:latin typeface="Calibri"/>
                <a:cs typeface="Calibri"/>
              </a:rPr>
              <a:t>( </a:t>
            </a:r>
            <a:r>
              <a:rPr dirty="0" sz="1100">
                <a:solidFill>
                  <a:srgbClr val="007F00"/>
                </a:solidFill>
                <a:latin typeface="Calibri"/>
                <a:cs typeface="Calibri"/>
              </a:rPr>
              <a:t>s</a:t>
            </a:r>
            <a:r>
              <a:rPr dirty="0" sz="1100" spc="-30">
                <a:solidFill>
                  <a:srgbClr val="007F00"/>
                </a:solidFill>
                <a:latin typeface="Calibri"/>
                <a:cs typeface="Calibri"/>
              </a:rPr>
              <a:t> </a:t>
            </a:r>
            <a:r>
              <a:rPr dirty="0" sz="1100" spc="-75">
                <a:solidFill>
                  <a:srgbClr val="007F00"/>
                </a:solidFill>
                <a:latin typeface="Calibri"/>
                <a:cs typeface="Calibri"/>
              </a:rPr>
              <a:t>e</a:t>
            </a:r>
            <a:r>
              <a:rPr dirty="0" sz="1100" spc="-35">
                <a:solidFill>
                  <a:srgbClr val="007F00"/>
                </a:solidFill>
                <a:latin typeface="Calibri"/>
                <a:cs typeface="Calibri"/>
              </a:rPr>
              <a:t> </a:t>
            </a:r>
            <a:r>
              <a:rPr dirty="0" sz="1100" spc="50">
                <a:solidFill>
                  <a:srgbClr val="007F00"/>
                </a:solidFill>
                <a:latin typeface="Calibri"/>
                <a:cs typeface="Calibri"/>
              </a:rPr>
              <a:t>l</a:t>
            </a:r>
            <a:r>
              <a:rPr dirty="0" sz="1100" spc="-35">
                <a:solidFill>
                  <a:srgbClr val="007F00"/>
                </a:solidFill>
                <a:latin typeface="Calibri"/>
                <a:cs typeface="Calibri"/>
              </a:rPr>
              <a:t> </a:t>
            </a:r>
            <a:r>
              <a:rPr dirty="0" sz="1100">
                <a:solidFill>
                  <a:srgbClr val="007F00"/>
                </a:solidFill>
                <a:latin typeface="Calibri"/>
                <a:cs typeface="Calibri"/>
              </a:rPr>
              <a:t>f</a:t>
            </a:r>
            <a:r>
              <a:rPr dirty="0" sz="1100" spc="165">
                <a:solidFill>
                  <a:srgbClr val="007F00"/>
                </a:solidFill>
                <a:latin typeface="Calibri"/>
                <a:cs typeface="Calibri"/>
              </a:rPr>
              <a:t> </a:t>
            </a:r>
            <a:r>
              <a:rPr dirty="0" sz="1100" spc="80">
                <a:latin typeface="Calibri"/>
                <a:cs typeface="Calibri"/>
              </a:rPr>
              <a:t>)</a:t>
            </a:r>
            <a:r>
              <a:rPr dirty="0" sz="1100" spc="-50">
                <a:latin typeface="Calibri"/>
                <a:cs typeface="Calibri"/>
              </a:rPr>
              <a:t> :</a:t>
            </a:r>
            <a:endParaRPr sz="1100">
              <a:latin typeface="Calibri"/>
              <a:cs typeface="Calibri"/>
            </a:endParaRPr>
          </a:p>
          <a:p>
            <a:pPr marL="969644" indent="-956944">
              <a:lnSpc>
                <a:spcPct val="100000"/>
              </a:lnSpc>
              <a:spcBef>
                <a:spcPts val="35"/>
              </a:spcBef>
              <a:buClr>
                <a:srgbClr val="000000"/>
              </a:buClr>
              <a:buAutoNum type="arabicPlain" startAt="11"/>
              <a:tabLst>
                <a:tab pos="969644" algn="l"/>
              </a:tabLst>
            </a:pPr>
            <a:r>
              <a:rPr dirty="0" sz="1100">
                <a:solidFill>
                  <a:srgbClr val="007F00"/>
                </a:solidFill>
                <a:latin typeface="Calibri"/>
                <a:cs typeface="Calibri"/>
              </a:rPr>
              <a:t>s</a:t>
            </a:r>
            <a:r>
              <a:rPr dirty="0" sz="1100" spc="-25">
                <a:solidFill>
                  <a:srgbClr val="007F00"/>
                </a:solidFill>
                <a:latin typeface="Calibri"/>
                <a:cs typeface="Calibri"/>
              </a:rPr>
              <a:t> </a:t>
            </a:r>
            <a:r>
              <a:rPr dirty="0" sz="1100" spc="-75">
                <a:solidFill>
                  <a:srgbClr val="007F00"/>
                </a:solidFill>
                <a:latin typeface="Calibri"/>
                <a:cs typeface="Calibri"/>
              </a:rPr>
              <a:t>e</a:t>
            </a:r>
            <a:r>
              <a:rPr dirty="0" sz="1100" spc="-20">
                <a:solidFill>
                  <a:srgbClr val="007F00"/>
                </a:solidFill>
                <a:latin typeface="Calibri"/>
                <a:cs typeface="Calibri"/>
              </a:rPr>
              <a:t> </a:t>
            </a:r>
            <a:r>
              <a:rPr dirty="0" sz="1100" spc="50">
                <a:solidFill>
                  <a:srgbClr val="007F00"/>
                </a:solidFill>
                <a:latin typeface="Calibri"/>
                <a:cs typeface="Calibri"/>
              </a:rPr>
              <a:t>l</a:t>
            </a:r>
            <a:r>
              <a:rPr dirty="0" sz="1100" spc="-15">
                <a:solidFill>
                  <a:srgbClr val="007F00"/>
                </a:solidFill>
                <a:latin typeface="Calibri"/>
                <a:cs typeface="Calibri"/>
              </a:rPr>
              <a:t> </a:t>
            </a:r>
            <a:r>
              <a:rPr dirty="0" sz="1100">
                <a:solidFill>
                  <a:srgbClr val="007F00"/>
                </a:solidFill>
                <a:latin typeface="Calibri"/>
                <a:cs typeface="Calibri"/>
              </a:rPr>
              <a:t>f</a:t>
            </a:r>
            <a:r>
              <a:rPr dirty="0" sz="1100" spc="170">
                <a:solidFill>
                  <a:srgbClr val="007F00"/>
                </a:solidFill>
                <a:latin typeface="Calibri"/>
                <a:cs typeface="Calibri"/>
              </a:rPr>
              <a:t> </a:t>
            </a:r>
            <a:r>
              <a:rPr dirty="0" sz="1100">
                <a:latin typeface="Calibri"/>
                <a:cs typeface="Calibri"/>
              </a:rPr>
              <a:t>.</a:t>
            </a:r>
            <a:r>
              <a:rPr dirty="0" sz="1100" spc="60">
                <a:latin typeface="Calibri"/>
                <a:cs typeface="Calibri"/>
              </a:rPr>
              <a:t> </a:t>
            </a:r>
            <a:r>
              <a:rPr dirty="0" sz="1100" spc="114">
                <a:solidFill>
                  <a:srgbClr val="007F00"/>
                </a:solidFill>
                <a:latin typeface="Calibri"/>
                <a:cs typeface="Calibri"/>
              </a:rPr>
              <a:t>quit</a:t>
            </a:r>
            <a:r>
              <a:rPr dirty="0" sz="1100" spc="-125">
                <a:solidFill>
                  <a:srgbClr val="007F00"/>
                </a:solidFill>
                <a:latin typeface="Calibri"/>
                <a:cs typeface="Calibri"/>
              </a:rPr>
              <a:t> </a:t>
            </a:r>
            <a:r>
              <a:rPr dirty="0" sz="1100" spc="140">
                <a:solidFill>
                  <a:srgbClr val="007F00"/>
                </a:solidFill>
                <a:latin typeface="Calibri"/>
                <a:cs typeface="Calibri"/>
              </a:rPr>
              <a:t>Button</a:t>
            </a:r>
            <a:r>
              <a:rPr dirty="0" sz="1100" spc="480">
                <a:solidFill>
                  <a:srgbClr val="007F00"/>
                </a:solidFill>
                <a:latin typeface="Calibri"/>
                <a:cs typeface="Calibri"/>
              </a:rPr>
              <a:t> </a:t>
            </a:r>
            <a:r>
              <a:rPr dirty="0" sz="1100" spc="295">
                <a:latin typeface="Calibri"/>
                <a:cs typeface="Calibri"/>
              </a:rPr>
              <a:t>=</a:t>
            </a:r>
            <a:r>
              <a:rPr dirty="0" sz="1100" spc="465">
                <a:latin typeface="Calibri"/>
                <a:cs typeface="Calibri"/>
              </a:rPr>
              <a:t> </a:t>
            </a:r>
            <a:r>
              <a:rPr dirty="0" sz="1100" spc="110">
                <a:solidFill>
                  <a:srgbClr val="007F00"/>
                </a:solidFill>
                <a:latin typeface="Calibri"/>
                <a:cs typeface="Calibri"/>
              </a:rPr>
              <a:t>tk</a:t>
            </a:r>
            <a:r>
              <a:rPr dirty="0" sz="1100" spc="55">
                <a:solidFill>
                  <a:srgbClr val="007F00"/>
                </a:solidFill>
                <a:latin typeface="Calibri"/>
                <a:cs typeface="Calibri"/>
              </a:rPr>
              <a:t> </a:t>
            </a:r>
            <a:r>
              <a:rPr dirty="0" sz="1100">
                <a:latin typeface="Calibri"/>
                <a:cs typeface="Calibri"/>
              </a:rPr>
              <a:t>.</a:t>
            </a:r>
            <a:r>
              <a:rPr dirty="0" sz="1100" spc="25">
                <a:latin typeface="Calibri"/>
                <a:cs typeface="Calibri"/>
              </a:rPr>
              <a:t> </a:t>
            </a:r>
            <a:r>
              <a:rPr dirty="0" sz="1100" spc="110">
                <a:solidFill>
                  <a:srgbClr val="007F00"/>
                </a:solidFill>
                <a:latin typeface="Calibri"/>
                <a:cs typeface="Calibri"/>
              </a:rPr>
              <a:t>Button</a:t>
            </a:r>
            <a:r>
              <a:rPr dirty="0" sz="1100" spc="-40">
                <a:solidFill>
                  <a:srgbClr val="007F00"/>
                </a:solidFill>
                <a:latin typeface="Calibri"/>
                <a:cs typeface="Calibri"/>
              </a:rPr>
              <a:t> </a:t>
            </a:r>
            <a:r>
              <a:rPr dirty="0" sz="1100" spc="80">
                <a:latin typeface="Calibri"/>
                <a:cs typeface="Calibri"/>
              </a:rPr>
              <a:t>(</a:t>
            </a:r>
            <a:r>
              <a:rPr dirty="0" sz="1100" spc="70">
                <a:latin typeface="Calibri"/>
                <a:cs typeface="Calibri"/>
              </a:rPr>
              <a:t> </a:t>
            </a:r>
            <a:r>
              <a:rPr dirty="0" sz="1100">
                <a:solidFill>
                  <a:srgbClr val="007F00"/>
                </a:solidFill>
                <a:latin typeface="Calibri"/>
                <a:cs typeface="Calibri"/>
              </a:rPr>
              <a:t>s</a:t>
            </a:r>
            <a:r>
              <a:rPr dirty="0" sz="1100" spc="-65">
                <a:solidFill>
                  <a:srgbClr val="007F00"/>
                </a:solidFill>
                <a:latin typeface="Calibri"/>
                <a:cs typeface="Calibri"/>
              </a:rPr>
              <a:t> </a:t>
            </a:r>
            <a:r>
              <a:rPr dirty="0" sz="1100" spc="-75">
                <a:solidFill>
                  <a:srgbClr val="007F00"/>
                </a:solidFill>
                <a:latin typeface="Calibri"/>
                <a:cs typeface="Calibri"/>
              </a:rPr>
              <a:t>e</a:t>
            </a:r>
            <a:r>
              <a:rPr dirty="0" sz="1100" spc="-60">
                <a:solidFill>
                  <a:srgbClr val="007F00"/>
                </a:solidFill>
                <a:latin typeface="Calibri"/>
                <a:cs typeface="Calibri"/>
              </a:rPr>
              <a:t> </a:t>
            </a:r>
            <a:r>
              <a:rPr dirty="0" sz="1100" spc="50">
                <a:solidFill>
                  <a:srgbClr val="007F00"/>
                </a:solidFill>
                <a:latin typeface="Calibri"/>
                <a:cs typeface="Calibri"/>
              </a:rPr>
              <a:t>l</a:t>
            </a:r>
            <a:r>
              <a:rPr dirty="0" sz="1100" spc="-55">
                <a:solidFill>
                  <a:srgbClr val="007F00"/>
                </a:solidFill>
                <a:latin typeface="Calibri"/>
                <a:cs typeface="Calibri"/>
              </a:rPr>
              <a:t> </a:t>
            </a:r>
            <a:r>
              <a:rPr dirty="0" sz="1100">
                <a:solidFill>
                  <a:srgbClr val="007F00"/>
                </a:solidFill>
                <a:latin typeface="Calibri"/>
                <a:cs typeface="Calibri"/>
              </a:rPr>
              <a:t>f</a:t>
            </a:r>
            <a:r>
              <a:rPr dirty="0" sz="1100" spc="320">
                <a:solidFill>
                  <a:srgbClr val="007F00"/>
                </a:solidFill>
                <a:latin typeface="Calibri"/>
                <a:cs typeface="Calibri"/>
              </a:rPr>
              <a:t> </a:t>
            </a:r>
            <a:r>
              <a:rPr dirty="0" sz="1100">
                <a:latin typeface="Calibri"/>
                <a:cs typeface="Calibri"/>
              </a:rPr>
              <a:t>,</a:t>
            </a:r>
            <a:r>
              <a:rPr dirty="0" sz="1100" spc="275">
                <a:latin typeface="Calibri"/>
                <a:cs typeface="Calibri"/>
              </a:rPr>
              <a:t>  </a:t>
            </a:r>
            <a:r>
              <a:rPr dirty="0" sz="1100" spc="65">
                <a:solidFill>
                  <a:srgbClr val="007F00"/>
                </a:solidFill>
                <a:latin typeface="Calibri"/>
                <a:cs typeface="Calibri"/>
              </a:rPr>
              <a:t>te</a:t>
            </a:r>
            <a:r>
              <a:rPr dirty="0" sz="1100" spc="-95">
                <a:solidFill>
                  <a:srgbClr val="007F00"/>
                </a:solidFill>
                <a:latin typeface="Calibri"/>
                <a:cs typeface="Calibri"/>
              </a:rPr>
              <a:t> </a:t>
            </a:r>
            <a:r>
              <a:rPr dirty="0" sz="1100" spc="215">
                <a:solidFill>
                  <a:srgbClr val="007F00"/>
                </a:solidFill>
                <a:latin typeface="Calibri"/>
                <a:cs typeface="Calibri"/>
              </a:rPr>
              <a:t>xt</a:t>
            </a:r>
            <a:r>
              <a:rPr dirty="0" sz="1100" spc="215">
                <a:latin typeface="Calibri"/>
                <a:cs typeface="Calibri"/>
              </a:rPr>
              <a:t>=</a:t>
            </a:r>
            <a:r>
              <a:rPr dirty="0" sz="1100" spc="215">
                <a:solidFill>
                  <a:srgbClr val="FF0000"/>
                </a:solidFill>
                <a:latin typeface="Calibri"/>
                <a:cs typeface="Calibri"/>
              </a:rPr>
              <a:t>’Quit’</a:t>
            </a:r>
            <a:r>
              <a:rPr dirty="0" sz="1100" spc="3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1100">
                <a:latin typeface="Calibri"/>
                <a:cs typeface="Calibri"/>
              </a:rPr>
              <a:t>,</a:t>
            </a:r>
            <a:r>
              <a:rPr dirty="0" sz="1100" spc="-125">
                <a:latin typeface="Calibri"/>
                <a:cs typeface="Calibri"/>
              </a:rPr>
              <a:t> </a:t>
            </a:r>
            <a:r>
              <a:rPr dirty="0" sz="1100">
                <a:solidFill>
                  <a:srgbClr val="007F00"/>
                </a:solidFill>
                <a:latin typeface="Calibri"/>
                <a:cs typeface="Calibri"/>
              </a:rPr>
              <a:t>command</a:t>
            </a:r>
            <a:r>
              <a:rPr dirty="0" sz="1100">
                <a:latin typeface="Calibri"/>
                <a:cs typeface="Calibri"/>
              </a:rPr>
              <a:t>=</a:t>
            </a:r>
            <a:r>
              <a:rPr dirty="0" sz="1100">
                <a:solidFill>
                  <a:srgbClr val="007F00"/>
                </a:solidFill>
                <a:latin typeface="Calibri"/>
                <a:cs typeface="Calibri"/>
              </a:rPr>
              <a:t>s</a:t>
            </a:r>
            <a:r>
              <a:rPr dirty="0" sz="1100" spc="-20">
                <a:solidFill>
                  <a:srgbClr val="007F00"/>
                </a:solidFill>
                <a:latin typeface="Calibri"/>
                <a:cs typeface="Calibri"/>
              </a:rPr>
              <a:t> </a:t>
            </a:r>
            <a:r>
              <a:rPr dirty="0" sz="1100" spc="-75">
                <a:solidFill>
                  <a:srgbClr val="007F00"/>
                </a:solidFill>
                <a:latin typeface="Calibri"/>
                <a:cs typeface="Calibri"/>
              </a:rPr>
              <a:t>e</a:t>
            </a:r>
            <a:r>
              <a:rPr dirty="0" sz="1100" spc="-20">
                <a:solidFill>
                  <a:srgbClr val="007F00"/>
                </a:solidFill>
                <a:latin typeface="Calibri"/>
                <a:cs typeface="Calibri"/>
              </a:rPr>
              <a:t> </a:t>
            </a:r>
            <a:r>
              <a:rPr dirty="0" sz="1100" spc="50">
                <a:solidFill>
                  <a:srgbClr val="007F00"/>
                </a:solidFill>
                <a:latin typeface="Calibri"/>
                <a:cs typeface="Calibri"/>
              </a:rPr>
              <a:t>l</a:t>
            </a:r>
            <a:r>
              <a:rPr dirty="0" sz="1100" spc="-20">
                <a:solidFill>
                  <a:srgbClr val="007F00"/>
                </a:solidFill>
                <a:latin typeface="Calibri"/>
                <a:cs typeface="Calibri"/>
              </a:rPr>
              <a:t> </a:t>
            </a:r>
            <a:r>
              <a:rPr dirty="0" sz="1100">
                <a:solidFill>
                  <a:srgbClr val="007F00"/>
                </a:solidFill>
                <a:latin typeface="Calibri"/>
                <a:cs typeface="Calibri"/>
              </a:rPr>
              <a:t>f</a:t>
            </a:r>
            <a:r>
              <a:rPr dirty="0" sz="1100" spc="170">
                <a:solidFill>
                  <a:srgbClr val="007F00"/>
                </a:solidFill>
                <a:latin typeface="Calibri"/>
                <a:cs typeface="Calibri"/>
              </a:rPr>
              <a:t> </a:t>
            </a:r>
            <a:r>
              <a:rPr dirty="0" sz="1100">
                <a:latin typeface="Calibri"/>
                <a:cs typeface="Calibri"/>
              </a:rPr>
              <a:t>.</a:t>
            </a:r>
            <a:r>
              <a:rPr dirty="0" sz="1100" spc="90">
                <a:latin typeface="Calibri"/>
                <a:cs typeface="Calibri"/>
              </a:rPr>
              <a:t> </a:t>
            </a:r>
            <a:r>
              <a:rPr dirty="0" sz="1100" spc="-10">
                <a:solidFill>
                  <a:srgbClr val="007F00"/>
                </a:solidFill>
                <a:latin typeface="Calibri"/>
                <a:cs typeface="Calibri"/>
              </a:rPr>
              <a:t>q</a:t>
            </a:r>
            <a:r>
              <a:rPr dirty="0" sz="1100" spc="-100">
                <a:solidFill>
                  <a:srgbClr val="007F00"/>
                </a:solidFill>
                <a:latin typeface="Calibri"/>
                <a:cs typeface="Calibri"/>
              </a:rPr>
              <a:t> </a:t>
            </a:r>
            <a:r>
              <a:rPr dirty="0" sz="1100" spc="135">
                <a:solidFill>
                  <a:srgbClr val="007F00"/>
                </a:solidFill>
                <a:latin typeface="Calibri"/>
                <a:cs typeface="Calibri"/>
              </a:rPr>
              <a:t>uit</a:t>
            </a:r>
            <a:r>
              <a:rPr dirty="0" sz="1100" spc="25">
                <a:solidFill>
                  <a:srgbClr val="007F00"/>
                </a:solidFill>
                <a:latin typeface="Calibri"/>
                <a:cs typeface="Calibri"/>
              </a:rPr>
              <a:t> </a:t>
            </a:r>
            <a:r>
              <a:rPr dirty="0" sz="1100" spc="30">
                <a:latin typeface="Calibri"/>
                <a:cs typeface="Calibri"/>
              </a:rPr>
              <a:t>)</a:t>
            </a:r>
            <a:endParaRPr sz="1100">
              <a:latin typeface="Calibri"/>
              <a:cs typeface="Calibri"/>
            </a:endParaRPr>
          </a:p>
          <a:p>
            <a:pPr marL="12700" marR="3500754" indent="956944">
              <a:lnSpc>
                <a:spcPct val="102600"/>
              </a:lnSpc>
              <a:buClr>
                <a:srgbClr val="000000"/>
              </a:buClr>
              <a:buAutoNum type="arabicPlain" startAt="11"/>
              <a:tabLst>
                <a:tab pos="969644" algn="l"/>
              </a:tabLst>
            </a:pPr>
            <a:r>
              <a:rPr dirty="0" sz="1100">
                <a:solidFill>
                  <a:srgbClr val="007F00"/>
                </a:solidFill>
                <a:latin typeface="Calibri"/>
                <a:cs typeface="Calibri"/>
              </a:rPr>
              <a:t>s</a:t>
            </a:r>
            <a:r>
              <a:rPr dirty="0" sz="1100" spc="-30">
                <a:solidFill>
                  <a:srgbClr val="007F00"/>
                </a:solidFill>
                <a:latin typeface="Calibri"/>
                <a:cs typeface="Calibri"/>
              </a:rPr>
              <a:t> </a:t>
            </a:r>
            <a:r>
              <a:rPr dirty="0" sz="1100" spc="-75">
                <a:solidFill>
                  <a:srgbClr val="007F00"/>
                </a:solidFill>
                <a:latin typeface="Calibri"/>
                <a:cs typeface="Calibri"/>
              </a:rPr>
              <a:t>e</a:t>
            </a:r>
            <a:r>
              <a:rPr dirty="0" sz="1100" spc="-20">
                <a:solidFill>
                  <a:srgbClr val="007F00"/>
                </a:solidFill>
                <a:latin typeface="Calibri"/>
                <a:cs typeface="Calibri"/>
              </a:rPr>
              <a:t> </a:t>
            </a:r>
            <a:r>
              <a:rPr dirty="0" sz="1100" spc="50">
                <a:solidFill>
                  <a:srgbClr val="007F00"/>
                </a:solidFill>
                <a:latin typeface="Calibri"/>
                <a:cs typeface="Calibri"/>
              </a:rPr>
              <a:t>l</a:t>
            </a:r>
            <a:r>
              <a:rPr dirty="0" sz="1100" spc="-20">
                <a:solidFill>
                  <a:srgbClr val="007F00"/>
                </a:solidFill>
                <a:latin typeface="Calibri"/>
                <a:cs typeface="Calibri"/>
              </a:rPr>
              <a:t> </a:t>
            </a:r>
            <a:r>
              <a:rPr dirty="0" sz="1100">
                <a:solidFill>
                  <a:srgbClr val="007F00"/>
                </a:solidFill>
                <a:latin typeface="Calibri"/>
                <a:cs typeface="Calibri"/>
              </a:rPr>
              <a:t>f</a:t>
            </a:r>
            <a:r>
              <a:rPr dirty="0" sz="1100" spc="165">
                <a:solidFill>
                  <a:srgbClr val="007F00"/>
                </a:solidFill>
                <a:latin typeface="Calibri"/>
                <a:cs typeface="Calibri"/>
              </a:rPr>
              <a:t> </a:t>
            </a:r>
            <a:r>
              <a:rPr dirty="0" sz="1100">
                <a:latin typeface="Calibri"/>
                <a:cs typeface="Calibri"/>
              </a:rPr>
              <a:t>.</a:t>
            </a:r>
            <a:r>
              <a:rPr dirty="0" sz="1100" spc="55">
                <a:latin typeface="Calibri"/>
                <a:cs typeface="Calibri"/>
              </a:rPr>
              <a:t> </a:t>
            </a:r>
            <a:r>
              <a:rPr dirty="0" sz="1100" spc="114">
                <a:solidFill>
                  <a:srgbClr val="007F00"/>
                </a:solidFill>
                <a:latin typeface="Calibri"/>
                <a:cs typeface="Calibri"/>
              </a:rPr>
              <a:t>quit</a:t>
            </a:r>
            <a:r>
              <a:rPr dirty="0" sz="1100" spc="-125">
                <a:solidFill>
                  <a:srgbClr val="007F00"/>
                </a:solidFill>
                <a:latin typeface="Calibri"/>
                <a:cs typeface="Calibri"/>
              </a:rPr>
              <a:t> </a:t>
            </a:r>
            <a:r>
              <a:rPr dirty="0" sz="1100" spc="140">
                <a:solidFill>
                  <a:srgbClr val="007F00"/>
                </a:solidFill>
                <a:latin typeface="Calibri"/>
                <a:cs typeface="Calibri"/>
              </a:rPr>
              <a:t>Button</a:t>
            </a:r>
            <a:r>
              <a:rPr dirty="0" sz="1100" spc="55">
                <a:solidFill>
                  <a:srgbClr val="007F00"/>
                </a:solidFill>
                <a:latin typeface="Calibri"/>
                <a:cs typeface="Calibri"/>
              </a:rPr>
              <a:t> </a:t>
            </a:r>
            <a:r>
              <a:rPr dirty="0" sz="1100">
                <a:latin typeface="Calibri"/>
                <a:cs typeface="Calibri"/>
              </a:rPr>
              <a:t>.</a:t>
            </a:r>
            <a:r>
              <a:rPr dirty="0" sz="1100" spc="95">
                <a:latin typeface="Calibri"/>
                <a:cs typeface="Calibri"/>
              </a:rPr>
              <a:t> </a:t>
            </a:r>
            <a:r>
              <a:rPr dirty="0" sz="1100">
                <a:solidFill>
                  <a:srgbClr val="007F00"/>
                </a:solidFill>
                <a:latin typeface="Calibri"/>
                <a:cs typeface="Calibri"/>
              </a:rPr>
              <a:t>g</a:t>
            </a:r>
            <a:r>
              <a:rPr dirty="0" sz="1100" spc="-95">
                <a:solidFill>
                  <a:srgbClr val="007F00"/>
                </a:solidFill>
                <a:latin typeface="Calibri"/>
                <a:cs typeface="Calibri"/>
              </a:rPr>
              <a:t> </a:t>
            </a:r>
            <a:r>
              <a:rPr dirty="0" sz="1100">
                <a:solidFill>
                  <a:srgbClr val="007F00"/>
                </a:solidFill>
                <a:latin typeface="Calibri"/>
                <a:cs typeface="Calibri"/>
              </a:rPr>
              <a:t>r</a:t>
            </a:r>
            <a:r>
              <a:rPr dirty="0" sz="1100" spc="-95">
                <a:solidFill>
                  <a:srgbClr val="007F00"/>
                </a:solidFill>
                <a:latin typeface="Calibri"/>
                <a:cs typeface="Calibri"/>
              </a:rPr>
              <a:t> </a:t>
            </a:r>
            <a:r>
              <a:rPr dirty="0" sz="1100" spc="110">
                <a:solidFill>
                  <a:srgbClr val="007F00"/>
                </a:solidFill>
                <a:latin typeface="Calibri"/>
                <a:cs typeface="Calibri"/>
              </a:rPr>
              <a:t>id</a:t>
            </a:r>
            <a:r>
              <a:rPr dirty="0" sz="1100" spc="70">
                <a:solidFill>
                  <a:srgbClr val="007F00"/>
                </a:solidFill>
                <a:latin typeface="Calibri"/>
                <a:cs typeface="Calibri"/>
              </a:rPr>
              <a:t> </a:t>
            </a:r>
            <a:r>
              <a:rPr dirty="0" sz="1100" spc="130">
                <a:latin typeface="Calibri"/>
                <a:cs typeface="Calibri"/>
              </a:rPr>
              <a:t>() </a:t>
            </a:r>
            <a:r>
              <a:rPr dirty="0" sz="1100" spc="-25">
                <a:latin typeface="Calibri"/>
                <a:cs typeface="Calibri"/>
              </a:rPr>
              <a:t>14</a:t>
            </a:r>
            <a:endParaRPr sz="1100">
              <a:latin typeface="Calibri"/>
              <a:cs typeface="Calibri"/>
            </a:endParaRPr>
          </a:p>
          <a:p>
            <a:pPr marL="283845" indent="-271145">
              <a:lnSpc>
                <a:spcPct val="100000"/>
              </a:lnSpc>
              <a:spcBef>
                <a:spcPts val="35"/>
              </a:spcBef>
              <a:buClr>
                <a:srgbClr val="000000"/>
              </a:buClr>
              <a:buAutoNum type="arabicPlain" startAt="15"/>
              <a:tabLst>
                <a:tab pos="283845" algn="l"/>
              </a:tabLst>
            </a:pPr>
            <a:r>
              <a:rPr dirty="0" sz="1100" spc="55">
                <a:solidFill>
                  <a:srgbClr val="007F00"/>
                </a:solidFill>
                <a:latin typeface="Calibri"/>
                <a:cs typeface="Calibri"/>
              </a:rPr>
              <a:t>app</a:t>
            </a:r>
            <a:r>
              <a:rPr dirty="0" sz="1100" spc="375">
                <a:solidFill>
                  <a:srgbClr val="007F00"/>
                </a:solidFill>
                <a:latin typeface="Calibri"/>
                <a:cs typeface="Calibri"/>
              </a:rPr>
              <a:t> </a:t>
            </a:r>
            <a:r>
              <a:rPr dirty="0" sz="1100" spc="295">
                <a:latin typeface="Calibri"/>
                <a:cs typeface="Calibri"/>
              </a:rPr>
              <a:t>=</a:t>
            </a:r>
            <a:r>
              <a:rPr dirty="0" sz="1100" spc="470">
                <a:latin typeface="Calibri"/>
                <a:cs typeface="Calibri"/>
              </a:rPr>
              <a:t> </a:t>
            </a:r>
            <a:r>
              <a:rPr dirty="0" sz="1100" spc="165">
                <a:solidFill>
                  <a:srgbClr val="007F00"/>
                </a:solidFill>
                <a:latin typeface="Calibri"/>
                <a:cs typeface="Calibri"/>
              </a:rPr>
              <a:t>Applicatio</a:t>
            </a:r>
            <a:r>
              <a:rPr dirty="0" sz="1100" spc="-114">
                <a:solidFill>
                  <a:srgbClr val="007F00"/>
                </a:solidFill>
                <a:latin typeface="Calibri"/>
                <a:cs typeface="Calibri"/>
              </a:rPr>
              <a:t> </a:t>
            </a:r>
            <a:r>
              <a:rPr dirty="0" sz="1100">
                <a:solidFill>
                  <a:srgbClr val="007F00"/>
                </a:solidFill>
                <a:latin typeface="Calibri"/>
                <a:cs typeface="Calibri"/>
              </a:rPr>
              <a:t>n</a:t>
            </a:r>
            <a:r>
              <a:rPr dirty="0" sz="1100" spc="50">
                <a:solidFill>
                  <a:srgbClr val="007F00"/>
                </a:solidFill>
                <a:latin typeface="Calibri"/>
                <a:cs typeface="Calibri"/>
              </a:rPr>
              <a:t> </a:t>
            </a:r>
            <a:r>
              <a:rPr dirty="0" sz="1100" spc="130">
                <a:latin typeface="Calibri"/>
                <a:cs typeface="Calibri"/>
              </a:rPr>
              <a:t>()</a:t>
            </a:r>
            <a:endParaRPr sz="1100">
              <a:latin typeface="Calibri"/>
              <a:cs typeface="Calibri"/>
            </a:endParaRPr>
          </a:p>
          <a:p>
            <a:pPr marL="283845" indent="-271145">
              <a:lnSpc>
                <a:spcPct val="100000"/>
              </a:lnSpc>
              <a:spcBef>
                <a:spcPts val="35"/>
              </a:spcBef>
              <a:buClr>
                <a:srgbClr val="000000"/>
              </a:buClr>
              <a:buAutoNum type="arabicPlain" startAt="15"/>
              <a:tabLst>
                <a:tab pos="283845" algn="l"/>
              </a:tabLst>
            </a:pPr>
            <a:r>
              <a:rPr dirty="0" sz="1100" spc="55">
                <a:solidFill>
                  <a:srgbClr val="007F00"/>
                </a:solidFill>
                <a:latin typeface="Calibri"/>
                <a:cs typeface="Calibri"/>
              </a:rPr>
              <a:t>app</a:t>
            </a:r>
            <a:r>
              <a:rPr dirty="0" sz="1100" spc="-25">
                <a:solidFill>
                  <a:srgbClr val="007F00"/>
                </a:solidFill>
                <a:latin typeface="Calibri"/>
                <a:cs typeface="Calibri"/>
              </a:rPr>
              <a:t> </a:t>
            </a:r>
            <a:r>
              <a:rPr dirty="0" sz="1100">
                <a:latin typeface="Calibri"/>
                <a:cs typeface="Calibri"/>
              </a:rPr>
              <a:t>.</a:t>
            </a:r>
            <a:r>
              <a:rPr dirty="0" sz="1100" spc="25">
                <a:latin typeface="Calibri"/>
                <a:cs typeface="Calibri"/>
              </a:rPr>
              <a:t> </a:t>
            </a:r>
            <a:r>
              <a:rPr dirty="0" sz="1100" spc="95">
                <a:solidFill>
                  <a:srgbClr val="007F00"/>
                </a:solidFill>
                <a:latin typeface="Calibri"/>
                <a:cs typeface="Calibri"/>
              </a:rPr>
              <a:t>master</a:t>
            </a:r>
            <a:r>
              <a:rPr dirty="0" sz="1100" spc="25">
                <a:solidFill>
                  <a:srgbClr val="007F00"/>
                </a:solidFill>
                <a:latin typeface="Calibri"/>
                <a:cs typeface="Calibri"/>
              </a:rPr>
              <a:t> </a:t>
            </a:r>
            <a:r>
              <a:rPr dirty="0" sz="1100">
                <a:latin typeface="Calibri"/>
                <a:cs typeface="Calibri"/>
              </a:rPr>
              <a:t>.</a:t>
            </a:r>
            <a:r>
              <a:rPr dirty="0" sz="1100" spc="150">
                <a:latin typeface="Calibri"/>
                <a:cs typeface="Calibri"/>
              </a:rPr>
              <a:t> </a:t>
            </a:r>
            <a:r>
              <a:rPr dirty="0" sz="1100" spc="55">
                <a:solidFill>
                  <a:srgbClr val="007F00"/>
                </a:solidFill>
                <a:latin typeface="Calibri"/>
                <a:cs typeface="Calibri"/>
              </a:rPr>
              <a:t>t</a:t>
            </a:r>
            <a:r>
              <a:rPr dirty="0" sz="1100" spc="-30">
                <a:solidFill>
                  <a:srgbClr val="007F00"/>
                </a:solidFill>
                <a:latin typeface="Calibri"/>
                <a:cs typeface="Calibri"/>
              </a:rPr>
              <a:t> </a:t>
            </a:r>
            <a:r>
              <a:rPr dirty="0" sz="1100" spc="50">
                <a:solidFill>
                  <a:srgbClr val="007F00"/>
                </a:solidFill>
                <a:latin typeface="Calibri"/>
                <a:cs typeface="Calibri"/>
              </a:rPr>
              <a:t>i</a:t>
            </a:r>
            <a:r>
              <a:rPr dirty="0" sz="1100" spc="-25">
                <a:solidFill>
                  <a:srgbClr val="007F00"/>
                </a:solidFill>
                <a:latin typeface="Calibri"/>
                <a:cs typeface="Calibri"/>
              </a:rPr>
              <a:t> </a:t>
            </a:r>
            <a:r>
              <a:rPr dirty="0" sz="1100" spc="55">
                <a:solidFill>
                  <a:srgbClr val="007F00"/>
                </a:solidFill>
                <a:latin typeface="Calibri"/>
                <a:cs typeface="Calibri"/>
              </a:rPr>
              <a:t>t</a:t>
            </a:r>
            <a:r>
              <a:rPr dirty="0" sz="1100" spc="-30">
                <a:solidFill>
                  <a:srgbClr val="007F00"/>
                </a:solidFill>
                <a:latin typeface="Calibri"/>
                <a:cs typeface="Calibri"/>
              </a:rPr>
              <a:t> </a:t>
            </a:r>
            <a:r>
              <a:rPr dirty="0" sz="1100" spc="50">
                <a:solidFill>
                  <a:srgbClr val="007F00"/>
                </a:solidFill>
                <a:latin typeface="Calibri"/>
                <a:cs typeface="Calibri"/>
              </a:rPr>
              <a:t>l</a:t>
            </a:r>
            <a:r>
              <a:rPr dirty="0" sz="1100" spc="-30">
                <a:solidFill>
                  <a:srgbClr val="007F00"/>
                </a:solidFill>
                <a:latin typeface="Calibri"/>
                <a:cs typeface="Calibri"/>
              </a:rPr>
              <a:t> </a:t>
            </a:r>
            <a:r>
              <a:rPr dirty="0" sz="1100">
                <a:solidFill>
                  <a:srgbClr val="007F00"/>
                </a:solidFill>
                <a:latin typeface="Calibri"/>
                <a:cs typeface="Calibri"/>
              </a:rPr>
              <a:t>e</a:t>
            </a:r>
            <a:r>
              <a:rPr dirty="0" sz="1100" spc="85">
                <a:solidFill>
                  <a:srgbClr val="007F00"/>
                </a:solidFill>
                <a:latin typeface="Calibri"/>
                <a:cs typeface="Calibri"/>
              </a:rPr>
              <a:t> </a:t>
            </a:r>
            <a:r>
              <a:rPr dirty="0" sz="1100" spc="80">
                <a:latin typeface="Calibri"/>
                <a:cs typeface="Calibri"/>
              </a:rPr>
              <a:t>(</a:t>
            </a:r>
            <a:r>
              <a:rPr dirty="0" sz="1100" spc="-80">
                <a:latin typeface="Calibri"/>
                <a:cs typeface="Calibri"/>
              </a:rPr>
              <a:t> </a:t>
            </a:r>
            <a:r>
              <a:rPr dirty="0" sz="1100" spc="125">
                <a:solidFill>
                  <a:srgbClr val="FF0000"/>
                </a:solidFill>
                <a:latin typeface="Calibri"/>
                <a:cs typeface="Calibri"/>
              </a:rPr>
              <a:t>’Sample</a:t>
            </a:r>
            <a:r>
              <a:rPr dirty="0" sz="1100" spc="150">
                <a:solidFill>
                  <a:srgbClr val="FF0000"/>
                </a:solidFill>
                <a:latin typeface="Calibri"/>
                <a:cs typeface="Calibri"/>
              </a:rPr>
              <a:t>  </a:t>
            </a:r>
            <a:r>
              <a:rPr dirty="0" sz="1100" spc="200">
                <a:solidFill>
                  <a:srgbClr val="FF0000"/>
                </a:solidFill>
                <a:latin typeface="Calibri"/>
                <a:cs typeface="Calibri"/>
              </a:rPr>
              <a:t>application’</a:t>
            </a:r>
            <a:r>
              <a:rPr dirty="0" sz="1100" spc="200">
                <a:latin typeface="Calibri"/>
                <a:cs typeface="Calibri"/>
              </a:rPr>
              <a:t>)</a:t>
            </a:r>
            <a:endParaRPr sz="1100">
              <a:latin typeface="Calibri"/>
              <a:cs typeface="Calibri"/>
            </a:endParaRPr>
          </a:p>
          <a:p>
            <a:pPr marL="283845" indent="-271145">
              <a:lnSpc>
                <a:spcPct val="100000"/>
              </a:lnSpc>
              <a:spcBef>
                <a:spcPts val="35"/>
              </a:spcBef>
              <a:buClr>
                <a:srgbClr val="000000"/>
              </a:buClr>
              <a:buAutoNum type="arabicPlain" startAt="15"/>
              <a:tabLst>
                <a:tab pos="283845" algn="l"/>
              </a:tabLst>
            </a:pPr>
            <a:r>
              <a:rPr dirty="0" sz="1100" spc="55">
                <a:solidFill>
                  <a:srgbClr val="007F00"/>
                </a:solidFill>
                <a:latin typeface="Calibri"/>
                <a:cs typeface="Calibri"/>
              </a:rPr>
              <a:t>app</a:t>
            </a:r>
            <a:r>
              <a:rPr dirty="0" sz="1100" spc="-5">
                <a:solidFill>
                  <a:srgbClr val="007F00"/>
                </a:solidFill>
                <a:latin typeface="Calibri"/>
                <a:cs typeface="Calibri"/>
              </a:rPr>
              <a:t> </a:t>
            </a:r>
            <a:r>
              <a:rPr dirty="0" sz="1100">
                <a:latin typeface="Calibri"/>
                <a:cs typeface="Calibri"/>
              </a:rPr>
              <a:t>.</a:t>
            </a:r>
            <a:r>
              <a:rPr dirty="0" sz="1100" spc="45">
                <a:latin typeface="Calibri"/>
                <a:cs typeface="Calibri"/>
              </a:rPr>
              <a:t> </a:t>
            </a:r>
            <a:r>
              <a:rPr dirty="0" sz="1100" spc="95">
                <a:solidFill>
                  <a:srgbClr val="007F00"/>
                </a:solidFill>
                <a:latin typeface="Calibri"/>
                <a:cs typeface="Calibri"/>
              </a:rPr>
              <a:t>mainloop</a:t>
            </a:r>
            <a:r>
              <a:rPr dirty="0" sz="1100" spc="20">
                <a:solidFill>
                  <a:srgbClr val="007F00"/>
                </a:solidFill>
                <a:latin typeface="Calibri"/>
                <a:cs typeface="Calibri"/>
              </a:rPr>
              <a:t> </a:t>
            </a:r>
            <a:r>
              <a:rPr dirty="0" sz="1100" spc="130">
                <a:latin typeface="Calibri"/>
                <a:cs typeface="Calibri"/>
              </a:rPr>
              <a:t>()</a:t>
            </a:r>
            <a:endParaRPr sz="1100">
              <a:latin typeface="Calibri"/>
              <a:cs typeface="Calibri"/>
            </a:endParaRPr>
          </a:p>
        </p:txBody>
      </p:sp>
      <p:grpSp>
        <p:nvGrpSpPr>
          <p:cNvPr id="122" name="object 122" descr=""/>
          <p:cNvGrpSpPr/>
          <p:nvPr/>
        </p:nvGrpSpPr>
        <p:grpSpPr>
          <a:xfrm>
            <a:off x="903605" y="4026865"/>
            <a:ext cx="6206490" cy="43180"/>
            <a:chOff x="903605" y="4026865"/>
            <a:chExt cx="6206490" cy="43180"/>
          </a:xfrm>
        </p:grpSpPr>
        <p:sp>
          <p:nvSpPr>
            <p:cNvPr id="123" name="object 123" descr=""/>
            <p:cNvSpPr/>
            <p:nvPr/>
          </p:nvSpPr>
          <p:spPr>
            <a:xfrm>
              <a:off x="903605" y="4026865"/>
              <a:ext cx="6206490" cy="43180"/>
            </a:xfrm>
            <a:custGeom>
              <a:avLst/>
              <a:gdLst/>
              <a:ahLst/>
              <a:cxnLst/>
              <a:rect l="l" t="t" r="r" b="b"/>
              <a:pathLst>
                <a:path w="6206490" h="43179">
                  <a:moveTo>
                    <a:pt x="6206032" y="0"/>
                  </a:moveTo>
                  <a:lnTo>
                    <a:pt x="0" y="0"/>
                  </a:lnTo>
                  <a:lnTo>
                    <a:pt x="0" y="43014"/>
                  </a:lnTo>
                  <a:lnTo>
                    <a:pt x="6206032" y="43014"/>
                  </a:lnTo>
                  <a:lnTo>
                    <a:pt x="6206032" y="0"/>
                  </a:lnTo>
                  <a:close/>
                </a:path>
              </a:pathLst>
            </a:custGeom>
            <a:solidFill>
              <a:srgbClr val="F2F2F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24" name="object 124" descr=""/>
            <p:cNvSpPr/>
            <p:nvPr/>
          </p:nvSpPr>
          <p:spPr>
            <a:xfrm>
              <a:off x="906145" y="4026865"/>
              <a:ext cx="0" cy="43180"/>
            </a:xfrm>
            <a:custGeom>
              <a:avLst/>
              <a:gdLst/>
              <a:ahLst/>
              <a:cxnLst/>
              <a:rect l="l" t="t" r="r" b="b"/>
              <a:pathLst>
                <a:path w="0" h="43179">
                  <a:moveTo>
                    <a:pt x="0" y="43014"/>
                  </a:moveTo>
                  <a:lnTo>
                    <a:pt x="0" y="0"/>
                  </a:lnTo>
                </a:path>
              </a:pathLst>
            </a:custGeom>
            <a:ln w="505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25" name="object 125" descr=""/>
            <p:cNvSpPr/>
            <p:nvPr/>
          </p:nvSpPr>
          <p:spPr>
            <a:xfrm>
              <a:off x="903605" y="4067353"/>
              <a:ext cx="43180" cy="0"/>
            </a:xfrm>
            <a:custGeom>
              <a:avLst/>
              <a:gdLst/>
              <a:ahLst/>
              <a:cxnLst/>
              <a:rect l="l" t="t" r="r" b="b"/>
              <a:pathLst>
                <a:path w="43180" h="0">
                  <a:moveTo>
                    <a:pt x="0" y="0"/>
                  </a:moveTo>
                  <a:lnTo>
                    <a:pt x="43014" y="0"/>
                  </a:lnTo>
                </a:path>
              </a:pathLst>
            </a:custGeom>
            <a:ln w="505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26" name="object 126" descr=""/>
            <p:cNvSpPr/>
            <p:nvPr/>
          </p:nvSpPr>
          <p:spPr>
            <a:xfrm>
              <a:off x="946632" y="4067353"/>
              <a:ext cx="6120130" cy="0"/>
            </a:xfrm>
            <a:custGeom>
              <a:avLst/>
              <a:gdLst/>
              <a:ahLst/>
              <a:cxnLst/>
              <a:rect l="l" t="t" r="r" b="b"/>
              <a:pathLst>
                <a:path w="6120130" h="0">
                  <a:moveTo>
                    <a:pt x="0" y="0"/>
                  </a:moveTo>
                  <a:lnTo>
                    <a:pt x="6120003" y="0"/>
                  </a:lnTo>
                </a:path>
              </a:pathLst>
            </a:custGeom>
            <a:ln w="505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27" name="object 127" descr=""/>
            <p:cNvSpPr/>
            <p:nvPr/>
          </p:nvSpPr>
          <p:spPr>
            <a:xfrm>
              <a:off x="7066623" y="4067353"/>
              <a:ext cx="43180" cy="0"/>
            </a:xfrm>
            <a:custGeom>
              <a:avLst/>
              <a:gdLst/>
              <a:ahLst/>
              <a:cxnLst/>
              <a:rect l="l" t="t" r="r" b="b"/>
              <a:pathLst>
                <a:path w="43179" h="0">
                  <a:moveTo>
                    <a:pt x="0" y="0"/>
                  </a:moveTo>
                  <a:lnTo>
                    <a:pt x="43014" y="0"/>
                  </a:lnTo>
                </a:path>
              </a:pathLst>
            </a:custGeom>
            <a:ln w="505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28" name="object 128" descr=""/>
            <p:cNvSpPr/>
            <p:nvPr/>
          </p:nvSpPr>
          <p:spPr>
            <a:xfrm>
              <a:off x="7107123" y="4026865"/>
              <a:ext cx="0" cy="43180"/>
            </a:xfrm>
            <a:custGeom>
              <a:avLst/>
              <a:gdLst/>
              <a:ahLst/>
              <a:cxnLst/>
              <a:rect l="l" t="t" r="r" b="b"/>
              <a:pathLst>
                <a:path w="0" h="43179">
                  <a:moveTo>
                    <a:pt x="0" y="43014"/>
                  </a:moveTo>
                  <a:lnTo>
                    <a:pt x="0" y="0"/>
                  </a:lnTo>
                </a:path>
              </a:pathLst>
            </a:custGeom>
            <a:ln w="505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pic>
        <p:nvPicPr>
          <p:cNvPr id="129" name="object 129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823336" y="4502924"/>
            <a:ext cx="2006600" cy="1301750"/>
          </a:xfrm>
          <a:prstGeom prst="rect">
            <a:avLst/>
          </a:prstGeom>
        </p:spPr>
      </p:pic>
      <p:sp>
        <p:nvSpPr>
          <p:cNvPr id="130" name="object 130" descr=""/>
          <p:cNvSpPr/>
          <p:nvPr/>
        </p:nvSpPr>
        <p:spPr>
          <a:xfrm>
            <a:off x="3484626" y="6880479"/>
            <a:ext cx="45085" cy="0"/>
          </a:xfrm>
          <a:custGeom>
            <a:avLst/>
            <a:gdLst/>
            <a:ahLst/>
            <a:cxnLst/>
            <a:rect l="l" t="t" r="r" b="b"/>
            <a:pathLst>
              <a:path w="45085" h="0">
                <a:moveTo>
                  <a:pt x="0" y="0"/>
                </a:moveTo>
                <a:lnTo>
                  <a:pt x="44602" y="0"/>
                </a:lnTo>
              </a:path>
            </a:pathLst>
          </a:custGeom>
          <a:ln w="505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31" name="object 131" descr=""/>
          <p:cNvSpPr txBox="1"/>
          <p:nvPr/>
        </p:nvSpPr>
        <p:spPr>
          <a:xfrm>
            <a:off x="573925" y="6168095"/>
            <a:ext cx="6506209" cy="3329304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algn="just" marL="12700" marR="5080">
              <a:lnSpc>
                <a:spcPct val="100000"/>
              </a:lnSpc>
              <a:spcBef>
                <a:spcPts val="95"/>
              </a:spcBef>
            </a:pPr>
            <a:r>
              <a:rPr dirty="0" sz="1200">
                <a:latin typeface="Calibri"/>
                <a:cs typeface="Calibri"/>
              </a:rPr>
              <a:t>When</a:t>
            </a:r>
            <a:r>
              <a:rPr dirty="0" sz="1200" spc="21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you</a:t>
            </a:r>
            <a:r>
              <a:rPr dirty="0" sz="1200" spc="21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first</a:t>
            </a:r>
            <a:r>
              <a:rPr dirty="0" sz="1200" spc="21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look</a:t>
            </a:r>
            <a:r>
              <a:rPr dirty="0" sz="1200" spc="21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at</a:t>
            </a:r>
            <a:r>
              <a:rPr dirty="0" sz="1200" spc="21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the</a:t>
            </a:r>
            <a:r>
              <a:rPr dirty="0" sz="1200" spc="21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Python</a:t>
            </a:r>
            <a:r>
              <a:rPr dirty="0" sz="1200" spc="21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code,</a:t>
            </a:r>
            <a:r>
              <a:rPr dirty="0" sz="1200" spc="22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you</a:t>
            </a:r>
            <a:r>
              <a:rPr dirty="0" sz="1200" spc="21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will</a:t>
            </a:r>
            <a:r>
              <a:rPr dirty="0" sz="1200" spc="21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see</a:t>
            </a:r>
            <a:r>
              <a:rPr dirty="0" sz="1200" spc="21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that</a:t>
            </a:r>
            <a:r>
              <a:rPr dirty="0" sz="1200" spc="21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our</a:t>
            </a:r>
            <a:r>
              <a:rPr dirty="0" sz="1200" spc="21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object</a:t>
            </a:r>
            <a:r>
              <a:rPr dirty="0" sz="1200" spc="204">
                <a:latin typeface="Calibri"/>
                <a:cs typeface="Calibri"/>
              </a:rPr>
              <a:t> </a:t>
            </a:r>
            <a:r>
              <a:rPr dirty="0" sz="1200" spc="110">
                <a:latin typeface="Calibri"/>
                <a:cs typeface="Calibri"/>
              </a:rPr>
              <a:t>Application</a:t>
            </a:r>
            <a:r>
              <a:rPr dirty="0" sz="1200" spc="204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inherits</a:t>
            </a:r>
            <a:r>
              <a:rPr dirty="0" sz="1200" spc="21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all</a:t>
            </a:r>
            <a:r>
              <a:rPr dirty="0" sz="1200" spc="215">
                <a:latin typeface="Calibri"/>
                <a:cs typeface="Calibri"/>
              </a:rPr>
              <a:t> </a:t>
            </a:r>
            <a:r>
              <a:rPr dirty="0" sz="1200" spc="-25">
                <a:latin typeface="Calibri"/>
                <a:cs typeface="Calibri"/>
              </a:rPr>
              <a:t>the </a:t>
            </a:r>
            <a:r>
              <a:rPr dirty="0" sz="1200">
                <a:latin typeface="Calibri"/>
                <a:cs typeface="Calibri"/>
              </a:rPr>
              <a:t>properties</a:t>
            </a:r>
            <a:r>
              <a:rPr dirty="0" sz="1200" spc="13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of</a:t>
            </a:r>
            <a:r>
              <a:rPr dirty="0" sz="1200" spc="225">
                <a:latin typeface="Calibri"/>
                <a:cs typeface="Calibri"/>
              </a:rPr>
              <a:t> </a:t>
            </a:r>
            <a:r>
              <a:rPr dirty="0" sz="1200" spc="70">
                <a:latin typeface="Calibri"/>
                <a:cs typeface="Calibri"/>
              </a:rPr>
              <a:t>tk.Frame</a:t>
            </a:r>
            <a:r>
              <a:rPr dirty="0" sz="1200" spc="13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and</a:t>
            </a:r>
            <a:r>
              <a:rPr dirty="0" sz="1200" spc="13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instantiated</a:t>
            </a:r>
            <a:r>
              <a:rPr dirty="0" sz="1200" spc="13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in</a:t>
            </a:r>
            <a:r>
              <a:rPr dirty="0" sz="1200" spc="13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memory</a:t>
            </a:r>
            <a:r>
              <a:rPr dirty="0" sz="1200" spc="13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via</a:t>
            </a:r>
            <a:r>
              <a:rPr dirty="0" sz="1200" spc="215">
                <a:latin typeface="Calibri"/>
                <a:cs typeface="Calibri"/>
              </a:rPr>
              <a:t> </a:t>
            </a:r>
            <a:r>
              <a:rPr dirty="0" u="sng" sz="1200" spc="125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 </a:t>
            </a:r>
            <a:r>
              <a:rPr dirty="0" sz="1200" spc="235">
                <a:latin typeface="Calibri"/>
                <a:cs typeface="Calibri"/>
              </a:rPr>
              <a:t>init</a:t>
            </a:r>
            <a:r>
              <a:rPr dirty="0" u="sng" sz="1200" spc="125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 </a:t>
            </a:r>
            <a:r>
              <a:rPr dirty="0" sz="1200">
                <a:latin typeface="Calibri"/>
                <a:cs typeface="Calibri"/>
              </a:rPr>
              <a:t>.</a:t>
            </a:r>
            <a:r>
              <a:rPr dirty="0" sz="1200" spc="280">
                <a:latin typeface="Calibri"/>
                <a:cs typeface="Calibri"/>
              </a:rPr>
              <a:t> </a:t>
            </a:r>
            <a:r>
              <a:rPr dirty="0" sz="1200" spc="75">
                <a:latin typeface="Calibri"/>
                <a:cs typeface="Calibri"/>
              </a:rPr>
              <a:t>This</a:t>
            </a:r>
            <a:r>
              <a:rPr dirty="0" sz="1200" spc="13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mechanism</a:t>
            </a:r>
            <a:r>
              <a:rPr dirty="0" sz="1200" spc="13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is</a:t>
            </a:r>
            <a:r>
              <a:rPr dirty="0" sz="1200" spc="13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best</a:t>
            </a:r>
            <a:r>
              <a:rPr dirty="0" sz="1200" spc="130">
                <a:latin typeface="Calibri"/>
                <a:cs typeface="Calibri"/>
              </a:rPr>
              <a:t> </a:t>
            </a:r>
            <a:r>
              <a:rPr dirty="0" sz="1200" spc="-10">
                <a:latin typeface="Calibri"/>
                <a:cs typeface="Calibri"/>
              </a:rPr>
              <a:t>explained here:</a:t>
            </a:r>
            <a:endParaRPr sz="1200">
              <a:latin typeface="Calibri"/>
              <a:cs typeface="Calibri"/>
            </a:endParaRPr>
          </a:p>
          <a:p>
            <a:pPr algn="just" marL="12700">
              <a:lnSpc>
                <a:spcPct val="100000"/>
              </a:lnSpc>
              <a:spcBef>
                <a:spcPts val="15"/>
              </a:spcBef>
            </a:pPr>
            <a:r>
              <a:rPr dirty="0" sz="1200" spc="10">
                <a:latin typeface="Calibri"/>
                <a:cs typeface="Calibri"/>
                <a:hlinkClick r:id="rId3"/>
              </a:rPr>
              <a:t>https://www.w3schools.com/python/python</a:t>
            </a:r>
            <a:r>
              <a:rPr dirty="0" sz="1200" spc="375">
                <a:latin typeface="Calibri"/>
                <a:cs typeface="Calibri"/>
                <a:hlinkClick r:id="rId3"/>
              </a:rPr>
              <a:t> </a:t>
            </a:r>
            <a:r>
              <a:rPr dirty="0" sz="1200" spc="-10">
                <a:latin typeface="Calibri"/>
                <a:cs typeface="Calibri"/>
                <a:hlinkClick r:id="rId3"/>
              </a:rPr>
              <a:t>classes.asp</a:t>
            </a:r>
            <a:endParaRPr sz="1200">
              <a:latin typeface="Calibri"/>
              <a:cs typeface="Calibri"/>
            </a:endParaRPr>
          </a:p>
          <a:p>
            <a:pPr algn="just" marL="12700" marR="5715">
              <a:lnSpc>
                <a:spcPct val="100000"/>
              </a:lnSpc>
              <a:spcBef>
                <a:spcPts val="1420"/>
              </a:spcBef>
            </a:pPr>
            <a:r>
              <a:rPr dirty="0" sz="1200" spc="65">
                <a:latin typeface="Calibri"/>
                <a:cs typeface="Calibri"/>
              </a:rPr>
              <a:t>The</a:t>
            </a:r>
            <a:r>
              <a:rPr dirty="0" sz="1200" spc="22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question</a:t>
            </a:r>
            <a:r>
              <a:rPr dirty="0" sz="1200" spc="22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now</a:t>
            </a:r>
            <a:r>
              <a:rPr dirty="0" sz="1200" spc="22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is:</a:t>
            </a:r>
            <a:r>
              <a:rPr dirty="0" sz="1200" spc="459">
                <a:latin typeface="Calibri"/>
                <a:cs typeface="Calibri"/>
              </a:rPr>
              <a:t> </a:t>
            </a:r>
            <a:r>
              <a:rPr dirty="0" sz="1200" spc="50">
                <a:latin typeface="Calibri"/>
                <a:cs typeface="Calibri"/>
              </a:rPr>
              <a:t>What</a:t>
            </a:r>
            <a:r>
              <a:rPr dirty="0" sz="1200" spc="22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properties</a:t>
            </a:r>
            <a:r>
              <a:rPr dirty="0" sz="1200" spc="22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and</a:t>
            </a:r>
            <a:r>
              <a:rPr dirty="0" sz="1200" spc="22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methods</a:t>
            </a:r>
            <a:r>
              <a:rPr dirty="0" sz="1200" spc="22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do</a:t>
            </a:r>
            <a:r>
              <a:rPr dirty="0" sz="1200" spc="22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the</a:t>
            </a:r>
            <a:r>
              <a:rPr dirty="0" sz="1200" spc="22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objects</a:t>
            </a:r>
            <a:r>
              <a:rPr dirty="0" sz="1200" spc="22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of</a:t>
            </a:r>
            <a:r>
              <a:rPr dirty="0" sz="1200" spc="22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the</a:t>
            </a:r>
            <a:r>
              <a:rPr dirty="0" sz="1200" spc="22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individual</a:t>
            </a:r>
            <a:r>
              <a:rPr dirty="0" sz="1200" spc="22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layers</a:t>
            </a:r>
            <a:r>
              <a:rPr dirty="0" sz="1200" spc="225">
                <a:latin typeface="Calibri"/>
                <a:cs typeface="Calibri"/>
              </a:rPr>
              <a:t> </a:t>
            </a:r>
            <a:r>
              <a:rPr dirty="0" sz="1200" spc="-10">
                <a:latin typeface="Calibri"/>
                <a:cs typeface="Calibri"/>
              </a:rPr>
              <a:t>have? </a:t>
            </a:r>
            <a:r>
              <a:rPr dirty="0" sz="1200">
                <a:latin typeface="Calibri"/>
                <a:cs typeface="Calibri"/>
              </a:rPr>
              <a:t>Which</a:t>
            </a:r>
            <a:r>
              <a:rPr dirty="0" sz="1200" spc="16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functionalities</a:t>
            </a:r>
            <a:r>
              <a:rPr dirty="0" sz="1200" spc="16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can</a:t>
            </a:r>
            <a:r>
              <a:rPr dirty="0" sz="1200" spc="16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simply</a:t>
            </a:r>
            <a:r>
              <a:rPr dirty="0" sz="1200" spc="16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be</a:t>
            </a:r>
            <a:r>
              <a:rPr dirty="0" sz="1200" spc="16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carried</a:t>
            </a:r>
            <a:r>
              <a:rPr dirty="0" sz="1200" spc="16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over</a:t>
            </a:r>
            <a:r>
              <a:rPr dirty="0" sz="1200" spc="16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and</a:t>
            </a:r>
            <a:r>
              <a:rPr dirty="0" sz="1200" spc="16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which</a:t>
            </a:r>
            <a:r>
              <a:rPr dirty="0" sz="1200" spc="16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features</a:t>
            </a:r>
            <a:r>
              <a:rPr dirty="0" sz="1200" spc="16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can</a:t>
            </a:r>
            <a:r>
              <a:rPr dirty="0" sz="1200" spc="16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be</a:t>
            </a:r>
            <a:r>
              <a:rPr dirty="0" sz="1200" spc="165">
                <a:latin typeface="Calibri"/>
                <a:cs typeface="Calibri"/>
              </a:rPr>
              <a:t> </a:t>
            </a:r>
            <a:r>
              <a:rPr dirty="0" sz="1200" spc="-10">
                <a:latin typeface="Calibri"/>
                <a:cs typeface="Calibri"/>
              </a:rPr>
              <a:t>customized?</a:t>
            </a:r>
            <a:endParaRPr sz="1200">
              <a:latin typeface="Calibri"/>
              <a:cs typeface="Calibri"/>
            </a:endParaRPr>
          </a:p>
          <a:p>
            <a:pPr algn="just" marL="12700">
              <a:lnSpc>
                <a:spcPct val="100000"/>
              </a:lnSpc>
              <a:spcBef>
                <a:spcPts val="1425"/>
              </a:spcBef>
            </a:pPr>
            <a:r>
              <a:rPr dirty="0" sz="1200" spc="65">
                <a:latin typeface="Calibri"/>
                <a:cs typeface="Calibri"/>
              </a:rPr>
              <a:t>In</a:t>
            </a:r>
            <a:r>
              <a:rPr dirty="0" sz="1200" spc="14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the</a:t>
            </a:r>
            <a:r>
              <a:rPr dirty="0" sz="1200" spc="14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next</a:t>
            </a:r>
            <a:r>
              <a:rPr dirty="0" sz="1200" spc="140">
                <a:latin typeface="Calibri"/>
                <a:cs typeface="Calibri"/>
              </a:rPr>
              <a:t> </a:t>
            </a:r>
            <a:r>
              <a:rPr dirty="0" sz="1200" spc="-10">
                <a:latin typeface="Calibri"/>
                <a:cs typeface="Calibri"/>
              </a:rPr>
              <a:t>example:</a:t>
            </a:r>
            <a:endParaRPr sz="12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955"/>
              </a:spcBef>
            </a:pPr>
            <a:endParaRPr sz="1200">
              <a:latin typeface="Calibri"/>
              <a:cs typeface="Calibri"/>
            </a:endParaRPr>
          </a:p>
          <a:p>
            <a:pPr marL="384175" indent="-148590">
              <a:lnSpc>
                <a:spcPct val="100000"/>
              </a:lnSpc>
              <a:buFont typeface="Arial MT"/>
              <a:buChar char="•"/>
              <a:tabLst>
                <a:tab pos="384175" algn="l"/>
              </a:tabLst>
            </a:pPr>
            <a:r>
              <a:rPr dirty="0" sz="1200">
                <a:latin typeface="Calibri"/>
                <a:cs typeface="Calibri"/>
              </a:rPr>
              <a:t>a</a:t>
            </a:r>
            <a:r>
              <a:rPr dirty="0" sz="1200" spc="12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second</a:t>
            </a:r>
            <a:r>
              <a:rPr dirty="0" sz="1200" spc="125">
                <a:latin typeface="Calibri"/>
                <a:cs typeface="Calibri"/>
              </a:rPr>
              <a:t> </a:t>
            </a:r>
            <a:r>
              <a:rPr dirty="0" sz="1200" spc="80">
                <a:latin typeface="Calibri"/>
                <a:cs typeface="Calibri"/>
              </a:rPr>
              <a:t>Quit</a:t>
            </a:r>
            <a:r>
              <a:rPr dirty="0" sz="1200" spc="365">
                <a:latin typeface="Calibri"/>
                <a:cs typeface="Calibri"/>
              </a:rPr>
              <a:t> </a:t>
            </a:r>
            <a:r>
              <a:rPr dirty="0" sz="1200" spc="55">
                <a:latin typeface="Calibri"/>
                <a:cs typeface="Calibri"/>
              </a:rPr>
              <a:t>Button</a:t>
            </a:r>
            <a:r>
              <a:rPr dirty="0" sz="1200" spc="13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is</a:t>
            </a:r>
            <a:r>
              <a:rPr dirty="0" sz="1200" spc="13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placed</a:t>
            </a:r>
            <a:r>
              <a:rPr dirty="0" sz="1200" spc="13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in</a:t>
            </a:r>
            <a:r>
              <a:rPr dirty="0" sz="1200" spc="13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the</a:t>
            </a:r>
            <a:r>
              <a:rPr dirty="0" sz="1200" spc="12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main</a:t>
            </a:r>
            <a:r>
              <a:rPr dirty="0" sz="1200" spc="130">
                <a:latin typeface="Calibri"/>
                <a:cs typeface="Calibri"/>
              </a:rPr>
              <a:t> </a:t>
            </a:r>
            <a:r>
              <a:rPr dirty="0" sz="1200" spc="-10">
                <a:latin typeface="Calibri"/>
                <a:cs typeface="Calibri"/>
              </a:rPr>
              <a:t>window.</a:t>
            </a:r>
            <a:endParaRPr sz="1200">
              <a:latin typeface="Calibri"/>
              <a:cs typeface="Calibri"/>
            </a:endParaRPr>
          </a:p>
          <a:p>
            <a:pPr marL="384175">
              <a:lnSpc>
                <a:spcPct val="100000"/>
              </a:lnSpc>
              <a:spcBef>
                <a:spcPts val="5"/>
              </a:spcBef>
            </a:pPr>
            <a:r>
              <a:rPr dirty="0" sz="1200" spc="105">
                <a:latin typeface="Calibri"/>
                <a:cs typeface="Calibri"/>
              </a:rPr>
              <a:t>tk.Button(app,</a:t>
            </a:r>
            <a:r>
              <a:rPr dirty="0" sz="1200" spc="370">
                <a:latin typeface="Calibri"/>
                <a:cs typeface="Calibri"/>
              </a:rPr>
              <a:t> </a:t>
            </a:r>
            <a:r>
              <a:rPr dirty="0" sz="1200" spc="120">
                <a:latin typeface="Calibri"/>
                <a:cs typeface="Calibri"/>
              </a:rPr>
              <a:t>text="Quit",</a:t>
            </a:r>
            <a:r>
              <a:rPr dirty="0" sz="1200" spc="375">
                <a:latin typeface="Calibri"/>
                <a:cs typeface="Calibri"/>
              </a:rPr>
              <a:t> </a:t>
            </a:r>
            <a:r>
              <a:rPr dirty="0" sz="1200" spc="60">
                <a:latin typeface="Calibri"/>
                <a:cs typeface="Calibri"/>
              </a:rPr>
              <a:t>command=app.quit).grid(column=1,</a:t>
            </a:r>
            <a:r>
              <a:rPr dirty="0" sz="1200" spc="370">
                <a:latin typeface="Calibri"/>
                <a:cs typeface="Calibri"/>
              </a:rPr>
              <a:t> </a:t>
            </a:r>
            <a:r>
              <a:rPr dirty="0" sz="1200" spc="-10">
                <a:latin typeface="Calibri"/>
                <a:cs typeface="Calibri"/>
              </a:rPr>
              <a:t>row=1)</a:t>
            </a:r>
            <a:endParaRPr sz="1200">
              <a:latin typeface="Calibri"/>
              <a:cs typeface="Calibri"/>
            </a:endParaRPr>
          </a:p>
          <a:p>
            <a:pPr marL="384175" indent="-148590">
              <a:lnSpc>
                <a:spcPct val="100000"/>
              </a:lnSpc>
              <a:spcBef>
                <a:spcPts val="1000"/>
              </a:spcBef>
              <a:buFont typeface="Arial MT"/>
              <a:buChar char="•"/>
              <a:tabLst>
                <a:tab pos="384175" algn="l"/>
              </a:tabLst>
            </a:pPr>
            <a:r>
              <a:rPr dirty="0" sz="1200">
                <a:latin typeface="Calibri"/>
                <a:cs typeface="Calibri"/>
              </a:rPr>
              <a:t>changed</a:t>
            </a:r>
            <a:r>
              <a:rPr dirty="0" sz="1200" spc="13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the</a:t>
            </a:r>
            <a:r>
              <a:rPr dirty="0" sz="1200" spc="14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background</a:t>
            </a:r>
            <a:r>
              <a:rPr dirty="0" sz="1200" spc="140">
                <a:latin typeface="Calibri"/>
                <a:cs typeface="Calibri"/>
              </a:rPr>
              <a:t> </a:t>
            </a:r>
            <a:r>
              <a:rPr dirty="0" sz="1200" spc="-10">
                <a:latin typeface="Calibri"/>
                <a:cs typeface="Calibri"/>
              </a:rPr>
              <a:t>colour.</a:t>
            </a:r>
            <a:endParaRPr sz="1200">
              <a:latin typeface="Calibri"/>
              <a:cs typeface="Calibri"/>
            </a:endParaRPr>
          </a:p>
          <a:p>
            <a:pPr marL="384175">
              <a:lnSpc>
                <a:spcPct val="100000"/>
              </a:lnSpc>
              <a:spcBef>
                <a:spcPts val="5"/>
              </a:spcBef>
            </a:pPr>
            <a:r>
              <a:rPr dirty="0" sz="1200" spc="65">
                <a:latin typeface="Calibri"/>
                <a:cs typeface="Calibri"/>
              </a:rPr>
              <a:t>app["background"]</a:t>
            </a:r>
            <a:r>
              <a:rPr dirty="0" sz="1200" spc="35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=</a:t>
            </a:r>
            <a:r>
              <a:rPr dirty="0" sz="1200" spc="355">
                <a:latin typeface="Calibri"/>
                <a:cs typeface="Calibri"/>
              </a:rPr>
              <a:t> </a:t>
            </a:r>
            <a:r>
              <a:rPr dirty="0" sz="1200" spc="85">
                <a:latin typeface="Calibri"/>
                <a:cs typeface="Calibri"/>
              </a:rPr>
              <a:t>"blue"</a:t>
            </a:r>
            <a:endParaRPr sz="1200">
              <a:latin typeface="Calibri"/>
              <a:cs typeface="Calibri"/>
            </a:endParaRPr>
          </a:p>
          <a:p>
            <a:pPr marL="384175" indent="-148590">
              <a:lnSpc>
                <a:spcPct val="100000"/>
              </a:lnSpc>
              <a:spcBef>
                <a:spcPts val="1000"/>
              </a:spcBef>
              <a:buFont typeface="Arial MT"/>
              <a:buChar char="•"/>
              <a:tabLst>
                <a:tab pos="384175" algn="l"/>
              </a:tabLst>
            </a:pPr>
            <a:r>
              <a:rPr dirty="0" sz="1200">
                <a:latin typeface="Calibri"/>
                <a:cs typeface="Calibri"/>
              </a:rPr>
              <a:t>set</a:t>
            </a:r>
            <a:r>
              <a:rPr dirty="0" sz="1200" spc="11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the</a:t>
            </a:r>
            <a:r>
              <a:rPr dirty="0" sz="1200" spc="114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minimum</a:t>
            </a:r>
            <a:r>
              <a:rPr dirty="0" sz="1200" spc="12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window</a:t>
            </a:r>
            <a:r>
              <a:rPr dirty="0" sz="1200" spc="114">
                <a:latin typeface="Calibri"/>
                <a:cs typeface="Calibri"/>
              </a:rPr>
              <a:t> </a:t>
            </a:r>
            <a:r>
              <a:rPr dirty="0" sz="1200" spc="-10">
                <a:latin typeface="Calibri"/>
                <a:cs typeface="Calibri"/>
              </a:rPr>
              <a:t>size.</a:t>
            </a:r>
            <a:endParaRPr sz="1200">
              <a:latin typeface="Calibri"/>
              <a:cs typeface="Calibri"/>
            </a:endParaRPr>
          </a:p>
          <a:p>
            <a:pPr marL="384175">
              <a:lnSpc>
                <a:spcPct val="100000"/>
              </a:lnSpc>
              <a:spcBef>
                <a:spcPts val="5"/>
              </a:spcBef>
            </a:pPr>
            <a:r>
              <a:rPr dirty="0" sz="1200" spc="75">
                <a:latin typeface="Calibri"/>
                <a:cs typeface="Calibri"/>
              </a:rPr>
              <a:t>app.master.minsize(200,40)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132" name="object 132" descr="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49530">
              <a:lnSpc>
                <a:spcPts val="1235"/>
              </a:lnSpc>
            </a:pPr>
            <a:fld id="{81D60167-4931-47E6-BA6A-407CBD079E47}" type="slidenum">
              <a:rPr dirty="0" spc="-25"/>
              <a:t>35</a:t>
            </a:fld>
          </a:p>
        </p:txBody>
      </p:sp>
    </p:spTree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 txBox="1"/>
          <p:nvPr/>
        </p:nvSpPr>
        <p:spPr>
          <a:xfrm>
            <a:off x="5121275" y="411350"/>
            <a:ext cx="1958975" cy="207645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200" i="1">
                <a:latin typeface="Calibri"/>
                <a:cs typeface="Calibri"/>
              </a:rPr>
              <a:t>Object-oriented</a:t>
            </a:r>
            <a:r>
              <a:rPr dirty="0" sz="1200" spc="465" i="1">
                <a:latin typeface="Calibri"/>
                <a:cs typeface="Calibri"/>
              </a:rPr>
              <a:t> </a:t>
            </a:r>
            <a:r>
              <a:rPr dirty="0" sz="1200" spc="-10" i="1">
                <a:latin typeface="Calibri"/>
                <a:cs typeface="Calibri"/>
              </a:rPr>
              <a:t>programming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3" name="object 3" descr=""/>
          <p:cNvSpPr/>
          <p:nvPr/>
        </p:nvSpPr>
        <p:spPr>
          <a:xfrm>
            <a:off x="586625" y="633450"/>
            <a:ext cx="6480175" cy="0"/>
          </a:xfrm>
          <a:custGeom>
            <a:avLst/>
            <a:gdLst/>
            <a:ahLst/>
            <a:cxnLst/>
            <a:rect l="l" t="t" r="r" b="b"/>
            <a:pathLst>
              <a:path w="6480175" h="0">
                <a:moveTo>
                  <a:pt x="0" y="0"/>
                </a:moveTo>
                <a:lnTo>
                  <a:pt x="6479997" y="0"/>
                </a:lnTo>
              </a:path>
            </a:pathLst>
          </a:custGeom>
          <a:ln w="505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grpSp>
        <p:nvGrpSpPr>
          <p:cNvPr id="4" name="object 4" descr=""/>
          <p:cNvGrpSpPr/>
          <p:nvPr/>
        </p:nvGrpSpPr>
        <p:grpSpPr>
          <a:xfrm>
            <a:off x="901064" y="1056030"/>
            <a:ext cx="6211570" cy="3834129"/>
            <a:chOff x="901064" y="1056030"/>
            <a:chExt cx="6211570" cy="3834129"/>
          </a:xfrm>
        </p:grpSpPr>
        <p:sp>
          <p:nvSpPr>
            <p:cNvPr id="5" name="object 5" descr=""/>
            <p:cNvSpPr/>
            <p:nvPr/>
          </p:nvSpPr>
          <p:spPr>
            <a:xfrm>
              <a:off x="903604" y="1058570"/>
              <a:ext cx="6206490" cy="43180"/>
            </a:xfrm>
            <a:custGeom>
              <a:avLst/>
              <a:gdLst/>
              <a:ahLst/>
              <a:cxnLst/>
              <a:rect l="l" t="t" r="r" b="b"/>
              <a:pathLst>
                <a:path w="6206490" h="43180">
                  <a:moveTo>
                    <a:pt x="6206032" y="0"/>
                  </a:moveTo>
                  <a:lnTo>
                    <a:pt x="0" y="0"/>
                  </a:lnTo>
                  <a:lnTo>
                    <a:pt x="0" y="43014"/>
                  </a:lnTo>
                  <a:lnTo>
                    <a:pt x="6206032" y="43014"/>
                  </a:lnTo>
                  <a:lnTo>
                    <a:pt x="6206032" y="0"/>
                  </a:lnTo>
                  <a:close/>
                </a:path>
              </a:pathLst>
            </a:custGeom>
            <a:solidFill>
              <a:srgbClr val="F2F2F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 descr=""/>
            <p:cNvSpPr/>
            <p:nvPr/>
          </p:nvSpPr>
          <p:spPr>
            <a:xfrm>
              <a:off x="906144" y="1058570"/>
              <a:ext cx="0" cy="43180"/>
            </a:xfrm>
            <a:custGeom>
              <a:avLst/>
              <a:gdLst/>
              <a:ahLst/>
              <a:cxnLst/>
              <a:rect l="l" t="t" r="r" b="b"/>
              <a:pathLst>
                <a:path w="0" h="43180">
                  <a:moveTo>
                    <a:pt x="0" y="43014"/>
                  </a:moveTo>
                  <a:lnTo>
                    <a:pt x="0" y="0"/>
                  </a:lnTo>
                </a:path>
              </a:pathLst>
            </a:custGeom>
            <a:ln w="505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7" name="object 7" descr=""/>
            <p:cNvSpPr/>
            <p:nvPr/>
          </p:nvSpPr>
          <p:spPr>
            <a:xfrm>
              <a:off x="903604" y="1061097"/>
              <a:ext cx="43180" cy="0"/>
            </a:xfrm>
            <a:custGeom>
              <a:avLst/>
              <a:gdLst/>
              <a:ahLst/>
              <a:cxnLst/>
              <a:rect l="l" t="t" r="r" b="b"/>
              <a:pathLst>
                <a:path w="43180" h="0">
                  <a:moveTo>
                    <a:pt x="0" y="0"/>
                  </a:moveTo>
                  <a:lnTo>
                    <a:pt x="43014" y="0"/>
                  </a:lnTo>
                </a:path>
              </a:pathLst>
            </a:custGeom>
            <a:ln w="505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8" name="object 8" descr=""/>
            <p:cNvSpPr/>
            <p:nvPr/>
          </p:nvSpPr>
          <p:spPr>
            <a:xfrm>
              <a:off x="946632" y="1061097"/>
              <a:ext cx="6120130" cy="0"/>
            </a:xfrm>
            <a:custGeom>
              <a:avLst/>
              <a:gdLst/>
              <a:ahLst/>
              <a:cxnLst/>
              <a:rect l="l" t="t" r="r" b="b"/>
              <a:pathLst>
                <a:path w="6120130" h="0">
                  <a:moveTo>
                    <a:pt x="0" y="0"/>
                  </a:moveTo>
                  <a:lnTo>
                    <a:pt x="6120003" y="0"/>
                  </a:lnTo>
                </a:path>
              </a:pathLst>
            </a:custGeom>
            <a:ln w="505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9" name="object 9" descr=""/>
            <p:cNvSpPr/>
            <p:nvPr/>
          </p:nvSpPr>
          <p:spPr>
            <a:xfrm>
              <a:off x="7066622" y="1061097"/>
              <a:ext cx="43180" cy="0"/>
            </a:xfrm>
            <a:custGeom>
              <a:avLst/>
              <a:gdLst/>
              <a:ahLst/>
              <a:cxnLst/>
              <a:rect l="l" t="t" r="r" b="b"/>
              <a:pathLst>
                <a:path w="43179" h="0">
                  <a:moveTo>
                    <a:pt x="0" y="0"/>
                  </a:moveTo>
                  <a:lnTo>
                    <a:pt x="43014" y="0"/>
                  </a:lnTo>
                </a:path>
              </a:pathLst>
            </a:custGeom>
            <a:ln w="505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0" name="object 10" descr=""/>
            <p:cNvSpPr/>
            <p:nvPr/>
          </p:nvSpPr>
          <p:spPr>
            <a:xfrm>
              <a:off x="7107122" y="1058570"/>
              <a:ext cx="0" cy="43180"/>
            </a:xfrm>
            <a:custGeom>
              <a:avLst/>
              <a:gdLst/>
              <a:ahLst/>
              <a:cxnLst/>
              <a:rect l="l" t="t" r="r" b="b"/>
              <a:pathLst>
                <a:path w="0" h="43180">
                  <a:moveTo>
                    <a:pt x="0" y="43014"/>
                  </a:moveTo>
                  <a:lnTo>
                    <a:pt x="0" y="0"/>
                  </a:lnTo>
                </a:path>
              </a:pathLst>
            </a:custGeom>
            <a:ln w="505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1" name="object 11" descr=""/>
            <p:cNvSpPr/>
            <p:nvPr/>
          </p:nvSpPr>
          <p:spPr>
            <a:xfrm>
              <a:off x="908672" y="1101598"/>
              <a:ext cx="38100" cy="172085"/>
            </a:xfrm>
            <a:custGeom>
              <a:avLst/>
              <a:gdLst/>
              <a:ahLst/>
              <a:cxnLst/>
              <a:rect l="l" t="t" r="r" b="b"/>
              <a:pathLst>
                <a:path w="38100" h="172084">
                  <a:moveTo>
                    <a:pt x="37960" y="0"/>
                  </a:moveTo>
                  <a:lnTo>
                    <a:pt x="0" y="0"/>
                  </a:lnTo>
                  <a:lnTo>
                    <a:pt x="0" y="172072"/>
                  </a:lnTo>
                  <a:lnTo>
                    <a:pt x="37960" y="172072"/>
                  </a:lnTo>
                  <a:lnTo>
                    <a:pt x="37960" y="0"/>
                  </a:lnTo>
                  <a:close/>
                </a:path>
              </a:pathLst>
            </a:custGeom>
            <a:solidFill>
              <a:srgbClr val="F2F2F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2" name="object 12" descr=""/>
            <p:cNvSpPr/>
            <p:nvPr/>
          </p:nvSpPr>
          <p:spPr>
            <a:xfrm>
              <a:off x="906144" y="1101598"/>
              <a:ext cx="0" cy="172085"/>
            </a:xfrm>
            <a:custGeom>
              <a:avLst/>
              <a:gdLst/>
              <a:ahLst/>
              <a:cxnLst/>
              <a:rect l="l" t="t" r="r" b="b"/>
              <a:pathLst>
                <a:path w="0" h="172084">
                  <a:moveTo>
                    <a:pt x="0" y="172072"/>
                  </a:moveTo>
                  <a:lnTo>
                    <a:pt x="0" y="0"/>
                  </a:lnTo>
                </a:path>
              </a:pathLst>
            </a:custGeom>
            <a:ln w="5054">
              <a:solidFill>
                <a:srgbClr val="F2F2F2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3" name="object 13" descr=""/>
            <p:cNvSpPr/>
            <p:nvPr/>
          </p:nvSpPr>
          <p:spPr>
            <a:xfrm>
              <a:off x="906144" y="1101598"/>
              <a:ext cx="0" cy="172085"/>
            </a:xfrm>
            <a:custGeom>
              <a:avLst/>
              <a:gdLst/>
              <a:ahLst/>
              <a:cxnLst/>
              <a:rect l="l" t="t" r="r" b="b"/>
              <a:pathLst>
                <a:path w="0" h="172084">
                  <a:moveTo>
                    <a:pt x="0" y="172072"/>
                  </a:moveTo>
                  <a:lnTo>
                    <a:pt x="0" y="0"/>
                  </a:lnTo>
                </a:path>
              </a:pathLst>
            </a:custGeom>
            <a:ln w="505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4" name="object 14" descr=""/>
            <p:cNvSpPr/>
            <p:nvPr/>
          </p:nvSpPr>
          <p:spPr>
            <a:xfrm>
              <a:off x="946632" y="1101597"/>
              <a:ext cx="6158230" cy="172085"/>
            </a:xfrm>
            <a:custGeom>
              <a:avLst/>
              <a:gdLst/>
              <a:ahLst/>
              <a:cxnLst/>
              <a:rect l="l" t="t" r="r" b="b"/>
              <a:pathLst>
                <a:path w="6158230" h="172084">
                  <a:moveTo>
                    <a:pt x="6157950" y="0"/>
                  </a:moveTo>
                  <a:lnTo>
                    <a:pt x="6120003" y="0"/>
                  </a:lnTo>
                  <a:lnTo>
                    <a:pt x="0" y="0"/>
                  </a:lnTo>
                  <a:lnTo>
                    <a:pt x="0" y="172072"/>
                  </a:lnTo>
                  <a:lnTo>
                    <a:pt x="6119990" y="172072"/>
                  </a:lnTo>
                  <a:lnTo>
                    <a:pt x="6157950" y="172072"/>
                  </a:lnTo>
                  <a:lnTo>
                    <a:pt x="6157950" y="0"/>
                  </a:lnTo>
                  <a:close/>
                </a:path>
              </a:pathLst>
            </a:custGeom>
            <a:solidFill>
              <a:srgbClr val="F2F2F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5" name="object 15" descr=""/>
            <p:cNvSpPr/>
            <p:nvPr/>
          </p:nvSpPr>
          <p:spPr>
            <a:xfrm>
              <a:off x="7107122" y="1101598"/>
              <a:ext cx="0" cy="172085"/>
            </a:xfrm>
            <a:custGeom>
              <a:avLst/>
              <a:gdLst/>
              <a:ahLst/>
              <a:cxnLst/>
              <a:rect l="l" t="t" r="r" b="b"/>
              <a:pathLst>
                <a:path w="0" h="172084">
                  <a:moveTo>
                    <a:pt x="0" y="172072"/>
                  </a:moveTo>
                  <a:lnTo>
                    <a:pt x="0" y="0"/>
                  </a:lnTo>
                </a:path>
              </a:pathLst>
            </a:custGeom>
            <a:ln w="5054">
              <a:solidFill>
                <a:srgbClr val="F2F2F2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6" name="object 16" descr=""/>
            <p:cNvSpPr/>
            <p:nvPr/>
          </p:nvSpPr>
          <p:spPr>
            <a:xfrm>
              <a:off x="7107122" y="1101598"/>
              <a:ext cx="0" cy="172085"/>
            </a:xfrm>
            <a:custGeom>
              <a:avLst/>
              <a:gdLst/>
              <a:ahLst/>
              <a:cxnLst/>
              <a:rect l="l" t="t" r="r" b="b"/>
              <a:pathLst>
                <a:path w="0" h="172084">
                  <a:moveTo>
                    <a:pt x="0" y="172072"/>
                  </a:moveTo>
                  <a:lnTo>
                    <a:pt x="0" y="0"/>
                  </a:lnTo>
                </a:path>
              </a:pathLst>
            </a:custGeom>
            <a:ln w="505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7" name="object 17" descr=""/>
            <p:cNvSpPr/>
            <p:nvPr/>
          </p:nvSpPr>
          <p:spPr>
            <a:xfrm>
              <a:off x="908672" y="1273670"/>
              <a:ext cx="38100" cy="172085"/>
            </a:xfrm>
            <a:custGeom>
              <a:avLst/>
              <a:gdLst/>
              <a:ahLst/>
              <a:cxnLst/>
              <a:rect l="l" t="t" r="r" b="b"/>
              <a:pathLst>
                <a:path w="38100" h="172084">
                  <a:moveTo>
                    <a:pt x="37960" y="0"/>
                  </a:moveTo>
                  <a:lnTo>
                    <a:pt x="0" y="0"/>
                  </a:lnTo>
                  <a:lnTo>
                    <a:pt x="0" y="172072"/>
                  </a:lnTo>
                  <a:lnTo>
                    <a:pt x="37960" y="172072"/>
                  </a:lnTo>
                  <a:lnTo>
                    <a:pt x="37960" y="0"/>
                  </a:lnTo>
                  <a:close/>
                </a:path>
              </a:pathLst>
            </a:custGeom>
            <a:solidFill>
              <a:srgbClr val="F2F2F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8" name="object 18" descr=""/>
            <p:cNvSpPr/>
            <p:nvPr/>
          </p:nvSpPr>
          <p:spPr>
            <a:xfrm>
              <a:off x="906144" y="1273670"/>
              <a:ext cx="0" cy="172085"/>
            </a:xfrm>
            <a:custGeom>
              <a:avLst/>
              <a:gdLst/>
              <a:ahLst/>
              <a:cxnLst/>
              <a:rect l="l" t="t" r="r" b="b"/>
              <a:pathLst>
                <a:path w="0" h="172084">
                  <a:moveTo>
                    <a:pt x="0" y="172072"/>
                  </a:moveTo>
                  <a:lnTo>
                    <a:pt x="0" y="0"/>
                  </a:lnTo>
                </a:path>
              </a:pathLst>
            </a:custGeom>
            <a:ln w="5054">
              <a:solidFill>
                <a:srgbClr val="F2F2F2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9" name="object 19" descr=""/>
            <p:cNvSpPr/>
            <p:nvPr/>
          </p:nvSpPr>
          <p:spPr>
            <a:xfrm>
              <a:off x="906144" y="1273670"/>
              <a:ext cx="0" cy="172085"/>
            </a:xfrm>
            <a:custGeom>
              <a:avLst/>
              <a:gdLst/>
              <a:ahLst/>
              <a:cxnLst/>
              <a:rect l="l" t="t" r="r" b="b"/>
              <a:pathLst>
                <a:path w="0" h="172084">
                  <a:moveTo>
                    <a:pt x="0" y="172072"/>
                  </a:moveTo>
                  <a:lnTo>
                    <a:pt x="0" y="0"/>
                  </a:lnTo>
                </a:path>
              </a:pathLst>
            </a:custGeom>
            <a:ln w="505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0" name="object 20" descr=""/>
            <p:cNvSpPr/>
            <p:nvPr/>
          </p:nvSpPr>
          <p:spPr>
            <a:xfrm>
              <a:off x="946632" y="1273670"/>
              <a:ext cx="6158230" cy="172085"/>
            </a:xfrm>
            <a:custGeom>
              <a:avLst/>
              <a:gdLst/>
              <a:ahLst/>
              <a:cxnLst/>
              <a:rect l="l" t="t" r="r" b="b"/>
              <a:pathLst>
                <a:path w="6158230" h="172084">
                  <a:moveTo>
                    <a:pt x="6157950" y="0"/>
                  </a:moveTo>
                  <a:lnTo>
                    <a:pt x="6120003" y="0"/>
                  </a:lnTo>
                  <a:lnTo>
                    <a:pt x="0" y="0"/>
                  </a:lnTo>
                  <a:lnTo>
                    <a:pt x="0" y="172072"/>
                  </a:lnTo>
                  <a:lnTo>
                    <a:pt x="6119990" y="172072"/>
                  </a:lnTo>
                  <a:lnTo>
                    <a:pt x="6157950" y="172072"/>
                  </a:lnTo>
                  <a:lnTo>
                    <a:pt x="6157950" y="0"/>
                  </a:lnTo>
                  <a:close/>
                </a:path>
              </a:pathLst>
            </a:custGeom>
            <a:solidFill>
              <a:srgbClr val="F2F2F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1" name="object 21" descr=""/>
            <p:cNvSpPr/>
            <p:nvPr/>
          </p:nvSpPr>
          <p:spPr>
            <a:xfrm>
              <a:off x="7107122" y="1273670"/>
              <a:ext cx="0" cy="172085"/>
            </a:xfrm>
            <a:custGeom>
              <a:avLst/>
              <a:gdLst/>
              <a:ahLst/>
              <a:cxnLst/>
              <a:rect l="l" t="t" r="r" b="b"/>
              <a:pathLst>
                <a:path w="0" h="172084">
                  <a:moveTo>
                    <a:pt x="0" y="172072"/>
                  </a:moveTo>
                  <a:lnTo>
                    <a:pt x="0" y="0"/>
                  </a:lnTo>
                </a:path>
              </a:pathLst>
            </a:custGeom>
            <a:ln w="5054">
              <a:solidFill>
                <a:srgbClr val="F2F2F2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2" name="object 22" descr=""/>
            <p:cNvSpPr/>
            <p:nvPr/>
          </p:nvSpPr>
          <p:spPr>
            <a:xfrm>
              <a:off x="7107122" y="1273670"/>
              <a:ext cx="0" cy="172085"/>
            </a:xfrm>
            <a:custGeom>
              <a:avLst/>
              <a:gdLst/>
              <a:ahLst/>
              <a:cxnLst/>
              <a:rect l="l" t="t" r="r" b="b"/>
              <a:pathLst>
                <a:path w="0" h="172084">
                  <a:moveTo>
                    <a:pt x="0" y="172072"/>
                  </a:moveTo>
                  <a:lnTo>
                    <a:pt x="0" y="0"/>
                  </a:lnTo>
                </a:path>
              </a:pathLst>
            </a:custGeom>
            <a:ln w="505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3" name="object 23" descr=""/>
            <p:cNvSpPr/>
            <p:nvPr/>
          </p:nvSpPr>
          <p:spPr>
            <a:xfrm>
              <a:off x="908672" y="1445742"/>
              <a:ext cx="38100" cy="172085"/>
            </a:xfrm>
            <a:custGeom>
              <a:avLst/>
              <a:gdLst/>
              <a:ahLst/>
              <a:cxnLst/>
              <a:rect l="l" t="t" r="r" b="b"/>
              <a:pathLst>
                <a:path w="38100" h="172084">
                  <a:moveTo>
                    <a:pt x="37960" y="0"/>
                  </a:moveTo>
                  <a:lnTo>
                    <a:pt x="0" y="0"/>
                  </a:lnTo>
                  <a:lnTo>
                    <a:pt x="0" y="172072"/>
                  </a:lnTo>
                  <a:lnTo>
                    <a:pt x="37960" y="172072"/>
                  </a:lnTo>
                  <a:lnTo>
                    <a:pt x="37960" y="0"/>
                  </a:lnTo>
                  <a:close/>
                </a:path>
              </a:pathLst>
            </a:custGeom>
            <a:solidFill>
              <a:srgbClr val="F2F2F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4" name="object 24" descr=""/>
            <p:cNvSpPr/>
            <p:nvPr/>
          </p:nvSpPr>
          <p:spPr>
            <a:xfrm>
              <a:off x="906144" y="1445742"/>
              <a:ext cx="0" cy="172085"/>
            </a:xfrm>
            <a:custGeom>
              <a:avLst/>
              <a:gdLst/>
              <a:ahLst/>
              <a:cxnLst/>
              <a:rect l="l" t="t" r="r" b="b"/>
              <a:pathLst>
                <a:path w="0" h="172084">
                  <a:moveTo>
                    <a:pt x="0" y="172072"/>
                  </a:moveTo>
                  <a:lnTo>
                    <a:pt x="0" y="0"/>
                  </a:lnTo>
                </a:path>
              </a:pathLst>
            </a:custGeom>
            <a:ln w="5054">
              <a:solidFill>
                <a:srgbClr val="F2F2F2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5" name="object 25" descr=""/>
            <p:cNvSpPr/>
            <p:nvPr/>
          </p:nvSpPr>
          <p:spPr>
            <a:xfrm>
              <a:off x="906144" y="1445742"/>
              <a:ext cx="0" cy="172085"/>
            </a:xfrm>
            <a:custGeom>
              <a:avLst/>
              <a:gdLst/>
              <a:ahLst/>
              <a:cxnLst/>
              <a:rect l="l" t="t" r="r" b="b"/>
              <a:pathLst>
                <a:path w="0" h="172084">
                  <a:moveTo>
                    <a:pt x="0" y="172072"/>
                  </a:moveTo>
                  <a:lnTo>
                    <a:pt x="0" y="0"/>
                  </a:lnTo>
                </a:path>
              </a:pathLst>
            </a:custGeom>
            <a:ln w="505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6" name="object 26" descr=""/>
            <p:cNvSpPr/>
            <p:nvPr/>
          </p:nvSpPr>
          <p:spPr>
            <a:xfrm>
              <a:off x="946632" y="1445742"/>
              <a:ext cx="6158230" cy="172085"/>
            </a:xfrm>
            <a:custGeom>
              <a:avLst/>
              <a:gdLst/>
              <a:ahLst/>
              <a:cxnLst/>
              <a:rect l="l" t="t" r="r" b="b"/>
              <a:pathLst>
                <a:path w="6158230" h="172084">
                  <a:moveTo>
                    <a:pt x="6157950" y="0"/>
                  </a:moveTo>
                  <a:lnTo>
                    <a:pt x="6120003" y="0"/>
                  </a:lnTo>
                  <a:lnTo>
                    <a:pt x="0" y="0"/>
                  </a:lnTo>
                  <a:lnTo>
                    <a:pt x="0" y="172072"/>
                  </a:lnTo>
                  <a:lnTo>
                    <a:pt x="6119990" y="172072"/>
                  </a:lnTo>
                  <a:lnTo>
                    <a:pt x="6157950" y="172072"/>
                  </a:lnTo>
                  <a:lnTo>
                    <a:pt x="6157950" y="0"/>
                  </a:lnTo>
                  <a:close/>
                </a:path>
              </a:pathLst>
            </a:custGeom>
            <a:solidFill>
              <a:srgbClr val="F2F2F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7" name="object 27" descr=""/>
            <p:cNvSpPr/>
            <p:nvPr/>
          </p:nvSpPr>
          <p:spPr>
            <a:xfrm>
              <a:off x="7107122" y="1445742"/>
              <a:ext cx="0" cy="172085"/>
            </a:xfrm>
            <a:custGeom>
              <a:avLst/>
              <a:gdLst/>
              <a:ahLst/>
              <a:cxnLst/>
              <a:rect l="l" t="t" r="r" b="b"/>
              <a:pathLst>
                <a:path w="0" h="172084">
                  <a:moveTo>
                    <a:pt x="0" y="172072"/>
                  </a:moveTo>
                  <a:lnTo>
                    <a:pt x="0" y="0"/>
                  </a:lnTo>
                </a:path>
              </a:pathLst>
            </a:custGeom>
            <a:ln w="5054">
              <a:solidFill>
                <a:srgbClr val="F2F2F2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8" name="object 28" descr=""/>
            <p:cNvSpPr/>
            <p:nvPr/>
          </p:nvSpPr>
          <p:spPr>
            <a:xfrm>
              <a:off x="7107122" y="1445742"/>
              <a:ext cx="0" cy="172085"/>
            </a:xfrm>
            <a:custGeom>
              <a:avLst/>
              <a:gdLst/>
              <a:ahLst/>
              <a:cxnLst/>
              <a:rect l="l" t="t" r="r" b="b"/>
              <a:pathLst>
                <a:path w="0" h="172084">
                  <a:moveTo>
                    <a:pt x="0" y="172072"/>
                  </a:moveTo>
                  <a:lnTo>
                    <a:pt x="0" y="0"/>
                  </a:lnTo>
                </a:path>
              </a:pathLst>
            </a:custGeom>
            <a:ln w="505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9" name="object 29" descr=""/>
            <p:cNvSpPr/>
            <p:nvPr/>
          </p:nvSpPr>
          <p:spPr>
            <a:xfrm>
              <a:off x="908672" y="1617815"/>
              <a:ext cx="38100" cy="172085"/>
            </a:xfrm>
            <a:custGeom>
              <a:avLst/>
              <a:gdLst/>
              <a:ahLst/>
              <a:cxnLst/>
              <a:rect l="l" t="t" r="r" b="b"/>
              <a:pathLst>
                <a:path w="38100" h="172085">
                  <a:moveTo>
                    <a:pt x="37960" y="0"/>
                  </a:moveTo>
                  <a:lnTo>
                    <a:pt x="0" y="0"/>
                  </a:lnTo>
                  <a:lnTo>
                    <a:pt x="0" y="172072"/>
                  </a:lnTo>
                  <a:lnTo>
                    <a:pt x="37960" y="172072"/>
                  </a:lnTo>
                  <a:lnTo>
                    <a:pt x="37960" y="0"/>
                  </a:lnTo>
                  <a:close/>
                </a:path>
              </a:pathLst>
            </a:custGeom>
            <a:solidFill>
              <a:srgbClr val="F2F2F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0" name="object 30" descr=""/>
            <p:cNvSpPr/>
            <p:nvPr/>
          </p:nvSpPr>
          <p:spPr>
            <a:xfrm>
              <a:off x="906144" y="1617815"/>
              <a:ext cx="0" cy="172085"/>
            </a:xfrm>
            <a:custGeom>
              <a:avLst/>
              <a:gdLst/>
              <a:ahLst/>
              <a:cxnLst/>
              <a:rect l="l" t="t" r="r" b="b"/>
              <a:pathLst>
                <a:path w="0" h="172085">
                  <a:moveTo>
                    <a:pt x="0" y="172072"/>
                  </a:moveTo>
                  <a:lnTo>
                    <a:pt x="0" y="0"/>
                  </a:lnTo>
                </a:path>
              </a:pathLst>
            </a:custGeom>
            <a:ln w="5054">
              <a:solidFill>
                <a:srgbClr val="F2F2F2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1" name="object 31" descr=""/>
            <p:cNvSpPr/>
            <p:nvPr/>
          </p:nvSpPr>
          <p:spPr>
            <a:xfrm>
              <a:off x="906144" y="1617815"/>
              <a:ext cx="0" cy="172085"/>
            </a:xfrm>
            <a:custGeom>
              <a:avLst/>
              <a:gdLst/>
              <a:ahLst/>
              <a:cxnLst/>
              <a:rect l="l" t="t" r="r" b="b"/>
              <a:pathLst>
                <a:path w="0" h="172085">
                  <a:moveTo>
                    <a:pt x="0" y="172072"/>
                  </a:moveTo>
                  <a:lnTo>
                    <a:pt x="0" y="0"/>
                  </a:lnTo>
                </a:path>
              </a:pathLst>
            </a:custGeom>
            <a:ln w="505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2" name="object 32" descr=""/>
            <p:cNvSpPr/>
            <p:nvPr/>
          </p:nvSpPr>
          <p:spPr>
            <a:xfrm>
              <a:off x="946632" y="1617814"/>
              <a:ext cx="6158230" cy="172085"/>
            </a:xfrm>
            <a:custGeom>
              <a:avLst/>
              <a:gdLst/>
              <a:ahLst/>
              <a:cxnLst/>
              <a:rect l="l" t="t" r="r" b="b"/>
              <a:pathLst>
                <a:path w="6158230" h="172085">
                  <a:moveTo>
                    <a:pt x="6157950" y="0"/>
                  </a:moveTo>
                  <a:lnTo>
                    <a:pt x="6120003" y="0"/>
                  </a:lnTo>
                  <a:lnTo>
                    <a:pt x="0" y="0"/>
                  </a:lnTo>
                  <a:lnTo>
                    <a:pt x="0" y="172072"/>
                  </a:lnTo>
                  <a:lnTo>
                    <a:pt x="6119990" y="172072"/>
                  </a:lnTo>
                  <a:lnTo>
                    <a:pt x="6157950" y="172072"/>
                  </a:lnTo>
                  <a:lnTo>
                    <a:pt x="6157950" y="0"/>
                  </a:lnTo>
                  <a:close/>
                </a:path>
              </a:pathLst>
            </a:custGeom>
            <a:solidFill>
              <a:srgbClr val="F2F2F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3" name="object 33" descr=""/>
            <p:cNvSpPr/>
            <p:nvPr/>
          </p:nvSpPr>
          <p:spPr>
            <a:xfrm>
              <a:off x="7107122" y="1617815"/>
              <a:ext cx="0" cy="172085"/>
            </a:xfrm>
            <a:custGeom>
              <a:avLst/>
              <a:gdLst/>
              <a:ahLst/>
              <a:cxnLst/>
              <a:rect l="l" t="t" r="r" b="b"/>
              <a:pathLst>
                <a:path w="0" h="172085">
                  <a:moveTo>
                    <a:pt x="0" y="172072"/>
                  </a:moveTo>
                  <a:lnTo>
                    <a:pt x="0" y="0"/>
                  </a:lnTo>
                </a:path>
              </a:pathLst>
            </a:custGeom>
            <a:ln w="5054">
              <a:solidFill>
                <a:srgbClr val="F2F2F2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4" name="object 34" descr=""/>
            <p:cNvSpPr/>
            <p:nvPr/>
          </p:nvSpPr>
          <p:spPr>
            <a:xfrm>
              <a:off x="7107122" y="1617815"/>
              <a:ext cx="0" cy="172085"/>
            </a:xfrm>
            <a:custGeom>
              <a:avLst/>
              <a:gdLst/>
              <a:ahLst/>
              <a:cxnLst/>
              <a:rect l="l" t="t" r="r" b="b"/>
              <a:pathLst>
                <a:path w="0" h="172085">
                  <a:moveTo>
                    <a:pt x="0" y="172072"/>
                  </a:moveTo>
                  <a:lnTo>
                    <a:pt x="0" y="0"/>
                  </a:lnTo>
                </a:path>
              </a:pathLst>
            </a:custGeom>
            <a:ln w="505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5" name="object 35" descr=""/>
            <p:cNvSpPr/>
            <p:nvPr/>
          </p:nvSpPr>
          <p:spPr>
            <a:xfrm>
              <a:off x="908672" y="1789887"/>
              <a:ext cx="38100" cy="172085"/>
            </a:xfrm>
            <a:custGeom>
              <a:avLst/>
              <a:gdLst/>
              <a:ahLst/>
              <a:cxnLst/>
              <a:rect l="l" t="t" r="r" b="b"/>
              <a:pathLst>
                <a:path w="38100" h="172085">
                  <a:moveTo>
                    <a:pt x="37960" y="0"/>
                  </a:moveTo>
                  <a:lnTo>
                    <a:pt x="0" y="0"/>
                  </a:lnTo>
                  <a:lnTo>
                    <a:pt x="0" y="172072"/>
                  </a:lnTo>
                  <a:lnTo>
                    <a:pt x="37960" y="172072"/>
                  </a:lnTo>
                  <a:lnTo>
                    <a:pt x="37960" y="0"/>
                  </a:lnTo>
                  <a:close/>
                </a:path>
              </a:pathLst>
            </a:custGeom>
            <a:solidFill>
              <a:srgbClr val="F2F2F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6" name="object 36" descr=""/>
            <p:cNvSpPr/>
            <p:nvPr/>
          </p:nvSpPr>
          <p:spPr>
            <a:xfrm>
              <a:off x="906144" y="1789887"/>
              <a:ext cx="0" cy="172085"/>
            </a:xfrm>
            <a:custGeom>
              <a:avLst/>
              <a:gdLst/>
              <a:ahLst/>
              <a:cxnLst/>
              <a:rect l="l" t="t" r="r" b="b"/>
              <a:pathLst>
                <a:path w="0" h="172085">
                  <a:moveTo>
                    <a:pt x="0" y="172072"/>
                  </a:moveTo>
                  <a:lnTo>
                    <a:pt x="0" y="0"/>
                  </a:lnTo>
                </a:path>
              </a:pathLst>
            </a:custGeom>
            <a:ln w="5054">
              <a:solidFill>
                <a:srgbClr val="F2F2F2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7" name="object 37" descr=""/>
            <p:cNvSpPr/>
            <p:nvPr/>
          </p:nvSpPr>
          <p:spPr>
            <a:xfrm>
              <a:off x="906144" y="1789887"/>
              <a:ext cx="0" cy="172085"/>
            </a:xfrm>
            <a:custGeom>
              <a:avLst/>
              <a:gdLst/>
              <a:ahLst/>
              <a:cxnLst/>
              <a:rect l="l" t="t" r="r" b="b"/>
              <a:pathLst>
                <a:path w="0" h="172085">
                  <a:moveTo>
                    <a:pt x="0" y="172072"/>
                  </a:moveTo>
                  <a:lnTo>
                    <a:pt x="0" y="0"/>
                  </a:lnTo>
                </a:path>
              </a:pathLst>
            </a:custGeom>
            <a:ln w="505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8" name="object 38" descr=""/>
            <p:cNvSpPr/>
            <p:nvPr/>
          </p:nvSpPr>
          <p:spPr>
            <a:xfrm>
              <a:off x="946632" y="1789886"/>
              <a:ext cx="6158230" cy="172085"/>
            </a:xfrm>
            <a:custGeom>
              <a:avLst/>
              <a:gdLst/>
              <a:ahLst/>
              <a:cxnLst/>
              <a:rect l="l" t="t" r="r" b="b"/>
              <a:pathLst>
                <a:path w="6158230" h="172085">
                  <a:moveTo>
                    <a:pt x="6157950" y="0"/>
                  </a:moveTo>
                  <a:lnTo>
                    <a:pt x="6120003" y="0"/>
                  </a:lnTo>
                  <a:lnTo>
                    <a:pt x="0" y="0"/>
                  </a:lnTo>
                  <a:lnTo>
                    <a:pt x="0" y="172072"/>
                  </a:lnTo>
                  <a:lnTo>
                    <a:pt x="6119990" y="172072"/>
                  </a:lnTo>
                  <a:lnTo>
                    <a:pt x="6157950" y="172072"/>
                  </a:lnTo>
                  <a:lnTo>
                    <a:pt x="6157950" y="0"/>
                  </a:lnTo>
                  <a:close/>
                </a:path>
              </a:pathLst>
            </a:custGeom>
            <a:solidFill>
              <a:srgbClr val="F2F2F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9" name="object 39" descr=""/>
            <p:cNvSpPr/>
            <p:nvPr/>
          </p:nvSpPr>
          <p:spPr>
            <a:xfrm>
              <a:off x="7107122" y="1789887"/>
              <a:ext cx="0" cy="172085"/>
            </a:xfrm>
            <a:custGeom>
              <a:avLst/>
              <a:gdLst/>
              <a:ahLst/>
              <a:cxnLst/>
              <a:rect l="l" t="t" r="r" b="b"/>
              <a:pathLst>
                <a:path w="0" h="172085">
                  <a:moveTo>
                    <a:pt x="0" y="172072"/>
                  </a:moveTo>
                  <a:lnTo>
                    <a:pt x="0" y="0"/>
                  </a:lnTo>
                </a:path>
              </a:pathLst>
            </a:custGeom>
            <a:ln w="5054">
              <a:solidFill>
                <a:srgbClr val="F2F2F2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0" name="object 40" descr=""/>
            <p:cNvSpPr/>
            <p:nvPr/>
          </p:nvSpPr>
          <p:spPr>
            <a:xfrm>
              <a:off x="7107122" y="1789887"/>
              <a:ext cx="0" cy="172085"/>
            </a:xfrm>
            <a:custGeom>
              <a:avLst/>
              <a:gdLst/>
              <a:ahLst/>
              <a:cxnLst/>
              <a:rect l="l" t="t" r="r" b="b"/>
              <a:pathLst>
                <a:path w="0" h="172085">
                  <a:moveTo>
                    <a:pt x="0" y="172072"/>
                  </a:moveTo>
                  <a:lnTo>
                    <a:pt x="0" y="0"/>
                  </a:lnTo>
                </a:path>
              </a:pathLst>
            </a:custGeom>
            <a:ln w="505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1" name="object 41" descr=""/>
            <p:cNvSpPr/>
            <p:nvPr/>
          </p:nvSpPr>
          <p:spPr>
            <a:xfrm>
              <a:off x="908672" y="1961972"/>
              <a:ext cx="38100" cy="172085"/>
            </a:xfrm>
            <a:custGeom>
              <a:avLst/>
              <a:gdLst/>
              <a:ahLst/>
              <a:cxnLst/>
              <a:rect l="l" t="t" r="r" b="b"/>
              <a:pathLst>
                <a:path w="38100" h="172085">
                  <a:moveTo>
                    <a:pt x="37960" y="0"/>
                  </a:moveTo>
                  <a:lnTo>
                    <a:pt x="0" y="0"/>
                  </a:lnTo>
                  <a:lnTo>
                    <a:pt x="0" y="172072"/>
                  </a:lnTo>
                  <a:lnTo>
                    <a:pt x="37960" y="172072"/>
                  </a:lnTo>
                  <a:lnTo>
                    <a:pt x="37960" y="0"/>
                  </a:lnTo>
                  <a:close/>
                </a:path>
              </a:pathLst>
            </a:custGeom>
            <a:solidFill>
              <a:srgbClr val="F2F2F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2" name="object 42" descr=""/>
            <p:cNvSpPr/>
            <p:nvPr/>
          </p:nvSpPr>
          <p:spPr>
            <a:xfrm>
              <a:off x="906144" y="1961972"/>
              <a:ext cx="0" cy="172085"/>
            </a:xfrm>
            <a:custGeom>
              <a:avLst/>
              <a:gdLst/>
              <a:ahLst/>
              <a:cxnLst/>
              <a:rect l="l" t="t" r="r" b="b"/>
              <a:pathLst>
                <a:path w="0" h="172085">
                  <a:moveTo>
                    <a:pt x="0" y="172072"/>
                  </a:moveTo>
                  <a:lnTo>
                    <a:pt x="0" y="0"/>
                  </a:lnTo>
                </a:path>
              </a:pathLst>
            </a:custGeom>
            <a:ln w="5054">
              <a:solidFill>
                <a:srgbClr val="F2F2F2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3" name="object 43" descr=""/>
            <p:cNvSpPr/>
            <p:nvPr/>
          </p:nvSpPr>
          <p:spPr>
            <a:xfrm>
              <a:off x="906144" y="1961972"/>
              <a:ext cx="0" cy="172085"/>
            </a:xfrm>
            <a:custGeom>
              <a:avLst/>
              <a:gdLst/>
              <a:ahLst/>
              <a:cxnLst/>
              <a:rect l="l" t="t" r="r" b="b"/>
              <a:pathLst>
                <a:path w="0" h="172085">
                  <a:moveTo>
                    <a:pt x="0" y="172072"/>
                  </a:moveTo>
                  <a:lnTo>
                    <a:pt x="0" y="0"/>
                  </a:lnTo>
                </a:path>
              </a:pathLst>
            </a:custGeom>
            <a:ln w="505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4" name="object 44" descr=""/>
            <p:cNvSpPr/>
            <p:nvPr/>
          </p:nvSpPr>
          <p:spPr>
            <a:xfrm>
              <a:off x="946632" y="1961972"/>
              <a:ext cx="6158230" cy="172085"/>
            </a:xfrm>
            <a:custGeom>
              <a:avLst/>
              <a:gdLst/>
              <a:ahLst/>
              <a:cxnLst/>
              <a:rect l="l" t="t" r="r" b="b"/>
              <a:pathLst>
                <a:path w="6158230" h="172085">
                  <a:moveTo>
                    <a:pt x="6157950" y="0"/>
                  </a:moveTo>
                  <a:lnTo>
                    <a:pt x="6120003" y="0"/>
                  </a:lnTo>
                  <a:lnTo>
                    <a:pt x="0" y="0"/>
                  </a:lnTo>
                  <a:lnTo>
                    <a:pt x="0" y="172072"/>
                  </a:lnTo>
                  <a:lnTo>
                    <a:pt x="6119990" y="172072"/>
                  </a:lnTo>
                  <a:lnTo>
                    <a:pt x="6157950" y="172072"/>
                  </a:lnTo>
                  <a:lnTo>
                    <a:pt x="6157950" y="0"/>
                  </a:lnTo>
                  <a:close/>
                </a:path>
              </a:pathLst>
            </a:custGeom>
            <a:solidFill>
              <a:srgbClr val="F2F2F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5" name="object 45" descr=""/>
            <p:cNvSpPr/>
            <p:nvPr/>
          </p:nvSpPr>
          <p:spPr>
            <a:xfrm>
              <a:off x="7107122" y="1961972"/>
              <a:ext cx="0" cy="172085"/>
            </a:xfrm>
            <a:custGeom>
              <a:avLst/>
              <a:gdLst/>
              <a:ahLst/>
              <a:cxnLst/>
              <a:rect l="l" t="t" r="r" b="b"/>
              <a:pathLst>
                <a:path w="0" h="172085">
                  <a:moveTo>
                    <a:pt x="0" y="172072"/>
                  </a:moveTo>
                  <a:lnTo>
                    <a:pt x="0" y="0"/>
                  </a:lnTo>
                </a:path>
              </a:pathLst>
            </a:custGeom>
            <a:ln w="5054">
              <a:solidFill>
                <a:srgbClr val="F2F2F2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6" name="object 46" descr=""/>
            <p:cNvSpPr/>
            <p:nvPr/>
          </p:nvSpPr>
          <p:spPr>
            <a:xfrm>
              <a:off x="7107122" y="1961972"/>
              <a:ext cx="0" cy="172085"/>
            </a:xfrm>
            <a:custGeom>
              <a:avLst/>
              <a:gdLst/>
              <a:ahLst/>
              <a:cxnLst/>
              <a:rect l="l" t="t" r="r" b="b"/>
              <a:pathLst>
                <a:path w="0" h="172085">
                  <a:moveTo>
                    <a:pt x="0" y="172072"/>
                  </a:moveTo>
                  <a:lnTo>
                    <a:pt x="0" y="0"/>
                  </a:lnTo>
                </a:path>
              </a:pathLst>
            </a:custGeom>
            <a:ln w="505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7" name="object 47" descr=""/>
            <p:cNvSpPr/>
            <p:nvPr/>
          </p:nvSpPr>
          <p:spPr>
            <a:xfrm>
              <a:off x="1648599" y="2079879"/>
              <a:ext cx="41910" cy="0"/>
            </a:xfrm>
            <a:custGeom>
              <a:avLst/>
              <a:gdLst/>
              <a:ahLst/>
              <a:cxnLst/>
              <a:rect l="l" t="t" r="r" b="b"/>
              <a:pathLst>
                <a:path w="41910" h="0">
                  <a:moveTo>
                    <a:pt x="0" y="0"/>
                  </a:moveTo>
                  <a:lnTo>
                    <a:pt x="41567" y="0"/>
                  </a:lnTo>
                </a:path>
              </a:pathLst>
            </a:custGeom>
            <a:ln w="5054">
              <a:solidFill>
                <a:srgbClr val="007F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8" name="object 48" descr=""/>
            <p:cNvSpPr/>
            <p:nvPr/>
          </p:nvSpPr>
          <p:spPr>
            <a:xfrm>
              <a:off x="1727111" y="2079879"/>
              <a:ext cx="41910" cy="0"/>
            </a:xfrm>
            <a:custGeom>
              <a:avLst/>
              <a:gdLst/>
              <a:ahLst/>
              <a:cxnLst/>
              <a:rect l="l" t="t" r="r" b="b"/>
              <a:pathLst>
                <a:path w="41910" h="0">
                  <a:moveTo>
                    <a:pt x="0" y="0"/>
                  </a:moveTo>
                  <a:lnTo>
                    <a:pt x="41567" y="0"/>
                  </a:lnTo>
                </a:path>
              </a:pathLst>
            </a:custGeom>
            <a:ln w="5054">
              <a:solidFill>
                <a:srgbClr val="007F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9" name="object 49" descr=""/>
            <p:cNvSpPr/>
            <p:nvPr/>
          </p:nvSpPr>
          <p:spPr>
            <a:xfrm>
              <a:off x="2127973" y="2079879"/>
              <a:ext cx="41910" cy="0"/>
            </a:xfrm>
            <a:custGeom>
              <a:avLst/>
              <a:gdLst/>
              <a:ahLst/>
              <a:cxnLst/>
              <a:rect l="l" t="t" r="r" b="b"/>
              <a:pathLst>
                <a:path w="41910" h="0">
                  <a:moveTo>
                    <a:pt x="0" y="0"/>
                  </a:moveTo>
                  <a:lnTo>
                    <a:pt x="41567" y="0"/>
                  </a:lnTo>
                </a:path>
              </a:pathLst>
            </a:custGeom>
            <a:ln w="5054">
              <a:solidFill>
                <a:srgbClr val="007F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0" name="object 50" descr=""/>
            <p:cNvSpPr/>
            <p:nvPr/>
          </p:nvSpPr>
          <p:spPr>
            <a:xfrm>
              <a:off x="2206485" y="2079879"/>
              <a:ext cx="41910" cy="0"/>
            </a:xfrm>
            <a:custGeom>
              <a:avLst/>
              <a:gdLst/>
              <a:ahLst/>
              <a:cxnLst/>
              <a:rect l="l" t="t" r="r" b="b"/>
              <a:pathLst>
                <a:path w="41910" h="0">
                  <a:moveTo>
                    <a:pt x="0" y="0"/>
                  </a:moveTo>
                  <a:lnTo>
                    <a:pt x="41567" y="0"/>
                  </a:lnTo>
                </a:path>
              </a:pathLst>
            </a:custGeom>
            <a:ln w="5054">
              <a:solidFill>
                <a:srgbClr val="007F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1" name="object 51" descr=""/>
            <p:cNvSpPr/>
            <p:nvPr/>
          </p:nvSpPr>
          <p:spPr>
            <a:xfrm>
              <a:off x="908672" y="2134044"/>
              <a:ext cx="38100" cy="172085"/>
            </a:xfrm>
            <a:custGeom>
              <a:avLst/>
              <a:gdLst/>
              <a:ahLst/>
              <a:cxnLst/>
              <a:rect l="l" t="t" r="r" b="b"/>
              <a:pathLst>
                <a:path w="38100" h="172085">
                  <a:moveTo>
                    <a:pt x="37960" y="0"/>
                  </a:moveTo>
                  <a:lnTo>
                    <a:pt x="0" y="0"/>
                  </a:lnTo>
                  <a:lnTo>
                    <a:pt x="0" y="172072"/>
                  </a:lnTo>
                  <a:lnTo>
                    <a:pt x="37960" y="172072"/>
                  </a:lnTo>
                  <a:lnTo>
                    <a:pt x="37960" y="0"/>
                  </a:lnTo>
                  <a:close/>
                </a:path>
              </a:pathLst>
            </a:custGeom>
            <a:solidFill>
              <a:srgbClr val="F2F2F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2" name="object 52" descr=""/>
            <p:cNvSpPr/>
            <p:nvPr/>
          </p:nvSpPr>
          <p:spPr>
            <a:xfrm>
              <a:off x="906144" y="2134044"/>
              <a:ext cx="0" cy="172085"/>
            </a:xfrm>
            <a:custGeom>
              <a:avLst/>
              <a:gdLst/>
              <a:ahLst/>
              <a:cxnLst/>
              <a:rect l="l" t="t" r="r" b="b"/>
              <a:pathLst>
                <a:path w="0" h="172085">
                  <a:moveTo>
                    <a:pt x="0" y="172072"/>
                  </a:moveTo>
                  <a:lnTo>
                    <a:pt x="0" y="0"/>
                  </a:lnTo>
                </a:path>
              </a:pathLst>
            </a:custGeom>
            <a:ln w="5054">
              <a:solidFill>
                <a:srgbClr val="F2F2F2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3" name="object 53" descr=""/>
            <p:cNvSpPr/>
            <p:nvPr/>
          </p:nvSpPr>
          <p:spPr>
            <a:xfrm>
              <a:off x="906144" y="2134044"/>
              <a:ext cx="0" cy="172085"/>
            </a:xfrm>
            <a:custGeom>
              <a:avLst/>
              <a:gdLst/>
              <a:ahLst/>
              <a:cxnLst/>
              <a:rect l="l" t="t" r="r" b="b"/>
              <a:pathLst>
                <a:path w="0" h="172085">
                  <a:moveTo>
                    <a:pt x="0" y="172072"/>
                  </a:moveTo>
                  <a:lnTo>
                    <a:pt x="0" y="0"/>
                  </a:lnTo>
                </a:path>
              </a:pathLst>
            </a:custGeom>
            <a:ln w="505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4" name="object 54" descr=""/>
            <p:cNvSpPr/>
            <p:nvPr/>
          </p:nvSpPr>
          <p:spPr>
            <a:xfrm>
              <a:off x="946632" y="2134044"/>
              <a:ext cx="6158230" cy="172085"/>
            </a:xfrm>
            <a:custGeom>
              <a:avLst/>
              <a:gdLst/>
              <a:ahLst/>
              <a:cxnLst/>
              <a:rect l="l" t="t" r="r" b="b"/>
              <a:pathLst>
                <a:path w="6158230" h="172085">
                  <a:moveTo>
                    <a:pt x="6157950" y="0"/>
                  </a:moveTo>
                  <a:lnTo>
                    <a:pt x="6120003" y="0"/>
                  </a:lnTo>
                  <a:lnTo>
                    <a:pt x="0" y="0"/>
                  </a:lnTo>
                  <a:lnTo>
                    <a:pt x="0" y="172072"/>
                  </a:lnTo>
                  <a:lnTo>
                    <a:pt x="6119990" y="172072"/>
                  </a:lnTo>
                  <a:lnTo>
                    <a:pt x="6157950" y="172072"/>
                  </a:lnTo>
                  <a:lnTo>
                    <a:pt x="6157950" y="0"/>
                  </a:lnTo>
                  <a:close/>
                </a:path>
              </a:pathLst>
            </a:custGeom>
            <a:solidFill>
              <a:srgbClr val="F2F2F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5" name="object 55" descr=""/>
            <p:cNvSpPr/>
            <p:nvPr/>
          </p:nvSpPr>
          <p:spPr>
            <a:xfrm>
              <a:off x="7107122" y="2134044"/>
              <a:ext cx="0" cy="172085"/>
            </a:xfrm>
            <a:custGeom>
              <a:avLst/>
              <a:gdLst/>
              <a:ahLst/>
              <a:cxnLst/>
              <a:rect l="l" t="t" r="r" b="b"/>
              <a:pathLst>
                <a:path w="0" h="172085">
                  <a:moveTo>
                    <a:pt x="0" y="172072"/>
                  </a:moveTo>
                  <a:lnTo>
                    <a:pt x="0" y="0"/>
                  </a:lnTo>
                </a:path>
              </a:pathLst>
            </a:custGeom>
            <a:ln w="5054">
              <a:solidFill>
                <a:srgbClr val="F2F2F2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6" name="object 56" descr=""/>
            <p:cNvSpPr/>
            <p:nvPr/>
          </p:nvSpPr>
          <p:spPr>
            <a:xfrm>
              <a:off x="7107122" y="2134044"/>
              <a:ext cx="0" cy="172085"/>
            </a:xfrm>
            <a:custGeom>
              <a:avLst/>
              <a:gdLst/>
              <a:ahLst/>
              <a:cxnLst/>
              <a:rect l="l" t="t" r="r" b="b"/>
              <a:pathLst>
                <a:path w="0" h="172085">
                  <a:moveTo>
                    <a:pt x="0" y="172072"/>
                  </a:moveTo>
                  <a:lnTo>
                    <a:pt x="0" y="0"/>
                  </a:lnTo>
                </a:path>
              </a:pathLst>
            </a:custGeom>
            <a:ln w="505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7" name="object 57" descr=""/>
            <p:cNvSpPr/>
            <p:nvPr/>
          </p:nvSpPr>
          <p:spPr>
            <a:xfrm>
              <a:off x="2396756" y="2251964"/>
              <a:ext cx="41910" cy="0"/>
            </a:xfrm>
            <a:custGeom>
              <a:avLst/>
              <a:gdLst/>
              <a:ahLst/>
              <a:cxnLst/>
              <a:rect l="l" t="t" r="r" b="b"/>
              <a:pathLst>
                <a:path w="41910" h="0">
                  <a:moveTo>
                    <a:pt x="0" y="0"/>
                  </a:moveTo>
                  <a:lnTo>
                    <a:pt x="41567" y="0"/>
                  </a:lnTo>
                </a:path>
              </a:pathLst>
            </a:custGeom>
            <a:ln w="5054">
              <a:solidFill>
                <a:srgbClr val="007F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8" name="object 58" descr=""/>
            <p:cNvSpPr/>
            <p:nvPr/>
          </p:nvSpPr>
          <p:spPr>
            <a:xfrm>
              <a:off x="2475268" y="2251964"/>
              <a:ext cx="41910" cy="0"/>
            </a:xfrm>
            <a:custGeom>
              <a:avLst/>
              <a:gdLst/>
              <a:ahLst/>
              <a:cxnLst/>
              <a:rect l="l" t="t" r="r" b="b"/>
              <a:pathLst>
                <a:path w="41910" h="0">
                  <a:moveTo>
                    <a:pt x="0" y="0"/>
                  </a:moveTo>
                  <a:lnTo>
                    <a:pt x="41567" y="0"/>
                  </a:lnTo>
                </a:path>
              </a:pathLst>
            </a:custGeom>
            <a:ln w="5054">
              <a:solidFill>
                <a:srgbClr val="007F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9" name="object 59" descr=""/>
            <p:cNvSpPr/>
            <p:nvPr/>
          </p:nvSpPr>
          <p:spPr>
            <a:xfrm>
              <a:off x="2876130" y="2251964"/>
              <a:ext cx="41910" cy="0"/>
            </a:xfrm>
            <a:custGeom>
              <a:avLst/>
              <a:gdLst/>
              <a:ahLst/>
              <a:cxnLst/>
              <a:rect l="l" t="t" r="r" b="b"/>
              <a:pathLst>
                <a:path w="41910" h="0">
                  <a:moveTo>
                    <a:pt x="0" y="0"/>
                  </a:moveTo>
                  <a:lnTo>
                    <a:pt x="41567" y="0"/>
                  </a:lnTo>
                </a:path>
              </a:pathLst>
            </a:custGeom>
            <a:ln w="5054">
              <a:solidFill>
                <a:srgbClr val="007F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0" name="object 60" descr=""/>
            <p:cNvSpPr/>
            <p:nvPr/>
          </p:nvSpPr>
          <p:spPr>
            <a:xfrm>
              <a:off x="2954629" y="2251964"/>
              <a:ext cx="41910" cy="0"/>
            </a:xfrm>
            <a:custGeom>
              <a:avLst/>
              <a:gdLst/>
              <a:ahLst/>
              <a:cxnLst/>
              <a:rect l="l" t="t" r="r" b="b"/>
              <a:pathLst>
                <a:path w="41910" h="0">
                  <a:moveTo>
                    <a:pt x="0" y="0"/>
                  </a:moveTo>
                  <a:lnTo>
                    <a:pt x="41567" y="0"/>
                  </a:lnTo>
                </a:path>
              </a:pathLst>
            </a:custGeom>
            <a:ln w="5054">
              <a:solidFill>
                <a:srgbClr val="007F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1" name="object 61" descr=""/>
            <p:cNvSpPr/>
            <p:nvPr/>
          </p:nvSpPr>
          <p:spPr>
            <a:xfrm>
              <a:off x="908672" y="2306116"/>
              <a:ext cx="38100" cy="172085"/>
            </a:xfrm>
            <a:custGeom>
              <a:avLst/>
              <a:gdLst/>
              <a:ahLst/>
              <a:cxnLst/>
              <a:rect l="l" t="t" r="r" b="b"/>
              <a:pathLst>
                <a:path w="38100" h="172085">
                  <a:moveTo>
                    <a:pt x="37960" y="0"/>
                  </a:moveTo>
                  <a:lnTo>
                    <a:pt x="0" y="0"/>
                  </a:lnTo>
                  <a:lnTo>
                    <a:pt x="0" y="172072"/>
                  </a:lnTo>
                  <a:lnTo>
                    <a:pt x="37960" y="172072"/>
                  </a:lnTo>
                  <a:lnTo>
                    <a:pt x="37960" y="0"/>
                  </a:lnTo>
                  <a:close/>
                </a:path>
              </a:pathLst>
            </a:custGeom>
            <a:solidFill>
              <a:srgbClr val="F2F2F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2" name="object 62" descr=""/>
            <p:cNvSpPr/>
            <p:nvPr/>
          </p:nvSpPr>
          <p:spPr>
            <a:xfrm>
              <a:off x="906144" y="2306116"/>
              <a:ext cx="0" cy="172085"/>
            </a:xfrm>
            <a:custGeom>
              <a:avLst/>
              <a:gdLst/>
              <a:ahLst/>
              <a:cxnLst/>
              <a:rect l="l" t="t" r="r" b="b"/>
              <a:pathLst>
                <a:path w="0" h="172085">
                  <a:moveTo>
                    <a:pt x="0" y="172072"/>
                  </a:moveTo>
                  <a:lnTo>
                    <a:pt x="0" y="0"/>
                  </a:lnTo>
                </a:path>
              </a:pathLst>
            </a:custGeom>
            <a:ln w="5054">
              <a:solidFill>
                <a:srgbClr val="F2F2F2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3" name="object 63" descr=""/>
            <p:cNvSpPr/>
            <p:nvPr/>
          </p:nvSpPr>
          <p:spPr>
            <a:xfrm>
              <a:off x="906144" y="2306116"/>
              <a:ext cx="0" cy="172085"/>
            </a:xfrm>
            <a:custGeom>
              <a:avLst/>
              <a:gdLst/>
              <a:ahLst/>
              <a:cxnLst/>
              <a:rect l="l" t="t" r="r" b="b"/>
              <a:pathLst>
                <a:path w="0" h="172085">
                  <a:moveTo>
                    <a:pt x="0" y="172072"/>
                  </a:moveTo>
                  <a:lnTo>
                    <a:pt x="0" y="0"/>
                  </a:lnTo>
                </a:path>
              </a:pathLst>
            </a:custGeom>
            <a:ln w="505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4" name="object 64" descr=""/>
            <p:cNvSpPr/>
            <p:nvPr/>
          </p:nvSpPr>
          <p:spPr>
            <a:xfrm>
              <a:off x="946632" y="2306116"/>
              <a:ext cx="6158230" cy="172085"/>
            </a:xfrm>
            <a:custGeom>
              <a:avLst/>
              <a:gdLst/>
              <a:ahLst/>
              <a:cxnLst/>
              <a:rect l="l" t="t" r="r" b="b"/>
              <a:pathLst>
                <a:path w="6158230" h="172085">
                  <a:moveTo>
                    <a:pt x="6157950" y="0"/>
                  </a:moveTo>
                  <a:lnTo>
                    <a:pt x="6120003" y="0"/>
                  </a:lnTo>
                  <a:lnTo>
                    <a:pt x="0" y="0"/>
                  </a:lnTo>
                  <a:lnTo>
                    <a:pt x="0" y="172072"/>
                  </a:lnTo>
                  <a:lnTo>
                    <a:pt x="6119990" y="172072"/>
                  </a:lnTo>
                  <a:lnTo>
                    <a:pt x="6157950" y="172072"/>
                  </a:lnTo>
                  <a:lnTo>
                    <a:pt x="6157950" y="0"/>
                  </a:lnTo>
                  <a:close/>
                </a:path>
              </a:pathLst>
            </a:custGeom>
            <a:solidFill>
              <a:srgbClr val="F2F2F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5" name="object 65" descr=""/>
            <p:cNvSpPr/>
            <p:nvPr/>
          </p:nvSpPr>
          <p:spPr>
            <a:xfrm>
              <a:off x="7107122" y="2306116"/>
              <a:ext cx="0" cy="172085"/>
            </a:xfrm>
            <a:custGeom>
              <a:avLst/>
              <a:gdLst/>
              <a:ahLst/>
              <a:cxnLst/>
              <a:rect l="l" t="t" r="r" b="b"/>
              <a:pathLst>
                <a:path w="0" h="172085">
                  <a:moveTo>
                    <a:pt x="0" y="172072"/>
                  </a:moveTo>
                  <a:lnTo>
                    <a:pt x="0" y="0"/>
                  </a:lnTo>
                </a:path>
              </a:pathLst>
            </a:custGeom>
            <a:ln w="5054">
              <a:solidFill>
                <a:srgbClr val="F2F2F2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6" name="object 66" descr=""/>
            <p:cNvSpPr/>
            <p:nvPr/>
          </p:nvSpPr>
          <p:spPr>
            <a:xfrm>
              <a:off x="7107122" y="2306116"/>
              <a:ext cx="0" cy="172085"/>
            </a:xfrm>
            <a:custGeom>
              <a:avLst/>
              <a:gdLst/>
              <a:ahLst/>
              <a:cxnLst/>
              <a:rect l="l" t="t" r="r" b="b"/>
              <a:pathLst>
                <a:path w="0" h="172085">
                  <a:moveTo>
                    <a:pt x="0" y="172072"/>
                  </a:moveTo>
                  <a:lnTo>
                    <a:pt x="0" y="0"/>
                  </a:lnTo>
                </a:path>
              </a:pathLst>
            </a:custGeom>
            <a:ln w="505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7" name="object 67" descr=""/>
            <p:cNvSpPr/>
            <p:nvPr/>
          </p:nvSpPr>
          <p:spPr>
            <a:xfrm>
              <a:off x="908672" y="2478189"/>
              <a:ext cx="38100" cy="172085"/>
            </a:xfrm>
            <a:custGeom>
              <a:avLst/>
              <a:gdLst/>
              <a:ahLst/>
              <a:cxnLst/>
              <a:rect l="l" t="t" r="r" b="b"/>
              <a:pathLst>
                <a:path w="38100" h="172085">
                  <a:moveTo>
                    <a:pt x="37960" y="0"/>
                  </a:moveTo>
                  <a:lnTo>
                    <a:pt x="0" y="0"/>
                  </a:lnTo>
                  <a:lnTo>
                    <a:pt x="0" y="172072"/>
                  </a:lnTo>
                  <a:lnTo>
                    <a:pt x="37960" y="172072"/>
                  </a:lnTo>
                  <a:lnTo>
                    <a:pt x="37960" y="0"/>
                  </a:lnTo>
                  <a:close/>
                </a:path>
              </a:pathLst>
            </a:custGeom>
            <a:solidFill>
              <a:srgbClr val="F2F2F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8" name="object 68" descr=""/>
            <p:cNvSpPr/>
            <p:nvPr/>
          </p:nvSpPr>
          <p:spPr>
            <a:xfrm>
              <a:off x="906144" y="2478189"/>
              <a:ext cx="0" cy="172085"/>
            </a:xfrm>
            <a:custGeom>
              <a:avLst/>
              <a:gdLst/>
              <a:ahLst/>
              <a:cxnLst/>
              <a:rect l="l" t="t" r="r" b="b"/>
              <a:pathLst>
                <a:path w="0" h="172085">
                  <a:moveTo>
                    <a:pt x="0" y="172072"/>
                  </a:moveTo>
                  <a:lnTo>
                    <a:pt x="0" y="0"/>
                  </a:lnTo>
                </a:path>
              </a:pathLst>
            </a:custGeom>
            <a:ln w="5054">
              <a:solidFill>
                <a:srgbClr val="F2F2F2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9" name="object 69" descr=""/>
            <p:cNvSpPr/>
            <p:nvPr/>
          </p:nvSpPr>
          <p:spPr>
            <a:xfrm>
              <a:off x="906144" y="2478189"/>
              <a:ext cx="0" cy="172085"/>
            </a:xfrm>
            <a:custGeom>
              <a:avLst/>
              <a:gdLst/>
              <a:ahLst/>
              <a:cxnLst/>
              <a:rect l="l" t="t" r="r" b="b"/>
              <a:pathLst>
                <a:path w="0" h="172085">
                  <a:moveTo>
                    <a:pt x="0" y="172072"/>
                  </a:moveTo>
                  <a:lnTo>
                    <a:pt x="0" y="0"/>
                  </a:lnTo>
                </a:path>
              </a:pathLst>
            </a:custGeom>
            <a:ln w="505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70" name="object 70" descr=""/>
            <p:cNvSpPr/>
            <p:nvPr/>
          </p:nvSpPr>
          <p:spPr>
            <a:xfrm>
              <a:off x="946632" y="2478188"/>
              <a:ext cx="6158230" cy="172085"/>
            </a:xfrm>
            <a:custGeom>
              <a:avLst/>
              <a:gdLst/>
              <a:ahLst/>
              <a:cxnLst/>
              <a:rect l="l" t="t" r="r" b="b"/>
              <a:pathLst>
                <a:path w="6158230" h="172085">
                  <a:moveTo>
                    <a:pt x="6157950" y="0"/>
                  </a:moveTo>
                  <a:lnTo>
                    <a:pt x="6120003" y="0"/>
                  </a:lnTo>
                  <a:lnTo>
                    <a:pt x="0" y="0"/>
                  </a:lnTo>
                  <a:lnTo>
                    <a:pt x="0" y="172072"/>
                  </a:lnTo>
                  <a:lnTo>
                    <a:pt x="6119990" y="172072"/>
                  </a:lnTo>
                  <a:lnTo>
                    <a:pt x="6157950" y="172072"/>
                  </a:lnTo>
                  <a:lnTo>
                    <a:pt x="6157950" y="0"/>
                  </a:lnTo>
                  <a:close/>
                </a:path>
              </a:pathLst>
            </a:custGeom>
            <a:solidFill>
              <a:srgbClr val="F2F2F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1" name="object 71" descr=""/>
            <p:cNvSpPr/>
            <p:nvPr/>
          </p:nvSpPr>
          <p:spPr>
            <a:xfrm>
              <a:off x="7107122" y="2478189"/>
              <a:ext cx="0" cy="172085"/>
            </a:xfrm>
            <a:custGeom>
              <a:avLst/>
              <a:gdLst/>
              <a:ahLst/>
              <a:cxnLst/>
              <a:rect l="l" t="t" r="r" b="b"/>
              <a:pathLst>
                <a:path w="0" h="172085">
                  <a:moveTo>
                    <a:pt x="0" y="172072"/>
                  </a:moveTo>
                  <a:lnTo>
                    <a:pt x="0" y="0"/>
                  </a:lnTo>
                </a:path>
              </a:pathLst>
            </a:custGeom>
            <a:ln w="5054">
              <a:solidFill>
                <a:srgbClr val="F2F2F2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72" name="object 72" descr=""/>
            <p:cNvSpPr/>
            <p:nvPr/>
          </p:nvSpPr>
          <p:spPr>
            <a:xfrm>
              <a:off x="7107122" y="2478189"/>
              <a:ext cx="0" cy="172085"/>
            </a:xfrm>
            <a:custGeom>
              <a:avLst/>
              <a:gdLst/>
              <a:ahLst/>
              <a:cxnLst/>
              <a:rect l="l" t="t" r="r" b="b"/>
              <a:pathLst>
                <a:path w="0" h="172085">
                  <a:moveTo>
                    <a:pt x="0" y="172072"/>
                  </a:moveTo>
                  <a:lnTo>
                    <a:pt x="0" y="0"/>
                  </a:lnTo>
                </a:path>
              </a:pathLst>
            </a:custGeom>
            <a:ln w="505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73" name="object 73" descr=""/>
            <p:cNvSpPr/>
            <p:nvPr/>
          </p:nvSpPr>
          <p:spPr>
            <a:xfrm>
              <a:off x="908672" y="2650261"/>
              <a:ext cx="38100" cy="172085"/>
            </a:xfrm>
            <a:custGeom>
              <a:avLst/>
              <a:gdLst/>
              <a:ahLst/>
              <a:cxnLst/>
              <a:rect l="l" t="t" r="r" b="b"/>
              <a:pathLst>
                <a:path w="38100" h="172085">
                  <a:moveTo>
                    <a:pt x="37960" y="0"/>
                  </a:moveTo>
                  <a:lnTo>
                    <a:pt x="0" y="0"/>
                  </a:lnTo>
                  <a:lnTo>
                    <a:pt x="0" y="172072"/>
                  </a:lnTo>
                  <a:lnTo>
                    <a:pt x="37960" y="172072"/>
                  </a:lnTo>
                  <a:lnTo>
                    <a:pt x="37960" y="0"/>
                  </a:lnTo>
                  <a:close/>
                </a:path>
              </a:pathLst>
            </a:custGeom>
            <a:solidFill>
              <a:srgbClr val="F2F2F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4" name="object 74" descr=""/>
            <p:cNvSpPr/>
            <p:nvPr/>
          </p:nvSpPr>
          <p:spPr>
            <a:xfrm>
              <a:off x="906144" y="2650261"/>
              <a:ext cx="0" cy="172085"/>
            </a:xfrm>
            <a:custGeom>
              <a:avLst/>
              <a:gdLst/>
              <a:ahLst/>
              <a:cxnLst/>
              <a:rect l="l" t="t" r="r" b="b"/>
              <a:pathLst>
                <a:path w="0" h="172085">
                  <a:moveTo>
                    <a:pt x="0" y="172072"/>
                  </a:moveTo>
                  <a:lnTo>
                    <a:pt x="0" y="0"/>
                  </a:lnTo>
                </a:path>
              </a:pathLst>
            </a:custGeom>
            <a:ln w="5054">
              <a:solidFill>
                <a:srgbClr val="F2F2F2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75" name="object 75" descr=""/>
            <p:cNvSpPr/>
            <p:nvPr/>
          </p:nvSpPr>
          <p:spPr>
            <a:xfrm>
              <a:off x="906144" y="2650261"/>
              <a:ext cx="0" cy="172085"/>
            </a:xfrm>
            <a:custGeom>
              <a:avLst/>
              <a:gdLst/>
              <a:ahLst/>
              <a:cxnLst/>
              <a:rect l="l" t="t" r="r" b="b"/>
              <a:pathLst>
                <a:path w="0" h="172085">
                  <a:moveTo>
                    <a:pt x="0" y="172072"/>
                  </a:moveTo>
                  <a:lnTo>
                    <a:pt x="0" y="0"/>
                  </a:lnTo>
                </a:path>
              </a:pathLst>
            </a:custGeom>
            <a:ln w="505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76" name="object 76" descr=""/>
            <p:cNvSpPr/>
            <p:nvPr/>
          </p:nvSpPr>
          <p:spPr>
            <a:xfrm>
              <a:off x="946632" y="2650261"/>
              <a:ext cx="6158230" cy="172085"/>
            </a:xfrm>
            <a:custGeom>
              <a:avLst/>
              <a:gdLst/>
              <a:ahLst/>
              <a:cxnLst/>
              <a:rect l="l" t="t" r="r" b="b"/>
              <a:pathLst>
                <a:path w="6158230" h="172085">
                  <a:moveTo>
                    <a:pt x="6157950" y="0"/>
                  </a:moveTo>
                  <a:lnTo>
                    <a:pt x="6120003" y="0"/>
                  </a:lnTo>
                  <a:lnTo>
                    <a:pt x="0" y="0"/>
                  </a:lnTo>
                  <a:lnTo>
                    <a:pt x="0" y="172072"/>
                  </a:lnTo>
                  <a:lnTo>
                    <a:pt x="6119990" y="172072"/>
                  </a:lnTo>
                  <a:lnTo>
                    <a:pt x="6157950" y="172072"/>
                  </a:lnTo>
                  <a:lnTo>
                    <a:pt x="6157950" y="0"/>
                  </a:lnTo>
                  <a:close/>
                </a:path>
              </a:pathLst>
            </a:custGeom>
            <a:solidFill>
              <a:srgbClr val="F2F2F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7" name="object 77" descr=""/>
            <p:cNvSpPr/>
            <p:nvPr/>
          </p:nvSpPr>
          <p:spPr>
            <a:xfrm>
              <a:off x="7107122" y="2650261"/>
              <a:ext cx="0" cy="172085"/>
            </a:xfrm>
            <a:custGeom>
              <a:avLst/>
              <a:gdLst/>
              <a:ahLst/>
              <a:cxnLst/>
              <a:rect l="l" t="t" r="r" b="b"/>
              <a:pathLst>
                <a:path w="0" h="172085">
                  <a:moveTo>
                    <a:pt x="0" y="172072"/>
                  </a:moveTo>
                  <a:lnTo>
                    <a:pt x="0" y="0"/>
                  </a:lnTo>
                </a:path>
              </a:pathLst>
            </a:custGeom>
            <a:ln w="5054">
              <a:solidFill>
                <a:srgbClr val="F2F2F2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78" name="object 78" descr=""/>
            <p:cNvSpPr/>
            <p:nvPr/>
          </p:nvSpPr>
          <p:spPr>
            <a:xfrm>
              <a:off x="7107122" y="2650261"/>
              <a:ext cx="0" cy="172085"/>
            </a:xfrm>
            <a:custGeom>
              <a:avLst/>
              <a:gdLst/>
              <a:ahLst/>
              <a:cxnLst/>
              <a:rect l="l" t="t" r="r" b="b"/>
              <a:pathLst>
                <a:path w="0" h="172085">
                  <a:moveTo>
                    <a:pt x="0" y="172072"/>
                  </a:moveTo>
                  <a:lnTo>
                    <a:pt x="0" y="0"/>
                  </a:lnTo>
                </a:path>
              </a:pathLst>
            </a:custGeom>
            <a:ln w="505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79" name="object 79" descr=""/>
            <p:cNvSpPr/>
            <p:nvPr/>
          </p:nvSpPr>
          <p:spPr>
            <a:xfrm>
              <a:off x="908672" y="2822333"/>
              <a:ext cx="38100" cy="172085"/>
            </a:xfrm>
            <a:custGeom>
              <a:avLst/>
              <a:gdLst/>
              <a:ahLst/>
              <a:cxnLst/>
              <a:rect l="l" t="t" r="r" b="b"/>
              <a:pathLst>
                <a:path w="38100" h="172085">
                  <a:moveTo>
                    <a:pt x="37960" y="0"/>
                  </a:moveTo>
                  <a:lnTo>
                    <a:pt x="0" y="0"/>
                  </a:lnTo>
                  <a:lnTo>
                    <a:pt x="0" y="172072"/>
                  </a:lnTo>
                  <a:lnTo>
                    <a:pt x="37960" y="172072"/>
                  </a:lnTo>
                  <a:lnTo>
                    <a:pt x="37960" y="0"/>
                  </a:lnTo>
                  <a:close/>
                </a:path>
              </a:pathLst>
            </a:custGeom>
            <a:solidFill>
              <a:srgbClr val="F2F2F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80" name="object 80" descr=""/>
            <p:cNvSpPr/>
            <p:nvPr/>
          </p:nvSpPr>
          <p:spPr>
            <a:xfrm>
              <a:off x="906144" y="2822333"/>
              <a:ext cx="0" cy="172085"/>
            </a:xfrm>
            <a:custGeom>
              <a:avLst/>
              <a:gdLst/>
              <a:ahLst/>
              <a:cxnLst/>
              <a:rect l="l" t="t" r="r" b="b"/>
              <a:pathLst>
                <a:path w="0" h="172085">
                  <a:moveTo>
                    <a:pt x="0" y="172072"/>
                  </a:moveTo>
                  <a:lnTo>
                    <a:pt x="0" y="0"/>
                  </a:lnTo>
                </a:path>
              </a:pathLst>
            </a:custGeom>
            <a:ln w="5054">
              <a:solidFill>
                <a:srgbClr val="F2F2F2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81" name="object 81" descr=""/>
            <p:cNvSpPr/>
            <p:nvPr/>
          </p:nvSpPr>
          <p:spPr>
            <a:xfrm>
              <a:off x="906144" y="2822333"/>
              <a:ext cx="0" cy="172085"/>
            </a:xfrm>
            <a:custGeom>
              <a:avLst/>
              <a:gdLst/>
              <a:ahLst/>
              <a:cxnLst/>
              <a:rect l="l" t="t" r="r" b="b"/>
              <a:pathLst>
                <a:path w="0" h="172085">
                  <a:moveTo>
                    <a:pt x="0" y="172072"/>
                  </a:moveTo>
                  <a:lnTo>
                    <a:pt x="0" y="0"/>
                  </a:lnTo>
                </a:path>
              </a:pathLst>
            </a:custGeom>
            <a:ln w="505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82" name="object 82" descr=""/>
            <p:cNvSpPr/>
            <p:nvPr/>
          </p:nvSpPr>
          <p:spPr>
            <a:xfrm>
              <a:off x="946632" y="2822333"/>
              <a:ext cx="6158230" cy="172085"/>
            </a:xfrm>
            <a:custGeom>
              <a:avLst/>
              <a:gdLst/>
              <a:ahLst/>
              <a:cxnLst/>
              <a:rect l="l" t="t" r="r" b="b"/>
              <a:pathLst>
                <a:path w="6158230" h="172085">
                  <a:moveTo>
                    <a:pt x="6157950" y="0"/>
                  </a:moveTo>
                  <a:lnTo>
                    <a:pt x="6120003" y="0"/>
                  </a:lnTo>
                  <a:lnTo>
                    <a:pt x="0" y="0"/>
                  </a:lnTo>
                  <a:lnTo>
                    <a:pt x="0" y="172072"/>
                  </a:lnTo>
                  <a:lnTo>
                    <a:pt x="6119990" y="172072"/>
                  </a:lnTo>
                  <a:lnTo>
                    <a:pt x="6157950" y="172072"/>
                  </a:lnTo>
                  <a:lnTo>
                    <a:pt x="6157950" y="0"/>
                  </a:lnTo>
                  <a:close/>
                </a:path>
              </a:pathLst>
            </a:custGeom>
            <a:solidFill>
              <a:srgbClr val="F2F2F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83" name="object 83" descr=""/>
            <p:cNvSpPr/>
            <p:nvPr/>
          </p:nvSpPr>
          <p:spPr>
            <a:xfrm>
              <a:off x="7107122" y="2822333"/>
              <a:ext cx="0" cy="172085"/>
            </a:xfrm>
            <a:custGeom>
              <a:avLst/>
              <a:gdLst/>
              <a:ahLst/>
              <a:cxnLst/>
              <a:rect l="l" t="t" r="r" b="b"/>
              <a:pathLst>
                <a:path w="0" h="172085">
                  <a:moveTo>
                    <a:pt x="0" y="172072"/>
                  </a:moveTo>
                  <a:lnTo>
                    <a:pt x="0" y="0"/>
                  </a:lnTo>
                </a:path>
              </a:pathLst>
            </a:custGeom>
            <a:ln w="5054">
              <a:solidFill>
                <a:srgbClr val="F2F2F2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84" name="object 84" descr=""/>
            <p:cNvSpPr/>
            <p:nvPr/>
          </p:nvSpPr>
          <p:spPr>
            <a:xfrm>
              <a:off x="7107122" y="2822333"/>
              <a:ext cx="0" cy="172085"/>
            </a:xfrm>
            <a:custGeom>
              <a:avLst/>
              <a:gdLst/>
              <a:ahLst/>
              <a:cxnLst/>
              <a:rect l="l" t="t" r="r" b="b"/>
              <a:pathLst>
                <a:path w="0" h="172085">
                  <a:moveTo>
                    <a:pt x="0" y="172072"/>
                  </a:moveTo>
                  <a:lnTo>
                    <a:pt x="0" y="0"/>
                  </a:lnTo>
                </a:path>
              </a:pathLst>
            </a:custGeom>
            <a:ln w="505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85" name="object 85" descr=""/>
            <p:cNvSpPr/>
            <p:nvPr/>
          </p:nvSpPr>
          <p:spPr>
            <a:xfrm>
              <a:off x="908672" y="2994418"/>
              <a:ext cx="38100" cy="172085"/>
            </a:xfrm>
            <a:custGeom>
              <a:avLst/>
              <a:gdLst/>
              <a:ahLst/>
              <a:cxnLst/>
              <a:rect l="l" t="t" r="r" b="b"/>
              <a:pathLst>
                <a:path w="38100" h="172085">
                  <a:moveTo>
                    <a:pt x="37960" y="0"/>
                  </a:moveTo>
                  <a:lnTo>
                    <a:pt x="0" y="0"/>
                  </a:lnTo>
                  <a:lnTo>
                    <a:pt x="0" y="172072"/>
                  </a:lnTo>
                  <a:lnTo>
                    <a:pt x="37960" y="172072"/>
                  </a:lnTo>
                  <a:lnTo>
                    <a:pt x="37960" y="0"/>
                  </a:lnTo>
                  <a:close/>
                </a:path>
              </a:pathLst>
            </a:custGeom>
            <a:solidFill>
              <a:srgbClr val="F2F2F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86" name="object 86" descr=""/>
            <p:cNvSpPr/>
            <p:nvPr/>
          </p:nvSpPr>
          <p:spPr>
            <a:xfrm>
              <a:off x="906144" y="2994418"/>
              <a:ext cx="0" cy="172085"/>
            </a:xfrm>
            <a:custGeom>
              <a:avLst/>
              <a:gdLst/>
              <a:ahLst/>
              <a:cxnLst/>
              <a:rect l="l" t="t" r="r" b="b"/>
              <a:pathLst>
                <a:path w="0" h="172085">
                  <a:moveTo>
                    <a:pt x="0" y="172072"/>
                  </a:moveTo>
                  <a:lnTo>
                    <a:pt x="0" y="0"/>
                  </a:lnTo>
                </a:path>
              </a:pathLst>
            </a:custGeom>
            <a:ln w="5054">
              <a:solidFill>
                <a:srgbClr val="F2F2F2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87" name="object 87" descr=""/>
            <p:cNvSpPr/>
            <p:nvPr/>
          </p:nvSpPr>
          <p:spPr>
            <a:xfrm>
              <a:off x="906144" y="2994418"/>
              <a:ext cx="0" cy="172085"/>
            </a:xfrm>
            <a:custGeom>
              <a:avLst/>
              <a:gdLst/>
              <a:ahLst/>
              <a:cxnLst/>
              <a:rect l="l" t="t" r="r" b="b"/>
              <a:pathLst>
                <a:path w="0" h="172085">
                  <a:moveTo>
                    <a:pt x="0" y="172072"/>
                  </a:moveTo>
                  <a:lnTo>
                    <a:pt x="0" y="0"/>
                  </a:lnTo>
                </a:path>
              </a:pathLst>
            </a:custGeom>
            <a:ln w="505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88" name="object 88" descr=""/>
            <p:cNvSpPr/>
            <p:nvPr/>
          </p:nvSpPr>
          <p:spPr>
            <a:xfrm>
              <a:off x="946632" y="2994418"/>
              <a:ext cx="6158230" cy="172085"/>
            </a:xfrm>
            <a:custGeom>
              <a:avLst/>
              <a:gdLst/>
              <a:ahLst/>
              <a:cxnLst/>
              <a:rect l="l" t="t" r="r" b="b"/>
              <a:pathLst>
                <a:path w="6158230" h="172085">
                  <a:moveTo>
                    <a:pt x="6157950" y="0"/>
                  </a:moveTo>
                  <a:lnTo>
                    <a:pt x="6120003" y="0"/>
                  </a:lnTo>
                  <a:lnTo>
                    <a:pt x="0" y="0"/>
                  </a:lnTo>
                  <a:lnTo>
                    <a:pt x="0" y="172072"/>
                  </a:lnTo>
                  <a:lnTo>
                    <a:pt x="6119990" y="172072"/>
                  </a:lnTo>
                  <a:lnTo>
                    <a:pt x="6157950" y="172072"/>
                  </a:lnTo>
                  <a:lnTo>
                    <a:pt x="6157950" y="0"/>
                  </a:lnTo>
                  <a:close/>
                </a:path>
              </a:pathLst>
            </a:custGeom>
            <a:solidFill>
              <a:srgbClr val="F2F2F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89" name="object 89" descr=""/>
            <p:cNvSpPr/>
            <p:nvPr/>
          </p:nvSpPr>
          <p:spPr>
            <a:xfrm>
              <a:off x="7107122" y="2994418"/>
              <a:ext cx="0" cy="172085"/>
            </a:xfrm>
            <a:custGeom>
              <a:avLst/>
              <a:gdLst/>
              <a:ahLst/>
              <a:cxnLst/>
              <a:rect l="l" t="t" r="r" b="b"/>
              <a:pathLst>
                <a:path w="0" h="172085">
                  <a:moveTo>
                    <a:pt x="0" y="172072"/>
                  </a:moveTo>
                  <a:lnTo>
                    <a:pt x="0" y="0"/>
                  </a:lnTo>
                </a:path>
              </a:pathLst>
            </a:custGeom>
            <a:ln w="5054">
              <a:solidFill>
                <a:srgbClr val="F2F2F2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90" name="object 90" descr=""/>
            <p:cNvSpPr/>
            <p:nvPr/>
          </p:nvSpPr>
          <p:spPr>
            <a:xfrm>
              <a:off x="7107122" y="2994418"/>
              <a:ext cx="0" cy="172085"/>
            </a:xfrm>
            <a:custGeom>
              <a:avLst/>
              <a:gdLst/>
              <a:ahLst/>
              <a:cxnLst/>
              <a:rect l="l" t="t" r="r" b="b"/>
              <a:pathLst>
                <a:path w="0" h="172085">
                  <a:moveTo>
                    <a:pt x="0" y="172072"/>
                  </a:moveTo>
                  <a:lnTo>
                    <a:pt x="0" y="0"/>
                  </a:lnTo>
                </a:path>
              </a:pathLst>
            </a:custGeom>
            <a:ln w="505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91" name="object 91" descr=""/>
            <p:cNvSpPr/>
            <p:nvPr/>
          </p:nvSpPr>
          <p:spPr>
            <a:xfrm>
              <a:off x="908672" y="3166491"/>
              <a:ext cx="38100" cy="172085"/>
            </a:xfrm>
            <a:custGeom>
              <a:avLst/>
              <a:gdLst/>
              <a:ahLst/>
              <a:cxnLst/>
              <a:rect l="l" t="t" r="r" b="b"/>
              <a:pathLst>
                <a:path w="38100" h="172085">
                  <a:moveTo>
                    <a:pt x="37960" y="0"/>
                  </a:moveTo>
                  <a:lnTo>
                    <a:pt x="0" y="0"/>
                  </a:lnTo>
                  <a:lnTo>
                    <a:pt x="0" y="172072"/>
                  </a:lnTo>
                  <a:lnTo>
                    <a:pt x="37960" y="172072"/>
                  </a:lnTo>
                  <a:lnTo>
                    <a:pt x="37960" y="0"/>
                  </a:lnTo>
                  <a:close/>
                </a:path>
              </a:pathLst>
            </a:custGeom>
            <a:solidFill>
              <a:srgbClr val="F2F2F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92" name="object 92" descr=""/>
            <p:cNvSpPr/>
            <p:nvPr/>
          </p:nvSpPr>
          <p:spPr>
            <a:xfrm>
              <a:off x="906144" y="3166491"/>
              <a:ext cx="0" cy="172085"/>
            </a:xfrm>
            <a:custGeom>
              <a:avLst/>
              <a:gdLst/>
              <a:ahLst/>
              <a:cxnLst/>
              <a:rect l="l" t="t" r="r" b="b"/>
              <a:pathLst>
                <a:path w="0" h="172085">
                  <a:moveTo>
                    <a:pt x="0" y="172072"/>
                  </a:moveTo>
                  <a:lnTo>
                    <a:pt x="0" y="0"/>
                  </a:lnTo>
                </a:path>
              </a:pathLst>
            </a:custGeom>
            <a:ln w="5054">
              <a:solidFill>
                <a:srgbClr val="F2F2F2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93" name="object 93" descr=""/>
            <p:cNvSpPr/>
            <p:nvPr/>
          </p:nvSpPr>
          <p:spPr>
            <a:xfrm>
              <a:off x="906144" y="3166491"/>
              <a:ext cx="0" cy="172085"/>
            </a:xfrm>
            <a:custGeom>
              <a:avLst/>
              <a:gdLst/>
              <a:ahLst/>
              <a:cxnLst/>
              <a:rect l="l" t="t" r="r" b="b"/>
              <a:pathLst>
                <a:path w="0" h="172085">
                  <a:moveTo>
                    <a:pt x="0" y="172072"/>
                  </a:moveTo>
                  <a:lnTo>
                    <a:pt x="0" y="0"/>
                  </a:lnTo>
                </a:path>
              </a:pathLst>
            </a:custGeom>
            <a:ln w="505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94" name="object 94" descr=""/>
            <p:cNvSpPr/>
            <p:nvPr/>
          </p:nvSpPr>
          <p:spPr>
            <a:xfrm>
              <a:off x="946632" y="3166490"/>
              <a:ext cx="6158230" cy="172085"/>
            </a:xfrm>
            <a:custGeom>
              <a:avLst/>
              <a:gdLst/>
              <a:ahLst/>
              <a:cxnLst/>
              <a:rect l="l" t="t" r="r" b="b"/>
              <a:pathLst>
                <a:path w="6158230" h="172085">
                  <a:moveTo>
                    <a:pt x="6157950" y="0"/>
                  </a:moveTo>
                  <a:lnTo>
                    <a:pt x="6120003" y="0"/>
                  </a:lnTo>
                  <a:lnTo>
                    <a:pt x="0" y="0"/>
                  </a:lnTo>
                  <a:lnTo>
                    <a:pt x="0" y="172072"/>
                  </a:lnTo>
                  <a:lnTo>
                    <a:pt x="6119990" y="172072"/>
                  </a:lnTo>
                  <a:lnTo>
                    <a:pt x="6157950" y="172072"/>
                  </a:lnTo>
                  <a:lnTo>
                    <a:pt x="6157950" y="0"/>
                  </a:lnTo>
                  <a:close/>
                </a:path>
              </a:pathLst>
            </a:custGeom>
            <a:solidFill>
              <a:srgbClr val="F2F2F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95" name="object 95" descr=""/>
            <p:cNvSpPr/>
            <p:nvPr/>
          </p:nvSpPr>
          <p:spPr>
            <a:xfrm>
              <a:off x="7107122" y="3166491"/>
              <a:ext cx="0" cy="172085"/>
            </a:xfrm>
            <a:custGeom>
              <a:avLst/>
              <a:gdLst/>
              <a:ahLst/>
              <a:cxnLst/>
              <a:rect l="l" t="t" r="r" b="b"/>
              <a:pathLst>
                <a:path w="0" h="172085">
                  <a:moveTo>
                    <a:pt x="0" y="172072"/>
                  </a:moveTo>
                  <a:lnTo>
                    <a:pt x="0" y="0"/>
                  </a:lnTo>
                </a:path>
              </a:pathLst>
            </a:custGeom>
            <a:ln w="5054">
              <a:solidFill>
                <a:srgbClr val="F2F2F2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96" name="object 96" descr=""/>
            <p:cNvSpPr/>
            <p:nvPr/>
          </p:nvSpPr>
          <p:spPr>
            <a:xfrm>
              <a:off x="7107122" y="3166491"/>
              <a:ext cx="0" cy="172085"/>
            </a:xfrm>
            <a:custGeom>
              <a:avLst/>
              <a:gdLst/>
              <a:ahLst/>
              <a:cxnLst/>
              <a:rect l="l" t="t" r="r" b="b"/>
              <a:pathLst>
                <a:path w="0" h="172085">
                  <a:moveTo>
                    <a:pt x="0" y="172072"/>
                  </a:moveTo>
                  <a:lnTo>
                    <a:pt x="0" y="0"/>
                  </a:lnTo>
                </a:path>
              </a:pathLst>
            </a:custGeom>
            <a:ln w="505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97" name="object 97" descr=""/>
            <p:cNvSpPr/>
            <p:nvPr/>
          </p:nvSpPr>
          <p:spPr>
            <a:xfrm>
              <a:off x="908672" y="3338563"/>
              <a:ext cx="38100" cy="172085"/>
            </a:xfrm>
            <a:custGeom>
              <a:avLst/>
              <a:gdLst/>
              <a:ahLst/>
              <a:cxnLst/>
              <a:rect l="l" t="t" r="r" b="b"/>
              <a:pathLst>
                <a:path w="38100" h="172085">
                  <a:moveTo>
                    <a:pt x="37960" y="0"/>
                  </a:moveTo>
                  <a:lnTo>
                    <a:pt x="0" y="0"/>
                  </a:lnTo>
                  <a:lnTo>
                    <a:pt x="0" y="172072"/>
                  </a:lnTo>
                  <a:lnTo>
                    <a:pt x="37960" y="172072"/>
                  </a:lnTo>
                  <a:lnTo>
                    <a:pt x="37960" y="0"/>
                  </a:lnTo>
                  <a:close/>
                </a:path>
              </a:pathLst>
            </a:custGeom>
            <a:solidFill>
              <a:srgbClr val="F2F2F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98" name="object 98" descr=""/>
            <p:cNvSpPr/>
            <p:nvPr/>
          </p:nvSpPr>
          <p:spPr>
            <a:xfrm>
              <a:off x="906144" y="3338563"/>
              <a:ext cx="0" cy="172085"/>
            </a:xfrm>
            <a:custGeom>
              <a:avLst/>
              <a:gdLst/>
              <a:ahLst/>
              <a:cxnLst/>
              <a:rect l="l" t="t" r="r" b="b"/>
              <a:pathLst>
                <a:path w="0" h="172085">
                  <a:moveTo>
                    <a:pt x="0" y="172072"/>
                  </a:moveTo>
                  <a:lnTo>
                    <a:pt x="0" y="0"/>
                  </a:lnTo>
                </a:path>
              </a:pathLst>
            </a:custGeom>
            <a:ln w="5054">
              <a:solidFill>
                <a:srgbClr val="F2F2F2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99" name="object 99" descr=""/>
            <p:cNvSpPr/>
            <p:nvPr/>
          </p:nvSpPr>
          <p:spPr>
            <a:xfrm>
              <a:off x="906144" y="3338563"/>
              <a:ext cx="0" cy="172085"/>
            </a:xfrm>
            <a:custGeom>
              <a:avLst/>
              <a:gdLst/>
              <a:ahLst/>
              <a:cxnLst/>
              <a:rect l="l" t="t" r="r" b="b"/>
              <a:pathLst>
                <a:path w="0" h="172085">
                  <a:moveTo>
                    <a:pt x="0" y="172072"/>
                  </a:moveTo>
                  <a:lnTo>
                    <a:pt x="0" y="0"/>
                  </a:lnTo>
                </a:path>
              </a:pathLst>
            </a:custGeom>
            <a:ln w="505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00" name="object 100" descr=""/>
            <p:cNvSpPr/>
            <p:nvPr/>
          </p:nvSpPr>
          <p:spPr>
            <a:xfrm>
              <a:off x="946632" y="3338563"/>
              <a:ext cx="6158230" cy="172085"/>
            </a:xfrm>
            <a:custGeom>
              <a:avLst/>
              <a:gdLst/>
              <a:ahLst/>
              <a:cxnLst/>
              <a:rect l="l" t="t" r="r" b="b"/>
              <a:pathLst>
                <a:path w="6158230" h="172085">
                  <a:moveTo>
                    <a:pt x="6157950" y="0"/>
                  </a:moveTo>
                  <a:lnTo>
                    <a:pt x="6120003" y="0"/>
                  </a:lnTo>
                  <a:lnTo>
                    <a:pt x="0" y="0"/>
                  </a:lnTo>
                  <a:lnTo>
                    <a:pt x="0" y="172072"/>
                  </a:lnTo>
                  <a:lnTo>
                    <a:pt x="6119990" y="172072"/>
                  </a:lnTo>
                  <a:lnTo>
                    <a:pt x="6157950" y="172072"/>
                  </a:lnTo>
                  <a:lnTo>
                    <a:pt x="6157950" y="0"/>
                  </a:lnTo>
                  <a:close/>
                </a:path>
              </a:pathLst>
            </a:custGeom>
            <a:solidFill>
              <a:srgbClr val="F2F2F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01" name="object 101" descr=""/>
            <p:cNvSpPr/>
            <p:nvPr/>
          </p:nvSpPr>
          <p:spPr>
            <a:xfrm>
              <a:off x="7107122" y="3338563"/>
              <a:ext cx="0" cy="172085"/>
            </a:xfrm>
            <a:custGeom>
              <a:avLst/>
              <a:gdLst/>
              <a:ahLst/>
              <a:cxnLst/>
              <a:rect l="l" t="t" r="r" b="b"/>
              <a:pathLst>
                <a:path w="0" h="172085">
                  <a:moveTo>
                    <a:pt x="0" y="172072"/>
                  </a:moveTo>
                  <a:lnTo>
                    <a:pt x="0" y="0"/>
                  </a:lnTo>
                </a:path>
              </a:pathLst>
            </a:custGeom>
            <a:ln w="5054">
              <a:solidFill>
                <a:srgbClr val="F2F2F2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02" name="object 102" descr=""/>
            <p:cNvSpPr/>
            <p:nvPr/>
          </p:nvSpPr>
          <p:spPr>
            <a:xfrm>
              <a:off x="7107122" y="3338563"/>
              <a:ext cx="0" cy="172085"/>
            </a:xfrm>
            <a:custGeom>
              <a:avLst/>
              <a:gdLst/>
              <a:ahLst/>
              <a:cxnLst/>
              <a:rect l="l" t="t" r="r" b="b"/>
              <a:pathLst>
                <a:path w="0" h="172085">
                  <a:moveTo>
                    <a:pt x="0" y="172072"/>
                  </a:moveTo>
                  <a:lnTo>
                    <a:pt x="0" y="0"/>
                  </a:lnTo>
                </a:path>
              </a:pathLst>
            </a:custGeom>
            <a:ln w="505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03" name="object 103" descr=""/>
            <p:cNvSpPr/>
            <p:nvPr/>
          </p:nvSpPr>
          <p:spPr>
            <a:xfrm>
              <a:off x="908672" y="3510635"/>
              <a:ext cx="38100" cy="172085"/>
            </a:xfrm>
            <a:custGeom>
              <a:avLst/>
              <a:gdLst/>
              <a:ahLst/>
              <a:cxnLst/>
              <a:rect l="l" t="t" r="r" b="b"/>
              <a:pathLst>
                <a:path w="38100" h="172085">
                  <a:moveTo>
                    <a:pt x="37960" y="0"/>
                  </a:moveTo>
                  <a:lnTo>
                    <a:pt x="0" y="0"/>
                  </a:lnTo>
                  <a:lnTo>
                    <a:pt x="0" y="172072"/>
                  </a:lnTo>
                  <a:lnTo>
                    <a:pt x="37960" y="172072"/>
                  </a:lnTo>
                  <a:lnTo>
                    <a:pt x="37960" y="0"/>
                  </a:lnTo>
                  <a:close/>
                </a:path>
              </a:pathLst>
            </a:custGeom>
            <a:solidFill>
              <a:srgbClr val="F2F2F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04" name="object 104" descr=""/>
            <p:cNvSpPr/>
            <p:nvPr/>
          </p:nvSpPr>
          <p:spPr>
            <a:xfrm>
              <a:off x="906144" y="3510635"/>
              <a:ext cx="0" cy="172085"/>
            </a:xfrm>
            <a:custGeom>
              <a:avLst/>
              <a:gdLst/>
              <a:ahLst/>
              <a:cxnLst/>
              <a:rect l="l" t="t" r="r" b="b"/>
              <a:pathLst>
                <a:path w="0" h="172085">
                  <a:moveTo>
                    <a:pt x="0" y="172072"/>
                  </a:moveTo>
                  <a:lnTo>
                    <a:pt x="0" y="0"/>
                  </a:lnTo>
                </a:path>
              </a:pathLst>
            </a:custGeom>
            <a:ln w="5054">
              <a:solidFill>
                <a:srgbClr val="F2F2F2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05" name="object 105" descr=""/>
            <p:cNvSpPr/>
            <p:nvPr/>
          </p:nvSpPr>
          <p:spPr>
            <a:xfrm>
              <a:off x="906144" y="3510635"/>
              <a:ext cx="0" cy="172085"/>
            </a:xfrm>
            <a:custGeom>
              <a:avLst/>
              <a:gdLst/>
              <a:ahLst/>
              <a:cxnLst/>
              <a:rect l="l" t="t" r="r" b="b"/>
              <a:pathLst>
                <a:path w="0" h="172085">
                  <a:moveTo>
                    <a:pt x="0" y="172072"/>
                  </a:moveTo>
                  <a:lnTo>
                    <a:pt x="0" y="0"/>
                  </a:lnTo>
                </a:path>
              </a:pathLst>
            </a:custGeom>
            <a:ln w="505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06" name="object 106" descr=""/>
            <p:cNvSpPr/>
            <p:nvPr/>
          </p:nvSpPr>
          <p:spPr>
            <a:xfrm>
              <a:off x="946632" y="3510635"/>
              <a:ext cx="6158230" cy="172085"/>
            </a:xfrm>
            <a:custGeom>
              <a:avLst/>
              <a:gdLst/>
              <a:ahLst/>
              <a:cxnLst/>
              <a:rect l="l" t="t" r="r" b="b"/>
              <a:pathLst>
                <a:path w="6158230" h="172085">
                  <a:moveTo>
                    <a:pt x="6157950" y="0"/>
                  </a:moveTo>
                  <a:lnTo>
                    <a:pt x="6120003" y="0"/>
                  </a:lnTo>
                  <a:lnTo>
                    <a:pt x="0" y="0"/>
                  </a:lnTo>
                  <a:lnTo>
                    <a:pt x="0" y="172072"/>
                  </a:lnTo>
                  <a:lnTo>
                    <a:pt x="6119990" y="172072"/>
                  </a:lnTo>
                  <a:lnTo>
                    <a:pt x="6157950" y="172072"/>
                  </a:lnTo>
                  <a:lnTo>
                    <a:pt x="6157950" y="0"/>
                  </a:lnTo>
                  <a:close/>
                </a:path>
              </a:pathLst>
            </a:custGeom>
            <a:solidFill>
              <a:srgbClr val="F2F2F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07" name="object 107" descr=""/>
            <p:cNvSpPr/>
            <p:nvPr/>
          </p:nvSpPr>
          <p:spPr>
            <a:xfrm>
              <a:off x="7107122" y="3510635"/>
              <a:ext cx="0" cy="172085"/>
            </a:xfrm>
            <a:custGeom>
              <a:avLst/>
              <a:gdLst/>
              <a:ahLst/>
              <a:cxnLst/>
              <a:rect l="l" t="t" r="r" b="b"/>
              <a:pathLst>
                <a:path w="0" h="172085">
                  <a:moveTo>
                    <a:pt x="0" y="172072"/>
                  </a:moveTo>
                  <a:lnTo>
                    <a:pt x="0" y="0"/>
                  </a:lnTo>
                </a:path>
              </a:pathLst>
            </a:custGeom>
            <a:ln w="5054">
              <a:solidFill>
                <a:srgbClr val="F2F2F2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08" name="object 108" descr=""/>
            <p:cNvSpPr/>
            <p:nvPr/>
          </p:nvSpPr>
          <p:spPr>
            <a:xfrm>
              <a:off x="7107122" y="3510635"/>
              <a:ext cx="0" cy="172085"/>
            </a:xfrm>
            <a:custGeom>
              <a:avLst/>
              <a:gdLst/>
              <a:ahLst/>
              <a:cxnLst/>
              <a:rect l="l" t="t" r="r" b="b"/>
              <a:pathLst>
                <a:path w="0" h="172085">
                  <a:moveTo>
                    <a:pt x="0" y="172072"/>
                  </a:moveTo>
                  <a:lnTo>
                    <a:pt x="0" y="0"/>
                  </a:lnTo>
                </a:path>
              </a:pathLst>
            </a:custGeom>
            <a:ln w="505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09" name="object 109" descr=""/>
            <p:cNvSpPr/>
            <p:nvPr/>
          </p:nvSpPr>
          <p:spPr>
            <a:xfrm>
              <a:off x="908672" y="3682708"/>
              <a:ext cx="38100" cy="172085"/>
            </a:xfrm>
            <a:custGeom>
              <a:avLst/>
              <a:gdLst/>
              <a:ahLst/>
              <a:cxnLst/>
              <a:rect l="l" t="t" r="r" b="b"/>
              <a:pathLst>
                <a:path w="38100" h="172085">
                  <a:moveTo>
                    <a:pt x="37960" y="0"/>
                  </a:moveTo>
                  <a:lnTo>
                    <a:pt x="0" y="0"/>
                  </a:lnTo>
                  <a:lnTo>
                    <a:pt x="0" y="172072"/>
                  </a:lnTo>
                  <a:lnTo>
                    <a:pt x="37960" y="172072"/>
                  </a:lnTo>
                  <a:lnTo>
                    <a:pt x="37960" y="0"/>
                  </a:lnTo>
                  <a:close/>
                </a:path>
              </a:pathLst>
            </a:custGeom>
            <a:solidFill>
              <a:srgbClr val="F2F2F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10" name="object 110" descr=""/>
            <p:cNvSpPr/>
            <p:nvPr/>
          </p:nvSpPr>
          <p:spPr>
            <a:xfrm>
              <a:off x="906144" y="3682708"/>
              <a:ext cx="0" cy="172085"/>
            </a:xfrm>
            <a:custGeom>
              <a:avLst/>
              <a:gdLst/>
              <a:ahLst/>
              <a:cxnLst/>
              <a:rect l="l" t="t" r="r" b="b"/>
              <a:pathLst>
                <a:path w="0" h="172085">
                  <a:moveTo>
                    <a:pt x="0" y="172072"/>
                  </a:moveTo>
                  <a:lnTo>
                    <a:pt x="0" y="0"/>
                  </a:lnTo>
                </a:path>
              </a:pathLst>
            </a:custGeom>
            <a:ln w="5054">
              <a:solidFill>
                <a:srgbClr val="F2F2F2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11" name="object 111" descr=""/>
            <p:cNvSpPr/>
            <p:nvPr/>
          </p:nvSpPr>
          <p:spPr>
            <a:xfrm>
              <a:off x="906144" y="3682708"/>
              <a:ext cx="0" cy="172085"/>
            </a:xfrm>
            <a:custGeom>
              <a:avLst/>
              <a:gdLst/>
              <a:ahLst/>
              <a:cxnLst/>
              <a:rect l="l" t="t" r="r" b="b"/>
              <a:pathLst>
                <a:path w="0" h="172085">
                  <a:moveTo>
                    <a:pt x="0" y="172072"/>
                  </a:moveTo>
                  <a:lnTo>
                    <a:pt x="0" y="0"/>
                  </a:lnTo>
                </a:path>
              </a:pathLst>
            </a:custGeom>
            <a:ln w="505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12" name="object 112" descr=""/>
            <p:cNvSpPr/>
            <p:nvPr/>
          </p:nvSpPr>
          <p:spPr>
            <a:xfrm>
              <a:off x="946632" y="3682707"/>
              <a:ext cx="6158230" cy="172085"/>
            </a:xfrm>
            <a:custGeom>
              <a:avLst/>
              <a:gdLst/>
              <a:ahLst/>
              <a:cxnLst/>
              <a:rect l="l" t="t" r="r" b="b"/>
              <a:pathLst>
                <a:path w="6158230" h="172085">
                  <a:moveTo>
                    <a:pt x="6157950" y="0"/>
                  </a:moveTo>
                  <a:lnTo>
                    <a:pt x="6120003" y="0"/>
                  </a:lnTo>
                  <a:lnTo>
                    <a:pt x="0" y="0"/>
                  </a:lnTo>
                  <a:lnTo>
                    <a:pt x="0" y="172072"/>
                  </a:lnTo>
                  <a:lnTo>
                    <a:pt x="6119990" y="172072"/>
                  </a:lnTo>
                  <a:lnTo>
                    <a:pt x="6157950" y="172072"/>
                  </a:lnTo>
                  <a:lnTo>
                    <a:pt x="6157950" y="0"/>
                  </a:lnTo>
                  <a:close/>
                </a:path>
              </a:pathLst>
            </a:custGeom>
            <a:solidFill>
              <a:srgbClr val="F2F2F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13" name="object 113" descr=""/>
            <p:cNvSpPr/>
            <p:nvPr/>
          </p:nvSpPr>
          <p:spPr>
            <a:xfrm>
              <a:off x="7107122" y="3682708"/>
              <a:ext cx="0" cy="172085"/>
            </a:xfrm>
            <a:custGeom>
              <a:avLst/>
              <a:gdLst/>
              <a:ahLst/>
              <a:cxnLst/>
              <a:rect l="l" t="t" r="r" b="b"/>
              <a:pathLst>
                <a:path w="0" h="172085">
                  <a:moveTo>
                    <a:pt x="0" y="172072"/>
                  </a:moveTo>
                  <a:lnTo>
                    <a:pt x="0" y="0"/>
                  </a:lnTo>
                </a:path>
              </a:pathLst>
            </a:custGeom>
            <a:ln w="5054">
              <a:solidFill>
                <a:srgbClr val="F2F2F2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14" name="object 114" descr=""/>
            <p:cNvSpPr/>
            <p:nvPr/>
          </p:nvSpPr>
          <p:spPr>
            <a:xfrm>
              <a:off x="7107122" y="3682708"/>
              <a:ext cx="0" cy="172085"/>
            </a:xfrm>
            <a:custGeom>
              <a:avLst/>
              <a:gdLst/>
              <a:ahLst/>
              <a:cxnLst/>
              <a:rect l="l" t="t" r="r" b="b"/>
              <a:pathLst>
                <a:path w="0" h="172085">
                  <a:moveTo>
                    <a:pt x="0" y="172072"/>
                  </a:moveTo>
                  <a:lnTo>
                    <a:pt x="0" y="0"/>
                  </a:lnTo>
                </a:path>
              </a:pathLst>
            </a:custGeom>
            <a:ln w="505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15" name="object 115" descr=""/>
            <p:cNvSpPr/>
            <p:nvPr/>
          </p:nvSpPr>
          <p:spPr>
            <a:xfrm>
              <a:off x="908672" y="3854793"/>
              <a:ext cx="38100" cy="172085"/>
            </a:xfrm>
            <a:custGeom>
              <a:avLst/>
              <a:gdLst/>
              <a:ahLst/>
              <a:cxnLst/>
              <a:rect l="l" t="t" r="r" b="b"/>
              <a:pathLst>
                <a:path w="38100" h="172085">
                  <a:moveTo>
                    <a:pt x="37960" y="0"/>
                  </a:moveTo>
                  <a:lnTo>
                    <a:pt x="0" y="0"/>
                  </a:lnTo>
                  <a:lnTo>
                    <a:pt x="0" y="172072"/>
                  </a:lnTo>
                  <a:lnTo>
                    <a:pt x="37960" y="172072"/>
                  </a:lnTo>
                  <a:lnTo>
                    <a:pt x="37960" y="0"/>
                  </a:lnTo>
                  <a:close/>
                </a:path>
              </a:pathLst>
            </a:custGeom>
            <a:solidFill>
              <a:srgbClr val="F2F2F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16" name="object 116" descr=""/>
            <p:cNvSpPr/>
            <p:nvPr/>
          </p:nvSpPr>
          <p:spPr>
            <a:xfrm>
              <a:off x="906144" y="3854793"/>
              <a:ext cx="0" cy="172085"/>
            </a:xfrm>
            <a:custGeom>
              <a:avLst/>
              <a:gdLst/>
              <a:ahLst/>
              <a:cxnLst/>
              <a:rect l="l" t="t" r="r" b="b"/>
              <a:pathLst>
                <a:path w="0" h="172085">
                  <a:moveTo>
                    <a:pt x="0" y="172072"/>
                  </a:moveTo>
                  <a:lnTo>
                    <a:pt x="0" y="0"/>
                  </a:lnTo>
                </a:path>
              </a:pathLst>
            </a:custGeom>
            <a:ln w="5054">
              <a:solidFill>
                <a:srgbClr val="F2F2F2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17" name="object 117" descr=""/>
            <p:cNvSpPr/>
            <p:nvPr/>
          </p:nvSpPr>
          <p:spPr>
            <a:xfrm>
              <a:off x="906144" y="3854793"/>
              <a:ext cx="0" cy="172085"/>
            </a:xfrm>
            <a:custGeom>
              <a:avLst/>
              <a:gdLst/>
              <a:ahLst/>
              <a:cxnLst/>
              <a:rect l="l" t="t" r="r" b="b"/>
              <a:pathLst>
                <a:path w="0" h="172085">
                  <a:moveTo>
                    <a:pt x="0" y="172072"/>
                  </a:moveTo>
                  <a:lnTo>
                    <a:pt x="0" y="0"/>
                  </a:lnTo>
                </a:path>
              </a:pathLst>
            </a:custGeom>
            <a:ln w="505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18" name="object 118" descr=""/>
            <p:cNvSpPr/>
            <p:nvPr/>
          </p:nvSpPr>
          <p:spPr>
            <a:xfrm>
              <a:off x="946632" y="3854792"/>
              <a:ext cx="6158230" cy="172085"/>
            </a:xfrm>
            <a:custGeom>
              <a:avLst/>
              <a:gdLst/>
              <a:ahLst/>
              <a:cxnLst/>
              <a:rect l="l" t="t" r="r" b="b"/>
              <a:pathLst>
                <a:path w="6158230" h="172085">
                  <a:moveTo>
                    <a:pt x="6157950" y="0"/>
                  </a:moveTo>
                  <a:lnTo>
                    <a:pt x="6120003" y="0"/>
                  </a:lnTo>
                  <a:lnTo>
                    <a:pt x="0" y="0"/>
                  </a:lnTo>
                  <a:lnTo>
                    <a:pt x="0" y="172072"/>
                  </a:lnTo>
                  <a:lnTo>
                    <a:pt x="6119990" y="172072"/>
                  </a:lnTo>
                  <a:lnTo>
                    <a:pt x="6157950" y="172072"/>
                  </a:lnTo>
                  <a:lnTo>
                    <a:pt x="6157950" y="0"/>
                  </a:lnTo>
                  <a:close/>
                </a:path>
              </a:pathLst>
            </a:custGeom>
            <a:solidFill>
              <a:srgbClr val="F2F2F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19" name="object 119" descr=""/>
            <p:cNvSpPr/>
            <p:nvPr/>
          </p:nvSpPr>
          <p:spPr>
            <a:xfrm>
              <a:off x="7107122" y="3854793"/>
              <a:ext cx="0" cy="172085"/>
            </a:xfrm>
            <a:custGeom>
              <a:avLst/>
              <a:gdLst/>
              <a:ahLst/>
              <a:cxnLst/>
              <a:rect l="l" t="t" r="r" b="b"/>
              <a:pathLst>
                <a:path w="0" h="172085">
                  <a:moveTo>
                    <a:pt x="0" y="172072"/>
                  </a:moveTo>
                  <a:lnTo>
                    <a:pt x="0" y="0"/>
                  </a:lnTo>
                </a:path>
              </a:pathLst>
            </a:custGeom>
            <a:ln w="5054">
              <a:solidFill>
                <a:srgbClr val="F2F2F2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20" name="object 120" descr=""/>
            <p:cNvSpPr/>
            <p:nvPr/>
          </p:nvSpPr>
          <p:spPr>
            <a:xfrm>
              <a:off x="7107122" y="3854793"/>
              <a:ext cx="0" cy="172085"/>
            </a:xfrm>
            <a:custGeom>
              <a:avLst/>
              <a:gdLst/>
              <a:ahLst/>
              <a:cxnLst/>
              <a:rect l="l" t="t" r="r" b="b"/>
              <a:pathLst>
                <a:path w="0" h="172085">
                  <a:moveTo>
                    <a:pt x="0" y="172072"/>
                  </a:moveTo>
                  <a:lnTo>
                    <a:pt x="0" y="0"/>
                  </a:lnTo>
                </a:path>
              </a:pathLst>
            </a:custGeom>
            <a:ln w="505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21" name="object 121" descr=""/>
            <p:cNvSpPr/>
            <p:nvPr/>
          </p:nvSpPr>
          <p:spPr>
            <a:xfrm>
              <a:off x="908672" y="4026865"/>
              <a:ext cx="38100" cy="172085"/>
            </a:xfrm>
            <a:custGeom>
              <a:avLst/>
              <a:gdLst/>
              <a:ahLst/>
              <a:cxnLst/>
              <a:rect l="l" t="t" r="r" b="b"/>
              <a:pathLst>
                <a:path w="38100" h="172085">
                  <a:moveTo>
                    <a:pt x="37960" y="0"/>
                  </a:moveTo>
                  <a:lnTo>
                    <a:pt x="0" y="0"/>
                  </a:lnTo>
                  <a:lnTo>
                    <a:pt x="0" y="172072"/>
                  </a:lnTo>
                  <a:lnTo>
                    <a:pt x="37960" y="172072"/>
                  </a:lnTo>
                  <a:lnTo>
                    <a:pt x="37960" y="0"/>
                  </a:lnTo>
                  <a:close/>
                </a:path>
              </a:pathLst>
            </a:custGeom>
            <a:solidFill>
              <a:srgbClr val="F2F2F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22" name="object 122" descr=""/>
            <p:cNvSpPr/>
            <p:nvPr/>
          </p:nvSpPr>
          <p:spPr>
            <a:xfrm>
              <a:off x="906144" y="4026865"/>
              <a:ext cx="0" cy="172085"/>
            </a:xfrm>
            <a:custGeom>
              <a:avLst/>
              <a:gdLst/>
              <a:ahLst/>
              <a:cxnLst/>
              <a:rect l="l" t="t" r="r" b="b"/>
              <a:pathLst>
                <a:path w="0" h="172085">
                  <a:moveTo>
                    <a:pt x="0" y="172072"/>
                  </a:moveTo>
                  <a:lnTo>
                    <a:pt x="0" y="0"/>
                  </a:lnTo>
                </a:path>
              </a:pathLst>
            </a:custGeom>
            <a:ln w="5054">
              <a:solidFill>
                <a:srgbClr val="F2F2F2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23" name="object 123" descr=""/>
            <p:cNvSpPr/>
            <p:nvPr/>
          </p:nvSpPr>
          <p:spPr>
            <a:xfrm>
              <a:off x="906144" y="4026865"/>
              <a:ext cx="0" cy="172085"/>
            </a:xfrm>
            <a:custGeom>
              <a:avLst/>
              <a:gdLst/>
              <a:ahLst/>
              <a:cxnLst/>
              <a:rect l="l" t="t" r="r" b="b"/>
              <a:pathLst>
                <a:path w="0" h="172085">
                  <a:moveTo>
                    <a:pt x="0" y="172072"/>
                  </a:moveTo>
                  <a:lnTo>
                    <a:pt x="0" y="0"/>
                  </a:lnTo>
                </a:path>
              </a:pathLst>
            </a:custGeom>
            <a:ln w="505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24" name="object 124" descr=""/>
            <p:cNvSpPr/>
            <p:nvPr/>
          </p:nvSpPr>
          <p:spPr>
            <a:xfrm>
              <a:off x="946632" y="4026865"/>
              <a:ext cx="6158230" cy="172085"/>
            </a:xfrm>
            <a:custGeom>
              <a:avLst/>
              <a:gdLst/>
              <a:ahLst/>
              <a:cxnLst/>
              <a:rect l="l" t="t" r="r" b="b"/>
              <a:pathLst>
                <a:path w="6158230" h="172085">
                  <a:moveTo>
                    <a:pt x="6157950" y="0"/>
                  </a:moveTo>
                  <a:lnTo>
                    <a:pt x="6120003" y="0"/>
                  </a:lnTo>
                  <a:lnTo>
                    <a:pt x="0" y="0"/>
                  </a:lnTo>
                  <a:lnTo>
                    <a:pt x="0" y="172072"/>
                  </a:lnTo>
                  <a:lnTo>
                    <a:pt x="6119990" y="172072"/>
                  </a:lnTo>
                  <a:lnTo>
                    <a:pt x="6157950" y="172072"/>
                  </a:lnTo>
                  <a:lnTo>
                    <a:pt x="6157950" y="0"/>
                  </a:lnTo>
                  <a:close/>
                </a:path>
              </a:pathLst>
            </a:custGeom>
            <a:solidFill>
              <a:srgbClr val="F2F2F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25" name="object 125" descr=""/>
            <p:cNvSpPr/>
            <p:nvPr/>
          </p:nvSpPr>
          <p:spPr>
            <a:xfrm>
              <a:off x="7107122" y="4026865"/>
              <a:ext cx="0" cy="172085"/>
            </a:xfrm>
            <a:custGeom>
              <a:avLst/>
              <a:gdLst/>
              <a:ahLst/>
              <a:cxnLst/>
              <a:rect l="l" t="t" r="r" b="b"/>
              <a:pathLst>
                <a:path w="0" h="172085">
                  <a:moveTo>
                    <a:pt x="0" y="172072"/>
                  </a:moveTo>
                  <a:lnTo>
                    <a:pt x="0" y="0"/>
                  </a:lnTo>
                </a:path>
              </a:pathLst>
            </a:custGeom>
            <a:ln w="5054">
              <a:solidFill>
                <a:srgbClr val="F2F2F2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26" name="object 126" descr=""/>
            <p:cNvSpPr/>
            <p:nvPr/>
          </p:nvSpPr>
          <p:spPr>
            <a:xfrm>
              <a:off x="7107122" y="4026865"/>
              <a:ext cx="0" cy="172085"/>
            </a:xfrm>
            <a:custGeom>
              <a:avLst/>
              <a:gdLst/>
              <a:ahLst/>
              <a:cxnLst/>
              <a:rect l="l" t="t" r="r" b="b"/>
              <a:pathLst>
                <a:path w="0" h="172085">
                  <a:moveTo>
                    <a:pt x="0" y="172072"/>
                  </a:moveTo>
                  <a:lnTo>
                    <a:pt x="0" y="0"/>
                  </a:lnTo>
                </a:path>
              </a:pathLst>
            </a:custGeom>
            <a:ln w="505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27" name="object 127" descr=""/>
            <p:cNvSpPr/>
            <p:nvPr/>
          </p:nvSpPr>
          <p:spPr>
            <a:xfrm>
              <a:off x="908672" y="4198937"/>
              <a:ext cx="38100" cy="172085"/>
            </a:xfrm>
            <a:custGeom>
              <a:avLst/>
              <a:gdLst/>
              <a:ahLst/>
              <a:cxnLst/>
              <a:rect l="l" t="t" r="r" b="b"/>
              <a:pathLst>
                <a:path w="38100" h="172085">
                  <a:moveTo>
                    <a:pt x="37960" y="0"/>
                  </a:moveTo>
                  <a:lnTo>
                    <a:pt x="0" y="0"/>
                  </a:lnTo>
                  <a:lnTo>
                    <a:pt x="0" y="172072"/>
                  </a:lnTo>
                  <a:lnTo>
                    <a:pt x="37960" y="172072"/>
                  </a:lnTo>
                  <a:lnTo>
                    <a:pt x="37960" y="0"/>
                  </a:lnTo>
                  <a:close/>
                </a:path>
              </a:pathLst>
            </a:custGeom>
            <a:solidFill>
              <a:srgbClr val="F2F2F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28" name="object 128" descr=""/>
            <p:cNvSpPr/>
            <p:nvPr/>
          </p:nvSpPr>
          <p:spPr>
            <a:xfrm>
              <a:off x="906144" y="4198937"/>
              <a:ext cx="0" cy="172085"/>
            </a:xfrm>
            <a:custGeom>
              <a:avLst/>
              <a:gdLst/>
              <a:ahLst/>
              <a:cxnLst/>
              <a:rect l="l" t="t" r="r" b="b"/>
              <a:pathLst>
                <a:path w="0" h="172085">
                  <a:moveTo>
                    <a:pt x="0" y="172072"/>
                  </a:moveTo>
                  <a:lnTo>
                    <a:pt x="0" y="0"/>
                  </a:lnTo>
                </a:path>
              </a:pathLst>
            </a:custGeom>
            <a:ln w="5054">
              <a:solidFill>
                <a:srgbClr val="F2F2F2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29" name="object 129" descr=""/>
            <p:cNvSpPr/>
            <p:nvPr/>
          </p:nvSpPr>
          <p:spPr>
            <a:xfrm>
              <a:off x="906144" y="4198937"/>
              <a:ext cx="0" cy="172085"/>
            </a:xfrm>
            <a:custGeom>
              <a:avLst/>
              <a:gdLst/>
              <a:ahLst/>
              <a:cxnLst/>
              <a:rect l="l" t="t" r="r" b="b"/>
              <a:pathLst>
                <a:path w="0" h="172085">
                  <a:moveTo>
                    <a:pt x="0" y="172072"/>
                  </a:moveTo>
                  <a:lnTo>
                    <a:pt x="0" y="0"/>
                  </a:lnTo>
                </a:path>
              </a:pathLst>
            </a:custGeom>
            <a:ln w="505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30" name="object 130" descr=""/>
            <p:cNvSpPr/>
            <p:nvPr/>
          </p:nvSpPr>
          <p:spPr>
            <a:xfrm>
              <a:off x="946632" y="4198937"/>
              <a:ext cx="6158230" cy="172085"/>
            </a:xfrm>
            <a:custGeom>
              <a:avLst/>
              <a:gdLst/>
              <a:ahLst/>
              <a:cxnLst/>
              <a:rect l="l" t="t" r="r" b="b"/>
              <a:pathLst>
                <a:path w="6158230" h="172085">
                  <a:moveTo>
                    <a:pt x="6157950" y="0"/>
                  </a:moveTo>
                  <a:lnTo>
                    <a:pt x="6120003" y="0"/>
                  </a:lnTo>
                  <a:lnTo>
                    <a:pt x="0" y="0"/>
                  </a:lnTo>
                  <a:lnTo>
                    <a:pt x="0" y="172072"/>
                  </a:lnTo>
                  <a:lnTo>
                    <a:pt x="6119990" y="172072"/>
                  </a:lnTo>
                  <a:lnTo>
                    <a:pt x="6157950" y="172072"/>
                  </a:lnTo>
                  <a:lnTo>
                    <a:pt x="6157950" y="0"/>
                  </a:lnTo>
                  <a:close/>
                </a:path>
              </a:pathLst>
            </a:custGeom>
            <a:solidFill>
              <a:srgbClr val="F2F2F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31" name="object 131" descr=""/>
            <p:cNvSpPr/>
            <p:nvPr/>
          </p:nvSpPr>
          <p:spPr>
            <a:xfrm>
              <a:off x="7107122" y="4198937"/>
              <a:ext cx="0" cy="172085"/>
            </a:xfrm>
            <a:custGeom>
              <a:avLst/>
              <a:gdLst/>
              <a:ahLst/>
              <a:cxnLst/>
              <a:rect l="l" t="t" r="r" b="b"/>
              <a:pathLst>
                <a:path w="0" h="172085">
                  <a:moveTo>
                    <a:pt x="0" y="172072"/>
                  </a:moveTo>
                  <a:lnTo>
                    <a:pt x="0" y="0"/>
                  </a:lnTo>
                </a:path>
              </a:pathLst>
            </a:custGeom>
            <a:ln w="5054">
              <a:solidFill>
                <a:srgbClr val="F2F2F2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32" name="object 132" descr=""/>
            <p:cNvSpPr/>
            <p:nvPr/>
          </p:nvSpPr>
          <p:spPr>
            <a:xfrm>
              <a:off x="7107122" y="4198937"/>
              <a:ext cx="0" cy="172085"/>
            </a:xfrm>
            <a:custGeom>
              <a:avLst/>
              <a:gdLst/>
              <a:ahLst/>
              <a:cxnLst/>
              <a:rect l="l" t="t" r="r" b="b"/>
              <a:pathLst>
                <a:path w="0" h="172085">
                  <a:moveTo>
                    <a:pt x="0" y="172072"/>
                  </a:moveTo>
                  <a:lnTo>
                    <a:pt x="0" y="0"/>
                  </a:lnTo>
                </a:path>
              </a:pathLst>
            </a:custGeom>
            <a:ln w="505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33" name="object 133" descr=""/>
            <p:cNvSpPr/>
            <p:nvPr/>
          </p:nvSpPr>
          <p:spPr>
            <a:xfrm>
              <a:off x="908672" y="4371010"/>
              <a:ext cx="38100" cy="172085"/>
            </a:xfrm>
            <a:custGeom>
              <a:avLst/>
              <a:gdLst/>
              <a:ahLst/>
              <a:cxnLst/>
              <a:rect l="l" t="t" r="r" b="b"/>
              <a:pathLst>
                <a:path w="38100" h="172085">
                  <a:moveTo>
                    <a:pt x="37960" y="0"/>
                  </a:moveTo>
                  <a:lnTo>
                    <a:pt x="0" y="0"/>
                  </a:lnTo>
                  <a:lnTo>
                    <a:pt x="0" y="172072"/>
                  </a:lnTo>
                  <a:lnTo>
                    <a:pt x="37960" y="172072"/>
                  </a:lnTo>
                  <a:lnTo>
                    <a:pt x="37960" y="0"/>
                  </a:lnTo>
                  <a:close/>
                </a:path>
              </a:pathLst>
            </a:custGeom>
            <a:solidFill>
              <a:srgbClr val="F2F2F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34" name="object 134" descr=""/>
            <p:cNvSpPr/>
            <p:nvPr/>
          </p:nvSpPr>
          <p:spPr>
            <a:xfrm>
              <a:off x="906144" y="4371010"/>
              <a:ext cx="0" cy="172085"/>
            </a:xfrm>
            <a:custGeom>
              <a:avLst/>
              <a:gdLst/>
              <a:ahLst/>
              <a:cxnLst/>
              <a:rect l="l" t="t" r="r" b="b"/>
              <a:pathLst>
                <a:path w="0" h="172085">
                  <a:moveTo>
                    <a:pt x="0" y="172072"/>
                  </a:moveTo>
                  <a:lnTo>
                    <a:pt x="0" y="0"/>
                  </a:lnTo>
                </a:path>
              </a:pathLst>
            </a:custGeom>
            <a:ln w="5054">
              <a:solidFill>
                <a:srgbClr val="F2F2F2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35" name="object 135" descr=""/>
            <p:cNvSpPr/>
            <p:nvPr/>
          </p:nvSpPr>
          <p:spPr>
            <a:xfrm>
              <a:off x="906144" y="4371010"/>
              <a:ext cx="0" cy="172085"/>
            </a:xfrm>
            <a:custGeom>
              <a:avLst/>
              <a:gdLst/>
              <a:ahLst/>
              <a:cxnLst/>
              <a:rect l="l" t="t" r="r" b="b"/>
              <a:pathLst>
                <a:path w="0" h="172085">
                  <a:moveTo>
                    <a:pt x="0" y="172072"/>
                  </a:moveTo>
                  <a:lnTo>
                    <a:pt x="0" y="0"/>
                  </a:lnTo>
                </a:path>
              </a:pathLst>
            </a:custGeom>
            <a:ln w="505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36" name="object 136" descr=""/>
            <p:cNvSpPr/>
            <p:nvPr/>
          </p:nvSpPr>
          <p:spPr>
            <a:xfrm>
              <a:off x="946632" y="4371009"/>
              <a:ext cx="6158230" cy="172085"/>
            </a:xfrm>
            <a:custGeom>
              <a:avLst/>
              <a:gdLst/>
              <a:ahLst/>
              <a:cxnLst/>
              <a:rect l="l" t="t" r="r" b="b"/>
              <a:pathLst>
                <a:path w="6158230" h="172085">
                  <a:moveTo>
                    <a:pt x="6157950" y="0"/>
                  </a:moveTo>
                  <a:lnTo>
                    <a:pt x="6120003" y="0"/>
                  </a:lnTo>
                  <a:lnTo>
                    <a:pt x="0" y="0"/>
                  </a:lnTo>
                  <a:lnTo>
                    <a:pt x="0" y="172072"/>
                  </a:lnTo>
                  <a:lnTo>
                    <a:pt x="6119990" y="172072"/>
                  </a:lnTo>
                  <a:lnTo>
                    <a:pt x="6157950" y="172072"/>
                  </a:lnTo>
                  <a:lnTo>
                    <a:pt x="6157950" y="0"/>
                  </a:lnTo>
                  <a:close/>
                </a:path>
              </a:pathLst>
            </a:custGeom>
            <a:solidFill>
              <a:srgbClr val="F2F2F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37" name="object 137" descr=""/>
            <p:cNvSpPr/>
            <p:nvPr/>
          </p:nvSpPr>
          <p:spPr>
            <a:xfrm>
              <a:off x="7107122" y="4371010"/>
              <a:ext cx="0" cy="172085"/>
            </a:xfrm>
            <a:custGeom>
              <a:avLst/>
              <a:gdLst/>
              <a:ahLst/>
              <a:cxnLst/>
              <a:rect l="l" t="t" r="r" b="b"/>
              <a:pathLst>
                <a:path w="0" h="172085">
                  <a:moveTo>
                    <a:pt x="0" y="172072"/>
                  </a:moveTo>
                  <a:lnTo>
                    <a:pt x="0" y="0"/>
                  </a:lnTo>
                </a:path>
              </a:pathLst>
            </a:custGeom>
            <a:ln w="5054">
              <a:solidFill>
                <a:srgbClr val="F2F2F2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38" name="object 138" descr=""/>
            <p:cNvSpPr/>
            <p:nvPr/>
          </p:nvSpPr>
          <p:spPr>
            <a:xfrm>
              <a:off x="7107122" y="4371010"/>
              <a:ext cx="0" cy="172085"/>
            </a:xfrm>
            <a:custGeom>
              <a:avLst/>
              <a:gdLst/>
              <a:ahLst/>
              <a:cxnLst/>
              <a:rect l="l" t="t" r="r" b="b"/>
              <a:pathLst>
                <a:path w="0" h="172085">
                  <a:moveTo>
                    <a:pt x="0" y="172072"/>
                  </a:moveTo>
                  <a:lnTo>
                    <a:pt x="0" y="0"/>
                  </a:lnTo>
                </a:path>
              </a:pathLst>
            </a:custGeom>
            <a:ln w="505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39" name="object 139" descr=""/>
            <p:cNvSpPr/>
            <p:nvPr/>
          </p:nvSpPr>
          <p:spPr>
            <a:xfrm>
              <a:off x="908672" y="4543082"/>
              <a:ext cx="38100" cy="172085"/>
            </a:xfrm>
            <a:custGeom>
              <a:avLst/>
              <a:gdLst/>
              <a:ahLst/>
              <a:cxnLst/>
              <a:rect l="l" t="t" r="r" b="b"/>
              <a:pathLst>
                <a:path w="38100" h="172085">
                  <a:moveTo>
                    <a:pt x="37960" y="0"/>
                  </a:moveTo>
                  <a:lnTo>
                    <a:pt x="0" y="0"/>
                  </a:lnTo>
                  <a:lnTo>
                    <a:pt x="0" y="172072"/>
                  </a:lnTo>
                  <a:lnTo>
                    <a:pt x="37960" y="172072"/>
                  </a:lnTo>
                  <a:lnTo>
                    <a:pt x="37960" y="0"/>
                  </a:lnTo>
                  <a:close/>
                </a:path>
              </a:pathLst>
            </a:custGeom>
            <a:solidFill>
              <a:srgbClr val="F2F2F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40" name="object 140" descr=""/>
            <p:cNvSpPr/>
            <p:nvPr/>
          </p:nvSpPr>
          <p:spPr>
            <a:xfrm>
              <a:off x="906144" y="4543082"/>
              <a:ext cx="0" cy="172085"/>
            </a:xfrm>
            <a:custGeom>
              <a:avLst/>
              <a:gdLst/>
              <a:ahLst/>
              <a:cxnLst/>
              <a:rect l="l" t="t" r="r" b="b"/>
              <a:pathLst>
                <a:path w="0" h="172085">
                  <a:moveTo>
                    <a:pt x="0" y="172072"/>
                  </a:moveTo>
                  <a:lnTo>
                    <a:pt x="0" y="0"/>
                  </a:lnTo>
                </a:path>
              </a:pathLst>
            </a:custGeom>
            <a:ln w="5054">
              <a:solidFill>
                <a:srgbClr val="F2F2F2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41" name="object 141" descr=""/>
            <p:cNvSpPr/>
            <p:nvPr/>
          </p:nvSpPr>
          <p:spPr>
            <a:xfrm>
              <a:off x="906144" y="4543082"/>
              <a:ext cx="0" cy="172085"/>
            </a:xfrm>
            <a:custGeom>
              <a:avLst/>
              <a:gdLst/>
              <a:ahLst/>
              <a:cxnLst/>
              <a:rect l="l" t="t" r="r" b="b"/>
              <a:pathLst>
                <a:path w="0" h="172085">
                  <a:moveTo>
                    <a:pt x="0" y="172072"/>
                  </a:moveTo>
                  <a:lnTo>
                    <a:pt x="0" y="0"/>
                  </a:lnTo>
                </a:path>
              </a:pathLst>
            </a:custGeom>
            <a:ln w="505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42" name="object 142" descr=""/>
            <p:cNvSpPr/>
            <p:nvPr/>
          </p:nvSpPr>
          <p:spPr>
            <a:xfrm>
              <a:off x="946632" y="4543082"/>
              <a:ext cx="6158230" cy="172085"/>
            </a:xfrm>
            <a:custGeom>
              <a:avLst/>
              <a:gdLst/>
              <a:ahLst/>
              <a:cxnLst/>
              <a:rect l="l" t="t" r="r" b="b"/>
              <a:pathLst>
                <a:path w="6158230" h="172085">
                  <a:moveTo>
                    <a:pt x="6157950" y="0"/>
                  </a:moveTo>
                  <a:lnTo>
                    <a:pt x="6120003" y="0"/>
                  </a:lnTo>
                  <a:lnTo>
                    <a:pt x="0" y="0"/>
                  </a:lnTo>
                  <a:lnTo>
                    <a:pt x="0" y="172072"/>
                  </a:lnTo>
                  <a:lnTo>
                    <a:pt x="6119990" y="172072"/>
                  </a:lnTo>
                  <a:lnTo>
                    <a:pt x="6157950" y="172072"/>
                  </a:lnTo>
                  <a:lnTo>
                    <a:pt x="6157950" y="0"/>
                  </a:lnTo>
                  <a:close/>
                </a:path>
              </a:pathLst>
            </a:custGeom>
            <a:solidFill>
              <a:srgbClr val="F2F2F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43" name="object 143" descr=""/>
            <p:cNvSpPr/>
            <p:nvPr/>
          </p:nvSpPr>
          <p:spPr>
            <a:xfrm>
              <a:off x="7107122" y="4543082"/>
              <a:ext cx="0" cy="172085"/>
            </a:xfrm>
            <a:custGeom>
              <a:avLst/>
              <a:gdLst/>
              <a:ahLst/>
              <a:cxnLst/>
              <a:rect l="l" t="t" r="r" b="b"/>
              <a:pathLst>
                <a:path w="0" h="172085">
                  <a:moveTo>
                    <a:pt x="0" y="172072"/>
                  </a:moveTo>
                  <a:lnTo>
                    <a:pt x="0" y="0"/>
                  </a:lnTo>
                </a:path>
              </a:pathLst>
            </a:custGeom>
            <a:ln w="5054">
              <a:solidFill>
                <a:srgbClr val="F2F2F2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44" name="object 144" descr=""/>
            <p:cNvSpPr/>
            <p:nvPr/>
          </p:nvSpPr>
          <p:spPr>
            <a:xfrm>
              <a:off x="7107122" y="4543082"/>
              <a:ext cx="0" cy="172085"/>
            </a:xfrm>
            <a:custGeom>
              <a:avLst/>
              <a:gdLst/>
              <a:ahLst/>
              <a:cxnLst/>
              <a:rect l="l" t="t" r="r" b="b"/>
              <a:pathLst>
                <a:path w="0" h="172085">
                  <a:moveTo>
                    <a:pt x="0" y="172072"/>
                  </a:moveTo>
                  <a:lnTo>
                    <a:pt x="0" y="0"/>
                  </a:lnTo>
                </a:path>
              </a:pathLst>
            </a:custGeom>
            <a:ln w="505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45" name="object 145" descr=""/>
            <p:cNvSpPr/>
            <p:nvPr/>
          </p:nvSpPr>
          <p:spPr>
            <a:xfrm>
              <a:off x="908672" y="4715154"/>
              <a:ext cx="38100" cy="172085"/>
            </a:xfrm>
            <a:custGeom>
              <a:avLst/>
              <a:gdLst/>
              <a:ahLst/>
              <a:cxnLst/>
              <a:rect l="l" t="t" r="r" b="b"/>
              <a:pathLst>
                <a:path w="38100" h="172085">
                  <a:moveTo>
                    <a:pt x="37960" y="0"/>
                  </a:moveTo>
                  <a:lnTo>
                    <a:pt x="0" y="0"/>
                  </a:lnTo>
                  <a:lnTo>
                    <a:pt x="0" y="172072"/>
                  </a:lnTo>
                  <a:lnTo>
                    <a:pt x="37960" y="172072"/>
                  </a:lnTo>
                  <a:lnTo>
                    <a:pt x="37960" y="0"/>
                  </a:lnTo>
                  <a:close/>
                </a:path>
              </a:pathLst>
            </a:custGeom>
            <a:solidFill>
              <a:srgbClr val="F2F2F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46" name="object 146" descr=""/>
            <p:cNvSpPr/>
            <p:nvPr/>
          </p:nvSpPr>
          <p:spPr>
            <a:xfrm>
              <a:off x="906144" y="4715154"/>
              <a:ext cx="0" cy="172085"/>
            </a:xfrm>
            <a:custGeom>
              <a:avLst/>
              <a:gdLst/>
              <a:ahLst/>
              <a:cxnLst/>
              <a:rect l="l" t="t" r="r" b="b"/>
              <a:pathLst>
                <a:path w="0" h="172085">
                  <a:moveTo>
                    <a:pt x="0" y="172072"/>
                  </a:moveTo>
                  <a:lnTo>
                    <a:pt x="0" y="0"/>
                  </a:lnTo>
                </a:path>
              </a:pathLst>
            </a:custGeom>
            <a:ln w="5054">
              <a:solidFill>
                <a:srgbClr val="F2F2F2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47" name="object 147" descr=""/>
            <p:cNvSpPr/>
            <p:nvPr/>
          </p:nvSpPr>
          <p:spPr>
            <a:xfrm>
              <a:off x="906144" y="4715154"/>
              <a:ext cx="0" cy="172085"/>
            </a:xfrm>
            <a:custGeom>
              <a:avLst/>
              <a:gdLst/>
              <a:ahLst/>
              <a:cxnLst/>
              <a:rect l="l" t="t" r="r" b="b"/>
              <a:pathLst>
                <a:path w="0" h="172085">
                  <a:moveTo>
                    <a:pt x="0" y="172072"/>
                  </a:moveTo>
                  <a:lnTo>
                    <a:pt x="0" y="0"/>
                  </a:lnTo>
                </a:path>
              </a:pathLst>
            </a:custGeom>
            <a:ln w="505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48" name="object 148" descr=""/>
            <p:cNvSpPr/>
            <p:nvPr/>
          </p:nvSpPr>
          <p:spPr>
            <a:xfrm>
              <a:off x="946632" y="4715154"/>
              <a:ext cx="6158230" cy="172085"/>
            </a:xfrm>
            <a:custGeom>
              <a:avLst/>
              <a:gdLst/>
              <a:ahLst/>
              <a:cxnLst/>
              <a:rect l="l" t="t" r="r" b="b"/>
              <a:pathLst>
                <a:path w="6158230" h="172085">
                  <a:moveTo>
                    <a:pt x="6157950" y="0"/>
                  </a:moveTo>
                  <a:lnTo>
                    <a:pt x="6120003" y="0"/>
                  </a:lnTo>
                  <a:lnTo>
                    <a:pt x="0" y="0"/>
                  </a:lnTo>
                  <a:lnTo>
                    <a:pt x="0" y="172072"/>
                  </a:lnTo>
                  <a:lnTo>
                    <a:pt x="6119990" y="172072"/>
                  </a:lnTo>
                  <a:lnTo>
                    <a:pt x="6157950" y="172072"/>
                  </a:lnTo>
                  <a:lnTo>
                    <a:pt x="6157950" y="0"/>
                  </a:lnTo>
                  <a:close/>
                </a:path>
              </a:pathLst>
            </a:custGeom>
            <a:solidFill>
              <a:srgbClr val="F2F2F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49" name="object 149" descr=""/>
            <p:cNvSpPr/>
            <p:nvPr/>
          </p:nvSpPr>
          <p:spPr>
            <a:xfrm>
              <a:off x="7107122" y="4715154"/>
              <a:ext cx="0" cy="172085"/>
            </a:xfrm>
            <a:custGeom>
              <a:avLst/>
              <a:gdLst/>
              <a:ahLst/>
              <a:cxnLst/>
              <a:rect l="l" t="t" r="r" b="b"/>
              <a:pathLst>
                <a:path w="0" h="172085">
                  <a:moveTo>
                    <a:pt x="0" y="172072"/>
                  </a:moveTo>
                  <a:lnTo>
                    <a:pt x="0" y="0"/>
                  </a:lnTo>
                </a:path>
              </a:pathLst>
            </a:custGeom>
            <a:ln w="5054">
              <a:solidFill>
                <a:srgbClr val="F2F2F2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50" name="object 150" descr=""/>
            <p:cNvSpPr/>
            <p:nvPr/>
          </p:nvSpPr>
          <p:spPr>
            <a:xfrm>
              <a:off x="7107122" y="4715154"/>
              <a:ext cx="0" cy="172085"/>
            </a:xfrm>
            <a:custGeom>
              <a:avLst/>
              <a:gdLst/>
              <a:ahLst/>
              <a:cxnLst/>
              <a:rect l="l" t="t" r="r" b="b"/>
              <a:pathLst>
                <a:path w="0" h="172085">
                  <a:moveTo>
                    <a:pt x="0" y="172072"/>
                  </a:moveTo>
                  <a:lnTo>
                    <a:pt x="0" y="0"/>
                  </a:lnTo>
                </a:path>
              </a:pathLst>
            </a:custGeom>
            <a:ln w="505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51" name="object 151" descr=""/>
          <p:cNvSpPr txBox="1"/>
          <p:nvPr/>
        </p:nvSpPr>
        <p:spPr>
          <a:xfrm>
            <a:off x="668858" y="1070799"/>
            <a:ext cx="6261100" cy="3805554"/>
          </a:xfrm>
          <a:prstGeom prst="rect">
            <a:avLst/>
          </a:prstGeom>
        </p:spPr>
        <p:txBody>
          <a:bodyPr wrap="square" lIns="0" tIns="6985" rIns="0" bIns="0" rtlCol="0" vert="horz">
            <a:spAutoFit/>
          </a:bodyPr>
          <a:lstStyle/>
          <a:p>
            <a:pPr marL="81915" marR="4572635">
              <a:lnSpc>
                <a:spcPct val="102600"/>
              </a:lnSpc>
              <a:spcBef>
                <a:spcPts val="55"/>
              </a:spcBef>
            </a:pPr>
            <a:r>
              <a:rPr dirty="0" sz="1100">
                <a:latin typeface="Calibri"/>
                <a:cs typeface="Calibri"/>
              </a:rPr>
              <a:t>1</a:t>
            </a:r>
            <a:r>
              <a:rPr dirty="0" sz="1100" spc="185">
                <a:latin typeface="Calibri"/>
                <a:cs typeface="Calibri"/>
              </a:rPr>
              <a:t>  </a:t>
            </a:r>
            <a:r>
              <a:rPr dirty="0" sz="1100" spc="160">
                <a:solidFill>
                  <a:srgbClr val="FF7F00"/>
                </a:solidFill>
                <a:latin typeface="Calibri"/>
                <a:cs typeface="Calibri"/>
              </a:rPr>
              <a:t>#!</a:t>
            </a:r>
            <a:r>
              <a:rPr dirty="0" sz="1100" spc="-95">
                <a:solidFill>
                  <a:srgbClr val="FF7F00"/>
                </a:solidFill>
                <a:latin typeface="Calibri"/>
                <a:cs typeface="Calibri"/>
              </a:rPr>
              <a:t> </a:t>
            </a:r>
            <a:r>
              <a:rPr dirty="0" sz="1100" spc="114">
                <a:solidFill>
                  <a:srgbClr val="FF7F00"/>
                </a:solidFill>
                <a:latin typeface="Calibri"/>
                <a:cs typeface="Calibri"/>
              </a:rPr>
              <a:t>/</a:t>
            </a:r>
            <a:r>
              <a:rPr dirty="0" sz="1100" spc="30">
                <a:solidFill>
                  <a:srgbClr val="FF7F00"/>
                </a:solidFill>
                <a:latin typeface="Calibri"/>
                <a:cs typeface="Calibri"/>
              </a:rPr>
              <a:t> </a:t>
            </a:r>
            <a:r>
              <a:rPr dirty="0" sz="1100" spc="105">
                <a:solidFill>
                  <a:srgbClr val="FF7F00"/>
                </a:solidFill>
                <a:latin typeface="Calibri"/>
                <a:cs typeface="Calibri"/>
              </a:rPr>
              <a:t>usr</a:t>
            </a:r>
            <a:r>
              <a:rPr dirty="0" sz="1100" spc="-70">
                <a:solidFill>
                  <a:srgbClr val="FF7F00"/>
                </a:solidFill>
                <a:latin typeface="Calibri"/>
                <a:cs typeface="Calibri"/>
              </a:rPr>
              <a:t> </a:t>
            </a:r>
            <a:r>
              <a:rPr dirty="0" sz="1100" spc="114">
                <a:solidFill>
                  <a:srgbClr val="FF7F00"/>
                </a:solidFill>
                <a:latin typeface="Calibri"/>
                <a:cs typeface="Calibri"/>
              </a:rPr>
              <a:t>/</a:t>
            </a:r>
            <a:r>
              <a:rPr dirty="0" sz="1100" spc="-85">
                <a:solidFill>
                  <a:srgbClr val="FF7F00"/>
                </a:solidFill>
                <a:latin typeface="Calibri"/>
                <a:cs typeface="Calibri"/>
              </a:rPr>
              <a:t> </a:t>
            </a:r>
            <a:r>
              <a:rPr dirty="0" sz="1100" spc="105">
                <a:solidFill>
                  <a:srgbClr val="FF7F00"/>
                </a:solidFill>
                <a:latin typeface="Calibri"/>
                <a:cs typeface="Calibri"/>
              </a:rPr>
              <a:t>bin</a:t>
            </a:r>
            <a:r>
              <a:rPr dirty="0" sz="1100" spc="-85">
                <a:solidFill>
                  <a:srgbClr val="FF7F00"/>
                </a:solidFill>
                <a:latin typeface="Calibri"/>
                <a:cs typeface="Calibri"/>
              </a:rPr>
              <a:t> </a:t>
            </a:r>
            <a:r>
              <a:rPr dirty="0" sz="1100" spc="114">
                <a:solidFill>
                  <a:srgbClr val="FF7F00"/>
                </a:solidFill>
                <a:latin typeface="Calibri"/>
                <a:cs typeface="Calibri"/>
              </a:rPr>
              <a:t>/</a:t>
            </a:r>
            <a:r>
              <a:rPr dirty="0" sz="1100" spc="-114">
                <a:solidFill>
                  <a:srgbClr val="FF7F00"/>
                </a:solidFill>
                <a:latin typeface="Calibri"/>
                <a:cs typeface="Calibri"/>
              </a:rPr>
              <a:t> </a:t>
            </a:r>
            <a:r>
              <a:rPr dirty="0" sz="1100" spc="85">
                <a:solidFill>
                  <a:srgbClr val="FF7F00"/>
                </a:solidFill>
                <a:latin typeface="Calibri"/>
                <a:cs typeface="Calibri"/>
              </a:rPr>
              <a:t>python </a:t>
            </a:r>
            <a:r>
              <a:rPr dirty="0" sz="1100" spc="-50">
                <a:latin typeface="Calibri"/>
                <a:cs typeface="Calibri"/>
              </a:rPr>
              <a:t>2</a:t>
            </a:r>
            <a:endParaRPr sz="1100">
              <a:latin typeface="Calibri"/>
              <a:cs typeface="Calibri"/>
            </a:endParaRPr>
          </a:p>
          <a:p>
            <a:pPr marL="81915" marR="4326255">
              <a:lnSpc>
                <a:spcPct val="102600"/>
              </a:lnSpc>
              <a:tabLst>
                <a:tab pos="281305" algn="l"/>
              </a:tabLst>
            </a:pPr>
            <a:r>
              <a:rPr dirty="0" sz="1100" spc="-50">
                <a:latin typeface="Calibri"/>
                <a:cs typeface="Calibri"/>
              </a:rPr>
              <a:t>3</a:t>
            </a:r>
            <a:r>
              <a:rPr dirty="0" sz="1100">
                <a:latin typeface="Calibri"/>
                <a:cs typeface="Calibri"/>
              </a:rPr>
              <a:t>	</a:t>
            </a:r>
            <a:r>
              <a:rPr dirty="0" sz="1100" spc="114" b="1">
                <a:solidFill>
                  <a:srgbClr val="00AEEF"/>
                </a:solidFill>
                <a:latin typeface="Calibri"/>
                <a:cs typeface="Calibri"/>
              </a:rPr>
              <a:t>import</a:t>
            </a:r>
            <a:r>
              <a:rPr dirty="0" sz="1100" spc="190" b="1">
                <a:solidFill>
                  <a:srgbClr val="00AEEF"/>
                </a:solidFill>
                <a:latin typeface="Calibri"/>
                <a:cs typeface="Calibri"/>
              </a:rPr>
              <a:t>  </a:t>
            </a:r>
            <a:r>
              <a:rPr dirty="0" sz="1100" spc="55">
                <a:solidFill>
                  <a:srgbClr val="007F00"/>
                </a:solidFill>
                <a:latin typeface="Calibri"/>
                <a:cs typeface="Calibri"/>
              </a:rPr>
              <a:t>t</a:t>
            </a:r>
            <a:r>
              <a:rPr dirty="0" sz="1100" spc="-80">
                <a:solidFill>
                  <a:srgbClr val="007F00"/>
                </a:solidFill>
                <a:latin typeface="Calibri"/>
                <a:cs typeface="Calibri"/>
              </a:rPr>
              <a:t> </a:t>
            </a:r>
            <a:r>
              <a:rPr dirty="0" sz="1100" spc="70">
                <a:solidFill>
                  <a:srgbClr val="007F00"/>
                </a:solidFill>
                <a:latin typeface="Calibri"/>
                <a:cs typeface="Calibri"/>
              </a:rPr>
              <a:t>k</a:t>
            </a:r>
            <a:r>
              <a:rPr dirty="0" sz="1100" spc="-80">
                <a:solidFill>
                  <a:srgbClr val="007F00"/>
                </a:solidFill>
                <a:latin typeface="Calibri"/>
                <a:cs typeface="Calibri"/>
              </a:rPr>
              <a:t> </a:t>
            </a:r>
            <a:r>
              <a:rPr dirty="0" sz="1100" spc="50">
                <a:solidFill>
                  <a:srgbClr val="007F00"/>
                </a:solidFill>
                <a:latin typeface="Calibri"/>
                <a:cs typeface="Calibri"/>
              </a:rPr>
              <a:t>i</a:t>
            </a:r>
            <a:r>
              <a:rPr dirty="0" sz="1100" spc="-80">
                <a:solidFill>
                  <a:srgbClr val="007F00"/>
                </a:solidFill>
                <a:latin typeface="Calibri"/>
                <a:cs typeface="Calibri"/>
              </a:rPr>
              <a:t> </a:t>
            </a:r>
            <a:r>
              <a:rPr dirty="0" sz="1100">
                <a:solidFill>
                  <a:srgbClr val="007F00"/>
                </a:solidFill>
                <a:latin typeface="Calibri"/>
                <a:cs typeface="Calibri"/>
              </a:rPr>
              <a:t>n</a:t>
            </a:r>
            <a:r>
              <a:rPr dirty="0" sz="1100" spc="-80">
                <a:solidFill>
                  <a:srgbClr val="007F00"/>
                </a:solidFill>
                <a:latin typeface="Calibri"/>
                <a:cs typeface="Calibri"/>
              </a:rPr>
              <a:t> </a:t>
            </a:r>
            <a:r>
              <a:rPr dirty="0" sz="1100" spc="55">
                <a:solidFill>
                  <a:srgbClr val="007F00"/>
                </a:solidFill>
                <a:latin typeface="Calibri"/>
                <a:cs typeface="Calibri"/>
              </a:rPr>
              <a:t>t</a:t>
            </a:r>
            <a:r>
              <a:rPr dirty="0" sz="1100" spc="-75">
                <a:solidFill>
                  <a:srgbClr val="007F00"/>
                </a:solidFill>
                <a:latin typeface="Calibri"/>
                <a:cs typeface="Calibri"/>
              </a:rPr>
              <a:t> e</a:t>
            </a:r>
            <a:r>
              <a:rPr dirty="0" sz="1100" spc="-80">
                <a:solidFill>
                  <a:srgbClr val="007F00"/>
                </a:solidFill>
                <a:latin typeface="Calibri"/>
                <a:cs typeface="Calibri"/>
              </a:rPr>
              <a:t> </a:t>
            </a:r>
            <a:r>
              <a:rPr dirty="0" sz="1100">
                <a:solidFill>
                  <a:srgbClr val="007F00"/>
                </a:solidFill>
                <a:latin typeface="Calibri"/>
                <a:cs typeface="Calibri"/>
              </a:rPr>
              <a:t>r</a:t>
            </a:r>
            <a:r>
              <a:rPr dirty="0" sz="1100" spc="210">
                <a:solidFill>
                  <a:srgbClr val="007F00"/>
                </a:solidFill>
                <a:latin typeface="Calibri"/>
                <a:cs typeface="Calibri"/>
              </a:rPr>
              <a:t>  </a:t>
            </a:r>
            <a:r>
              <a:rPr dirty="0" sz="1100" spc="90" b="1">
                <a:solidFill>
                  <a:srgbClr val="00AEEF"/>
                </a:solidFill>
                <a:latin typeface="Calibri"/>
                <a:cs typeface="Calibri"/>
              </a:rPr>
              <a:t>as</a:t>
            </a:r>
            <a:r>
              <a:rPr dirty="0" sz="1100" spc="180" b="1">
                <a:solidFill>
                  <a:srgbClr val="00AEEF"/>
                </a:solidFill>
                <a:latin typeface="Calibri"/>
                <a:cs typeface="Calibri"/>
              </a:rPr>
              <a:t>  </a:t>
            </a:r>
            <a:r>
              <a:rPr dirty="0" sz="1100" spc="85">
                <a:solidFill>
                  <a:srgbClr val="007F00"/>
                </a:solidFill>
                <a:latin typeface="Calibri"/>
                <a:cs typeface="Calibri"/>
              </a:rPr>
              <a:t>tk </a:t>
            </a:r>
            <a:r>
              <a:rPr dirty="0" sz="1100" spc="-50">
                <a:latin typeface="Calibri"/>
                <a:cs typeface="Calibri"/>
              </a:rPr>
              <a:t>4</a:t>
            </a:r>
            <a:endParaRPr sz="1100">
              <a:latin typeface="Calibri"/>
              <a:cs typeface="Calibri"/>
            </a:endParaRPr>
          </a:p>
          <a:p>
            <a:pPr marL="293370" indent="-211454">
              <a:lnSpc>
                <a:spcPct val="100000"/>
              </a:lnSpc>
              <a:spcBef>
                <a:spcPts val="35"/>
              </a:spcBef>
              <a:buClr>
                <a:srgbClr val="000000"/>
              </a:buClr>
              <a:buFont typeface="Calibri"/>
              <a:buAutoNum type="arabicPlain" startAt="5"/>
              <a:tabLst>
                <a:tab pos="293370" algn="l"/>
              </a:tabLst>
            </a:pPr>
            <a:r>
              <a:rPr dirty="0" sz="1100" spc="165" b="1">
                <a:solidFill>
                  <a:srgbClr val="00AEEF"/>
                </a:solidFill>
                <a:latin typeface="Calibri"/>
                <a:cs typeface="Calibri"/>
              </a:rPr>
              <a:t>class</a:t>
            </a:r>
            <a:r>
              <a:rPr dirty="0" sz="1100" spc="229" b="1">
                <a:solidFill>
                  <a:srgbClr val="00AEEF"/>
                </a:solidFill>
                <a:latin typeface="Calibri"/>
                <a:cs typeface="Calibri"/>
              </a:rPr>
              <a:t>  </a:t>
            </a:r>
            <a:r>
              <a:rPr dirty="0" sz="1100" spc="165">
                <a:solidFill>
                  <a:srgbClr val="007F00"/>
                </a:solidFill>
                <a:latin typeface="Calibri"/>
                <a:cs typeface="Calibri"/>
              </a:rPr>
              <a:t>Applicatio</a:t>
            </a:r>
            <a:r>
              <a:rPr dirty="0" sz="1100" spc="-105">
                <a:solidFill>
                  <a:srgbClr val="007F00"/>
                </a:solidFill>
                <a:latin typeface="Calibri"/>
                <a:cs typeface="Calibri"/>
              </a:rPr>
              <a:t> </a:t>
            </a:r>
            <a:r>
              <a:rPr dirty="0" sz="1100">
                <a:solidFill>
                  <a:srgbClr val="007F00"/>
                </a:solidFill>
                <a:latin typeface="Calibri"/>
                <a:cs typeface="Calibri"/>
              </a:rPr>
              <a:t>n</a:t>
            </a:r>
            <a:r>
              <a:rPr dirty="0" sz="1100" spc="20">
                <a:solidFill>
                  <a:srgbClr val="007F00"/>
                </a:solidFill>
                <a:latin typeface="Calibri"/>
                <a:cs typeface="Calibri"/>
              </a:rPr>
              <a:t> </a:t>
            </a:r>
            <a:r>
              <a:rPr dirty="0" sz="1100" spc="80">
                <a:latin typeface="Calibri"/>
                <a:cs typeface="Calibri"/>
              </a:rPr>
              <a:t>(</a:t>
            </a:r>
            <a:r>
              <a:rPr dirty="0" sz="1100" spc="-20">
                <a:latin typeface="Calibri"/>
                <a:cs typeface="Calibri"/>
              </a:rPr>
              <a:t> </a:t>
            </a:r>
            <a:r>
              <a:rPr dirty="0" sz="1100" spc="110">
                <a:solidFill>
                  <a:srgbClr val="007F00"/>
                </a:solidFill>
                <a:latin typeface="Calibri"/>
                <a:cs typeface="Calibri"/>
              </a:rPr>
              <a:t>tk</a:t>
            </a:r>
            <a:r>
              <a:rPr dirty="0" sz="1100" spc="40">
                <a:solidFill>
                  <a:srgbClr val="007F00"/>
                </a:solidFill>
                <a:latin typeface="Calibri"/>
                <a:cs typeface="Calibri"/>
              </a:rPr>
              <a:t> </a:t>
            </a:r>
            <a:r>
              <a:rPr dirty="0" sz="1100">
                <a:latin typeface="Calibri"/>
                <a:cs typeface="Calibri"/>
              </a:rPr>
              <a:t>.</a:t>
            </a:r>
            <a:r>
              <a:rPr dirty="0" sz="1100" spc="-35">
                <a:latin typeface="Calibri"/>
                <a:cs typeface="Calibri"/>
              </a:rPr>
              <a:t> </a:t>
            </a:r>
            <a:r>
              <a:rPr dirty="0" sz="1100" spc="65">
                <a:solidFill>
                  <a:srgbClr val="007F00"/>
                </a:solidFill>
                <a:latin typeface="Calibri"/>
                <a:cs typeface="Calibri"/>
              </a:rPr>
              <a:t>Frame</a:t>
            </a:r>
            <a:r>
              <a:rPr dirty="0" sz="1100" spc="-15">
                <a:solidFill>
                  <a:srgbClr val="007F00"/>
                </a:solidFill>
                <a:latin typeface="Calibri"/>
                <a:cs typeface="Calibri"/>
              </a:rPr>
              <a:t> </a:t>
            </a:r>
            <a:r>
              <a:rPr dirty="0" sz="1100" spc="80">
                <a:latin typeface="Calibri"/>
                <a:cs typeface="Calibri"/>
              </a:rPr>
              <a:t>)</a:t>
            </a:r>
            <a:r>
              <a:rPr dirty="0" sz="1100" spc="-45">
                <a:latin typeface="Calibri"/>
                <a:cs typeface="Calibri"/>
              </a:rPr>
              <a:t> </a:t>
            </a:r>
            <a:r>
              <a:rPr dirty="0" sz="1100" spc="-50">
                <a:latin typeface="Calibri"/>
                <a:cs typeface="Calibri"/>
              </a:rPr>
              <a:t>:</a:t>
            </a:r>
            <a:endParaRPr sz="1100">
              <a:latin typeface="Calibri"/>
              <a:cs typeface="Calibri"/>
            </a:endParaRPr>
          </a:p>
          <a:p>
            <a:pPr marL="619760" indent="-537845">
              <a:lnSpc>
                <a:spcPct val="100000"/>
              </a:lnSpc>
              <a:spcBef>
                <a:spcPts val="35"/>
              </a:spcBef>
              <a:buClr>
                <a:srgbClr val="000000"/>
              </a:buClr>
              <a:buFont typeface="Calibri"/>
              <a:buAutoNum type="arabicPlain" startAt="5"/>
              <a:tabLst>
                <a:tab pos="619760" algn="l"/>
                <a:tab pos="1127760" algn="l"/>
                <a:tab pos="1621790" algn="l"/>
              </a:tabLst>
            </a:pPr>
            <a:r>
              <a:rPr dirty="0" sz="1100" spc="75" b="1">
                <a:solidFill>
                  <a:srgbClr val="00AEEF"/>
                </a:solidFill>
                <a:latin typeface="Calibri"/>
                <a:cs typeface="Calibri"/>
              </a:rPr>
              <a:t>def</a:t>
            </a:r>
            <a:r>
              <a:rPr dirty="0" sz="1100" b="1">
                <a:solidFill>
                  <a:srgbClr val="00AEEF"/>
                </a:solidFill>
                <a:latin typeface="Calibri"/>
                <a:cs typeface="Calibri"/>
              </a:rPr>
              <a:t>	</a:t>
            </a:r>
            <a:r>
              <a:rPr dirty="0" sz="1100" spc="50">
                <a:solidFill>
                  <a:srgbClr val="007F00"/>
                </a:solidFill>
                <a:latin typeface="Calibri"/>
                <a:cs typeface="Calibri"/>
              </a:rPr>
              <a:t>i</a:t>
            </a:r>
            <a:r>
              <a:rPr dirty="0" sz="1100" spc="-20">
                <a:solidFill>
                  <a:srgbClr val="007F00"/>
                </a:solidFill>
                <a:latin typeface="Calibri"/>
                <a:cs typeface="Calibri"/>
              </a:rPr>
              <a:t> </a:t>
            </a:r>
            <a:r>
              <a:rPr dirty="0" sz="1100">
                <a:solidFill>
                  <a:srgbClr val="007F00"/>
                </a:solidFill>
                <a:latin typeface="Calibri"/>
                <a:cs typeface="Calibri"/>
              </a:rPr>
              <a:t>n</a:t>
            </a:r>
            <a:r>
              <a:rPr dirty="0" sz="1100" spc="-15">
                <a:solidFill>
                  <a:srgbClr val="007F00"/>
                </a:solidFill>
                <a:latin typeface="Calibri"/>
                <a:cs typeface="Calibri"/>
              </a:rPr>
              <a:t> </a:t>
            </a:r>
            <a:r>
              <a:rPr dirty="0" sz="1100" spc="50">
                <a:solidFill>
                  <a:srgbClr val="007F00"/>
                </a:solidFill>
                <a:latin typeface="Calibri"/>
                <a:cs typeface="Calibri"/>
              </a:rPr>
              <a:t>i</a:t>
            </a:r>
            <a:r>
              <a:rPr dirty="0" sz="1100" spc="-15">
                <a:solidFill>
                  <a:srgbClr val="007F00"/>
                </a:solidFill>
                <a:latin typeface="Calibri"/>
                <a:cs typeface="Calibri"/>
              </a:rPr>
              <a:t> </a:t>
            </a:r>
            <a:r>
              <a:rPr dirty="0" sz="1100" spc="5">
                <a:solidFill>
                  <a:srgbClr val="007F00"/>
                </a:solidFill>
                <a:latin typeface="Calibri"/>
                <a:cs typeface="Calibri"/>
              </a:rPr>
              <a:t>t</a:t>
            </a:r>
            <a:r>
              <a:rPr dirty="0" sz="1100">
                <a:solidFill>
                  <a:srgbClr val="007F00"/>
                </a:solidFill>
                <a:latin typeface="Calibri"/>
                <a:cs typeface="Calibri"/>
              </a:rPr>
              <a:t>	</a:t>
            </a:r>
            <a:r>
              <a:rPr dirty="0" sz="1100" spc="80">
                <a:latin typeface="Calibri"/>
                <a:cs typeface="Calibri"/>
              </a:rPr>
              <a:t>(</a:t>
            </a:r>
            <a:r>
              <a:rPr dirty="0" sz="1100" spc="45">
                <a:latin typeface="Calibri"/>
                <a:cs typeface="Calibri"/>
              </a:rPr>
              <a:t> </a:t>
            </a:r>
            <a:r>
              <a:rPr dirty="0" sz="1100">
                <a:solidFill>
                  <a:srgbClr val="007F00"/>
                </a:solidFill>
                <a:latin typeface="Calibri"/>
                <a:cs typeface="Calibri"/>
              </a:rPr>
              <a:t>s</a:t>
            </a:r>
            <a:r>
              <a:rPr dirty="0" sz="1100" spc="-65">
                <a:solidFill>
                  <a:srgbClr val="007F00"/>
                </a:solidFill>
                <a:latin typeface="Calibri"/>
                <a:cs typeface="Calibri"/>
              </a:rPr>
              <a:t> </a:t>
            </a:r>
            <a:r>
              <a:rPr dirty="0" sz="1100" spc="-75">
                <a:solidFill>
                  <a:srgbClr val="007F00"/>
                </a:solidFill>
                <a:latin typeface="Calibri"/>
                <a:cs typeface="Calibri"/>
              </a:rPr>
              <a:t>e</a:t>
            </a:r>
            <a:r>
              <a:rPr dirty="0" sz="1100" spc="-65">
                <a:solidFill>
                  <a:srgbClr val="007F00"/>
                </a:solidFill>
                <a:latin typeface="Calibri"/>
                <a:cs typeface="Calibri"/>
              </a:rPr>
              <a:t> </a:t>
            </a:r>
            <a:r>
              <a:rPr dirty="0" sz="1100" spc="50">
                <a:solidFill>
                  <a:srgbClr val="007F00"/>
                </a:solidFill>
                <a:latin typeface="Calibri"/>
                <a:cs typeface="Calibri"/>
              </a:rPr>
              <a:t>l</a:t>
            </a:r>
            <a:r>
              <a:rPr dirty="0" sz="1100" spc="-70">
                <a:solidFill>
                  <a:srgbClr val="007F00"/>
                </a:solidFill>
                <a:latin typeface="Calibri"/>
                <a:cs typeface="Calibri"/>
              </a:rPr>
              <a:t> </a:t>
            </a:r>
            <a:r>
              <a:rPr dirty="0" sz="1100">
                <a:solidFill>
                  <a:srgbClr val="007F00"/>
                </a:solidFill>
                <a:latin typeface="Calibri"/>
                <a:cs typeface="Calibri"/>
              </a:rPr>
              <a:t>f</a:t>
            </a:r>
            <a:r>
              <a:rPr dirty="0" sz="1100" spc="300">
                <a:solidFill>
                  <a:srgbClr val="007F00"/>
                </a:solidFill>
                <a:latin typeface="Calibri"/>
                <a:cs typeface="Calibri"/>
              </a:rPr>
              <a:t> </a:t>
            </a:r>
            <a:r>
              <a:rPr dirty="0" sz="1100">
                <a:latin typeface="Calibri"/>
                <a:cs typeface="Calibri"/>
              </a:rPr>
              <a:t>,</a:t>
            </a:r>
            <a:r>
              <a:rPr dirty="0" sz="1100" spc="229">
                <a:latin typeface="Calibri"/>
                <a:cs typeface="Calibri"/>
              </a:rPr>
              <a:t>  </a:t>
            </a:r>
            <a:r>
              <a:rPr dirty="0" sz="1100" spc="80">
                <a:solidFill>
                  <a:srgbClr val="007F00"/>
                </a:solidFill>
                <a:latin typeface="Calibri"/>
                <a:cs typeface="Calibri"/>
              </a:rPr>
              <a:t>master</a:t>
            </a:r>
            <a:r>
              <a:rPr dirty="0" sz="1100" spc="80">
                <a:latin typeface="Calibri"/>
                <a:cs typeface="Calibri"/>
              </a:rPr>
              <a:t>=</a:t>
            </a:r>
            <a:r>
              <a:rPr dirty="0" sz="1100" spc="80">
                <a:solidFill>
                  <a:srgbClr val="007F00"/>
                </a:solidFill>
                <a:latin typeface="Calibri"/>
                <a:cs typeface="Calibri"/>
              </a:rPr>
              <a:t>None</a:t>
            </a:r>
            <a:r>
              <a:rPr dirty="0" sz="1100" spc="-10">
                <a:solidFill>
                  <a:srgbClr val="007F00"/>
                </a:solidFill>
                <a:latin typeface="Calibri"/>
                <a:cs typeface="Calibri"/>
              </a:rPr>
              <a:t> </a:t>
            </a:r>
            <a:r>
              <a:rPr dirty="0" sz="1100" spc="80">
                <a:latin typeface="Calibri"/>
                <a:cs typeface="Calibri"/>
              </a:rPr>
              <a:t>)</a:t>
            </a:r>
            <a:r>
              <a:rPr dirty="0" sz="1100" spc="-50">
                <a:latin typeface="Calibri"/>
                <a:cs typeface="Calibri"/>
              </a:rPr>
              <a:t> :</a:t>
            </a:r>
            <a:endParaRPr sz="1100">
              <a:latin typeface="Calibri"/>
              <a:cs typeface="Calibri"/>
            </a:endParaRPr>
          </a:p>
          <a:p>
            <a:pPr marL="955675" indent="-873760">
              <a:lnSpc>
                <a:spcPct val="100000"/>
              </a:lnSpc>
              <a:spcBef>
                <a:spcPts val="35"/>
              </a:spcBef>
              <a:buClr>
                <a:srgbClr val="000000"/>
              </a:buClr>
              <a:buAutoNum type="arabicPlain" startAt="5"/>
              <a:tabLst>
                <a:tab pos="955675" algn="l"/>
                <a:tab pos="1876425" algn="l"/>
                <a:tab pos="2370455" algn="l"/>
              </a:tabLst>
            </a:pPr>
            <a:r>
              <a:rPr dirty="0" sz="1100" spc="110">
                <a:solidFill>
                  <a:srgbClr val="007F00"/>
                </a:solidFill>
                <a:latin typeface="Calibri"/>
                <a:cs typeface="Calibri"/>
              </a:rPr>
              <a:t>tk</a:t>
            </a:r>
            <a:r>
              <a:rPr dirty="0" sz="1100" spc="50">
                <a:solidFill>
                  <a:srgbClr val="007F00"/>
                </a:solidFill>
                <a:latin typeface="Calibri"/>
                <a:cs typeface="Calibri"/>
              </a:rPr>
              <a:t> </a:t>
            </a:r>
            <a:r>
              <a:rPr dirty="0" sz="1100">
                <a:latin typeface="Calibri"/>
                <a:cs typeface="Calibri"/>
              </a:rPr>
              <a:t>.</a:t>
            </a:r>
            <a:r>
              <a:rPr dirty="0" sz="1100" spc="-30">
                <a:latin typeface="Calibri"/>
                <a:cs typeface="Calibri"/>
              </a:rPr>
              <a:t> </a:t>
            </a:r>
            <a:r>
              <a:rPr dirty="0" sz="1100" spc="65">
                <a:solidFill>
                  <a:srgbClr val="007F00"/>
                </a:solidFill>
                <a:latin typeface="Calibri"/>
                <a:cs typeface="Calibri"/>
              </a:rPr>
              <a:t>Frame</a:t>
            </a:r>
            <a:r>
              <a:rPr dirty="0" sz="1100" spc="-25">
                <a:solidFill>
                  <a:srgbClr val="007F00"/>
                </a:solidFill>
                <a:latin typeface="Calibri"/>
                <a:cs typeface="Calibri"/>
              </a:rPr>
              <a:t> </a:t>
            </a:r>
            <a:r>
              <a:rPr dirty="0" sz="1100" spc="-50">
                <a:latin typeface="Calibri"/>
                <a:cs typeface="Calibri"/>
              </a:rPr>
              <a:t>.</a:t>
            </a:r>
            <a:r>
              <a:rPr dirty="0" sz="1100">
                <a:latin typeface="Calibri"/>
                <a:cs typeface="Calibri"/>
              </a:rPr>
              <a:t>	</a:t>
            </a:r>
            <a:r>
              <a:rPr dirty="0" sz="1100" spc="50">
                <a:solidFill>
                  <a:srgbClr val="007F00"/>
                </a:solidFill>
                <a:latin typeface="Calibri"/>
                <a:cs typeface="Calibri"/>
              </a:rPr>
              <a:t>i</a:t>
            </a:r>
            <a:r>
              <a:rPr dirty="0" sz="1100" spc="-20">
                <a:solidFill>
                  <a:srgbClr val="007F00"/>
                </a:solidFill>
                <a:latin typeface="Calibri"/>
                <a:cs typeface="Calibri"/>
              </a:rPr>
              <a:t> </a:t>
            </a:r>
            <a:r>
              <a:rPr dirty="0" sz="1100">
                <a:solidFill>
                  <a:srgbClr val="007F00"/>
                </a:solidFill>
                <a:latin typeface="Calibri"/>
                <a:cs typeface="Calibri"/>
              </a:rPr>
              <a:t>n</a:t>
            </a:r>
            <a:r>
              <a:rPr dirty="0" sz="1100" spc="-15">
                <a:solidFill>
                  <a:srgbClr val="007F00"/>
                </a:solidFill>
                <a:latin typeface="Calibri"/>
                <a:cs typeface="Calibri"/>
              </a:rPr>
              <a:t> </a:t>
            </a:r>
            <a:r>
              <a:rPr dirty="0" sz="1100" spc="50">
                <a:solidFill>
                  <a:srgbClr val="007F00"/>
                </a:solidFill>
                <a:latin typeface="Calibri"/>
                <a:cs typeface="Calibri"/>
              </a:rPr>
              <a:t>i</a:t>
            </a:r>
            <a:r>
              <a:rPr dirty="0" sz="1100" spc="-15">
                <a:solidFill>
                  <a:srgbClr val="007F00"/>
                </a:solidFill>
                <a:latin typeface="Calibri"/>
                <a:cs typeface="Calibri"/>
              </a:rPr>
              <a:t> </a:t>
            </a:r>
            <a:r>
              <a:rPr dirty="0" sz="1100" spc="5">
                <a:solidFill>
                  <a:srgbClr val="007F00"/>
                </a:solidFill>
                <a:latin typeface="Calibri"/>
                <a:cs typeface="Calibri"/>
              </a:rPr>
              <a:t>t</a:t>
            </a:r>
            <a:r>
              <a:rPr dirty="0" sz="1100">
                <a:solidFill>
                  <a:srgbClr val="007F00"/>
                </a:solidFill>
                <a:latin typeface="Calibri"/>
                <a:cs typeface="Calibri"/>
              </a:rPr>
              <a:t>	</a:t>
            </a:r>
            <a:r>
              <a:rPr dirty="0" sz="1100" spc="80">
                <a:latin typeface="Calibri"/>
                <a:cs typeface="Calibri"/>
              </a:rPr>
              <a:t>(</a:t>
            </a:r>
            <a:r>
              <a:rPr dirty="0" sz="1100" spc="50">
                <a:latin typeface="Calibri"/>
                <a:cs typeface="Calibri"/>
              </a:rPr>
              <a:t> </a:t>
            </a:r>
            <a:r>
              <a:rPr dirty="0" sz="1100">
                <a:solidFill>
                  <a:srgbClr val="007F00"/>
                </a:solidFill>
                <a:latin typeface="Calibri"/>
                <a:cs typeface="Calibri"/>
              </a:rPr>
              <a:t>s</a:t>
            </a:r>
            <a:r>
              <a:rPr dirty="0" sz="1100" spc="-75">
                <a:solidFill>
                  <a:srgbClr val="007F00"/>
                </a:solidFill>
                <a:latin typeface="Calibri"/>
                <a:cs typeface="Calibri"/>
              </a:rPr>
              <a:t> e</a:t>
            </a:r>
            <a:r>
              <a:rPr dirty="0" sz="1100" spc="-70">
                <a:solidFill>
                  <a:srgbClr val="007F00"/>
                </a:solidFill>
                <a:latin typeface="Calibri"/>
                <a:cs typeface="Calibri"/>
              </a:rPr>
              <a:t> </a:t>
            </a:r>
            <a:r>
              <a:rPr dirty="0" sz="1100" spc="50">
                <a:solidFill>
                  <a:srgbClr val="007F00"/>
                </a:solidFill>
                <a:latin typeface="Calibri"/>
                <a:cs typeface="Calibri"/>
              </a:rPr>
              <a:t>l</a:t>
            </a:r>
            <a:r>
              <a:rPr dirty="0" sz="1100" spc="-70">
                <a:solidFill>
                  <a:srgbClr val="007F00"/>
                </a:solidFill>
                <a:latin typeface="Calibri"/>
                <a:cs typeface="Calibri"/>
              </a:rPr>
              <a:t> </a:t>
            </a:r>
            <a:r>
              <a:rPr dirty="0" sz="1100">
                <a:solidFill>
                  <a:srgbClr val="007F00"/>
                </a:solidFill>
                <a:latin typeface="Calibri"/>
                <a:cs typeface="Calibri"/>
              </a:rPr>
              <a:t>f</a:t>
            </a:r>
            <a:r>
              <a:rPr dirty="0" sz="1100" spc="290">
                <a:solidFill>
                  <a:srgbClr val="007F00"/>
                </a:solidFill>
                <a:latin typeface="Calibri"/>
                <a:cs typeface="Calibri"/>
              </a:rPr>
              <a:t> </a:t>
            </a:r>
            <a:r>
              <a:rPr dirty="0" sz="1100">
                <a:latin typeface="Calibri"/>
                <a:cs typeface="Calibri"/>
              </a:rPr>
              <a:t>,</a:t>
            </a:r>
            <a:r>
              <a:rPr dirty="0" sz="1100" spc="225">
                <a:latin typeface="Calibri"/>
                <a:cs typeface="Calibri"/>
              </a:rPr>
              <a:t>  </a:t>
            </a:r>
            <a:r>
              <a:rPr dirty="0" sz="1100" spc="95">
                <a:solidFill>
                  <a:srgbClr val="007F00"/>
                </a:solidFill>
                <a:latin typeface="Calibri"/>
                <a:cs typeface="Calibri"/>
              </a:rPr>
              <a:t>master</a:t>
            </a:r>
            <a:r>
              <a:rPr dirty="0" sz="1100" spc="-30">
                <a:solidFill>
                  <a:srgbClr val="007F00"/>
                </a:solidFill>
                <a:latin typeface="Calibri"/>
                <a:cs typeface="Calibri"/>
              </a:rPr>
              <a:t> </a:t>
            </a:r>
            <a:r>
              <a:rPr dirty="0" sz="1100" spc="30">
                <a:latin typeface="Calibri"/>
                <a:cs typeface="Calibri"/>
              </a:rPr>
              <a:t>)</a:t>
            </a:r>
            <a:endParaRPr sz="1100">
              <a:latin typeface="Calibri"/>
              <a:cs typeface="Calibri"/>
            </a:endParaRPr>
          </a:p>
          <a:p>
            <a:pPr marL="969644" indent="-887730">
              <a:lnSpc>
                <a:spcPct val="100000"/>
              </a:lnSpc>
              <a:spcBef>
                <a:spcPts val="35"/>
              </a:spcBef>
              <a:buClr>
                <a:srgbClr val="000000"/>
              </a:buClr>
              <a:buAutoNum type="arabicPlain" startAt="5"/>
              <a:tabLst>
                <a:tab pos="969644" algn="l"/>
              </a:tabLst>
            </a:pPr>
            <a:r>
              <a:rPr dirty="0" sz="1100">
                <a:solidFill>
                  <a:srgbClr val="007F00"/>
                </a:solidFill>
                <a:latin typeface="Calibri"/>
                <a:cs typeface="Calibri"/>
              </a:rPr>
              <a:t>s</a:t>
            </a:r>
            <a:r>
              <a:rPr dirty="0" sz="1100" spc="-30">
                <a:solidFill>
                  <a:srgbClr val="007F00"/>
                </a:solidFill>
                <a:latin typeface="Calibri"/>
                <a:cs typeface="Calibri"/>
              </a:rPr>
              <a:t> </a:t>
            </a:r>
            <a:r>
              <a:rPr dirty="0" sz="1100" spc="-75">
                <a:solidFill>
                  <a:srgbClr val="007F00"/>
                </a:solidFill>
                <a:latin typeface="Calibri"/>
                <a:cs typeface="Calibri"/>
              </a:rPr>
              <a:t>e</a:t>
            </a:r>
            <a:r>
              <a:rPr dirty="0" sz="1100" spc="-25">
                <a:solidFill>
                  <a:srgbClr val="007F00"/>
                </a:solidFill>
                <a:latin typeface="Calibri"/>
                <a:cs typeface="Calibri"/>
              </a:rPr>
              <a:t> </a:t>
            </a:r>
            <a:r>
              <a:rPr dirty="0" sz="1100" spc="50">
                <a:solidFill>
                  <a:srgbClr val="007F00"/>
                </a:solidFill>
                <a:latin typeface="Calibri"/>
                <a:cs typeface="Calibri"/>
              </a:rPr>
              <a:t>l</a:t>
            </a:r>
            <a:r>
              <a:rPr dirty="0" sz="1100" spc="-25">
                <a:solidFill>
                  <a:srgbClr val="007F00"/>
                </a:solidFill>
                <a:latin typeface="Calibri"/>
                <a:cs typeface="Calibri"/>
              </a:rPr>
              <a:t> </a:t>
            </a:r>
            <a:r>
              <a:rPr dirty="0" sz="1100">
                <a:solidFill>
                  <a:srgbClr val="007F00"/>
                </a:solidFill>
                <a:latin typeface="Calibri"/>
                <a:cs typeface="Calibri"/>
              </a:rPr>
              <a:t>f</a:t>
            </a:r>
            <a:r>
              <a:rPr dirty="0" sz="1100" spc="165">
                <a:solidFill>
                  <a:srgbClr val="007F00"/>
                </a:solidFill>
                <a:latin typeface="Calibri"/>
                <a:cs typeface="Calibri"/>
              </a:rPr>
              <a:t> </a:t>
            </a:r>
            <a:r>
              <a:rPr dirty="0" sz="1100">
                <a:latin typeface="Calibri"/>
                <a:cs typeface="Calibri"/>
              </a:rPr>
              <a:t>.</a:t>
            </a:r>
            <a:r>
              <a:rPr dirty="0" sz="1100" spc="90">
                <a:latin typeface="Calibri"/>
                <a:cs typeface="Calibri"/>
              </a:rPr>
              <a:t> </a:t>
            </a:r>
            <a:r>
              <a:rPr dirty="0" sz="1100">
                <a:solidFill>
                  <a:srgbClr val="007F00"/>
                </a:solidFill>
                <a:latin typeface="Calibri"/>
                <a:cs typeface="Calibri"/>
              </a:rPr>
              <a:t>g</a:t>
            </a:r>
            <a:r>
              <a:rPr dirty="0" sz="1100" spc="-95">
                <a:solidFill>
                  <a:srgbClr val="007F00"/>
                </a:solidFill>
                <a:latin typeface="Calibri"/>
                <a:cs typeface="Calibri"/>
              </a:rPr>
              <a:t> </a:t>
            </a:r>
            <a:r>
              <a:rPr dirty="0" sz="1100">
                <a:solidFill>
                  <a:srgbClr val="007F00"/>
                </a:solidFill>
                <a:latin typeface="Calibri"/>
                <a:cs typeface="Calibri"/>
              </a:rPr>
              <a:t>r</a:t>
            </a:r>
            <a:r>
              <a:rPr dirty="0" sz="1100" spc="-100">
                <a:solidFill>
                  <a:srgbClr val="007F00"/>
                </a:solidFill>
                <a:latin typeface="Calibri"/>
                <a:cs typeface="Calibri"/>
              </a:rPr>
              <a:t> </a:t>
            </a:r>
            <a:r>
              <a:rPr dirty="0" sz="1100" spc="110">
                <a:solidFill>
                  <a:srgbClr val="007F00"/>
                </a:solidFill>
                <a:latin typeface="Calibri"/>
                <a:cs typeface="Calibri"/>
              </a:rPr>
              <a:t>id</a:t>
            </a:r>
            <a:r>
              <a:rPr dirty="0" sz="1100" spc="65">
                <a:solidFill>
                  <a:srgbClr val="007F00"/>
                </a:solidFill>
                <a:latin typeface="Calibri"/>
                <a:cs typeface="Calibri"/>
              </a:rPr>
              <a:t> </a:t>
            </a:r>
            <a:r>
              <a:rPr dirty="0" sz="1100" spc="130">
                <a:latin typeface="Calibri"/>
                <a:cs typeface="Calibri"/>
              </a:rPr>
              <a:t>()</a:t>
            </a:r>
            <a:endParaRPr sz="1100">
              <a:latin typeface="Calibri"/>
              <a:cs typeface="Calibri"/>
            </a:endParaRPr>
          </a:p>
          <a:p>
            <a:pPr marL="12700" marR="3667125" indent="956944">
              <a:lnSpc>
                <a:spcPct val="102600"/>
              </a:lnSpc>
              <a:buClr>
                <a:srgbClr val="000000"/>
              </a:buClr>
              <a:buAutoNum type="arabicPlain" startAt="5"/>
              <a:tabLst>
                <a:tab pos="969644" algn="l"/>
              </a:tabLst>
            </a:pPr>
            <a:r>
              <a:rPr dirty="0" sz="1100">
                <a:solidFill>
                  <a:srgbClr val="007F00"/>
                </a:solidFill>
                <a:latin typeface="Calibri"/>
                <a:cs typeface="Calibri"/>
              </a:rPr>
              <a:t>s</a:t>
            </a:r>
            <a:r>
              <a:rPr dirty="0" sz="1100" spc="-35">
                <a:solidFill>
                  <a:srgbClr val="007F00"/>
                </a:solidFill>
                <a:latin typeface="Calibri"/>
                <a:cs typeface="Calibri"/>
              </a:rPr>
              <a:t> </a:t>
            </a:r>
            <a:r>
              <a:rPr dirty="0" sz="1100" spc="-75">
                <a:solidFill>
                  <a:srgbClr val="007F00"/>
                </a:solidFill>
                <a:latin typeface="Calibri"/>
                <a:cs typeface="Calibri"/>
              </a:rPr>
              <a:t>e</a:t>
            </a:r>
            <a:r>
              <a:rPr dirty="0" sz="1100" spc="-30">
                <a:solidFill>
                  <a:srgbClr val="007F00"/>
                </a:solidFill>
                <a:latin typeface="Calibri"/>
                <a:cs typeface="Calibri"/>
              </a:rPr>
              <a:t> </a:t>
            </a:r>
            <a:r>
              <a:rPr dirty="0" sz="1100" spc="50">
                <a:solidFill>
                  <a:srgbClr val="007F00"/>
                </a:solidFill>
                <a:latin typeface="Calibri"/>
                <a:cs typeface="Calibri"/>
              </a:rPr>
              <a:t>l</a:t>
            </a:r>
            <a:r>
              <a:rPr dirty="0" sz="1100" spc="-30">
                <a:solidFill>
                  <a:srgbClr val="007F00"/>
                </a:solidFill>
                <a:latin typeface="Calibri"/>
                <a:cs typeface="Calibri"/>
              </a:rPr>
              <a:t> </a:t>
            </a:r>
            <a:r>
              <a:rPr dirty="0" sz="1100">
                <a:solidFill>
                  <a:srgbClr val="007F00"/>
                </a:solidFill>
                <a:latin typeface="Calibri"/>
                <a:cs typeface="Calibri"/>
              </a:rPr>
              <a:t>f</a:t>
            </a:r>
            <a:r>
              <a:rPr dirty="0" sz="1100" spc="150">
                <a:solidFill>
                  <a:srgbClr val="007F00"/>
                </a:solidFill>
                <a:latin typeface="Calibri"/>
                <a:cs typeface="Calibri"/>
              </a:rPr>
              <a:t> </a:t>
            </a:r>
            <a:r>
              <a:rPr dirty="0" sz="1100">
                <a:latin typeface="Calibri"/>
                <a:cs typeface="Calibri"/>
              </a:rPr>
              <a:t>.</a:t>
            </a:r>
            <a:r>
              <a:rPr dirty="0" sz="1100" spc="60">
                <a:latin typeface="Calibri"/>
                <a:cs typeface="Calibri"/>
              </a:rPr>
              <a:t> </a:t>
            </a:r>
            <a:r>
              <a:rPr dirty="0" sz="1100" spc="100">
                <a:solidFill>
                  <a:srgbClr val="007F00"/>
                </a:solidFill>
                <a:latin typeface="Calibri"/>
                <a:cs typeface="Calibri"/>
              </a:rPr>
              <a:t>create</a:t>
            </a:r>
            <a:r>
              <a:rPr dirty="0" sz="1100" spc="-125">
                <a:solidFill>
                  <a:srgbClr val="007F00"/>
                </a:solidFill>
                <a:latin typeface="Calibri"/>
                <a:cs typeface="Calibri"/>
              </a:rPr>
              <a:t> </a:t>
            </a:r>
            <a:r>
              <a:rPr dirty="0" sz="1100" spc="140">
                <a:solidFill>
                  <a:srgbClr val="007F00"/>
                </a:solidFill>
                <a:latin typeface="Calibri"/>
                <a:cs typeface="Calibri"/>
              </a:rPr>
              <a:t>Widgets</a:t>
            </a:r>
            <a:r>
              <a:rPr dirty="0" sz="1100" spc="35">
                <a:solidFill>
                  <a:srgbClr val="007F00"/>
                </a:solidFill>
                <a:latin typeface="Calibri"/>
                <a:cs typeface="Calibri"/>
              </a:rPr>
              <a:t> </a:t>
            </a:r>
            <a:r>
              <a:rPr dirty="0" sz="1100" spc="130">
                <a:latin typeface="Calibri"/>
                <a:cs typeface="Calibri"/>
              </a:rPr>
              <a:t>() </a:t>
            </a:r>
            <a:r>
              <a:rPr dirty="0" sz="1100" spc="-25">
                <a:latin typeface="Calibri"/>
                <a:cs typeface="Calibri"/>
              </a:rPr>
              <a:t>10</a:t>
            </a:r>
            <a:endParaRPr sz="1100">
              <a:latin typeface="Calibri"/>
              <a:cs typeface="Calibri"/>
            </a:endParaRPr>
          </a:p>
          <a:p>
            <a:pPr marL="619760" indent="-607060">
              <a:lnSpc>
                <a:spcPct val="100000"/>
              </a:lnSpc>
              <a:spcBef>
                <a:spcPts val="35"/>
              </a:spcBef>
              <a:buClr>
                <a:srgbClr val="000000"/>
              </a:buClr>
              <a:buFont typeface="Calibri"/>
              <a:buAutoNum type="arabicPlain" startAt="11"/>
              <a:tabLst>
                <a:tab pos="619760" algn="l"/>
              </a:tabLst>
            </a:pPr>
            <a:r>
              <a:rPr dirty="0" sz="1100" spc="100" b="1">
                <a:solidFill>
                  <a:srgbClr val="00AEEF"/>
                </a:solidFill>
                <a:latin typeface="Calibri"/>
                <a:cs typeface="Calibri"/>
              </a:rPr>
              <a:t>def</a:t>
            </a:r>
            <a:r>
              <a:rPr dirty="0" sz="1100" spc="185" b="1">
                <a:solidFill>
                  <a:srgbClr val="00AEEF"/>
                </a:solidFill>
                <a:latin typeface="Calibri"/>
                <a:cs typeface="Calibri"/>
              </a:rPr>
              <a:t>  </a:t>
            </a:r>
            <a:r>
              <a:rPr dirty="0" sz="1100" spc="100">
                <a:solidFill>
                  <a:srgbClr val="007F00"/>
                </a:solidFill>
                <a:latin typeface="Calibri"/>
                <a:cs typeface="Calibri"/>
              </a:rPr>
              <a:t>create</a:t>
            </a:r>
            <a:r>
              <a:rPr dirty="0" sz="1100" spc="-125">
                <a:solidFill>
                  <a:srgbClr val="007F00"/>
                </a:solidFill>
                <a:latin typeface="Calibri"/>
                <a:cs typeface="Calibri"/>
              </a:rPr>
              <a:t> </a:t>
            </a:r>
            <a:r>
              <a:rPr dirty="0" sz="1100" spc="140">
                <a:solidFill>
                  <a:srgbClr val="007F00"/>
                </a:solidFill>
                <a:latin typeface="Calibri"/>
                <a:cs typeface="Calibri"/>
              </a:rPr>
              <a:t>Widgets</a:t>
            </a:r>
            <a:r>
              <a:rPr dirty="0" sz="1100" spc="-5">
                <a:solidFill>
                  <a:srgbClr val="007F00"/>
                </a:solidFill>
                <a:latin typeface="Calibri"/>
                <a:cs typeface="Calibri"/>
              </a:rPr>
              <a:t> </a:t>
            </a:r>
            <a:r>
              <a:rPr dirty="0" sz="1100" spc="80">
                <a:latin typeface="Calibri"/>
                <a:cs typeface="Calibri"/>
              </a:rPr>
              <a:t>( </a:t>
            </a:r>
            <a:r>
              <a:rPr dirty="0" sz="1100">
                <a:solidFill>
                  <a:srgbClr val="007F00"/>
                </a:solidFill>
                <a:latin typeface="Calibri"/>
                <a:cs typeface="Calibri"/>
              </a:rPr>
              <a:t>s</a:t>
            </a:r>
            <a:r>
              <a:rPr dirty="0" sz="1100" spc="-30">
                <a:solidFill>
                  <a:srgbClr val="007F00"/>
                </a:solidFill>
                <a:latin typeface="Calibri"/>
                <a:cs typeface="Calibri"/>
              </a:rPr>
              <a:t> </a:t>
            </a:r>
            <a:r>
              <a:rPr dirty="0" sz="1100" spc="-75">
                <a:solidFill>
                  <a:srgbClr val="007F00"/>
                </a:solidFill>
                <a:latin typeface="Calibri"/>
                <a:cs typeface="Calibri"/>
              </a:rPr>
              <a:t>e</a:t>
            </a:r>
            <a:r>
              <a:rPr dirty="0" sz="1100" spc="-35">
                <a:solidFill>
                  <a:srgbClr val="007F00"/>
                </a:solidFill>
                <a:latin typeface="Calibri"/>
                <a:cs typeface="Calibri"/>
              </a:rPr>
              <a:t> </a:t>
            </a:r>
            <a:r>
              <a:rPr dirty="0" sz="1100" spc="50">
                <a:solidFill>
                  <a:srgbClr val="007F00"/>
                </a:solidFill>
                <a:latin typeface="Calibri"/>
                <a:cs typeface="Calibri"/>
              </a:rPr>
              <a:t>l</a:t>
            </a:r>
            <a:r>
              <a:rPr dirty="0" sz="1100" spc="-35">
                <a:solidFill>
                  <a:srgbClr val="007F00"/>
                </a:solidFill>
                <a:latin typeface="Calibri"/>
                <a:cs typeface="Calibri"/>
              </a:rPr>
              <a:t> </a:t>
            </a:r>
            <a:r>
              <a:rPr dirty="0" sz="1100">
                <a:solidFill>
                  <a:srgbClr val="007F00"/>
                </a:solidFill>
                <a:latin typeface="Calibri"/>
                <a:cs typeface="Calibri"/>
              </a:rPr>
              <a:t>f</a:t>
            </a:r>
            <a:r>
              <a:rPr dirty="0" sz="1100" spc="165">
                <a:solidFill>
                  <a:srgbClr val="007F00"/>
                </a:solidFill>
                <a:latin typeface="Calibri"/>
                <a:cs typeface="Calibri"/>
              </a:rPr>
              <a:t> </a:t>
            </a:r>
            <a:r>
              <a:rPr dirty="0" sz="1100" spc="80">
                <a:latin typeface="Calibri"/>
                <a:cs typeface="Calibri"/>
              </a:rPr>
              <a:t>)</a:t>
            </a:r>
            <a:r>
              <a:rPr dirty="0" sz="1100" spc="-50">
                <a:latin typeface="Calibri"/>
                <a:cs typeface="Calibri"/>
              </a:rPr>
              <a:t> :</a:t>
            </a:r>
            <a:endParaRPr sz="1100">
              <a:latin typeface="Calibri"/>
              <a:cs typeface="Calibri"/>
            </a:endParaRPr>
          </a:p>
          <a:p>
            <a:pPr marL="969644" indent="-956944">
              <a:lnSpc>
                <a:spcPct val="100000"/>
              </a:lnSpc>
              <a:spcBef>
                <a:spcPts val="35"/>
              </a:spcBef>
              <a:buClr>
                <a:srgbClr val="000000"/>
              </a:buClr>
              <a:buAutoNum type="arabicPlain" startAt="11"/>
              <a:tabLst>
                <a:tab pos="969644" algn="l"/>
              </a:tabLst>
            </a:pPr>
            <a:r>
              <a:rPr dirty="0" sz="1100">
                <a:solidFill>
                  <a:srgbClr val="007F00"/>
                </a:solidFill>
                <a:latin typeface="Calibri"/>
                <a:cs typeface="Calibri"/>
              </a:rPr>
              <a:t>s</a:t>
            </a:r>
            <a:r>
              <a:rPr dirty="0" sz="1100" spc="-25">
                <a:solidFill>
                  <a:srgbClr val="007F00"/>
                </a:solidFill>
                <a:latin typeface="Calibri"/>
                <a:cs typeface="Calibri"/>
              </a:rPr>
              <a:t> </a:t>
            </a:r>
            <a:r>
              <a:rPr dirty="0" sz="1100" spc="-75">
                <a:solidFill>
                  <a:srgbClr val="007F00"/>
                </a:solidFill>
                <a:latin typeface="Calibri"/>
                <a:cs typeface="Calibri"/>
              </a:rPr>
              <a:t>e</a:t>
            </a:r>
            <a:r>
              <a:rPr dirty="0" sz="1100" spc="-20">
                <a:solidFill>
                  <a:srgbClr val="007F00"/>
                </a:solidFill>
                <a:latin typeface="Calibri"/>
                <a:cs typeface="Calibri"/>
              </a:rPr>
              <a:t> </a:t>
            </a:r>
            <a:r>
              <a:rPr dirty="0" sz="1100" spc="50">
                <a:solidFill>
                  <a:srgbClr val="007F00"/>
                </a:solidFill>
                <a:latin typeface="Calibri"/>
                <a:cs typeface="Calibri"/>
              </a:rPr>
              <a:t>l</a:t>
            </a:r>
            <a:r>
              <a:rPr dirty="0" sz="1100" spc="-15">
                <a:solidFill>
                  <a:srgbClr val="007F00"/>
                </a:solidFill>
                <a:latin typeface="Calibri"/>
                <a:cs typeface="Calibri"/>
              </a:rPr>
              <a:t> </a:t>
            </a:r>
            <a:r>
              <a:rPr dirty="0" sz="1100">
                <a:solidFill>
                  <a:srgbClr val="007F00"/>
                </a:solidFill>
                <a:latin typeface="Calibri"/>
                <a:cs typeface="Calibri"/>
              </a:rPr>
              <a:t>f</a:t>
            </a:r>
            <a:r>
              <a:rPr dirty="0" sz="1100" spc="170">
                <a:solidFill>
                  <a:srgbClr val="007F00"/>
                </a:solidFill>
                <a:latin typeface="Calibri"/>
                <a:cs typeface="Calibri"/>
              </a:rPr>
              <a:t> </a:t>
            </a:r>
            <a:r>
              <a:rPr dirty="0" sz="1100">
                <a:latin typeface="Calibri"/>
                <a:cs typeface="Calibri"/>
              </a:rPr>
              <a:t>.</a:t>
            </a:r>
            <a:r>
              <a:rPr dirty="0" sz="1100" spc="60">
                <a:latin typeface="Calibri"/>
                <a:cs typeface="Calibri"/>
              </a:rPr>
              <a:t> </a:t>
            </a:r>
            <a:r>
              <a:rPr dirty="0" sz="1100" spc="114">
                <a:solidFill>
                  <a:srgbClr val="007F00"/>
                </a:solidFill>
                <a:latin typeface="Calibri"/>
                <a:cs typeface="Calibri"/>
              </a:rPr>
              <a:t>quit</a:t>
            </a:r>
            <a:r>
              <a:rPr dirty="0" sz="1100" spc="-125">
                <a:solidFill>
                  <a:srgbClr val="007F00"/>
                </a:solidFill>
                <a:latin typeface="Calibri"/>
                <a:cs typeface="Calibri"/>
              </a:rPr>
              <a:t> </a:t>
            </a:r>
            <a:r>
              <a:rPr dirty="0" sz="1100" spc="140">
                <a:solidFill>
                  <a:srgbClr val="007F00"/>
                </a:solidFill>
                <a:latin typeface="Calibri"/>
                <a:cs typeface="Calibri"/>
              </a:rPr>
              <a:t>Button</a:t>
            </a:r>
            <a:r>
              <a:rPr dirty="0" sz="1100" spc="480">
                <a:solidFill>
                  <a:srgbClr val="007F00"/>
                </a:solidFill>
                <a:latin typeface="Calibri"/>
                <a:cs typeface="Calibri"/>
              </a:rPr>
              <a:t> </a:t>
            </a:r>
            <a:r>
              <a:rPr dirty="0" sz="1100" spc="295">
                <a:latin typeface="Calibri"/>
                <a:cs typeface="Calibri"/>
              </a:rPr>
              <a:t>=</a:t>
            </a:r>
            <a:r>
              <a:rPr dirty="0" sz="1100" spc="465">
                <a:latin typeface="Calibri"/>
                <a:cs typeface="Calibri"/>
              </a:rPr>
              <a:t> </a:t>
            </a:r>
            <a:r>
              <a:rPr dirty="0" sz="1100" spc="110">
                <a:solidFill>
                  <a:srgbClr val="007F00"/>
                </a:solidFill>
                <a:latin typeface="Calibri"/>
                <a:cs typeface="Calibri"/>
              </a:rPr>
              <a:t>tk</a:t>
            </a:r>
            <a:r>
              <a:rPr dirty="0" sz="1100" spc="55">
                <a:solidFill>
                  <a:srgbClr val="007F00"/>
                </a:solidFill>
                <a:latin typeface="Calibri"/>
                <a:cs typeface="Calibri"/>
              </a:rPr>
              <a:t> </a:t>
            </a:r>
            <a:r>
              <a:rPr dirty="0" sz="1100">
                <a:latin typeface="Calibri"/>
                <a:cs typeface="Calibri"/>
              </a:rPr>
              <a:t>.</a:t>
            </a:r>
            <a:r>
              <a:rPr dirty="0" sz="1100" spc="25">
                <a:latin typeface="Calibri"/>
                <a:cs typeface="Calibri"/>
              </a:rPr>
              <a:t> </a:t>
            </a:r>
            <a:r>
              <a:rPr dirty="0" sz="1100" spc="110">
                <a:solidFill>
                  <a:srgbClr val="007F00"/>
                </a:solidFill>
                <a:latin typeface="Calibri"/>
                <a:cs typeface="Calibri"/>
              </a:rPr>
              <a:t>Button</a:t>
            </a:r>
            <a:r>
              <a:rPr dirty="0" sz="1100" spc="-40">
                <a:solidFill>
                  <a:srgbClr val="007F00"/>
                </a:solidFill>
                <a:latin typeface="Calibri"/>
                <a:cs typeface="Calibri"/>
              </a:rPr>
              <a:t> </a:t>
            </a:r>
            <a:r>
              <a:rPr dirty="0" sz="1100" spc="80">
                <a:latin typeface="Calibri"/>
                <a:cs typeface="Calibri"/>
              </a:rPr>
              <a:t>(</a:t>
            </a:r>
            <a:r>
              <a:rPr dirty="0" sz="1100" spc="70">
                <a:latin typeface="Calibri"/>
                <a:cs typeface="Calibri"/>
              </a:rPr>
              <a:t> </a:t>
            </a:r>
            <a:r>
              <a:rPr dirty="0" sz="1100">
                <a:solidFill>
                  <a:srgbClr val="007F00"/>
                </a:solidFill>
                <a:latin typeface="Calibri"/>
                <a:cs typeface="Calibri"/>
              </a:rPr>
              <a:t>s</a:t>
            </a:r>
            <a:r>
              <a:rPr dirty="0" sz="1100" spc="-65">
                <a:solidFill>
                  <a:srgbClr val="007F00"/>
                </a:solidFill>
                <a:latin typeface="Calibri"/>
                <a:cs typeface="Calibri"/>
              </a:rPr>
              <a:t> </a:t>
            </a:r>
            <a:r>
              <a:rPr dirty="0" sz="1100" spc="-75">
                <a:solidFill>
                  <a:srgbClr val="007F00"/>
                </a:solidFill>
                <a:latin typeface="Calibri"/>
                <a:cs typeface="Calibri"/>
              </a:rPr>
              <a:t>e</a:t>
            </a:r>
            <a:r>
              <a:rPr dirty="0" sz="1100" spc="-60">
                <a:solidFill>
                  <a:srgbClr val="007F00"/>
                </a:solidFill>
                <a:latin typeface="Calibri"/>
                <a:cs typeface="Calibri"/>
              </a:rPr>
              <a:t> </a:t>
            </a:r>
            <a:r>
              <a:rPr dirty="0" sz="1100" spc="50">
                <a:solidFill>
                  <a:srgbClr val="007F00"/>
                </a:solidFill>
                <a:latin typeface="Calibri"/>
                <a:cs typeface="Calibri"/>
              </a:rPr>
              <a:t>l</a:t>
            </a:r>
            <a:r>
              <a:rPr dirty="0" sz="1100" spc="-55">
                <a:solidFill>
                  <a:srgbClr val="007F00"/>
                </a:solidFill>
                <a:latin typeface="Calibri"/>
                <a:cs typeface="Calibri"/>
              </a:rPr>
              <a:t> </a:t>
            </a:r>
            <a:r>
              <a:rPr dirty="0" sz="1100">
                <a:solidFill>
                  <a:srgbClr val="007F00"/>
                </a:solidFill>
                <a:latin typeface="Calibri"/>
                <a:cs typeface="Calibri"/>
              </a:rPr>
              <a:t>f</a:t>
            </a:r>
            <a:r>
              <a:rPr dirty="0" sz="1100" spc="320">
                <a:solidFill>
                  <a:srgbClr val="007F00"/>
                </a:solidFill>
                <a:latin typeface="Calibri"/>
                <a:cs typeface="Calibri"/>
              </a:rPr>
              <a:t> </a:t>
            </a:r>
            <a:r>
              <a:rPr dirty="0" sz="1100">
                <a:latin typeface="Calibri"/>
                <a:cs typeface="Calibri"/>
              </a:rPr>
              <a:t>,</a:t>
            </a:r>
            <a:r>
              <a:rPr dirty="0" sz="1100" spc="275">
                <a:latin typeface="Calibri"/>
                <a:cs typeface="Calibri"/>
              </a:rPr>
              <a:t>  </a:t>
            </a:r>
            <a:r>
              <a:rPr dirty="0" sz="1100" spc="65">
                <a:solidFill>
                  <a:srgbClr val="007F00"/>
                </a:solidFill>
                <a:latin typeface="Calibri"/>
                <a:cs typeface="Calibri"/>
              </a:rPr>
              <a:t>te</a:t>
            </a:r>
            <a:r>
              <a:rPr dirty="0" sz="1100" spc="-95">
                <a:solidFill>
                  <a:srgbClr val="007F00"/>
                </a:solidFill>
                <a:latin typeface="Calibri"/>
                <a:cs typeface="Calibri"/>
              </a:rPr>
              <a:t> </a:t>
            </a:r>
            <a:r>
              <a:rPr dirty="0" sz="1100" spc="215">
                <a:solidFill>
                  <a:srgbClr val="007F00"/>
                </a:solidFill>
                <a:latin typeface="Calibri"/>
                <a:cs typeface="Calibri"/>
              </a:rPr>
              <a:t>xt</a:t>
            </a:r>
            <a:r>
              <a:rPr dirty="0" sz="1100" spc="215">
                <a:latin typeface="Calibri"/>
                <a:cs typeface="Calibri"/>
              </a:rPr>
              <a:t>=</a:t>
            </a:r>
            <a:r>
              <a:rPr dirty="0" sz="1100" spc="215">
                <a:solidFill>
                  <a:srgbClr val="FF0000"/>
                </a:solidFill>
                <a:latin typeface="Calibri"/>
                <a:cs typeface="Calibri"/>
              </a:rPr>
              <a:t>’Quit’</a:t>
            </a:r>
            <a:r>
              <a:rPr dirty="0" sz="1100" spc="3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1100">
                <a:latin typeface="Calibri"/>
                <a:cs typeface="Calibri"/>
              </a:rPr>
              <a:t>,</a:t>
            </a:r>
            <a:r>
              <a:rPr dirty="0" sz="1100" spc="-125">
                <a:latin typeface="Calibri"/>
                <a:cs typeface="Calibri"/>
              </a:rPr>
              <a:t> </a:t>
            </a:r>
            <a:r>
              <a:rPr dirty="0" sz="1100">
                <a:solidFill>
                  <a:srgbClr val="007F00"/>
                </a:solidFill>
                <a:latin typeface="Calibri"/>
                <a:cs typeface="Calibri"/>
              </a:rPr>
              <a:t>command</a:t>
            </a:r>
            <a:r>
              <a:rPr dirty="0" sz="1100">
                <a:latin typeface="Calibri"/>
                <a:cs typeface="Calibri"/>
              </a:rPr>
              <a:t>=</a:t>
            </a:r>
            <a:r>
              <a:rPr dirty="0" sz="1100">
                <a:solidFill>
                  <a:srgbClr val="007F00"/>
                </a:solidFill>
                <a:latin typeface="Calibri"/>
                <a:cs typeface="Calibri"/>
              </a:rPr>
              <a:t>s</a:t>
            </a:r>
            <a:r>
              <a:rPr dirty="0" sz="1100" spc="-20">
                <a:solidFill>
                  <a:srgbClr val="007F00"/>
                </a:solidFill>
                <a:latin typeface="Calibri"/>
                <a:cs typeface="Calibri"/>
              </a:rPr>
              <a:t> </a:t>
            </a:r>
            <a:r>
              <a:rPr dirty="0" sz="1100" spc="-75">
                <a:solidFill>
                  <a:srgbClr val="007F00"/>
                </a:solidFill>
                <a:latin typeface="Calibri"/>
                <a:cs typeface="Calibri"/>
              </a:rPr>
              <a:t>e</a:t>
            </a:r>
            <a:r>
              <a:rPr dirty="0" sz="1100" spc="-20">
                <a:solidFill>
                  <a:srgbClr val="007F00"/>
                </a:solidFill>
                <a:latin typeface="Calibri"/>
                <a:cs typeface="Calibri"/>
              </a:rPr>
              <a:t> </a:t>
            </a:r>
            <a:r>
              <a:rPr dirty="0" sz="1100" spc="50">
                <a:solidFill>
                  <a:srgbClr val="007F00"/>
                </a:solidFill>
                <a:latin typeface="Calibri"/>
                <a:cs typeface="Calibri"/>
              </a:rPr>
              <a:t>l</a:t>
            </a:r>
            <a:r>
              <a:rPr dirty="0" sz="1100" spc="-20">
                <a:solidFill>
                  <a:srgbClr val="007F00"/>
                </a:solidFill>
                <a:latin typeface="Calibri"/>
                <a:cs typeface="Calibri"/>
              </a:rPr>
              <a:t> </a:t>
            </a:r>
            <a:r>
              <a:rPr dirty="0" sz="1100">
                <a:solidFill>
                  <a:srgbClr val="007F00"/>
                </a:solidFill>
                <a:latin typeface="Calibri"/>
                <a:cs typeface="Calibri"/>
              </a:rPr>
              <a:t>f</a:t>
            </a:r>
            <a:r>
              <a:rPr dirty="0" sz="1100" spc="170">
                <a:solidFill>
                  <a:srgbClr val="007F00"/>
                </a:solidFill>
                <a:latin typeface="Calibri"/>
                <a:cs typeface="Calibri"/>
              </a:rPr>
              <a:t> </a:t>
            </a:r>
            <a:r>
              <a:rPr dirty="0" sz="1100">
                <a:latin typeface="Calibri"/>
                <a:cs typeface="Calibri"/>
              </a:rPr>
              <a:t>.</a:t>
            </a:r>
            <a:r>
              <a:rPr dirty="0" sz="1100" spc="90">
                <a:latin typeface="Calibri"/>
                <a:cs typeface="Calibri"/>
              </a:rPr>
              <a:t> </a:t>
            </a:r>
            <a:r>
              <a:rPr dirty="0" sz="1100" spc="-10">
                <a:solidFill>
                  <a:srgbClr val="007F00"/>
                </a:solidFill>
                <a:latin typeface="Calibri"/>
                <a:cs typeface="Calibri"/>
              </a:rPr>
              <a:t>q</a:t>
            </a:r>
            <a:r>
              <a:rPr dirty="0" sz="1100" spc="-100">
                <a:solidFill>
                  <a:srgbClr val="007F00"/>
                </a:solidFill>
                <a:latin typeface="Calibri"/>
                <a:cs typeface="Calibri"/>
              </a:rPr>
              <a:t> </a:t>
            </a:r>
            <a:r>
              <a:rPr dirty="0" sz="1100" spc="135">
                <a:solidFill>
                  <a:srgbClr val="007F00"/>
                </a:solidFill>
                <a:latin typeface="Calibri"/>
                <a:cs typeface="Calibri"/>
              </a:rPr>
              <a:t>uit</a:t>
            </a:r>
            <a:r>
              <a:rPr dirty="0" sz="1100" spc="25">
                <a:solidFill>
                  <a:srgbClr val="007F00"/>
                </a:solidFill>
                <a:latin typeface="Calibri"/>
                <a:cs typeface="Calibri"/>
              </a:rPr>
              <a:t> </a:t>
            </a:r>
            <a:r>
              <a:rPr dirty="0" sz="1100" spc="30">
                <a:latin typeface="Calibri"/>
                <a:cs typeface="Calibri"/>
              </a:rPr>
              <a:t>)</a:t>
            </a:r>
            <a:endParaRPr sz="1100">
              <a:latin typeface="Calibri"/>
              <a:cs typeface="Calibri"/>
            </a:endParaRPr>
          </a:p>
          <a:p>
            <a:pPr marL="12700" marR="3500754" indent="956944">
              <a:lnSpc>
                <a:spcPct val="102600"/>
              </a:lnSpc>
              <a:buClr>
                <a:srgbClr val="000000"/>
              </a:buClr>
              <a:buAutoNum type="arabicPlain" startAt="11"/>
              <a:tabLst>
                <a:tab pos="969644" algn="l"/>
              </a:tabLst>
            </a:pPr>
            <a:r>
              <a:rPr dirty="0" sz="1100">
                <a:solidFill>
                  <a:srgbClr val="007F00"/>
                </a:solidFill>
                <a:latin typeface="Calibri"/>
                <a:cs typeface="Calibri"/>
              </a:rPr>
              <a:t>s</a:t>
            </a:r>
            <a:r>
              <a:rPr dirty="0" sz="1100" spc="-30">
                <a:solidFill>
                  <a:srgbClr val="007F00"/>
                </a:solidFill>
                <a:latin typeface="Calibri"/>
                <a:cs typeface="Calibri"/>
              </a:rPr>
              <a:t> </a:t>
            </a:r>
            <a:r>
              <a:rPr dirty="0" sz="1100" spc="-75">
                <a:solidFill>
                  <a:srgbClr val="007F00"/>
                </a:solidFill>
                <a:latin typeface="Calibri"/>
                <a:cs typeface="Calibri"/>
              </a:rPr>
              <a:t>e</a:t>
            </a:r>
            <a:r>
              <a:rPr dirty="0" sz="1100" spc="-20">
                <a:solidFill>
                  <a:srgbClr val="007F00"/>
                </a:solidFill>
                <a:latin typeface="Calibri"/>
                <a:cs typeface="Calibri"/>
              </a:rPr>
              <a:t> </a:t>
            </a:r>
            <a:r>
              <a:rPr dirty="0" sz="1100" spc="50">
                <a:solidFill>
                  <a:srgbClr val="007F00"/>
                </a:solidFill>
                <a:latin typeface="Calibri"/>
                <a:cs typeface="Calibri"/>
              </a:rPr>
              <a:t>l</a:t>
            </a:r>
            <a:r>
              <a:rPr dirty="0" sz="1100" spc="-20">
                <a:solidFill>
                  <a:srgbClr val="007F00"/>
                </a:solidFill>
                <a:latin typeface="Calibri"/>
                <a:cs typeface="Calibri"/>
              </a:rPr>
              <a:t> </a:t>
            </a:r>
            <a:r>
              <a:rPr dirty="0" sz="1100">
                <a:solidFill>
                  <a:srgbClr val="007F00"/>
                </a:solidFill>
                <a:latin typeface="Calibri"/>
                <a:cs typeface="Calibri"/>
              </a:rPr>
              <a:t>f</a:t>
            </a:r>
            <a:r>
              <a:rPr dirty="0" sz="1100" spc="165">
                <a:solidFill>
                  <a:srgbClr val="007F00"/>
                </a:solidFill>
                <a:latin typeface="Calibri"/>
                <a:cs typeface="Calibri"/>
              </a:rPr>
              <a:t> </a:t>
            </a:r>
            <a:r>
              <a:rPr dirty="0" sz="1100">
                <a:latin typeface="Calibri"/>
                <a:cs typeface="Calibri"/>
              </a:rPr>
              <a:t>.</a:t>
            </a:r>
            <a:r>
              <a:rPr dirty="0" sz="1100" spc="55">
                <a:latin typeface="Calibri"/>
                <a:cs typeface="Calibri"/>
              </a:rPr>
              <a:t> </a:t>
            </a:r>
            <a:r>
              <a:rPr dirty="0" sz="1100" spc="114">
                <a:solidFill>
                  <a:srgbClr val="007F00"/>
                </a:solidFill>
                <a:latin typeface="Calibri"/>
                <a:cs typeface="Calibri"/>
              </a:rPr>
              <a:t>quit</a:t>
            </a:r>
            <a:r>
              <a:rPr dirty="0" sz="1100" spc="-125">
                <a:solidFill>
                  <a:srgbClr val="007F00"/>
                </a:solidFill>
                <a:latin typeface="Calibri"/>
                <a:cs typeface="Calibri"/>
              </a:rPr>
              <a:t> </a:t>
            </a:r>
            <a:r>
              <a:rPr dirty="0" sz="1100" spc="140">
                <a:solidFill>
                  <a:srgbClr val="007F00"/>
                </a:solidFill>
                <a:latin typeface="Calibri"/>
                <a:cs typeface="Calibri"/>
              </a:rPr>
              <a:t>Button</a:t>
            </a:r>
            <a:r>
              <a:rPr dirty="0" sz="1100" spc="55">
                <a:solidFill>
                  <a:srgbClr val="007F00"/>
                </a:solidFill>
                <a:latin typeface="Calibri"/>
                <a:cs typeface="Calibri"/>
              </a:rPr>
              <a:t> </a:t>
            </a:r>
            <a:r>
              <a:rPr dirty="0" sz="1100">
                <a:latin typeface="Calibri"/>
                <a:cs typeface="Calibri"/>
              </a:rPr>
              <a:t>.</a:t>
            </a:r>
            <a:r>
              <a:rPr dirty="0" sz="1100" spc="95">
                <a:latin typeface="Calibri"/>
                <a:cs typeface="Calibri"/>
              </a:rPr>
              <a:t> </a:t>
            </a:r>
            <a:r>
              <a:rPr dirty="0" sz="1100">
                <a:solidFill>
                  <a:srgbClr val="007F00"/>
                </a:solidFill>
                <a:latin typeface="Calibri"/>
                <a:cs typeface="Calibri"/>
              </a:rPr>
              <a:t>g</a:t>
            </a:r>
            <a:r>
              <a:rPr dirty="0" sz="1100" spc="-95">
                <a:solidFill>
                  <a:srgbClr val="007F00"/>
                </a:solidFill>
                <a:latin typeface="Calibri"/>
                <a:cs typeface="Calibri"/>
              </a:rPr>
              <a:t> </a:t>
            </a:r>
            <a:r>
              <a:rPr dirty="0" sz="1100">
                <a:solidFill>
                  <a:srgbClr val="007F00"/>
                </a:solidFill>
                <a:latin typeface="Calibri"/>
                <a:cs typeface="Calibri"/>
              </a:rPr>
              <a:t>r</a:t>
            </a:r>
            <a:r>
              <a:rPr dirty="0" sz="1100" spc="-95">
                <a:solidFill>
                  <a:srgbClr val="007F00"/>
                </a:solidFill>
                <a:latin typeface="Calibri"/>
                <a:cs typeface="Calibri"/>
              </a:rPr>
              <a:t> </a:t>
            </a:r>
            <a:r>
              <a:rPr dirty="0" sz="1100" spc="110">
                <a:solidFill>
                  <a:srgbClr val="007F00"/>
                </a:solidFill>
                <a:latin typeface="Calibri"/>
                <a:cs typeface="Calibri"/>
              </a:rPr>
              <a:t>id</a:t>
            </a:r>
            <a:r>
              <a:rPr dirty="0" sz="1100" spc="70">
                <a:solidFill>
                  <a:srgbClr val="007F00"/>
                </a:solidFill>
                <a:latin typeface="Calibri"/>
                <a:cs typeface="Calibri"/>
              </a:rPr>
              <a:t> </a:t>
            </a:r>
            <a:r>
              <a:rPr dirty="0" sz="1100" spc="130">
                <a:latin typeface="Calibri"/>
                <a:cs typeface="Calibri"/>
              </a:rPr>
              <a:t>() </a:t>
            </a:r>
            <a:r>
              <a:rPr dirty="0" sz="1100" spc="-25">
                <a:latin typeface="Calibri"/>
                <a:cs typeface="Calibri"/>
              </a:rPr>
              <a:t>14</a:t>
            </a:r>
            <a:endParaRPr sz="1100">
              <a:latin typeface="Calibri"/>
              <a:cs typeface="Calibri"/>
            </a:endParaRPr>
          </a:p>
          <a:p>
            <a:pPr marL="283845" indent="-271145">
              <a:lnSpc>
                <a:spcPct val="100000"/>
              </a:lnSpc>
              <a:spcBef>
                <a:spcPts val="35"/>
              </a:spcBef>
              <a:buClr>
                <a:srgbClr val="000000"/>
              </a:buClr>
              <a:buAutoNum type="arabicPlain" startAt="15"/>
              <a:tabLst>
                <a:tab pos="283845" algn="l"/>
              </a:tabLst>
            </a:pPr>
            <a:r>
              <a:rPr dirty="0" sz="1100" spc="55">
                <a:solidFill>
                  <a:srgbClr val="007F00"/>
                </a:solidFill>
                <a:latin typeface="Calibri"/>
                <a:cs typeface="Calibri"/>
              </a:rPr>
              <a:t>app</a:t>
            </a:r>
            <a:r>
              <a:rPr dirty="0" sz="1100" spc="375">
                <a:solidFill>
                  <a:srgbClr val="007F00"/>
                </a:solidFill>
                <a:latin typeface="Calibri"/>
                <a:cs typeface="Calibri"/>
              </a:rPr>
              <a:t> </a:t>
            </a:r>
            <a:r>
              <a:rPr dirty="0" sz="1100" spc="295">
                <a:latin typeface="Calibri"/>
                <a:cs typeface="Calibri"/>
              </a:rPr>
              <a:t>=</a:t>
            </a:r>
            <a:r>
              <a:rPr dirty="0" sz="1100" spc="470">
                <a:latin typeface="Calibri"/>
                <a:cs typeface="Calibri"/>
              </a:rPr>
              <a:t> </a:t>
            </a:r>
            <a:r>
              <a:rPr dirty="0" sz="1100" spc="165">
                <a:solidFill>
                  <a:srgbClr val="007F00"/>
                </a:solidFill>
                <a:latin typeface="Calibri"/>
                <a:cs typeface="Calibri"/>
              </a:rPr>
              <a:t>Applicatio</a:t>
            </a:r>
            <a:r>
              <a:rPr dirty="0" sz="1100" spc="-114">
                <a:solidFill>
                  <a:srgbClr val="007F00"/>
                </a:solidFill>
                <a:latin typeface="Calibri"/>
                <a:cs typeface="Calibri"/>
              </a:rPr>
              <a:t> </a:t>
            </a:r>
            <a:r>
              <a:rPr dirty="0" sz="1100">
                <a:solidFill>
                  <a:srgbClr val="007F00"/>
                </a:solidFill>
                <a:latin typeface="Calibri"/>
                <a:cs typeface="Calibri"/>
              </a:rPr>
              <a:t>n</a:t>
            </a:r>
            <a:r>
              <a:rPr dirty="0" sz="1100" spc="50">
                <a:solidFill>
                  <a:srgbClr val="007F00"/>
                </a:solidFill>
                <a:latin typeface="Calibri"/>
                <a:cs typeface="Calibri"/>
              </a:rPr>
              <a:t> </a:t>
            </a:r>
            <a:r>
              <a:rPr dirty="0" sz="1100" spc="130">
                <a:latin typeface="Calibri"/>
                <a:cs typeface="Calibri"/>
              </a:rPr>
              <a:t>()</a:t>
            </a:r>
            <a:endParaRPr sz="1100">
              <a:latin typeface="Calibri"/>
              <a:cs typeface="Calibri"/>
            </a:endParaRPr>
          </a:p>
          <a:p>
            <a:pPr marL="283845" indent="-271145">
              <a:lnSpc>
                <a:spcPct val="100000"/>
              </a:lnSpc>
              <a:spcBef>
                <a:spcPts val="35"/>
              </a:spcBef>
              <a:buClr>
                <a:srgbClr val="000000"/>
              </a:buClr>
              <a:buAutoNum type="arabicPlain" startAt="15"/>
              <a:tabLst>
                <a:tab pos="283845" algn="l"/>
              </a:tabLst>
            </a:pPr>
            <a:r>
              <a:rPr dirty="0" sz="1100" spc="55">
                <a:solidFill>
                  <a:srgbClr val="007F00"/>
                </a:solidFill>
                <a:latin typeface="Calibri"/>
                <a:cs typeface="Calibri"/>
              </a:rPr>
              <a:t>app</a:t>
            </a:r>
            <a:r>
              <a:rPr dirty="0" sz="1100" spc="-25">
                <a:solidFill>
                  <a:srgbClr val="007F00"/>
                </a:solidFill>
                <a:latin typeface="Calibri"/>
                <a:cs typeface="Calibri"/>
              </a:rPr>
              <a:t> </a:t>
            </a:r>
            <a:r>
              <a:rPr dirty="0" sz="1100" spc="-40">
                <a:latin typeface="Calibri"/>
                <a:cs typeface="Calibri"/>
              </a:rPr>
              <a:t>[</a:t>
            </a:r>
            <a:r>
              <a:rPr dirty="0" sz="1100" spc="-30">
                <a:latin typeface="Calibri"/>
                <a:cs typeface="Calibri"/>
              </a:rPr>
              <a:t> </a:t>
            </a:r>
            <a:r>
              <a:rPr dirty="0" sz="1100" spc="130">
                <a:solidFill>
                  <a:srgbClr val="FF0000"/>
                </a:solidFill>
                <a:latin typeface="Calibri"/>
                <a:cs typeface="Calibri"/>
              </a:rPr>
              <a:t>"</a:t>
            </a:r>
            <a:r>
              <a:rPr dirty="0" sz="1100" spc="-135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1100" spc="114">
                <a:solidFill>
                  <a:srgbClr val="FF0000"/>
                </a:solidFill>
                <a:latin typeface="Calibri"/>
                <a:cs typeface="Calibri"/>
              </a:rPr>
              <a:t>background"</a:t>
            </a:r>
            <a:r>
              <a:rPr dirty="0" sz="1100" spc="-35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1100">
                <a:latin typeface="Calibri"/>
                <a:cs typeface="Calibri"/>
              </a:rPr>
              <a:t>]</a:t>
            </a:r>
            <a:r>
              <a:rPr dirty="0" sz="1100" spc="495">
                <a:latin typeface="Calibri"/>
                <a:cs typeface="Calibri"/>
              </a:rPr>
              <a:t> </a:t>
            </a:r>
            <a:r>
              <a:rPr dirty="0" sz="1100" spc="295">
                <a:latin typeface="Calibri"/>
                <a:cs typeface="Calibri"/>
              </a:rPr>
              <a:t>=</a:t>
            </a:r>
            <a:r>
              <a:rPr dirty="0" sz="1100" spc="360">
                <a:latin typeface="Calibri"/>
                <a:cs typeface="Calibri"/>
              </a:rPr>
              <a:t> </a:t>
            </a:r>
            <a:r>
              <a:rPr dirty="0" sz="1100" spc="155">
                <a:solidFill>
                  <a:srgbClr val="FF0000"/>
                </a:solidFill>
                <a:latin typeface="Calibri"/>
                <a:cs typeface="Calibri"/>
              </a:rPr>
              <a:t>"blue"</a:t>
            </a:r>
            <a:endParaRPr sz="11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35"/>
              </a:spcBef>
            </a:pPr>
            <a:r>
              <a:rPr dirty="0" sz="1100" spc="-25">
                <a:latin typeface="Calibri"/>
                <a:cs typeface="Calibri"/>
              </a:rPr>
              <a:t>17</a:t>
            </a:r>
            <a:endParaRPr sz="1100">
              <a:latin typeface="Calibri"/>
              <a:cs typeface="Calibri"/>
            </a:endParaRPr>
          </a:p>
          <a:p>
            <a:pPr marL="12700" marR="410209">
              <a:lnSpc>
                <a:spcPct val="102600"/>
              </a:lnSpc>
              <a:tabLst>
                <a:tab pos="290830" algn="l"/>
              </a:tabLst>
            </a:pPr>
            <a:r>
              <a:rPr dirty="0" sz="1100" spc="-25">
                <a:latin typeface="Calibri"/>
                <a:cs typeface="Calibri"/>
              </a:rPr>
              <a:t>18</a:t>
            </a:r>
            <a:r>
              <a:rPr dirty="0" sz="1100">
                <a:latin typeface="Calibri"/>
                <a:cs typeface="Calibri"/>
              </a:rPr>
              <a:t>	</a:t>
            </a:r>
            <a:r>
              <a:rPr dirty="0" sz="1100" spc="110">
                <a:solidFill>
                  <a:srgbClr val="007F00"/>
                </a:solidFill>
                <a:latin typeface="Calibri"/>
                <a:cs typeface="Calibri"/>
              </a:rPr>
              <a:t>tk</a:t>
            </a:r>
            <a:r>
              <a:rPr dirty="0" sz="1100" spc="60">
                <a:solidFill>
                  <a:srgbClr val="007F00"/>
                </a:solidFill>
                <a:latin typeface="Calibri"/>
                <a:cs typeface="Calibri"/>
              </a:rPr>
              <a:t> </a:t>
            </a:r>
            <a:r>
              <a:rPr dirty="0" sz="1100">
                <a:latin typeface="Calibri"/>
                <a:cs typeface="Calibri"/>
              </a:rPr>
              <a:t>.</a:t>
            </a:r>
            <a:r>
              <a:rPr dirty="0" sz="1100" spc="35">
                <a:latin typeface="Calibri"/>
                <a:cs typeface="Calibri"/>
              </a:rPr>
              <a:t> </a:t>
            </a:r>
            <a:r>
              <a:rPr dirty="0" sz="1100" spc="110">
                <a:solidFill>
                  <a:srgbClr val="007F00"/>
                </a:solidFill>
                <a:latin typeface="Calibri"/>
                <a:cs typeface="Calibri"/>
              </a:rPr>
              <a:t>Button</a:t>
            </a:r>
            <a:r>
              <a:rPr dirty="0" sz="1100" spc="-35">
                <a:solidFill>
                  <a:srgbClr val="007F00"/>
                </a:solidFill>
                <a:latin typeface="Calibri"/>
                <a:cs typeface="Calibri"/>
              </a:rPr>
              <a:t> </a:t>
            </a:r>
            <a:r>
              <a:rPr dirty="0" sz="1100" spc="80">
                <a:latin typeface="Calibri"/>
                <a:cs typeface="Calibri"/>
              </a:rPr>
              <a:t>(</a:t>
            </a:r>
            <a:r>
              <a:rPr dirty="0" sz="1100" spc="-80">
                <a:latin typeface="Calibri"/>
                <a:cs typeface="Calibri"/>
              </a:rPr>
              <a:t> </a:t>
            </a:r>
            <a:r>
              <a:rPr dirty="0" sz="1100" spc="50">
                <a:solidFill>
                  <a:srgbClr val="007F00"/>
                </a:solidFill>
                <a:latin typeface="Calibri"/>
                <a:cs typeface="Calibri"/>
              </a:rPr>
              <a:t>app</a:t>
            </a:r>
            <a:r>
              <a:rPr dirty="0" sz="1100" spc="40">
                <a:solidFill>
                  <a:srgbClr val="007F00"/>
                </a:solidFill>
                <a:latin typeface="Calibri"/>
                <a:cs typeface="Calibri"/>
              </a:rPr>
              <a:t> </a:t>
            </a:r>
            <a:r>
              <a:rPr dirty="0" sz="1100">
                <a:latin typeface="Calibri"/>
                <a:cs typeface="Calibri"/>
              </a:rPr>
              <a:t>,</a:t>
            </a:r>
            <a:r>
              <a:rPr dirty="0" sz="1100" spc="290">
                <a:latin typeface="Calibri"/>
                <a:cs typeface="Calibri"/>
              </a:rPr>
              <a:t>  </a:t>
            </a:r>
            <a:r>
              <a:rPr dirty="0" sz="1100" spc="65">
                <a:solidFill>
                  <a:srgbClr val="007F00"/>
                </a:solidFill>
                <a:latin typeface="Calibri"/>
                <a:cs typeface="Calibri"/>
              </a:rPr>
              <a:t>te</a:t>
            </a:r>
            <a:r>
              <a:rPr dirty="0" sz="1100" spc="-90">
                <a:solidFill>
                  <a:srgbClr val="007F00"/>
                </a:solidFill>
                <a:latin typeface="Calibri"/>
                <a:cs typeface="Calibri"/>
              </a:rPr>
              <a:t> </a:t>
            </a:r>
            <a:r>
              <a:rPr dirty="0" sz="1100" spc="175">
                <a:solidFill>
                  <a:srgbClr val="007F00"/>
                </a:solidFill>
                <a:latin typeface="Calibri"/>
                <a:cs typeface="Calibri"/>
              </a:rPr>
              <a:t>xt</a:t>
            </a:r>
            <a:r>
              <a:rPr dirty="0" sz="1100" spc="175">
                <a:latin typeface="Calibri"/>
                <a:cs typeface="Calibri"/>
              </a:rPr>
              <a:t>=</a:t>
            </a:r>
            <a:r>
              <a:rPr dirty="0" sz="1100" spc="175">
                <a:solidFill>
                  <a:srgbClr val="FF0000"/>
                </a:solidFill>
                <a:latin typeface="Calibri"/>
                <a:cs typeface="Calibri"/>
              </a:rPr>
              <a:t>"Quit"</a:t>
            </a:r>
            <a:r>
              <a:rPr dirty="0" sz="1100" spc="55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1100">
                <a:latin typeface="Calibri"/>
                <a:cs typeface="Calibri"/>
              </a:rPr>
              <a:t>,</a:t>
            </a:r>
            <a:r>
              <a:rPr dirty="0" sz="1100" spc="180">
                <a:latin typeface="Calibri"/>
                <a:cs typeface="Calibri"/>
              </a:rPr>
              <a:t>  </a:t>
            </a:r>
            <a:r>
              <a:rPr dirty="0" sz="1100">
                <a:solidFill>
                  <a:srgbClr val="007F00"/>
                </a:solidFill>
                <a:latin typeface="Calibri"/>
                <a:cs typeface="Calibri"/>
              </a:rPr>
              <a:t>command</a:t>
            </a:r>
            <a:r>
              <a:rPr dirty="0" sz="1100">
                <a:latin typeface="Calibri"/>
                <a:cs typeface="Calibri"/>
              </a:rPr>
              <a:t>=</a:t>
            </a:r>
            <a:r>
              <a:rPr dirty="0" sz="1100">
                <a:solidFill>
                  <a:srgbClr val="007F00"/>
                </a:solidFill>
                <a:latin typeface="Calibri"/>
                <a:cs typeface="Calibri"/>
              </a:rPr>
              <a:t>app </a:t>
            </a:r>
            <a:r>
              <a:rPr dirty="0" sz="1100">
                <a:latin typeface="Calibri"/>
                <a:cs typeface="Calibri"/>
              </a:rPr>
              <a:t>.</a:t>
            </a:r>
            <a:r>
              <a:rPr dirty="0" sz="1100" spc="100">
                <a:latin typeface="Calibri"/>
                <a:cs typeface="Calibri"/>
              </a:rPr>
              <a:t> </a:t>
            </a:r>
            <a:r>
              <a:rPr dirty="0" sz="1100" spc="-10">
                <a:solidFill>
                  <a:srgbClr val="007F00"/>
                </a:solidFill>
                <a:latin typeface="Calibri"/>
                <a:cs typeface="Calibri"/>
              </a:rPr>
              <a:t>q</a:t>
            </a:r>
            <a:r>
              <a:rPr dirty="0" sz="1100" spc="-95">
                <a:solidFill>
                  <a:srgbClr val="007F00"/>
                </a:solidFill>
                <a:latin typeface="Calibri"/>
                <a:cs typeface="Calibri"/>
              </a:rPr>
              <a:t> </a:t>
            </a:r>
            <a:r>
              <a:rPr dirty="0" sz="1100" spc="135">
                <a:solidFill>
                  <a:srgbClr val="007F00"/>
                </a:solidFill>
                <a:latin typeface="Calibri"/>
                <a:cs typeface="Calibri"/>
              </a:rPr>
              <a:t>uit</a:t>
            </a:r>
            <a:r>
              <a:rPr dirty="0" sz="1100" spc="120">
                <a:solidFill>
                  <a:srgbClr val="007F00"/>
                </a:solidFill>
                <a:latin typeface="Calibri"/>
                <a:cs typeface="Calibri"/>
              </a:rPr>
              <a:t> </a:t>
            </a:r>
            <a:r>
              <a:rPr dirty="0" sz="1100" spc="80">
                <a:latin typeface="Calibri"/>
                <a:cs typeface="Calibri"/>
              </a:rPr>
              <a:t>)</a:t>
            </a:r>
            <a:r>
              <a:rPr dirty="0" sz="1100" spc="-30">
                <a:latin typeface="Calibri"/>
                <a:cs typeface="Calibri"/>
              </a:rPr>
              <a:t> </a:t>
            </a:r>
            <a:r>
              <a:rPr dirty="0" sz="1100">
                <a:latin typeface="Calibri"/>
                <a:cs typeface="Calibri"/>
              </a:rPr>
              <a:t>.</a:t>
            </a:r>
            <a:r>
              <a:rPr dirty="0" sz="1100" spc="125">
                <a:latin typeface="Calibri"/>
                <a:cs typeface="Calibri"/>
              </a:rPr>
              <a:t> </a:t>
            </a:r>
            <a:r>
              <a:rPr dirty="0" sz="1100">
                <a:solidFill>
                  <a:srgbClr val="007F00"/>
                </a:solidFill>
                <a:latin typeface="Calibri"/>
                <a:cs typeface="Calibri"/>
              </a:rPr>
              <a:t>g</a:t>
            </a:r>
            <a:r>
              <a:rPr dirty="0" sz="1100" spc="-85">
                <a:solidFill>
                  <a:srgbClr val="007F00"/>
                </a:solidFill>
                <a:latin typeface="Calibri"/>
                <a:cs typeface="Calibri"/>
              </a:rPr>
              <a:t> </a:t>
            </a:r>
            <a:r>
              <a:rPr dirty="0" sz="1100">
                <a:solidFill>
                  <a:srgbClr val="007F00"/>
                </a:solidFill>
                <a:latin typeface="Calibri"/>
                <a:cs typeface="Calibri"/>
              </a:rPr>
              <a:t>r</a:t>
            </a:r>
            <a:r>
              <a:rPr dirty="0" sz="1100" spc="-90">
                <a:solidFill>
                  <a:srgbClr val="007F00"/>
                </a:solidFill>
                <a:latin typeface="Calibri"/>
                <a:cs typeface="Calibri"/>
              </a:rPr>
              <a:t> </a:t>
            </a:r>
            <a:r>
              <a:rPr dirty="0" sz="1100" spc="110">
                <a:solidFill>
                  <a:srgbClr val="007F00"/>
                </a:solidFill>
                <a:latin typeface="Calibri"/>
                <a:cs typeface="Calibri"/>
              </a:rPr>
              <a:t>id</a:t>
            </a:r>
            <a:r>
              <a:rPr dirty="0" sz="1100" spc="40">
                <a:solidFill>
                  <a:srgbClr val="007F00"/>
                </a:solidFill>
                <a:latin typeface="Calibri"/>
                <a:cs typeface="Calibri"/>
              </a:rPr>
              <a:t> </a:t>
            </a:r>
            <a:r>
              <a:rPr dirty="0" sz="1100" spc="80">
                <a:latin typeface="Calibri"/>
                <a:cs typeface="Calibri"/>
              </a:rPr>
              <a:t>(</a:t>
            </a:r>
            <a:r>
              <a:rPr dirty="0" sz="1100" spc="-45">
                <a:latin typeface="Calibri"/>
                <a:cs typeface="Calibri"/>
              </a:rPr>
              <a:t> </a:t>
            </a:r>
            <a:r>
              <a:rPr dirty="0" sz="1100" spc="110">
                <a:solidFill>
                  <a:srgbClr val="007F00"/>
                </a:solidFill>
                <a:latin typeface="Calibri"/>
                <a:cs typeface="Calibri"/>
              </a:rPr>
              <a:t>column</a:t>
            </a:r>
            <a:r>
              <a:rPr dirty="0" sz="1100" spc="110">
                <a:latin typeface="Calibri"/>
                <a:cs typeface="Calibri"/>
              </a:rPr>
              <a:t>=1</a:t>
            </a:r>
            <a:r>
              <a:rPr dirty="0" sz="1100" spc="-135">
                <a:latin typeface="Calibri"/>
                <a:cs typeface="Calibri"/>
              </a:rPr>
              <a:t> </a:t>
            </a:r>
            <a:r>
              <a:rPr dirty="0" sz="1100">
                <a:latin typeface="Calibri"/>
                <a:cs typeface="Calibri"/>
              </a:rPr>
              <a:t>,</a:t>
            </a:r>
            <a:r>
              <a:rPr dirty="0" sz="1100" spc="170">
                <a:latin typeface="Calibri"/>
                <a:cs typeface="Calibri"/>
              </a:rPr>
              <a:t>  </a:t>
            </a:r>
            <a:r>
              <a:rPr dirty="0" sz="1100" spc="90">
                <a:solidFill>
                  <a:srgbClr val="007F00"/>
                </a:solidFill>
                <a:latin typeface="Calibri"/>
                <a:cs typeface="Calibri"/>
              </a:rPr>
              <a:t>row</a:t>
            </a:r>
            <a:r>
              <a:rPr dirty="0" sz="1100" spc="90">
                <a:latin typeface="Calibri"/>
                <a:cs typeface="Calibri"/>
              </a:rPr>
              <a:t>=1) </a:t>
            </a:r>
            <a:r>
              <a:rPr dirty="0" sz="1100" spc="-25">
                <a:latin typeface="Calibri"/>
                <a:cs typeface="Calibri"/>
              </a:rPr>
              <a:t>19</a:t>
            </a:r>
            <a:endParaRPr sz="1100">
              <a:latin typeface="Calibri"/>
              <a:cs typeface="Calibri"/>
            </a:endParaRPr>
          </a:p>
          <a:p>
            <a:pPr marL="283845" indent="-271145">
              <a:lnSpc>
                <a:spcPct val="100000"/>
              </a:lnSpc>
              <a:spcBef>
                <a:spcPts val="35"/>
              </a:spcBef>
              <a:buClr>
                <a:srgbClr val="000000"/>
              </a:buClr>
              <a:buAutoNum type="arabicPlain" startAt="20"/>
              <a:tabLst>
                <a:tab pos="283845" algn="l"/>
              </a:tabLst>
            </a:pPr>
            <a:r>
              <a:rPr dirty="0" sz="1100" spc="55">
                <a:solidFill>
                  <a:srgbClr val="007F00"/>
                </a:solidFill>
                <a:latin typeface="Calibri"/>
                <a:cs typeface="Calibri"/>
              </a:rPr>
              <a:t>app</a:t>
            </a:r>
            <a:r>
              <a:rPr dirty="0" sz="1100" spc="-25">
                <a:solidFill>
                  <a:srgbClr val="007F00"/>
                </a:solidFill>
                <a:latin typeface="Calibri"/>
                <a:cs typeface="Calibri"/>
              </a:rPr>
              <a:t> </a:t>
            </a:r>
            <a:r>
              <a:rPr dirty="0" sz="1100">
                <a:latin typeface="Calibri"/>
                <a:cs typeface="Calibri"/>
              </a:rPr>
              <a:t>.</a:t>
            </a:r>
            <a:r>
              <a:rPr dirty="0" sz="1100" spc="25">
                <a:latin typeface="Calibri"/>
                <a:cs typeface="Calibri"/>
              </a:rPr>
              <a:t> </a:t>
            </a:r>
            <a:r>
              <a:rPr dirty="0" sz="1100" spc="95">
                <a:solidFill>
                  <a:srgbClr val="007F00"/>
                </a:solidFill>
                <a:latin typeface="Calibri"/>
                <a:cs typeface="Calibri"/>
              </a:rPr>
              <a:t>master</a:t>
            </a:r>
            <a:r>
              <a:rPr dirty="0" sz="1100" spc="25">
                <a:solidFill>
                  <a:srgbClr val="007F00"/>
                </a:solidFill>
                <a:latin typeface="Calibri"/>
                <a:cs typeface="Calibri"/>
              </a:rPr>
              <a:t> </a:t>
            </a:r>
            <a:r>
              <a:rPr dirty="0" sz="1100">
                <a:latin typeface="Calibri"/>
                <a:cs typeface="Calibri"/>
              </a:rPr>
              <a:t>.</a:t>
            </a:r>
            <a:r>
              <a:rPr dirty="0" sz="1100" spc="150">
                <a:latin typeface="Calibri"/>
                <a:cs typeface="Calibri"/>
              </a:rPr>
              <a:t> </a:t>
            </a:r>
            <a:r>
              <a:rPr dirty="0" sz="1100" spc="55">
                <a:solidFill>
                  <a:srgbClr val="007F00"/>
                </a:solidFill>
                <a:latin typeface="Calibri"/>
                <a:cs typeface="Calibri"/>
              </a:rPr>
              <a:t>t</a:t>
            </a:r>
            <a:r>
              <a:rPr dirty="0" sz="1100" spc="-30">
                <a:solidFill>
                  <a:srgbClr val="007F00"/>
                </a:solidFill>
                <a:latin typeface="Calibri"/>
                <a:cs typeface="Calibri"/>
              </a:rPr>
              <a:t> </a:t>
            </a:r>
            <a:r>
              <a:rPr dirty="0" sz="1100" spc="50">
                <a:solidFill>
                  <a:srgbClr val="007F00"/>
                </a:solidFill>
                <a:latin typeface="Calibri"/>
                <a:cs typeface="Calibri"/>
              </a:rPr>
              <a:t>i</a:t>
            </a:r>
            <a:r>
              <a:rPr dirty="0" sz="1100" spc="-25">
                <a:solidFill>
                  <a:srgbClr val="007F00"/>
                </a:solidFill>
                <a:latin typeface="Calibri"/>
                <a:cs typeface="Calibri"/>
              </a:rPr>
              <a:t> </a:t>
            </a:r>
            <a:r>
              <a:rPr dirty="0" sz="1100" spc="55">
                <a:solidFill>
                  <a:srgbClr val="007F00"/>
                </a:solidFill>
                <a:latin typeface="Calibri"/>
                <a:cs typeface="Calibri"/>
              </a:rPr>
              <a:t>t</a:t>
            </a:r>
            <a:r>
              <a:rPr dirty="0" sz="1100" spc="-30">
                <a:solidFill>
                  <a:srgbClr val="007F00"/>
                </a:solidFill>
                <a:latin typeface="Calibri"/>
                <a:cs typeface="Calibri"/>
              </a:rPr>
              <a:t> </a:t>
            </a:r>
            <a:r>
              <a:rPr dirty="0" sz="1100" spc="50">
                <a:solidFill>
                  <a:srgbClr val="007F00"/>
                </a:solidFill>
                <a:latin typeface="Calibri"/>
                <a:cs typeface="Calibri"/>
              </a:rPr>
              <a:t>l</a:t>
            </a:r>
            <a:r>
              <a:rPr dirty="0" sz="1100" spc="-30">
                <a:solidFill>
                  <a:srgbClr val="007F00"/>
                </a:solidFill>
                <a:latin typeface="Calibri"/>
                <a:cs typeface="Calibri"/>
              </a:rPr>
              <a:t> </a:t>
            </a:r>
            <a:r>
              <a:rPr dirty="0" sz="1100">
                <a:solidFill>
                  <a:srgbClr val="007F00"/>
                </a:solidFill>
                <a:latin typeface="Calibri"/>
                <a:cs typeface="Calibri"/>
              </a:rPr>
              <a:t>e</a:t>
            </a:r>
            <a:r>
              <a:rPr dirty="0" sz="1100" spc="85">
                <a:solidFill>
                  <a:srgbClr val="007F00"/>
                </a:solidFill>
                <a:latin typeface="Calibri"/>
                <a:cs typeface="Calibri"/>
              </a:rPr>
              <a:t> </a:t>
            </a:r>
            <a:r>
              <a:rPr dirty="0" sz="1100" spc="80">
                <a:latin typeface="Calibri"/>
                <a:cs typeface="Calibri"/>
              </a:rPr>
              <a:t>(</a:t>
            </a:r>
            <a:r>
              <a:rPr dirty="0" sz="1100" spc="-80">
                <a:latin typeface="Calibri"/>
                <a:cs typeface="Calibri"/>
              </a:rPr>
              <a:t> </a:t>
            </a:r>
            <a:r>
              <a:rPr dirty="0" sz="1100" spc="125">
                <a:solidFill>
                  <a:srgbClr val="FF0000"/>
                </a:solidFill>
                <a:latin typeface="Calibri"/>
                <a:cs typeface="Calibri"/>
              </a:rPr>
              <a:t>’Sample</a:t>
            </a:r>
            <a:r>
              <a:rPr dirty="0" sz="1100" spc="150">
                <a:solidFill>
                  <a:srgbClr val="FF0000"/>
                </a:solidFill>
                <a:latin typeface="Calibri"/>
                <a:cs typeface="Calibri"/>
              </a:rPr>
              <a:t>  </a:t>
            </a:r>
            <a:r>
              <a:rPr dirty="0" sz="1100" spc="200">
                <a:solidFill>
                  <a:srgbClr val="FF0000"/>
                </a:solidFill>
                <a:latin typeface="Calibri"/>
                <a:cs typeface="Calibri"/>
              </a:rPr>
              <a:t>application’</a:t>
            </a:r>
            <a:r>
              <a:rPr dirty="0" sz="1100" spc="200">
                <a:latin typeface="Calibri"/>
                <a:cs typeface="Calibri"/>
              </a:rPr>
              <a:t>)</a:t>
            </a:r>
            <a:endParaRPr sz="1100">
              <a:latin typeface="Calibri"/>
              <a:cs typeface="Calibri"/>
            </a:endParaRPr>
          </a:p>
          <a:p>
            <a:pPr marL="283845" indent="-271145">
              <a:lnSpc>
                <a:spcPct val="100000"/>
              </a:lnSpc>
              <a:spcBef>
                <a:spcPts val="35"/>
              </a:spcBef>
              <a:buClr>
                <a:srgbClr val="000000"/>
              </a:buClr>
              <a:buAutoNum type="arabicPlain" startAt="20"/>
              <a:tabLst>
                <a:tab pos="283845" algn="l"/>
              </a:tabLst>
            </a:pPr>
            <a:r>
              <a:rPr dirty="0" sz="1100" spc="55">
                <a:solidFill>
                  <a:srgbClr val="007F00"/>
                </a:solidFill>
                <a:latin typeface="Calibri"/>
                <a:cs typeface="Calibri"/>
              </a:rPr>
              <a:t>app</a:t>
            </a:r>
            <a:r>
              <a:rPr dirty="0" sz="1100" spc="-5">
                <a:solidFill>
                  <a:srgbClr val="007F00"/>
                </a:solidFill>
                <a:latin typeface="Calibri"/>
                <a:cs typeface="Calibri"/>
              </a:rPr>
              <a:t> </a:t>
            </a:r>
            <a:r>
              <a:rPr dirty="0" sz="1100">
                <a:latin typeface="Calibri"/>
                <a:cs typeface="Calibri"/>
              </a:rPr>
              <a:t>.</a:t>
            </a:r>
            <a:r>
              <a:rPr dirty="0" sz="1100" spc="50">
                <a:latin typeface="Calibri"/>
                <a:cs typeface="Calibri"/>
              </a:rPr>
              <a:t> </a:t>
            </a:r>
            <a:r>
              <a:rPr dirty="0" sz="1100" spc="95">
                <a:solidFill>
                  <a:srgbClr val="007F00"/>
                </a:solidFill>
                <a:latin typeface="Calibri"/>
                <a:cs typeface="Calibri"/>
              </a:rPr>
              <a:t>master</a:t>
            </a:r>
            <a:r>
              <a:rPr dirty="0" sz="1100" spc="55">
                <a:solidFill>
                  <a:srgbClr val="007F00"/>
                </a:solidFill>
                <a:latin typeface="Calibri"/>
                <a:cs typeface="Calibri"/>
              </a:rPr>
              <a:t> </a:t>
            </a:r>
            <a:r>
              <a:rPr dirty="0" sz="1100">
                <a:latin typeface="Calibri"/>
                <a:cs typeface="Calibri"/>
              </a:rPr>
              <a:t>.</a:t>
            </a:r>
            <a:r>
              <a:rPr dirty="0" sz="1100" spc="85">
                <a:latin typeface="Calibri"/>
                <a:cs typeface="Calibri"/>
              </a:rPr>
              <a:t> </a:t>
            </a:r>
            <a:r>
              <a:rPr dirty="0" sz="1100" spc="130">
                <a:solidFill>
                  <a:srgbClr val="007F00"/>
                </a:solidFill>
                <a:latin typeface="Calibri"/>
                <a:cs typeface="Calibri"/>
              </a:rPr>
              <a:t>minsize</a:t>
            </a:r>
            <a:r>
              <a:rPr dirty="0" sz="1100" spc="45">
                <a:solidFill>
                  <a:srgbClr val="007F00"/>
                </a:solidFill>
                <a:latin typeface="Calibri"/>
                <a:cs typeface="Calibri"/>
              </a:rPr>
              <a:t> </a:t>
            </a:r>
            <a:r>
              <a:rPr dirty="0" sz="1100" spc="80">
                <a:latin typeface="Calibri"/>
                <a:cs typeface="Calibri"/>
              </a:rPr>
              <a:t>(</a:t>
            </a:r>
            <a:r>
              <a:rPr dirty="0" sz="1100" spc="-100">
                <a:latin typeface="Calibri"/>
                <a:cs typeface="Calibri"/>
              </a:rPr>
              <a:t> </a:t>
            </a:r>
            <a:r>
              <a:rPr dirty="0" sz="1100" spc="65">
                <a:latin typeface="Calibri"/>
                <a:cs typeface="Calibri"/>
              </a:rPr>
              <a:t>200</a:t>
            </a:r>
            <a:r>
              <a:rPr dirty="0" sz="1100" spc="45">
                <a:latin typeface="Calibri"/>
                <a:cs typeface="Calibri"/>
              </a:rPr>
              <a:t> </a:t>
            </a:r>
            <a:r>
              <a:rPr dirty="0" sz="1100">
                <a:latin typeface="Calibri"/>
                <a:cs typeface="Calibri"/>
              </a:rPr>
              <a:t>,</a:t>
            </a:r>
            <a:r>
              <a:rPr dirty="0" sz="1100" spc="-100">
                <a:latin typeface="Calibri"/>
                <a:cs typeface="Calibri"/>
              </a:rPr>
              <a:t> </a:t>
            </a:r>
            <a:r>
              <a:rPr dirty="0" sz="1100">
                <a:latin typeface="Calibri"/>
                <a:cs typeface="Calibri"/>
              </a:rPr>
              <a:t>40</a:t>
            </a:r>
            <a:r>
              <a:rPr dirty="0" sz="1100" spc="-105">
                <a:latin typeface="Calibri"/>
                <a:cs typeface="Calibri"/>
              </a:rPr>
              <a:t> </a:t>
            </a:r>
            <a:r>
              <a:rPr dirty="0" sz="1100" spc="30">
                <a:latin typeface="Calibri"/>
                <a:cs typeface="Calibri"/>
              </a:rPr>
              <a:t>)</a:t>
            </a:r>
            <a:endParaRPr sz="1100">
              <a:latin typeface="Calibri"/>
              <a:cs typeface="Calibri"/>
            </a:endParaRPr>
          </a:p>
          <a:p>
            <a:pPr marL="283845" indent="-271145">
              <a:lnSpc>
                <a:spcPct val="100000"/>
              </a:lnSpc>
              <a:spcBef>
                <a:spcPts val="35"/>
              </a:spcBef>
              <a:buClr>
                <a:srgbClr val="000000"/>
              </a:buClr>
              <a:buAutoNum type="arabicPlain" startAt="20"/>
              <a:tabLst>
                <a:tab pos="283845" algn="l"/>
              </a:tabLst>
            </a:pPr>
            <a:r>
              <a:rPr dirty="0" sz="1100" spc="55">
                <a:solidFill>
                  <a:srgbClr val="007F00"/>
                </a:solidFill>
                <a:latin typeface="Calibri"/>
                <a:cs typeface="Calibri"/>
              </a:rPr>
              <a:t>app</a:t>
            </a:r>
            <a:r>
              <a:rPr dirty="0" sz="1100" spc="-5">
                <a:solidFill>
                  <a:srgbClr val="007F00"/>
                </a:solidFill>
                <a:latin typeface="Calibri"/>
                <a:cs typeface="Calibri"/>
              </a:rPr>
              <a:t> </a:t>
            </a:r>
            <a:r>
              <a:rPr dirty="0" sz="1100">
                <a:latin typeface="Calibri"/>
                <a:cs typeface="Calibri"/>
              </a:rPr>
              <a:t>.</a:t>
            </a:r>
            <a:r>
              <a:rPr dirty="0" sz="1100" spc="45">
                <a:latin typeface="Calibri"/>
                <a:cs typeface="Calibri"/>
              </a:rPr>
              <a:t> </a:t>
            </a:r>
            <a:r>
              <a:rPr dirty="0" sz="1100" spc="95">
                <a:solidFill>
                  <a:srgbClr val="007F00"/>
                </a:solidFill>
                <a:latin typeface="Calibri"/>
                <a:cs typeface="Calibri"/>
              </a:rPr>
              <a:t>mainloop</a:t>
            </a:r>
            <a:r>
              <a:rPr dirty="0" sz="1100" spc="20">
                <a:solidFill>
                  <a:srgbClr val="007F00"/>
                </a:solidFill>
                <a:latin typeface="Calibri"/>
                <a:cs typeface="Calibri"/>
              </a:rPr>
              <a:t> </a:t>
            </a:r>
            <a:r>
              <a:rPr dirty="0" sz="1100" spc="130">
                <a:latin typeface="Calibri"/>
                <a:cs typeface="Calibri"/>
              </a:rPr>
              <a:t>()</a:t>
            </a:r>
            <a:endParaRPr sz="1100">
              <a:latin typeface="Calibri"/>
              <a:cs typeface="Calibri"/>
            </a:endParaRPr>
          </a:p>
        </p:txBody>
      </p:sp>
      <p:grpSp>
        <p:nvGrpSpPr>
          <p:cNvPr id="152" name="object 152" descr=""/>
          <p:cNvGrpSpPr/>
          <p:nvPr/>
        </p:nvGrpSpPr>
        <p:grpSpPr>
          <a:xfrm>
            <a:off x="903605" y="4887239"/>
            <a:ext cx="6206490" cy="43180"/>
            <a:chOff x="903605" y="4887239"/>
            <a:chExt cx="6206490" cy="43180"/>
          </a:xfrm>
        </p:grpSpPr>
        <p:sp>
          <p:nvSpPr>
            <p:cNvPr id="153" name="object 153" descr=""/>
            <p:cNvSpPr/>
            <p:nvPr/>
          </p:nvSpPr>
          <p:spPr>
            <a:xfrm>
              <a:off x="903605" y="4887239"/>
              <a:ext cx="6206490" cy="43180"/>
            </a:xfrm>
            <a:custGeom>
              <a:avLst/>
              <a:gdLst/>
              <a:ahLst/>
              <a:cxnLst/>
              <a:rect l="l" t="t" r="r" b="b"/>
              <a:pathLst>
                <a:path w="6206490" h="43179">
                  <a:moveTo>
                    <a:pt x="6206032" y="0"/>
                  </a:moveTo>
                  <a:lnTo>
                    <a:pt x="0" y="0"/>
                  </a:lnTo>
                  <a:lnTo>
                    <a:pt x="0" y="43014"/>
                  </a:lnTo>
                  <a:lnTo>
                    <a:pt x="6206032" y="43014"/>
                  </a:lnTo>
                  <a:lnTo>
                    <a:pt x="6206032" y="0"/>
                  </a:lnTo>
                  <a:close/>
                </a:path>
              </a:pathLst>
            </a:custGeom>
            <a:solidFill>
              <a:srgbClr val="F2F2F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54" name="object 154" descr=""/>
            <p:cNvSpPr/>
            <p:nvPr/>
          </p:nvSpPr>
          <p:spPr>
            <a:xfrm>
              <a:off x="906145" y="4887239"/>
              <a:ext cx="0" cy="43180"/>
            </a:xfrm>
            <a:custGeom>
              <a:avLst/>
              <a:gdLst/>
              <a:ahLst/>
              <a:cxnLst/>
              <a:rect l="l" t="t" r="r" b="b"/>
              <a:pathLst>
                <a:path w="0" h="43179">
                  <a:moveTo>
                    <a:pt x="0" y="43014"/>
                  </a:moveTo>
                  <a:lnTo>
                    <a:pt x="0" y="0"/>
                  </a:lnTo>
                </a:path>
              </a:pathLst>
            </a:custGeom>
            <a:ln w="505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55" name="object 155" descr=""/>
            <p:cNvSpPr/>
            <p:nvPr/>
          </p:nvSpPr>
          <p:spPr>
            <a:xfrm>
              <a:off x="903605" y="4927714"/>
              <a:ext cx="43180" cy="0"/>
            </a:xfrm>
            <a:custGeom>
              <a:avLst/>
              <a:gdLst/>
              <a:ahLst/>
              <a:cxnLst/>
              <a:rect l="l" t="t" r="r" b="b"/>
              <a:pathLst>
                <a:path w="43180" h="0">
                  <a:moveTo>
                    <a:pt x="0" y="0"/>
                  </a:moveTo>
                  <a:lnTo>
                    <a:pt x="43014" y="0"/>
                  </a:lnTo>
                </a:path>
              </a:pathLst>
            </a:custGeom>
            <a:ln w="505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56" name="object 156" descr=""/>
            <p:cNvSpPr/>
            <p:nvPr/>
          </p:nvSpPr>
          <p:spPr>
            <a:xfrm>
              <a:off x="946632" y="4927714"/>
              <a:ext cx="6120130" cy="0"/>
            </a:xfrm>
            <a:custGeom>
              <a:avLst/>
              <a:gdLst/>
              <a:ahLst/>
              <a:cxnLst/>
              <a:rect l="l" t="t" r="r" b="b"/>
              <a:pathLst>
                <a:path w="6120130" h="0">
                  <a:moveTo>
                    <a:pt x="0" y="0"/>
                  </a:moveTo>
                  <a:lnTo>
                    <a:pt x="6120003" y="0"/>
                  </a:lnTo>
                </a:path>
              </a:pathLst>
            </a:custGeom>
            <a:ln w="505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57" name="object 157" descr=""/>
            <p:cNvSpPr/>
            <p:nvPr/>
          </p:nvSpPr>
          <p:spPr>
            <a:xfrm>
              <a:off x="7066623" y="4927714"/>
              <a:ext cx="43180" cy="0"/>
            </a:xfrm>
            <a:custGeom>
              <a:avLst/>
              <a:gdLst/>
              <a:ahLst/>
              <a:cxnLst/>
              <a:rect l="l" t="t" r="r" b="b"/>
              <a:pathLst>
                <a:path w="43179" h="0">
                  <a:moveTo>
                    <a:pt x="0" y="0"/>
                  </a:moveTo>
                  <a:lnTo>
                    <a:pt x="43014" y="0"/>
                  </a:lnTo>
                </a:path>
              </a:pathLst>
            </a:custGeom>
            <a:ln w="505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58" name="object 158" descr=""/>
            <p:cNvSpPr/>
            <p:nvPr/>
          </p:nvSpPr>
          <p:spPr>
            <a:xfrm>
              <a:off x="7107123" y="4887239"/>
              <a:ext cx="0" cy="43180"/>
            </a:xfrm>
            <a:custGeom>
              <a:avLst/>
              <a:gdLst/>
              <a:ahLst/>
              <a:cxnLst/>
              <a:rect l="l" t="t" r="r" b="b"/>
              <a:pathLst>
                <a:path w="0" h="43179">
                  <a:moveTo>
                    <a:pt x="0" y="43014"/>
                  </a:moveTo>
                  <a:lnTo>
                    <a:pt x="0" y="0"/>
                  </a:lnTo>
                </a:path>
              </a:pathLst>
            </a:custGeom>
            <a:ln w="505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pic>
        <p:nvPicPr>
          <p:cNvPr id="159" name="object 159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191636" y="5363298"/>
            <a:ext cx="1270000" cy="615950"/>
          </a:xfrm>
          <a:prstGeom prst="rect">
            <a:avLst/>
          </a:prstGeom>
        </p:spPr>
      </p:pic>
      <p:sp>
        <p:nvSpPr>
          <p:cNvPr id="160" name="object 160" descr=""/>
          <p:cNvSpPr txBox="1"/>
          <p:nvPr/>
        </p:nvSpPr>
        <p:spPr>
          <a:xfrm>
            <a:off x="573925" y="6342669"/>
            <a:ext cx="6510655" cy="3325495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algn="just" marL="12700" marR="8890">
              <a:lnSpc>
                <a:spcPct val="100000"/>
              </a:lnSpc>
              <a:spcBef>
                <a:spcPts val="95"/>
              </a:spcBef>
            </a:pPr>
            <a:r>
              <a:rPr dirty="0" sz="1200" spc="75">
                <a:latin typeface="Calibri"/>
                <a:cs typeface="Calibri"/>
              </a:rPr>
              <a:t>As</a:t>
            </a:r>
            <a:r>
              <a:rPr dirty="0" sz="1200" spc="6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written</a:t>
            </a:r>
            <a:r>
              <a:rPr dirty="0" sz="1200" spc="6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above,</a:t>
            </a:r>
            <a:r>
              <a:rPr dirty="0" sz="1200" spc="80">
                <a:latin typeface="Calibri"/>
                <a:cs typeface="Calibri"/>
              </a:rPr>
              <a:t> </a:t>
            </a:r>
            <a:r>
              <a:rPr dirty="0" sz="1200" spc="50">
                <a:latin typeface="Calibri"/>
                <a:cs typeface="Calibri"/>
              </a:rPr>
              <a:t>it</a:t>
            </a:r>
            <a:r>
              <a:rPr dirty="0" sz="1200" spc="6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is</a:t>
            </a:r>
            <a:r>
              <a:rPr dirty="0" sz="1200" spc="6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a</a:t>
            </a:r>
            <a:r>
              <a:rPr dirty="0" sz="1200" spc="6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big</a:t>
            </a:r>
            <a:r>
              <a:rPr dirty="0" sz="1200" spc="6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problem</a:t>
            </a:r>
            <a:r>
              <a:rPr dirty="0" sz="1200" spc="6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to</a:t>
            </a:r>
            <a:r>
              <a:rPr dirty="0" sz="1200" spc="6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document</a:t>
            </a:r>
            <a:r>
              <a:rPr dirty="0" sz="1200" spc="6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all</a:t>
            </a:r>
            <a:r>
              <a:rPr dirty="0" sz="1200" spc="6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new</a:t>
            </a:r>
            <a:r>
              <a:rPr dirty="0" sz="1200" spc="6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public</a:t>
            </a:r>
            <a:r>
              <a:rPr dirty="0" sz="1200" spc="6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methods</a:t>
            </a:r>
            <a:r>
              <a:rPr dirty="0" sz="1200" spc="6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on</a:t>
            </a:r>
            <a:r>
              <a:rPr dirty="0" sz="1200" spc="6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objects.</a:t>
            </a:r>
            <a:r>
              <a:rPr dirty="0" sz="1200" spc="254">
                <a:latin typeface="Calibri"/>
                <a:cs typeface="Calibri"/>
              </a:rPr>
              <a:t> </a:t>
            </a:r>
            <a:r>
              <a:rPr dirty="0" sz="1200" spc="65">
                <a:latin typeface="Calibri"/>
                <a:cs typeface="Calibri"/>
              </a:rPr>
              <a:t>The </a:t>
            </a:r>
            <a:r>
              <a:rPr dirty="0" sz="1200" spc="-10">
                <a:latin typeface="Calibri"/>
                <a:cs typeface="Calibri"/>
              </a:rPr>
              <a:t>developers </a:t>
            </a:r>
            <a:r>
              <a:rPr dirty="0" sz="1200">
                <a:latin typeface="Calibri"/>
                <a:cs typeface="Calibri"/>
              </a:rPr>
              <a:t>of</a:t>
            </a:r>
            <a:r>
              <a:rPr dirty="0" sz="1200" spc="11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Python</a:t>
            </a:r>
            <a:r>
              <a:rPr dirty="0" sz="1200" spc="114">
                <a:latin typeface="Calibri"/>
                <a:cs typeface="Calibri"/>
              </a:rPr>
              <a:t> </a:t>
            </a:r>
            <a:r>
              <a:rPr dirty="0" sz="1200" spc="305">
                <a:latin typeface="Calibri"/>
                <a:cs typeface="Calibri"/>
              </a:rPr>
              <a:t>+</a:t>
            </a:r>
            <a:r>
              <a:rPr dirty="0" sz="1200" spc="114">
                <a:latin typeface="Calibri"/>
                <a:cs typeface="Calibri"/>
              </a:rPr>
              <a:t> </a:t>
            </a:r>
            <a:r>
              <a:rPr dirty="0" sz="1200" spc="50">
                <a:latin typeface="Calibri"/>
                <a:cs typeface="Calibri"/>
              </a:rPr>
              <a:t>Tkinter</a:t>
            </a:r>
            <a:r>
              <a:rPr dirty="0" sz="1200" spc="114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have</a:t>
            </a:r>
            <a:r>
              <a:rPr dirty="0" sz="1200" spc="11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therefore</a:t>
            </a:r>
            <a:r>
              <a:rPr dirty="0" sz="1200" spc="11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come</a:t>
            </a:r>
            <a:r>
              <a:rPr dirty="0" sz="1200" spc="11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up</a:t>
            </a:r>
            <a:r>
              <a:rPr dirty="0" sz="1200" spc="114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with</a:t>
            </a:r>
            <a:r>
              <a:rPr dirty="0" sz="1200" spc="114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something</a:t>
            </a:r>
            <a:r>
              <a:rPr dirty="0" sz="1200" spc="114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special.</a:t>
            </a:r>
            <a:r>
              <a:rPr dirty="0" sz="1200" spc="28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There</a:t>
            </a:r>
            <a:r>
              <a:rPr dirty="0" sz="1200" spc="11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are</a:t>
            </a:r>
            <a:r>
              <a:rPr dirty="0" sz="1200" spc="114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usually</a:t>
            </a:r>
            <a:r>
              <a:rPr dirty="0" sz="1200" spc="10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the</a:t>
            </a:r>
            <a:r>
              <a:rPr dirty="0" sz="1200" spc="114">
                <a:latin typeface="Calibri"/>
                <a:cs typeface="Calibri"/>
              </a:rPr>
              <a:t> </a:t>
            </a:r>
            <a:r>
              <a:rPr dirty="0" sz="1200" spc="-10">
                <a:latin typeface="Calibri"/>
                <a:cs typeface="Calibri"/>
              </a:rPr>
              <a:t>methods </a:t>
            </a:r>
            <a:r>
              <a:rPr dirty="0" sz="1200" spc="135">
                <a:latin typeface="Calibri"/>
                <a:cs typeface="Calibri"/>
              </a:rPr>
              <a:t>configure().keys()</a:t>
            </a:r>
            <a:r>
              <a:rPr dirty="0" sz="1200" spc="229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and</a:t>
            </a:r>
            <a:r>
              <a:rPr dirty="0" sz="1200" spc="229">
                <a:latin typeface="Calibri"/>
                <a:cs typeface="Calibri"/>
              </a:rPr>
              <a:t> </a:t>
            </a:r>
            <a:r>
              <a:rPr dirty="0" sz="1200" spc="140">
                <a:latin typeface="Calibri"/>
                <a:cs typeface="Calibri"/>
              </a:rPr>
              <a:t>set(dir(objekt)).</a:t>
            </a:r>
            <a:r>
              <a:rPr dirty="0" sz="1200" spc="125">
                <a:latin typeface="Calibri"/>
                <a:cs typeface="Calibri"/>
              </a:rPr>
              <a:t>  </a:t>
            </a:r>
            <a:r>
              <a:rPr dirty="0" sz="1200" spc="75">
                <a:latin typeface="Calibri"/>
                <a:cs typeface="Calibri"/>
              </a:rPr>
              <a:t>This</a:t>
            </a:r>
            <a:r>
              <a:rPr dirty="0" sz="1200" spc="23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allows</a:t>
            </a:r>
            <a:r>
              <a:rPr dirty="0" sz="1200" spc="229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you</a:t>
            </a:r>
            <a:r>
              <a:rPr dirty="0" sz="1200" spc="229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to</a:t>
            </a:r>
            <a:r>
              <a:rPr dirty="0" sz="1200" spc="23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display</a:t>
            </a:r>
            <a:r>
              <a:rPr dirty="0" sz="1200" spc="229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the</a:t>
            </a:r>
            <a:r>
              <a:rPr dirty="0" sz="1200" spc="229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available</a:t>
            </a:r>
            <a:r>
              <a:rPr dirty="0" sz="1200" spc="229">
                <a:latin typeface="Calibri"/>
                <a:cs typeface="Calibri"/>
              </a:rPr>
              <a:t> </a:t>
            </a:r>
            <a:r>
              <a:rPr dirty="0" sz="1200" spc="-10">
                <a:latin typeface="Calibri"/>
                <a:cs typeface="Calibri"/>
              </a:rPr>
              <a:t>properties </a:t>
            </a:r>
            <a:r>
              <a:rPr dirty="0" sz="1200">
                <a:latin typeface="Calibri"/>
                <a:cs typeface="Calibri"/>
              </a:rPr>
              <a:t>on</a:t>
            </a:r>
            <a:r>
              <a:rPr dirty="0" sz="1200" spc="8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the</a:t>
            </a:r>
            <a:r>
              <a:rPr dirty="0" sz="1200" spc="90">
                <a:latin typeface="Calibri"/>
                <a:cs typeface="Calibri"/>
              </a:rPr>
              <a:t> </a:t>
            </a:r>
            <a:r>
              <a:rPr dirty="0" sz="1200" spc="-10">
                <a:latin typeface="Calibri"/>
                <a:cs typeface="Calibri"/>
              </a:rPr>
              <a:t>console.</a:t>
            </a:r>
            <a:endParaRPr sz="1200">
              <a:latin typeface="Calibri"/>
              <a:cs typeface="Calibri"/>
            </a:endParaRPr>
          </a:p>
          <a:p>
            <a:pPr marL="194310" indent="-181610">
              <a:lnSpc>
                <a:spcPct val="100000"/>
              </a:lnSpc>
              <a:spcBef>
                <a:spcPts val="1435"/>
              </a:spcBef>
              <a:buAutoNum type="arabicPeriod"/>
              <a:tabLst>
                <a:tab pos="194310" algn="l"/>
              </a:tabLst>
            </a:pPr>
            <a:r>
              <a:rPr dirty="0" sz="1200">
                <a:latin typeface="Calibri"/>
                <a:cs typeface="Calibri"/>
              </a:rPr>
              <a:t>Example:</a:t>
            </a:r>
            <a:r>
              <a:rPr dirty="0" sz="1200" spc="155">
                <a:latin typeface="Calibri"/>
                <a:cs typeface="Calibri"/>
              </a:rPr>
              <a:t>  </a:t>
            </a:r>
            <a:r>
              <a:rPr dirty="0" sz="1200">
                <a:latin typeface="Calibri"/>
                <a:cs typeface="Calibri"/>
              </a:rPr>
              <a:t>Output</a:t>
            </a:r>
            <a:r>
              <a:rPr dirty="0" sz="1200" spc="370">
                <a:latin typeface="Calibri"/>
                <a:cs typeface="Calibri"/>
              </a:rPr>
              <a:t> </a:t>
            </a:r>
            <a:r>
              <a:rPr dirty="0" sz="1200" spc="-25">
                <a:latin typeface="Calibri"/>
                <a:cs typeface="Calibri"/>
              </a:rPr>
              <a:t>of:</a:t>
            </a:r>
            <a:endParaRPr sz="12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dirty="0" sz="1200" spc="130">
                <a:latin typeface="Calibri"/>
                <a:cs typeface="Calibri"/>
              </a:rPr>
              <a:t>print(set(app.configure().keys()))</a:t>
            </a:r>
            <a:endParaRPr sz="12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950"/>
              </a:spcBef>
            </a:pPr>
            <a:endParaRPr sz="1200">
              <a:latin typeface="Calibri"/>
              <a:cs typeface="Calibri"/>
            </a:endParaRPr>
          </a:p>
          <a:p>
            <a:pPr marL="90805" marR="5080" indent="-78740">
              <a:lnSpc>
                <a:spcPct val="100000"/>
              </a:lnSpc>
              <a:spcBef>
                <a:spcPts val="5"/>
              </a:spcBef>
            </a:pPr>
            <a:r>
              <a:rPr dirty="0" sz="1200" spc="145">
                <a:latin typeface="Calibri"/>
                <a:cs typeface="Calibri"/>
              </a:rPr>
              <a:t>{’takefocus’,</a:t>
            </a:r>
            <a:r>
              <a:rPr dirty="0" sz="1200" spc="365">
                <a:latin typeface="Calibri"/>
                <a:cs typeface="Calibri"/>
              </a:rPr>
              <a:t> </a:t>
            </a:r>
            <a:r>
              <a:rPr dirty="0" sz="1200" spc="110">
                <a:latin typeface="Calibri"/>
                <a:cs typeface="Calibri"/>
              </a:rPr>
              <a:t>’borderwidth’,</a:t>
            </a:r>
            <a:r>
              <a:rPr dirty="0" sz="1200" spc="370">
                <a:latin typeface="Calibri"/>
                <a:cs typeface="Calibri"/>
              </a:rPr>
              <a:t> </a:t>
            </a:r>
            <a:r>
              <a:rPr dirty="0" sz="1200" spc="140">
                <a:latin typeface="Calibri"/>
                <a:cs typeface="Calibri"/>
              </a:rPr>
              <a:t>’pady’,</a:t>
            </a:r>
            <a:r>
              <a:rPr dirty="0" sz="1200" spc="365">
                <a:latin typeface="Calibri"/>
                <a:cs typeface="Calibri"/>
              </a:rPr>
              <a:t> </a:t>
            </a:r>
            <a:r>
              <a:rPr dirty="0" sz="1200" spc="170">
                <a:latin typeface="Calibri"/>
                <a:cs typeface="Calibri"/>
              </a:rPr>
              <a:t>’cursor’,</a:t>
            </a:r>
            <a:r>
              <a:rPr dirty="0" sz="1200" spc="370">
                <a:latin typeface="Calibri"/>
                <a:cs typeface="Calibri"/>
              </a:rPr>
              <a:t> </a:t>
            </a:r>
            <a:r>
              <a:rPr dirty="0" sz="1200" spc="145">
                <a:latin typeface="Calibri"/>
                <a:cs typeface="Calibri"/>
              </a:rPr>
              <a:t>’padx’,</a:t>
            </a:r>
            <a:r>
              <a:rPr dirty="0" sz="1200" spc="370">
                <a:latin typeface="Calibri"/>
                <a:cs typeface="Calibri"/>
              </a:rPr>
              <a:t> </a:t>
            </a:r>
            <a:r>
              <a:rPr dirty="0" sz="1200" spc="204">
                <a:latin typeface="Calibri"/>
                <a:cs typeface="Calibri"/>
              </a:rPr>
              <a:t>’visual’,</a:t>
            </a:r>
            <a:r>
              <a:rPr dirty="0" sz="1200" spc="365">
                <a:latin typeface="Calibri"/>
                <a:cs typeface="Calibri"/>
              </a:rPr>
              <a:t> </a:t>
            </a:r>
            <a:r>
              <a:rPr dirty="0" sz="1200" spc="90">
                <a:latin typeface="Calibri"/>
                <a:cs typeface="Calibri"/>
              </a:rPr>
              <a:t>’background’, </a:t>
            </a:r>
            <a:r>
              <a:rPr dirty="0" sz="1200" spc="165">
                <a:latin typeface="Calibri"/>
                <a:cs typeface="Calibri"/>
              </a:rPr>
              <a:t>’highlightcolor’,</a:t>
            </a:r>
            <a:r>
              <a:rPr dirty="0" sz="1200" spc="360">
                <a:latin typeface="Calibri"/>
                <a:cs typeface="Calibri"/>
              </a:rPr>
              <a:t> </a:t>
            </a:r>
            <a:r>
              <a:rPr dirty="0" sz="1200" spc="150">
                <a:latin typeface="Calibri"/>
                <a:cs typeface="Calibri"/>
              </a:rPr>
              <a:t>’width’,</a:t>
            </a:r>
            <a:r>
              <a:rPr dirty="0" sz="1200" spc="365">
                <a:latin typeface="Calibri"/>
                <a:cs typeface="Calibri"/>
              </a:rPr>
              <a:t> </a:t>
            </a:r>
            <a:r>
              <a:rPr dirty="0" sz="1200" spc="110">
                <a:latin typeface="Calibri"/>
                <a:cs typeface="Calibri"/>
              </a:rPr>
              <a:t>’colormap’,</a:t>
            </a:r>
            <a:r>
              <a:rPr dirty="0" sz="1200" spc="360">
                <a:latin typeface="Calibri"/>
                <a:cs typeface="Calibri"/>
              </a:rPr>
              <a:t> </a:t>
            </a:r>
            <a:r>
              <a:rPr dirty="0" sz="1200" spc="195">
                <a:latin typeface="Calibri"/>
                <a:cs typeface="Calibri"/>
              </a:rPr>
              <a:t>’bg’,</a:t>
            </a:r>
            <a:r>
              <a:rPr dirty="0" sz="1200" spc="365">
                <a:latin typeface="Calibri"/>
                <a:cs typeface="Calibri"/>
              </a:rPr>
              <a:t> </a:t>
            </a:r>
            <a:r>
              <a:rPr dirty="0" sz="1200" spc="114">
                <a:latin typeface="Calibri"/>
                <a:cs typeface="Calibri"/>
              </a:rPr>
              <a:t>’highlightbackground’,</a:t>
            </a:r>
            <a:r>
              <a:rPr dirty="0" sz="1200" spc="360">
                <a:latin typeface="Calibri"/>
                <a:cs typeface="Calibri"/>
              </a:rPr>
              <a:t> </a:t>
            </a:r>
            <a:r>
              <a:rPr dirty="0" sz="1200" spc="180">
                <a:latin typeface="Calibri"/>
                <a:cs typeface="Calibri"/>
              </a:rPr>
              <a:t>’bd’,</a:t>
            </a:r>
            <a:r>
              <a:rPr dirty="0" sz="1200" spc="365">
                <a:latin typeface="Calibri"/>
                <a:cs typeface="Calibri"/>
              </a:rPr>
              <a:t> </a:t>
            </a:r>
            <a:r>
              <a:rPr dirty="0" sz="1200" spc="200">
                <a:latin typeface="Calibri"/>
                <a:cs typeface="Calibri"/>
              </a:rPr>
              <a:t>’class’, </a:t>
            </a:r>
            <a:r>
              <a:rPr dirty="0" sz="1200" spc="145">
                <a:latin typeface="Calibri"/>
                <a:cs typeface="Calibri"/>
              </a:rPr>
              <a:t>’container’,</a:t>
            </a:r>
            <a:r>
              <a:rPr dirty="0" sz="1200" spc="380">
                <a:latin typeface="Calibri"/>
                <a:cs typeface="Calibri"/>
              </a:rPr>
              <a:t> </a:t>
            </a:r>
            <a:r>
              <a:rPr dirty="0" sz="1200" spc="150">
                <a:latin typeface="Calibri"/>
                <a:cs typeface="Calibri"/>
              </a:rPr>
              <a:t>’highlightthickness’,</a:t>
            </a:r>
            <a:r>
              <a:rPr dirty="0" sz="1200" spc="385">
                <a:latin typeface="Calibri"/>
                <a:cs typeface="Calibri"/>
              </a:rPr>
              <a:t> </a:t>
            </a:r>
            <a:r>
              <a:rPr dirty="0" sz="1200" spc="165">
                <a:latin typeface="Calibri"/>
                <a:cs typeface="Calibri"/>
              </a:rPr>
              <a:t>’height’,</a:t>
            </a:r>
            <a:r>
              <a:rPr dirty="0" sz="1200" spc="385">
                <a:latin typeface="Calibri"/>
                <a:cs typeface="Calibri"/>
              </a:rPr>
              <a:t> </a:t>
            </a:r>
            <a:r>
              <a:rPr dirty="0" sz="1200" spc="215">
                <a:latin typeface="Calibri"/>
                <a:cs typeface="Calibri"/>
              </a:rPr>
              <a:t>’relief’}</a:t>
            </a:r>
            <a:endParaRPr sz="12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960"/>
              </a:spcBef>
            </a:pPr>
            <a:endParaRPr sz="1200">
              <a:latin typeface="Calibri"/>
              <a:cs typeface="Calibri"/>
            </a:endParaRPr>
          </a:p>
          <a:p>
            <a:pPr marL="194310" indent="-181610">
              <a:lnSpc>
                <a:spcPct val="100000"/>
              </a:lnSpc>
              <a:buAutoNum type="arabicPeriod" startAt="2"/>
              <a:tabLst>
                <a:tab pos="194310" algn="l"/>
              </a:tabLst>
            </a:pPr>
            <a:r>
              <a:rPr dirty="0" sz="1200">
                <a:latin typeface="Calibri"/>
                <a:cs typeface="Calibri"/>
              </a:rPr>
              <a:t>Example:</a:t>
            </a:r>
            <a:r>
              <a:rPr dirty="0" sz="1200" spc="34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Output</a:t>
            </a:r>
            <a:r>
              <a:rPr dirty="0" sz="1200" spc="18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which</a:t>
            </a:r>
            <a:r>
              <a:rPr dirty="0" sz="1200" spc="18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methods</a:t>
            </a:r>
            <a:r>
              <a:rPr dirty="0" sz="1200" spc="18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the</a:t>
            </a:r>
            <a:r>
              <a:rPr dirty="0" sz="1200" spc="18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inherited</a:t>
            </a:r>
            <a:r>
              <a:rPr dirty="0" sz="1200" spc="18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object</a:t>
            </a:r>
            <a:r>
              <a:rPr dirty="0" sz="1200" spc="18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knows</a:t>
            </a:r>
            <a:r>
              <a:rPr dirty="0" sz="1200" spc="18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more/less</a:t>
            </a:r>
            <a:r>
              <a:rPr dirty="0" sz="1200" spc="180">
                <a:latin typeface="Calibri"/>
                <a:cs typeface="Calibri"/>
              </a:rPr>
              <a:t> </a:t>
            </a:r>
            <a:r>
              <a:rPr dirty="0" sz="1200" spc="-25">
                <a:latin typeface="Calibri"/>
                <a:cs typeface="Calibri"/>
              </a:rPr>
              <a:t>of:</a:t>
            </a:r>
            <a:endParaRPr sz="12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dirty="0" sz="1200" spc="125">
                <a:latin typeface="Calibri"/>
                <a:cs typeface="Calibri"/>
              </a:rPr>
              <a:t>print(set(dir(app.master))</a:t>
            </a:r>
            <a:r>
              <a:rPr dirty="0" sz="1200" spc="405">
                <a:latin typeface="Calibri"/>
                <a:cs typeface="Calibri"/>
              </a:rPr>
              <a:t> </a:t>
            </a:r>
            <a:r>
              <a:rPr dirty="0" sz="1200" spc="250">
                <a:latin typeface="Calibri"/>
                <a:cs typeface="Calibri"/>
              </a:rPr>
              <a:t>-</a:t>
            </a:r>
            <a:r>
              <a:rPr dirty="0" sz="1200" spc="405">
                <a:latin typeface="Calibri"/>
                <a:cs typeface="Calibri"/>
              </a:rPr>
              <a:t> </a:t>
            </a:r>
            <a:r>
              <a:rPr dirty="0" sz="1200" spc="140">
                <a:latin typeface="Calibri"/>
                <a:cs typeface="Calibri"/>
              </a:rPr>
              <a:t>set(dir(app)))</a:t>
            </a:r>
            <a:endParaRPr sz="12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950"/>
              </a:spcBef>
            </a:pPr>
            <a:endParaRPr sz="12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dirty="0" sz="1200" spc="310">
                <a:latin typeface="Calibri"/>
                <a:cs typeface="Calibri"/>
              </a:rPr>
              <a:t>...</a:t>
            </a:r>
            <a:r>
              <a:rPr dirty="0" sz="1200" spc="355">
                <a:latin typeface="Calibri"/>
                <a:cs typeface="Calibri"/>
              </a:rPr>
              <a:t> </a:t>
            </a:r>
            <a:r>
              <a:rPr dirty="0" sz="1200" spc="310">
                <a:latin typeface="Calibri"/>
                <a:cs typeface="Calibri"/>
              </a:rPr>
              <a:t>,</a:t>
            </a:r>
            <a:r>
              <a:rPr dirty="0" sz="1200" spc="355">
                <a:latin typeface="Calibri"/>
                <a:cs typeface="Calibri"/>
              </a:rPr>
              <a:t> </a:t>
            </a:r>
            <a:r>
              <a:rPr dirty="0" sz="1200" spc="245">
                <a:latin typeface="Calibri"/>
                <a:cs typeface="Calibri"/>
              </a:rPr>
              <a:t>’title’</a:t>
            </a:r>
            <a:r>
              <a:rPr dirty="0" sz="1200" spc="360">
                <a:latin typeface="Calibri"/>
                <a:cs typeface="Calibri"/>
              </a:rPr>
              <a:t> </a:t>
            </a:r>
            <a:r>
              <a:rPr dirty="0" sz="1200" spc="310">
                <a:latin typeface="Calibri"/>
                <a:cs typeface="Calibri"/>
              </a:rPr>
              <a:t>,</a:t>
            </a:r>
            <a:r>
              <a:rPr dirty="0" sz="1200" spc="355">
                <a:latin typeface="Calibri"/>
                <a:cs typeface="Calibri"/>
              </a:rPr>
              <a:t> </a:t>
            </a:r>
            <a:r>
              <a:rPr dirty="0" sz="1200" spc="130">
                <a:latin typeface="Calibri"/>
                <a:cs typeface="Calibri"/>
              </a:rPr>
              <a:t>’minsize’</a:t>
            </a:r>
            <a:r>
              <a:rPr dirty="0" sz="1200" spc="355">
                <a:latin typeface="Calibri"/>
                <a:cs typeface="Calibri"/>
              </a:rPr>
              <a:t> </a:t>
            </a:r>
            <a:r>
              <a:rPr dirty="0" sz="1200" spc="285">
                <a:latin typeface="Calibri"/>
                <a:cs typeface="Calibri"/>
              </a:rPr>
              <a:t>...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161" name="object 161" descr="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49530">
              <a:lnSpc>
                <a:spcPts val="1235"/>
              </a:lnSpc>
            </a:pPr>
            <a:fld id="{81D60167-4931-47E6-BA6A-407CBD079E47}" type="slidenum">
              <a:rPr dirty="0" spc="-25"/>
              <a:t>35</a:t>
            </a:fld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 txBox="1"/>
          <p:nvPr/>
        </p:nvSpPr>
        <p:spPr>
          <a:xfrm>
            <a:off x="573925" y="411350"/>
            <a:ext cx="871219" cy="207645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200" spc="160" i="1">
                <a:latin typeface="Calibri"/>
                <a:cs typeface="Calibri"/>
              </a:rPr>
              <a:t>CONTENTS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3" name="object 3" descr=""/>
          <p:cNvSpPr txBox="1"/>
          <p:nvPr/>
        </p:nvSpPr>
        <p:spPr>
          <a:xfrm>
            <a:off x="6210349" y="411350"/>
            <a:ext cx="871219" cy="207645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200" spc="160" i="1">
                <a:latin typeface="Calibri"/>
                <a:cs typeface="Calibri"/>
              </a:rPr>
              <a:t>CONTENTS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4" name="object 4" descr=""/>
          <p:cNvSpPr/>
          <p:nvPr/>
        </p:nvSpPr>
        <p:spPr>
          <a:xfrm>
            <a:off x="586625" y="633450"/>
            <a:ext cx="6480175" cy="0"/>
          </a:xfrm>
          <a:custGeom>
            <a:avLst/>
            <a:gdLst/>
            <a:ahLst/>
            <a:cxnLst/>
            <a:rect l="l" t="t" r="r" b="b"/>
            <a:pathLst>
              <a:path w="6480175" h="0">
                <a:moveTo>
                  <a:pt x="0" y="0"/>
                </a:moveTo>
                <a:lnTo>
                  <a:pt x="6479997" y="0"/>
                </a:lnTo>
              </a:path>
            </a:pathLst>
          </a:custGeom>
          <a:ln w="505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" name="object 5" descr=""/>
          <p:cNvSpPr txBox="1"/>
          <p:nvPr/>
        </p:nvSpPr>
        <p:spPr>
          <a:xfrm>
            <a:off x="796925" y="934527"/>
            <a:ext cx="6283325" cy="856742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algn="r" lvl="2" marL="476250" marR="5715" indent="-476250">
              <a:lnSpc>
                <a:spcPct val="100000"/>
              </a:lnSpc>
              <a:spcBef>
                <a:spcPts val="95"/>
              </a:spcBef>
              <a:buAutoNum type="arabicPeriod"/>
              <a:tabLst>
                <a:tab pos="476250" algn="l"/>
              </a:tabLst>
            </a:pPr>
            <a:r>
              <a:rPr dirty="0" sz="1200" spc="50">
                <a:latin typeface="Calibri"/>
                <a:cs typeface="Calibri"/>
                <a:hlinkClick r:id="rId2" action="ppaction://hlinksldjump"/>
              </a:rPr>
              <a:t>Local</a:t>
            </a:r>
            <a:r>
              <a:rPr dirty="0" sz="1200" spc="125">
                <a:latin typeface="Calibri"/>
                <a:cs typeface="Calibri"/>
                <a:hlinkClick r:id="rId2" action="ppaction://hlinksldjump"/>
              </a:rPr>
              <a:t> </a:t>
            </a:r>
            <a:r>
              <a:rPr dirty="0" sz="1200">
                <a:latin typeface="Calibri"/>
                <a:cs typeface="Calibri"/>
                <a:hlinkClick r:id="rId2" action="ppaction://hlinksldjump"/>
              </a:rPr>
              <a:t>procedure</a:t>
            </a:r>
            <a:r>
              <a:rPr dirty="0" sz="1200" spc="125">
                <a:latin typeface="Calibri"/>
                <a:cs typeface="Calibri"/>
                <a:hlinkClick r:id="rId2" action="ppaction://hlinksldjump"/>
              </a:rPr>
              <a:t> </a:t>
            </a:r>
            <a:r>
              <a:rPr dirty="0" sz="1200">
                <a:latin typeface="Calibri"/>
                <a:cs typeface="Calibri"/>
                <a:hlinkClick r:id="rId2" action="ppaction://hlinksldjump"/>
              </a:rPr>
              <a:t>for</a:t>
            </a:r>
            <a:r>
              <a:rPr dirty="0" sz="1200" spc="125">
                <a:latin typeface="Calibri"/>
                <a:cs typeface="Calibri"/>
                <a:hlinkClick r:id="rId2" action="ppaction://hlinksldjump"/>
              </a:rPr>
              <a:t> </a:t>
            </a:r>
            <a:r>
              <a:rPr dirty="0" sz="1200" spc="175">
                <a:latin typeface="Calibri"/>
                <a:cs typeface="Calibri"/>
                <a:hlinkClick r:id="rId2" action="ppaction://hlinksldjump"/>
              </a:rPr>
              <a:t>GIT</a:t>
            </a:r>
            <a:r>
              <a:rPr dirty="0" sz="1200" spc="114">
                <a:latin typeface="Calibri"/>
                <a:cs typeface="Calibri"/>
              </a:rPr>
              <a:t>  </a:t>
            </a:r>
            <a:r>
              <a:rPr dirty="0" sz="1200">
                <a:latin typeface="Calibri"/>
                <a:cs typeface="Calibri"/>
              </a:rPr>
              <a:t>.</a:t>
            </a:r>
            <a:r>
              <a:rPr dirty="0" sz="1200" spc="35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.</a:t>
            </a:r>
            <a:r>
              <a:rPr dirty="0" sz="1200" spc="34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.</a:t>
            </a:r>
            <a:r>
              <a:rPr dirty="0" sz="1200" spc="34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.</a:t>
            </a:r>
            <a:r>
              <a:rPr dirty="0" sz="1200" spc="35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.</a:t>
            </a:r>
            <a:r>
              <a:rPr dirty="0" sz="1200" spc="34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.</a:t>
            </a:r>
            <a:r>
              <a:rPr dirty="0" sz="1200" spc="34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.</a:t>
            </a:r>
            <a:r>
              <a:rPr dirty="0" sz="1200" spc="35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.</a:t>
            </a:r>
            <a:r>
              <a:rPr dirty="0" sz="1200" spc="34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.</a:t>
            </a:r>
            <a:r>
              <a:rPr dirty="0" sz="1200" spc="34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.</a:t>
            </a:r>
            <a:r>
              <a:rPr dirty="0" sz="1200" spc="35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.</a:t>
            </a:r>
            <a:r>
              <a:rPr dirty="0" sz="1200" spc="34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.</a:t>
            </a:r>
            <a:r>
              <a:rPr dirty="0" sz="1200" spc="34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.</a:t>
            </a:r>
            <a:r>
              <a:rPr dirty="0" sz="1200" spc="35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.</a:t>
            </a:r>
            <a:r>
              <a:rPr dirty="0" sz="1200" spc="34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.</a:t>
            </a:r>
            <a:r>
              <a:rPr dirty="0" sz="1200" spc="34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.</a:t>
            </a:r>
            <a:r>
              <a:rPr dirty="0" sz="1200" spc="35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.</a:t>
            </a:r>
            <a:r>
              <a:rPr dirty="0" sz="1200" spc="34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.</a:t>
            </a:r>
            <a:r>
              <a:rPr dirty="0" sz="1200" spc="34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.</a:t>
            </a:r>
            <a:r>
              <a:rPr dirty="0" sz="1200" spc="35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.</a:t>
            </a:r>
            <a:r>
              <a:rPr dirty="0" sz="1200" spc="34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.</a:t>
            </a:r>
            <a:r>
              <a:rPr dirty="0" sz="1200" spc="34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.</a:t>
            </a:r>
            <a:r>
              <a:rPr dirty="0" sz="1200" spc="35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.</a:t>
            </a:r>
            <a:r>
              <a:rPr dirty="0" sz="1200" spc="34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.</a:t>
            </a:r>
            <a:r>
              <a:rPr dirty="0" sz="1200" spc="35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.</a:t>
            </a:r>
            <a:r>
              <a:rPr dirty="0" sz="1200" spc="34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.</a:t>
            </a:r>
            <a:r>
              <a:rPr dirty="0" sz="1200" spc="34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.</a:t>
            </a:r>
            <a:r>
              <a:rPr dirty="0" sz="1200" spc="35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.</a:t>
            </a:r>
            <a:r>
              <a:rPr dirty="0" sz="1200" spc="34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.</a:t>
            </a:r>
            <a:r>
              <a:rPr dirty="0" sz="1200" spc="34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.</a:t>
            </a:r>
            <a:r>
              <a:rPr dirty="0" sz="1200" spc="405">
                <a:latin typeface="Calibri"/>
                <a:cs typeface="Calibri"/>
              </a:rPr>
              <a:t> </a:t>
            </a:r>
            <a:r>
              <a:rPr dirty="0" sz="1200" spc="-25">
                <a:latin typeface="Calibri"/>
                <a:cs typeface="Calibri"/>
              </a:rPr>
              <a:t>121</a:t>
            </a:r>
            <a:endParaRPr sz="1200">
              <a:latin typeface="Calibri"/>
              <a:cs typeface="Calibri"/>
            </a:endParaRPr>
          </a:p>
          <a:p>
            <a:pPr algn="r" lvl="2" marL="476250" marR="5080" indent="-476250">
              <a:lnSpc>
                <a:spcPct val="100000"/>
              </a:lnSpc>
              <a:spcBef>
                <a:spcPts val="1420"/>
              </a:spcBef>
              <a:buAutoNum type="arabicPeriod"/>
              <a:tabLst>
                <a:tab pos="476250" algn="l"/>
              </a:tabLst>
            </a:pPr>
            <a:r>
              <a:rPr dirty="0" sz="1200">
                <a:latin typeface="Calibri"/>
                <a:cs typeface="Calibri"/>
                <a:hlinkClick r:id="rId3" action="ppaction://hlinksldjump"/>
              </a:rPr>
              <a:t>Control</a:t>
            </a:r>
            <a:r>
              <a:rPr dirty="0" sz="1200" spc="130">
                <a:latin typeface="Calibri"/>
                <a:cs typeface="Calibri"/>
                <a:hlinkClick r:id="rId3" action="ppaction://hlinksldjump"/>
              </a:rPr>
              <a:t> </a:t>
            </a:r>
            <a:r>
              <a:rPr dirty="0" sz="1200">
                <a:latin typeface="Calibri"/>
                <a:cs typeface="Calibri"/>
                <a:hlinkClick r:id="rId3" action="ppaction://hlinksldjump"/>
              </a:rPr>
              <a:t>of</a:t>
            </a:r>
            <a:r>
              <a:rPr dirty="0" sz="1200" spc="135">
                <a:latin typeface="Calibri"/>
                <a:cs typeface="Calibri"/>
                <a:hlinkClick r:id="rId3" action="ppaction://hlinksldjump"/>
              </a:rPr>
              <a:t> </a:t>
            </a:r>
            <a:r>
              <a:rPr dirty="0" sz="1200">
                <a:latin typeface="Calibri"/>
                <a:cs typeface="Calibri"/>
                <a:hlinkClick r:id="rId3" action="ppaction://hlinksldjump"/>
              </a:rPr>
              <a:t>central</a:t>
            </a:r>
            <a:r>
              <a:rPr dirty="0" sz="1200" spc="135">
                <a:latin typeface="Calibri"/>
                <a:cs typeface="Calibri"/>
                <a:hlinkClick r:id="rId3" action="ppaction://hlinksldjump"/>
              </a:rPr>
              <a:t> </a:t>
            </a:r>
            <a:r>
              <a:rPr dirty="0" sz="1200" spc="175">
                <a:latin typeface="Calibri"/>
                <a:cs typeface="Calibri"/>
                <a:hlinkClick r:id="rId3" action="ppaction://hlinksldjump"/>
              </a:rPr>
              <a:t>GIT</a:t>
            </a:r>
            <a:r>
              <a:rPr dirty="0" sz="1200" spc="135">
                <a:latin typeface="Calibri"/>
                <a:cs typeface="Calibri"/>
                <a:hlinkClick r:id="rId3" action="ppaction://hlinksldjump"/>
              </a:rPr>
              <a:t> </a:t>
            </a:r>
            <a:r>
              <a:rPr dirty="0" sz="1200">
                <a:latin typeface="Calibri"/>
                <a:cs typeface="Calibri"/>
                <a:hlinkClick r:id="rId3" action="ppaction://hlinksldjump"/>
              </a:rPr>
              <a:t>repository</a:t>
            </a:r>
            <a:r>
              <a:rPr dirty="0" sz="1200" spc="130">
                <a:latin typeface="Calibri"/>
                <a:cs typeface="Calibri"/>
              </a:rPr>
              <a:t>  </a:t>
            </a:r>
            <a:r>
              <a:rPr dirty="0" sz="1200">
                <a:latin typeface="Calibri"/>
                <a:cs typeface="Calibri"/>
              </a:rPr>
              <a:t>.</a:t>
            </a:r>
            <a:r>
              <a:rPr dirty="0" sz="1200" spc="36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.</a:t>
            </a:r>
            <a:r>
              <a:rPr dirty="0" sz="1200" spc="36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.</a:t>
            </a:r>
            <a:r>
              <a:rPr dirty="0" sz="1200" spc="36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.</a:t>
            </a:r>
            <a:r>
              <a:rPr dirty="0" sz="1200" spc="36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.</a:t>
            </a:r>
            <a:r>
              <a:rPr dirty="0" sz="1200" spc="36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.</a:t>
            </a:r>
            <a:r>
              <a:rPr dirty="0" sz="1200" spc="36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.</a:t>
            </a:r>
            <a:r>
              <a:rPr dirty="0" sz="1200" spc="36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.</a:t>
            </a:r>
            <a:r>
              <a:rPr dirty="0" sz="1200" spc="36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.</a:t>
            </a:r>
            <a:r>
              <a:rPr dirty="0" sz="1200" spc="36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.</a:t>
            </a:r>
            <a:r>
              <a:rPr dirty="0" sz="1200" spc="36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.</a:t>
            </a:r>
            <a:r>
              <a:rPr dirty="0" sz="1200" spc="36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.</a:t>
            </a:r>
            <a:r>
              <a:rPr dirty="0" sz="1200" spc="36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.</a:t>
            </a:r>
            <a:r>
              <a:rPr dirty="0" sz="1200" spc="36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.</a:t>
            </a:r>
            <a:r>
              <a:rPr dirty="0" sz="1200" spc="36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.</a:t>
            </a:r>
            <a:r>
              <a:rPr dirty="0" sz="1200" spc="36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.</a:t>
            </a:r>
            <a:r>
              <a:rPr dirty="0" sz="1200" spc="36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.</a:t>
            </a:r>
            <a:r>
              <a:rPr dirty="0" sz="1200" spc="36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.</a:t>
            </a:r>
            <a:r>
              <a:rPr dirty="0" sz="1200" spc="36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.</a:t>
            </a:r>
            <a:r>
              <a:rPr dirty="0" sz="1200" spc="36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.</a:t>
            </a:r>
            <a:r>
              <a:rPr dirty="0" sz="1200" spc="36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.</a:t>
            </a:r>
            <a:r>
              <a:rPr dirty="0" sz="1200" spc="36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.</a:t>
            </a:r>
            <a:r>
              <a:rPr dirty="0" sz="1200" spc="36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.</a:t>
            </a:r>
            <a:r>
              <a:rPr dirty="0" sz="1200" spc="35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.</a:t>
            </a:r>
            <a:r>
              <a:rPr dirty="0" sz="1200" spc="36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.</a:t>
            </a:r>
            <a:r>
              <a:rPr dirty="0" sz="1200" spc="420">
                <a:latin typeface="Calibri"/>
                <a:cs typeface="Calibri"/>
              </a:rPr>
              <a:t> </a:t>
            </a:r>
            <a:r>
              <a:rPr dirty="0" sz="1200" spc="-25">
                <a:latin typeface="Calibri"/>
                <a:cs typeface="Calibri"/>
              </a:rPr>
              <a:t>122</a:t>
            </a:r>
            <a:endParaRPr sz="1200">
              <a:latin typeface="Calibri"/>
              <a:cs typeface="Calibri"/>
            </a:endParaRPr>
          </a:p>
          <a:p>
            <a:pPr algn="r" lvl="1" marL="341630" marR="6350" indent="-341630">
              <a:lnSpc>
                <a:spcPct val="100000"/>
              </a:lnSpc>
              <a:spcBef>
                <a:spcPts val="1425"/>
              </a:spcBef>
              <a:buSzPct val="95833"/>
              <a:buAutoNum type="arabicPeriod" startAt="7"/>
              <a:tabLst>
                <a:tab pos="341630" algn="l"/>
                <a:tab pos="1924050" algn="l"/>
              </a:tabLst>
            </a:pPr>
            <a:r>
              <a:rPr dirty="0" sz="1200">
                <a:latin typeface="Calibri"/>
                <a:cs typeface="Calibri"/>
                <a:hlinkClick r:id="rId3" action="ppaction://hlinksldjump"/>
              </a:rPr>
              <a:t>Linear</a:t>
            </a:r>
            <a:r>
              <a:rPr dirty="0" sz="1200" spc="290">
                <a:latin typeface="Calibri"/>
                <a:cs typeface="Calibri"/>
                <a:hlinkClick r:id="rId3" action="ppaction://hlinksldjump"/>
              </a:rPr>
              <a:t> </a:t>
            </a:r>
            <a:r>
              <a:rPr dirty="0" sz="1200">
                <a:latin typeface="Calibri"/>
                <a:cs typeface="Calibri"/>
                <a:hlinkClick r:id="rId3" action="ppaction://hlinksldjump"/>
              </a:rPr>
              <a:t>data</a:t>
            </a:r>
            <a:r>
              <a:rPr dirty="0" sz="1200" spc="295">
                <a:latin typeface="Calibri"/>
                <a:cs typeface="Calibri"/>
                <a:hlinkClick r:id="rId3" action="ppaction://hlinksldjump"/>
              </a:rPr>
              <a:t> </a:t>
            </a:r>
            <a:r>
              <a:rPr dirty="0" sz="1200" spc="-10">
                <a:latin typeface="Calibri"/>
                <a:cs typeface="Calibri"/>
                <a:hlinkClick r:id="rId3" action="ppaction://hlinksldjump"/>
              </a:rPr>
              <a:t>structures</a:t>
            </a:r>
            <a:r>
              <a:rPr dirty="0" sz="1200">
                <a:latin typeface="Calibri"/>
                <a:cs typeface="Calibri"/>
              </a:rPr>
              <a:t>	.</a:t>
            </a:r>
            <a:r>
              <a:rPr dirty="0" sz="1200" spc="35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.</a:t>
            </a:r>
            <a:r>
              <a:rPr dirty="0" sz="1200" spc="35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.</a:t>
            </a:r>
            <a:r>
              <a:rPr dirty="0" sz="1200" spc="35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.</a:t>
            </a:r>
            <a:r>
              <a:rPr dirty="0" sz="1200" spc="35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.</a:t>
            </a:r>
            <a:r>
              <a:rPr dirty="0" sz="1200" spc="35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.</a:t>
            </a:r>
            <a:r>
              <a:rPr dirty="0" sz="1200" spc="35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.</a:t>
            </a:r>
            <a:r>
              <a:rPr dirty="0" sz="1200" spc="35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.</a:t>
            </a:r>
            <a:r>
              <a:rPr dirty="0" sz="1200" spc="35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.</a:t>
            </a:r>
            <a:r>
              <a:rPr dirty="0" sz="1200" spc="35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.</a:t>
            </a:r>
            <a:r>
              <a:rPr dirty="0" sz="1200" spc="35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.</a:t>
            </a:r>
            <a:r>
              <a:rPr dirty="0" sz="1200" spc="35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.</a:t>
            </a:r>
            <a:r>
              <a:rPr dirty="0" sz="1200" spc="35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.</a:t>
            </a:r>
            <a:r>
              <a:rPr dirty="0" sz="1200" spc="35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.</a:t>
            </a:r>
            <a:r>
              <a:rPr dirty="0" sz="1200" spc="35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.</a:t>
            </a:r>
            <a:r>
              <a:rPr dirty="0" sz="1200" spc="35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.</a:t>
            </a:r>
            <a:r>
              <a:rPr dirty="0" sz="1200" spc="35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.</a:t>
            </a:r>
            <a:r>
              <a:rPr dirty="0" sz="1200" spc="35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.</a:t>
            </a:r>
            <a:r>
              <a:rPr dirty="0" sz="1200" spc="35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.</a:t>
            </a:r>
            <a:r>
              <a:rPr dirty="0" sz="1200" spc="35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.</a:t>
            </a:r>
            <a:r>
              <a:rPr dirty="0" sz="1200" spc="35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.</a:t>
            </a:r>
            <a:r>
              <a:rPr dirty="0" sz="1200" spc="35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.</a:t>
            </a:r>
            <a:r>
              <a:rPr dirty="0" sz="1200" spc="35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.</a:t>
            </a:r>
            <a:r>
              <a:rPr dirty="0" sz="1200" spc="35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.</a:t>
            </a:r>
            <a:r>
              <a:rPr dirty="0" sz="1200" spc="35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.</a:t>
            </a:r>
            <a:r>
              <a:rPr dirty="0" sz="1200" spc="35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.</a:t>
            </a:r>
            <a:r>
              <a:rPr dirty="0" sz="1200" spc="35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.</a:t>
            </a:r>
            <a:r>
              <a:rPr dirty="0" sz="1200" spc="35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.</a:t>
            </a:r>
            <a:r>
              <a:rPr dirty="0" sz="1200" spc="35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.</a:t>
            </a:r>
            <a:r>
              <a:rPr dirty="0" sz="1200" spc="35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.</a:t>
            </a:r>
            <a:r>
              <a:rPr dirty="0" sz="1200" spc="35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.</a:t>
            </a:r>
            <a:r>
              <a:rPr dirty="0" sz="1200" spc="35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.</a:t>
            </a:r>
            <a:r>
              <a:rPr dirty="0" sz="1200" spc="35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.</a:t>
            </a:r>
            <a:r>
              <a:rPr dirty="0" sz="1200" spc="35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.</a:t>
            </a:r>
            <a:r>
              <a:rPr dirty="0" sz="1200" spc="35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.</a:t>
            </a:r>
            <a:r>
              <a:rPr dirty="0" sz="1200" spc="409">
                <a:latin typeface="Calibri"/>
                <a:cs typeface="Calibri"/>
              </a:rPr>
              <a:t> </a:t>
            </a:r>
            <a:r>
              <a:rPr dirty="0" sz="1200" spc="-50">
                <a:latin typeface="Calibri"/>
                <a:cs typeface="Calibri"/>
              </a:rPr>
              <a:t>122</a:t>
            </a:r>
            <a:endParaRPr sz="1200">
              <a:latin typeface="Calibri"/>
              <a:cs typeface="Calibri"/>
            </a:endParaRPr>
          </a:p>
          <a:p>
            <a:pPr algn="r" lvl="2" marL="476250" marR="5715" indent="-476250">
              <a:lnSpc>
                <a:spcPct val="100000"/>
              </a:lnSpc>
              <a:spcBef>
                <a:spcPts val="1420"/>
              </a:spcBef>
              <a:buAutoNum type="arabicPeriod"/>
              <a:tabLst>
                <a:tab pos="476250" algn="l"/>
              </a:tabLst>
            </a:pPr>
            <a:r>
              <a:rPr dirty="0" sz="1200">
                <a:latin typeface="Calibri"/>
                <a:cs typeface="Calibri"/>
                <a:hlinkClick r:id="rId3" action="ppaction://hlinksldjump"/>
              </a:rPr>
              <a:t>Definition</a:t>
            </a:r>
            <a:r>
              <a:rPr dirty="0" sz="1200" spc="130">
                <a:latin typeface="Calibri"/>
                <a:cs typeface="Calibri"/>
                <a:hlinkClick r:id="rId3" action="ppaction://hlinksldjump"/>
              </a:rPr>
              <a:t> </a:t>
            </a:r>
            <a:r>
              <a:rPr dirty="0" sz="1200">
                <a:latin typeface="Calibri"/>
                <a:cs typeface="Calibri"/>
                <a:hlinkClick r:id="rId3" action="ppaction://hlinksldjump"/>
              </a:rPr>
              <a:t>of</a:t>
            </a:r>
            <a:r>
              <a:rPr dirty="0" sz="1200" spc="130">
                <a:latin typeface="Calibri"/>
                <a:cs typeface="Calibri"/>
                <a:hlinkClick r:id="rId3" action="ppaction://hlinksldjump"/>
              </a:rPr>
              <a:t> </a:t>
            </a:r>
            <a:r>
              <a:rPr dirty="0" sz="1200">
                <a:latin typeface="Calibri"/>
                <a:cs typeface="Calibri"/>
                <a:hlinkClick r:id="rId3" action="ppaction://hlinksldjump"/>
              </a:rPr>
              <a:t>terms</a:t>
            </a:r>
            <a:r>
              <a:rPr dirty="0" sz="1200" spc="204">
                <a:latin typeface="Calibri"/>
                <a:cs typeface="Calibri"/>
              </a:rPr>
              <a:t>  </a:t>
            </a:r>
            <a:r>
              <a:rPr dirty="0" sz="1200">
                <a:latin typeface="Calibri"/>
                <a:cs typeface="Calibri"/>
              </a:rPr>
              <a:t>.</a:t>
            </a:r>
            <a:r>
              <a:rPr dirty="0" sz="1200" spc="35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.</a:t>
            </a:r>
            <a:r>
              <a:rPr dirty="0" sz="1200" spc="35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.</a:t>
            </a:r>
            <a:r>
              <a:rPr dirty="0" sz="1200" spc="35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.</a:t>
            </a:r>
            <a:r>
              <a:rPr dirty="0" sz="1200" spc="35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.</a:t>
            </a:r>
            <a:r>
              <a:rPr dirty="0" sz="1200" spc="35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.</a:t>
            </a:r>
            <a:r>
              <a:rPr dirty="0" sz="1200" spc="35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.</a:t>
            </a:r>
            <a:r>
              <a:rPr dirty="0" sz="1200" spc="35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.</a:t>
            </a:r>
            <a:r>
              <a:rPr dirty="0" sz="1200" spc="35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.</a:t>
            </a:r>
            <a:r>
              <a:rPr dirty="0" sz="1200" spc="35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.</a:t>
            </a:r>
            <a:r>
              <a:rPr dirty="0" sz="1200" spc="35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.</a:t>
            </a:r>
            <a:r>
              <a:rPr dirty="0" sz="1200" spc="35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.</a:t>
            </a:r>
            <a:r>
              <a:rPr dirty="0" sz="1200" spc="35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.</a:t>
            </a:r>
            <a:r>
              <a:rPr dirty="0" sz="1200" spc="35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.</a:t>
            </a:r>
            <a:r>
              <a:rPr dirty="0" sz="1200" spc="35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.</a:t>
            </a:r>
            <a:r>
              <a:rPr dirty="0" sz="1200" spc="35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.</a:t>
            </a:r>
            <a:r>
              <a:rPr dirty="0" sz="1200" spc="35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.</a:t>
            </a:r>
            <a:r>
              <a:rPr dirty="0" sz="1200" spc="35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.</a:t>
            </a:r>
            <a:r>
              <a:rPr dirty="0" sz="1200" spc="35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.</a:t>
            </a:r>
            <a:r>
              <a:rPr dirty="0" sz="1200" spc="35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.</a:t>
            </a:r>
            <a:r>
              <a:rPr dirty="0" sz="1200" spc="35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.</a:t>
            </a:r>
            <a:r>
              <a:rPr dirty="0" sz="1200" spc="35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.</a:t>
            </a:r>
            <a:r>
              <a:rPr dirty="0" sz="1200" spc="35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.</a:t>
            </a:r>
            <a:r>
              <a:rPr dirty="0" sz="1200" spc="35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.</a:t>
            </a:r>
            <a:r>
              <a:rPr dirty="0" sz="1200" spc="35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.</a:t>
            </a:r>
            <a:r>
              <a:rPr dirty="0" sz="1200" spc="35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.</a:t>
            </a:r>
            <a:r>
              <a:rPr dirty="0" sz="1200" spc="35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.</a:t>
            </a:r>
            <a:r>
              <a:rPr dirty="0" sz="1200" spc="35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.</a:t>
            </a:r>
            <a:r>
              <a:rPr dirty="0" sz="1200" spc="35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.</a:t>
            </a:r>
            <a:r>
              <a:rPr dirty="0" sz="1200" spc="35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.</a:t>
            </a:r>
            <a:r>
              <a:rPr dirty="0" sz="1200" spc="35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.</a:t>
            </a:r>
            <a:r>
              <a:rPr dirty="0" sz="1200" spc="35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.</a:t>
            </a:r>
            <a:r>
              <a:rPr dirty="0" sz="1200" spc="35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.</a:t>
            </a:r>
            <a:r>
              <a:rPr dirty="0" sz="1200" spc="409">
                <a:latin typeface="Calibri"/>
                <a:cs typeface="Calibri"/>
              </a:rPr>
              <a:t> </a:t>
            </a:r>
            <a:r>
              <a:rPr dirty="0" sz="1200" spc="-25">
                <a:latin typeface="Calibri"/>
                <a:cs typeface="Calibri"/>
              </a:rPr>
              <a:t>122</a:t>
            </a:r>
            <a:endParaRPr sz="1200">
              <a:latin typeface="Calibri"/>
              <a:cs typeface="Calibri"/>
            </a:endParaRPr>
          </a:p>
          <a:p>
            <a:pPr algn="r" lvl="1" marL="341630" marR="6350" indent="-341630">
              <a:lnSpc>
                <a:spcPct val="100000"/>
              </a:lnSpc>
              <a:spcBef>
                <a:spcPts val="1420"/>
              </a:spcBef>
              <a:buSzPct val="95833"/>
              <a:buAutoNum type="arabicPeriod" startAt="7"/>
              <a:tabLst>
                <a:tab pos="341630" algn="l"/>
              </a:tabLst>
            </a:pPr>
            <a:r>
              <a:rPr dirty="0" sz="1200">
                <a:latin typeface="Calibri"/>
                <a:cs typeface="Calibri"/>
                <a:hlinkClick r:id="rId3" action="ppaction://hlinksldjump"/>
              </a:rPr>
              <a:t>Programming</a:t>
            </a:r>
            <a:r>
              <a:rPr dirty="0" sz="1200" spc="135">
                <a:latin typeface="Calibri"/>
                <a:cs typeface="Calibri"/>
                <a:hlinkClick r:id="rId3" action="ppaction://hlinksldjump"/>
              </a:rPr>
              <a:t> </a:t>
            </a:r>
            <a:r>
              <a:rPr dirty="0" sz="1200">
                <a:latin typeface="Calibri"/>
                <a:cs typeface="Calibri"/>
                <a:hlinkClick r:id="rId3" action="ppaction://hlinksldjump"/>
              </a:rPr>
              <a:t>Paradigms</a:t>
            </a:r>
            <a:r>
              <a:rPr dirty="0" sz="1200" spc="40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.</a:t>
            </a:r>
            <a:r>
              <a:rPr dirty="0" sz="1200" spc="36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.</a:t>
            </a:r>
            <a:r>
              <a:rPr dirty="0" sz="1200" spc="37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.</a:t>
            </a:r>
            <a:r>
              <a:rPr dirty="0" sz="1200" spc="36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.</a:t>
            </a:r>
            <a:r>
              <a:rPr dirty="0" sz="1200" spc="36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.</a:t>
            </a:r>
            <a:r>
              <a:rPr dirty="0" sz="1200" spc="37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.</a:t>
            </a:r>
            <a:r>
              <a:rPr dirty="0" sz="1200" spc="36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.</a:t>
            </a:r>
            <a:r>
              <a:rPr dirty="0" sz="1200" spc="36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.</a:t>
            </a:r>
            <a:r>
              <a:rPr dirty="0" sz="1200" spc="37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.</a:t>
            </a:r>
            <a:r>
              <a:rPr dirty="0" sz="1200" spc="36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.</a:t>
            </a:r>
            <a:r>
              <a:rPr dirty="0" sz="1200" spc="36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.</a:t>
            </a:r>
            <a:r>
              <a:rPr dirty="0" sz="1200" spc="37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.</a:t>
            </a:r>
            <a:r>
              <a:rPr dirty="0" sz="1200" spc="36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.</a:t>
            </a:r>
            <a:r>
              <a:rPr dirty="0" sz="1200" spc="36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.</a:t>
            </a:r>
            <a:r>
              <a:rPr dirty="0" sz="1200" spc="37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.</a:t>
            </a:r>
            <a:r>
              <a:rPr dirty="0" sz="1200" spc="36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.</a:t>
            </a:r>
            <a:r>
              <a:rPr dirty="0" sz="1200" spc="36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.</a:t>
            </a:r>
            <a:r>
              <a:rPr dirty="0" sz="1200" spc="37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.</a:t>
            </a:r>
            <a:r>
              <a:rPr dirty="0" sz="1200" spc="36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.</a:t>
            </a:r>
            <a:r>
              <a:rPr dirty="0" sz="1200" spc="36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.</a:t>
            </a:r>
            <a:r>
              <a:rPr dirty="0" sz="1200" spc="37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.</a:t>
            </a:r>
            <a:r>
              <a:rPr dirty="0" sz="1200" spc="36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.</a:t>
            </a:r>
            <a:r>
              <a:rPr dirty="0" sz="1200" spc="36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.</a:t>
            </a:r>
            <a:r>
              <a:rPr dirty="0" sz="1200" spc="37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.</a:t>
            </a:r>
            <a:r>
              <a:rPr dirty="0" sz="1200" spc="36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.</a:t>
            </a:r>
            <a:r>
              <a:rPr dirty="0" sz="1200" spc="36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.</a:t>
            </a:r>
            <a:r>
              <a:rPr dirty="0" sz="1200" spc="37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.</a:t>
            </a:r>
            <a:r>
              <a:rPr dirty="0" sz="1200" spc="36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.</a:t>
            </a:r>
            <a:r>
              <a:rPr dirty="0" sz="1200" spc="36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.</a:t>
            </a:r>
            <a:r>
              <a:rPr dirty="0" sz="1200" spc="37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.</a:t>
            </a:r>
            <a:r>
              <a:rPr dirty="0" sz="1200" spc="36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.</a:t>
            </a:r>
            <a:r>
              <a:rPr dirty="0" sz="1200" spc="36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.</a:t>
            </a:r>
            <a:r>
              <a:rPr dirty="0" sz="1200" spc="37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.</a:t>
            </a:r>
            <a:r>
              <a:rPr dirty="0" sz="1200" spc="36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.</a:t>
            </a:r>
            <a:r>
              <a:rPr dirty="0" sz="1200" spc="425">
                <a:latin typeface="Calibri"/>
                <a:cs typeface="Calibri"/>
              </a:rPr>
              <a:t> </a:t>
            </a:r>
            <a:r>
              <a:rPr dirty="0" sz="1200" spc="-30">
                <a:latin typeface="Calibri"/>
                <a:cs typeface="Calibri"/>
              </a:rPr>
              <a:t>122</a:t>
            </a:r>
            <a:endParaRPr sz="1200">
              <a:latin typeface="Calibri"/>
              <a:cs typeface="Calibri"/>
            </a:endParaRPr>
          </a:p>
          <a:p>
            <a:pPr algn="r" lvl="2" marL="476250" marR="5080" indent="-476250">
              <a:lnSpc>
                <a:spcPct val="100000"/>
              </a:lnSpc>
              <a:spcBef>
                <a:spcPts val="1425"/>
              </a:spcBef>
              <a:buAutoNum type="arabicPeriod"/>
              <a:tabLst>
                <a:tab pos="476250" algn="l"/>
                <a:tab pos="3224530" algn="l"/>
              </a:tabLst>
            </a:pPr>
            <a:r>
              <a:rPr dirty="0" sz="1200">
                <a:latin typeface="Calibri"/>
                <a:cs typeface="Calibri"/>
                <a:hlinkClick r:id="rId3" action="ppaction://hlinksldjump"/>
              </a:rPr>
              <a:t>Program</a:t>
            </a:r>
            <a:r>
              <a:rPr dirty="0" sz="1200" spc="165">
                <a:latin typeface="Calibri"/>
                <a:cs typeface="Calibri"/>
                <a:hlinkClick r:id="rId3" action="ppaction://hlinksldjump"/>
              </a:rPr>
              <a:t> </a:t>
            </a:r>
            <a:r>
              <a:rPr dirty="0" sz="1200">
                <a:latin typeface="Calibri"/>
                <a:cs typeface="Calibri"/>
                <a:hlinkClick r:id="rId3" action="ppaction://hlinksldjump"/>
              </a:rPr>
              <a:t>flow</a:t>
            </a:r>
            <a:r>
              <a:rPr dirty="0" sz="1200" spc="170">
                <a:latin typeface="Calibri"/>
                <a:cs typeface="Calibri"/>
                <a:hlinkClick r:id="rId3" action="ppaction://hlinksldjump"/>
              </a:rPr>
              <a:t> </a:t>
            </a:r>
            <a:r>
              <a:rPr dirty="0" sz="1200">
                <a:latin typeface="Calibri"/>
                <a:cs typeface="Calibri"/>
                <a:hlinkClick r:id="rId3" action="ppaction://hlinksldjump"/>
              </a:rPr>
              <a:t>as</a:t>
            </a:r>
            <a:r>
              <a:rPr dirty="0" sz="1200" spc="170">
                <a:latin typeface="Calibri"/>
                <a:cs typeface="Calibri"/>
                <a:hlinkClick r:id="rId3" action="ppaction://hlinksldjump"/>
              </a:rPr>
              <a:t> </a:t>
            </a:r>
            <a:r>
              <a:rPr dirty="0" sz="1200">
                <a:latin typeface="Calibri"/>
                <a:cs typeface="Calibri"/>
                <a:hlinkClick r:id="rId3" action="ppaction://hlinksldjump"/>
              </a:rPr>
              <a:t>an</a:t>
            </a:r>
            <a:r>
              <a:rPr dirty="0" sz="1200" spc="170">
                <a:latin typeface="Calibri"/>
                <a:cs typeface="Calibri"/>
                <a:hlinkClick r:id="rId3" action="ppaction://hlinksldjump"/>
              </a:rPr>
              <a:t> </a:t>
            </a:r>
            <a:r>
              <a:rPr dirty="0" sz="1200">
                <a:latin typeface="Calibri"/>
                <a:cs typeface="Calibri"/>
                <a:hlinkClick r:id="rId3" action="ppaction://hlinksldjump"/>
              </a:rPr>
              <a:t>abstract</a:t>
            </a:r>
            <a:r>
              <a:rPr dirty="0" sz="1200" spc="170">
                <a:latin typeface="Calibri"/>
                <a:cs typeface="Calibri"/>
                <a:hlinkClick r:id="rId3" action="ppaction://hlinksldjump"/>
              </a:rPr>
              <a:t> </a:t>
            </a:r>
            <a:r>
              <a:rPr dirty="0" sz="1200" spc="-10">
                <a:latin typeface="Calibri"/>
                <a:cs typeface="Calibri"/>
                <a:hlinkClick r:id="rId3" action="ppaction://hlinksldjump"/>
              </a:rPr>
              <a:t>description</a:t>
            </a:r>
            <a:r>
              <a:rPr dirty="0" sz="1200">
                <a:latin typeface="Calibri"/>
                <a:cs typeface="Calibri"/>
              </a:rPr>
              <a:t>	.</a:t>
            </a:r>
            <a:r>
              <a:rPr dirty="0" sz="1200" spc="35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.</a:t>
            </a:r>
            <a:r>
              <a:rPr dirty="0" sz="1200" spc="35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.</a:t>
            </a:r>
            <a:r>
              <a:rPr dirty="0" sz="1200" spc="35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.</a:t>
            </a:r>
            <a:r>
              <a:rPr dirty="0" sz="1200" spc="35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.</a:t>
            </a:r>
            <a:r>
              <a:rPr dirty="0" sz="1200" spc="35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.</a:t>
            </a:r>
            <a:r>
              <a:rPr dirty="0" sz="1200" spc="35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.</a:t>
            </a:r>
            <a:r>
              <a:rPr dirty="0" sz="1200" spc="35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.</a:t>
            </a:r>
            <a:r>
              <a:rPr dirty="0" sz="1200" spc="35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.</a:t>
            </a:r>
            <a:r>
              <a:rPr dirty="0" sz="1200" spc="35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.</a:t>
            </a:r>
            <a:r>
              <a:rPr dirty="0" sz="1200" spc="35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.</a:t>
            </a:r>
            <a:r>
              <a:rPr dirty="0" sz="1200" spc="35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.</a:t>
            </a:r>
            <a:r>
              <a:rPr dirty="0" sz="1200" spc="35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.</a:t>
            </a:r>
            <a:r>
              <a:rPr dirty="0" sz="1200" spc="35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.</a:t>
            </a:r>
            <a:r>
              <a:rPr dirty="0" sz="1200" spc="35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.</a:t>
            </a:r>
            <a:r>
              <a:rPr dirty="0" sz="1200" spc="35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.</a:t>
            </a:r>
            <a:r>
              <a:rPr dirty="0" sz="1200" spc="35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.</a:t>
            </a:r>
            <a:r>
              <a:rPr dirty="0" sz="1200" spc="35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.</a:t>
            </a:r>
            <a:r>
              <a:rPr dirty="0" sz="1200" spc="35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.</a:t>
            </a:r>
            <a:r>
              <a:rPr dirty="0" sz="1200" spc="35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.</a:t>
            </a:r>
            <a:r>
              <a:rPr dirty="0" sz="1200" spc="35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.</a:t>
            </a:r>
            <a:r>
              <a:rPr dirty="0" sz="1200" spc="409">
                <a:latin typeface="Calibri"/>
                <a:cs typeface="Calibri"/>
              </a:rPr>
              <a:t> </a:t>
            </a:r>
            <a:r>
              <a:rPr dirty="0" sz="1200" spc="-25">
                <a:latin typeface="Calibri"/>
                <a:cs typeface="Calibri"/>
              </a:rPr>
              <a:t>122</a:t>
            </a:r>
            <a:endParaRPr sz="1200">
              <a:latin typeface="Calibri"/>
              <a:cs typeface="Calibri"/>
            </a:endParaRPr>
          </a:p>
          <a:p>
            <a:pPr algn="r" lvl="2" marL="476250" marR="5715" indent="-476250">
              <a:lnSpc>
                <a:spcPct val="100000"/>
              </a:lnSpc>
              <a:spcBef>
                <a:spcPts val="1420"/>
              </a:spcBef>
              <a:buAutoNum type="arabicPeriod"/>
              <a:tabLst>
                <a:tab pos="476250" algn="l"/>
              </a:tabLst>
            </a:pPr>
            <a:r>
              <a:rPr dirty="0" sz="1200">
                <a:latin typeface="Calibri"/>
                <a:cs typeface="Calibri"/>
                <a:hlinkClick r:id="rId4" action="ppaction://hlinksldjump"/>
              </a:rPr>
              <a:t>Iterative/recursive</a:t>
            </a:r>
            <a:r>
              <a:rPr dirty="0" sz="1200" spc="130">
                <a:latin typeface="Calibri"/>
                <a:cs typeface="Calibri"/>
                <a:hlinkClick r:id="rId4" action="ppaction://hlinksldjump"/>
              </a:rPr>
              <a:t> </a:t>
            </a:r>
            <a:r>
              <a:rPr dirty="0" sz="1200">
                <a:latin typeface="Calibri"/>
                <a:cs typeface="Calibri"/>
                <a:hlinkClick r:id="rId4" action="ppaction://hlinksldjump"/>
              </a:rPr>
              <a:t>loops</a:t>
            </a:r>
            <a:r>
              <a:rPr dirty="0" sz="1200" spc="200">
                <a:latin typeface="Calibri"/>
                <a:cs typeface="Calibri"/>
              </a:rPr>
              <a:t>  </a:t>
            </a:r>
            <a:r>
              <a:rPr dirty="0" sz="1200">
                <a:latin typeface="Calibri"/>
                <a:cs typeface="Calibri"/>
              </a:rPr>
              <a:t>.</a:t>
            </a:r>
            <a:r>
              <a:rPr dirty="0" sz="1200" spc="35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.</a:t>
            </a:r>
            <a:r>
              <a:rPr dirty="0" sz="1200" spc="36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.</a:t>
            </a:r>
            <a:r>
              <a:rPr dirty="0" sz="1200" spc="36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.</a:t>
            </a:r>
            <a:r>
              <a:rPr dirty="0" sz="1200" spc="35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.</a:t>
            </a:r>
            <a:r>
              <a:rPr dirty="0" sz="1200" spc="36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.</a:t>
            </a:r>
            <a:r>
              <a:rPr dirty="0" sz="1200" spc="36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.</a:t>
            </a:r>
            <a:r>
              <a:rPr dirty="0" sz="1200" spc="36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.</a:t>
            </a:r>
            <a:r>
              <a:rPr dirty="0" sz="1200" spc="35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.</a:t>
            </a:r>
            <a:r>
              <a:rPr dirty="0" sz="1200" spc="36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.</a:t>
            </a:r>
            <a:r>
              <a:rPr dirty="0" sz="1200" spc="36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.</a:t>
            </a:r>
            <a:r>
              <a:rPr dirty="0" sz="1200" spc="35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.</a:t>
            </a:r>
            <a:r>
              <a:rPr dirty="0" sz="1200" spc="36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.</a:t>
            </a:r>
            <a:r>
              <a:rPr dirty="0" sz="1200" spc="36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.</a:t>
            </a:r>
            <a:r>
              <a:rPr dirty="0" sz="1200" spc="35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.</a:t>
            </a:r>
            <a:r>
              <a:rPr dirty="0" sz="1200" spc="36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.</a:t>
            </a:r>
            <a:r>
              <a:rPr dirty="0" sz="1200" spc="36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.</a:t>
            </a:r>
            <a:r>
              <a:rPr dirty="0" sz="1200" spc="35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.</a:t>
            </a:r>
            <a:r>
              <a:rPr dirty="0" sz="1200" spc="36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.</a:t>
            </a:r>
            <a:r>
              <a:rPr dirty="0" sz="1200" spc="36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.</a:t>
            </a:r>
            <a:r>
              <a:rPr dirty="0" sz="1200" spc="36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.</a:t>
            </a:r>
            <a:r>
              <a:rPr dirty="0" sz="1200" spc="35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.</a:t>
            </a:r>
            <a:r>
              <a:rPr dirty="0" sz="1200" spc="36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.</a:t>
            </a:r>
            <a:r>
              <a:rPr dirty="0" sz="1200" spc="36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.</a:t>
            </a:r>
            <a:r>
              <a:rPr dirty="0" sz="1200" spc="35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.</a:t>
            </a:r>
            <a:r>
              <a:rPr dirty="0" sz="1200" spc="36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.</a:t>
            </a:r>
            <a:r>
              <a:rPr dirty="0" sz="1200" spc="36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.</a:t>
            </a:r>
            <a:r>
              <a:rPr dirty="0" sz="1200" spc="35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.</a:t>
            </a:r>
            <a:r>
              <a:rPr dirty="0" sz="1200" spc="36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.</a:t>
            </a:r>
            <a:r>
              <a:rPr dirty="0" sz="1200" spc="36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.</a:t>
            </a:r>
            <a:r>
              <a:rPr dirty="0" sz="1200" spc="415">
                <a:latin typeface="Calibri"/>
                <a:cs typeface="Calibri"/>
              </a:rPr>
              <a:t> </a:t>
            </a:r>
            <a:r>
              <a:rPr dirty="0" sz="1200" spc="-25">
                <a:latin typeface="Calibri"/>
                <a:cs typeface="Calibri"/>
              </a:rPr>
              <a:t>123</a:t>
            </a:r>
            <a:endParaRPr sz="1200">
              <a:latin typeface="Calibri"/>
              <a:cs typeface="Calibri"/>
            </a:endParaRPr>
          </a:p>
          <a:p>
            <a:pPr algn="r" lvl="2" marL="476250" marR="5715" indent="-476250">
              <a:lnSpc>
                <a:spcPct val="100000"/>
              </a:lnSpc>
              <a:spcBef>
                <a:spcPts val="1420"/>
              </a:spcBef>
              <a:buAutoNum type="arabicPeriod"/>
              <a:tabLst>
                <a:tab pos="476250" algn="l"/>
              </a:tabLst>
            </a:pPr>
            <a:r>
              <a:rPr dirty="0" sz="1200">
                <a:latin typeface="Calibri"/>
                <a:cs typeface="Calibri"/>
                <a:hlinkClick r:id="rId4" action="ppaction://hlinksldjump"/>
              </a:rPr>
              <a:t>Terms</a:t>
            </a:r>
            <a:r>
              <a:rPr dirty="0" sz="1200" spc="130">
                <a:latin typeface="Calibri"/>
                <a:cs typeface="Calibri"/>
                <a:hlinkClick r:id="rId4" action="ppaction://hlinksldjump"/>
              </a:rPr>
              <a:t> </a:t>
            </a:r>
            <a:r>
              <a:rPr dirty="0" sz="1200">
                <a:latin typeface="Calibri"/>
                <a:cs typeface="Calibri"/>
                <a:hlinkClick r:id="rId4" action="ppaction://hlinksldjump"/>
              </a:rPr>
              <a:t>of</a:t>
            </a:r>
            <a:r>
              <a:rPr dirty="0" sz="1200" spc="135">
                <a:latin typeface="Calibri"/>
                <a:cs typeface="Calibri"/>
                <a:hlinkClick r:id="rId4" action="ppaction://hlinksldjump"/>
              </a:rPr>
              <a:t> </a:t>
            </a:r>
            <a:r>
              <a:rPr dirty="0" sz="1200">
                <a:latin typeface="Calibri"/>
                <a:cs typeface="Calibri"/>
                <a:hlinkClick r:id="rId4" action="ppaction://hlinksldjump"/>
              </a:rPr>
              <a:t>object-oriented</a:t>
            </a:r>
            <a:r>
              <a:rPr dirty="0" sz="1200" spc="130">
                <a:latin typeface="Calibri"/>
                <a:cs typeface="Calibri"/>
                <a:hlinkClick r:id="rId4" action="ppaction://hlinksldjump"/>
              </a:rPr>
              <a:t> </a:t>
            </a:r>
            <a:r>
              <a:rPr dirty="0" sz="1200">
                <a:latin typeface="Calibri"/>
                <a:cs typeface="Calibri"/>
                <a:hlinkClick r:id="rId4" action="ppaction://hlinksldjump"/>
              </a:rPr>
              <a:t>programming</a:t>
            </a:r>
            <a:r>
              <a:rPr dirty="0" sz="1200" spc="220">
                <a:latin typeface="Calibri"/>
                <a:cs typeface="Calibri"/>
              </a:rPr>
              <a:t>  </a:t>
            </a:r>
            <a:r>
              <a:rPr dirty="0" sz="1200">
                <a:latin typeface="Calibri"/>
                <a:cs typeface="Calibri"/>
              </a:rPr>
              <a:t>.</a:t>
            </a:r>
            <a:r>
              <a:rPr dirty="0" sz="1200" spc="36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.</a:t>
            </a:r>
            <a:r>
              <a:rPr dirty="0" sz="1200" spc="36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.</a:t>
            </a:r>
            <a:r>
              <a:rPr dirty="0" sz="1200" spc="35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.</a:t>
            </a:r>
            <a:r>
              <a:rPr dirty="0" sz="1200" spc="36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.</a:t>
            </a:r>
            <a:r>
              <a:rPr dirty="0" sz="1200" spc="36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.</a:t>
            </a:r>
            <a:r>
              <a:rPr dirty="0" sz="1200" spc="36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.</a:t>
            </a:r>
            <a:r>
              <a:rPr dirty="0" sz="1200" spc="35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.</a:t>
            </a:r>
            <a:r>
              <a:rPr dirty="0" sz="1200" spc="36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.</a:t>
            </a:r>
            <a:r>
              <a:rPr dirty="0" sz="1200" spc="36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.</a:t>
            </a:r>
            <a:r>
              <a:rPr dirty="0" sz="1200" spc="35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.</a:t>
            </a:r>
            <a:r>
              <a:rPr dirty="0" sz="1200" spc="36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.</a:t>
            </a:r>
            <a:r>
              <a:rPr dirty="0" sz="1200" spc="36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.</a:t>
            </a:r>
            <a:r>
              <a:rPr dirty="0" sz="1200" spc="35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.</a:t>
            </a:r>
            <a:r>
              <a:rPr dirty="0" sz="1200" spc="36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.</a:t>
            </a:r>
            <a:r>
              <a:rPr dirty="0" sz="1200" spc="36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.</a:t>
            </a:r>
            <a:r>
              <a:rPr dirty="0" sz="1200" spc="35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.</a:t>
            </a:r>
            <a:r>
              <a:rPr dirty="0" sz="1200" spc="36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.</a:t>
            </a:r>
            <a:r>
              <a:rPr dirty="0" sz="1200" spc="36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.</a:t>
            </a:r>
            <a:r>
              <a:rPr dirty="0" sz="1200" spc="35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.</a:t>
            </a:r>
            <a:r>
              <a:rPr dirty="0" sz="1200" spc="36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.</a:t>
            </a:r>
            <a:r>
              <a:rPr dirty="0" sz="1200" spc="36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.</a:t>
            </a:r>
            <a:r>
              <a:rPr dirty="0" sz="1200" spc="415">
                <a:latin typeface="Calibri"/>
                <a:cs typeface="Calibri"/>
              </a:rPr>
              <a:t> </a:t>
            </a:r>
            <a:r>
              <a:rPr dirty="0" sz="1200" spc="-25">
                <a:latin typeface="Calibri"/>
                <a:cs typeface="Calibri"/>
              </a:rPr>
              <a:t>123</a:t>
            </a:r>
            <a:endParaRPr sz="1200">
              <a:latin typeface="Calibri"/>
              <a:cs typeface="Calibri"/>
            </a:endParaRPr>
          </a:p>
          <a:p>
            <a:pPr algn="r" lvl="1" marL="341630" marR="6350" indent="-341630">
              <a:lnSpc>
                <a:spcPct val="100000"/>
              </a:lnSpc>
              <a:spcBef>
                <a:spcPts val="1425"/>
              </a:spcBef>
              <a:buSzPct val="95833"/>
              <a:buAutoNum type="arabicPeriod" startAt="7"/>
              <a:tabLst>
                <a:tab pos="341630" algn="l"/>
              </a:tabLst>
            </a:pPr>
            <a:r>
              <a:rPr dirty="0" sz="1200">
                <a:latin typeface="Calibri"/>
                <a:cs typeface="Calibri"/>
                <a:hlinkClick r:id="rId4" action="ppaction://hlinksldjump"/>
              </a:rPr>
              <a:t>Setting</a:t>
            </a:r>
            <a:r>
              <a:rPr dirty="0" sz="1200" spc="135">
                <a:latin typeface="Calibri"/>
                <a:cs typeface="Calibri"/>
                <a:hlinkClick r:id="rId4" action="ppaction://hlinksldjump"/>
              </a:rPr>
              <a:t> </a:t>
            </a:r>
            <a:r>
              <a:rPr dirty="0" sz="1200">
                <a:latin typeface="Calibri"/>
                <a:cs typeface="Calibri"/>
                <a:hlinkClick r:id="rId4" action="ppaction://hlinksldjump"/>
              </a:rPr>
              <a:t>up</a:t>
            </a:r>
            <a:r>
              <a:rPr dirty="0" sz="1200" spc="135">
                <a:latin typeface="Calibri"/>
                <a:cs typeface="Calibri"/>
                <a:hlinkClick r:id="rId4" action="ppaction://hlinksldjump"/>
              </a:rPr>
              <a:t> </a:t>
            </a:r>
            <a:r>
              <a:rPr dirty="0" sz="1200">
                <a:latin typeface="Calibri"/>
                <a:cs typeface="Calibri"/>
                <a:hlinkClick r:id="rId4" action="ppaction://hlinksldjump"/>
              </a:rPr>
              <a:t>and</a:t>
            </a:r>
            <a:r>
              <a:rPr dirty="0" sz="1200" spc="135">
                <a:latin typeface="Calibri"/>
                <a:cs typeface="Calibri"/>
                <a:hlinkClick r:id="rId4" action="ppaction://hlinksldjump"/>
              </a:rPr>
              <a:t> </a:t>
            </a:r>
            <a:r>
              <a:rPr dirty="0" sz="1200">
                <a:latin typeface="Calibri"/>
                <a:cs typeface="Calibri"/>
                <a:hlinkClick r:id="rId4" action="ppaction://hlinksldjump"/>
              </a:rPr>
              <a:t>checking</a:t>
            </a:r>
            <a:r>
              <a:rPr dirty="0" sz="1200" spc="130">
                <a:latin typeface="Calibri"/>
                <a:cs typeface="Calibri"/>
                <a:hlinkClick r:id="rId4" action="ppaction://hlinksldjump"/>
              </a:rPr>
              <a:t> </a:t>
            </a:r>
            <a:r>
              <a:rPr dirty="0" sz="1200">
                <a:latin typeface="Calibri"/>
                <a:cs typeface="Calibri"/>
                <a:hlinkClick r:id="rId4" action="ppaction://hlinksldjump"/>
              </a:rPr>
              <a:t>networks</a:t>
            </a:r>
            <a:r>
              <a:rPr dirty="0" sz="1200" spc="125">
                <a:latin typeface="Calibri"/>
                <a:cs typeface="Calibri"/>
              </a:rPr>
              <a:t>  </a:t>
            </a:r>
            <a:r>
              <a:rPr dirty="0" sz="1200">
                <a:latin typeface="Calibri"/>
                <a:cs typeface="Calibri"/>
              </a:rPr>
              <a:t>.</a:t>
            </a:r>
            <a:r>
              <a:rPr dirty="0" sz="1200" spc="36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.</a:t>
            </a:r>
            <a:r>
              <a:rPr dirty="0" sz="1200" spc="36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.</a:t>
            </a:r>
            <a:r>
              <a:rPr dirty="0" sz="1200" spc="35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.</a:t>
            </a:r>
            <a:r>
              <a:rPr dirty="0" sz="1200" spc="35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.</a:t>
            </a:r>
            <a:r>
              <a:rPr dirty="0" sz="1200" spc="36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.</a:t>
            </a:r>
            <a:r>
              <a:rPr dirty="0" sz="1200" spc="35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.</a:t>
            </a:r>
            <a:r>
              <a:rPr dirty="0" sz="1200" spc="36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.</a:t>
            </a:r>
            <a:r>
              <a:rPr dirty="0" sz="1200" spc="35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.</a:t>
            </a:r>
            <a:r>
              <a:rPr dirty="0" sz="1200" spc="35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.</a:t>
            </a:r>
            <a:r>
              <a:rPr dirty="0" sz="1200" spc="36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.</a:t>
            </a:r>
            <a:r>
              <a:rPr dirty="0" sz="1200" spc="35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.</a:t>
            </a:r>
            <a:r>
              <a:rPr dirty="0" sz="1200" spc="35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.</a:t>
            </a:r>
            <a:r>
              <a:rPr dirty="0" sz="1200" spc="36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.</a:t>
            </a:r>
            <a:r>
              <a:rPr dirty="0" sz="1200" spc="35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.</a:t>
            </a:r>
            <a:r>
              <a:rPr dirty="0" sz="1200" spc="35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.</a:t>
            </a:r>
            <a:r>
              <a:rPr dirty="0" sz="1200" spc="36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.</a:t>
            </a:r>
            <a:r>
              <a:rPr dirty="0" sz="1200" spc="35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.</a:t>
            </a:r>
            <a:r>
              <a:rPr dirty="0" sz="1200" spc="35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.</a:t>
            </a:r>
            <a:r>
              <a:rPr dirty="0" sz="1200" spc="36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.</a:t>
            </a:r>
            <a:r>
              <a:rPr dirty="0" sz="1200" spc="35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.</a:t>
            </a:r>
            <a:r>
              <a:rPr dirty="0" sz="1200" spc="35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.</a:t>
            </a:r>
            <a:r>
              <a:rPr dirty="0" sz="1200" spc="36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.</a:t>
            </a:r>
            <a:r>
              <a:rPr dirty="0" sz="1200" spc="35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.</a:t>
            </a:r>
            <a:r>
              <a:rPr dirty="0" sz="1200" spc="35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.</a:t>
            </a:r>
            <a:r>
              <a:rPr dirty="0" sz="1200" spc="36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.</a:t>
            </a:r>
            <a:r>
              <a:rPr dirty="0" sz="1200" spc="35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.</a:t>
            </a:r>
            <a:r>
              <a:rPr dirty="0" sz="1200" spc="35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.</a:t>
            </a:r>
            <a:r>
              <a:rPr dirty="0" sz="1200" spc="36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.</a:t>
            </a:r>
            <a:r>
              <a:rPr dirty="0" sz="1200" spc="409">
                <a:latin typeface="Calibri"/>
                <a:cs typeface="Calibri"/>
              </a:rPr>
              <a:t> </a:t>
            </a:r>
            <a:r>
              <a:rPr dirty="0" sz="1200" spc="-25">
                <a:latin typeface="Calibri"/>
                <a:cs typeface="Calibri"/>
              </a:rPr>
              <a:t>123</a:t>
            </a:r>
            <a:endParaRPr sz="1200">
              <a:latin typeface="Calibri"/>
              <a:cs typeface="Calibri"/>
            </a:endParaRPr>
          </a:p>
          <a:p>
            <a:pPr algn="r" lvl="2" marL="476250" marR="6350" indent="-476250">
              <a:lnSpc>
                <a:spcPct val="100000"/>
              </a:lnSpc>
              <a:spcBef>
                <a:spcPts val="1420"/>
              </a:spcBef>
              <a:buAutoNum type="arabicPeriod"/>
              <a:tabLst>
                <a:tab pos="476250" algn="l"/>
              </a:tabLst>
            </a:pPr>
            <a:r>
              <a:rPr dirty="0" sz="1200">
                <a:latin typeface="Calibri"/>
                <a:cs typeface="Calibri"/>
                <a:hlinkClick r:id="rId4" action="ppaction://hlinksldjump"/>
              </a:rPr>
              <a:t>Basics</a:t>
            </a:r>
            <a:r>
              <a:rPr dirty="0" sz="1200" spc="130">
                <a:latin typeface="Calibri"/>
                <a:cs typeface="Calibri"/>
                <a:hlinkClick r:id="rId4" action="ppaction://hlinksldjump"/>
              </a:rPr>
              <a:t> </a:t>
            </a:r>
            <a:r>
              <a:rPr dirty="0" sz="1200" spc="120">
                <a:latin typeface="Calibri"/>
                <a:cs typeface="Calibri"/>
                <a:hlinkClick r:id="rId4" action="ppaction://hlinksldjump"/>
              </a:rPr>
              <a:t>/</a:t>
            </a:r>
            <a:r>
              <a:rPr dirty="0" sz="1200" spc="135">
                <a:latin typeface="Calibri"/>
                <a:cs typeface="Calibri"/>
                <a:hlinkClick r:id="rId4" action="ppaction://hlinksldjump"/>
              </a:rPr>
              <a:t> </a:t>
            </a:r>
            <a:r>
              <a:rPr dirty="0" sz="1200">
                <a:latin typeface="Calibri"/>
                <a:cs typeface="Calibri"/>
                <a:hlinkClick r:id="rId4" action="ppaction://hlinksldjump"/>
              </a:rPr>
              <a:t>definitions</a:t>
            </a:r>
            <a:r>
              <a:rPr dirty="0" sz="1200" spc="114">
                <a:latin typeface="Calibri"/>
                <a:cs typeface="Calibri"/>
              </a:rPr>
              <a:t>  </a:t>
            </a:r>
            <a:r>
              <a:rPr dirty="0" sz="1200">
                <a:latin typeface="Calibri"/>
                <a:cs typeface="Calibri"/>
              </a:rPr>
              <a:t>.</a:t>
            </a:r>
            <a:r>
              <a:rPr dirty="0" sz="1200" spc="36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.</a:t>
            </a:r>
            <a:r>
              <a:rPr dirty="0" sz="1200" spc="35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.</a:t>
            </a:r>
            <a:r>
              <a:rPr dirty="0" sz="1200" spc="35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.</a:t>
            </a:r>
            <a:r>
              <a:rPr dirty="0" sz="1200" spc="36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.</a:t>
            </a:r>
            <a:r>
              <a:rPr dirty="0" sz="1200" spc="35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.</a:t>
            </a:r>
            <a:r>
              <a:rPr dirty="0" sz="1200" spc="35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.</a:t>
            </a:r>
            <a:r>
              <a:rPr dirty="0" sz="1200" spc="36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.</a:t>
            </a:r>
            <a:r>
              <a:rPr dirty="0" sz="1200" spc="35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.</a:t>
            </a:r>
            <a:r>
              <a:rPr dirty="0" sz="1200" spc="36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.</a:t>
            </a:r>
            <a:r>
              <a:rPr dirty="0" sz="1200" spc="35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.</a:t>
            </a:r>
            <a:r>
              <a:rPr dirty="0" sz="1200" spc="35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.</a:t>
            </a:r>
            <a:r>
              <a:rPr dirty="0" sz="1200" spc="36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.</a:t>
            </a:r>
            <a:r>
              <a:rPr dirty="0" sz="1200" spc="35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.</a:t>
            </a:r>
            <a:r>
              <a:rPr dirty="0" sz="1200" spc="36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.</a:t>
            </a:r>
            <a:r>
              <a:rPr dirty="0" sz="1200" spc="35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.</a:t>
            </a:r>
            <a:r>
              <a:rPr dirty="0" sz="1200" spc="35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.</a:t>
            </a:r>
            <a:r>
              <a:rPr dirty="0" sz="1200" spc="36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.</a:t>
            </a:r>
            <a:r>
              <a:rPr dirty="0" sz="1200" spc="35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.</a:t>
            </a:r>
            <a:r>
              <a:rPr dirty="0" sz="1200" spc="35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.</a:t>
            </a:r>
            <a:r>
              <a:rPr dirty="0" sz="1200" spc="36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.</a:t>
            </a:r>
            <a:r>
              <a:rPr dirty="0" sz="1200" spc="35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.</a:t>
            </a:r>
            <a:r>
              <a:rPr dirty="0" sz="1200" spc="36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.</a:t>
            </a:r>
            <a:r>
              <a:rPr dirty="0" sz="1200" spc="35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.</a:t>
            </a:r>
            <a:r>
              <a:rPr dirty="0" sz="1200" spc="35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.</a:t>
            </a:r>
            <a:r>
              <a:rPr dirty="0" sz="1200" spc="36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.</a:t>
            </a:r>
            <a:r>
              <a:rPr dirty="0" sz="1200" spc="35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.</a:t>
            </a:r>
            <a:r>
              <a:rPr dirty="0" sz="1200" spc="35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.</a:t>
            </a:r>
            <a:r>
              <a:rPr dirty="0" sz="1200" spc="36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.</a:t>
            </a:r>
            <a:r>
              <a:rPr dirty="0" sz="1200" spc="35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.</a:t>
            </a:r>
            <a:r>
              <a:rPr dirty="0" sz="1200" spc="36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.</a:t>
            </a:r>
            <a:r>
              <a:rPr dirty="0" sz="1200" spc="35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.</a:t>
            </a:r>
            <a:r>
              <a:rPr dirty="0" sz="1200" spc="35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.</a:t>
            </a:r>
            <a:r>
              <a:rPr dirty="0" sz="1200" spc="415">
                <a:latin typeface="Calibri"/>
                <a:cs typeface="Calibri"/>
              </a:rPr>
              <a:t> </a:t>
            </a:r>
            <a:r>
              <a:rPr dirty="0" sz="1200" spc="-25">
                <a:latin typeface="Calibri"/>
                <a:cs typeface="Calibri"/>
              </a:rPr>
              <a:t>123</a:t>
            </a:r>
            <a:endParaRPr sz="1200">
              <a:latin typeface="Calibri"/>
              <a:cs typeface="Calibri"/>
            </a:endParaRPr>
          </a:p>
          <a:p>
            <a:pPr algn="r" lvl="2" marL="476250" marR="5080" indent="-476250">
              <a:lnSpc>
                <a:spcPct val="100000"/>
              </a:lnSpc>
              <a:spcBef>
                <a:spcPts val="1425"/>
              </a:spcBef>
              <a:buAutoNum type="arabicPeriod"/>
              <a:tabLst>
                <a:tab pos="476250" algn="l"/>
                <a:tab pos="2989580" algn="l"/>
              </a:tabLst>
            </a:pPr>
            <a:r>
              <a:rPr dirty="0" sz="1200" spc="20">
                <a:latin typeface="Calibri"/>
                <a:cs typeface="Calibri"/>
                <a:hlinkClick r:id="rId4" action="ppaction://hlinksldjump"/>
              </a:rPr>
              <a:t>Understanding/analyzing</a:t>
            </a:r>
            <a:r>
              <a:rPr dirty="0" sz="1200" spc="250">
                <a:latin typeface="Calibri"/>
                <a:cs typeface="Calibri"/>
                <a:hlinkClick r:id="rId4" action="ppaction://hlinksldjump"/>
              </a:rPr>
              <a:t> </a:t>
            </a:r>
            <a:r>
              <a:rPr dirty="0" sz="1200" spc="140">
                <a:latin typeface="Calibri"/>
                <a:cs typeface="Calibri"/>
                <a:hlinkClick r:id="rId4" action="ppaction://hlinksldjump"/>
              </a:rPr>
              <a:t>IP</a:t>
            </a:r>
            <a:r>
              <a:rPr dirty="0" sz="1200" spc="245">
                <a:latin typeface="Calibri"/>
                <a:cs typeface="Calibri"/>
                <a:hlinkClick r:id="rId4" action="ppaction://hlinksldjump"/>
              </a:rPr>
              <a:t> </a:t>
            </a:r>
            <a:r>
              <a:rPr dirty="0" sz="1200" spc="-10">
                <a:latin typeface="Calibri"/>
                <a:cs typeface="Calibri"/>
                <a:hlinkClick r:id="rId4" action="ppaction://hlinksldjump"/>
              </a:rPr>
              <a:t>routing</a:t>
            </a:r>
            <a:r>
              <a:rPr dirty="0" sz="1200">
                <a:latin typeface="Calibri"/>
                <a:cs typeface="Calibri"/>
              </a:rPr>
              <a:t>	.</a:t>
            </a:r>
            <a:r>
              <a:rPr dirty="0" sz="1200" spc="35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.</a:t>
            </a:r>
            <a:r>
              <a:rPr dirty="0" sz="1200" spc="35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.</a:t>
            </a:r>
            <a:r>
              <a:rPr dirty="0" sz="1200" spc="35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.</a:t>
            </a:r>
            <a:r>
              <a:rPr dirty="0" sz="1200" spc="35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.</a:t>
            </a:r>
            <a:r>
              <a:rPr dirty="0" sz="1200" spc="35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.</a:t>
            </a:r>
            <a:r>
              <a:rPr dirty="0" sz="1200" spc="35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.</a:t>
            </a:r>
            <a:r>
              <a:rPr dirty="0" sz="1200" spc="35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.</a:t>
            </a:r>
            <a:r>
              <a:rPr dirty="0" sz="1200" spc="35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.</a:t>
            </a:r>
            <a:r>
              <a:rPr dirty="0" sz="1200" spc="35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.</a:t>
            </a:r>
            <a:r>
              <a:rPr dirty="0" sz="1200" spc="35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.</a:t>
            </a:r>
            <a:r>
              <a:rPr dirty="0" sz="1200" spc="35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.</a:t>
            </a:r>
            <a:r>
              <a:rPr dirty="0" sz="1200" spc="35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.</a:t>
            </a:r>
            <a:r>
              <a:rPr dirty="0" sz="1200" spc="35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.</a:t>
            </a:r>
            <a:r>
              <a:rPr dirty="0" sz="1200" spc="35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.</a:t>
            </a:r>
            <a:r>
              <a:rPr dirty="0" sz="1200" spc="35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.</a:t>
            </a:r>
            <a:r>
              <a:rPr dirty="0" sz="1200" spc="35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.</a:t>
            </a:r>
            <a:r>
              <a:rPr dirty="0" sz="1200" spc="35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.</a:t>
            </a:r>
            <a:r>
              <a:rPr dirty="0" sz="1200" spc="35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.</a:t>
            </a:r>
            <a:r>
              <a:rPr dirty="0" sz="1200" spc="35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.</a:t>
            </a:r>
            <a:r>
              <a:rPr dirty="0" sz="1200" spc="35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.</a:t>
            </a:r>
            <a:r>
              <a:rPr dirty="0" sz="1200" spc="35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.</a:t>
            </a:r>
            <a:r>
              <a:rPr dirty="0" sz="1200" spc="35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.</a:t>
            </a:r>
            <a:r>
              <a:rPr dirty="0" sz="1200" spc="405">
                <a:latin typeface="Calibri"/>
                <a:cs typeface="Calibri"/>
              </a:rPr>
              <a:t> </a:t>
            </a:r>
            <a:r>
              <a:rPr dirty="0" sz="1200" spc="-25">
                <a:latin typeface="Calibri"/>
                <a:cs typeface="Calibri"/>
              </a:rPr>
              <a:t>123</a:t>
            </a:r>
            <a:endParaRPr sz="1200">
              <a:latin typeface="Calibri"/>
              <a:cs typeface="Calibri"/>
            </a:endParaRPr>
          </a:p>
          <a:p>
            <a:pPr algn="r" lvl="2" marL="476250" marR="5080" indent="-476250">
              <a:lnSpc>
                <a:spcPct val="100000"/>
              </a:lnSpc>
              <a:spcBef>
                <a:spcPts val="1420"/>
              </a:spcBef>
              <a:buAutoNum type="arabicPeriod"/>
              <a:tabLst>
                <a:tab pos="476250" algn="l"/>
              </a:tabLst>
            </a:pPr>
            <a:r>
              <a:rPr dirty="0" sz="1200">
                <a:latin typeface="Calibri"/>
                <a:cs typeface="Calibri"/>
                <a:hlinkClick r:id="rId5" action="ppaction://hlinksldjump"/>
              </a:rPr>
              <a:t>Authentication</a:t>
            </a:r>
            <a:r>
              <a:rPr dirty="0" sz="1200" spc="140">
                <a:latin typeface="Calibri"/>
                <a:cs typeface="Calibri"/>
                <a:hlinkClick r:id="rId5" action="ppaction://hlinksldjump"/>
              </a:rPr>
              <a:t> </a:t>
            </a:r>
            <a:r>
              <a:rPr dirty="0" sz="1200" spc="120">
                <a:latin typeface="Calibri"/>
                <a:cs typeface="Calibri"/>
                <a:hlinkClick r:id="rId5" action="ppaction://hlinksldjump"/>
              </a:rPr>
              <a:t>/</a:t>
            </a:r>
            <a:r>
              <a:rPr dirty="0" sz="1200" spc="140">
                <a:latin typeface="Calibri"/>
                <a:cs typeface="Calibri"/>
                <a:hlinkClick r:id="rId5" action="ppaction://hlinksldjump"/>
              </a:rPr>
              <a:t> </a:t>
            </a:r>
            <a:r>
              <a:rPr dirty="0" sz="1200">
                <a:latin typeface="Calibri"/>
                <a:cs typeface="Calibri"/>
                <a:hlinkClick r:id="rId5" action="ppaction://hlinksldjump"/>
              </a:rPr>
              <a:t>encryption</a:t>
            </a:r>
            <a:r>
              <a:rPr dirty="0" sz="1200" spc="49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.</a:t>
            </a:r>
            <a:r>
              <a:rPr dirty="0" sz="1200" spc="36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.</a:t>
            </a:r>
            <a:r>
              <a:rPr dirty="0" sz="1200" spc="36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.</a:t>
            </a:r>
            <a:r>
              <a:rPr dirty="0" sz="1200" spc="36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.</a:t>
            </a:r>
            <a:r>
              <a:rPr dirty="0" sz="1200" spc="36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.</a:t>
            </a:r>
            <a:r>
              <a:rPr dirty="0" sz="1200" spc="37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.</a:t>
            </a:r>
            <a:r>
              <a:rPr dirty="0" sz="1200" spc="36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.</a:t>
            </a:r>
            <a:r>
              <a:rPr dirty="0" sz="1200" spc="36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.</a:t>
            </a:r>
            <a:r>
              <a:rPr dirty="0" sz="1200" spc="36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.</a:t>
            </a:r>
            <a:r>
              <a:rPr dirty="0" sz="1200" spc="37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.</a:t>
            </a:r>
            <a:r>
              <a:rPr dirty="0" sz="1200" spc="36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.</a:t>
            </a:r>
            <a:r>
              <a:rPr dirty="0" sz="1200" spc="36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.</a:t>
            </a:r>
            <a:r>
              <a:rPr dirty="0" sz="1200" spc="36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.</a:t>
            </a:r>
            <a:r>
              <a:rPr dirty="0" sz="1200" spc="37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.</a:t>
            </a:r>
            <a:r>
              <a:rPr dirty="0" sz="1200" spc="36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.</a:t>
            </a:r>
            <a:r>
              <a:rPr dirty="0" sz="1200" spc="36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.</a:t>
            </a:r>
            <a:r>
              <a:rPr dirty="0" sz="1200" spc="36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.</a:t>
            </a:r>
            <a:r>
              <a:rPr dirty="0" sz="1200" spc="37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.</a:t>
            </a:r>
            <a:r>
              <a:rPr dirty="0" sz="1200" spc="36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.</a:t>
            </a:r>
            <a:r>
              <a:rPr dirty="0" sz="1200" spc="36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.</a:t>
            </a:r>
            <a:r>
              <a:rPr dirty="0" sz="1200" spc="36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.</a:t>
            </a:r>
            <a:r>
              <a:rPr dirty="0" sz="1200" spc="37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.</a:t>
            </a:r>
            <a:r>
              <a:rPr dirty="0" sz="1200" spc="36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.</a:t>
            </a:r>
            <a:r>
              <a:rPr dirty="0" sz="1200" spc="36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.</a:t>
            </a:r>
            <a:r>
              <a:rPr dirty="0" sz="1200" spc="36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.</a:t>
            </a:r>
            <a:r>
              <a:rPr dirty="0" sz="1200" spc="36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.</a:t>
            </a:r>
            <a:r>
              <a:rPr dirty="0" sz="1200" spc="37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.</a:t>
            </a:r>
            <a:r>
              <a:rPr dirty="0" sz="1200" spc="36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.</a:t>
            </a:r>
            <a:r>
              <a:rPr dirty="0" sz="1200" spc="425">
                <a:latin typeface="Calibri"/>
                <a:cs typeface="Calibri"/>
              </a:rPr>
              <a:t> </a:t>
            </a:r>
            <a:r>
              <a:rPr dirty="0" sz="1200" spc="-25">
                <a:latin typeface="Calibri"/>
                <a:cs typeface="Calibri"/>
              </a:rPr>
              <a:t>124</a:t>
            </a:r>
            <a:endParaRPr sz="1200">
              <a:latin typeface="Calibri"/>
              <a:cs typeface="Calibri"/>
            </a:endParaRPr>
          </a:p>
          <a:p>
            <a:pPr lvl="1" marL="353695" indent="-347980">
              <a:lnSpc>
                <a:spcPct val="100000"/>
              </a:lnSpc>
              <a:spcBef>
                <a:spcPts val="1420"/>
              </a:spcBef>
              <a:buSzPct val="95833"/>
              <a:buAutoNum type="arabicPeriod" startAt="7"/>
              <a:tabLst>
                <a:tab pos="353695" algn="l"/>
                <a:tab pos="1350645" algn="l"/>
              </a:tabLst>
            </a:pPr>
            <a:r>
              <a:rPr dirty="0" sz="1200">
                <a:latin typeface="Calibri"/>
                <a:cs typeface="Calibri"/>
                <a:hlinkClick r:id="rId5" action="ppaction://hlinksldjump"/>
              </a:rPr>
              <a:t>Web</a:t>
            </a:r>
            <a:r>
              <a:rPr dirty="0" sz="1200" spc="90">
                <a:latin typeface="Calibri"/>
                <a:cs typeface="Calibri"/>
                <a:hlinkClick r:id="rId5" action="ppaction://hlinksldjump"/>
              </a:rPr>
              <a:t> </a:t>
            </a:r>
            <a:r>
              <a:rPr dirty="0" sz="1200" spc="-10">
                <a:latin typeface="Calibri"/>
                <a:cs typeface="Calibri"/>
                <a:hlinkClick r:id="rId5" action="ppaction://hlinksldjump"/>
              </a:rPr>
              <a:t>Services</a:t>
            </a:r>
            <a:r>
              <a:rPr dirty="0" sz="1200">
                <a:latin typeface="Calibri"/>
                <a:cs typeface="Calibri"/>
              </a:rPr>
              <a:t>	.</a:t>
            </a:r>
            <a:r>
              <a:rPr dirty="0" sz="1200" spc="34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.</a:t>
            </a:r>
            <a:r>
              <a:rPr dirty="0" sz="1200" spc="35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.</a:t>
            </a:r>
            <a:r>
              <a:rPr dirty="0" sz="1200" spc="35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.</a:t>
            </a:r>
            <a:r>
              <a:rPr dirty="0" sz="1200" spc="35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.</a:t>
            </a:r>
            <a:r>
              <a:rPr dirty="0" sz="1200" spc="35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.</a:t>
            </a:r>
            <a:r>
              <a:rPr dirty="0" sz="1200" spc="35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.</a:t>
            </a:r>
            <a:r>
              <a:rPr dirty="0" sz="1200" spc="35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.</a:t>
            </a:r>
            <a:r>
              <a:rPr dirty="0" sz="1200" spc="35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.</a:t>
            </a:r>
            <a:r>
              <a:rPr dirty="0" sz="1200" spc="35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.</a:t>
            </a:r>
            <a:r>
              <a:rPr dirty="0" sz="1200" spc="35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.</a:t>
            </a:r>
            <a:r>
              <a:rPr dirty="0" sz="1200" spc="35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.</a:t>
            </a:r>
            <a:r>
              <a:rPr dirty="0" sz="1200" spc="35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.</a:t>
            </a:r>
            <a:r>
              <a:rPr dirty="0" sz="1200" spc="35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.</a:t>
            </a:r>
            <a:r>
              <a:rPr dirty="0" sz="1200" spc="35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.</a:t>
            </a:r>
            <a:r>
              <a:rPr dirty="0" sz="1200" spc="35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.</a:t>
            </a:r>
            <a:r>
              <a:rPr dirty="0" sz="1200" spc="35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.</a:t>
            </a:r>
            <a:r>
              <a:rPr dirty="0" sz="1200" spc="35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.</a:t>
            </a:r>
            <a:r>
              <a:rPr dirty="0" sz="1200" spc="35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.</a:t>
            </a:r>
            <a:r>
              <a:rPr dirty="0" sz="1200" spc="35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.</a:t>
            </a:r>
            <a:r>
              <a:rPr dirty="0" sz="1200" spc="35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.</a:t>
            </a:r>
            <a:r>
              <a:rPr dirty="0" sz="1200" spc="35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.</a:t>
            </a:r>
            <a:r>
              <a:rPr dirty="0" sz="1200" spc="35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.</a:t>
            </a:r>
            <a:r>
              <a:rPr dirty="0" sz="1200" spc="35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.</a:t>
            </a:r>
            <a:r>
              <a:rPr dirty="0" sz="1200" spc="35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.</a:t>
            </a:r>
            <a:r>
              <a:rPr dirty="0" sz="1200" spc="35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.</a:t>
            </a:r>
            <a:r>
              <a:rPr dirty="0" sz="1200" spc="35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.</a:t>
            </a:r>
            <a:r>
              <a:rPr dirty="0" sz="1200" spc="35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.</a:t>
            </a:r>
            <a:r>
              <a:rPr dirty="0" sz="1200" spc="35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.</a:t>
            </a:r>
            <a:r>
              <a:rPr dirty="0" sz="1200" spc="35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.</a:t>
            </a:r>
            <a:r>
              <a:rPr dirty="0" sz="1200" spc="35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.</a:t>
            </a:r>
            <a:r>
              <a:rPr dirty="0" sz="1200" spc="35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.</a:t>
            </a:r>
            <a:r>
              <a:rPr dirty="0" sz="1200" spc="35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.</a:t>
            </a:r>
            <a:r>
              <a:rPr dirty="0" sz="1200" spc="35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.</a:t>
            </a:r>
            <a:r>
              <a:rPr dirty="0" sz="1200" spc="35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.</a:t>
            </a:r>
            <a:r>
              <a:rPr dirty="0" sz="1200" spc="35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.</a:t>
            </a:r>
            <a:r>
              <a:rPr dirty="0" sz="1200" spc="35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.</a:t>
            </a:r>
            <a:r>
              <a:rPr dirty="0" sz="1200" spc="35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.</a:t>
            </a:r>
            <a:r>
              <a:rPr dirty="0" sz="1200" spc="35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.</a:t>
            </a:r>
            <a:r>
              <a:rPr dirty="0" sz="1200" spc="35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.</a:t>
            </a:r>
            <a:r>
              <a:rPr dirty="0" sz="1200" spc="409">
                <a:latin typeface="Calibri"/>
                <a:cs typeface="Calibri"/>
              </a:rPr>
              <a:t> </a:t>
            </a:r>
            <a:r>
              <a:rPr dirty="0" sz="1200" spc="-55">
                <a:latin typeface="Calibri"/>
                <a:cs typeface="Calibri"/>
              </a:rPr>
              <a:t>124</a:t>
            </a:r>
            <a:endParaRPr sz="1200">
              <a:latin typeface="Calibri"/>
              <a:cs typeface="Calibri"/>
            </a:endParaRPr>
          </a:p>
          <a:p>
            <a:pPr lvl="2" marL="829310" indent="-478155">
              <a:lnSpc>
                <a:spcPct val="100000"/>
              </a:lnSpc>
              <a:spcBef>
                <a:spcPts val="1425"/>
              </a:spcBef>
              <a:buAutoNum type="arabicPeriod"/>
              <a:tabLst>
                <a:tab pos="829310" algn="l"/>
              </a:tabLst>
            </a:pPr>
            <a:r>
              <a:rPr dirty="0" sz="1200">
                <a:latin typeface="Calibri"/>
                <a:cs typeface="Calibri"/>
                <a:hlinkClick r:id="rId5" action="ppaction://hlinksldjump"/>
              </a:rPr>
              <a:t>Definition</a:t>
            </a:r>
            <a:r>
              <a:rPr dirty="0" sz="1200" spc="135">
                <a:latin typeface="Calibri"/>
                <a:cs typeface="Calibri"/>
                <a:hlinkClick r:id="rId5" action="ppaction://hlinksldjump"/>
              </a:rPr>
              <a:t> </a:t>
            </a:r>
            <a:r>
              <a:rPr dirty="0" sz="1200">
                <a:latin typeface="Calibri"/>
                <a:cs typeface="Calibri"/>
                <a:hlinkClick r:id="rId5" action="ppaction://hlinksldjump"/>
              </a:rPr>
              <a:t>of</a:t>
            </a:r>
            <a:r>
              <a:rPr dirty="0" sz="1200" spc="135">
                <a:latin typeface="Calibri"/>
                <a:cs typeface="Calibri"/>
                <a:hlinkClick r:id="rId5" action="ppaction://hlinksldjump"/>
              </a:rPr>
              <a:t> </a:t>
            </a:r>
            <a:r>
              <a:rPr dirty="0" sz="1200">
                <a:latin typeface="Calibri"/>
                <a:cs typeface="Calibri"/>
                <a:hlinkClick r:id="rId5" action="ppaction://hlinksldjump"/>
              </a:rPr>
              <a:t>layout</a:t>
            </a:r>
            <a:r>
              <a:rPr dirty="0" sz="1200" spc="140">
                <a:latin typeface="Calibri"/>
                <a:cs typeface="Calibri"/>
                <a:hlinkClick r:id="rId5" action="ppaction://hlinksldjump"/>
              </a:rPr>
              <a:t> </a:t>
            </a:r>
            <a:r>
              <a:rPr dirty="0" sz="1200">
                <a:latin typeface="Calibri"/>
                <a:cs typeface="Calibri"/>
                <a:hlinkClick r:id="rId5" action="ppaction://hlinksldjump"/>
              </a:rPr>
              <a:t>structures</a:t>
            </a:r>
            <a:r>
              <a:rPr dirty="0" sz="1200" spc="459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.</a:t>
            </a:r>
            <a:r>
              <a:rPr dirty="0" sz="1200" spc="36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.</a:t>
            </a:r>
            <a:r>
              <a:rPr dirty="0" sz="1200" spc="35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.</a:t>
            </a:r>
            <a:r>
              <a:rPr dirty="0" sz="1200" spc="36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.</a:t>
            </a:r>
            <a:r>
              <a:rPr dirty="0" sz="1200" spc="36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.</a:t>
            </a:r>
            <a:r>
              <a:rPr dirty="0" sz="1200" spc="36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.</a:t>
            </a:r>
            <a:r>
              <a:rPr dirty="0" sz="1200" spc="36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.</a:t>
            </a:r>
            <a:r>
              <a:rPr dirty="0" sz="1200" spc="36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.</a:t>
            </a:r>
            <a:r>
              <a:rPr dirty="0" sz="1200" spc="36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.</a:t>
            </a:r>
            <a:r>
              <a:rPr dirty="0" sz="1200" spc="35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.</a:t>
            </a:r>
            <a:r>
              <a:rPr dirty="0" sz="1200" spc="36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.</a:t>
            </a:r>
            <a:r>
              <a:rPr dirty="0" sz="1200" spc="36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.</a:t>
            </a:r>
            <a:r>
              <a:rPr dirty="0" sz="1200" spc="36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.</a:t>
            </a:r>
            <a:r>
              <a:rPr dirty="0" sz="1200" spc="36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.</a:t>
            </a:r>
            <a:r>
              <a:rPr dirty="0" sz="1200" spc="36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.</a:t>
            </a:r>
            <a:r>
              <a:rPr dirty="0" sz="1200" spc="36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.</a:t>
            </a:r>
            <a:r>
              <a:rPr dirty="0" sz="1200" spc="35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.</a:t>
            </a:r>
            <a:r>
              <a:rPr dirty="0" sz="1200" spc="36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.</a:t>
            </a:r>
            <a:r>
              <a:rPr dirty="0" sz="1200" spc="36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.</a:t>
            </a:r>
            <a:r>
              <a:rPr dirty="0" sz="1200" spc="36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.</a:t>
            </a:r>
            <a:r>
              <a:rPr dirty="0" sz="1200" spc="36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.</a:t>
            </a:r>
            <a:r>
              <a:rPr dirty="0" sz="1200" spc="36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.</a:t>
            </a:r>
            <a:r>
              <a:rPr dirty="0" sz="1200" spc="36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.</a:t>
            </a:r>
            <a:r>
              <a:rPr dirty="0" sz="1200" spc="35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.</a:t>
            </a:r>
            <a:r>
              <a:rPr dirty="0" sz="1200" spc="36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.</a:t>
            </a:r>
            <a:r>
              <a:rPr dirty="0" sz="1200" spc="36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.</a:t>
            </a:r>
            <a:r>
              <a:rPr dirty="0" sz="1200" spc="36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.</a:t>
            </a:r>
            <a:r>
              <a:rPr dirty="0" sz="1200" spc="415">
                <a:latin typeface="Calibri"/>
                <a:cs typeface="Calibri"/>
              </a:rPr>
              <a:t> </a:t>
            </a:r>
            <a:r>
              <a:rPr dirty="0" sz="1200" spc="-25">
                <a:latin typeface="Calibri"/>
                <a:cs typeface="Calibri"/>
              </a:rPr>
              <a:t>124</a:t>
            </a:r>
            <a:endParaRPr sz="1200">
              <a:latin typeface="Calibri"/>
              <a:cs typeface="Calibri"/>
            </a:endParaRPr>
          </a:p>
          <a:p>
            <a:pPr lvl="2" marL="12700" marR="5080" indent="816610">
              <a:lnSpc>
                <a:spcPct val="198700"/>
              </a:lnSpc>
              <a:buAutoNum type="arabicPeriod"/>
              <a:tabLst>
                <a:tab pos="829310" algn="l"/>
              </a:tabLst>
            </a:pPr>
            <a:r>
              <a:rPr dirty="0" sz="1200">
                <a:latin typeface="Calibri"/>
                <a:cs typeface="Calibri"/>
                <a:hlinkClick r:id="rId5" action="ppaction://hlinksldjump"/>
              </a:rPr>
              <a:t>Differentiation</a:t>
            </a:r>
            <a:r>
              <a:rPr dirty="0" sz="1200" spc="130">
                <a:latin typeface="Calibri"/>
                <a:cs typeface="Calibri"/>
                <a:hlinkClick r:id="rId5" action="ppaction://hlinksldjump"/>
              </a:rPr>
              <a:t> </a:t>
            </a:r>
            <a:r>
              <a:rPr dirty="0" sz="1200" spc="-20">
                <a:latin typeface="Calibri"/>
                <a:cs typeface="Calibri"/>
                <a:hlinkClick r:id="rId5" action="ppaction://hlinksldjump"/>
              </a:rPr>
              <a:t>between</a:t>
            </a:r>
            <a:r>
              <a:rPr dirty="0" sz="1200" spc="135">
                <a:latin typeface="Calibri"/>
                <a:cs typeface="Calibri"/>
                <a:hlinkClick r:id="rId5" action="ppaction://hlinksldjump"/>
              </a:rPr>
              <a:t> </a:t>
            </a:r>
            <a:r>
              <a:rPr dirty="0" sz="1200">
                <a:latin typeface="Calibri"/>
                <a:cs typeface="Calibri"/>
                <a:hlinkClick r:id="rId5" action="ppaction://hlinksldjump"/>
              </a:rPr>
              <a:t>layout</a:t>
            </a:r>
            <a:r>
              <a:rPr dirty="0" sz="1200" spc="130">
                <a:latin typeface="Calibri"/>
                <a:cs typeface="Calibri"/>
                <a:hlinkClick r:id="rId5" action="ppaction://hlinksldjump"/>
              </a:rPr>
              <a:t> </a:t>
            </a:r>
            <a:r>
              <a:rPr dirty="0" sz="1200">
                <a:latin typeface="Calibri"/>
                <a:cs typeface="Calibri"/>
                <a:hlinkClick r:id="rId5" action="ppaction://hlinksldjump"/>
              </a:rPr>
              <a:t>vs</a:t>
            </a:r>
            <a:r>
              <a:rPr dirty="0" sz="1200" spc="135">
                <a:latin typeface="Calibri"/>
                <a:cs typeface="Calibri"/>
                <a:hlinkClick r:id="rId5" action="ppaction://hlinksldjump"/>
              </a:rPr>
              <a:t> </a:t>
            </a:r>
            <a:r>
              <a:rPr dirty="0" sz="1200">
                <a:latin typeface="Calibri"/>
                <a:cs typeface="Calibri"/>
                <a:hlinkClick r:id="rId5" action="ppaction://hlinksldjump"/>
              </a:rPr>
              <a:t>styles</a:t>
            </a:r>
            <a:r>
              <a:rPr dirty="0" sz="1200" spc="34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.</a:t>
            </a:r>
            <a:r>
              <a:rPr dirty="0" sz="1200" spc="35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.</a:t>
            </a:r>
            <a:r>
              <a:rPr dirty="0" sz="1200" spc="36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.</a:t>
            </a:r>
            <a:r>
              <a:rPr dirty="0" sz="1200" spc="35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.</a:t>
            </a:r>
            <a:r>
              <a:rPr dirty="0" sz="1200" spc="36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.</a:t>
            </a:r>
            <a:r>
              <a:rPr dirty="0" sz="1200" spc="35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.</a:t>
            </a:r>
            <a:r>
              <a:rPr dirty="0" sz="1200" spc="36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.</a:t>
            </a:r>
            <a:r>
              <a:rPr dirty="0" sz="1200" spc="35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.</a:t>
            </a:r>
            <a:r>
              <a:rPr dirty="0" sz="1200" spc="36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.</a:t>
            </a:r>
            <a:r>
              <a:rPr dirty="0" sz="1200" spc="35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.</a:t>
            </a:r>
            <a:r>
              <a:rPr dirty="0" sz="1200" spc="36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.</a:t>
            </a:r>
            <a:r>
              <a:rPr dirty="0" sz="1200" spc="35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.</a:t>
            </a:r>
            <a:r>
              <a:rPr dirty="0" sz="1200" spc="36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.</a:t>
            </a:r>
            <a:r>
              <a:rPr dirty="0" sz="1200" spc="35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.</a:t>
            </a:r>
            <a:r>
              <a:rPr dirty="0" sz="1200" spc="36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.</a:t>
            </a:r>
            <a:r>
              <a:rPr dirty="0" sz="1200" spc="35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.</a:t>
            </a:r>
            <a:r>
              <a:rPr dirty="0" sz="1200" spc="36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.</a:t>
            </a:r>
            <a:r>
              <a:rPr dirty="0" sz="1200" spc="35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.</a:t>
            </a:r>
            <a:r>
              <a:rPr dirty="0" sz="1200" spc="36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.</a:t>
            </a:r>
            <a:r>
              <a:rPr dirty="0" sz="1200" spc="35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.</a:t>
            </a:r>
            <a:r>
              <a:rPr dirty="0" sz="1200" spc="36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.</a:t>
            </a:r>
            <a:r>
              <a:rPr dirty="0" sz="1200" spc="35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.</a:t>
            </a:r>
            <a:r>
              <a:rPr dirty="0" sz="1200" spc="415">
                <a:latin typeface="Calibri"/>
                <a:cs typeface="Calibri"/>
              </a:rPr>
              <a:t> </a:t>
            </a:r>
            <a:r>
              <a:rPr dirty="0" sz="1200" spc="-25">
                <a:latin typeface="Calibri"/>
                <a:cs typeface="Calibri"/>
              </a:rPr>
              <a:t>124 </a:t>
            </a:r>
            <a:r>
              <a:rPr dirty="0" sz="1200">
                <a:latin typeface="Calibri"/>
                <a:cs typeface="Calibri"/>
                <a:hlinkClick r:id="rId6" action="ppaction://hlinksldjump"/>
              </a:rPr>
              <a:t>15.11Databases</a:t>
            </a:r>
            <a:r>
              <a:rPr dirty="0" sz="1200" spc="140">
                <a:latin typeface="Calibri"/>
                <a:cs typeface="Calibri"/>
              </a:rPr>
              <a:t>  </a:t>
            </a:r>
            <a:r>
              <a:rPr dirty="0" sz="1200">
                <a:latin typeface="Calibri"/>
                <a:cs typeface="Calibri"/>
              </a:rPr>
              <a:t>.</a:t>
            </a:r>
            <a:r>
              <a:rPr dirty="0" sz="1200" spc="36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.</a:t>
            </a:r>
            <a:r>
              <a:rPr dirty="0" sz="1200" spc="35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.</a:t>
            </a:r>
            <a:r>
              <a:rPr dirty="0" sz="1200" spc="35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.</a:t>
            </a:r>
            <a:r>
              <a:rPr dirty="0" sz="1200" spc="35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.</a:t>
            </a:r>
            <a:r>
              <a:rPr dirty="0" sz="1200" spc="35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.</a:t>
            </a:r>
            <a:r>
              <a:rPr dirty="0" sz="1200" spc="35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.</a:t>
            </a:r>
            <a:r>
              <a:rPr dirty="0" sz="1200" spc="35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.</a:t>
            </a:r>
            <a:r>
              <a:rPr dirty="0" sz="1200" spc="35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.</a:t>
            </a:r>
            <a:r>
              <a:rPr dirty="0" sz="1200" spc="35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.</a:t>
            </a:r>
            <a:r>
              <a:rPr dirty="0" sz="1200" spc="35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.</a:t>
            </a:r>
            <a:r>
              <a:rPr dirty="0" sz="1200" spc="35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.</a:t>
            </a:r>
            <a:r>
              <a:rPr dirty="0" sz="1200" spc="35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.</a:t>
            </a:r>
            <a:r>
              <a:rPr dirty="0" sz="1200" spc="35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.</a:t>
            </a:r>
            <a:r>
              <a:rPr dirty="0" sz="1200" spc="35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.</a:t>
            </a:r>
            <a:r>
              <a:rPr dirty="0" sz="1200" spc="35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.</a:t>
            </a:r>
            <a:r>
              <a:rPr dirty="0" sz="1200" spc="35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.</a:t>
            </a:r>
            <a:r>
              <a:rPr dirty="0" sz="1200" spc="35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.</a:t>
            </a:r>
            <a:r>
              <a:rPr dirty="0" sz="1200" spc="35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.</a:t>
            </a:r>
            <a:r>
              <a:rPr dirty="0" sz="1200" spc="35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.</a:t>
            </a:r>
            <a:r>
              <a:rPr dirty="0" sz="1200" spc="35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.</a:t>
            </a:r>
            <a:r>
              <a:rPr dirty="0" sz="1200" spc="35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.</a:t>
            </a:r>
            <a:r>
              <a:rPr dirty="0" sz="1200" spc="35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.</a:t>
            </a:r>
            <a:r>
              <a:rPr dirty="0" sz="1200" spc="35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.</a:t>
            </a:r>
            <a:r>
              <a:rPr dirty="0" sz="1200" spc="35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.</a:t>
            </a:r>
            <a:r>
              <a:rPr dirty="0" sz="1200" spc="35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.</a:t>
            </a:r>
            <a:r>
              <a:rPr dirty="0" sz="1200" spc="35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.</a:t>
            </a:r>
            <a:r>
              <a:rPr dirty="0" sz="1200" spc="35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.</a:t>
            </a:r>
            <a:r>
              <a:rPr dirty="0" sz="1200" spc="35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.</a:t>
            </a:r>
            <a:r>
              <a:rPr dirty="0" sz="1200" spc="35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.</a:t>
            </a:r>
            <a:r>
              <a:rPr dirty="0" sz="1200" spc="35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.</a:t>
            </a:r>
            <a:r>
              <a:rPr dirty="0" sz="1200" spc="35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.</a:t>
            </a:r>
            <a:r>
              <a:rPr dirty="0" sz="1200" spc="35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.</a:t>
            </a:r>
            <a:r>
              <a:rPr dirty="0" sz="1200" spc="35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.</a:t>
            </a:r>
            <a:r>
              <a:rPr dirty="0" sz="1200" spc="35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.</a:t>
            </a:r>
            <a:r>
              <a:rPr dirty="0" sz="1200" spc="35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.</a:t>
            </a:r>
            <a:r>
              <a:rPr dirty="0" sz="1200" spc="35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.</a:t>
            </a:r>
            <a:r>
              <a:rPr dirty="0" sz="1200" spc="35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.</a:t>
            </a:r>
            <a:r>
              <a:rPr dirty="0" sz="1200" spc="35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.</a:t>
            </a:r>
            <a:r>
              <a:rPr dirty="0" sz="1200" spc="35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.</a:t>
            </a:r>
            <a:r>
              <a:rPr dirty="0" sz="1200" spc="35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.</a:t>
            </a:r>
            <a:r>
              <a:rPr dirty="0" sz="1200" spc="35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.</a:t>
            </a:r>
            <a:r>
              <a:rPr dirty="0" sz="1200" spc="409">
                <a:latin typeface="Calibri"/>
                <a:cs typeface="Calibri"/>
              </a:rPr>
              <a:t> </a:t>
            </a:r>
            <a:r>
              <a:rPr dirty="0" sz="1200" spc="-80">
                <a:latin typeface="Calibri"/>
                <a:cs typeface="Calibri"/>
              </a:rPr>
              <a:t>125</a:t>
            </a:r>
            <a:endParaRPr sz="1200">
              <a:latin typeface="Calibri"/>
              <a:cs typeface="Calibri"/>
            </a:endParaRPr>
          </a:p>
          <a:p>
            <a:pPr lvl="2" marL="829310" indent="-478155">
              <a:lnSpc>
                <a:spcPct val="100000"/>
              </a:lnSpc>
              <a:spcBef>
                <a:spcPts val="1420"/>
              </a:spcBef>
              <a:buAutoNum type="arabicPeriod"/>
              <a:tabLst>
                <a:tab pos="829310" algn="l"/>
              </a:tabLst>
            </a:pPr>
            <a:r>
              <a:rPr dirty="0" sz="1200">
                <a:latin typeface="Calibri"/>
                <a:cs typeface="Calibri"/>
                <a:hlinkClick r:id="rId6" action="ppaction://hlinksldjump"/>
              </a:rPr>
              <a:t>Definition</a:t>
            </a:r>
            <a:r>
              <a:rPr dirty="0" sz="1200" spc="135">
                <a:latin typeface="Calibri"/>
                <a:cs typeface="Calibri"/>
                <a:hlinkClick r:id="rId6" action="ppaction://hlinksldjump"/>
              </a:rPr>
              <a:t> </a:t>
            </a:r>
            <a:r>
              <a:rPr dirty="0" sz="1200">
                <a:latin typeface="Calibri"/>
                <a:cs typeface="Calibri"/>
                <a:hlinkClick r:id="rId6" action="ppaction://hlinksldjump"/>
              </a:rPr>
              <a:t>of</a:t>
            </a:r>
            <a:r>
              <a:rPr dirty="0" sz="1200" spc="130">
                <a:latin typeface="Calibri"/>
                <a:cs typeface="Calibri"/>
                <a:hlinkClick r:id="rId6" action="ppaction://hlinksldjump"/>
              </a:rPr>
              <a:t> </a:t>
            </a:r>
            <a:r>
              <a:rPr dirty="0" sz="1200">
                <a:latin typeface="Calibri"/>
                <a:cs typeface="Calibri"/>
                <a:hlinkClick r:id="rId6" action="ppaction://hlinksldjump"/>
              </a:rPr>
              <a:t>normal</a:t>
            </a:r>
            <a:r>
              <a:rPr dirty="0" sz="1200" spc="130">
                <a:latin typeface="Calibri"/>
                <a:cs typeface="Calibri"/>
                <a:hlinkClick r:id="rId6" action="ppaction://hlinksldjump"/>
              </a:rPr>
              <a:t> </a:t>
            </a:r>
            <a:r>
              <a:rPr dirty="0" sz="1200">
                <a:latin typeface="Calibri"/>
                <a:cs typeface="Calibri"/>
                <a:hlinkClick r:id="rId6" action="ppaction://hlinksldjump"/>
              </a:rPr>
              <a:t>forms</a:t>
            </a:r>
            <a:r>
              <a:rPr dirty="0" sz="1200" spc="434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.</a:t>
            </a:r>
            <a:r>
              <a:rPr dirty="0" sz="1200" spc="35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.</a:t>
            </a:r>
            <a:r>
              <a:rPr dirty="0" sz="1200" spc="35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.</a:t>
            </a:r>
            <a:r>
              <a:rPr dirty="0" sz="1200" spc="35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.</a:t>
            </a:r>
            <a:r>
              <a:rPr dirty="0" sz="1200" spc="35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.</a:t>
            </a:r>
            <a:r>
              <a:rPr dirty="0" sz="1200" spc="35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.</a:t>
            </a:r>
            <a:r>
              <a:rPr dirty="0" sz="1200" spc="35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.</a:t>
            </a:r>
            <a:r>
              <a:rPr dirty="0" sz="1200" spc="35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.</a:t>
            </a:r>
            <a:r>
              <a:rPr dirty="0" sz="1200" spc="35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.</a:t>
            </a:r>
            <a:r>
              <a:rPr dirty="0" sz="1200" spc="35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.</a:t>
            </a:r>
            <a:r>
              <a:rPr dirty="0" sz="1200" spc="35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.</a:t>
            </a:r>
            <a:r>
              <a:rPr dirty="0" sz="1200" spc="35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.</a:t>
            </a:r>
            <a:r>
              <a:rPr dirty="0" sz="1200" spc="35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.</a:t>
            </a:r>
            <a:r>
              <a:rPr dirty="0" sz="1200" spc="35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.</a:t>
            </a:r>
            <a:r>
              <a:rPr dirty="0" sz="1200" spc="35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.</a:t>
            </a:r>
            <a:r>
              <a:rPr dirty="0" sz="1200" spc="35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.</a:t>
            </a:r>
            <a:r>
              <a:rPr dirty="0" sz="1200" spc="35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.</a:t>
            </a:r>
            <a:r>
              <a:rPr dirty="0" sz="1200" spc="35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.</a:t>
            </a:r>
            <a:r>
              <a:rPr dirty="0" sz="1200" spc="35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.</a:t>
            </a:r>
            <a:r>
              <a:rPr dirty="0" sz="1200" spc="35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.</a:t>
            </a:r>
            <a:r>
              <a:rPr dirty="0" sz="1200" spc="35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.</a:t>
            </a:r>
            <a:r>
              <a:rPr dirty="0" sz="1200" spc="35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.</a:t>
            </a:r>
            <a:r>
              <a:rPr dirty="0" sz="1200" spc="35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.</a:t>
            </a:r>
            <a:r>
              <a:rPr dirty="0" sz="1200" spc="35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.</a:t>
            </a:r>
            <a:r>
              <a:rPr dirty="0" sz="1200" spc="35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.</a:t>
            </a:r>
            <a:r>
              <a:rPr dirty="0" sz="1200" spc="35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.</a:t>
            </a:r>
            <a:r>
              <a:rPr dirty="0" sz="1200" spc="35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.</a:t>
            </a:r>
            <a:r>
              <a:rPr dirty="0" sz="1200" spc="35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.</a:t>
            </a:r>
            <a:r>
              <a:rPr dirty="0" sz="1200" spc="35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.</a:t>
            </a:r>
            <a:r>
              <a:rPr dirty="0" sz="1200" spc="415">
                <a:latin typeface="Calibri"/>
                <a:cs typeface="Calibri"/>
              </a:rPr>
              <a:t> </a:t>
            </a:r>
            <a:r>
              <a:rPr dirty="0" sz="1200" spc="-25">
                <a:latin typeface="Calibri"/>
                <a:cs typeface="Calibri"/>
              </a:rPr>
              <a:t>125</a:t>
            </a:r>
            <a:endParaRPr sz="1200">
              <a:latin typeface="Calibri"/>
              <a:cs typeface="Calibri"/>
            </a:endParaRPr>
          </a:p>
          <a:p>
            <a:pPr lvl="2" marL="829310" indent="-478155">
              <a:lnSpc>
                <a:spcPct val="100000"/>
              </a:lnSpc>
              <a:spcBef>
                <a:spcPts val="1425"/>
              </a:spcBef>
              <a:buAutoNum type="arabicPeriod"/>
              <a:tabLst>
                <a:tab pos="829310" algn="l"/>
                <a:tab pos="2991485" algn="l"/>
              </a:tabLst>
            </a:pPr>
            <a:r>
              <a:rPr dirty="0" sz="1200">
                <a:latin typeface="Calibri"/>
                <a:cs typeface="Calibri"/>
                <a:hlinkClick r:id="rId6" action="ppaction://hlinksldjump"/>
              </a:rPr>
              <a:t>Representation</a:t>
            </a:r>
            <a:r>
              <a:rPr dirty="0" sz="1200" spc="150">
                <a:latin typeface="Calibri"/>
                <a:cs typeface="Calibri"/>
                <a:hlinkClick r:id="rId6" action="ppaction://hlinksldjump"/>
              </a:rPr>
              <a:t> </a:t>
            </a:r>
            <a:r>
              <a:rPr dirty="0" sz="1200">
                <a:latin typeface="Calibri"/>
                <a:cs typeface="Calibri"/>
                <a:hlinkClick r:id="rId6" action="ppaction://hlinksldjump"/>
              </a:rPr>
              <a:t>of</a:t>
            </a:r>
            <a:r>
              <a:rPr dirty="0" sz="1200" spc="155">
                <a:latin typeface="Calibri"/>
                <a:cs typeface="Calibri"/>
                <a:hlinkClick r:id="rId6" action="ppaction://hlinksldjump"/>
              </a:rPr>
              <a:t> </a:t>
            </a:r>
            <a:r>
              <a:rPr dirty="0" sz="1200">
                <a:latin typeface="Calibri"/>
                <a:cs typeface="Calibri"/>
                <a:hlinkClick r:id="rId6" action="ppaction://hlinksldjump"/>
              </a:rPr>
              <a:t>table</a:t>
            </a:r>
            <a:r>
              <a:rPr dirty="0" sz="1200" spc="155">
                <a:latin typeface="Calibri"/>
                <a:cs typeface="Calibri"/>
                <a:hlinkClick r:id="rId6" action="ppaction://hlinksldjump"/>
              </a:rPr>
              <a:t> </a:t>
            </a:r>
            <a:r>
              <a:rPr dirty="0" sz="1200" spc="-10">
                <a:latin typeface="Calibri"/>
                <a:cs typeface="Calibri"/>
                <a:hlinkClick r:id="rId6" action="ppaction://hlinksldjump"/>
              </a:rPr>
              <a:t>layouts</a:t>
            </a:r>
            <a:r>
              <a:rPr dirty="0" sz="1200">
                <a:latin typeface="Calibri"/>
                <a:cs typeface="Calibri"/>
              </a:rPr>
              <a:t>	.</a:t>
            </a:r>
            <a:r>
              <a:rPr dirty="0" sz="1200" spc="35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.</a:t>
            </a:r>
            <a:r>
              <a:rPr dirty="0" sz="1200" spc="35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.</a:t>
            </a:r>
            <a:r>
              <a:rPr dirty="0" sz="1200" spc="35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.</a:t>
            </a:r>
            <a:r>
              <a:rPr dirty="0" sz="1200" spc="35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.</a:t>
            </a:r>
            <a:r>
              <a:rPr dirty="0" sz="1200" spc="35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.</a:t>
            </a:r>
            <a:r>
              <a:rPr dirty="0" sz="1200" spc="35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.</a:t>
            </a:r>
            <a:r>
              <a:rPr dirty="0" sz="1200" spc="35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.</a:t>
            </a:r>
            <a:r>
              <a:rPr dirty="0" sz="1200" spc="35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.</a:t>
            </a:r>
            <a:r>
              <a:rPr dirty="0" sz="1200" spc="35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.</a:t>
            </a:r>
            <a:r>
              <a:rPr dirty="0" sz="1200" spc="35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.</a:t>
            </a:r>
            <a:r>
              <a:rPr dirty="0" sz="1200" spc="35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.</a:t>
            </a:r>
            <a:r>
              <a:rPr dirty="0" sz="1200" spc="35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.</a:t>
            </a:r>
            <a:r>
              <a:rPr dirty="0" sz="1200" spc="35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.</a:t>
            </a:r>
            <a:r>
              <a:rPr dirty="0" sz="1200" spc="35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.</a:t>
            </a:r>
            <a:r>
              <a:rPr dirty="0" sz="1200" spc="35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.</a:t>
            </a:r>
            <a:r>
              <a:rPr dirty="0" sz="1200" spc="35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.</a:t>
            </a:r>
            <a:r>
              <a:rPr dirty="0" sz="1200" spc="35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.</a:t>
            </a:r>
            <a:r>
              <a:rPr dirty="0" sz="1200" spc="35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.</a:t>
            </a:r>
            <a:r>
              <a:rPr dirty="0" sz="1200" spc="35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.</a:t>
            </a:r>
            <a:r>
              <a:rPr dirty="0" sz="1200" spc="35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.</a:t>
            </a:r>
            <a:r>
              <a:rPr dirty="0" sz="1200" spc="35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.</a:t>
            </a:r>
            <a:r>
              <a:rPr dirty="0" sz="1200" spc="35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.</a:t>
            </a:r>
            <a:r>
              <a:rPr dirty="0" sz="1200" spc="35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.</a:t>
            </a:r>
            <a:r>
              <a:rPr dirty="0" sz="1200" spc="35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.</a:t>
            </a:r>
            <a:r>
              <a:rPr dirty="0" sz="1200" spc="35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.</a:t>
            </a:r>
            <a:r>
              <a:rPr dirty="0" sz="1200" spc="409">
                <a:latin typeface="Calibri"/>
                <a:cs typeface="Calibri"/>
              </a:rPr>
              <a:t> </a:t>
            </a:r>
            <a:r>
              <a:rPr dirty="0" sz="1200" spc="-40">
                <a:latin typeface="Calibri"/>
                <a:cs typeface="Calibri"/>
              </a:rPr>
              <a:t>125</a:t>
            </a:r>
            <a:endParaRPr sz="1200">
              <a:latin typeface="Calibri"/>
              <a:cs typeface="Calibri"/>
            </a:endParaRPr>
          </a:p>
          <a:p>
            <a:pPr lvl="2" marL="829310" indent="-478155">
              <a:lnSpc>
                <a:spcPct val="100000"/>
              </a:lnSpc>
              <a:spcBef>
                <a:spcPts val="1420"/>
              </a:spcBef>
              <a:buAutoNum type="arabicPeriod"/>
              <a:tabLst>
                <a:tab pos="829310" algn="l"/>
              </a:tabLst>
            </a:pPr>
            <a:r>
              <a:rPr dirty="0" sz="1200">
                <a:latin typeface="Calibri"/>
                <a:cs typeface="Calibri"/>
                <a:hlinkClick r:id="rId7" action="ppaction://hlinksldjump"/>
              </a:rPr>
              <a:t>Select</a:t>
            </a:r>
            <a:r>
              <a:rPr dirty="0" sz="1200" spc="135">
                <a:latin typeface="Calibri"/>
                <a:cs typeface="Calibri"/>
                <a:hlinkClick r:id="rId7" action="ppaction://hlinksldjump"/>
              </a:rPr>
              <a:t> </a:t>
            </a:r>
            <a:r>
              <a:rPr dirty="0" sz="1200">
                <a:latin typeface="Calibri"/>
                <a:cs typeface="Calibri"/>
                <a:hlinkClick r:id="rId7" action="ppaction://hlinksldjump"/>
              </a:rPr>
              <a:t>queries,</a:t>
            </a:r>
            <a:r>
              <a:rPr dirty="0" sz="1200" spc="135">
                <a:latin typeface="Calibri"/>
                <a:cs typeface="Calibri"/>
                <a:hlinkClick r:id="rId7" action="ppaction://hlinksldjump"/>
              </a:rPr>
              <a:t> </a:t>
            </a:r>
            <a:r>
              <a:rPr dirty="0" sz="1200">
                <a:latin typeface="Calibri"/>
                <a:cs typeface="Calibri"/>
                <a:hlinkClick r:id="rId7" action="ppaction://hlinksldjump"/>
              </a:rPr>
              <a:t>handling</a:t>
            </a:r>
            <a:r>
              <a:rPr dirty="0" sz="1200" spc="130">
                <a:latin typeface="Calibri"/>
                <a:cs typeface="Calibri"/>
                <a:hlinkClick r:id="rId7" action="ppaction://hlinksldjump"/>
              </a:rPr>
              <a:t> </a:t>
            </a:r>
            <a:r>
              <a:rPr dirty="0" sz="1200">
                <a:latin typeface="Calibri"/>
                <a:cs typeface="Calibri"/>
                <a:hlinkClick r:id="rId7" action="ppaction://hlinksldjump"/>
              </a:rPr>
              <a:t>of</a:t>
            </a:r>
            <a:r>
              <a:rPr dirty="0" sz="1200" spc="130">
                <a:latin typeface="Calibri"/>
                <a:cs typeface="Calibri"/>
                <a:hlinkClick r:id="rId7" action="ppaction://hlinksldjump"/>
              </a:rPr>
              <a:t> </a:t>
            </a:r>
            <a:r>
              <a:rPr dirty="0" sz="1200">
                <a:latin typeface="Calibri"/>
                <a:cs typeface="Calibri"/>
                <a:hlinkClick r:id="rId7" action="ppaction://hlinksldjump"/>
              </a:rPr>
              <a:t>table</a:t>
            </a:r>
            <a:r>
              <a:rPr dirty="0" sz="1200" spc="130">
                <a:latin typeface="Calibri"/>
                <a:cs typeface="Calibri"/>
                <a:hlinkClick r:id="rId7" action="ppaction://hlinksldjump"/>
              </a:rPr>
              <a:t> </a:t>
            </a:r>
            <a:r>
              <a:rPr dirty="0" sz="1200">
                <a:latin typeface="Calibri"/>
                <a:cs typeface="Calibri"/>
                <a:hlinkClick r:id="rId7" action="ppaction://hlinksldjump"/>
              </a:rPr>
              <a:t>aliases</a:t>
            </a:r>
            <a:r>
              <a:rPr dirty="0" sz="1200" spc="49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.</a:t>
            </a:r>
            <a:r>
              <a:rPr dirty="0" sz="1200" spc="35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.</a:t>
            </a:r>
            <a:r>
              <a:rPr dirty="0" sz="1200" spc="35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.</a:t>
            </a:r>
            <a:r>
              <a:rPr dirty="0" sz="1200" spc="35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.</a:t>
            </a:r>
            <a:r>
              <a:rPr dirty="0" sz="1200" spc="35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.</a:t>
            </a:r>
            <a:r>
              <a:rPr dirty="0" sz="1200" spc="35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.</a:t>
            </a:r>
            <a:r>
              <a:rPr dirty="0" sz="1200" spc="35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.</a:t>
            </a:r>
            <a:r>
              <a:rPr dirty="0" sz="1200" spc="35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.</a:t>
            </a:r>
            <a:r>
              <a:rPr dirty="0" sz="1200" spc="35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.</a:t>
            </a:r>
            <a:r>
              <a:rPr dirty="0" sz="1200" spc="35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.</a:t>
            </a:r>
            <a:r>
              <a:rPr dirty="0" sz="1200" spc="35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.</a:t>
            </a:r>
            <a:r>
              <a:rPr dirty="0" sz="1200" spc="35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.</a:t>
            </a:r>
            <a:r>
              <a:rPr dirty="0" sz="1200" spc="35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.</a:t>
            </a:r>
            <a:r>
              <a:rPr dirty="0" sz="1200" spc="35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.</a:t>
            </a:r>
            <a:r>
              <a:rPr dirty="0" sz="1200" spc="35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.</a:t>
            </a:r>
            <a:r>
              <a:rPr dirty="0" sz="1200" spc="35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.</a:t>
            </a:r>
            <a:r>
              <a:rPr dirty="0" sz="1200" spc="35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.</a:t>
            </a:r>
            <a:r>
              <a:rPr dirty="0" sz="1200" spc="35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.</a:t>
            </a:r>
            <a:r>
              <a:rPr dirty="0" sz="1200" spc="35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.</a:t>
            </a:r>
            <a:r>
              <a:rPr dirty="0" sz="1200" spc="35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.</a:t>
            </a:r>
            <a:r>
              <a:rPr dirty="0" sz="1200" spc="35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.</a:t>
            </a:r>
            <a:r>
              <a:rPr dirty="0" sz="1200" spc="35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.</a:t>
            </a:r>
            <a:r>
              <a:rPr dirty="0" sz="1200" spc="409">
                <a:latin typeface="Calibri"/>
                <a:cs typeface="Calibri"/>
              </a:rPr>
              <a:t> </a:t>
            </a:r>
            <a:r>
              <a:rPr dirty="0" sz="1200" spc="-25">
                <a:latin typeface="Calibri"/>
                <a:cs typeface="Calibri"/>
              </a:rPr>
              <a:t>126</a:t>
            </a:r>
            <a:endParaRPr sz="1200">
              <a:latin typeface="Calibri"/>
              <a:cs typeface="Calibri"/>
            </a:endParaRPr>
          </a:p>
          <a:p>
            <a:pPr lvl="1" marL="353695" indent="-340995">
              <a:lnSpc>
                <a:spcPct val="100000"/>
              </a:lnSpc>
              <a:spcBef>
                <a:spcPts val="1420"/>
              </a:spcBef>
              <a:buSzPct val="91666"/>
              <a:buAutoNum type="arabicPeriod" startAt="12"/>
              <a:tabLst>
                <a:tab pos="353695" algn="l"/>
                <a:tab pos="2404745" algn="l"/>
              </a:tabLst>
            </a:pPr>
            <a:r>
              <a:rPr dirty="0" sz="1200" spc="10">
                <a:latin typeface="Calibri"/>
                <a:cs typeface="Calibri"/>
                <a:hlinkClick r:id="rId7" action="ppaction://hlinksldjump"/>
              </a:rPr>
              <a:t>Audio/Video</a:t>
            </a:r>
            <a:r>
              <a:rPr dirty="0" sz="1200" spc="430">
                <a:latin typeface="Calibri"/>
                <a:cs typeface="Calibri"/>
                <a:hlinkClick r:id="rId7" action="ppaction://hlinksldjump"/>
              </a:rPr>
              <a:t> </a:t>
            </a:r>
            <a:r>
              <a:rPr dirty="0" sz="1200" spc="-10">
                <a:latin typeface="Calibri"/>
                <a:cs typeface="Calibri"/>
                <a:hlinkClick r:id="rId7" action="ppaction://hlinksldjump"/>
              </a:rPr>
              <a:t>transformations</a:t>
            </a:r>
            <a:r>
              <a:rPr dirty="0" sz="1200">
                <a:latin typeface="Calibri"/>
                <a:cs typeface="Calibri"/>
              </a:rPr>
              <a:t>	.</a:t>
            </a:r>
            <a:r>
              <a:rPr dirty="0" sz="1200" spc="35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.</a:t>
            </a:r>
            <a:r>
              <a:rPr dirty="0" sz="1200" spc="35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.</a:t>
            </a:r>
            <a:r>
              <a:rPr dirty="0" sz="1200" spc="35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.</a:t>
            </a:r>
            <a:r>
              <a:rPr dirty="0" sz="1200" spc="35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.</a:t>
            </a:r>
            <a:r>
              <a:rPr dirty="0" sz="1200" spc="35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.</a:t>
            </a:r>
            <a:r>
              <a:rPr dirty="0" sz="1200" spc="35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.</a:t>
            </a:r>
            <a:r>
              <a:rPr dirty="0" sz="1200" spc="35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.</a:t>
            </a:r>
            <a:r>
              <a:rPr dirty="0" sz="1200" spc="35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.</a:t>
            </a:r>
            <a:r>
              <a:rPr dirty="0" sz="1200" spc="35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.</a:t>
            </a:r>
            <a:r>
              <a:rPr dirty="0" sz="1200" spc="35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.</a:t>
            </a:r>
            <a:r>
              <a:rPr dirty="0" sz="1200" spc="35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.</a:t>
            </a:r>
            <a:r>
              <a:rPr dirty="0" sz="1200" spc="35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.</a:t>
            </a:r>
            <a:r>
              <a:rPr dirty="0" sz="1200" spc="35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.</a:t>
            </a:r>
            <a:r>
              <a:rPr dirty="0" sz="1200" spc="35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.</a:t>
            </a:r>
            <a:r>
              <a:rPr dirty="0" sz="1200" spc="35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.</a:t>
            </a:r>
            <a:r>
              <a:rPr dirty="0" sz="1200" spc="35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.</a:t>
            </a:r>
            <a:r>
              <a:rPr dirty="0" sz="1200" spc="35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.</a:t>
            </a:r>
            <a:r>
              <a:rPr dirty="0" sz="1200" spc="35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.</a:t>
            </a:r>
            <a:r>
              <a:rPr dirty="0" sz="1200" spc="35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.</a:t>
            </a:r>
            <a:r>
              <a:rPr dirty="0" sz="1200" spc="35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.</a:t>
            </a:r>
            <a:r>
              <a:rPr dirty="0" sz="1200" spc="35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.</a:t>
            </a:r>
            <a:r>
              <a:rPr dirty="0" sz="1200" spc="35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.</a:t>
            </a:r>
            <a:r>
              <a:rPr dirty="0" sz="1200" spc="35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.</a:t>
            </a:r>
            <a:r>
              <a:rPr dirty="0" sz="1200" spc="35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.</a:t>
            </a:r>
            <a:r>
              <a:rPr dirty="0" sz="1200" spc="35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.</a:t>
            </a:r>
            <a:r>
              <a:rPr dirty="0" sz="1200" spc="35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.</a:t>
            </a:r>
            <a:r>
              <a:rPr dirty="0" sz="1200" spc="35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.</a:t>
            </a:r>
            <a:r>
              <a:rPr dirty="0" sz="1200" spc="35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.</a:t>
            </a:r>
            <a:r>
              <a:rPr dirty="0" sz="1200" spc="35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.</a:t>
            </a:r>
            <a:r>
              <a:rPr dirty="0" sz="1200" spc="35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.</a:t>
            </a:r>
            <a:r>
              <a:rPr dirty="0" sz="1200" spc="409">
                <a:latin typeface="Calibri"/>
                <a:cs typeface="Calibri"/>
              </a:rPr>
              <a:t> </a:t>
            </a:r>
            <a:r>
              <a:rPr dirty="0" sz="1200" spc="-45">
                <a:latin typeface="Calibri"/>
                <a:cs typeface="Calibri"/>
              </a:rPr>
              <a:t>126</a:t>
            </a:r>
            <a:endParaRPr sz="1200">
              <a:latin typeface="Calibri"/>
              <a:cs typeface="Calibri"/>
            </a:endParaRPr>
          </a:p>
          <a:p>
            <a:pPr lvl="2" marL="829310" indent="-478155">
              <a:lnSpc>
                <a:spcPct val="100000"/>
              </a:lnSpc>
              <a:spcBef>
                <a:spcPts val="1425"/>
              </a:spcBef>
              <a:buAutoNum type="arabicPeriod"/>
              <a:tabLst>
                <a:tab pos="829310" algn="l"/>
                <a:tab pos="2522220" algn="l"/>
              </a:tabLst>
            </a:pPr>
            <a:r>
              <a:rPr dirty="0" sz="1200">
                <a:latin typeface="Calibri"/>
                <a:cs typeface="Calibri"/>
                <a:hlinkClick r:id="rId7" action="ppaction://hlinksldjump"/>
              </a:rPr>
              <a:t>Properties</a:t>
            </a:r>
            <a:r>
              <a:rPr dirty="0" sz="1200" spc="155">
                <a:latin typeface="Calibri"/>
                <a:cs typeface="Calibri"/>
                <a:hlinkClick r:id="rId7" action="ppaction://hlinksldjump"/>
              </a:rPr>
              <a:t> </a:t>
            </a:r>
            <a:r>
              <a:rPr dirty="0" sz="1200">
                <a:latin typeface="Calibri"/>
                <a:cs typeface="Calibri"/>
                <a:hlinkClick r:id="rId7" action="ppaction://hlinksldjump"/>
              </a:rPr>
              <a:t>of</a:t>
            </a:r>
            <a:r>
              <a:rPr dirty="0" sz="1200" spc="155">
                <a:latin typeface="Calibri"/>
                <a:cs typeface="Calibri"/>
                <a:hlinkClick r:id="rId7" action="ppaction://hlinksldjump"/>
              </a:rPr>
              <a:t> </a:t>
            </a:r>
            <a:r>
              <a:rPr dirty="0" sz="1200">
                <a:latin typeface="Calibri"/>
                <a:cs typeface="Calibri"/>
                <a:hlinkClick r:id="rId7" action="ppaction://hlinksldjump"/>
              </a:rPr>
              <a:t>audio</a:t>
            </a:r>
            <a:r>
              <a:rPr dirty="0" sz="1200" spc="160">
                <a:latin typeface="Calibri"/>
                <a:cs typeface="Calibri"/>
                <a:hlinkClick r:id="rId7" action="ppaction://hlinksldjump"/>
              </a:rPr>
              <a:t> </a:t>
            </a:r>
            <a:r>
              <a:rPr dirty="0" sz="1200" spc="-10">
                <a:latin typeface="Calibri"/>
                <a:cs typeface="Calibri"/>
                <a:hlinkClick r:id="rId7" action="ppaction://hlinksldjump"/>
              </a:rPr>
              <a:t>files</a:t>
            </a:r>
            <a:r>
              <a:rPr dirty="0" sz="1200">
                <a:latin typeface="Calibri"/>
                <a:cs typeface="Calibri"/>
              </a:rPr>
              <a:t>	.</a:t>
            </a:r>
            <a:r>
              <a:rPr dirty="0" sz="1200" spc="35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.</a:t>
            </a:r>
            <a:r>
              <a:rPr dirty="0" sz="1200" spc="35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.</a:t>
            </a:r>
            <a:r>
              <a:rPr dirty="0" sz="1200" spc="35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.</a:t>
            </a:r>
            <a:r>
              <a:rPr dirty="0" sz="1200" spc="35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.</a:t>
            </a:r>
            <a:r>
              <a:rPr dirty="0" sz="1200" spc="35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.</a:t>
            </a:r>
            <a:r>
              <a:rPr dirty="0" sz="1200" spc="35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.</a:t>
            </a:r>
            <a:r>
              <a:rPr dirty="0" sz="1200" spc="35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.</a:t>
            </a:r>
            <a:r>
              <a:rPr dirty="0" sz="1200" spc="35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.</a:t>
            </a:r>
            <a:r>
              <a:rPr dirty="0" sz="1200" spc="35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.</a:t>
            </a:r>
            <a:r>
              <a:rPr dirty="0" sz="1200" spc="35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.</a:t>
            </a:r>
            <a:r>
              <a:rPr dirty="0" sz="1200" spc="35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.</a:t>
            </a:r>
            <a:r>
              <a:rPr dirty="0" sz="1200" spc="35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.</a:t>
            </a:r>
            <a:r>
              <a:rPr dirty="0" sz="1200" spc="35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.</a:t>
            </a:r>
            <a:r>
              <a:rPr dirty="0" sz="1200" spc="35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.</a:t>
            </a:r>
            <a:r>
              <a:rPr dirty="0" sz="1200" spc="35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.</a:t>
            </a:r>
            <a:r>
              <a:rPr dirty="0" sz="1200" spc="35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.</a:t>
            </a:r>
            <a:r>
              <a:rPr dirty="0" sz="1200" spc="35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.</a:t>
            </a:r>
            <a:r>
              <a:rPr dirty="0" sz="1200" spc="35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.</a:t>
            </a:r>
            <a:r>
              <a:rPr dirty="0" sz="1200" spc="35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.</a:t>
            </a:r>
            <a:r>
              <a:rPr dirty="0" sz="1200" spc="35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.</a:t>
            </a:r>
            <a:r>
              <a:rPr dirty="0" sz="1200" spc="35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.</a:t>
            </a:r>
            <a:r>
              <a:rPr dirty="0" sz="1200" spc="35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.</a:t>
            </a:r>
            <a:r>
              <a:rPr dirty="0" sz="1200" spc="35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.</a:t>
            </a:r>
            <a:r>
              <a:rPr dirty="0" sz="1200" spc="35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.</a:t>
            </a:r>
            <a:r>
              <a:rPr dirty="0" sz="1200" spc="35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.</a:t>
            </a:r>
            <a:r>
              <a:rPr dirty="0" sz="1200" spc="35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.</a:t>
            </a:r>
            <a:r>
              <a:rPr dirty="0" sz="1200" spc="35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.</a:t>
            </a:r>
            <a:r>
              <a:rPr dirty="0" sz="1200" spc="35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.</a:t>
            </a:r>
            <a:r>
              <a:rPr dirty="0" sz="1200" spc="35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.</a:t>
            </a:r>
            <a:r>
              <a:rPr dirty="0" sz="1200" spc="409">
                <a:latin typeface="Calibri"/>
                <a:cs typeface="Calibri"/>
              </a:rPr>
              <a:t> </a:t>
            </a:r>
            <a:r>
              <a:rPr dirty="0" sz="1200" spc="-45">
                <a:latin typeface="Calibri"/>
                <a:cs typeface="Calibri"/>
              </a:rPr>
              <a:t>126</a:t>
            </a:r>
            <a:endParaRPr sz="1200">
              <a:latin typeface="Calibri"/>
              <a:cs typeface="Calibri"/>
            </a:endParaRPr>
          </a:p>
          <a:p>
            <a:pPr lvl="2" marL="829310" indent="-478155">
              <a:lnSpc>
                <a:spcPct val="100000"/>
              </a:lnSpc>
              <a:spcBef>
                <a:spcPts val="1420"/>
              </a:spcBef>
              <a:buAutoNum type="arabicPeriod"/>
              <a:tabLst>
                <a:tab pos="829310" algn="l"/>
              </a:tabLst>
            </a:pPr>
            <a:r>
              <a:rPr dirty="0" sz="1200" spc="60">
                <a:latin typeface="Calibri"/>
                <a:cs typeface="Calibri"/>
                <a:hlinkClick r:id="rId7" action="ppaction://hlinksldjump"/>
              </a:rPr>
              <a:t>MP3</a:t>
            </a:r>
            <a:r>
              <a:rPr dirty="0" sz="1200" spc="130">
                <a:latin typeface="Calibri"/>
                <a:cs typeface="Calibri"/>
                <a:hlinkClick r:id="rId7" action="ppaction://hlinksldjump"/>
              </a:rPr>
              <a:t> </a:t>
            </a:r>
            <a:r>
              <a:rPr dirty="0" sz="1200">
                <a:latin typeface="Calibri"/>
                <a:cs typeface="Calibri"/>
                <a:hlinkClick r:id="rId7" action="ppaction://hlinksldjump"/>
              </a:rPr>
              <a:t>conversion</a:t>
            </a:r>
            <a:r>
              <a:rPr dirty="0" sz="1200" spc="130">
                <a:latin typeface="Calibri"/>
                <a:cs typeface="Calibri"/>
                <a:hlinkClick r:id="rId7" action="ppaction://hlinksldjump"/>
              </a:rPr>
              <a:t> </a:t>
            </a:r>
            <a:r>
              <a:rPr dirty="0" sz="1200">
                <a:latin typeface="Calibri"/>
                <a:cs typeface="Calibri"/>
                <a:hlinkClick r:id="rId7" action="ppaction://hlinksldjump"/>
              </a:rPr>
              <a:t>with</a:t>
            </a:r>
            <a:r>
              <a:rPr dirty="0" sz="1200" spc="130">
                <a:latin typeface="Calibri"/>
                <a:cs typeface="Calibri"/>
                <a:hlinkClick r:id="rId7" action="ppaction://hlinksldjump"/>
              </a:rPr>
              <a:t> </a:t>
            </a:r>
            <a:r>
              <a:rPr dirty="0" sz="1200" spc="160">
                <a:latin typeface="Calibri"/>
                <a:cs typeface="Calibri"/>
                <a:hlinkClick r:id="rId7" action="ppaction://hlinksldjump"/>
              </a:rPr>
              <a:t>LAME</a:t>
            </a:r>
            <a:r>
              <a:rPr dirty="0" sz="1200" spc="24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.</a:t>
            </a:r>
            <a:r>
              <a:rPr dirty="0" sz="1200" spc="34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.</a:t>
            </a:r>
            <a:r>
              <a:rPr dirty="0" sz="1200" spc="35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.</a:t>
            </a:r>
            <a:r>
              <a:rPr dirty="0" sz="1200" spc="35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.</a:t>
            </a:r>
            <a:r>
              <a:rPr dirty="0" sz="1200" spc="35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.</a:t>
            </a:r>
            <a:r>
              <a:rPr dirty="0" sz="1200" spc="35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.</a:t>
            </a:r>
            <a:r>
              <a:rPr dirty="0" sz="1200" spc="35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.</a:t>
            </a:r>
            <a:r>
              <a:rPr dirty="0" sz="1200" spc="35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.</a:t>
            </a:r>
            <a:r>
              <a:rPr dirty="0" sz="1200" spc="35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.</a:t>
            </a:r>
            <a:r>
              <a:rPr dirty="0" sz="1200" spc="35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.</a:t>
            </a:r>
            <a:r>
              <a:rPr dirty="0" sz="1200" spc="35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.</a:t>
            </a:r>
            <a:r>
              <a:rPr dirty="0" sz="1200" spc="35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.</a:t>
            </a:r>
            <a:r>
              <a:rPr dirty="0" sz="1200" spc="35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.</a:t>
            </a:r>
            <a:r>
              <a:rPr dirty="0" sz="1200" spc="35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.</a:t>
            </a:r>
            <a:r>
              <a:rPr dirty="0" sz="1200" spc="35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.</a:t>
            </a:r>
            <a:r>
              <a:rPr dirty="0" sz="1200" spc="35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.</a:t>
            </a:r>
            <a:r>
              <a:rPr dirty="0" sz="1200" spc="35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.</a:t>
            </a:r>
            <a:r>
              <a:rPr dirty="0" sz="1200" spc="35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.</a:t>
            </a:r>
            <a:r>
              <a:rPr dirty="0" sz="1200" spc="35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.</a:t>
            </a:r>
            <a:r>
              <a:rPr dirty="0" sz="1200" spc="35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.</a:t>
            </a:r>
            <a:r>
              <a:rPr dirty="0" sz="1200" spc="35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.</a:t>
            </a:r>
            <a:r>
              <a:rPr dirty="0" sz="1200" spc="35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.</a:t>
            </a:r>
            <a:r>
              <a:rPr dirty="0" sz="1200" spc="35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.</a:t>
            </a:r>
            <a:r>
              <a:rPr dirty="0" sz="1200" spc="35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.</a:t>
            </a:r>
            <a:r>
              <a:rPr dirty="0" sz="1200" spc="35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.</a:t>
            </a:r>
            <a:r>
              <a:rPr dirty="0" sz="1200" spc="35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.</a:t>
            </a:r>
            <a:r>
              <a:rPr dirty="0" sz="1200" spc="35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.</a:t>
            </a:r>
            <a:r>
              <a:rPr dirty="0" sz="1200" spc="35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.</a:t>
            </a:r>
            <a:r>
              <a:rPr dirty="0" sz="1200" spc="405">
                <a:latin typeface="Calibri"/>
                <a:cs typeface="Calibri"/>
              </a:rPr>
              <a:t> </a:t>
            </a:r>
            <a:r>
              <a:rPr dirty="0" sz="1200" spc="-25">
                <a:latin typeface="Calibri"/>
                <a:cs typeface="Calibri"/>
              </a:rPr>
              <a:t>126</a:t>
            </a:r>
            <a:endParaRPr sz="1200">
              <a:latin typeface="Calibri"/>
              <a:cs typeface="Calibri"/>
            </a:endParaRPr>
          </a:p>
          <a:p>
            <a:pPr lvl="2" marL="829310" indent="-478155">
              <a:lnSpc>
                <a:spcPct val="100000"/>
              </a:lnSpc>
              <a:spcBef>
                <a:spcPts val="1425"/>
              </a:spcBef>
              <a:buAutoNum type="arabicPeriod"/>
              <a:tabLst>
                <a:tab pos="829310" algn="l"/>
              </a:tabLst>
            </a:pPr>
            <a:r>
              <a:rPr dirty="0" sz="1200" spc="10">
                <a:latin typeface="Calibri"/>
                <a:cs typeface="Calibri"/>
                <a:hlinkClick r:id="rId8" action="ppaction://hlinksldjump"/>
              </a:rPr>
              <a:t>Characteristics</a:t>
            </a:r>
            <a:r>
              <a:rPr dirty="0" sz="1200" spc="125">
                <a:latin typeface="Calibri"/>
                <a:cs typeface="Calibri"/>
                <a:hlinkClick r:id="rId8" action="ppaction://hlinksldjump"/>
              </a:rPr>
              <a:t> </a:t>
            </a:r>
            <a:r>
              <a:rPr dirty="0" sz="1200" spc="10">
                <a:latin typeface="Calibri"/>
                <a:cs typeface="Calibri"/>
                <a:hlinkClick r:id="rId8" action="ppaction://hlinksldjump"/>
              </a:rPr>
              <a:t>of</a:t>
            </a:r>
            <a:r>
              <a:rPr dirty="0" sz="1200" spc="125">
                <a:latin typeface="Calibri"/>
                <a:cs typeface="Calibri"/>
                <a:hlinkClick r:id="rId8" action="ppaction://hlinksldjump"/>
              </a:rPr>
              <a:t> </a:t>
            </a:r>
            <a:r>
              <a:rPr dirty="0" sz="1200" spc="10">
                <a:latin typeface="Calibri"/>
                <a:cs typeface="Calibri"/>
                <a:hlinkClick r:id="rId8" action="ppaction://hlinksldjump"/>
              </a:rPr>
              <a:t>static</a:t>
            </a:r>
            <a:r>
              <a:rPr dirty="0" sz="1200" spc="125">
                <a:latin typeface="Calibri"/>
                <a:cs typeface="Calibri"/>
                <a:hlinkClick r:id="rId8" action="ppaction://hlinksldjump"/>
              </a:rPr>
              <a:t> </a:t>
            </a:r>
            <a:r>
              <a:rPr dirty="0" sz="1200" spc="10">
                <a:latin typeface="Calibri"/>
                <a:cs typeface="Calibri"/>
                <a:hlinkClick r:id="rId8" action="ppaction://hlinksldjump"/>
              </a:rPr>
              <a:t>image</a:t>
            </a:r>
            <a:r>
              <a:rPr dirty="0" sz="1200" spc="130">
                <a:latin typeface="Calibri"/>
                <a:cs typeface="Calibri"/>
                <a:hlinkClick r:id="rId8" action="ppaction://hlinksldjump"/>
              </a:rPr>
              <a:t> </a:t>
            </a:r>
            <a:r>
              <a:rPr dirty="0" sz="1200" spc="10">
                <a:latin typeface="Calibri"/>
                <a:cs typeface="Calibri"/>
                <a:hlinkClick r:id="rId8" action="ppaction://hlinksldjump"/>
              </a:rPr>
              <a:t>formats</a:t>
            </a:r>
            <a:r>
              <a:rPr dirty="0" sz="1200" spc="200">
                <a:latin typeface="Calibri"/>
                <a:cs typeface="Calibri"/>
              </a:rPr>
              <a:t>  </a:t>
            </a:r>
            <a:r>
              <a:rPr dirty="0" sz="1200" spc="10">
                <a:latin typeface="Calibri"/>
                <a:cs typeface="Calibri"/>
              </a:rPr>
              <a:t>.</a:t>
            </a:r>
            <a:r>
              <a:rPr dirty="0" sz="1200" spc="350">
                <a:latin typeface="Calibri"/>
                <a:cs typeface="Calibri"/>
              </a:rPr>
              <a:t> </a:t>
            </a:r>
            <a:r>
              <a:rPr dirty="0" sz="1200" spc="10">
                <a:latin typeface="Calibri"/>
                <a:cs typeface="Calibri"/>
              </a:rPr>
              <a:t>.</a:t>
            </a:r>
            <a:r>
              <a:rPr dirty="0" sz="1200" spc="350">
                <a:latin typeface="Calibri"/>
                <a:cs typeface="Calibri"/>
              </a:rPr>
              <a:t> </a:t>
            </a:r>
            <a:r>
              <a:rPr dirty="0" sz="1200" spc="10">
                <a:latin typeface="Calibri"/>
                <a:cs typeface="Calibri"/>
              </a:rPr>
              <a:t>.</a:t>
            </a:r>
            <a:r>
              <a:rPr dirty="0" sz="1200" spc="345">
                <a:latin typeface="Calibri"/>
                <a:cs typeface="Calibri"/>
              </a:rPr>
              <a:t> </a:t>
            </a:r>
            <a:r>
              <a:rPr dirty="0" sz="1200" spc="10">
                <a:latin typeface="Calibri"/>
                <a:cs typeface="Calibri"/>
              </a:rPr>
              <a:t>.</a:t>
            </a:r>
            <a:r>
              <a:rPr dirty="0" sz="1200" spc="350">
                <a:latin typeface="Calibri"/>
                <a:cs typeface="Calibri"/>
              </a:rPr>
              <a:t> </a:t>
            </a:r>
            <a:r>
              <a:rPr dirty="0" sz="1200" spc="10">
                <a:latin typeface="Calibri"/>
                <a:cs typeface="Calibri"/>
              </a:rPr>
              <a:t>.</a:t>
            </a:r>
            <a:r>
              <a:rPr dirty="0" sz="1200" spc="345">
                <a:latin typeface="Calibri"/>
                <a:cs typeface="Calibri"/>
              </a:rPr>
              <a:t> </a:t>
            </a:r>
            <a:r>
              <a:rPr dirty="0" sz="1200" spc="10">
                <a:latin typeface="Calibri"/>
                <a:cs typeface="Calibri"/>
              </a:rPr>
              <a:t>.</a:t>
            </a:r>
            <a:r>
              <a:rPr dirty="0" sz="1200" spc="350">
                <a:latin typeface="Calibri"/>
                <a:cs typeface="Calibri"/>
              </a:rPr>
              <a:t> </a:t>
            </a:r>
            <a:r>
              <a:rPr dirty="0" sz="1200" spc="10">
                <a:latin typeface="Calibri"/>
                <a:cs typeface="Calibri"/>
              </a:rPr>
              <a:t>.</a:t>
            </a:r>
            <a:r>
              <a:rPr dirty="0" sz="1200" spc="345">
                <a:latin typeface="Calibri"/>
                <a:cs typeface="Calibri"/>
              </a:rPr>
              <a:t> </a:t>
            </a:r>
            <a:r>
              <a:rPr dirty="0" sz="1200" spc="10">
                <a:latin typeface="Calibri"/>
                <a:cs typeface="Calibri"/>
              </a:rPr>
              <a:t>.</a:t>
            </a:r>
            <a:r>
              <a:rPr dirty="0" sz="1200" spc="350">
                <a:latin typeface="Calibri"/>
                <a:cs typeface="Calibri"/>
              </a:rPr>
              <a:t> </a:t>
            </a:r>
            <a:r>
              <a:rPr dirty="0" sz="1200" spc="10">
                <a:latin typeface="Calibri"/>
                <a:cs typeface="Calibri"/>
              </a:rPr>
              <a:t>.</a:t>
            </a:r>
            <a:r>
              <a:rPr dirty="0" sz="1200" spc="345">
                <a:latin typeface="Calibri"/>
                <a:cs typeface="Calibri"/>
              </a:rPr>
              <a:t> </a:t>
            </a:r>
            <a:r>
              <a:rPr dirty="0" sz="1200" spc="10">
                <a:latin typeface="Calibri"/>
                <a:cs typeface="Calibri"/>
              </a:rPr>
              <a:t>.</a:t>
            </a:r>
            <a:r>
              <a:rPr dirty="0" sz="1200" spc="350">
                <a:latin typeface="Calibri"/>
                <a:cs typeface="Calibri"/>
              </a:rPr>
              <a:t> </a:t>
            </a:r>
            <a:r>
              <a:rPr dirty="0" sz="1200" spc="10">
                <a:latin typeface="Calibri"/>
                <a:cs typeface="Calibri"/>
              </a:rPr>
              <a:t>.</a:t>
            </a:r>
            <a:r>
              <a:rPr dirty="0" sz="1200" spc="345">
                <a:latin typeface="Calibri"/>
                <a:cs typeface="Calibri"/>
              </a:rPr>
              <a:t> </a:t>
            </a:r>
            <a:r>
              <a:rPr dirty="0" sz="1200" spc="10">
                <a:latin typeface="Calibri"/>
                <a:cs typeface="Calibri"/>
              </a:rPr>
              <a:t>.</a:t>
            </a:r>
            <a:r>
              <a:rPr dirty="0" sz="1200" spc="350">
                <a:latin typeface="Calibri"/>
                <a:cs typeface="Calibri"/>
              </a:rPr>
              <a:t> </a:t>
            </a:r>
            <a:r>
              <a:rPr dirty="0" sz="1200" spc="10">
                <a:latin typeface="Calibri"/>
                <a:cs typeface="Calibri"/>
              </a:rPr>
              <a:t>.</a:t>
            </a:r>
            <a:r>
              <a:rPr dirty="0" sz="1200" spc="345">
                <a:latin typeface="Calibri"/>
                <a:cs typeface="Calibri"/>
              </a:rPr>
              <a:t> </a:t>
            </a:r>
            <a:r>
              <a:rPr dirty="0" sz="1200" spc="10">
                <a:latin typeface="Calibri"/>
                <a:cs typeface="Calibri"/>
              </a:rPr>
              <a:t>.</a:t>
            </a:r>
            <a:r>
              <a:rPr dirty="0" sz="1200" spc="350">
                <a:latin typeface="Calibri"/>
                <a:cs typeface="Calibri"/>
              </a:rPr>
              <a:t> </a:t>
            </a:r>
            <a:r>
              <a:rPr dirty="0" sz="1200" spc="10">
                <a:latin typeface="Calibri"/>
                <a:cs typeface="Calibri"/>
              </a:rPr>
              <a:t>.</a:t>
            </a:r>
            <a:r>
              <a:rPr dirty="0" sz="1200" spc="345">
                <a:latin typeface="Calibri"/>
                <a:cs typeface="Calibri"/>
              </a:rPr>
              <a:t> </a:t>
            </a:r>
            <a:r>
              <a:rPr dirty="0" sz="1200" spc="10">
                <a:latin typeface="Calibri"/>
                <a:cs typeface="Calibri"/>
              </a:rPr>
              <a:t>.</a:t>
            </a:r>
            <a:r>
              <a:rPr dirty="0" sz="1200" spc="350">
                <a:latin typeface="Calibri"/>
                <a:cs typeface="Calibri"/>
              </a:rPr>
              <a:t> </a:t>
            </a:r>
            <a:r>
              <a:rPr dirty="0" sz="1200" spc="10">
                <a:latin typeface="Calibri"/>
                <a:cs typeface="Calibri"/>
              </a:rPr>
              <a:t>.</a:t>
            </a:r>
            <a:r>
              <a:rPr dirty="0" sz="1200" spc="345">
                <a:latin typeface="Calibri"/>
                <a:cs typeface="Calibri"/>
              </a:rPr>
              <a:t> </a:t>
            </a:r>
            <a:r>
              <a:rPr dirty="0" sz="1200" spc="10">
                <a:latin typeface="Calibri"/>
                <a:cs typeface="Calibri"/>
              </a:rPr>
              <a:t>.</a:t>
            </a:r>
            <a:r>
              <a:rPr dirty="0" sz="1200" spc="350">
                <a:latin typeface="Calibri"/>
                <a:cs typeface="Calibri"/>
              </a:rPr>
              <a:t> </a:t>
            </a:r>
            <a:r>
              <a:rPr dirty="0" sz="1200" spc="10">
                <a:latin typeface="Calibri"/>
                <a:cs typeface="Calibri"/>
              </a:rPr>
              <a:t>.</a:t>
            </a:r>
            <a:r>
              <a:rPr dirty="0" sz="1200" spc="345">
                <a:latin typeface="Calibri"/>
                <a:cs typeface="Calibri"/>
              </a:rPr>
              <a:t> </a:t>
            </a:r>
            <a:r>
              <a:rPr dirty="0" sz="1200" spc="10">
                <a:latin typeface="Calibri"/>
                <a:cs typeface="Calibri"/>
              </a:rPr>
              <a:t>.</a:t>
            </a:r>
            <a:r>
              <a:rPr dirty="0" sz="1200" spc="350">
                <a:latin typeface="Calibri"/>
                <a:cs typeface="Calibri"/>
              </a:rPr>
              <a:t> </a:t>
            </a:r>
            <a:r>
              <a:rPr dirty="0" sz="1200" spc="10">
                <a:latin typeface="Calibri"/>
                <a:cs typeface="Calibri"/>
              </a:rPr>
              <a:t>.</a:t>
            </a:r>
            <a:r>
              <a:rPr dirty="0" sz="1200" spc="345">
                <a:latin typeface="Calibri"/>
                <a:cs typeface="Calibri"/>
              </a:rPr>
              <a:t> </a:t>
            </a:r>
            <a:r>
              <a:rPr dirty="0" sz="1200" spc="10">
                <a:latin typeface="Calibri"/>
                <a:cs typeface="Calibri"/>
              </a:rPr>
              <a:t>.</a:t>
            </a:r>
            <a:r>
              <a:rPr dirty="0" sz="1200" spc="405">
                <a:latin typeface="Calibri"/>
                <a:cs typeface="Calibri"/>
              </a:rPr>
              <a:t> </a:t>
            </a:r>
            <a:r>
              <a:rPr dirty="0" sz="1200" spc="-25">
                <a:latin typeface="Calibri"/>
                <a:cs typeface="Calibri"/>
              </a:rPr>
              <a:t>127</a:t>
            </a:r>
            <a:endParaRPr sz="1200">
              <a:latin typeface="Calibri"/>
              <a:cs typeface="Calibri"/>
            </a:endParaRPr>
          </a:p>
          <a:p>
            <a:pPr lvl="2" marL="829310" indent="-478155">
              <a:lnSpc>
                <a:spcPct val="100000"/>
              </a:lnSpc>
              <a:spcBef>
                <a:spcPts val="1420"/>
              </a:spcBef>
              <a:buAutoNum type="arabicPeriod"/>
              <a:tabLst>
                <a:tab pos="829310" algn="l"/>
              </a:tabLst>
            </a:pPr>
            <a:r>
              <a:rPr dirty="0" sz="1200">
                <a:latin typeface="Calibri"/>
                <a:cs typeface="Calibri"/>
                <a:hlinkClick r:id="rId8" action="ppaction://hlinksldjump"/>
              </a:rPr>
              <a:t>Properties</a:t>
            </a:r>
            <a:r>
              <a:rPr dirty="0" sz="1200" spc="130">
                <a:latin typeface="Calibri"/>
                <a:cs typeface="Calibri"/>
                <a:hlinkClick r:id="rId8" action="ppaction://hlinksldjump"/>
              </a:rPr>
              <a:t> </a:t>
            </a:r>
            <a:r>
              <a:rPr dirty="0" sz="1200">
                <a:latin typeface="Calibri"/>
                <a:cs typeface="Calibri"/>
                <a:hlinkClick r:id="rId8" action="ppaction://hlinksldjump"/>
              </a:rPr>
              <a:t>of</a:t>
            </a:r>
            <a:r>
              <a:rPr dirty="0" sz="1200" spc="130">
                <a:latin typeface="Calibri"/>
                <a:cs typeface="Calibri"/>
                <a:hlinkClick r:id="rId8" action="ppaction://hlinksldjump"/>
              </a:rPr>
              <a:t> </a:t>
            </a:r>
            <a:r>
              <a:rPr dirty="0" sz="1200">
                <a:latin typeface="Calibri"/>
                <a:cs typeface="Calibri"/>
                <a:hlinkClick r:id="rId8" action="ppaction://hlinksldjump"/>
              </a:rPr>
              <a:t>video</a:t>
            </a:r>
            <a:r>
              <a:rPr dirty="0" sz="1200" spc="130">
                <a:latin typeface="Calibri"/>
                <a:cs typeface="Calibri"/>
                <a:hlinkClick r:id="rId8" action="ppaction://hlinksldjump"/>
              </a:rPr>
              <a:t> </a:t>
            </a:r>
            <a:r>
              <a:rPr dirty="0" sz="1200">
                <a:latin typeface="Calibri"/>
                <a:cs typeface="Calibri"/>
                <a:hlinkClick r:id="rId8" action="ppaction://hlinksldjump"/>
              </a:rPr>
              <a:t>formats</a:t>
            </a:r>
            <a:r>
              <a:rPr dirty="0" sz="1200" spc="4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.</a:t>
            </a:r>
            <a:r>
              <a:rPr dirty="0" sz="1200" spc="35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.</a:t>
            </a:r>
            <a:r>
              <a:rPr dirty="0" sz="1200" spc="35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.</a:t>
            </a:r>
            <a:r>
              <a:rPr dirty="0" sz="1200" spc="35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.</a:t>
            </a:r>
            <a:r>
              <a:rPr dirty="0" sz="1200" spc="35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.</a:t>
            </a:r>
            <a:r>
              <a:rPr dirty="0" sz="1200" spc="35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.</a:t>
            </a:r>
            <a:r>
              <a:rPr dirty="0" sz="1200" spc="35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.</a:t>
            </a:r>
            <a:r>
              <a:rPr dirty="0" sz="1200" spc="35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.</a:t>
            </a:r>
            <a:r>
              <a:rPr dirty="0" sz="1200" spc="35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.</a:t>
            </a:r>
            <a:r>
              <a:rPr dirty="0" sz="1200" spc="35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.</a:t>
            </a:r>
            <a:r>
              <a:rPr dirty="0" sz="1200" spc="35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.</a:t>
            </a:r>
            <a:r>
              <a:rPr dirty="0" sz="1200" spc="35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.</a:t>
            </a:r>
            <a:r>
              <a:rPr dirty="0" sz="1200" spc="35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.</a:t>
            </a:r>
            <a:r>
              <a:rPr dirty="0" sz="1200" spc="35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.</a:t>
            </a:r>
            <a:r>
              <a:rPr dirty="0" sz="1200" spc="35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.</a:t>
            </a:r>
            <a:r>
              <a:rPr dirty="0" sz="1200" spc="35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.</a:t>
            </a:r>
            <a:r>
              <a:rPr dirty="0" sz="1200" spc="35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.</a:t>
            </a:r>
            <a:r>
              <a:rPr dirty="0" sz="1200" spc="35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.</a:t>
            </a:r>
            <a:r>
              <a:rPr dirty="0" sz="1200" spc="35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.</a:t>
            </a:r>
            <a:r>
              <a:rPr dirty="0" sz="1200" spc="35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.</a:t>
            </a:r>
            <a:r>
              <a:rPr dirty="0" sz="1200" spc="35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.</a:t>
            </a:r>
            <a:r>
              <a:rPr dirty="0" sz="1200" spc="35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.</a:t>
            </a:r>
            <a:r>
              <a:rPr dirty="0" sz="1200" spc="35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.</a:t>
            </a:r>
            <a:r>
              <a:rPr dirty="0" sz="1200" spc="35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.</a:t>
            </a:r>
            <a:r>
              <a:rPr dirty="0" sz="1200" spc="35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.</a:t>
            </a:r>
            <a:r>
              <a:rPr dirty="0" sz="1200" spc="35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.</a:t>
            </a:r>
            <a:r>
              <a:rPr dirty="0" sz="1200" spc="35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.</a:t>
            </a:r>
            <a:r>
              <a:rPr dirty="0" sz="1200" spc="35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.</a:t>
            </a:r>
            <a:r>
              <a:rPr dirty="0" sz="1200" spc="35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.</a:t>
            </a:r>
            <a:r>
              <a:rPr dirty="0" sz="1200" spc="409">
                <a:latin typeface="Calibri"/>
                <a:cs typeface="Calibri"/>
              </a:rPr>
              <a:t> </a:t>
            </a:r>
            <a:r>
              <a:rPr dirty="0" sz="1200" spc="-25">
                <a:latin typeface="Calibri"/>
                <a:cs typeface="Calibri"/>
              </a:rPr>
              <a:t>127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6" name="object 6" descr="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49530">
              <a:lnSpc>
                <a:spcPts val="1235"/>
              </a:lnSpc>
            </a:pPr>
            <a:fld id="{81D60167-4931-47E6-BA6A-407CBD079E47}" type="slidenum">
              <a:rPr dirty="0" spc="-25"/>
              <a:t>10</a:t>
            </a:fld>
          </a:p>
        </p:txBody>
      </p:sp>
    </p:spTree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5" descr="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49530">
              <a:lnSpc>
                <a:spcPts val="1235"/>
              </a:lnSpc>
            </a:pPr>
            <a:fld id="{81D60167-4931-47E6-BA6A-407CBD079E47}" type="slidenum">
              <a:rPr dirty="0" spc="-25"/>
              <a:t>35</a:t>
            </a:fld>
          </a:p>
        </p:txBody>
      </p:sp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587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dirty="0" spc="250"/>
              <a:t>Chapter</a:t>
            </a:r>
            <a:r>
              <a:rPr dirty="0" spc="400"/>
              <a:t> </a:t>
            </a:r>
            <a:r>
              <a:rPr dirty="0" spc="120"/>
              <a:t>11</a:t>
            </a:r>
          </a:p>
        </p:txBody>
      </p:sp>
      <p:sp>
        <p:nvSpPr>
          <p:cNvPr id="3" name="object 3" descr=""/>
          <p:cNvSpPr txBox="1"/>
          <p:nvPr/>
        </p:nvSpPr>
        <p:spPr>
          <a:xfrm>
            <a:off x="573925" y="2776396"/>
            <a:ext cx="3549650" cy="403225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dirty="0" sz="2450" spc="215" b="1">
                <a:latin typeface="Calibri"/>
                <a:cs typeface="Calibri"/>
              </a:rPr>
              <a:t>Set</a:t>
            </a:r>
            <a:r>
              <a:rPr dirty="0" sz="2450" spc="385" b="1">
                <a:latin typeface="Calibri"/>
                <a:cs typeface="Calibri"/>
              </a:rPr>
              <a:t> </a:t>
            </a:r>
            <a:r>
              <a:rPr dirty="0" sz="2450" spc="195" b="1">
                <a:latin typeface="Calibri"/>
                <a:cs typeface="Calibri"/>
              </a:rPr>
              <a:t>up/check</a:t>
            </a:r>
            <a:r>
              <a:rPr dirty="0" sz="2450" spc="385" b="1">
                <a:latin typeface="Calibri"/>
                <a:cs typeface="Calibri"/>
              </a:rPr>
              <a:t> </a:t>
            </a:r>
            <a:r>
              <a:rPr dirty="0" sz="2450" spc="140" b="1">
                <a:latin typeface="Calibri"/>
                <a:cs typeface="Calibri"/>
              </a:rPr>
              <a:t>networks</a:t>
            </a:r>
            <a:endParaRPr sz="2450">
              <a:latin typeface="Calibri"/>
              <a:cs typeface="Calibri"/>
            </a:endParaRPr>
          </a:p>
        </p:txBody>
      </p:sp>
      <p:sp>
        <p:nvSpPr>
          <p:cNvPr id="4" name="object 4" descr=""/>
          <p:cNvSpPr txBox="1"/>
          <p:nvPr/>
        </p:nvSpPr>
        <p:spPr>
          <a:xfrm>
            <a:off x="510425" y="3837020"/>
            <a:ext cx="6620509" cy="5828030"/>
          </a:xfrm>
          <a:prstGeom prst="rect">
            <a:avLst/>
          </a:prstGeom>
        </p:spPr>
        <p:txBody>
          <a:bodyPr wrap="square" lIns="0" tIns="15240" rIns="0" bIns="0" rtlCol="0" vert="horz">
            <a:spAutoFit/>
          </a:bodyPr>
          <a:lstStyle/>
          <a:p>
            <a:pPr lvl="1" marL="758825" indent="-682625">
              <a:lnSpc>
                <a:spcPct val="100000"/>
              </a:lnSpc>
              <a:spcBef>
                <a:spcPts val="120"/>
              </a:spcBef>
              <a:buFont typeface="Calibri"/>
              <a:buAutoNum type="arabicPeriod"/>
              <a:tabLst>
                <a:tab pos="758825" algn="l"/>
              </a:tabLst>
            </a:pPr>
            <a:r>
              <a:rPr dirty="0" sz="1700" spc="145" b="1">
                <a:latin typeface="Calibri"/>
                <a:cs typeface="Calibri"/>
              </a:rPr>
              <a:t>Basics</a:t>
            </a:r>
            <a:endParaRPr sz="1700">
              <a:latin typeface="Calibri"/>
              <a:cs typeface="Calibri"/>
            </a:endParaRPr>
          </a:p>
          <a:p>
            <a:pPr lvl="1">
              <a:lnSpc>
                <a:spcPct val="100000"/>
              </a:lnSpc>
              <a:spcBef>
                <a:spcPts val="430"/>
              </a:spcBef>
              <a:buFont typeface="Calibri"/>
              <a:buAutoNum type="arabicPeriod"/>
            </a:pPr>
            <a:endParaRPr sz="1700">
              <a:latin typeface="Calibri"/>
              <a:cs typeface="Calibri"/>
            </a:endParaRPr>
          </a:p>
          <a:p>
            <a:pPr algn="just" marL="76200" marR="57785">
              <a:lnSpc>
                <a:spcPct val="100000"/>
              </a:lnSpc>
            </a:pPr>
            <a:r>
              <a:rPr dirty="0" sz="1200" spc="65">
                <a:latin typeface="Calibri"/>
                <a:cs typeface="Calibri"/>
              </a:rPr>
              <a:t>The</a:t>
            </a:r>
            <a:r>
              <a:rPr dirty="0" sz="1200" spc="22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theory</a:t>
            </a:r>
            <a:r>
              <a:rPr dirty="0" sz="1200" spc="229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attempts</a:t>
            </a:r>
            <a:r>
              <a:rPr dirty="0" sz="1200" spc="229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to</a:t>
            </a:r>
            <a:r>
              <a:rPr dirty="0" sz="1200" spc="229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divide</a:t>
            </a:r>
            <a:r>
              <a:rPr dirty="0" sz="1200" spc="229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the</a:t>
            </a:r>
            <a:r>
              <a:rPr dirty="0" sz="1200" spc="22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network</a:t>
            </a:r>
            <a:r>
              <a:rPr dirty="0" sz="1200" spc="229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protocols</a:t>
            </a:r>
            <a:r>
              <a:rPr dirty="0" sz="1200" spc="229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into</a:t>
            </a:r>
            <a:r>
              <a:rPr dirty="0" sz="1200" spc="229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7</a:t>
            </a:r>
            <a:r>
              <a:rPr dirty="0" sz="1200" spc="229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functional</a:t>
            </a:r>
            <a:r>
              <a:rPr dirty="0" sz="1200" spc="22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levels.</a:t>
            </a:r>
            <a:r>
              <a:rPr dirty="0" sz="1200" spc="140">
                <a:latin typeface="Calibri"/>
                <a:cs typeface="Calibri"/>
              </a:rPr>
              <a:t>  </a:t>
            </a:r>
            <a:r>
              <a:rPr dirty="0" sz="1200" spc="75">
                <a:latin typeface="Calibri"/>
                <a:cs typeface="Calibri"/>
              </a:rPr>
              <a:t>This</a:t>
            </a:r>
            <a:r>
              <a:rPr dirty="0" sz="1200" spc="23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has</a:t>
            </a:r>
            <a:r>
              <a:rPr dirty="0" sz="1200" spc="229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become</a:t>
            </a:r>
            <a:r>
              <a:rPr dirty="0" sz="1200" spc="225">
                <a:latin typeface="Calibri"/>
                <a:cs typeface="Calibri"/>
              </a:rPr>
              <a:t> </a:t>
            </a:r>
            <a:r>
              <a:rPr dirty="0" sz="1200" spc="-60">
                <a:latin typeface="Calibri"/>
                <a:cs typeface="Calibri"/>
              </a:rPr>
              <a:t>a </a:t>
            </a:r>
            <a:r>
              <a:rPr dirty="0" sz="1200">
                <a:latin typeface="Calibri"/>
                <a:cs typeface="Calibri"/>
              </a:rPr>
              <a:t>standard,</a:t>
            </a:r>
            <a:r>
              <a:rPr dirty="0" sz="1200" spc="21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the</a:t>
            </a:r>
            <a:r>
              <a:rPr dirty="0" sz="1200" spc="215">
                <a:latin typeface="Calibri"/>
                <a:cs typeface="Calibri"/>
              </a:rPr>
              <a:t> </a:t>
            </a:r>
            <a:r>
              <a:rPr dirty="0" sz="1200" spc="95">
                <a:latin typeface="Calibri"/>
                <a:cs typeface="Calibri"/>
                <a:hlinkClick r:id="rId2"/>
              </a:rPr>
              <a:t>ISO/OSI-</a:t>
            </a:r>
            <a:r>
              <a:rPr dirty="0" sz="1200" spc="-10">
                <a:latin typeface="Calibri"/>
                <a:cs typeface="Calibri"/>
                <a:hlinkClick r:id="rId2"/>
              </a:rPr>
              <a:t>model.</a:t>
            </a:r>
            <a:endParaRPr sz="1200">
              <a:latin typeface="Calibri"/>
              <a:cs typeface="Calibri"/>
            </a:endParaRPr>
          </a:p>
          <a:p>
            <a:pPr algn="just" marL="76200" marR="55244">
              <a:lnSpc>
                <a:spcPct val="100000"/>
              </a:lnSpc>
              <a:spcBef>
                <a:spcPts val="1425"/>
              </a:spcBef>
            </a:pPr>
            <a:r>
              <a:rPr dirty="0" sz="1200" spc="50">
                <a:latin typeface="Calibri"/>
                <a:cs typeface="Calibri"/>
              </a:rPr>
              <a:t>You</a:t>
            </a:r>
            <a:r>
              <a:rPr dirty="0" sz="1200" spc="26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would</a:t>
            </a:r>
            <a:r>
              <a:rPr dirty="0" sz="1200" spc="26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like</a:t>
            </a:r>
            <a:r>
              <a:rPr dirty="0" sz="1200" spc="26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to</a:t>
            </a:r>
            <a:r>
              <a:rPr dirty="0" sz="1200" spc="26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take</a:t>
            </a:r>
            <a:r>
              <a:rPr dirty="0" sz="1200" spc="26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a</a:t>
            </a:r>
            <a:r>
              <a:rPr dirty="0" sz="1200" spc="254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practical</a:t>
            </a:r>
            <a:r>
              <a:rPr dirty="0" sz="1200" spc="26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approach</a:t>
            </a:r>
            <a:r>
              <a:rPr dirty="0" sz="1200" spc="26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to</a:t>
            </a:r>
            <a:r>
              <a:rPr dirty="0" sz="1200" spc="26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learning</a:t>
            </a:r>
            <a:r>
              <a:rPr dirty="0" sz="1200" spc="26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here</a:t>
            </a:r>
            <a:r>
              <a:rPr dirty="0" sz="1200" spc="26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and</a:t>
            </a:r>
            <a:r>
              <a:rPr dirty="0" sz="1200" spc="254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look</a:t>
            </a:r>
            <a:r>
              <a:rPr dirty="0" sz="1200" spc="26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at</a:t>
            </a:r>
            <a:r>
              <a:rPr dirty="0" sz="1200" spc="26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some</a:t>
            </a:r>
            <a:r>
              <a:rPr dirty="0" sz="1200" spc="26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important</a:t>
            </a:r>
            <a:r>
              <a:rPr dirty="0" sz="1200" spc="260">
                <a:latin typeface="Calibri"/>
                <a:cs typeface="Calibri"/>
              </a:rPr>
              <a:t> </a:t>
            </a:r>
            <a:r>
              <a:rPr dirty="0" sz="1200" spc="-10">
                <a:latin typeface="Calibri"/>
                <a:cs typeface="Calibri"/>
              </a:rPr>
              <a:t>details </a:t>
            </a:r>
            <a:r>
              <a:rPr dirty="0" sz="1200">
                <a:latin typeface="Calibri"/>
                <a:cs typeface="Calibri"/>
              </a:rPr>
              <a:t>that</a:t>
            </a:r>
            <a:r>
              <a:rPr dirty="0" sz="1200" spc="11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can</a:t>
            </a:r>
            <a:r>
              <a:rPr dirty="0" sz="1200" spc="11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be</a:t>
            </a:r>
            <a:r>
              <a:rPr dirty="0" sz="1200" spc="11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assigned</a:t>
            </a:r>
            <a:r>
              <a:rPr dirty="0" sz="1200" spc="11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to</a:t>
            </a:r>
            <a:r>
              <a:rPr dirty="0" sz="1200" spc="11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the</a:t>
            </a:r>
            <a:r>
              <a:rPr dirty="0" sz="1200" spc="114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3rd</a:t>
            </a:r>
            <a:r>
              <a:rPr dirty="0" sz="1200" spc="10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and</a:t>
            </a:r>
            <a:r>
              <a:rPr dirty="0" sz="1200" spc="11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4th</a:t>
            </a:r>
            <a:r>
              <a:rPr dirty="0" sz="1200" spc="11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layers.</a:t>
            </a:r>
            <a:r>
              <a:rPr dirty="0" sz="1200" spc="27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For</a:t>
            </a:r>
            <a:r>
              <a:rPr dirty="0" sz="1200" spc="11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example,</a:t>
            </a:r>
            <a:r>
              <a:rPr dirty="0" sz="1200" spc="12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wired</a:t>
            </a:r>
            <a:r>
              <a:rPr dirty="0" sz="1200" spc="11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network</a:t>
            </a:r>
            <a:r>
              <a:rPr dirty="0" sz="1200" spc="11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connections</a:t>
            </a:r>
            <a:r>
              <a:rPr dirty="0" sz="1200" spc="11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and</a:t>
            </a:r>
            <a:r>
              <a:rPr dirty="0" sz="1200" spc="110">
                <a:latin typeface="Calibri"/>
                <a:cs typeface="Calibri"/>
              </a:rPr>
              <a:t> </a:t>
            </a:r>
            <a:r>
              <a:rPr dirty="0" sz="1200" spc="135">
                <a:latin typeface="Calibri"/>
                <a:cs typeface="Calibri"/>
              </a:rPr>
              <a:t>WLAN </a:t>
            </a:r>
            <a:r>
              <a:rPr dirty="0" sz="1200">
                <a:latin typeface="Calibri"/>
                <a:cs typeface="Calibri"/>
              </a:rPr>
              <a:t>connections</a:t>
            </a:r>
            <a:r>
              <a:rPr dirty="0" sz="1200" spc="40">
                <a:latin typeface="Calibri"/>
                <a:cs typeface="Calibri"/>
              </a:rPr>
              <a:t> </a:t>
            </a:r>
            <a:r>
              <a:rPr dirty="0" sz="1200" spc="-10">
                <a:latin typeface="Calibri"/>
                <a:cs typeface="Calibri"/>
              </a:rPr>
              <a:t>meet</a:t>
            </a:r>
            <a:r>
              <a:rPr dirty="0" sz="1200" spc="4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each</a:t>
            </a:r>
            <a:r>
              <a:rPr dirty="0" sz="1200" spc="4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other</a:t>
            </a:r>
            <a:r>
              <a:rPr dirty="0" sz="1200" spc="4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in</a:t>
            </a:r>
            <a:r>
              <a:rPr dirty="0" sz="1200" spc="4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the</a:t>
            </a:r>
            <a:r>
              <a:rPr dirty="0" sz="1200" spc="40">
                <a:latin typeface="Calibri"/>
                <a:cs typeface="Calibri"/>
              </a:rPr>
              <a:t> </a:t>
            </a:r>
            <a:r>
              <a:rPr dirty="0" sz="1200" spc="-10">
                <a:latin typeface="Calibri"/>
                <a:cs typeface="Calibri"/>
              </a:rPr>
              <a:t>second</a:t>
            </a:r>
            <a:r>
              <a:rPr dirty="0" sz="1200" spc="4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layer.</a:t>
            </a:r>
            <a:r>
              <a:rPr dirty="0" sz="1200" spc="26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Both</a:t>
            </a:r>
            <a:r>
              <a:rPr dirty="0" sz="1200" spc="4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physical</a:t>
            </a:r>
            <a:r>
              <a:rPr dirty="0" sz="1200" spc="14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layers</a:t>
            </a:r>
            <a:r>
              <a:rPr dirty="0" sz="1200" spc="4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only</a:t>
            </a:r>
            <a:r>
              <a:rPr dirty="0" sz="1200" spc="4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provide</a:t>
            </a:r>
            <a:r>
              <a:rPr dirty="0" sz="1200" spc="4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that</a:t>
            </a:r>
            <a:r>
              <a:rPr dirty="0" sz="1200" spc="4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the</a:t>
            </a:r>
            <a:r>
              <a:rPr dirty="0" sz="1200" spc="40">
                <a:latin typeface="Calibri"/>
                <a:cs typeface="Calibri"/>
              </a:rPr>
              <a:t> </a:t>
            </a:r>
            <a:r>
              <a:rPr dirty="0" sz="1200" spc="-10">
                <a:latin typeface="Calibri"/>
                <a:cs typeface="Calibri"/>
              </a:rPr>
              <a:t>respective </a:t>
            </a:r>
            <a:r>
              <a:rPr dirty="0" sz="1200">
                <a:latin typeface="Calibri"/>
                <a:cs typeface="Calibri"/>
              </a:rPr>
              <a:t>network</a:t>
            </a:r>
            <a:r>
              <a:rPr dirty="0" sz="1200" spc="14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cards</a:t>
            </a:r>
            <a:r>
              <a:rPr dirty="0" sz="1200" spc="13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are</a:t>
            </a:r>
            <a:r>
              <a:rPr dirty="0" sz="1200" spc="14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supplied</a:t>
            </a:r>
            <a:r>
              <a:rPr dirty="0" sz="1200" spc="14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with</a:t>
            </a:r>
            <a:r>
              <a:rPr dirty="0" sz="1200" spc="13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an</a:t>
            </a:r>
            <a:r>
              <a:rPr dirty="0" sz="1200" spc="140">
                <a:latin typeface="Calibri"/>
                <a:cs typeface="Calibri"/>
              </a:rPr>
              <a:t> IP</a:t>
            </a:r>
            <a:r>
              <a:rPr dirty="0" sz="1200" spc="135">
                <a:latin typeface="Calibri"/>
                <a:cs typeface="Calibri"/>
              </a:rPr>
              <a:t> </a:t>
            </a:r>
            <a:r>
              <a:rPr dirty="0" sz="1200" spc="-10">
                <a:latin typeface="Calibri"/>
                <a:cs typeface="Calibri"/>
              </a:rPr>
              <a:t>address.</a:t>
            </a:r>
            <a:endParaRPr sz="120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12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555"/>
              </a:spcBef>
            </a:pPr>
            <a:endParaRPr sz="1200">
              <a:latin typeface="Calibri"/>
              <a:cs typeface="Calibri"/>
            </a:endParaRPr>
          </a:p>
          <a:p>
            <a:pPr lvl="1" marL="758825" indent="-682625">
              <a:lnSpc>
                <a:spcPct val="100000"/>
              </a:lnSpc>
              <a:buFont typeface="Calibri"/>
              <a:buAutoNum type="arabicPeriod" startAt="2"/>
              <a:tabLst>
                <a:tab pos="758825" algn="l"/>
              </a:tabLst>
            </a:pPr>
            <a:r>
              <a:rPr dirty="0" sz="1700" spc="130" b="1">
                <a:latin typeface="Calibri"/>
                <a:cs typeface="Calibri"/>
              </a:rPr>
              <a:t>IPv4-</a:t>
            </a:r>
            <a:r>
              <a:rPr dirty="0" sz="1700" spc="145" b="1">
                <a:latin typeface="Calibri"/>
                <a:cs typeface="Calibri"/>
              </a:rPr>
              <a:t>addresses</a:t>
            </a:r>
            <a:r>
              <a:rPr dirty="0" sz="1700" spc="285" b="1">
                <a:latin typeface="Calibri"/>
                <a:cs typeface="Calibri"/>
              </a:rPr>
              <a:t> </a:t>
            </a:r>
            <a:r>
              <a:rPr dirty="0" sz="1700" spc="140" b="1">
                <a:latin typeface="Calibri"/>
                <a:cs typeface="Calibri"/>
              </a:rPr>
              <a:t>and</a:t>
            </a:r>
            <a:r>
              <a:rPr dirty="0" sz="1700" spc="285" b="1">
                <a:latin typeface="Calibri"/>
                <a:cs typeface="Calibri"/>
              </a:rPr>
              <a:t> </a:t>
            </a:r>
            <a:r>
              <a:rPr dirty="0" sz="1700" spc="135" b="1">
                <a:latin typeface="Calibri"/>
                <a:cs typeface="Calibri"/>
              </a:rPr>
              <a:t>routing</a:t>
            </a:r>
            <a:endParaRPr sz="17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430"/>
              </a:spcBef>
            </a:pPr>
            <a:endParaRPr sz="1700">
              <a:latin typeface="Calibri"/>
              <a:cs typeface="Calibri"/>
            </a:endParaRPr>
          </a:p>
          <a:p>
            <a:pPr algn="just" marL="76200" marR="55880">
              <a:lnSpc>
                <a:spcPct val="100000"/>
              </a:lnSpc>
            </a:pPr>
            <a:r>
              <a:rPr dirty="0" sz="1200" spc="50">
                <a:latin typeface="Calibri"/>
                <a:cs typeface="Calibri"/>
              </a:rPr>
              <a:t>You</a:t>
            </a:r>
            <a:r>
              <a:rPr dirty="0" sz="1200" spc="3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differ</a:t>
            </a:r>
            <a:r>
              <a:rPr dirty="0" sz="1200" spc="35">
                <a:latin typeface="Calibri"/>
                <a:cs typeface="Calibri"/>
              </a:rPr>
              <a:t> </a:t>
            </a:r>
            <a:r>
              <a:rPr dirty="0" sz="1200" spc="-25">
                <a:latin typeface="Calibri"/>
                <a:cs typeface="Calibri"/>
              </a:rPr>
              <a:t>between</a:t>
            </a:r>
            <a:r>
              <a:rPr dirty="0" sz="1200" spc="3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the</a:t>
            </a:r>
            <a:r>
              <a:rPr dirty="0" sz="1200" spc="3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older</a:t>
            </a:r>
            <a:r>
              <a:rPr dirty="0" sz="1200" spc="3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protocol,</a:t>
            </a:r>
            <a:r>
              <a:rPr dirty="0" sz="1200" spc="55">
                <a:latin typeface="Calibri"/>
                <a:cs typeface="Calibri"/>
              </a:rPr>
              <a:t> </a:t>
            </a:r>
            <a:r>
              <a:rPr dirty="0" sz="1200" spc="80">
                <a:latin typeface="Calibri"/>
                <a:cs typeface="Calibri"/>
              </a:rPr>
              <a:t>IPv4</a:t>
            </a:r>
            <a:r>
              <a:rPr dirty="0" sz="1200" spc="3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and</a:t>
            </a:r>
            <a:r>
              <a:rPr dirty="0" sz="1200" spc="4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the</a:t>
            </a:r>
            <a:r>
              <a:rPr dirty="0" sz="1200" spc="35">
                <a:latin typeface="Calibri"/>
                <a:cs typeface="Calibri"/>
              </a:rPr>
              <a:t> </a:t>
            </a:r>
            <a:r>
              <a:rPr dirty="0" sz="1200" spc="-20">
                <a:latin typeface="Calibri"/>
                <a:cs typeface="Calibri"/>
              </a:rPr>
              <a:t>newer</a:t>
            </a:r>
            <a:r>
              <a:rPr dirty="0" sz="1200" spc="3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protocol,</a:t>
            </a:r>
            <a:r>
              <a:rPr dirty="0" sz="1200" spc="55">
                <a:latin typeface="Calibri"/>
                <a:cs typeface="Calibri"/>
              </a:rPr>
              <a:t> </a:t>
            </a:r>
            <a:r>
              <a:rPr dirty="0" sz="1200" spc="70">
                <a:latin typeface="Calibri"/>
                <a:cs typeface="Calibri"/>
              </a:rPr>
              <a:t>IPv6.</a:t>
            </a:r>
            <a:r>
              <a:rPr dirty="0" sz="1200" spc="225">
                <a:latin typeface="Calibri"/>
                <a:cs typeface="Calibri"/>
              </a:rPr>
              <a:t> </a:t>
            </a:r>
            <a:r>
              <a:rPr dirty="0" sz="1200" spc="65">
                <a:latin typeface="Calibri"/>
                <a:cs typeface="Calibri"/>
              </a:rPr>
              <a:t>The</a:t>
            </a:r>
            <a:r>
              <a:rPr dirty="0" sz="1200" spc="35">
                <a:latin typeface="Calibri"/>
                <a:cs typeface="Calibri"/>
              </a:rPr>
              <a:t> </a:t>
            </a:r>
            <a:r>
              <a:rPr dirty="0" sz="1200" spc="80">
                <a:latin typeface="Calibri"/>
                <a:cs typeface="Calibri"/>
              </a:rPr>
              <a:t>IPv4</a:t>
            </a:r>
            <a:r>
              <a:rPr dirty="0" sz="1200" spc="3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protocol</a:t>
            </a:r>
            <a:r>
              <a:rPr dirty="0" sz="1200" spc="40">
                <a:latin typeface="Calibri"/>
                <a:cs typeface="Calibri"/>
              </a:rPr>
              <a:t> </a:t>
            </a:r>
            <a:r>
              <a:rPr dirty="0" sz="1200" spc="-10">
                <a:latin typeface="Calibri"/>
                <a:cs typeface="Calibri"/>
              </a:rPr>
              <a:t>consists </a:t>
            </a:r>
            <a:r>
              <a:rPr dirty="0" sz="1200">
                <a:latin typeface="Calibri"/>
                <a:cs typeface="Calibri"/>
              </a:rPr>
              <a:t>of</a:t>
            </a:r>
            <a:r>
              <a:rPr dirty="0" sz="1200" spc="7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4</a:t>
            </a:r>
            <a:r>
              <a:rPr dirty="0" sz="1200" spc="70">
                <a:latin typeface="Calibri"/>
                <a:cs typeface="Calibri"/>
              </a:rPr>
              <a:t> </a:t>
            </a:r>
            <a:r>
              <a:rPr dirty="0" sz="1200" spc="-10">
                <a:latin typeface="Calibri"/>
                <a:cs typeface="Calibri"/>
              </a:rPr>
              <a:t>numbers:</a:t>
            </a:r>
            <a:endParaRPr sz="1200">
              <a:latin typeface="Calibri"/>
              <a:cs typeface="Calibri"/>
            </a:endParaRPr>
          </a:p>
          <a:p>
            <a:pPr algn="just" marL="76200">
              <a:lnSpc>
                <a:spcPct val="100000"/>
              </a:lnSpc>
              <a:spcBef>
                <a:spcPts val="1430"/>
              </a:spcBef>
            </a:pPr>
            <a:r>
              <a:rPr dirty="0" sz="1200">
                <a:latin typeface="Calibri"/>
                <a:cs typeface="Calibri"/>
              </a:rPr>
              <a:t>From</a:t>
            </a:r>
            <a:r>
              <a:rPr dirty="0" sz="1200" spc="12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0.0.0.0</a:t>
            </a:r>
            <a:r>
              <a:rPr dirty="0" sz="1200" spc="12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to</a:t>
            </a:r>
            <a:r>
              <a:rPr dirty="0" sz="1200" spc="114">
                <a:latin typeface="Calibri"/>
                <a:cs typeface="Calibri"/>
              </a:rPr>
              <a:t> </a:t>
            </a:r>
            <a:r>
              <a:rPr dirty="0" sz="1200" spc="-20">
                <a:latin typeface="Calibri"/>
                <a:cs typeface="Calibri"/>
              </a:rPr>
              <a:t>255.255.255.255</a:t>
            </a:r>
            <a:r>
              <a:rPr dirty="0" sz="1200" spc="120">
                <a:latin typeface="Calibri"/>
                <a:cs typeface="Calibri"/>
              </a:rPr>
              <a:t> </a:t>
            </a:r>
            <a:r>
              <a:rPr dirty="0" sz="1200" spc="135">
                <a:latin typeface="Calibri"/>
                <a:cs typeface="Calibri"/>
              </a:rPr>
              <a:t>(=FF.FF.FF.FF</a:t>
            </a:r>
            <a:r>
              <a:rPr dirty="0" baseline="-13888" sz="1200" spc="202" i="1">
                <a:latin typeface="Calibri"/>
                <a:cs typeface="Calibri"/>
              </a:rPr>
              <a:t>hex</a:t>
            </a:r>
            <a:r>
              <a:rPr dirty="0" sz="1200" spc="135">
                <a:latin typeface="Calibri"/>
                <a:cs typeface="Calibri"/>
              </a:rPr>
              <a:t>)</a:t>
            </a:r>
            <a:endParaRPr sz="1200">
              <a:latin typeface="Calibri"/>
              <a:cs typeface="Calibri"/>
            </a:endParaRPr>
          </a:p>
          <a:p>
            <a:pPr algn="just" marL="75565" marR="55880">
              <a:lnSpc>
                <a:spcPct val="100000"/>
              </a:lnSpc>
              <a:spcBef>
                <a:spcPts val="1420"/>
              </a:spcBef>
            </a:pPr>
            <a:r>
              <a:rPr dirty="0" sz="1200" spc="75">
                <a:latin typeface="Calibri"/>
                <a:cs typeface="Calibri"/>
              </a:rPr>
              <a:t>As</a:t>
            </a:r>
            <a:r>
              <a:rPr dirty="0" sz="1200" spc="29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no</a:t>
            </a:r>
            <a:r>
              <a:rPr dirty="0" sz="1200" spc="295">
                <a:latin typeface="Calibri"/>
                <a:cs typeface="Calibri"/>
              </a:rPr>
              <a:t> </a:t>
            </a:r>
            <a:r>
              <a:rPr dirty="0" sz="1200" spc="140">
                <a:latin typeface="Calibri"/>
                <a:cs typeface="Calibri"/>
              </a:rPr>
              <a:t>IP</a:t>
            </a:r>
            <a:r>
              <a:rPr dirty="0" sz="1200" spc="30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address</a:t>
            </a:r>
            <a:r>
              <a:rPr dirty="0" sz="1200" spc="29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can</a:t>
            </a:r>
            <a:r>
              <a:rPr dirty="0" sz="1200" spc="30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be</a:t>
            </a:r>
            <a:r>
              <a:rPr dirty="0" sz="1200" spc="29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assigned</a:t>
            </a:r>
            <a:r>
              <a:rPr dirty="0" sz="1200" spc="30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twice</a:t>
            </a:r>
            <a:r>
              <a:rPr dirty="0" sz="1200" spc="29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within</a:t>
            </a:r>
            <a:r>
              <a:rPr dirty="0" sz="1200" spc="29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a</a:t>
            </a:r>
            <a:r>
              <a:rPr dirty="0" sz="1200" spc="30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particular</a:t>
            </a:r>
            <a:r>
              <a:rPr dirty="0" sz="1200" spc="29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network,</a:t>
            </a:r>
            <a:r>
              <a:rPr dirty="0" sz="1200" spc="34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this</a:t>
            </a:r>
            <a:r>
              <a:rPr dirty="0" sz="1200" spc="29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results</a:t>
            </a:r>
            <a:r>
              <a:rPr dirty="0" sz="1200" spc="30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in</a:t>
            </a:r>
            <a:r>
              <a:rPr dirty="0" sz="1200" spc="29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256</a:t>
            </a:r>
            <a:r>
              <a:rPr dirty="0" baseline="31250" sz="1200">
                <a:latin typeface="Calibri"/>
                <a:cs typeface="Calibri"/>
              </a:rPr>
              <a:t>4</a:t>
            </a:r>
            <a:r>
              <a:rPr dirty="0" baseline="31250" sz="1200" spc="375">
                <a:latin typeface="Calibri"/>
                <a:cs typeface="Calibri"/>
              </a:rPr>
              <a:t> </a:t>
            </a:r>
            <a:r>
              <a:rPr dirty="0" sz="1200">
                <a:latin typeface="Lucida Sans Unicode"/>
                <a:cs typeface="Lucida Sans Unicode"/>
              </a:rPr>
              <a:t>− </a:t>
            </a:r>
            <a:r>
              <a:rPr dirty="0" sz="1200">
                <a:latin typeface="Calibri"/>
                <a:cs typeface="Calibri"/>
              </a:rPr>
              <a:t>1</a:t>
            </a:r>
            <a:r>
              <a:rPr dirty="0" sz="1200" spc="350">
                <a:latin typeface="Calibri"/>
                <a:cs typeface="Calibri"/>
              </a:rPr>
              <a:t> </a:t>
            </a:r>
            <a:r>
              <a:rPr dirty="0" sz="1200" spc="254">
                <a:latin typeface="Calibri"/>
                <a:cs typeface="Calibri"/>
              </a:rPr>
              <a:t>= </a:t>
            </a:r>
            <a:r>
              <a:rPr dirty="0" sz="1200" spc="-10">
                <a:latin typeface="Calibri"/>
                <a:cs typeface="Calibri"/>
              </a:rPr>
              <a:t>4294967295</a:t>
            </a:r>
            <a:r>
              <a:rPr dirty="0" sz="1200" spc="23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different</a:t>
            </a:r>
            <a:r>
              <a:rPr dirty="0" sz="1200" spc="24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combinations</a:t>
            </a:r>
            <a:r>
              <a:rPr dirty="0" sz="1200" spc="229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of</a:t>
            </a:r>
            <a:r>
              <a:rPr dirty="0" sz="1200" spc="240">
                <a:latin typeface="Calibri"/>
                <a:cs typeface="Calibri"/>
              </a:rPr>
              <a:t> </a:t>
            </a:r>
            <a:r>
              <a:rPr dirty="0" sz="1200" spc="80">
                <a:latin typeface="Calibri"/>
                <a:cs typeface="Calibri"/>
              </a:rPr>
              <a:t>IPv4</a:t>
            </a:r>
            <a:r>
              <a:rPr dirty="0" sz="1200" spc="23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addresses.</a:t>
            </a:r>
            <a:r>
              <a:rPr dirty="0" sz="1200" spc="160">
                <a:latin typeface="Calibri"/>
                <a:cs typeface="Calibri"/>
              </a:rPr>
              <a:t>  </a:t>
            </a:r>
            <a:r>
              <a:rPr dirty="0" sz="1200">
                <a:latin typeface="Calibri"/>
                <a:cs typeface="Calibri"/>
              </a:rPr>
              <a:t>Unfortunately,</a:t>
            </a:r>
            <a:r>
              <a:rPr dirty="0" sz="1200" spc="27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this</a:t>
            </a:r>
            <a:r>
              <a:rPr dirty="0" sz="1200" spc="23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number</a:t>
            </a:r>
            <a:r>
              <a:rPr dirty="0" sz="1200" spc="23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is</a:t>
            </a:r>
            <a:r>
              <a:rPr dirty="0" sz="1200" spc="24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too</a:t>
            </a:r>
            <a:r>
              <a:rPr dirty="0" sz="1200" spc="23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small</a:t>
            </a:r>
            <a:r>
              <a:rPr dirty="0" sz="1200" spc="240">
                <a:latin typeface="Calibri"/>
                <a:cs typeface="Calibri"/>
              </a:rPr>
              <a:t> </a:t>
            </a:r>
            <a:r>
              <a:rPr dirty="0" sz="1200" spc="-35">
                <a:latin typeface="Calibri"/>
                <a:cs typeface="Calibri"/>
              </a:rPr>
              <a:t>to </a:t>
            </a:r>
            <a:r>
              <a:rPr dirty="0" sz="1200">
                <a:latin typeface="Calibri"/>
                <a:cs typeface="Calibri"/>
              </a:rPr>
              <a:t>provide</a:t>
            </a:r>
            <a:r>
              <a:rPr dirty="0" sz="1200" spc="254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everyone</a:t>
            </a:r>
            <a:r>
              <a:rPr dirty="0" sz="1200" spc="254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on</a:t>
            </a:r>
            <a:r>
              <a:rPr dirty="0" sz="1200" spc="254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earth</a:t>
            </a:r>
            <a:r>
              <a:rPr dirty="0" sz="1200" spc="26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with</a:t>
            </a:r>
            <a:r>
              <a:rPr dirty="0" sz="1200" spc="254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a</a:t>
            </a:r>
            <a:r>
              <a:rPr dirty="0" sz="1200" spc="254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unique</a:t>
            </a:r>
            <a:r>
              <a:rPr dirty="0" sz="1200" spc="254">
                <a:latin typeface="Calibri"/>
                <a:cs typeface="Calibri"/>
              </a:rPr>
              <a:t> </a:t>
            </a:r>
            <a:r>
              <a:rPr dirty="0" sz="1200" spc="80">
                <a:latin typeface="Calibri"/>
                <a:cs typeface="Calibri"/>
              </a:rPr>
              <a:t>IPv4</a:t>
            </a:r>
            <a:r>
              <a:rPr dirty="0" sz="1200" spc="26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address.</a:t>
            </a:r>
            <a:r>
              <a:rPr dirty="0" sz="1200" spc="204">
                <a:latin typeface="Calibri"/>
                <a:cs typeface="Calibri"/>
              </a:rPr>
              <a:t>  </a:t>
            </a:r>
            <a:r>
              <a:rPr dirty="0" sz="1200" spc="75">
                <a:latin typeface="Calibri"/>
                <a:cs typeface="Calibri"/>
              </a:rPr>
              <a:t>This</a:t>
            </a:r>
            <a:r>
              <a:rPr dirty="0" sz="1200" spc="254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is</a:t>
            </a:r>
            <a:r>
              <a:rPr dirty="0" sz="1200" spc="254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the</a:t>
            </a:r>
            <a:r>
              <a:rPr dirty="0" sz="1200" spc="254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reason</a:t>
            </a:r>
            <a:r>
              <a:rPr dirty="0" sz="1200" spc="26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why</a:t>
            </a:r>
            <a:r>
              <a:rPr dirty="0" sz="1200" spc="254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the</a:t>
            </a:r>
            <a:r>
              <a:rPr dirty="0" sz="1200" spc="254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newer</a:t>
            </a:r>
            <a:r>
              <a:rPr dirty="0" sz="1200" spc="254">
                <a:latin typeface="Calibri"/>
                <a:cs typeface="Calibri"/>
              </a:rPr>
              <a:t> </a:t>
            </a:r>
            <a:r>
              <a:rPr dirty="0" sz="1200" spc="60">
                <a:latin typeface="Calibri"/>
                <a:cs typeface="Calibri"/>
              </a:rPr>
              <a:t>IPv6 </a:t>
            </a:r>
            <a:r>
              <a:rPr dirty="0" sz="1200">
                <a:latin typeface="Calibri"/>
                <a:cs typeface="Calibri"/>
              </a:rPr>
              <a:t>protocol</a:t>
            </a:r>
            <a:r>
              <a:rPr dirty="0" sz="1200" spc="114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was</a:t>
            </a:r>
            <a:r>
              <a:rPr dirty="0" sz="1200" spc="114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developed</a:t>
            </a:r>
            <a:r>
              <a:rPr dirty="0" sz="1200" spc="12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from</a:t>
            </a:r>
            <a:r>
              <a:rPr dirty="0" sz="1200" spc="114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around</a:t>
            </a:r>
            <a:r>
              <a:rPr dirty="0" sz="1200" spc="12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1980.</a:t>
            </a:r>
            <a:r>
              <a:rPr dirty="0" sz="1200" spc="27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Some</a:t>
            </a:r>
            <a:r>
              <a:rPr dirty="0" sz="1200" spc="12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network</a:t>
            </a:r>
            <a:r>
              <a:rPr dirty="0" sz="1200" spc="114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providers</a:t>
            </a:r>
            <a:r>
              <a:rPr dirty="0" sz="1200" spc="12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only</a:t>
            </a:r>
            <a:r>
              <a:rPr dirty="0" sz="1200" spc="114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offer</a:t>
            </a:r>
            <a:r>
              <a:rPr dirty="0" sz="1200" spc="114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their</a:t>
            </a:r>
            <a:r>
              <a:rPr dirty="0" sz="1200" spc="12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customers</a:t>
            </a:r>
            <a:r>
              <a:rPr dirty="0" sz="1200" spc="114">
                <a:latin typeface="Calibri"/>
                <a:cs typeface="Calibri"/>
              </a:rPr>
              <a:t> </a:t>
            </a:r>
            <a:r>
              <a:rPr dirty="0" sz="1200" spc="60">
                <a:latin typeface="Calibri"/>
                <a:cs typeface="Calibri"/>
              </a:rPr>
              <a:t>IPv6 </a:t>
            </a:r>
            <a:r>
              <a:rPr dirty="0" sz="1200">
                <a:latin typeface="Calibri"/>
                <a:cs typeface="Calibri"/>
              </a:rPr>
              <a:t>accesses</a:t>
            </a:r>
            <a:r>
              <a:rPr dirty="0" sz="1200" spc="19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to</a:t>
            </a:r>
            <a:r>
              <a:rPr dirty="0" sz="1200" spc="18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the</a:t>
            </a:r>
            <a:r>
              <a:rPr dirty="0" sz="1200" spc="19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global</a:t>
            </a:r>
            <a:r>
              <a:rPr dirty="0" sz="1200" spc="19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Internet.</a:t>
            </a:r>
            <a:r>
              <a:rPr dirty="0" sz="1200" spc="459">
                <a:latin typeface="Calibri"/>
                <a:cs typeface="Calibri"/>
              </a:rPr>
              <a:t> </a:t>
            </a:r>
            <a:r>
              <a:rPr dirty="0" sz="1200" spc="90">
                <a:latin typeface="Calibri"/>
                <a:cs typeface="Calibri"/>
              </a:rPr>
              <a:t>All</a:t>
            </a:r>
            <a:r>
              <a:rPr dirty="0" sz="1200" spc="19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network</a:t>
            </a:r>
            <a:r>
              <a:rPr dirty="0" sz="1200" spc="18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cards</a:t>
            </a:r>
            <a:r>
              <a:rPr dirty="0" sz="1200" spc="19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of</a:t>
            </a:r>
            <a:r>
              <a:rPr dirty="0" sz="1200" spc="19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the</a:t>
            </a:r>
            <a:r>
              <a:rPr dirty="0" sz="1200" spc="19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Google</a:t>
            </a:r>
            <a:r>
              <a:rPr dirty="0" sz="1200" spc="19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servers</a:t>
            </a:r>
            <a:r>
              <a:rPr dirty="0" sz="1200" spc="19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have</a:t>
            </a:r>
            <a:r>
              <a:rPr dirty="0" sz="1200" spc="19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got</a:t>
            </a:r>
            <a:r>
              <a:rPr dirty="0" sz="1200" spc="19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both</a:t>
            </a:r>
            <a:r>
              <a:rPr dirty="0" sz="1200" spc="190">
                <a:latin typeface="Calibri"/>
                <a:cs typeface="Calibri"/>
              </a:rPr>
              <a:t> </a:t>
            </a:r>
            <a:r>
              <a:rPr dirty="0" sz="1200" spc="140">
                <a:latin typeface="Calibri"/>
                <a:cs typeface="Calibri"/>
              </a:rPr>
              <a:t>IP</a:t>
            </a:r>
            <a:r>
              <a:rPr dirty="0" sz="1200" spc="190">
                <a:latin typeface="Calibri"/>
                <a:cs typeface="Calibri"/>
              </a:rPr>
              <a:t> </a:t>
            </a:r>
            <a:r>
              <a:rPr dirty="0" sz="1200" spc="-10">
                <a:latin typeface="Calibri"/>
                <a:cs typeface="Calibri"/>
              </a:rPr>
              <a:t>address </a:t>
            </a:r>
            <a:r>
              <a:rPr dirty="0" sz="1200">
                <a:latin typeface="Calibri"/>
                <a:cs typeface="Calibri"/>
              </a:rPr>
              <a:t>types.</a:t>
            </a:r>
            <a:r>
              <a:rPr dirty="0" sz="1200" spc="254">
                <a:latin typeface="Calibri"/>
                <a:cs typeface="Calibri"/>
              </a:rPr>
              <a:t> </a:t>
            </a:r>
            <a:r>
              <a:rPr dirty="0" sz="1200" spc="75">
                <a:latin typeface="Calibri"/>
                <a:cs typeface="Calibri"/>
              </a:rPr>
              <a:t>This</a:t>
            </a:r>
            <a:r>
              <a:rPr dirty="0" sz="1200" spc="12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makes</a:t>
            </a:r>
            <a:r>
              <a:rPr dirty="0" sz="1200" spc="12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the</a:t>
            </a:r>
            <a:r>
              <a:rPr dirty="0" sz="1200" spc="114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Google</a:t>
            </a:r>
            <a:r>
              <a:rPr dirty="0" sz="1200" spc="12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search</a:t>
            </a:r>
            <a:r>
              <a:rPr dirty="0" sz="1200" spc="12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engines</a:t>
            </a:r>
            <a:r>
              <a:rPr dirty="0" sz="1200" spc="12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always</a:t>
            </a:r>
            <a:r>
              <a:rPr dirty="0" sz="1200" spc="12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easily</a:t>
            </a:r>
            <a:r>
              <a:rPr dirty="0" sz="1200" spc="120">
                <a:latin typeface="Calibri"/>
                <a:cs typeface="Calibri"/>
              </a:rPr>
              <a:t> </a:t>
            </a:r>
            <a:r>
              <a:rPr dirty="0" sz="1200" spc="-10">
                <a:latin typeface="Calibri"/>
                <a:cs typeface="Calibri"/>
              </a:rPr>
              <a:t>accessible.</a:t>
            </a:r>
            <a:endParaRPr sz="1200">
              <a:latin typeface="Calibri"/>
              <a:cs typeface="Calibri"/>
            </a:endParaRPr>
          </a:p>
          <a:p>
            <a:pPr algn="just" marL="75565" marR="57150">
              <a:lnSpc>
                <a:spcPct val="100000"/>
              </a:lnSpc>
              <a:spcBef>
                <a:spcPts val="1445"/>
              </a:spcBef>
            </a:pPr>
            <a:r>
              <a:rPr dirty="0" sz="1200">
                <a:latin typeface="Calibri"/>
                <a:cs typeface="Calibri"/>
              </a:rPr>
              <a:t>Before</a:t>
            </a:r>
            <a:r>
              <a:rPr dirty="0" sz="1200" spc="26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the</a:t>
            </a:r>
            <a:r>
              <a:rPr dirty="0" sz="1200" spc="265">
                <a:latin typeface="Calibri"/>
                <a:cs typeface="Calibri"/>
              </a:rPr>
              <a:t> </a:t>
            </a:r>
            <a:r>
              <a:rPr dirty="0" sz="1200" spc="80">
                <a:latin typeface="Calibri"/>
                <a:cs typeface="Calibri"/>
              </a:rPr>
              <a:t>IPv6</a:t>
            </a:r>
            <a:r>
              <a:rPr dirty="0" sz="1200" spc="26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protocol</a:t>
            </a:r>
            <a:r>
              <a:rPr dirty="0" sz="1200" spc="27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became</a:t>
            </a:r>
            <a:r>
              <a:rPr dirty="0" sz="1200" spc="26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popular,</a:t>
            </a:r>
            <a:r>
              <a:rPr dirty="0" sz="1200" spc="30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people</a:t>
            </a:r>
            <a:r>
              <a:rPr dirty="0" sz="1200" spc="26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helped</a:t>
            </a:r>
            <a:r>
              <a:rPr dirty="0" sz="1200" spc="26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themselves</a:t>
            </a:r>
            <a:r>
              <a:rPr dirty="0" sz="1200" spc="26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by</a:t>
            </a:r>
            <a:r>
              <a:rPr dirty="0" sz="1200" spc="27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dividing</a:t>
            </a:r>
            <a:r>
              <a:rPr dirty="0" sz="1200" spc="26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the</a:t>
            </a:r>
            <a:r>
              <a:rPr dirty="0" sz="1200" spc="26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networks</a:t>
            </a:r>
            <a:r>
              <a:rPr dirty="0" sz="1200" spc="265">
                <a:latin typeface="Calibri"/>
                <a:cs typeface="Calibri"/>
              </a:rPr>
              <a:t> </a:t>
            </a:r>
            <a:r>
              <a:rPr dirty="0" sz="1200" spc="-35">
                <a:latin typeface="Calibri"/>
                <a:cs typeface="Calibri"/>
              </a:rPr>
              <a:t>of </a:t>
            </a:r>
            <a:r>
              <a:rPr dirty="0" sz="1200">
                <a:latin typeface="Calibri"/>
                <a:cs typeface="Calibri"/>
              </a:rPr>
              <a:t>individual</a:t>
            </a:r>
            <a:r>
              <a:rPr dirty="0" sz="1200" spc="28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institutes</a:t>
            </a:r>
            <a:r>
              <a:rPr dirty="0" sz="1200" spc="27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and</a:t>
            </a:r>
            <a:r>
              <a:rPr dirty="0" sz="1200" spc="28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companies</a:t>
            </a:r>
            <a:r>
              <a:rPr dirty="0" sz="1200" spc="28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into</a:t>
            </a:r>
            <a:r>
              <a:rPr dirty="0" sz="1200" spc="28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separate</a:t>
            </a:r>
            <a:r>
              <a:rPr dirty="0" sz="1200" spc="28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subnets.</a:t>
            </a:r>
            <a:r>
              <a:rPr dirty="0" sz="1200" spc="180">
                <a:latin typeface="Calibri"/>
                <a:cs typeface="Calibri"/>
              </a:rPr>
              <a:t>  </a:t>
            </a:r>
            <a:r>
              <a:rPr dirty="0" sz="1200">
                <a:latin typeface="Calibri"/>
                <a:cs typeface="Calibri"/>
              </a:rPr>
              <a:t>When</a:t>
            </a:r>
            <a:r>
              <a:rPr dirty="0" sz="1200" spc="28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browsing</a:t>
            </a:r>
            <a:r>
              <a:rPr dirty="0" sz="1200" spc="28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the</a:t>
            </a:r>
            <a:r>
              <a:rPr dirty="0" sz="1200" spc="28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Internet,</a:t>
            </a:r>
            <a:r>
              <a:rPr dirty="0" sz="1200" spc="300">
                <a:latin typeface="Calibri"/>
                <a:cs typeface="Calibri"/>
              </a:rPr>
              <a:t> </a:t>
            </a:r>
            <a:r>
              <a:rPr dirty="0" sz="1200" spc="-10">
                <a:latin typeface="Calibri"/>
                <a:cs typeface="Calibri"/>
              </a:rPr>
              <a:t>everyone </a:t>
            </a:r>
            <a:r>
              <a:rPr dirty="0" sz="1200">
                <a:latin typeface="Calibri"/>
                <a:cs typeface="Calibri"/>
              </a:rPr>
              <a:t>shares</a:t>
            </a:r>
            <a:r>
              <a:rPr dirty="0" sz="1200" spc="20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an</a:t>
            </a:r>
            <a:r>
              <a:rPr dirty="0" sz="1200" spc="204">
                <a:latin typeface="Calibri"/>
                <a:cs typeface="Calibri"/>
              </a:rPr>
              <a:t> </a:t>
            </a:r>
            <a:r>
              <a:rPr dirty="0" sz="1200" spc="140">
                <a:latin typeface="Calibri"/>
                <a:cs typeface="Calibri"/>
              </a:rPr>
              <a:t>IP</a:t>
            </a:r>
            <a:r>
              <a:rPr dirty="0" sz="1200" spc="20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address</a:t>
            </a:r>
            <a:r>
              <a:rPr dirty="0" sz="1200" spc="21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that</a:t>
            </a:r>
            <a:r>
              <a:rPr dirty="0" sz="1200" spc="204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is</a:t>
            </a:r>
            <a:r>
              <a:rPr dirty="0" sz="1200" spc="21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visible</a:t>
            </a:r>
            <a:r>
              <a:rPr dirty="0" sz="1200" spc="20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to</a:t>
            </a:r>
            <a:r>
              <a:rPr dirty="0" sz="1200" spc="204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the</a:t>
            </a:r>
            <a:r>
              <a:rPr dirty="0" sz="1200" spc="20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outside</a:t>
            </a:r>
            <a:r>
              <a:rPr dirty="0" sz="1200" spc="204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world.</a:t>
            </a:r>
            <a:r>
              <a:rPr dirty="0" sz="1200" spc="480">
                <a:latin typeface="Calibri"/>
                <a:cs typeface="Calibri"/>
              </a:rPr>
              <a:t> </a:t>
            </a:r>
            <a:r>
              <a:rPr dirty="0" sz="1200" spc="175">
                <a:latin typeface="Calibri"/>
                <a:cs typeface="Calibri"/>
              </a:rPr>
              <a:t>A</a:t>
            </a:r>
            <a:r>
              <a:rPr dirty="0" sz="1200" spc="20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router</a:t>
            </a:r>
            <a:r>
              <a:rPr dirty="0" sz="1200" spc="204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converts</a:t>
            </a:r>
            <a:r>
              <a:rPr dirty="0" sz="1200" spc="21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the</a:t>
            </a:r>
            <a:r>
              <a:rPr dirty="0" sz="1200" spc="204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internal</a:t>
            </a:r>
            <a:r>
              <a:rPr dirty="0" sz="1200" spc="204">
                <a:latin typeface="Calibri"/>
                <a:cs typeface="Calibri"/>
              </a:rPr>
              <a:t> </a:t>
            </a:r>
            <a:r>
              <a:rPr dirty="0" sz="1200" spc="-10">
                <a:latin typeface="Calibri"/>
                <a:cs typeface="Calibri"/>
              </a:rPr>
              <a:t>addresses </a:t>
            </a:r>
            <a:r>
              <a:rPr dirty="0" sz="1200">
                <a:latin typeface="Calibri"/>
                <a:cs typeface="Calibri"/>
              </a:rPr>
              <a:t>into</a:t>
            </a:r>
            <a:r>
              <a:rPr dirty="0" sz="1200" spc="12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an</a:t>
            </a:r>
            <a:r>
              <a:rPr dirty="0" sz="1200" spc="13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externally</a:t>
            </a:r>
            <a:r>
              <a:rPr dirty="0" sz="1200" spc="135">
                <a:latin typeface="Calibri"/>
                <a:cs typeface="Calibri"/>
              </a:rPr>
              <a:t> </a:t>
            </a:r>
            <a:r>
              <a:rPr dirty="0" sz="1200" spc="-10">
                <a:latin typeface="Calibri"/>
                <a:cs typeface="Calibri"/>
              </a:rPr>
              <a:t>effective</a:t>
            </a:r>
            <a:r>
              <a:rPr dirty="0" sz="1200" spc="13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address.</a:t>
            </a:r>
            <a:r>
              <a:rPr dirty="0" sz="1200" spc="270">
                <a:latin typeface="Calibri"/>
                <a:cs typeface="Calibri"/>
              </a:rPr>
              <a:t> </a:t>
            </a:r>
            <a:r>
              <a:rPr dirty="0" sz="1200" spc="75">
                <a:latin typeface="Calibri"/>
                <a:cs typeface="Calibri"/>
              </a:rPr>
              <a:t>This</a:t>
            </a:r>
            <a:r>
              <a:rPr dirty="0" sz="1200" spc="13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can</a:t>
            </a:r>
            <a:r>
              <a:rPr dirty="0" sz="1200" spc="13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be</a:t>
            </a:r>
            <a:r>
              <a:rPr dirty="0" sz="1200" spc="130">
                <a:latin typeface="Calibri"/>
                <a:cs typeface="Calibri"/>
              </a:rPr>
              <a:t> </a:t>
            </a:r>
            <a:r>
              <a:rPr dirty="0" sz="1200" spc="80">
                <a:latin typeface="Calibri"/>
                <a:cs typeface="Calibri"/>
              </a:rPr>
              <a:t>IPv4</a:t>
            </a:r>
            <a:r>
              <a:rPr dirty="0" sz="1200" spc="13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or</a:t>
            </a:r>
            <a:r>
              <a:rPr dirty="0" sz="1200" spc="135">
                <a:latin typeface="Calibri"/>
                <a:cs typeface="Calibri"/>
              </a:rPr>
              <a:t> </a:t>
            </a:r>
            <a:r>
              <a:rPr dirty="0" sz="1200" spc="80">
                <a:latin typeface="Calibri"/>
                <a:cs typeface="Calibri"/>
              </a:rPr>
              <a:t>IPv6</a:t>
            </a:r>
            <a:r>
              <a:rPr dirty="0" sz="1200" spc="13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or</a:t>
            </a:r>
            <a:r>
              <a:rPr dirty="0" sz="1200" spc="130">
                <a:latin typeface="Calibri"/>
                <a:cs typeface="Calibri"/>
              </a:rPr>
              <a:t> </a:t>
            </a:r>
            <a:r>
              <a:rPr dirty="0" sz="1200" spc="-10">
                <a:latin typeface="Calibri"/>
                <a:cs typeface="Calibri"/>
              </a:rPr>
              <a:t>both.</a:t>
            </a:r>
            <a:endParaRPr sz="12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 txBox="1"/>
          <p:nvPr/>
        </p:nvSpPr>
        <p:spPr>
          <a:xfrm>
            <a:off x="573925" y="411350"/>
            <a:ext cx="6504940" cy="91440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algn="r" marR="5080">
              <a:lnSpc>
                <a:spcPct val="100000"/>
              </a:lnSpc>
              <a:spcBef>
                <a:spcPts val="95"/>
              </a:spcBef>
            </a:pPr>
            <a:r>
              <a:rPr dirty="0" sz="1200" i="1">
                <a:latin typeface="Calibri"/>
                <a:cs typeface="Calibri"/>
              </a:rPr>
              <a:t>IPv4-addresses</a:t>
            </a:r>
            <a:r>
              <a:rPr dirty="0" sz="1200" spc="275" i="1">
                <a:latin typeface="Calibri"/>
                <a:cs typeface="Calibri"/>
              </a:rPr>
              <a:t> </a:t>
            </a:r>
            <a:r>
              <a:rPr dirty="0" sz="1200" i="1">
                <a:latin typeface="Calibri"/>
                <a:cs typeface="Calibri"/>
              </a:rPr>
              <a:t>and</a:t>
            </a:r>
            <a:r>
              <a:rPr dirty="0" sz="1200" spc="285" i="1">
                <a:latin typeface="Calibri"/>
                <a:cs typeface="Calibri"/>
              </a:rPr>
              <a:t> </a:t>
            </a:r>
            <a:r>
              <a:rPr dirty="0" sz="1200" spc="-10" i="1">
                <a:latin typeface="Calibri"/>
                <a:cs typeface="Calibri"/>
              </a:rPr>
              <a:t>routing</a:t>
            </a:r>
            <a:endParaRPr sz="12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1215"/>
              </a:spcBef>
            </a:pPr>
            <a:endParaRPr sz="1200">
              <a:latin typeface="Calibri"/>
              <a:cs typeface="Calibri"/>
            </a:endParaRPr>
          </a:p>
          <a:p>
            <a:pPr marL="12700" marR="6350">
              <a:lnSpc>
                <a:spcPct val="100000"/>
              </a:lnSpc>
            </a:pPr>
            <a:r>
              <a:rPr dirty="0" sz="1200" spc="65">
                <a:latin typeface="Calibri"/>
                <a:cs typeface="Calibri"/>
              </a:rPr>
              <a:t>The</a:t>
            </a:r>
            <a:r>
              <a:rPr dirty="0" sz="1200" spc="23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address</a:t>
            </a:r>
            <a:r>
              <a:rPr dirty="0" sz="1200" spc="24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spaces</a:t>
            </a:r>
            <a:r>
              <a:rPr dirty="0" sz="1200" spc="23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of</a:t>
            </a:r>
            <a:r>
              <a:rPr dirty="0" sz="1200" spc="24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the</a:t>
            </a:r>
            <a:r>
              <a:rPr dirty="0" sz="1200" spc="23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subnets</a:t>
            </a:r>
            <a:r>
              <a:rPr dirty="0" sz="1200" spc="24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are</a:t>
            </a:r>
            <a:r>
              <a:rPr dirty="0" sz="1200" spc="23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divided</a:t>
            </a:r>
            <a:r>
              <a:rPr dirty="0" sz="1200" spc="24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into</a:t>
            </a:r>
            <a:r>
              <a:rPr dirty="0" sz="1200" spc="23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network</a:t>
            </a:r>
            <a:r>
              <a:rPr dirty="0" sz="1200" spc="24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classes</a:t>
            </a:r>
            <a:r>
              <a:rPr dirty="0" sz="1200" spc="23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depending</a:t>
            </a:r>
            <a:r>
              <a:rPr dirty="0" sz="1200" spc="24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on</a:t>
            </a:r>
            <a:r>
              <a:rPr dirty="0" sz="1200" spc="24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the</a:t>
            </a:r>
            <a:r>
              <a:rPr dirty="0" sz="1200" spc="24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size</a:t>
            </a:r>
            <a:r>
              <a:rPr dirty="0" sz="1200" spc="23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of</a:t>
            </a:r>
            <a:r>
              <a:rPr dirty="0" sz="1200" spc="240">
                <a:latin typeface="Calibri"/>
                <a:cs typeface="Calibri"/>
              </a:rPr>
              <a:t> </a:t>
            </a:r>
            <a:r>
              <a:rPr dirty="0" sz="1200" spc="-25">
                <a:latin typeface="Calibri"/>
                <a:cs typeface="Calibri"/>
              </a:rPr>
              <a:t>the </a:t>
            </a:r>
            <a:r>
              <a:rPr dirty="0" sz="1200">
                <a:latin typeface="Calibri"/>
                <a:cs typeface="Calibri"/>
              </a:rPr>
              <a:t>company.</a:t>
            </a:r>
            <a:r>
              <a:rPr dirty="0" sz="1200" spc="229">
                <a:latin typeface="Calibri"/>
                <a:cs typeface="Calibri"/>
              </a:rPr>
              <a:t> </a:t>
            </a:r>
            <a:r>
              <a:rPr dirty="0" sz="1200" spc="65">
                <a:latin typeface="Calibri"/>
                <a:cs typeface="Calibri"/>
              </a:rPr>
              <a:t>The</a:t>
            </a:r>
            <a:r>
              <a:rPr dirty="0" sz="1200" spc="10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first</a:t>
            </a:r>
            <a:r>
              <a:rPr dirty="0" sz="1200" spc="11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number</a:t>
            </a:r>
            <a:r>
              <a:rPr dirty="0" sz="1200" spc="10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determines</a:t>
            </a:r>
            <a:r>
              <a:rPr dirty="0" sz="1200" spc="10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the</a:t>
            </a:r>
            <a:r>
              <a:rPr dirty="0" sz="1200" spc="10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network</a:t>
            </a:r>
            <a:r>
              <a:rPr dirty="0" sz="1200" spc="100">
                <a:latin typeface="Calibri"/>
                <a:cs typeface="Calibri"/>
              </a:rPr>
              <a:t> </a:t>
            </a:r>
            <a:r>
              <a:rPr dirty="0" sz="1200" spc="-10">
                <a:latin typeface="Calibri"/>
                <a:cs typeface="Calibri"/>
              </a:rPr>
              <a:t>class: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11" name="object 11" descr="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49530">
              <a:lnSpc>
                <a:spcPts val="1235"/>
              </a:lnSpc>
            </a:pPr>
            <a:fld id="{81D60167-4931-47E6-BA6A-407CBD079E47}" type="slidenum">
              <a:rPr dirty="0" spc="-25"/>
              <a:t>35</a:t>
            </a:fld>
          </a:p>
        </p:txBody>
      </p:sp>
      <p:graphicFrame>
        <p:nvGraphicFramePr>
          <p:cNvPr id="3" name="object 3" descr=""/>
          <p:cNvGraphicFramePr>
            <a:graphicFrameLocks noGrp="1"/>
          </p:cNvGraphicFramePr>
          <p:nvPr/>
        </p:nvGraphicFramePr>
        <p:xfrm>
          <a:off x="2322576" y="1621739"/>
          <a:ext cx="3084830" cy="274955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597535"/>
                <a:gridCol w="1171575"/>
                <a:gridCol w="1238250"/>
              </a:tblGrid>
              <a:tr h="274955">
                <a:tc gridSpan="3">
                  <a:txBody>
                    <a:bodyPr/>
                    <a:lstStyle/>
                    <a:p>
                      <a:pPr marL="311150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dirty="0" sz="1200">
                          <a:latin typeface="Calibri"/>
                          <a:cs typeface="Calibri"/>
                        </a:rPr>
                        <a:t>Class</a:t>
                      </a:r>
                      <a:r>
                        <a:rPr dirty="0" sz="1200" spc="19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200" spc="175">
                          <a:latin typeface="Calibri"/>
                          <a:cs typeface="Calibri"/>
                        </a:rPr>
                        <a:t>A</a:t>
                      </a:r>
                      <a:r>
                        <a:rPr dirty="0" sz="1200" spc="19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200">
                          <a:latin typeface="Calibri"/>
                          <a:cs typeface="Calibri"/>
                        </a:rPr>
                        <a:t>(0.0.0.0</a:t>
                      </a:r>
                      <a:r>
                        <a:rPr dirty="0" sz="1200" spc="19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200">
                          <a:latin typeface="Calibri"/>
                          <a:cs typeface="Calibri"/>
                        </a:rPr>
                        <a:t>bis</a:t>
                      </a:r>
                      <a:r>
                        <a:rPr dirty="0" sz="1200" spc="19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200" spc="-10">
                          <a:latin typeface="Calibri"/>
                          <a:cs typeface="Calibri"/>
                        </a:rPr>
                        <a:t>127.255.255.255)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B="0" marT="40005">
                    <a:solidFill>
                      <a:srgbClr val="D8D8D8"/>
                    </a:solidFill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</a:tr>
              <a:tr h="274955">
                <a:tc>
                  <a:txBody>
                    <a:bodyPr/>
                    <a:lstStyle/>
                    <a:p>
                      <a:pPr marL="75565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dirty="0" sz="1200" spc="-50">
                          <a:latin typeface="Calibri"/>
                          <a:cs typeface="Calibri"/>
                        </a:rPr>
                        <a:t>0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B="0" marT="40005">
                    <a:solidFill>
                      <a:srgbClr val="FFFAC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dirty="0" sz="1200" spc="60">
                          <a:latin typeface="Calibri"/>
                          <a:cs typeface="Calibri"/>
                        </a:rPr>
                        <a:t>Net-ID</a:t>
                      </a:r>
                      <a:r>
                        <a:rPr dirty="0" sz="1200" spc="15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200">
                          <a:latin typeface="Calibri"/>
                          <a:cs typeface="Calibri"/>
                        </a:rPr>
                        <a:t>(7</a:t>
                      </a:r>
                      <a:r>
                        <a:rPr dirty="0" sz="1200" spc="16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200" spc="70">
                          <a:latin typeface="Calibri"/>
                          <a:cs typeface="Calibri"/>
                        </a:rPr>
                        <a:t>Bit)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B="0" marT="40005">
                    <a:solidFill>
                      <a:srgbClr val="ABE1F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dirty="0" sz="1200" spc="55">
                          <a:latin typeface="Calibri"/>
                          <a:cs typeface="Calibri"/>
                        </a:rPr>
                        <a:t>Host-ID</a:t>
                      </a:r>
                      <a:r>
                        <a:rPr dirty="0" sz="1200" spc="13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200">
                          <a:latin typeface="Calibri"/>
                          <a:cs typeface="Calibri"/>
                        </a:rPr>
                        <a:t>(24</a:t>
                      </a:r>
                      <a:r>
                        <a:rPr dirty="0" sz="1200" spc="14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200" spc="70">
                          <a:latin typeface="Calibri"/>
                          <a:cs typeface="Calibri"/>
                        </a:rPr>
                        <a:t>Bit)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B="0" marT="40005">
                    <a:solidFill>
                      <a:srgbClr val="B2FFB2"/>
                    </a:solidFill>
                  </a:tcPr>
                </a:tc>
              </a:tr>
              <a:tr h="274955">
                <a:tc gridSpan="3">
                  <a:txBody>
                    <a:bodyPr/>
                    <a:lstStyle/>
                    <a:p>
                      <a:pPr marL="240029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dirty="0" sz="1200">
                          <a:latin typeface="Calibri"/>
                          <a:cs typeface="Calibri"/>
                        </a:rPr>
                        <a:t>Class</a:t>
                      </a:r>
                      <a:r>
                        <a:rPr dirty="0" sz="1200" spc="17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200" spc="175">
                          <a:latin typeface="Calibri"/>
                          <a:cs typeface="Calibri"/>
                        </a:rPr>
                        <a:t>B </a:t>
                      </a:r>
                      <a:r>
                        <a:rPr dirty="0" sz="1200">
                          <a:latin typeface="Calibri"/>
                          <a:cs typeface="Calibri"/>
                        </a:rPr>
                        <a:t>(128.0.0.0</a:t>
                      </a:r>
                      <a:r>
                        <a:rPr dirty="0" sz="1200" spc="17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200">
                          <a:latin typeface="Calibri"/>
                          <a:cs typeface="Calibri"/>
                        </a:rPr>
                        <a:t>bis</a:t>
                      </a:r>
                      <a:r>
                        <a:rPr dirty="0" sz="1200" spc="17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200" spc="-10">
                          <a:latin typeface="Calibri"/>
                          <a:cs typeface="Calibri"/>
                        </a:rPr>
                        <a:t>191.255.255.255)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B="0" marT="40005">
                    <a:solidFill>
                      <a:srgbClr val="D8D8D8"/>
                    </a:solidFill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</a:tr>
              <a:tr h="274955">
                <a:tc>
                  <a:txBody>
                    <a:bodyPr/>
                    <a:lstStyle/>
                    <a:p>
                      <a:pPr marL="75565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dirty="0" sz="1200">
                          <a:latin typeface="Calibri"/>
                          <a:cs typeface="Calibri"/>
                        </a:rPr>
                        <a:t>1</a:t>
                      </a:r>
                      <a:r>
                        <a:rPr dirty="0" sz="1200" spc="8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200" spc="-50">
                          <a:latin typeface="Calibri"/>
                          <a:cs typeface="Calibri"/>
                        </a:rPr>
                        <a:t>0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B="0" marT="40005">
                    <a:solidFill>
                      <a:srgbClr val="FFFAC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dirty="0" sz="1200" spc="60">
                          <a:latin typeface="Calibri"/>
                          <a:cs typeface="Calibri"/>
                        </a:rPr>
                        <a:t>Net-ID</a:t>
                      </a:r>
                      <a:r>
                        <a:rPr dirty="0" sz="1200" spc="14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200">
                          <a:latin typeface="Calibri"/>
                          <a:cs typeface="Calibri"/>
                        </a:rPr>
                        <a:t>(14</a:t>
                      </a:r>
                      <a:r>
                        <a:rPr dirty="0" sz="1200" spc="14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200" spc="70">
                          <a:latin typeface="Calibri"/>
                          <a:cs typeface="Calibri"/>
                        </a:rPr>
                        <a:t>Bit)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B="0" marT="40005">
                    <a:solidFill>
                      <a:srgbClr val="ABE1F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dirty="0" sz="1200" spc="55">
                          <a:latin typeface="Calibri"/>
                          <a:cs typeface="Calibri"/>
                        </a:rPr>
                        <a:t>Host-ID</a:t>
                      </a:r>
                      <a:r>
                        <a:rPr dirty="0" sz="1200" spc="13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200">
                          <a:latin typeface="Calibri"/>
                          <a:cs typeface="Calibri"/>
                        </a:rPr>
                        <a:t>(16</a:t>
                      </a:r>
                      <a:r>
                        <a:rPr dirty="0" sz="1200" spc="14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200" spc="70">
                          <a:latin typeface="Calibri"/>
                          <a:cs typeface="Calibri"/>
                        </a:rPr>
                        <a:t>Bit)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B="0" marT="40005">
                    <a:solidFill>
                      <a:srgbClr val="B2FFB2"/>
                    </a:solidFill>
                  </a:tcPr>
                </a:tc>
              </a:tr>
              <a:tr h="274955">
                <a:tc gridSpan="3">
                  <a:txBody>
                    <a:bodyPr/>
                    <a:lstStyle/>
                    <a:p>
                      <a:pPr marL="238760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dirty="0" sz="1200">
                          <a:latin typeface="Calibri"/>
                          <a:cs typeface="Calibri"/>
                        </a:rPr>
                        <a:t>Class</a:t>
                      </a:r>
                      <a:r>
                        <a:rPr dirty="0" sz="1200" spc="17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200" spc="200">
                          <a:latin typeface="Calibri"/>
                          <a:cs typeface="Calibri"/>
                        </a:rPr>
                        <a:t>C</a:t>
                      </a:r>
                      <a:r>
                        <a:rPr dirty="0" sz="1200" spc="17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200">
                          <a:latin typeface="Calibri"/>
                          <a:cs typeface="Calibri"/>
                        </a:rPr>
                        <a:t>(192.0.0.0</a:t>
                      </a:r>
                      <a:r>
                        <a:rPr dirty="0" sz="1200" spc="17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200">
                          <a:latin typeface="Calibri"/>
                          <a:cs typeface="Calibri"/>
                        </a:rPr>
                        <a:t>bis</a:t>
                      </a:r>
                      <a:r>
                        <a:rPr dirty="0" sz="1200" spc="17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200" spc="-10">
                          <a:latin typeface="Calibri"/>
                          <a:cs typeface="Calibri"/>
                        </a:rPr>
                        <a:t>223.255.255.255)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B="0" marT="40005">
                    <a:solidFill>
                      <a:srgbClr val="D8D8D8"/>
                    </a:solidFill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</a:tr>
              <a:tr h="274955">
                <a:tc>
                  <a:txBody>
                    <a:bodyPr/>
                    <a:lstStyle/>
                    <a:p>
                      <a:pPr marL="75565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dirty="0" sz="1200">
                          <a:latin typeface="Calibri"/>
                          <a:cs typeface="Calibri"/>
                        </a:rPr>
                        <a:t>1</a:t>
                      </a:r>
                      <a:r>
                        <a:rPr dirty="0" sz="1200" spc="8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200">
                          <a:latin typeface="Calibri"/>
                          <a:cs typeface="Calibri"/>
                        </a:rPr>
                        <a:t>0</a:t>
                      </a:r>
                      <a:r>
                        <a:rPr dirty="0" sz="1200" spc="9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200" spc="-50">
                          <a:latin typeface="Calibri"/>
                          <a:cs typeface="Calibri"/>
                        </a:rPr>
                        <a:t>0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B="0" marT="40005">
                    <a:solidFill>
                      <a:srgbClr val="FFFAC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dirty="0" sz="1200" spc="60">
                          <a:latin typeface="Calibri"/>
                          <a:cs typeface="Calibri"/>
                        </a:rPr>
                        <a:t>Net-ID</a:t>
                      </a:r>
                      <a:r>
                        <a:rPr dirty="0" sz="1200" spc="14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200">
                          <a:latin typeface="Calibri"/>
                          <a:cs typeface="Calibri"/>
                        </a:rPr>
                        <a:t>(21</a:t>
                      </a:r>
                      <a:r>
                        <a:rPr dirty="0" sz="1200" spc="14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200" spc="70">
                          <a:latin typeface="Calibri"/>
                          <a:cs typeface="Calibri"/>
                        </a:rPr>
                        <a:t>Bit)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B="0" marT="40005">
                    <a:solidFill>
                      <a:srgbClr val="ABE1F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dirty="0" sz="1200" spc="55">
                          <a:latin typeface="Calibri"/>
                          <a:cs typeface="Calibri"/>
                        </a:rPr>
                        <a:t>Host-ID</a:t>
                      </a:r>
                      <a:r>
                        <a:rPr dirty="0" sz="1200" spc="15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200">
                          <a:latin typeface="Calibri"/>
                          <a:cs typeface="Calibri"/>
                        </a:rPr>
                        <a:t>(8</a:t>
                      </a:r>
                      <a:r>
                        <a:rPr dirty="0" sz="1200" spc="16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200" spc="70">
                          <a:latin typeface="Calibri"/>
                          <a:cs typeface="Calibri"/>
                        </a:rPr>
                        <a:t>Bit)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B="0" marT="40005">
                    <a:solidFill>
                      <a:srgbClr val="B2FFB2"/>
                    </a:solidFill>
                  </a:tcPr>
                </a:tc>
              </a:tr>
              <a:tr h="274955">
                <a:tc gridSpan="3">
                  <a:txBody>
                    <a:bodyPr/>
                    <a:lstStyle/>
                    <a:p>
                      <a:pPr marL="235585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dirty="0" sz="1200">
                          <a:latin typeface="Calibri"/>
                          <a:cs typeface="Calibri"/>
                        </a:rPr>
                        <a:t>Class</a:t>
                      </a:r>
                      <a:r>
                        <a:rPr dirty="0" sz="1200" spc="17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200" spc="150">
                          <a:latin typeface="Calibri"/>
                          <a:cs typeface="Calibri"/>
                        </a:rPr>
                        <a:t>D</a:t>
                      </a:r>
                      <a:r>
                        <a:rPr dirty="0" sz="1200" spc="18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200">
                          <a:latin typeface="Calibri"/>
                          <a:cs typeface="Calibri"/>
                        </a:rPr>
                        <a:t>(224.0.0.0</a:t>
                      </a:r>
                      <a:r>
                        <a:rPr dirty="0" sz="1200" spc="17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200">
                          <a:latin typeface="Calibri"/>
                          <a:cs typeface="Calibri"/>
                        </a:rPr>
                        <a:t>bis</a:t>
                      </a:r>
                      <a:r>
                        <a:rPr dirty="0" sz="1200" spc="17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200" spc="-10">
                          <a:latin typeface="Calibri"/>
                          <a:cs typeface="Calibri"/>
                        </a:rPr>
                        <a:t>239.255.255.255)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B="0" marT="40005">
                    <a:solidFill>
                      <a:srgbClr val="D8D8D8"/>
                    </a:solidFill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</a:tr>
              <a:tr h="274955">
                <a:tc>
                  <a:txBody>
                    <a:bodyPr/>
                    <a:lstStyle/>
                    <a:p>
                      <a:pPr marL="75565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dirty="0" sz="1200">
                          <a:latin typeface="Calibri"/>
                          <a:cs typeface="Calibri"/>
                        </a:rPr>
                        <a:t>1</a:t>
                      </a:r>
                      <a:r>
                        <a:rPr dirty="0" sz="1200" spc="8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200">
                          <a:latin typeface="Calibri"/>
                          <a:cs typeface="Calibri"/>
                        </a:rPr>
                        <a:t>1</a:t>
                      </a:r>
                      <a:r>
                        <a:rPr dirty="0" sz="1200" spc="9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200">
                          <a:latin typeface="Calibri"/>
                          <a:cs typeface="Calibri"/>
                        </a:rPr>
                        <a:t>1</a:t>
                      </a:r>
                      <a:r>
                        <a:rPr dirty="0" sz="1200" spc="8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200" spc="-50">
                          <a:latin typeface="Calibri"/>
                          <a:cs typeface="Calibri"/>
                        </a:rPr>
                        <a:t>0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B="0" marT="40005">
                    <a:solidFill>
                      <a:srgbClr val="FFFAC2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273050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dirty="0" sz="1200">
                          <a:latin typeface="Calibri"/>
                          <a:cs typeface="Calibri"/>
                        </a:rPr>
                        <a:t>Multicast-Group-ID</a:t>
                      </a:r>
                      <a:r>
                        <a:rPr dirty="0" sz="1200" spc="114">
                          <a:latin typeface="Calibri"/>
                          <a:cs typeface="Calibri"/>
                        </a:rPr>
                        <a:t>  </a:t>
                      </a:r>
                      <a:r>
                        <a:rPr dirty="0" sz="1200">
                          <a:latin typeface="Calibri"/>
                          <a:cs typeface="Calibri"/>
                        </a:rPr>
                        <a:t>(28</a:t>
                      </a:r>
                      <a:r>
                        <a:rPr dirty="0" sz="1200" spc="114">
                          <a:latin typeface="Calibri"/>
                          <a:cs typeface="Calibri"/>
                        </a:rPr>
                        <a:t>  </a:t>
                      </a:r>
                      <a:r>
                        <a:rPr dirty="0" sz="1200" spc="70">
                          <a:latin typeface="Calibri"/>
                          <a:cs typeface="Calibri"/>
                        </a:rPr>
                        <a:t>Bit)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B="0" marT="40005">
                    <a:solidFill>
                      <a:srgbClr val="FFB2B2"/>
                    </a:solidFill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</a:tr>
              <a:tr h="274955">
                <a:tc gridSpan="3">
                  <a:txBody>
                    <a:bodyPr/>
                    <a:lstStyle/>
                    <a:p>
                      <a:pPr marL="241935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dirty="0" sz="1200">
                          <a:latin typeface="Calibri"/>
                          <a:cs typeface="Calibri"/>
                        </a:rPr>
                        <a:t>Class</a:t>
                      </a:r>
                      <a:r>
                        <a:rPr dirty="0" sz="1200" spc="17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200" spc="204">
                          <a:latin typeface="Calibri"/>
                          <a:cs typeface="Calibri"/>
                        </a:rPr>
                        <a:t>E</a:t>
                      </a:r>
                      <a:r>
                        <a:rPr dirty="0" sz="1200" spc="17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200">
                          <a:latin typeface="Calibri"/>
                          <a:cs typeface="Calibri"/>
                        </a:rPr>
                        <a:t>(240.0.0.0</a:t>
                      </a:r>
                      <a:r>
                        <a:rPr dirty="0" sz="1200" spc="17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200">
                          <a:latin typeface="Calibri"/>
                          <a:cs typeface="Calibri"/>
                        </a:rPr>
                        <a:t>bis</a:t>
                      </a:r>
                      <a:r>
                        <a:rPr dirty="0" sz="1200" spc="17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200" spc="-10">
                          <a:latin typeface="Calibri"/>
                          <a:cs typeface="Calibri"/>
                        </a:rPr>
                        <a:t>255.255.255.255)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B="0" marT="40005">
                    <a:solidFill>
                      <a:srgbClr val="D8D8D8"/>
                    </a:solidFill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</a:tr>
              <a:tr h="274955">
                <a:tc>
                  <a:txBody>
                    <a:bodyPr/>
                    <a:lstStyle/>
                    <a:p>
                      <a:pPr marL="75565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dirty="0" sz="1200">
                          <a:latin typeface="Calibri"/>
                          <a:cs typeface="Calibri"/>
                        </a:rPr>
                        <a:t>1</a:t>
                      </a:r>
                      <a:r>
                        <a:rPr dirty="0" sz="1200" spc="8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200">
                          <a:latin typeface="Calibri"/>
                          <a:cs typeface="Calibri"/>
                        </a:rPr>
                        <a:t>1</a:t>
                      </a:r>
                      <a:r>
                        <a:rPr dirty="0" sz="1200" spc="9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200">
                          <a:latin typeface="Calibri"/>
                          <a:cs typeface="Calibri"/>
                        </a:rPr>
                        <a:t>1</a:t>
                      </a:r>
                      <a:r>
                        <a:rPr dirty="0" sz="1200" spc="8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200" spc="-50">
                          <a:latin typeface="Calibri"/>
                          <a:cs typeface="Calibri"/>
                        </a:rPr>
                        <a:t>1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B="0" marT="40005">
                    <a:solidFill>
                      <a:srgbClr val="FFFAC2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630555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dirty="0" sz="1200">
                          <a:latin typeface="Calibri"/>
                          <a:cs typeface="Calibri"/>
                        </a:rPr>
                        <a:t>Reserved</a:t>
                      </a:r>
                      <a:r>
                        <a:rPr dirty="0" sz="1200" spc="14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200">
                          <a:latin typeface="Calibri"/>
                          <a:cs typeface="Calibri"/>
                        </a:rPr>
                        <a:t>(28</a:t>
                      </a:r>
                      <a:r>
                        <a:rPr dirty="0" sz="1200" spc="15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200" spc="70">
                          <a:latin typeface="Calibri"/>
                          <a:cs typeface="Calibri"/>
                        </a:rPr>
                        <a:t>Bit)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B="0" marT="40005">
                    <a:solidFill>
                      <a:srgbClr val="FFB2B2"/>
                    </a:solidFill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</a:tr>
            </a:tbl>
          </a:graphicData>
        </a:graphic>
      </p:graphicFrame>
      <p:sp>
        <p:nvSpPr>
          <p:cNvPr id="4" name="object 4" descr=""/>
          <p:cNvSpPr txBox="1"/>
          <p:nvPr/>
        </p:nvSpPr>
        <p:spPr>
          <a:xfrm>
            <a:off x="573925" y="4624283"/>
            <a:ext cx="6506209" cy="2751455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algn="just" marL="12700" marR="5080">
              <a:lnSpc>
                <a:spcPct val="100000"/>
              </a:lnSpc>
              <a:spcBef>
                <a:spcPts val="95"/>
              </a:spcBef>
            </a:pPr>
            <a:r>
              <a:rPr dirty="0" sz="1200">
                <a:latin typeface="Calibri"/>
                <a:cs typeface="Calibri"/>
              </a:rPr>
              <a:t>Most</a:t>
            </a:r>
            <a:r>
              <a:rPr dirty="0" sz="1200" spc="15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routers</a:t>
            </a:r>
            <a:r>
              <a:rPr dirty="0" sz="1200" spc="15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are</a:t>
            </a:r>
            <a:r>
              <a:rPr dirty="0" sz="1200" spc="16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delivered</a:t>
            </a:r>
            <a:r>
              <a:rPr dirty="0" sz="1200" spc="15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in</a:t>
            </a:r>
            <a:r>
              <a:rPr dirty="0" sz="1200" spc="15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the</a:t>
            </a:r>
            <a:r>
              <a:rPr dirty="0" sz="1200" spc="16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inner</a:t>
            </a:r>
            <a:r>
              <a:rPr dirty="0" sz="1200" spc="15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subnet</a:t>
            </a:r>
            <a:r>
              <a:rPr dirty="0" sz="1200" spc="16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room</a:t>
            </a:r>
            <a:r>
              <a:rPr dirty="0" sz="1200" spc="15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with</a:t>
            </a:r>
            <a:r>
              <a:rPr dirty="0" sz="1200" spc="15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the</a:t>
            </a:r>
            <a:r>
              <a:rPr dirty="0" sz="1200" spc="155">
                <a:latin typeface="Calibri"/>
                <a:cs typeface="Calibri"/>
              </a:rPr>
              <a:t> </a:t>
            </a:r>
            <a:r>
              <a:rPr dirty="0" sz="1200" spc="80">
                <a:latin typeface="Calibri"/>
                <a:cs typeface="Calibri"/>
              </a:rPr>
              <a:t>IPv4</a:t>
            </a:r>
            <a:r>
              <a:rPr dirty="0" sz="1200" spc="15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address</a:t>
            </a:r>
            <a:r>
              <a:rPr dirty="0" sz="1200" spc="15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room</a:t>
            </a:r>
            <a:r>
              <a:rPr dirty="0" sz="1200" spc="16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192.168.x.x.</a:t>
            </a:r>
            <a:r>
              <a:rPr dirty="0" sz="1200" spc="345">
                <a:latin typeface="Calibri"/>
                <a:cs typeface="Calibri"/>
              </a:rPr>
              <a:t> </a:t>
            </a:r>
            <a:r>
              <a:rPr dirty="0" sz="1200" spc="55">
                <a:latin typeface="Calibri"/>
                <a:cs typeface="Calibri"/>
              </a:rPr>
              <a:t>This </a:t>
            </a:r>
            <a:r>
              <a:rPr dirty="0" sz="1200">
                <a:latin typeface="Calibri"/>
                <a:cs typeface="Calibri"/>
              </a:rPr>
              <a:t>is</a:t>
            </a:r>
            <a:r>
              <a:rPr dirty="0" sz="1200" spc="18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therefore</a:t>
            </a:r>
            <a:r>
              <a:rPr dirty="0" sz="1200" spc="18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a</a:t>
            </a:r>
            <a:r>
              <a:rPr dirty="0" sz="1200" spc="18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class-</a:t>
            </a:r>
            <a:r>
              <a:rPr dirty="0" sz="1200" spc="50">
                <a:latin typeface="Calibri"/>
                <a:cs typeface="Calibri"/>
              </a:rPr>
              <a:t>C</a:t>
            </a:r>
            <a:r>
              <a:rPr dirty="0" sz="1200" spc="18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network.</a:t>
            </a:r>
            <a:r>
              <a:rPr dirty="0" sz="1200" spc="41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However,</a:t>
            </a:r>
            <a:r>
              <a:rPr dirty="0" sz="1200" spc="20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you</a:t>
            </a:r>
            <a:r>
              <a:rPr dirty="0" sz="1200" spc="18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should</a:t>
            </a:r>
            <a:r>
              <a:rPr dirty="0" sz="1200" spc="18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still</a:t>
            </a:r>
            <a:r>
              <a:rPr dirty="0" sz="1200" spc="18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plan</a:t>
            </a:r>
            <a:r>
              <a:rPr dirty="0" sz="1200" spc="18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your</a:t>
            </a:r>
            <a:r>
              <a:rPr dirty="0" sz="1200" spc="18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home</a:t>
            </a:r>
            <a:r>
              <a:rPr dirty="0" sz="1200" spc="18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network</a:t>
            </a:r>
            <a:r>
              <a:rPr dirty="0" sz="1200" spc="18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properly.</a:t>
            </a:r>
            <a:r>
              <a:rPr dirty="0" sz="1200" spc="420">
                <a:latin typeface="Calibri"/>
                <a:cs typeface="Calibri"/>
              </a:rPr>
              <a:t> </a:t>
            </a:r>
            <a:r>
              <a:rPr dirty="0" sz="1200" spc="55">
                <a:latin typeface="Calibri"/>
                <a:cs typeface="Calibri"/>
              </a:rPr>
              <a:t>If</a:t>
            </a:r>
            <a:r>
              <a:rPr dirty="0" sz="1200" spc="180">
                <a:latin typeface="Calibri"/>
                <a:cs typeface="Calibri"/>
              </a:rPr>
              <a:t> </a:t>
            </a:r>
            <a:r>
              <a:rPr dirty="0" sz="1200" spc="-25">
                <a:latin typeface="Calibri"/>
                <a:cs typeface="Calibri"/>
              </a:rPr>
              <a:t>you </a:t>
            </a:r>
            <a:r>
              <a:rPr dirty="0" sz="1200">
                <a:latin typeface="Calibri"/>
                <a:cs typeface="Calibri"/>
              </a:rPr>
              <a:t>know</a:t>
            </a:r>
            <a:r>
              <a:rPr dirty="0" sz="1200" spc="19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that</a:t>
            </a:r>
            <a:r>
              <a:rPr dirty="0" sz="1200" spc="19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there</a:t>
            </a:r>
            <a:r>
              <a:rPr dirty="0" sz="1200" spc="20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will</a:t>
            </a:r>
            <a:r>
              <a:rPr dirty="0" sz="1200" spc="19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be</a:t>
            </a:r>
            <a:r>
              <a:rPr dirty="0" sz="1200" spc="20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a</a:t>
            </a:r>
            <a:r>
              <a:rPr dirty="0" sz="1200" spc="19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maximum</a:t>
            </a:r>
            <a:r>
              <a:rPr dirty="0" sz="1200" spc="20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of</a:t>
            </a:r>
            <a:r>
              <a:rPr dirty="0" sz="1200" spc="19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255</a:t>
            </a:r>
            <a:r>
              <a:rPr dirty="0" sz="1200" spc="20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devices</a:t>
            </a:r>
            <a:r>
              <a:rPr dirty="0" sz="1200" spc="19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in</a:t>
            </a:r>
            <a:r>
              <a:rPr dirty="0" sz="1200" spc="20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your</a:t>
            </a:r>
            <a:r>
              <a:rPr dirty="0" sz="1200" spc="19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sub-network</a:t>
            </a:r>
            <a:r>
              <a:rPr dirty="0" sz="1200" spc="20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(incl.</a:t>
            </a:r>
            <a:r>
              <a:rPr dirty="0" sz="1200" spc="44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smart</a:t>
            </a:r>
            <a:r>
              <a:rPr dirty="0" sz="1200" spc="20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home</a:t>
            </a:r>
            <a:r>
              <a:rPr dirty="0" sz="1200" spc="195">
                <a:latin typeface="Calibri"/>
                <a:cs typeface="Calibri"/>
              </a:rPr>
              <a:t> </a:t>
            </a:r>
            <a:r>
              <a:rPr dirty="0" sz="1200" spc="-10">
                <a:latin typeface="Calibri"/>
                <a:cs typeface="Calibri"/>
              </a:rPr>
              <a:t>devices</a:t>
            </a:r>
            <a:endParaRPr sz="1200">
              <a:latin typeface="Calibri"/>
              <a:cs typeface="Calibri"/>
            </a:endParaRPr>
          </a:p>
          <a:p>
            <a:pPr algn="just" marL="12700" marR="5080">
              <a:lnSpc>
                <a:spcPct val="100000"/>
              </a:lnSpc>
              <a:spcBef>
                <a:spcPts val="15"/>
              </a:spcBef>
            </a:pPr>
            <a:r>
              <a:rPr dirty="0" sz="1200" spc="120">
                <a:latin typeface="Calibri"/>
                <a:cs typeface="Calibri"/>
              </a:rPr>
              <a:t>/</a:t>
            </a:r>
            <a:r>
              <a:rPr dirty="0" sz="1200" spc="220">
                <a:latin typeface="Calibri"/>
                <a:cs typeface="Calibri"/>
              </a:rPr>
              <a:t> </a:t>
            </a:r>
            <a:r>
              <a:rPr dirty="0" sz="1200" spc="160">
                <a:latin typeface="Calibri"/>
                <a:cs typeface="Calibri"/>
              </a:rPr>
              <a:t>WLAN</a:t>
            </a:r>
            <a:r>
              <a:rPr dirty="0" sz="1200" spc="22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lamps</a:t>
            </a:r>
            <a:r>
              <a:rPr dirty="0" sz="1200" spc="22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etc.),</a:t>
            </a:r>
            <a:r>
              <a:rPr dirty="0" sz="1200" spc="25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then</a:t>
            </a:r>
            <a:r>
              <a:rPr dirty="0" sz="1200" spc="22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you</a:t>
            </a:r>
            <a:r>
              <a:rPr dirty="0" sz="1200" spc="22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should</a:t>
            </a:r>
            <a:r>
              <a:rPr dirty="0" sz="1200" spc="22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only</a:t>
            </a:r>
            <a:r>
              <a:rPr dirty="0" sz="1200" spc="22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vary</a:t>
            </a:r>
            <a:r>
              <a:rPr dirty="0" sz="1200" spc="22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the</a:t>
            </a:r>
            <a:r>
              <a:rPr dirty="0" sz="1200" spc="22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last</a:t>
            </a:r>
            <a:r>
              <a:rPr dirty="0" sz="1200" spc="22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number</a:t>
            </a:r>
            <a:r>
              <a:rPr dirty="0" sz="1200" spc="22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of</a:t>
            </a:r>
            <a:r>
              <a:rPr dirty="0" sz="1200" spc="22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the</a:t>
            </a:r>
            <a:r>
              <a:rPr dirty="0" sz="1200" spc="225">
                <a:latin typeface="Calibri"/>
                <a:cs typeface="Calibri"/>
              </a:rPr>
              <a:t> </a:t>
            </a:r>
            <a:r>
              <a:rPr dirty="0" sz="1200" spc="80">
                <a:latin typeface="Calibri"/>
                <a:cs typeface="Calibri"/>
              </a:rPr>
              <a:t>IPv4</a:t>
            </a:r>
            <a:r>
              <a:rPr dirty="0" sz="1200" spc="22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address</a:t>
            </a:r>
            <a:r>
              <a:rPr dirty="0" sz="1200" spc="22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in</a:t>
            </a:r>
            <a:r>
              <a:rPr dirty="0" sz="1200" spc="22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the</a:t>
            </a:r>
            <a:r>
              <a:rPr dirty="0" sz="1200" spc="225">
                <a:latin typeface="Calibri"/>
                <a:cs typeface="Calibri"/>
              </a:rPr>
              <a:t> </a:t>
            </a:r>
            <a:r>
              <a:rPr dirty="0" sz="1200" spc="-20">
                <a:latin typeface="Calibri"/>
                <a:cs typeface="Calibri"/>
              </a:rPr>
              <a:t>sub- </a:t>
            </a:r>
            <a:r>
              <a:rPr dirty="0" sz="1200">
                <a:latin typeface="Calibri"/>
                <a:cs typeface="Calibri"/>
              </a:rPr>
              <a:t>network.</a:t>
            </a:r>
            <a:r>
              <a:rPr dirty="0" sz="1200" spc="395">
                <a:latin typeface="Calibri"/>
                <a:cs typeface="Calibri"/>
              </a:rPr>
              <a:t> </a:t>
            </a:r>
            <a:r>
              <a:rPr dirty="0" sz="1200" spc="50">
                <a:latin typeface="Calibri"/>
                <a:cs typeface="Calibri"/>
              </a:rPr>
              <a:t>Each</a:t>
            </a:r>
            <a:r>
              <a:rPr dirty="0" sz="1200" spc="18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device</a:t>
            </a:r>
            <a:r>
              <a:rPr dirty="0" sz="1200" spc="17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in</a:t>
            </a:r>
            <a:r>
              <a:rPr dirty="0" sz="1200" spc="18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the</a:t>
            </a:r>
            <a:r>
              <a:rPr dirty="0" sz="1200" spc="17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subnet</a:t>
            </a:r>
            <a:r>
              <a:rPr dirty="0" sz="1200" spc="18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has</a:t>
            </a:r>
            <a:r>
              <a:rPr dirty="0" sz="1200" spc="17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to</a:t>
            </a:r>
            <a:r>
              <a:rPr dirty="0" sz="1200" spc="17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get</a:t>
            </a:r>
            <a:r>
              <a:rPr dirty="0" sz="1200" spc="17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a</a:t>
            </a:r>
            <a:r>
              <a:rPr dirty="0" sz="1200" spc="17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unique</a:t>
            </a:r>
            <a:r>
              <a:rPr dirty="0" sz="1200" spc="175">
                <a:latin typeface="Calibri"/>
                <a:cs typeface="Calibri"/>
              </a:rPr>
              <a:t> </a:t>
            </a:r>
            <a:r>
              <a:rPr dirty="0" sz="1200" spc="80">
                <a:latin typeface="Calibri"/>
                <a:cs typeface="Calibri"/>
              </a:rPr>
              <a:t>IPv4</a:t>
            </a:r>
            <a:r>
              <a:rPr dirty="0" sz="1200" spc="17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address.</a:t>
            </a:r>
            <a:r>
              <a:rPr dirty="0" sz="1200" spc="39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Normally,</a:t>
            </a:r>
            <a:r>
              <a:rPr dirty="0" sz="1200" spc="18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the</a:t>
            </a:r>
            <a:r>
              <a:rPr dirty="0" sz="1200" spc="175">
                <a:latin typeface="Calibri"/>
                <a:cs typeface="Calibri"/>
              </a:rPr>
              <a:t> </a:t>
            </a:r>
            <a:r>
              <a:rPr dirty="0" sz="1200" spc="80">
                <a:latin typeface="Calibri"/>
                <a:cs typeface="Calibri"/>
              </a:rPr>
              <a:t>IPv4</a:t>
            </a:r>
            <a:r>
              <a:rPr dirty="0" sz="1200" spc="175">
                <a:latin typeface="Calibri"/>
                <a:cs typeface="Calibri"/>
              </a:rPr>
              <a:t> </a:t>
            </a:r>
            <a:r>
              <a:rPr dirty="0" sz="1200" spc="-10">
                <a:latin typeface="Calibri"/>
                <a:cs typeface="Calibri"/>
              </a:rPr>
              <a:t>address </a:t>
            </a:r>
            <a:r>
              <a:rPr dirty="0" sz="1200">
                <a:latin typeface="Calibri"/>
                <a:cs typeface="Calibri"/>
              </a:rPr>
              <a:t>is</a:t>
            </a:r>
            <a:r>
              <a:rPr dirty="0" sz="1200" spc="22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assigned</a:t>
            </a:r>
            <a:r>
              <a:rPr dirty="0" sz="1200" spc="22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dynamically</a:t>
            </a:r>
            <a:r>
              <a:rPr dirty="0" sz="1200" spc="22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via</a:t>
            </a:r>
            <a:r>
              <a:rPr dirty="0" sz="1200" spc="22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the</a:t>
            </a:r>
            <a:r>
              <a:rPr dirty="0" sz="1200" spc="225">
                <a:latin typeface="Calibri"/>
                <a:cs typeface="Calibri"/>
              </a:rPr>
              <a:t> </a:t>
            </a:r>
            <a:r>
              <a:rPr dirty="0" sz="1200" spc="165">
                <a:latin typeface="Calibri"/>
                <a:cs typeface="Calibri"/>
                <a:hlinkClick r:id="rId2"/>
              </a:rPr>
              <a:t>DHCP</a:t>
            </a:r>
            <a:r>
              <a:rPr dirty="0" sz="1200" spc="225">
                <a:latin typeface="Calibri"/>
                <a:cs typeface="Calibri"/>
                <a:hlinkClick r:id="rId2"/>
              </a:rPr>
              <a:t> </a:t>
            </a:r>
            <a:r>
              <a:rPr dirty="0" sz="1200">
                <a:latin typeface="Calibri"/>
                <a:cs typeface="Calibri"/>
                <a:hlinkClick r:id="rId2"/>
              </a:rPr>
              <a:t>mechanism</a:t>
            </a:r>
            <a:r>
              <a:rPr dirty="0" sz="1200" spc="22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in</a:t>
            </a:r>
            <a:r>
              <a:rPr dirty="0" sz="1200" spc="22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the</a:t>
            </a:r>
            <a:r>
              <a:rPr dirty="0" sz="1200" spc="22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router.</a:t>
            </a:r>
            <a:r>
              <a:rPr dirty="0" sz="1200" spc="125">
                <a:latin typeface="Calibri"/>
                <a:cs typeface="Calibri"/>
              </a:rPr>
              <a:t>  </a:t>
            </a:r>
            <a:r>
              <a:rPr dirty="0" sz="1200">
                <a:latin typeface="Calibri"/>
                <a:cs typeface="Calibri"/>
              </a:rPr>
              <a:t>However,</a:t>
            </a:r>
            <a:r>
              <a:rPr dirty="0" sz="1200" spc="24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you</a:t>
            </a:r>
            <a:r>
              <a:rPr dirty="0" sz="1200" spc="22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can</a:t>
            </a:r>
            <a:r>
              <a:rPr dirty="0" sz="1200" spc="22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also</a:t>
            </a:r>
            <a:r>
              <a:rPr dirty="0" sz="1200" spc="22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force</a:t>
            </a:r>
            <a:r>
              <a:rPr dirty="0" sz="1200" spc="225">
                <a:latin typeface="Calibri"/>
                <a:cs typeface="Calibri"/>
              </a:rPr>
              <a:t> </a:t>
            </a:r>
            <a:r>
              <a:rPr dirty="0" sz="1200" spc="-25">
                <a:latin typeface="Calibri"/>
                <a:cs typeface="Calibri"/>
              </a:rPr>
              <a:t>the </a:t>
            </a:r>
            <a:r>
              <a:rPr dirty="0" sz="1200">
                <a:latin typeface="Calibri"/>
                <a:cs typeface="Calibri"/>
              </a:rPr>
              <a:t>router</a:t>
            </a:r>
            <a:r>
              <a:rPr dirty="0" sz="1200" spc="11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(e.g.</a:t>
            </a:r>
            <a:r>
              <a:rPr dirty="0" sz="1200" spc="245">
                <a:latin typeface="Calibri"/>
                <a:cs typeface="Calibri"/>
              </a:rPr>
              <a:t> </a:t>
            </a:r>
            <a:r>
              <a:rPr dirty="0" sz="1200" spc="45">
                <a:latin typeface="Calibri"/>
                <a:cs typeface="Calibri"/>
              </a:rPr>
              <a:t>Fritzbox)</a:t>
            </a:r>
            <a:r>
              <a:rPr dirty="0" sz="1200" spc="11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to</a:t>
            </a:r>
            <a:r>
              <a:rPr dirty="0" sz="1200" spc="114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always</a:t>
            </a:r>
            <a:r>
              <a:rPr dirty="0" sz="1200" spc="11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assign</a:t>
            </a:r>
            <a:r>
              <a:rPr dirty="0" sz="1200" spc="12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the</a:t>
            </a:r>
            <a:r>
              <a:rPr dirty="0" sz="1200" spc="11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same</a:t>
            </a:r>
            <a:r>
              <a:rPr dirty="0" sz="1200" spc="11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unique</a:t>
            </a:r>
            <a:r>
              <a:rPr dirty="0" sz="1200" spc="114">
                <a:latin typeface="Calibri"/>
                <a:cs typeface="Calibri"/>
              </a:rPr>
              <a:t> </a:t>
            </a:r>
            <a:r>
              <a:rPr dirty="0" sz="1200" spc="80">
                <a:latin typeface="Calibri"/>
                <a:cs typeface="Calibri"/>
              </a:rPr>
              <a:t>IPv4</a:t>
            </a:r>
            <a:r>
              <a:rPr dirty="0" sz="1200" spc="114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address</a:t>
            </a:r>
            <a:r>
              <a:rPr dirty="0" sz="1200" spc="114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to</a:t>
            </a:r>
            <a:r>
              <a:rPr dirty="0" sz="1200" spc="114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each</a:t>
            </a:r>
            <a:r>
              <a:rPr dirty="0" sz="1200" spc="114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specific</a:t>
            </a:r>
            <a:r>
              <a:rPr dirty="0" sz="1200" spc="114">
                <a:latin typeface="Calibri"/>
                <a:cs typeface="Calibri"/>
              </a:rPr>
              <a:t> </a:t>
            </a:r>
            <a:r>
              <a:rPr dirty="0" sz="1200" spc="-10">
                <a:latin typeface="Calibri"/>
                <a:cs typeface="Calibri"/>
              </a:rPr>
              <a:t>device.</a:t>
            </a:r>
            <a:endParaRPr sz="120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12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275"/>
              </a:spcBef>
            </a:pPr>
            <a:endParaRPr sz="12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tabLst>
                <a:tab pos="741045" algn="l"/>
              </a:tabLst>
            </a:pPr>
            <a:r>
              <a:rPr dirty="0" sz="1400" spc="70" b="1">
                <a:latin typeface="Calibri"/>
                <a:cs typeface="Calibri"/>
              </a:rPr>
              <a:t>11.2.1</a:t>
            </a:r>
            <a:r>
              <a:rPr dirty="0" sz="1400" b="1">
                <a:latin typeface="Calibri"/>
                <a:cs typeface="Calibri"/>
              </a:rPr>
              <a:t>	</a:t>
            </a:r>
            <a:r>
              <a:rPr dirty="0" sz="1400" spc="150" b="1">
                <a:latin typeface="Calibri"/>
                <a:cs typeface="Calibri"/>
              </a:rPr>
              <a:t>Checking</a:t>
            </a:r>
            <a:r>
              <a:rPr dirty="0" sz="1400" spc="225" b="1">
                <a:latin typeface="Calibri"/>
                <a:cs typeface="Calibri"/>
              </a:rPr>
              <a:t> </a:t>
            </a:r>
            <a:r>
              <a:rPr dirty="0" sz="1400" spc="125" b="1">
                <a:latin typeface="Calibri"/>
                <a:cs typeface="Calibri"/>
              </a:rPr>
              <a:t>your</a:t>
            </a:r>
            <a:r>
              <a:rPr dirty="0" sz="1400" spc="229" b="1">
                <a:latin typeface="Calibri"/>
                <a:cs typeface="Calibri"/>
              </a:rPr>
              <a:t> </a:t>
            </a:r>
            <a:r>
              <a:rPr dirty="0" sz="1400" spc="90" b="1">
                <a:latin typeface="Calibri"/>
                <a:cs typeface="Calibri"/>
              </a:rPr>
              <a:t>own</a:t>
            </a:r>
            <a:r>
              <a:rPr dirty="0" sz="1400" spc="225" b="1">
                <a:latin typeface="Calibri"/>
                <a:cs typeface="Calibri"/>
              </a:rPr>
              <a:t> </a:t>
            </a:r>
            <a:r>
              <a:rPr dirty="0" sz="1400" spc="260" b="1">
                <a:latin typeface="Calibri"/>
                <a:cs typeface="Calibri"/>
              </a:rPr>
              <a:t>IP</a:t>
            </a:r>
            <a:endParaRPr sz="14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445"/>
              </a:spcBef>
            </a:pPr>
            <a:endParaRPr sz="1400">
              <a:latin typeface="Calibri"/>
              <a:cs typeface="Calibri"/>
            </a:endParaRPr>
          </a:p>
          <a:p>
            <a:pPr algn="just" marL="12700" marR="5715">
              <a:lnSpc>
                <a:spcPct val="100000"/>
              </a:lnSpc>
            </a:pPr>
            <a:r>
              <a:rPr dirty="0" sz="1200">
                <a:latin typeface="Calibri"/>
                <a:cs typeface="Calibri"/>
              </a:rPr>
              <a:t>Sometimes</a:t>
            </a:r>
            <a:r>
              <a:rPr dirty="0" sz="1200" spc="135">
                <a:latin typeface="Calibri"/>
                <a:cs typeface="Calibri"/>
              </a:rPr>
              <a:t> </a:t>
            </a:r>
            <a:r>
              <a:rPr dirty="0" sz="1200" spc="50">
                <a:latin typeface="Calibri"/>
                <a:cs typeface="Calibri"/>
              </a:rPr>
              <a:t>it</a:t>
            </a:r>
            <a:r>
              <a:rPr dirty="0" sz="1200" spc="14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is</a:t>
            </a:r>
            <a:r>
              <a:rPr dirty="0" sz="1200" spc="14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important</a:t>
            </a:r>
            <a:r>
              <a:rPr dirty="0" sz="1200" spc="14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to</a:t>
            </a:r>
            <a:r>
              <a:rPr dirty="0" sz="1200" spc="14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find</a:t>
            </a:r>
            <a:r>
              <a:rPr dirty="0" sz="1200" spc="14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out</a:t>
            </a:r>
            <a:r>
              <a:rPr dirty="0" sz="1200" spc="14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which</a:t>
            </a:r>
            <a:r>
              <a:rPr dirty="0" sz="1200" spc="140">
                <a:latin typeface="Calibri"/>
                <a:cs typeface="Calibri"/>
              </a:rPr>
              <a:t> IP</a:t>
            </a:r>
            <a:r>
              <a:rPr dirty="0" sz="1200" spc="14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address</a:t>
            </a:r>
            <a:r>
              <a:rPr dirty="0" sz="1200" spc="14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your</a:t>
            </a:r>
            <a:r>
              <a:rPr dirty="0" sz="1200" spc="14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computer</a:t>
            </a:r>
            <a:r>
              <a:rPr dirty="0" sz="1200" spc="14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has</a:t>
            </a:r>
            <a:r>
              <a:rPr dirty="0" sz="1200" spc="14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and</a:t>
            </a:r>
            <a:r>
              <a:rPr dirty="0" sz="1200" spc="14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if</a:t>
            </a:r>
            <a:r>
              <a:rPr dirty="0" sz="1200" spc="140">
                <a:latin typeface="Calibri"/>
                <a:cs typeface="Calibri"/>
              </a:rPr>
              <a:t> </a:t>
            </a:r>
            <a:r>
              <a:rPr dirty="0" sz="1200" spc="50">
                <a:latin typeface="Calibri"/>
                <a:cs typeface="Calibri"/>
              </a:rPr>
              <a:t>it</a:t>
            </a:r>
            <a:r>
              <a:rPr dirty="0" sz="1200" spc="14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is</a:t>
            </a:r>
            <a:r>
              <a:rPr dirty="0" sz="1200" spc="14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connected</a:t>
            </a:r>
            <a:r>
              <a:rPr dirty="0" sz="1200" spc="145">
                <a:latin typeface="Calibri"/>
                <a:cs typeface="Calibri"/>
              </a:rPr>
              <a:t> </a:t>
            </a:r>
            <a:r>
              <a:rPr dirty="0" sz="1200" spc="-25">
                <a:latin typeface="Calibri"/>
                <a:cs typeface="Calibri"/>
              </a:rPr>
              <a:t>to </a:t>
            </a:r>
            <a:r>
              <a:rPr dirty="0" sz="1200">
                <a:latin typeface="Calibri"/>
                <a:cs typeface="Calibri"/>
              </a:rPr>
              <a:t>the</a:t>
            </a:r>
            <a:r>
              <a:rPr dirty="0" sz="1200" spc="13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network.</a:t>
            </a:r>
            <a:r>
              <a:rPr dirty="0" sz="1200" spc="295">
                <a:latin typeface="Calibri"/>
                <a:cs typeface="Calibri"/>
              </a:rPr>
              <a:t> </a:t>
            </a:r>
            <a:r>
              <a:rPr dirty="0" sz="1200" spc="75">
                <a:latin typeface="Calibri"/>
                <a:cs typeface="Calibri"/>
              </a:rPr>
              <a:t>This</a:t>
            </a:r>
            <a:r>
              <a:rPr dirty="0" sz="1200" spc="13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is</a:t>
            </a:r>
            <a:r>
              <a:rPr dirty="0" sz="1200" spc="13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the</a:t>
            </a:r>
            <a:r>
              <a:rPr dirty="0" sz="1200" spc="14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basic</a:t>
            </a:r>
            <a:r>
              <a:rPr dirty="0" sz="1200" spc="13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information</a:t>
            </a:r>
            <a:r>
              <a:rPr dirty="0" sz="1200" spc="14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for</a:t>
            </a:r>
            <a:r>
              <a:rPr dirty="0" sz="1200" spc="14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connecting</a:t>
            </a:r>
            <a:r>
              <a:rPr dirty="0" sz="1200" spc="13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a</a:t>
            </a:r>
            <a:r>
              <a:rPr dirty="0" sz="1200" spc="13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device,</a:t>
            </a:r>
            <a:r>
              <a:rPr dirty="0" sz="1200" spc="14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e.g.</a:t>
            </a:r>
            <a:r>
              <a:rPr dirty="0" sz="1200" spc="30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a</a:t>
            </a:r>
            <a:r>
              <a:rPr dirty="0" sz="1200" spc="13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cell</a:t>
            </a:r>
            <a:r>
              <a:rPr dirty="0" sz="1200" spc="14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phone</a:t>
            </a:r>
            <a:r>
              <a:rPr dirty="0" sz="1200" spc="13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or</a:t>
            </a:r>
            <a:r>
              <a:rPr dirty="0" sz="1200" spc="14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smart</a:t>
            </a:r>
            <a:r>
              <a:rPr dirty="0" sz="1200" spc="135">
                <a:latin typeface="Calibri"/>
                <a:cs typeface="Calibri"/>
              </a:rPr>
              <a:t> </a:t>
            </a:r>
            <a:r>
              <a:rPr dirty="0" sz="1200" spc="-20">
                <a:latin typeface="Calibri"/>
                <a:cs typeface="Calibri"/>
              </a:rPr>
              <a:t>home </a:t>
            </a:r>
            <a:r>
              <a:rPr dirty="0" sz="1200">
                <a:latin typeface="Calibri"/>
                <a:cs typeface="Calibri"/>
              </a:rPr>
              <a:t>device,</a:t>
            </a:r>
            <a:r>
              <a:rPr dirty="0" sz="1200" spc="10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to</a:t>
            </a:r>
            <a:r>
              <a:rPr dirty="0" sz="1200" spc="114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the</a:t>
            </a:r>
            <a:r>
              <a:rPr dirty="0" sz="1200" spc="110">
                <a:latin typeface="Calibri"/>
                <a:cs typeface="Calibri"/>
              </a:rPr>
              <a:t> </a:t>
            </a:r>
            <a:r>
              <a:rPr dirty="0" sz="1200" spc="-10">
                <a:latin typeface="Calibri"/>
                <a:cs typeface="Calibri"/>
              </a:rPr>
              <a:t>computer.</a:t>
            </a:r>
            <a:endParaRPr sz="1200">
              <a:latin typeface="Calibri"/>
              <a:cs typeface="Calibri"/>
            </a:endParaRPr>
          </a:p>
        </p:txBody>
      </p:sp>
      <p:graphicFrame>
        <p:nvGraphicFramePr>
          <p:cNvPr id="5" name="object 5" descr=""/>
          <p:cNvGraphicFramePr>
            <a:graphicFrameLocks noGrp="1"/>
          </p:cNvGraphicFramePr>
          <p:nvPr/>
        </p:nvGraphicFramePr>
        <p:xfrm>
          <a:off x="586625" y="7633037"/>
          <a:ext cx="4785995" cy="98171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105535"/>
                <a:gridCol w="746760"/>
                <a:gridCol w="2856230"/>
              </a:tblGrid>
              <a:tr h="198755">
                <a:tc>
                  <a:txBody>
                    <a:bodyPr/>
                    <a:lstStyle/>
                    <a:p>
                      <a:pPr marL="75565">
                        <a:lnSpc>
                          <a:spcPts val="1135"/>
                        </a:lnSpc>
                      </a:pPr>
                      <a:r>
                        <a:rPr dirty="0" sz="1200" spc="60">
                          <a:latin typeface="Calibri"/>
                          <a:cs typeface="Calibri"/>
                        </a:rPr>
                        <a:t>Linux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75565">
                        <a:lnSpc>
                          <a:spcPts val="1135"/>
                        </a:lnSpc>
                      </a:pPr>
                      <a:r>
                        <a:rPr dirty="0" sz="1200" spc="-10">
                          <a:latin typeface="Calibri"/>
                          <a:cs typeface="Calibri"/>
                        </a:rPr>
                        <a:t>Windows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294640">
                <a:tc>
                  <a:txBody>
                    <a:bodyPr/>
                    <a:lstStyle/>
                    <a:p>
                      <a:pPr marL="75565">
                        <a:lnSpc>
                          <a:spcPct val="100000"/>
                        </a:lnSpc>
                        <a:spcBef>
                          <a:spcPts val="335"/>
                        </a:spcBef>
                      </a:pPr>
                      <a:r>
                        <a:rPr dirty="0" sz="1200" spc="-10">
                          <a:latin typeface="Calibri"/>
                          <a:cs typeface="Calibri"/>
                        </a:rPr>
                        <a:t>ifconfig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B="0" marT="42545">
                    <a:lnT w="6350">
                      <a:solidFill>
                        <a:srgbClr val="000000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 marL="75565">
                        <a:lnSpc>
                          <a:spcPct val="100000"/>
                        </a:lnSpc>
                        <a:spcBef>
                          <a:spcPts val="335"/>
                        </a:spcBef>
                      </a:pPr>
                      <a:r>
                        <a:rPr dirty="0" sz="1200" spc="-10">
                          <a:latin typeface="Calibri"/>
                          <a:cs typeface="Calibri"/>
                        </a:rPr>
                        <a:t>ipconfig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B="0" marT="42545">
                    <a:lnT w="6350">
                      <a:solidFill>
                        <a:srgbClr val="000000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 marL="75565">
                        <a:lnSpc>
                          <a:spcPct val="100000"/>
                        </a:lnSpc>
                        <a:spcBef>
                          <a:spcPts val="335"/>
                        </a:spcBef>
                      </a:pPr>
                      <a:r>
                        <a:rPr dirty="0" sz="1200">
                          <a:latin typeface="Calibri"/>
                          <a:cs typeface="Calibri"/>
                        </a:rPr>
                        <a:t>Query</a:t>
                      </a:r>
                      <a:r>
                        <a:rPr dirty="0" sz="1200" spc="14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200">
                          <a:latin typeface="Calibri"/>
                          <a:cs typeface="Calibri"/>
                        </a:rPr>
                        <a:t>own</a:t>
                      </a:r>
                      <a:r>
                        <a:rPr dirty="0" sz="1200" spc="14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200">
                          <a:latin typeface="Calibri"/>
                          <a:cs typeface="Calibri"/>
                        </a:rPr>
                        <a:t>network</a:t>
                      </a:r>
                      <a:r>
                        <a:rPr dirty="0" sz="1200" spc="15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200">
                          <a:latin typeface="Calibri"/>
                          <a:cs typeface="Calibri"/>
                        </a:rPr>
                        <a:t>card</a:t>
                      </a:r>
                      <a:r>
                        <a:rPr dirty="0" sz="1200" spc="14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200">
                          <a:latin typeface="Calibri"/>
                          <a:cs typeface="Calibri"/>
                        </a:rPr>
                        <a:t>(old</a:t>
                      </a:r>
                      <a:r>
                        <a:rPr dirty="0" sz="1200" spc="14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200" spc="-10">
                          <a:latin typeface="Calibri"/>
                          <a:cs typeface="Calibri"/>
                        </a:rPr>
                        <a:t>command)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B="0" marT="42545">
                    <a:lnT w="6350">
                      <a:solidFill>
                        <a:srgbClr val="000000"/>
                      </a:solidFill>
                      <a:prstDash val="solid"/>
                    </a:lnT>
                  </a:tcPr>
                </a:tc>
              </a:tr>
              <a:tr h="488315">
                <a:tc>
                  <a:txBody>
                    <a:bodyPr/>
                    <a:lstStyle/>
                    <a:p>
                      <a:pPr marL="75565">
                        <a:lnSpc>
                          <a:spcPct val="100000"/>
                        </a:lnSpc>
                        <a:spcBef>
                          <a:spcPts val="180"/>
                        </a:spcBef>
                      </a:pPr>
                      <a:r>
                        <a:rPr dirty="0" sz="1200">
                          <a:latin typeface="Calibri"/>
                          <a:cs typeface="Calibri"/>
                        </a:rPr>
                        <a:t>ip</a:t>
                      </a:r>
                      <a:r>
                        <a:rPr dirty="0" sz="1200" spc="18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200" spc="-20">
                          <a:latin typeface="Calibri"/>
                          <a:cs typeface="Calibri"/>
                        </a:rPr>
                        <a:t>addr</a:t>
                      </a:r>
                      <a:endParaRPr sz="1200">
                        <a:latin typeface="Calibri"/>
                        <a:cs typeface="Calibri"/>
                      </a:endParaRPr>
                    </a:p>
                    <a:p>
                      <a:pPr marL="75565">
                        <a:lnSpc>
                          <a:spcPts val="1400"/>
                        </a:lnSpc>
                        <a:spcBef>
                          <a:spcPts val="725"/>
                        </a:spcBef>
                      </a:pPr>
                      <a:r>
                        <a:rPr dirty="0" sz="1200">
                          <a:latin typeface="Calibri"/>
                          <a:cs typeface="Calibri"/>
                        </a:rPr>
                        <a:t>iw</a:t>
                      </a:r>
                      <a:r>
                        <a:rPr dirty="0" sz="1200" spc="8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200">
                          <a:latin typeface="Calibri"/>
                          <a:cs typeface="Calibri"/>
                        </a:rPr>
                        <a:t>[wlan0]</a:t>
                      </a:r>
                      <a:r>
                        <a:rPr dirty="0" sz="1200" spc="9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200" spc="-20">
                          <a:latin typeface="Calibri"/>
                          <a:cs typeface="Calibri"/>
                        </a:rPr>
                        <a:t>info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B="0" marT="22860"/>
                </a:tc>
                <a:tc>
                  <a:txBody>
                    <a:bodyPr/>
                    <a:lstStyle/>
                    <a:p>
                      <a:pPr marL="75565">
                        <a:lnSpc>
                          <a:spcPct val="100000"/>
                        </a:lnSpc>
                        <a:spcBef>
                          <a:spcPts val="180"/>
                        </a:spcBef>
                      </a:pPr>
                      <a:r>
                        <a:rPr dirty="0" sz="1200">
                          <a:latin typeface="Calibri"/>
                          <a:cs typeface="Calibri"/>
                        </a:rPr>
                        <a:t>ip</a:t>
                      </a:r>
                      <a:r>
                        <a:rPr dirty="0" sz="1200" spc="19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200" spc="-20">
                          <a:latin typeface="Calibri"/>
                          <a:cs typeface="Calibri"/>
                        </a:rPr>
                        <a:t>addr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B="0" marT="22860"/>
                </a:tc>
                <a:tc>
                  <a:txBody>
                    <a:bodyPr/>
                    <a:lstStyle/>
                    <a:p>
                      <a:pPr marL="75565">
                        <a:lnSpc>
                          <a:spcPct val="100000"/>
                        </a:lnSpc>
                        <a:spcBef>
                          <a:spcPts val="180"/>
                        </a:spcBef>
                      </a:pPr>
                      <a:r>
                        <a:rPr dirty="0" sz="1200">
                          <a:latin typeface="Calibri"/>
                          <a:cs typeface="Calibri"/>
                        </a:rPr>
                        <a:t>Query</a:t>
                      </a:r>
                      <a:r>
                        <a:rPr dirty="0" sz="1200" spc="12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200">
                          <a:latin typeface="Calibri"/>
                          <a:cs typeface="Calibri"/>
                        </a:rPr>
                        <a:t>own</a:t>
                      </a:r>
                      <a:r>
                        <a:rPr dirty="0" sz="1200" spc="12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200">
                          <a:latin typeface="Calibri"/>
                          <a:cs typeface="Calibri"/>
                        </a:rPr>
                        <a:t>network</a:t>
                      </a:r>
                      <a:r>
                        <a:rPr dirty="0" sz="1200" spc="12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200">
                          <a:latin typeface="Calibri"/>
                          <a:cs typeface="Calibri"/>
                        </a:rPr>
                        <a:t>card</a:t>
                      </a:r>
                      <a:r>
                        <a:rPr dirty="0" sz="1200" spc="13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200">
                          <a:latin typeface="Calibri"/>
                          <a:cs typeface="Calibri"/>
                        </a:rPr>
                        <a:t>(new</a:t>
                      </a:r>
                      <a:r>
                        <a:rPr dirty="0" sz="1200" spc="12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200" spc="-10">
                          <a:latin typeface="Calibri"/>
                          <a:cs typeface="Calibri"/>
                        </a:rPr>
                        <a:t>command)</a:t>
                      </a:r>
                      <a:endParaRPr sz="1200">
                        <a:latin typeface="Calibri"/>
                        <a:cs typeface="Calibri"/>
                      </a:endParaRPr>
                    </a:p>
                    <a:p>
                      <a:pPr marL="75565">
                        <a:lnSpc>
                          <a:spcPts val="1400"/>
                        </a:lnSpc>
                        <a:spcBef>
                          <a:spcPts val="725"/>
                        </a:spcBef>
                      </a:pPr>
                      <a:r>
                        <a:rPr dirty="0" sz="1200">
                          <a:latin typeface="Calibri"/>
                          <a:cs typeface="Calibri"/>
                        </a:rPr>
                        <a:t>Show</a:t>
                      </a:r>
                      <a:r>
                        <a:rPr dirty="0" sz="1200" spc="114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200">
                          <a:latin typeface="Calibri"/>
                          <a:cs typeface="Calibri"/>
                        </a:rPr>
                        <a:t>data</a:t>
                      </a:r>
                      <a:r>
                        <a:rPr dirty="0" sz="1200" spc="12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200">
                          <a:latin typeface="Calibri"/>
                          <a:cs typeface="Calibri"/>
                        </a:rPr>
                        <a:t>of</a:t>
                      </a:r>
                      <a:r>
                        <a:rPr dirty="0" sz="1200" spc="12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200">
                          <a:latin typeface="Calibri"/>
                          <a:cs typeface="Calibri"/>
                        </a:rPr>
                        <a:t>the</a:t>
                      </a:r>
                      <a:r>
                        <a:rPr dirty="0" sz="1200" spc="12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200" spc="155">
                          <a:latin typeface="Calibri"/>
                          <a:cs typeface="Calibri"/>
                        </a:rPr>
                        <a:t>WLAN</a:t>
                      </a:r>
                      <a:r>
                        <a:rPr dirty="0" sz="1200" spc="12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200" spc="-10">
                          <a:latin typeface="Calibri"/>
                          <a:cs typeface="Calibri"/>
                        </a:rPr>
                        <a:t>adapter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B="0" marT="22860"/>
                </a:tc>
              </a:tr>
            </a:tbl>
          </a:graphicData>
        </a:graphic>
      </p:graphicFrame>
      <p:sp>
        <p:nvSpPr>
          <p:cNvPr id="6" name="object 6" descr=""/>
          <p:cNvSpPr txBox="1"/>
          <p:nvPr/>
        </p:nvSpPr>
        <p:spPr>
          <a:xfrm>
            <a:off x="573925" y="8898062"/>
            <a:ext cx="3775710" cy="39116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200">
                <a:latin typeface="Calibri"/>
                <a:cs typeface="Calibri"/>
              </a:rPr>
              <a:t>#</a:t>
            </a:r>
            <a:r>
              <a:rPr dirty="0" sz="1200" spc="355">
                <a:latin typeface="Calibri"/>
                <a:cs typeface="Calibri"/>
              </a:rPr>
              <a:t> </a:t>
            </a:r>
            <a:r>
              <a:rPr dirty="0" sz="1200" spc="145">
                <a:latin typeface="Calibri"/>
                <a:cs typeface="Calibri"/>
              </a:rPr>
              <a:t>ifconfig</a:t>
            </a:r>
            <a:endParaRPr sz="12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dirty="0" sz="1200" spc="50">
                <a:latin typeface="Calibri"/>
                <a:cs typeface="Calibri"/>
              </a:rPr>
              <a:t>eno1:</a:t>
            </a:r>
            <a:r>
              <a:rPr dirty="0" sz="1200" spc="345">
                <a:latin typeface="Calibri"/>
                <a:cs typeface="Calibri"/>
              </a:rPr>
              <a:t> </a:t>
            </a:r>
            <a:r>
              <a:rPr dirty="0" sz="1200" spc="-10">
                <a:latin typeface="Calibri"/>
                <a:cs typeface="Calibri"/>
              </a:rPr>
              <a:t>flags=4163&lt;UP,BROADCAST,RUNNING,MULTICAST&gt;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7" name="object 7" descr=""/>
          <p:cNvSpPr txBox="1"/>
          <p:nvPr/>
        </p:nvSpPr>
        <p:spPr>
          <a:xfrm>
            <a:off x="4480416" y="9081526"/>
            <a:ext cx="650875" cy="207645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200">
                <a:latin typeface="Calibri"/>
                <a:cs typeface="Calibri"/>
              </a:rPr>
              <a:t>mtu</a:t>
            </a:r>
            <a:r>
              <a:rPr dirty="0" sz="1200" spc="185">
                <a:latin typeface="Calibri"/>
                <a:cs typeface="Calibri"/>
              </a:rPr>
              <a:t> </a:t>
            </a:r>
            <a:r>
              <a:rPr dirty="0" sz="1200" spc="-20">
                <a:latin typeface="Calibri"/>
                <a:cs typeface="Calibri"/>
              </a:rPr>
              <a:t>1500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8" name="object 8" descr=""/>
          <p:cNvSpPr txBox="1"/>
          <p:nvPr/>
        </p:nvSpPr>
        <p:spPr>
          <a:xfrm>
            <a:off x="1198968" y="9264990"/>
            <a:ext cx="3385185" cy="207645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  <a:tabLst>
                <a:tab pos="1731010" algn="l"/>
              </a:tabLst>
            </a:pPr>
            <a:r>
              <a:rPr dirty="0" sz="1200" spc="135">
                <a:latin typeface="Calibri"/>
                <a:cs typeface="Calibri"/>
              </a:rPr>
              <a:t>inet</a:t>
            </a:r>
            <a:r>
              <a:rPr dirty="0" sz="1200" spc="355">
                <a:latin typeface="Calibri"/>
                <a:cs typeface="Calibri"/>
              </a:rPr>
              <a:t> </a:t>
            </a:r>
            <a:r>
              <a:rPr dirty="0" sz="1200" spc="50">
                <a:latin typeface="Calibri"/>
                <a:cs typeface="Calibri"/>
              </a:rPr>
              <a:t>192.168.100.104</a:t>
            </a:r>
            <a:r>
              <a:rPr dirty="0" sz="1200">
                <a:latin typeface="Calibri"/>
                <a:cs typeface="Calibri"/>
              </a:rPr>
              <a:t>	netmask</a:t>
            </a:r>
            <a:r>
              <a:rPr dirty="0" sz="1200" spc="425">
                <a:latin typeface="Calibri"/>
                <a:cs typeface="Calibri"/>
              </a:rPr>
              <a:t> </a:t>
            </a:r>
            <a:r>
              <a:rPr dirty="0" sz="1200" spc="60">
                <a:latin typeface="Calibri"/>
                <a:cs typeface="Calibri"/>
              </a:rPr>
              <a:t>255.255.255.0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9" name="object 9" descr=""/>
          <p:cNvSpPr txBox="1"/>
          <p:nvPr/>
        </p:nvSpPr>
        <p:spPr>
          <a:xfrm>
            <a:off x="4714829" y="9264990"/>
            <a:ext cx="1978660" cy="207645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200" spc="75">
                <a:latin typeface="Calibri"/>
                <a:cs typeface="Calibri"/>
              </a:rPr>
              <a:t>broadcast</a:t>
            </a:r>
            <a:r>
              <a:rPr dirty="0" sz="1200" spc="345">
                <a:latin typeface="Calibri"/>
                <a:cs typeface="Calibri"/>
              </a:rPr>
              <a:t> </a:t>
            </a:r>
            <a:r>
              <a:rPr dirty="0" sz="1200" spc="50">
                <a:latin typeface="Calibri"/>
                <a:cs typeface="Calibri"/>
              </a:rPr>
              <a:t>192.168.100.255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10" name="object 10" descr=""/>
          <p:cNvSpPr txBox="1"/>
          <p:nvPr/>
        </p:nvSpPr>
        <p:spPr>
          <a:xfrm>
            <a:off x="1198968" y="9448455"/>
            <a:ext cx="5104130" cy="39116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95"/>
              </a:spcBef>
              <a:tabLst>
                <a:tab pos="1965325" algn="l"/>
                <a:tab pos="2590800" algn="l"/>
                <a:tab pos="3293745" algn="l"/>
                <a:tab pos="3684270" algn="l"/>
              </a:tabLst>
            </a:pPr>
            <a:r>
              <a:rPr dirty="0" sz="1200" spc="110">
                <a:latin typeface="Calibri"/>
                <a:cs typeface="Calibri"/>
              </a:rPr>
              <a:t>inet6</a:t>
            </a:r>
            <a:r>
              <a:rPr dirty="0" sz="1200" spc="345">
                <a:latin typeface="Calibri"/>
                <a:cs typeface="Calibri"/>
              </a:rPr>
              <a:t> </a:t>
            </a:r>
            <a:r>
              <a:rPr dirty="0" sz="1200" spc="90">
                <a:latin typeface="Calibri"/>
                <a:cs typeface="Calibri"/>
              </a:rPr>
              <a:t>fe80::d65d:64ff:fe36:c7a5</a:t>
            </a:r>
            <a:r>
              <a:rPr dirty="0" sz="1200">
                <a:latin typeface="Calibri"/>
                <a:cs typeface="Calibri"/>
              </a:rPr>
              <a:t>	</a:t>
            </a:r>
            <a:r>
              <a:rPr dirty="0" sz="1200" spc="130">
                <a:latin typeface="Calibri"/>
                <a:cs typeface="Calibri"/>
              </a:rPr>
              <a:t>prefixlen</a:t>
            </a:r>
            <a:r>
              <a:rPr dirty="0" sz="1200" spc="375">
                <a:latin typeface="Calibri"/>
                <a:cs typeface="Calibri"/>
              </a:rPr>
              <a:t> </a:t>
            </a:r>
            <a:r>
              <a:rPr dirty="0" sz="1200" spc="-25">
                <a:latin typeface="Calibri"/>
                <a:cs typeface="Calibri"/>
              </a:rPr>
              <a:t>64</a:t>
            </a:r>
            <a:r>
              <a:rPr dirty="0" sz="1200">
                <a:latin typeface="Calibri"/>
                <a:cs typeface="Calibri"/>
              </a:rPr>
              <a:t>	</a:t>
            </a:r>
            <a:r>
              <a:rPr dirty="0" sz="1200" spc="75">
                <a:latin typeface="Calibri"/>
                <a:cs typeface="Calibri"/>
              </a:rPr>
              <a:t>scopeid</a:t>
            </a:r>
            <a:r>
              <a:rPr dirty="0" sz="1200" spc="335">
                <a:latin typeface="Calibri"/>
                <a:cs typeface="Calibri"/>
              </a:rPr>
              <a:t> </a:t>
            </a:r>
            <a:r>
              <a:rPr dirty="0" sz="1200" spc="70">
                <a:latin typeface="Calibri"/>
                <a:cs typeface="Calibri"/>
              </a:rPr>
              <a:t>0x20&lt;link&gt; </a:t>
            </a:r>
            <a:r>
              <a:rPr dirty="0" sz="1200" spc="80">
                <a:latin typeface="Calibri"/>
                <a:cs typeface="Calibri"/>
              </a:rPr>
              <a:t>ether</a:t>
            </a:r>
            <a:r>
              <a:rPr dirty="0" sz="1200" spc="365">
                <a:latin typeface="Calibri"/>
                <a:cs typeface="Calibri"/>
              </a:rPr>
              <a:t> </a:t>
            </a:r>
            <a:r>
              <a:rPr dirty="0" sz="1200" spc="75">
                <a:latin typeface="Calibri"/>
                <a:cs typeface="Calibri"/>
              </a:rPr>
              <a:t>d4:5d:64:36:c7:a5</a:t>
            </a:r>
            <a:r>
              <a:rPr dirty="0" sz="1200">
                <a:latin typeface="Calibri"/>
                <a:cs typeface="Calibri"/>
              </a:rPr>
              <a:t>	</a:t>
            </a:r>
            <a:r>
              <a:rPr dirty="0" sz="1200" spc="60">
                <a:latin typeface="Calibri"/>
                <a:cs typeface="Calibri"/>
              </a:rPr>
              <a:t>txqueuelen</a:t>
            </a:r>
            <a:r>
              <a:rPr dirty="0" sz="1200" spc="340">
                <a:latin typeface="Calibri"/>
                <a:cs typeface="Calibri"/>
              </a:rPr>
              <a:t> </a:t>
            </a:r>
            <a:r>
              <a:rPr dirty="0" sz="1200" spc="-20">
                <a:latin typeface="Calibri"/>
                <a:cs typeface="Calibri"/>
              </a:rPr>
              <a:t>1000</a:t>
            </a:r>
            <a:r>
              <a:rPr dirty="0" sz="1200">
                <a:latin typeface="Calibri"/>
                <a:cs typeface="Calibri"/>
              </a:rPr>
              <a:t>	</a:t>
            </a:r>
            <a:r>
              <a:rPr dirty="0" sz="1200" spc="100">
                <a:latin typeface="Calibri"/>
                <a:cs typeface="Calibri"/>
              </a:rPr>
              <a:t>(Ethernet)</a:t>
            </a:r>
            <a:endParaRPr sz="12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 txBox="1"/>
          <p:nvPr/>
        </p:nvSpPr>
        <p:spPr>
          <a:xfrm>
            <a:off x="573925" y="411350"/>
            <a:ext cx="6505575" cy="302895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algn="r" marR="5080">
              <a:lnSpc>
                <a:spcPct val="100000"/>
              </a:lnSpc>
              <a:spcBef>
                <a:spcPts val="95"/>
              </a:spcBef>
            </a:pPr>
            <a:r>
              <a:rPr dirty="0" sz="1200" i="1">
                <a:latin typeface="Calibri"/>
                <a:cs typeface="Calibri"/>
              </a:rPr>
              <a:t>IPv4-addresses</a:t>
            </a:r>
            <a:r>
              <a:rPr dirty="0" sz="1200" spc="275" i="1">
                <a:latin typeface="Calibri"/>
                <a:cs typeface="Calibri"/>
              </a:rPr>
              <a:t> </a:t>
            </a:r>
            <a:r>
              <a:rPr dirty="0" sz="1200" i="1">
                <a:latin typeface="Calibri"/>
                <a:cs typeface="Calibri"/>
              </a:rPr>
              <a:t>and</a:t>
            </a:r>
            <a:r>
              <a:rPr dirty="0" sz="1200" spc="285" i="1">
                <a:latin typeface="Calibri"/>
                <a:cs typeface="Calibri"/>
              </a:rPr>
              <a:t> </a:t>
            </a:r>
            <a:r>
              <a:rPr dirty="0" sz="1200" spc="-10" i="1">
                <a:latin typeface="Calibri"/>
                <a:cs typeface="Calibri"/>
              </a:rPr>
              <a:t>routing</a:t>
            </a:r>
            <a:endParaRPr sz="12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1315"/>
              </a:spcBef>
            </a:pPr>
            <a:endParaRPr sz="12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dirty="0" sz="1100">
                <a:latin typeface="Calibri"/>
                <a:cs typeface="Calibri"/>
              </a:rPr>
              <a:t>#</a:t>
            </a:r>
            <a:r>
              <a:rPr dirty="0" sz="1100" spc="335">
                <a:latin typeface="Calibri"/>
                <a:cs typeface="Calibri"/>
              </a:rPr>
              <a:t> </a:t>
            </a:r>
            <a:r>
              <a:rPr dirty="0" sz="1100" spc="155">
                <a:latin typeface="Calibri"/>
                <a:cs typeface="Calibri"/>
              </a:rPr>
              <a:t>ip</a:t>
            </a:r>
            <a:r>
              <a:rPr dirty="0" sz="1100" spc="340">
                <a:latin typeface="Calibri"/>
                <a:cs typeface="Calibri"/>
              </a:rPr>
              <a:t> </a:t>
            </a:r>
            <a:r>
              <a:rPr dirty="0" sz="1100" spc="35">
                <a:latin typeface="Calibri"/>
                <a:cs typeface="Calibri"/>
              </a:rPr>
              <a:t>addr</a:t>
            </a:r>
            <a:endParaRPr sz="1100">
              <a:latin typeface="Calibri"/>
              <a:cs typeface="Calibri"/>
            </a:endParaRPr>
          </a:p>
          <a:p>
            <a:pPr marL="303530" marR="374650" indent="-291465">
              <a:lnSpc>
                <a:spcPct val="102699"/>
              </a:lnSpc>
            </a:pPr>
            <a:r>
              <a:rPr dirty="0" sz="1100" spc="135">
                <a:latin typeface="Calibri"/>
                <a:cs typeface="Calibri"/>
              </a:rPr>
              <a:t>2:</a:t>
            </a:r>
            <a:r>
              <a:rPr dirty="0" sz="1100" spc="315">
                <a:latin typeface="Calibri"/>
                <a:cs typeface="Calibri"/>
              </a:rPr>
              <a:t> </a:t>
            </a:r>
            <a:r>
              <a:rPr dirty="0" sz="1100" spc="55">
                <a:latin typeface="Calibri"/>
                <a:cs typeface="Calibri"/>
              </a:rPr>
              <a:t>eno1:</a:t>
            </a:r>
            <a:r>
              <a:rPr dirty="0" sz="1100" spc="315">
                <a:latin typeface="Calibri"/>
                <a:cs typeface="Calibri"/>
              </a:rPr>
              <a:t> </a:t>
            </a:r>
            <a:r>
              <a:rPr dirty="0" sz="1100">
                <a:latin typeface="Calibri"/>
                <a:cs typeface="Calibri"/>
              </a:rPr>
              <a:t>&lt;BROADCAST,MULTICAST,UP,LOWER_UP&gt;</a:t>
            </a:r>
            <a:r>
              <a:rPr dirty="0" sz="1100" spc="315">
                <a:latin typeface="Calibri"/>
                <a:cs typeface="Calibri"/>
              </a:rPr>
              <a:t> </a:t>
            </a:r>
            <a:r>
              <a:rPr dirty="0" sz="1100">
                <a:latin typeface="Calibri"/>
                <a:cs typeface="Calibri"/>
              </a:rPr>
              <a:t>mtu</a:t>
            </a:r>
            <a:r>
              <a:rPr dirty="0" sz="1100" spc="315">
                <a:latin typeface="Calibri"/>
                <a:cs typeface="Calibri"/>
              </a:rPr>
              <a:t> </a:t>
            </a:r>
            <a:r>
              <a:rPr dirty="0" sz="1100">
                <a:latin typeface="Calibri"/>
                <a:cs typeface="Calibri"/>
              </a:rPr>
              <a:t>1500</a:t>
            </a:r>
            <a:r>
              <a:rPr dirty="0" sz="1100" spc="315">
                <a:latin typeface="Calibri"/>
                <a:cs typeface="Calibri"/>
              </a:rPr>
              <a:t> </a:t>
            </a:r>
            <a:r>
              <a:rPr dirty="0" sz="1100" spc="120">
                <a:latin typeface="Calibri"/>
                <a:cs typeface="Calibri"/>
              </a:rPr>
              <a:t>state</a:t>
            </a:r>
            <a:r>
              <a:rPr dirty="0" sz="1100" spc="315">
                <a:latin typeface="Calibri"/>
                <a:cs typeface="Calibri"/>
              </a:rPr>
              <a:t> </a:t>
            </a:r>
            <a:r>
              <a:rPr dirty="0" sz="1100">
                <a:latin typeface="Calibri"/>
                <a:cs typeface="Calibri"/>
              </a:rPr>
              <a:t>UP</a:t>
            </a:r>
            <a:r>
              <a:rPr dirty="0" sz="1100" spc="315">
                <a:latin typeface="Calibri"/>
                <a:cs typeface="Calibri"/>
              </a:rPr>
              <a:t> </a:t>
            </a:r>
            <a:r>
              <a:rPr dirty="0" sz="1100">
                <a:latin typeface="Calibri"/>
                <a:cs typeface="Calibri"/>
              </a:rPr>
              <a:t>group</a:t>
            </a:r>
            <a:r>
              <a:rPr dirty="0" sz="1100" spc="315">
                <a:latin typeface="Calibri"/>
                <a:cs typeface="Calibri"/>
              </a:rPr>
              <a:t> </a:t>
            </a:r>
            <a:r>
              <a:rPr dirty="0" sz="1100" spc="114">
                <a:latin typeface="Calibri"/>
                <a:cs typeface="Calibri"/>
              </a:rPr>
              <a:t>default</a:t>
            </a:r>
            <a:r>
              <a:rPr dirty="0" sz="1100" spc="315">
                <a:latin typeface="Calibri"/>
                <a:cs typeface="Calibri"/>
              </a:rPr>
              <a:t> </a:t>
            </a:r>
            <a:r>
              <a:rPr dirty="0" sz="1100" spc="80">
                <a:latin typeface="Calibri"/>
                <a:cs typeface="Calibri"/>
              </a:rPr>
              <a:t>qlen</a:t>
            </a:r>
            <a:r>
              <a:rPr dirty="0" sz="1100" spc="315">
                <a:latin typeface="Calibri"/>
                <a:cs typeface="Calibri"/>
              </a:rPr>
              <a:t> </a:t>
            </a:r>
            <a:r>
              <a:rPr dirty="0" sz="1100" spc="-20">
                <a:latin typeface="Calibri"/>
                <a:cs typeface="Calibri"/>
              </a:rPr>
              <a:t>1000 </a:t>
            </a:r>
            <a:r>
              <a:rPr dirty="0" sz="1100" spc="125">
                <a:latin typeface="Calibri"/>
                <a:cs typeface="Calibri"/>
              </a:rPr>
              <a:t>link/ether</a:t>
            </a:r>
            <a:r>
              <a:rPr dirty="0" sz="1100" spc="340">
                <a:latin typeface="Calibri"/>
                <a:cs typeface="Calibri"/>
              </a:rPr>
              <a:t> </a:t>
            </a:r>
            <a:r>
              <a:rPr dirty="0" sz="1100" spc="90">
                <a:latin typeface="Calibri"/>
                <a:cs typeface="Calibri"/>
              </a:rPr>
              <a:t>d4:5d:64:36:c7:a5</a:t>
            </a:r>
            <a:r>
              <a:rPr dirty="0" sz="1100" spc="345">
                <a:latin typeface="Calibri"/>
                <a:cs typeface="Calibri"/>
              </a:rPr>
              <a:t> </a:t>
            </a:r>
            <a:r>
              <a:rPr dirty="0" sz="1100" spc="55">
                <a:latin typeface="Calibri"/>
                <a:cs typeface="Calibri"/>
              </a:rPr>
              <a:t>brd</a:t>
            </a:r>
            <a:r>
              <a:rPr dirty="0" sz="1100" spc="340">
                <a:latin typeface="Calibri"/>
                <a:cs typeface="Calibri"/>
              </a:rPr>
              <a:t> </a:t>
            </a:r>
            <a:r>
              <a:rPr dirty="0" sz="1100" spc="229">
                <a:latin typeface="Calibri"/>
                <a:cs typeface="Calibri"/>
              </a:rPr>
              <a:t>ff:ff:ff:ff:ff:ff</a:t>
            </a:r>
            <a:endParaRPr sz="1100">
              <a:latin typeface="Calibri"/>
              <a:cs typeface="Calibri"/>
            </a:endParaRPr>
          </a:p>
          <a:p>
            <a:pPr marL="303530">
              <a:lnSpc>
                <a:spcPct val="100000"/>
              </a:lnSpc>
              <a:spcBef>
                <a:spcPts val="35"/>
              </a:spcBef>
            </a:pPr>
            <a:r>
              <a:rPr dirty="0" sz="1100">
                <a:latin typeface="Calibri"/>
                <a:cs typeface="Calibri"/>
              </a:rPr>
              <a:t>altname</a:t>
            </a:r>
            <a:r>
              <a:rPr dirty="0" sz="1100" spc="200">
                <a:latin typeface="Calibri"/>
                <a:cs typeface="Calibri"/>
              </a:rPr>
              <a:t>  </a:t>
            </a:r>
            <a:r>
              <a:rPr dirty="0" sz="1100" spc="-10">
                <a:latin typeface="Calibri"/>
                <a:cs typeface="Calibri"/>
              </a:rPr>
              <a:t>enp2s0</a:t>
            </a:r>
            <a:endParaRPr sz="1100">
              <a:latin typeface="Calibri"/>
              <a:cs typeface="Calibri"/>
            </a:endParaRPr>
          </a:p>
          <a:p>
            <a:pPr marL="521334" marR="156845" indent="-218440">
              <a:lnSpc>
                <a:spcPct val="102600"/>
              </a:lnSpc>
            </a:pPr>
            <a:r>
              <a:rPr dirty="0" sz="1100" spc="130">
                <a:latin typeface="Calibri"/>
                <a:cs typeface="Calibri"/>
              </a:rPr>
              <a:t>inet</a:t>
            </a:r>
            <a:r>
              <a:rPr dirty="0" sz="1100" spc="360">
                <a:latin typeface="Calibri"/>
                <a:cs typeface="Calibri"/>
              </a:rPr>
              <a:t> </a:t>
            </a:r>
            <a:r>
              <a:rPr dirty="0" sz="1100" spc="60">
                <a:latin typeface="Calibri"/>
                <a:cs typeface="Calibri"/>
              </a:rPr>
              <a:t>192.168.100.104/24</a:t>
            </a:r>
            <a:r>
              <a:rPr dirty="0" sz="1100" spc="360">
                <a:latin typeface="Calibri"/>
                <a:cs typeface="Calibri"/>
              </a:rPr>
              <a:t> </a:t>
            </a:r>
            <a:r>
              <a:rPr dirty="0" sz="1100" spc="55">
                <a:latin typeface="Calibri"/>
                <a:cs typeface="Calibri"/>
              </a:rPr>
              <a:t>brd</a:t>
            </a:r>
            <a:r>
              <a:rPr dirty="0" sz="1100" spc="360">
                <a:latin typeface="Calibri"/>
                <a:cs typeface="Calibri"/>
              </a:rPr>
              <a:t> </a:t>
            </a:r>
            <a:r>
              <a:rPr dirty="0" sz="1100" spc="65">
                <a:latin typeface="Calibri"/>
                <a:cs typeface="Calibri"/>
              </a:rPr>
              <a:t>192.168.100.255</a:t>
            </a:r>
            <a:r>
              <a:rPr dirty="0" sz="1100" spc="360">
                <a:latin typeface="Calibri"/>
                <a:cs typeface="Calibri"/>
              </a:rPr>
              <a:t> </a:t>
            </a:r>
            <a:r>
              <a:rPr dirty="0" sz="1100" spc="50">
                <a:latin typeface="Calibri"/>
                <a:cs typeface="Calibri"/>
              </a:rPr>
              <a:t>scope</a:t>
            </a:r>
            <a:r>
              <a:rPr dirty="0" sz="1100" spc="360">
                <a:latin typeface="Calibri"/>
                <a:cs typeface="Calibri"/>
              </a:rPr>
              <a:t> </a:t>
            </a:r>
            <a:r>
              <a:rPr dirty="0" sz="1100" spc="120">
                <a:latin typeface="Calibri"/>
                <a:cs typeface="Calibri"/>
              </a:rPr>
              <a:t>global</a:t>
            </a:r>
            <a:r>
              <a:rPr dirty="0" sz="1100" spc="365">
                <a:latin typeface="Calibri"/>
                <a:cs typeface="Calibri"/>
              </a:rPr>
              <a:t> </a:t>
            </a:r>
            <a:r>
              <a:rPr dirty="0" sz="1100">
                <a:latin typeface="Calibri"/>
                <a:cs typeface="Calibri"/>
              </a:rPr>
              <a:t>dynamic</a:t>
            </a:r>
            <a:r>
              <a:rPr dirty="0" sz="1100" spc="360">
                <a:latin typeface="Calibri"/>
                <a:cs typeface="Calibri"/>
              </a:rPr>
              <a:t> </a:t>
            </a:r>
            <a:r>
              <a:rPr dirty="0" sz="1100" spc="95">
                <a:latin typeface="Calibri"/>
                <a:cs typeface="Calibri"/>
              </a:rPr>
              <a:t>noprefixroute</a:t>
            </a:r>
            <a:r>
              <a:rPr dirty="0" sz="1100" spc="360">
                <a:latin typeface="Calibri"/>
                <a:cs typeface="Calibri"/>
              </a:rPr>
              <a:t> </a:t>
            </a:r>
            <a:r>
              <a:rPr dirty="0" sz="1100" spc="-20">
                <a:latin typeface="Calibri"/>
                <a:cs typeface="Calibri"/>
              </a:rPr>
              <a:t>eno1 </a:t>
            </a:r>
            <a:r>
              <a:rPr dirty="0" sz="1100" spc="170">
                <a:latin typeface="Calibri"/>
                <a:cs typeface="Calibri"/>
              </a:rPr>
              <a:t>valid_lft</a:t>
            </a:r>
            <a:r>
              <a:rPr dirty="0" sz="1100" spc="450">
                <a:latin typeface="Calibri"/>
                <a:cs typeface="Calibri"/>
              </a:rPr>
              <a:t> </a:t>
            </a:r>
            <a:r>
              <a:rPr dirty="0" sz="1100">
                <a:latin typeface="Calibri"/>
                <a:cs typeface="Calibri"/>
              </a:rPr>
              <a:t>80692sec</a:t>
            </a:r>
            <a:r>
              <a:rPr dirty="0" sz="1100" spc="450">
                <a:latin typeface="Calibri"/>
                <a:cs typeface="Calibri"/>
              </a:rPr>
              <a:t> </a:t>
            </a:r>
            <a:r>
              <a:rPr dirty="0" sz="1100" spc="120">
                <a:latin typeface="Calibri"/>
                <a:cs typeface="Calibri"/>
              </a:rPr>
              <a:t>preferred_lft</a:t>
            </a:r>
            <a:r>
              <a:rPr dirty="0" sz="1100" spc="450">
                <a:latin typeface="Calibri"/>
                <a:cs typeface="Calibri"/>
              </a:rPr>
              <a:t> </a:t>
            </a:r>
            <a:r>
              <a:rPr dirty="0" sz="1100" spc="-10">
                <a:latin typeface="Calibri"/>
                <a:cs typeface="Calibri"/>
              </a:rPr>
              <a:t>80692sec</a:t>
            </a:r>
            <a:endParaRPr sz="1100">
              <a:latin typeface="Calibri"/>
              <a:cs typeface="Calibri"/>
            </a:endParaRPr>
          </a:p>
          <a:p>
            <a:pPr marL="303530">
              <a:lnSpc>
                <a:spcPct val="100000"/>
              </a:lnSpc>
              <a:spcBef>
                <a:spcPts val="35"/>
              </a:spcBef>
            </a:pPr>
            <a:r>
              <a:rPr dirty="0" sz="1100" spc="110">
                <a:latin typeface="Calibri"/>
                <a:cs typeface="Calibri"/>
              </a:rPr>
              <a:t>inet6</a:t>
            </a:r>
            <a:r>
              <a:rPr dirty="0" sz="1100" spc="360">
                <a:latin typeface="Calibri"/>
                <a:cs typeface="Calibri"/>
              </a:rPr>
              <a:t> </a:t>
            </a:r>
            <a:r>
              <a:rPr dirty="0" sz="1100" spc="90">
                <a:latin typeface="Calibri"/>
                <a:cs typeface="Calibri"/>
              </a:rPr>
              <a:t>fe80::d65d:64ff:fe36:c7a5/64</a:t>
            </a:r>
            <a:r>
              <a:rPr dirty="0" sz="1100" spc="365">
                <a:latin typeface="Calibri"/>
                <a:cs typeface="Calibri"/>
              </a:rPr>
              <a:t> </a:t>
            </a:r>
            <a:r>
              <a:rPr dirty="0" sz="1100" spc="50">
                <a:latin typeface="Calibri"/>
                <a:cs typeface="Calibri"/>
              </a:rPr>
              <a:t>scope</a:t>
            </a:r>
            <a:r>
              <a:rPr dirty="0" sz="1100" spc="360">
                <a:latin typeface="Calibri"/>
                <a:cs typeface="Calibri"/>
              </a:rPr>
              <a:t> </a:t>
            </a:r>
            <a:r>
              <a:rPr dirty="0" sz="1100" spc="175">
                <a:latin typeface="Calibri"/>
                <a:cs typeface="Calibri"/>
              </a:rPr>
              <a:t>link</a:t>
            </a:r>
            <a:r>
              <a:rPr dirty="0" sz="1100" spc="365">
                <a:latin typeface="Calibri"/>
                <a:cs typeface="Calibri"/>
              </a:rPr>
              <a:t> </a:t>
            </a:r>
            <a:r>
              <a:rPr dirty="0" sz="1100" spc="85">
                <a:latin typeface="Calibri"/>
                <a:cs typeface="Calibri"/>
              </a:rPr>
              <a:t>noprefixroute</a:t>
            </a:r>
            <a:endParaRPr sz="110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11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575"/>
              </a:spcBef>
            </a:pPr>
            <a:endParaRPr sz="11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tabLst>
                <a:tab pos="741045" algn="l"/>
              </a:tabLst>
            </a:pPr>
            <a:r>
              <a:rPr dirty="0" sz="1400" spc="70" b="1">
                <a:latin typeface="Calibri"/>
                <a:cs typeface="Calibri"/>
              </a:rPr>
              <a:t>11.2.2</a:t>
            </a:r>
            <a:r>
              <a:rPr dirty="0" sz="1400" b="1">
                <a:latin typeface="Calibri"/>
                <a:cs typeface="Calibri"/>
              </a:rPr>
              <a:t>	</a:t>
            </a:r>
            <a:r>
              <a:rPr dirty="0" sz="1400" spc="160" b="1">
                <a:latin typeface="Calibri"/>
                <a:cs typeface="Calibri"/>
              </a:rPr>
              <a:t>Routing</a:t>
            </a:r>
            <a:r>
              <a:rPr dirty="0" sz="1400" spc="225" b="1">
                <a:latin typeface="Calibri"/>
                <a:cs typeface="Calibri"/>
              </a:rPr>
              <a:t> </a:t>
            </a:r>
            <a:r>
              <a:rPr dirty="0" sz="1400" spc="90" b="1">
                <a:latin typeface="Calibri"/>
                <a:cs typeface="Calibri"/>
              </a:rPr>
              <a:t>table</a:t>
            </a:r>
            <a:endParaRPr sz="14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445"/>
              </a:spcBef>
            </a:pPr>
            <a:endParaRPr sz="1400">
              <a:latin typeface="Calibri"/>
              <a:cs typeface="Calibri"/>
            </a:endParaRPr>
          </a:p>
          <a:p>
            <a:pPr marL="12700" marR="5080">
              <a:lnSpc>
                <a:spcPct val="100000"/>
              </a:lnSpc>
            </a:pPr>
            <a:r>
              <a:rPr dirty="0" sz="1200">
                <a:latin typeface="Calibri"/>
                <a:cs typeface="Calibri"/>
              </a:rPr>
              <a:t>How</a:t>
            </a:r>
            <a:r>
              <a:rPr dirty="0" sz="1200" spc="12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your</a:t>
            </a:r>
            <a:r>
              <a:rPr dirty="0" sz="1200" spc="13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computer</a:t>
            </a:r>
            <a:r>
              <a:rPr dirty="0" sz="1200" spc="12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is</a:t>
            </a:r>
            <a:r>
              <a:rPr dirty="0" sz="1200" spc="12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integrated</a:t>
            </a:r>
            <a:r>
              <a:rPr dirty="0" sz="1200" spc="12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into</a:t>
            </a:r>
            <a:r>
              <a:rPr dirty="0" sz="1200" spc="13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the</a:t>
            </a:r>
            <a:r>
              <a:rPr dirty="0" sz="1200" spc="13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network</a:t>
            </a:r>
            <a:r>
              <a:rPr dirty="0" sz="1200" spc="12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is</a:t>
            </a:r>
            <a:r>
              <a:rPr dirty="0" sz="1200" spc="13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determined</a:t>
            </a:r>
            <a:r>
              <a:rPr dirty="0" sz="1200" spc="12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by</a:t>
            </a:r>
            <a:r>
              <a:rPr dirty="0" sz="1200" spc="13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the</a:t>
            </a:r>
            <a:r>
              <a:rPr dirty="0" sz="1200" spc="12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routing.</a:t>
            </a:r>
            <a:r>
              <a:rPr dirty="0" sz="1200" spc="285">
                <a:latin typeface="Calibri"/>
                <a:cs typeface="Calibri"/>
              </a:rPr>
              <a:t> </a:t>
            </a:r>
            <a:r>
              <a:rPr dirty="0" sz="1200" spc="65">
                <a:latin typeface="Calibri"/>
                <a:cs typeface="Calibri"/>
              </a:rPr>
              <a:t>The</a:t>
            </a:r>
            <a:r>
              <a:rPr dirty="0" sz="1200" spc="13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routing</a:t>
            </a:r>
            <a:r>
              <a:rPr dirty="0" sz="1200" spc="125">
                <a:latin typeface="Calibri"/>
                <a:cs typeface="Calibri"/>
              </a:rPr>
              <a:t> </a:t>
            </a:r>
            <a:r>
              <a:rPr dirty="0" sz="1200" spc="-10">
                <a:latin typeface="Calibri"/>
                <a:cs typeface="Calibri"/>
              </a:rPr>
              <a:t>defini- </a:t>
            </a:r>
            <a:r>
              <a:rPr dirty="0" sz="1200">
                <a:latin typeface="Calibri"/>
                <a:cs typeface="Calibri"/>
              </a:rPr>
              <a:t>tions,</a:t>
            </a:r>
            <a:r>
              <a:rPr dirty="0" sz="1200" spc="14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usually</a:t>
            </a:r>
            <a:r>
              <a:rPr dirty="0" sz="1200" spc="14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referred</a:t>
            </a:r>
            <a:r>
              <a:rPr dirty="0" sz="1200" spc="14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to</a:t>
            </a:r>
            <a:r>
              <a:rPr dirty="0" sz="1200" spc="14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as</a:t>
            </a:r>
            <a:r>
              <a:rPr dirty="0" sz="1200" spc="14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the</a:t>
            </a:r>
            <a:r>
              <a:rPr dirty="0" sz="1200" spc="14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routing</a:t>
            </a:r>
            <a:r>
              <a:rPr dirty="0" sz="1200" spc="14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table,</a:t>
            </a:r>
            <a:r>
              <a:rPr dirty="0" sz="1200" spc="14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are</a:t>
            </a:r>
            <a:r>
              <a:rPr dirty="0" sz="1200" spc="14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queried</a:t>
            </a:r>
            <a:r>
              <a:rPr dirty="0" sz="1200" spc="14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using</a:t>
            </a:r>
            <a:r>
              <a:rPr dirty="0" sz="1200" spc="14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the</a:t>
            </a:r>
            <a:r>
              <a:rPr dirty="0" sz="1200" spc="14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following</a:t>
            </a:r>
            <a:r>
              <a:rPr dirty="0" sz="1200" spc="14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command</a:t>
            </a:r>
            <a:r>
              <a:rPr dirty="0" sz="1200" spc="145">
                <a:latin typeface="Calibri"/>
                <a:cs typeface="Calibri"/>
              </a:rPr>
              <a:t> </a:t>
            </a:r>
            <a:r>
              <a:rPr dirty="0" sz="1200" spc="-10">
                <a:latin typeface="Calibri"/>
                <a:cs typeface="Calibri"/>
              </a:rPr>
              <a:t>tools.: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8" name="object 8" descr="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49530">
              <a:lnSpc>
                <a:spcPts val="1235"/>
              </a:lnSpc>
            </a:pPr>
            <a:fld id="{81D60167-4931-47E6-BA6A-407CBD079E47}" type="slidenum">
              <a:rPr dirty="0" spc="-25"/>
              <a:t>35</a:t>
            </a:fld>
          </a:p>
        </p:txBody>
      </p:sp>
      <p:graphicFrame>
        <p:nvGraphicFramePr>
          <p:cNvPr id="3" name="object 3" descr=""/>
          <p:cNvGraphicFramePr>
            <a:graphicFrameLocks noGrp="1"/>
          </p:cNvGraphicFramePr>
          <p:nvPr/>
        </p:nvGraphicFramePr>
        <p:xfrm>
          <a:off x="554875" y="3811055"/>
          <a:ext cx="6156325" cy="884554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414905"/>
                <a:gridCol w="1250315"/>
                <a:gridCol w="625475"/>
                <a:gridCol w="391160"/>
                <a:gridCol w="547370"/>
                <a:gridCol w="852805"/>
              </a:tblGrid>
              <a:tr h="534035">
                <a:tc>
                  <a:txBody>
                    <a:bodyPr/>
                    <a:lstStyle/>
                    <a:p>
                      <a:pPr marL="31750">
                        <a:lnSpc>
                          <a:spcPts val="1135"/>
                        </a:lnSpc>
                      </a:pPr>
                      <a:r>
                        <a:rPr dirty="0" sz="1200">
                          <a:latin typeface="Calibri"/>
                          <a:cs typeface="Calibri"/>
                        </a:rPr>
                        <a:t>#</a:t>
                      </a:r>
                      <a:r>
                        <a:rPr dirty="0" sz="1200" spc="36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200" spc="110">
                          <a:latin typeface="Calibri"/>
                          <a:cs typeface="Calibri"/>
                        </a:rPr>
                        <a:t>netstat</a:t>
                      </a:r>
                      <a:r>
                        <a:rPr dirty="0" sz="1200" spc="36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200" spc="110">
                          <a:latin typeface="Calibri"/>
                          <a:cs typeface="Calibri"/>
                        </a:rPr>
                        <a:t>-</a:t>
                      </a:r>
                      <a:r>
                        <a:rPr dirty="0" sz="1200" spc="135">
                          <a:latin typeface="Calibri"/>
                          <a:cs typeface="Calibri"/>
                        </a:rPr>
                        <a:t>rn</a:t>
                      </a:r>
                      <a:endParaRPr sz="1200">
                        <a:latin typeface="Calibri"/>
                        <a:cs typeface="Calibri"/>
                      </a:endParaRPr>
                    </a:p>
                    <a:p>
                      <a:pPr marL="31750" marR="577850">
                        <a:lnSpc>
                          <a:spcPct val="100000"/>
                        </a:lnSpc>
                        <a:spcBef>
                          <a:spcPts val="5"/>
                        </a:spcBef>
                        <a:tabLst>
                          <a:tab pos="1281430" algn="l"/>
                        </a:tabLst>
                      </a:pPr>
                      <a:r>
                        <a:rPr dirty="0" sz="1200" spc="85">
                          <a:latin typeface="Calibri"/>
                          <a:cs typeface="Calibri"/>
                        </a:rPr>
                        <a:t>Kernel</a:t>
                      </a:r>
                      <a:r>
                        <a:rPr dirty="0" sz="1200" spc="35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200" spc="145">
                          <a:latin typeface="Calibri"/>
                          <a:cs typeface="Calibri"/>
                        </a:rPr>
                        <a:t>IP</a:t>
                      </a:r>
                      <a:r>
                        <a:rPr dirty="0" sz="1200" spc="36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200" spc="65">
                          <a:latin typeface="Calibri"/>
                          <a:cs typeface="Calibri"/>
                        </a:rPr>
                        <a:t>Routentabelle </a:t>
                      </a:r>
                      <a:r>
                        <a:rPr dirty="0" sz="1200" spc="40">
                          <a:latin typeface="Calibri"/>
                          <a:cs typeface="Calibri"/>
                        </a:rPr>
                        <a:t>Dest</a:t>
                      </a:r>
                      <a:r>
                        <a:rPr dirty="0" sz="1200">
                          <a:latin typeface="Calibri"/>
                          <a:cs typeface="Calibri"/>
                        </a:rPr>
                        <a:t>	</a:t>
                      </a:r>
                      <a:r>
                        <a:rPr dirty="0" sz="1200" spc="45">
                          <a:latin typeface="Calibri"/>
                          <a:cs typeface="Calibri"/>
                        </a:rPr>
                        <a:t>Router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200"/>
                        </a:spcBef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marL="116839">
                        <a:lnSpc>
                          <a:spcPct val="100000"/>
                        </a:lnSpc>
                      </a:pPr>
                      <a:r>
                        <a:rPr dirty="0" sz="1200" spc="-10">
                          <a:latin typeface="Calibri"/>
                          <a:cs typeface="Calibri"/>
                        </a:rPr>
                        <a:t>Genmask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B="0" marT="15240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200"/>
                        </a:spcBef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marL="116839">
                        <a:lnSpc>
                          <a:spcPct val="100000"/>
                        </a:lnSpc>
                      </a:pPr>
                      <a:r>
                        <a:rPr dirty="0" sz="1200" spc="114">
                          <a:latin typeface="Calibri"/>
                          <a:cs typeface="Calibri"/>
                        </a:rPr>
                        <a:t>Flags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B="0" marT="15240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200"/>
                        </a:spcBef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algn="r" marR="31115">
                        <a:lnSpc>
                          <a:spcPct val="100000"/>
                        </a:lnSpc>
                      </a:pPr>
                      <a:r>
                        <a:rPr dirty="0" sz="1200" spc="-25">
                          <a:latin typeface="Calibri"/>
                          <a:cs typeface="Calibri"/>
                        </a:rPr>
                        <a:t>MSS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B="0" marT="15240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200"/>
                        </a:spcBef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marL="38735">
                        <a:lnSpc>
                          <a:spcPct val="100000"/>
                        </a:lnSpc>
                      </a:pPr>
                      <a:r>
                        <a:rPr dirty="0" sz="1200" spc="-30">
                          <a:latin typeface="Calibri"/>
                          <a:cs typeface="Calibri"/>
                        </a:rPr>
                        <a:t>Window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B="0" marT="15240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200"/>
                        </a:spcBef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algn="r" marR="24130">
                        <a:lnSpc>
                          <a:spcPct val="100000"/>
                        </a:lnSpc>
                      </a:pPr>
                      <a:r>
                        <a:rPr dirty="0" sz="1200" spc="240">
                          <a:latin typeface="Calibri"/>
                          <a:cs typeface="Calibri"/>
                        </a:rPr>
                        <a:t>irtt</a:t>
                      </a:r>
                      <a:r>
                        <a:rPr dirty="0" sz="1200" spc="35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200" spc="130">
                          <a:latin typeface="Calibri"/>
                          <a:cs typeface="Calibri"/>
                        </a:rPr>
                        <a:t>Iface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B="0" marT="152400"/>
                </a:tc>
              </a:tr>
              <a:tr h="182880">
                <a:tc>
                  <a:txBody>
                    <a:bodyPr/>
                    <a:lstStyle/>
                    <a:p>
                      <a:pPr marL="31750">
                        <a:lnSpc>
                          <a:spcPts val="1260"/>
                        </a:lnSpc>
                        <a:tabLst>
                          <a:tab pos="1281430" algn="l"/>
                        </a:tabLst>
                      </a:pPr>
                      <a:r>
                        <a:rPr dirty="0" sz="1200" spc="120">
                          <a:latin typeface="Calibri"/>
                          <a:cs typeface="Calibri"/>
                        </a:rPr>
                        <a:t>0.0.0.0</a:t>
                      </a:r>
                      <a:r>
                        <a:rPr dirty="0" sz="1200">
                          <a:latin typeface="Calibri"/>
                          <a:cs typeface="Calibri"/>
                        </a:rPr>
                        <a:t>	</a:t>
                      </a:r>
                      <a:r>
                        <a:rPr dirty="0" sz="1200" spc="60">
                          <a:latin typeface="Calibri"/>
                          <a:cs typeface="Calibri"/>
                        </a:rPr>
                        <a:t>192.168.100.1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marL="116839">
                        <a:lnSpc>
                          <a:spcPts val="1260"/>
                        </a:lnSpc>
                      </a:pPr>
                      <a:r>
                        <a:rPr dirty="0" sz="1200" spc="120">
                          <a:latin typeface="Calibri"/>
                          <a:cs typeface="Calibri"/>
                        </a:rPr>
                        <a:t>0.0.0.0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marL="116839">
                        <a:lnSpc>
                          <a:spcPts val="1260"/>
                        </a:lnSpc>
                      </a:pPr>
                      <a:r>
                        <a:rPr dirty="0" sz="1200" spc="-25">
                          <a:latin typeface="Calibri"/>
                          <a:cs typeface="Calibri"/>
                        </a:rPr>
                        <a:t>UG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algn="r" marR="31115">
                        <a:lnSpc>
                          <a:spcPts val="1260"/>
                        </a:lnSpc>
                      </a:pPr>
                      <a:r>
                        <a:rPr dirty="0" sz="1200" spc="-50">
                          <a:latin typeface="Calibri"/>
                          <a:cs typeface="Calibri"/>
                        </a:rPr>
                        <a:t>0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marL="38735">
                        <a:lnSpc>
                          <a:spcPts val="1260"/>
                        </a:lnSpc>
                      </a:pPr>
                      <a:r>
                        <a:rPr dirty="0" sz="1200" spc="-50">
                          <a:latin typeface="Calibri"/>
                          <a:cs typeface="Calibri"/>
                        </a:rPr>
                        <a:t>0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algn="r" marR="24130">
                        <a:lnSpc>
                          <a:spcPts val="1260"/>
                        </a:lnSpc>
                      </a:pPr>
                      <a:r>
                        <a:rPr dirty="0" sz="1200">
                          <a:latin typeface="Calibri"/>
                          <a:cs typeface="Calibri"/>
                        </a:rPr>
                        <a:t>0</a:t>
                      </a:r>
                      <a:r>
                        <a:rPr dirty="0" sz="1200" spc="34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200" spc="-20">
                          <a:latin typeface="Calibri"/>
                          <a:cs typeface="Calibri"/>
                        </a:rPr>
                        <a:t>eno1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B="0" marT="0"/>
                </a:tc>
              </a:tr>
              <a:tr h="167640">
                <a:tc>
                  <a:txBody>
                    <a:bodyPr/>
                    <a:lstStyle/>
                    <a:p>
                      <a:pPr marL="31750">
                        <a:lnSpc>
                          <a:spcPts val="1220"/>
                        </a:lnSpc>
                        <a:tabLst>
                          <a:tab pos="1281430" algn="l"/>
                        </a:tabLst>
                      </a:pPr>
                      <a:r>
                        <a:rPr dirty="0" sz="1200" spc="60">
                          <a:latin typeface="Calibri"/>
                          <a:cs typeface="Calibri"/>
                        </a:rPr>
                        <a:t>192.168.100.0</a:t>
                      </a:r>
                      <a:r>
                        <a:rPr dirty="0" sz="1200">
                          <a:latin typeface="Calibri"/>
                          <a:cs typeface="Calibri"/>
                        </a:rPr>
                        <a:t>	</a:t>
                      </a:r>
                      <a:r>
                        <a:rPr dirty="0" sz="1200" spc="120">
                          <a:latin typeface="Calibri"/>
                          <a:cs typeface="Calibri"/>
                        </a:rPr>
                        <a:t>0.0.0.0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marL="116839">
                        <a:lnSpc>
                          <a:spcPts val="1220"/>
                        </a:lnSpc>
                      </a:pPr>
                      <a:r>
                        <a:rPr dirty="0" sz="1200" spc="60">
                          <a:latin typeface="Calibri"/>
                          <a:cs typeface="Calibri"/>
                        </a:rPr>
                        <a:t>255.255.255.0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marL="116839">
                        <a:lnSpc>
                          <a:spcPts val="1220"/>
                        </a:lnSpc>
                      </a:pPr>
                      <a:r>
                        <a:rPr dirty="0" sz="1200" spc="-50">
                          <a:latin typeface="Calibri"/>
                          <a:cs typeface="Calibri"/>
                        </a:rPr>
                        <a:t>U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algn="r" marR="31115">
                        <a:lnSpc>
                          <a:spcPts val="1220"/>
                        </a:lnSpc>
                      </a:pPr>
                      <a:r>
                        <a:rPr dirty="0" sz="1200" spc="-50">
                          <a:latin typeface="Calibri"/>
                          <a:cs typeface="Calibri"/>
                        </a:rPr>
                        <a:t>0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marL="38735">
                        <a:lnSpc>
                          <a:spcPts val="1220"/>
                        </a:lnSpc>
                      </a:pPr>
                      <a:r>
                        <a:rPr dirty="0" sz="1200" spc="-50">
                          <a:latin typeface="Calibri"/>
                          <a:cs typeface="Calibri"/>
                        </a:rPr>
                        <a:t>0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algn="r" marR="24130">
                        <a:lnSpc>
                          <a:spcPts val="1220"/>
                        </a:lnSpc>
                      </a:pPr>
                      <a:r>
                        <a:rPr dirty="0" sz="1200">
                          <a:latin typeface="Calibri"/>
                          <a:cs typeface="Calibri"/>
                        </a:rPr>
                        <a:t>0</a:t>
                      </a:r>
                      <a:r>
                        <a:rPr dirty="0" sz="1200" spc="34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200" spc="-20">
                          <a:latin typeface="Calibri"/>
                          <a:cs typeface="Calibri"/>
                        </a:rPr>
                        <a:t>eno1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B="0" marT="0"/>
                </a:tc>
              </a:tr>
            </a:tbl>
          </a:graphicData>
        </a:graphic>
      </p:graphicFrame>
      <p:sp>
        <p:nvSpPr>
          <p:cNvPr id="4" name="object 4" descr=""/>
          <p:cNvSpPr txBox="1"/>
          <p:nvPr/>
        </p:nvSpPr>
        <p:spPr>
          <a:xfrm>
            <a:off x="573925" y="5021895"/>
            <a:ext cx="6505575" cy="283591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200">
                <a:latin typeface="Calibri"/>
                <a:cs typeface="Calibri"/>
              </a:rPr>
              <a:t>#</a:t>
            </a:r>
            <a:r>
              <a:rPr dirty="0" sz="1200" spc="350">
                <a:latin typeface="Calibri"/>
                <a:cs typeface="Calibri"/>
              </a:rPr>
              <a:t> </a:t>
            </a:r>
            <a:r>
              <a:rPr dirty="0" sz="1200" spc="160">
                <a:latin typeface="Calibri"/>
                <a:cs typeface="Calibri"/>
              </a:rPr>
              <a:t>ip</a:t>
            </a:r>
            <a:r>
              <a:rPr dirty="0" sz="1200" spc="355">
                <a:latin typeface="Calibri"/>
                <a:cs typeface="Calibri"/>
              </a:rPr>
              <a:t> </a:t>
            </a:r>
            <a:r>
              <a:rPr dirty="0" sz="1200" spc="60">
                <a:latin typeface="Calibri"/>
                <a:cs typeface="Calibri"/>
              </a:rPr>
              <a:t>route</a:t>
            </a:r>
            <a:endParaRPr sz="1200">
              <a:latin typeface="Calibri"/>
              <a:cs typeface="Calibri"/>
            </a:endParaRPr>
          </a:p>
          <a:p>
            <a:pPr marL="12700" marR="234315">
              <a:lnSpc>
                <a:spcPct val="100000"/>
              </a:lnSpc>
              <a:spcBef>
                <a:spcPts val="5"/>
              </a:spcBef>
            </a:pPr>
            <a:r>
              <a:rPr dirty="0" sz="1200" spc="114">
                <a:latin typeface="Calibri"/>
                <a:cs typeface="Calibri"/>
              </a:rPr>
              <a:t>default</a:t>
            </a:r>
            <a:r>
              <a:rPr dirty="0" sz="1200" spc="360">
                <a:latin typeface="Calibri"/>
                <a:cs typeface="Calibri"/>
              </a:rPr>
              <a:t> </a:t>
            </a:r>
            <a:r>
              <a:rPr dirty="0" sz="1200" spc="145">
                <a:latin typeface="Calibri"/>
                <a:cs typeface="Calibri"/>
              </a:rPr>
              <a:t>via</a:t>
            </a:r>
            <a:r>
              <a:rPr dirty="0" sz="1200" spc="365">
                <a:latin typeface="Calibri"/>
                <a:cs typeface="Calibri"/>
              </a:rPr>
              <a:t> </a:t>
            </a:r>
            <a:r>
              <a:rPr dirty="0" sz="1200" spc="70">
                <a:latin typeface="Calibri"/>
                <a:cs typeface="Calibri"/>
              </a:rPr>
              <a:t>192.168.100.1</a:t>
            </a:r>
            <a:r>
              <a:rPr dirty="0" sz="1200" spc="36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dev</a:t>
            </a:r>
            <a:r>
              <a:rPr dirty="0" sz="1200" spc="36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eno1</a:t>
            </a:r>
            <a:r>
              <a:rPr dirty="0" sz="1200" spc="365">
                <a:latin typeface="Calibri"/>
                <a:cs typeface="Calibri"/>
              </a:rPr>
              <a:t> </a:t>
            </a:r>
            <a:r>
              <a:rPr dirty="0" sz="1200" spc="70">
                <a:latin typeface="Calibri"/>
                <a:cs typeface="Calibri"/>
              </a:rPr>
              <a:t>proto</a:t>
            </a:r>
            <a:r>
              <a:rPr dirty="0" sz="1200" spc="36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dhcp</a:t>
            </a:r>
            <a:r>
              <a:rPr dirty="0" sz="1200" spc="365">
                <a:latin typeface="Calibri"/>
                <a:cs typeface="Calibri"/>
              </a:rPr>
              <a:t> </a:t>
            </a:r>
            <a:r>
              <a:rPr dirty="0" sz="1200" spc="140">
                <a:latin typeface="Calibri"/>
                <a:cs typeface="Calibri"/>
              </a:rPr>
              <a:t>src</a:t>
            </a:r>
            <a:r>
              <a:rPr dirty="0" sz="1200" spc="365">
                <a:latin typeface="Calibri"/>
                <a:cs typeface="Calibri"/>
              </a:rPr>
              <a:t> </a:t>
            </a:r>
            <a:r>
              <a:rPr dirty="0" sz="1200" spc="60">
                <a:latin typeface="Calibri"/>
                <a:cs typeface="Calibri"/>
              </a:rPr>
              <a:t>192.168.100.104</a:t>
            </a:r>
            <a:r>
              <a:rPr dirty="0" sz="1200" spc="360">
                <a:latin typeface="Calibri"/>
                <a:cs typeface="Calibri"/>
              </a:rPr>
              <a:t> </a:t>
            </a:r>
            <a:r>
              <a:rPr dirty="0" sz="1200" spc="80">
                <a:latin typeface="Calibri"/>
                <a:cs typeface="Calibri"/>
              </a:rPr>
              <a:t>metric</a:t>
            </a:r>
            <a:r>
              <a:rPr dirty="0" sz="1200" spc="365">
                <a:latin typeface="Calibri"/>
                <a:cs typeface="Calibri"/>
              </a:rPr>
              <a:t> </a:t>
            </a:r>
            <a:r>
              <a:rPr dirty="0" sz="1200" spc="-25">
                <a:latin typeface="Calibri"/>
                <a:cs typeface="Calibri"/>
              </a:rPr>
              <a:t>100 </a:t>
            </a:r>
            <a:r>
              <a:rPr dirty="0" sz="1200" spc="65">
                <a:latin typeface="Calibri"/>
                <a:cs typeface="Calibri"/>
              </a:rPr>
              <a:t>192.168.100.0/24</a:t>
            </a:r>
            <a:r>
              <a:rPr dirty="0" sz="1200" spc="37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dev</a:t>
            </a:r>
            <a:r>
              <a:rPr dirty="0" sz="1200" spc="37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eno1</a:t>
            </a:r>
            <a:r>
              <a:rPr dirty="0" sz="1200" spc="380">
                <a:latin typeface="Calibri"/>
                <a:cs typeface="Calibri"/>
              </a:rPr>
              <a:t> </a:t>
            </a:r>
            <a:r>
              <a:rPr dirty="0" sz="1200" spc="70">
                <a:latin typeface="Calibri"/>
                <a:cs typeface="Calibri"/>
              </a:rPr>
              <a:t>proto</a:t>
            </a:r>
            <a:r>
              <a:rPr dirty="0" sz="1200" spc="375">
                <a:latin typeface="Calibri"/>
                <a:cs typeface="Calibri"/>
              </a:rPr>
              <a:t> </a:t>
            </a:r>
            <a:r>
              <a:rPr dirty="0" sz="1200" spc="100">
                <a:latin typeface="Calibri"/>
                <a:cs typeface="Calibri"/>
              </a:rPr>
              <a:t>kernel</a:t>
            </a:r>
            <a:r>
              <a:rPr dirty="0" sz="1200" spc="37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scope</a:t>
            </a:r>
            <a:r>
              <a:rPr dirty="0" sz="1200" spc="380">
                <a:latin typeface="Calibri"/>
                <a:cs typeface="Calibri"/>
              </a:rPr>
              <a:t> </a:t>
            </a:r>
            <a:r>
              <a:rPr dirty="0" sz="1200" spc="180">
                <a:latin typeface="Calibri"/>
                <a:cs typeface="Calibri"/>
              </a:rPr>
              <a:t>link</a:t>
            </a:r>
            <a:r>
              <a:rPr dirty="0" sz="1200" spc="375">
                <a:latin typeface="Calibri"/>
                <a:cs typeface="Calibri"/>
              </a:rPr>
              <a:t> </a:t>
            </a:r>
            <a:r>
              <a:rPr dirty="0" sz="1200" spc="140">
                <a:latin typeface="Calibri"/>
                <a:cs typeface="Calibri"/>
              </a:rPr>
              <a:t>src</a:t>
            </a:r>
            <a:r>
              <a:rPr dirty="0" sz="1200" spc="375">
                <a:latin typeface="Calibri"/>
                <a:cs typeface="Calibri"/>
              </a:rPr>
              <a:t> </a:t>
            </a:r>
            <a:r>
              <a:rPr dirty="0" sz="1200" spc="60">
                <a:latin typeface="Calibri"/>
                <a:cs typeface="Calibri"/>
              </a:rPr>
              <a:t>192.168.100.104</a:t>
            </a:r>
            <a:r>
              <a:rPr dirty="0" sz="1200" spc="380">
                <a:latin typeface="Calibri"/>
                <a:cs typeface="Calibri"/>
              </a:rPr>
              <a:t> </a:t>
            </a:r>
            <a:r>
              <a:rPr dirty="0" sz="1200" spc="80">
                <a:latin typeface="Calibri"/>
                <a:cs typeface="Calibri"/>
              </a:rPr>
              <a:t>metric</a:t>
            </a:r>
            <a:r>
              <a:rPr dirty="0" sz="1200" spc="375">
                <a:latin typeface="Calibri"/>
                <a:cs typeface="Calibri"/>
              </a:rPr>
              <a:t> </a:t>
            </a:r>
            <a:r>
              <a:rPr dirty="0" sz="1200" spc="-25">
                <a:latin typeface="Calibri"/>
                <a:cs typeface="Calibri"/>
              </a:rPr>
              <a:t>100</a:t>
            </a:r>
            <a:endParaRPr sz="12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1255"/>
              </a:spcBef>
            </a:pPr>
            <a:endParaRPr sz="1200">
              <a:latin typeface="Calibri"/>
              <a:cs typeface="Calibri"/>
            </a:endParaRPr>
          </a:p>
          <a:p>
            <a:pPr marL="384175" indent="-148590">
              <a:lnSpc>
                <a:spcPct val="100000"/>
              </a:lnSpc>
              <a:buFont typeface="Arial MT"/>
              <a:buChar char="•"/>
              <a:tabLst>
                <a:tab pos="384175" algn="l"/>
              </a:tabLst>
            </a:pPr>
            <a:r>
              <a:rPr dirty="0" sz="1200" spc="50">
                <a:latin typeface="Calibri"/>
                <a:cs typeface="Calibri"/>
              </a:rPr>
              <a:t>You</a:t>
            </a:r>
            <a:r>
              <a:rPr dirty="0" sz="1200" spc="14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can</a:t>
            </a:r>
            <a:r>
              <a:rPr dirty="0" sz="1200" spc="135">
                <a:latin typeface="Calibri"/>
                <a:cs typeface="Calibri"/>
              </a:rPr>
              <a:t> </a:t>
            </a:r>
            <a:r>
              <a:rPr dirty="0" sz="1200" spc="-25">
                <a:latin typeface="Calibri"/>
                <a:cs typeface="Calibri"/>
              </a:rPr>
              <a:t>see</a:t>
            </a:r>
            <a:r>
              <a:rPr dirty="0" sz="1200" spc="14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in</a:t>
            </a:r>
            <a:r>
              <a:rPr dirty="0" sz="1200" spc="14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both</a:t>
            </a:r>
            <a:r>
              <a:rPr dirty="0" sz="1200" spc="14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outputs</a:t>
            </a:r>
            <a:r>
              <a:rPr dirty="0" sz="1200" spc="13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that</a:t>
            </a:r>
            <a:r>
              <a:rPr dirty="0" sz="1200" spc="14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your</a:t>
            </a:r>
            <a:r>
              <a:rPr dirty="0" sz="1200" spc="13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own</a:t>
            </a:r>
            <a:r>
              <a:rPr dirty="0" sz="1200" spc="140">
                <a:latin typeface="Calibri"/>
                <a:cs typeface="Calibri"/>
              </a:rPr>
              <a:t> </a:t>
            </a:r>
            <a:r>
              <a:rPr dirty="0" sz="1200" spc="80">
                <a:latin typeface="Calibri"/>
                <a:cs typeface="Calibri"/>
              </a:rPr>
              <a:t>IPv4</a:t>
            </a:r>
            <a:r>
              <a:rPr dirty="0" sz="1200" spc="13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address</a:t>
            </a:r>
            <a:r>
              <a:rPr dirty="0" sz="1200" spc="14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is</a:t>
            </a:r>
            <a:r>
              <a:rPr dirty="0" sz="1200" spc="135">
                <a:latin typeface="Calibri"/>
                <a:cs typeface="Calibri"/>
              </a:rPr>
              <a:t> </a:t>
            </a:r>
            <a:r>
              <a:rPr dirty="0" sz="1200" spc="-10">
                <a:latin typeface="Calibri"/>
                <a:cs typeface="Calibri"/>
              </a:rPr>
              <a:t>192.168.100.104.</a:t>
            </a:r>
            <a:endParaRPr sz="1200">
              <a:latin typeface="Calibri"/>
              <a:cs typeface="Calibri"/>
            </a:endParaRPr>
          </a:p>
          <a:p>
            <a:pPr marL="384175" indent="-148590">
              <a:lnSpc>
                <a:spcPct val="100000"/>
              </a:lnSpc>
              <a:spcBef>
                <a:spcPts val="1000"/>
              </a:spcBef>
              <a:buFont typeface="Arial MT"/>
              <a:buChar char="•"/>
              <a:tabLst>
                <a:tab pos="384175" algn="l"/>
              </a:tabLst>
            </a:pPr>
            <a:r>
              <a:rPr dirty="0" sz="1200" spc="90">
                <a:latin typeface="Calibri"/>
                <a:cs typeface="Calibri"/>
              </a:rPr>
              <a:t>All</a:t>
            </a:r>
            <a:r>
              <a:rPr dirty="0" sz="1200" spc="13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devices</a:t>
            </a:r>
            <a:r>
              <a:rPr dirty="0" sz="1200" spc="14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that</a:t>
            </a:r>
            <a:r>
              <a:rPr dirty="0" sz="1200" spc="14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have</a:t>
            </a:r>
            <a:r>
              <a:rPr dirty="0" sz="1200" spc="14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the</a:t>
            </a:r>
            <a:r>
              <a:rPr dirty="0" sz="1200" spc="140">
                <a:latin typeface="Calibri"/>
                <a:cs typeface="Calibri"/>
              </a:rPr>
              <a:t> IP </a:t>
            </a:r>
            <a:r>
              <a:rPr dirty="0" sz="1200" spc="-10">
                <a:latin typeface="Calibri"/>
                <a:cs typeface="Calibri"/>
              </a:rPr>
              <a:t>192.168.100.x</a:t>
            </a:r>
            <a:r>
              <a:rPr dirty="0" sz="1200" spc="14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are</a:t>
            </a:r>
            <a:r>
              <a:rPr dirty="0" sz="1200" spc="14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directly</a:t>
            </a:r>
            <a:r>
              <a:rPr dirty="0" sz="1200" spc="140">
                <a:latin typeface="Calibri"/>
                <a:cs typeface="Calibri"/>
              </a:rPr>
              <a:t> </a:t>
            </a:r>
            <a:r>
              <a:rPr dirty="0" sz="1200" spc="-10">
                <a:latin typeface="Calibri"/>
                <a:cs typeface="Calibri"/>
              </a:rPr>
              <a:t>connected.</a:t>
            </a:r>
            <a:endParaRPr sz="1200">
              <a:latin typeface="Calibri"/>
              <a:cs typeface="Calibri"/>
            </a:endParaRPr>
          </a:p>
          <a:p>
            <a:pPr marL="384175" marR="5080" indent="-149225">
              <a:lnSpc>
                <a:spcPct val="100000"/>
              </a:lnSpc>
              <a:spcBef>
                <a:spcPts val="1000"/>
              </a:spcBef>
              <a:buFont typeface="Arial MT"/>
              <a:buChar char="•"/>
              <a:tabLst>
                <a:tab pos="384175" algn="l"/>
              </a:tabLst>
            </a:pPr>
            <a:r>
              <a:rPr dirty="0" sz="1200" spc="65">
                <a:latin typeface="Calibri"/>
                <a:cs typeface="Calibri"/>
              </a:rPr>
              <a:t>The</a:t>
            </a:r>
            <a:r>
              <a:rPr dirty="0" sz="1200" spc="15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genmask</a:t>
            </a:r>
            <a:r>
              <a:rPr dirty="0" sz="1200" spc="16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or</a:t>
            </a:r>
            <a:r>
              <a:rPr dirty="0" sz="1200" spc="16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netmask</a:t>
            </a:r>
            <a:r>
              <a:rPr dirty="0" sz="1200" spc="16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specifies</a:t>
            </a:r>
            <a:r>
              <a:rPr dirty="0" sz="1200" spc="16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that</a:t>
            </a:r>
            <a:r>
              <a:rPr dirty="0" sz="1200" spc="16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only</a:t>
            </a:r>
            <a:r>
              <a:rPr dirty="0" sz="1200" spc="16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the</a:t>
            </a:r>
            <a:r>
              <a:rPr dirty="0" sz="1200" spc="16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last</a:t>
            </a:r>
            <a:r>
              <a:rPr dirty="0" sz="1200" spc="16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number</a:t>
            </a:r>
            <a:r>
              <a:rPr dirty="0" sz="1200" spc="16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of</a:t>
            </a:r>
            <a:r>
              <a:rPr dirty="0" sz="1200" spc="16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the</a:t>
            </a:r>
            <a:r>
              <a:rPr dirty="0" sz="1200" spc="160">
                <a:latin typeface="Calibri"/>
                <a:cs typeface="Calibri"/>
              </a:rPr>
              <a:t> </a:t>
            </a:r>
            <a:r>
              <a:rPr dirty="0" sz="1200" spc="140">
                <a:latin typeface="Calibri"/>
                <a:cs typeface="Calibri"/>
              </a:rPr>
              <a:t>IP</a:t>
            </a:r>
            <a:r>
              <a:rPr dirty="0" sz="1200" spc="16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in</a:t>
            </a:r>
            <a:r>
              <a:rPr dirty="0" sz="1200" spc="16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the</a:t>
            </a:r>
            <a:r>
              <a:rPr dirty="0" sz="1200" spc="16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network</a:t>
            </a:r>
            <a:r>
              <a:rPr dirty="0" sz="1200" spc="16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can</a:t>
            </a:r>
            <a:r>
              <a:rPr dirty="0" sz="1200" spc="165">
                <a:latin typeface="Calibri"/>
                <a:cs typeface="Calibri"/>
              </a:rPr>
              <a:t> </a:t>
            </a:r>
            <a:r>
              <a:rPr dirty="0" sz="1200" spc="-25">
                <a:latin typeface="Calibri"/>
                <a:cs typeface="Calibri"/>
              </a:rPr>
              <a:t>be </a:t>
            </a:r>
            <a:r>
              <a:rPr dirty="0" sz="1200">
                <a:latin typeface="Calibri"/>
                <a:cs typeface="Calibri"/>
              </a:rPr>
              <a:t>varied</a:t>
            </a:r>
            <a:r>
              <a:rPr dirty="0" sz="1200" spc="12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for</a:t>
            </a:r>
            <a:r>
              <a:rPr dirty="0" sz="1200" spc="12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direct</a:t>
            </a:r>
            <a:r>
              <a:rPr dirty="0" sz="1200" spc="12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connections.</a:t>
            </a:r>
            <a:r>
              <a:rPr dirty="0" sz="1200" spc="26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(max</a:t>
            </a:r>
            <a:r>
              <a:rPr dirty="0" sz="1200" spc="13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255</a:t>
            </a:r>
            <a:r>
              <a:rPr dirty="0" sz="1200" spc="12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devices</a:t>
            </a:r>
            <a:r>
              <a:rPr dirty="0" sz="1200" spc="12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in</a:t>
            </a:r>
            <a:r>
              <a:rPr dirty="0" sz="1200" spc="13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the</a:t>
            </a:r>
            <a:r>
              <a:rPr dirty="0" sz="1200" spc="12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home</a:t>
            </a:r>
            <a:r>
              <a:rPr dirty="0" sz="1200" spc="125">
                <a:latin typeface="Calibri"/>
                <a:cs typeface="Calibri"/>
              </a:rPr>
              <a:t> </a:t>
            </a:r>
            <a:r>
              <a:rPr dirty="0" sz="1200" spc="-10">
                <a:latin typeface="Calibri"/>
                <a:cs typeface="Calibri"/>
              </a:rPr>
              <a:t>network)</a:t>
            </a:r>
            <a:endParaRPr sz="1200">
              <a:latin typeface="Calibri"/>
              <a:cs typeface="Calibri"/>
            </a:endParaRPr>
          </a:p>
          <a:p>
            <a:pPr marL="384175" indent="-148590">
              <a:lnSpc>
                <a:spcPct val="100000"/>
              </a:lnSpc>
              <a:spcBef>
                <a:spcPts val="1010"/>
              </a:spcBef>
              <a:buFont typeface="Arial MT"/>
              <a:buChar char="•"/>
              <a:tabLst>
                <a:tab pos="384175" algn="l"/>
              </a:tabLst>
            </a:pPr>
            <a:r>
              <a:rPr dirty="0" sz="1200">
                <a:latin typeface="Calibri"/>
                <a:cs typeface="Calibri"/>
              </a:rPr>
              <a:t>0.0.0.0</a:t>
            </a:r>
            <a:r>
              <a:rPr dirty="0" sz="1200" spc="12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or</a:t>
            </a:r>
            <a:r>
              <a:rPr dirty="0" sz="1200" spc="135">
                <a:latin typeface="Calibri"/>
                <a:cs typeface="Calibri"/>
              </a:rPr>
              <a:t> </a:t>
            </a:r>
            <a:r>
              <a:rPr dirty="0" sz="1200" spc="114">
                <a:latin typeface="Calibri"/>
                <a:cs typeface="Calibri"/>
              </a:rPr>
              <a:t>default</a:t>
            </a:r>
            <a:r>
              <a:rPr dirty="0" sz="1200" spc="13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indicates</a:t>
            </a:r>
            <a:r>
              <a:rPr dirty="0" sz="1200" spc="13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that</a:t>
            </a:r>
            <a:r>
              <a:rPr dirty="0" sz="1200" spc="13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all</a:t>
            </a:r>
            <a:r>
              <a:rPr dirty="0" sz="1200" spc="12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other</a:t>
            </a:r>
            <a:r>
              <a:rPr dirty="0" sz="1200" spc="130">
                <a:latin typeface="Calibri"/>
                <a:cs typeface="Calibri"/>
              </a:rPr>
              <a:t> </a:t>
            </a:r>
            <a:r>
              <a:rPr dirty="0" sz="1200" spc="-10">
                <a:latin typeface="Calibri"/>
                <a:cs typeface="Calibri"/>
              </a:rPr>
              <a:t>requested</a:t>
            </a:r>
            <a:r>
              <a:rPr dirty="0" sz="1200" spc="130">
                <a:latin typeface="Calibri"/>
                <a:cs typeface="Calibri"/>
              </a:rPr>
              <a:t> </a:t>
            </a:r>
            <a:r>
              <a:rPr dirty="0" sz="1200" spc="85">
                <a:latin typeface="Calibri"/>
                <a:cs typeface="Calibri"/>
              </a:rPr>
              <a:t>IPs</a:t>
            </a:r>
            <a:r>
              <a:rPr dirty="0" sz="1200" spc="13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have</a:t>
            </a:r>
            <a:r>
              <a:rPr dirty="0" sz="1200" spc="13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to</a:t>
            </a:r>
            <a:r>
              <a:rPr dirty="0" sz="1200" spc="12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be</a:t>
            </a:r>
            <a:r>
              <a:rPr dirty="0" sz="1200" spc="13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routed</a:t>
            </a:r>
            <a:r>
              <a:rPr dirty="0" sz="1200" spc="13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via</a:t>
            </a:r>
            <a:r>
              <a:rPr dirty="0" sz="1200" spc="13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the</a:t>
            </a:r>
            <a:r>
              <a:rPr dirty="0" sz="1200" spc="130">
                <a:latin typeface="Calibri"/>
                <a:cs typeface="Calibri"/>
              </a:rPr>
              <a:t> </a:t>
            </a:r>
            <a:r>
              <a:rPr dirty="0" sz="1200" spc="-10">
                <a:latin typeface="Calibri"/>
                <a:cs typeface="Calibri"/>
              </a:rPr>
              <a:t>router.</a:t>
            </a:r>
            <a:endParaRPr sz="1200">
              <a:latin typeface="Calibri"/>
              <a:cs typeface="Calibri"/>
            </a:endParaRPr>
          </a:p>
          <a:p>
            <a:pPr marL="384175" indent="-148590">
              <a:lnSpc>
                <a:spcPct val="100000"/>
              </a:lnSpc>
              <a:spcBef>
                <a:spcPts val="1000"/>
              </a:spcBef>
              <a:buFont typeface="Arial MT"/>
              <a:buChar char="•"/>
              <a:tabLst>
                <a:tab pos="384175" algn="l"/>
              </a:tabLst>
            </a:pPr>
            <a:r>
              <a:rPr dirty="0" sz="1200" spc="65">
                <a:latin typeface="Calibri"/>
                <a:cs typeface="Calibri"/>
              </a:rPr>
              <a:t>The</a:t>
            </a:r>
            <a:r>
              <a:rPr dirty="0" sz="1200" spc="12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router</a:t>
            </a:r>
            <a:r>
              <a:rPr dirty="0" sz="1200" spc="12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itself</a:t>
            </a:r>
            <a:r>
              <a:rPr dirty="0" sz="1200" spc="12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has</a:t>
            </a:r>
            <a:r>
              <a:rPr dirty="0" sz="1200" spc="12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an</a:t>
            </a:r>
            <a:r>
              <a:rPr dirty="0" sz="1200" spc="125">
                <a:latin typeface="Calibri"/>
                <a:cs typeface="Calibri"/>
              </a:rPr>
              <a:t> </a:t>
            </a:r>
            <a:r>
              <a:rPr dirty="0" sz="1200" spc="140">
                <a:latin typeface="Calibri"/>
                <a:cs typeface="Calibri"/>
              </a:rPr>
              <a:t>IP</a:t>
            </a:r>
            <a:r>
              <a:rPr dirty="0" sz="1200" spc="12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of</a:t>
            </a:r>
            <a:r>
              <a:rPr dirty="0" sz="1200" spc="120">
                <a:latin typeface="Calibri"/>
                <a:cs typeface="Calibri"/>
              </a:rPr>
              <a:t> </a:t>
            </a:r>
            <a:r>
              <a:rPr dirty="0" sz="1200" spc="-10">
                <a:latin typeface="Calibri"/>
                <a:cs typeface="Calibri"/>
              </a:rPr>
              <a:t>192.168.100.1</a:t>
            </a:r>
            <a:endParaRPr sz="1200">
              <a:latin typeface="Calibri"/>
              <a:cs typeface="Calibri"/>
            </a:endParaRPr>
          </a:p>
          <a:p>
            <a:pPr marL="384175" indent="-148590">
              <a:lnSpc>
                <a:spcPct val="100000"/>
              </a:lnSpc>
              <a:spcBef>
                <a:spcPts val="1000"/>
              </a:spcBef>
              <a:buFont typeface="Arial MT"/>
              <a:buChar char="•"/>
              <a:tabLst>
                <a:tab pos="384175" algn="l"/>
              </a:tabLst>
            </a:pPr>
            <a:r>
              <a:rPr dirty="0" sz="1200" spc="165">
                <a:latin typeface="Calibri"/>
                <a:cs typeface="Calibri"/>
                <a:hlinkClick r:id="rId2"/>
              </a:rPr>
              <a:t>DHCP</a:t>
            </a:r>
            <a:r>
              <a:rPr dirty="0" sz="1200" spc="12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indicates</a:t>
            </a:r>
            <a:r>
              <a:rPr dirty="0" sz="1200" spc="12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that</a:t>
            </a:r>
            <a:r>
              <a:rPr dirty="0" sz="1200" spc="13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your</a:t>
            </a:r>
            <a:r>
              <a:rPr dirty="0" sz="1200" spc="12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own</a:t>
            </a:r>
            <a:r>
              <a:rPr dirty="0" sz="1200" spc="125">
                <a:latin typeface="Calibri"/>
                <a:cs typeface="Calibri"/>
              </a:rPr>
              <a:t> </a:t>
            </a:r>
            <a:r>
              <a:rPr dirty="0" sz="1200" spc="140">
                <a:latin typeface="Calibri"/>
                <a:cs typeface="Calibri"/>
              </a:rPr>
              <a:t>IP</a:t>
            </a:r>
            <a:r>
              <a:rPr dirty="0" sz="1200" spc="13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has</a:t>
            </a:r>
            <a:r>
              <a:rPr dirty="0" sz="1200" spc="12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been</a:t>
            </a:r>
            <a:r>
              <a:rPr dirty="0" sz="1200" spc="13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assigned</a:t>
            </a:r>
            <a:r>
              <a:rPr dirty="0" sz="1200" spc="13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by</a:t>
            </a:r>
            <a:r>
              <a:rPr dirty="0" sz="1200" spc="13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the</a:t>
            </a:r>
            <a:r>
              <a:rPr dirty="0" sz="1200" spc="13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router</a:t>
            </a:r>
            <a:r>
              <a:rPr dirty="0" sz="1200" spc="12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as</a:t>
            </a:r>
            <a:r>
              <a:rPr dirty="0" sz="1200" spc="13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a</a:t>
            </a:r>
            <a:r>
              <a:rPr dirty="0" sz="1200" spc="12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special</a:t>
            </a:r>
            <a:r>
              <a:rPr dirty="0" sz="1200" spc="130">
                <a:latin typeface="Calibri"/>
                <a:cs typeface="Calibri"/>
              </a:rPr>
              <a:t> </a:t>
            </a:r>
            <a:r>
              <a:rPr dirty="0" sz="1200" spc="-10">
                <a:latin typeface="Calibri"/>
                <a:cs typeface="Calibri"/>
              </a:rPr>
              <a:t>service.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5" name="object 5" descr=""/>
          <p:cNvSpPr txBox="1"/>
          <p:nvPr/>
        </p:nvSpPr>
        <p:spPr>
          <a:xfrm>
            <a:off x="3080143" y="7986356"/>
            <a:ext cx="378460" cy="179070"/>
          </a:xfrm>
          <a:prstGeom prst="rect">
            <a:avLst/>
          </a:prstGeom>
          <a:ln w="5054">
            <a:solidFill>
              <a:srgbClr val="000000"/>
            </a:solidFill>
          </a:ln>
        </p:spPr>
        <p:txBody>
          <a:bodyPr wrap="square" lIns="0" tIns="0" rIns="0" bIns="0" rtlCol="0" vert="horz">
            <a:spAutoFit/>
          </a:bodyPr>
          <a:lstStyle/>
          <a:p>
            <a:pPr marL="40005">
              <a:lnSpc>
                <a:spcPts val="1330"/>
              </a:lnSpc>
            </a:pPr>
            <a:r>
              <a:rPr dirty="0" sz="1200" spc="-20">
                <a:latin typeface="Calibri"/>
                <a:cs typeface="Calibri"/>
              </a:rPr>
              <a:t>eno1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6" name="object 6" descr=""/>
          <p:cNvSpPr txBox="1"/>
          <p:nvPr/>
        </p:nvSpPr>
        <p:spPr>
          <a:xfrm>
            <a:off x="796950" y="7960154"/>
            <a:ext cx="4855210" cy="207645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61290" indent="-148590">
              <a:lnSpc>
                <a:spcPct val="100000"/>
              </a:lnSpc>
              <a:spcBef>
                <a:spcPts val="95"/>
              </a:spcBef>
              <a:buFont typeface="Arial MT"/>
              <a:buChar char="•"/>
              <a:tabLst>
                <a:tab pos="161290" algn="l"/>
                <a:tab pos="2713355" algn="l"/>
              </a:tabLst>
            </a:pPr>
            <a:r>
              <a:rPr dirty="0" sz="1200" spc="65">
                <a:latin typeface="Calibri"/>
                <a:cs typeface="Calibri"/>
              </a:rPr>
              <a:t>The</a:t>
            </a:r>
            <a:r>
              <a:rPr dirty="0" sz="1200" spc="114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network</a:t>
            </a:r>
            <a:r>
              <a:rPr dirty="0" sz="1200" spc="114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card</a:t>
            </a:r>
            <a:r>
              <a:rPr dirty="0" sz="1200" spc="114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has</a:t>
            </a:r>
            <a:r>
              <a:rPr dirty="0" sz="1200" spc="114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the</a:t>
            </a:r>
            <a:r>
              <a:rPr dirty="0" sz="1200" spc="114">
                <a:latin typeface="Calibri"/>
                <a:cs typeface="Calibri"/>
              </a:rPr>
              <a:t> </a:t>
            </a:r>
            <a:r>
              <a:rPr dirty="0" sz="1200" spc="-20">
                <a:latin typeface="Calibri"/>
                <a:cs typeface="Calibri"/>
              </a:rPr>
              <a:t>name</a:t>
            </a:r>
            <a:r>
              <a:rPr dirty="0" sz="1200">
                <a:latin typeface="Calibri"/>
                <a:cs typeface="Calibri"/>
              </a:rPr>
              <a:t>	and</a:t>
            </a:r>
            <a:r>
              <a:rPr dirty="0" sz="1200" spc="145">
                <a:latin typeface="Calibri"/>
                <a:cs typeface="Calibri"/>
              </a:rPr>
              <a:t> </a:t>
            </a:r>
            <a:r>
              <a:rPr dirty="0" sz="1200" spc="50">
                <a:latin typeface="Calibri"/>
                <a:cs typeface="Calibri"/>
              </a:rPr>
              <a:t>it</a:t>
            </a:r>
            <a:r>
              <a:rPr dirty="0" sz="1200" spc="15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is</a:t>
            </a:r>
            <a:r>
              <a:rPr dirty="0" sz="1200" spc="14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a</a:t>
            </a:r>
            <a:r>
              <a:rPr dirty="0" sz="1200" spc="15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cable-bound</a:t>
            </a:r>
            <a:r>
              <a:rPr dirty="0" sz="1200" spc="150">
                <a:latin typeface="Calibri"/>
                <a:cs typeface="Calibri"/>
              </a:rPr>
              <a:t> </a:t>
            </a:r>
            <a:r>
              <a:rPr dirty="0" sz="1200" spc="-10">
                <a:latin typeface="Calibri"/>
                <a:cs typeface="Calibri"/>
              </a:rPr>
              <a:t>ethernet.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7" name="object 7" descr=""/>
          <p:cNvSpPr txBox="1"/>
          <p:nvPr/>
        </p:nvSpPr>
        <p:spPr>
          <a:xfrm>
            <a:off x="573925" y="8488105"/>
            <a:ext cx="6506209" cy="941705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algn="just" marL="12700" marR="5080">
              <a:lnSpc>
                <a:spcPct val="100000"/>
              </a:lnSpc>
              <a:spcBef>
                <a:spcPts val="95"/>
              </a:spcBef>
            </a:pPr>
            <a:r>
              <a:rPr dirty="0" sz="1200" spc="65">
                <a:latin typeface="Calibri"/>
                <a:cs typeface="Calibri"/>
              </a:rPr>
              <a:t>In</a:t>
            </a:r>
            <a:r>
              <a:rPr dirty="0" sz="1200" spc="204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most</a:t>
            </a:r>
            <a:r>
              <a:rPr dirty="0" sz="1200" spc="25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cases,</a:t>
            </a:r>
            <a:r>
              <a:rPr dirty="0" sz="1200" spc="28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you</a:t>
            </a:r>
            <a:r>
              <a:rPr dirty="0" sz="1200" spc="25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can</a:t>
            </a:r>
            <a:r>
              <a:rPr dirty="0" sz="1200" spc="25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use</a:t>
            </a:r>
            <a:r>
              <a:rPr dirty="0" sz="1200" spc="25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the</a:t>
            </a:r>
            <a:r>
              <a:rPr dirty="0" sz="1200" spc="254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command</a:t>
            </a:r>
            <a:r>
              <a:rPr dirty="0" sz="1200" spc="240">
                <a:latin typeface="Calibri"/>
                <a:cs typeface="Calibri"/>
              </a:rPr>
              <a:t> </a:t>
            </a:r>
            <a:r>
              <a:rPr dirty="0" sz="1200" spc="85">
                <a:latin typeface="Calibri"/>
                <a:cs typeface="Calibri"/>
              </a:rPr>
              <a:t>ping</a:t>
            </a:r>
            <a:r>
              <a:rPr dirty="0" sz="1200" spc="330">
                <a:latin typeface="Calibri"/>
                <a:cs typeface="Calibri"/>
              </a:rPr>
              <a:t> </a:t>
            </a:r>
            <a:r>
              <a:rPr dirty="0" sz="1200" spc="110">
                <a:latin typeface="Calibri"/>
                <a:cs typeface="Calibri"/>
              </a:rPr>
              <a:t>[</a:t>
            </a:r>
            <a:r>
              <a:rPr dirty="0" sz="1200" spc="110" i="1">
                <a:latin typeface="Calibri"/>
                <a:cs typeface="Calibri"/>
              </a:rPr>
              <a:t>IP</a:t>
            </a:r>
            <a:r>
              <a:rPr dirty="0" sz="1200" spc="-70" i="1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]</a:t>
            </a:r>
            <a:r>
              <a:rPr dirty="0" sz="1200" spc="25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to</a:t>
            </a:r>
            <a:r>
              <a:rPr dirty="0" sz="1200" spc="25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check</a:t>
            </a:r>
            <a:r>
              <a:rPr dirty="0" sz="1200" spc="254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if</a:t>
            </a:r>
            <a:r>
              <a:rPr dirty="0" sz="1200" spc="25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a</a:t>
            </a:r>
            <a:r>
              <a:rPr dirty="0" sz="1200" spc="25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device</a:t>
            </a:r>
            <a:r>
              <a:rPr dirty="0" sz="1200" spc="25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can</a:t>
            </a:r>
            <a:r>
              <a:rPr dirty="0" sz="1200" spc="25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be</a:t>
            </a:r>
            <a:r>
              <a:rPr dirty="0" sz="1200" spc="254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reached</a:t>
            </a:r>
            <a:r>
              <a:rPr dirty="0" sz="1200" spc="25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on</a:t>
            </a:r>
            <a:r>
              <a:rPr dirty="0" sz="1200" spc="250">
                <a:latin typeface="Calibri"/>
                <a:cs typeface="Calibri"/>
              </a:rPr>
              <a:t> </a:t>
            </a:r>
            <a:r>
              <a:rPr dirty="0" sz="1200" spc="-25">
                <a:latin typeface="Calibri"/>
                <a:cs typeface="Calibri"/>
              </a:rPr>
              <a:t>the </a:t>
            </a:r>
            <a:r>
              <a:rPr dirty="0" sz="1200">
                <a:latin typeface="Calibri"/>
                <a:cs typeface="Calibri"/>
              </a:rPr>
              <a:t>network.</a:t>
            </a:r>
            <a:r>
              <a:rPr dirty="0" sz="1200" spc="34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However,</a:t>
            </a:r>
            <a:r>
              <a:rPr dirty="0" sz="1200" spc="15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this</a:t>
            </a:r>
            <a:r>
              <a:rPr dirty="0" sz="1200" spc="14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does</a:t>
            </a:r>
            <a:r>
              <a:rPr dirty="0" sz="1200" spc="14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not</a:t>
            </a:r>
            <a:r>
              <a:rPr dirty="0" sz="1200" spc="14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work</a:t>
            </a:r>
            <a:r>
              <a:rPr dirty="0" sz="1200" spc="15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acurately</a:t>
            </a:r>
            <a:r>
              <a:rPr dirty="0" sz="1200" spc="14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because</a:t>
            </a:r>
            <a:r>
              <a:rPr dirty="0" sz="1200" spc="14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there</a:t>
            </a:r>
            <a:r>
              <a:rPr dirty="0" sz="1200" spc="14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are</a:t>
            </a:r>
            <a:r>
              <a:rPr dirty="0" sz="1200" spc="14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firewall</a:t>
            </a:r>
            <a:r>
              <a:rPr dirty="0" sz="1200" spc="14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settings</a:t>
            </a:r>
            <a:r>
              <a:rPr dirty="0" sz="1200" spc="14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where</a:t>
            </a:r>
            <a:r>
              <a:rPr dirty="0" sz="1200" spc="14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the</a:t>
            </a:r>
            <a:r>
              <a:rPr dirty="0" sz="1200" spc="155">
                <a:latin typeface="Calibri"/>
                <a:cs typeface="Calibri"/>
              </a:rPr>
              <a:t> </a:t>
            </a:r>
            <a:r>
              <a:rPr dirty="0" sz="1200" spc="65">
                <a:latin typeface="Calibri"/>
                <a:cs typeface="Calibri"/>
              </a:rPr>
              <a:t>ping </a:t>
            </a:r>
            <a:r>
              <a:rPr dirty="0" sz="1200">
                <a:latin typeface="Calibri"/>
                <a:cs typeface="Calibri"/>
              </a:rPr>
              <a:t>protocol</a:t>
            </a:r>
            <a:r>
              <a:rPr dirty="0" sz="1200" spc="7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is</a:t>
            </a:r>
            <a:r>
              <a:rPr dirty="0" sz="1200" spc="8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blocked.</a:t>
            </a:r>
            <a:r>
              <a:rPr dirty="0" sz="1200" spc="260">
                <a:latin typeface="Calibri"/>
                <a:cs typeface="Calibri"/>
              </a:rPr>
              <a:t> </a:t>
            </a:r>
            <a:r>
              <a:rPr dirty="0" sz="1200" spc="65">
                <a:latin typeface="Calibri"/>
                <a:cs typeface="Calibri"/>
              </a:rPr>
              <a:t>The</a:t>
            </a:r>
            <a:r>
              <a:rPr dirty="0" sz="1200" spc="75">
                <a:latin typeface="Calibri"/>
                <a:cs typeface="Calibri"/>
              </a:rPr>
              <a:t> </a:t>
            </a:r>
            <a:r>
              <a:rPr dirty="0" sz="1200" spc="85">
                <a:latin typeface="Calibri"/>
                <a:cs typeface="Calibri"/>
              </a:rPr>
              <a:t>ping</a:t>
            </a:r>
            <a:r>
              <a:rPr dirty="0" sz="1200" spc="8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protocol</a:t>
            </a:r>
            <a:r>
              <a:rPr dirty="0" sz="1200" spc="8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does</a:t>
            </a:r>
            <a:r>
              <a:rPr dirty="0" sz="1200" spc="8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not</a:t>
            </a:r>
            <a:r>
              <a:rPr dirty="0" sz="1200" spc="8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use</a:t>
            </a:r>
            <a:r>
              <a:rPr dirty="0" sz="1200" spc="80">
                <a:latin typeface="Calibri"/>
                <a:cs typeface="Calibri"/>
              </a:rPr>
              <a:t> </a:t>
            </a:r>
            <a:r>
              <a:rPr dirty="0" sz="1200" spc="204">
                <a:latin typeface="Calibri"/>
                <a:cs typeface="Calibri"/>
              </a:rPr>
              <a:t>TCP</a:t>
            </a:r>
            <a:r>
              <a:rPr dirty="0" sz="1200" spc="8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for</a:t>
            </a:r>
            <a:r>
              <a:rPr dirty="0" sz="1200" spc="8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data</a:t>
            </a:r>
            <a:r>
              <a:rPr dirty="0" sz="1200" spc="7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exchange.</a:t>
            </a:r>
            <a:r>
              <a:rPr dirty="0" sz="1200" spc="260">
                <a:latin typeface="Calibri"/>
                <a:cs typeface="Calibri"/>
              </a:rPr>
              <a:t> </a:t>
            </a:r>
            <a:r>
              <a:rPr dirty="0" sz="1200" spc="65">
                <a:latin typeface="Calibri"/>
                <a:cs typeface="Calibri"/>
              </a:rPr>
              <a:t>In</a:t>
            </a:r>
            <a:r>
              <a:rPr dirty="0" sz="1200" spc="8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addition</a:t>
            </a:r>
            <a:r>
              <a:rPr dirty="0" sz="1200" spc="7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to</a:t>
            </a:r>
            <a:r>
              <a:rPr dirty="0" sz="1200" spc="8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ping</a:t>
            </a:r>
            <a:r>
              <a:rPr dirty="0" sz="1200" spc="80">
                <a:latin typeface="Calibri"/>
                <a:cs typeface="Calibri"/>
              </a:rPr>
              <a:t> </a:t>
            </a:r>
            <a:r>
              <a:rPr dirty="0" sz="1200" spc="-25">
                <a:latin typeface="Calibri"/>
                <a:cs typeface="Calibri"/>
              </a:rPr>
              <a:t>and </a:t>
            </a:r>
            <a:r>
              <a:rPr dirty="0" sz="1200" spc="204">
                <a:latin typeface="Calibri"/>
                <a:cs typeface="Calibri"/>
              </a:rPr>
              <a:t>TCP</a:t>
            </a:r>
            <a:r>
              <a:rPr dirty="0" sz="1200" spc="16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(Transmission</a:t>
            </a:r>
            <a:r>
              <a:rPr dirty="0" sz="1200" spc="16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Control</a:t>
            </a:r>
            <a:r>
              <a:rPr dirty="0" sz="1200" spc="16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Protocol),</a:t>
            </a:r>
            <a:r>
              <a:rPr dirty="0" sz="1200" spc="17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there</a:t>
            </a:r>
            <a:r>
              <a:rPr dirty="0" sz="1200" spc="16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are</a:t>
            </a:r>
            <a:r>
              <a:rPr dirty="0" sz="1200" spc="16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other</a:t>
            </a:r>
            <a:r>
              <a:rPr dirty="0" sz="1200" spc="16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protocols</a:t>
            </a:r>
            <a:r>
              <a:rPr dirty="0" sz="1200" spc="16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in</a:t>
            </a:r>
            <a:r>
              <a:rPr dirty="0" sz="1200" spc="16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this</a:t>
            </a:r>
            <a:r>
              <a:rPr dirty="0" sz="1200" spc="16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layer:</a:t>
            </a:r>
            <a:r>
              <a:rPr dirty="0" sz="1200" spc="345">
                <a:latin typeface="Calibri"/>
                <a:cs typeface="Calibri"/>
              </a:rPr>
              <a:t> </a:t>
            </a:r>
            <a:r>
              <a:rPr dirty="0" sz="1200" spc="135">
                <a:latin typeface="Calibri"/>
                <a:cs typeface="Calibri"/>
              </a:rPr>
              <a:t>UDP</a:t>
            </a:r>
            <a:r>
              <a:rPr dirty="0" sz="1200" spc="16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(User</a:t>
            </a:r>
            <a:r>
              <a:rPr dirty="0" sz="1200" spc="165">
                <a:latin typeface="Calibri"/>
                <a:cs typeface="Calibri"/>
              </a:rPr>
              <a:t> </a:t>
            </a:r>
            <a:r>
              <a:rPr dirty="0" sz="1200" spc="-10">
                <a:latin typeface="Calibri"/>
                <a:cs typeface="Calibri"/>
              </a:rPr>
              <a:t>Datagram </a:t>
            </a:r>
            <a:r>
              <a:rPr dirty="0" sz="1200">
                <a:latin typeface="Calibri"/>
                <a:cs typeface="Calibri"/>
              </a:rPr>
              <a:t>Protocol)</a:t>
            </a:r>
            <a:r>
              <a:rPr dirty="0" sz="1200" spc="27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and</a:t>
            </a:r>
            <a:r>
              <a:rPr dirty="0" sz="1200" spc="275">
                <a:latin typeface="Calibri"/>
                <a:cs typeface="Calibri"/>
              </a:rPr>
              <a:t> </a:t>
            </a:r>
            <a:r>
              <a:rPr dirty="0" sz="1200" spc="180">
                <a:latin typeface="Calibri"/>
                <a:cs typeface="Calibri"/>
              </a:rPr>
              <a:t>SCTP</a:t>
            </a:r>
            <a:r>
              <a:rPr dirty="0" sz="1200" spc="27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(Stream</a:t>
            </a:r>
            <a:r>
              <a:rPr dirty="0" sz="1200" spc="27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Control</a:t>
            </a:r>
            <a:r>
              <a:rPr dirty="0" sz="1200" spc="27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Transmission</a:t>
            </a:r>
            <a:r>
              <a:rPr dirty="0" sz="1200" spc="270">
                <a:latin typeface="Calibri"/>
                <a:cs typeface="Calibri"/>
              </a:rPr>
              <a:t> </a:t>
            </a:r>
            <a:r>
              <a:rPr dirty="0" sz="1200" spc="-10">
                <a:latin typeface="Calibri"/>
                <a:cs typeface="Calibri"/>
              </a:rPr>
              <a:t>Protocol).</a:t>
            </a:r>
            <a:endParaRPr sz="12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 txBox="1"/>
          <p:nvPr/>
        </p:nvSpPr>
        <p:spPr>
          <a:xfrm>
            <a:off x="573925" y="411350"/>
            <a:ext cx="6506209" cy="1376045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algn="r" marR="5715">
              <a:lnSpc>
                <a:spcPct val="100000"/>
              </a:lnSpc>
              <a:spcBef>
                <a:spcPts val="95"/>
              </a:spcBef>
            </a:pPr>
            <a:r>
              <a:rPr dirty="0" sz="1200" i="1">
                <a:latin typeface="Calibri"/>
                <a:cs typeface="Calibri"/>
              </a:rPr>
              <a:t>IPv4-addresses</a:t>
            </a:r>
            <a:r>
              <a:rPr dirty="0" sz="1200" spc="275" i="1">
                <a:latin typeface="Calibri"/>
                <a:cs typeface="Calibri"/>
              </a:rPr>
              <a:t> </a:t>
            </a:r>
            <a:r>
              <a:rPr dirty="0" sz="1200" i="1">
                <a:latin typeface="Calibri"/>
                <a:cs typeface="Calibri"/>
              </a:rPr>
              <a:t>and</a:t>
            </a:r>
            <a:r>
              <a:rPr dirty="0" sz="1200" spc="285" i="1">
                <a:latin typeface="Calibri"/>
                <a:cs typeface="Calibri"/>
              </a:rPr>
              <a:t> </a:t>
            </a:r>
            <a:r>
              <a:rPr dirty="0" sz="1200" spc="-10" i="1">
                <a:latin typeface="Calibri"/>
                <a:cs typeface="Calibri"/>
              </a:rPr>
              <a:t>routing</a:t>
            </a:r>
            <a:endParaRPr sz="12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1015"/>
              </a:spcBef>
            </a:pPr>
            <a:endParaRPr sz="12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tabLst>
                <a:tab pos="741045" algn="l"/>
              </a:tabLst>
            </a:pPr>
            <a:r>
              <a:rPr dirty="0" sz="1400" spc="70" b="1">
                <a:latin typeface="Calibri"/>
                <a:cs typeface="Calibri"/>
              </a:rPr>
              <a:t>11.2.3</a:t>
            </a:r>
            <a:r>
              <a:rPr dirty="0" sz="1400" b="1">
                <a:latin typeface="Calibri"/>
                <a:cs typeface="Calibri"/>
              </a:rPr>
              <a:t>	</a:t>
            </a:r>
            <a:r>
              <a:rPr dirty="0" sz="1400" spc="275" b="1">
                <a:latin typeface="Calibri"/>
                <a:cs typeface="Calibri"/>
              </a:rPr>
              <a:t>TCP-</a:t>
            </a:r>
            <a:r>
              <a:rPr dirty="0" sz="1400" spc="145" b="1">
                <a:latin typeface="Calibri"/>
                <a:cs typeface="Calibri"/>
              </a:rPr>
              <a:t>ports</a:t>
            </a:r>
            <a:endParaRPr sz="14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445"/>
              </a:spcBef>
            </a:pPr>
            <a:endParaRPr sz="1400">
              <a:latin typeface="Calibri"/>
              <a:cs typeface="Calibri"/>
            </a:endParaRPr>
          </a:p>
          <a:p>
            <a:pPr marL="12700" marR="5080">
              <a:lnSpc>
                <a:spcPct val="100000"/>
              </a:lnSpc>
            </a:pPr>
            <a:r>
              <a:rPr dirty="0" sz="1200">
                <a:latin typeface="Calibri"/>
                <a:cs typeface="Calibri"/>
              </a:rPr>
              <a:t>Ports</a:t>
            </a:r>
            <a:r>
              <a:rPr dirty="0" sz="1200" spc="16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are</a:t>
            </a:r>
            <a:r>
              <a:rPr dirty="0" sz="1200" spc="17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used</a:t>
            </a:r>
            <a:r>
              <a:rPr dirty="0" sz="1200" spc="17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to</a:t>
            </a:r>
            <a:r>
              <a:rPr dirty="0" sz="1200" spc="16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exchange</a:t>
            </a:r>
            <a:r>
              <a:rPr dirty="0" sz="1200" spc="17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data</a:t>
            </a:r>
            <a:r>
              <a:rPr dirty="0" sz="1200" spc="17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in</a:t>
            </a:r>
            <a:r>
              <a:rPr dirty="0" sz="1200" spc="16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network</a:t>
            </a:r>
            <a:r>
              <a:rPr dirty="0" sz="1200" spc="17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applications.</a:t>
            </a:r>
            <a:r>
              <a:rPr dirty="0" sz="1200" spc="345">
                <a:latin typeface="Calibri"/>
                <a:cs typeface="Calibri"/>
              </a:rPr>
              <a:t> </a:t>
            </a:r>
            <a:r>
              <a:rPr dirty="0" sz="1200" spc="50">
                <a:latin typeface="Calibri"/>
                <a:cs typeface="Calibri"/>
              </a:rPr>
              <a:t>Each</a:t>
            </a:r>
            <a:r>
              <a:rPr dirty="0" sz="1200" spc="17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application</a:t>
            </a:r>
            <a:r>
              <a:rPr dirty="0" sz="1200" spc="16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has</a:t>
            </a:r>
            <a:r>
              <a:rPr dirty="0" sz="1200" spc="17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predefined</a:t>
            </a:r>
            <a:r>
              <a:rPr dirty="0" sz="1200" spc="170">
                <a:latin typeface="Calibri"/>
                <a:cs typeface="Calibri"/>
              </a:rPr>
              <a:t> </a:t>
            </a:r>
            <a:r>
              <a:rPr dirty="0" sz="1200" spc="-10">
                <a:latin typeface="Calibri"/>
                <a:cs typeface="Calibri"/>
              </a:rPr>
              <a:t>standard </a:t>
            </a:r>
            <a:r>
              <a:rPr dirty="0" sz="1200">
                <a:latin typeface="Calibri"/>
                <a:cs typeface="Calibri"/>
              </a:rPr>
              <a:t>ports.</a:t>
            </a:r>
            <a:r>
              <a:rPr dirty="0" sz="1200" spc="30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Some</a:t>
            </a:r>
            <a:r>
              <a:rPr dirty="0" sz="1200" spc="160">
                <a:latin typeface="Calibri"/>
                <a:cs typeface="Calibri"/>
              </a:rPr>
              <a:t> </a:t>
            </a:r>
            <a:r>
              <a:rPr dirty="0" sz="1200" spc="-10">
                <a:latin typeface="Calibri"/>
                <a:cs typeface="Calibri"/>
              </a:rPr>
              <a:t>well-</a:t>
            </a:r>
            <a:r>
              <a:rPr dirty="0" sz="1200">
                <a:latin typeface="Calibri"/>
                <a:cs typeface="Calibri"/>
              </a:rPr>
              <a:t>known</a:t>
            </a:r>
            <a:r>
              <a:rPr dirty="0" sz="1200" spc="16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services</a:t>
            </a:r>
            <a:r>
              <a:rPr dirty="0" sz="1200" spc="16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and</a:t>
            </a:r>
            <a:r>
              <a:rPr dirty="0" sz="1200" spc="16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their</a:t>
            </a:r>
            <a:r>
              <a:rPr dirty="0" sz="1200" spc="16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standard</a:t>
            </a:r>
            <a:r>
              <a:rPr dirty="0" sz="1200" spc="16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ports</a:t>
            </a:r>
            <a:r>
              <a:rPr dirty="0" sz="1200" spc="16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are</a:t>
            </a:r>
            <a:r>
              <a:rPr dirty="0" sz="1200" spc="16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listed</a:t>
            </a:r>
            <a:r>
              <a:rPr dirty="0" sz="1200" spc="160">
                <a:latin typeface="Calibri"/>
                <a:cs typeface="Calibri"/>
              </a:rPr>
              <a:t> </a:t>
            </a:r>
            <a:r>
              <a:rPr dirty="0" sz="1200" spc="-10">
                <a:latin typeface="Calibri"/>
                <a:cs typeface="Calibri"/>
              </a:rPr>
              <a:t>here: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6" name="object 6" descr="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49530">
              <a:lnSpc>
                <a:spcPts val="1235"/>
              </a:lnSpc>
            </a:pPr>
            <a:fld id="{81D60167-4931-47E6-BA6A-407CBD079E47}" type="slidenum">
              <a:rPr dirty="0" spc="-25"/>
              <a:t>35</a:t>
            </a:fld>
          </a:p>
        </p:txBody>
      </p:sp>
      <p:graphicFrame>
        <p:nvGraphicFramePr>
          <p:cNvPr id="3" name="object 3" descr=""/>
          <p:cNvGraphicFramePr>
            <a:graphicFrameLocks noGrp="1"/>
          </p:cNvGraphicFramePr>
          <p:nvPr/>
        </p:nvGraphicFramePr>
        <p:xfrm>
          <a:off x="586625" y="2044974"/>
          <a:ext cx="5378450" cy="531939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805180"/>
                <a:gridCol w="986155"/>
                <a:gridCol w="3509010"/>
              </a:tblGrid>
              <a:tr h="207645">
                <a:tc>
                  <a:txBody>
                    <a:bodyPr/>
                    <a:lstStyle/>
                    <a:p>
                      <a:pPr marL="75565">
                        <a:lnSpc>
                          <a:spcPts val="1135"/>
                        </a:lnSpc>
                      </a:pPr>
                      <a:r>
                        <a:rPr dirty="0" sz="1200" spc="-10">
                          <a:latin typeface="Calibri"/>
                          <a:cs typeface="Calibri"/>
                        </a:rPr>
                        <a:t>Dienst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19075">
                        <a:lnSpc>
                          <a:spcPts val="1135"/>
                        </a:lnSpc>
                      </a:pPr>
                      <a:r>
                        <a:rPr dirty="0" sz="1200" spc="-20">
                          <a:latin typeface="Calibri"/>
                          <a:cs typeface="Calibri"/>
                        </a:rPr>
                        <a:t>Port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31470">
                        <a:lnSpc>
                          <a:spcPts val="1135"/>
                        </a:lnSpc>
                      </a:pPr>
                      <a:r>
                        <a:rPr dirty="0" sz="1200" spc="-10">
                          <a:latin typeface="Calibri"/>
                          <a:cs typeface="Calibri"/>
                        </a:rPr>
                        <a:t>Protokoll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286385">
                <a:tc>
                  <a:txBody>
                    <a:bodyPr/>
                    <a:lstStyle/>
                    <a:p>
                      <a:pPr marL="75565">
                        <a:lnSpc>
                          <a:spcPct val="100000"/>
                        </a:lnSpc>
                        <a:spcBef>
                          <a:spcPts val="335"/>
                        </a:spcBef>
                      </a:pPr>
                      <a:r>
                        <a:rPr dirty="0" sz="1200" spc="-25">
                          <a:latin typeface="Calibri"/>
                          <a:cs typeface="Calibri"/>
                        </a:rPr>
                        <a:t>ftp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B="0" marT="42545">
                    <a:lnT w="6350">
                      <a:solidFill>
                        <a:srgbClr val="000000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 algn="r" marR="323850">
                        <a:lnSpc>
                          <a:spcPct val="100000"/>
                        </a:lnSpc>
                        <a:spcBef>
                          <a:spcPts val="335"/>
                        </a:spcBef>
                      </a:pPr>
                      <a:r>
                        <a:rPr dirty="0" sz="1200" spc="-10">
                          <a:latin typeface="Calibri"/>
                          <a:cs typeface="Calibri"/>
                        </a:rPr>
                        <a:t>21/tcp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B="0" marT="42545">
                    <a:lnT w="6350">
                      <a:solidFill>
                        <a:srgbClr val="000000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 marL="331470">
                        <a:lnSpc>
                          <a:spcPct val="100000"/>
                        </a:lnSpc>
                        <a:spcBef>
                          <a:spcPts val="335"/>
                        </a:spcBef>
                      </a:pPr>
                      <a:r>
                        <a:rPr dirty="0" sz="1200" spc="55">
                          <a:latin typeface="Calibri"/>
                          <a:cs typeface="Calibri"/>
                        </a:rPr>
                        <a:t>File</a:t>
                      </a:r>
                      <a:r>
                        <a:rPr dirty="0" sz="1200" spc="16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200">
                          <a:latin typeface="Calibri"/>
                          <a:cs typeface="Calibri"/>
                        </a:rPr>
                        <a:t>transfer</a:t>
                      </a:r>
                      <a:r>
                        <a:rPr dirty="0" sz="1200" spc="16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200">
                          <a:latin typeface="Calibri"/>
                          <a:cs typeface="Calibri"/>
                        </a:rPr>
                        <a:t>without</a:t>
                      </a:r>
                      <a:r>
                        <a:rPr dirty="0" sz="1200" spc="16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200" spc="-10">
                          <a:latin typeface="Calibri"/>
                          <a:cs typeface="Calibri"/>
                        </a:rPr>
                        <a:t>encryption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B="0" marT="42545">
                    <a:lnT w="6350">
                      <a:solidFill>
                        <a:srgbClr val="000000"/>
                      </a:solidFill>
                      <a:prstDash val="solid"/>
                    </a:lnT>
                  </a:tcPr>
                </a:tc>
              </a:tr>
              <a:tr h="283845">
                <a:tc>
                  <a:txBody>
                    <a:bodyPr/>
                    <a:lstStyle/>
                    <a:p>
                      <a:pPr marL="75565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dirty="0" sz="1200" spc="-25">
                          <a:latin typeface="Calibri"/>
                          <a:cs typeface="Calibri"/>
                        </a:rPr>
                        <a:t>ssh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B="0" marT="40005">
                    <a:solidFill>
                      <a:srgbClr val="F4F4DC"/>
                    </a:solidFill>
                  </a:tcPr>
                </a:tc>
                <a:tc>
                  <a:txBody>
                    <a:bodyPr/>
                    <a:lstStyle/>
                    <a:p>
                      <a:pPr algn="r" marR="323850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dirty="0" sz="1200" spc="-10">
                          <a:latin typeface="Calibri"/>
                          <a:cs typeface="Calibri"/>
                        </a:rPr>
                        <a:t>22/tcp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B="0" marT="40005">
                    <a:solidFill>
                      <a:srgbClr val="F4F4DC"/>
                    </a:solidFill>
                  </a:tcPr>
                </a:tc>
                <a:tc>
                  <a:txBody>
                    <a:bodyPr/>
                    <a:lstStyle/>
                    <a:p>
                      <a:pPr marL="331470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dirty="0" sz="1200">
                          <a:latin typeface="Calibri"/>
                          <a:cs typeface="Calibri"/>
                        </a:rPr>
                        <a:t>Secure</a:t>
                      </a:r>
                      <a:r>
                        <a:rPr dirty="0" sz="1200" spc="18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200">
                          <a:latin typeface="Calibri"/>
                          <a:cs typeface="Calibri"/>
                        </a:rPr>
                        <a:t>shell</a:t>
                      </a:r>
                      <a:r>
                        <a:rPr dirty="0" sz="1200" spc="19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200">
                          <a:latin typeface="Calibri"/>
                          <a:cs typeface="Calibri"/>
                        </a:rPr>
                        <a:t>terminal</a:t>
                      </a:r>
                      <a:r>
                        <a:rPr dirty="0" sz="1200" spc="19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200">
                          <a:latin typeface="Calibri"/>
                          <a:cs typeface="Calibri"/>
                        </a:rPr>
                        <a:t>with</a:t>
                      </a:r>
                      <a:r>
                        <a:rPr dirty="0" sz="1200" spc="18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200" spc="-10">
                          <a:latin typeface="Calibri"/>
                          <a:cs typeface="Calibri"/>
                        </a:rPr>
                        <a:t>encryption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B="0" marT="40005">
                    <a:solidFill>
                      <a:srgbClr val="F4F4DC"/>
                    </a:solidFill>
                  </a:tcPr>
                </a:tc>
              </a:tr>
              <a:tr h="283845">
                <a:tc>
                  <a:txBody>
                    <a:bodyPr/>
                    <a:lstStyle/>
                    <a:p>
                      <a:pPr marL="75565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dirty="0" sz="1200" spc="-10">
                          <a:latin typeface="Calibri"/>
                          <a:cs typeface="Calibri"/>
                        </a:rPr>
                        <a:t>telnet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B="0" marT="40005"/>
                </a:tc>
                <a:tc>
                  <a:txBody>
                    <a:bodyPr/>
                    <a:lstStyle/>
                    <a:p>
                      <a:pPr algn="r" marR="323850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dirty="0" sz="1200" spc="-10">
                          <a:latin typeface="Calibri"/>
                          <a:cs typeface="Calibri"/>
                        </a:rPr>
                        <a:t>23/tcp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B="0" marT="40005"/>
                </a:tc>
                <a:tc>
                  <a:txBody>
                    <a:bodyPr/>
                    <a:lstStyle/>
                    <a:p>
                      <a:pPr marL="331470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dirty="0" sz="1200">
                          <a:latin typeface="Calibri"/>
                          <a:cs typeface="Calibri"/>
                        </a:rPr>
                        <a:t>Terminal</a:t>
                      </a:r>
                      <a:r>
                        <a:rPr dirty="0" sz="1200" spc="28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200">
                          <a:latin typeface="Calibri"/>
                          <a:cs typeface="Calibri"/>
                        </a:rPr>
                        <a:t>without</a:t>
                      </a:r>
                      <a:r>
                        <a:rPr dirty="0" sz="1200" spc="28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200">
                          <a:latin typeface="Calibri"/>
                          <a:cs typeface="Calibri"/>
                        </a:rPr>
                        <a:t>encryption</a:t>
                      </a:r>
                      <a:r>
                        <a:rPr dirty="0" sz="1200" spc="28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200" spc="-10">
                          <a:latin typeface="Calibri"/>
                          <a:cs typeface="Calibri"/>
                        </a:rPr>
                        <a:t>(outdated/unsafe)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B="0" marT="40005"/>
                </a:tc>
              </a:tr>
              <a:tr h="283845">
                <a:tc>
                  <a:txBody>
                    <a:bodyPr/>
                    <a:lstStyle/>
                    <a:p>
                      <a:pPr marL="75565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dirty="0" sz="1200" spc="-20">
                          <a:latin typeface="Calibri"/>
                          <a:cs typeface="Calibri"/>
                        </a:rPr>
                        <a:t>smtp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B="0" marT="40005">
                    <a:solidFill>
                      <a:srgbClr val="F4F4DC"/>
                    </a:solidFill>
                  </a:tcPr>
                </a:tc>
                <a:tc>
                  <a:txBody>
                    <a:bodyPr/>
                    <a:lstStyle/>
                    <a:p>
                      <a:pPr algn="r" marR="323850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dirty="0" sz="1200" spc="-10">
                          <a:latin typeface="Calibri"/>
                          <a:cs typeface="Calibri"/>
                        </a:rPr>
                        <a:t>25/tcp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B="0" marT="40005">
                    <a:solidFill>
                      <a:srgbClr val="F4F4DC"/>
                    </a:solidFill>
                  </a:tcPr>
                </a:tc>
                <a:tc>
                  <a:txBody>
                    <a:bodyPr/>
                    <a:lstStyle/>
                    <a:p>
                      <a:pPr marL="331470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dirty="0" sz="1200">
                          <a:latin typeface="Calibri"/>
                          <a:cs typeface="Calibri"/>
                        </a:rPr>
                        <a:t>mail</a:t>
                      </a:r>
                      <a:r>
                        <a:rPr dirty="0" sz="1200" spc="20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200">
                          <a:latin typeface="Calibri"/>
                          <a:cs typeface="Calibri"/>
                        </a:rPr>
                        <a:t>sending</a:t>
                      </a:r>
                      <a:r>
                        <a:rPr dirty="0" sz="1200" spc="21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200">
                          <a:latin typeface="Calibri"/>
                          <a:cs typeface="Calibri"/>
                        </a:rPr>
                        <a:t>without</a:t>
                      </a:r>
                      <a:r>
                        <a:rPr dirty="0" sz="1200" spc="21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200" spc="-10">
                          <a:latin typeface="Calibri"/>
                          <a:cs typeface="Calibri"/>
                        </a:rPr>
                        <a:t>encryption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B="0" marT="40005">
                    <a:solidFill>
                      <a:srgbClr val="F4F4DC"/>
                    </a:solidFill>
                  </a:tcPr>
                </a:tc>
              </a:tr>
              <a:tr h="283845">
                <a:tc>
                  <a:txBody>
                    <a:bodyPr/>
                    <a:lstStyle/>
                    <a:p>
                      <a:pPr marL="75565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dirty="0" sz="1200" spc="-25">
                          <a:latin typeface="Calibri"/>
                          <a:cs typeface="Calibri"/>
                        </a:rPr>
                        <a:t>dns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B="0" marT="40005"/>
                </a:tc>
                <a:tc>
                  <a:txBody>
                    <a:bodyPr/>
                    <a:lstStyle/>
                    <a:p>
                      <a:pPr algn="r" marR="323850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dirty="0" sz="1200" spc="-10">
                          <a:latin typeface="Calibri"/>
                          <a:cs typeface="Calibri"/>
                        </a:rPr>
                        <a:t>53/tcp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B="0" marT="40005"/>
                </a:tc>
                <a:tc>
                  <a:txBody>
                    <a:bodyPr/>
                    <a:lstStyle/>
                    <a:p>
                      <a:pPr marL="331470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dirty="0" sz="1200">
                          <a:latin typeface="Calibri"/>
                          <a:cs typeface="Calibri"/>
                        </a:rPr>
                        <a:t>Microsoft</a:t>
                      </a:r>
                      <a:r>
                        <a:rPr dirty="0" sz="1200" spc="15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200">
                          <a:latin typeface="Calibri"/>
                          <a:cs typeface="Calibri"/>
                        </a:rPr>
                        <a:t>domain</a:t>
                      </a:r>
                      <a:r>
                        <a:rPr dirty="0" sz="1200" spc="16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200" spc="-10">
                          <a:latin typeface="Calibri"/>
                          <a:cs typeface="Calibri"/>
                        </a:rPr>
                        <a:t>management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B="0" marT="40005"/>
                </a:tc>
              </a:tr>
              <a:tr h="283845">
                <a:tc>
                  <a:txBody>
                    <a:bodyPr/>
                    <a:lstStyle/>
                    <a:p>
                      <a:pPr marL="75565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dirty="0" sz="1200" spc="-20">
                          <a:latin typeface="Calibri"/>
                          <a:cs typeface="Calibri"/>
                        </a:rPr>
                        <a:t>http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B="0" marT="40005">
                    <a:solidFill>
                      <a:srgbClr val="F4F4DC"/>
                    </a:solidFill>
                  </a:tcPr>
                </a:tc>
                <a:tc>
                  <a:txBody>
                    <a:bodyPr/>
                    <a:lstStyle/>
                    <a:p>
                      <a:pPr algn="r" marR="323850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dirty="0" sz="1200" spc="-10">
                          <a:latin typeface="Calibri"/>
                          <a:cs typeface="Calibri"/>
                        </a:rPr>
                        <a:t>80/tcp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B="0" marT="40005">
                    <a:solidFill>
                      <a:srgbClr val="F4F4DC"/>
                    </a:solidFill>
                  </a:tcPr>
                </a:tc>
                <a:tc>
                  <a:txBody>
                    <a:bodyPr/>
                    <a:lstStyle/>
                    <a:p>
                      <a:pPr marL="331470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dirty="0" sz="1200">
                          <a:latin typeface="Calibri"/>
                          <a:cs typeface="Calibri"/>
                        </a:rPr>
                        <a:t>Web</a:t>
                      </a:r>
                      <a:r>
                        <a:rPr dirty="0" sz="1200" spc="14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200">
                          <a:latin typeface="Calibri"/>
                          <a:cs typeface="Calibri"/>
                        </a:rPr>
                        <a:t>server</a:t>
                      </a:r>
                      <a:r>
                        <a:rPr dirty="0" sz="1200" spc="14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200">
                          <a:latin typeface="Calibri"/>
                          <a:cs typeface="Calibri"/>
                        </a:rPr>
                        <a:t>and</a:t>
                      </a:r>
                      <a:r>
                        <a:rPr dirty="0" sz="1200" spc="13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200">
                          <a:latin typeface="Calibri"/>
                          <a:cs typeface="Calibri"/>
                        </a:rPr>
                        <a:t>browsing</a:t>
                      </a:r>
                      <a:r>
                        <a:rPr dirty="0" sz="1200" spc="13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200">
                          <a:latin typeface="Calibri"/>
                          <a:cs typeface="Calibri"/>
                        </a:rPr>
                        <a:t>without</a:t>
                      </a:r>
                      <a:r>
                        <a:rPr dirty="0" sz="1200" spc="14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200" spc="-10">
                          <a:latin typeface="Calibri"/>
                          <a:cs typeface="Calibri"/>
                        </a:rPr>
                        <a:t>encryption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B="0" marT="40005">
                    <a:solidFill>
                      <a:srgbClr val="F4F4DC"/>
                    </a:solidFill>
                  </a:tcPr>
                </a:tc>
              </a:tr>
              <a:tr h="283845">
                <a:tc>
                  <a:txBody>
                    <a:bodyPr/>
                    <a:lstStyle/>
                    <a:p>
                      <a:pPr marL="75565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dirty="0" sz="1200" spc="-10">
                          <a:latin typeface="Calibri"/>
                          <a:cs typeface="Calibri"/>
                        </a:rPr>
                        <a:t>kerberos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B="0" marT="40005"/>
                </a:tc>
                <a:tc>
                  <a:txBody>
                    <a:bodyPr/>
                    <a:lstStyle/>
                    <a:p>
                      <a:pPr algn="r" marR="323850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dirty="0" sz="1200" spc="-10">
                          <a:latin typeface="Calibri"/>
                          <a:cs typeface="Calibri"/>
                        </a:rPr>
                        <a:t>88/tcp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B="0" marT="40005"/>
                </a:tc>
                <a:tc>
                  <a:txBody>
                    <a:bodyPr/>
                    <a:lstStyle/>
                    <a:p>
                      <a:pPr marL="331470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dirty="0" sz="1200">
                          <a:latin typeface="Calibri"/>
                          <a:cs typeface="Calibri"/>
                        </a:rPr>
                        <a:t>Microsoft</a:t>
                      </a:r>
                      <a:r>
                        <a:rPr dirty="0" sz="1200" spc="229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200">
                          <a:latin typeface="Calibri"/>
                          <a:cs typeface="Calibri"/>
                        </a:rPr>
                        <a:t>authentication</a:t>
                      </a:r>
                      <a:r>
                        <a:rPr dirty="0" sz="1200" spc="229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200" spc="-10">
                          <a:latin typeface="Calibri"/>
                          <a:cs typeface="Calibri"/>
                        </a:rPr>
                        <a:t>application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B="0" marT="40005"/>
                </a:tc>
              </a:tr>
              <a:tr h="283845">
                <a:tc>
                  <a:txBody>
                    <a:bodyPr/>
                    <a:lstStyle/>
                    <a:p>
                      <a:pPr marL="75565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dirty="0" sz="1200" spc="-20">
                          <a:latin typeface="Calibri"/>
                          <a:cs typeface="Calibri"/>
                        </a:rPr>
                        <a:t>sftp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B="0" marT="40005">
                    <a:solidFill>
                      <a:srgbClr val="F4F4DC"/>
                    </a:solidFill>
                  </a:tcPr>
                </a:tc>
                <a:tc>
                  <a:txBody>
                    <a:bodyPr/>
                    <a:lstStyle/>
                    <a:p>
                      <a:pPr algn="r" marR="323850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dirty="0" sz="1200" spc="-10">
                          <a:latin typeface="Calibri"/>
                          <a:cs typeface="Calibri"/>
                        </a:rPr>
                        <a:t>115/tcp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B="0" marT="40005">
                    <a:solidFill>
                      <a:srgbClr val="F4F4DC"/>
                    </a:solidFill>
                  </a:tcPr>
                </a:tc>
                <a:tc>
                  <a:txBody>
                    <a:bodyPr/>
                    <a:lstStyle/>
                    <a:p>
                      <a:pPr marL="331470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dirty="0" sz="1200" spc="55">
                          <a:latin typeface="Calibri"/>
                          <a:cs typeface="Calibri"/>
                        </a:rPr>
                        <a:t>File</a:t>
                      </a:r>
                      <a:r>
                        <a:rPr dirty="0" sz="1200" spc="16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200">
                          <a:latin typeface="Calibri"/>
                          <a:cs typeface="Calibri"/>
                        </a:rPr>
                        <a:t>transfer</a:t>
                      </a:r>
                      <a:r>
                        <a:rPr dirty="0" sz="1200" spc="17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200">
                          <a:latin typeface="Calibri"/>
                          <a:cs typeface="Calibri"/>
                        </a:rPr>
                        <a:t>with</a:t>
                      </a:r>
                      <a:r>
                        <a:rPr dirty="0" sz="1200" spc="16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200" spc="-10">
                          <a:latin typeface="Calibri"/>
                          <a:cs typeface="Calibri"/>
                        </a:rPr>
                        <a:t>encryption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B="0" marT="40005">
                    <a:solidFill>
                      <a:srgbClr val="F4F4DC"/>
                    </a:solidFill>
                  </a:tcPr>
                </a:tc>
              </a:tr>
              <a:tr h="283845">
                <a:tc>
                  <a:txBody>
                    <a:bodyPr/>
                    <a:lstStyle/>
                    <a:p>
                      <a:pPr marL="75565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dirty="0" sz="1200" spc="-25">
                          <a:latin typeface="Calibri"/>
                          <a:cs typeface="Calibri"/>
                        </a:rPr>
                        <a:t>ntp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B="0" marT="40005"/>
                </a:tc>
                <a:tc>
                  <a:txBody>
                    <a:bodyPr/>
                    <a:lstStyle/>
                    <a:p>
                      <a:pPr algn="r" marR="323850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dirty="0" sz="1200" spc="-10">
                          <a:latin typeface="Calibri"/>
                          <a:cs typeface="Calibri"/>
                        </a:rPr>
                        <a:t>123/tcp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B="0" marT="40005"/>
                </a:tc>
                <a:tc>
                  <a:txBody>
                    <a:bodyPr/>
                    <a:lstStyle/>
                    <a:p>
                      <a:pPr marL="331470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dirty="0" sz="1200">
                          <a:latin typeface="Calibri"/>
                          <a:cs typeface="Calibri"/>
                        </a:rPr>
                        <a:t>Protocol</a:t>
                      </a:r>
                      <a:r>
                        <a:rPr dirty="0" sz="1200" spc="16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200">
                          <a:latin typeface="Calibri"/>
                          <a:cs typeface="Calibri"/>
                        </a:rPr>
                        <a:t>to</a:t>
                      </a:r>
                      <a:r>
                        <a:rPr dirty="0" sz="1200" spc="17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200">
                          <a:latin typeface="Calibri"/>
                          <a:cs typeface="Calibri"/>
                        </a:rPr>
                        <a:t>obtain</a:t>
                      </a:r>
                      <a:r>
                        <a:rPr dirty="0" sz="1200" spc="17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200">
                          <a:latin typeface="Calibri"/>
                          <a:cs typeface="Calibri"/>
                        </a:rPr>
                        <a:t>the</a:t>
                      </a:r>
                      <a:r>
                        <a:rPr dirty="0" sz="1200" spc="17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200">
                          <a:latin typeface="Calibri"/>
                          <a:cs typeface="Calibri"/>
                        </a:rPr>
                        <a:t>exact</a:t>
                      </a:r>
                      <a:r>
                        <a:rPr dirty="0" sz="1200" spc="17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200">
                          <a:latin typeface="Calibri"/>
                          <a:cs typeface="Calibri"/>
                        </a:rPr>
                        <a:t>date</a:t>
                      </a:r>
                      <a:r>
                        <a:rPr dirty="0" sz="1200" spc="17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200">
                          <a:latin typeface="Calibri"/>
                          <a:cs typeface="Calibri"/>
                        </a:rPr>
                        <a:t>and</a:t>
                      </a:r>
                      <a:r>
                        <a:rPr dirty="0" sz="1200" spc="17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200" spc="-20">
                          <a:latin typeface="Calibri"/>
                          <a:cs typeface="Calibri"/>
                        </a:rPr>
                        <a:t>time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B="0" marT="40005"/>
                </a:tc>
              </a:tr>
              <a:tr h="283845">
                <a:tc>
                  <a:txBody>
                    <a:bodyPr/>
                    <a:lstStyle/>
                    <a:p>
                      <a:pPr marL="75565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dirty="0" sz="1200">
                          <a:latin typeface="Calibri"/>
                          <a:cs typeface="Calibri"/>
                        </a:rPr>
                        <a:t>netbios-</a:t>
                      </a:r>
                      <a:r>
                        <a:rPr dirty="0" sz="1200" spc="-25">
                          <a:latin typeface="Calibri"/>
                          <a:cs typeface="Calibri"/>
                        </a:rPr>
                        <a:t>ns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B="0" marT="40005">
                    <a:solidFill>
                      <a:srgbClr val="F4F4DC"/>
                    </a:solidFill>
                  </a:tcPr>
                </a:tc>
                <a:tc>
                  <a:txBody>
                    <a:bodyPr/>
                    <a:lstStyle/>
                    <a:p>
                      <a:pPr algn="r" marR="323850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dirty="0" sz="1200" spc="-10">
                          <a:latin typeface="Calibri"/>
                          <a:cs typeface="Calibri"/>
                        </a:rPr>
                        <a:t>137/tcp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B="0" marT="40005">
                    <a:solidFill>
                      <a:srgbClr val="F4F4DC"/>
                    </a:solidFill>
                  </a:tcPr>
                </a:tc>
                <a:tc>
                  <a:txBody>
                    <a:bodyPr/>
                    <a:lstStyle/>
                    <a:p>
                      <a:pPr marL="331470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dirty="0" sz="1200">
                          <a:latin typeface="Calibri"/>
                          <a:cs typeface="Calibri"/>
                        </a:rPr>
                        <a:t>Microsoft</a:t>
                      </a:r>
                      <a:r>
                        <a:rPr dirty="0" sz="1200" spc="15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200">
                          <a:latin typeface="Calibri"/>
                          <a:cs typeface="Calibri"/>
                        </a:rPr>
                        <a:t>domain</a:t>
                      </a:r>
                      <a:r>
                        <a:rPr dirty="0" sz="1200" spc="16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200" spc="-10">
                          <a:latin typeface="Calibri"/>
                          <a:cs typeface="Calibri"/>
                        </a:rPr>
                        <a:t>management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B="0" marT="40005">
                    <a:solidFill>
                      <a:srgbClr val="F4F4DC"/>
                    </a:solidFill>
                  </a:tcPr>
                </a:tc>
              </a:tr>
              <a:tr h="283845">
                <a:tc>
                  <a:txBody>
                    <a:bodyPr/>
                    <a:lstStyle/>
                    <a:p>
                      <a:pPr marL="75565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dirty="0" sz="1200" spc="-10">
                          <a:latin typeface="Calibri"/>
                          <a:cs typeface="Calibri"/>
                        </a:rPr>
                        <a:t>https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B="0" marT="40005"/>
                </a:tc>
                <a:tc>
                  <a:txBody>
                    <a:bodyPr/>
                    <a:lstStyle/>
                    <a:p>
                      <a:pPr algn="r" marR="323850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dirty="0" sz="1200" spc="-10">
                          <a:latin typeface="Calibri"/>
                          <a:cs typeface="Calibri"/>
                        </a:rPr>
                        <a:t>443/tcp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B="0" marT="40005"/>
                </a:tc>
                <a:tc>
                  <a:txBody>
                    <a:bodyPr/>
                    <a:lstStyle/>
                    <a:p>
                      <a:pPr marL="331470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dirty="0" sz="1200">
                          <a:latin typeface="Calibri"/>
                          <a:cs typeface="Calibri"/>
                        </a:rPr>
                        <a:t>Web</a:t>
                      </a:r>
                      <a:r>
                        <a:rPr dirty="0" sz="1200" spc="14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200">
                          <a:latin typeface="Calibri"/>
                          <a:cs typeface="Calibri"/>
                        </a:rPr>
                        <a:t>server</a:t>
                      </a:r>
                      <a:r>
                        <a:rPr dirty="0" sz="1200" spc="14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200">
                          <a:latin typeface="Calibri"/>
                          <a:cs typeface="Calibri"/>
                        </a:rPr>
                        <a:t>and</a:t>
                      </a:r>
                      <a:r>
                        <a:rPr dirty="0" sz="1200" spc="13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200">
                          <a:latin typeface="Calibri"/>
                          <a:cs typeface="Calibri"/>
                        </a:rPr>
                        <a:t>browsing</a:t>
                      </a:r>
                      <a:r>
                        <a:rPr dirty="0" sz="1200" spc="13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200">
                          <a:latin typeface="Calibri"/>
                          <a:cs typeface="Calibri"/>
                        </a:rPr>
                        <a:t>with</a:t>
                      </a:r>
                      <a:r>
                        <a:rPr dirty="0" sz="1200" spc="14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200" spc="-10">
                          <a:latin typeface="Calibri"/>
                          <a:cs typeface="Calibri"/>
                        </a:rPr>
                        <a:t>encryption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B="0" marT="40005"/>
                </a:tc>
              </a:tr>
              <a:tr h="283845">
                <a:tc>
                  <a:txBody>
                    <a:bodyPr/>
                    <a:lstStyle/>
                    <a:p>
                      <a:pPr marL="75565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dirty="0" sz="1200" spc="-10">
                          <a:latin typeface="Calibri"/>
                          <a:cs typeface="Calibri"/>
                        </a:rPr>
                        <a:t>smtps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B="0" marT="40005">
                    <a:solidFill>
                      <a:srgbClr val="F4F4DC"/>
                    </a:solidFill>
                  </a:tcPr>
                </a:tc>
                <a:tc>
                  <a:txBody>
                    <a:bodyPr/>
                    <a:lstStyle/>
                    <a:p>
                      <a:pPr algn="r" marR="323850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dirty="0" sz="1200" spc="-10">
                          <a:latin typeface="Calibri"/>
                          <a:cs typeface="Calibri"/>
                        </a:rPr>
                        <a:t>465/tcp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B="0" marT="40005">
                    <a:solidFill>
                      <a:srgbClr val="F4F4DC"/>
                    </a:solidFill>
                  </a:tcPr>
                </a:tc>
                <a:tc>
                  <a:txBody>
                    <a:bodyPr/>
                    <a:lstStyle/>
                    <a:p>
                      <a:pPr marL="331470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dirty="0" sz="1200">
                          <a:latin typeface="Calibri"/>
                          <a:cs typeface="Calibri"/>
                        </a:rPr>
                        <a:t>Mail</a:t>
                      </a:r>
                      <a:r>
                        <a:rPr dirty="0" sz="1200" spc="21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200">
                          <a:latin typeface="Calibri"/>
                          <a:cs typeface="Calibri"/>
                        </a:rPr>
                        <a:t>sending</a:t>
                      </a:r>
                      <a:r>
                        <a:rPr dirty="0" sz="1200" spc="22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200">
                          <a:latin typeface="Calibri"/>
                          <a:cs typeface="Calibri"/>
                        </a:rPr>
                        <a:t>with</a:t>
                      </a:r>
                      <a:r>
                        <a:rPr dirty="0" sz="1200" spc="21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200" spc="-10">
                          <a:latin typeface="Calibri"/>
                          <a:cs typeface="Calibri"/>
                        </a:rPr>
                        <a:t>encryption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B="0" marT="40005">
                    <a:solidFill>
                      <a:srgbClr val="F4F4DC"/>
                    </a:solidFill>
                  </a:tcPr>
                </a:tc>
              </a:tr>
              <a:tr h="283845">
                <a:tc>
                  <a:txBody>
                    <a:bodyPr/>
                    <a:lstStyle/>
                    <a:p>
                      <a:pPr marL="75565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dirty="0" sz="1200" spc="-10">
                          <a:latin typeface="Calibri"/>
                          <a:cs typeface="Calibri"/>
                        </a:rPr>
                        <a:t>imaps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B="0" marT="40005"/>
                </a:tc>
                <a:tc>
                  <a:txBody>
                    <a:bodyPr/>
                    <a:lstStyle/>
                    <a:p>
                      <a:pPr algn="r" marR="324485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dirty="0" sz="1200" spc="-10">
                          <a:latin typeface="Calibri"/>
                          <a:cs typeface="Calibri"/>
                        </a:rPr>
                        <a:t>993/tcp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B="0" marT="40005"/>
                </a:tc>
                <a:tc>
                  <a:txBody>
                    <a:bodyPr/>
                    <a:lstStyle/>
                    <a:p>
                      <a:pPr marL="331470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dirty="0" sz="1200">
                          <a:latin typeface="Calibri"/>
                          <a:cs typeface="Calibri"/>
                        </a:rPr>
                        <a:t>Mail</a:t>
                      </a:r>
                      <a:r>
                        <a:rPr dirty="0" sz="1200" spc="229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200">
                          <a:latin typeface="Calibri"/>
                          <a:cs typeface="Calibri"/>
                        </a:rPr>
                        <a:t>receiving</a:t>
                      </a:r>
                      <a:r>
                        <a:rPr dirty="0" sz="1200" spc="229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200">
                          <a:latin typeface="Calibri"/>
                          <a:cs typeface="Calibri"/>
                        </a:rPr>
                        <a:t>with</a:t>
                      </a:r>
                      <a:r>
                        <a:rPr dirty="0" sz="1200" spc="23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200" spc="-10">
                          <a:latin typeface="Calibri"/>
                          <a:cs typeface="Calibri"/>
                        </a:rPr>
                        <a:t>encryption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B="0" marT="40005"/>
                </a:tc>
              </a:tr>
              <a:tr h="283845">
                <a:tc>
                  <a:txBody>
                    <a:bodyPr/>
                    <a:lstStyle/>
                    <a:p>
                      <a:pPr marL="75565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dirty="0" sz="1200" spc="-10">
                          <a:latin typeface="Calibri"/>
                          <a:cs typeface="Calibri"/>
                        </a:rPr>
                        <a:t>pop3s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B="0" marT="40005">
                    <a:solidFill>
                      <a:srgbClr val="F4F4DC"/>
                    </a:solidFill>
                  </a:tcPr>
                </a:tc>
                <a:tc>
                  <a:txBody>
                    <a:bodyPr/>
                    <a:lstStyle/>
                    <a:p>
                      <a:pPr algn="r" marR="323850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dirty="0" sz="1200" spc="-10">
                          <a:latin typeface="Calibri"/>
                          <a:cs typeface="Calibri"/>
                        </a:rPr>
                        <a:t>995/tcp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B="0" marT="40005">
                    <a:solidFill>
                      <a:srgbClr val="F4F4DC"/>
                    </a:solidFill>
                  </a:tcPr>
                </a:tc>
                <a:tc>
                  <a:txBody>
                    <a:bodyPr/>
                    <a:lstStyle/>
                    <a:p>
                      <a:pPr marL="331470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dirty="0" sz="1200">
                          <a:latin typeface="Calibri"/>
                          <a:cs typeface="Calibri"/>
                        </a:rPr>
                        <a:t>Mail</a:t>
                      </a:r>
                      <a:r>
                        <a:rPr dirty="0" sz="1200" spc="229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200">
                          <a:latin typeface="Calibri"/>
                          <a:cs typeface="Calibri"/>
                        </a:rPr>
                        <a:t>receiving</a:t>
                      </a:r>
                      <a:r>
                        <a:rPr dirty="0" sz="1200" spc="23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200">
                          <a:latin typeface="Calibri"/>
                          <a:cs typeface="Calibri"/>
                        </a:rPr>
                        <a:t>with</a:t>
                      </a:r>
                      <a:r>
                        <a:rPr dirty="0" sz="1200" spc="229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200" spc="-10">
                          <a:latin typeface="Calibri"/>
                          <a:cs typeface="Calibri"/>
                        </a:rPr>
                        <a:t>encryption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B="0" marT="40005">
                    <a:solidFill>
                      <a:srgbClr val="F4F4DC"/>
                    </a:solidFill>
                  </a:tcPr>
                </a:tc>
              </a:tr>
              <a:tr h="283845">
                <a:tc>
                  <a:txBody>
                    <a:bodyPr/>
                    <a:lstStyle/>
                    <a:p>
                      <a:pPr marL="75565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dirty="0" sz="1200">
                          <a:latin typeface="Calibri"/>
                          <a:cs typeface="Calibri"/>
                        </a:rPr>
                        <a:t>ms-sql-</a:t>
                      </a:r>
                      <a:r>
                        <a:rPr dirty="0" sz="1200" spc="-50">
                          <a:latin typeface="Calibri"/>
                          <a:cs typeface="Calibri"/>
                        </a:rPr>
                        <a:t>s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B="0" marT="40005"/>
                </a:tc>
                <a:tc>
                  <a:txBody>
                    <a:bodyPr/>
                    <a:lstStyle/>
                    <a:p>
                      <a:pPr algn="r" marR="323850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dirty="0" sz="1200" spc="-10">
                          <a:latin typeface="Calibri"/>
                          <a:cs typeface="Calibri"/>
                        </a:rPr>
                        <a:t>1433/tcp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B="0" marT="40005"/>
                </a:tc>
                <a:tc>
                  <a:txBody>
                    <a:bodyPr/>
                    <a:lstStyle/>
                    <a:p>
                      <a:pPr marL="331470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dirty="0" sz="1200" spc="135">
                          <a:latin typeface="Calibri"/>
                          <a:cs typeface="Calibri"/>
                        </a:rPr>
                        <a:t>SQL</a:t>
                      </a:r>
                      <a:r>
                        <a:rPr dirty="0" sz="1200" spc="114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200">
                          <a:latin typeface="Calibri"/>
                          <a:cs typeface="Calibri"/>
                        </a:rPr>
                        <a:t>database</a:t>
                      </a:r>
                      <a:r>
                        <a:rPr dirty="0" sz="1200" spc="114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200" spc="-10">
                          <a:latin typeface="Calibri"/>
                          <a:cs typeface="Calibri"/>
                        </a:rPr>
                        <a:t>server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B="0" marT="40005"/>
                </a:tc>
              </a:tr>
              <a:tr h="283845">
                <a:tc>
                  <a:txBody>
                    <a:bodyPr/>
                    <a:lstStyle/>
                    <a:p>
                      <a:pPr marL="75565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dirty="0" sz="1200" spc="-20">
                          <a:latin typeface="Calibri"/>
                          <a:cs typeface="Calibri"/>
                        </a:rPr>
                        <a:t>wins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B="0" marT="40005">
                    <a:solidFill>
                      <a:srgbClr val="F4F4DC"/>
                    </a:solidFill>
                  </a:tcPr>
                </a:tc>
                <a:tc>
                  <a:txBody>
                    <a:bodyPr/>
                    <a:lstStyle/>
                    <a:p>
                      <a:pPr algn="r" marR="323850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dirty="0" sz="1200" spc="-10">
                          <a:latin typeface="Calibri"/>
                          <a:cs typeface="Calibri"/>
                        </a:rPr>
                        <a:t>1512/tcp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B="0" marT="40005">
                    <a:solidFill>
                      <a:srgbClr val="F4F4DC"/>
                    </a:solidFill>
                  </a:tcPr>
                </a:tc>
                <a:tc>
                  <a:txBody>
                    <a:bodyPr/>
                    <a:lstStyle/>
                    <a:p>
                      <a:pPr marL="331470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dirty="0" sz="1200">
                          <a:latin typeface="Calibri"/>
                          <a:cs typeface="Calibri"/>
                        </a:rPr>
                        <a:t>Microsoft</a:t>
                      </a:r>
                      <a:r>
                        <a:rPr dirty="0" sz="1200" spc="19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200">
                          <a:latin typeface="Calibri"/>
                          <a:cs typeface="Calibri"/>
                        </a:rPr>
                        <a:t>dyn.</a:t>
                      </a:r>
                      <a:r>
                        <a:rPr dirty="0" sz="1200" spc="36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200">
                          <a:latin typeface="Calibri"/>
                          <a:cs typeface="Calibri"/>
                        </a:rPr>
                        <a:t>hostname-</a:t>
                      </a:r>
                      <a:r>
                        <a:rPr dirty="0" sz="1200" spc="-10">
                          <a:latin typeface="Calibri"/>
                          <a:cs typeface="Calibri"/>
                        </a:rPr>
                        <a:t>assignment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B="0" marT="40005">
                    <a:solidFill>
                      <a:srgbClr val="F4F4DC"/>
                    </a:solidFill>
                  </a:tcPr>
                </a:tc>
              </a:tr>
              <a:tr h="283845">
                <a:tc>
                  <a:txBody>
                    <a:bodyPr/>
                    <a:lstStyle/>
                    <a:p>
                      <a:pPr marL="75565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dirty="0" sz="1200" spc="-10">
                          <a:latin typeface="Calibri"/>
                          <a:cs typeface="Calibri"/>
                        </a:rPr>
                        <a:t>mysql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B="0" marT="40005"/>
                </a:tc>
                <a:tc>
                  <a:txBody>
                    <a:bodyPr/>
                    <a:lstStyle/>
                    <a:p>
                      <a:pPr algn="r" marR="323850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dirty="0" sz="1200" spc="-10">
                          <a:latin typeface="Calibri"/>
                          <a:cs typeface="Calibri"/>
                        </a:rPr>
                        <a:t>3306/tcp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B="0" marT="40005"/>
                </a:tc>
                <a:tc>
                  <a:txBody>
                    <a:bodyPr/>
                    <a:lstStyle/>
                    <a:p>
                      <a:pPr marL="332105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dirty="0" sz="1200" spc="105">
                          <a:latin typeface="Calibri"/>
                          <a:cs typeface="Calibri"/>
                        </a:rPr>
                        <a:t>MySQL</a:t>
                      </a:r>
                      <a:r>
                        <a:rPr dirty="0" sz="1200" spc="13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200">
                          <a:latin typeface="Calibri"/>
                          <a:cs typeface="Calibri"/>
                        </a:rPr>
                        <a:t>database</a:t>
                      </a:r>
                      <a:r>
                        <a:rPr dirty="0" sz="1200" spc="12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200" spc="-10">
                          <a:latin typeface="Calibri"/>
                          <a:cs typeface="Calibri"/>
                        </a:rPr>
                        <a:t>server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B="0" marT="40005"/>
                </a:tc>
              </a:tr>
              <a:tr h="283845">
                <a:tc>
                  <a:txBody>
                    <a:bodyPr/>
                    <a:lstStyle/>
                    <a:p>
                      <a:pPr marL="75565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dirty="0" sz="1200" spc="-25">
                          <a:latin typeface="Calibri"/>
                          <a:cs typeface="Calibri"/>
                        </a:rPr>
                        <a:t>x11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B="0" marT="40005">
                    <a:solidFill>
                      <a:srgbClr val="F4F4DC"/>
                    </a:solidFill>
                  </a:tcPr>
                </a:tc>
                <a:tc>
                  <a:txBody>
                    <a:bodyPr/>
                    <a:lstStyle/>
                    <a:p>
                      <a:pPr algn="r" marR="323850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dirty="0" sz="1200" spc="-10">
                          <a:latin typeface="Calibri"/>
                          <a:cs typeface="Calibri"/>
                        </a:rPr>
                        <a:t>6000/tcp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B="0" marT="40005">
                    <a:solidFill>
                      <a:srgbClr val="F4F4DC"/>
                    </a:solidFill>
                  </a:tcPr>
                </a:tc>
                <a:tc>
                  <a:txBody>
                    <a:bodyPr/>
                    <a:lstStyle/>
                    <a:p>
                      <a:pPr marL="331470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dirty="0" sz="1200" spc="105">
                          <a:latin typeface="Calibri"/>
                          <a:cs typeface="Calibri"/>
                        </a:rPr>
                        <a:t>Linux/UNIX</a:t>
                      </a:r>
                      <a:r>
                        <a:rPr dirty="0" sz="1200" spc="18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200">
                          <a:latin typeface="Calibri"/>
                          <a:cs typeface="Calibri"/>
                        </a:rPr>
                        <a:t>network</a:t>
                      </a:r>
                      <a:r>
                        <a:rPr dirty="0" sz="1200" spc="19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200">
                          <a:latin typeface="Calibri"/>
                          <a:cs typeface="Calibri"/>
                        </a:rPr>
                        <a:t>linkable</a:t>
                      </a:r>
                      <a:r>
                        <a:rPr dirty="0" sz="1200" spc="19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200">
                          <a:latin typeface="Calibri"/>
                          <a:cs typeface="Calibri"/>
                        </a:rPr>
                        <a:t>Window-</a:t>
                      </a:r>
                      <a:r>
                        <a:rPr dirty="0" sz="1200" spc="-25">
                          <a:latin typeface="Calibri"/>
                          <a:cs typeface="Calibri"/>
                        </a:rPr>
                        <a:t>Mgr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B="0" marT="40005">
                    <a:solidFill>
                      <a:srgbClr val="F4F4DC"/>
                    </a:solidFill>
                  </a:tcPr>
                </a:tc>
              </a:tr>
            </a:tbl>
          </a:graphicData>
        </a:graphic>
      </p:graphicFrame>
      <p:sp>
        <p:nvSpPr>
          <p:cNvPr id="4" name="object 4" descr=""/>
          <p:cNvSpPr txBox="1"/>
          <p:nvPr/>
        </p:nvSpPr>
        <p:spPr>
          <a:xfrm>
            <a:off x="573925" y="7507768"/>
            <a:ext cx="6504940" cy="1015365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95"/>
              </a:spcBef>
            </a:pPr>
            <a:r>
              <a:rPr dirty="0" sz="1200" spc="55">
                <a:latin typeface="Calibri"/>
                <a:cs typeface="Calibri"/>
              </a:rPr>
              <a:t>If</a:t>
            </a:r>
            <a:r>
              <a:rPr dirty="0" sz="1200" spc="27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you</a:t>
            </a:r>
            <a:r>
              <a:rPr dirty="0" sz="1200" spc="28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want</a:t>
            </a:r>
            <a:r>
              <a:rPr dirty="0" sz="1200" spc="27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to</a:t>
            </a:r>
            <a:r>
              <a:rPr dirty="0" sz="1200" spc="28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know</a:t>
            </a:r>
            <a:r>
              <a:rPr dirty="0" sz="1200" spc="27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which</a:t>
            </a:r>
            <a:r>
              <a:rPr dirty="0" sz="1200" spc="27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ports</a:t>
            </a:r>
            <a:r>
              <a:rPr dirty="0" sz="1200" spc="28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are</a:t>
            </a:r>
            <a:r>
              <a:rPr dirty="0" sz="1200" spc="28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open</a:t>
            </a:r>
            <a:r>
              <a:rPr dirty="0" sz="1200" spc="27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on</a:t>
            </a:r>
            <a:r>
              <a:rPr dirty="0" sz="1200" spc="28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a</a:t>
            </a:r>
            <a:r>
              <a:rPr dirty="0" sz="1200" spc="27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computer</a:t>
            </a:r>
            <a:r>
              <a:rPr dirty="0" sz="1200" spc="27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and</a:t>
            </a:r>
            <a:r>
              <a:rPr dirty="0" sz="1200" spc="28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which</a:t>
            </a:r>
            <a:r>
              <a:rPr dirty="0" sz="1200" spc="27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are</a:t>
            </a:r>
            <a:r>
              <a:rPr dirty="0" sz="1200" spc="28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actively</a:t>
            </a:r>
            <a:r>
              <a:rPr dirty="0" sz="1200" spc="28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used,</a:t>
            </a:r>
            <a:r>
              <a:rPr dirty="0" sz="1200" spc="31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use</a:t>
            </a:r>
            <a:r>
              <a:rPr dirty="0" sz="1200" spc="280">
                <a:latin typeface="Calibri"/>
                <a:cs typeface="Calibri"/>
              </a:rPr>
              <a:t> </a:t>
            </a:r>
            <a:r>
              <a:rPr dirty="0" sz="1200" spc="-25">
                <a:latin typeface="Calibri"/>
                <a:cs typeface="Calibri"/>
              </a:rPr>
              <a:t>the </a:t>
            </a:r>
            <a:r>
              <a:rPr dirty="0" sz="1200">
                <a:latin typeface="Calibri"/>
                <a:cs typeface="Calibri"/>
              </a:rPr>
              <a:t>command:</a:t>
            </a:r>
            <a:r>
              <a:rPr dirty="0" sz="1200" spc="260">
                <a:latin typeface="Calibri"/>
                <a:cs typeface="Calibri"/>
              </a:rPr>
              <a:t> </a:t>
            </a:r>
            <a:r>
              <a:rPr dirty="0" sz="1200" spc="110">
                <a:latin typeface="Calibri"/>
                <a:cs typeface="Calibri"/>
              </a:rPr>
              <a:t>netstat</a:t>
            </a:r>
            <a:r>
              <a:rPr dirty="0" sz="1200" spc="365">
                <a:latin typeface="Calibri"/>
                <a:cs typeface="Calibri"/>
              </a:rPr>
              <a:t> </a:t>
            </a:r>
            <a:r>
              <a:rPr dirty="0" sz="1200" spc="60">
                <a:latin typeface="Calibri"/>
                <a:cs typeface="Calibri"/>
              </a:rPr>
              <a:t>-</a:t>
            </a:r>
            <a:r>
              <a:rPr dirty="0" sz="1200" spc="50">
                <a:latin typeface="Calibri"/>
                <a:cs typeface="Calibri"/>
              </a:rPr>
              <a:t>an.</a:t>
            </a:r>
            <a:endParaRPr sz="12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585"/>
              </a:spcBef>
            </a:pPr>
            <a:r>
              <a:rPr dirty="0" sz="1200">
                <a:latin typeface="Calibri"/>
                <a:cs typeface="Calibri"/>
              </a:rPr>
              <a:t>#</a:t>
            </a:r>
            <a:r>
              <a:rPr dirty="0" sz="1200" spc="350">
                <a:latin typeface="Calibri"/>
                <a:cs typeface="Calibri"/>
              </a:rPr>
              <a:t> </a:t>
            </a:r>
            <a:r>
              <a:rPr dirty="0" sz="1200" spc="110">
                <a:latin typeface="Calibri"/>
                <a:cs typeface="Calibri"/>
              </a:rPr>
              <a:t>netstat</a:t>
            </a:r>
            <a:r>
              <a:rPr dirty="0" sz="1200" spc="355">
                <a:latin typeface="Calibri"/>
                <a:cs typeface="Calibri"/>
              </a:rPr>
              <a:t> </a:t>
            </a:r>
            <a:r>
              <a:rPr dirty="0" sz="1200" spc="60">
                <a:latin typeface="Calibri"/>
                <a:cs typeface="Calibri"/>
              </a:rPr>
              <a:t>-</a:t>
            </a:r>
            <a:r>
              <a:rPr dirty="0" sz="1200" spc="100">
                <a:latin typeface="Calibri"/>
                <a:cs typeface="Calibri"/>
              </a:rPr>
              <a:t>an</a:t>
            </a:r>
            <a:r>
              <a:rPr dirty="0" sz="1200" spc="350">
                <a:latin typeface="Calibri"/>
                <a:cs typeface="Calibri"/>
              </a:rPr>
              <a:t> </a:t>
            </a:r>
            <a:r>
              <a:rPr dirty="0" sz="1200" spc="60">
                <a:latin typeface="Calibri"/>
                <a:cs typeface="Calibri"/>
              </a:rPr>
              <a:t>|</a:t>
            </a:r>
            <a:r>
              <a:rPr dirty="0" sz="1200" spc="355">
                <a:latin typeface="Calibri"/>
                <a:cs typeface="Calibri"/>
              </a:rPr>
              <a:t> </a:t>
            </a:r>
            <a:r>
              <a:rPr dirty="0" sz="1200" spc="60">
                <a:latin typeface="Calibri"/>
                <a:cs typeface="Calibri"/>
              </a:rPr>
              <a:t>grep</a:t>
            </a:r>
            <a:r>
              <a:rPr dirty="0" sz="1200" spc="355">
                <a:latin typeface="Calibri"/>
                <a:cs typeface="Calibri"/>
              </a:rPr>
              <a:t> </a:t>
            </a:r>
            <a:r>
              <a:rPr dirty="0" sz="1200" spc="70">
                <a:latin typeface="Calibri"/>
                <a:cs typeface="Calibri"/>
              </a:rPr>
              <a:t>tcp</a:t>
            </a:r>
            <a:endParaRPr sz="12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1450"/>
              </a:spcBef>
            </a:pPr>
            <a:r>
              <a:rPr dirty="0" sz="1200" spc="105">
                <a:latin typeface="Calibri"/>
                <a:cs typeface="Calibri"/>
              </a:rPr>
              <a:t>Active</a:t>
            </a:r>
            <a:r>
              <a:rPr dirty="0" sz="1200" spc="350">
                <a:latin typeface="Calibri"/>
                <a:cs typeface="Calibri"/>
              </a:rPr>
              <a:t> </a:t>
            </a:r>
            <a:r>
              <a:rPr dirty="0" sz="1200" spc="114">
                <a:latin typeface="Calibri"/>
                <a:cs typeface="Calibri"/>
              </a:rPr>
              <a:t>Internet</a:t>
            </a:r>
            <a:r>
              <a:rPr dirty="0" sz="1200" spc="345">
                <a:latin typeface="Calibri"/>
                <a:cs typeface="Calibri"/>
              </a:rPr>
              <a:t> </a:t>
            </a:r>
            <a:r>
              <a:rPr dirty="0" sz="1200" spc="75">
                <a:latin typeface="Calibri"/>
                <a:cs typeface="Calibri"/>
              </a:rPr>
              <a:t>connections</a:t>
            </a:r>
            <a:r>
              <a:rPr dirty="0" sz="1200" spc="350">
                <a:latin typeface="Calibri"/>
                <a:cs typeface="Calibri"/>
              </a:rPr>
              <a:t> </a:t>
            </a:r>
            <a:r>
              <a:rPr dirty="0" sz="1200" spc="110">
                <a:latin typeface="Calibri"/>
                <a:cs typeface="Calibri"/>
              </a:rPr>
              <a:t>(Server</a:t>
            </a:r>
            <a:r>
              <a:rPr dirty="0" sz="1200" spc="35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and</a:t>
            </a:r>
            <a:r>
              <a:rPr dirty="0" sz="1200" spc="35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opened</a:t>
            </a:r>
            <a:r>
              <a:rPr dirty="0" sz="1200" spc="350">
                <a:latin typeface="Calibri"/>
                <a:cs typeface="Calibri"/>
              </a:rPr>
              <a:t> </a:t>
            </a:r>
            <a:r>
              <a:rPr dirty="0" sz="1200" spc="70">
                <a:latin typeface="Calibri"/>
                <a:cs typeface="Calibri"/>
              </a:rPr>
              <a:t>connection)</a:t>
            </a:r>
            <a:endParaRPr sz="1200">
              <a:latin typeface="Calibri"/>
              <a:cs typeface="Calibri"/>
            </a:endParaRPr>
          </a:p>
        </p:txBody>
      </p:sp>
      <p:graphicFrame>
        <p:nvGraphicFramePr>
          <p:cNvPr id="5" name="object 5" descr=""/>
          <p:cNvGraphicFramePr>
            <a:graphicFrameLocks noGrp="1"/>
          </p:cNvGraphicFramePr>
          <p:nvPr/>
        </p:nvGraphicFramePr>
        <p:xfrm>
          <a:off x="554875" y="8549413"/>
          <a:ext cx="5921375" cy="143256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61645"/>
                <a:gridCol w="546735"/>
                <a:gridCol w="546735"/>
                <a:gridCol w="1601470"/>
                <a:gridCol w="1835785"/>
                <a:gridCol w="852170"/>
              </a:tblGrid>
              <a:tr h="167640">
                <a:tc>
                  <a:txBody>
                    <a:bodyPr/>
                    <a:lstStyle/>
                    <a:p>
                      <a:pPr marL="31750">
                        <a:lnSpc>
                          <a:spcPts val="1135"/>
                        </a:lnSpc>
                      </a:pPr>
                      <a:r>
                        <a:rPr dirty="0" sz="1200" spc="60">
                          <a:latin typeface="Calibri"/>
                          <a:cs typeface="Calibri"/>
                        </a:rPr>
                        <a:t>Proto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algn="r" marR="31115">
                        <a:lnSpc>
                          <a:spcPts val="1135"/>
                        </a:lnSpc>
                      </a:pPr>
                      <a:r>
                        <a:rPr dirty="0" sz="1200">
                          <a:latin typeface="Calibri"/>
                          <a:cs typeface="Calibri"/>
                        </a:rPr>
                        <a:t>Recv-</a:t>
                      </a:r>
                      <a:r>
                        <a:rPr dirty="0" sz="1200" spc="30">
                          <a:latin typeface="Calibri"/>
                          <a:cs typeface="Calibri"/>
                        </a:rPr>
                        <a:t>Q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algn="r" marR="31115">
                        <a:lnSpc>
                          <a:spcPts val="1135"/>
                        </a:lnSpc>
                      </a:pPr>
                      <a:r>
                        <a:rPr dirty="0" sz="1200">
                          <a:latin typeface="Calibri"/>
                          <a:cs typeface="Calibri"/>
                        </a:rPr>
                        <a:t>Send-</a:t>
                      </a:r>
                      <a:r>
                        <a:rPr dirty="0" sz="1200" spc="-50">
                          <a:latin typeface="Calibri"/>
                          <a:cs typeface="Calibri"/>
                        </a:rPr>
                        <a:t>Q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marL="38735">
                        <a:lnSpc>
                          <a:spcPts val="1135"/>
                        </a:lnSpc>
                      </a:pPr>
                      <a:r>
                        <a:rPr dirty="0" sz="1200" spc="110">
                          <a:latin typeface="Calibri"/>
                          <a:cs typeface="Calibri"/>
                        </a:rPr>
                        <a:t>Local</a:t>
                      </a:r>
                      <a:r>
                        <a:rPr dirty="0" sz="1200" spc="34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200" spc="40">
                          <a:latin typeface="Calibri"/>
                          <a:cs typeface="Calibri"/>
                        </a:rPr>
                        <a:t>Address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marL="312420">
                        <a:lnSpc>
                          <a:spcPts val="1135"/>
                        </a:lnSpc>
                      </a:pPr>
                      <a:r>
                        <a:rPr dirty="0" sz="1200" spc="85">
                          <a:latin typeface="Calibri"/>
                          <a:cs typeface="Calibri"/>
                        </a:rPr>
                        <a:t>Foreign</a:t>
                      </a:r>
                      <a:r>
                        <a:rPr dirty="0" sz="1200" spc="37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200" spc="40">
                          <a:latin typeface="Calibri"/>
                          <a:cs typeface="Calibri"/>
                        </a:rPr>
                        <a:t>Address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algn="r" marR="102235">
                        <a:lnSpc>
                          <a:spcPts val="1135"/>
                        </a:lnSpc>
                      </a:pPr>
                      <a:r>
                        <a:rPr dirty="0" sz="1200" spc="95">
                          <a:latin typeface="Calibri"/>
                          <a:cs typeface="Calibri"/>
                        </a:rPr>
                        <a:t>State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B="0" marT="0"/>
                </a:tc>
              </a:tr>
              <a:tr h="182880">
                <a:tc>
                  <a:txBody>
                    <a:bodyPr/>
                    <a:lstStyle/>
                    <a:p>
                      <a:pPr marL="31750">
                        <a:lnSpc>
                          <a:spcPts val="1260"/>
                        </a:lnSpc>
                      </a:pPr>
                      <a:r>
                        <a:rPr dirty="0" sz="1200" spc="70">
                          <a:latin typeface="Calibri"/>
                          <a:cs typeface="Calibri"/>
                        </a:rPr>
                        <a:t>tcp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algn="r" marR="31115">
                        <a:lnSpc>
                          <a:spcPts val="1260"/>
                        </a:lnSpc>
                      </a:pPr>
                      <a:r>
                        <a:rPr dirty="0" sz="1200" spc="-50">
                          <a:latin typeface="Calibri"/>
                          <a:cs typeface="Calibri"/>
                        </a:rPr>
                        <a:t>0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algn="r" marR="31115">
                        <a:lnSpc>
                          <a:spcPts val="1260"/>
                        </a:lnSpc>
                      </a:pPr>
                      <a:r>
                        <a:rPr dirty="0" sz="1200" spc="-50">
                          <a:latin typeface="Calibri"/>
                          <a:cs typeface="Calibri"/>
                        </a:rPr>
                        <a:t>0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marL="38735">
                        <a:lnSpc>
                          <a:spcPts val="1260"/>
                        </a:lnSpc>
                      </a:pPr>
                      <a:r>
                        <a:rPr dirty="0" sz="1200" spc="80">
                          <a:latin typeface="Calibri"/>
                          <a:cs typeface="Calibri"/>
                        </a:rPr>
                        <a:t>127.0.0.1:631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marL="312420">
                        <a:lnSpc>
                          <a:spcPts val="1260"/>
                        </a:lnSpc>
                      </a:pPr>
                      <a:r>
                        <a:rPr dirty="0" sz="1200" spc="125">
                          <a:latin typeface="Calibri"/>
                          <a:cs typeface="Calibri"/>
                        </a:rPr>
                        <a:t>0.0.0.0:*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algn="r" marR="24130">
                        <a:lnSpc>
                          <a:spcPts val="1260"/>
                        </a:lnSpc>
                      </a:pPr>
                      <a:r>
                        <a:rPr dirty="0" sz="1200" spc="50">
                          <a:latin typeface="Calibri"/>
                          <a:cs typeface="Calibri"/>
                        </a:rPr>
                        <a:t>LISTEN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B="0" marT="0"/>
                </a:tc>
              </a:tr>
              <a:tr h="182880">
                <a:tc>
                  <a:txBody>
                    <a:bodyPr/>
                    <a:lstStyle/>
                    <a:p>
                      <a:pPr marL="31750">
                        <a:lnSpc>
                          <a:spcPts val="1260"/>
                        </a:lnSpc>
                      </a:pPr>
                      <a:r>
                        <a:rPr dirty="0" sz="1200" spc="70">
                          <a:latin typeface="Calibri"/>
                          <a:cs typeface="Calibri"/>
                        </a:rPr>
                        <a:t>tcp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algn="r" marR="31115">
                        <a:lnSpc>
                          <a:spcPts val="1260"/>
                        </a:lnSpc>
                      </a:pPr>
                      <a:r>
                        <a:rPr dirty="0" sz="1200" spc="-50">
                          <a:latin typeface="Calibri"/>
                          <a:cs typeface="Calibri"/>
                        </a:rPr>
                        <a:t>0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algn="r" marR="31115">
                        <a:lnSpc>
                          <a:spcPts val="1260"/>
                        </a:lnSpc>
                      </a:pPr>
                      <a:r>
                        <a:rPr dirty="0" sz="1200" spc="-50">
                          <a:latin typeface="Calibri"/>
                          <a:cs typeface="Calibri"/>
                        </a:rPr>
                        <a:t>0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marL="38735">
                        <a:lnSpc>
                          <a:spcPts val="1260"/>
                        </a:lnSpc>
                      </a:pPr>
                      <a:r>
                        <a:rPr dirty="0" sz="1200" spc="60">
                          <a:latin typeface="Calibri"/>
                          <a:cs typeface="Calibri"/>
                        </a:rPr>
                        <a:t>192.168.122.1:53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marL="312420">
                        <a:lnSpc>
                          <a:spcPts val="1260"/>
                        </a:lnSpc>
                      </a:pPr>
                      <a:r>
                        <a:rPr dirty="0" sz="1200" spc="125">
                          <a:latin typeface="Calibri"/>
                          <a:cs typeface="Calibri"/>
                        </a:rPr>
                        <a:t>0.0.0.0:*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algn="r" marR="24130">
                        <a:lnSpc>
                          <a:spcPts val="1260"/>
                        </a:lnSpc>
                      </a:pPr>
                      <a:r>
                        <a:rPr dirty="0" sz="1200" spc="50">
                          <a:latin typeface="Calibri"/>
                          <a:cs typeface="Calibri"/>
                        </a:rPr>
                        <a:t>LISTEN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B="0" marT="0"/>
                </a:tc>
              </a:tr>
              <a:tr h="182880">
                <a:tc>
                  <a:txBody>
                    <a:bodyPr/>
                    <a:lstStyle/>
                    <a:p>
                      <a:pPr marL="31750">
                        <a:lnSpc>
                          <a:spcPts val="1260"/>
                        </a:lnSpc>
                      </a:pPr>
                      <a:r>
                        <a:rPr dirty="0" sz="1200" spc="70">
                          <a:latin typeface="Calibri"/>
                          <a:cs typeface="Calibri"/>
                        </a:rPr>
                        <a:t>tcp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algn="r" marR="31115">
                        <a:lnSpc>
                          <a:spcPts val="1260"/>
                        </a:lnSpc>
                      </a:pPr>
                      <a:r>
                        <a:rPr dirty="0" sz="1200" spc="-50">
                          <a:latin typeface="Calibri"/>
                          <a:cs typeface="Calibri"/>
                        </a:rPr>
                        <a:t>0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algn="r" marR="31115">
                        <a:lnSpc>
                          <a:spcPts val="1260"/>
                        </a:lnSpc>
                      </a:pPr>
                      <a:r>
                        <a:rPr dirty="0" sz="1200" spc="-50">
                          <a:latin typeface="Calibri"/>
                          <a:cs typeface="Calibri"/>
                        </a:rPr>
                        <a:t>0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marL="38735">
                        <a:lnSpc>
                          <a:spcPts val="1260"/>
                        </a:lnSpc>
                      </a:pPr>
                      <a:r>
                        <a:rPr dirty="0" sz="1200" spc="110">
                          <a:latin typeface="Calibri"/>
                          <a:cs typeface="Calibri"/>
                        </a:rPr>
                        <a:t>0.0.0.0:22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marL="312420">
                        <a:lnSpc>
                          <a:spcPts val="1260"/>
                        </a:lnSpc>
                      </a:pPr>
                      <a:r>
                        <a:rPr dirty="0" sz="1200" spc="125">
                          <a:latin typeface="Calibri"/>
                          <a:cs typeface="Calibri"/>
                        </a:rPr>
                        <a:t>0.0.0.0:*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algn="r" marR="24130">
                        <a:lnSpc>
                          <a:spcPts val="1260"/>
                        </a:lnSpc>
                      </a:pPr>
                      <a:r>
                        <a:rPr dirty="0" sz="1200" spc="50">
                          <a:latin typeface="Calibri"/>
                          <a:cs typeface="Calibri"/>
                        </a:rPr>
                        <a:t>LISTEN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B="0" marT="0"/>
                </a:tc>
              </a:tr>
              <a:tr h="182880">
                <a:tc>
                  <a:txBody>
                    <a:bodyPr/>
                    <a:lstStyle/>
                    <a:p>
                      <a:pPr marL="31750">
                        <a:lnSpc>
                          <a:spcPts val="1260"/>
                        </a:lnSpc>
                      </a:pPr>
                      <a:r>
                        <a:rPr dirty="0" sz="1200" spc="70">
                          <a:latin typeface="Calibri"/>
                          <a:cs typeface="Calibri"/>
                        </a:rPr>
                        <a:t>tcp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algn="r" marR="31115">
                        <a:lnSpc>
                          <a:spcPts val="1260"/>
                        </a:lnSpc>
                      </a:pPr>
                      <a:r>
                        <a:rPr dirty="0" sz="1200" spc="-50">
                          <a:latin typeface="Calibri"/>
                          <a:cs typeface="Calibri"/>
                        </a:rPr>
                        <a:t>0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algn="r" marR="31115">
                        <a:lnSpc>
                          <a:spcPts val="1260"/>
                        </a:lnSpc>
                      </a:pPr>
                      <a:r>
                        <a:rPr dirty="0" sz="1200" spc="-50">
                          <a:latin typeface="Calibri"/>
                          <a:cs typeface="Calibri"/>
                        </a:rPr>
                        <a:t>0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marL="38735">
                        <a:lnSpc>
                          <a:spcPts val="1260"/>
                        </a:lnSpc>
                      </a:pPr>
                      <a:r>
                        <a:rPr dirty="0" sz="1200" spc="80">
                          <a:latin typeface="Calibri"/>
                          <a:cs typeface="Calibri"/>
                        </a:rPr>
                        <a:t>127.0.0.54:53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marL="312420">
                        <a:lnSpc>
                          <a:spcPts val="1260"/>
                        </a:lnSpc>
                      </a:pPr>
                      <a:r>
                        <a:rPr dirty="0" sz="1200" spc="125">
                          <a:latin typeface="Calibri"/>
                          <a:cs typeface="Calibri"/>
                        </a:rPr>
                        <a:t>0.0.0.0:*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algn="r" marR="24130">
                        <a:lnSpc>
                          <a:spcPts val="1260"/>
                        </a:lnSpc>
                      </a:pPr>
                      <a:r>
                        <a:rPr dirty="0" sz="1200" spc="50">
                          <a:latin typeface="Calibri"/>
                          <a:cs typeface="Calibri"/>
                        </a:rPr>
                        <a:t>LISTEN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B="0" marT="0"/>
                </a:tc>
              </a:tr>
              <a:tr h="182880">
                <a:tc>
                  <a:txBody>
                    <a:bodyPr/>
                    <a:lstStyle/>
                    <a:p>
                      <a:pPr marL="31750">
                        <a:lnSpc>
                          <a:spcPts val="1260"/>
                        </a:lnSpc>
                      </a:pPr>
                      <a:r>
                        <a:rPr dirty="0" sz="1200" spc="70">
                          <a:latin typeface="Calibri"/>
                          <a:cs typeface="Calibri"/>
                        </a:rPr>
                        <a:t>tcp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algn="r" marR="31115">
                        <a:lnSpc>
                          <a:spcPts val="1260"/>
                        </a:lnSpc>
                      </a:pPr>
                      <a:r>
                        <a:rPr dirty="0" sz="1200" spc="-50">
                          <a:latin typeface="Calibri"/>
                          <a:cs typeface="Calibri"/>
                        </a:rPr>
                        <a:t>0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algn="r" marR="31115">
                        <a:lnSpc>
                          <a:spcPts val="1260"/>
                        </a:lnSpc>
                      </a:pPr>
                      <a:r>
                        <a:rPr dirty="0" sz="1200" spc="-50">
                          <a:latin typeface="Calibri"/>
                          <a:cs typeface="Calibri"/>
                        </a:rPr>
                        <a:t>0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marL="38735">
                        <a:lnSpc>
                          <a:spcPts val="1260"/>
                        </a:lnSpc>
                      </a:pPr>
                      <a:r>
                        <a:rPr dirty="0" sz="1200" spc="75">
                          <a:latin typeface="Calibri"/>
                          <a:cs typeface="Calibri"/>
                        </a:rPr>
                        <a:t>127.0.0.1:5037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marL="312420">
                        <a:lnSpc>
                          <a:spcPts val="1260"/>
                        </a:lnSpc>
                      </a:pPr>
                      <a:r>
                        <a:rPr dirty="0" sz="1200" spc="125">
                          <a:latin typeface="Calibri"/>
                          <a:cs typeface="Calibri"/>
                        </a:rPr>
                        <a:t>0.0.0.0:*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algn="r" marR="24130">
                        <a:lnSpc>
                          <a:spcPts val="1260"/>
                        </a:lnSpc>
                      </a:pPr>
                      <a:r>
                        <a:rPr dirty="0" sz="1200" spc="50">
                          <a:latin typeface="Calibri"/>
                          <a:cs typeface="Calibri"/>
                        </a:rPr>
                        <a:t>LISTEN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B="0" marT="0"/>
                </a:tc>
              </a:tr>
              <a:tr h="182880">
                <a:tc>
                  <a:txBody>
                    <a:bodyPr/>
                    <a:lstStyle/>
                    <a:p>
                      <a:pPr marL="31750">
                        <a:lnSpc>
                          <a:spcPts val="1260"/>
                        </a:lnSpc>
                      </a:pPr>
                      <a:r>
                        <a:rPr dirty="0" sz="1200" spc="70">
                          <a:latin typeface="Calibri"/>
                          <a:cs typeface="Calibri"/>
                        </a:rPr>
                        <a:t>tcp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algn="r" marR="31115">
                        <a:lnSpc>
                          <a:spcPts val="1260"/>
                        </a:lnSpc>
                      </a:pPr>
                      <a:r>
                        <a:rPr dirty="0" sz="1200" spc="-50">
                          <a:latin typeface="Calibri"/>
                          <a:cs typeface="Calibri"/>
                        </a:rPr>
                        <a:t>0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algn="r" marR="31115">
                        <a:lnSpc>
                          <a:spcPts val="1260"/>
                        </a:lnSpc>
                      </a:pPr>
                      <a:r>
                        <a:rPr dirty="0" sz="1200" spc="-50">
                          <a:latin typeface="Calibri"/>
                          <a:cs typeface="Calibri"/>
                        </a:rPr>
                        <a:t>0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marL="38735">
                        <a:lnSpc>
                          <a:spcPts val="1260"/>
                        </a:lnSpc>
                      </a:pPr>
                      <a:r>
                        <a:rPr dirty="0" sz="1200" spc="90">
                          <a:latin typeface="Calibri"/>
                          <a:cs typeface="Calibri"/>
                        </a:rPr>
                        <a:t>0.0.0.0:4713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marL="312420">
                        <a:lnSpc>
                          <a:spcPts val="1260"/>
                        </a:lnSpc>
                      </a:pPr>
                      <a:r>
                        <a:rPr dirty="0" sz="1200" spc="125">
                          <a:latin typeface="Calibri"/>
                          <a:cs typeface="Calibri"/>
                        </a:rPr>
                        <a:t>0.0.0.0:*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algn="r" marR="24130">
                        <a:lnSpc>
                          <a:spcPts val="1260"/>
                        </a:lnSpc>
                      </a:pPr>
                      <a:r>
                        <a:rPr dirty="0" sz="1200" spc="50">
                          <a:latin typeface="Calibri"/>
                          <a:cs typeface="Calibri"/>
                        </a:rPr>
                        <a:t>LISTEN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B="0" marT="0"/>
                </a:tc>
              </a:tr>
              <a:tr h="167640">
                <a:tc>
                  <a:txBody>
                    <a:bodyPr/>
                    <a:lstStyle/>
                    <a:p>
                      <a:pPr marL="31750">
                        <a:lnSpc>
                          <a:spcPts val="1220"/>
                        </a:lnSpc>
                      </a:pPr>
                      <a:r>
                        <a:rPr dirty="0" sz="1200" spc="70">
                          <a:latin typeface="Calibri"/>
                          <a:cs typeface="Calibri"/>
                        </a:rPr>
                        <a:t>tcp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algn="r" marR="31115">
                        <a:lnSpc>
                          <a:spcPts val="1220"/>
                        </a:lnSpc>
                      </a:pPr>
                      <a:r>
                        <a:rPr dirty="0" sz="1200" spc="-50">
                          <a:latin typeface="Calibri"/>
                          <a:cs typeface="Calibri"/>
                        </a:rPr>
                        <a:t>0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algn="r" marR="31115">
                        <a:lnSpc>
                          <a:spcPts val="1220"/>
                        </a:lnSpc>
                      </a:pPr>
                      <a:r>
                        <a:rPr dirty="0" sz="1200" spc="-50">
                          <a:latin typeface="Calibri"/>
                          <a:cs typeface="Calibri"/>
                        </a:rPr>
                        <a:t>0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marL="38735">
                        <a:lnSpc>
                          <a:spcPts val="1220"/>
                        </a:lnSpc>
                      </a:pPr>
                      <a:r>
                        <a:rPr dirty="0" sz="1200" spc="80">
                          <a:latin typeface="Calibri"/>
                          <a:cs typeface="Calibri"/>
                        </a:rPr>
                        <a:t>127.0.0.53:53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marL="312420">
                        <a:lnSpc>
                          <a:spcPts val="1220"/>
                        </a:lnSpc>
                      </a:pPr>
                      <a:r>
                        <a:rPr dirty="0" sz="1200" spc="125">
                          <a:latin typeface="Calibri"/>
                          <a:cs typeface="Calibri"/>
                        </a:rPr>
                        <a:t>0.0.0.0:*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algn="r" marR="24130">
                        <a:lnSpc>
                          <a:spcPts val="1220"/>
                        </a:lnSpc>
                      </a:pPr>
                      <a:r>
                        <a:rPr dirty="0" sz="1200" spc="50">
                          <a:latin typeface="Calibri"/>
                          <a:cs typeface="Calibri"/>
                        </a:rPr>
                        <a:t>LISTEN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B="0" marT="0"/>
                </a:tc>
              </a:tr>
            </a:tbl>
          </a:graphicData>
        </a:graphic>
      </p:graphicFrame>
    </p:spTree>
  </p:cSld>
  <p:clrMapOvr>
    <a:masterClrMapping/>
  </p:clrMapOvr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 txBox="1"/>
          <p:nvPr/>
        </p:nvSpPr>
        <p:spPr>
          <a:xfrm>
            <a:off x="5281993" y="411350"/>
            <a:ext cx="1797050" cy="207645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200" i="1">
                <a:latin typeface="Calibri"/>
                <a:cs typeface="Calibri"/>
              </a:rPr>
              <a:t>IPv4-addresses</a:t>
            </a:r>
            <a:r>
              <a:rPr dirty="0" sz="1200" spc="275" i="1">
                <a:latin typeface="Calibri"/>
                <a:cs typeface="Calibri"/>
              </a:rPr>
              <a:t> </a:t>
            </a:r>
            <a:r>
              <a:rPr dirty="0" sz="1200" i="1">
                <a:latin typeface="Calibri"/>
                <a:cs typeface="Calibri"/>
              </a:rPr>
              <a:t>and</a:t>
            </a:r>
            <a:r>
              <a:rPr dirty="0" sz="1200" spc="285" i="1">
                <a:latin typeface="Calibri"/>
                <a:cs typeface="Calibri"/>
              </a:rPr>
              <a:t> </a:t>
            </a:r>
            <a:r>
              <a:rPr dirty="0" sz="1200" spc="-10" i="1">
                <a:latin typeface="Calibri"/>
                <a:cs typeface="Calibri"/>
              </a:rPr>
              <a:t>routing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3" name="object 3" descr=""/>
          <p:cNvSpPr/>
          <p:nvPr/>
        </p:nvSpPr>
        <p:spPr>
          <a:xfrm>
            <a:off x="586625" y="633450"/>
            <a:ext cx="6480175" cy="0"/>
          </a:xfrm>
          <a:custGeom>
            <a:avLst/>
            <a:gdLst/>
            <a:ahLst/>
            <a:cxnLst/>
            <a:rect l="l" t="t" r="r" b="b"/>
            <a:pathLst>
              <a:path w="6480175" h="0">
                <a:moveTo>
                  <a:pt x="0" y="0"/>
                </a:moveTo>
                <a:lnTo>
                  <a:pt x="6479997" y="0"/>
                </a:lnTo>
              </a:path>
            </a:pathLst>
          </a:custGeom>
          <a:ln w="505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graphicFrame>
        <p:nvGraphicFramePr>
          <p:cNvPr id="4" name="object 4" descr=""/>
          <p:cNvGraphicFramePr>
            <a:graphicFrameLocks noGrp="1"/>
          </p:cNvGraphicFramePr>
          <p:nvPr/>
        </p:nvGraphicFramePr>
        <p:xfrm>
          <a:off x="554875" y="985470"/>
          <a:ext cx="6156325" cy="143256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617855"/>
                <a:gridCol w="586105"/>
                <a:gridCol w="351790"/>
                <a:gridCol w="1875154"/>
                <a:gridCol w="1875154"/>
                <a:gridCol w="774064"/>
              </a:tblGrid>
              <a:tr h="167640">
                <a:tc>
                  <a:txBody>
                    <a:bodyPr/>
                    <a:lstStyle/>
                    <a:p>
                      <a:pPr marL="31750">
                        <a:lnSpc>
                          <a:spcPts val="1135"/>
                        </a:lnSpc>
                      </a:pPr>
                      <a:r>
                        <a:rPr dirty="0" sz="1200" spc="70">
                          <a:latin typeface="Calibri"/>
                          <a:cs typeface="Calibri"/>
                        </a:rPr>
                        <a:t>tcp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algn="ctr" marL="38735">
                        <a:lnSpc>
                          <a:spcPts val="1135"/>
                        </a:lnSpc>
                      </a:pPr>
                      <a:r>
                        <a:rPr dirty="0" sz="1200" spc="-50">
                          <a:latin typeface="Calibri"/>
                          <a:cs typeface="Calibri"/>
                        </a:rPr>
                        <a:t>0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algn="r" marR="31115">
                        <a:lnSpc>
                          <a:spcPts val="1135"/>
                        </a:lnSpc>
                      </a:pPr>
                      <a:r>
                        <a:rPr dirty="0" sz="1200" spc="-50">
                          <a:latin typeface="Calibri"/>
                          <a:cs typeface="Calibri"/>
                        </a:rPr>
                        <a:t>0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marL="38735">
                        <a:lnSpc>
                          <a:spcPts val="1135"/>
                        </a:lnSpc>
                      </a:pPr>
                      <a:r>
                        <a:rPr dirty="0" sz="1200" spc="90">
                          <a:latin typeface="Calibri"/>
                          <a:cs typeface="Calibri"/>
                        </a:rPr>
                        <a:t>0.0.0.0:5355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marL="38735">
                        <a:lnSpc>
                          <a:spcPts val="1135"/>
                        </a:lnSpc>
                      </a:pPr>
                      <a:r>
                        <a:rPr dirty="0" sz="1200" spc="125">
                          <a:latin typeface="Calibri"/>
                          <a:cs typeface="Calibri"/>
                        </a:rPr>
                        <a:t>0.0.0.0:*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marL="38735">
                        <a:lnSpc>
                          <a:spcPts val="1135"/>
                        </a:lnSpc>
                      </a:pPr>
                      <a:r>
                        <a:rPr dirty="0" sz="1200" spc="50">
                          <a:latin typeface="Calibri"/>
                          <a:cs typeface="Calibri"/>
                        </a:rPr>
                        <a:t>LISTEN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B="0" marT="0"/>
                </a:tc>
              </a:tr>
              <a:tr h="182880">
                <a:tc>
                  <a:txBody>
                    <a:bodyPr/>
                    <a:lstStyle/>
                    <a:p>
                      <a:pPr marL="31750">
                        <a:lnSpc>
                          <a:spcPts val="1260"/>
                        </a:lnSpc>
                      </a:pPr>
                      <a:r>
                        <a:rPr dirty="0" sz="1200" spc="70">
                          <a:latin typeface="Calibri"/>
                          <a:cs typeface="Calibri"/>
                        </a:rPr>
                        <a:t>tcp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algn="ctr" marL="38735">
                        <a:lnSpc>
                          <a:spcPts val="1260"/>
                        </a:lnSpc>
                      </a:pPr>
                      <a:r>
                        <a:rPr dirty="0" sz="1200" spc="-50">
                          <a:latin typeface="Calibri"/>
                          <a:cs typeface="Calibri"/>
                        </a:rPr>
                        <a:t>0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algn="r" marR="31115">
                        <a:lnSpc>
                          <a:spcPts val="1260"/>
                        </a:lnSpc>
                      </a:pPr>
                      <a:r>
                        <a:rPr dirty="0" sz="1200" spc="-50">
                          <a:latin typeface="Calibri"/>
                          <a:cs typeface="Calibri"/>
                        </a:rPr>
                        <a:t>0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marL="38735">
                        <a:lnSpc>
                          <a:spcPts val="1260"/>
                        </a:lnSpc>
                      </a:pPr>
                      <a:r>
                        <a:rPr dirty="0" sz="1200" spc="45">
                          <a:latin typeface="Calibri"/>
                          <a:cs typeface="Calibri"/>
                        </a:rPr>
                        <a:t>192.168.110.158:39042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marL="38735">
                        <a:lnSpc>
                          <a:spcPts val="1260"/>
                        </a:lnSpc>
                      </a:pPr>
                      <a:r>
                        <a:rPr dirty="0" sz="1200" spc="55">
                          <a:latin typeface="Calibri"/>
                          <a:cs typeface="Calibri"/>
                        </a:rPr>
                        <a:t>34.117.188.166:443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marL="38735">
                        <a:lnSpc>
                          <a:spcPts val="1260"/>
                        </a:lnSpc>
                      </a:pPr>
                      <a:r>
                        <a:rPr dirty="0" sz="1200" spc="-50">
                          <a:latin typeface="Calibri"/>
                          <a:cs typeface="Calibri"/>
                        </a:rPr>
                        <a:t>CONNECTED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B="0" marT="0"/>
                </a:tc>
              </a:tr>
              <a:tr h="182880">
                <a:tc>
                  <a:txBody>
                    <a:bodyPr/>
                    <a:lstStyle/>
                    <a:p>
                      <a:pPr marL="31750">
                        <a:lnSpc>
                          <a:spcPts val="1260"/>
                        </a:lnSpc>
                      </a:pPr>
                      <a:r>
                        <a:rPr dirty="0" sz="1200" spc="70">
                          <a:latin typeface="Calibri"/>
                          <a:cs typeface="Calibri"/>
                        </a:rPr>
                        <a:t>tcp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algn="ctr" marL="38735">
                        <a:lnSpc>
                          <a:spcPts val="1260"/>
                        </a:lnSpc>
                      </a:pPr>
                      <a:r>
                        <a:rPr dirty="0" sz="1200" spc="-50">
                          <a:latin typeface="Calibri"/>
                          <a:cs typeface="Calibri"/>
                        </a:rPr>
                        <a:t>0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algn="r" marR="31115">
                        <a:lnSpc>
                          <a:spcPts val="1260"/>
                        </a:lnSpc>
                      </a:pPr>
                      <a:r>
                        <a:rPr dirty="0" sz="1200" spc="-50">
                          <a:latin typeface="Calibri"/>
                          <a:cs typeface="Calibri"/>
                        </a:rPr>
                        <a:t>0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marL="38735">
                        <a:lnSpc>
                          <a:spcPts val="1260"/>
                        </a:lnSpc>
                      </a:pPr>
                      <a:r>
                        <a:rPr dirty="0" sz="1200" spc="45">
                          <a:latin typeface="Calibri"/>
                          <a:cs typeface="Calibri"/>
                        </a:rPr>
                        <a:t>192.168.110.158:52528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marL="38735">
                        <a:lnSpc>
                          <a:spcPts val="1260"/>
                        </a:lnSpc>
                      </a:pPr>
                      <a:r>
                        <a:rPr dirty="0" sz="1200" spc="60">
                          <a:latin typeface="Calibri"/>
                          <a:cs typeface="Calibri"/>
                        </a:rPr>
                        <a:t>34.107.243.93:443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marL="38735">
                        <a:lnSpc>
                          <a:spcPts val="1260"/>
                        </a:lnSpc>
                      </a:pPr>
                      <a:r>
                        <a:rPr dirty="0" sz="1200" spc="-50">
                          <a:latin typeface="Calibri"/>
                          <a:cs typeface="Calibri"/>
                        </a:rPr>
                        <a:t>CONNECTED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B="0" marT="0"/>
                </a:tc>
              </a:tr>
              <a:tr h="182880">
                <a:tc>
                  <a:txBody>
                    <a:bodyPr/>
                    <a:lstStyle/>
                    <a:p>
                      <a:pPr marL="31750">
                        <a:lnSpc>
                          <a:spcPts val="1260"/>
                        </a:lnSpc>
                      </a:pPr>
                      <a:r>
                        <a:rPr dirty="0" sz="1200" spc="55">
                          <a:latin typeface="Calibri"/>
                          <a:cs typeface="Calibri"/>
                        </a:rPr>
                        <a:t>tcp6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algn="ctr" marL="38735">
                        <a:lnSpc>
                          <a:spcPts val="1260"/>
                        </a:lnSpc>
                      </a:pPr>
                      <a:r>
                        <a:rPr dirty="0" sz="1200" spc="-50">
                          <a:latin typeface="Calibri"/>
                          <a:cs typeface="Calibri"/>
                        </a:rPr>
                        <a:t>0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algn="r" marR="31115">
                        <a:lnSpc>
                          <a:spcPts val="1260"/>
                        </a:lnSpc>
                      </a:pPr>
                      <a:r>
                        <a:rPr dirty="0" sz="1200" spc="-50">
                          <a:latin typeface="Calibri"/>
                          <a:cs typeface="Calibri"/>
                        </a:rPr>
                        <a:t>0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marL="38735">
                        <a:lnSpc>
                          <a:spcPts val="1260"/>
                        </a:lnSpc>
                      </a:pPr>
                      <a:r>
                        <a:rPr dirty="0" sz="1200" spc="160">
                          <a:latin typeface="Calibri"/>
                          <a:cs typeface="Calibri"/>
                        </a:rPr>
                        <a:t>:::22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marL="38735">
                        <a:lnSpc>
                          <a:spcPts val="1260"/>
                        </a:lnSpc>
                      </a:pPr>
                      <a:r>
                        <a:rPr dirty="0" sz="1200" spc="200">
                          <a:latin typeface="Calibri"/>
                          <a:cs typeface="Calibri"/>
                        </a:rPr>
                        <a:t>:::*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marL="38735">
                        <a:lnSpc>
                          <a:spcPts val="1260"/>
                        </a:lnSpc>
                      </a:pPr>
                      <a:r>
                        <a:rPr dirty="0" sz="1200" spc="50">
                          <a:latin typeface="Calibri"/>
                          <a:cs typeface="Calibri"/>
                        </a:rPr>
                        <a:t>LISTEN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B="0" marT="0"/>
                </a:tc>
              </a:tr>
              <a:tr h="182880">
                <a:tc>
                  <a:txBody>
                    <a:bodyPr/>
                    <a:lstStyle/>
                    <a:p>
                      <a:pPr marL="31750">
                        <a:lnSpc>
                          <a:spcPts val="1260"/>
                        </a:lnSpc>
                      </a:pPr>
                      <a:r>
                        <a:rPr dirty="0" sz="1200" spc="55">
                          <a:latin typeface="Calibri"/>
                          <a:cs typeface="Calibri"/>
                        </a:rPr>
                        <a:t>tcp6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algn="ctr" marL="38735">
                        <a:lnSpc>
                          <a:spcPts val="1260"/>
                        </a:lnSpc>
                      </a:pPr>
                      <a:r>
                        <a:rPr dirty="0" sz="1200" spc="-50">
                          <a:latin typeface="Calibri"/>
                          <a:cs typeface="Calibri"/>
                        </a:rPr>
                        <a:t>0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algn="r" marR="31115">
                        <a:lnSpc>
                          <a:spcPts val="1260"/>
                        </a:lnSpc>
                      </a:pPr>
                      <a:r>
                        <a:rPr dirty="0" sz="1200" spc="-50">
                          <a:latin typeface="Calibri"/>
                          <a:cs typeface="Calibri"/>
                        </a:rPr>
                        <a:t>0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marL="38735">
                        <a:lnSpc>
                          <a:spcPts val="1260"/>
                        </a:lnSpc>
                      </a:pPr>
                      <a:r>
                        <a:rPr dirty="0" sz="1200" spc="110">
                          <a:latin typeface="Calibri"/>
                          <a:cs typeface="Calibri"/>
                        </a:rPr>
                        <a:t>:::4713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marL="38735">
                        <a:lnSpc>
                          <a:spcPts val="1260"/>
                        </a:lnSpc>
                      </a:pPr>
                      <a:r>
                        <a:rPr dirty="0" sz="1200" spc="200">
                          <a:latin typeface="Calibri"/>
                          <a:cs typeface="Calibri"/>
                        </a:rPr>
                        <a:t>:::*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marL="38735">
                        <a:lnSpc>
                          <a:spcPts val="1260"/>
                        </a:lnSpc>
                      </a:pPr>
                      <a:r>
                        <a:rPr dirty="0" sz="1200" spc="50">
                          <a:latin typeface="Calibri"/>
                          <a:cs typeface="Calibri"/>
                        </a:rPr>
                        <a:t>LISTEN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B="0" marT="0"/>
                </a:tc>
              </a:tr>
              <a:tr h="182880">
                <a:tc>
                  <a:txBody>
                    <a:bodyPr/>
                    <a:lstStyle/>
                    <a:p>
                      <a:pPr marL="31750">
                        <a:lnSpc>
                          <a:spcPts val="1260"/>
                        </a:lnSpc>
                      </a:pPr>
                      <a:r>
                        <a:rPr dirty="0" sz="1200" spc="55">
                          <a:latin typeface="Calibri"/>
                          <a:cs typeface="Calibri"/>
                        </a:rPr>
                        <a:t>tcp6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algn="ctr" marL="38735">
                        <a:lnSpc>
                          <a:spcPts val="1260"/>
                        </a:lnSpc>
                      </a:pPr>
                      <a:r>
                        <a:rPr dirty="0" sz="1200" spc="-50">
                          <a:latin typeface="Calibri"/>
                          <a:cs typeface="Calibri"/>
                        </a:rPr>
                        <a:t>0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algn="r" marR="31115">
                        <a:lnSpc>
                          <a:spcPts val="1260"/>
                        </a:lnSpc>
                      </a:pPr>
                      <a:r>
                        <a:rPr dirty="0" sz="1200" spc="-50">
                          <a:latin typeface="Calibri"/>
                          <a:cs typeface="Calibri"/>
                        </a:rPr>
                        <a:t>0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marL="38735">
                        <a:lnSpc>
                          <a:spcPts val="1260"/>
                        </a:lnSpc>
                      </a:pPr>
                      <a:r>
                        <a:rPr dirty="0" sz="1200" spc="110">
                          <a:latin typeface="Calibri"/>
                          <a:cs typeface="Calibri"/>
                        </a:rPr>
                        <a:t>::1:631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marL="38735">
                        <a:lnSpc>
                          <a:spcPts val="1260"/>
                        </a:lnSpc>
                      </a:pPr>
                      <a:r>
                        <a:rPr dirty="0" sz="1200" spc="200">
                          <a:latin typeface="Calibri"/>
                          <a:cs typeface="Calibri"/>
                        </a:rPr>
                        <a:t>:::*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marL="38735">
                        <a:lnSpc>
                          <a:spcPts val="1260"/>
                        </a:lnSpc>
                      </a:pPr>
                      <a:r>
                        <a:rPr dirty="0" sz="1200" spc="50">
                          <a:latin typeface="Calibri"/>
                          <a:cs typeface="Calibri"/>
                        </a:rPr>
                        <a:t>LISTEN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B="0" marT="0"/>
                </a:tc>
              </a:tr>
              <a:tr h="182880">
                <a:tc>
                  <a:txBody>
                    <a:bodyPr/>
                    <a:lstStyle/>
                    <a:p>
                      <a:pPr marL="31750">
                        <a:lnSpc>
                          <a:spcPts val="1260"/>
                        </a:lnSpc>
                      </a:pPr>
                      <a:r>
                        <a:rPr dirty="0" sz="1200" spc="55">
                          <a:latin typeface="Calibri"/>
                          <a:cs typeface="Calibri"/>
                        </a:rPr>
                        <a:t>tcp6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algn="ctr" marL="38735">
                        <a:lnSpc>
                          <a:spcPts val="1260"/>
                        </a:lnSpc>
                      </a:pPr>
                      <a:r>
                        <a:rPr dirty="0" sz="1200" spc="-50">
                          <a:latin typeface="Calibri"/>
                          <a:cs typeface="Calibri"/>
                        </a:rPr>
                        <a:t>0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algn="r" marR="31115">
                        <a:lnSpc>
                          <a:spcPts val="1260"/>
                        </a:lnSpc>
                      </a:pPr>
                      <a:r>
                        <a:rPr dirty="0" sz="1200" spc="-50">
                          <a:latin typeface="Calibri"/>
                          <a:cs typeface="Calibri"/>
                        </a:rPr>
                        <a:t>0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marL="38735">
                        <a:lnSpc>
                          <a:spcPts val="1260"/>
                        </a:lnSpc>
                      </a:pPr>
                      <a:r>
                        <a:rPr dirty="0" sz="1200" spc="110">
                          <a:latin typeface="Calibri"/>
                          <a:cs typeface="Calibri"/>
                        </a:rPr>
                        <a:t>:::5355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marL="38735">
                        <a:lnSpc>
                          <a:spcPts val="1260"/>
                        </a:lnSpc>
                      </a:pPr>
                      <a:r>
                        <a:rPr dirty="0" sz="1200" spc="200">
                          <a:latin typeface="Calibri"/>
                          <a:cs typeface="Calibri"/>
                        </a:rPr>
                        <a:t>:::*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marL="38735">
                        <a:lnSpc>
                          <a:spcPts val="1260"/>
                        </a:lnSpc>
                      </a:pPr>
                      <a:r>
                        <a:rPr dirty="0" sz="1200" spc="50">
                          <a:latin typeface="Calibri"/>
                          <a:cs typeface="Calibri"/>
                        </a:rPr>
                        <a:t>LISTEN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B="0" marT="0"/>
                </a:tc>
              </a:tr>
              <a:tr h="167640">
                <a:tc>
                  <a:txBody>
                    <a:bodyPr/>
                    <a:lstStyle/>
                    <a:p>
                      <a:pPr marL="31750">
                        <a:lnSpc>
                          <a:spcPts val="1220"/>
                        </a:lnSpc>
                      </a:pPr>
                      <a:r>
                        <a:rPr dirty="0" sz="1200" spc="55">
                          <a:latin typeface="Calibri"/>
                          <a:cs typeface="Calibri"/>
                        </a:rPr>
                        <a:t>tcp6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algn="ctr" marL="38735">
                        <a:lnSpc>
                          <a:spcPts val="1220"/>
                        </a:lnSpc>
                      </a:pPr>
                      <a:r>
                        <a:rPr dirty="0" sz="1200" spc="-50">
                          <a:latin typeface="Calibri"/>
                          <a:cs typeface="Calibri"/>
                        </a:rPr>
                        <a:t>0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algn="r" marR="31115">
                        <a:lnSpc>
                          <a:spcPts val="1220"/>
                        </a:lnSpc>
                      </a:pPr>
                      <a:r>
                        <a:rPr dirty="0" sz="1200" spc="-50">
                          <a:latin typeface="Calibri"/>
                          <a:cs typeface="Calibri"/>
                        </a:rPr>
                        <a:t>0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marL="38735">
                        <a:lnSpc>
                          <a:spcPts val="1220"/>
                        </a:lnSpc>
                      </a:pPr>
                      <a:r>
                        <a:rPr dirty="0" sz="1200" spc="40">
                          <a:latin typeface="Calibri"/>
                          <a:cs typeface="Calibri"/>
                        </a:rPr>
                        <a:t>2a02:3037:211:618:54384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marL="38735">
                        <a:lnSpc>
                          <a:spcPts val="1220"/>
                        </a:lnSpc>
                      </a:pPr>
                      <a:r>
                        <a:rPr dirty="0" sz="1200" spc="55">
                          <a:latin typeface="Calibri"/>
                          <a:cs typeface="Calibri"/>
                        </a:rPr>
                        <a:t>2a00:1450:4001:806::443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marL="38735">
                        <a:lnSpc>
                          <a:spcPts val="1220"/>
                        </a:lnSpc>
                      </a:pPr>
                      <a:r>
                        <a:rPr dirty="0" sz="1200" spc="-50">
                          <a:latin typeface="Calibri"/>
                          <a:cs typeface="Calibri"/>
                        </a:rPr>
                        <a:t>CONNECTED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B="0" marT="0"/>
                </a:tc>
              </a:tr>
            </a:tbl>
          </a:graphicData>
        </a:graphic>
      </p:graphicFrame>
      <p:sp>
        <p:nvSpPr>
          <p:cNvPr id="6" name="object 6" descr="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1235"/>
              </a:lnSpc>
            </a:pPr>
            <a:fld id="{81D60167-4931-47E6-BA6A-407CBD079E47}" type="slidenum">
              <a:rPr dirty="0" spc="-25"/>
              <a:t>100</a:t>
            </a:fld>
          </a:p>
        </p:txBody>
      </p:sp>
      <p:sp>
        <p:nvSpPr>
          <p:cNvPr id="5" name="object 5" descr=""/>
          <p:cNvSpPr txBox="1"/>
          <p:nvPr/>
        </p:nvSpPr>
        <p:spPr>
          <a:xfrm>
            <a:off x="573925" y="2691216"/>
            <a:ext cx="6506845" cy="7299325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algn="just" marL="12700">
              <a:lnSpc>
                <a:spcPct val="100000"/>
              </a:lnSpc>
              <a:spcBef>
                <a:spcPts val="95"/>
              </a:spcBef>
            </a:pPr>
            <a:r>
              <a:rPr dirty="0" sz="1200" spc="65">
                <a:latin typeface="Calibri"/>
                <a:cs typeface="Calibri"/>
              </a:rPr>
              <a:t>The</a:t>
            </a:r>
            <a:r>
              <a:rPr dirty="0" sz="1200" spc="14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port</a:t>
            </a:r>
            <a:r>
              <a:rPr dirty="0" sz="1200" spc="15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outputs</a:t>
            </a:r>
            <a:r>
              <a:rPr dirty="0" sz="1200" spc="14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can</a:t>
            </a:r>
            <a:r>
              <a:rPr dirty="0" sz="1200" spc="15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be</a:t>
            </a:r>
            <a:r>
              <a:rPr dirty="0" sz="1200" spc="14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interpreted</a:t>
            </a:r>
            <a:r>
              <a:rPr dirty="0" sz="1200" spc="14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as</a:t>
            </a:r>
            <a:r>
              <a:rPr dirty="0" sz="1200" spc="145">
                <a:latin typeface="Calibri"/>
                <a:cs typeface="Calibri"/>
              </a:rPr>
              <a:t> </a:t>
            </a:r>
            <a:r>
              <a:rPr dirty="0" sz="1200" spc="-10">
                <a:latin typeface="Calibri"/>
                <a:cs typeface="Calibri"/>
              </a:rPr>
              <a:t>follows:</a:t>
            </a:r>
            <a:endParaRPr sz="12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815"/>
              </a:spcBef>
            </a:pPr>
            <a:endParaRPr sz="1200">
              <a:latin typeface="Calibri"/>
              <a:cs typeface="Calibri"/>
            </a:endParaRPr>
          </a:p>
          <a:p>
            <a:pPr marL="384175" marR="6350" indent="-149225">
              <a:lnSpc>
                <a:spcPct val="100000"/>
              </a:lnSpc>
              <a:buFont typeface="Arial MT"/>
              <a:buChar char="•"/>
              <a:tabLst>
                <a:tab pos="384175" algn="l"/>
              </a:tabLst>
            </a:pPr>
            <a:r>
              <a:rPr dirty="0" sz="1200" spc="90">
                <a:latin typeface="Calibri"/>
                <a:cs typeface="Calibri"/>
              </a:rPr>
              <a:t>All</a:t>
            </a:r>
            <a:r>
              <a:rPr dirty="0" sz="1200" spc="254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local</a:t>
            </a:r>
            <a:r>
              <a:rPr dirty="0" sz="1200" spc="254">
                <a:latin typeface="Calibri"/>
                <a:cs typeface="Calibri"/>
              </a:rPr>
              <a:t> </a:t>
            </a:r>
            <a:r>
              <a:rPr dirty="0" sz="1200" spc="140">
                <a:latin typeface="Calibri"/>
                <a:cs typeface="Calibri"/>
              </a:rPr>
              <a:t>IP</a:t>
            </a:r>
            <a:r>
              <a:rPr dirty="0" sz="1200" spc="25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addresses</a:t>
            </a:r>
            <a:r>
              <a:rPr dirty="0" sz="1200" spc="25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beginning</a:t>
            </a:r>
            <a:r>
              <a:rPr dirty="0" sz="1200" spc="254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with</a:t>
            </a:r>
            <a:r>
              <a:rPr dirty="0" sz="1200" spc="254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127.0.0.x</a:t>
            </a:r>
            <a:r>
              <a:rPr dirty="0" sz="1200" spc="254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do</a:t>
            </a:r>
            <a:r>
              <a:rPr dirty="0" sz="1200" spc="254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not</a:t>
            </a:r>
            <a:r>
              <a:rPr dirty="0" sz="1200" spc="254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effect</a:t>
            </a:r>
            <a:r>
              <a:rPr dirty="0" sz="1200" spc="25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the</a:t>
            </a:r>
            <a:r>
              <a:rPr dirty="0" sz="1200" spc="25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router</a:t>
            </a:r>
            <a:r>
              <a:rPr dirty="0" sz="1200" spc="254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because</a:t>
            </a:r>
            <a:r>
              <a:rPr dirty="0" sz="1200" spc="25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the</a:t>
            </a:r>
            <a:r>
              <a:rPr dirty="0" sz="1200" spc="254">
                <a:latin typeface="Calibri"/>
                <a:cs typeface="Calibri"/>
              </a:rPr>
              <a:t> </a:t>
            </a:r>
            <a:r>
              <a:rPr dirty="0" sz="1200" spc="-10">
                <a:latin typeface="Calibri"/>
                <a:cs typeface="Calibri"/>
              </a:rPr>
              <a:t>router </a:t>
            </a:r>
            <a:r>
              <a:rPr dirty="0" sz="1200">
                <a:latin typeface="Calibri"/>
                <a:cs typeface="Calibri"/>
              </a:rPr>
              <a:t>blocks</a:t>
            </a:r>
            <a:r>
              <a:rPr dirty="0" sz="1200" spc="13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this</a:t>
            </a:r>
            <a:r>
              <a:rPr dirty="0" sz="1200" spc="135">
                <a:latin typeface="Calibri"/>
                <a:cs typeface="Calibri"/>
              </a:rPr>
              <a:t> </a:t>
            </a:r>
            <a:r>
              <a:rPr dirty="0" sz="1200" spc="140">
                <a:latin typeface="Calibri"/>
                <a:cs typeface="Calibri"/>
              </a:rPr>
              <a:t>IP</a:t>
            </a:r>
            <a:r>
              <a:rPr dirty="0" sz="1200" spc="13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range.</a:t>
            </a:r>
            <a:r>
              <a:rPr dirty="0" sz="1200" spc="275">
                <a:latin typeface="Calibri"/>
                <a:cs typeface="Calibri"/>
              </a:rPr>
              <a:t> </a:t>
            </a:r>
            <a:r>
              <a:rPr dirty="0" sz="1200" spc="75">
                <a:latin typeface="Calibri"/>
                <a:cs typeface="Calibri"/>
              </a:rPr>
              <a:t>This</a:t>
            </a:r>
            <a:r>
              <a:rPr dirty="0" sz="1200" spc="135">
                <a:latin typeface="Calibri"/>
                <a:cs typeface="Calibri"/>
              </a:rPr>
              <a:t> </a:t>
            </a:r>
            <a:r>
              <a:rPr dirty="0" sz="1200" spc="140">
                <a:latin typeface="Calibri"/>
                <a:cs typeface="Calibri"/>
              </a:rPr>
              <a:t>IP</a:t>
            </a:r>
            <a:r>
              <a:rPr dirty="0" sz="1200" spc="13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can</a:t>
            </a:r>
            <a:r>
              <a:rPr dirty="0" sz="1200" spc="13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only</a:t>
            </a:r>
            <a:r>
              <a:rPr dirty="0" sz="1200" spc="14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work</a:t>
            </a:r>
            <a:r>
              <a:rPr dirty="0" sz="1200" spc="14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on</a:t>
            </a:r>
            <a:r>
              <a:rPr dirty="0" sz="1200" spc="13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your</a:t>
            </a:r>
            <a:r>
              <a:rPr dirty="0" sz="1200" spc="13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own</a:t>
            </a:r>
            <a:r>
              <a:rPr dirty="0" sz="1200" spc="135">
                <a:latin typeface="Calibri"/>
                <a:cs typeface="Calibri"/>
              </a:rPr>
              <a:t> </a:t>
            </a:r>
            <a:r>
              <a:rPr dirty="0" sz="1200" spc="-10">
                <a:latin typeface="Calibri"/>
                <a:cs typeface="Calibri"/>
              </a:rPr>
              <a:t>computer.</a:t>
            </a:r>
            <a:endParaRPr sz="1200">
              <a:latin typeface="Calibri"/>
              <a:cs typeface="Calibri"/>
            </a:endParaRPr>
          </a:p>
          <a:p>
            <a:pPr marL="384175" marR="6350" indent="-149225">
              <a:lnSpc>
                <a:spcPct val="100000"/>
              </a:lnSpc>
              <a:spcBef>
                <a:spcPts val="960"/>
              </a:spcBef>
              <a:buFont typeface="Arial MT"/>
              <a:buChar char="•"/>
              <a:tabLst>
                <a:tab pos="384175" algn="l"/>
              </a:tabLst>
            </a:pPr>
            <a:r>
              <a:rPr dirty="0" sz="1200" spc="90">
                <a:latin typeface="Calibri"/>
                <a:cs typeface="Calibri"/>
              </a:rPr>
              <a:t>All</a:t>
            </a:r>
            <a:r>
              <a:rPr dirty="0" sz="1200" spc="22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lines</a:t>
            </a:r>
            <a:r>
              <a:rPr dirty="0" sz="1200" spc="225">
                <a:latin typeface="Calibri"/>
                <a:cs typeface="Calibri"/>
              </a:rPr>
              <a:t> </a:t>
            </a:r>
            <a:r>
              <a:rPr dirty="0" sz="1200" spc="55">
                <a:latin typeface="Calibri"/>
                <a:cs typeface="Calibri"/>
              </a:rPr>
              <a:t>Local-</a:t>
            </a:r>
            <a:r>
              <a:rPr dirty="0" sz="1200">
                <a:latin typeface="Calibri"/>
                <a:cs typeface="Calibri"/>
              </a:rPr>
              <a:t>IP=0.0.0.0</a:t>
            </a:r>
            <a:r>
              <a:rPr dirty="0" sz="1200" spc="235">
                <a:latin typeface="Calibri"/>
                <a:cs typeface="Calibri"/>
              </a:rPr>
              <a:t> </a:t>
            </a:r>
            <a:r>
              <a:rPr dirty="0" sz="1200" spc="-265">
                <a:latin typeface="Lucida Sans Unicode"/>
                <a:cs typeface="Lucida Sans Unicode"/>
              </a:rPr>
              <a:t>⇔</a:t>
            </a:r>
            <a:r>
              <a:rPr dirty="0" sz="1200" spc="120">
                <a:latin typeface="Lucida Sans Unicode"/>
                <a:cs typeface="Lucida Sans Unicode"/>
              </a:rPr>
              <a:t> </a:t>
            </a:r>
            <a:r>
              <a:rPr dirty="0" sz="1200">
                <a:latin typeface="Calibri"/>
                <a:cs typeface="Calibri"/>
              </a:rPr>
              <a:t>Foreign-IP=0.0.0.0</a:t>
            </a:r>
            <a:r>
              <a:rPr dirty="0" sz="1200" spc="229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are</a:t>
            </a:r>
            <a:r>
              <a:rPr dirty="0" sz="1200" spc="22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potentially</a:t>
            </a:r>
            <a:r>
              <a:rPr dirty="0" sz="1200" spc="229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dangerous</a:t>
            </a:r>
            <a:r>
              <a:rPr dirty="0" sz="1200" spc="22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security</a:t>
            </a:r>
            <a:r>
              <a:rPr dirty="0" sz="1200" spc="229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holes.</a:t>
            </a:r>
            <a:r>
              <a:rPr dirty="0" sz="1200" spc="440">
                <a:latin typeface="Calibri"/>
                <a:cs typeface="Calibri"/>
              </a:rPr>
              <a:t> </a:t>
            </a:r>
            <a:r>
              <a:rPr dirty="0" sz="1200" spc="25">
                <a:latin typeface="Calibri"/>
                <a:cs typeface="Calibri"/>
              </a:rPr>
              <a:t>You </a:t>
            </a:r>
            <a:r>
              <a:rPr dirty="0" sz="1200">
                <a:latin typeface="Calibri"/>
                <a:cs typeface="Calibri"/>
              </a:rPr>
              <a:t>should</a:t>
            </a:r>
            <a:r>
              <a:rPr dirty="0" sz="1200" spc="10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check</a:t>
            </a:r>
            <a:r>
              <a:rPr dirty="0" sz="1200" spc="11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what</a:t>
            </a:r>
            <a:r>
              <a:rPr dirty="0" sz="1200" spc="11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the</a:t>
            </a:r>
            <a:r>
              <a:rPr dirty="0" sz="1200" spc="11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respective</a:t>
            </a:r>
            <a:r>
              <a:rPr dirty="0" sz="1200" spc="10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port</a:t>
            </a:r>
            <a:r>
              <a:rPr dirty="0" sz="1200" spc="114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numbers</a:t>
            </a:r>
            <a:r>
              <a:rPr dirty="0" sz="1200" spc="11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are</a:t>
            </a:r>
            <a:r>
              <a:rPr dirty="0" sz="1200" spc="11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used</a:t>
            </a:r>
            <a:r>
              <a:rPr dirty="0" sz="1200" spc="110">
                <a:latin typeface="Calibri"/>
                <a:cs typeface="Calibri"/>
              </a:rPr>
              <a:t> </a:t>
            </a:r>
            <a:r>
              <a:rPr dirty="0" sz="1200" spc="-20">
                <a:latin typeface="Calibri"/>
                <a:cs typeface="Calibri"/>
              </a:rPr>
              <a:t>for.</a:t>
            </a:r>
            <a:endParaRPr sz="1200">
              <a:latin typeface="Calibri"/>
              <a:cs typeface="Calibri"/>
            </a:endParaRPr>
          </a:p>
          <a:p>
            <a:pPr marL="384175" marR="6350" indent="-149225">
              <a:lnSpc>
                <a:spcPct val="100000"/>
              </a:lnSpc>
              <a:spcBef>
                <a:spcPts val="960"/>
              </a:spcBef>
              <a:buFont typeface="Arial MT"/>
              <a:buChar char="•"/>
              <a:tabLst>
                <a:tab pos="384175" algn="l"/>
              </a:tabLst>
            </a:pPr>
            <a:r>
              <a:rPr dirty="0" sz="1200" spc="65">
                <a:latin typeface="Calibri"/>
                <a:cs typeface="Calibri"/>
              </a:rPr>
              <a:t>The</a:t>
            </a:r>
            <a:r>
              <a:rPr dirty="0" sz="1200" spc="16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local</a:t>
            </a:r>
            <a:r>
              <a:rPr dirty="0" sz="1200" spc="160">
                <a:latin typeface="Calibri"/>
                <a:cs typeface="Calibri"/>
              </a:rPr>
              <a:t> </a:t>
            </a:r>
            <a:r>
              <a:rPr dirty="0" sz="1200" spc="140">
                <a:latin typeface="Calibri"/>
                <a:cs typeface="Calibri"/>
              </a:rPr>
              <a:t>IP</a:t>
            </a:r>
            <a:r>
              <a:rPr dirty="0" sz="1200" spc="160">
                <a:latin typeface="Calibri"/>
                <a:cs typeface="Calibri"/>
              </a:rPr>
              <a:t> </a:t>
            </a:r>
            <a:r>
              <a:rPr dirty="0" sz="1200" spc="-10">
                <a:latin typeface="Calibri"/>
                <a:cs typeface="Calibri"/>
              </a:rPr>
              <a:t>192.168.122.1</a:t>
            </a:r>
            <a:r>
              <a:rPr dirty="0" sz="1200" spc="16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uses</a:t>
            </a:r>
            <a:r>
              <a:rPr dirty="0" sz="1200" spc="16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a</a:t>
            </a:r>
            <a:r>
              <a:rPr dirty="0" sz="1200" spc="16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virtual</a:t>
            </a:r>
            <a:r>
              <a:rPr dirty="0" sz="1200" spc="16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alternative</a:t>
            </a:r>
            <a:r>
              <a:rPr dirty="0" sz="1200" spc="16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network</a:t>
            </a:r>
            <a:r>
              <a:rPr dirty="0" sz="1200" spc="16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card.</a:t>
            </a:r>
            <a:r>
              <a:rPr dirty="0" sz="1200" spc="34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(see</a:t>
            </a:r>
            <a:r>
              <a:rPr dirty="0" sz="1200" spc="155">
                <a:latin typeface="Calibri"/>
                <a:cs typeface="Calibri"/>
              </a:rPr>
              <a:t> </a:t>
            </a:r>
            <a:r>
              <a:rPr dirty="0" sz="1200" spc="140">
                <a:latin typeface="Calibri"/>
                <a:cs typeface="Calibri"/>
              </a:rPr>
              <a:t>ifconfig).</a:t>
            </a:r>
            <a:r>
              <a:rPr dirty="0" sz="1200" spc="335">
                <a:latin typeface="Calibri"/>
                <a:cs typeface="Calibri"/>
              </a:rPr>
              <a:t> </a:t>
            </a:r>
            <a:r>
              <a:rPr dirty="0" sz="1200" spc="85">
                <a:latin typeface="Calibri"/>
                <a:cs typeface="Calibri"/>
              </a:rPr>
              <a:t>It</a:t>
            </a:r>
            <a:r>
              <a:rPr dirty="0" sz="1200" spc="16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has</a:t>
            </a:r>
            <a:r>
              <a:rPr dirty="0" sz="1200" spc="160">
                <a:latin typeface="Calibri"/>
                <a:cs typeface="Calibri"/>
              </a:rPr>
              <a:t> </a:t>
            </a:r>
            <a:r>
              <a:rPr dirty="0" sz="1200" spc="-25">
                <a:latin typeface="Calibri"/>
                <a:cs typeface="Calibri"/>
              </a:rPr>
              <a:t>no </a:t>
            </a:r>
            <a:r>
              <a:rPr dirty="0" sz="1200">
                <a:latin typeface="Calibri"/>
                <a:cs typeface="Calibri"/>
              </a:rPr>
              <a:t>connection</a:t>
            </a:r>
            <a:r>
              <a:rPr dirty="0" sz="1200" spc="9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to</a:t>
            </a:r>
            <a:r>
              <a:rPr dirty="0" sz="1200" spc="10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the</a:t>
            </a:r>
            <a:r>
              <a:rPr dirty="0" sz="1200" spc="10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router,</a:t>
            </a:r>
            <a:r>
              <a:rPr dirty="0" sz="1200" spc="10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so</a:t>
            </a:r>
            <a:r>
              <a:rPr dirty="0" sz="1200" spc="95">
                <a:latin typeface="Calibri"/>
                <a:cs typeface="Calibri"/>
              </a:rPr>
              <a:t> </a:t>
            </a:r>
            <a:r>
              <a:rPr dirty="0" sz="1200" spc="50">
                <a:latin typeface="Calibri"/>
                <a:cs typeface="Calibri"/>
              </a:rPr>
              <a:t>it</a:t>
            </a:r>
            <a:r>
              <a:rPr dirty="0" sz="1200" spc="10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does</a:t>
            </a:r>
            <a:r>
              <a:rPr dirty="0" sz="1200" spc="10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not</a:t>
            </a:r>
            <a:r>
              <a:rPr dirty="0" sz="1200" spc="10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have</a:t>
            </a:r>
            <a:r>
              <a:rPr dirty="0" sz="1200" spc="10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an</a:t>
            </a:r>
            <a:r>
              <a:rPr dirty="0" sz="1200" spc="100">
                <a:latin typeface="Calibri"/>
                <a:cs typeface="Calibri"/>
              </a:rPr>
              <a:t> </a:t>
            </a:r>
            <a:r>
              <a:rPr dirty="0" sz="1200" spc="-10">
                <a:latin typeface="Calibri"/>
                <a:cs typeface="Calibri"/>
              </a:rPr>
              <a:t>impact.</a:t>
            </a:r>
            <a:endParaRPr sz="1200">
              <a:latin typeface="Calibri"/>
              <a:cs typeface="Calibri"/>
            </a:endParaRPr>
          </a:p>
          <a:p>
            <a:pPr marL="384175" marR="6350" indent="-149225">
              <a:lnSpc>
                <a:spcPct val="100000"/>
              </a:lnSpc>
              <a:spcBef>
                <a:spcPts val="960"/>
              </a:spcBef>
              <a:buFont typeface="Arial MT"/>
              <a:buChar char="•"/>
              <a:tabLst>
                <a:tab pos="384175" algn="l"/>
              </a:tabLst>
            </a:pPr>
            <a:r>
              <a:rPr dirty="0" sz="1200" spc="65">
                <a:latin typeface="Calibri"/>
                <a:cs typeface="Calibri"/>
              </a:rPr>
              <a:t>The</a:t>
            </a:r>
            <a:r>
              <a:rPr dirty="0" sz="1200" spc="254">
                <a:latin typeface="Calibri"/>
                <a:cs typeface="Calibri"/>
              </a:rPr>
              <a:t> </a:t>
            </a:r>
            <a:r>
              <a:rPr dirty="0" sz="1200" spc="85">
                <a:latin typeface="Calibri"/>
                <a:cs typeface="Calibri"/>
              </a:rPr>
              <a:t>IPs</a:t>
            </a:r>
            <a:r>
              <a:rPr dirty="0" sz="1200" spc="254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that</a:t>
            </a:r>
            <a:r>
              <a:rPr dirty="0" sz="1200" spc="26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are</a:t>
            </a:r>
            <a:r>
              <a:rPr dirty="0" sz="1200" spc="254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actually</a:t>
            </a:r>
            <a:r>
              <a:rPr dirty="0" sz="1200" spc="26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connected</a:t>
            </a:r>
            <a:r>
              <a:rPr dirty="0" sz="1200" spc="26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to</a:t>
            </a:r>
            <a:r>
              <a:rPr dirty="0" sz="1200" spc="254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the</a:t>
            </a:r>
            <a:r>
              <a:rPr dirty="0" sz="1200" spc="26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outside</a:t>
            </a:r>
            <a:r>
              <a:rPr dirty="0" sz="1200" spc="254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world</a:t>
            </a:r>
            <a:r>
              <a:rPr dirty="0" sz="1200" spc="26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could</a:t>
            </a:r>
            <a:r>
              <a:rPr dirty="0" sz="1200" spc="26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cause</a:t>
            </a:r>
            <a:r>
              <a:rPr dirty="0" sz="1200" spc="254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damage</a:t>
            </a:r>
            <a:r>
              <a:rPr dirty="0" sz="1200" spc="254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to</a:t>
            </a:r>
            <a:r>
              <a:rPr dirty="0" sz="1200" spc="254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your</a:t>
            </a:r>
            <a:r>
              <a:rPr dirty="0" sz="1200" spc="260">
                <a:latin typeface="Calibri"/>
                <a:cs typeface="Calibri"/>
              </a:rPr>
              <a:t> </a:t>
            </a:r>
            <a:r>
              <a:rPr dirty="0" sz="1200" spc="-25">
                <a:latin typeface="Calibri"/>
                <a:cs typeface="Calibri"/>
              </a:rPr>
              <a:t>own </a:t>
            </a:r>
            <a:r>
              <a:rPr dirty="0" sz="1200">
                <a:latin typeface="Calibri"/>
                <a:cs typeface="Calibri"/>
              </a:rPr>
              <a:t>computer.</a:t>
            </a:r>
            <a:r>
              <a:rPr dirty="0" sz="1200" spc="270">
                <a:latin typeface="Calibri"/>
                <a:cs typeface="Calibri"/>
              </a:rPr>
              <a:t> </a:t>
            </a:r>
            <a:r>
              <a:rPr dirty="0" sz="1200" spc="80">
                <a:latin typeface="Calibri"/>
                <a:cs typeface="Calibri"/>
              </a:rPr>
              <a:t>That</a:t>
            </a:r>
            <a:r>
              <a:rPr dirty="0" sz="1200" spc="13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is</a:t>
            </a:r>
            <a:r>
              <a:rPr dirty="0" sz="1200" spc="13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why</a:t>
            </a:r>
            <a:r>
              <a:rPr dirty="0" sz="1200" spc="13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you</a:t>
            </a:r>
            <a:r>
              <a:rPr dirty="0" sz="1200" spc="13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have</a:t>
            </a:r>
            <a:r>
              <a:rPr dirty="0" sz="1200" spc="13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to</a:t>
            </a:r>
            <a:r>
              <a:rPr dirty="0" sz="1200" spc="130">
                <a:latin typeface="Calibri"/>
                <a:cs typeface="Calibri"/>
              </a:rPr>
              <a:t> </a:t>
            </a:r>
            <a:r>
              <a:rPr dirty="0" sz="1200" spc="50">
                <a:latin typeface="Calibri"/>
                <a:cs typeface="Calibri"/>
              </a:rPr>
              <a:t>try</a:t>
            </a:r>
            <a:r>
              <a:rPr dirty="0" sz="1200" spc="13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to</a:t>
            </a:r>
            <a:r>
              <a:rPr dirty="0" sz="1200" spc="14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track</a:t>
            </a:r>
            <a:r>
              <a:rPr dirty="0" sz="1200" spc="13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them.</a:t>
            </a:r>
            <a:r>
              <a:rPr dirty="0" sz="1200" spc="27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(see</a:t>
            </a:r>
            <a:r>
              <a:rPr dirty="0" sz="1200" spc="13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next</a:t>
            </a:r>
            <a:r>
              <a:rPr dirty="0" sz="1200" spc="135">
                <a:latin typeface="Calibri"/>
                <a:cs typeface="Calibri"/>
              </a:rPr>
              <a:t> </a:t>
            </a:r>
            <a:r>
              <a:rPr dirty="0" sz="1200" spc="-10">
                <a:latin typeface="Calibri"/>
                <a:cs typeface="Calibri"/>
              </a:rPr>
              <a:t>chapter).</a:t>
            </a:r>
            <a:endParaRPr sz="1200">
              <a:latin typeface="Calibri"/>
              <a:cs typeface="Calibri"/>
            </a:endParaRPr>
          </a:p>
          <a:p>
            <a:pPr marL="384175" marR="5715" indent="-149225">
              <a:lnSpc>
                <a:spcPct val="100000"/>
              </a:lnSpc>
              <a:spcBef>
                <a:spcPts val="955"/>
              </a:spcBef>
              <a:buFont typeface="Arial MT"/>
              <a:buChar char="•"/>
              <a:tabLst>
                <a:tab pos="384175" algn="l"/>
              </a:tabLst>
            </a:pPr>
            <a:r>
              <a:rPr dirty="0" sz="1200" spc="65">
                <a:latin typeface="Calibri"/>
                <a:cs typeface="Calibri"/>
              </a:rPr>
              <a:t>The</a:t>
            </a:r>
            <a:r>
              <a:rPr dirty="0" sz="1200" spc="135">
                <a:latin typeface="Calibri"/>
                <a:cs typeface="Calibri"/>
              </a:rPr>
              <a:t> </a:t>
            </a:r>
            <a:r>
              <a:rPr dirty="0" sz="1200" spc="145">
                <a:latin typeface="Calibri"/>
                <a:cs typeface="Calibri"/>
              </a:rPr>
              <a:t>TCP6</a:t>
            </a:r>
            <a:r>
              <a:rPr dirty="0" sz="1200" spc="14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addresses</a:t>
            </a:r>
            <a:r>
              <a:rPr dirty="0" sz="1200" spc="13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use</a:t>
            </a:r>
            <a:r>
              <a:rPr dirty="0" sz="1200" spc="14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the</a:t>
            </a:r>
            <a:r>
              <a:rPr dirty="0" sz="1200" spc="14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new</a:t>
            </a:r>
            <a:r>
              <a:rPr dirty="0" sz="1200" spc="135">
                <a:latin typeface="Calibri"/>
                <a:cs typeface="Calibri"/>
              </a:rPr>
              <a:t> </a:t>
            </a:r>
            <a:r>
              <a:rPr dirty="0" sz="1200" spc="80">
                <a:latin typeface="Calibri"/>
                <a:cs typeface="Calibri"/>
              </a:rPr>
              <a:t>IPv6</a:t>
            </a:r>
            <a:r>
              <a:rPr dirty="0" sz="1200" spc="14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protocol.</a:t>
            </a:r>
            <a:r>
              <a:rPr dirty="0" sz="1200" spc="345">
                <a:latin typeface="Calibri"/>
                <a:cs typeface="Calibri"/>
              </a:rPr>
              <a:t> </a:t>
            </a:r>
            <a:r>
              <a:rPr dirty="0" sz="1200" spc="65">
                <a:latin typeface="Calibri"/>
                <a:cs typeface="Calibri"/>
              </a:rPr>
              <a:t>The</a:t>
            </a:r>
            <a:r>
              <a:rPr dirty="0" sz="1200" spc="13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3</a:t>
            </a:r>
            <a:r>
              <a:rPr dirty="0" sz="1200" spc="14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colons</a:t>
            </a:r>
            <a:r>
              <a:rPr dirty="0" sz="1200" spc="14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represent</a:t>
            </a:r>
            <a:r>
              <a:rPr dirty="0" sz="1200" spc="13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any</a:t>
            </a:r>
            <a:r>
              <a:rPr dirty="0" sz="1200" spc="140">
                <a:latin typeface="Calibri"/>
                <a:cs typeface="Calibri"/>
              </a:rPr>
              <a:t> </a:t>
            </a:r>
            <a:r>
              <a:rPr dirty="0" sz="1200" spc="80">
                <a:latin typeface="Calibri"/>
                <a:cs typeface="Calibri"/>
              </a:rPr>
              <a:t>IPv6</a:t>
            </a:r>
            <a:r>
              <a:rPr dirty="0" sz="1200" spc="140">
                <a:latin typeface="Calibri"/>
                <a:cs typeface="Calibri"/>
              </a:rPr>
              <a:t> </a:t>
            </a:r>
            <a:r>
              <a:rPr dirty="0" sz="1200" spc="-10">
                <a:latin typeface="Calibri"/>
                <a:cs typeface="Calibri"/>
              </a:rPr>
              <a:t>addresses, </a:t>
            </a:r>
            <a:r>
              <a:rPr dirty="0" sz="1200">
                <a:latin typeface="Calibri"/>
                <a:cs typeface="Calibri"/>
              </a:rPr>
              <a:t>same</a:t>
            </a:r>
            <a:r>
              <a:rPr dirty="0" sz="1200" spc="6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as</a:t>
            </a:r>
            <a:r>
              <a:rPr dirty="0" sz="1200" spc="6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0.0.0.0</a:t>
            </a:r>
            <a:r>
              <a:rPr dirty="0" sz="1200" spc="6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on</a:t>
            </a:r>
            <a:r>
              <a:rPr dirty="0" sz="1200" spc="70">
                <a:latin typeface="Calibri"/>
                <a:cs typeface="Calibri"/>
              </a:rPr>
              <a:t> </a:t>
            </a:r>
            <a:r>
              <a:rPr dirty="0" sz="1200" spc="60">
                <a:latin typeface="Calibri"/>
                <a:cs typeface="Calibri"/>
              </a:rPr>
              <a:t>IPv4.</a:t>
            </a:r>
            <a:endParaRPr sz="1200">
              <a:latin typeface="Calibri"/>
              <a:cs typeface="Calibri"/>
            </a:endParaRPr>
          </a:p>
          <a:p>
            <a:pPr marL="384175" indent="-148590">
              <a:lnSpc>
                <a:spcPct val="100000"/>
              </a:lnSpc>
              <a:spcBef>
                <a:spcPts val="960"/>
              </a:spcBef>
              <a:buFont typeface="Arial MT"/>
              <a:buChar char="•"/>
              <a:tabLst>
                <a:tab pos="384175" algn="l"/>
              </a:tabLst>
            </a:pPr>
            <a:r>
              <a:rPr dirty="0" sz="1200" spc="65">
                <a:latin typeface="Calibri"/>
                <a:cs typeface="Calibri"/>
              </a:rPr>
              <a:t>The</a:t>
            </a:r>
            <a:r>
              <a:rPr dirty="0" sz="1200" spc="14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port</a:t>
            </a:r>
            <a:r>
              <a:rPr dirty="0" sz="1200" spc="15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numbers</a:t>
            </a:r>
            <a:r>
              <a:rPr dirty="0" sz="1200" spc="14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can</a:t>
            </a:r>
            <a:r>
              <a:rPr dirty="0" sz="1200" spc="14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possibly</a:t>
            </a:r>
            <a:r>
              <a:rPr dirty="0" sz="1200" spc="14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be</a:t>
            </a:r>
            <a:r>
              <a:rPr dirty="0" sz="1200" spc="14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resolved</a:t>
            </a:r>
            <a:r>
              <a:rPr dirty="0" sz="1200" spc="14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by</a:t>
            </a:r>
            <a:r>
              <a:rPr dirty="0" sz="1200" spc="14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an</a:t>
            </a:r>
            <a:r>
              <a:rPr dirty="0" sz="1200" spc="15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entry</a:t>
            </a:r>
            <a:r>
              <a:rPr dirty="0" sz="1200" spc="14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in</a:t>
            </a:r>
            <a:r>
              <a:rPr dirty="0" sz="1200" spc="145">
                <a:latin typeface="Calibri"/>
                <a:cs typeface="Calibri"/>
              </a:rPr>
              <a:t> </a:t>
            </a:r>
            <a:r>
              <a:rPr dirty="0" sz="1200" spc="105">
                <a:latin typeface="Calibri"/>
                <a:cs typeface="Calibri"/>
              </a:rPr>
              <a:t>/etc/services.</a:t>
            </a:r>
            <a:endParaRPr sz="1200">
              <a:latin typeface="Calibri"/>
              <a:cs typeface="Calibri"/>
            </a:endParaRPr>
          </a:p>
          <a:p>
            <a:pPr algn="just" lvl="1" marL="711200" indent="-160020">
              <a:lnSpc>
                <a:spcPct val="100000"/>
              </a:lnSpc>
              <a:spcBef>
                <a:spcPts val="955"/>
              </a:spcBef>
              <a:buFont typeface="Calibri"/>
              <a:buChar char="–"/>
              <a:tabLst>
                <a:tab pos="711200" algn="l"/>
              </a:tabLst>
            </a:pPr>
            <a:r>
              <a:rPr dirty="0" sz="1200">
                <a:latin typeface="Calibri"/>
                <a:cs typeface="Calibri"/>
              </a:rPr>
              <a:t>Port</a:t>
            </a:r>
            <a:r>
              <a:rPr dirty="0" sz="1200" spc="15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22</a:t>
            </a:r>
            <a:r>
              <a:rPr dirty="0" sz="1200" spc="160">
                <a:latin typeface="Calibri"/>
                <a:cs typeface="Calibri"/>
              </a:rPr>
              <a:t> </a:t>
            </a:r>
            <a:r>
              <a:rPr dirty="0" sz="1200" spc="305">
                <a:latin typeface="Calibri"/>
                <a:cs typeface="Calibri"/>
              </a:rPr>
              <a:t>=</a:t>
            </a:r>
            <a:r>
              <a:rPr dirty="0" sz="1200" spc="165">
                <a:latin typeface="Calibri"/>
                <a:cs typeface="Calibri"/>
              </a:rPr>
              <a:t> </a:t>
            </a:r>
            <a:r>
              <a:rPr dirty="0" sz="1200" spc="100">
                <a:latin typeface="Calibri"/>
                <a:cs typeface="Calibri"/>
              </a:rPr>
              <a:t>SSH</a:t>
            </a:r>
            <a:r>
              <a:rPr dirty="0" sz="1200" spc="16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shell,</a:t>
            </a:r>
            <a:r>
              <a:rPr dirty="0" sz="1200" spc="16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the</a:t>
            </a:r>
            <a:r>
              <a:rPr dirty="0" sz="1200" spc="15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port</a:t>
            </a:r>
            <a:r>
              <a:rPr dirty="0" sz="1200" spc="16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is</a:t>
            </a:r>
            <a:r>
              <a:rPr dirty="0" sz="1200" spc="16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secured</a:t>
            </a:r>
            <a:r>
              <a:rPr dirty="0" sz="1200" spc="16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via</a:t>
            </a:r>
            <a:r>
              <a:rPr dirty="0" sz="1200" spc="15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the</a:t>
            </a:r>
            <a:r>
              <a:rPr dirty="0" sz="1200" spc="16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higher</a:t>
            </a:r>
            <a:r>
              <a:rPr dirty="0" sz="1200" spc="16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application</a:t>
            </a:r>
            <a:r>
              <a:rPr dirty="0" sz="1200" spc="160">
                <a:latin typeface="Calibri"/>
                <a:cs typeface="Calibri"/>
              </a:rPr>
              <a:t> </a:t>
            </a:r>
            <a:r>
              <a:rPr dirty="0" sz="1200" spc="-10">
                <a:latin typeface="Calibri"/>
                <a:cs typeface="Calibri"/>
              </a:rPr>
              <a:t>layer.</a:t>
            </a:r>
            <a:endParaRPr sz="1200">
              <a:latin typeface="Calibri"/>
              <a:cs typeface="Calibri"/>
            </a:endParaRPr>
          </a:p>
          <a:p>
            <a:pPr algn="just" lvl="1" marL="711200" marR="5080" indent="-160020">
              <a:lnSpc>
                <a:spcPct val="100000"/>
              </a:lnSpc>
              <a:spcBef>
                <a:spcPts val="459"/>
              </a:spcBef>
              <a:buFont typeface="Calibri"/>
              <a:buChar char="–"/>
              <a:tabLst>
                <a:tab pos="711200" algn="l"/>
              </a:tabLst>
            </a:pPr>
            <a:r>
              <a:rPr dirty="0" sz="1200">
                <a:latin typeface="Calibri"/>
                <a:cs typeface="Calibri"/>
              </a:rPr>
              <a:t>Port</a:t>
            </a:r>
            <a:r>
              <a:rPr dirty="0" sz="1200" spc="18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4713</a:t>
            </a:r>
            <a:r>
              <a:rPr dirty="0" sz="1200" spc="185">
                <a:latin typeface="Calibri"/>
                <a:cs typeface="Calibri"/>
              </a:rPr>
              <a:t> </a:t>
            </a:r>
            <a:r>
              <a:rPr dirty="0" sz="1200" spc="305">
                <a:latin typeface="Calibri"/>
                <a:cs typeface="Calibri"/>
              </a:rPr>
              <a:t>=</a:t>
            </a:r>
            <a:r>
              <a:rPr dirty="0" sz="1200" spc="18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pulseaudio,</a:t>
            </a:r>
            <a:r>
              <a:rPr dirty="0" sz="1200" spc="20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this</a:t>
            </a:r>
            <a:r>
              <a:rPr dirty="0" sz="1200" spc="19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port</a:t>
            </a:r>
            <a:r>
              <a:rPr dirty="0" sz="1200" spc="18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opens</a:t>
            </a:r>
            <a:r>
              <a:rPr dirty="0" sz="1200" spc="18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a</a:t>
            </a:r>
            <a:r>
              <a:rPr dirty="0" sz="1200" spc="18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local</a:t>
            </a:r>
            <a:r>
              <a:rPr dirty="0" sz="1200" spc="18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audio</a:t>
            </a:r>
            <a:r>
              <a:rPr dirty="0" sz="1200" spc="19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server.</a:t>
            </a:r>
            <a:r>
              <a:rPr dirty="0" sz="1200" spc="430">
                <a:latin typeface="Calibri"/>
                <a:cs typeface="Calibri"/>
              </a:rPr>
              <a:t> </a:t>
            </a:r>
            <a:r>
              <a:rPr dirty="0" sz="1200" spc="85">
                <a:latin typeface="Calibri"/>
                <a:cs typeface="Calibri"/>
              </a:rPr>
              <a:t>It</a:t>
            </a:r>
            <a:r>
              <a:rPr dirty="0" sz="1200" spc="18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has</a:t>
            </a:r>
            <a:r>
              <a:rPr dirty="0" sz="1200" spc="18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to</a:t>
            </a:r>
            <a:r>
              <a:rPr dirty="0" sz="1200" spc="19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be</a:t>
            </a:r>
            <a:r>
              <a:rPr dirty="0" sz="1200" spc="18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ensured</a:t>
            </a:r>
            <a:r>
              <a:rPr dirty="0" sz="1200" spc="185">
                <a:latin typeface="Calibri"/>
                <a:cs typeface="Calibri"/>
              </a:rPr>
              <a:t> </a:t>
            </a:r>
            <a:r>
              <a:rPr dirty="0" sz="1200" spc="-20">
                <a:latin typeface="Calibri"/>
                <a:cs typeface="Calibri"/>
              </a:rPr>
              <a:t>that </a:t>
            </a:r>
            <a:r>
              <a:rPr dirty="0" sz="1200">
                <a:latin typeface="Calibri"/>
                <a:cs typeface="Calibri"/>
              </a:rPr>
              <a:t>either</a:t>
            </a:r>
            <a:r>
              <a:rPr dirty="0" sz="1200" spc="12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the</a:t>
            </a:r>
            <a:r>
              <a:rPr dirty="0" sz="1200" spc="12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local</a:t>
            </a:r>
            <a:r>
              <a:rPr dirty="0" sz="1200" spc="12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firewall</a:t>
            </a:r>
            <a:r>
              <a:rPr dirty="0" sz="1200" spc="12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or</a:t>
            </a:r>
            <a:r>
              <a:rPr dirty="0" sz="1200" spc="13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the</a:t>
            </a:r>
            <a:r>
              <a:rPr dirty="0" sz="1200" spc="12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router</a:t>
            </a:r>
            <a:r>
              <a:rPr dirty="0" sz="1200" spc="12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blocks</a:t>
            </a:r>
            <a:r>
              <a:rPr dirty="0" sz="1200" spc="12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this</a:t>
            </a:r>
            <a:r>
              <a:rPr dirty="0" sz="1200" spc="12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port</a:t>
            </a:r>
            <a:r>
              <a:rPr dirty="0" sz="1200" spc="13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to</a:t>
            </a:r>
            <a:r>
              <a:rPr dirty="0" sz="1200" spc="12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the</a:t>
            </a:r>
            <a:r>
              <a:rPr dirty="0" sz="1200" spc="12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outside</a:t>
            </a:r>
            <a:r>
              <a:rPr dirty="0" sz="1200" spc="12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so</a:t>
            </a:r>
            <a:r>
              <a:rPr dirty="0" sz="1200" spc="13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that</a:t>
            </a:r>
            <a:r>
              <a:rPr dirty="0" sz="1200" spc="125">
                <a:latin typeface="Calibri"/>
                <a:cs typeface="Calibri"/>
              </a:rPr>
              <a:t> </a:t>
            </a:r>
            <a:r>
              <a:rPr dirty="0" sz="1200" spc="50">
                <a:latin typeface="Calibri"/>
                <a:cs typeface="Calibri"/>
              </a:rPr>
              <a:t>it</a:t>
            </a:r>
            <a:r>
              <a:rPr dirty="0" sz="1200" spc="12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can’t</a:t>
            </a:r>
            <a:r>
              <a:rPr dirty="0" sz="1200" spc="125">
                <a:latin typeface="Calibri"/>
                <a:cs typeface="Calibri"/>
              </a:rPr>
              <a:t> </a:t>
            </a:r>
            <a:r>
              <a:rPr dirty="0" sz="1200" spc="-10">
                <a:latin typeface="Calibri"/>
                <a:cs typeface="Calibri"/>
              </a:rPr>
              <a:t>cause </a:t>
            </a:r>
            <a:r>
              <a:rPr dirty="0" sz="1200">
                <a:latin typeface="Calibri"/>
                <a:cs typeface="Calibri"/>
              </a:rPr>
              <a:t>any</a:t>
            </a:r>
            <a:r>
              <a:rPr dirty="0" sz="1200" spc="175">
                <a:latin typeface="Calibri"/>
                <a:cs typeface="Calibri"/>
              </a:rPr>
              <a:t> </a:t>
            </a:r>
            <a:r>
              <a:rPr dirty="0" sz="1200" spc="-10">
                <a:latin typeface="Calibri"/>
                <a:cs typeface="Calibri"/>
              </a:rPr>
              <a:t>damage.</a:t>
            </a:r>
            <a:endParaRPr sz="1200">
              <a:latin typeface="Calibri"/>
              <a:cs typeface="Calibri"/>
            </a:endParaRPr>
          </a:p>
          <a:p>
            <a:pPr algn="just" lvl="1" marL="711200" marR="5080" indent="-160020">
              <a:lnSpc>
                <a:spcPct val="100000"/>
              </a:lnSpc>
              <a:spcBef>
                <a:spcPts val="465"/>
              </a:spcBef>
              <a:buFont typeface="Calibri"/>
              <a:buChar char="–"/>
              <a:tabLst>
                <a:tab pos="711200" algn="l"/>
              </a:tabLst>
            </a:pPr>
            <a:r>
              <a:rPr dirty="0" sz="1200">
                <a:latin typeface="Calibri"/>
                <a:cs typeface="Calibri"/>
              </a:rPr>
              <a:t>Port</a:t>
            </a:r>
            <a:r>
              <a:rPr dirty="0" sz="1200" spc="26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443</a:t>
            </a:r>
            <a:r>
              <a:rPr dirty="0" sz="1200" spc="265">
                <a:latin typeface="Calibri"/>
                <a:cs typeface="Calibri"/>
              </a:rPr>
              <a:t> </a:t>
            </a:r>
            <a:r>
              <a:rPr dirty="0" sz="1200" spc="305">
                <a:latin typeface="Calibri"/>
                <a:cs typeface="Calibri"/>
              </a:rPr>
              <a:t>=</a:t>
            </a:r>
            <a:r>
              <a:rPr dirty="0" sz="1200" spc="26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open</a:t>
            </a:r>
            <a:r>
              <a:rPr dirty="0" sz="1200" spc="26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browser</a:t>
            </a:r>
            <a:r>
              <a:rPr dirty="0" sz="1200" spc="26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window,</a:t>
            </a:r>
            <a:r>
              <a:rPr dirty="0" sz="1200" spc="30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for</a:t>
            </a:r>
            <a:r>
              <a:rPr dirty="0" sz="1200" spc="26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the</a:t>
            </a:r>
            <a:r>
              <a:rPr dirty="0" sz="1200" spc="26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connected</a:t>
            </a:r>
            <a:r>
              <a:rPr dirty="0" sz="1200" spc="26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routes</a:t>
            </a:r>
            <a:r>
              <a:rPr dirty="0" sz="1200" spc="26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you</a:t>
            </a:r>
            <a:r>
              <a:rPr dirty="0" sz="1200" spc="26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have</a:t>
            </a:r>
            <a:r>
              <a:rPr dirty="0" sz="1200" spc="26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to</a:t>
            </a:r>
            <a:r>
              <a:rPr dirty="0" sz="1200" spc="26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find</a:t>
            </a:r>
            <a:r>
              <a:rPr dirty="0" sz="1200" spc="26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out</a:t>
            </a:r>
            <a:r>
              <a:rPr dirty="0" sz="1200" spc="265">
                <a:latin typeface="Calibri"/>
                <a:cs typeface="Calibri"/>
              </a:rPr>
              <a:t> </a:t>
            </a:r>
            <a:r>
              <a:rPr dirty="0" sz="1200" spc="-25">
                <a:latin typeface="Calibri"/>
                <a:cs typeface="Calibri"/>
              </a:rPr>
              <a:t>the </a:t>
            </a:r>
            <a:r>
              <a:rPr dirty="0" sz="1200">
                <a:latin typeface="Calibri"/>
                <a:cs typeface="Calibri"/>
              </a:rPr>
              <a:t>destination</a:t>
            </a:r>
            <a:r>
              <a:rPr dirty="0" sz="1200" spc="105">
                <a:latin typeface="Calibri"/>
                <a:cs typeface="Calibri"/>
              </a:rPr>
              <a:t> </a:t>
            </a:r>
            <a:r>
              <a:rPr dirty="0" sz="1200" spc="140">
                <a:latin typeface="Calibri"/>
                <a:cs typeface="Calibri"/>
              </a:rPr>
              <a:t>IP</a:t>
            </a:r>
            <a:r>
              <a:rPr dirty="0" sz="1200" spc="10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address</a:t>
            </a:r>
            <a:r>
              <a:rPr dirty="0" sz="1200" spc="11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or</a:t>
            </a:r>
            <a:r>
              <a:rPr dirty="0" sz="1200" spc="10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know</a:t>
            </a:r>
            <a:r>
              <a:rPr dirty="0" sz="1200" spc="10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which</a:t>
            </a:r>
            <a:r>
              <a:rPr dirty="0" sz="1200" spc="11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web</a:t>
            </a:r>
            <a:r>
              <a:rPr dirty="0" sz="1200" spc="10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pages</a:t>
            </a:r>
            <a:r>
              <a:rPr dirty="0" sz="1200" spc="10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you</a:t>
            </a:r>
            <a:r>
              <a:rPr dirty="0" sz="1200" spc="11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are</a:t>
            </a:r>
            <a:r>
              <a:rPr dirty="0" sz="1200" spc="10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logged</a:t>
            </a:r>
            <a:r>
              <a:rPr dirty="0" sz="1200" spc="11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in</a:t>
            </a:r>
            <a:r>
              <a:rPr dirty="0" sz="1200" spc="10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to.</a:t>
            </a:r>
            <a:r>
              <a:rPr dirty="0" sz="1200" spc="245">
                <a:latin typeface="Calibri"/>
                <a:cs typeface="Calibri"/>
              </a:rPr>
              <a:t> </a:t>
            </a:r>
            <a:r>
              <a:rPr dirty="0" sz="1200" spc="75">
                <a:latin typeface="Calibri"/>
                <a:cs typeface="Calibri"/>
              </a:rPr>
              <a:t>This</a:t>
            </a:r>
            <a:r>
              <a:rPr dirty="0" sz="1200" spc="10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is</a:t>
            </a:r>
            <a:r>
              <a:rPr dirty="0" sz="1200" spc="110">
                <a:latin typeface="Calibri"/>
                <a:cs typeface="Calibri"/>
              </a:rPr>
              <a:t> </a:t>
            </a:r>
            <a:r>
              <a:rPr dirty="0" sz="1200" spc="-10">
                <a:latin typeface="Calibri"/>
                <a:cs typeface="Calibri"/>
              </a:rPr>
              <a:t>potentially dangerous.</a:t>
            </a:r>
            <a:endParaRPr sz="1200">
              <a:latin typeface="Calibri"/>
              <a:cs typeface="Calibri"/>
            </a:endParaRPr>
          </a:p>
          <a:p>
            <a:pPr algn="just" lvl="1" marL="711200" marR="5715" indent="-160020">
              <a:lnSpc>
                <a:spcPct val="100000"/>
              </a:lnSpc>
              <a:spcBef>
                <a:spcPts val="465"/>
              </a:spcBef>
              <a:buFont typeface="Calibri"/>
              <a:buChar char="–"/>
              <a:tabLst>
                <a:tab pos="711200" algn="l"/>
              </a:tabLst>
            </a:pPr>
            <a:r>
              <a:rPr dirty="0" sz="1200">
                <a:latin typeface="Calibri"/>
                <a:cs typeface="Calibri"/>
              </a:rPr>
              <a:t>Port</a:t>
            </a:r>
            <a:r>
              <a:rPr dirty="0" sz="1200" spc="254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631</a:t>
            </a:r>
            <a:r>
              <a:rPr dirty="0" sz="1200" spc="254">
                <a:latin typeface="Calibri"/>
                <a:cs typeface="Calibri"/>
              </a:rPr>
              <a:t> </a:t>
            </a:r>
            <a:r>
              <a:rPr dirty="0" sz="1200" spc="305">
                <a:latin typeface="Calibri"/>
                <a:cs typeface="Calibri"/>
              </a:rPr>
              <a:t>=</a:t>
            </a:r>
            <a:r>
              <a:rPr dirty="0" sz="1200" spc="254">
                <a:latin typeface="Calibri"/>
                <a:cs typeface="Calibri"/>
              </a:rPr>
              <a:t> </a:t>
            </a:r>
            <a:r>
              <a:rPr dirty="0" sz="1200" spc="145">
                <a:latin typeface="Calibri"/>
                <a:cs typeface="Calibri"/>
              </a:rPr>
              <a:t>IPP</a:t>
            </a:r>
            <a:r>
              <a:rPr dirty="0" sz="1200" spc="254">
                <a:latin typeface="Calibri"/>
                <a:cs typeface="Calibri"/>
              </a:rPr>
              <a:t> </a:t>
            </a:r>
            <a:r>
              <a:rPr dirty="0" sz="1200" spc="305">
                <a:latin typeface="Calibri"/>
                <a:cs typeface="Calibri"/>
              </a:rPr>
              <a:t>=</a:t>
            </a:r>
            <a:r>
              <a:rPr dirty="0" sz="1200" spc="254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HP</a:t>
            </a:r>
            <a:r>
              <a:rPr dirty="0" sz="1200" spc="365">
                <a:latin typeface="Calibri"/>
                <a:cs typeface="Calibri"/>
              </a:rPr>
              <a:t> </a:t>
            </a:r>
            <a:r>
              <a:rPr dirty="0" sz="1200" spc="114">
                <a:latin typeface="Calibri"/>
                <a:cs typeface="Calibri"/>
              </a:rPr>
              <a:t>Internet</a:t>
            </a:r>
            <a:r>
              <a:rPr dirty="0" sz="1200" spc="365">
                <a:latin typeface="Calibri"/>
                <a:cs typeface="Calibri"/>
              </a:rPr>
              <a:t> </a:t>
            </a:r>
            <a:r>
              <a:rPr dirty="0" sz="1200" spc="135">
                <a:latin typeface="Calibri"/>
                <a:cs typeface="Calibri"/>
              </a:rPr>
              <a:t>Printing</a:t>
            </a:r>
            <a:r>
              <a:rPr dirty="0" sz="1200" spc="360">
                <a:latin typeface="Calibri"/>
                <a:cs typeface="Calibri"/>
              </a:rPr>
              <a:t> </a:t>
            </a:r>
            <a:r>
              <a:rPr dirty="0" sz="1200" spc="85">
                <a:latin typeface="Calibri"/>
                <a:cs typeface="Calibri"/>
              </a:rPr>
              <a:t>Protocol,</a:t>
            </a:r>
            <a:r>
              <a:rPr dirty="0" sz="1200" spc="29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this</a:t>
            </a:r>
            <a:r>
              <a:rPr dirty="0" sz="1200" spc="254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is</a:t>
            </a:r>
            <a:r>
              <a:rPr dirty="0" sz="1200" spc="254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the</a:t>
            </a:r>
            <a:r>
              <a:rPr dirty="0" sz="1200" spc="254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service</a:t>
            </a:r>
            <a:r>
              <a:rPr dirty="0" sz="1200" spc="254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that</a:t>
            </a:r>
            <a:r>
              <a:rPr dirty="0" sz="1200" spc="254">
                <a:latin typeface="Calibri"/>
                <a:cs typeface="Calibri"/>
              </a:rPr>
              <a:t> </a:t>
            </a:r>
            <a:r>
              <a:rPr dirty="0" sz="1200" spc="-10">
                <a:latin typeface="Calibri"/>
                <a:cs typeface="Calibri"/>
              </a:rPr>
              <a:t>Hewlett </a:t>
            </a:r>
            <a:r>
              <a:rPr dirty="0" sz="1200">
                <a:latin typeface="Calibri"/>
                <a:cs typeface="Calibri"/>
              </a:rPr>
              <a:t>Packard</a:t>
            </a:r>
            <a:r>
              <a:rPr dirty="0" sz="1200" spc="17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calls</a:t>
            </a:r>
            <a:r>
              <a:rPr dirty="0" sz="1200" spc="175">
                <a:latin typeface="Calibri"/>
                <a:cs typeface="Calibri"/>
              </a:rPr>
              <a:t> </a:t>
            </a:r>
            <a:r>
              <a:rPr dirty="0" sz="1200" spc="110">
                <a:latin typeface="Calibri"/>
                <a:cs typeface="Calibri"/>
              </a:rPr>
              <a:t>ePrinting.</a:t>
            </a:r>
            <a:r>
              <a:rPr dirty="0" sz="1200" spc="360">
                <a:latin typeface="Calibri"/>
                <a:cs typeface="Calibri"/>
              </a:rPr>
              <a:t> </a:t>
            </a:r>
            <a:r>
              <a:rPr dirty="0" sz="1200" spc="50">
                <a:latin typeface="Calibri"/>
                <a:cs typeface="Calibri"/>
              </a:rPr>
              <a:t>You</a:t>
            </a:r>
            <a:r>
              <a:rPr dirty="0" sz="1200" spc="17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can</a:t>
            </a:r>
            <a:r>
              <a:rPr dirty="0" sz="1200" spc="17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use</a:t>
            </a:r>
            <a:r>
              <a:rPr dirty="0" sz="1200" spc="17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this</a:t>
            </a:r>
            <a:r>
              <a:rPr dirty="0" sz="1200" spc="17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port</a:t>
            </a:r>
            <a:r>
              <a:rPr dirty="0" sz="1200" spc="17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to</a:t>
            </a:r>
            <a:r>
              <a:rPr dirty="0" sz="1200" spc="17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send</a:t>
            </a:r>
            <a:r>
              <a:rPr dirty="0" sz="1200" spc="17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documents</a:t>
            </a:r>
            <a:r>
              <a:rPr dirty="0" sz="1200" spc="17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to</a:t>
            </a:r>
            <a:r>
              <a:rPr dirty="0" sz="1200" spc="17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your</a:t>
            </a:r>
            <a:r>
              <a:rPr dirty="0" sz="1200" spc="17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local</a:t>
            </a:r>
            <a:r>
              <a:rPr dirty="0" sz="1200" spc="170">
                <a:latin typeface="Calibri"/>
                <a:cs typeface="Calibri"/>
              </a:rPr>
              <a:t> </a:t>
            </a:r>
            <a:r>
              <a:rPr dirty="0" sz="1200" spc="-10">
                <a:latin typeface="Calibri"/>
                <a:cs typeface="Calibri"/>
              </a:rPr>
              <a:t>printer </a:t>
            </a:r>
            <a:r>
              <a:rPr dirty="0" sz="1200">
                <a:latin typeface="Calibri"/>
                <a:cs typeface="Calibri"/>
              </a:rPr>
              <a:t>via</a:t>
            </a:r>
            <a:r>
              <a:rPr dirty="0" sz="1200" spc="19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your</a:t>
            </a:r>
            <a:r>
              <a:rPr dirty="0" sz="1200" spc="19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cell</a:t>
            </a:r>
            <a:r>
              <a:rPr dirty="0" sz="1200" spc="20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phone.</a:t>
            </a:r>
            <a:r>
              <a:rPr dirty="0" sz="1200" spc="440">
                <a:latin typeface="Calibri"/>
                <a:cs typeface="Calibri"/>
              </a:rPr>
              <a:t> </a:t>
            </a:r>
            <a:r>
              <a:rPr dirty="0" sz="1200" spc="55">
                <a:latin typeface="Calibri"/>
                <a:cs typeface="Calibri"/>
              </a:rPr>
              <a:t>If</a:t>
            </a:r>
            <a:r>
              <a:rPr dirty="0" sz="1200" spc="19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the</a:t>
            </a:r>
            <a:r>
              <a:rPr dirty="0" sz="1200" spc="20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router</a:t>
            </a:r>
            <a:r>
              <a:rPr dirty="0" sz="1200" spc="19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blocks</a:t>
            </a:r>
            <a:r>
              <a:rPr dirty="0" sz="1200" spc="20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the</a:t>
            </a:r>
            <a:r>
              <a:rPr dirty="0" sz="1200" spc="19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port</a:t>
            </a:r>
            <a:r>
              <a:rPr dirty="0" sz="1200" spc="20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number,</a:t>
            </a:r>
            <a:r>
              <a:rPr dirty="0" sz="1200" spc="210">
                <a:latin typeface="Calibri"/>
                <a:cs typeface="Calibri"/>
              </a:rPr>
              <a:t> </a:t>
            </a:r>
            <a:r>
              <a:rPr dirty="0" sz="1200" spc="50">
                <a:latin typeface="Calibri"/>
                <a:cs typeface="Calibri"/>
              </a:rPr>
              <a:t>it</a:t>
            </a:r>
            <a:r>
              <a:rPr dirty="0" sz="1200" spc="20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will</a:t>
            </a:r>
            <a:r>
              <a:rPr dirty="0" sz="1200" spc="19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only</a:t>
            </a:r>
            <a:r>
              <a:rPr dirty="0" sz="1200" spc="19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work</a:t>
            </a:r>
            <a:r>
              <a:rPr dirty="0" sz="1200" spc="20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in</a:t>
            </a:r>
            <a:r>
              <a:rPr dirty="0" sz="1200" spc="19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the</a:t>
            </a:r>
            <a:r>
              <a:rPr dirty="0" sz="1200" spc="200">
                <a:latin typeface="Calibri"/>
                <a:cs typeface="Calibri"/>
              </a:rPr>
              <a:t> </a:t>
            </a:r>
            <a:r>
              <a:rPr dirty="0" sz="1200" spc="-10">
                <a:latin typeface="Calibri"/>
                <a:cs typeface="Calibri"/>
              </a:rPr>
              <a:t>local </a:t>
            </a:r>
            <a:r>
              <a:rPr dirty="0" sz="1200" spc="120">
                <a:latin typeface="Calibri"/>
                <a:cs typeface="Calibri"/>
              </a:rPr>
              <a:t>WLAN.</a:t>
            </a:r>
            <a:endParaRPr sz="1200">
              <a:latin typeface="Calibri"/>
              <a:cs typeface="Calibri"/>
            </a:endParaRPr>
          </a:p>
          <a:p>
            <a:pPr algn="just" lvl="1" marL="711200" marR="6350" indent="-160020">
              <a:lnSpc>
                <a:spcPct val="100000"/>
              </a:lnSpc>
              <a:spcBef>
                <a:spcPts val="470"/>
              </a:spcBef>
              <a:buFont typeface="Calibri"/>
              <a:buChar char="–"/>
              <a:tabLst>
                <a:tab pos="711200" algn="l"/>
              </a:tabLst>
            </a:pPr>
            <a:r>
              <a:rPr dirty="0" sz="1200">
                <a:latin typeface="Calibri"/>
                <a:cs typeface="Calibri"/>
              </a:rPr>
              <a:t>Port</a:t>
            </a:r>
            <a:r>
              <a:rPr dirty="0" sz="1200" spc="12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5355</a:t>
            </a:r>
            <a:r>
              <a:rPr dirty="0" sz="1200" spc="125">
                <a:latin typeface="Calibri"/>
                <a:cs typeface="Calibri"/>
              </a:rPr>
              <a:t> </a:t>
            </a:r>
            <a:r>
              <a:rPr dirty="0" sz="1200" spc="305">
                <a:latin typeface="Calibri"/>
                <a:cs typeface="Calibri"/>
              </a:rPr>
              <a:t>=</a:t>
            </a:r>
            <a:r>
              <a:rPr dirty="0" sz="1200" spc="125">
                <a:latin typeface="Calibri"/>
                <a:cs typeface="Calibri"/>
              </a:rPr>
              <a:t> </a:t>
            </a:r>
            <a:r>
              <a:rPr dirty="0" sz="1200" spc="155">
                <a:latin typeface="Calibri"/>
                <a:cs typeface="Calibri"/>
                <a:hlinkClick r:id="rId2"/>
              </a:rPr>
              <a:t>LLMNR</a:t>
            </a:r>
            <a:r>
              <a:rPr dirty="0" sz="1200" spc="12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this</a:t>
            </a:r>
            <a:r>
              <a:rPr dirty="0" sz="1200" spc="12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is</a:t>
            </a:r>
            <a:r>
              <a:rPr dirty="0" sz="1200" spc="12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the</a:t>
            </a:r>
            <a:r>
              <a:rPr dirty="0" sz="1200" spc="12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port</a:t>
            </a:r>
            <a:r>
              <a:rPr dirty="0" sz="1200" spc="12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number</a:t>
            </a:r>
            <a:r>
              <a:rPr dirty="0" sz="1200" spc="12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via</a:t>
            </a:r>
            <a:r>
              <a:rPr dirty="0" sz="1200" spc="12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which</a:t>
            </a:r>
            <a:r>
              <a:rPr dirty="0" sz="1200" spc="12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your</a:t>
            </a:r>
            <a:r>
              <a:rPr dirty="0" sz="1200" spc="12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own</a:t>
            </a:r>
            <a:r>
              <a:rPr dirty="0" sz="1200" spc="12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computer</a:t>
            </a:r>
            <a:r>
              <a:rPr dirty="0" sz="1200" spc="12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can</a:t>
            </a:r>
            <a:r>
              <a:rPr dirty="0" sz="1200" spc="12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verify</a:t>
            </a:r>
            <a:r>
              <a:rPr dirty="0" sz="1200" spc="125">
                <a:latin typeface="Calibri"/>
                <a:cs typeface="Calibri"/>
              </a:rPr>
              <a:t> </a:t>
            </a:r>
            <a:r>
              <a:rPr dirty="0" sz="1200" spc="-25">
                <a:latin typeface="Calibri"/>
                <a:cs typeface="Calibri"/>
              </a:rPr>
              <a:t>an </a:t>
            </a:r>
            <a:r>
              <a:rPr dirty="0" sz="1200" spc="140">
                <a:latin typeface="Calibri"/>
                <a:cs typeface="Calibri"/>
              </a:rPr>
              <a:t>IP </a:t>
            </a:r>
            <a:r>
              <a:rPr dirty="0" sz="1200">
                <a:latin typeface="Calibri"/>
                <a:cs typeface="Calibri"/>
              </a:rPr>
              <a:t>address</a:t>
            </a:r>
            <a:r>
              <a:rPr dirty="0" sz="1200" spc="14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from</a:t>
            </a:r>
            <a:r>
              <a:rPr dirty="0" sz="1200" spc="14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a</a:t>
            </a:r>
            <a:r>
              <a:rPr dirty="0" sz="1200" spc="14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hostname+domain</a:t>
            </a:r>
            <a:r>
              <a:rPr dirty="0" sz="1200" spc="14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name</a:t>
            </a:r>
            <a:r>
              <a:rPr dirty="0" sz="1200" spc="145">
                <a:latin typeface="Calibri"/>
                <a:cs typeface="Calibri"/>
              </a:rPr>
              <a:t> </a:t>
            </a:r>
            <a:r>
              <a:rPr dirty="0" sz="1200" spc="105">
                <a:latin typeface="Calibri"/>
                <a:cs typeface="Calibri"/>
              </a:rPr>
              <a:t>(DNS</a:t>
            </a:r>
            <a:r>
              <a:rPr dirty="0" sz="1200" spc="14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dyn.</a:t>
            </a:r>
            <a:r>
              <a:rPr dirty="0" sz="1200" spc="29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name</a:t>
            </a:r>
            <a:r>
              <a:rPr dirty="0" sz="1200" spc="145">
                <a:latin typeface="Calibri"/>
                <a:cs typeface="Calibri"/>
              </a:rPr>
              <a:t> </a:t>
            </a:r>
            <a:r>
              <a:rPr dirty="0" sz="1200" spc="-10">
                <a:latin typeface="Calibri"/>
                <a:cs typeface="Calibri"/>
              </a:rPr>
              <a:t>service).</a:t>
            </a:r>
            <a:endParaRPr sz="120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12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295"/>
              </a:spcBef>
            </a:pPr>
            <a:endParaRPr sz="12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tabLst>
                <a:tab pos="741045" algn="l"/>
              </a:tabLst>
            </a:pPr>
            <a:r>
              <a:rPr dirty="0" sz="1400" spc="70" b="1">
                <a:latin typeface="Calibri"/>
                <a:cs typeface="Calibri"/>
              </a:rPr>
              <a:t>11.2.4</a:t>
            </a:r>
            <a:r>
              <a:rPr dirty="0" sz="1400" b="1">
                <a:latin typeface="Calibri"/>
                <a:cs typeface="Calibri"/>
              </a:rPr>
              <a:t>	</a:t>
            </a:r>
            <a:r>
              <a:rPr dirty="0" sz="1400" spc="155" b="1">
                <a:latin typeface="Calibri"/>
                <a:cs typeface="Calibri"/>
              </a:rPr>
              <a:t>External</a:t>
            </a:r>
            <a:r>
              <a:rPr dirty="0" sz="1400" spc="220" b="1">
                <a:latin typeface="Calibri"/>
                <a:cs typeface="Calibri"/>
              </a:rPr>
              <a:t> </a:t>
            </a:r>
            <a:r>
              <a:rPr dirty="0" sz="1400" spc="285" b="1">
                <a:latin typeface="Calibri"/>
                <a:cs typeface="Calibri"/>
              </a:rPr>
              <a:t>IP</a:t>
            </a:r>
            <a:r>
              <a:rPr dirty="0" sz="1400" spc="220" b="1">
                <a:latin typeface="Calibri"/>
                <a:cs typeface="Calibri"/>
              </a:rPr>
              <a:t> </a:t>
            </a:r>
            <a:r>
              <a:rPr dirty="0" sz="1400" spc="75" b="1">
                <a:latin typeface="Calibri"/>
                <a:cs typeface="Calibri"/>
              </a:rPr>
              <a:t>addresses</a:t>
            </a:r>
            <a:endParaRPr sz="14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445"/>
              </a:spcBef>
            </a:pPr>
            <a:endParaRPr sz="1400">
              <a:latin typeface="Calibri"/>
              <a:cs typeface="Calibri"/>
            </a:endParaRPr>
          </a:p>
          <a:p>
            <a:pPr algn="just" marL="12700" marR="5080">
              <a:lnSpc>
                <a:spcPct val="100000"/>
              </a:lnSpc>
            </a:pPr>
            <a:r>
              <a:rPr dirty="0" sz="1200" spc="55">
                <a:latin typeface="Calibri"/>
                <a:cs typeface="Calibri"/>
              </a:rPr>
              <a:t>If</a:t>
            </a:r>
            <a:r>
              <a:rPr dirty="0" sz="1200" spc="16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you</a:t>
            </a:r>
            <a:r>
              <a:rPr dirty="0" sz="1200" spc="16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want</a:t>
            </a:r>
            <a:r>
              <a:rPr dirty="0" sz="1200" spc="16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to</a:t>
            </a:r>
            <a:r>
              <a:rPr dirty="0" sz="1200" spc="16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browse</a:t>
            </a:r>
            <a:r>
              <a:rPr dirty="0" sz="1200" spc="16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web</a:t>
            </a:r>
            <a:r>
              <a:rPr dirty="0" sz="1200" spc="16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pages</a:t>
            </a:r>
            <a:r>
              <a:rPr dirty="0" sz="1200" spc="16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from</a:t>
            </a:r>
            <a:r>
              <a:rPr dirty="0" sz="1200" spc="16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a</a:t>
            </a:r>
            <a:r>
              <a:rPr dirty="0" sz="1200" spc="16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subnet,</a:t>
            </a:r>
            <a:r>
              <a:rPr dirty="0" sz="1200" spc="17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you</a:t>
            </a:r>
            <a:r>
              <a:rPr dirty="0" sz="1200" spc="16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need</a:t>
            </a:r>
            <a:r>
              <a:rPr dirty="0" sz="1200" spc="16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a</a:t>
            </a:r>
            <a:r>
              <a:rPr dirty="0" sz="1200" spc="16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special</a:t>
            </a:r>
            <a:r>
              <a:rPr dirty="0" sz="1200" spc="16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routing</a:t>
            </a:r>
            <a:r>
              <a:rPr dirty="0" sz="1200" spc="16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mechanism.</a:t>
            </a:r>
            <a:r>
              <a:rPr dirty="0" sz="1200" spc="38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Your</a:t>
            </a:r>
            <a:r>
              <a:rPr dirty="0" sz="1200" spc="160">
                <a:latin typeface="Calibri"/>
                <a:cs typeface="Calibri"/>
              </a:rPr>
              <a:t> </a:t>
            </a:r>
            <a:r>
              <a:rPr dirty="0" sz="1200" spc="-25">
                <a:latin typeface="Calibri"/>
                <a:cs typeface="Calibri"/>
              </a:rPr>
              <a:t>own </a:t>
            </a:r>
            <a:r>
              <a:rPr dirty="0" sz="1200" spc="65">
                <a:latin typeface="Calibri"/>
                <a:cs typeface="Calibri"/>
              </a:rPr>
              <a:t>IP,</a:t>
            </a:r>
            <a:r>
              <a:rPr dirty="0" sz="1200" spc="22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starting</a:t>
            </a:r>
            <a:r>
              <a:rPr dirty="0" sz="1200" spc="22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with</a:t>
            </a:r>
            <a:r>
              <a:rPr dirty="0" sz="1200" spc="22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192.168.x.x,</a:t>
            </a:r>
            <a:r>
              <a:rPr dirty="0" sz="1200" spc="23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exists</a:t>
            </a:r>
            <a:r>
              <a:rPr dirty="0" sz="1200" spc="22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many</a:t>
            </a:r>
            <a:r>
              <a:rPr dirty="0" sz="1200" spc="22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times</a:t>
            </a:r>
            <a:r>
              <a:rPr dirty="0" sz="1200" spc="22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in</a:t>
            </a:r>
            <a:r>
              <a:rPr dirty="0" sz="1200" spc="22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different</a:t>
            </a:r>
            <a:r>
              <a:rPr dirty="0" sz="1200" spc="22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subnets.</a:t>
            </a:r>
            <a:r>
              <a:rPr dirty="0" sz="1200" spc="484">
                <a:latin typeface="Calibri"/>
                <a:cs typeface="Calibri"/>
              </a:rPr>
              <a:t> </a:t>
            </a:r>
            <a:r>
              <a:rPr dirty="0" sz="1200" spc="85">
                <a:latin typeface="Calibri"/>
                <a:cs typeface="Calibri"/>
              </a:rPr>
              <a:t>It</a:t>
            </a:r>
            <a:r>
              <a:rPr dirty="0" sz="1200" spc="22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must</a:t>
            </a:r>
            <a:r>
              <a:rPr dirty="0" sz="1200" spc="22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not</a:t>
            </a:r>
            <a:r>
              <a:rPr dirty="0" sz="1200" spc="22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be</a:t>
            </a:r>
            <a:r>
              <a:rPr dirty="0" sz="1200" spc="22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visible</a:t>
            </a:r>
            <a:r>
              <a:rPr dirty="0" sz="1200" spc="22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to</a:t>
            </a:r>
            <a:r>
              <a:rPr dirty="0" sz="1200" spc="220">
                <a:latin typeface="Calibri"/>
                <a:cs typeface="Calibri"/>
              </a:rPr>
              <a:t> </a:t>
            </a:r>
            <a:r>
              <a:rPr dirty="0" sz="1200" spc="-25">
                <a:latin typeface="Calibri"/>
                <a:cs typeface="Calibri"/>
              </a:rPr>
              <a:t>the </a:t>
            </a:r>
            <a:r>
              <a:rPr dirty="0" sz="1200">
                <a:latin typeface="Calibri"/>
                <a:cs typeface="Calibri"/>
              </a:rPr>
              <a:t>outside</a:t>
            </a:r>
            <a:r>
              <a:rPr dirty="0" sz="1200" spc="10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world</a:t>
            </a:r>
            <a:r>
              <a:rPr dirty="0" sz="1200" spc="11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because</a:t>
            </a:r>
            <a:r>
              <a:rPr dirty="0" sz="1200" spc="10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an</a:t>
            </a:r>
            <a:r>
              <a:rPr dirty="0" sz="1200" spc="110">
                <a:latin typeface="Calibri"/>
                <a:cs typeface="Calibri"/>
              </a:rPr>
              <a:t> </a:t>
            </a:r>
            <a:r>
              <a:rPr dirty="0" sz="1200" spc="140">
                <a:latin typeface="Calibri"/>
                <a:cs typeface="Calibri"/>
              </a:rPr>
              <a:t>IP</a:t>
            </a:r>
            <a:r>
              <a:rPr dirty="0" sz="1200" spc="11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only</a:t>
            </a:r>
            <a:r>
              <a:rPr dirty="0" sz="1200" spc="10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has</a:t>
            </a:r>
            <a:r>
              <a:rPr dirty="0" sz="1200" spc="11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to</a:t>
            </a:r>
            <a:r>
              <a:rPr dirty="0" sz="1200" spc="114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be</a:t>
            </a:r>
            <a:r>
              <a:rPr dirty="0" sz="1200" spc="10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active</a:t>
            </a:r>
            <a:r>
              <a:rPr dirty="0" sz="1200" spc="11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once</a:t>
            </a:r>
            <a:r>
              <a:rPr dirty="0" sz="1200" spc="11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in</a:t>
            </a:r>
            <a:r>
              <a:rPr dirty="0" sz="1200" spc="11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each</a:t>
            </a:r>
            <a:r>
              <a:rPr dirty="0" sz="1200" spc="110">
                <a:latin typeface="Calibri"/>
                <a:cs typeface="Calibri"/>
              </a:rPr>
              <a:t> </a:t>
            </a:r>
            <a:r>
              <a:rPr dirty="0" sz="1200" spc="-10">
                <a:latin typeface="Calibri"/>
                <a:cs typeface="Calibri"/>
              </a:rPr>
              <a:t>network.</a:t>
            </a:r>
            <a:endParaRPr sz="12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 descr=""/>
          <p:cNvGrpSpPr/>
          <p:nvPr/>
        </p:nvGrpSpPr>
        <p:grpSpPr>
          <a:xfrm>
            <a:off x="6723519" y="6653936"/>
            <a:ext cx="168910" cy="151765"/>
            <a:chOff x="6723519" y="6653936"/>
            <a:chExt cx="168910" cy="151765"/>
          </a:xfrm>
        </p:grpSpPr>
        <p:sp>
          <p:nvSpPr>
            <p:cNvPr id="3" name="object 3" descr=""/>
            <p:cNvSpPr/>
            <p:nvPr/>
          </p:nvSpPr>
          <p:spPr>
            <a:xfrm>
              <a:off x="6723519" y="6656463"/>
              <a:ext cx="168910" cy="0"/>
            </a:xfrm>
            <a:custGeom>
              <a:avLst/>
              <a:gdLst/>
              <a:ahLst/>
              <a:cxnLst/>
              <a:rect l="l" t="t" r="r" b="b"/>
              <a:pathLst>
                <a:path w="168909" h="0">
                  <a:moveTo>
                    <a:pt x="0" y="0"/>
                  </a:moveTo>
                  <a:lnTo>
                    <a:pt x="168630" y="0"/>
                  </a:lnTo>
                </a:path>
              </a:pathLst>
            </a:custGeom>
            <a:ln w="505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" name="object 4" descr=""/>
            <p:cNvSpPr/>
            <p:nvPr/>
          </p:nvSpPr>
          <p:spPr>
            <a:xfrm>
              <a:off x="6726047" y="6656476"/>
              <a:ext cx="0" cy="146685"/>
            </a:xfrm>
            <a:custGeom>
              <a:avLst/>
              <a:gdLst/>
              <a:ahLst/>
              <a:cxnLst/>
              <a:rect l="l" t="t" r="r" b="b"/>
              <a:pathLst>
                <a:path w="0" h="146684">
                  <a:moveTo>
                    <a:pt x="0" y="146342"/>
                  </a:moveTo>
                  <a:lnTo>
                    <a:pt x="0" y="0"/>
                  </a:lnTo>
                </a:path>
              </a:pathLst>
            </a:custGeom>
            <a:ln w="505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 descr=""/>
            <p:cNvSpPr/>
            <p:nvPr/>
          </p:nvSpPr>
          <p:spPr>
            <a:xfrm>
              <a:off x="6889610" y="6656476"/>
              <a:ext cx="0" cy="146685"/>
            </a:xfrm>
            <a:custGeom>
              <a:avLst/>
              <a:gdLst/>
              <a:ahLst/>
              <a:cxnLst/>
              <a:rect l="l" t="t" r="r" b="b"/>
              <a:pathLst>
                <a:path w="0" h="146684">
                  <a:moveTo>
                    <a:pt x="0" y="146342"/>
                  </a:moveTo>
                  <a:lnTo>
                    <a:pt x="0" y="0"/>
                  </a:lnTo>
                </a:path>
              </a:pathLst>
            </a:custGeom>
            <a:ln w="505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 descr=""/>
            <p:cNvSpPr/>
            <p:nvPr/>
          </p:nvSpPr>
          <p:spPr>
            <a:xfrm>
              <a:off x="6723519" y="6802818"/>
              <a:ext cx="168910" cy="0"/>
            </a:xfrm>
            <a:custGeom>
              <a:avLst/>
              <a:gdLst/>
              <a:ahLst/>
              <a:cxnLst/>
              <a:rect l="l" t="t" r="r" b="b"/>
              <a:pathLst>
                <a:path w="168909" h="0">
                  <a:moveTo>
                    <a:pt x="0" y="0"/>
                  </a:moveTo>
                  <a:lnTo>
                    <a:pt x="168630" y="0"/>
                  </a:lnTo>
                </a:path>
              </a:pathLst>
            </a:custGeom>
            <a:ln w="505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7" name="object 7" descr=""/>
          <p:cNvSpPr txBox="1"/>
          <p:nvPr/>
        </p:nvSpPr>
        <p:spPr>
          <a:xfrm>
            <a:off x="573925" y="411350"/>
            <a:ext cx="6506845" cy="6577965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algn="r" marR="6985">
              <a:lnSpc>
                <a:spcPct val="100000"/>
              </a:lnSpc>
              <a:spcBef>
                <a:spcPts val="95"/>
              </a:spcBef>
            </a:pPr>
            <a:r>
              <a:rPr dirty="0" sz="1200" spc="120" i="1">
                <a:latin typeface="Calibri"/>
                <a:cs typeface="Calibri"/>
              </a:rPr>
              <a:t>DNS</a:t>
            </a:r>
            <a:r>
              <a:rPr dirty="0" sz="1200" spc="175" i="1">
                <a:latin typeface="Calibri"/>
                <a:cs typeface="Calibri"/>
              </a:rPr>
              <a:t> </a:t>
            </a:r>
            <a:r>
              <a:rPr dirty="0" sz="1200" i="1">
                <a:latin typeface="Calibri"/>
                <a:cs typeface="Calibri"/>
              </a:rPr>
              <a:t>dynamic</a:t>
            </a:r>
            <a:r>
              <a:rPr dirty="0" sz="1200" spc="175" i="1">
                <a:latin typeface="Calibri"/>
                <a:cs typeface="Calibri"/>
              </a:rPr>
              <a:t> </a:t>
            </a:r>
            <a:r>
              <a:rPr dirty="0" sz="1200" i="1">
                <a:latin typeface="Calibri"/>
                <a:cs typeface="Calibri"/>
              </a:rPr>
              <a:t>name</a:t>
            </a:r>
            <a:r>
              <a:rPr dirty="0" sz="1200" spc="180" i="1">
                <a:latin typeface="Calibri"/>
                <a:cs typeface="Calibri"/>
              </a:rPr>
              <a:t> </a:t>
            </a:r>
            <a:r>
              <a:rPr dirty="0" sz="1200" spc="-10" i="1">
                <a:latin typeface="Calibri"/>
                <a:cs typeface="Calibri"/>
              </a:rPr>
              <a:t>service</a:t>
            </a:r>
            <a:endParaRPr sz="12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1215"/>
              </a:spcBef>
            </a:pPr>
            <a:endParaRPr sz="1200">
              <a:latin typeface="Calibri"/>
              <a:cs typeface="Calibri"/>
            </a:endParaRPr>
          </a:p>
          <a:p>
            <a:pPr algn="just" marL="12700" marR="5080">
              <a:lnSpc>
                <a:spcPct val="100000"/>
              </a:lnSpc>
            </a:pPr>
            <a:r>
              <a:rPr dirty="0" sz="1200" spc="50">
                <a:latin typeface="Calibri"/>
                <a:cs typeface="Calibri"/>
              </a:rPr>
              <a:t>You</a:t>
            </a:r>
            <a:r>
              <a:rPr dirty="0" sz="1200" spc="14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can</a:t>
            </a:r>
            <a:r>
              <a:rPr dirty="0" sz="1200" spc="14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only</a:t>
            </a:r>
            <a:r>
              <a:rPr dirty="0" sz="1200" spc="14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find</a:t>
            </a:r>
            <a:r>
              <a:rPr dirty="0" sz="1200" spc="14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out</a:t>
            </a:r>
            <a:r>
              <a:rPr dirty="0" sz="1200" spc="14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the</a:t>
            </a:r>
            <a:r>
              <a:rPr dirty="0" sz="1200" spc="14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external</a:t>
            </a:r>
            <a:r>
              <a:rPr dirty="0" sz="1200" spc="140">
                <a:latin typeface="Calibri"/>
                <a:cs typeface="Calibri"/>
              </a:rPr>
              <a:t> IP </a:t>
            </a:r>
            <a:r>
              <a:rPr dirty="0" sz="1200">
                <a:latin typeface="Calibri"/>
                <a:cs typeface="Calibri"/>
              </a:rPr>
              <a:t>by</a:t>
            </a:r>
            <a:r>
              <a:rPr dirty="0" sz="1200" spc="14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accessing</a:t>
            </a:r>
            <a:r>
              <a:rPr dirty="0" sz="1200" spc="14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specific</a:t>
            </a:r>
            <a:r>
              <a:rPr dirty="0" sz="1200" spc="14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web</a:t>
            </a:r>
            <a:r>
              <a:rPr dirty="0" sz="1200" spc="14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pages</a:t>
            </a:r>
            <a:r>
              <a:rPr dirty="0" sz="1200" spc="14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that</a:t>
            </a:r>
            <a:r>
              <a:rPr dirty="0" sz="1200" spc="14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reflect</a:t>
            </a:r>
            <a:r>
              <a:rPr dirty="0" sz="1200" spc="14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the</a:t>
            </a:r>
            <a:r>
              <a:rPr dirty="0" sz="1200" spc="14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external</a:t>
            </a:r>
            <a:r>
              <a:rPr dirty="0" sz="1200" spc="140">
                <a:latin typeface="Calibri"/>
                <a:cs typeface="Calibri"/>
              </a:rPr>
              <a:t> </a:t>
            </a:r>
            <a:r>
              <a:rPr dirty="0" sz="1200" spc="-20">
                <a:latin typeface="Calibri"/>
                <a:cs typeface="Calibri"/>
              </a:rPr>
              <a:t>view </a:t>
            </a:r>
            <a:r>
              <a:rPr dirty="0" sz="1200">
                <a:latin typeface="Calibri"/>
                <a:cs typeface="Calibri"/>
              </a:rPr>
              <a:t>of</a:t>
            </a:r>
            <a:r>
              <a:rPr dirty="0" sz="1200" spc="15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router/provider</a:t>
            </a:r>
            <a:r>
              <a:rPr dirty="0" sz="1200" spc="155">
                <a:latin typeface="Calibri"/>
                <a:cs typeface="Calibri"/>
              </a:rPr>
              <a:t> </a:t>
            </a:r>
            <a:r>
              <a:rPr dirty="0" sz="1200" spc="70">
                <a:latin typeface="Calibri"/>
                <a:cs typeface="Calibri"/>
              </a:rPr>
              <a:t>IPs.</a:t>
            </a:r>
            <a:r>
              <a:rPr dirty="0" sz="1200" spc="355">
                <a:latin typeface="Calibri"/>
                <a:cs typeface="Calibri"/>
              </a:rPr>
              <a:t> </a:t>
            </a:r>
            <a:r>
              <a:rPr dirty="0" sz="1200" spc="75">
                <a:latin typeface="Calibri"/>
                <a:cs typeface="Calibri"/>
              </a:rPr>
              <a:t>This</a:t>
            </a:r>
            <a:r>
              <a:rPr dirty="0" sz="1200" spc="15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also</a:t>
            </a:r>
            <a:r>
              <a:rPr dirty="0" sz="1200" spc="15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allows</a:t>
            </a:r>
            <a:r>
              <a:rPr dirty="0" sz="1200" spc="15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you</a:t>
            </a:r>
            <a:r>
              <a:rPr dirty="0" sz="1200" spc="15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to</a:t>
            </a:r>
            <a:r>
              <a:rPr dirty="0" sz="1200" spc="15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find</a:t>
            </a:r>
            <a:r>
              <a:rPr dirty="0" sz="1200" spc="15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out</a:t>
            </a:r>
            <a:r>
              <a:rPr dirty="0" sz="1200" spc="15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which</a:t>
            </a:r>
            <a:r>
              <a:rPr dirty="0" sz="1200" spc="15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websites</a:t>
            </a:r>
            <a:r>
              <a:rPr dirty="0" sz="1200" spc="15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the</a:t>
            </a:r>
            <a:r>
              <a:rPr dirty="0" sz="1200" spc="15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browser</a:t>
            </a:r>
            <a:r>
              <a:rPr dirty="0" sz="1200" spc="15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was</a:t>
            </a:r>
            <a:r>
              <a:rPr dirty="0" sz="1200" spc="155">
                <a:latin typeface="Calibri"/>
                <a:cs typeface="Calibri"/>
              </a:rPr>
              <a:t> </a:t>
            </a:r>
            <a:r>
              <a:rPr dirty="0" sz="1200" spc="-10">
                <a:latin typeface="Calibri"/>
                <a:cs typeface="Calibri"/>
              </a:rPr>
              <a:t>connected </a:t>
            </a:r>
            <a:r>
              <a:rPr dirty="0" sz="1200">
                <a:latin typeface="Calibri"/>
                <a:cs typeface="Calibri"/>
              </a:rPr>
              <a:t>to.</a:t>
            </a:r>
            <a:r>
              <a:rPr dirty="0" sz="1200" spc="41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Examples</a:t>
            </a:r>
            <a:r>
              <a:rPr dirty="0" sz="1200" spc="240">
                <a:latin typeface="Calibri"/>
                <a:cs typeface="Calibri"/>
              </a:rPr>
              <a:t> </a:t>
            </a:r>
            <a:r>
              <a:rPr dirty="0" sz="1200" spc="-20">
                <a:latin typeface="Calibri"/>
                <a:cs typeface="Calibri"/>
              </a:rPr>
              <a:t>are:</a:t>
            </a:r>
            <a:endParaRPr sz="1200">
              <a:latin typeface="Calibri"/>
              <a:cs typeface="Calibri"/>
            </a:endParaRPr>
          </a:p>
          <a:p>
            <a:pPr algn="just" marL="12700">
              <a:lnSpc>
                <a:spcPct val="100000"/>
              </a:lnSpc>
              <a:spcBef>
                <a:spcPts val="10"/>
              </a:spcBef>
            </a:pPr>
            <a:r>
              <a:rPr dirty="0" sz="1200" spc="10">
                <a:latin typeface="Calibri"/>
                <a:cs typeface="Calibri"/>
                <a:hlinkClick r:id="rId2"/>
              </a:rPr>
              <a:t>https://www.iplocation.net</a:t>
            </a:r>
            <a:r>
              <a:rPr dirty="0" sz="1200" spc="215">
                <a:latin typeface="Calibri"/>
                <a:cs typeface="Calibri"/>
              </a:rPr>
              <a:t> </a:t>
            </a:r>
            <a:r>
              <a:rPr dirty="0" sz="1200" spc="10">
                <a:latin typeface="Calibri"/>
                <a:cs typeface="Calibri"/>
              </a:rPr>
              <a:t>or</a:t>
            </a:r>
            <a:r>
              <a:rPr dirty="0" sz="1200" spc="215">
                <a:latin typeface="Calibri"/>
                <a:cs typeface="Calibri"/>
              </a:rPr>
              <a:t> </a:t>
            </a:r>
            <a:r>
              <a:rPr dirty="0" sz="1200" spc="-10">
                <a:latin typeface="Calibri"/>
                <a:cs typeface="Calibri"/>
                <a:hlinkClick r:id="rId3"/>
              </a:rPr>
              <a:t>https://tools.keycdn.com/geo</a:t>
            </a:r>
            <a:endParaRPr sz="120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12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540"/>
              </a:spcBef>
            </a:pPr>
            <a:endParaRPr sz="12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  <a:tabLst>
                <a:tab pos="695325" algn="l"/>
              </a:tabLst>
            </a:pPr>
            <a:r>
              <a:rPr dirty="0" sz="1700" spc="75" b="1">
                <a:latin typeface="Calibri"/>
                <a:cs typeface="Calibri"/>
              </a:rPr>
              <a:t>11.3</a:t>
            </a:r>
            <a:r>
              <a:rPr dirty="0" sz="1700" b="1">
                <a:latin typeface="Calibri"/>
                <a:cs typeface="Calibri"/>
              </a:rPr>
              <a:t>	</a:t>
            </a:r>
            <a:r>
              <a:rPr dirty="0" sz="1700" spc="350" b="1">
                <a:latin typeface="Calibri"/>
                <a:cs typeface="Calibri"/>
              </a:rPr>
              <a:t>DNS</a:t>
            </a:r>
            <a:r>
              <a:rPr dirty="0" sz="1700" spc="270" b="1">
                <a:latin typeface="Calibri"/>
                <a:cs typeface="Calibri"/>
              </a:rPr>
              <a:t> </a:t>
            </a:r>
            <a:r>
              <a:rPr dirty="0" sz="1700" spc="160" b="1">
                <a:latin typeface="Calibri"/>
                <a:cs typeface="Calibri"/>
              </a:rPr>
              <a:t>dynamic</a:t>
            </a:r>
            <a:r>
              <a:rPr dirty="0" sz="1700" spc="270" b="1">
                <a:latin typeface="Calibri"/>
                <a:cs typeface="Calibri"/>
              </a:rPr>
              <a:t> </a:t>
            </a:r>
            <a:r>
              <a:rPr dirty="0" sz="1700" spc="125" b="1">
                <a:latin typeface="Calibri"/>
                <a:cs typeface="Calibri"/>
              </a:rPr>
              <a:t>name</a:t>
            </a:r>
            <a:r>
              <a:rPr dirty="0" sz="1700" spc="270" b="1">
                <a:latin typeface="Calibri"/>
                <a:cs typeface="Calibri"/>
              </a:rPr>
              <a:t> </a:t>
            </a:r>
            <a:r>
              <a:rPr dirty="0" sz="1700" spc="105" b="1">
                <a:latin typeface="Calibri"/>
                <a:cs typeface="Calibri"/>
              </a:rPr>
              <a:t>service</a:t>
            </a:r>
            <a:endParaRPr sz="17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430"/>
              </a:spcBef>
            </a:pPr>
            <a:endParaRPr sz="1700">
              <a:latin typeface="Calibri"/>
              <a:cs typeface="Calibri"/>
            </a:endParaRPr>
          </a:p>
          <a:p>
            <a:pPr algn="just" marL="12700" marR="5080">
              <a:lnSpc>
                <a:spcPct val="100000"/>
              </a:lnSpc>
            </a:pPr>
            <a:r>
              <a:rPr dirty="0" sz="1200" spc="95">
                <a:latin typeface="Calibri"/>
                <a:cs typeface="Calibri"/>
              </a:rPr>
              <a:t>An</a:t>
            </a:r>
            <a:r>
              <a:rPr dirty="0" sz="1200" spc="229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important</a:t>
            </a:r>
            <a:r>
              <a:rPr dirty="0" sz="1200" spc="229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network</a:t>
            </a:r>
            <a:r>
              <a:rPr dirty="0" sz="1200" spc="229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component</a:t>
            </a:r>
            <a:r>
              <a:rPr dirty="0" sz="1200" spc="229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is</a:t>
            </a:r>
            <a:r>
              <a:rPr dirty="0" sz="1200" spc="22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name</a:t>
            </a:r>
            <a:r>
              <a:rPr dirty="0" sz="1200" spc="23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resolution.</a:t>
            </a:r>
            <a:r>
              <a:rPr dirty="0" sz="1200" spc="130">
                <a:latin typeface="Calibri"/>
                <a:cs typeface="Calibri"/>
              </a:rPr>
              <a:t>  </a:t>
            </a:r>
            <a:r>
              <a:rPr dirty="0" sz="1200">
                <a:latin typeface="Calibri"/>
                <a:cs typeface="Calibri"/>
              </a:rPr>
              <a:t>Several</a:t>
            </a:r>
            <a:r>
              <a:rPr dirty="0" sz="1200" spc="229">
                <a:latin typeface="Calibri"/>
                <a:cs typeface="Calibri"/>
              </a:rPr>
              <a:t> </a:t>
            </a:r>
            <a:r>
              <a:rPr dirty="0" sz="1200" spc="65">
                <a:latin typeface="Calibri"/>
                <a:cs typeface="Calibri"/>
                <a:hlinkClick r:id="rId4"/>
              </a:rPr>
              <a:t>DNS-</a:t>
            </a:r>
            <a:r>
              <a:rPr dirty="0" sz="1200">
                <a:latin typeface="Calibri"/>
                <a:cs typeface="Calibri"/>
                <a:hlinkClick r:id="rId4"/>
              </a:rPr>
              <a:t>Servers</a:t>
            </a:r>
            <a:r>
              <a:rPr dirty="0" sz="1200" spc="22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are</a:t>
            </a:r>
            <a:r>
              <a:rPr dirty="0" sz="1200" spc="23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maintained</a:t>
            </a:r>
            <a:r>
              <a:rPr dirty="0" sz="1200" spc="22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in</a:t>
            </a:r>
            <a:r>
              <a:rPr dirty="0" sz="1200" spc="229">
                <a:latin typeface="Calibri"/>
                <a:cs typeface="Calibri"/>
              </a:rPr>
              <a:t> </a:t>
            </a:r>
            <a:r>
              <a:rPr dirty="0" sz="1200" spc="-25">
                <a:latin typeface="Calibri"/>
                <a:cs typeface="Calibri"/>
              </a:rPr>
              <a:t>the </a:t>
            </a:r>
            <a:r>
              <a:rPr dirty="0" sz="1200">
                <a:latin typeface="Calibri"/>
                <a:cs typeface="Calibri"/>
              </a:rPr>
              <a:t>global</a:t>
            </a:r>
            <a:r>
              <a:rPr dirty="0" sz="1200" spc="28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network</a:t>
            </a:r>
            <a:r>
              <a:rPr dirty="0" sz="1200" spc="28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for</a:t>
            </a:r>
            <a:r>
              <a:rPr dirty="0" sz="1200" spc="28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this</a:t>
            </a:r>
            <a:r>
              <a:rPr dirty="0" sz="1200" spc="29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purpose,</a:t>
            </a:r>
            <a:r>
              <a:rPr dirty="0" sz="1200" spc="32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which</a:t>
            </a:r>
            <a:r>
              <a:rPr dirty="0" sz="1200" spc="29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constantly</a:t>
            </a:r>
            <a:r>
              <a:rPr dirty="0" sz="1200" spc="28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synchronize</a:t>
            </a:r>
            <a:r>
              <a:rPr dirty="0" sz="1200" spc="28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with</a:t>
            </a:r>
            <a:r>
              <a:rPr dirty="0" sz="1200" spc="28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each</a:t>
            </a:r>
            <a:r>
              <a:rPr dirty="0" sz="1200" spc="29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other.</a:t>
            </a:r>
            <a:r>
              <a:rPr dirty="0" sz="1200" spc="210">
                <a:latin typeface="Calibri"/>
                <a:cs typeface="Calibri"/>
              </a:rPr>
              <a:t>  </a:t>
            </a:r>
            <a:r>
              <a:rPr dirty="0" sz="1200">
                <a:latin typeface="Calibri"/>
                <a:cs typeface="Calibri"/>
              </a:rPr>
              <a:t>For</a:t>
            </a:r>
            <a:r>
              <a:rPr dirty="0" sz="1200" spc="29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us,</a:t>
            </a:r>
            <a:r>
              <a:rPr dirty="0" sz="1200" spc="32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only</a:t>
            </a:r>
            <a:r>
              <a:rPr dirty="0" sz="1200" spc="285">
                <a:latin typeface="Calibri"/>
                <a:cs typeface="Calibri"/>
              </a:rPr>
              <a:t> </a:t>
            </a:r>
            <a:r>
              <a:rPr dirty="0" sz="1200" spc="-25">
                <a:latin typeface="Calibri"/>
                <a:cs typeface="Calibri"/>
              </a:rPr>
              <a:t>the </a:t>
            </a:r>
            <a:r>
              <a:rPr dirty="0" sz="1200">
                <a:latin typeface="Calibri"/>
                <a:cs typeface="Calibri"/>
              </a:rPr>
              <a:t>client-query</a:t>
            </a:r>
            <a:r>
              <a:rPr dirty="0" sz="1200" spc="21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component</a:t>
            </a:r>
            <a:r>
              <a:rPr dirty="0" sz="1200" spc="22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is</a:t>
            </a:r>
            <a:r>
              <a:rPr dirty="0" sz="1200" spc="22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important.</a:t>
            </a:r>
            <a:r>
              <a:rPr dirty="0" sz="1200" spc="114">
                <a:latin typeface="Calibri"/>
                <a:cs typeface="Calibri"/>
              </a:rPr>
              <a:t>  </a:t>
            </a:r>
            <a:r>
              <a:rPr dirty="0" sz="1200" spc="55">
                <a:latin typeface="Calibri"/>
                <a:cs typeface="Calibri"/>
              </a:rPr>
              <a:t>If</a:t>
            </a:r>
            <a:r>
              <a:rPr dirty="0" sz="1200" spc="22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the</a:t>
            </a:r>
            <a:r>
              <a:rPr dirty="0" sz="1200" spc="22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router</a:t>
            </a:r>
            <a:r>
              <a:rPr dirty="0" sz="1200" spc="22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can</a:t>
            </a:r>
            <a:r>
              <a:rPr dirty="0" sz="1200" spc="22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forward</a:t>
            </a:r>
            <a:r>
              <a:rPr dirty="0" sz="1200" spc="21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the</a:t>
            </a:r>
            <a:r>
              <a:rPr dirty="0" sz="1200" spc="220">
                <a:latin typeface="Calibri"/>
                <a:cs typeface="Calibri"/>
              </a:rPr>
              <a:t> </a:t>
            </a:r>
            <a:r>
              <a:rPr dirty="0" sz="1200" spc="114">
                <a:latin typeface="Calibri"/>
                <a:cs typeface="Calibri"/>
              </a:rPr>
              <a:t>DNS</a:t>
            </a:r>
            <a:r>
              <a:rPr dirty="0" sz="1200" spc="22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queries</a:t>
            </a:r>
            <a:r>
              <a:rPr dirty="0" sz="1200" spc="22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to</a:t>
            </a:r>
            <a:r>
              <a:rPr dirty="0" sz="1200" spc="21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a</a:t>
            </a:r>
            <a:r>
              <a:rPr dirty="0" sz="1200" spc="22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public</a:t>
            </a:r>
            <a:r>
              <a:rPr dirty="0" sz="1200" spc="220">
                <a:latin typeface="Calibri"/>
                <a:cs typeface="Calibri"/>
              </a:rPr>
              <a:t> </a:t>
            </a:r>
            <a:r>
              <a:rPr dirty="0" sz="1200" spc="70">
                <a:latin typeface="Calibri"/>
                <a:cs typeface="Calibri"/>
              </a:rPr>
              <a:t>DNS </a:t>
            </a:r>
            <a:r>
              <a:rPr dirty="0" sz="1200">
                <a:latin typeface="Calibri"/>
                <a:cs typeface="Calibri"/>
              </a:rPr>
              <a:t>server,</a:t>
            </a:r>
            <a:r>
              <a:rPr dirty="0" sz="1200" spc="20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then</a:t>
            </a:r>
            <a:r>
              <a:rPr dirty="0" sz="1200" spc="190">
                <a:latin typeface="Calibri"/>
                <a:cs typeface="Calibri"/>
              </a:rPr>
              <a:t> </a:t>
            </a:r>
            <a:r>
              <a:rPr dirty="0" sz="1200" spc="50">
                <a:latin typeface="Calibri"/>
                <a:cs typeface="Calibri"/>
              </a:rPr>
              <a:t>it</a:t>
            </a:r>
            <a:r>
              <a:rPr dirty="0" sz="1200" spc="18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is</a:t>
            </a:r>
            <a:r>
              <a:rPr dirty="0" sz="1200" spc="19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possible</a:t>
            </a:r>
            <a:r>
              <a:rPr dirty="0" sz="1200" spc="19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for</a:t>
            </a:r>
            <a:r>
              <a:rPr dirty="0" sz="1200" spc="18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any</a:t>
            </a:r>
            <a:r>
              <a:rPr dirty="0" sz="1200" spc="19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local</a:t>
            </a:r>
            <a:r>
              <a:rPr dirty="0" sz="1200" spc="18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device</a:t>
            </a:r>
            <a:r>
              <a:rPr dirty="0" sz="1200" spc="19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to</a:t>
            </a:r>
            <a:r>
              <a:rPr dirty="0" sz="1200" spc="19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contact</a:t>
            </a:r>
            <a:r>
              <a:rPr dirty="0" sz="1200" spc="18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the</a:t>
            </a:r>
            <a:r>
              <a:rPr dirty="0" sz="1200" spc="19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host</a:t>
            </a:r>
            <a:r>
              <a:rPr dirty="0" sz="1200" spc="18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and</a:t>
            </a:r>
            <a:r>
              <a:rPr dirty="0" sz="1200" spc="19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domain</a:t>
            </a:r>
            <a:r>
              <a:rPr dirty="0" sz="1200" spc="19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name</a:t>
            </a:r>
            <a:r>
              <a:rPr dirty="0" sz="1200" spc="18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instead</a:t>
            </a:r>
            <a:r>
              <a:rPr dirty="0" sz="1200" spc="19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of</a:t>
            </a:r>
            <a:r>
              <a:rPr dirty="0" sz="1200" spc="185">
                <a:latin typeface="Calibri"/>
                <a:cs typeface="Calibri"/>
              </a:rPr>
              <a:t> </a:t>
            </a:r>
            <a:r>
              <a:rPr dirty="0" sz="1200" spc="40">
                <a:latin typeface="Calibri"/>
                <a:cs typeface="Calibri"/>
              </a:rPr>
              <a:t>IP. </a:t>
            </a:r>
            <a:r>
              <a:rPr dirty="0" sz="1200" spc="75">
                <a:latin typeface="Calibri"/>
                <a:cs typeface="Calibri"/>
              </a:rPr>
              <a:t>This</a:t>
            </a:r>
            <a:r>
              <a:rPr dirty="0" sz="1200" spc="14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can</a:t>
            </a:r>
            <a:r>
              <a:rPr dirty="0" sz="1200" spc="14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be</a:t>
            </a:r>
            <a:r>
              <a:rPr dirty="0" sz="1200" spc="14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checked</a:t>
            </a:r>
            <a:r>
              <a:rPr dirty="0" sz="1200" spc="14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with</a:t>
            </a:r>
            <a:r>
              <a:rPr dirty="0" sz="1200" spc="14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the</a:t>
            </a:r>
            <a:r>
              <a:rPr dirty="0" sz="1200" spc="14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command</a:t>
            </a:r>
            <a:r>
              <a:rPr dirty="0" sz="1200" spc="145">
                <a:latin typeface="Calibri"/>
                <a:cs typeface="Calibri"/>
              </a:rPr>
              <a:t> </a:t>
            </a:r>
            <a:r>
              <a:rPr dirty="0" sz="1200" spc="55">
                <a:latin typeface="Calibri"/>
                <a:cs typeface="Calibri"/>
              </a:rPr>
              <a:t>nslookup</a:t>
            </a:r>
            <a:r>
              <a:rPr dirty="0" sz="1200" spc="345">
                <a:latin typeface="Calibri"/>
                <a:cs typeface="Calibri"/>
              </a:rPr>
              <a:t> </a:t>
            </a:r>
            <a:r>
              <a:rPr dirty="0" sz="1200" spc="65">
                <a:latin typeface="Calibri"/>
                <a:cs typeface="Calibri"/>
              </a:rPr>
              <a:t>[</a:t>
            </a:r>
            <a:r>
              <a:rPr dirty="0" sz="1200" spc="65" i="1">
                <a:latin typeface="Calibri"/>
                <a:cs typeface="Calibri"/>
              </a:rPr>
              <a:t>Host</a:t>
            </a:r>
            <a:r>
              <a:rPr dirty="0" sz="1200" spc="10" i="1">
                <a:latin typeface="Calibri"/>
                <a:cs typeface="Calibri"/>
              </a:rPr>
              <a:t> </a:t>
            </a:r>
            <a:r>
              <a:rPr dirty="0" sz="1200" spc="305">
                <a:latin typeface="Calibri"/>
                <a:cs typeface="Calibri"/>
              </a:rPr>
              <a:t>+</a:t>
            </a:r>
            <a:r>
              <a:rPr dirty="0" sz="1200" spc="10">
                <a:latin typeface="Calibri"/>
                <a:cs typeface="Calibri"/>
              </a:rPr>
              <a:t> </a:t>
            </a:r>
            <a:r>
              <a:rPr dirty="0" sz="1200" spc="55" i="1">
                <a:latin typeface="Calibri"/>
                <a:cs typeface="Calibri"/>
              </a:rPr>
              <a:t>Domain</a:t>
            </a:r>
            <a:r>
              <a:rPr dirty="0" sz="1200" spc="55">
                <a:latin typeface="Calibri"/>
                <a:cs typeface="Calibri"/>
              </a:rPr>
              <a:t>].</a:t>
            </a:r>
            <a:r>
              <a:rPr dirty="0" sz="1200" spc="325">
                <a:latin typeface="Calibri"/>
                <a:cs typeface="Calibri"/>
              </a:rPr>
              <a:t> </a:t>
            </a:r>
            <a:r>
              <a:rPr dirty="0" sz="1200" spc="65">
                <a:latin typeface="Calibri"/>
                <a:cs typeface="Calibri"/>
              </a:rPr>
              <a:t>The</a:t>
            </a:r>
            <a:r>
              <a:rPr dirty="0" sz="1200" spc="14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same</a:t>
            </a:r>
            <a:r>
              <a:rPr dirty="0" sz="1200" spc="14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command</a:t>
            </a:r>
            <a:r>
              <a:rPr dirty="0" sz="1200" spc="14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with</a:t>
            </a:r>
            <a:r>
              <a:rPr dirty="0" sz="1200" spc="145">
                <a:latin typeface="Calibri"/>
                <a:cs typeface="Calibri"/>
              </a:rPr>
              <a:t> </a:t>
            </a:r>
            <a:r>
              <a:rPr dirty="0" sz="1200" spc="-25">
                <a:latin typeface="Calibri"/>
                <a:cs typeface="Calibri"/>
              </a:rPr>
              <a:t>an </a:t>
            </a:r>
            <a:r>
              <a:rPr dirty="0" sz="1200" spc="140">
                <a:latin typeface="Calibri"/>
                <a:cs typeface="Calibri"/>
              </a:rPr>
              <a:t>IP</a:t>
            </a:r>
            <a:r>
              <a:rPr dirty="0" sz="1200" spc="9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is</a:t>
            </a:r>
            <a:r>
              <a:rPr dirty="0" sz="1200" spc="9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used</a:t>
            </a:r>
            <a:r>
              <a:rPr dirty="0" sz="1200" spc="9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for</a:t>
            </a:r>
            <a:r>
              <a:rPr dirty="0" sz="1200" spc="10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a</a:t>
            </a:r>
            <a:r>
              <a:rPr dirty="0" sz="1200" spc="100">
                <a:latin typeface="Calibri"/>
                <a:cs typeface="Calibri"/>
              </a:rPr>
              <a:t> </a:t>
            </a:r>
            <a:r>
              <a:rPr dirty="0" sz="1200" spc="-10">
                <a:latin typeface="Calibri"/>
                <a:cs typeface="Calibri"/>
              </a:rPr>
              <a:t>reverse</a:t>
            </a:r>
            <a:r>
              <a:rPr dirty="0" sz="1200" spc="95">
                <a:latin typeface="Calibri"/>
                <a:cs typeface="Calibri"/>
              </a:rPr>
              <a:t> </a:t>
            </a:r>
            <a:r>
              <a:rPr dirty="0" sz="1200" spc="-10">
                <a:latin typeface="Calibri"/>
                <a:cs typeface="Calibri"/>
              </a:rPr>
              <a:t>lookup.</a:t>
            </a:r>
            <a:endParaRPr sz="12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975"/>
              </a:spcBef>
            </a:pPr>
            <a:endParaRPr sz="1200">
              <a:latin typeface="Calibri"/>
              <a:cs typeface="Calibri"/>
            </a:endParaRPr>
          </a:p>
          <a:p>
            <a:pPr algn="just" marL="12700">
              <a:lnSpc>
                <a:spcPct val="100000"/>
              </a:lnSpc>
            </a:pPr>
            <a:r>
              <a:rPr dirty="0" sz="1200">
                <a:latin typeface="Calibri"/>
                <a:cs typeface="Calibri"/>
              </a:rPr>
              <a:t>#</a:t>
            </a:r>
            <a:r>
              <a:rPr dirty="0" sz="1200" spc="355">
                <a:latin typeface="Calibri"/>
                <a:cs typeface="Calibri"/>
              </a:rPr>
              <a:t> </a:t>
            </a:r>
            <a:r>
              <a:rPr dirty="0" sz="1200" spc="55">
                <a:latin typeface="Calibri"/>
                <a:cs typeface="Calibri"/>
              </a:rPr>
              <a:t>nslookup</a:t>
            </a:r>
            <a:r>
              <a:rPr dirty="0" sz="1200" spc="355">
                <a:latin typeface="Calibri"/>
                <a:cs typeface="Calibri"/>
              </a:rPr>
              <a:t> </a:t>
            </a:r>
            <a:r>
              <a:rPr dirty="0" sz="1200" spc="65">
                <a:latin typeface="Calibri"/>
                <a:cs typeface="Calibri"/>
              </a:rPr>
              <a:t>2a00:1450:4001:806::</a:t>
            </a:r>
            <a:endParaRPr sz="1200">
              <a:latin typeface="Calibri"/>
              <a:cs typeface="Calibri"/>
            </a:endParaRPr>
          </a:p>
          <a:p>
            <a:pPr algn="just" marL="12700">
              <a:lnSpc>
                <a:spcPct val="100000"/>
              </a:lnSpc>
              <a:spcBef>
                <a:spcPts val="5"/>
              </a:spcBef>
            </a:pPr>
            <a:r>
              <a:rPr dirty="0" sz="1200" spc="145">
                <a:latin typeface="Calibri"/>
                <a:cs typeface="Calibri"/>
              </a:rPr>
              <a:t>6.0.8.0.1.0.0.4.0.5.4.1.0.0.a.2.ip6.arpa</a:t>
            </a:r>
            <a:r>
              <a:rPr dirty="0" sz="1200" spc="355">
                <a:latin typeface="Calibri"/>
                <a:cs typeface="Calibri"/>
              </a:rPr>
              <a:t> </a:t>
            </a:r>
            <a:r>
              <a:rPr dirty="0" sz="1200" spc="-35">
                <a:latin typeface="Calibri"/>
                <a:cs typeface="Calibri"/>
              </a:rPr>
              <a:t>name</a:t>
            </a:r>
            <a:r>
              <a:rPr dirty="0" sz="1200" spc="35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=</a:t>
            </a:r>
            <a:r>
              <a:rPr dirty="0" sz="1200" spc="355">
                <a:latin typeface="Calibri"/>
                <a:cs typeface="Calibri"/>
              </a:rPr>
              <a:t> </a:t>
            </a:r>
            <a:r>
              <a:rPr dirty="0" sz="1200" spc="105">
                <a:latin typeface="Calibri"/>
                <a:cs typeface="Calibri"/>
              </a:rPr>
              <a:t>fra16s65-</a:t>
            </a:r>
            <a:r>
              <a:rPr dirty="0" sz="1200" spc="85">
                <a:latin typeface="Calibri"/>
                <a:cs typeface="Calibri"/>
              </a:rPr>
              <a:t>in-</a:t>
            </a:r>
            <a:r>
              <a:rPr dirty="0" sz="1200" spc="95">
                <a:latin typeface="Calibri"/>
                <a:cs typeface="Calibri"/>
              </a:rPr>
              <a:t>f0.1e100.net</a:t>
            </a:r>
            <a:endParaRPr sz="1200">
              <a:latin typeface="Calibri"/>
              <a:cs typeface="Calibri"/>
            </a:endParaRPr>
          </a:p>
          <a:p>
            <a:pPr marL="12700" marR="3750945">
              <a:lnSpc>
                <a:spcPct val="100000"/>
              </a:lnSpc>
              <a:spcBef>
                <a:spcPts val="1450"/>
              </a:spcBef>
            </a:pPr>
            <a:r>
              <a:rPr dirty="0" sz="1200">
                <a:latin typeface="Calibri"/>
                <a:cs typeface="Calibri"/>
              </a:rPr>
              <a:t>#</a:t>
            </a:r>
            <a:r>
              <a:rPr dirty="0" sz="1200" spc="375">
                <a:latin typeface="Calibri"/>
                <a:cs typeface="Calibri"/>
              </a:rPr>
              <a:t> </a:t>
            </a:r>
            <a:r>
              <a:rPr dirty="0" sz="1200" spc="55">
                <a:latin typeface="Calibri"/>
                <a:cs typeface="Calibri"/>
              </a:rPr>
              <a:t>nslookup</a:t>
            </a:r>
            <a:r>
              <a:rPr dirty="0" sz="1200" spc="375">
                <a:latin typeface="Calibri"/>
                <a:cs typeface="Calibri"/>
              </a:rPr>
              <a:t> </a:t>
            </a:r>
            <a:r>
              <a:rPr dirty="0" sz="1200" spc="105">
                <a:latin typeface="Calibri"/>
                <a:cs typeface="Calibri"/>
              </a:rPr>
              <a:t>fra16s65-</a:t>
            </a:r>
            <a:r>
              <a:rPr dirty="0" sz="1200" spc="85">
                <a:latin typeface="Calibri"/>
                <a:cs typeface="Calibri"/>
              </a:rPr>
              <a:t>in-</a:t>
            </a:r>
            <a:r>
              <a:rPr dirty="0" sz="1200" spc="95">
                <a:latin typeface="Calibri"/>
                <a:cs typeface="Calibri"/>
              </a:rPr>
              <a:t>f0.1e100.net </a:t>
            </a:r>
            <a:r>
              <a:rPr dirty="0" sz="1200" spc="110">
                <a:latin typeface="Calibri"/>
                <a:cs typeface="Calibri"/>
              </a:rPr>
              <a:t>Non-</a:t>
            </a:r>
            <a:r>
              <a:rPr dirty="0" sz="1200" spc="90">
                <a:latin typeface="Calibri"/>
                <a:cs typeface="Calibri"/>
              </a:rPr>
              <a:t>authoritative</a:t>
            </a:r>
            <a:r>
              <a:rPr dirty="0" sz="1200" spc="395">
                <a:latin typeface="Calibri"/>
                <a:cs typeface="Calibri"/>
              </a:rPr>
              <a:t> </a:t>
            </a:r>
            <a:r>
              <a:rPr dirty="0" sz="1200" spc="50">
                <a:latin typeface="Calibri"/>
                <a:cs typeface="Calibri"/>
              </a:rPr>
              <a:t>answer:</a:t>
            </a:r>
            <a:endParaRPr sz="1200">
              <a:latin typeface="Calibri"/>
              <a:cs typeface="Calibri"/>
            </a:endParaRPr>
          </a:p>
          <a:p>
            <a:pPr marL="12700" marR="4142104">
              <a:lnSpc>
                <a:spcPct val="100000"/>
              </a:lnSpc>
              <a:spcBef>
                <a:spcPts val="10"/>
              </a:spcBef>
            </a:pPr>
            <a:r>
              <a:rPr dirty="0" sz="1200">
                <a:latin typeface="Calibri"/>
                <a:cs typeface="Calibri"/>
              </a:rPr>
              <a:t>Name:</a:t>
            </a:r>
            <a:r>
              <a:rPr dirty="0" sz="1200" spc="165">
                <a:latin typeface="Calibri"/>
                <a:cs typeface="Calibri"/>
              </a:rPr>
              <a:t> </a:t>
            </a:r>
            <a:r>
              <a:rPr dirty="0" sz="1200" spc="125">
                <a:latin typeface="Calibri"/>
                <a:cs typeface="Calibri"/>
              </a:rPr>
              <a:t>fra16s65-</a:t>
            </a:r>
            <a:r>
              <a:rPr dirty="0" sz="1200" spc="75">
                <a:latin typeface="Calibri"/>
                <a:cs typeface="Calibri"/>
              </a:rPr>
              <a:t>in-</a:t>
            </a:r>
            <a:r>
              <a:rPr dirty="0" sz="1200" spc="80">
                <a:latin typeface="Calibri"/>
                <a:cs typeface="Calibri"/>
              </a:rPr>
              <a:t>f0.1e100.net Address:</a:t>
            </a:r>
            <a:r>
              <a:rPr dirty="0" sz="1200" spc="380">
                <a:latin typeface="Calibri"/>
                <a:cs typeface="Calibri"/>
              </a:rPr>
              <a:t> </a:t>
            </a:r>
            <a:r>
              <a:rPr dirty="0" sz="1200" spc="55">
                <a:latin typeface="Calibri"/>
                <a:cs typeface="Calibri"/>
              </a:rPr>
              <a:t>172.217.16.192</a:t>
            </a:r>
            <a:endParaRPr sz="1200">
              <a:latin typeface="Calibri"/>
              <a:cs typeface="Calibri"/>
            </a:endParaRPr>
          </a:p>
          <a:p>
            <a:pPr marL="12700" marR="4142104">
              <a:lnSpc>
                <a:spcPct val="100000"/>
              </a:lnSpc>
              <a:spcBef>
                <a:spcPts val="5"/>
              </a:spcBef>
            </a:pPr>
            <a:r>
              <a:rPr dirty="0" sz="1200">
                <a:latin typeface="Calibri"/>
                <a:cs typeface="Calibri"/>
              </a:rPr>
              <a:t>Name:</a:t>
            </a:r>
            <a:r>
              <a:rPr dirty="0" sz="1200" spc="165">
                <a:latin typeface="Calibri"/>
                <a:cs typeface="Calibri"/>
              </a:rPr>
              <a:t> </a:t>
            </a:r>
            <a:r>
              <a:rPr dirty="0" sz="1200" spc="125">
                <a:latin typeface="Calibri"/>
                <a:cs typeface="Calibri"/>
              </a:rPr>
              <a:t>fra16s65-</a:t>
            </a:r>
            <a:r>
              <a:rPr dirty="0" sz="1200" spc="75">
                <a:latin typeface="Calibri"/>
                <a:cs typeface="Calibri"/>
              </a:rPr>
              <a:t>in-</a:t>
            </a:r>
            <a:r>
              <a:rPr dirty="0" sz="1200" spc="80">
                <a:latin typeface="Calibri"/>
                <a:cs typeface="Calibri"/>
              </a:rPr>
              <a:t>f0.1e100.net Address:</a:t>
            </a:r>
            <a:r>
              <a:rPr dirty="0" sz="1200" spc="380">
                <a:latin typeface="Calibri"/>
                <a:cs typeface="Calibri"/>
              </a:rPr>
              <a:t> </a:t>
            </a:r>
            <a:r>
              <a:rPr dirty="0" sz="1200" spc="65">
                <a:latin typeface="Calibri"/>
                <a:cs typeface="Calibri"/>
              </a:rPr>
              <a:t>2a00:1450:4001:806::</a:t>
            </a:r>
            <a:endParaRPr sz="12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960"/>
              </a:spcBef>
            </a:pPr>
            <a:endParaRPr sz="1200">
              <a:latin typeface="Calibri"/>
              <a:cs typeface="Calibri"/>
            </a:endParaRPr>
          </a:p>
          <a:p>
            <a:pPr marL="12700" marR="6350">
              <a:lnSpc>
                <a:spcPct val="100000"/>
              </a:lnSpc>
            </a:pPr>
            <a:r>
              <a:rPr dirty="0" sz="1200" spc="65">
                <a:latin typeface="Calibri"/>
                <a:cs typeface="Calibri"/>
              </a:rPr>
              <a:t>The</a:t>
            </a:r>
            <a:r>
              <a:rPr dirty="0" sz="1200" spc="114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many</a:t>
            </a:r>
            <a:r>
              <a:rPr dirty="0" sz="1200" spc="114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Google</a:t>
            </a:r>
            <a:r>
              <a:rPr dirty="0" sz="1200" spc="114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servers</a:t>
            </a:r>
            <a:r>
              <a:rPr dirty="0" sz="1200" spc="114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have</a:t>
            </a:r>
            <a:r>
              <a:rPr dirty="0" sz="1200" spc="114">
                <a:latin typeface="Calibri"/>
                <a:cs typeface="Calibri"/>
              </a:rPr>
              <a:t> </a:t>
            </a:r>
            <a:r>
              <a:rPr dirty="0" sz="1200" spc="80">
                <a:latin typeface="Calibri"/>
                <a:cs typeface="Calibri"/>
              </a:rPr>
              <a:t>IPv4</a:t>
            </a:r>
            <a:r>
              <a:rPr dirty="0" sz="1200" spc="114">
                <a:latin typeface="Calibri"/>
                <a:cs typeface="Calibri"/>
              </a:rPr>
              <a:t> </a:t>
            </a:r>
            <a:r>
              <a:rPr dirty="0" sz="1200" spc="305">
                <a:latin typeface="Calibri"/>
                <a:cs typeface="Calibri"/>
              </a:rPr>
              <a:t>+</a:t>
            </a:r>
            <a:r>
              <a:rPr dirty="0" sz="1200" spc="120">
                <a:latin typeface="Calibri"/>
                <a:cs typeface="Calibri"/>
              </a:rPr>
              <a:t> </a:t>
            </a:r>
            <a:r>
              <a:rPr dirty="0" sz="1200" spc="80">
                <a:latin typeface="Calibri"/>
                <a:cs typeface="Calibri"/>
              </a:rPr>
              <a:t>IPv6</a:t>
            </a:r>
            <a:r>
              <a:rPr dirty="0" sz="1200" spc="114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at</a:t>
            </a:r>
            <a:r>
              <a:rPr dirty="0" sz="1200" spc="114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the</a:t>
            </a:r>
            <a:r>
              <a:rPr dirty="0" sz="1200" spc="114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same</a:t>
            </a:r>
            <a:r>
              <a:rPr dirty="0" sz="1200" spc="114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time</a:t>
            </a:r>
            <a:r>
              <a:rPr dirty="0" sz="1200" spc="114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and</a:t>
            </a:r>
            <a:r>
              <a:rPr dirty="0" sz="1200" spc="114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are</a:t>
            </a:r>
            <a:r>
              <a:rPr dirty="0" sz="1200" spc="120">
                <a:latin typeface="Calibri"/>
                <a:cs typeface="Calibri"/>
              </a:rPr>
              <a:t> </a:t>
            </a:r>
            <a:r>
              <a:rPr dirty="0" sz="1200" spc="-10">
                <a:latin typeface="Calibri"/>
                <a:cs typeface="Calibri"/>
              </a:rPr>
              <a:t>therefore</a:t>
            </a:r>
            <a:r>
              <a:rPr dirty="0" sz="1200" spc="114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always</a:t>
            </a:r>
            <a:r>
              <a:rPr dirty="0" sz="1200" spc="114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easily</a:t>
            </a:r>
            <a:r>
              <a:rPr dirty="0" sz="1200" spc="114">
                <a:latin typeface="Calibri"/>
                <a:cs typeface="Calibri"/>
              </a:rPr>
              <a:t> </a:t>
            </a:r>
            <a:r>
              <a:rPr dirty="0" sz="1200" spc="-10">
                <a:latin typeface="Calibri"/>
                <a:cs typeface="Calibri"/>
              </a:rPr>
              <a:t>acces- sible.</a:t>
            </a:r>
            <a:endParaRPr sz="1200">
              <a:latin typeface="Calibri"/>
              <a:cs typeface="Calibri"/>
            </a:endParaRPr>
          </a:p>
          <a:p>
            <a:pPr marL="12700" marR="5715">
              <a:lnSpc>
                <a:spcPct val="100000"/>
              </a:lnSpc>
              <a:spcBef>
                <a:spcPts val="1425"/>
              </a:spcBef>
            </a:pPr>
            <a:r>
              <a:rPr dirty="0" sz="1200" spc="65">
                <a:latin typeface="Calibri"/>
                <a:cs typeface="Calibri"/>
              </a:rPr>
              <a:t>The</a:t>
            </a:r>
            <a:r>
              <a:rPr dirty="0" sz="1200" spc="15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port</a:t>
            </a:r>
            <a:r>
              <a:rPr dirty="0" sz="1200" spc="15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analysis</a:t>
            </a:r>
            <a:r>
              <a:rPr dirty="0" sz="1200" spc="15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listed</a:t>
            </a:r>
            <a:r>
              <a:rPr dirty="0" sz="1200" spc="15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above</a:t>
            </a:r>
            <a:r>
              <a:rPr dirty="0" sz="1200" spc="150">
                <a:latin typeface="Calibri"/>
                <a:cs typeface="Calibri"/>
              </a:rPr>
              <a:t> </a:t>
            </a:r>
            <a:r>
              <a:rPr dirty="0" sz="1200" spc="110">
                <a:latin typeface="Calibri"/>
                <a:cs typeface="Calibri"/>
              </a:rPr>
              <a:t>(netstat</a:t>
            </a:r>
            <a:r>
              <a:rPr dirty="0" sz="1200" spc="385">
                <a:latin typeface="Calibri"/>
                <a:cs typeface="Calibri"/>
              </a:rPr>
              <a:t> </a:t>
            </a:r>
            <a:r>
              <a:rPr dirty="0" sz="1200" spc="60">
                <a:latin typeface="Calibri"/>
                <a:cs typeface="Calibri"/>
              </a:rPr>
              <a:t>-</a:t>
            </a:r>
            <a:r>
              <a:rPr dirty="0" sz="1200" spc="95">
                <a:latin typeface="Calibri"/>
                <a:cs typeface="Calibri"/>
              </a:rPr>
              <a:t>an)</a:t>
            </a:r>
            <a:r>
              <a:rPr dirty="0" sz="1200" spc="15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can</a:t>
            </a:r>
            <a:r>
              <a:rPr dirty="0" sz="1200" spc="15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also</a:t>
            </a:r>
            <a:r>
              <a:rPr dirty="0" sz="1200" spc="15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use</a:t>
            </a:r>
            <a:r>
              <a:rPr dirty="0" sz="1200" spc="15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the</a:t>
            </a:r>
            <a:r>
              <a:rPr dirty="0" sz="1200" spc="155">
                <a:latin typeface="Calibri"/>
                <a:cs typeface="Calibri"/>
              </a:rPr>
              <a:t> </a:t>
            </a:r>
            <a:r>
              <a:rPr dirty="0" sz="1200" spc="114">
                <a:latin typeface="Calibri"/>
                <a:cs typeface="Calibri"/>
              </a:rPr>
              <a:t>DNS</a:t>
            </a:r>
            <a:r>
              <a:rPr dirty="0" sz="1200" spc="15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service.</a:t>
            </a:r>
            <a:r>
              <a:rPr dirty="0" sz="1200" spc="31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Simply</a:t>
            </a:r>
            <a:r>
              <a:rPr dirty="0" sz="1200" spc="15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omit</a:t>
            </a:r>
            <a:r>
              <a:rPr dirty="0" sz="1200" spc="15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the</a:t>
            </a:r>
            <a:r>
              <a:rPr dirty="0" sz="1200" spc="120">
                <a:latin typeface="Calibri"/>
                <a:cs typeface="Calibri"/>
              </a:rPr>
              <a:t>  </a:t>
            </a:r>
            <a:r>
              <a:rPr dirty="0" sz="1200">
                <a:latin typeface="Calibri"/>
                <a:cs typeface="Calibri"/>
              </a:rPr>
              <a:t>n</a:t>
            </a:r>
            <a:r>
              <a:rPr dirty="0" sz="1200" spc="125">
                <a:latin typeface="Calibri"/>
                <a:cs typeface="Calibri"/>
              </a:rPr>
              <a:t>  </a:t>
            </a:r>
            <a:r>
              <a:rPr dirty="0" sz="1200" spc="-25">
                <a:latin typeface="Calibri"/>
                <a:cs typeface="Calibri"/>
              </a:rPr>
              <a:t>in </a:t>
            </a:r>
            <a:r>
              <a:rPr dirty="0" sz="1200">
                <a:latin typeface="Calibri"/>
                <a:cs typeface="Calibri"/>
              </a:rPr>
              <a:t>the</a:t>
            </a:r>
            <a:r>
              <a:rPr dirty="0" sz="1200" spc="95">
                <a:latin typeface="Calibri"/>
                <a:cs typeface="Calibri"/>
              </a:rPr>
              <a:t> </a:t>
            </a:r>
            <a:r>
              <a:rPr dirty="0" sz="1200" spc="-10">
                <a:latin typeface="Calibri"/>
                <a:cs typeface="Calibri"/>
              </a:rPr>
              <a:t>command.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9" name="object 9" descr="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1235"/>
              </a:lnSpc>
            </a:pPr>
            <a:fld id="{81D60167-4931-47E6-BA6A-407CBD079E47}" type="slidenum">
              <a:rPr dirty="0" spc="-25"/>
              <a:t>100</a:t>
            </a:fld>
          </a:p>
        </p:txBody>
      </p:sp>
      <p:graphicFrame>
        <p:nvGraphicFramePr>
          <p:cNvPr id="8" name="object 8" descr=""/>
          <p:cNvGraphicFramePr>
            <a:graphicFrameLocks noGrp="1"/>
          </p:cNvGraphicFramePr>
          <p:nvPr/>
        </p:nvGraphicFramePr>
        <p:xfrm>
          <a:off x="554875" y="7358545"/>
          <a:ext cx="6613525" cy="253936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722630"/>
                <a:gridCol w="217804"/>
                <a:gridCol w="144780"/>
                <a:gridCol w="363220"/>
                <a:gridCol w="1563370"/>
                <a:gridCol w="1417955"/>
                <a:gridCol w="2104390"/>
              </a:tblGrid>
              <a:tr h="154940">
                <a:tc>
                  <a:txBody>
                    <a:bodyPr/>
                    <a:lstStyle/>
                    <a:p>
                      <a:pPr marL="31750">
                        <a:lnSpc>
                          <a:spcPts val="1035"/>
                        </a:lnSpc>
                      </a:pPr>
                      <a:r>
                        <a:rPr dirty="0" sz="1100">
                          <a:latin typeface="Calibri"/>
                          <a:cs typeface="Calibri"/>
                        </a:rPr>
                        <a:t>#</a:t>
                      </a:r>
                      <a:r>
                        <a:rPr dirty="0" sz="1100" spc="34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100" spc="105">
                          <a:latin typeface="Calibri"/>
                          <a:cs typeface="Calibri"/>
                        </a:rPr>
                        <a:t>netstat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algn="r" marR="28575">
                        <a:lnSpc>
                          <a:spcPts val="1035"/>
                        </a:lnSpc>
                      </a:pPr>
                      <a:r>
                        <a:rPr dirty="0" sz="1100" spc="105">
                          <a:latin typeface="Calibri"/>
                          <a:cs typeface="Calibri"/>
                        </a:rPr>
                        <a:t>-</a:t>
                      </a:r>
                      <a:r>
                        <a:rPr dirty="0" sz="1100" spc="114">
                          <a:latin typeface="Calibri"/>
                          <a:cs typeface="Calibri"/>
                        </a:rPr>
                        <a:t>a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marL="36195">
                        <a:lnSpc>
                          <a:spcPts val="1035"/>
                        </a:lnSpc>
                      </a:pPr>
                      <a:r>
                        <a:rPr dirty="0" sz="1100" spc="5">
                          <a:latin typeface="Calibri"/>
                          <a:cs typeface="Calibri"/>
                        </a:rPr>
                        <a:t>|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algn="r" marR="28575">
                        <a:lnSpc>
                          <a:spcPts val="1035"/>
                        </a:lnSpc>
                      </a:pPr>
                      <a:r>
                        <a:rPr dirty="0" sz="1100" spc="45">
                          <a:latin typeface="Calibri"/>
                          <a:cs typeface="Calibri"/>
                        </a:rPr>
                        <a:t>grep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marL="36195">
                        <a:lnSpc>
                          <a:spcPts val="1035"/>
                        </a:lnSpc>
                      </a:pPr>
                      <a:r>
                        <a:rPr dirty="0" sz="1100" spc="75">
                          <a:latin typeface="Calibri"/>
                          <a:cs typeface="Calibri"/>
                        </a:rPr>
                        <a:t>tcp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B="0" marT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</a:tr>
              <a:tr h="171450">
                <a:tc>
                  <a:txBody>
                    <a:bodyPr/>
                    <a:lstStyle/>
                    <a:p>
                      <a:pPr marL="31750">
                        <a:lnSpc>
                          <a:spcPts val="1170"/>
                        </a:lnSpc>
                      </a:pPr>
                      <a:r>
                        <a:rPr dirty="0" sz="1100" spc="75">
                          <a:latin typeface="Calibri"/>
                          <a:cs typeface="Calibri"/>
                        </a:rPr>
                        <a:t>tcp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algn="r" marR="28575">
                        <a:lnSpc>
                          <a:spcPts val="1170"/>
                        </a:lnSpc>
                      </a:pPr>
                      <a:r>
                        <a:rPr dirty="0" sz="1100" spc="-50">
                          <a:latin typeface="Calibri"/>
                          <a:cs typeface="Calibri"/>
                        </a:rPr>
                        <a:t>0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algn="r" marR="28575">
                        <a:lnSpc>
                          <a:spcPts val="1170"/>
                        </a:lnSpc>
                      </a:pPr>
                      <a:r>
                        <a:rPr dirty="0" sz="1100" spc="-50">
                          <a:latin typeface="Calibri"/>
                          <a:cs typeface="Calibri"/>
                        </a:rPr>
                        <a:t>0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marL="36195">
                        <a:lnSpc>
                          <a:spcPts val="1170"/>
                        </a:lnSpc>
                      </a:pPr>
                      <a:r>
                        <a:rPr dirty="0" sz="1100" spc="120">
                          <a:latin typeface="Calibri"/>
                          <a:cs typeface="Calibri"/>
                        </a:rPr>
                        <a:t>localhost:ipp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marL="217804">
                        <a:lnSpc>
                          <a:spcPts val="1170"/>
                        </a:lnSpc>
                      </a:pPr>
                      <a:r>
                        <a:rPr dirty="0" sz="1100" spc="120">
                          <a:latin typeface="Calibri"/>
                          <a:cs typeface="Calibri"/>
                        </a:rPr>
                        <a:t>0.0.0.0:*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marL="545465">
                        <a:lnSpc>
                          <a:spcPts val="1170"/>
                        </a:lnSpc>
                      </a:pPr>
                      <a:r>
                        <a:rPr dirty="0" sz="1100" spc="55">
                          <a:latin typeface="Calibri"/>
                          <a:cs typeface="Calibri"/>
                        </a:rPr>
                        <a:t>LISTEN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B="0" marT="0"/>
                </a:tc>
              </a:tr>
              <a:tr h="171450">
                <a:tc>
                  <a:txBody>
                    <a:bodyPr/>
                    <a:lstStyle/>
                    <a:p>
                      <a:pPr marL="31750">
                        <a:lnSpc>
                          <a:spcPts val="1170"/>
                        </a:lnSpc>
                      </a:pPr>
                      <a:r>
                        <a:rPr dirty="0" sz="1100" spc="75">
                          <a:latin typeface="Calibri"/>
                          <a:cs typeface="Calibri"/>
                        </a:rPr>
                        <a:t>tcp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algn="r" marR="28575">
                        <a:lnSpc>
                          <a:spcPts val="1170"/>
                        </a:lnSpc>
                      </a:pPr>
                      <a:r>
                        <a:rPr dirty="0" sz="1100" spc="-50">
                          <a:latin typeface="Calibri"/>
                          <a:cs typeface="Calibri"/>
                        </a:rPr>
                        <a:t>0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algn="r" marR="28575">
                        <a:lnSpc>
                          <a:spcPts val="1170"/>
                        </a:lnSpc>
                      </a:pPr>
                      <a:r>
                        <a:rPr dirty="0" sz="1100" spc="-50">
                          <a:latin typeface="Calibri"/>
                          <a:cs typeface="Calibri"/>
                        </a:rPr>
                        <a:t>0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marL="36195">
                        <a:lnSpc>
                          <a:spcPts val="1170"/>
                        </a:lnSpc>
                      </a:pPr>
                      <a:r>
                        <a:rPr dirty="0" sz="1100" spc="60">
                          <a:latin typeface="Calibri"/>
                          <a:cs typeface="Calibri"/>
                        </a:rPr>
                        <a:t>tzmini:domain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marL="217804">
                        <a:lnSpc>
                          <a:spcPts val="1170"/>
                        </a:lnSpc>
                      </a:pPr>
                      <a:r>
                        <a:rPr dirty="0" sz="1100" spc="120">
                          <a:latin typeface="Calibri"/>
                          <a:cs typeface="Calibri"/>
                        </a:rPr>
                        <a:t>0.0.0.0:*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marL="545465">
                        <a:lnSpc>
                          <a:spcPts val="1170"/>
                        </a:lnSpc>
                      </a:pPr>
                      <a:r>
                        <a:rPr dirty="0" sz="1100" spc="55">
                          <a:latin typeface="Calibri"/>
                          <a:cs typeface="Calibri"/>
                        </a:rPr>
                        <a:t>LISTEN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B="0" marT="0"/>
                </a:tc>
              </a:tr>
              <a:tr h="171450">
                <a:tc>
                  <a:txBody>
                    <a:bodyPr/>
                    <a:lstStyle/>
                    <a:p>
                      <a:pPr marL="31750">
                        <a:lnSpc>
                          <a:spcPts val="1170"/>
                        </a:lnSpc>
                      </a:pPr>
                      <a:r>
                        <a:rPr dirty="0" sz="1100" spc="75">
                          <a:latin typeface="Calibri"/>
                          <a:cs typeface="Calibri"/>
                        </a:rPr>
                        <a:t>tcp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algn="r" marR="28575">
                        <a:lnSpc>
                          <a:spcPts val="1170"/>
                        </a:lnSpc>
                      </a:pPr>
                      <a:r>
                        <a:rPr dirty="0" sz="1100" spc="-50">
                          <a:latin typeface="Calibri"/>
                          <a:cs typeface="Calibri"/>
                        </a:rPr>
                        <a:t>0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algn="r" marR="28575">
                        <a:lnSpc>
                          <a:spcPts val="1170"/>
                        </a:lnSpc>
                      </a:pPr>
                      <a:r>
                        <a:rPr dirty="0" sz="1100" spc="-50">
                          <a:latin typeface="Calibri"/>
                          <a:cs typeface="Calibri"/>
                        </a:rPr>
                        <a:t>0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marL="36195">
                        <a:lnSpc>
                          <a:spcPts val="1170"/>
                        </a:lnSpc>
                      </a:pPr>
                      <a:r>
                        <a:rPr dirty="0" sz="1100" spc="120">
                          <a:latin typeface="Calibri"/>
                          <a:cs typeface="Calibri"/>
                        </a:rPr>
                        <a:t>0.0.0.0:ssh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marL="217804">
                        <a:lnSpc>
                          <a:spcPts val="1170"/>
                        </a:lnSpc>
                      </a:pPr>
                      <a:r>
                        <a:rPr dirty="0" sz="1100" spc="120">
                          <a:latin typeface="Calibri"/>
                          <a:cs typeface="Calibri"/>
                        </a:rPr>
                        <a:t>0.0.0.0:*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marL="545465">
                        <a:lnSpc>
                          <a:spcPts val="1170"/>
                        </a:lnSpc>
                      </a:pPr>
                      <a:r>
                        <a:rPr dirty="0" sz="1100" spc="55">
                          <a:latin typeface="Calibri"/>
                          <a:cs typeface="Calibri"/>
                        </a:rPr>
                        <a:t>LISTEN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B="0" marT="0"/>
                </a:tc>
              </a:tr>
              <a:tr h="171450">
                <a:tc>
                  <a:txBody>
                    <a:bodyPr/>
                    <a:lstStyle/>
                    <a:p>
                      <a:pPr marL="31750">
                        <a:lnSpc>
                          <a:spcPts val="1170"/>
                        </a:lnSpc>
                      </a:pPr>
                      <a:r>
                        <a:rPr dirty="0" sz="1100" spc="75">
                          <a:latin typeface="Calibri"/>
                          <a:cs typeface="Calibri"/>
                        </a:rPr>
                        <a:t>tcp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algn="r" marR="28575">
                        <a:lnSpc>
                          <a:spcPts val="1170"/>
                        </a:lnSpc>
                      </a:pPr>
                      <a:r>
                        <a:rPr dirty="0" sz="1100" spc="-50">
                          <a:latin typeface="Calibri"/>
                          <a:cs typeface="Calibri"/>
                        </a:rPr>
                        <a:t>0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algn="r" marR="28575">
                        <a:lnSpc>
                          <a:spcPts val="1170"/>
                        </a:lnSpc>
                      </a:pPr>
                      <a:r>
                        <a:rPr dirty="0" sz="1100" spc="-50">
                          <a:latin typeface="Calibri"/>
                          <a:cs typeface="Calibri"/>
                        </a:rPr>
                        <a:t>0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marL="36195">
                        <a:lnSpc>
                          <a:spcPts val="1170"/>
                        </a:lnSpc>
                      </a:pPr>
                      <a:r>
                        <a:rPr dirty="0" sz="1100" spc="80">
                          <a:latin typeface="Calibri"/>
                          <a:cs typeface="Calibri"/>
                        </a:rPr>
                        <a:t>localhost:domain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marL="217804">
                        <a:lnSpc>
                          <a:spcPts val="1170"/>
                        </a:lnSpc>
                      </a:pPr>
                      <a:r>
                        <a:rPr dirty="0" sz="1100" spc="120">
                          <a:latin typeface="Calibri"/>
                          <a:cs typeface="Calibri"/>
                        </a:rPr>
                        <a:t>0.0.0.0:*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marL="545465">
                        <a:lnSpc>
                          <a:spcPts val="1170"/>
                        </a:lnSpc>
                      </a:pPr>
                      <a:r>
                        <a:rPr dirty="0" sz="1100" spc="55">
                          <a:latin typeface="Calibri"/>
                          <a:cs typeface="Calibri"/>
                        </a:rPr>
                        <a:t>LISTEN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B="0" marT="0"/>
                </a:tc>
              </a:tr>
              <a:tr h="171450">
                <a:tc>
                  <a:txBody>
                    <a:bodyPr/>
                    <a:lstStyle/>
                    <a:p>
                      <a:pPr marL="31750">
                        <a:lnSpc>
                          <a:spcPts val="1170"/>
                        </a:lnSpc>
                      </a:pPr>
                      <a:r>
                        <a:rPr dirty="0" sz="1100" spc="75">
                          <a:latin typeface="Calibri"/>
                          <a:cs typeface="Calibri"/>
                        </a:rPr>
                        <a:t>tcp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algn="r" marR="28575">
                        <a:lnSpc>
                          <a:spcPts val="1170"/>
                        </a:lnSpc>
                      </a:pPr>
                      <a:r>
                        <a:rPr dirty="0" sz="1100" spc="-50">
                          <a:latin typeface="Calibri"/>
                          <a:cs typeface="Calibri"/>
                        </a:rPr>
                        <a:t>0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algn="r" marR="28575">
                        <a:lnSpc>
                          <a:spcPts val="1170"/>
                        </a:lnSpc>
                      </a:pPr>
                      <a:r>
                        <a:rPr dirty="0" sz="1100" spc="-50">
                          <a:latin typeface="Calibri"/>
                          <a:cs typeface="Calibri"/>
                        </a:rPr>
                        <a:t>0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marL="36195">
                        <a:lnSpc>
                          <a:spcPts val="1170"/>
                        </a:lnSpc>
                      </a:pPr>
                      <a:r>
                        <a:rPr dirty="0" sz="1100" spc="90">
                          <a:latin typeface="Calibri"/>
                          <a:cs typeface="Calibri"/>
                        </a:rPr>
                        <a:t>localhost:5037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marL="217804">
                        <a:lnSpc>
                          <a:spcPts val="1170"/>
                        </a:lnSpc>
                      </a:pPr>
                      <a:r>
                        <a:rPr dirty="0" sz="1100" spc="120">
                          <a:latin typeface="Calibri"/>
                          <a:cs typeface="Calibri"/>
                        </a:rPr>
                        <a:t>0.0.0.0:*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marL="545465">
                        <a:lnSpc>
                          <a:spcPts val="1170"/>
                        </a:lnSpc>
                      </a:pPr>
                      <a:r>
                        <a:rPr dirty="0" sz="1100" spc="55">
                          <a:latin typeface="Calibri"/>
                          <a:cs typeface="Calibri"/>
                        </a:rPr>
                        <a:t>LISTEN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B="0" marT="0"/>
                </a:tc>
              </a:tr>
              <a:tr h="171450">
                <a:tc>
                  <a:txBody>
                    <a:bodyPr/>
                    <a:lstStyle/>
                    <a:p>
                      <a:pPr marL="31750">
                        <a:lnSpc>
                          <a:spcPts val="1170"/>
                        </a:lnSpc>
                      </a:pPr>
                      <a:r>
                        <a:rPr dirty="0" sz="1100" spc="75">
                          <a:latin typeface="Calibri"/>
                          <a:cs typeface="Calibri"/>
                        </a:rPr>
                        <a:t>tcp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algn="r" marR="28575">
                        <a:lnSpc>
                          <a:spcPts val="1170"/>
                        </a:lnSpc>
                      </a:pPr>
                      <a:r>
                        <a:rPr dirty="0" sz="1100" spc="-50">
                          <a:latin typeface="Calibri"/>
                          <a:cs typeface="Calibri"/>
                        </a:rPr>
                        <a:t>0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algn="r" marR="28575">
                        <a:lnSpc>
                          <a:spcPts val="1170"/>
                        </a:lnSpc>
                      </a:pPr>
                      <a:r>
                        <a:rPr dirty="0" sz="1100" spc="-50">
                          <a:latin typeface="Calibri"/>
                          <a:cs typeface="Calibri"/>
                        </a:rPr>
                        <a:t>0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marL="36195">
                        <a:lnSpc>
                          <a:spcPts val="1170"/>
                        </a:lnSpc>
                      </a:pPr>
                      <a:r>
                        <a:rPr dirty="0" sz="1100" spc="100">
                          <a:latin typeface="Calibri"/>
                          <a:cs typeface="Calibri"/>
                        </a:rPr>
                        <a:t>0.0.0.0:pulseaudio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marL="217804">
                        <a:lnSpc>
                          <a:spcPts val="1170"/>
                        </a:lnSpc>
                      </a:pPr>
                      <a:r>
                        <a:rPr dirty="0" sz="1100" spc="120">
                          <a:latin typeface="Calibri"/>
                          <a:cs typeface="Calibri"/>
                        </a:rPr>
                        <a:t>0.0.0.0:*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marL="545465">
                        <a:lnSpc>
                          <a:spcPts val="1170"/>
                        </a:lnSpc>
                      </a:pPr>
                      <a:r>
                        <a:rPr dirty="0" sz="1100" spc="55">
                          <a:latin typeface="Calibri"/>
                          <a:cs typeface="Calibri"/>
                        </a:rPr>
                        <a:t>LISTEN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B="0" marT="0"/>
                </a:tc>
              </a:tr>
              <a:tr h="171450">
                <a:tc>
                  <a:txBody>
                    <a:bodyPr/>
                    <a:lstStyle/>
                    <a:p>
                      <a:pPr marL="31750">
                        <a:lnSpc>
                          <a:spcPts val="1170"/>
                        </a:lnSpc>
                      </a:pPr>
                      <a:r>
                        <a:rPr dirty="0" sz="1100" spc="75">
                          <a:latin typeface="Calibri"/>
                          <a:cs typeface="Calibri"/>
                        </a:rPr>
                        <a:t>tcp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algn="r" marR="28575">
                        <a:lnSpc>
                          <a:spcPts val="1170"/>
                        </a:lnSpc>
                      </a:pPr>
                      <a:r>
                        <a:rPr dirty="0" sz="1100" spc="-50">
                          <a:latin typeface="Calibri"/>
                          <a:cs typeface="Calibri"/>
                        </a:rPr>
                        <a:t>0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algn="r" marR="28575">
                        <a:lnSpc>
                          <a:spcPts val="1170"/>
                        </a:lnSpc>
                      </a:pPr>
                      <a:r>
                        <a:rPr dirty="0" sz="1100" spc="-50">
                          <a:latin typeface="Calibri"/>
                          <a:cs typeface="Calibri"/>
                        </a:rPr>
                        <a:t>0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marL="36195">
                        <a:lnSpc>
                          <a:spcPts val="1170"/>
                        </a:lnSpc>
                      </a:pPr>
                      <a:r>
                        <a:rPr dirty="0" sz="1100" spc="80">
                          <a:latin typeface="Calibri"/>
                          <a:cs typeface="Calibri"/>
                        </a:rPr>
                        <a:t>localhost:domain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marL="217804">
                        <a:lnSpc>
                          <a:spcPts val="1170"/>
                        </a:lnSpc>
                      </a:pPr>
                      <a:r>
                        <a:rPr dirty="0" sz="1100" spc="120">
                          <a:latin typeface="Calibri"/>
                          <a:cs typeface="Calibri"/>
                        </a:rPr>
                        <a:t>0.0.0.0:*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marL="545465">
                        <a:lnSpc>
                          <a:spcPts val="1170"/>
                        </a:lnSpc>
                      </a:pPr>
                      <a:r>
                        <a:rPr dirty="0" sz="1100" spc="55">
                          <a:latin typeface="Calibri"/>
                          <a:cs typeface="Calibri"/>
                        </a:rPr>
                        <a:t>LISTEN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B="0" marT="0"/>
                </a:tc>
              </a:tr>
              <a:tr h="154940">
                <a:tc>
                  <a:txBody>
                    <a:bodyPr/>
                    <a:lstStyle/>
                    <a:p>
                      <a:pPr marL="31750">
                        <a:lnSpc>
                          <a:spcPts val="1125"/>
                        </a:lnSpc>
                      </a:pPr>
                      <a:r>
                        <a:rPr dirty="0" sz="1100" spc="75">
                          <a:latin typeface="Calibri"/>
                          <a:cs typeface="Calibri"/>
                        </a:rPr>
                        <a:t>tcp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algn="r" marR="28575">
                        <a:lnSpc>
                          <a:spcPts val="1125"/>
                        </a:lnSpc>
                      </a:pPr>
                      <a:r>
                        <a:rPr dirty="0" sz="1100" spc="-50">
                          <a:latin typeface="Calibri"/>
                          <a:cs typeface="Calibri"/>
                        </a:rPr>
                        <a:t>0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algn="r" marR="28575">
                        <a:lnSpc>
                          <a:spcPts val="1125"/>
                        </a:lnSpc>
                      </a:pPr>
                      <a:r>
                        <a:rPr dirty="0" sz="1100" spc="-50">
                          <a:latin typeface="Calibri"/>
                          <a:cs typeface="Calibri"/>
                        </a:rPr>
                        <a:t>0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marL="36195">
                        <a:lnSpc>
                          <a:spcPts val="1125"/>
                        </a:lnSpc>
                      </a:pPr>
                      <a:r>
                        <a:rPr dirty="0" sz="1100" spc="70">
                          <a:latin typeface="Calibri"/>
                          <a:cs typeface="Calibri"/>
                        </a:rPr>
                        <a:t>0.0.0.0:hostmon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marL="217804">
                        <a:lnSpc>
                          <a:spcPts val="1125"/>
                        </a:lnSpc>
                      </a:pPr>
                      <a:r>
                        <a:rPr dirty="0" sz="1100" spc="120">
                          <a:latin typeface="Calibri"/>
                          <a:cs typeface="Calibri"/>
                        </a:rPr>
                        <a:t>0.0.0.0:*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marL="545465">
                        <a:lnSpc>
                          <a:spcPts val="1125"/>
                        </a:lnSpc>
                      </a:pPr>
                      <a:r>
                        <a:rPr dirty="0" sz="1100" spc="55">
                          <a:latin typeface="Calibri"/>
                          <a:cs typeface="Calibri"/>
                        </a:rPr>
                        <a:t>LISTEN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B="0" marT="0"/>
                </a:tc>
              </a:tr>
              <a:tr h="188595">
                <a:tc>
                  <a:txBody>
                    <a:bodyPr/>
                    <a:lstStyle/>
                    <a:p>
                      <a:pPr marL="31750">
                        <a:lnSpc>
                          <a:spcPts val="1300"/>
                        </a:lnSpc>
                      </a:pPr>
                      <a:r>
                        <a:rPr dirty="0" sz="1100" spc="75">
                          <a:latin typeface="Calibri"/>
                          <a:cs typeface="Calibri"/>
                        </a:rPr>
                        <a:t>tcp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algn="r" marR="28575">
                        <a:lnSpc>
                          <a:spcPts val="1300"/>
                        </a:lnSpc>
                      </a:pPr>
                      <a:r>
                        <a:rPr dirty="0" sz="1100" spc="-50">
                          <a:latin typeface="Calibri"/>
                          <a:cs typeface="Calibri"/>
                        </a:rPr>
                        <a:t>0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B="0" marT="0"/>
                </a:tc>
                <a:tc gridSpan="2">
                  <a:txBody>
                    <a:bodyPr/>
                    <a:lstStyle/>
                    <a:p>
                      <a:pPr algn="r" marR="28575">
                        <a:lnSpc>
                          <a:spcPts val="1300"/>
                        </a:lnSpc>
                      </a:pPr>
                      <a:r>
                        <a:rPr dirty="0" sz="1100" spc="-50">
                          <a:latin typeface="Calibri"/>
                          <a:cs typeface="Calibri"/>
                        </a:rPr>
                        <a:t>0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marL="36195">
                        <a:lnSpc>
                          <a:spcPts val="1300"/>
                        </a:lnSpc>
                      </a:pPr>
                      <a:r>
                        <a:rPr dirty="0" sz="1100" spc="70">
                          <a:latin typeface="Calibri"/>
                          <a:cs typeface="Calibri"/>
                        </a:rPr>
                        <a:t>tzmini:35412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B="0" marT="0"/>
                </a:tc>
                <a:tc gridSpan="2">
                  <a:txBody>
                    <a:bodyPr/>
                    <a:lstStyle/>
                    <a:p>
                      <a:pPr marL="217804">
                        <a:lnSpc>
                          <a:spcPts val="1300"/>
                        </a:lnSpc>
                      </a:pPr>
                      <a:r>
                        <a:rPr dirty="0" sz="1100" spc="75">
                          <a:latin typeface="Calibri"/>
                          <a:cs typeface="Calibri"/>
                        </a:rPr>
                        <a:t>93.243.107.34.bc.googleusercontent.com:https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</a:tr>
              <a:tr h="17145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/>
                </a:tc>
                <a:tc gridSpan="2">
                  <a:txBody>
                    <a:bodyPr/>
                    <a:lstStyle/>
                    <a:p>
                      <a:pPr algn="r" marR="24130">
                        <a:lnSpc>
                          <a:spcPts val="1170"/>
                        </a:lnSpc>
                      </a:pPr>
                      <a:r>
                        <a:rPr dirty="0" sz="1100" spc="-10">
                          <a:latin typeface="Calibri"/>
                          <a:cs typeface="Calibri"/>
                        </a:rPr>
                        <a:t>CONNECTED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</a:tr>
              <a:tr h="171450">
                <a:tc>
                  <a:txBody>
                    <a:bodyPr/>
                    <a:lstStyle/>
                    <a:p>
                      <a:pPr marL="31750">
                        <a:lnSpc>
                          <a:spcPts val="1170"/>
                        </a:lnSpc>
                      </a:pPr>
                      <a:r>
                        <a:rPr dirty="0" sz="1100" spc="75">
                          <a:latin typeface="Calibri"/>
                          <a:cs typeface="Calibri"/>
                        </a:rPr>
                        <a:t>tcp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algn="r" marR="28575">
                        <a:lnSpc>
                          <a:spcPts val="1170"/>
                        </a:lnSpc>
                      </a:pPr>
                      <a:r>
                        <a:rPr dirty="0" sz="1100" spc="-50">
                          <a:latin typeface="Calibri"/>
                          <a:cs typeface="Calibri"/>
                        </a:rPr>
                        <a:t>0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B="0" marT="0"/>
                </a:tc>
                <a:tc gridSpan="2">
                  <a:txBody>
                    <a:bodyPr/>
                    <a:lstStyle/>
                    <a:p>
                      <a:pPr algn="r" marR="28575">
                        <a:lnSpc>
                          <a:spcPts val="1170"/>
                        </a:lnSpc>
                      </a:pPr>
                      <a:r>
                        <a:rPr dirty="0" sz="1100" spc="-50">
                          <a:latin typeface="Calibri"/>
                          <a:cs typeface="Calibri"/>
                        </a:rPr>
                        <a:t>0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marL="36195">
                        <a:lnSpc>
                          <a:spcPts val="1170"/>
                        </a:lnSpc>
                      </a:pPr>
                      <a:r>
                        <a:rPr dirty="0" sz="1100" spc="70">
                          <a:latin typeface="Calibri"/>
                          <a:cs typeface="Calibri"/>
                        </a:rPr>
                        <a:t>tzmini:56738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B="0" marT="0"/>
                </a:tc>
                <a:tc gridSpan="2">
                  <a:txBody>
                    <a:bodyPr/>
                    <a:lstStyle/>
                    <a:p>
                      <a:pPr marL="217804">
                        <a:lnSpc>
                          <a:spcPts val="1170"/>
                        </a:lnSpc>
                      </a:pPr>
                      <a:r>
                        <a:rPr dirty="0" sz="1100" spc="75">
                          <a:latin typeface="Calibri"/>
                          <a:cs typeface="Calibri"/>
                        </a:rPr>
                        <a:t>166.188.117.34.bc.googleusercontent.com:https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</a:tr>
              <a:tr h="17145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/>
                </a:tc>
                <a:tc gridSpan="2">
                  <a:txBody>
                    <a:bodyPr/>
                    <a:lstStyle/>
                    <a:p>
                      <a:pPr algn="r" marR="24130">
                        <a:lnSpc>
                          <a:spcPts val="1170"/>
                        </a:lnSpc>
                      </a:pPr>
                      <a:r>
                        <a:rPr dirty="0" sz="1100" spc="-10">
                          <a:latin typeface="Calibri"/>
                          <a:cs typeface="Calibri"/>
                        </a:rPr>
                        <a:t>CONNECTED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</a:tr>
              <a:tr h="171450">
                <a:tc>
                  <a:txBody>
                    <a:bodyPr/>
                    <a:lstStyle/>
                    <a:p>
                      <a:pPr marL="31750">
                        <a:lnSpc>
                          <a:spcPts val="1170"/>
                        </a:lnSpc>
                      </a:pPr>
                      <a:r>
                        <a:rPr dirty="0" sz="1100" spc="75">
                          <a:latin typeface="Calibri"/>
                          <a:cs typeface="Calibri"/>
                        </a:rPr>
                        <a:t>tcp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algn="r" marR="28575">
                        <a:lnSpc>
                          <a:spcPts val="1170"/>
                        </a:lnSpc>
                      </a:pPr>
                      <a:r>
                        <a:rPr dirty="0" sz="1100" spc="-50">
                          <a:latin typeface="Calibri"/>
                          <a:cs typeface="Calibri"/>
                        </a:rPr>
                        <a:t>0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B="0" marT="0"/>
                </a:tc>
                <a:tc gridSpan="2">
                  <a:txBody>
                    <a:bodyPr/>
                    <a:lstStyle/>
                    <a:p>
                      <a:pPr algn="r" marR="28575">
                        <a:lnSpc>
                          <a:spcPts val="1170"/>
                        </a:lnSpc>
                      </a:pPr>
                      <a:r>
                        <a:rPr dirty="0" sz="1100" spc="-50">
                          <a:latin typeface="Calibri"/>
                          <a:cs typeface="Calibri"/>
                        </a:rPr>
                        <a:t>0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marL="36195">
                        <a:lnSpc>
                          <a:spcPts val="1170"/>
                        </a:lnSpc>
                      </a:pPr>
                      <a:r>
                        <a:rPr dirty="0" sz="1100" spc="70">
                          <a:latin typeface="Calibri"/>
                          <a:cs typeface="Calibri"/>
                        </a:rPr>
                        <a:t>tzmini:38222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B="0" marT="0"/>
                </a:tc>
                <a:tc gridSpan="2">
                  <a:txBody>
                    <a:bodyPr/>
                    <a:lstStyle/>
                    <a:p>
                      <a:pPr marL="217804">
                        <a:lnSpc>
                          <a:spcPts val="1170"/>
                        </a:lnSpc>
                      </a:pPr>
                      <a:r>
                        <a:rPr dirty="0" sz="1100" spc="75">
                          <a:latin typeface="Calibri"/>
                          <a:cs typeface="Calibri"/>
                        </a:rPr>
                        <a:t>123.208.120.34.bc.googleusercontent.com:https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</a:tr>
              <a:tr h="15494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/>
                </a:tc>
                <a:tc gridSpan="2">
                  <a:txBody>
                    <a:bodyPr/>
                    <a:lstStyle/>
                    <a:p>
                      <a:pPr algn="r" marR="24130">
                        <a:lnSpc>
                          <a:spcPts val="1125"/>
                        </a:lnSpc>
                      </a:pPr>
                      <a:r>
                        <a:rPr dirty="0" sz="1100" spc="-10">
                          <a:latin typeface="Calibri"/>
                          <a:cs typeface="Calibri"/>
                        </a:rPr>
                        <a:t>CONNECTED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</a:tr>
            </a:tbl>
          </a:graphicData>
        </a:graphic>
      </p:graphicFrame>
    </p:spTree>
  </p:cSld>
  <p:clrMapOvr>
    <a:masterClrMapping/>
  </p:clrMapOvr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 descr="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1235"/>
              </a:lnSpc>
            </a:pPr>
            <a:fld id="{81D60167-4931-47E6-BA6A-407CBD079E47}" type="slidenum">
              <a:rPr dirty="0" spc="-25"/>
              <a:t>100</a:t>
            </a:fld>
          </a:p>
        </p:txBody>
      </p:sp>
      <p:graphicFrame>
        <p:nvGraphicFramePr>
          <p:cNvPr id="2" name="object 2" descr=""/>
          <p:cNvGraphicFramePr>
            <a:graphicFrameLocks noGrp="1"/>
          </p:cNvGraphicFramePr>
          <p:nvPr/>
        </p:nvGraphicFramePr>
        <p:xfrm>
          <a:off x="586625" y="462008"/>
          <a:ext cx="6556375" cy="118554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545465"/>
                <a:gridCol w="545465"/>
                <a:gridCol w="327025"/>
                <a:gridCol w="1454150"/>
                <a:gridCol w="1417955"/>
                <a:gridCol w="2188210"/>
              </a:tblGrid>
              <a:tr h="170815">
                <a:tc gridSpan="5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marL="665480">
                        <a:lnSpc>
                          <a:spcPts val="1135"/>
                        </a:lnSpc>
                      </a:pPr>
                      <a:r>
                        <a:rPr dirty="0" sz="1200" spc="125" i="1">
                          <a:latin typeface="Calibri"/>
                          <a:cs typeface="Calibri"/>
                        </a:rPr>
                        <a:t>SSL/SSH</a:t>
                      </a:r>
                      <a:r>
                        <a:rPr dirty="0" sz="1200" spc="204" i="1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200" i="1">
                          <a:latin typeface="Calibri"/>
                          <a:cs typeface="Calibri"/>
                        </a:rPr>
                        <a:t>security</a:t>
                      </a:r>
                      <a:r>
                        <a:rPr dirty="0" sz="1200" spc="204" i="1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200" spc="-20" i="1">
                          <a:latin typeface="Calibri"/>
                          <a:cs typeface="Calibri"/>
                        </a:rPr>
                        <a:t>layer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51689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35"/>
                        </a:spcBef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r>
                        <a:rPr dirty="0" sz="1100" spc="55">
                          <a:latin typeface="Calibri"/>
                          <a:cs typeface="Calibri"/>
                        </a:rPr>
                        <a:t>tcp6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T w="6350">
                      <a:solidFill>
                        <a:srgbClr val="000000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35"/>
                        </a:spcBef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  <a:p>
                      <a:pPr algn="ctr" marL="36195">
                        <a:lnSpc>
                          <a:spcPct val="100000"/>
                        </a:lnSpc>
                      </a:pPr>
                      <a:r>
                        <a:rPr dirty="0" sz="1100" spc="-50">
                          <a:latin typeface="Calibri"/>
                          <a:cs typeface="Calibri"/>
                        </a:rPr>
                        <a:t>0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T w="6350">
                      <a:solidFill>
                        <a:srgbClr val="000000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35"/>
                        </a:spcBef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  <a:p>
                      <a:pPr algn="r" marR="28575">
                        <a:lnSpc>
                          <a:spcPct val="100000"/>
                        </a:lnSpc>
                      </a:pPr>
                      <a:r>
                        <a:rPr dirty="0" sz="1100" spc="-50">
                          <a:latin typeface="Calibri"/>
                          <a:cs typeface="Calibri"/>
                        </a:rPr>
                        <a:t>0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T w="6350">
                      <a:solidFill>
                        <a:srgbClr val="000000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35"/>
                        </a:spcBef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  <a:p>
                      <a:pPr marL="36195">
                        <a:lnSpc>
                          <a:spcPct val="100000"/>
                        </a:lnSpc>
                      </a:pPr>
                      <a:r>
                        <a:rPr dirty="0" sz="1100" spc="185">
                          <a:latin typeface="Calibri"/>
                          <a:cs typeface="Calibri"/>
                        </a:rPr>
                        <a:t>[::]:ssh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T w="6350">
                      <a:solidFill>
                        <a:srgbClr val="000000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35"/>
                        </a:spcBef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  <a:p>
                      <a:pPr marL="327025">
                        <a:lnSpc>
                          <a:spcPct val="100000"/>
                        </a:lnSpc>
                      </a:pPr>
                      <a:r>
                        <a:rPr dirty="0" sz="1100" spc="204">
                          <a:latin typeface="Calibri"/>
                          <a:cs typeface="Calibri"/>
                        </a:rPr>
                        <a:t>[::]:*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T w="6350">
                      <a:solidFill>
                        <a:srgbClr val="000000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35"/>
                        </a:spcBef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  <a:p>
                      <a:pPr marL="654050">
                        <a:lnSpc>
                          <a:spcPct val="100000"/>
                        </a:lnSpc>
                      </a:pPr>
                      <a:r>
                        <a:rPr dirty="0" sz="1100" spc="55">
                          <a:latin typeface="Calibri"/>
                          <a:cs typeface="Calibri"/>
                        </a:rPr>
                        <a:t>LISTEN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T w="6350">
                      <a:solidFill>
                        <a:srgbClr val="000000"/>
                      </a:solidFill>
                      <a:prstDash val="solid"/>
                    </a:lnT>
                  </a:tcPr>
                </a:tc>
              </a:tr>
              <a:tr h="171450">
                <a:tc>
                  <a:txBody>
                    <a:bodyPr/>
                    <a:lstStyle/>
                    <a:p>
                      <a:pPr>
                        <a:lnSpc>
                          <a:spcPts val="1170"/>
                        </a:lnSpc>
                      </a:pPr>
                      <a:r>
                        <a:rPr dirty="0" sz="1100" spc="55">
                          <a:latin typeface="Calibri"/>
                          <a:cs typeface="Calibri"/>
                        </a:rPr>
                        <a:t>tcp6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algn="ctr" marL="36195">
                        <a:lnSpc>
                          <a:spcPts val="1170"/>
                        </a:lnSpc>
                      </a:pPr>
                      <a:r>
                        <a:rPr dirty="0" sz="1100" spc="-50">
                          <a:latin typeface="Calibri"/>
                          <a:cs typeface="Calibri"/>
                        </a:rPr>
                        <a:t>0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algn="r" marR="28575">
                        <a:lnSpc>
                          <a:spcPts val="1170"/>
                        </a:lnSpc>
                      </a:pPr>
                      <a:r>
                        <a:rPr dirty="0" sz="1100" spc="-50">
                          <a:latin typeface="Calibri"/>
                          <a:cs typeface="Calibri"/>
                        </a:rPr>
                        <a:t>0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marL="36195">
                        <a:lnSpc>
                          <a:spcPts val="1170"/>
                        </a:lnSpc>
                      </a:pPr>
                      <a:r>
                        <a:rPr dirty="0" sz="1100" spc="130">
                          <a:latin typeface="Calibri"/>
                          <a:cs typeface="Calibri"/>
                        </a:rPr>
                        <a:t>[::]:pulseaudio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marL="327025">
                        <a:lnSpc>
                          <a:spcPts val="1170"/>
                        </a:lnSpc>
                      </a:pPr>
                      <a:r>
                        <a:rPr dirty="0" sz="1100" spc="204">
                          <a:latin typeface="Calibri"/>
                          <a:cs typeface="Calibri"/>
                        </a:rPr>
                        <a:t>[::]:*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marL="654050">
                        <a:lnSpc>
                          <a:spcPts val="1170"/>
                        </a:lnSpc>
                      </a:pPr>
                      <a:r>
                        <a:rPr dirty="0" sz="1100" spc="55">
                          <a:latin typeface="Calibri"/>
                          <a:cs typeface="Calibri"/>
                        </a:rPr>
                        <a:t>LISTEN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B="0" marT="0"/>
                </a:tc>
              </a:tr>
              <a:tr h="171450">
                <a:tc>
                  <a:txBody>
                    <a:bodyPr/>
                    <a:lstStyle/>
                    <a:p>
                      <a:pPr>
                        <a:lnSpc>
                          <a:spcPts val="1170"/>
                        </a:lnSpc>
                      </a:pPr>
                      <a:r>
                        <a:rPr dirty="0" sz="1100" spc="55">
                          <a:latin typeface="Calibri"/>
                          <a:cs typeface="Calibri"/>
                        </a:rPr>
                        <a:t>tcp6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algn="ctr" marL="36195">
                        <a:lnSpc>
                          <a:spcPts val="1170"/>
                        </a:lnSpc>
                      </a:pPr>
                      <a:r>
                        <a:rPr dirty="0" sz="1100" spc="-50">
                          <a:latin typeface="Calibri"/>
                          <a:cs typeface="Calibri"/>
                        </a:rPr>
                        <a:t>0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algn="r" marR="28575">
                        <a:lnSpc>
                          <a:spcPts val="1170"/>
                        </a:lnSpc>
                      </a:pPr>
                      <a:r>
                        <a:rPr dirty="0" sz="1100" spc="-50">
                          <a:latin typeface="Calibri"/>
                          <a:cs typeface="Calibri"/>
                        </a:rPr>
                        <a:t>0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marL="36195">
                        <a:lnSpc>
                          <a:spcPts val="1170"/>
                        </a:lnSpc>
                      </a:pPr>
                      <a:r>
                        <a:rPr dirty="0" sz="1100" spc="120">
                          <a:latin typeface="Calibri"/>
                          <a:cs typeface="Calibri"/>
                        </a:rPr>
                        <a:t>localhost:ipp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marL="327025">
                        <a:lnSpc>
                          <a:spcPts val="1170"/>
                        </a:lnSpc>
                      </a:pPr>
                      <a:r>
                        <a:rPr dirty="0" sz="1100" spc="204">
                          <a:latin typeface="Calibri"/>
                          <a:cs typeface="Calibri"/>
                        </a:rPr>
                        <a:t>[::]:*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marL="654050">
                        <a:lnSpc>
                          <a:spcPts val="1170"/>
                        </a:lnSpc>
                      </a:pPr>
                      <a:r>
                        <a:rPr dirty="0" sz="1100" spc="55">
                          <a:latin typeface="Calibri"/>
                          <a:cs typeface="Calibri"/>
                        </a:rPr>
                        <a:t>LISTEN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B="0" marT="0"/>
                </a:tc>
              </a:tr>
              <a:tr h="154940">
                <a:tc>
                  <a:txBody>
                    <a:bodyPr/>
                    <a:lstStyle/>
                    <a:p>
                      <a:pPr>
                        <a:lnSpc>
                          <a:spcPts val="1125"/>
                        </a:lnSpc>
                      </a:pPr>
                      <a:r>
                        <a:rPr dirty="0" sz="1100" spc="55">
                          <a:latin typeface="Calibri"/>
                          <a:cs typeface="Calibri"/>
                        </a:rPr>
                        <a:t>tcp6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algn="ctr" marL="36195">
                        <a:lnSpc>
                          <a:spcPts val="1125"/>
                        </a:lnSpc>
                      </a:pPr>
                      <a:r>
                        <a:rPr dirty="0" sz="1100" spc="-50">
                          <a:latin typeface="Calibri"/>
                          <a:cs typeface="Calibri"/>
                        </a:rPr>
                        <a:t>0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algn="r" marR="28575">
                        <a:lnSpc>
                          <a:spcPts val="1125"/>
                        </a:lnSpc>
                      </a:pPr>
                      <a:r>
                        <a:rPr dirty="0" sz="1100" spc="-50">
                          <a:latin typeface="Calibri"/>
                          <a:cs typeface="Calibri"/>
                        </a:rPr>
                        <a:t>0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marL="36195">
                        <a:lnSpc>
                          <a:spcPts val="1125"/>
                        </a:lnSpc>
                      </a:pPr>
                      <a:r>
                        <a:rPr dirty="0" sz="1100" spc="100">
                          <a:latin typeface="Calibri"/>
                          <a:cs typeface="Calibri"/>
                        </a:rPr>
                        <a:t>[::]:hostmon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marL="327025">
                        <a:lnSpc>
                          <a:spcPts val="1125"/>
                        </a:lnSpc>
                      </a:pPr>
                      <a:r>
                        <a:rPr dirty="0" sz="1100" spc="204">
                          <a:latin typeface="Calibri"/>
                          <a:cs typeface="Calibri"/>
                        </a:rPr>
                        <a:t>[::]:*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marL="654050">
                        <a:lnSpc>
                          <a:spcPts val="1125"/>
                        </a:lnSpc>
                      </a:pPr>
                      <a:r>
                        <a:rPr dirty="0" sz="1100" spc="55">
                          <a:latin typeface="Calibri"/>
                          <a:cs typeface="Calibri"/>
                        </a:rPr>
                        <a:t>LISTEN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B="0" marT="0"/>
                </a:tc>
              </a:tr>
            </a:tbl>
          </a:graphicData>
        </a:graphic>
      </p:graphicFrame>
      <p:sp>
        <p:nvSpPr>
          <p:cNvPr id="3" name="object 3" descr=""/>
          <p:cNvSpPr txBox="1"/>
          <p:nvPr/>
        </p:nvSpPr>
        <p:spPr>
          <a:xfrm>
            <a:off x="573925" y="2071111"/>
            <a:ext cx="6785609" cy="5734685"/>
          </a:xfrm>
          <a:prstGeom prst="rect">
            <a:avLst/>
          </a:prstGeom>
        </p:spPr>
        <p:txBody>
          <a:bodyPr wrap="square" lIns="0" tIns="1524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  <a:tabLst>
                <a:tab pos="695325" algn="l"/>
              </a:tabLst>
            </a:pPr>
            <a:r>
              <a:rPr dirty="0" sz="1700" spc="75" b="1">
                <a:latin typeface="Calibri"/>
                <a:cs typeface="Calibri"/>
              </a:rPr>
              <a:t>11.4</a:t>
            </a:r>
            <a:r>
              <a:rPr dirty="0" sz="1700" b="1">
                <a:latin typeface="Calibri"/>
                <a:cs typeface="Calibri"/>
              </a:rPr>
              <a:t>	</a:t>
            </a:r>
            <a:r>
              <a:rPr dirty="0" sz="1700" spc="310" b="1">
                <a:latin typeface="Calibri"/>
                <a:cs typeface="Calibri"/>
              </a:rPr>
              <a:t>SSL/SSH</a:t>
            </a:r>
            <a:r>
              <a:rPr dirty="0" sz="1700" spc="270" b="1">
                <a:latin typeface="Calibri"/>
                <a:cs typeface="Calibri"/>
              </a:rPr>
              <a:t> </a:t>
            </a:r>
            <a:r>
              <a:rPr dirty="0" sz="1700" spc="130" b="1">
                <a:latin typeface="Calibri"/>
                <a:cs typeface="Calibri"/>
              </a:rPr>
              <a:t>security</a:t>
            </a:r>
            <a:r>
              <a:rPr dirty="0" sz="1700" spc="275" b="1">
                <a:latin typeface="Calibri"/>
                <a:cs typeface="Calibri"/>
              </a:rPr>
              <a:t> </a:t>
            </a:r>
            <a:r>
              <a:rPr dirty="0" sz="1700" spc="95" b="1">
                <a:latin typeface="Calibri"/>
                <a:cs typeface="Calibri"/>
              </a:rPr>
              <a:t>layer</a:t>
            </a:r>
            <a:endParaRPr sz="17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430"/>
              </a:spcBef>
            </a:pPr>
            <a:endParaRPr sz="17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dirty="0" sz="1200" spc="65">
                <a:latin typeface="Calibri"/>
                <a:cs typeface="Calibri"/>
              </a:rPr>
              <a:t>In</a:t>
            </a:r>
            <a:r>
              <a:rPr dirty="0" sz="1200" spc="13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the</a:t>
            </a:r>
            <a:r>
              <a:rPr dirty="0" sz="1200" spc="14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last</a:t>
            </a:r>
            <a:r>
              <a:rPr dirty="0" sz="1200" spc="13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chapter</a:t>
            </a:r>
            <a:r>
              <a:rPr dirty="0" sz="1200" spc="14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you</a:t>
            </a:r>
            <a:r>
              <a:rPr dirty="0" sz="1200" spc="140">
                <a:latin typeface="Calibri"/>
                <a:cs typeface="Calibri"/>
              </a:rPr>
              <a:t> </a:t>
            </a:r>
            <a:r>
              <a:rPr dirty="0" sz="1200" spc="-10">
                <a:latin typeface="Calibri"/>
                <a:cs typeface="Calibri"/>
              </a:rPr>
              <a:t>learned:</a:t>
            </a:r>
            <a:endParaRPr sz="12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955"/>
              </a:spcBef>
            </a:pPr>
            <a:endParaRPr sz="1200">
              <a:latin typeface="Calibri"/>
              <a:cs typeface="Calibri"/>
            </a:endParaRPr>
          </a:p>
          <a:p>
            <a:pPr marL="384175" indent="-148590">
              <a:lnSpc>
                <a:spcPct val="100000"/>
              </a:lnSpc>
              <a:buFont typeface="Arial MT"/>
              <a:buChar char="•"/>
              <a:tabLst>
                <a:tab pos="384175" algn="l"/>
              </a:tabLst>
            </a:pPr>
            <a:r>
              <a:rPr dirty="0" sz="1200">
                <a:latin typeface="Calibri"/>
                <a:cs typeface="Calibri"/>
              </a:rPr>
              <a:t>how</a:t>
            </a:r>
            <a:r>
              <a:rPr dirty="0" sz="1200" spc="9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the</a:t>
            </a:r>
            <a:r>
              <a:rPr dirty="0" sz="1200" spc="9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connection</a:t>
            </a:r>
            <a:r>
              <a:rPr dirty="0" sz="1200" spc="95">
                <a:latin typeface="Calibri"/>
                <a:cs typeface="Calibri"/>
              </a:rPr>
              <a:t> </a:t>
            </a:r>
            <a:r>
              <a:rPr dirty="0" sz="1200" spc="-20">
                <a:latin typeface="Calibri"/>
                <a:cs typeface="Calibri"/>
              </a:rPr>
              <a:t>between</a:t>
            </a:r>
            <a:r>
              <a:rPr dirty="0" sz="1200" spc="9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two</a:t>
            </a:r>
            <a:r>
              <a:rPr dirty="0" sz="1200" spc="10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devices</a:t>
            </a:r>
            <a:r>
              <a:rPr dirty="0" sz="1200" spc="9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in</a:t>
            </a:r>
            <a:r>
              <a:rPr dirty="0" sz="1200" spc="9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the</a:t>
            </a:r>
            <a:r>
              <a:rPr dirty="0" sz="1200" spc="9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network</a:t>
            </a:r>
            <a:r>
              <a:rPr dirty="0" sz="1200" spc="9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works</a:t>
            </a:r>
            <a:r>
              <a:rPr dirty="0" sz="1200" spc="9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and</a:t>
            </a:r>
            <a:r>
              <a:rPr dirty="0" sz="1200" spc="10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can</a:t>
            </a:r>
            <a:r>
              <a:rPr dirty="0" sz="1200" spc="9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be</a:t>
            </a:r>
            <a:r>
              <a:rPr dirty="0" sz="1200" spc="95">
                <a:latin typeface="Calibri"/>
                <a:cs typeface="Calibri"/>
              </a:rPr>
              <a:t> </a:t>
            </a:r>
            <a:r>
              <a:rPr dirty="0" sz="1200" spc="-10">
                <a:latin typeface="Calibri"/>
                <a:cs typeface="Calibri"/>
              </a:rPr>
              <a:t>checked</a:t>
            </a:r>
            <a:endParaRPr sz="1200">
              <a:latin typeface="Calibri"/>
              <a:cs typeface="Calibri"/>
            </a:endParaRPr>
          </a:p>
          <a:p>
            <a:pPr marL="384175" indent="-148590">
              <a:lnSpc>
                <a:spcPct val="100000"/>
              </a:lnSpc>
              <a:spcBef>
                <a:spcPts val="1000"/>
              </a:spcBef>
              <a:buFont typeface="Arial MT"/>
              <a:buChar char="•"/>
              <a:tabLst>
                <a:tab pos="384175" algn="l"/>
              </a:tabLst>
            </a:pPr>
            <a:r>
              <a:rPr dirty="0" sz="1200">
                <a:latin typeface="Calibri"/>
                <a:cs typeface="Calibri"/>
              </a:rPr>
              <a:t>how</a:t>
            </a:r>
            <a:r>
              <a:rPr dirty="0" sz="1200" spc="10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an</a:t>
            </a:r>
            <a:r>
              <a:rPr dirty="0" sz="1200" spc="110">
                <a:latin typeface="Calibri"/>
                <a:cs typeface="Calibri"/>
              </a:rPr>
              <a:t> </a:t>
            </a:r>
            <a:r>
              <a:rPr dirty="0" sz="1200" spc="140">
                <a:latin typeface="Calibri"/>
                <a:cs typeface="Calibri"/>
              </a:rPr>
              <a:t>IP</a:t>
            </a:r>
            <a:r>
              <a:rPr dirty="0" sz="1200" spc="10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address</a:t>
            </a:r>
            <a:r>
              <a:rPr dirty="0" sz="1200" spc="110">
                <a:latin typeface="Calibri"/>
                <a:cs typeface="Calibri"/>
              </a:rPr>
              <a:t> </a:t>
            </a:r>
            <a:r>
              <a:rPr dirty="0" sz="1200" spc="-10">
                <a:latin typeface="Calibri"/>
                <a:cs typeface="Calibri"/>
              </a:rPr>
              <a:t>becommes</a:t>
            </a:r>
            <a:r>
              <a:rPr dirty="0" sz="1200" spc="11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an</a:t>
            </a:r>
            <a:r>
              <a:rPr dirty="0" sz="1200" spc="10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host/domain</a:t>
            </a:r>
            <a:r>
              <a:rPr dirty="0" sz="1200" spc="11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name</a:t>
            </a:r>
            <a:r>
              <a:rPr dirty="0" sz="1200" spc="110">
                <a:latin typeface="Calibri"/>
                <a:cs typeface="Calibri"/>
              </a:rPr>
              <a:t> </a:t>
            </a:r>
            <a:r>
              <a:rPr dirty="0" sz="1200" spc="305">
                <a:latin typeface="Calibri"/>
                <a:cs typeface="Calibri"/>
              </a:rPr>
              <a:t>=</a:t>
            </a:r>
            <a:r>
              <a:rPr dirty="0" sz="1200" spc="11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(reverse)</a:t>
            </a:r>
            <a:r>
              <a:rPr dirty="0" sz="1200" spc="114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name</a:t>
            </a:r>
            <a:r>
              <a:rPr dirty="0" sz="1200" spc="11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resolution</a:t>
            </a:r>
            <a:r>
              <a:rPr dirty="0" sz="1200" spc="105">
                <a:latin typeface="Calibri"/>
                <a:cs typeface="Calibri"/>
              </a:rPr>
              <a:t> </a:t>
            </a:r>
            <a:r>
              <a:rPr dirty="0" sz="1200" spc="-25">
                <a:latin typeface="Calibri"/>
                <a:cs typeface="Calibri"/>
              </a:rPr>
              <a:t>and</a:t>
            </a:r>
            <a:endParaRPr sz="1200">
              <a:latin typeface="Calibri"/>
              <a:cs typeface="Calibri"/>
            </a:endParaRPr>
          </a:p>
          <a:p>
            <a:pPr marL="384175" marR="283845" indent="-149225">
              <a:lnSpc>
                <a:spcPct val="100000"/>
              </a:lnSpc>
              <a:spcBef>
                <a:spcPts val="1000"/>
              </a:spcBef>
              <a:buFont typeface="Arial MT"/>
              <a:buChar char="•"/>
              <a:tabLst>
                <a:tab pos="384175" algn="l"/>
              </a:tabLst>
            </a:pPr>
            <a:r>
              <a:rPr dirty="0" sz="1200">
                <a:latin typeface="Calibri"/>
                <a:cs typeface="Calibri"/>
              </a:rPr>
              <a:t>what</a:t>
            </a:r>
            <a:r>
              <a:rPr dirty="0" sz="1200" spc="3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you</a:t>
            </a:r>
            <a:r>
              <a:rPr dirty="0" sz="1200" spc="35">
                <a:latin typeface="Calibri"/>
                <a:cs typeface="Calibri"/>
              </a:rPr>
              <a:t> </a:t>
            </a:r>
            <a:r>
              <a:rPr dirty="0" sz="1200" spc="-10">
                <a:latin typeface="Calibri"/>
                <a:cs typeface="Calibri"/>
              </a:rPr>
              <a:t>need</a:t>
            </a:r>
            <a:r>
              <a:rPr dirty="0" sz="1200" spc="35">
                <a:latin typeface="Calibri"/>
                <a:cs typeface="Calibri"/>
              </a:rPr>
              <a:t> </a:t>
            </a:r>
            <a:r>
              <a:rPr dirty="0" sz="1200" spc="204">
                <a:latin typeface="Calibri"/>
                <a:cs typeface="Calibri"/>
              </a:rPr>
              <a:t>TCP</a:t>
            </a:r>
            <a:r>
              <a:rPr dirty="0" sz="1200" spc="3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ports</a:t>
            </a:r>
            <a:r>
              <a:rPr dirty="0" sz="1200" spc="3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for</a:t>
            </a:r>
            <a:r>
              <a:rPr dirty="0" sz="1200" spc="3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and</a:t>
            </a:r>
            <a:r>
              <a:rPr dirty="0" sz="1200" spc="3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how</a:t>
            </a:r>
            <a:r>
              <a:rPr dirty="0" sz="1200" spc="3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you</a:t>
            </a:r>
            <a:r>
              <a:rPr dirty="0" sz="1200" spc="3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can</a:t>
            </a:r>
            <a:r>
              <a:rPr dirty="0" sz="1200" spc="3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restrict</a:t>
            </a:r>
            <a:r>
              <a:rPr dirty="0" sz="1200" spc="3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access</a:t>
            </a:r>
            <a:r>
              <a:rPr dirty="0" sz="1200" spc="3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to</a:t>
            </a:r>
            <a:r>
              <a:rPr dirty="0" sz="1200" spc="3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your</a:t>
            </a:r>
            <a:r>
              <a:rPr dirty="0" sz="1200" spc="3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own</a:t>
            </a:r>
            <a:r>
              <a:rPr dirty="0" sz="1200" spc="3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computer</a:t>
            </a:r>
            <a:r>
              <a:rPr dirty="0" sz="1200" spc="3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at</a:t>
            </a:r>
            <a:r>
              <a:rPr dirty="0" sz="1200" spc="35">
                <a:latin typeface="Calibri"/>
                <a:cs typeface="Calibri"/>
              </a:rPr>
              <a:t> </a:t>
            </a:r>
            <a:r>
              <a:rPr dirty="0" sz="1200" spc="160">
                <a:latin typeface="Calibri"/>
                <a:cs typeface="Calibri"/>
              </a:rPr>
              <a:t>TCP/IP </a:t>
            </a:r>
            <a:r>
              <a:rPr dirty="0" sz="1200" spc="-10">
                <a:latin typeface="Calibri"/>
                <a:cs typeface="Calibri"/>
              </a:rPr>
              <a:t>level.</a:t>
            </a:r>
            <a:endParaRPr sz="12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960"/>
              </a:spcBef>
            </a:pPr>
            <a:endParaRPr sz="12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dirty="0" sz="1200" spc="65">
                <a:latin typeface="Calibri"/>
                <a:cs typeface="Calibri"/>
              </a:rPr>
              <a:t>In</a:t>
            </a:r>
            <a:r>
              <a:rPr dirty="0" sz="1200" spc="14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the</a:t>
            </a:r>
            <a:r>
              <a:rPr dirty="0" sz="1200" spc="15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next</a:t>
            </a:r>
            <a:r>
              <a:rPr dirty="0" sz="1200" spc="14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chapter,</a:t>
            </a:r>
            <a:r>
              <a:rPr dirty="0" sz="1200" spc="15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you</a:t>
            </a:r>
            <a:r>
              <a:rPr dirty="0" sz="1200" spc="15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will</a:t>
            </a:r>
            <a:r>
              <a:rPr dirty="0" sz="1200" spc="14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look</a:t>
            </a:r>
            <a:r>
              <a:rPr dirty="0" sz="1200" spc="15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at</a:t>
            </a:r>
            <a:r>
              <a:rPr dirty="0" sz="1200" spc="15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the</a:t>
            </a:r>
            <a:r>
              <a:rPr dirty="0" sz="1200" spc="14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terms</a:t>
            </a:r>
            <a:r>
              <a:rPr dirty="0" sz="1200" spc="150">
                <a:latin typeface="Calibri"/>
                <a:cs typeface="Calibri"/>
              </a:rPr>
              <a:t> </a:t>
            </a:r>
            <a:r>
              <a:rPr dirty="0" sz="1200" spc="100">
                <a:latin typeface="Calibri"/>
                <a:cs typeface="Calibri"/>
              </a:rPr>
              <a:t>authentication</a:t>
            </a:r>
            <a:r>
              <a:rPr dirty="0" sz="1200" spc="15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and</a:t>
            </a:r>
            <a:r>
              <a:rPr dirty="0" sz="1200" spc="145">
                <a:latin typeface="Calibri"/>
                <a:cs typeface="Calibri"/>
              </a:rPr>
              <a:t> </a:t>
            </a:r>
            <a:r>
              <a:rPr dirty="0" sz="1200" spc="70">
                <a:latin typeface="Calibri"/>
                <a:cs typeface="Calibri"/>
              </a:rPr>
              <a:t>encryption.</a:t>
            </a:r>
            <a:endParaRPr sz="12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950"/>
              </a:spcBef>
            </a:pPr>
            <a:endParaRPr sz="1200">
              <a:latin typeface="Calibri"/>
              <a:cs typeface="Calibri"/>
            </a:endParaRPr>
          </a:p>
          <a:p>
            <a:pPr algn="just" marL="384175" marR="283210" indent="-217170">
              <a:lnSpc>
                <a:spcPct val="100000"/>
              </a:lnSpc>
            </a:pPr>
            <a:r>
              <a:rPr dirty="0" sz="1200">
                <a:latin typeface="Malgun Gothic"/>
                <a:cs typeface="Malgun Gothic"/>
              </a:rPr>
              <a:t>☞</a:t>
            </a:r>
            <a:r>
              <a:rPr dirty="0" sz="1200" spc="150">
                <a:latin typeface="Malgun Gothic"/>
                <a:cs typeface="Malgun Gothic"/>
              </a:rPr>
              <a:t> </a:t>
            </a:r>
            <a:r>
              <a:rPr dirty="0" sz="1200" spc="65">
                <a:latin typeface="Calibri"/>
                <a:cs typeface="Calibri"/>
              </a:rPr>
              <a:t>The</a:t>
            </a:r>
            <a:r>
              <a:rPr dirty="0" sz="1200" spc="14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term</a:t>
            </a:r>
            <a:r>
              <a:rPr dirty="0" sz="1200" spc="140">
                <a:latin typeface="Calibri"/>
                <a:cs typeface="Calibri"/>
              </a:rPr>
              <a:t> </a:t>
            </a:r>
            <a:r>
              <a:rPr dirty="0" sz="1200" spc="100">
                <a:latin typeface="Calibri"/>
                <a:cs typeface="Calibri"/>
              </a:rPr>
              <a:t>authentication</a:t>
            </a:r>
            <a:r>
              <a:rPr dirty="0" sz="1200" spc="14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refers</a:t>
            </a:r>
            <a:r>
              <a:rPr dirty="0" sz="1200" spc="14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to</a:t>
            </a:r>
            <a:r>
              <a:rPr dirty="0" sz="1200" spc="14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the</a:t>
            </a:r>
            <a:r>
              <a:rPr dirty="0" sz="1200" spc="14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proof</a:t>
            </a:r>
            <a:r>
              <a:rPr dirty="0" sz="1200" spc="14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that</a:t>
            </a:r>
            <a:r>
              <a:rPr dirty="0" sz="1200" spc="14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a</a:t>
            </a:r>
            <a:r>
              <a:rPr dirty="0" sz="1200" spc="14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specific</a:t>
            </a:r>
            <a:r>
              <a:rPr dirty="0" sz="1200" spc="14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person</a:t>
            </a:r>
            <a:r>
              <a:rPr dirty="0" sz="1200" spc="14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or</a:t>
            </a:r>
            <a:r>
              <a:rPr dirty="0" sz="1200" spc="14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a</a:t>
            </a:r>
            <a:r>
              <a:rPr dirty="0" sz="1200" spc="14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specific</a:t>
            </a:r>
            <a:r>
              <a:rPr dirty="0" sz="1200" spc="14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account</a:t>
            </a:r>
            <a:r>
              <a:rPr dirty="0" sz="1200" spc="140">
                <a:latin typeface="Calibri"/>
                <a:cs typeface="Calibri"/>
              </a:rPr>
              <a:t> </a:t>
            </a:r>
            <a:r>
              <a:rPr dirty="0" sz="1200" spc="-25">
                <a:latin typeface="Calibri"/>
                <a:cs typeface="Calibri"/>
              </a:rPr>
              <a:t>can </a:t>
            </a:r>
            <a:r>
              <a:rPr dirty="0" sz="1200">
                <a:latin typeface="Calibri"/>
                <a:cs typeface="Calibri"/>
              </a:rPr>
              <a:t>log</a:t>
            </a:r>
            <a:r>
              <a:rPr dirty="0" sz="1200" spc="19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in</a:t>
            </a:r>
            <a:r>
              <a:rPr dirty="0" sz="1200" spc="19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to</a:t>
            </a:r>
            <a:r>
              <a:rPr dirty="0" sz="1200" spc="19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a</a:t>
            </a:r>
            <a:r>
              <a:rPr dirty="0" sz="1200" spc="19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server</a:t>
            </a:r>
            <a:r>
              <a:rPr dirty="0" sz="1200" spc="19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or</a:t>
            </a:r>
            <a:r>
              <a:rPr dirty="0" sz="1200" spc="19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an</a:t>
            </a:r>
            <a:r>
              <a:rPr dirty="0" sz="1200" spc="19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application.</a:t>
            </a:r>
            <a:r>
              <a:rPr dirty="0" sz="1200" spc="40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Proof</a:t>
            </a:r>
            <a:r>
              <a:rPr dirty="0" sz="1200" spc="19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can</a:t>
            </a:r>
            <a:r>
              <a:rPr dirty="0" sz="1200" spc="19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be</a:t>
            </a:r>
            <a:r>
              <a:rPr dirty="0" sz="1200" spc="19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provided</a:t>
            </a:r>
            <a:r>
              <a:rPr dirty="0" sz="1200" spc="19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by</a:t>
            </a:r>
            <a:r>
              <a:rPr dirty="0" sz="1200" spc="19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a</a:t>
            </a:r>
            <a:r>
              <a:rPr dirty="0" sz="1200" spc="19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user</a:t>
            </a:r>
            <a:r>
              <a:rPr dirty="0" sz="1200" spc="19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logging</a:t>
            </a:r>
            <a:r>
              <a:rPr dirty="0" sz="1200" spc="19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in</a:t>
            </a:r>
            <a:r>
              <a:rPr dirty="0" sz="1200" spc="19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with</a:t>
            </a:r>
            <a:r>
              <a:rPr dirty="0" sz="1200" spc="19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a</a:t>
            </a:r>
            <a:r>
              <a:rPr dirty="0" sz="1200" spc="195">
                <a:latin typeface="Calibri"/>
                <a:cs typeface="Calibri"/>
              </a:rPr>
              <a:t> </a:t>
            </a:r>
            <a:r>
              <a:rPr dirty="0" sz="1200" spc="-10">
                <a:latin typeface="Calibri"/>
                <a:cs typeface="Calibri"/>
              </a:rPr>
              <a:t>secret password.</a:t>
            </a:r>
            <a:endParaRPr sz="1200">
              <a:latin typeface="Calibri"/>
              <a:cs typeface="Calibri"/>
            </a:endParaRPr>
          </a:p>
          <a:p>
            <a:pPr marL="167005">
              <a:lnSpc>
                <a:spcPct val="100000"/>
              </a:lnSpc>
              <a:spcBef>
                <a:spcPts val="1010"/>
              </a:spcBef>
            </a:pPr>
            <a:r>
              <a:rPr dirty="0" sz="1200" spc="10">
                <a:latin typeface="Malgun Gothic"/>
                <a:cs typeface="Malgun Gothic"/>
              </a:rPr>
              <a:t>☞</a:t>
            </a:r>
            <a:r>
              <a:rPr dirty="0" sz="1200" spc="150">
                <a:latin typeface="Malgun Gothic"/>
                <a:cs typeface="Malgun Gothic"/>
              </a:rPr>
              <a:t> </a:t>
            </a:r>
            <a:r>
              <a:rPr dirty="0" sz="1200" spc="65">
                <a:latin typeface="Calibri"/>
                <a:cs typeface="Calibri"/>
              </a:rPr>
              <a:t>The </a:t>
            </a:r>
            <a:r>
              <a:rPr dirty="0" sz="1200" spc="10">
                <a:latin typeface="Calibri"/>
                <a:cs typeface="Calibri"/>
              </a:rPr>
              <a:t>term</a:t>
            </a:r>
            <a:r>
              <a:rPr dirty="0" sz="1200" spc="65">
                <a:latin typeface="Calibri"/>
                <a:cs typeface="Calibri"/>
              </a:rPr>
              <a:t> </a:t>
            </a:r>
            <a:r>
              <a:rPr dirty="0" sz="1200" spc="85">
                <a:latin typeface="Calibri"/>
                <a:cs typeface="Calibri"/>
              </a:rPr>
              <a:t>encryption</a:t>
            </a:r>
            <a:r>
              <a:rPr dirty="0" sz="1200" spc="6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refers</a:t>
            </a:r>
            <a:r>
              <a:rPr dirty="0" sz="1200" spc="65">
                <a:latin typeface="Calibri"/>
                <a:cs typeface="Calibri"/>
              </a:rPr>
              <a:t> </a:t>
            </a:r>
            <a:r>
              <a:rPr dirty="0" sz="1200" spc="10">
                <a:latin typeface="Calibri"/>
                <a:cs typeface="Calibri"/>
              </a:rPr>
              <a:t>to</a:t>
            </a:r>
            <a:r>
              <a:rPr dirty="0" sz="1200" spc="65">
                <a:latin typeface="Calibri"/>
                <a:cs typeface="Calibri"/>
              </a:rPr>
              <a:t> </a:t>
            </a:r>
            <a:r>
              <a:rPr dirty="0" sz="1200" spc="10">
                <a:latin typeface="Calibri"/>
                <a:cs typeface="Calibri"/>
              </a:rPr>
              <a:t>the</a:t>
            </a:r>
            <a:r>
              <a:rPr dirty="0" sz="1200" spc="65">
                <a:latin typeface="Calibri"/>
                <a:cs typeface="Calibri"/>
              </a:rPr>
              <a:t> </a:t>
            </a:r>
            <a:r>
              <a:rPr dirty="0" sz="1200" spc="10">
                <a:latin typeface="Calibri"/>
                <a:cs typeface="Calibri"/>
              </a:rPr>
              <a:t>fact</a:t>
            </a:r>
            <a:r>
              <a:rPr dirty="0" sz="1200" spc="65">
                <a:latin typeface="Calibri"/>
                <a:cs typeface="Calibri"/>
              </a:rPr>
              <a:t> </a:t>
            </a:r>
            <a:r>
              <a:rPr dirty="0" sz="1200" spc="10">
                <a:latin typeface="Calibri"/>
                <a:cs typeface="Calibri"/>
              </a:rPr>
              <a:t>that</a:t>
            </a:r>
            <a:r>
              <a:rPr dirty="0" sz="1200" spc="65">
                <a:latin typeface="Calibri"/>
                <a:cs typeface="Calibri"/>
              </a:rPr>
              <a:t> </a:t>
            </a:r>
            <a:r>
              <a:rPr dirty="0" sz="1200" spc="10">
                <a:latin typeface="Calibri"/>
                <a:cs typeface="Calibri"/>
              </a:rPr>
              <a:t>the</a:t>
            </a:r>
            <a:r>
              <a:rPr dirty="0" sz="1200" spc="65">
                <a:latin typeface="Calibri"/>
                <a:cs typeface="Calibri"/>
              </a:rPr>
              <a:t> </a:t>
            </a:r>
            <a:r>
              <a:rPr dirty="0" sz="1200" spc="10">
                <a:latin typeface="Calibri"/>
                <a:cs typeface="Calibri"/>
              </a:rPr>
              <a:t>connection</a:t>
            </a:r>
            <a:r>
              <a:rPr dirty="0" sz="1200" spc="65">
                <a:latin typeface="Calibri"/>
                <a:cs typeface="Calibri"/>
              </a:rPr>
              <a:t> </a:t>
            </a:r>
            <a:r>
              <a:rPr dirty="0" sz="1200" spc="10">
                <a:latin typeface="Calibri"/>
                <a:cs typeface="Calibri"/>
              </a:rPr>
              <a:t>is</a:t>
            </a:r>
            <a:r>
              <a:rPr dirty="0" sz="1200" spc="65">
                <a:latin typeface="Calibri"/>
                <a:cs typeface="Calibri"/>
              </a:rPr>
              <a:t> </a:t>
            </a:r>
            <a:r>
              <a:rPr dirty="0" sz="1200" spc="10">
                <a:latin typeface="Calibri"/>
                <a:cs typeface="Calibri"/>
              </a:rPr>
              <a:t>cryptically</a:t>
            </a:r>
            <a:r>
              <a:rPr dirty="0" sz="1200" spc="60">
                <a:latin typeface="Calibri"/>
                <a:cs typeface="Calibri"/>
              </a:rPr>
              <a:t> </a:t>
            </a:r>
            <a:r>
              <a:rPr dirty="0" sz="1200" spc="10">
                <a:latin typeface="Calibri"/>
                <a:cs typeface="Calibri"/>
              </a:rPr>
              <a:t>encrypted</a:t>
            </a:r>
            <a:r>
              <a:rPr dirty="0" sz="1200" spc="65">
                <a:latin typeface="Calibri"/>
                <a:cs typeface="Calibri"/>
              </a:rPr>
              <a:t> </a:t>
            </a:r>
            <a:r>
              <a:rPr dirty="0" sz="1200" spc="10">
                <a:latin typeface="Calibri"/>
                <a:cs typeface="Calibri"/>
              </a:rPr>
              <a:t>for</a:t>
            </a:r>
            <a:r>
              <a:rPr dirty="0" sz="1200" spc="65">
                <a:latin typeface="Calibri"/>
                <a:cs typeface="Calibri"/>
              </a:rPr>
              <a:t> </a:t>
            </a:r>
            <a:r>
              <a:rPr dirty="0" sz="1200" spc="10">
                <a:latin typeface="Calibri"/>
                <a:cs typeface="Calibri"/>
              </a:rPr>
              <a:t>the</a:t>
            </a:r>
            <a:r>
              <a:rPr dirty="0" sz="1200" spc="60">
                <a:latin typeface="Calibri"/>
                <a:cs typeface="Calibri"/>
              </a:rPr>
              <a:t> </a:t>
            </a:r>
            <a:r>
              <a:rPr dirty="0" sz="1200" spc="-25">
                <a:latin typeface="Calibri"/>
                <a:cs typeface="Calibri"/>
              </a:rPr>
              <a:t>en-</a:t>
            </a:r>
            <a:endParaRPr sz="1200">
              <a:latin typeface="Calibri"/>
              <a:cs typeface="Calibri"/>
            </a:endParaRPr>
          </a:p>
          <a:p>
            <a:pPr marL="384175">
              <a:lnSpc>
                <a:spcPct val="100000"/>
              </a:lnSpc>
              <a:spcBef>
                <a:spcPts val="5"/>
              </a:spcBef>
            </a:pPr>
            <a:r>
              <a:rPr dirty="0" sz="1200">
                <a:latin typeface="Calibri"/>
                <a:cs typeface="Calibri"/>
              </a:rPr>
              <a:t>tire</a:t>
            </a:r>
            <a:r>
              <a:rPr dirty="0" sz="1200" spc="1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duration.</a:t>
            </a:r>
            <a:r>
              <a:rPr dirty="0" sz="1200" spc="275">
                <a:latin typeface="Calibri"/>
                <a:cs typeface="Calibri"/>
              </a:rPr>
              <a:t> </a:t>
            </a:r>
            <a:r>
              <a:rPr dirty="0" sz="1200" spc="65">
                <a:latin typeface="Calibri"/>
                <a:cs typeface="Calibri"/>
              </a:rPr>
              <a:t>The</a:t>
            </a:r>
            <a:r>
              <a:rPr dirty="0" sz="1200" spc="2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key</a:t>
            </a:r>
            <a:r>
              <a:rPr dirty="0" sz="1200" spc="2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can</a:t>
            </a:r>
            <a:r>
              <a:rPr dirty="0" sz="1200" spc="2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contain</a:t>
            </a:r>
            <a:r>
              <a:rPr dirty="0" sz="1200" spc="25">
                <a:latin typeface="Calibri"/>
                <a:cs typeface="Calibri"/>
              </a:rPr>
              <a:t> </a:t>
            </a:r>
            <a:r>
              <a:rPr dirty="0" sz="1200" spc="-45">
                <a:latin typeface="Calibri"/>
                <a:cs typeface="Calibri"/>
              </a:rPr>
              <a:t>some</a:t>
            </a:r>
            <a:r>
              <a:rPr dirty="0" sz="1200" spc="1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additional</a:t>
            </a:r>
            <a:r>
              <a:rPr dirty="0" sz="1200" spc="2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information</a:t>
            </a:r>
            <a:r>
              <a:rPr dirty="0" sz="1200" spc="2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or</a:t>
            </a:r>
            <a:r>
              <a:rPr dirty="0" sz="1200" spc="25">
                <a:latin typeface="Calibri"/>
                <a:cs typeface="Calibri"/>
              </a:rPr>
              <a:t> </a:t>
            </a:r>
            <a:r>
              <a:rPr dirty="0" sz="1200" spc="-20">
                <a:latin typeface="Calibri"/>
                <a:cs typeface="Calibri"/>
              </a:rPr>
              <a:t>even</a:t>
            </a:r>
            <a:r>
              <a:rPr dirty="0" sz="1200" spc="2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be</a:t>
            </a:r>
            <a:r>
              <a:rPr dirty="0" sz="1200" spc="2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used</a:t>
            </a:r>
            <a:r>
              <a:rPr dirty="0" sz="1200" spc="2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for</a:t>
            </a:r>
            <a:r>
              <a:rPr dirty="0" sz="1200" spc="5">
                <a:latin typeface="Calibri"/>
                <a:cs typeface="Calibri"/>
              </a:rPr>
              <a:t> </a:t>
            </a:r>
            <a:r>
              <a:rPr dirty="0" sz="1200" spc="85">
                <a:latin typeface="Calibri"/>
                <a:cs typeface="Calibri"/>
              </a:rPr>
              <a:t>authentication.</a:t>
            </a:r>
            <a:endParaRPr sz="120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12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315"/>
              </a:spcBef>
            </a:pPr>
            <a:endParaRPr sz="12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tabLst>
                <a:tab pos="741045" algn="l"/>
              </a:tabLst>
            </a:pPr>
            <a:r>
              <a:rPr dirty="0" sz="1400" spc="70" b="1">
                <a:latin typeface="Calibri"/>
                <a:cs typeface="Calibri"/>
              </a:rPr>
              <a:t>11.4.1</a:t>
            </a:r>
            <a:r>
              <a:rPr dirty="0" sz="1400" b="1">
                <a:latin typeface="Calibri"/>
                <a:cs typeface="Calibri"/>
              </a:rPr>
              <a:t>	</a:t>
            </a:r>
            <a:r>
              <a:rPr dirty="0" sz="1400" spc="180" b="1">
                <a:latin typeface="Calibri"/>
                <a:cs typeface="Calibri"/>
              </a:rPr>
              <a:t>Putty</a:t>
            </a:r>
            <a:r>
              <a:rPr dirty="0" sz="1400" spc="220" b="1">
                <a:latin typeface="Calibri"/>
                <a:cs typeface="Calibri"/>
              </a:rPr>
              <a:t> </a:t>
            </a:r>
            <a:r>
              <a:rPr dirty="0" sz="1400" spc="90" b="1">
                <a:latin typeface="Calibri"/>
                <a:cs typeface="Calibri"/>
              </a:rPr>
              <a:t>installation</a:t>
            </a:r>
            <a:endParaRPr sz="14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445"/>
              </a:spcBef>
            </a:pPr>
            <a:endParaRPr sz="1400">
              <a:latin typeface="Calibri"/>
              <a:cs typeface="Calibri"/>
            </a:endParaRPr>
          </a:p>
          <a:p>
            <a:pPr marL="12700" marR="284480">
              <a:lnSpc>
                <a:spcPct val="100000"/>
              </a:lnSpc>
            </a:pPr>
            <a:r>
              <a:rPr dirty="0" sz="1200" spc="50">
                <a:latin typeface="Calibri"/>
                <a:cs typeface="Calibri"/>
              </a:rPr>
              <a:t>You</a:t>
            </a:r>
            <a:r>
              <a:rPr dirty="0" sz="1200" spc="14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use</a:t>
            </a:r>
            <a:r>
              <a:rPr dirty="0" sz="1200" spc="14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a</a:t>
            </a:r>
            <a:r>
              <a:rPr dirty="0" sz="1200" spc="13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very</a:t>
            </a:r>
            <a:r>
              <a:rPr dirty="0" sz="1200" spc="14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small</a:t>
            </a:r>
            <a:r>
              <a:rPr dirty="0" sz="1200" spc="14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program</a:t>
            </a:r>
            <a:r>
              <a:rPr dirty="0" sz="1200" spc="14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to</a:t>
            </a:r>
            <a:r>
              <a:rPr dirty="0" sz="1200" spc="14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repeat</a:t>
            </a:r>
            <a:r>
              <a:rPr dirty="0" sz="1200" spc="14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the</a:t>
            </a:r>
            <a:r>
              <a:rPr dirty="0" sz="1200" spc="14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knowledge</a:t>
            </a:r>
            <a:r>
              <a:rPr dirty="0" sz="1200" spc="14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about</a:t>
            </a:r>
            <a:r>
              <a:rPr dirty="0" sz="1200" spc="145">
                <a:latin typeface="Calibri"/>
                <a:cs typeface="Calibri"/>
              </a:rPr>
              <a:t> </a:t>
            </a:r>
            <a:r>
              <a:rPr dirty="0" sz="1200" spc="170">
                <a:latin typeface="Calibri"/>
                <a:cs typeface="Calibri"/>
              </a:rPr>
              <a:t>TCP/IP</a:t>
            </a:r>
            <a:r>
              <a:rPr dirty="0" sz="1200" spc="13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and</a:t>
            </a:r>
            <a:r>
              <a:rPr dirty="0" sz="1200" spc="14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to</a:t>
            </a:r>
            <a:r>
              <a:rPr dirty="0" sz="1200" spc="140">
                <a:latin typeface="Calibri"/>
                <a:cs typeface="Calibri"/>
              </a:rPr>
              <a:t> </a:t>
            </a:r>
            <a:r>
              <a:rPr dirty="0" sz="1200" spc="50">
                <a:latin typeface="Calibri"/>
                <a:cs typeface="Calibri"/>
              </a:rPr>
              <a:t>try</a:t>
            </a:r>
            <a:r>
              <a:rPr dirty="0" sz="1200" spc="14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out</a:t>
            </a:r>
            <a:r>
              <a:rPr dirty="0" sz="1200" spc="14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the</a:t>
            </a:r>
            <a:r>
              <a:rPr dirty="0" sz="1200" spc="135">
                <a:latin typeface="Calibri"/>
                <a:cs typeface="Calibri"/>
              </a:rPr>
              <a:t> </a:t>
            </a:r>
            <a:r>
              <a:rPr dirty="0" sz="1200" spc="-10">
                <a:latin typeface="Calibri"/>
                <a:cs typeface="Calibri"/>
              </a:rPr>
              <a:t>authenti- </a:t>
            </a:r>
            <a:r>
              <a:rPr dirty="0" sz="1200">
                <a:latin typeface="Calibri"/>
                <a:cs typeface="Calibri"/>
              </a:rPr>
              <a:t>cation</a:t>
            </a:r>
            <a:r>
              <a:rPr dirty="0" sz="1200" spc="160">
                <a:latin typeface="Calibri"/>
                <a:cs typeface="Calibri"/>
              </a:rPr>
              <a:t> </a:t>
            </a:r>
            <a:r>
              <a:rPr dirty="0" sz="1200" spc="305">
                <a:latin typeface="Calibri"/>
                <a:cs typeface="Calibri"/>
              </a:rPr>
              <a:t>+</a:t>
            </a:r>
            <a:r>
              <a:rPr dirty="0" sz="1200" spc="17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following</a:t>
            </a:r>
            <a:r>
              <a:rPr dirty="0" sz="1200" spc="170">
                <a:latin typeface="Calibri"/>
                <a:cs typeface="Calibri"/>
              </a:rPr>
              <a:t> </a:t>
            </a:r>
            <a:r>
              <a:rPr dirty="0" sz="1200" spc="100">
                <a:latin typeface="Calibri"/>
                <a:cs typeface="Calibri"/>
              </a:rPr>
              <a:t>SSH</a:t>
            </a:r>
            <a:r>
              <a:rPr dirty="0" sz="1200" spc="16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key</a:t>
            </a:r>
            <a:r>
              <a:rPr dirty="0" sz="1200" spc="16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encryption</a:t>
            </a:r>
            <a:r>
              <a:rPr dirty="0" sz="1200" spc="16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and</a:t>
            </a:r>
            <a:r>
              <a:rPr dirty="0" sz="1200" spc="170">
                <a:latin typeface="Calibri"/>
                <a:cs typeface="Calibri"/>
              </a:rPr>
              <a:t> </a:t>
            </a:r>
            <a:r>
              <a:rPr dirty="0" sz="1200" spc="-10">
                <a:latin typeface="Calibri"/>
                <a:cs typeface="Calibri"/>
              </a:rPr>
              <a:t>authentication.</a:t>
            </a:r>
            <a:endParaRPr sz="1200">
              <a:latin typeface="Calibri"/>
              <a:cs typeface="Calibri"/>
            </a:endParaRPr>
          </a:p>
          <a:p>
            <a:pPr marL="12700" marR="2910840">
              <a:lnSpc>
                <a:spcPct val="100000"/>
              </a:lnSpc>
              <a:spcBef>
                <a:spcPts val="1425"/>
              </a:spcBef>
            </a:pPr>
            <a:r>
              <a:rPr dirty="0" sz="1200" spc="10">
                <a:latin typeface="Calibri"/>
                <a:cs typeface="Calibri"/>
              </a:rPr>
              <a:t>Download:</a:t>
            </a:r>
            <a:r>
              <a:rPr dirty="0" sz="1200" spc="310">
                <a:latin typeface="Calibri"/>
                <a:cs typeface="Calibri"/>
              </a:rPr>
              <a:t> </a:t>
            </a:r>
            <a:r>
              <a:rPr dirty="0" sz="1200" spc="10">
                <a:latin typeface="Calibri"/>
                <a:cs typeface="Calibri"/>
                <a:hlinkClick r:id="rId2"/>
              </a:rPr>
              <a:t>https://putty.org/</a:t>
            </a:r>
            <a:r>
              <a:rPr dirty="0" sz="1200" spc="165">
                <a:latin typeface="Calibri"/>
                <a:cs typeface="Calibri"/>
              </a:rPr>
              <a:t> </a:t>
            </a:r>
            <a:r>
              <a:rPr dirty="0" sz="1200" spc="130">
                <a:latin typeface="Calibri"/>
                <a:cs typeface="Calibri"/>
              </a:rPr>
              <a:t>(ZIP</a:t>
            </a:r>
            <a:r>
              <a:rPr dirty="0" sz="1200" spc="160">
                <a:latin typeface="Calibri"/>
                <a:cs typeface="Calibri"/>
              </a:rPr>
              <a:t> </a:t>
            </a:r>
            <a:r>
              <a:rPr dirty="0" sz="1200" spc="10">
                <a:latin typeface="Calibri"/>
                <a:cs typeface="Calibri"/>
              </a:rPr>
              <a:t>or</a:t>
            </a:r>
            <a:r>
              <a:rPr dirty="0" sz="1200" spc="170">
                <a:latin typeface="Calibri"/>
                <a:cs typeface="Calibri"/>
              </a:rPr>
              <a:t> </a:t>
            </a:r>
            <a:r>
              <a:rPr dirty="0" sz="1200" spc="70">
                <a:latin typeface="Calibri"/>
                <a:cs typeface="Calibri"/>
              </a:rPr>
              <a:t>MSI-</a:t>
            </a:r>
            <a:r>
              <a:rPr dirty="0" sz="1200" spc="10">
                <a:latin typeface="Calibri"/>
                <a:cs typeface="Calibri"/>
              </a:rPr>
              <a:t>file,</a:t>
            </a:r>
            <a:r>
              <a:rPr dirty="0" sz="1200" spc="160">
                <a:latin typeface="Calibri"/>
                <a:cs typeface="Calibri"/>
              </a:rPr>
              <a:t> </a:t>
            </a:r>
            <a:r>
              <a:rPr dirty="0" sz="1200" spc="10">
                <a:latin typeface="Calibri"/>
                <a:cs typeface="Calibri"/>
              </a:rPr>
              <a:t>both</a:t>
            </a:r>
            <a:r>
              <a:rPr dirty="0" sz="1200" spc="160">
                <a:latin typeface="Calibri"/>
                <a:cs typeface="Calibri"/>
              </a:rPr>
              <a:t> </a:t>
            </a:r>
            <a:r>
              <a:rPr dirty="0" sz="1200" spc="-10">
                <a:latin typeface="Calibri"/>
                <a:cs typeface="Calibri"/>
              </a:rPr>
              <a:t>work) </a:t>
            </a:r>
            <a:r>
              <a:rPr dirty="0" sz="1200">
                <a:latin typeface="Calibri"/>
                <a:cs typeface="Calibri"/>
              </a:rPr>
              <a:t>Please</a:t>
            </a:r>
            <a:r>
              <a:rPr dirty="0" sz="1200" spc="15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install</a:t>
            </a:r>
            <a:r>
              <a:rPr dirty="0" sz="1200" spc="16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in</a:t>
            </a:r>
            <a:r>
              <a:rPr dirty="0" sz="1200" spc="15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a</a:t>
            </a:r>
            <a:r>
              <a:rPr dirty="0" sz="1200" spc="15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separate</a:t>
            </a:r>
            <a:r>
              <a:rPr dirty="0" sz="1200" spc="15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working</a:t>
            </a:r>
            <a:r>
              <a:rPr dirty="0" sz="1200" spc="16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directory.</a:t>
            </a:r>
            <a:r>
              <a:rPr dirty="0" sz="1200" spc="30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eg.</a:t>
            </a:r>
            <a:r>
              <a:rPr dirty="0" sz="1200" spc="305">
                <a:latin typeface="Calibri"/>
                <a:cs typeface="Calibri"/>
              </a:rPr>
              <a:t> </a:t>
            </a:r>
            <a:r>
              <a:rPr dirty="0" sz="1200" spc="-10">
                <a:latin typeface="Calibri"/>
                <a:cs typeface="Calibri"/>
              </a:rPr>
              <a:t>C:</a:t>
            </a:r>
            <a:r>
              <a:rPr dirty="0" sz="1200" spc="-10">
                <a:latin typeface="Lucida Sans Unicode"/>
                <a:cs typeface="Lucida Sans Unicode"/>
              </a:rPr>
              <a:t>\</a:t>
            </a:r>
            <a:r>
              <a:rPr dirty="0" sz="1200" spc="-10">
                <a:latin typeface="Calibri"/>
                <a:cs typeface="Calibri"/>
              </a:rPr>
              <a:t>tmp</a:t>
            </a:r>
            <a:endParaRPr sz="12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 txBox="1"/>
          <p:nvPr/>
        </p:nvSpPr>
        <p:spPr>
          <a:xfrm>
            <a:off x="5531421" y="411350"/>
            <a:ext cx="1547495" cy="207645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200" spc="125" i="1">
                <a:latin typeface="Calibri"/>
                <a:cs typeface="Calibri"/>
              </a:rPr>
              <a:t>SSL/SSH</a:t>
            </a:r>
            <a:r>
              <a:rPr dirty="0" sz="1200" spc="204" i="1">
                <a:latin typeface="Calibri"/>
                <a:cs typeface="Calibri"/>
              </a:rPr>
              <a:t> </a:t>
            </a:r>
            <a:r>
              <a:rPr dirty="0" sz="1200" i="1">
                <a:latin typeface="Calibri"/>
                <a:cs typeface="Calibri"/>
              </a:rPr>
              <a:t>security</a:t>
            </a:r>
            <a:r>
              <a:rPr dirty="0" sz="1200" spc="204" i="1">
                <a:latin typeface="Calibri"/>
                <a:cs typeface="Calibri"/>
              </a:rPr>
              <a:t> </a:t>
            </a:r>
            <a:r>
              <a:rPr dirty="0" sz="1200" spc="-20" i="1">
                <a:latin typeface="Calibri"/>
                <a:cs typeface="Calibri"/>
              </a:rPr>
              <a:t>layer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3" name="object 3" descr=""/>
          <p:cNvSpPr/>
          <p:nvPr/>
        </p:nvSpPr>
        <p:spPr>
          <a:xfrm>
            <a:off x="586625" y="633450"/>
            <a:ext cx="6480175" cy="0"/>
          </a:xfrm>
          <a:custGeom>
            <a:avLst/>
            <a:gdLst/>
            <a:ahLst/>
            <a:cxnLst/>
            <a:rect l="l" t="t" r="r" b="b"/>
            <a:pathLst>
              <a:path w="6480175" h="0">
                <a:moveTo>
                  <a:pt x="0" y="0"/>
                </a:moveTo>
                <a:lnTo>
                  <a:pt x="6479997" y="0"/>
                </a:lnTo>
              </a:path>
            </a:pathLst>
          </a:custGeom>
          <a:ln w="505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pic>
        <p:nvPicPr>
          <p:cNvPr id="4" name="object 4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86625" y="1021550"/>
            <a:ext cx="3720464" cy="2288857"/>
          </a:xfrm>
          <a:prstGeom prst="rect">
            <a:avLst/>
          </a:prstGeom>
        </p:spPr>
      </p:pic>
      <p:pic>
        <p:nvPicPr>
          <p:cNvPr id="5" name="object 5" descr="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4462449" y="970115"/>
            <a:ext cx="2554604" cy="2451735"/>
          </a:xfrm>
          <a:prstGeom prst="rect">
            <a:avLst/>
          </a:prstGeom>
        </p:spPr>
      </p:pic>
      <p:sp>
        <p:nvSpPr>
          <p:cNvPr id="6" name="object 6" descr="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1235"/>
              </a:lnSpc>
            </a:pPr>
            <a:fld id="{81D60167-4931-47E6-BA6A-407CBD079E47}" type="slidenum">
              <a:rPr dirty="0" spc="-25"/>
              <a:t>100</a:t>
            </a:fld>
          </a:p>
        </p:txBody>
      </p:sp>
    </p:spTree>
  </p:cSld>
  <p:clrMapOvr>
    <a:masterClrMapping/>
  </p:clrMapOvr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 txBox="1"/>
          <p:nvPr/>
        </p:nvSpPr>
        <p:spPr>
          <a:xfrm>
            <a:off x="5531421" y="411350"/>
            <a:ext cx="1547495" cy="207645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200" spc="125" i="1">
                <a:latin typeface="Calibri"/>
                <a:cs typeface="Calibri"/>
              </a:rPr>
              <a:t>SSL/SSH</a:t>
            </a:r>
            <a:r>
              <a:rPr dirty="0" sz="1200" spc="204" i="1">
                <a:latin typeface="Calibri"/>
                <a:cs typeface="Calibri"/>
              </a:rPr>
              <a:t> </a:t>
            </a:r>
            <a:r>
              <a:rPr dirty="0" sz="1200" i="1">
                <a:latin typeface="Calibri"/>
                <a:cs typeface="Calibri"/>
              </a:rPr>
              <a:t>security</a:t>
            </a:r>
            <a:r>
              <a:rPr dirty="0" sz="1200" spc="204" i="1">
                <a:latin typeface="Calibri"/>
                <a:cs typeface="Calibri"/>
              </a:rPr>
              <a:t> </a:t>
            </a:r>
            <a:r>
              <a:rPr dirty="0" sz="1200" spc="-20" i="1">
                <a:latin typeface="Calibri"/>
                <a:cs typeface="Calibri"/>
              </a:rPr>
              <a:t>layer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3" name="object 3" descr=""/>
          <p:cNvSpPr/>
          <p:nvPr/>
        </p:nvSpPr>
        <p:spPr>
          <a:xfrm>
            <a:off x="586625" y="633450"/>
            <a:ext cx="6480175" cy="0"/>
          </a:xfrm>
          <a:custGeom>
            <a:avLst/>
            <a:gdLst/>
            <a:ahLst/>
            <a:cxnLst/>
            <a:rect l="l" t="t" r="r" b="b"/>
            <a:pathLst>
              <a:path w="6480175" h="0">
                <a:moveTo>
                  <a:pt x="0" y="0"/>
                </a:moveTo>
                <a:lnTo>
                  <a:pt x="6479997" y="0"/>
                </a:lnTo>
              </a:path>
            </a:pathLst>
          </a:custGeom>
          <a:ln w="505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" name="object 4" descr=""/>
          <p:cNvSpPr txBox="1"/>
          <p:nvPr/>
        </p:nvSpPr>
        <p:spPr>
          <a:xfrm>
            <a:off x="573925" y="913436"/>
            <a:ext cx="4765040" cy="432434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5080">
              <a:lnSpc>
                <a:spcPct val="111200"/>
              </a:lnSpc>
              <a:spcBef>
                <a:spcPts val="100"/>
              </a:spcBef>
            </a:pPr>
            <a:r>
              <a:rPr dirty="0" sz="1200" spc="55">
                <a:latin typeface="Calibri"/>
                <a:cs typeface="Calibri"/>
              </a:rPr>
              <a:t>If</a:t>
            </a:r>
            <a:r>
              <a:rPr dirty="0" sz="1200" spc="114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you</a:t>
            </a:r>
            <a:r>
              <a:rPr dirty="0" sz="1200" spc="12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have</a:t>
            </a:r>
            <a:r>
              <a:rPr dirty="0" sz="1200" spc="114">
                <a:latin typeface="Calibri"/>
                <a:cs typeface="Calibri"/>
              </a:rPr>
              <a:t> </a:t>
            </a:r>
            <a:r>
              <a:rPr dirty="0" sz="1200" spc="-10">
                <a:latin typeface="Calibri"/>
                <a:cs typeface="Calibri"/>
              </a:rPr>
              <a:t>entered</a:t>
            </a:r>
            <a:r>
              <a:rPr dirty="0" sz="1200" spc="12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the</a:t>
            </a:r>
            <a:r>
              <a:rPr dirty="0" sz="1200" spc="120">
                <a:latin typeface="Calibri"/>
                <a:cs typeface="Calibri"/>
              </a:rPr>
              <a:t> </a:t>
            </a:r>
            <a:r>
              <a:rPr dirty="0" sz="1200" spc="140">
                <a:latin typeface="Calibri"/>
                <a:cs typeface="Calibri"/>
              </a:rPr>
              <a:t>IP</a:t>
            </a:r>
            <a:r>
              <a:rPr dirty="0" sz="1200" spc="114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address</a:t>
            </a:r>
            <a:r>
              <a:rPr dirty="0" sz="1200" spc="12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or</a:t>
            </a:r>
            <a:r>
              <a:rPr dirty="0" sz="1200" spc="12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host</a:t>
            </a:r>
            <a:r>
              <a:rPr dirty="0" sz="1200" spc="114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name</a:t>
            </a:r>
            <a:r>
              <a:rPr dirty="0" sz="1200" spc="12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correctly</a:t>
            </a:r>
            <a:r>
              <a:rPr dirty="0" sz="1200" spc="12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and</a:t>
            </a:r>
            <a:r>
              <a:rPr dirty="0" sz="1200" spc="114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clicked</a:t>
            </a:r>
            <a:r>
              <a:rPr dirty="0" sz="1200" spc="120">
                <a:latin typeface="Calibri"/>
                <a:cs typeface="Calibri"/>
              </a:rPr>
              <a:t> </a:t>
            </a:r>
            <a:r>
              <a:rPr dirty="0" sz="1200" spc="-25">
                <a:latin typeface="Calibri"/>
                <a:cs typeface="Calibri"/>
              </a:rPr>
              <a:t>on </a:t>
            </a:r>
            <a:r>
              <a:rPr dirty="0" sz="1200">
                <a:latin typeface="Calibri"/>
                <a:cs typeface="Calibri"/>
              </a:rPr>
              <a:t>user/password</a:t>
            </a:r>
            <a:r>
              <a:rPr dirty="0" sz="1200" spc="135">
                <a:latin typeface="Calibri"/>
                <a:cs typeface="Calibri"/>
              </a:rPr>
              <a:t> </a:t>
            </a:r>
            <a:r>
              <a:rPr dirty="0" sz="1200" spc="-10">
                <a:latin typeface="Calibri"/>
                <a:cs typeface="Calibri"/>
              </a:rPr>
              <a:t>prompt.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5" name="object 5" descr=""/>
          <p:cNvSpPr txBox="1"/>
          <p:nvPr/>
        </p:nvSpPr>
        <p:spPr>
          <a:xfrm>
            <a:off x="5378424" y="993203"/>
            <a:ext cx="393700" cy="180340"/>
          </a:xfrm>
          <a:prstGeom prst="rect">
            <a:avLst/>
          </a:prstGeom>
          <a:ln w="5054">
            <a:solidFill>
              <a:srgbClr val="000000"/>
            </a:solidFill>
          </a:ln>
        </p:spPr>
        <p:txBody>
          <a:bodyPr wrap="square" lIns="0" tIns="0" rIns="0" bIns="0" rtlCol="0" vert="horz">
            <a:spAutoFit/>
          </a:bodyPr>
          <a:lstStyle/>
          <a:p>
            <a:pPr marL="40005">
              <a:lnSpc>
                <a:spcPts val="1075"/>
              </a:lnSpc>
            </a:pPr>
            <a:r>
              <a:rPr dirty="0" sz="1200" spc="-20">
                <a:latin typeface="Calibri"/>
                <a:cs typeface="Calibri"/>
              </a:rPr>
              <a:t>open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6" name="object 6" descr=""/>
          <p:cNvSpPr txBox="1"/>
          <p:nvPr/>
        </p:nvSpPr>
        <p:spPr>
          <a:xfrm>
            <a:off x="5761748" y="934527"/>
            <a:ext cx="1318260" cy="207645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200">
                <a:latin typeface="Calibri"/>
                <a:cs typeface="Calibri"/>
              </a:rPr>
              <a:t>,</a:t>
            </a:r>
            <a:r>
              <a:rPr dirty="0" sz="1200" spc="10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you</a:t>
            </a:r>
            <a:r>
              <a:rPr dirty="0" sz="1200" spc="10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should</a:t>
            </a:r>
            <a:r>
              <a:rPr dirty="0" sz="1200" spc="110">
                <a:latin typeface="Calibri"/>
                <a:cs typeface="Calibri"/>
              </a:rPr>
              <a:t> </a:t>
            </a:r>
            <a:r>
              <a:rPr dirty="0" sz="1200" spc="-25">
                <a:latin typeface="Calibri"/>
                <a:cs typeface="Calibri"/>
              </a:rPr>
              <a:t>see</a:t>
            </a:r>
            <a:r>
              <a:rPr dirty="0" sz="1200" spc="105">
                <a:latin typeface="Calibri"/>
                <a:cs typeface="Calibri"/>
              </a:rPr>
              <a:t> </a:t>
            </a:r>
            <a:r>
              <a:rPr dirty="0" sz="1200" spc="-25">
                <a:latin typeface="Calibri"/>
                <a:cs typeface="Calibri"/>
              </a:rPr>
              <a:t>the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7" name="object 7" descr=""/>
          <p:cNvSpPr txBox="1"/>
          <p:nvPr/>
        </p:nvSpPr>
        <p:spPr>
          <a:xfrm>
            <a:off x="573925" y="1501277"/>
            <a:ext cx="5013960" cy="829944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200" spc="65">
                <a:latin typeface="Calibri"/>
                <a:cs typeface="Calibri"/>
              </a:rPr>
              <a:t>The</a:t>
            </a:r>
            <a:r>
              <a:rPr dirty="0" sz="1200" spc="14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installation</a:t>
            </a:r>
            <a:r>
              <a:rPr dirty="0" sz="1200" spc="15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is</a:t>
            </a:r>
            <a:r>
              <a:rPr dirty="0" sz="1200" spc="15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now</a:t>
            </a:r>
            <a:r>
              <a:rPr dirty="0" sz="1200" spc="15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complete</a:t>
            </a:r>
            <a:r>
              <a:rPr dirty="0" sz="1200" spc="14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and</a:t>
            </a:r>
            <a:r>
              <a:rPr dirty="0" sz="1200" spc="15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the</a:t>
            </a:r>
            <a:r>
              <a:rPr dirty="0" sz="1200" spc="15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basic</a:t>
            </a:r>
            <a:r>
              <a:rPr dirty="0" sz="1200" spc="15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configuration</a:t>
            </a:r>
            <a:r>
              <a:rPr dirty="0" sz="1200" spc="14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is</a:t>
            </a:r>
            <a:r>
              <a:rPr dirty="0" sz="1200" spc="15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also</a:t>
            </a:r>
            <a:r>
              <a:rPr dirty="0" sz="1200" spc="150">
                <a:latin typeface="Calibri"/>
                <a:cs typeface="Calibri"/>
              </a:rPr>
              <a:t> </a:t>
            </a:r>
            <a:r>
              <a:rPr dirty="0" sz="1200" spc="-10">
                <a:latin typeface="Calibri"/>
                <a:cs typeface="Calibri"/>
              </a:rPr>
              <a:t>working.</a:t>
            </a:r>
            <a:endParaRPr sz="120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12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275"/>
              </a:spcBef>
            </a:pPr>
            <a:endParaRPr sz="12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  <a:tabLst>
                <a:tab pos="741045" algn="l"/>
              </a:tabLst>
            </a:pPr>
            <a:r>
              <a:rPr dirty="0" sz="1400" spc="70" b="1">
                <a:latin typeface="Calibri"/>
                <a:cs typeface="Calibri"/>
              </a:rPr>
              <a:t>11.4.2</a:t>
            </a:r>
            <a:r>
              <a:rPr dirty="0" sz="1400" b="1">
                <a:latin typeface="Calibri"/>
                <a:cs typeface="Calibri"/>
              </a:rPr>
              <a:t>	</a:t>
            </a:r>
            <a:r>
              <a:rPr dirty="0" sz="1400" spc="180" b="1">
                <a:latin typeface="Calibri"/>
                <a:cs typeface="Calibri"/>
              </a:rPr>
              <a:t>Putty</a:t>
            </a:r>
            <a:r>
              <a:rPr dirty="0" sz="1400" spc="235" b="1">
                <a:latin typeface="Calibri"/>
                <a:cs typeface="Calibri"/>
              </a:rPr>
              <a:t> </a:t>
            </a:r>
            <a:r>
              <a:rPr dirty="0" sz="1400" spc="120" b="1">
                <a:latin typeface="Calibri"/>
                <a:cs typeface="Calibri"/>
              </a:rPr>
              <a:t>with</a:t>
            </a:r>
            <a:r>
              <a:rPr dirty="0" sz="1400" spc="235" b="1">
                <a:latin typeface="Calibri"/>
                <a:cs typeface="Calibri"/>
              </a:rPr>
              <a:t> </a:t>
            </a:r>
            <a:r>
              <a:rPr dirty="0" sz="1400" spc="220" b="1">
                <a:latin typeface="Calibri"/>
                <a:cs typeface="Calibri"/>
              </a:rPr>
              <a:t>SSH-</a:t>
            </a:r>
            <a:r>
              <a:rPr dirty="0" sz="1400" spc="105" b="1">
                <a:latin typeface="Calibri"/>
                <a:cs typeface="Calibri"/>
              </a:rPr>
              <a:t>key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8" name="object 8" descr=""/>
          <p:cNvSpPr txBox="1"/>
          <p:nvPr/>
        </p:nvSpPr>
        <p:spPr>
          <a:xfrm>
            <a:off x="1725574" y="2618613"/>
            <a:ext cx="1018540" cy="199390"/>
          </a:xfrm>
          <a:prstGeom prst="rect">
            <a:avLst/>
          </a:prstGeom>
          <a:ln w="5054">
            <a:solidFill>
              <a:srgbClr val="000000"/>
            </a:solidFill>
          </a:ln>
        </p:spPr>
        <p:txBody>
          <a:bodyPr wrap="square" lIns="0" tIns="0" rIns="0" bIns="0" rtlCol="0" vert="horz">
            <a:spAutoFit/>
          </a:bodyPr>
          <a:lstStyle/>
          <a:p>
            <a:pPr marL="40005">
              <a:lnSpc>
                <a:spcPts val="1220"/>
              </a:lnSpc>
            </a:pPr>
            <a:r>
              <a:rPr dirty="0" sz="1200" spc="70">
                <a:latin typeface="Calibri"/>
                <a:cs typeface="Calibri"/>
              </a:rPr>
              <a:t>puttygen.exe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9" name="object 9" descr=""/>
          <p:cNvSpPr txBox="1"/>
          <p:nvPr/>
        </p:nvSpPr>
        <p:spPr>
          <a:xfrm>
            <a:off x="573925" y="2578630"/>
            <a:ext cx="3700779" cy="207645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  <a:tabLst>
                <a:tab pos="2221865" algn="l"/>
              </a:tabLst>
            </a:pPr>
            <a:r>
              <a:rPr dirty="0" sz="1200">
                <a:latin typeface="Calibri"/>
                <a:cs typeface="Calibri"/>
              </a:rPr>
              <a:t>Use</a:t>
            </a:r>
            <a:r>
              <a:rPr dirty="0" sz="1200" spc="10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the</a:t>
            </a:r>
            <a:r>
              <a:rPr dirty="0" sz="1200" spc="105">
                <a:latin typeface="Calibri"/>
                <a:cs typeface="Calibri"/>
              </a:rPr>
              <a:t> </a:t>
            </a:r>
            <a:r>
              <a:rPr dirty="0" sz="1200" spc="-10">
                <a:latin typeface="Calibri"/>
                <a:cs typeface="Calibri"/>
              </a:rPr>
              <a:t>program</a:t>
            </a:r>
            <a:r>
              <a:rPr dirty="0" sz="1200">
                <a:latin typeface="Calibri"/>
                <a:cs typeface="Calibri"/>
              </a:rPr>
              <a:t>	to</a:t>
            </a:r>
            <a:r>
              <a:rPr dirty="0" sz="1200" spc="8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generate</a:t>
            </a:r>
            <a:r>
              <a:rPr dirty="0" sz="1200" spc="9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a</a:t>
            </a:r>
            <a:r>
              <a:rPr dirty="0" sz="1200" spc="9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key</a:t>
            </a:r>
            <a:r>
              <a:rPr dirty="0" sz="1200" spc="85">
                <a:latin typeface="Calibri"/>
                <a:cs typeface="Calibri"/>
              </a:rPr>
              <a:t> </a:t>
            </a:r>
            <a:r>
              <a:rPr dirty="0" sz="1200" spc="-10">
                <a:latin typeface="Calibri"/>
                <a:cs typeface="Calibri"/>
              </a:rPr>
              <a:t>pair.</a:t>
            </a:r>
            <a:endParaRPr sz="1200">
              <a:latin typeface="Calibri"/>
              <a:cs typeface="Calibri"/>
            </a:endParaRPr>
          </a:p>
        </p:txBody>
      </p:sp>
      <p:pic>
        <p:nvPicPr>
          <p:cNvPr id="10" name="object 10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469311" y="3166084"/>
            <a:ext cx="2714624" cy="2640330"/>
          </a:xfrm>
          <a:prstGeom prst="rect">
            <a:avLst/>
          </a:prstGeom>
        </p:spPr>
      </p:pic>
      <p:sp>
        <p:nvSpPr>
          <p:cNvPr id="11" name="object 11" descr=""/>
          <p:cNvSpPr txBox="1"/>
          <p:nvPr/>
        </p:nvSpPr>
        <p:spPr>
          <a:xfrm>
            <a:off x="796950" y="6135977"/>
            <a:ext cx="5104765" cy="207645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61290" indent="-148590">
              <a:lnSpc>
                <a:spcPct val="100000"/>
              </a:lnSpc>
              <a:spcBef>
                <a:spcPts val="95"/>
              </a:spcBef>
              <a:buFont typeface="Arial MT"/>
              <a:buChar char="•"/>
              <a:tabLst>
                <a:tab pos="161290" algn="l"/>
              </a:tabLst>
            </a:pPr>
            <a:r>
              <a:rPr dirty="0" sz="1200" spc="75">
                <a:latin typeface="Calibri"/>
                <a:cs typeface="Calibri"/>
              </a:rPr>
              <a:t>As</a:t>
            </a:r>
            <a:r>
              <a:rPr dirty="0" sz="1200" spc="114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Key</a:t>
            </a:r>
            <a:r>
              <a:rPr dirty="0" sz="1200" spc="350">
                <a:latin typeface="Calibri"/>
                <a:cs typeface="Calibri"/>
              </a:rPr>
              <a:t> </a:t>
            </a:r>
            <a:r>
              <a:rPr dirty="0" sz="1200" spc="-50">
                <a:latin typeface="Calibri"/>
                <a:cs typeface="Calibri"/>
              </a:rPr>
              <a:t>comment</a:t>
            </a:r>
            <a:r>
              <a:rPr dirty="0" sz="1200" spc="12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enter</a:t>
            </a:r>
            <a:r>
              <a:rPr dirty="0" sz="1200" spc="12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your</a:t>
            </a:r>
            <a:r>
              <a:rPr dirty="0" sz="1200" spc="114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name</a:t>
            </a:r>
            <a:r>
              <a:rPr dirty="0" sz="1200" spc="12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in</a:t>
            </a:r>
            <a:r>
              <a:rPr dirty="0" sz="1200" spc="12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the</a:t>
            </a:r>
            <a:r>
              <a:rPr dirty="0" sz="1200" spc="114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form</a:t>
            </a:r>
            <a:r>
              <a:rPr dirty="0" sz="1200" spc="12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name@ip-adr</a:t>
            </a:r>
            <a:r>
              <a:rPr dirty="0" sz="1200" spc="12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without</a:t>
            </a:r>
            <a:r>
              <a:rPr dirty="0" sz="1200" spc="114">
                <a:latin typeface="Calibri"/>
                <a:cs typeface="Calibri"/>
              </a:rPr>
              <a:t> </a:t>
            </a:r>
            <a:r>
              <a:rPr dirty="0" sz="1200" spc="-10">
                <a:latin typeface="Calibri"/>
                <a:cs typeface="Calibri"/>
              </a:rPr>
              <a:t>spaces.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12" name="object 12" descr=""/>
          <p:cNvSpPr txBox="1"/>
          <p:nvPr/>
        </p:nvSpPr>
        <p:spPr>
          <a:xfrm>
            <a:off x="3160534" y="6468757"/>
            <a:ext cx="1722120" cy="173990"/>
          </a:xfrm>
          <a:prstGeom prst="rect">
            <a:avLst/>
          </a:prstGeom>
          <a:ln w="5054">
            <a:solidFill>
              <a:srgbClr val="000000"/>
            </a:solidFill>
          </a:ln>
        </p:spPr>
        <p:txBody>
          <a:bodyPr wrap="square" lIns="0" tIns="0" rIns="0" bIns="0" rtlCol="0" vert="horz">
            <a:spAutoFit/>
          </a:bodyPr>
          <a:lstStyle/>
          <a:p>
            <a:pPr marL="40005">
              <a:lnSpc>
                <a:spcPts val="1290"/>
              </a:lnSpc>
            </a:pPr>
            <a:r>
              <a:rPr dirty="0" sz="1200" spc="125">
                <a:latin typeface="Calibri"/>
                <a:cs typeface="Calibri"/>
              </a:rPr>
              <a:t>ssh-rsa</a:t>
            </a:r>
            <a:r>
              <a:rPr dirty="0" sz="1200" spc="350">
                <a:latin typeface="Calibri"/>
                <a:cs typeface="Calibri"/>
              </a:rPr>
              <a:t> </a:t>
            </a:r>
            <a:r>
              <a:rPr dirty="0" sz="1200" spc="-10">
                <a:latin typeface="Calibri"/>
                <a:cs typeface="Calibri"/>
              </a:rPr>
              <a:t>AAAAB3...XBNE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13" name="object 13" descr=""/>
          <p:cNvSpPr txBox="1"/>
          <p:nvPr/>
        </p:nvSpPr>
        <p:spPr>
          <a:xfrm>
            <a:off x="796950" y="6437500"/>
            <a:ext cx="6282055" cy="39116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61290" marR="5080" indent="-149225">
              <a:lnSpc>
                <a:spcPct val="100000"/>
              </a:lnSpc>
              <a:spcBef>
                <a:spcPts val="95"/>
              </a:spcBef>
              <a:buFont typeface="Arial MT"/>
              <a:buChar char="•"/>
              <a:tabLst>
                <a:tab pos="161290" algn="l"/>
                <a:tab pos="4087495" algn="l"/>
              </a:tabLst>
            </a:pPr>
            <a:r>
              <a:rPr dirty="0" sz="1200" spc="65">
                <a:latin typeface="Calibri"/>
                <a:cs typeface="Calibri"/>
              </a:rPr>
              <a:t>The</a:t>
            </a:r>
            <a:r>
              <a:rPr dirty="0" sz="1200" spc="175">
                <a:latin typeface="Calibri"/>
                <a:cs typeface="Calibri"/>
              </a:rPr>
              <a:t> </a:t>
            </a:r>
            <a:r>
              <a:rPr dirty="0" sz="1200" spc="120">
                <a:latin typeface="Calibri"/>
                <a:cs typeface="Calibri"/>
              </a:rPr>
              <a:t>Public</a:t>
            </a:r>
            <a:r>
              <a:rPr dirty="0" sz="1200" spc="41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key,</a:t>
            </a:r>
            <a:r>
              <a:rPr dirty="0" sz="1200" spc="18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in</a:t>
            </a:r>
            <a:r>
              <a:rPr dirty="0" sz="1200" spc="18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the</a:t>
            </a:r>
            <a:r>
              <a:rPr dirty="0" sz="1200" spc="175">
                <a:latin typeface="Calibri"/>
                <a:cs typeface="Calibri"/>
              </a:rPr>
              <a:t> </a:t>
            </a:r>
            <a:r>
              <a:rPr dirty="0" sz="1200" spc="-10">
                <a:latin typeface="Calibri"/>
                <a:cs typeface="Calibri"/>
              </a:rPr>
              <a:t>example</a:t>
            </a:r>
            <a:r>
              <a:rPr dirty="0" sz="1200">
                <a:latin typeface="Calibri"/>
                <a:cs typeface="Calibri"/>
              </a:rPr>
              <a:t>	,</a:t>
            </a:r>
            <a:r>
              <a:rPr dirty="0" sz="1200" spc="14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is</a:t>
            </a:r>
            <a:r>
              <a:rPr dirty="0" sz="1200" spc="14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required</a:t>
            </a:r>
            <a:r>
              <a:rPr dirty="0" sz="1200" spc="14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by</a:t>
            </a:r>
            <a:r>
              <a:rPr dirty="0" sz="1200" spc="14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the</a:t>
            </a:r>
            <a:r>
              <a:rPr dirty="0" sz="1200" spc="13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server</a:t>
            </a:r>
            <a:r>
              <a:rPr dirty="0" sz="1200" spc="135">
                <a:latin typeface="Calibri"/>
                <a:cs typeface="Calibri"/>
              </a:rPr>
              <a:t> </a:t>
            </a:r>
            <a:r>
              <a:rPr dirty="0" sz="1200" spc="-10">
                <a:latin typeface="Calibri"/>
                <a:cs typeface="Calibri"/>
              </a:rPr>
              <a:t>admin- </a:t>
            </a:r>
            <a:r>
              <a:rPr dirty="0" sz="1200">
                <a:latin typeface="Calibri"/>
                <a:cs typeface="Calibri"/>
              </a:rPr>
              <a:t>istrator</a:t>
            </a:r>
            <a:r>
              <a:rPr dirty="0" sz="1200" spc="19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for</a:t>
            </a:r>
            <a:r>
              <a:rPr dirty="0" sz="1200" spc="195">
                <a:latin typeface="Calibri"/>
                <a:cs typeface="Calibri"/>
              </a:rPr>
              <a:t> </a:t>
            </a:r>
            <a:r>
              <a:rPr dirty="0" sz="1200" spc="-10">
                <a:latin typeface="Calibri"/>
                <a:cs typeface="Calibri"/>
              </a:rPr>
              <a:t>configuration.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14" name="object 14" descr=""/>
          <p:cNvSpPr txBox="1"/>
          <p:nvPr/>
        </p:nvSpPr>
        <p:spPr>
          <a:xfrm>
            <a:off x="796950" y="6922488"/>
            <a:ext cx="3597275" cy="207645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61290" indent="-148590">
              <a:lnSpc>
                <a:spcPct val="100000"/>
              </a:lnSpc>
              <a:spcBef>
                <a:spcPts val="95"/>
              </a:spcBef>
              <a:buFont typeface="Arial MT"/>
              <a:buChar char="•"/>
              <a:tabLst>
                <a:tab pos="161290" algn="l"/>
              </a:tabLst>
            </a:pPr>
            <a:r>
              <a:rPr dirty="0" sz="1200">
                <a:latin typeface="Calibri"/>
                <a:cs typeface="Calibri"/>
              </a:rPr>
              <a:t>Save</a:t>
            </a:r>
            <a:r>
              <a:rPr dirty="0" sz="1200" spc="11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the</a:t>
            </a:r>
            <a:r>
              <a:rPr dirty="0" sz="1200" spc="120">
                <a:latin typeface="Calibri"/>
                <a:cs typeface="Calibri"/>
              </a:rPr>
              <a:t> Private</a:t>
            </a:r>
            <a:r>
              <a:rPr dirty="0" sz="1200" spc="345">
                <a:latin typeface="Calibri"/>
                <a:cs typeface="Calibri"/>
              </a:rPr>
              <a:t> </a:t>
            </a:r>
            <a:r>
              <a:rPr dirty="0" sz="1200" spc="50">
                <a:latin typeface="Calibri"/>
                <a:cs typeface="Calibri"/>
              </a:rPr>
              <a:t>key</a:t>
            </a:r>
            <a:r>
              <a:rPr dirty="0" sz="1200" spc="114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as</a:t>
            </a:r>
            <a:r>
              <a:rPr dirty="0" sz="1200" spc="114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a</a:t>
            </a:r>
            <a:r>
              <a:rPr dirty="0" sz="1200" spc="12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file</a:t>
            </a:r>
            <a:r>
              <a:rPr dirty="0" sz="1200" spc="114">
                <a:latin typeface="Calibri"/>
                <a:cs typeface="Calibri"/>
              </a:rPr>
              <a:t> </a:t>
            </a:r>
            <a:r>
              <a:rPr dirty="0" sz="1200" spc="70">
                <a:latin typeface="Calibri"/>
                <a:cs typeface="Calibri"/>
              </a:rPr>
              <a:t>C:\tmp\rsa_id.ppk.</a:t>
            </a:r>
            <a:endParaRPr sz="1200">
              <a:latin typeface="Calibri"/>
              <a:cs typeface="Calibri"/>
            </a:endParaRPr>
          </a:p>
        </p:txBody>
      </p:sp>
      <p:pic>
        <p:nvPicPr>
          <p:cNvPr id="15" name="object 15" descr="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2543606" y="7472629"/>
            <a:ext cx="2566034" cy="2474595"/>
          </a:xfrm>
          <a:prstGeom prst="rect">
            <a:avLst/>
          </a:prstGeom>
        </p:spPr>
      </p:pic>
      <p:sp>
        <p:nvSpPr>
          <p:cNvPr id="16" name="object 16" descr="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1235"/>
              </a:lnSpc>
            </a:pPr>
            <a:fld id="{81D60167-4931-47E6-BA6A-407CBD079E47}" type="slidenum">
              <a:rPr dirty="0" spc="-25"/>
              <a:t>100</a:t>
            </a:fld>
          </a:p>
        </p:txBody>
      </p:sp>
    </p:spTree>
  </p:cSld>
  <p:clrMapOvr>
    <a:masterClrMapping/>
  </p:clrMapOvr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 txBox="1"/>
          <p:nvPr/>
        </p:nvSpPr>
        <p:spPr>
          <a:xfrm>
            <a:off x="573925" y="411350"/>
            <a:ext cx="6508115" cy="4737735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algn="r" marR="7620">
              <a:lnSpc>
                <a:spcPct val="100000"/>
              </a:lnSpc>
              <a:spcBef>
                <a:spcPts val="95"/>
              </a:spcBef>
            </a:pPr>
            <a:r>
              <a:rPr dirty="0" sz="1200" spc="125" i="1">
                <a:latin typeface="Calibri"/>
                <a:cs typeface="Calibri"/>
              </a:rPr>
              <a:t>SSL/SSH</a:t>
            </a:r>
            <a:r>
              <a:rPr dirty="0" sz="1200" spc="204" i="1">
                <a:latin typeface="Calibri"/>
                <a:cs typeface="Calibri"/>
              </a:rPr>
              <a:t> </a:t>
            </a:r>
            <a:r>
              <a:rPr dirty="0" sz="1200" i="1">
                <a:latin typeface="Calibri"/>
                <a:cs typeface="Calibri"/>
              </a:rPr>
              <a:t>security</a:t>
            </a:r>
            <a:r>
              <a:rPr dirty="0" sz="1200" spc="204" i="1">
                <a:latin typeface="Calibri"/>
                <a:cs typeface="Calibri"/>
              </a:rPr>
              <a:t> </a:t>
            </a:r>
            <a:r>
              <a:rPr dirty="0" sz="1200" spc="-20" i="1">
                <a:latin typeface="Calibri"/>
                <a:cs typeface="Calibri"/>
              </a:rPr>
              <a:t>layer</a:t>
            </a:r>
            <a:endParaRPr sz="12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1215"/>
              </a:spcBef>
            </a:pPr>
            <a:endParaRPr sz="1200">
              <a:latin typeface="Calibri"/>
              <a:cs typeface="Calibri"/>
            </a:endParaRPr>
          </a:p>
          <a:p>
            <a:pPr algn="just" marL="12700" marR="5080">
              <a:lnSpc>
                <a:spcPct val="100000"/>
              </a:lnSpc>
            </a:pPr>
            <a:r>
              <a:rPr dirty="0" sz="1200" spc="65">
                <a:latin typeface="Calibri"/>
                <a:cs typeface="Calibri"/>
              </a:rPr>
              <a:t>The</a:t>
            </a:r>
            <a:r>
              <a:rPr dirty="0" sz="1200" spc="13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new</a:t>
            </a:r>
            <a:r>
              <a:rPr dirty="0" sz="1200" spc="13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configuration</a:t>
            </a:r>
            <a:r>
              <a:rPr dirty="0" sz="1200" spc="13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is</a:t>
            </a:r>
            <a:r>
              <a:rPr dirty="0" sz="1200" spc="13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saved</a:t>
            </a:r>
            <a:r>
              <a:rPr dirty="0" sz="1200" spc="13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under</a:t>
            </a:r>
            <a:r>
              <a:rPr dirty="0" sz="1200" spc="13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a</a:t>
            </a:r>
            <a:r>
              <a:rPr dirty="0" sz="1200" spc="13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new</a:t>
            </a:r>
            <a:r>
              <a:rPr dirty="0" sz="1200" spc="13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name</a:t>
            </a:r>
            <a:r>
              <a:rPr dirty="0" sz="1200" spc="13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via</a:t>
            </a:r>
            <a:r>
              <a:rPr dirty="0" sz="1200" spc="13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the</a:t>
            </a:r>
            <a:r>
              <a:rPr dirty="0" sz="1200" spc="13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menu</a:t>
            </a:r>
            <a:r>
              <a:rPr dirty="0" sz="1200" spc="13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item</a:t>
            </a:r>
            <a:r>
              <a:rPr dirty="0" sz="1200" spc="140">
                <a:latin typeface="Calibri"/>
                <a:cs typeface="Calibri"/>
              </a:rPr>
              <a:t> </a:t>
            </a:r>
            <a:r>
              <a:rPr dirty="0" sz="1200" spc="80">
                <a:latin typeface="Calibri"/>
                <a:cs typeface="Calibri"/>
              </a:rPr>
              <a:t>Session.</a:t>
            </a:r>
            <a:r>
              <a:rPr dirty="0" sz="1200" spc="295">
                <a:latin typeface="Calibri"/>
                <a:cs typeface="Calibri"/>
              </a:rPr>
              <a:t> </a:t>
            </a:r>
            <a:r>
              <a:rPr dirty="0" sz="1200" spc="55">
                <a:latin typeface="Calibri"/>
                <a:cs typeface="Calibri"/>
              </a:rPr>
              <a:t>If</a:t>
            </a:r>
            <a:r>
              <a:rPr dirty="0" sz="1200" spc="13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the</a:t>
            </a:r>
            <a:r>
              <a:rPr dirty="0" sz="1200" spc="13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key</a:t>
            </a:r>
            <a:r>
              <a:rPr dirty="0" sz="1200" spc="13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has</a:t>
            </a:r>
            <a:r>
              <a:rPr dirty="0" sz="1200" spc="130">
                <a:latin typeface="Calibri"/>
                <a:cs typeface="Calibri"/>
              </a:rPr>
              <a:t> </a:t>
            </a:r>
            <a:r>
              <a:rPr dirty="0" sz="1200" spc="-20">
                <a:latin typeface="Calibri"/>
                <a:cs typeface="Calibri"/>
              </a:rPr>
              <a:t>been </a:t>
            </a:r>
            <a:r>
              <a:rPr dirty="0" sz="1200" spc="-10">
                <a:latin typeface="Calibri"/>
                <a:cs typeface="Calibri"/>
              </a:rPr>
              <a:t>entered</a:t>
            </a:r>
            <a:r>
              <a:rPr dirty="0" sz="1200" spc="11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correctly</a:t>
            </a:r>
            <a:r>
              <a:rPr dirty="0" sz="1200" spc="11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on</a:t>
            </a:r>
            <a:r>
              <a:rPr dirty="0" sz="1200" spc="11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both</a:t>
            </a:r>
            <a:r>
              <a:rPr dirty="0" sz="1200" spc="114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sides,</a:t>
            </a:r>
            <a:r>
              <a:rPr dirty="0" sz="1200" spc="12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the</a:t>
            </a:r>
            <a:r>
              <a:rPr dirty="0" sz="1200" spc="114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server</a:t>
            </a:r>
            <a:r>
              <a:rPr dirty="0" sz="1200" spc="11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and</a:t>
            </a:r>
            <a:r>
              <a:rPr dirty="0" sz="1200" spc="11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your</a:t>
            </a:r>
            <a:r>
              <a:rPr dirty="0" sz="1200" spc="114">
                <a:latin typeface="Calibri"/>
                <a:cs typeface="Calibri"/>
              </a:rPr>
              <a:t> </a:t>
            </a:r>
            <a:r>
              <a:rPr dirty="0" sz="1200" spc="65">
                <a:latin typeface="Calibri"/>
                <a:cs typeface="Calibri"/>
              </a:rPr>
              <a:t>Putty</a:t>
            </a:r>
            <a:r>
              <a:rPr dirty="0" sz="1200" spc="11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client,</a:t>
            </a:r>
            <a:r>
              <a:rPr dirty="0" sz="1200" spc="12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the</a:t>
            </a:r>
            <a:r>
              <a:rPr dirty="0" sz="1200" spc="11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terminal</a:t>
            </a:r>
            <a:r>
              <a:rPr dirty="0" sz="1200" spc="11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application,</a:t>
            </a:r>
            <a:r>
              <a:rPr dirty="0" sz="1200" spc="12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should</a:t>
            </a:r>
            <a:r>
              <a:rPr dirty="0" sz="1200" spc="110">
                <a:latin typeface="Calibri"/>
                <a:cs typeface="Calibri"/>
              </a:rPr>
              <a:t> </a:t>
            </a:r>
            <a:r>
              <a:rPr dirty="0" sz="1200" spc="-25">
                <a:latin typeface="Calibri"/>
                <a:cs typeface="Calibri"/>
              </a:rPr>
              <a:t>be </a:t>
            </a:r>
            <a:r>
              <a:rPr dirty="0" sz="1200">
                <a:latin typeface="Calibri"/>
                <a:cs typeface="Calibri"/>
              </a:rPr>
              <a:t>accessible</a:t>
            </a:r>
            <a:r>
              <a:rPr dirty="0" sz="1200" spc="14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without</a:t>
            </a:r>
            <a:r>
              <a:rPr dirty="0" sz="1200" spc="15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user</a:t>
            </a:r>
            <a:r>
              <a:rPr dirty="0" sz="1200" spc="14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authentication.</a:t>
            </a:r>
            <a:r>
              <a:rPr dirty="0" sz="1200" spc="28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User</a:t>
            </a:r>
            <a:r>
              <a:rPr dirty="0" sz="1200" spc="14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authentication</a:t>
            </a:r>
            <a:r>
              <a:rPr dirty="0" sz="1200" spc="15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is</a:t>
            </a:r>
            <a:r>
              <a:rPr dirty="0" sz="1200" spc="14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now</a:t>
            </a:r>
            <a:r>
              <a:rPr dirty="0" sz="1200" spc="14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performed</a:t>
            </a:r>
            <a:r>
              <a:rPr dirty="0" sz="1200" spc="15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by</a:t>
            </a:r>
            <a:r>
              <a:rPr dirty="0" sz="1200" spc="15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the</a:t>
            </a:r>
            <a:r>
              <a:rPr dirty="0" sz="1200" spc="14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key</a:t>
            </a:r>
            <a:r>
              <a:rPr dirty="0" sz="1200" spc="140">
                <a:latin typeface="Calibri"/>
                <a:cs typeface="Calibri"/>
              </a:rPr>
              <a:t> </a:t>
            </a:r>
            <a:r>
              <a:rPr dirty="0" sz="1200" spc="-10">
                <a:latin typeface="Calibri"/>
                <a:cs typeface="Calibri"/>
              </a:rPr>
              <a:t>pair.</a:t>
            </a:r>
            <a:endParaRPr sz="1200">
              <a:latin typeface="Calibri"/>
              <a:cs typeface="Calibri"/>
            </a:endParaRPr>
          </a:p>
          <a:p>
            <a:pPr algn="just" marL="12700">
              <a:lnSpc>
                <a:spcPct val="100000"/>
              </a:lnSpc>
              <a:spcBef>
                <a:spcPts val="1430"/>
              </a:spcBef>
            </a:pPr>
            <a:r>
              <a:rPr dirty="0" sz="1200" spc="45">
                <a:latin typeface="Calibri"/>
                <a:cs typeface="Calibri"/>
              </a:rPr>
              <a:t>Finally,</a:t>
            </a:r>
            <a:r>
              <a:rPr dirty="0" sz="1200" spc="105">
                <a:latin typeface="Calibri"/>
                <a:cs typeface="Calibri"/>
              </a:rPr>
              <a:t> </a:t>
            </a:r>
            <a:r>
              <a:rPr dirty="0" sz="1200" spc="-10">
                <a:latin typeface="Calibri"/>
                <a:cs typeface="Calibri"/>
              </a:rPr>
              <a:t>we</a:t>
            </a:r>
            <a:r>
              <a:rPr dirty="0" sz="1200" spc="10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enter</a:t>
            </a:r>
            <a:r>
              <a:rPr dirty="0" sz="1200" spc="10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the</a:t>
            </a:r>
            <a:r>
              <a:rPr dirty="0" sz="1200" spc="105">
                <a:latin typeface="Calibri"/>
                <a:cs typeface="Calibri"/>
              </a:rPr>
              <a:t> </a:t>
            </a:r>
            <a:r>
              <a:rPr dirty="0" sz="1200" spc="100">
                <a:latin typeface="Calibri"/>
                <a:cs typeface="Calibri"/>
              </a:rPr>
              <a:t>SSH</a:t>
            </a:r>
            <a:r>
              <a:rPr dirty="0" sz="1200" spc="10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key</a:t>
            </a:r>
            <a:r>
              <a:rPr dirty="0" sz="1200" spc="11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in</a:t>
            </a:r>
            <a:r>
              <a:rPr dirty="0" sz="1200" spc="10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the</a:t>
            </a:r>
            <a:r>
              <a:rPr dirty="0" sz="1200" spc="110">
                <a:latin typeface="Calibri"/>
                <a:cs typeface="Calibri"/>
              </a:rPr>
              <a:t> </a:t>
            </a:r>
            <a:r>
              <a:rPr dirty="0" sz="1200" spc="75">
                <a:latin typeface="Calibri"/>
                <a:cs typeface="Calibri"/>
              </a:rPr>
              <a:t>C:\tmp\rsa\pageant.exe</a:t>
            </a:r>
            <a:r>
              <a:rPr dirty="0" sz="1200" spc="105">
                <a:latin typeface="Calibri"/>
                <a:cs typeface="Calibri"/>
              </a:rPr>
              <a:t> </a:t>
            </a:r>
            <a:r>
              <a:rPr dirty="0" sz="1200" spc="65">
                <a:latin typeface="Calibri"/>
                <a:cs typeface="Calibri"/>
              </a:rPr>
              <a:t>Putty</a:t>
            </a:r>
            <a:r>
              <a:rPr dirty="0" sz="1200" spc="105">
                <a:latin typeface="Calibri"/>
                <a:cs typeface="Calibri"/>
              </a:rPr>
              <a:t> </a:t>
            </a:r>
            <a:r>
              <a:rPr dirty="0" sz="1200" spc="-10">
                <a:latin typeface="Calibri"/>
                <a:cs typeface="Calibri"/>
              </a:rPr>
              <a:t>agent.</a:t>
            </a:r>
            <a:endParaRPr sz="1200">
              <a:latin typeface="Calibri"/>
              <a:cs typeface="Calibri"/>
            </a:endParaRPr>
          </a:p>
          <a:p>
            <a:pPr algn="just" marL="12700" marR="6350">
              <a:lnSpc>
                <a:spcPct val="100000"/>
              </a:lnSpc>
              <a:spcBef>
                <a:spcPts val="5"/>
              </a:spcBef>
            </a:pPr>
            <a:r>
              <a:rPr dirty="0" sz="1200">
                <a:latin typeface="Calibri"/>
                <a:cs typeface="Calibri"/>
              </a:rPr>
              <a:t>After</a:t>
            </a:r>
            <a:r>
              <a:rPr dirty="0" sz="1200" spc="15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starting,</a:t>
            </a:r>
            <a:r>
              <a:rPr dirty="0" sz="1200" spc="15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a</a:t>
            </a:r>
            <a:r>
              <a:rPr dirty="0" sz="1200" spc="15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new</a:t>
            </a:r>
            <a:r>
              <a:rPr dirty="0" sz="1200" spc="15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icon</a:t>
            </a:r>
            <a:r>
              <a:rPr dirty="0" sz="1200" spc="15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appears</a:t>
            </a:r>
            <a:r>
              <a:rPr dirty="0" sz="1200" spc="15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in</a:t>
            </a:r>
            <a:r>
              <a:rPr dirty="0" sz="1200" spc="15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the</a:t>
            </a:r>
            <a:r>
              <a:rPr dirty="0" sz="1200" spc="15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taskbar.</a:t>
            </a:r>
            <a:r>
              <a:rPr dirty="0" sz="1200" spc="30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Use</a:t>
            </a:r>
            <a:r>
              <a:rPr dirty="0" sz="1200" spc="15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the</a:t>
            </a:r>
            <a:r>
              <a:rPr dirty="0" sz="1200" spc="15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right</a:t>
            </a:r>
            <a:r>
              <a:rPr dirty="0" sz="1200" spc="15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mouse</a:t>
            </a:r>
            <a:r>
              <a:rPr dirty="0" sz="1200" spc="15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button</a:t>
            </a:r>
            <a:r>
              <a:rPr dirty="0" sz="1200" spc="15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to</a:t>
            </a:r>
            <a:r>
              <a:rPr dirty="0" sz="1200" spc="15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open</a:t>
            </a:r>
            <a:r>
              <a:rPr dirty="0" sz="1200" spc="15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the</a:t>
            </a:r>
            <a:r>
              <a:rPr dirty="0" sz="1200" spc="15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agent</a:t>
            </a:r>
            <a:r>
              <a:rPr dirty="0" sz="1200" spc="155">
                <a:latin typeface="Calibri"/>
                <a:cs typeface="Calibri"/>
              </a:rPr>
              <a:t> </a:t>
            </a:r>
            <a:r>
              <a:rPr dirty="0" sz="1200" spc="-25">
                <a:latin typeface="Calibri"/>
                <a:cs typeface="Calibri"/>
              </a:rPr>
              <a:t>to </a:t>
            </a:r>
            <a:r>
              <a:rPr dirty="0" sz="1200">
                <a:latin typeface="Calibri"/>
                <a:cs typeface="Calibri"/>
              </a:rPr>
              <a:t>assign</a:t>
            </a:r>
            <a:r>
              <a:rPr dirty="0" sz="1200" spc="15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the</a:t>
            </a:r>
            <a:r>
              <a:rPr dirty="0" sz="1200" spc="16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private</a:t>
            </a:r>
            <a:r>
              <a:rPr dirty="0" sz="1200" spc="160">
                <a:latin typeface="Calibri"/>
                <a:cs typeface="Calibri"/>
              </a:rPr>
              <a:t> </a:t>
            </a:r>
            <a:r>
              <a:rPr dirty="0" sz="1200" spc="-20">
                <a:latin typeface="Calibri"/>
                <a:cs typeface="Calibri"/>
              </a:rPr>
              <a:t>key.</a:t>
            </a:r>
            <a:endParaRPr sz="120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12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315"/>
              </a:spcBef>
            </a:pPr>
            <a:endParaRPr sz="12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  <a:tabLst>
                <a:tab pos="741045" algn="l"/>
              </a:tabLst>
            </a:pPr>
            <a:r>
              <a:rPr dirty="0" sz="1400" spc="70" b="1">
                <a:latin typeface="Calibri"/>
                <a:cs typeface="Calibri"/>
              </a:rPr>
              <a:t>11.4.3</a:t>
            </a:r>
            <a:r>
              <a:rPr dirty="0" sz="1400" b="1">
                <a:latin typeface="Calibri"/>
                <a:cs typeface="Calibri"/>
              </a:rPr>
              <a:t>	</a:t>
            </a:r>
            <a:r>
              <a:rPr dirty="0" sz="1400" spc="175" b="1">
                <a:latin typeface="Calibri"/>
                <a:cs typeface="Calibri"/>
              </a:rPr>
              <a:t>SSL-</a:t>
            </a:r>
            <a:r>
              <a:rPr dirty="0" sz="1400" spc="100" b="1">
                <a:latin typeface="Calibri"/>
                <a:cs typeface="Calibri"/>
              </a:rPr>
              <a:t>certificates</a:t>
            </a:r>
            <a:endParaRPr sz="14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440"/>
              </a:spcBef>
            </a:pPr>
            <a:endParaRPr sz="1400">
              <a:latin typeface="Calibri"/>
              <a:cs typeface="Calibri"/>
            </a:endParaRPr>
          </a:p>
          <a:p>
            <a:pPr algn="just" marL="12700" marR="6350">
              <a:lnSpc>
                <a:spcPct val="100000"/>
              </a:lnSpc>
              <a:spcBef>
                <a:spcPts val="5"/>
              </a:spcBef>
            </a:pPr>
            <a:r>
              <a:rPr dirty="0" sz="1200" spc="60">
                <a:latin typeface="Calibri"/>
                <a:cs typeface="Calibri"/>
              </a:rPr>
              <a:t>Secure</a:t>
            </a:r>
            <a:r>
              <a:rPr dirty="0" sz="1200" spc="390">
                <a:latin typeface="Calibri"/>
                <a:cs typeface="Calibri"/>
              </a:rPr>
              <a:t> </a:t>
            </a:r>
            <a:r>
              <a:rPr dirty="0" sz="1200" spc="80">
                <a:latin typeface="Calibri"/>
                <a:cs typeface="Calibri"/>
              </a:rPr>
              <a:t>Sockets</a:t>
            </a:r>
            <a:r>
              <a:rPr dirty="0" sz="1200" spc="390">
                <a:latin typeface="Calibri"/>
                <a:cs typeface="Calibri"/>
              </a:rPr>
              <a:t> </a:t>
            </a:r>
            <a:r>
              <a:rPr dirty="0" sz="1200" spc="85">
                <a:latin typeface="Calibri"/>
                <a:cs typeface="Calibri"/>
              </a:rPr>
              <a:t>Layer</a:t>
            </a:r>
            <a:r>
              <a:rPr dirty="0" sz="1200" spc="13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Certificates</a:t>
            </a:r>
            <a:r>
              <a:rPr dirty="0" sz="1200" spc="13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are</a:t>
            </a:r>
            <a:r>
              <a:rPr dirty="0" sz="1200" spc="13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used</a:t>
            </a:r>
            <a:r>
              <a:rPr dirty="0" sz="1200" spc="13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to</a:t>
            </a:r>
            <a:r>
              <a:rPr dirty="0" sz="1200" spc="13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encrypt</a:t>
            </a:r>
            <a:r>
              <a:rPr dirty="0" sz="1200" spc="13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the</a:t>
            </a:r>
            <a:r>
              <a:rPr dirty="0" sz="1200" spc="13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connection</a:t>
            </a:r>
            <a:r>
              <a:rPr dirty="0" sz="1200" spc="13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(e.g.</a:t>
            </a:r>
            <a:r>
              <a:rPr dirty="0" sz="1200" spc="29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https</a:t>
            </a:r>
            <a:r>
              <a:rPr dirty="0" sz="1200" spc="13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instead</a:t>
            </a:r>
            <a:r>
              <a:rPr dirty="0" sz="1200" spc="13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of</a:t>
            </a:r>
            <a:r>
              <a:rPr dirty="0" sz="1200" spc="135">
                <a:latin typeface="Calibri"/>
                <a:cs typeface="Calibri"/>
              </a:rPr>
              <a:t> </a:t>
            </a:r>
            <a:r>
              <a:rPr dirty="0" sz="1200" spc="-10">
                <a:latin typeface="Calibri"/>
                <a:cs typeface="Calibri"/>
              </a:rPr>
              <a:t>http). </a:t>
            </a:r>
            <a:r>
              <a:rPr dirty="0" sz="1200" spc="85">
                <a:latin typeface="Calibri"/>
                <a:cs typeface="Calibri"/>
              </a:rPr>
              <a:t>It</a:t>
            </a:r>
            <a:r>
              <a:rPr dirty="0" sz="1200" spc="7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is</a:t>
            </a:r>
            <a:r>
              <a:rPr dirty="0" sz="1200" spc="7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also</a:t>
            </a:r>
            <a:r>
              <a:rPr dirty="0" sz="1200" spc="7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possible</a:t>
            </a:r>
            <a:r>
              <a:rPr dirty="0" sz="1200" spc="7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to</a:t>
            </a:r>
            <a:r>
              <a:rPr dirty="0" sz="1200" spc="70">
                <a:latin typeface="Calibri"/>
                <a:cs typeface="Calibri"/>
              </a:rPr>
              <a:t> </a:t>
            </a:r>
            <a:r>
              <a:rPr dirty="0" sz="1200" spc="-10">
                <a:latin typeface="Calibri"/>
                <a:cs typeface="Calibri"/>
              </a:rPr>
              <a:t>enforce</a:t>
            </a:r>
            <a:r>
              <a:rPr dirty="0" sz="1200" spc="7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client-side</a:t>
            </a:r>
            <a:r>
              <a:rPr dirty="0" sz="1200" spc="7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certificates,</a:t>
            </a:r>
            <a:r>
              <a:rPr dirty="0" sz="1200" spc="8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in</a:t>
            </a:r>
            <a:r>
              <a:rPr dirty="0" sz="1200" spc="7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which</a:t>
            </a:r>
            <a:r>
              <a:rPr dirty="0" sz="1200" spc="7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case</a:t>
            </a:r>
            <a:r>
              <a:rPr dirty="0" sz="1200" spc="7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the</a:t>
            </a:r>
            <a:r>
              <a:rPr dirty="0" sz="1200" spc="7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certificate</a:t>
            </a:r>
            <a:r>
              <a:rPr dirty="0" sz="1200" spc="7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also</a:t>
            </a:r>
            <a:r>
              <a:rPr dirty="0" sz="1200" spc="7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provides</a:t>
            </a:r>
            <a:r>
              <a:rPr dirty="0" sz="1200" spc="70">
                <a:latin typeface="Calibri"/>
                <a:cs typeface="Calibri"/>
              </a:rPr>
              <a:t> </a:t>
            </a:r>
            <a:r>
              <a:rPr dirty="0" sz="1200" spc="-10">
                <a:latin typeface="Calibri"/>
                <a:cs typeface="Calibri"/>
              </a:rPr>
              <a:t>authen- </a:t>
            </a:r>
            <a:r>
              <a:rPr dirty="0" sz="1200">
                <a:latin typeface="Calibri"/>
                <a:cs typeface="Calibri"/>
              </a:rPr>
              <a:t>tication</a:t>
            </a:r>
            <a:r>
              <a:rPr dirty="0" sz="1200" spc="22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for</a:t>
            </a:r>
            <a:r>
              <a:rPr dirty="0" sz="1200" spc="229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the</a:t>
            </a:r>
            <a:r>
              <a:rPr dirty="0" sz="1200" spc="22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user.</a:t>
            </a:r>
            <a:r>
              <a:rPr dirty="0" sz="1200" spc="140">
                <a:latin typeface="Calibri"/>
                <a:cs typeface="Calibri"/>
              </a:rPr>
              <a:t>  </a:t>
            </a:r>
            <a:r>
              <a:rPr dirty="0" sz="1200" spc="65">
                <a:latin typeface="Calibri"/>
                <a:cs typeface="Calibri"/>
              </a:rPr>
              <a:t>The</a:t>
            </a:r>
            <a:r>
              <a:rPr dirty="0" sz="1200" spc="229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basic</a:t>
            </a:r>
            <a:r>
              <a:rPr dirty="0" sz="1200" spc="22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type</a:t>
            </a:r>
            <a:r>
              <a:rPr dirty="0" sz="1200" spc="229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of</a:t>
            </a:r>
            <a:r>
              <a:rPr dirty="0" sz="1200" spc="225">
                <a:latin typeface="Calibri"/>
                <a:cs typeface="Calibri"/>
              </a:rPr>
              <a:t> </a:t>
            </a:r>
            <a:r>
              <a:rPr dirty="0" sz="1200" spc="135">
                <a:latin typeface="Calibri"/>
                <a:cs typeface="Calibri"/>
              </a:rPr>
              <a:t>SSL</a:t>
            </a:r>
            <a:r>
              <a:rPr dirty="0" sz="1200" spc="229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certificate</a:t>
            </a:r>
            <a:r>
              <a:rPr dirty="0" sz="1200" spc="229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is</a:t>
            </a:r>
            <a:r>
              <a:rPr dirty="0" sz="1200" spc="22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called</a:t>
            </a:r>
            <a:r>
              <a:rPr dirty="0" sz="1200" spc="229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a</a:t>
            </a:r>
            <a:r>
              <a:rPr dirty="0" sz="1200" spc="229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X509</a:t>
            </a:r>
            <a:r>
              <a:rPr dirty="0" sz="1200" spc="229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certificate.</a:t>
            </a:r>
            <a:r>
              <a:rPr dirty="0" sz="1200" spc="135">
                <a:latin typeface="Calibri"/>
                <a:cs typeface="Calibri"/>
              </a:rPr>
              <a:t>  </a:t>
            </a:r>
            <a:r>
              <a:rPr dirty="0" sz="1200" spc="50">
                <a:latin typeface="Calibri"/>
                <a:cs typeface="Calibri"/>
              </a:rPr>
              <a:t>You</a:t>
            </a:r>
            <a:r>
              <a:rPr dirty="0" sz="1200" spc="229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can</a:t>
            </a:r>
            <a:r>
              <a:rPr dirty="0" sz="1200" spc="229">
                <a:latin typeface="Calibri"/>
                <a:cs typeface="Calibri"/>
              </a:rPr>
              <a:t> </a:t>
            </a:r>
            <a:r>
              <a:rPr dirty="0" sz="1200" spc="-20">
                <a:latin typeface="Calibri"/>
                <a:cs typeface="Calibri"/>
              </a:rPr>
              <a:t>pack </a:t>
            </a:r>
            <a:r>
              <a:rPr dirty="0" sz="1200">
                <a:latin typeface="Calibri"/>
                <a:cs typeface="Calibri"/>
              </a:rPr>
              <a:t>several</a:t>
            </a:r>
            <a:r>
              <a:rPr dirty="0" sz="1200" spc="10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certificates</a:t>
            </a:r>
            <a:r>
              <a:rPr dirty="0" sz="1200" spc="10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and</a:t>
            </a:r>
            <a:r>
              <a:rPr dirty="0" sz="1200" spc="105">
                <a:latin typeface="Calibri"/>
                <a:cs typeface="Calibri"/>
              </a:rPr>
              <a:t> </a:t>
            </a:r>
            <a:r>
              <a:rPr dirty="0" sz="1200" spc="155">
                <a:latin typeface="Calibri"/>
                <a:cs typeface="Calibri"/>
              </a:rPr>
              <a:t>RSA</a:t>
            </a:r>
            <a:r>
              <a:rPr dirty="0" sz="1200" spc="10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keys</a:t>
            </a:r>
            <a:r>
              <a:rPr dirty="0" sz="1200" spc="10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into</a:t>
            </a:r>
            <a:r>
              <a:rPr dirty="0" sz="1200" spc="10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one</a:t>
            </a:r>
            <a:r>
              <a:rPr dirty="0" sz="1200" spc="10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file.</a:t>
            </a:r>
            <a:r>
              <a:rPr dirty="0" sz="1200" spc="245">
                <a:latin typeface="Calibri"/>
                <a:cs typeface="Calibri"/>
              </a:rPr>
              <a:t> </a:t>
            </a:r>
            <a:r>
              <a:rPr dirty="0" sz="1200" spc="75">
                <a:latin typeface="Calibri"/>
                <a:cs typeface="Calibri"/>
              </a:rPr>
              <a:t>This</a:t>
            </a:r>
            <a:r>
              <a:rPr dirty="0" sz="1200" spc="10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is</a:t>
            </a:r>
            <a:r>
              <a:rPr dirty="0" sz="1200" spc="10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referred</a:t>
            </a:r>
            <a:r>
              <a:rPr dirty="0" sz="1200" spc="10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to</a:t>
            </a:r>
            <a:r>
              <a:rPr dirty="0" sz="1200" spc="10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as</a:t>
            </a:r>
            <a:r>
              <a:rPr dirty="0" sz="1200" spc="10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a</a:t>
            </a:r>
            <a:r>
              <a:rPr dirty="0" sz="1200" spc="105">
                <a:latin typeface="Calibri"/>
                <a:cs typeface="Calibri"/>
              </a:rPr>
              <a:t> </a:t>
            </a:r>
            <a:r>
              <a:rPr dirty="0" sz="1200" spc="70">
                <a:latin typeface="Calibri"/>
                <a:cs typeface="Calibri"/>
              </a:rPr>
              <a:t>PFX-File=PKCS12</a:t>
            </a:r>
            <a:r>
              <a:rPr dirty="0" sz="1200" spc="105">
                <a:latin typeface="Calibri"/>
                <a:cs typeface="Calibri"/>
              </a:rPr>
              <a:t> </a:t>
            </a:r>
            <a:r>
              <a:rPr dirty="0" sz="1200" spc="-10">
                <a:latin typeface="Calibri"/>
                <a:cs typeface="Calibri"/>
              </a:rPr>
              <a:t>certificate.</a:t>
            </a:r>
            <a:endParaRPr sz="1200">
              <a:latin typeface="Calibri"/>
              <a:cs typeface="Calibri"/>
            </a:endParaRPr>
          </a:p>
          <a:p>
            <a:pPr algn="just" marL="12700" marR="6985">
              <a:lnSpc>
                <a:spcPct val="100000"/>
              </a:lnSpc>
              <a:spcBef>
                <a:spcPts val="1435"/>
              </a:spcBef>
            </a:pPr>
            <a:r>
              <a:rPr dirty="0" sz="1200" spc="55">
                <a:latin typeface="Calibri"/>
                <a:cs typeface="Calibri"/>
              </a:rPr>
              <a:t>If</a:t>
            </a:r>
            <a:r>
              <a:rPr dirty="0" sz="1200" spc="16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the</a:t>
            </a:r>
            <a:r>
              <a:rPr dirty="0" sz="1200" spc="16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signatory’s</a:t>
            </a:r>
            <a:r>
              <a:rPr dirty="0" sz="1200" spc="160">
                <a:latin typeface="Calibri"/>
                <a:cs typeface="Calibri"/>
              </a:rPr>
              <a:t> </a:t>
            </a:r>
            <a:r>
              <a:rPr dirty="0" sz="1200" spc="135">
                <a:latin typeface="Calibri"/>
                <a:cs typeface="Calibri"/>
              </a:rPr>
              <a:t>SSL</a:t>
            </a:r>
            <a:r>
              <a:rPr dirty="0" sz="1200" spc="16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certificate</a:t>
            </a:r>
            <a:r>
              <a:rPr dirty="0" sz="1200" spc="16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is</a:t>
            </a:r>
            <a:r>
              <a:rPr dirty="0" sz="1200" spc="16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available</a:t>
            </a:r>
            <a:r>
              <a:rPr dirty="0" sz="1200" spc="16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as</a:t>
            </a:r>
            <a:r>
              <a:rPr dirty="0" sz="1200" spc="16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a</a:t>
            </a:r>
            <a:r>
              <a:rPr dirty="0" sz="1200" spc="16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root</a:t>
            </a:r>
            <a:r>
              <a:rPr dirty="0" sz="1200" spc="16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certificate</a:t>
            </a:r>
            <a:r>
              <a:rPr dirty="0" sz="1200" spc="16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in</a:t>
            </a:r>
            <a:r>
              <a:rPr dirty="0" sz="1200" spc="16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the</a:t>
            </a:r>
            <a:r>
              <a:rPr dirty="0" sz="1200" spc="16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web</a:t>
            </a:r>
            <a:r>
              <a:rPr dirty="0" sz="1200" spc="16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browser,</a:t>
            </a:r>
            <a:r>
              <a:rPr dirty="0" sz="1200" spc="16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all</a:t>
            </a:r>
            <a:r>
              <a:rPr dirty="0" sz="1200" spc="165">
                <a:latin typeface="Calibri"/>
                <a:cs typeface="Calibri"/>
              </a:rPr>
              <a:t> </a:t>
            </a:r>
            <a:r>
              <a:rPr dirty="0" sz="1200" spc="-10">
                <a:latin typeface="Calibri"/>
                <a:cs typeface="Calibri"/>
              </a:rPr>
              <a:t>certificates </a:t>
            </a:r>
            <a:r>
              <a:rPr dirty="0" sz="1200">
                <a:latin typeface="Calibri"/>
                <a:cs typeface="Calibri"/>
              </a:rPr>
              <a:t>signed</a:t>
            </a:r>
            <a:r>
              <a:rPr dirty="0" sz="1200" spc="114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by</a:t>
            </a:r>
            <a:r>
              <a:rPr dirty="0" sz="1200" spc="12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the</a:t>
            </a:r>
            <a:r>
              <a:rPr dirty="0" sz="1200" spc="12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signatory</a:t>
            </a:r>
            <a:r>
              <a:rPr dirty="0" sz="1200" spc="12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can</a:t>
            </a:r>
            <a:r>
              <a:rPr dirty="0" sz="1200" spc="12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be</a:t>
            </a:r>
            <a:r>
              <a:rPr dirty="0" sz="1200" spc="12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verified</a:t>
            </a:r>
            <a:r>
              <a:rPr dirty="0" sz="1200" spc="12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automatically.</a:t>
            </a:r>
            <a:r>
              <a:rPr dirty="0" sz="1200" spc="270">
                <a:latin typeface="Calibri"/>
                <a:cs typeface="Calibri"/>
              </a:rPr>
              <a:t> </a:t>
            </a:r>
            <a:r>
              <a:rPr dirty="0" sz="1200" spc="65">
                <a:latin typeface="Calibri"/>
                <a:cs typeface="Calibri"/>
              </a:rPr>
              <a:t>The</a:t>
            </a:r>
            <a:r>
              <a:rPr dirty="0" sz="1200" spc="12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same</a:t>
            </a:r>
            <a:r>
              <a:rPr dirty="0" sz="1200" spc="12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applies</a:t>
            </a:r>
            <a:r>
              <a:rPr dirty="0" sz="1200" spc="12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to</a:t>
            </a:r>
            <a:r>
              <a:rPr dirty="0" sz="1200" spc="12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the</a:t>
            </a:r>
            <a:r>
              <a:rPr dirty="0" sz="1200" spc="12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web</a:t>
            </a:r>
            <a:r>
              <a:rPr dirty="0" sz="1200" spc="12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server.</a:t>
            </a:r>
            <a:r>
              <a:rPr dirty="0" sz="1200" spc="270">
                <a:latin typeface="Calibri"/>
                <a:cs typeface="Calibri"/>
              </a:rPr>
              <a:t> </a:t>
            </a:r>
            <a:r>
              <a:rPr dirty="0" sz="1200" spc="65">
                <a:latin typeface="Calibri"/>
                <a:cs typeface="Calibri"/>
              </a:rPr>
              <a:t>The</a:t>
            </a:r>
            <a:r>
              <a:rPr dirty="0" sz="1200" spc="114">
                <a:latin typeface="Calibri"/>
                <a:cs typeface="Calibri"/>
              </a:rPr>
              <a:t> </a:t>
            </a:r>
            <a:r>
              <a:rPr dirty="0" sz="1200" spc="-25">
                <a:latin typeface="Calibri"/>
                <a:cs typeface="Calibri"/>
              </a:rPr>
              <a:t>web </a:t>
            </a:r>
            <a:r>
              <a:rPr dirty="0" sz="1200">
                <a:latin typeface="Calibri"/>
                <a:cs typeface="Calibri"/>
              </a:rPr>
              <a:t>server</a:t>
            </a:r>
            <a:r>
              <a:rPr dirty="0" sz="1200" spc="10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has</a:t>
            </a:r>
            <a:r>
              <a:rPr dirty="0" sz="1200" spc="10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to</a:t>
            </a:r>
            <a:r>
              <a:rPr dirty="0" sz="1200" spc="10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know</a:t>
            </a:r>
            <a:r>
              <a:rPr dirty="0" sz="1200" spc="10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the</a:t>
            </a:r>
            <a:r>
              <a:rPr dirty="0" sz="1200" spc="10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same</a:t>
            </a:r>
            <a:r>
              <a:rPr dirty="0" sz="1200" spc="10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root</a:t>
            </a:r>
            <a:r>
              <a:rPr dirty="0" sz="1200" spc="10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certificate</a:t>
            </a:r>
            <a:r>
              <a:rPr dirty="0" sz="1200" spc="10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as</a:t>
            </a:r>
            <a:r>
              <a:rPr dirty="0" sz="1200" spc="10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the</a:t>
            </a:r>
            <a:r>
              <a:rPr dirty="0" sz="1200" spc="10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browser</a:t>
            </a:r>
            <a:r>
              <a:rPr dirty="0" sz="1200" spc="10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in</a:t>
            </a:r>
            <a:r>
              <a:rPr dirty="0" sz="1200" spc="10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the</a:t>
            </a:r>
            <a:r>
              <a:rPr dirty="0" sz="1200" spc="100">
                <a:latin typeface="Calibri"/>
                <a:cs typeface="Calibri"/>
              </a:rPr>
              <a:t> </a:t>
            </a:r>
            <a:r>
              <a:rPr dirty="0" sz="1200" spc="-10">
                <a:latin typeface="Calibri"/>
                <a:cs typeface="Calibri"/>
              </a:rPr>
              <a:t>clients.</a:t>
            </a:r>
            <a:endParaRPr sz="1200">
              <a:latin typeface="Calibri"/>
              <a:cs typeface="Calibri"/>
            </a:endParaRPr>
          </a:p>
          <a:p>
            <a:pPr algn="just" marL="12700" marR="6985">
              <a:lnSpc>
                <a:spcPct val="100000"/>
              </a:lnSpc>
              <a:spcBef>
                <a:spcPts val="1430"/>
              </a:spcBef>
            </a:pPr>
            <a:r>
              <a:rPr dirty="0" sz="1200">
                <a:latin typeface="Calibri"/>
                <a:cs typeface="Calibri"/>
              </a:rPr>
              <a:t>For</a:t>
            </a:r>
            <a:r>
              <a:rPr dirty="0" sz="1200" spc="30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ease</a:t>
            </a:r>
            <a:r>
              <a:rPr dirty="0" sz="1200" spc="30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of</a:t>
            </a:r>
            <a:r>
              <a:rPr dirty="0" sz="1200" spc="30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understanding,</a:t>
            </a:r>
            <a:r>
              <a:rPr dirty="0" sz="1200" spc="34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you</a:t>
            </a:r>
            <a:r>
              <a:rPr dirty="0" sz="1200" spc="30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will</a:t>
            </a:r>
            <a:r>
              <a:rPr dirty="0" sz="1200" spc="30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build</a:t>
            </a:r>
            <a:r>
              <a:rPr dirty="0" sz="1200" spc="30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a</a:t>
            </a:r>
            <a:r>
              <a:rPr dirty="0" sz="1200" spc="30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2-layer</a:t>
            </a:r>
            <a:r>
              <a:rPr dirty="0" sz="1200" spc="30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certification</a:t>
            </a:r>
            <a:r>
              <a:rPr dirty="0" sz="1200" spc="30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structure</a:t>
            </a:r>
            <a:r>
              <a:rPr dirty="0" sz="1200" spc="30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with</a:t>
            </a:r>
            <a:r>
              <a:rPr dirty="0" sz="1200" spc="30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a</a:t>
            </a:r>
            <a:r>
              <a:rPr dirty="0" sz="1200" spc="30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single</a:t>
            </a:r>
            <a:r>
              <a:rPr dirty="0" sz="1200" spc="30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new</a:t>
            </a:r>
            <a:r>
              <a:rPr dirty="0" sz="1200" spc="300">
                <a:latin typeface="Calibri"/>
                <a:cs typeface="Calibri"/>
              </a:rPr>
              <a:t> </a:t>
            </a:r>
            <a:r>
              <a:rPr dirty="0" sz="1200" spc="-20">
                <a:latin typeface="Calibri"/>
                <a:cs typeface="Calibri"/>
              </a:rPr>
              <a:t>root </a:t>
            </a:r>
            <a:r>
              <a:rPr dirty="0" sz="1200">
                <a:latin typeface="Calibri"/>
                <a:cs typeface="Calibri"/>
              </a:rPr>
              <a:t>certificate</a:t>
            </a:r>
            <a:r>
              <a:rPr dirty="0" sz="1200" spc="14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that</a:t>
            </a:r>
            <a:r>
              <a:rPr dirty="0" sz="1200" spc="155">
                <a:latin typeface="Calibri"/>
                <a:cs typeface="Calibri"/>
              </a:rPr>
              <a:t> </a:t>
            </a:r>
            <a:r>
              <a:rPr dirty="0" sz="1200" spc="-10">
                <a:latin typeface="Calibri"/>
                <a:cs typeface="Calibri"/>
              </a:rPr>
              <a:t>everyone</a:t>
            </a:r>
            <a:r>
              <a:rPr dirty="0" sz="1200" spc="15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has</a:t>
            </a:r>
            <a:r>
              <a:rPr dirty="0" sz="1200" spc="15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to</a:t>
            </a:r>
            <a:r>
              <a:rPr dirty="0" sz="1200" spc="15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import</a:t>
            </a:r>
            <a:r>
              <a:rPr dirty="0" sz="1200" spc="15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into</a:t>
            </a:r>
            <a:r>
              <a:rPr dirty="0" sz="1200" spc="15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the</a:t>
            </a:r>
            <a:r>
              <a:rPr dirty="0" sz="1200" spc="150">
                <a:latin typeface="Calibri"/>
                <a:cs typeface="Calibri"/>
              </a:rPr>
              <a:t> </a:t>
            </a:r>
            <a:r>
              <a:rPr dirty="0" sz="1200" spc="-10">
                <a:latin typeface="Calibri"/>
                <a:cs typeface="Calibri"/>
              </a:rPr>
              <a:t>browser.</a:t>
            </a:r>
            <a:endParaRPr sz="1200">
              <a:latin typeface="Calibri"/>
              <a:cs typeface="Calibri"/>
            </a:endParaRPr>
          </a:p>
        </p:txBody>
      </p:sp>
      <p:grpSp>
        <p:nvGrpSpPr>
          <p:cNvPr id="3" name="object 3" descr=""/>
          <p:cNvGrpSpPr/>
          <p:nvPr/>
        </p:nvGrpSpPr>
        <p:grpSpPr>
          <a:xfrm>
            <a:off x="3209157" y="6141485"/>
            <a:ext cx="665480" cy="665480"/>
            <a:chOff x="3209157" y="6141485"/>
            <a:chExt cx="665480" cy="665480"/>
          </a:xfrm>
        </p:grpSpPr>
        <p:sp>
          <p:nvSpPr>
            <p:cNvPr id="4" name="object 4" descr=""/>
            <p:cNvSpPr/>
            <p:nvPr/>
          </p:nvSpPr>
          <p:spPr>
            <a:xfrm>
              <a:off x="3214237" y="6146565"/>
              <a:ext cx="655320" cy="655320"/>
            </a:xfrm>
            <a:custGeom>
              <a:avLst/>
              <a:gdLst/>
              <a:ahLst/>
              <a:cxnLst/>
              <a:rect l="l" t="t" r="r" b="b"/>
              <a:pathLst>
                <a:path w="655320" h="655320">
                  <a:moveTo>
                    <a:pt x="327571" y="0"/>
                  </a:moveTo>
                  <a:lnTo>
                    <a:pt x="279164" y="3551"/>
                  </a:lnTo>
                  <a:lnTo>
                    <a:pt x="232963" y="13868"/>
                  </a:lnTo>
                  <a:lnTo>
                    <a:pt x="189474" y="30444"/>
                  </a:lnTo>
                  <a:lnTo>
                    <a:pt x="149204" y="52773"/>
                  </a:lnTo>
                  <a:lnTo>
                    <a:pt x="112659" y="80347"/>
                  </a:lnTo>
                  <a:lnTo>
                    <a:pt x="80346" y="112659"/>
                  </a:lnTo>
                  <a:lnTo>
                    <a:pt x="52773" y="149204"/>
                  </a:lnTo>
                  <a:lnTo>
                    <a:pt x="30444" y="189474"/>
                  </a:lnTo>
                  <a:lnTo>
                    <a:pt x="13868" y="232963"/>
                  </a:lnTo>
                  <a:lnTo>
                    <a:pt x="3551" y="279164"/>
                  </a:lnTo>
                  <a:lnTo>
                    <a:pt x="0" y="327571"/>
                  </a:lnTo>
                  <a:lnTo>
                    <a:pt x="3551" y="375977"/>
                  </a:lnTo>
                  <a:lnTo>
                    <a:pt x="13868" y="422179"/>
                  </a:lnTo>
                  <a:lnTo>
                    <a:pt x="30444" y="465668"/>
                  </a:lnTo>
                  <a:lnTo>
                    <a:pt x="52773" y="505938"/>
                  </a:lnTo>
                  <a:lnTo>
                    <a:pt x="80346" y="542483"/>
                  </a:lnTo>
                  <a:lnTo>
                    <a:pt x="112659" y="574795"/>
                  </a:lnTo>
                  <a:lnTo>
                    <a:pt x="149204" y="602369"/>
                  </a:lnTo>
                  <a:lnTo>
                    <a:pt x="189474" y="624697"/>
                  </a:lnTo>
                  <a:lnTo>
                    <a:pt x="232963" y="641273"/>
                  </a:lnTo>
                  <a:lnTo>
                    <a:pt x="279164" y="651591"/>
                  </a:lnTo>
                  <a:lnTo>
                    <a:pt x="327571" y="655142"/>
                  </a:lnTo>
                  <a:lnTo>
                    <a:pt x="375977" y="651591"/>
                  </a:lnTo>
                  <a:lnTo>
                    <a:pt x="422179" y="641273"/>
                  </a:lnTo>
                  <a:lnTo>
                    <a:pt x="465668" y="624697"/>
                  </a:lnTo>
                  <a:lnTo>
                    <a:pt x="505938" y="602369"/>
                  </a:lnTo>
                  <a:lnTo>
                    <a:pt x="542482" y="574795"/>
                  </a:lnTo>
                  <a:lnTo>
                    <a:pt x="574795" y="542483"/>
                  </a:lnTo>
                  <a:lnTo>
                    <a:pt x="602369" y="505938"/>
                  </a:lnTo>
                  <a:lnTo>
                    <a:pt x="624697" y="465668"/>
                  </a:lnTo>
                  <a:lnTo>
                    <a:pt x="641273" y="422179"/>
                  </a:lnTo>
                  <a:lnTo>
                    <a:pt x="651590" y="375977"/>
                  </a:lnTo>
                  <a:lnTo>
                    <a:pt x="655142" y="327571"/>
                  </a:lnTo>
                  <a:lnTo>
                    <a:pt x="651590" y="279164"/>
                  </a:lnTo>
                  <a:lnTo>
                    <a:pt x="641273" y="232963"/>
                  </a:lnTo>
                  <a:lnTo>
                    <a:pt x="624697" y="189474"/>
                  </a:lnTo>
                  <a:lnTo>
                    <a:pt x="602369" y="149204"/>
                  </a:lnTo>
                  <a:lnTo>
                    <a:pt x="574795" y="112659"/>
                  </a:lnTo>
                  <a:lnTo>
                    <a:pt x="542482" y="80347"/>
                  </a:lnTo>
                  <a:lnTo>
                    <a:pt x="505938" y="52773"/>
                  </a:lnTo>
                  <a:lnTo>
                    <a:pt x="465668" y="30444"/>
                  </a:lnTo>
                  <a:lnTo>
                    <a:pt x="422179" y="13868"/>
                  </a:lnTo>
                  <a:lnTo>
                    <a:pt x="375977" y="3551"/>
                  </a:lnTo>
                  <a:lnTo>
                    <a:pt x="327571" y="0"/>
                  </a:lnTo>
                  <a:close/>
                </a:path>
              </a:pathLst>
            </a:custGeom>
            <a:solidFill>
              <a:srgbClr val="CCCC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 descr=""/>
            <p:cNvSpPr/>
            <p:nvPr/>
          </p:nvSpPr>
          <p:spPr>
            <a:xfrm>
              <a:off x="3214237" y="6146565"/>
              <a:ext cx="655320" cy="655320"/>
            </a:xfrm>
            <a:custGeom>
              <a:avLst/>
              <a:gdLst/>
              <a:ahLst/>
              <a:cxnLst/>
              <a:rect l="l" t="t" r="r" b="b"/>
              <a:pathLst>
                <a:path w="655320" h="655320">
                  <a:moveTo>
                    <a:pt x="655142" y="327571"/>
                  </a:moveTo>
                  <a:lnTo>
                    <a:pt x="651590" y="279164"/>
                  </a:lnTo>
                  <a:lnTo>
                    <a:pt x="641273" y="232963"/>
                  </a:lnTo>
                  <a:lnTo>
                    <a:pt x="624697" y="189474"/>
                  </a:lnTo>
                  <a:lnTo>
                    <a:pt x="602369" y="149204"/>
                  </a:lnTo>
                  <a:lnTo>
                    <a:pt x="574795" y="112659"/>
                  </a:lnTo>
                  <a:lnTo>
                    <a:pt x="542482" y="80347"/>
                  </a:lnTo>
                  <a:lnTo>
                    <a:pt x="505938" y="52773"/>
                  </a:lnTo>
                  <a:lnTo>
                    <a:pt x="465668" y="30444"/>
                  </a:lnTo>
                  <a:lnTo>
                    <a:pt x="422179" y="13868"/>
                  </a:lnTo>
                  <a:lnTo>
                    <a:pt x="375977" y="3551"/>
                  </a:lnTo>
                  <a:lnTo>
                    <a:pt x="327571" y="0"/>
                  </a:lnTo>
                  <a:lnTo>
                    <a:pt x="279164" y="3551"/>
                  </a:lnTo>
                  <a:lnTo>
                    <a:pt x="232963" y="13868"/>
                  </a:lnTo>
                  <a:lnTo>
                    <a:pt x="189474" y="30444"/>
                  </a:lnTo>
                  <a:lnTo>
                    <a:pt x="149204" y="52773"/>
                  </a:lnTo>
                  <a:lnTo>
                    <a:pt x="112659" y="80347"/>
                  </a:lnTo>
                  <a:lnTo>
                    <a:pt x="80346" y="112659"/>
                  </a:lnTo>
                  <a:lnTo>
                    <a:pt x="52773" y="149204"/>
                  </a:lnTo>
                  <a:lnTo>
                    <a:pt x="30444" y="189474"/>
                  </a:lnTo>
                  <a:lnTo>
                    <a:pt x="13868" y="232963"/>
                  </a:lnTo>
                  <a:lnTo>
                    <a:pt x="3551" y="279164"/>
                  </a:lnTo>
                  <a:lnTo>
                    <a:pt x="0" y="327571"/>
                  </a:lnTo>
                  <a:lnTo>
                    <a:pt x="3551" y="375977"/>
                  </a:lnTo>
                  <a:lnTo>
                    <a:pt x="13868" y="422179"/>
                  </a:lnTo>
                  <a:lnTo>
                    <a:pt x="30444" y="465668"/>
                  </a:lnTo>
                  <a:lnTo>
                    <a:pt x="52773" y="505938"/>
                  </a:lnTo>
                  <a:lnTo>
                    <a:pt x="80346" y="542483"/>
                  </a:lnTo>
                  <a:lnTo>
                    <a:pt x="112659" y="574795"/>
                  </a:lnTo>
                  <a:lnTo>
                    <a:pt x="149204" y="602369"/>
                  </a:lnTo>
                  <a:lnTo>
                    <a:pt x="189474" y="624697"/>
                  </a:lnTo>
                  <a:lnTo>
                    <a:pt x="232963" y="641273"/>
                  </a:lnTo>
                  <a:lnTo>
                    <a:pt x="279164" y="651591"/>
                  </a:lnTo>
                  <a:lnTo>
                    <a:pt x="327571" y="655142"/>
                  </a:lnTo>
                  <a:lnTo>
                    <a:pt x="375977" y="651591"/>
                  </a:lnTo>
                  <a:lnTo>
                    <a:pt x="422179" y="641273"/>
                  </a:lnTo>
                  <a:lnTo>
                    <a:pt x="465668" y="624697"/>
                  </a:lnTo>
                  <a:lnTo>
                    <a:pt x="505938" y="602369"/>
                  </a:lnTo>
                  <a:lnTo>
                    <a:pt x="542482" y="574795"/>
                  </a:lnTo>
                  <a:lnTo>
                    <a:pt x="574795" y="542483"/>
                  </a:lnTo>
                  <a:lnTo>
                    <a:pt x="602369" y="505938"/>
                  </a:lnTo>
                  <a:lnTo>
                    <a:pt x="624697" y="465668"/>
                  </a:lnTo>
                  <a:lnTo>
                    <a:pt x="641273" y="422179"/>
                  </a:lnTo>
                  <a:lnTo>
                    <a:pt x="651590" y="375977"/>
                  </a:lnTo>
                  <a:lnTo>
                    <a:pt x="655142" y="327571"/>
                  </a:lnTo>
                  <a:close/>
                </a:path>
              </a:pathLst>
            </a:custGeom>
            <a:ln w="10122">
              <a:solidFill>
                <a:srgbClr val="7F7FFF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6" name="object 6" descr=""/>
          <p:cNvSpPr txBox="1"/>
          <p:nvPr/>
        </p:nvSpPr>
        <p:spPr>
          <a:xfrm>
            <a:off x="3297847" y="6361503"/>
            <a:ext cx="488315" cy="207645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200" spc="-10">
                <a:latin typeface="Calibri"/>
                <a:cs typeface="Calibri"/>
              </a:rPr>
              <a:t>Stamm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7" name="object 7" descr=""/>
          <p:cNvSpPr txBox="1"/>
          <p:nvPr/>
        </p:nvSpPr>
        <p:spPr>
          <a:xfrm>
            <a:off x="3360372" y="5497476"/>
            <a:ext cx="363220" cy="279400"/>
          </a:xfrm>
          <a:prstGeom prst="rect">
            <a:avLst/>
          </a:prstGeom>
          <a:solidFill>
            <a:srgbClr val="CCCCCC"/>
          </a:solidFill>
          <a:ln w="10122">
            <a:solidFill>
              <a:srgbClr val="7F7F7F"/>
            </a:solidFill>
          </a:ln>
        </p:spPr>
        <p:txBody>
          <a:bodyPr wrap="square" lIns="0" tIns="24765" rIns="0" bIns="0" rtlCol="0" vert="horz">
            <a:spAutoFit/>
          </a:bodyPr>
          <a:lstStyle/>
          <a:p>
            <a:pPr marL="71755">
              <a:lnSpc>
                <a:spcPct val="100000"/>
              </a:lnSpc>
              <a:spcBef>
                <a:spcPts val="195"/>
              </a:spcBef>
            </a:pPr>
            <a:r>
              <a:rPr dirty="0" sz="1200" spc="-25">
                <a:latin typeface="Calibri"/>
                <a:cs typeface="Calibri"/>
              </a:rPr>
              <a:t>key</a:t>
            </a:r>
            <a:endParaRPr sz="1200">
              <a:latin typeface="Calibri"/>
              <a:cs typeface="Calibri"/>
            </a:endParaRPr>
          </a:p>
        </p:txBody>
      </p:sp>
      <p:grpSp>
        <p:nvGrpSpPr>
          <p:cNvPr id="8" name="object 8" descr=""/>
          <p:cNvGrpSpPr/>
          <p:nvPr/>
        </p:nvGrpSpPr>
        <p:grpSpPr>
          <a:xfrm>
            <a:off x="2516573" y="7248924"/>
            <a:ext cx="610870" cy="610870"/>
            <a:chOff x="2516573" y="7248924"/>
            <a:chExt cx="610870" cy="610870"/>
          </a:xfrm>
        </p:grpSpPr>
        <p:sp>
          <p:nvSpPr>
            <p:cNvPr id="9" name="object 9" descr=""/>
            <p:cNvSpPr/>
            <p:nvPr/>
          </p:nvSpPr>
          <p:spPr>
            <a:xfrm>
              <a:off x="2521653" y="7254004"/>
              <a:ext cx="600710" cy="600710"/>
            </a:xfrm>
            <a:custGeom>
              <a:avLst/>
              <a:gdLst/>
              <a:ahLst/>
              <a:cxnLst/>
              <a:rect l="l" t="t" r="r" b="b"/>
              <a:pathLst>
                <a:path w="600710" h="600709">
                  <a:moveTo>
                    <a:pt x="300146" y="0"/>
                  </a:moveTo>
                  <a:lnTo>
                    <a:pt x="251460" y="3928"/>
                  </a:lnTo>
                  <a:lnTo>
                    <a:pt x="205276" y="15301"/>
                  </a:lnTo>
                  <a:lnTo>
                    <a:pt x="162211" y="33501"/>
                  </a:lnTo>
                  <a:lnTo>
                    <a:pt x="122882" y="57910"/>
                  </a:lnTo>
                  <a:lnTo>
                    <a:pt x="87910" y="87910"/>
                  </a:lnTo>
                  <a:lnTo>
                    <a:pt x="57910" y="122882"/>
                  </a:lnTo>
                  <a:lnTo>
                    <a:pt x="33501" y="162211"/>
                  </a:lnTo>
                  <a:lnTo>
                    <a:pt x="15301" y="205276"/>
                  </a:lnTo>
                  <a:lnTo>
                    <a:pt x="3928" y="251460"/>
                  </a:lnTo>
                  <a:lnTo>
                    <a:pt x="0" y="300146"/>
                  </a:lnTo>
                  <a:lnTo>
                    <a:pt x="3928" y="348832"/>
                  </a:lnTo>
                  <a:lnTo>
                    <a:pt x="15301" y="395016"/>
                  </a:lnTo>
                  <a:lnTo>
                    <a:pt x="33501" y="438082"/>
                  </a:lnTo>
                  <a:lnTo>
                    <a:pt x="57910" y="477410"/>
                  </a:lnTo>
                  <a:lnTo>
                    <a:pt x="87910" y="512383"/>
                  </a:lnTo>
                  <a:lnTo>
                    <a:pt x="122882" y="542382"/>
                  </a:lnTo>
                  <a:lnTo>
                    <a:pt x="162211" y="566791"/>
                  </a:lnTo>
                  <a:lnTo>
                    <a:pt x="205276" y="584991"/>
                  </a:lnTo>
                  <a:lnTo>
                    <a:pt x="251460" y="596364"/>
                  </a:lnTo>
                  <a:lnTo>
                    <a:pt x="300146" y="600293"/>
                  </a:lnTo>
                  <a:lnTo>
                    <a:pt x="348832" y="596364"/>
                  </a:lnTo>
                  <a:lnTo>
                    <a:pt x="395016" y="584991"/>
                  </a:lnTo>
                  <a:lnTo>
                    <a:pt x="438082" y="566791"/>
                  </a:lnTo>
                  <a:lnTo>
                    <a:pt x="477410" y="542382"/>
                  </a:lnTo>
                  <a:lnTo>
                    <a:pt x="512383" y="512383"/>
                  </a:lnTo>
                  <a:lnTo>
                    <a:pt x="542382" y="477410"/>
                  </a:lnTo>
                  <a:lnTo>
                    <a:pt x="566791" y="438082"/>
                  </a:lnTo>
                  <a:lnTo>
                    <a:pt x="584991" y="395016"/>
                  </a:lnTo>
                  <a:lnTo>
                    <a:pt x="596364" y="348832"/>
                  </a:lnTo>
                  <a:lnTo>
                    <a:pt x="600293" y="300146"/>
                  </a:lnTo>
                  <a:lnTo>
                    <a:pt x="596364" y="251460"/>
                  </a:lnTo>
                  <a:lnTo>
                    <a:pt x="584991" y="205276"/>
                  </a:lnTo>
                  <a:lnTo>
                    <a:pt x="566791" y="162211"/>
                  </a:lnTo>
                  <a:lnTo>
                    <a:pt x="542382" y="122882"/>
                  </a:lnTo>
                  <a:lnTo>
                    <a:pt x="512383" y="87910"/>
                  </a:lnTo>
                  <a:lnTo>
                    <a:pt x="477410" y="57910"/>
                  </a:lnTo>
                  <a:lnTo>
                    <a:pt x="438082" y="33501"/>
                  </a:lnTo>
                  <a:lnTo>
                    <a:pt x="395016" y="15301"/>
                  </a:lnTo>
                  <a:lnTo>
                    <a:pt x="348832" y="3928"/>
                  </a:lnTo>
                  <a:lnTo>
                    <a:pt x="300146" y="0"/>
                  </a:lnTo>
                  <a:close/>
                </a:path>
              </a:pathLst>
            </a:custGeom>
            <a:solidFill>
              <a:srgbClr val="CCCC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0" name="object 10" descr=""/>
            <p:cNvSpPr/>
            <p:nvPr/>
          </p:nvSpPr>
          <p:spPr>
            <a:xfrm>
              <a:off x="2521653" y="7254004"/>
              <a:ext cx="600710" cy="600710"/>
            </a:xfrm>
            <a:custGeom>
              <a:avLst/>
              <a:gdLst/>
              <a:ahLst/>
              <a:cxnLst/>
              <a:rect l="l" t="t" r="r" b="b"/>
              <a:pathLst>
                <a:path w="600710" h="600709">
                  <a:moveTo>
                    <a:pt x="600293" y="300146"/>
                  </a:moveTo>
                  <a:lnTo>
                    <a:pt x="596364" y="251460"/>
                  </a:lnTo>
                  <a:lnTo>
                    <a:pt x="584991" y="205276"/>
                  </a:lnTo>
                  <a:lnTo>
                    <a:pt x="566791" y="162211"/>
                  </a:lnTo>
                  <a:lnTo>
                    <a:pt x="542382" y="122882"/>
                  </a:lnTo>
                  <a:lnTo>
                    <a:pt x="512383" y="87910"/>
                  </a:lnTo>
                  <a:lnTo>
                    <a:pt x="477410" y="57910"/>
                  </a:lnTo>
                  <a:lnTo>
                    <a:pt x="438082" y="33501"/>
                  </a:lnTo>
                  <a:lnTo>
                    <a:pt x="395016" y="15301"/>
                  </a:lnTo>
                  <a:lnTo>
                    <a:pt x="348832" y="3928"/>
                  </a:lnTo>
                  <a:lnTo>
                    <a:pt x="300146" y="0"/>
                  </a:lnTo>
                  <a:lnTo>
                    <a:pt x="251460" y="3928"/>
                  </a:lnTo>
                  <a:lnTo>
                    <a:pt x="205276" y="15301"/>
                  </a:lnTo>
                  <a:lnTo>
                    <a:pt x="162211" y="33501"/>
                  </a:lnTo>
                  <a:lnTo>
                    <a:pt x="122882" y="57910"/>
                  </a:lnTo>
                  <a:lnTo>
                    <a:pt x="87910" y="87910"/>
                  </a:lnTo>
                  <a:lnTo>
                    <a:pt x="57910" y="122882"/>
                  </a:lnTo>
                  <a:lnTo>
                    <a:pt x="33501" y="162211"/>
                  </a:lnTo>
                  <a:lnTo>
                    <a:pt x="15301" y="205276"/>
                  </a:lnTo>
                  <a:lnTo>
                    <a:pt x="3928" y="251460"/>
                  </a:lnTo>
                  <a:lnTo>
                    <a:pt x="0" y="300146"/>
                  </a:lnTo>
                  <a:lnTo>
                    <a:pt x="3928" y="348832"/>
                  </a:lnTo>
                  <a:lnTo>
                    <a:pt x="15301" y="395016"/>
                  </a:lnTo>
                  <a:lnTo>
                    <a:pt x="33501" y="438082"/>
                  </a:lnTo>
                  <a:lnTo>
                    <a:pt x="57910" y="477410"/>
                  </a:lnTo>
                  <a:lnTo>
                    <a:pt x="87910" y="512383"/>
                  </a:lnTo>
                  <a:lnTo>
                    <a:pt x="122882" y="542382"/>
                  </a:lnTo>
                  <a:lnTo>
                    <a:pt x="162211" y="566791"/>
                  </a:lnTo>
                  <a:lnTo>
                    <a:pt x="205276" y="584991"/>
                  </a:lnTo>
                  <a:lnTo>
                    <a:pt x="251460" y="596364"/>
                  </a:lnTo>
                  <a:lnTo>
                    <a:pt x="300146" y="600293"/>
                  </a:lnTo>
                  <a:lnTo>
                    <a:pt x="348832" y="596364"/>
                  </a:lnTo>
                  <a:lnTo>
                    <a:pt x="395016" y="584991"/>
                  </a:lnTo>
                  <a:lnTo>
                    <a:pt x="438082" y="566791"/>
                  </a:lnTo>
                  <a:lnTo>
                    <a:pt x="477410" y="542382"/>
                  </a:lnTo>
                  <a:lnTo>
                    <a:pt x="512383" y="512383"/>
                  </a:lnTo>
                  <a:lnTo>
                    <a:pt x="542382" y="477410"/>
                  </a:lnTo>
                  <a:lnTo>
                    <a:pt x="566791" y="438082"/>
                  </a:lnTo>
                  <a:lnTo>
                    <a:pt x="584991" y="395016"/>
                  </a:lnTo>
                  <a:lnTo>
                    <a:pt x="596364" y="348832"/>
                  </a:lnTo>
                  <a:lnTo>
                    <a:pt x="600293" y="300146"/>
                  </a:lnTo>
                  <a:close/>
                </a:path>
              </a:pathLst>
            </a:custGeom>
            <a:ln w="10122">
              <a:solidFill>
                <a:srgbClr val="7F7FFF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1" name="object 11" descr=""/>
          <p:cNvSpPr txBox="1"/>
          <p:nvPr/>
        </p:nvSpPr>
        <p:spPr>
          <a:xfrm>
            <a:off x="2606751" y="7441499"/>
            <a:ext cx="430530" cy="207645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200" spc="-10">
                <a:latin typeface="Calibri"/>
                <a:cs typeface="Calibri"/>
              </a:rPr>
              <a:t>Server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12" name="object 12" descr=""/>
          <p:cNvSpPr txBox="1"/>
          <p:nvPr/>
        </p:nvSpPr>
        <p:spPr>
          <a:xfrm>
            <a:off x="2640363" y="8224424"/>
            <a:ext cx="363220" cy="279400"/>
          </a:xfrm>
          <a:prstGeom prst="rect">
            <a:avLst/>
          </a:prstGeom>
          <a:solidFill>
            <a:srgbClr val="CCCCCC"/>
          </a:solidFill>
          <a:ln w="10122">
            <a:solidFill>
              <a:srgbClr val="7F7F7F"/>
            </a:solidFill>
          </a:ln>
        </p:spPr>
        <p:txBody>
          <a:bodyPr wrap="square" lIns="0" tIns="24765" rIns="0" bIns="0" rtlCol="0" vert="horz">
            <a:spAutoFit/>
          </a:bodyPr>
          <a:lstStyle/>
          <a:p>
            <a:pPr marL="71755">
              <a:lnSpc>
                <a:spcPct val="100000"/>
              </a:lnSpc>
              <a:spcBef>
                <a:spcPts val="195"/>
              </a:spcBef>
            </a:pPr>
            <a:r>
              <a:rPr dirty="0" sz="1200" spc="-25">
                <a:latin typeface="Calibri"/>
                <a:cs typeface="Calibri"/>
              </a:rPr>
              <a:t>key</a:t>
            </a:r>
            <a:endParaRPr sz="1200">
              <a:latin typeface="Calibri"/>
              <a:cs typeface="Calibri"/>
            </a:endParaRPr>
          </a:p>
        </p:txBody>
      </p:sp>
      <p:grpSp>
        <p:nvGrpSpPr>
          <p:cNvPr id="13" name="object 13" descr=""/>
          <p:cNvGrpSpPr/>
          <p:nvPr/>
        </p:nvGrpSpPr>
        <p:grpSpPr>
          <a:xfrm>
            <a:off x="3926936" y="7219269"/>
            <a:ext cx="1210310" cy="669925"/>
            <a:chOff x="3926936" y="7219269"/>
            <a:chExt cx="1210310" cy="669925"/>
          </a:xfrm>
        </p:grpSpPr>
        <p:sp>
          <p:nvSpPr>
            <p:cNvPr id="14" name="object 14" descr=""/>
            <p:cNvSpPr/>
            <p:nvPr/>
          </p:nvSpPr>
          <p:spPr>
            <a:xfrm>
              <a:off x="4472023" y="7224349"/>
              <a:ext cx="659765" cy="659765"/>
            </a:xfrm>
            <a:custGeom>
              <a:avLst/>
              <a:gdLst/>
              <a:ahLst/>
              <a:cxnLst/>
              <a:rect l="l" t="t" r="r" b="b"/>
              <a:pathLst>
                <a:path w="659764" h="659765">
                  <a:moveTo>
                    <a:pt x="329801" y="0"/>
                  </a:moveTo>
                  <a:lnTo>
                    <a:pt x="281065" y="3575"/>
                  </a:lnTo>
                  <a:lnTo>
                    <a:pt x="234549" y="13963"/>
                  </a:lnTo>
                  <a:lnTo>
                    <a:pt x="190764" y="30652"/>
                  </a:lnTo>
                  <a:lnTo>
                    <a:pt x="150220" y="53132"/>
                  </a:lnTo>
                  <a:lnTo>
                    <a:pt x="113426" y="80893"/>
                  </a:lnTo>
                  <a:lnTo>
                    <a:pt x="80894" y="113426"/>
                  </a:lnTo>
                  <a:lnTo>
                    <a:pt x="53132" y="150220"/>
                  </a:lnTo>
                  <a:lnTo>
                    <a:pt x="30652" y="190764"/>
                  </a:lnTo>
                  <a:lnTo>
                    <a:pt x="13963" y="234549"/>
                  </a:lnTo>
                  <a:lnTo>
                    <a:pt x="3575" y="281065"/>
                  </a:lnTo>
                  <a:lnTo>
                    <a:pt x="0" y="329801"/>
                  </a:lnTo>
                  <a:lnTo>
                    <a:pt x="3575" y="378537"/>
                  </a:lnTo>
                  <a:lnTo>
                    <a:pt x="13963" y="425053"/>
                  </a:lnTo>
                  <a:lnTo>
                    <a:pt x="30652" y="468838"/>
                  </a:lnTo>
                  <a:lnTo>
                    <a:pt x="53132" y="509382"/>
                  </a:lnTo>
                  <a:lnTo>
                    <a:pt x="80894" y="546176"/>
                  </a:lnTo>
                  <a:lnTo>
                    <a:pt x="113426" y="578708"/>
                  </a:lnTo>
                  <a:lnTo>
                    <a:pt x="150220" y="606470"/>
                  </a:lnTo>
                  <a:lnTo>
                    <a:pt x="190764" y="628950"/>
                  </a:lnTo>
                  <a:lnTo>
                    <a:pt x="234549" y="645639"/>
                  </a:lnTo>
                  <a:lnTo>
                    <a:pt x="281065" y="656026"/>
                  </a:lnTo>
                  <a:lnTo>
                    <a:pt x="329801" y="659602"/>
                  </a:lnTo>
                  <a:lnTo>
                    <a:pt x="378537" y="656026"/>
                  </a:lnTo>
                  <a:lnTo>
                    <a:pt x="425053" y="645639"/>
                  </a:lnTo>
                  <a:lnTo>
                    <a:pt x="468838" y="628950"/>
                  </a:lnTo>
                  <a:lnTo>
                    <a:pt x="509383" y="606470"/>
                  </a:lnTo>
                  <a:lnTo>
                    <a:pt x="546176" y="578708"/>
                  </a:lnTo>
                  <a:lnTo>
                    <a:pt x="578709" y="546176"/>
                  </a:lnTo>
                  <a:lnTo>
                    <a:pt x="606470" y="509382"/>
                  </a:lnTo>
                  <a:lnTo>
                    <a:pt x="628950" y="468838"/>
                  </a:lnTo>
                  <a:lnTo>
                    <a:pt x="645639" y="425053"/>
                  </a:lnTo>
                  <a:lnTo>
                    <a:pt x="656027" y="378537"/>
                  </a:lnTo>
                  <a:lnTo>
                    <a:pt x="659603" y="329801"/>
                  </a:lnTo>
                  <a:lnTo>
                    <a:pt x="656027" y="281065"/>
                  </a:lnTo>
                  <a:lnTo>
                    <a:pt x="645639" y="234549"/>
                  </a:lnTo>
                  <a:lnTo>
                    <a:pt x="628950" y="190764"/>
                  </a:lnTo>
                  <a:lnTo>
                    <a:pt x="606470" y="150220"/>
                  </a:lnTo>
                  <a:lnTo>
                    <a:pt x="578709" y="113426"/>
                  </a:lnTo>
                  <a:lnTo>
                    <a:pt x="546176" y="80893"/>
                  </a:lnTo>
                  <a:lnTo>
                    <a:pt x="509383" y="53132"/>
                  </a:lnTo>
                  <a:lnTo>
                    <a:pt x="468838" y="30652"/>
                  </a:lnTo>
                  <a:lnTo>
                    <a:pt x="425053" y="13963"/>
                  </a:lnTo>
                  <a:lnTo>
                    <a:pt x="378537" y="3575"/>
                  </a:lnTo>
                  <a:lnTo>
                    <a:pt x="329801" y="0"/>
                  </a:lnTo>
                  <a:close/>
                </a:path>
              </a:pathLst>
            </a:custGeom>
            <a:solidFill>
              <a:srgbClr val="CCCC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5" name="object 15" descr=""/>
            <p:cNvSpPr/>
            <p:nvPr/>
          </p:nvSpPr>
          <p:spPr>
            <a:xfrm>
              <a:off x="4472023" y="7224349"/>
              <a:ext cx="659765" cy="659765"/>
            </a:xfrm>
            <a:custGeom>
              <a:avLst/>
              <a:gdLst/>
              <a:ahLst/>
              <a:cxnLst/>
              <a:rect l="l" t="t" r="r" b="b"/>
              <a:pathLst>
                <a:path w="659764" h="659765">
                  <a:moveTo>
                    <a:pt x="659603" y="329801"/>
                  </a:moveTo>
                  <a:lnTo>
                    <a:pt x="656027" y="281065"/>
                  </a:lnTo>
                  <a:lnTo>
                    <a:pt x="645639" y="234549"/>
                  </a:lnTo>
                  <a:lnTo>
                    <a:pt x="628950" y="190764"/>
                  </a:lnTo>
                  <a:lnTo>
                    <a:pt x="606470" y="150220"/>
                  </a:lnTo>
                  <a:lnTo>
                    <a:pt x="578709" y="113426"/>
                  </a:lnTo>
                  <a:lnTo>
                    <a:pt x="546176" y="80893"/>
                  </a:lnTo>
                  <a:lnTo>
                    <a:pt x="509383" y="53132"/>
                  </a:lnTo>
                  <a:lnTo>
                    <a:pt x="468838" y="30652"/>
                  </a:lnTo>
                  <a:lnTo>
                    <a:pt x="425053" y="13963"/>
                  </a:lnTo>
                  <a:lnTo>
                    <a:pt x="378537" y="3575"/>
                  </a:lnTo>
                  <a:lnTo>
                    <a:pt x="329801" y="0"/>
                  </a:lnTo>
                  <a:lnTo>
                    <a:pt x="281065" y="3575"/>
                  </a:lnTo>
                  <a:lnTo>
                    <a:pt x="234549" y="13963"/>
                  </a:lnTo>
                  <a:lnTo>
                    <a:pt x="190764" y="30652"/>
                  </a:lnTo>
                  <a:lnTo>
                    <a:pt x="150220" y="53132"/>
                  </a:lnTo>
                  <a:lnTo>
                    <a:pt x="113426" y="80893"/>
                  </a:lnTo>
                  <a:lnTo>
                    <a:pt x="80894" y="113426"/>
                  </a:lnTo>
                  <a:lnTo>
                    <a:pt x="53132" y="150220"/>
                  </a:lnTo>
                  <a:lnTo>
                    <a:pt x="30652" y="190764"/>
                  </a:lnTo>
                  <a:lnTo>
                    <a:pt x="13963" y="234549"/>
                  </a:lnTo>
                  <a:lnTo>
                    <a:pt x="3575" y="281065"/>
                  </a:lnTo>
                  <a:lnTo>
                    <a:pt x="0" y="329801"/>
                  </a:lnTo>
                  <a:lnTo>
                    <a:pt x="3575" y="378537"/>
                  </a:lnTo>
                  <a:lnTo>
                    <a:pt x="13963" y="425053"/>
                  </a:lnTo>
                  <a:lnTo>
                    <a:pt x="30652" y="468838"/>
                  </a:lnTo>
                  <a:lnTo>
                    <a:pt x="53132" y="509382"/>
                  </a:lnTo>
                  <a:lnTo>
                    <a:pt x="80894" y="546176"/>
                  </a:lnTo>
                  <a:lnTo>
                    <a:pt x="113426" y="578708"/>
                  </a:lnTo>
                  <a:lnTo>
                    <a:pt x="150220" y="606470"/>
                  </a:lnTo>
                  <a:lnTo>
                    <a:pt x="190764" y="628950"/>
                  </a:lnTo>
                  <a:lnTo>
                    <a:pt x="234549" y="645639"/>
                  </a:lnTo>
                  <a:lnTo>
                    <a:pt x="281065" y="656026"/>
                  </a:lnTo>
                  <a:lnTo>
                    <a:pt x="329801" y="659602"/>
                  </a:lnTo>
                  <a:lnTo>
                    <a:pt x="378537" y="656026"/>
                  </a:lnTo>
                  <a:lnTo>
                    <a:pt x="425053" y="645639"/>
                  </a:lnTo>
                  <a:lnTo>
                    <a:pt x="468838" y="628950"/>
                  </a:lnTo>
                  <a:lnTo>
                    <a:pt x="509383" y="606470"/>
                  </a:lnTo>
                  <a:lnTo>
                    <a:pt x="546176" y="578708"/>
                  </a:lnTo>
                  <a:lnTo>
                    <a:pt x="578709" y="546176"/>
                  </a:lnTo>
                  <a:lnTo>
                    <a:pt x="606470" y="509382"/>
                  </a:lnTo>
                  <a:lnTo>
                    <a:pt x="628950" y="468838"/>
                  </a:lnTo>
                  <a:lnTo>
                    <a:pt x="645639" y="425053"/>
                  </a:lnTo>
                  <a:lnTo>
                    <a:pt x="656027" y="378537"/>
                  </a:lnTo>
                  <a:lnTo>
                    <a:pt x="659603" y="329801"/>
                  </a:lnTo>
                  <a:close/>
                </a:path>
              </a:pathLst>
            </a:custGeom>
            <a:ln w="10122">
              <a:solidFill>
                <a:srgbClr val="7F7F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6" name="object 16" descr=""/>
            <p:cNvSpPr/>
            <p:nvPr/>
          </p:nvSpPr>
          <p:spPr>
            <a:xfrm>
              <a:off x="3932016" y="7224349"/>
              <a:ext cx="659765" cy="659765"/>
            </a:xfrm>
            <a:custGeom>
              <a:avLst/>
              <a:gdLst/>
              <a:ahLst/>
              <a:cxnLst/>
              <a:rect l="l" t="t" r="r" b="b"/>
              <a:pathLst>
                <a:path w="659764" h="659765">
                  <a:moveTo>
                    <a:pt x="329801" y="0"/>
                  </a:moveTo>
                  <a:lnTo>
                    <a:pt x="281065" y="3575"/>
                  </a:lnTo>
                  <a:lnTo>
                    <a:pt x="234549" y="13963"/>
                  </a:lnTo>
                  <a:lnTo>
                    <a:pt x="190764" y="30652"/>
                  </a:lnTo>
                  <a:lnTo>
                    <a:pt x="150220" y="53132"/>
                  </a:lnTo>
                  <a:lnTo>
                    <a:pt x="113426" y="80893"/>
                  </a:lnTo>
                  <a:lnTo>
                    <a:pt x="80893" y="113426"/>
                  </a:lnTo>
                  <a:lnTo>
                    <a:pt x="53132" y="150220"/>
                  </a:lnTo>
                  <a:lnTo>
                    <a:pt x="30652" y="190764"/>
                  </a:lnTo>
                  <a:lnTo>
                    <a:pt x="13963" y="234549"/>
                  </a:lnTo>
                  <a:lnTo>
                    <a:pt x="3575" y="281065"/>
                  </a:lnTo>
                  <a:lnTo>
                    <a:pt x="0" y="329801"/>
                  </a:lnTo>
                  <a:lnTo>
                    <a:pt x="3575" y="378537"/>
                  </a:lnTo>
                  <a:lnTo>
                    <a:pt x="13963" y="425053"/>
                  </a:lnTo>
                  <a:lnTo>
                    <a:pt x="30652" y="468838"/>
                  </a:lnTo>
                  <a:lnTo>
                    <a:pt x="53132" y="509382"/>
                  </a:lnTo>
                  <a:lnTo>
                    <a:pt x="80893" y="546176"/>
                  </a:lnTo>
                  <a:lnTo>
                    <a:pt x="113426" y="578708"/>
                  </a:lnTo>
                  <a:lnTo>
                    <a:pt x="150220" y="606470"/>
                  </a:lnTo>
                  <a:lnTo>
                    <a:pt x="190764" y="628950"/>
                  </a:lnTo>
                  <a:lnTo>
                    <a:pt x="234549" y="645639"/>
                  </a:lnTo>
                  <a:lnTo>
                    <a:pt x="281065" y="656026"/>
                  </a:lnTo>
                  <a:lnTo>
                    <a:pt x="329801" y="659602"/>
                  </a:lnTo>
                  <a:lnTo>
                    <a:pt x="378537" y="656026"/>
                  </a:lnTo>
                  <a:lnTo>
                    <a:pt x="425053" y="645639"/>
                  </a:lnTo>
                  <a:lnTo>
                    <a:pt x="468838" y="628950"/>
                  </a:lnTo>
                  <a:lnTo>
                    <a:pt x="509382" y="606470"/>
                  </a:lnTo>
                  <a:lnTo>
                    <a:pt x="546176" y="578708"/>
                  </a:lnTo>
                  <a:lnTo>
                    <a:pt x="578709" y="546176"/>
                  </a:lnTo>
                  <a:lnTo>
                    <a:pt x="606470" y="509382"/>
                  </a:lnTo>
                  <a:lnTo>
                    <a:pt x="628950" y="468838"/>
                  </a:lnTo>
                  <a:lnTo>
                    <a:pt x="645639" y="425053"/>
                  </a:lnTo>
                  <a:lnTo>
                    <a:pt x="656027" y="378537"/>
                  </a:lnTo>
                  <a:lnTo>
                    <a:pt x="659603" y="329801"/>
                  </a:lnTo>
                  <a:lnTo>
                    <a:pt x="656027" y="281065"/>
                  </a:lnTo>
                  <a:lnTo>
                    <a:pt x="645639" y="234549"/>
                  </a:lnTo>
                  <a:lnTo>
                    <a:pt x="628950" y="190764"/>
                  </a:lnTo>
                  <a:lnTo>
                    <a:pt x="606470" y="150220"/>
                  </a:lnTo>
                  <a:lnTo>
                    <a:pt x="578709" y="113426"/>
                  </a:lnTo>
                  <a:lnTo>
                    <a:pt x="546176" y="80893"/>
                  </a:lnTo>
                  <a:lnTo>
                    <a:pt x="509382" y="53132"/>
                  </a:lnTo>
                  <a:lnTo>
                    <a:pt x="468838" y="30652"/>
                  </a:lnTo>
                  <a:lnTo>
                    <a:pt x="425053" y="13963"/>
                  </a:lnTo>
                  <a:lnTo>
                    <a:pt x="378537" y="3575"/>
                  </a:lnTo>
                  <a:lnTo>
                    <a:pt x="329801" y="0"/>
                  </a:lnTo>
                  <a:close/>
                </a:path>
              </a:pathLst>
            </a:custGeom>
            <a:solidFill>
              <a:srgbClr val="CCCC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7" name="object 17" descr=""/>
            <p:cNvSpPr/>
            <p:nvPr/>
          </p:nvSpPr>
          <p:spPr>
            <a:xfrm>
              <a:off x="3932016" y="7224349"/>
              <a:ext cx="659765" cy="659765"/>
            </a:xfrm>
            <a:custGeom>
              <a:avLst/>
              <a:gdLst/>
              <a:ahLst/>
              <a:cxnLst/>
              <a:rect l="l" t="t" r="r" b="b"/>
              <a:pathLst>
                <a:path w="659764" h="659765">
                  <a:moveTo>
                    <a:pt x="659603" y="329801"/>
                  </a:moveTo>
                  <a:lnTo>
                    <a:pt x="656027" y="281065"/>
                  </a:lnTo>
                  <a:lnTo>
                    <a:pt x="645639" y="234549"/>
                  </a:lnTo>
                  <a:lnTo>
                    <a:pt x="628950" y="190764"/>
                  </a:lnTo>
                  <a:lnTo>
                    <a:pt x="606470" y="150220"/>
                  </a:lnTo>
                  <a:lnTo>
                    <a:pt x="578709" y="113426"/>
                  </a:lnTo>
                  <a:lnTo>
                    <a:pt x="546176" y="80893"/>
                  </a:lnTo>
                  <a:lnTo>
                    <a:pt x="509382" y="53132"/>
                  </a:lnTo>
                  <a:lnTo>
                    <a:pt x="468838" y="30652"/>
                  </a:lnTo>
                  <a:lnTo>
                    <a:pt x="425053" y="13963"/>
                  </a:lnTo>
                  <a:lnTo>
                    <a:pt x="378537" y="3575"/>
                  </a:lnTo>
                  <a:lnTo>
                    <a:pt x="329801" y="0"/>
                  </a:lnTo>
                  <a:lnTo>
                    <a:pt x="281065" y="3575"/>
                  </a:lnTo>
                  <a:lnTo>
                    <a:pt x="234549" y="13963"/>
                  </a:lnTo>
                  <a:lnTo>
                    <a:pt x="190764" y="30652"/>
                  </a:lnTo>
                  <a:lnTo>
                    <a:pt x="150220" y="53132"/>
                  </a:lnTo>
                  <a:lnTo>
                    <a:pt x="113426" y="80893"/>
                  </a:lnTo>
                  <a:lnTo>
                    <a:pt x="80893" y="113426"/>
                  </a:lnTo>
                  <a:lnTo>
                    <a:pt x="53132" y="150220"/>
                  </a:lnTo>
                  <a:lnTo>
                    <a:pt x="30652" y="190764"/>
                  </a:lnTo>
                  <a:lnTo>
                    <a:pt x="13963" y="234549"/>
                  </a:lnTo>
                  <a:lnTo>
                    <a:pt x="3575" y="281065"/>
                  </a:lnTo>
                  <a:lnTo>
                    <a:pt x="0" y="329801"/>
                  </a:lnTo>
                  <a:lnTo>
                    <a:pt x="3575" y="378537"/>
                  </a:lnTo>
                  <a:lnTo>
                    <a:pt x="13963" y="425053"/>
                  </a:lnTo>
                  <a:lnTo>
                    <a:pt x="30652" y="468838"/>
                  </a:lnTo>
                  <a:lnTo>
                    <a:pt x="53132" y="509382"/>
                  </a:lnTo>
                  <a:lnTo>
                    <a:pt x="80893" y="546176"/>
                  </a:lnTo>
                  <a:lnTo>
                    <a:pt x="113426" y="578708"/>
                  </a:lnTo>
                  <a:lnTo>
                    <a:pt x="150220" y="606470"/>
                  </a:lnTo>
                  <a:lnTo>
                    <a:pt x="190764" y="628950"/>
                  </a:lnTo>
                  <a:lnTo>
                    <a:pt x="234549" y="645639"/>
                  </a:lnTo>
                  <a:lnTo>
                    <a:pt x="281065" y="656026"/>
                  </a:lnTo>
                  <a:lnTo>
                    <a:pt x="329801" y="659602"/>
                  </a:lnTo>
                  <a:lnTo>
                    <a:pt x="378537" y="656026"/>
                  </a:lnTo>
                  <a:lnTo>
                    <a:pt x="425053" y="645639"/>
                  </a:lnTo>
                  <a:lnTo>
                    <a:pt x="468838" y="628950"/>
                  </a:lnTo>
                  <a:lnTo>
                    <a:pt x="509382" y="606470"/>
                  </a:lnTo>
                  <a:lnTo>
                    <a:pt x="546176" y="578708"/>
                  </a:lnTo>
                  <a:lnTo>
                    <a:pt x="578709" y="546176"/>
                  </a:lnTo>
                  <a:lnTo>
                    <a:pt x="606470" y="509382"/>
                  </a:lnTo>
                  <a:lnTo>
                    <a:pt x="628950" y="468838"/>
                  </a:lnTo>
                  <a:lnTo>
                    <a:pt x="645639" y="425053"/>
                  </a:lnTo>
                  <a:lnTo>
                    <a:pt x="656027" y="378537"/>
                  </a:lnTo>
                  <a:lnTo>
                    <a:pt x="659603" y="329801"/>
                  </a:lnTo>
                  <a:close/>
                </a:path>
              </a:pathLst>
            </a:custGeom>
            <a:ln w="10122">
              <a:solidFill>
                <a:srgbClr val="7F7FFF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8" name="object 18" descr=""/>
          <p:cNvSpPr txBox="1"/>
          <p:nvPr/>
        </p:nvSpPr>
        <p:spPr>
          <a:xfrm>
            <a:off x="4015778" y="7442337"/>
            <a:ext cx="1032510" cy="207645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200">
                <a:latin typeface="Calibri"/>
                <a:cs typeface="Calibri"/>
              </a:rPr>
              <a:t>Client1</a:t>
            </a:r>
            <a:r>
              <a:rPr dirty="0" sz="1200" spc="125">
                <a:latin typeface="Calibri"/>
                <a:cs typeface="Calibri"/>
              </a:rPr>
              <a:t>  </a:t>
            </a:r>
            <a:r>
              <a:rPr dirty="0" sz="1200" spc="-10">
                <a:latin typeface="Calibri"/>
                <a:cs typeface="Calibri"/>
              </a:rPr>
              <a:t>Client2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19" name="object 19" descr=""/>
          <p:cNvSpPr txBox="1"/>
          <p:nvPr/>
        </p:nvSpPr>
        <p:spPr>
          <a:xfrm>
            <a:off x="4620388" y="8254079"/>
            <a:ext cx="363220" cy="279400"/>
          </a:xfrm>
          <a:prstGeom prst="rect">
            <a:avLst/>
          </a:prstGeom>
          <a:solidFill>
            <a:srgbClr val="CCCCCC"/>
          </a:solidFill>
          <a:ln w="10122">
            <a:solidFill>
              <a:srgbClr val="7F7F7F"/>
            </a:solidFill>
          </a:ln>
        </p:spPr>
        <p:txBody>
          <a:bodyPr wrap="square" lIns="0" tIns="24765" rIns="0" bIns="0" rtlCol="0" vert="horz">
            <a:spAutoFit/>
          </a:bodyPr>
          <a:lstStyle/>
          <a:p>
            <a:pPr marL="71755">
              <a:lnSpc>
                <a:spcPct val="100000"/>
              </a:lnSpc>
              <a:spcBef>
                <a:spcPts val="195"/>
              </a:spcBef>
            </a:pPr>
            <a:r>
              <a:rPr dirty="0" sz="1200" spc="-25">
                <a:latin typeface="Calibri"/>
                <a:cs typeface="Calibri"/>
              </a:rPr>
              <a:t>key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20" name="object 20" descr=""/>
          <p:cNvSpPr txBox="1"/>
          <p:nvPr/>
        </p:nvSpPr>
        <p:spPr>
          <a:xfrm>
            <a:off x="4080381" y="8254079"/>
            <a:ext cx="363220" cy="279400"/>
          </a:xfrm>
          <a:prstGeom prst="rect">
            <a:avLst/>
          </a:prstGeom>
          <a:solidFill>
            <a:srgbClr val="CCCCCC"/>
          </a:solidFill>
          <a:ln w="10122">
            <a:solidFill>
              <a:srgbClr val="7F7F7F"/>
            </a:solidFill>
          </a:ln>
        </p:spPr>
        <p:txBody>
          <a:bodyPr wrap="square" lIns="0" tIns="24765" rIns="0" bIns="0" rtlCol="0" vert="horz">
            <a:spAutoFit/>
          </a:bodyPr>
          <a:lstStyle/>
          <a:p>
            <a:pPr marL="71755">
              <a:lnSpc>
                <a:spcPct val="100000"/>
              </a:lnSpc>
              <a:spcBef>
                <a:spcPts val="195"/>
              </a:spcBef>
            </a:pPr>
            <a:r>
              <a:rPr dirty="0" sz="1200" spc="-25">
                <a:latin typeface="Calibri"/>
                <a:cs typeface="Calibri"/>
              </a:rPr>
              <a:t>key</a:t>
            </a:r>
            <a:endParaRPr sz="1200">
              <a:latin typeface="Calibri"/>
              <a:cs typeface="Calibri"/>
            </a:endParaRPr>
          </a:p>
        </p:txBody>
      </p:sp>
      <p:grpSp>
        <p:nvGrpSpPr>
          <p:cNvPr id="21" name="object 21" descr=""/>
          <p:cNvGrpSpPr/>
          <p:nvPr/>
        </p:nvGrpSpPr>
        <p:grpSpPr>
          <a:xfrm>
            <a:off x="2788903" y="6402912"/>
            <a:ext cx="2045970" cy="846455"/>
            <a:chOff x="2788903" y="6402912"/>
            <a:chExt cx="2045970" cy="846455"/>
          </a:xfrm>
        </p:grpSpPr>
        <p:sp>
          <p:nvSpPr>
            <p:cNvPr id="22" name="object 22" descr=""/>
            <p:cNvSpPr/>
            <p:nvPr/>
          </p:nvSpPr>
          <p:spPr>
            <a:xfrm>
              <a:off x="2821803" y="6474137"/>
              <a:ext cx="387985" cy="770255"/>
            </a:xfrm>
            <a:custGeom>
              <a:avLst/>
              <a:gdLst/>
              <a:ahLst/>
              <a:cxnLst/>
              <a:rect l="l" t="t" r="r" b="b"/>
              <a:pathLst>
                <a:path w="387985" h="770254">
                  <a:moveTo>
                    <a:pt x="387373" y="0"/>
                  </a:moveTo>
                  <a:lnTo>
                    <a:pt x="343124" y="2624"/>
                  </a:lnTo>
                  <a:lnTo>
                    <a:pt x="302309" y="10302"/>
                  </a:lnTo>
                  <a:lnTo>
                    <a:pt x="264795" y="22736"/>
                  </a:lnTo>
                  <a:lnTo>
                    <a:pt x="230446" y="39632"/>
                  </a:lnTo>
                  <a:lnTo>
                    <a:pt x="170707" y="85626"/>
                  </a:lnTo>
                  <a:lnTo>
                    <a:pt x="145048" y="114133"/>
                  </a:lnTo>
                  <a:lnTo>
                    <a:pt x="122016" y="145920"/>
                  </a:lnTo>
                  <a:lnTo>
                    <a:pt x="101476" y="180690"/>
                  </a:lnTo>
                  <a:lnTo>
                    <a:pt x="83293" y="218149"/>
                  </a:lnTo>
                  <a:lnTo>
                    <a:pt x="67334" y="258000"/>
                  </a:lnTo>
                  <a:lnTo>
                    <a:pt x="53463" y="299949"/>
                  </a:lnTo>
                  <a:lnTo>
                    <a:pt x="41547" y="343700"/>
                  </a:lnTo>
                  <a:lnTo>
                    <a:pt x="31449" y="388956"/>
                  </a:lnTo>
                  <a:lnTo>
                    <a:pt x="23036" y="435424"/>
                  </a:lnTo>
                  <a:lnTo>
                    <a:pt x="16172" y="482806"/>
                  </a:lnTo>
                  <a:lnTo>
                    <a:pt x="10724" y="530808"/>
                  </a:lnTo>
                  <a:lnTo>
                    <a:pt x="6557" y="579134"/>
                  </a:lnTo>
                  <a:lnTo>
                    <a:pt x="3535" y="627489"/>
                  </a:lnTo>
                  <a:lnTo>
                    <a:pt x="1525" y="675577"/>
                  </a:lnTo>
                  <a:lnTo>
                    <a:pt x="391" y="723102"/>
                  </a:lnTo>
                  <a:lnTo>
                    <a:pt x="0" y="769770"/>
                  </a:lnTo>
                </a:path>
              </a:pathLst>
            </a:custGeom>
            <a:ln w="506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3" name="object 23" descr=""/>
            <p:cNvSpPr/>
            <p:nvPr/>
          </p:nvSpPr>
          <p:spPr>
            <a:xfrm>
              <a:off x="2791434" y="7220095"/>
              <a:ext cx="60960" cy="26670"/>
            </a:xfrm>
            <a:custGeom>
              <a:avLst/>
              <a:gdLst/>
              <a:ahLst/>
              <a:cxnLst/>
              <a:rect l="l" t="t" r="r" b="b"/>
              <a:pathLst>
                <a:path w="60960" h="26670">
                  <a:moveTo>
                    <a:pt x="60732" y="0"/>
                  </a:moveTo>
                  <a:lnTo>
                    <a:pt x="48799" y="4622"/>
                  </a:lnTo>
                  <a:lnTo>
                    <a:pt x="40045" y="10913"/>
                  </a:lnTo>
                  <a:lnTo>
                    <a:pt x="34043" y="18327"/>
                  </a:lnTo>
                  <a:lnTo>
                    <a:pt x="30366" y="26317"/>
                  </a:lnTo>
                  <a:lnTo>
                    <a:pt x="26689" y="18327"/>
                  </a:lnTo>
                  <a:lnTo>
                    <a:pt x="20687" y="10913"/>
                  </a:lnTo>
                  <a:lnTo>
                    <a:pt x="11933" y="4622"/>
                  </a:lnTo>
                  <a:lnTo>
                    <a:pt x="0" y="0"/>
                  </a:lnTo>
                </a:path>
              </a:pathLst>
            </a:custGeom>
            <a:ln w="506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4" name="object 24" descr=""/>
            <p:cNvSpPr/>
            <p:nvPr/>
          </p:nvSpPr>
          <p:spPr>
            <a:xfrm>
              <a:off x="3869385" y="6531892"/>
              <a:ext cx="392430" cy="682625"/>
            </a:xfrm>
            <a:custGeom>
              <a:avLst/>
              <a:gdLst/>
              <a:ahLst/>
              <a:cxnLst/>
              <a:rect l="l" t="t" r="r" b="b"/>
              <a:pathLst>
                <a:path w="392429" h="682625">
                  <a:moveTo>
                    <a:pt x="0" y="0"/>
                  </a:moveTo>
                  <a:lnTo>
                    <a:pt x="46019" y="10611"/>
                  </a:lnTo>
                  <a:lnTo>
                    <a:pt x="88596" y="25434"/>
                  </a:lnTo>
                  <a:lnTo>
                    <a:pt x="127842" y="44221"/>
                  </a:lnTo>
                  <a:lnTo>
                    <a:pt x="163865" y="66725"/>
                  </a:lnTo>
                  <a:lnTo>
                    <a:pt x="196777" y="92699"/>
                  </a:lnTo>
                  <a:lnTo>
                    <a:pt x="226687" y="121896"/>
                  </a:lnTo>
                  <a:lnTo>
                    <a:pt x="253705" y="154069"/>
                  </a:lnTo>
                  <a:lnTo>
                    <a:pt x="277942" y="188970"/>
                  </a:lnTo>
                  <a:lnTo>
                    <a:pt x="299507" y="226354"/>
                  </a:lnTo>
                  <a:lnTo>
                    <a:pt x="318510" y="265972"/>
                  </a:lnTo>
                  <a:lnTo>
                    <a:pt x="335062" y="307578"/>
                  </a:lnTo>
                  <a:lnTo>
                    <a:pt x="349272" y="350925"/>
                  </a:lnTo>
                  <a:lnTo>
                    <a:pt x="361251" y="395766"/>
                  </a:lnTo>
                  <a:lnTo>
                    <a:pt x="371108" y="441853"/>
                  </a:lnTo>
                  <a:lnTo>
                    <a:pt x="378954" y="488941"/>
                  </a:lnTo>
                  <a:lnTo>
                    <a:pt x="384898" y="536780"/>
                  </a:lnTo>
                  <a:lnTo>
                    <a:pt x="389051" y="585126"/>
                  </a:lnTo>
                  <a:lnTo>
                    <a:pt x="391523" y="633730"/>
                  </a:lnTo>
                  <a:lnTo>
                    <a:pt x="392423" y="682346"/>
                  </a:lnTo>
                </a:path>
              </a:pathLst>
            </a:custGeom>
            <a:ln w="506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5" name="object 25" descr=""/>
            <p:cNvSpPr/>
            <p:nvPr/>
          </p:nvSpPr>
          <p:spPr>
            <a:xfrm>
              <a:off x="4231451" y="7190440"/>
              <a:ext cx="60960" cy="26670"/>
            </a:xfrm>
            <a:custGeom>
              <a:avLst/>
              <a:gdLst/>
              <a:ahLst/>
              <a:cxnLst/>
              <a:rect l="l" t="t" r="r" b="b"/>
              <a:pathLst>
                <a:path w="60960" h="26670">
                  <a:moveTo>
                    <a:pt x="60732" y="0"/>
                  </a:moveTo>
                  <a:lnTo>
                    <a:pt x="48799" y="4622"/>
                  </a:lnTo>
                  <a:lnTo>
                    <a:pt x="40045" y="10913"/>
                  </a:lnTo>
                  <a:lnTo>
                    <a:pt x="34043" y="18327"/>
                  </a:lnTo>
                  <a:lnTo>
                    <a:pt x="30366" y="26317"/>
                  </a:lnTo>
                  <a:lnTo>
                    <a:pt x="26689" y="18327"/>
                  </a:lnTo>
                  <a:lnTo>
                    <a:pt x="20687" y="10913"/>
                  </a:lnTo>
                  <a:lnTo>
                    <a:pt x="11933" y="4622"/>
                  </a:lnTo>
                  <a:lnTo>
                    <a:pt x="0" y="0"/>
                  </a:lnTo>
                </a:path>
              </a:pathLst>
            </a:custGeom>
            <a:ln w="506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6" name="object 26" descr=""/>
            <p:cNvSpPr/>
            <p:nvPr/>
          </p:nvSpPr>
          <p:spPr>
            <a:xfrm>
              <a:off x="3869385" y="6405442"/>
              <a:ext cx="932815" cy="808990"/>
            </a:xfrm>
            <a:custGeom>
              <a:avLst/>
              <a:gdLst/>
              <a:ahLst/>
              <a:cxnLst/>
              <a:rect l="l" t="t" r="r" b="b"/>
              <a:pathLst>
                <a:path w="932814" h="808990">
                  <a:moveTo>
                    <a:pt x="0" y="10939"/>
                  </a:moveTo>
                  <a:lnTo>
                    <a:pt x="45683" y="4374"/>
                  </a:lnTo>
                  <a:lnTo>
                    <a:pt x="91177" y="754"/>
                  </a:lnTo>
                  <a:lnTo>
                    <a:pt x="136393" y="0"/>
                  </a:lnTo>
                  <a:lnTo>
                    <a:pt x="181244" y="2027"/>
                  </a:lnTo>
                  <a:lnTo>
                    <a:pt x="225642" y="6755"/>
                  </a:lnTo>
                  <a:lnTo>
                    <a:pt x="269498" y="14102"/>
                  </a:lnTo>
                  <a:lnTo>
                    <a:pt x="312725" y="23985"/>
                  </a:lnTo>
                  <a:lnTo>
                    <a:pt x="355234" y="36322"/>
                  </a:lnTo>
                  <a:lnTo>
                    <a:pt x="396937" y="51032"/>
                  </a:lnTo>
                  <a:lnTo>
                    <a:pt x="437747" y="68032"/>
                  </a:lnTo>
                  <a:lnTo>
                    <a:pt x="477575" y="87240"/>
                  </a:lnTo>
                  <a:lnTo>
                    <a:pt x="516333" y="108575"/>
                  </a:lnTo>
                  <a:lnTo>
                    <a:pt x="553934" y="131953"/>
                  </a:lnTo>
                  <a:lnTo>
                    <a:pt x="590288" y="157294"/>
                  </a:lnTo>
                  <a:lnTo>
                    <a:pt x="625310" y="184515"/>
                  </a:lnTo>
                  <a:lnTo>
                    <a:pt x="658909" y="213534"/>
                  </a:lnTo>
                  <a:lnTo>
                    <a:pt x="690998" y="244269"/>
                  </a:lnTo>
                  <a:lnTo>
                    <a:pt x="721490" y="276637"/>
                  </a:lnTo>
                  <a:lnTo>
                    <a:pt x="750296" y="310558"/>
                  </a:lnTo>
                  <a:lnTo>
                    <a:pt x="777327" y="345949"/>
                  </a:lnTo>
                  <a:lnTo>
                    <a:pt x="802497" y="382728"/>
                  </a:lnTo>
                  <a:lnTo>
                    <a:pt x="825717" y="420812"/>
                  </a:lnTo>
                  <a:lnTo>
                    <a:pt x="846899" y="460120"/>
                  </a:lnTo>
                  <a:lnTo>
                    <a:pt x="865954" y="500570"/>
                  </a:lnTo>
                  <a:lnTo>
                    <a:pt x="882796" y="542080"/>
                  </a:lnTo>
                  <a:lnTo>
                    <a:pt x="897336" y="584567"/>
                  </a:lnTo>
                  <a:lnTo>
                    <a:pt x="909485" y="627950"/>
                  </a:lnTo>
                  <a:lnTo>
                    <a:pt x="919156" y="672147"/>
                  </a:lnTo>
                  <a:lnTo>
                    <a:pt x="926261" y="717075"/>
                  </a:lnTo>
                  <a:lnTo>
                    <a:pt x="930712" y="762653"/>
                  </a:lnTo>
                  <a:lnTo>
                    <a:pt x="932421" y="808799"/>
                  </a:lnTo>
                </a:path>
              </a:pathLst>
            </a:custGeom>
            <a:ln w="506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7" name="object 27" descr=""/>
            <p:cNvSpPr/>
            <p:nvPr/>
          </p:nvSpPr>
          <p:spPr>
            <a:xfrm>
              <a:off x="4771458" y="7190440"/>
              <a:ext cx="60960" cy="26670"/>
            </a:xfrm>
            <a:custGeom>
              <a:avLst/>
              <a:gdLst/>
              <a:ahLst/>
              <a:cxnLst/>
              <a:rect l="l" t="t" r="r" b="b"/>
              <a:pathLst>
                <a:path w="60960" h="26670">
                  <a:moveTo>
                    <a:pt x="60732" y="0"/>
                  </a:moveTo>
                  <a:lnTo>
                    <a:pt x="48799" y="4622"/>
                  </a:lnTo>
                  <a:lnTo>
                    <a:pt x="40045" y="10913"/>
                  </a:lnTo>
                  <a:lnTo>
                    <a:pt x="34043" y="18327"/>
                  </a:lnTo>
                  <a:lnTo>
                    <a:pt x="30366" y="26317"/>
                  </a:lnTo>
                  <a:lnTo>
                    <a:pt x="26689" y="18327"/>
                  </a:lnTo>
                  <a:lnTo>
                    <a:pt x="20687" y="10913"/>
                  </a:lnTo>
                  <a:lnTo>
                    <a:pt x="11933" y="4622"/>
                  </a:lnTo>
                  <a:lnTo>
                    <a:pt x="0" y="0"/>
                  </a:lnTo>
                </a:path>
              </a:pathLst>
            </a:custGeom>
            <a:ln w="506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28" name="object 28" descr="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1235"/>
              </a:lnSpc>
            </a:pPr>
            <a:fld id="{81D60167-4931-47E6-BA6A-407CBD079E47}" type="slidenum">
              <a:rPr dirty="0" spc="-25"/>
              <a:t>100</a:t>
            </a:fld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object 10" descr="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49530">
              <a:lnSpc>
                <a:spcPts val="1235"/>
              </a:lnSpc>
            </a:pPr>
            <a:fld id="{81D60167-4931-47E6-BA6A-407CBD079E47}" type="slidenum">
              <a:rPr dirty="0" spc="-25"/>
              <a:t>10</a:t>
            </a:fld>
          </a:p>
        </p:txBody>
      </p:sp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587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dirty="0" spc="250"/>
              <a:t>Chapter</a:t>
            </a:r>
            <a:r>
              <a:rPr dirty="0" spc="400"/>
              <a:t> </a:t>
            </a:r>
            <a:r>
              <a:rPr dirty="0" spc="85"/>
              <a:t>2</a:t>
            </a:r>
          </a:p>
        </p:txBody>
      </p:sp>
      <p:sp>
        <p:nvSpPr>
          <p:cNvPr id="3" name="object 3" descr=""/>
          <p:cNvSpPr txBox="1"/>
          <p:nvPr/>
        </p:nvSpPr>
        <p:spPr>
          <a:xfrm>
            <a:off x="573925" y="2776396"/>
            <a:ext cx="3858895" cy="403225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dirty="0" sz="2450" spc="250" b="1">
                <a:latin typeface="Calibri"/>
                <a:cs typeface="Calibri"/>
              </a:rPr>
              <a:t>Numbers</a:t>
            </a:r>
            <a:r>
              <a:rPr dirty="0" sz="2450" spc="385" b="1">
                <a:latin typeface="Calibri"/>
                <a:cs typeface="Calibri"/>
              </a:rPr>
              <a:t> </a:t>
            </a:r>
            <a:r>
              <a:rPr dirty="0" sz="2450" spc="200" b="1">
                <a:latin typeface="Calibri"/>
                <a:cs typeface="Calibri"/>
              </a:rPr>
              <a:t>and</a:t>
            </a:r>
            <a:r>
              <a:rPr dirty="0" sz="2450" spc="380" b="1">
                <a:latin typeface="Calibri"/>
                <a:cs typeface="Calibri"/>
              </a:rPr>
              <a:t> </a:t>
            </a:r>
            <a:r>
              <a:rPr dirty="0" sz="2450" spc="180" b="1">
                <a:latin typeface="Calibri"/>
                <a:cs typeface="Calibri"/>
              </a:rPr>
              <a:t>data</a:t>
            </a:r>
            <a:r>
              <a:rPr dirty="0" sz="2450" spc="385" b="1">
                <a:latin typeface="Calibri"/>
                <a:cs typeface="Calibri"/>
              </a:rPr>
              <a:t> </a:t>
            </a:r>
            <a:r>
              <a:rPr dirty="0" sz="2450" spc="155" b="1">
                <a:latin typeface="Calibri"/>
                <a:cs typeface="Calibri"/>
              </a:rPr>
              <a:t>types</a:t>
            </a:r>
            <a:endParaRPr sz="2450">
              <a:latin typeface="Calibri"/>
              <a:cs typeface="Calibri"/>
            </a:endParaRPr>
          </a:p>
        </p:txBody>
      </p:sp>
      <p:sp>
        <p:nvSpPr>
          <p:cNvPr id="4" name="object 4" descr=""/>
          <p:cNvSpPr txBox="1"/>
          <p:nvPr/>
        </p:nvSpPr>
        <p:spPr>
          <a:xfrm>
            <a:off x="573925" y="3837020"/>
            <a:ext cx="5826125" cy="2141855"/>
          </a:xfrm>
          <a:prstGeom prst="rect">
            <a:avLst/>
          </a:prstGeom>
        </p:spPr>
        <p:txBody>
          <a:bodyPr wrap="square" lIns="0" tIns="15240" rIns="0" bIns="0" rtlCol="0" vert="horz">
            <a:spAutoFit/>
          </a:bodyPr>
          <a:lstStyle/>
          <a:p>
            <a:pPr lvl="1" marL="572770" indent="-560070">
              <a:lnSpc>
                <a:spcPct val="100000"/>
              </a:lnSpc>
              <a:spcBef>
                <a:spcPts val="120"/>
              </a:spcBef>
              <a:buFont typeface="Calibri"/>
              <a:buAutoNum type="arabicPeriod"/>
              <a:tabLst>
                <a:tab pos="572770" algn="l"/>
              </a:tabLst>
            </a:pPr>
            <a:r>
              <a:rPr dirty="0" sz="1700" spc="125" b="1">
                <a:latin typeface="Calibri"/>
                <a:cs typeface="Calibri"/>
              </a:rPr>
              <a:t>Conversions</a:t>
            </a:r>
            <a:endParaRPr sz="1700">
              <a:latin typeface="Calibri"/>
              <a:cs typeface="Calibri"/>
            </a:endParaRPr>
          </a:p>
          <a:p>
            <a:pPr marL="12700" marR="357505">
              <a:lnSpc>
                <a:spcPct val="198700"/>
              </a:lnSpc>
              <a:spcBef>
                <a:spcPts val="1085"/>
              </a:spcBef>
            </a:pPr>
            <a:r>
              <a:rPr dirty="0" sz="1200" spc="65">
                <a:latin typeface="Calibri"/>
                <a:cs typeface="Calibri"/>
              </a:rPr>
              <a:t>The</a:t>
            </a:r>
            <a:r>
              <a:rPr dirty="0" sz="1200" spc="140">
                <a:latin typeface="Calibri"/>
                <a:cs typeface="Calibri"/>
              </a:rPr>
              <a:t> </a:t>
            </a:r>
            <a:r>
              <a:rPr dirty="0" sz="1200" spc="10">
                <a:latin typeface="Calibri"/>
                <a:cs typeface="Calibri"/>
              </a:rPr>
              <a:t>binary/dual</a:t>
            </a:r>
            <a:r>
              <a:rPr dirty="0" sz="1200" spc="140">
                <a:latin typeface="Calibri"/>
                <a:cs typeface="Calibri"/>
              </a:rPr>
              <a:t> </a:t>
            </a:r>
            <a:r>
              <a:rPr dirty="0" sz="1200" spc="10">
                <a:latin typeface="Calibri"/>
                <a:cs typeface="Calibri"/>
              </a:rPr>
              <a:t>number</a:t>
            </a:r>
            <a:r>
              <a:rPr dirty="0" sz="1200" spc="145">
                <a:latin typeface="Calibri"/>
                <a:cs typeface="Calibri"/>
              </a:rPr>
              <a:t> </a:t>
            </a:r>
            <a:r>
              <a:rPr dirty="0" sz="1200" spc="10">
                <a:latin typeface="Calibri"/>
                <a:cs typeface="Calibri"/>
              </a:rPr>
              <a:t>system</a:t>
            </a:r>
            <a:r>
              <a:rPr dirty="0" sz="1200" spc="145">
                <a:latin typeface="Calibri"/>
                <a:cs typeface="Calibri"/>
              </a:rPr>
              <a:t> </a:t>
            </a:r>
            <a:r>
              <a:rPr dirty="0" sz="1200" spc="10">
                <a:latin typeface="Calibri"/>
                <a:cs typeface="Calibri"/>
              </a:rPr>
              <a:t>with</a:t>
            </a:r>
            <a:r>
              <a:rPr dirty="0" sz="1200" spc="140">
                <a:latin typeface="Calibri"/>
                <a:cs typeface="Calibri"/>
              </a:rPr>
              <a:t> </a:t>
            </a:r>
            <a:r>
              <a:rPr dirty="0" sz="1200" spc="10">
                <a:latin typeface="Calibri"/>
                <a:cs typeface="Calibri"/>
              </a:rPr>
              <a:t>base</a:t>
            </a:r>
            <a:r>
              <a:rPr dirty="0" sz="1200" spc="140">
                <a:latin typeface="Calibri"/>
                <a:cs typeface="Calibri"/>
              </a:rPr>
              <a:t> </a:t>
            </a:r>
            <a:r>
              <a:rPr dirty="0" sz="1200" spc="10">
                <a:latin typeface="Calibri"/>
                <a:cs typeface="Calibri"/>
              </a:rPr>
              <a:t>”2”</a:t>
            </a:r>
            <a:r>
              <a:rPr dirty="0" sz="1200" spc="145">
                <a:latin typeface="Calibri"/>
                <a:cs typeface="Calibri"/>
              </a:rPr>
              <a:t> </a:t>
            </a:r>
            <a:r>
              <a:rPr dirty="0" sz="1200" spc="10">
                <a:latin typeface="Calibri"/>
                <a:cs typeface="Calibri"/>
              </a:rPr>
              <a:t>only</a:t>
            </a:r>
            <a:r>
              <a:rPr dirty="0" sz="1200" spc="140">
                <a:latin typeface="Calibri"/>
                <a:cs typeface="Calibri"/>
              </a:rPr>
              <a:t> </a:t>
            </a:r>
            <a:r>
              <a:rPr dirty="0" sz="1200" spc="10">
                <a:latin typeface="Calibri"/>
                <a:cs typeface="Calibri"/>
              </a:rPr>
              <a:t>knows</a:t>
            </a:r>
            <a:r>
              <a:rPr dirty="0" sz="1200" spc="140">
                <a:latin typeface="Calibri"/>
                <a:cs typeface="Calibri"/>
              </a:rPr>
              <a:t> </a:t>
            </a:r>
            <a:r>
              <a:rPr dirty="0" sz="1200" spc="10">
                <a:latin typeface="Calibri"/>
                <a:cs typeface="Calibri"/>
              </a:rPr>
              <a:t>two</a:t>
            </a:r>
            <a:r>
              <a:rPr dirty="0" sz="1200" spc="140">
                <a:latin typeface="Calibri"/>
                <a:cs typeface="Calibri"/>
              </a:rPr>
              <a:t> </a:t>
            </a:r>
            <a:r>
              <a:rPr dirty="0" sz="1200" spc="10">
                <a:latin typeface="Calibri"/>
                <a:cs typeface="Calibri"/>
              </a:rPr>
              <a:t>digits:</a:t>
            </a:r>
            <a:r>
              <a:rPr dirty="0" sz="1200" spc="285">
                <a:latin typeface="Calibri"/>
                <a:cs typeface="Calibri"/>
              </a:rPr>
              <a:t> </a:t>
            </a:r>
            <a:r>
              <a:rPr dirty="0" sz="1200" spc="10">
                <a:latin typeface="Calibri"/>
                <a:cs typeface="Calibri"/>
              </a:rPr>
              <a:t>”0”</a:t>
            </a:r>
            <a:r>
              <a:rPr dirty="0" sz="1200" spc="145">
                <a:latin typeface="Calibri"/>
                <a:cs typeface="Calibri"/>
              </a:rPr>
              <a:t> </a:t>
            </a:r>
            <a:r>
              <a:rPr dirty="0" sz="1200" spc="10">
                <a:latin typeface="Calibri"/>
                <a:cs typeface="Calibri"/>
              </a:rPr>
              <a:t>and</a:t>
            </a:r>
            <a:r>
              <a:rPr dirty="0" sz="1200" spc="145">
                <a:latin typeface="Calibri"/>
                <a:cs typeface="Calibri"/>
              </a:rPr>
              <a:t> </a:t>
            </a:r>
            <a:r>
              <a:rPr dirty="0" sz="1200" spc="-20">
                <a:latin typeface="Calibri"/>
                <a:cs typeface="Calibri"/>
              </a:rPr>
              <a:t>”1”. </a:t>
            </a:r>
            <a:r>
              <a:rPr dirty="0" sz="1200" spc="55">
                <a:latin typeface="Calibri"/>
                <a:cs typeface="Calibri"/>
              </a:rPr>
              <a:t>Our</a:t>
            </a:r>
            <a:r>
              <a:rPr dirty="0" sz="1200" spc="12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common</a:t>
            </a:r>
            <a:r>
              <a:rPr dirty="0" sz="1200" spc="12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decimal</a:t>
            </a:r>
            <a:r>
              <a:rPr dirty="0" sz="1200" spc="13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number</a:t>
            </a:r>
            <a:r>
              <a:rPr dirty="0" sz="1200" spc="12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system</a:t>
            </a:r>
            <a:r>
              <a:rPr dirty="0" sz="1200" spc="12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has</a:t>
            </a:r>
            <a:r>
              <a:rPr dirty="0" sz="1200" spc="12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10</a:t>
            </a:r>
            <a:r>
              <a:rPr dirty="0" sz="1200" spc="12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different</a:t>
            </a:r>
            <a:r>
              <a:rPr dirty="0" sz="1200" spc="13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digits</a:t>
            </a:r>
            <a:r>
              <a:rPr dirty="0" sz="1200" spc="114">
                <a:latin typeface="Calibri"/>
                <a:cs typeface="Calibri"/>
              </a:rPr>
              <a:t> </a:t>
            </a:r>
            <a:r>
              <a:rPr dirty="0" sz="1200" spc="85">
                <a:latin typeface="Lucida Sans Unicode"/>
                <a:cs typeface="Lucida Sans Unicode"/>
              </a:rPr>
              <a:t>{</a:t>
            </a:r>
            <a:r>
              <a:rPr dirty="0" sz="1200" spc="85">
                <a:latin typeface="Calibri"/>
                <a:cs typeface="Calibri"/>
              </a:rPr>
              <a:t>0</a:t>
            </a:r>
            <a:r>
              <a:rPr dirty="0" sz="1200" spc="12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-</a:t>
            </a:r>
            <a:r>
              <a:rPr dirty="0" sz="1200" spc="130">
                <a:latin typeface="Calibri"/>
                <a:cs typeface="Calibri"/>
              </a:rPr>
              <a:t> </a:t>
            </a:r>
            <a:r>
              <a:rPr dirty="0" sz="1200" spc="40">
                <a:latin typeface="Calibri"/>
                <a:cs typeface="Calibri"/>
              </a:rPr>
              <a:t>9</a:t>
            </a:r>
            <a:r>
              <a:rPr dirty="0" sz="1200" spc="40">
                <a:latin typeface="Lucida Sans Unicode"/>
                <a:cs typeface="Lucida Sans Unicode"/>
              </a:rPr>
              <a:t>}</a:t>
            </a:r>
            <a:r>
              <a:rPr dirty="0" sz="1200" spc="40">
                <a:latin typeface="Calibri"/>
                <a:cs typeface="Calibri"/>
              </a:rPr>
              <a:t>.</a:t>
            </a:r>
            <a:endParaRPr sz="12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1420"/>
              </a:spcBef>
            </a:pPr>
            <a:r>
              <a:rPr dirty="0" sz="1200" spc="65">
                <a:latin typeface="Calibri"/>
                <a:cs typeface="Calibri"/>
              </a:rPr>
              <a:t>The</a:t>
            </a:r>
            <a:r>
              <a:rPr dirty="0" sz="1200" spc="27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hexadecimal</a:t>
            </a:r>
            <a:r>
              <a:rPr dirty="0" sz="1200" spc="27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number</a:t>
            </a:r>
            <a:r>
              <a:rPr dirty="0" sz="1200" spc="27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system</a:t>
            </a:r>
            <a:r>
              <a:rPr dirty="0" sz="1200" spc="28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with</a:t>
            </a:r>
            <a:r>
              <a:rPr dirty="0" sz="1200" spc="27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base</a:t>
            </a:r>
            <a:r>
              <a:rPr dirty="0" sz="1200" spc="27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”16”</a:t>
            </a:r>
            <a:r>
              <a:rPr dirty="0" sz="1200" spc="28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knows</a:t>
            </a:r>
            <a:r>
              <a:rPr dirty="0" sz="1200" spc="275">
                <a:latin typeface="Calibri"/>
                <a:cs typeface="Calibri"/>
              </a:rPr>
              <a:t> </a:t>
            </a:r>
            <a:r>
              <a:rPr dirty="0" sz="1200" spc="-10">
                <a:latin typeface="Lucida Sans Unicode"/>
                <a:cs typeface="Lucida Sans Unicode"/>
              </a:rPr>
              <a:t>{</a:t>
            </a:r>
            <a:r>
              <a:rPr dirty="0" sz="1200" spc="-10">
                <a:latin typeface="Calibri"/>
                <a:cs typeface="Calibri"/>
              </a:rPr>
              <a:t>0,1,2,3,4,5,6,7,8,9,A,B,C,D,E,F</a:t>
            </a:r>
            <a:r>
              <a:rPr dirty="0" sz="1200" spc="-10">
                <a:latin typeface="Lucida Sans Unicode"/>
                <a:cs typeface="Lucida Sans Unicode"/>
              </a:rPr>
              <a:t>}</a:t>
            </a:r>
            <a:endParaRPr sz="1200">
              <a:latin typeface="Lucida Sans Unicode"/>
              <a:cs typeface="Lucida Sans Unicode"/>
            </a:endParaRPr>
          </a:p>
          <a:p>
            <a:pPr>
              <a:lnSpc>
                <a:spcPct val="100000"/>
              </a:lnSpc>
              <a:spcBef>
                <a:spcPts val="1400"/>
              </a:spcBef>
            </a:pPr>
            <a:endParaRPr sz="1200">
              <a:latin typeface="Lucida Sans Unicode"/>
              <a:cs typeface="Lucida Sans Unicode"/>
            </a:endParaRPr>
          </a:p>
          <a:p>
            <a:pPr lvl="2" marL="638810" indent="-626110">
              <a:lnSpc>
                <a:spcPct val="100000"/>
              </a:lnSpc>
              <a:buFont typeface="Calibri"/>
              <a:buAutoNum type="arabicPeriod"/>
              <a:tabLst>
                <a:tab pos="638810" algn="l"/>
              </a:tabLst>
            </a:pPr>
            <a:r>
              <a:rPr dirty="0" sz="1400" spc="165" b="1">
                <a:latin typeface="Calibri"/>
                <a:cs typeface="Calibri"/>
              </a:rPr>
              <a:t>Binary</a:t>
            </a:r>
            <a:r>
              <a:rPr dirty="0" sz="1400" spc="220" b="1">
                <a:latin typeface="Calibri"/>
                <a:cs typeface="Calibri"/>
              </a:rPr>
              <a:t> </a:t>
            </a:r>
            <a:r>
              <a:rPr dirty="0" sz="1400" spc="114">
                <a:latin typeface="Lucida Sans Unicode"/>
                <a:cs typeface="Lucida Sans Unicode"/>
              </a:rPr>
              <a:t>⇒</a:t>
            </a:r>
            <a:r>
              <a:rPr dirty="0" sz="1400" spc="105">
                <a:latin typeface="Lucida Sans Unicode"/>
                <a:cs typeface="Lucida Sans Unicode"/>
              </a:rPr>
              <a:t> </a:t>
            </a:r>
            <a:r>
              <a:rPr dirty="0" sz="1400" spc="130" b="1">
                <a:latin typeface="Calibri"/>
                <a:cs typeface="Calibri"/>
              </a:rPr>
              <a:t>Decimal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5" name="object 5" descr=""/>
          <p:cNvSpPr txBox="1"/>
          <p:nvPr/>
        </p:nvSpPr>
        <p:spPr>
          <a:xfrm>
            <a:off x="589165" y="6252476"/>
            <a:ext cx="527050" cy="179070"/>
          </a:xfrm>
          <a:prstGeom prst="rect">
            <a:avLst/>
          </a:prstGeom>
          <a:ln w="5054">
            <a:solidFill>
              <a:srgbClr val="000000"/>
            </a:solidFill>
          </a:ln>
        </p:spPr>
        <p:txBody>
          <a:bodyPr wrap="square" lIns="0" tIns="0" rIns="0" bIns="0" rtlCol="0" vert="horz">
            <a:spAutoFit/>
          </a:bodyPr>
          <a:lstStyle/>
          <a:p>
            <a:pPr marL="40005">
              <a:lnSpc>
                <a:spcPts val="1330"/>
              </a:lnSpc>
            </a:pPr>
            <a:r>
              <a:rPr dirty="0" sz="1200" spc="-10">
                <a:latin typeface="Calibri"/>
                <a:cs typeface="Calibri"/>
              </a:rPr>
              <a:t>100111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6" name="object 6" descr=""/>
          <p:cNvSpPr txBox="1"/>
          <p:nvPr/>
        </p:nvSpPr>
        <p:spPr>
          <a:xfrm>
            <a:off x="1266088" y="6226287"/>
            <a:ext cx="4142740" cy="207645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50800">
              <a:lnSpc>
                <a:spcPct val="100000"/>
              </a:lnSpc>
              <a:spcBef>
                <a:spcPts val="95"/>
              </a:spcBef>
              <a:tabLst>
                <a:tab pos="393065" algn="l"/>
                <a:tab pos="3612515" algn="l"/>
                <a:tab pos="3955415" algn="l"/>
              </a:tabLst>
            </a:pPr>
            <a:r>
              <a:rPr dirty="0" sz="1200" spc="15">
                <a:latin typeface="Lucida Sans Unicode"/>
                <a:cs typeface="Lucida Sans Unicode"/>
              </a:rPr>
              <a:t>⇒</a:t>
            </a:r>
            <a:r>
              <a:rPr dirty="0" sz="1200">
                <a:latin typeface="Lucida Sans Unicode"/>
                <a:cs typeface="Lucida Sans Unicode"/>
              </a:rPr>
              <a:t>	</a:t>
            </a:r>
            <a:r>
              <a:rPr dirty="0" sz="1200">
                <a:latin typeface="Calibri"/>
                <a:cs typeface="Calibri"/>
              </a:rPr>
              <a:t>1</a:t>
            </a:r>
            <a:r>
              <a:rPr dirty="0" sz="1200" spc="-70">
                <a:latin typeface="Calibri"/>
                <a:cs typeface="Calibri"/>
              </a:rPr>
              <a:t> </a:t>
            </a:r>
            <a:r>
              <a:rPr dirty="0" sz="1200" spc="-365">
                <a:latin typeface="Lucida Sans Unicode"/>
                <a:cs typeface="Lucida Sans Unicode"/>
              </a:rPr>
              <a:t>∗</a:t>
            </a:r>
            <a:r>
              <a:rPr dirty="0" sz="1200" spc="-114">
                <a:latin typeface="Lucida Sans Unicode"/>
                <a:cs typeface="Lucida Sans Unicode"/>
              </a:rPr>
              <a:t> </a:t>
            </a:r>
            <a:r>
              <a:rPr dirty="0" sz="1200">
                <a:latin typeface="Calibri"/>
                <a:cs typeface="Calibri"/>
              </a:rPr>
              <a:t>2</a:t>
            </a:r>
            <a:r>
              <a:rPr dirty="0" baseline="31250" sz="1200">
                <a:latin typeface="Calibri"/>
                <a:cs typeface="Calibri"/>
              </a:rPr>
              <a:t>5</a:t>
            </a:r>
            <a:r>
              <a:rPr dirty="0" baseline="31250" sz="1200" spc="172">
                <a:latin typeface="Calibri"/>
                <a:cs typeface="Calibri"/>
              </a:rPr>
              <a:t> </a:t>
            </a:r>
            <a:r>
              <a:rPr dirty="0" sz="1200" spc="305">
                <a:latin typeface="Calibri"/>
                <a:cs typeface="Calibri"/>
              </a:rPr>
              <a:t>+</a:t>
            </a:r>
            <a:r>
              <a:rPr dirty="0" sz="1200" spc="-2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0</a:t>
            </a:r>
            <a:r>
              <a:rPr dirty="0" sz="1200" spc="-15">
                <a:latin typeface="Calibri"/>
                <a:cs typeface="Calibri"/>
              </a:rPr>
              <a:t> </a:t>
            </a:r>
            <a:r>
              <a:rPr dirty="0" sz="1200" spc="-365">
                <a:latin typeface="Lucida Sans Unicode"/>
                <a:cs typeface="Lucida Sans Unicode"/>
              </a:rPr>
              <a:t>∗</a:t>
            </a:r>
            <a:r>
              <a:rPr dirty="0" sz="1200" spc="-114">
                <a:latin typeface="Lucida Sans Unicode"/>
                <a:cs typeface="Lucida Sans Unicode"/>
              </a:rPr>
              <a:t> </a:t>
            </a:r>
            <a:r>
              <a:rPr dirty="0" sz="1200">
                <a:latin typeface="Calibri"/>
                <a:cs typeface="Calibri"/>
              </a:rPr>
              <a:t>2</a:t>
            </a:r>
            <a:r>
              <a:rPr dirty="0" baseline="31250" sz="1200">
                <a:latin typeface="Calibri"/>
                <a:cs typeface="Calibri"/>
              </a:rPr>
              <a:t>4</a:t>
            </a:r>
            <a:r>
              <a:rPr dirty="0" baseline="31250" sz="1200" spc="172">
                <a:latin typeface="Calibri"/>
                <a:cs typeface="Calibri"/>
              </a:rPr>
              <a:t> </a:t>
            </a:r>
            <a:r>
              <a:rPr dirty="0" sz="1200" spc="305">
                <a:latin typeface="Calibri"/>
                <a:cs typeface="Calibri"/>
              </a:rPr>
              <a:t>+</a:t>
            </a:r>
            <a:r>
              <a:rPr dirty="0" sz="1200" spc="-2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0</a:t>
            </a:r>
            <a:r>
              <a:rPr dirty="0" sz="1200" spc="-15">
                <a:latin typeface="Calibri"/>
                <a:cs typeface="Calibri"/>
              </a:rPr>
              <a:t> </a:t>
            </a:r>
            <a:r>
              <a:rPr dirty="0" sz="1200" spc="-365">
                <a:latin typeface="Lucida Sans Unicode"/>
                <a:cs typeface="Lucida Sans Unicode"/>
              </a:rPr>
              <a:t>∗</a:t>
            </a:r>
            <a:r>
              <a:rPr dirty="0" sz="1200" spc="-114">
                <a:latin typeface="Lucida Sans Unicode"/>
                <a:cs typeface="Lucida Sans Unicode"/>
              </a:rPr>
              <a:t> </a:t>
            </a:r>
            <a:r>
              <a:rPr dirty="0" sz="1200">
                <a:latin typeface="Calibri"/>
                <a:cs typeface="Calibri"/>
              </a:rPr>
              <a:t>2</a:t>
            </a:r>
            <a:r>
              <a:rPr dirty="0" baseline="31250" sz="1200">
                <a:latin typeface="Calibri"/>
                <a:cs typeface="Calibri"/>
              </a:rPr>
              <a:t>3</a:t>
            </a:r>
            <a:r>
              <a:rPr dirty="0" baseline="31250" sz="1200" spc="172">
                <a:latin typeface="Calibri"/>
                <a:cs typeface="Calibri"/>
              </a:rPr>
              <a:t> </a:t>
            </a:r>
            <a:r>
              <a:rPr dirty="0" sz="1200" spc="305">
                <a:latin typeface="Calibri"/>
                <a:cs typeface="Calibri"/>
              </a:rPr>
              <a:t>+</a:t>
            </a:r>
            <a:r>
              <a:rPr dirty="0" sz="1200" spc="-2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1</a:t>
            </a:r>
            <a:r>
              <a:rPr dirty="0" sz="1200" spc="-15">
                <a:latin typeface="Calibri"/>
                <a:cs typeface="Calibri"/>
              </a:rPr>
              <a:t> </a:t>
            </a:r>
            <a:r>
              <a:rPr dirty="0" sz="1200" spc="-365">
                <a:latin typeface="Lucida Sans Unicode"/>
                <a:cs typeface="Lucida Sans Unicode"/>
              </a:rPr>
              <a:t>∗</a:t>
            </a:r>
            <a:r>
              <a:rPr dirty="0" sz="1200" spc="-114">
                <a:latin typeface="Lucida Sans Unicode"/>
                <a:cs typeface="Lucida Sans Unicode"/>
              </a:rPr>
              <a:t> </a:t>
            </a:r>
            <a:r>
              <a:rPr dirty="0" sz="1200">
                <a:latin typeface="Calibri"/>
                <a:cs typeface="Calibri"/>
              </a:rPr>
              <a:t>2</a:t>
            </a:r>
            <a:r>
              <a:rPr dirty="0" baseline="31250" sz="1200">
                <a:latin typeface="Calibri"/>
                <a:cs typeface="Calibri"/>
              </a:rPr>
              <a:t>2</a:t>
            </a:r>
            <a:r>
              <a:rPr dirty="0" baseline="31250" sz="1200" spc="172">
                <a:latin typeface="Calibri"/>
                <a:cs typeface="Calibri"/>
              </a:rPr>
              <a:t> </a:t>
            </a:r>
            <a:r>
              <a:rPr dirty="0" sz="1200" spc="305">
                <a:latin typeface="Calibri"/>
                <a:cs typeface="Calibri"/>
              </a:rPr>
              <a:t>+</a:t>
            </a:r>
            <a:r>
              <a:rPr dirty="0" sz="1200" spc="-1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1</a:t>
            </a:r>
            <a:r>
              <a:rPr dirty="0" sz="1200" spc="-15">
                <a:latin typeface="Calibri"/>
                <a:cs typeface="Calibri"/>
              </a:rPr>
              <a:t> </a:t>
            </a:r>
            <a:r>
              <a:rPr dirty="0" sz="1200" spc="-365">
                <a:latin typeface="Lucida Sans Unicode"/>
                <a:cs typeface="Lucida Sans Unicode"/>
              </a:rPr>
              <a:t>∗</a:t>
            </a:r>
            <a:r>
              <a:rPr dirty="0" sz="1200" spc="-114">
                <a:latin typeface="Lucida Sans Unicode"/>
                <a:cs typeface="Lucida Sans Unicode"/>
              </a:rPr>
              <a:t> </a:t>
            </a:r>
            <a:r>
              <a:rPr dirty="0" sz="1200">
                <a:latin typeface="Calibri"/>
                <a:cs typeface="Calibri"/>
              </a:rPr>
              <a:t>2</a:t>
            </a:r>
            <a:r>
              <a:rPr dirty="0" baseline="31250" sz="1200">
                <a:latin typeface="Calibri"/>
                <a:cs typeface="Calibri"/>
              </a:rPr>
              <a:t>1</a:t>
            </a:r>
            <a:r>
              <a:rPr dirty="0" baseline="31250" sz="1200" spc="172">
                <a:latin typeface="Calibri"/>
                <a:cs typeface="Calibri"/>
              </a:rPr>
              <a:t> </a:t>
            </a:r>
            <a:r>
              <a:rPr dirty="0" sz="1200" spc="305">
                <a:latin typeface="Calibri"/>
                <a:cs typeface="Calibri"/>
              </a:rPr>
              <a:t>+</a:t>
            </a:r>
            <a:r>
              <a:rPr dirty="0" sz="1200" spc="-2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1</a:t>
            </a:r>
            <a:r>
              <a:rPr dirty="0" sz="1200" spc="-15">
                <a:latin typeface="Calibri"/>
                <a:cs typeface="Calibri"/>
              </a:rPr>
              <a:t> </a:t>
            </a:r>
            <a:r>
              <a:rPr dirty="0" sz="1200" spc="-365">
                <a:latin typeface="Lucida Sans Unicode"/>
                <a:cs typeface="Lucida Sans Unicode"/>
              </a:rPr>
              <a:t>∗</a:t>
            </a:r>
            <a:r>
              <a:rPr dirty="0" sz="1200" spc="-114">
                <a:latin typeface="Lucida Sans Unicode"/>
                <a:cs typeface="Lucida Sans Unicode"/>
              </a:rPr>
              <a:t> </a:t>
            </a:r>
            <a:r>
              <a:rPr dirty="0" sz="1200" spc="-35">
                <a:latin typeface="Calibri"/>
                <a:cs typeface="Calibri"/>
              </a:rPr>
              <a:t>2</a:t>
            </a:r>
            <a:r>
              <a:rPr dirty="0" baseline="31250" sz="1200" spc="-52">
                <a:latin typeface="Calibri"/>
                <a:cs typeface="Calibri"/>
              </a:rPr>
              <a:t>0</a:t>
            </a:r>
            <a:r>
              <a:rPr dirty="0" baseline="31250" sz="1200">
                <a:latin typeface="Calibri"/>
                <a:cs typeface="Calibri"/>
              </a:rPr>
              <a:t>	</a:t>
            </a:r>
            <a:r>
              <a:rPr dirty="0" sz="1200" spc="15">
                <a:latin typeface="Lucida Sans Unicode"/>
                <a:cs typeface="Lucida Sans Unicode"/>
              </a:rPr>
              <a:t>⇒</a:t>
            </a:r>
            <a:r>
              <a:rPr dirty="0" sz="1200">
                <a:latin typeface="Lucida Sans Unicode"/>
                <a:cs typeface="Lucida Sans Unicode"/>
              </a:rPr>
              <a:t>	</a:t>
            </a:r>
            <a:r>
              <a:rPr dirty="0" sz="1200" spc="-25">
                <a:latin typeface="Calibri"/>
                <a:cs typeface="Calibri"/>
              </a:rPr>
              <a:t>39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7" name="object 7" descr=""/>
          <p:cNvSpPr txBox="1"/>
          <p:nvPr/>
        </p:nvSpPr>
        <p:spPr>
          <a:xfrm>
            <a:off x="573925" y="6816125"/>
            <a:ext cx="2305050" cy="244475"/>
          </a:xfrm>
          <a:prstGeom prst="rect">
            <a:avLst/>
          </a:prstGeom>
        </p:spPr>
        <p:txBody>
          <a:bodyPr wrap="square" lIns="0" tIns="1714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  <a:tabLst>
                <a:tab pos="638810" algn="l"/>
              </a:tabLst>
            </a:pPr>
            <a:r>
              <a:rPr dirty="0" sz="1400" spc="70" b="1">
                <a:latin typeface="Calibri"/>
                <a:cs typeface="Calibri"/>
              </a:rPr>
              <a:t>2.1.2</a:t>
            </a:r>
            <a:r>
              <a:rPr dirty="0" sz="1400" b="1">
                <a:latin typeface="Calibri"/>
                <a:cs typeface="Calibri"/>
              </a:rPr>
              <a:t>	</a:t>
            </a:r>
            <a:r>
              <a:rPr dirty="0" sz="1400" spc="140" b="1">
                <a:latin typeface="Calibri"/>
                <a:cs typeface="Calibri"/>
              </a:rPr>
              <a:t>Decimal</a:t>
            </a:r>
            <a:r>
              <a:rPr dirty="0" sz="1400" spc="215" b="1">
                <a:latin typeface="Calibri"/>
                <a:cs typeface="Calibri"/>
              </a:rPr>
              <a:t> </a:t>
            </a:r>
            <a:r>
              <a:rPr dirty="0" sz="1400" spc="114">
                <a:latin typeface="Lucida Sans Unicode"/>
                <a:cs typeface="Lucida Sans Unicode"/>
              </a:rPr>
              <a:t>⇒</a:t>
            </a:r>
            <a:r>
              <a:rPr dirty="0" sz="1400" spc="100">
                <a:latin typeface="Lucida Sans Unicode"/>
                <a:cs typeface="Lucida Sans Unicode"/>
              </a:rPr>
              <a:t> </a:t>
            </a:r>
            <a:r>
              <a:rPr dirty="0" sz="1400" spc="155" b="1">
                <a:latin typeface="Calibri"/>
                <a:cs typeface="Calibri"/>
              </a:rPr>
              <a:t>Binary</a:t>
            </a:r>
            <a:endParaRPr sz="1400">
              <a:latin typeface="Calibri"/>
              <a:cs typeface="Calibri"/>
            </a:endParaRPr>
          </a:p>
        </p:txBody>
      </p:sp>
      <p:graphicFrame>
        <p:nvGraphicFramePr>
          <p:cNvPr id="8" name="object 8" descr=""/>
          <p:cNvGraphicFramePr>
            <a:graphicFrameLocks noGrp="1"/>
          </p:cNvGraphicFramePr>
          <p:nvPr/>
        </p:nvGraphicFramePr>
        <p:xfrm>
          <a:off x="630796" y="7339686"/>
          <a:ext cx="1666239" cy="109791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518795"/>
                <a:gridCol w="836294"/>
                <a:gridCol w="230505"/>
              </a:tblGrid>
              <a:tr h="179705">
                <a:tc>
                  <a:txBody>
                    <a:bodyPr/>
                    <a:lstStyle/>
                    <a:p>
                      <a:pPr algn="ctr" marL="6350">
                        <a:lnSpc>
                          <a:spcPts val="1230"/>
                        </a:lnSpc>
                      </a:pPr>
                      <a:r>
                        <a:rPr dirty="0" sz="1200">
                          <a:latin typeface="Calibri"/>
                          <a:cs typeface="Calibri"/>
                        </a:rPr>
                        <a:t>39/2</a:t>
                      </a:r>
                      <a:r>
                        <a:rPr dirty="0" sz="1200" spc="13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200" spc="254">
                          <a:latin typeface="Calibri"/>
                          <a:cs typeface="Calibri"/>
                        </a:rPr>
                        <a:t>=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algn="ctr" marR="19685">
                        <a:lnSpc>
                          <a:spcPts val="1230"/>
                        </a:lnSpc>
                      </a:pPr>
                      <a:r>
                        <a:rPr dirty="0" sz="1200">
                          <a:latin typeface="Calibri"/>
                          <a:cs typeface="Calibri"/>
                        </a:rPr>
                        <a:t>19</a:t>
                      </a:r>
                      <a:r>
                        <a:rPr dirty="0" sz="1200" spc="5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200" spc="40">
                          <a:latin typeface="Calibri"/>
                          <a:cs typeface="Calibri"/>
                        </a:rPr>
                        <a:t>remain=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R w="6350">
                      <a:solidFill>
                        <a:srgbClr val="00000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30"/>
                        </a:lnSpc>
                      </a:pPr>
                      <a:r>
                        <a:rPr dirty="0" sz="1200" spc="-50">
                          <a:latin typeface="Calibri"/>
                          <a:cs typeface="Calibri"/>
                        </a:rPr>
                        <a:t>1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</a:tcPr>
                </a:tc>
              </a:tr>
              <a:tr h="182880">
                <a:tc>
                  <a:txBody>
                    <a:bodyPr/>
                    <a:lstStyle/>
                    <a:p>
                      <a:pPr algn="ctr" marL="6350">
                        <a:lnSpc>
                          <a:spcPts val="1260"/>
                        </a:lnSpc>
                      </a:pPr>
                      <a:r>
                        <a:rPr dirty="0" sz="1200">
                          <a:latin typeface="Calibri"/>
                          <a:cs typeface="Calibri"/>
                        </a:rPr>
                        <a:t>19/2</a:t>
                      </a:r>
                      <a:r>
                        <a:rPr dirty="0" sz="1200" spc="13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200" spc="254">
                          <a:latin typeface="Calibri"/>
                          <a:cs typeface="Calibri"/>
                        </a:rPr>
                        <a:t>=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algn="ctr" marL="46990">
                        <a:lnSpc>
                          <a:spcPts val="1260"/>
                        </a:lnSpc>
                      </a:pPr>
                      <a:r>
                        <a:rPr dirty="0" sz="1200">
                          <a:latin typeface="Calibri"/>
                          <a:cs typeface="Calibri"/>
                        </a:rPr>
                        <a:t>9</a:t>
                      </a:r>
                      <a:r>
                        <a:rPr dirty="0" sz="1200" spc="8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200" spc="35">
                          <a:latin typeface="Calibri"/>
                          <a:cs typeface="Calibri"/>
                        </a:rPr>
                        <a:t>remain=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R w="6350">
                      <a:solidFill>
                        <a:srgbClr val="00000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60"/>
                        </a:lnSpc>
                      </a:pPr>
                      <a:r>
                        <a:rPr dirty="0" sz="1200" spc="-50">
                          <a:latin typeface="Calibri"/>
                          <a:cs typeface="Calibri"/>
                        </a:rPr>
                        <a:t>1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</a:tcPr>
                </a:tc>
              </a:tr>
              <a:tr h="182880">
                <a:tc>
                  <a:txBody>
                    <a:bodyPr/>
                    <a:lstStyle/>
                    <a:p>
                      <a:pPr algn="ctr" marL="80645">
                        <a:lnSpc>
                          <a:spcPts val="1260"/>
                        </a:lnSpc>
                      </a:pPr>
                      <a:r>
                        <a:rPr dirty="0" sz="1200">
                          <a:latin typeface="Calibri"/>
                          <a:cs typeface="Calibri"/>
                        </a:rPr>
                        <a:t>9/2</a:t>
                      </a:r>
                      <a:r>
                        <a:rPr dirty="0" sz="1200" spc="16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200" spc="254">
                          <a:latin typeface="Calibri"/>
                          <a:cs typeface="Calibri"/>
                        </a:rPr>
                        <a:t>=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algn="ctr" marL="46355">
                        <a:lnSpc>
                          <a:spcPts val="1260"/>
                        </a:lnSpc>
                      </a:pPr>
                      <a:r>
                        <a:rPr dirty="0" sz="1200">
                          <a:latin typeface="Calibri"/>
                          <a:cs typeface="Calibri"/>
                        </a:rPr>
                        <a:t>4</a:t>
                      </a:r>
                      <a:r>
                        <a:rPr dirty="0" sz="1200" spc="8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200" spc="35">
                          <a:latin typeface="Calibri"/>
                          <a:cs typeface="Calibri"/>
                        </a:rPr>
                        <a:t>remain=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R w="6350">
                      <a:solidFill>
                        <a:srgbClr val="00000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60"/>
                        </a:lnSpc>
                      </a:pPr>
                      <a:r>
                        <a:rPr dirty="0" sz="1200" spc="-50">
                          <a:latin typeface="Calibri"/>
                          <a:cs typeface="Calibri"/>
                        </a:rPr>
                        <a:t>1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</a:tcPr>
                </a:tc>
              </a:tr>
              <a:tr h="182880">
                <a:tc>
                  <a:txBody>
                    <a:bodyPr/>
                    <a:lstStyle/>
                    <a:p>
                      <a:pPr algn="ctr" marL="80645">
                        <a:lnSpc>
                          <a:spcPts val="1260"/>
                        </a:lnSpc>
                      </a:pPr>
                      <a:r>
                        <a:rPr dirty="0" sz="1200">
                          <a:latin typeface="Calibri"/>
                          <a:cs typeface="Calibri"/>
                        </a:rPr>
                        <a:t>4/2</a:t>
                      </a:r>
                      <a:r>
                        <a:rPr dirty="0" sz="1200" spc="16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200" spc="254">
                          <a:latin typeface="Calibri"/>
                          <a:cs typeface="Calibri"/>
                        </a:rPr>
                        <a:t>=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algn="ctr" marL="46355">
                        <a:lnSpc>
                          <a:spcPts val="1260"/>
                        </a:lnSpc>
                      </a:pPr>
                      <a:r>
                        <a:rPr dirty="0" sz="1200">
                          <a:latin typeface="Calibri"/>
                          <a:cs typeface="Calibri"/>
                        </a:rPr>
                        <a:t>2</a:t>
                      </a:r>
                      <a:r>
                        <a:rPr dirty="0" sz="1200" spc="8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200" spc="35">
                          <a:latin typeface="Calibri"/>
                          <a:cs typeface="Calibri"/>
                        </a:rPr>
                        <a:t>remain=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R w="6350">
                      <a:solidFill>
                        <a:srgbClr val="00000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60"/>
                        </a:lnSpc>
                      </a:pPr>
                      <a:r>
                        <a:rPr dirty="0" sz="1200" spc="-50">
                          <a:latin typeface="Calibri"/>
                          <a:cs typeface="Calibri"/>
                        </a:rPr>
                        <a:t>0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</a:tcPr>
                </a:tc>
              </a:tr>
              <a:tr h="182880">
                <a:tc>
                  <a:txBody>
                    <a:bodyPr/>
                    <a:lstStyle/>
                    <a:p>
                      <a:pPr algn="ctr" marL="80645">
                        <a:lnSpc>
                          <a:spcPts val="1260"/>
                        </a:lnSpc>
                      </a:pPr>
                      <a:r>
                        <a:rPr dirty="0" sz="1200">
                          <a:latin typeface="Calibri"/>
                          <a:cs typeface="Calibri"/>
                        </a:rPr>
                        <a:t>2/2</a:t>
                      </a:r>
                      <a:r>
                        <a:rPr dirty="0" sz="1200" spc="16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200" spc="254">
                          <a:latin typeface="Calibri"/>
                          <a:cs typeface="Calibri"/>
                        </a:rPr>
                        <a:t>=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algn="ctr" marL="46355">
                        <a:lnSpc>
                          <a:spcPts val="1260"/>
                        </a:lnSpc>
                      </a:pPr>
                      <a:r>
                        <a:rPr dirty="0" sz="1200">
                          <a:latin typeface="Calibri"/>
                          <a:cs typeface="Calibri"/>
                        </a:rPr>
                        <a:t>1</a:t>
                      </a:r>
                      <a:r>
                        <a:rPr dirty="0" sz="1200" spc="8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200" spc="35">
                          <a:latin typeface="Calibri"/>
                          <a:cs typeface="Calibri"/>
                        </a:rPr>
                        <a:t>remain=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R w="6350">
                      <a:solidFill>
                        <a:srgbClr val="00000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60"/>
                        </a:lnSpc>
                      </a:pPr>
                      <a:r>
                        <a:rPr dirty="0" sz="1200" spc="-50">
                          <a:latin typeface="Calibri"/>
                          <a:cs typeface="Calibri"/>
                        </a:rPr>
                        <a:t>0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</a:tcPr>
                </a:tc>
              </a:tr>
              <a:tr h="186690">
                <a:tc>
                  <a:txBody>
                    <a:bodyPr/>
                    <a:lstStyle/>
                    <a:p>
                      <a:pPr algn="ctr" marL="80645">
                        <a:lnSpc>
                          <a:spcPts val="1260"/>
                        </a:lnSpc>
                      </a:pPr>
                      <a:r>
                        <a:rPr dirty="0" sz="1200">
                          <a:latin typeface="Calibri"/>
                          <a:cs typeface="Calibri"/>
                        </a:rPr>
                        <a:t>1/2</a:t>
                      </a:r>
                      <a:r>
                        <a:rPr dirty="0" sz="1200" spc="16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200" spc="254">
                          <a:latin typeface="Calibri"/>
                          <a:cs typeface="Calibri"/>
                        </a:rPr>
                        <a:t>=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algn="ctr" marL="46355">
                        <a:lnSpc>
                          <a:spcPts val="1260"/>
                        </a:lnSpc>
                      </a:pPr>
                      <a:r>
                        <a:rPr dirty="0" sz="1200">
                          <a:latin typeface="Calibri"/>
                          <a:cs typeface="Calibri"/>
                        </a:rPr>
                        <a:t>0</a:t>
                      </a:r>
                      <a:r>
                        <a:rPr dirty="0" sz="1200" spc="8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200" spc="35">
                          <a:latin typeface="Calibri"/>
                          <a:cs typeface="Calibri"/>
                        </a:rPr>
                        <a:t>remain=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R w="6350">
                      <a:solidFill>
                        <a:srgbClr val="00000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60"/>
                        </a:lnSpc>
                      </a:pPr>
                      <a:r>
                        <a:rPr dirty="0" sz="1200" spc="-50">
                          <a:latin typeface="Calibri"/>
                          <a:cs typeface="Calibri"/>
                        </a:rPr>
                        <a:t>1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  <p:sp>
        <p:nvSpPr>
          <p:cNvPr id="9" name="object 9" descr=""/>
          <p:cNvSpPr txBox="1"/>
          <p:nvPr/>
        </p:nvSpPr>
        <p:spPr>
          <a:xfrm>
            <a:off x="2257158" y="7760967"/>
            <a:ext cx="2369185" cy="207645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200">
                <a:latin typeface="Calibri"/>
                <a:cs typeface="Calibri"/>
              </a:rPr>
              <a:t>Read</a:t>
            </a:r>
            <a:r>
              <a:rPr dirty="0" sz="1200" spc="14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from</a:t>
            </a:r>
            <a:r>
              <a:rPr dirty="0" sz="1200" spc="15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bottom</a:t>
            </a:r>
            <a:r>
              <a:rPr dirty="0" sz="1200" spc="14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to</a:t>
            </a:r>
            <a:r>
              <a:rPr dirty="0" sz="1200" spc="15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top</a:t>
            </a:r>
            <a:r>
              <a:rPr dirty="0" sz="1200" spc="145">
                <a:latin typeface="Calibri"/>
                <a:cs typeface="Calibri"/>
              </a:rPr>
              <a:t> </a:t>
            </a:r>
            <a:r>
              <a:rPr dirty="0" sz="1200" spc="65">
                <a:latin typeface="Lucida Sans Unicode"/>
                <a:cs typeface="Lucida Sans Unicode"/>
              </a:rPr>
              <a:t>⇒</a:t>
            </a:r>
            <a:r>
              <a:rPr dirty="0" sz="1200" spc="-20">
                <a:latin typeface="Lucida Sans Unicode"/>
                <a:cs typeface="Lucida Sans Unicode"/>
              </a:rPr>
              <a:t> </a:t>
            </a:r>
            <a:r>
              <a:rPr dirty="0" sz="1200" spc="-10">
                <a:latin typeface="Calibri"/>
                <a:cs typeface="Calibri"/>
              </a:rPr>
              <a:t>100111</a:t>
            </a:r>
            <a:endParaRPr sz="12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 txBox="1"/>
          <p:nvPr/>
        </p:nvSpPr>
        <p:spPr>
          <a:xfrm>
            <a:off x="573925" y="411350"/>
            <a:ext cx="6506845" cy="2097405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algn="r" marR="6350">
              <a:lnSpc>
                <a:spcPct val="100000"/>
              </a:lnSpc>
              <a:spcBef>
                <a:spcPts val="95"/>
              </a:spcBef>
            </a:pPr>
            <a:r>
              <a:rPr dirty="0" sz="1200" spc="125" i="1">
                <a:latin typeface="Calibri"/>
                <a:cs typeface="Calibri"/>
              </a:rPr>
              <a:t>SSL/SSH</a:t>
            </a:r>
            <a:r>
              <a:rPr dirty="0" sz="1200" spc="204" i="1">
                <a:latin typeface="Calibri"/>
                <a:cs typeface="Calibri"/>
              </a:rPr>
              <a:t> </a:t>
            </a:r>
            <a:r>
              <a:rPr dirty="0" sz="1200" i="1">
                <a:latin typeface="Calibri"/>
                <a:cs typeface="Calibri"/>
              </a:rPr>
              <a:t>security</a:t>
            </a:r>
            <a:r>
              <a:rPr dirty="0" sz="1200" spc="204" i="1">
                <a:latin typeface="Calibri"/>
                <a:cs typeface="Calibri"/>
              </a:rPr>
              <a:t> </a:t>
            </a:r>
            <a:r>
              <a:rPr dirty="0" sz="1200" spc="-20" i="1">
                <a:latin typeface="Calibri"/>
                <a:cs typeface="Calibri"/>
              </a:rPr>
              <a:t>layer</a:t>
            </a:r>
            <a:endParaRPr sz="12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1215"/>
              </a:spcBef>
            </a:pPr>
            <a:endParaRPr sz="12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dirty="0" sz="1200" spc="65">
                <a:latin typeface="Calibri"/>
                <a:cs typeface="Calibri"/>
              </a:rPr>
              <a:t>The</a:t>
            </a:r>
            <a:r>
              <a:rPr dirty="0" sz="1200" spc="10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procedure</a:t>
            </a:r>
            <a:r>
              <a:rPr dirty="0" sz="1200" spc="11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for</a:t>
            </a:r>
            <a:r>
              <a:rPr dirty="0" sz="1200" spc="10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creating</a:t>
            </a:r>
            <a:r>
              <a:rPr dirty="0" sz="1200" spc="11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a</a:t>
            </a:r>
            <a:r>
              <a:rPr dirty="0" sz="1200" spc="11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X509</a:t>
            </a:r>
            <a:r>
              <a:rPr dirty="0" sz="1200" spc="11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certificate</a:t>
            </a:r>
            <a:r>
              <a:rPr dirty="0" sz="1200" spc="10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is</a:t>
            </a:r>
            <a:r>
              <a:rPr dirty="0" sz="1200" spc="11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shown</a:t>
            </a:r>
            <a:r>
              <a:rPr dirty="0" sz="1200" spc="114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below</a:t>
            </a:r>
            <a:r>
              <a:rPr dirty="0" sz="1200" spc="105">
                <a:latin typeface="Calibri"/>
                <a:cs typeface="Calibri"/>
              </a:rPr>
              <a:t> </a:t>
            </a:r>
            <a:r>
              <a:rPr dirty="0" sz="1200" spc="-10">
                <a:latin typeface="Calibri"/>
                <a:cs typeface="Calibri"/>
                <a:hlinkClick r:id="rId2"/>
              </a:rPr>
              <a:t>(HowTo):</a:t>
            </a:r>
            <a:endParaRPr sz="12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819"/>
              </a:spcBef>
            </a:pPr>
            <a:endParaRPr sz="1200">
              <a:latin typeface="Calibri"/>
              <a:cs typeface="Calibri"/>
            </a:endParaRPr>
          </a:p>
          <a:p>
            <a:pPr marL="384175" indent="-189865">
              <a:lnSpc>
                <a:spcPct val="100000"/>
              </a:lnSpc>
              <a:spcBef>
                <a:spcPts val="5"/>
              </a:spcBef>
              <a:buAutoNum type="arabicPeriod"/>
              <a:tabLst>
                <a:tab pos="384175" algn="l"/>
              </a:tabLst>
            </a:pPr>
            <a:r>
              <a:rPr dirty="0" sz="1200">
                <a:latin typeface="Calibri"/>
                <a:cs typeface="Calibri"/>
              </a:rPr>
              <a:t>Create</a:t>
            </a:r>
            <a:r>
              <a:rPr dirty="0" sz="1200" spc="11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a</a:t>
            </a:r>
            <a:r>
              <a:rPr dirty="0" sz="1200" spc="114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key</a:t>
            </a:r>
            <a:r>
              <a:rPr dirty="0" sz="1200" spc="11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file,</a:t>
            </a:r>
            <a:r>
              <a:rPr dirty="0" sz="1200" spc="12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each</a:t>
            </a:r>
            <a:r>
              <a:rPr dirty="0" sz="1200" spc="12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one</a:t>
            </a:r>
            <a:r>
              <a:rPr dirty="0" sz="1200" spc="11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your</a:t>
            </a:r>
            <a:r>
              <a:rPr dirty="0" sz="1200" spc="114">
                <a:latin typeface="Calibri"/>
                <a:cs typeface="Calibri"/>
              </a:rPr>
              <a:t> </a:t>
            </a:r>
            <a:r>
              <a:rPr dirty="0" sz="1200" spc="-25">
                <a:latin typeface="Calibri"/>
                <a:cs typeface="Calibri"/>
              </a:rPr>
              <a:t>own</a:t>
            </a:r>
            <a:endParaRPr sz="1200">
              <a:latin typeface="Calibri"/>
              <a:cs typeface="Calibri"/>
            </a:endParaRPr>
          </a:p>
          <a:p>
            <a:pPr marL="384175">
              <a:lnSpc>
                <a:spcPct val="100000"/>
              </a:lnSpc>
            </a:pPr>
            <a:r>
              <a:rPr dirty="0" sz="1200" spc="75">
                <a:latin typeface="Calibri"/>
                <a:cs typeface="Calibri"/>
              </a:rPr>
              <a:t>openssl</a:t>
            </a:r>
            <a:r>
              <a:rPr dirty="0" sz="1200" spc="365">
                <a:latin typeface="Calibri"/>
                <a:cs typeface="Calibri"/>
              </a:rPr>
              <a:t> </a:t>
            </a:r>
            <a:r>
              <a:rPr dirty="0" sz="1200" spc="70">
                <a:latin typeface="Calibri"/>
                <a:cs typeface="Calibri"/>
              </a:rPr>
              <a:t>genrsa</a:t>
            </a:r>
            <a:r>
              <a:rPr dirty="0" sz="1200" spc="365">
                <a:latin typeface="Calibri"/>
                <a:cs typeface="Calibri"/>
              </a:rPr>
              <a:t> </a:t>
            </a:r>
            <a:r>
              <a:rPr dirty="0" sz="1200" spc="75">
                <a:latin typeface="Calibri"/>
                <a:cs typeface="Calibri"/>
              </a:rPr>
              <a:t>-</a:t>
            </a:r>
            <a:r>
              <a:rPr dirty="0" sz="1200" spc="114">
                <a:latin typeface="Calibri"/>
                <a:cs typeface="Calibri"/>
              </a:rPr>
              <a:t>out</a:t>
            </a:r>
            <a:r>
              <a:rPr dirty="0" sz="1200" spc="370">
                <a:latin typeface="Calibri"/>
                <a:cs typeface="Calibri"/>
              </a:rPr>
              <a:t> </a:t>
            </a:r>
            <a:r>
              <a:rPr dirty="0" sz="1200" spc="140">
                <a:latin typeface="Calibri"/>
                <a:cs typeface="Calibri"/>
              </a:rPr>
              <a:t>client.key</a:t>
            </a:r>
            <a:r>
              <a:rPr dirty="0" sz="1200" spc="365">
                <a:latin typeface="Calibri"/>
                <a:cs typeface="Calibri"/>
              </a:rPr>
              <a:t> </a:t>
            </a:r>
            <a:r>
              <a:rPr dirty="0" sz="1200" spc="-20">
                <a:latin typeface="Calibri"/>
                <a:cs typeface="Calibri"/>
              </a:rPr>
              <a:t>2048</a:t>
            </a:r>
            <a:endParaRPr sz="1200">
              <a:latin typeface="Calibri"/>
              <a:cs typeface="Calibri"/>
            </a:endParaRPr>
          </a:p>
          <a:p>
            <a:pPr marL="384175" marR="5080" indent="-190500">
              <a:lnSpc>
                <a:spcPts val="1230"/>
              </a:lnSpc>
              <a:spcBef>
                <a:spcPts val="925"/>
              </a:spcBef>
              <a:buAutoNum type="arabicPeriod" startAt="2"/>
              <a:tabLst>
                <a:tab pos="384175" algn="l"/>
              </a:tabLst>
            </a:pPr>
            <a:r>
              <a:rPr dirty="0" sz="1200">
                <a:latin typeface="Calibri"/>
                <a:cs typeface="Calibri"/>
              </a:rPr>
              <a:t>Create</a:t>
            </a:r>
            <a:r>
              <a:rPr dirty="0" sz="1200" spc="21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a</a:t>
            </a:r>
            <a:r>
              <a:rPr dirty="0" sz="1200" spc="21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config</a:t>
            </a:r>
            <a:r>
              <a:rPr dirty="0" sz="1200" spc="21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file</a:t>
            </a:r>
            <a:r>
              <a:rPr dirty="0" sz="1200" spc="21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for</a:t>
            </a:r>
            <a:r>
              <a:rPr dirty="0" sz="1200" spc="21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common</a:t>
            </a:r>
            <a:r>
              <a:rPr dirty="0" sz="1200" spc="21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name,</a:t>
            </a:r>
            <a:r>
              <a:rPr dirty="0" sz="1200" spc="229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organization</a:t>
            </a:r>
            <a:r>
              <a:rPr dirty="0" sz="1200" spc="21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and</a:t>
            </a:r>
            <a:r>
              <a:rPr dirty="0" sz="1200" spc="21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other</a:t>
            </a:r>
            <a:r>
              <a:rPr dirty="0" sz="1200" spc="21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attributes,</a:t>
            </a:r>
            <a:r>
              <a:rPr dirty="0" sz="1200" spc="229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as</a:t>
            </a:r>
            <a:r>
              <a:rPr dirty="0" sz="1200" spc="21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specified</a:t>
            </a:r>
            <a:r>
              <a:rPr dirty="0" sz="1200" spc="21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by</a:t>
            </a:r>
            <a:r>
              <a:rPr dirty="0" sz="1200" spc="215">
                <a:latin typeface="Calibri"/>
                <a:cs typeface="Calibri"/>
              </a:rPr>
              <a:t> </a:t>
            </a:r>
            <a:r>
              <a:rPr dirty="0" sz="1200" spc="-25">
                <a:latin typeface="Calibri"/>
                <a:cs typeface="Calibri"/>
              </a:rPr>
              <a:t>the </a:t>
            </a:r>
            <a:r>
              <a:rPr dirty="0" sz="1200">
                <a:latin typeface="Calibri"/>
                <a:cs typeface="Calibri"/>
              </a:rPr>
              <a:t>root</a:t>
            </a:r>
            <a:r>
              <a:rPr dirty="0" sz="1200" spc="9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certificate</a:t>
            </a:r>
            <a:r>
              <a:rPr dirty="0" sz="1200" spc="8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owner.</a:t>
            </a:r>
            <a:r>
              <a:rPr dirty="0" sz="1200" spc="210">
                <a:latin typeface="Calibri"/>
                <a:cs typeface="Calibri"/>
              </a:rPr>
              <a:t> </a:t>
            </a:r>
            <a:r>
              <a:rPr dirty="0" sz="1200" spc="50">
                <a:latin typeface="Calibri"/>
                <a:cs typeface="Calibri"/>
              </a:rPr>
              <a:t>Each</a:t>
            </a:r>
            <a:r>
              <a:rPr dirty="0" sz="1200" spc="9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one</a:t>
            </a:r>
            <a:r>
              <a:rPr dirty="0" sz="1200" spc="8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your</a:t>
            </a:r>
            <a:r>
              <a:rPr dirty="0" sz="1200" spc="8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own.</a:t>
            </a:r>
            <a:r>
              <a:rPr dirty="0" sz="1200" spc="215">
                <a:latin typeface="Calibri"/>
                <a:cs typeface="Calibri"/>
              </a:rPr>
              <a:t> </a:t>
            </a:r>
            <a:r>
              <a:rPr dirty="0" sz="1200" spc="-10">
                <a:latin typeface="Calibri"/>
                <a:cs typeface="Calibri"/>
                <a:hlinkClick r:id="rId3"/>
              </a:rPr>
              <a:t>(Example/template)</a:t>
            </a:r>
            <a:endParaRPr sz="1200">
              <a:latin typeface="Calibri"/>
              <a:cs typeface="Calibri"/>
            </a:endParaRPr>
          </a:p>
          <a:p>
            <a:pPr marL="384175">
              <a:lnSpc>
                <a:spcPct val="100000"/>
              </a:lnSpc>
              <a:spcBef>
                <a:spcPts val="1245"/>
              </a:spcBef>
              <a:tabLst>
                <a:tab pos="1674495" algn="l"/>
              </a:tabLst>
            </a:pPr>
            <a:r>
              <a:rPr dirty="0" sz="800" spc="45">
                <a:latin typeface="Calibri"/>
                <a:cs typeface="Calibri"/>
              </a:rPr>
              <a:t>distinguished_name</a:t>
            </a:r>
            <a:r>
              <a:rPr dirty="0" sz="800">
                <a:latin typeface="Calibri"/>
                <a:cs typeface="Calibri"/>
              </a:rPr>
              <a:t>	=</a:t>
            </a:r>
            <a:r>
              <a:rPr dirty="0" sz="800" spc="254">
                <a:latin typeface="Calibri"/>
                <a:cs typeface="Calibri"/>
              </a:rPr>
              <a:t> </a:t>
            </a:r>
            <a:r>
              <a:rPr dirty="0" sz="800" spc="40">
                <a:latin typeface="Calibri"/>
                <a:cs typeface="Calibri"/>
              </a:rPr>
              <a:t>req_distinguished_name</a:t>
            </a:r>
            <a:endParaRPr sz="800">
              <a:latin typeface="Calibri"/>
              <a:cs typeface="Calibri"/>
            </a:endParaRPr>
          </a:p>
        </p:txBody>
      </p:sp>
      <p:sp>
        <p:nvSpPr>
          <p:cNvPr id="18" name="object 18" descr="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1235"/>
              </a:lnSpc>
            </a:pPr>
            <a:fld id="{81D60167-4931-47E6-BA6A-407CBD079E47}" type="slidenum">
              <a:rPr dirty="0" spc="-25"/>
              <a:t>100</a:t>
            </a:fld>
          </a:p>
        </p:txBody>
      </p:sp>
      <p:sp>
        <p:nvSpPr>
          <p:cNvPr id="3" name="object 3" descr=""/>
          <p:cNvSpPr txBox="1"/>
          <p:nvPr/>
        </p:nvSpPr>
        <p:spPr>
          <a:xfrm>
            <a:off x="945591" y="2602254"/>
            <a:ext cx="1423670" cy="628015"/>
          </a:xfrm>
          <a:prstGeom prst="rect">
            <a:avLst/>
          </a:prstGeom>
        </p:spPr>
        <p:txBody>
          <a:bodyPr wrap="square" lIns="0" tIns="17145" rIns="0" bIns="0" rtlCol="0" vert="horz">
            <a:spAutoFit/>
          </a:bodyPr>
          <a:lstStyle/>
          <a:p>
            <a:pPr marL="12700" marR="5080">
              <a:lnSpc>
                <a:spcPts val="950"/>
              </a:lnSpc>
              <a:spcBef>
                <a:spcPts val="135"/>
              </a:spcBef>
            </a:pPr>
            <a:r>
              <a:rPr dirty="0" sz="800" spc="170">
                <a:latin typeface="Calibri"/>
                <a:cs typeface="Calibri"/>
              </a:rPr>
              <a:t>[</a:t>
            </a:r>
            <a:r>
              <a:rPr dirty="0" sz="800" spc="254">
                <a:latin typeface="Calibri"/>
                <a:cs typeface="Calibri"/>
              </a:rPr>
              <a:t> </a:t>
            </a:r>
            <a:r>
              <a:rPr dirty="0" sz="800" spc="50">
                <a:latin typeface="Calibri"/>
                <a:cs typeface="Calibri"/>
              </a:rPr>
              <a:t>req_distinguished_name</a:t>
            </a:r>
            <a:r>
              <a:rPr dirty="0" sz="800" spc="254">
                <a:latin typeface="Calibri"/>
                <a:cs typeface="Calibri"/>
              </a:rPr>
              <a:t> </a:t>
            </a:r>
            <a:r>
              <a:rPr dirty="0" sz="800" spc="120">
                <a:latin typeface="Calibri"/>
                <a:cs typeface="Calibri"/>
              </a:rPr>
              <a:t>] </a:t>
            </a:r>
            <a:r>
              <a:rPr dirty="0" sz="800" spc="-10">
                <a:latin typeface="Calibri"/>
                <a:cs typeface="Calibri"/>
              </a:rPr>
              <a:t>countryName</a:t>
            </a:r>
            <a:r>
              <a:rPr dirty="0" sz="800" spc="500">
                <a:latin typeface="Calibri"/>
                <a:cs typeface="Calibri"/>
              </a:rPr>
              <a:t> </a:t>
            </a:r>
            <a:r>
              <a:rPr dirty="0" sz="800" spc="-10">
                <a:latin typeface="Calibri"/>
                <a:cs typeface="Calibri"/>
              </a:rPr>
              <a:t>countryName_default</a:t>
            </a:r>
            <a:r>
              <a:rPr dirty="0" sz="800" spc="500">
                <a:latin typeface="Calibri"/>
                <a:cs typeface="Calibri"/>
              </a:rPr>
              <a:t> </a:t>
            </a:r>
            <a:r>
              <a:rPr dirty="0" sz="800" spc="-10">
                <a:latin typeface="Calibri"/>
                <a:cs typeface="Calibri"/>
              </a:rPr>
              <a:t>countryName_min</a:t>
            </a:r>
            <a:r>
              <a:rPr dirty="0" sz="800" spc="500">
                <a:latin typeface="Calibri"/>
                <a:cs typeface="Calibri"/>
              </a:rPr>
              <a:t> </a:t>
            </a:r>
            <a:r>
              <a:rPr dirty="0" sz="800" spc="-10">
                <a:latin typeface="Calibri"/>
                <a:cs typeface="Calibri"/>
              </a:rPr>
              <a:t>countryName_max</a:t>
            </a:r>
            <a:endParaRPr sz="800">
              <a:latin typeface="Calibri"/>
              <a:cs typeface="Calibri"/>
            </a:endParaRPr>
          </a:p>
        </p:txBody>
      </p:sp>
      <p:sp>
        <p:nvSpPr>
          <p:cNvPr id="4" name="object 4" descr=""/>
          <p:cNvSpPr txBox="1"/>
          <p:nvPr/>
        </p:nvSpPr>
        <p:spPr>
          <a:xfrm>
            <a:off x="2666366" y="2722460"/>
            <a:ext cx="1638935" cy="50800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ts val="955"/>
              </a:lnSpc>
              <a:spcBef>
                <a:spcPts val="95"/>
              </a:spcBef>
            </a:pPr>
            <a:r>
              <a:rPr dirty="0" sz="800">
                <a:latin typeface="Calibri"/>
                <a:cs typeface="Calibri"/>
              </a:rPr>
              <a:t>=</a:t>
            </a:r>
            <a:r>
              <a:rPr dirty="0" sz="800" spc="285">
                <a:latin typeface="Calibri"/>
                <a:cs typeface="Calibri"/>
              </a:rPr>
              <a:t> </a:t>
            </a:r>
            <a:r>
              <a:rPr dirty="0" sz="800">
                <a:latin typeface="Calibri"/>
                <a:cs typeface="Calibri"/>
              </a:rPr>
              <a:t>Country</a:t>
            </a:r>
            <a:r>
              <a:rPr dirty="0" sz="800" spc="285">
                <a:latin typeface="Calibri"/>
                <a:cs typeface="Calibri"/>
              </a:rPr>
              <a:t> </a:t>
            </a:r>
            <a:r>
              <a:rPr dirty="0" sz="800" spc="-35">
                <a:latin typeface="Calibri"/>
                <a:cs typeface="Calibri"/>
              </a:rPr>
              <a:t>Name</a:t>
            </a:r>
            <a:r>
              <a:rPr dirty="0" sz="800" spc="285">
                <a:latin typeface="Calibri"/>
                <a:cs typeface="Calibri"/>
              </a:rPr>
              <a:t> </a:t>
            </a:r>
            <a:r>
              <a:rPr dirty="0" sz="800" spc="100">
                <a:latin typeface="Calibri"/>
                <a:cs typeface="Calibri"/>
              </a:rPr>
              <a:t>(2</a:t>
            </a:r>
            <a:r>
              <a:rPr dirty="0" sz="800" spc="285">
                <a:latin typeface="Calibri"/>
                <a:cs typeface="Calibri"/>
              </a:rPr>
              <a:t> </a:t>
            </a:r>
            <a:r>
              <a:rPr dirty="0" sz="800" spc="125">
                <a:latin typeface="Calibri"/>
                <a:cs typeface="Calibri"/>
              </a:rPr>
              <a:t>letter</a:t>
            </a:r>
            <a:r>
              <a:rPr dirty="0" sz="800" spc="285">
                <a:latin typeface="Calibri"/>
                <a:cs typeface="Calibri"/>
              </a:rPr>
              <a:t> </a:t>
            </a:r>
            <a:r>
              <a:rPr dirty="0" sz="800" spc="40">
                <a:latin typeface="Calibri"/>
                <a:cs typeface="Calibri"/>
              </a:rPr>
              <a:t>code)</a:t>
            </a:r>
            <a:endParaRPr sz="800">
              <a:latin typeface="Calibri"/>
              <a:cs typeface="Calibri"/>
            </a:endParaRPr>
          </a:p>
          <a:p>
            <a:pPr marL="12700">
              <a:lnSpc>
                <a:spcPts val="944"/>
              </a:lnSpc>
            </a:pPr>
            <a:r>
              <a:rPr dirty="0" sz="800">
                <a:latin typeface="Calibri"/>
                <a:cs typeface="Calibri"/>
              </a:rPr>
              <a:t>=</a:t>
            </a:r>
            <a:r>
              <a:rPr dirty="0" sz="800" spc="254">
                <a:latin typeface="Calibri"/>
                <a:cs typeface="Calibri"/>
              </a:rPr>
              <a:t> </a:t>
            </a:r>
            <a:r>
              <a:rPr dirty="0" sz="800" spc="-25">
                <a:latin typeface="Calibri"/>
                <a:cs typeface="Calibri"/>
              </a:rPr>
              <a:t>DE</a:t>
            </a:r>
            <a:endParaRPr sz="800">
              <a:latin typeface="Calibri"/>
              <a:cs typeface="Calibri"/>
            </a:endParaRPr>
          </a:p>
          <a:p>
            <a:pPr marL="12700">
              <a:lnSpc>
                <a:spcPts val="944"/>
              </a:lnSpc>
            </a:pPr>
            <a:r>
              <a:rPr dirty="0" sz="800">
                <a:latin typeface="Calibri"/>
                <a:cs typeface="Calibri"/>
              </a:rPr>
              <a:t>=</a:t>
            </a:r>
            <a:r>
              <a:rPr dirty="0" sz="800" spc="254">
                <a:latin typeface="Calibri"/>
                <a:cs typeface="Calibri"/>
              </a:rPr>
              <a:t> </a:t>
            </a:r>
            <a:r>
              <a:rPr dirty="0" sz="800" spc="-50">
                <a:latin typeface="Calibri"/>
                <a:cs typeface="Calibri"/>
              </a:rPr>
              <a:t>2</a:t>
            </a:r>
            <a:endParaRPr sz="800">
              <a:latin typeface="Calibri"/>
              <a:cs typeface="Calibri"/>
            </a:endParaRPr>
          </a:p>
          <a:p>
            <a:pPr marL="12700">
              <a:lnSpc>
                <a:spcPts val="955"/>
              </a:lnSpc>
            </a:pPr>
            <a:r>
              <a:rPr dirty="0" sz="800">
                <a:latin typeface="Calibri"/>
                <a:cs typeface="Calibri"/>
              </a:rPr>
              <a:t>=</a:t>
            </a:r>
            <a:r>
              <a:rPr dirty="0" sz="800" spc="254">
                <a:latin typeface="Calibri"/>
                <a:cs typeface="Calibri"/>
              </a:rPr>
              <a:t> </a:t>
            </a:r>
            <a:r>
              <a:rPr dirty="0" sz="800" spc="-50">
                <a:latin typeface="Calibri"/>
                <a:cs typeface="Calibri"/>
              </a:rPr>
              <a:t>2</a:t>
            </a:r>
            <a:endParaRPr sz="800">
              <a:latin typeface="Calibri"/>
              <a:cs typeface="Calibri"/>
            </a:endParaRPr>
          </a:p>
        </p:txBody>
      </p:sp>
      <p:sp>
        <p:nvSpPr>
          <p:cNvPr id="5" name="object 5" descr=""/>
          <p:cNvSpPr txBox="1"/>
          <p:nvPr/>
        </p:nvSpPr>
        <p:spPr>
          <a:xfrm>
            <a:off x="945591" y="3323449"/>
            <a:ext cx="1477645" cy="267335"/>
          </a:xfrm>
          <a:prstGeom prst="rect">
            <a:avLst/>
          </a:prstGeom>
        </p:spPr>
        <p:txBody>
          <a:bodyPr wrap="square" lIns="0" tIns="17145" rIns="0" bIns="0" rtlCol="0" vert="horz">
            <a:spAutoFit/>
          </a:bodyPr>
          <a:lstStyle/>
          <a:p>
            <a:pPr marL="12700" marR="5080">
              <a:lnSpc>
                <a:spcPts val="950"/>
              </a:lnSpc>
              <a:spcBef>
                <a:spcPts val="135"/>
              </a:spcBef>
            </a:pPr>
            <a:r>
              <a:rPr dirty="0" sz="800" spc="-10">
                <a:latin typeface="Calibri"/>
                <a:cs typeface="Calibri"/>
              </a:rPr>
              <a:t>stateOrProvinceName</a:t>
            </a:r>
            <a:r>
              <a:rPr dirty="0" sz="800" spc="500">
                <a:latin typeface="Calibri"/>
                <a:cs typeface="Calibri"/>
              </a:rPr>
              <a:t> </a:t>
            </a:r>
            <a:r>
              <a:rPr dirty="0" sz="800" spc="40">
                <a:latin typeface="Calibri"/>
                <a:cs typeface="Calibri"/>
              </a:rPr>
              <a:t>stateOrProvinceName_default</a:t>
            </a:r>
            <a:endParaRPr sz="800">
              <a:latin typeface="Calibri"/>
              <a:cs typeface="Calibri"/>
            </a:endParaRPr>
          </a:p>
        </p:txBody>
      </p:sp>
      <p:sp>
        <p:nvSpPr>
          <p:cNvPr id="6" name="object 6" descr=""/>
          <p:cNvSpPr txBox="1"/>
          <p:nvPr/>
        </p:nvSpPr>
        <p:spPr>
          <a:xfrm>
            <a:off x="2666345" y="3323449"/>
            <a:ext cx="1961514" cy="267335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ts val="955"/>
              </a:lnSpc>
              <a:spcBef>
                <a:spcPts val="95"/>
              </a:spcBef>
            </a:pPr>
            <a:r>
              <a:rPr dirty="0" sz="800">
                <a:latin typeface="Calibri"/>
                <a:cs typeface="Calibri"/>
              </a:rPr>
              <a:t>=</a:t>
            </a:r>
            <a:r>
              <a:rPr dirty="0" sz="800" spc="225">
                <a:latin typeface="Calibri"/>
                <a:cs typeface="Calibri"/>
              </a:rPr>
              <a:t> </a:t>
            </a:r>
            <a:r>
              <a:rPr dirty="0" sz="800" spc="85">
                <a:latin typeface="Calibri"/>
                <a:cs typeface="Calibri"/>
              </a:rPr>
              <a:t>State</a:t>
            </a:r>
            <a:r>
              <a:rPr dirty="0" sz="800" spc="229">
                <a:latin typeface="Calibri"/>
                <a:cs typeface="Calibri"/>
              </a:rPr>
              <a:t> </a:t>
            </a:r>
            <a:r>
              <a:rPr dirty="0" sz="800" spc="70">
                <a:latin typeface="Calibri"/>
                <a:cs typeface="Calibri"/>
              </a:rPr>
              <a:t>or</a:t>
            </a:r>
            <a:r>
              <a:rPr dirty="0" sz="800" spc="225">
                <a:latin typeface="Calibri"/>
                <a:cs typeface="Calibri"/>
              </a:rPr>
              <a:t> </a:t>
            </a:r>
            <a:r>
              <a:rPr dirty="0" sz="800" spc="65">
                <a:latin typeface="Calibri"/>
                <a:cs typeface="Calibri"/>
              </a:rPr>
              <a:t>Province</a:t>
            </a:r>
            <a:r>
              <a:rPr dirty="0" sz="800" spc="229">
                <a:latin typeface="Calibri"/>
                <a:cs typeface="Calibri"/>
              </a:rPr>
              <a:t> </a:t>
            </a:r>
            <a:r>
              <a:rPr dirty="0" sz="800" spc="-35">
                <a:latin typeface="Calibri"/>
                <a:cs typeface="Calibri"/>
              </a:rPr>
              <a:t>Name</a:t>
            </a:r>
            <a:r>
              <a:rPr dirty="0" sz="800" spc="229">
                <a:latin typeface="Calibri"/>
                <a:cs typeface="Calibri"/>
              </a:rPr>
              <a:t> </a:t>
            </a:r>
            <a:r>
              <a:rPr dirty="0" sz="800" spc="160">
                <a:latin typeface="Calibri"/>
                <a:cs typeface="Calibri"/>
              </a:rPr>
              <a:t>(full</a:t>
            </a:r>
            <a:r>
              <a:rPr dirty="0" sz="800" spc="225">
                <a:latin typeface="Calibri"/>
                <a:cs typeface="Calibri"/>
              </a:rPr>
              <a:t> </a:t>
            </a:r>
            <a:r>
              <a:rPr dirty="0" sz="800" spc="-10">
                <a:latin typeface="Calibri"/>
                <a:cs typeface="Calibri"/>
              </a:rPr>
              <a:t>name)</a:t>
            </a:r>
            <a:endParaRPr sz="800">
              <a:latin typeface="Calibri"/>
              <a:cs typeface="Calibri"/>
            </a:endParaRPr>
          </a:p>
          <a:p>
            <a:pPr marL="12700">
              <a:lnSpc>
                <a:spcPts val="955"/>
              </a:lnSpc>
            </a:pPr>
            <a:r>
              <a:rPr dirty="0" sz="800">
                <a:latin typeface="Calibri"/>
                <a:cs typeface="Calibri"/>
              </a:rPr>
              <a:t>=</a:t>
            </a:r>
            <a:r>
              <a:rPr dirty="0" sz="800" spc="265">
                <a:latin typeface="Calibri"/>
                <a:cs typeface="Calibri"/>
              </a:rPr>
              <a:t> </a:t>
            </a:r>
            <a:r>
              <a:rPr dirty="0" sz="800" spc="60">
                <a:latin typeface="Calibri"/>
                <a:cs typeface="Calibri"/>
              </a:rPr>
              <a:t>Sachsen-</a:t>
            </a:r>
            <a:r>
              <a:rPr dirty="0" sz="800" spc="50">
                <a:latin typeface="Calibri"/>
                <a:cs typeface="Calibri"/>
              </a:rPr>
              <a:t>Anhalt</a:t>
            </a:r>
            <a:endParaRPr sz="800">
              <a:latin typeface="Calibri"/>
              <a:cs typeface="Calibri"/>
            </a:endParaRPr>
          </a:p>
        </p:txBody>
      </p:sp>
      <p:sp>
        <p:nvSpPr>
          <p:cNvPr id="7" name="object 7" descr=""/>
          <p:cNvSpPr txBox="1"/>
          <p:nvPr/>
        </p:nvSpPr>
        <p:spPr>
          <a:xfrm>
            <a:off x="945591" y="3684053"/>
            <a:ext cx="1101090" cy="267335"/>
          </a:xfrm>
          <a:prstGeom prst="rect">
            <a:avLst/>
          </a:prstGeom>
        </p:spPr>
        <p:txBody>
          <a:bodyPr wrap="square" lIns="0" tIns="17145" rIns="0" bIns="0" rtlCol="0" vert="horz">
            <a:spAutoFit/>
          </a:bodyPr>
          <a:lstStyle/>
          <a:p>
            <a:pPr marL="12700" marR="5080">
              <a:lnSpc>
                <a:spcPts val="950"/>
              </a:lnSpc>
              <a:spcBef>
                <a:spcPts val="135"/>
              </a:spcBef>
            </a:pPr>
            <a:r>
              <a:rPr dirty="0" sz="800" spc="50">
                <a:latin typeface="Calibri"/>
                <a:cs typeface="Calibri"/>
              </a:rPr>
              <a:t>localityName </a:t>
            </a:r>
            <a:r>
              <a:rPr dirty="0" sz="800" spc="55">
                <a:latin typeface="Calibri"/>
                <a:cs typeface="Calibri"/>
              </a:rPr>
              <a:t>localityName_default</a:t>
            </a:r>
            <a:endParaRPr sz="800">
              <a:latin typeface="Calibri"/>
              <a:cs typeface="Calibri"/>
            </a:endParaRPr>
          </a:p>
        </p:txBody>
      </p:sp>
      <p:sp>
        <p:nvSpPr>
          <p:cNvPr id="8" name="object 8" descr=""/>
          <p:cNvSpPr txBox="1"/>
          <p:nvPr/>
        </p:nvSpPr>
        <p:spPr>
          <a:xfrm>
            <a:off x="2666335" y="3684053"/>
            <a:ext cx="1423670" cy="267335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ts val="955"/>
              </a:lnSpc>
              <a:spcBef>
                <a:spcPts val="95"/>
              </a:spcBef>
            </a:pPr>
            <a:r>
              <a:rPr dirty="0" sz="800">
                <a:latin typeface="Calibri"/>
                <a:cs typeface="Calibri"/>
              </a:rPr>
              <a:t>=</a:t>
            </a:r>
            <a:r>
              <a:rPr dirty="0" sz="800" spc="215">
                <a:latin typeface="Calibri"/>
                <a:cs typeface="Calibri"/>
              </a:rPr>
              <a:t> </a:t>
            </a:r>
            <a:r>
              <a:rPr dirty="0" sz="800" spc="110">
                <a:latin typeface="Calibri"/>
                <a:cs typeface="Calibri"/>
              </a:rPr>
              <a:t>Locality</a:t>
            </a:r>
            <a:r>
              <a:rPr dirty="0" sz="800" spc="220">
                <a:latin typeface="Calibri"/>
                <a:cs typeface="Calibri"/>
              </a:rPr>
              <a:t> </a:t>
            </a:r>
            <a:r>
              <a:rPr dirty="0" sz="800" spc="-35">
                <a:latin typeface="Calibri"/>
                <a:cs typeface="Calibri"/>
              </a:rPr>
              <a:t>Name</a:t>
            </a:r>
            <a:r>
              <a:rPr dirty="0" sz="800" spc="220">
                <a:latin typeface="Calibri"/>
                <a:cs typeface="Calibri"/>
              </a:rPr>
              <a:t> </a:t>
            </a:r>
            <a:r>
              <a:rPr dirty="0" sz="800" spc="114">
                <a:latin typeface="Calibri"/>
                <a:cs typeface="Calibri"/>
              </a:rPr>
              <a:t>(eg,</a:t>
            </a:r>
            <a:r>
              <a:rPr dirty="0" sz="800" spc="220">
                <a:latin typeface="Calibri"/>
                <a:cs typeface="Calibri"/>
              </a:rPr>
              <a:t> </a:t>
            </a:r>
            <a:r>
              <a:rPr dirty="0" sz="800" spc="130">
                <a:latin typeface="Calibri"/>
                <a:cs typeface="Calibri"/>
              </a:rPr>
              <a:t>city)</a:t>
            </a:r>
            <a:endParaRPr sz="800">
              <a:latin typeface="Calibri"/>
              <a:cs typeface="Calibri"/>
            </a:endParaRPr>
          </a:p>
          <a:p>
            <a:pPr marL="12700">
              <a:lnSpc>
                <a:spcPts val="955"/>
              </a:lnSpc>
            </a:pPr>
            <a:r>
              <a:rPr dirty="0" sz="800">
                <a:latin typeface="Calibri"/>
                <a:cs typeface="Calibri"/>
              </a:rPr>
              <a:t>=</a:t>
            </a:r>
            <a:r>
              <a:rPr dirty="0" sz="800" spc="245">
                <a:latin typeface="Calibri"/>
                <a:cs typeface="Calibri"/>
              </a:rPr>
              <a:t> </a:t>
            </a:r>
            <a:r>
              <a:rPr dirty="0" sz="800" spc="90">
                <a:latin typeface="Calibri"/>
                <a:cs typeface="Calibri"/>
              </a:rPr>
              <a:t>Berlin</a:t>
            </a:r>
            <a:endParaRPr sz="800">
              <a:latin typeface="Calibri"/>
              <a:cs typeface="Calibri"/>
            </a:endParaRPr>
          </a:p>
        </p:txBody>
      </p:sp>
      <p:sp>
        <p:nvSpPr>
          <p:cNvPr id="9" name="object 9" descr=""/>
          <p:cNvSpPr txBox="1"/>
          <p:nvPr/>
        </p:nvSpPr>
        <p:spPr>
          <a:xfrm>
            <a:off x="945591" y="4044644"/>
            <a:ext cx="1316355" cy="267335"/>
          </a:xfrm>
          <a:prstGeom prst="rect">
            <a:avLst/>
          </a:prstGeom>
        </p:spPr>
        <p:txBody>
          <a:bodyPr wrap="square" lIns="0" tIns="17145" rIns="0" bIns="0" rtlCol="0" vert="horz">
            <a:spAutoFit/>
          </a:bodyPr>
          <a:lstStyle/>
          <a:p>
            <a:pPr marL="12700" marR="5080">
              <a:lnSpc>
                <a:spcPts val="950"/>
              </a:lnSpc>
              <a:spcBef>
                <a:spcPts val="135"/>
              </a:spcBef>
            </a:pPr>
            <a:r>
              <a:rPr dirty="0" sz="800" spc="-10">
                <a:latin typeface="Calibri"/>
                <a:cs typeface="Calibri"/>
              </a:rPr>
              <a:t>organizationName</a:t>
            </a:r>
            <a:r>
              <a:rPr dirty="0" sz="800" spc="45">
                <a:latin typeface="Calibri"/>
                <a:cs typeface="Calibri"/>
              </a:rPr>
              <a:t> organizationName_default</a:t>
            </a:r>
            <a:endParaRPr sz="800">
              <a:latin typeface="Calibri"/>
              <a:cs typeface="Calibri"/>
            </a:endParaRPr>
          </a:p>
        </p:txBody>
      </p:sp>
      <p:sp>
        <p:nvSpPr>
          <p:cNvPr id="10" name="object 10" descr=""/>
          <p:cNvSpPr txBox="1"/>
          <p:nvPr/>
        </p:nvSpPr>
        <p:spPr>
          <a:xfrm>
            <a:off x="2666315" y="4044644"/>
            <a:ext cx="1800225" cy="267335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ts val="955"/>
              </a:lnSpc>
              <a:spcBef>
                <a:spcPts val="95"/>
              </a:spcBef>
            </a:pPr>
            <a:r>
              <a:rPr dirty="0" sz="800">
                <a:latin typeface="Calibri"/>
                <a:cs typeface="Calibri"/>
              </a:rPr>
              <a:t>=</a:t>
            </a:r>
            <a:r>
              <a:rPr dirty="0" sz="800" spc="225">
                <a:latin typeface="Calibri"/>
                <a:cs typeface="Calibri"/>
              </a:rPr>
              <a:t> </a:t>
            </a:r>
            <a:r>
              <a:rPr dirty="0" sz="800" spc="70">
                <a:latin typeface="Calibri"/>
                <a:cs typeface="Calibri"/>
              </a:rPr>
              <a:t>Organization</a:t>
            </a:r>
            <a:r>
              <a:rPr dirty="0" sz="800" spc="225">
                <a:latin typeface="Calibri"/>
                <a:cs typeface="Calibri"/>
              </a:rPr>
              <a:t> </a:t>
            </a:r>
            <a:r>
              <a:rPr dirty="0" sz="800" spc="-35">
                <a:latin typeface="Calibri"/>
                <a:cs typeface="Calibri"/>
              </a:rPr>
              <a:t>Name</a:t>
            </a:r>
            <a:r>
              <a:rPr dirty="0" sz="800" spc="225">
                <a:latin typeface="Calibri"/>
                <a:cs typeface="Calibri"/>
              </a:rPr>
              <a:t> </a:t>
            </a:r>
            <a:r>
              <a:rPr dirty="0" sz="800" spc="114">
                <a:latin typeface="Calibri"/>
                <a:cs typeface="Calibri"/>
              </a:rPr>
              <a:t>(eg,</a:t>
            </a:r>
            <a:r>
              <a:rPr dirty="0" sz="800" spc="225">
                <a:latin typeface="Calibri"/>
                <a:cs typeface="Calibri"/>
              </a:rPr>
              <a:t> </a:t>
            </a:r>
            <a:r>
              <a:rPr dirty="0" sz="800" spc="-10">
                <a:latin typeface="Calibri"/>
                <a:cs typeface="Calibri"/>
              </a:rPr>
              <a:t>company)</a:t>
            </a:r>
            <a:endParaRPr sz="800">
              <a:latin typeface="Calibri"/>
              <a:cs typeface="Calibri"/>
            </a:endParaRPr>
          </a:p>
          <a:p>
            <a:pPr marL="12700">
              <a:lnSpc>
                <a:spcPts val="955"/>
              </a:lnSpc>
            </a:pPr>
            <a:r>
              <a:rPr dirty="0" sz="800">
                <a:latin typeface="Calibri"/>
                <a:cs typeface="Calibri"/>
              </a:rPr>
              <a:t>=</a:t>
            </a:r>
            <a:r>
              <a:rPr dirty="0" sz="800" spc="254">
                <a:latin typeface="Calibri"/>
                <a:cs typeface="Calibri"/>
              </a:rPr>
              <a:t> </a:t>
            </a:r>
            <a:r>
              <a:rPr dirty="0" sz="800" spc="50">
                <a:latin typeface="Calibri"/>
                <a:cs typeface="Calibri"/>
              </a:rPr>
              <a:t>School</a:t>
            </a:r>
            <a:endParaRPr sz="800">
              <a:latin typeface="Calibri"/>
              <a:cs typeface="Calibri"/>
            </a:endParaRPr>
          </a:p>
        </p:txBody>
      </p:sp>
      <p:sp>
        <p:nvSpPr>
          <p:cNvPr id="11" name="object 11" descr=""/>
          <p:cNvSpPr txBox="1"/>
          <p:nvPr/>
        </p:nvSpPr>
        <p:spPr>
          <a:xfrm>
            <a:off x="945591" y="4405248"/>
            <a:ext cx="1638935" cy="267335"/>
          </a:xfrm>
          <a:prstGeom prst="rect">
            <a:avLst/>
          </a:prstGeom>
        </p:spPr>
        <p:txBody>
          <a:bodyPr wrap="square" lIns="0" tIns="17145" rIns="0" bIns="0" rtlCol="0" vert="horz">
            <a:spAutoFit/>
          </a:bodyPr>
          <a:lstStyle/>
          <a:p>
            <a:pPr marL="12700" marR="5080">
              <a:lnSpc>
                <a:spcPts val="950"/>
              </a:lnSpc>
              <a:spcBef>
                <a:spcPts val="135"/>
              </a:spcBef>
            </a:pPr>
            <a:r>
              <a:rPr dirty="0" sz="800" spc="45">
                <a:latin typeface="Calibri"/>
                <a:cs typeface="Calibri"/>
              </a:rPr>
              <a:t>organizationalUnitName </a:t>
            </a:r>
            <a:r>
              <a:rPr dirty="0" sz="800" spc="55">
                <a:latin typeface="Calibri"/>
                <a:cs typeface="Calibri"/>
              </a:rPr>
              <a:t>organizationalUnitName_default</a:t>
            </a:r>
            <a:endParaRPr sz="800">
              <a:latin typeface="Calibri"/>
              <a:cs typeface="Calibri"/>
            </a:endParaRPr>
          </a:p>
        </p:txBody>
      </p:sp>
      <p:sp>
        <p:nvSpPr>
          <p:cNvPr id="12" name="object 12" descr=""/>
          <p:cNvSpPr txBox="1"/>
          <p:nvPr/>
        </p:nvSpPr>
        <p:spPr>
          <a:xfrm>
            <a:off x="2666335" y="4405248"/>
            <a:ext cx="2176780" cy="267335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ts val="955"/>
              </a:lnSpc>
              <a:spcBef>
                <a:spcPts val="95"/>
              </a:spcBef>
            </a:pPr>
            <a:r>
              <a:rPr dirty="0" sz="800">
                <a:latin typeface="Calibri"/>
                <a:cs typeface="Calibri"/>
              </a:rPr>
              <a:t>=</a:t>
            </a:r>
            <a:r>
              <a:rPr dirty="0" sz="800" spc="225">
                <a:latin typeface="Calibri"/>
                <a:cs typeface="Calibri"/>
              </a:rPr>
              <a:t> </a:t>
            </a:r>
            <a:r>
              <a:rPr dirty="0" sz="800" spc="80">
                <a:latin typeface="Calibri"/>
                <a:cs typeface="Calibri"/>
              </a:rPr>
              <a:t>Organizational</a:t>
            </a:r>
            <a:r>
              <a:rPr dirty="0" sz="800" spc="229">
                <a:latin typeface="Calibri"/>
                <a:cs typeface="Calibri"/>
              </a:rPr>
              <a:t> </a:t>
            </a:r>
            <a:r>
              <a:rPr dirty="0" sz="800" spc="70">
                <a:latin typeface="Calibri"/>
                <a:cs typeface="Calibri"/>
              </a:rPr>
              <a:t>Unit</a:t>
            </a:r>
            <a:r>
              <a:rPr dirty="0" sz="800" spc="229">
                <a:latin typeface="Calibri"/>
                <a:cs typeface="Calibri"/>
              </a:rPr>
              <a:t> </a:t>
            </a:r>
            <a:r>
              <a:rPr dirty="0" sz="800" spc="-35">
                <a:latin typeface="Calibri"/>
                <a:cs typeface="Calibri"/>
              </a:rPr>
              <a:t>Name</a:t>
            </a:r>
            <a:r>
              <a:rPr dirty="0" sz="800" spc="225">
                <a:latin typeface="Calibri"/>
                <a:cs typeface="Calibri"/>
              </a:rPr>
              <a:t> </a:t>
            </a:r>
            <a:r>
              <a:rPr dirty="0" sz="800" spc="114">
                <a:latin typeface="Calibri"/>
                <a:cs typeface="Calibri"/>
              </a:rPr>
              <a:t>(eg,</a:t>
            </a:r>
            <a:r>
              <a:rPr dirty="0" sz="800" spc="229">
                <a:latin typeface="Calibri"/>
                <a:cs typeface="Calibri"/>
              </a:rPr>
              <a:t> </a:t>
            </a:r>
            <a:r>
              <a:rPr dirty="0" sz="800" spc="85">
                <a:latin typeface="Calibri"/>
                <a:cs typeface="Calibri"/>
              </a:rPr>
              <a:t>section)</a:t>
            </a:r>
            <a:endParaRPr sz="800">
              <a:latin typeface="Calibri"/>
              <a:cs typeface="Calibri"/>
            </a:endParaRPr>
          </a:p>
          <a:p>
            <a:pPr marL="12700">
              <a:lnSpc>
                <a:spcPts val="955"/>
              </a:lnSpc>
            </a:pPr>
            <a:r>
              <a:rPr dirty="0" sz="800">
                <a:latin typeface="Calibri"/>
                <a:cs typeface="Calibri"/>
              </a:rPr>
              <a:t>=</a:t>
            </a:r>
            <a:r>
              <a:rPr dirty="0" sz="800" spc="250">
                <a:latin typeface="Calibri"/>
                <a:cs typeface="Calibri"/>
              </a:rPr>
              <a:t> </a:t>
            </a:r>
            <a:r>
              <a:rPr dirty="0" sz="800" spc="95">
                <a:latin typeface="Calibri"/>
                <a:cs typeface="Calibri"/>
              </a:rPr>
              <a:t>Class</a:t>
            </a:r>
            <a:r>
              <a:rPr dirty="0" sz="800" spc="250">
                <a:latin typeface="Calibri"/>
                <a:cs typeface="Calibri"/>
              </a:rPr>
              <a:t> </a:t>
            </a:r>
            <a:r>
              <a:rPr dirty="0" sz="800" spc="-60">
                <a:latin typeface="Calibri"/>
                <a:cs typeface="Calibri"/>
              </a:rPr>
              <a:t>1</a:t>
            </a:r>
            <a:endParaRPr sz="800">
              <a:latin typeface="Calibri"/>
              <a:cs typeface="Calibri"/>
            </a:endParaRPr>
          </a:p>
        </p:txBody>
      </p:sp>
      <p:sp>
        <p:nvSpPr>
          <p:cNvPr id="13" name="object 13" descr=""/>
          <p:cNvSpPr txBox="1"/>
          <p:nvPr/>
        </p:nvSpPr>
        <p:spPr>
          <a:xfrm>
            <a:off x="945591" y="4765838"/>
            <a:ext cx="993775" cy="387350"/>
          </a:xfrm>
          <a:prstGeom prst="rect">
            <a:avLst/>
          </a:prstGeom>
        </p:spPr>
        <p:txBody>
          <a:bodyPr wrap="square" lIns="0" tIns="17145" rIns="0" bIns="0" rtlCol="0" vert="horz">
            <a:spAutoFit/>
          </a:bodyPr>
          <a:lstStyle/>
          <a:p>
            <a:pPr marL="12700" marR="5080">
              <a:lnSpc>
                <a:spcPts val="950"/>
              </a:lnSpc>
              <a:spcBef>
                <a:spcPts val="135"/>
              </a:spcBef>
            </a:pPr>
            <a:r>
              <a:rPr dirty="0" sz="800" spc="-10">
                <a:latin typeface="Calibri"/>
                <a:cs typeface="Calibri"/>
              </a:rPr>
              <a:t>commonName</a:t>
            </a:r>
            <a:r>
              <a:rPr dirty="0" sz="800" spc="500">
                <a:latin typeface="Calibri"/>
                <a:cs typeface="Calibri"/>
              </a:rPr>
              <a:t> </a:t>
            </a:r>
            <a:r>
              <a:rPr dirty="0" sz="800" spc="-10">
                <a:latin typeface="Calibri"/>
                <a:cs typeface="Calibri"/>
              </a:rPr>
              <a:t>commonName_max</a:t>
            </a:r>
            <a:r>
              <a:rPr dirty="0" sz="800" spc="500">
                <a:latin typeface="Calibri"/>
                <a:cs typeface="Calibri"/>
              </a:rPr>
              <a:t> </a:t>
            </a:r>
            <a:r>
              <a:rPr dirty="0" sz="800" spc="-10">
                <a:latin typeface="Calibri"/>
                <a:cs typeface="Calibri"/>
              </a:rPr>
              <a:t>commonName_default</a:t>
            </a:r>
            <a:endParaRPr sz="800">
              <a:latin typeface="Calibri"/>
              <a:cs typeface="Calibri"/>
            </a:endParaRPr>
          </a:p>
        </p:txBody>
      </p:sp>
      <p:sp>
        <p:nvSpPr>
          <p:cNvPr id="14" name="object 14" descr=""/>
          <p:cNvSpPr txBox="1"/>
          <p:nvPr/>
        </p:nvSpPr>
        <p:spPr>
          <a:xfrm>
            <a:off x="2666335" y="4765838"/>
            <a:ext cx="1584960" cy="38735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ts val="955"/>
              </a:lnSpc>
              <a:spcBef>
                <a:spcPts val="95"/>
              </a:spcBef>
            </a:pPr>
            <a:r>
              <a:rPr dirty="0" sz="800">
                <a:latin typeface="Calibri"/>
                <a:cs typeface="Calibri"/>
              </a:rPr>
              <a:t>=</a:t>
            </a:r>
            <a:r>
              <a:rPr dirty="0" sz="800" spc="180">
                <a:latin typeface="Calibri"/>
                <a:cs typeface="Calibri"/>
              </a:rPr>
              <a:t> </a:t>
            </a:r>
            <a:r>
              <a:rPr dirty="0" sz="800" spc="-60">
                <a:latin typeface="Calibri"/>
                <a:cs typeface="Calibri"/>
              </a:rPr>
              <a:t>Common</a:t>
            </a:r>
            <a:r>
              <a:rPr dirty="0" sz="800" spc="180">
                <a:latin typeface="Calibri"/>
                <a:cs typeface="Calibri"/>
              </a:rPr>
              <a:t> </a:t>
            </a:r>
            <a:r>
              <a:rPr dirty="0" sz="800" spc="-35">
                <a:latin typeface="Calibri"/>
                <a:cs typeface="Calibri"/>
              </a:rPr>
              <a:t>Name</a:t>
            </a:r>
            <a:r>
              <a:rPr dirty="0" sz="800" spc="180">
                <a:latin typeface="Calibri"/>
                <a:cs typeface="Calibri"/>
              </a:rPr>
              <a:t> </a:t>
            </a:r>
            <a:r>
              <a:rPr dirty="0" sz="800" spc="114">
                <a:latin typeface="Calibri"/>
                <a:cs typeface="Calibri"/>
              </a:rPr>
              <a:t>(eg,</a:t>
            </a:r>
            <a:r>
              <a:rPr dirty="0" sz="800" spc="180">
                <a:latin typeface="Calibri"/>
                <a:cs typeface="Calibri"/>
              </a:rPr>
              <a:t> </a:t>
            </a:r>
            <a:r>
              <a:rPr dirty="0" sz="800" spc="-20">
                <a:latin typeface="Calibri"/>
                <a:cs typeface="Calibri"/>
              </a:rPr>
              <a:t>YOUR</a:t>
            </a:r>
            <a:r>
              <a:rPr dirty="0" sz="800" spc="180">
                <a:latin typeface="Calibri"/>
                <a:cs typeface="Calibri"/>
              </a:rPr>
              <a:t> </a:t>
            </a:r>
            <a:r>
              <a:rPr dirty="0" sz="800" spc="-10">
                <a:latin typeface="Calibri"/>
                <a:cs typeface="Calibri"/>
              </a:rPr>
              <a:t>name)</a:t>
            </a:r>
            <a:endParaRPr sz="800">
              <a:latin typeface="Calibri"/>
              <a:cs typeface="Calibri"/>
            </a:endParaRPr>
          </a:p>
          <a:p>
            <a:pPr marL="12700">
              <a:lnSpc>
                <a:spcPts val="944"/>
              </a:lnSpc>
            </a:pPr>
            <a:r>
              <a:rPr dirty="0" sz="800">
                <a:latin typeface="Calibri"/>
                <a:cs typeface="Calibri"/>
              </a:rPr>
              <a:t>=</a:t>
            </a:r>
            <a:r>
              <a:rPr dirty="0" sz="800" spc="254">
                <a:latin typeface="Calibri"/>
                <a:cs typeface="Calibri"/>
              </a:rPr>
              <a:t> </a:t>
            </a:r>
            <a:r>
              <a:rPr dirty="0" sz="800" spc="-25">
                <a:latin typeface="Calibri"/>
                <a:cs typeface="Calibri"/>
              </a:rPr>
              <a:t>64</a:t>
            </a:r>
            <a:endParaRPr sz="800">
              <a:latin typeface="Calibri"/>
              <a:cs typeface="Calibri"/>
            </a:endParaRPr>
          </a:p>
          <a:p>
            <a:pPr marL="12700">
              <a:lnSpc>
                <a:spcPts val="955"/>
              </a:lnSpc>
            </a:pPr>
            <a:r>
              <a:rPr dirty="0" sz="800">
                <a:latin typeface="Calibri"/>
                <a:cs typeface="Calibri"/>
              </a:rPr>
              <a:t>=</a:t>
            </a:r>
            <a:r>
              <a:rPr dirty="0" sz="800" spc="254">
                <a:latin typeface="Calibri"/>
                <a:cs typeface="Calibri"/>
              </a:rPr>
              <a:t> </a:t>
            </a:r>
            <a:r>
              <a:rPr dirty="0" sz="800" spc="-10">
                <a:latin typeface="Calibri"/>
                <a:cs typeface="Calibri"/>
              </a:rPr>
              <a:t>myhost</a:t>
            </a:r>
            <a:endParaRPr sz="800">
              <a:latin typeface="Calibri"/>
              <a:cs typeface="Calibri"/>
            </a:endParaRPr>
          </a:p>
        </p:txBody>
      </p:sp>
      <p:sp>
        <p:nvSpPr>
          <p:cNvPr id="15" name="object 15" descr=""/>
          <p:cNvSpPr txBox="1"/>
          <p:nvPr/>
        </p:nvSpPr>
        <p:spPr>
          <a:xfrm>
            <a:off x="945591" y="5246635"/>
            <a:ext cx="1101090" cy="387350"/>
          </a:xfrm>
          <a:prstGeom prst="rect">
            <a:avLst/>
          </a:prstGeom>
        </p:spPr>
        <p:txBody>
          <a:bodyPr wrap="square" lIns="0" tIns="17145" rIns="0" bIns="0" rtlCol="0" vert="horz">
            <a:spAutoFit/>
          </a:bodyPr>
          <a:lstStyle/>
          <a:p>
            <a:pPr marL="12700" marR="5080">
              <a:lnSpc>
                <a:spcPts val="950"/>
              </a:lnSpc>
              <a:spcBef>
                <a:spcPts val="135"/>
              </a:spcBef>
            </a:pPr>
            <a:r>
              <a:rPr dirty="0" sz="800" spc="45">
                <a:latin typeface="Calibri"/>
                <a:cs typeface="Calibri"/>
              </a:rPr>
              <a:t>emailAddress </a:t>
            </a:r>
            <a:r>
              <a:rPr dirty="0" sz="800" spc="-10">
                <a:latin typeface="Calibri"/>
                <a:cs typeface="Calibri"/>
              </a:rPr>
              <a:t>emailAddress_max</a:t>
            </a:r>
            <a:r>
              <a:rPr dirty="0" sz="800" spc="50">
                <a:latin typeface="Calibri"/>
                <a:cs typeface="Calibri"/>
              </a:rPr>
              <a:t> emailAddress_default</a:t>
            </a:r>
            <a:endParaRPr sz="800">
              <a:latin typeface="Calibri"/>
              <a:cs typeface="Calibri"/>
            </a:endParaRPr>
          </a:p>
        </p:txBody>
      </p:sp>
      <p:sp>
        <p:nvSpPr>
          <p:cNvPr id="16" name="object 16" descr=""/>
          <p:cNvSpPr txBox="1"/>
          <p:nvPr/>
        </p:nvSpPr>
        <p:spPr>
          <a:xfrm>
            <a:off x="2666315" y="5246635"/>
            <a:ext cx="1101090" cy="38735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ts val="955"/>
              </a:lnSpc>
              <a:spcBef>
                <a:spcPts val="95"/>
              </a:spcBef>
            </a:pPr>
            <a:r>
              <a:rPr dirty="0" sz="800">
                <a:latin typeface="Calibri"/>
                <a:cs typeface="Calibri"/>
              </a:rPr>
              <a:t>=</a:t>
            </a:r>
            <a:r>
              <a:rPr dirty="0" sz="800" spc="245">
                <a:latin typeface="Calibri"/>
                <a:cs typeface="Calibri"/>
              </a:rPr>
              <a:t> </a:t>
            </a:r>
            <a:r>
              <a:rPr dirty="0" sz="800" spc="55">
                <a:latin typeface="Calibri"/>
                <a:cs typeface="Calibri"/>
              </a:rPr>
              <a:t>Mail</a:t>
            </a:r>
            <a:r>
              <a:rPr dirty="0" sz="800" spc="245">
                <a:latin typeface="Calibri"/>
                <a:cs typeface="Calibri"/>
              </a:rPr>
              <a:t> </a:t>
            </a:r>
            <a:r>
              <a:rPr dirty="0" sz="800" spc="80">
                <a:latin typeface="Calibri"/>
                <a:cs typeface="Calibri"/>
              </a:rPr>
              <a:t>of</a:t>
            </a:r>
            <a:r>
              <a:rPr dirty="0" sz="800" spc="250">
                <a:latin typeface="Calibri"/>
                <a:cs typeface="Calibri"/>
              </a:rPr>
              <a:t> </a:t>
            </a:r>
            <a:r>
              <a:rPr dirty="0" sz="800" spc="100">
                <a:latin typeface="Calibri"/>
                <a:cs typeface="Calibri"/>
              </a:rPr>
              <a:t>cert</a:t>
            </a:r>
            <a:r>
              <a:rPr dirty="0" sz="800" spc="245">
                <a:latin typeface="Calibri"/>
                <a:cs typeface="Calibri"/>
              </a:rPr>
              <a:t> </a:t>
            </a:r>
            <a:r>
              <a:rPr dirty="0" sz="800" spc="-10">
                <a:latin typeface="Calibri"/>
                <a:cs typeface="Calibri"/>
              </a:rPr>
              <a:t>owner</a:t>
            </a:r>
            <a:endParaRPr sz="800">
              <a:latin typeface="Calibri"/>
              <a:cs typeface="Calibri"/>
            </a:endParaRPr>
          </a:p>
          <a:p>
            <a:pPr marL="12700">
              <a:lnSpc>
                <a:spcPts val="944"/>
              </a:lnSpc>
            </a:pPr>
            <a:r>
              <a:rPr dirty="0" sz="800">
                <a:latin typeface="Calibri"/>
                <a:cs typeface="Calibri"/>
              </a:rPr>
              <a:t>=</a:t>
            </a:r>
            <a:r>
              <a:rPr dirty="0" sz="800" spc="254">
                <a:latin typeface="Calibri"/>
                <a:cs typeface="Calibri"/>
              </a:rPr>
              <a:t> </a:t>
            </a:r>
            <a:r>
              <a:rPr dirty="0" sz="800" spc="-25">
                <a:latin typeface="Calibri"/>
                <a:cs typeface="Calibri"/>
              </a:rPr>
              <a:t>64</a:t>
            </a:r>
            <a:endParaRPr sz="800">
              <a:latin typeface="Calibri"/>
              <a:cs typeface="Calibri"/>
            </a:endParaRPr>
          </a:p>
          <a:p>
            <a:pPr marL="12700">
              <a:lnSpc>
                <a:spcPts val="955"/>
              </a:lnSpc>
            </a:pPr>
            <a:r>
              <a:rPr dirty="0" sz="800">
                <a:latin typeface="Calibri"/>
                <a:cs typeface="Calibri"/>
              </a:rPr>
              <a:t>=</a:t>
            </a:r>
            <a:r>
              <a:rPr dirty="0" sz="800" spc="270">
                <a:latin typeface="Calibri"/>
                <a:cs typeface="Calibri"/>
              </a:rPr>
              <a:t>  </a:t>
            </a:r>
            <a:r>
              <a:rPr dirty="0" sz="800">
                <a:latin typeface="Calibri"/>
                <a:cs typeface="Calibri"/>
              </a:rPr>
              <a:t>mail@your-</a:t>
            </a:r>
            <a:r>
              <a:rPr dirty="0" sz="800" spc="-20">
                <a:latin typeface="Calibri"/>
                <a:cs typeface="Calibri"/>
              </a:rPr>
              <a:t>mail</a:t>
            </a:r>
            <a:endParaRPr sz="800">
              <a:latin typeface="Calibri"/>
              <a:cs typeface="Calibri"/>
            </a:endParaRPr>
          </a:p>
        </p:txBody>
      </p:sp>
      <p:sp>
        <p:nvSpPr>
          <p:cNvPr id="17" name="object 17" descr=""/>
          <p:cNvSpPr txBox="1"/>
          <p:nvPr/>
        </p:nvSpPr>
        <p:spPr>
          <a:xfrm>
            <a:off x="573925" y="5790486"/>
            <a:ext cx="6505575" cy="419989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384175" indent="-189865">
              <a:lnSpc>
                <a:spcPct val="100000"/>
              </a:lnSpc>
              <a:spcBef>
                <a:spcPts val="95"/>
              </a:spcBef>
              <a:buAutoNum type="arabicPeriod" startAt="3"/>
              <a:tabLst>
                <a:tab pos="384175" algn="l"/>
              </a:tabLst>
            </a:pPr>
            <a:r>
              <a:rPr dirty="0" sz="1200">
                <a:latin typeface="Calibri"/>
                <a:cs typeface="Calibri"/>
              </a:rPr>
              <a:t>Create</a:t>
            </a:r>
            <a:r>
              <a:rPr dirty="0" sz="1200" spc="114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request</a:t>
            </a:r>
            <a:r>
              <a:rPr dirty="0" sz="1200" spc="12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certificate</a:t>
            </a:r>
            <a:r>
              <a:rPr dirty="0" sz="1200" spc="120">
                <a:latin typeface="Calibri"/>
                <a:cs typeface="Calibri"/>
              </a:rPr>
              <a:t> </a:t>
            </a:r>
            <a:r>
              <a:rPr dirty="0" sz="1200" spc="145">
                <a:latin typeface="Calibri"/>
                <a:cs typeface="Calibri"/>
              </a:rPr>
              <a:t>(CSR</a:t>
            </a:r>
            <a:r>
              <a:rPr dirty="0" sz="1200" spc="12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file),</a:t>
            </a:r>
            <a:r>
              <a:rPr dirty="0" sz="1200" spc="12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each</a:t>
            </a:r>
            <a:r>
              <a:rPr dirty="0" sz="1200" spc="12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one</a:t>
            </a:r>
            <a:r>
              <a:rPr dirty="0" sz="1200" spc="12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on</a:t>
            </a:r>
            <a:r>
              <a:rPr dirty="0" sz="1200" spc="12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its</a:t>
            </a:r>
            <a:r>
              <a:rPr dirty="0" sz="1200" spc="120">
                <a:latin typeface="Calibri"/>
                <a:cs typeface="Calibri"/>
              </a:rPr>
              <a:t> </a:t>
            </a:r>
            <a:r>
              <a:rPr dirty="0" sz="1200" spc="-25">
                <a:latin typeface="Calibri"/>
                <a:cs typeface="Calibri"/>
              </a:rPr>
              <a:t>own</a:t>
            </a:r>
            <a:endParaRPr sz="1200">
              <a:latin typeface="Calibri"/>
              <a:cs typeface="Calibri"/>
            </a:endParaRPr>
          </a:p>
          <a:p>
            <a:pPr marL="384175">
              <a:lnSpc>
                <a:spcPct val="100000"/>
              </a:lnSpc>
              <a:spcBef>
                <a:spcPts val="5"/>
              </a:spcBef>
            </a:pPr>
            <a:r>
              <a:rPr dirty="0" sz="1200" spc="75">
                <a:latin typeface="Calibri"/>
                <a:cs typeface="Calibri"/>
              </a:rPr>
              <a:t>openssl</a:t>
            </a:r>
            <a:r>
              <a:rPr dirty="0" sz="1200" spc="365">
                <a:latin typeface="Calibri"/>
                <a:cs typeface="Calibri"/>
              </a:rPr>
              <a:t> </a:t>
            </a:r>
            <a:r>
              <a:rPr dirty="0" sz="1200" spc="65">
                <a:latin typeface="Calibri"/>
                <a:cs typeface="Calibri"/>
              </a:rPr>
              <a:t>req</a:t>
            </a:r>
            <a:r>
              <a:rPr dirty="0" sz="1200" spc="36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-new</a:t>
            </a:r>
            <a:r>
              <a:rPr dirty="0" sz="1200" spc="365">
                <a:latin typeface="Calibri"/>
                <a:cs typeface="Calibri"/>
              </a:rPr>
              <a:t> </a:t>
            </a:r>
            <a:r>
              <a:rPr dirty="0" sz="1200" spc="120">
                <a:latin typeface="Calibri"/>
                <a:cs typeface="Calibri"/>
              </a:rPr>
              <a:t>-</a:t>
            </a:r>
            <a:r>
              <a:rPr dirty="0" sz="1200" spc="90">
                <a:latin typeface="Calibri"/>
                <a:cs typeface="Calibri"/>
              </a:rPr>
              <a:t>key</a:t>
            </a:r>
            <a:r>
              <a:rPr dirty="0" sz="1200" spc="365">
                <a:latin typeface="Calibri"/>
                <a:cs typeface="Calibri"/>
              </a:rPr>
              <a:t> </a:t>
            </a:r>
            <a:r>
              <a:rPr dirty="0" sz="1200" spc="140">
                <a:latin typeface="Calibri"/>
                <a:cs typeface="Calibri"/>
              </a:rPr>
              <a:t>client.key</a:t>
            </a:r>
            <a:r>
              <a:rPr dirty="0" sz="1200" spc="365">
                <a:latin typeface="Calibri"/>
                <a:cs typeface="Calibri"/>
              </a:rPr>
              <a:t> </a:t>
            </a:r>
            <a:r>
              <a:rPr dirty="0" sz="1200" spc="100">
                <a:latin typeface="Calibri"/>
                <a:cs typeface="Calibri"/>
              </a:rPr>
              <a:t>-</a:t>
            </a:r>
            <a:r>
              <a:rPr dirty="0" sz="1200" spc="135">
                <a:latin typeface="Calibri"/>
                <a:cs typeface="Calibri"/>
              </a:rPr>
              <a:t>config</a:t>
            </a:r>
            <a:r>
              <a:rPr dirty="0" sz="1200" spc="370">
                <a:latin typeface="Calibri"/>
                <a:cs typeface="Calibri"/>
              </a:rPr>
              <a:t> </a:t>
            </a:r>
            <a:r>
              <a:rPr dirty="0" sz="1200" spc="140">
                <a:latin typeface="Calibri"/>
                <a:cs typeface="Calibri"/>
              </a:rPr>
              <a:t>client.conf</a:t>
            </a:r>
            <a:r>
              <a:rPr dirty="0" sz="1200" spc="365">
                <a:latin typeface="Calibri"/>
                <a:cs typeface="Calibri"/>
              </a:rPr>
              <a:t> </a:t>
            </a:r>
            <a:r>
              <a:rPr dirty="0" sz="1200" spc="75">
                <a:latin typeface="Calibri"/>
                <a:cs typeface="Calibri"/>
              </a:rPr>
              <a:t>-</a:t>
            </a:r>
            <a:r>
              <a:rPr dirty="0" sz="1200" spc="114">
                <a:latin typeface="Calibri"/>
                <a:cs typeface="Calibri"/>
              </a:rPr>
              <a:t>out</a:t>
            </a:r>
            <a:r>
              <a:rPr dirty="0" sz="1200" spc="365">
                <a:latin typeface="Calibri"/>
                <a:cs typeface="Calibri"/>
              </a:rPr>
              <a:t> </a:t>
            </a:r>
            <a:r>
              <a:rPr dirty="0" sz="1200" spc="165">
                <a:latin typeface="Calibri"/>
                <a:cs typeface="Calibri"/>
              </a:rPr>
              <a:t>client.csr</a:t>
            </a:r>
            <a:endParaRPr sz="1200">
              <a:latin typeface="Calibri"/>
              <a:cs typeface="Calibri"/>
            </a:endParaRPr>
          </a:p>
          <a:p>
            <a:pPr marL="384175" indent="-189865">
              <a:lnSpc>
                <a:spcPct val="100000"/>
              </a:lnSpc>
              <a:spcBef>
                <a:spcPts val="955"/>
              </a:spcBef>
              <a:buAutoNum type="arabicPeriod" startAt="4"/>
              <a:tabLst>
                <a:tab pos="384175" algn="l"/>
              </a:tabLst>
            </a:pPr>
            <a:r>
              <a:rPr dirty="0" sz="1200">
                <a:latin typeface="Calibri"/>
                <a:cs typeface="Calibri"/>
              </a:rPr>
              <a:t>Signing</a:t>
            </a:r>
            <a:r>
              <a:rPr dirty="0" sz="1200" spc="12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of</a:t>
            </a:r>
            <a:r>
              <a:rPr dirty="0" sz="1200" spc="12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the</a:t>
            </a:r>
            <a:r>
              <a:rPr dirty="0" sz="1200" spc="120">
                <a:latin typeface="Calibri"/>
                <a:cs typeface="Calibri"/>
              </a:rPr>
              <a:t> </a:t>
            </a:r>
            <a:r>
              <a:rPr dirty="0" sz="1200" spc="170">
                <a:latin typeface="Calibri"/>
                <a:cs typeface="Calibri"/>
              </a:rPr>
              <a:t>CSR</a:t>
            </a:r>
            <a:r>
              <a:rPr dirty="0" sz="1200" spc="13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by</a:t>
            </a:r>
            <a:r>
              <a:rPr dirty="0" sz="1200" spc="12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the</a:t>
            </a:r>
            <a:r>
              <a:rPr dirty="0" sz="1200" spc="12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root</a:t>
            </a:r>
            <a:r>
              <a:rPr dirty="0" sz="1200" spc="12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cert</a:t>
            </a:r>
            <a:r>
              <a:rPr dirty="0" sz="1200" spc="12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owner.</a:t>
            </a:r>
            <a:r>
              <a:rPr dirty="0" sz="1200" spc="260">
                <a:latin typeface="Calibri"/>
                <a:cs typeface="Calibri"/>
              </a:rPr>
              <a:t> </a:t>
            </a:r>
            <a:r>
              <a:rPr dirty="0" sz="1200" spc="75">
                <a:latin typeface="Calibri"/>
                <a:cs typeface="Calibri"/>
              </a:rPr>
              <a:t>This</a:t>
            </a:r>
            <a:r>
              <a:rPr dirty="0" sz="1200" spc="12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creates</a:t>
            </a:r>
            <a:r>
              <a:rPr dirty="0" sz="1200" spc="12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the</a:t>
            </a:r>
            <a:r>
              <a:rPr dirty="0" sz="1200" spc="120">
                <a:latin typeface="Calibri"/>
                <a:cs typeface="Calibri"/>
              </a:rPr>
              <a:t> </a:t>
            </a:r>
            <a:r>
              <a:rPr dirty="0" sz="1200" spc="125">
                <a:latin typeface="Calibri"/>
                <a:cs typeface="Calibri"/>
              </a:rPr>
              <a:t>X509=CRT </a:t>
            </a:r>
            <a:r>
              <a:rPr dirty="0" sz="1200" spc="-10">
                <a:latin typeface="Calibri"/>
                <a:cs typeface="Calibri"/>
              </a:rPr>
              <a:t>file.</a:t>
            </a:r>
            <a:endParaRPr sz="1200">
              <a:latin typeface="Calibri"/>
              <a:cs typeface="Calibri"/>
            </a:endParaRPr>
          </a:p>
          <a:p>
            <a:pPr marL="384175">
              <a:lnSpc>
                <a:spcPct val="100000"/>
              </a:lnSpc>
              <a:spcBef>
                <a:spcPts val="5"/>
              </a:spcBef>
            </a:pPr>
            <a:r>
              <a:rPr dirty="0" sz="1200" spc="75">
                <a:latin typeface="Calibri"/>
                <a:cs typeface="Calibri"/>
              </a:rPr>
              <a:t>openssl</a:t>
            </a:r>
            <a:r>
              <a:rPr dirty="0" sz="1200" spc="355">
                <a:latin typeface="Calibri"/>
                <a:cs typeface="Calibri"/>
              </a:rPr>
              <a:t> </a:t>
            </a:r>
            <a:r>
              <a:rPr dirty="0" sz="1200" spc="70">
                <a:latin typeface="Calibri"/>
                <a:cs typeface="Calibri"/>
              </a:rPr>
              <a:t>ca</a:t>
            </a:r>
            <a:r>
              <a:rPr dirty="0" sz="1200" spc="360">
                <a:latin typeface="Calibri"/>
                <a:cs typeface="Calibri"/>
              </a:rPr>
              <a:t> </a:t>
            </a:r>
            <a:r>
              <a:rPr dirty="0" sz="1200" spc="130">
                <a:latin typeface="Calibri"/>
                <a:cs typeface="Calibri"/>
              </a:rPr>
              <a:t>-</a:t>
            </a:r>
            <a:r>
              <a:rPr dirty="0" sz="1200" spc="165">
                <a:latin typeface="Calibri"/>
                <a:cs typeface="Calibri"/>
              </a:rPr>
              <a:t>keyfile</a:t>
            </a:r>
            <a:r>
              <a:rPr dirty="0" sz="1200" spc="360">
                <a:latin typeface="Calibri"/>
                <a:cs typeface="Calibri"/>
              </a:rPr>
              <a:t> </a:t>
            </a:r>
            <a:r>
              <a:rPr dirty="0" sz="1200" spc="95">
                <a:latin typeface="Calibri"/>
                <a:cs typeface="Calibri"/>
              </a:rPr>
              <a:t>ca.key</a:t>
            </a:r>
            <a:r>
              <a:rPr dirty="0" sz="1200" spc="360">
                <a:latin typeface="Calibri"/>
                <a:cs typeface="Calibri"/>
              </a:rPr>
              <a:t> </a:t>
            </a:r>
            <a:r>
              <a:rPr dirty="0" sz="1200" spc="165">
                <a:latin typeface="Calibri"/>
                <a:cs typeface="Calibri"/>
              </a:rPr>
              <a:t>-</a:t>
            </a:r>
            <a:r>
              <a:rPr dirty="0" sz="1200" spc="204">
                <a:latin typeface="Calibri"/>
                <a:cs typeface="Calibri"/>
              </a:rPr>
              <a:t>in</a:t>
            </a:r>
            <a:r>
              <a:rPr dirty="0" sz="1200" spc="355">
                <a:latin typeface="Calibri"/>
                <a:cs typeface="Calibri"/>
              </a:rPr>
              <a:t> </a:t>
            </a:r>
            <a:r>
              <a:rPr dirty="0" sz="1200" spc="175">
                <a:latin typeface="Calibri"/>
                <a:cs typeface="Calibri"/>
              </a:rPr>
              <a:t>client.csr</a:t>
            </a:r>
            <a:r>
              <a:rPr dirty="0" sz="1200" spc="360">
                <a:latin typeface="Calibri"/>
                <a:cs typeface="Calibri"/>
              </a:rPr>
              <a:t> </a:t>
            </a:r>
            <a:r>
              <a:rPr dirty="0" sz="1200" spc="75">
                <a:latin typeface="Calibri"/>
                <a:cs typeface="Calibri"/>
              </a:rPr>
              <a:t>-</a:t>
            </a:r>
            <a:r>
              <a:rPr dirty="0" sz="1200" spc="114">
                <a:latin typeface="Calibri"/>
                <a:cs typeface="Calibri"/>
              </a:rPr>
              <a:t>out</a:t>
            </a:r>
            <a:r>
              <a:rPr dirty="0" sz="1200" spc="360">
                <a:latin typeface="Calibri"/>
                <a:cs typeface="Calibri"/>
              </a:rPr>
              <a:t> </a:t>
            </a:r>
            <a:r>
              <a:rPr dirty="0" sz="1200" spc="170">
                <a:latin typeface="Calibri"/>
                <a:cs typeface="Calibri"/>
              </a:rPr>
              <a:t>client.crt</a:t>
            </a:r>
            <a:endParaRPr sz="1200">
              <a:latin typeface="Calibri"/>
              <a:cs typeface="Calibri"/>
            </a:endParaRPr>
          </a:p>
          <a:p>
            <a:pPr marL="384175" indent="-189865">
              <a:lnSpc>
                <a:spcPct val="100000"/>
              </a:lnSpc>
              <a:spcBef>
                <a:spcPts val="960"/>
              </a:spcBef>
              <a:buAutoNum type="arabicPeriod" startAt="5"/>
              <a:tabLst>
                <a:tab pos="384175" algn="l"/>
              </a:tabLst>
            </a:pPr>
            <a:r>
              <a:rPr dirty="0" sz="1200">
                <a:latin typeface="Calibri"/>
                <a:cs typeface="Calibri"/>
              </a:rPr>
              <a:t>Optional:</a:t>
            </a:r>
            <a:r>
              <a:rPr dirty="0" sz="1200" spc="33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Check</a:t>
            </a:r>
            <a:r>
              <a:rPr dirty="0" sz="1200" spc="19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if</a:t>
            </a:r>
            <a:r>
              <a:rPr dirty="0" sz="1200" spc="18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your</a:t>
            </a:r>
            <a:r>
              <a:rPr dirty="0" sz="1200" spc="18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personal</a:t>
            </a:r>
            <a:r>
              <a:rPr dirty="0" sz="1200" spc="18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key</a:t>
            </a:r>
            <a:r>
              <a:rPr dirty="0" sz="1200" spc="19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matches</a:t>
            </a:r>
            <a:r>
              <a:rPr dirty="0" sz="1200" spc="18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the</a:t>
            </a:r>
            <a:r>
              <a:rPr dirty="0" sz="1200" spc="18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X509</a:t>
            </a:r>
            <a:r>
              <a:rPr dirty="0" sz="1200" spc="180">
                <a:latin typeface="Calibri"/>
                <a:cs typeface="Calibri"/>
              </a:rPr>
              <a:t> </a:t>
            </a:r>
            <a:r>
              <a:rPr dirty="0" sz="1200" spc="-10">
                <a:latin typeface="Calibri"/>
                <a:cs typeface="Calibri"/>
              </a:rPr>
              <a:t>file.</a:t>
            </a:r>
            <a:endParaRPr sz="1200">
              <a:latin typeface="Calibri"/>
              <a:cs typeface="Calibri"/>
            </a:endParaRPr>
          </a:p>
          <a:p>
            <a:pPr marL="384175" marR="800100">
              <a:lnSpc>
                <a:spcPct val="100000"/>
              </a:lnSpc>
              <a:spcBef>
                <a:spcPts val="1345"/>
              </a:spcBef>
            </a:pPr>
            <a:r>
              <a:rPr dirty="0" sz="1200">
                <a:latin typeface="Calibri"/>
                <a:cs typeface="Calibri"/>
              </a:rPr>
              <a:t>#</a:t>
            </a:r>
            <a:r>
              <a:rPr dirty="0" sz="1200" spc="380">
                <a:latin typeface="Calibri"/>
                <a:cs typeface="Calibri"/>
              </a:rPr>
              <a:t> </a:t>
            </a:r>
            <a:r>
              <a:rPr dirty="0" sz="1200" spc="80">
                <a:latin typeface="Calibri"/>
                <a:cs typeface="Calibri"/>
              </a:rPr>
              <a:t>openssl</a:t>
            </a:r>
            <a:r>
              <a:rPr dirty="0" sz="1200" spc="380">
                <a:latin typeface="Calibri"/>
                <a:cs typeface="Calibri"/>
              </a:rPr>
              <a:t> </a:t>
            </a:r>
            <a:r>
              <a:rPr dirty="0" sz="1200" spc="155">
                <a:latin typeface="Calibri"/>
                <a:cs typeface="Calibri"/>
              </a:rPr>
              <a:t>verify</a:t>
            </a:r>
            <a:r>
              <a:rPr dirty="0" sz="1200" spc="38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-</a:t>
            </a:r>
            <a:r>
              <a:rPr dirty="0" sz="1200" spc="100">
                <a:latin typeface="Calibri"/>
                <a:cs typeface="Calibri"/>
              </a:rPr>
              <a:t>policy_check</a:t>
            </a:r>
            <a:r>
              <a:rPr dirty="0" sz="1200" spc="38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-</a:t>
            </a:r>
            <a:r>
              <a:rPr dirty="0" sz="1200" spc="50">
                <a:latin typeface="Calibri"/>
                <a:cs typeface="Calibri"/>
              </a:rPr>
              <a:t>show_chain</a:t>
            </a:r>
            <a:r>
              <a:rPr dirty="0" sz="1200" spc="380">
                <a:latin typeface="Calibri"/>
                <a:cs typeface="Calibri"/>
              </a:rPr>
              <a:t> </a:t>
            </a:r>
            <a:r>
              <a:rPr dirty="0" sz="1200" spc="114">
                <a:latin typeface="Calibri"/>
                <a:cs typeface="Calibri"/>
              </a:rPr>
              <a:t>-</a:t>
            </a:r>
            <a:r>
              <a:rPr dirty="0" sz="1200" spc="155">
                <a:latin typeface="Calibri"/>
                <a:cs typeface="Calibri"/>
              </a:rPr>
              <a:t>CAfile</a:t>
            </a:r>
            <a:r>
              <a:rPr dirty="0" sz="1200" spc="380">
                <a:latin typeface="Calibri"/>
                <a:cs typeface="Calibri"/>
              </a:rPr>
              <a:t> </a:t>
            </a:r>
            <a:r>
              <a:rPr dirty="0" sz="1200" spc="155">
                <a:latin typeface="Calibri"/>
                <a:cs typeface="Calibri"/>
              </a:rPr>
              <a:t>ca.crt</a:t>
            </a:r>
            <a:r>
              <a:rPr dirty="0" sz="1200" spc="380">
                <a:latin typeface="Calibri"/>
                <a:cs typeface="Calibri"/>
              </a:rPr>
              <a:t> </a:t>
            </a:r>
            <a:r>
              <a:rPr dirty="0" sz="1200" spc="170">
                <a:latin typeface="Calibri"/>
                <a:cs typeface="Calibri"/>
              </a:rPr>
              <a:t>client.crt </a:t>
            </a:r>
            <a:r>
              <a:rPr dirty="0" sz="1200" spc="185">
                <a:latin typeface="Calibri"/>
                <a:cs typeface="Calibri"/>
              </a:rPr>
              <a:t>client.crt:</a:t>
            </a:r>
            <a:r>
              <a:rPr dirty="0" sz="1200" spc="395">
                <a:latin typeface="Calibri"/>
                <a:cs typeface="Calibri"/>
              </a:rPr>
              <a:t> </a:t>
            </a:r>
            <a:r>
              <a:rPr dirty="0" sz="1200" spc="-25">
                <a:latin typeface="Calibri"/>
                <a:cs typeface="Calibri"/>
              </a:rPr>
              <a:t>OK</a:t>
            </a:r>
            <a:endParaRPr sz="1200">
              <a:latin typeface="Calibri"/>
              <a:cs typeface="Calibri"/>
            </a:endParaRPr>
          </a:p>
          <a:p>
            <a:pPr marL="384175" marR="2675255">
              <a:lnSpc>
                <a:spcPct val="100000"/>
              </a:lnSpc>
              <a:spcBef>
                <a:spcPts val="1455"/>
              </a:spcBef>
            </a:pPr>
            <a:r>
              <a:rPr dirty="0" sz="1200">
                <a:latin typeface="Calibri"/>
                <a:cs typeface="Calibri"/>
              </a:rPr>
              <a:t>#</a:t>
            </a:r>
            <a:r>
              <a:rPr dirty="0" sz="1200" spc="405">
                <a:latin typeface="Calibri"/>
                <a:cs typeface="Calibri"/>
              </a:rPr>
              <a:t> </a:t>
            </a:r>
            <a:r>
              <a:rPr dirty="0" sz="1200" spc="80">
                <a:latin typeface="Calibri"/>
                <a:cs typeface="Calibri"/>
              </a:rPr>
              <a:t>openssl</a:t>
            </a:r>
            <a:r>
              <a:rPr dirty="0" sz="1200" spc="405">
                <a:latin typeface="Calibri"/>
                <a:cs typeface="Calibri"/>
              </a:rPr>
              <a:t> </a:t>
            </a:r>
            <a:r>
              <a:rPr dirty="0" sz="1200" spc="125">
                <a:latin typeface="Calibri"/>
                <a:cs typeface="Calibri"/>
              </a:rPr>
              <a:t>rsa</a:t>
            </a:r>
            <a:r>
              <a:rPr dirty="0" sz="1200" spc="409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-modulus</a:t>
            </a:r>
            <a:r>
              <a:rPr dirty="0" sz="1200" spc="40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-</a:t>
            </a:r>
            <a:r>
              <a:rPr dirty="0" sz="1200" spc="70">
                <a:latin typeface="Calibri"/>
                <a:cs typeface="Calibri"/>
              </a:rPr>
              <a:t>noout</a:t>
            </a:r>
            <a:r>
              <a:rPr dirty="0" sz="1200" spc="405">
                <a:latin typeface="Calibri"/>
                <a:cs typeface="Calibri"/>
              </a:rPr>
              <a:t> </a:t>
            </a:r>
            <a:r>
              <a:rPr dirty="0" sz="1200" spc="245">
                <a:latin typeface="Calibri"/>
                <a:cs typeface="Calibri"/>
              </a:rPr>
              <a:t>-</a:t>
            </a:r>
            <a:r>
              <a:rPr dirty="0" sz="1200" spc="160">
                <a:latin typeface="Calibri"/>
                <a:cs typeface="Calibri"/>
              </a:rPr>
              <a:t>in</a:t>
            </a:r>
            <a:r>
              <a:rPr dirty="0" sz="1200" spc="409">
                <a:latin typeface="Calibri"/>
                <a:cs typeface="Calibri"/>
              </a:rPr>
              <a:t> </a:t>
            </a:r>
            <a:r>
              <a:rPr dirty="0" sz="1200" spc="130">
                <a:latin typeface="Calibri"/>
                <a:cs typeface="Calibri"/>
              </a:rPr>
              <a:t>client.key </a:t>
            </a:r>
            <a:r>
              <a:rPr dirty="0" sz="1200" spc="45">
                <a:latin typeface="Calibri"/>
                <a:cs typeface="Calibri"/>
              </a:rPr>
              <a:t>Modulus=CEB91....FBA3</a:t>
            </a:r>
            <a:endParaRPr sz="1200">
              <a:latin typeface="Calibri"/>
              <a:cs typeface="Calibri"/>
            </a:endParaRPr>
          </a:p>
          <a:p>
            <a:pPr marL="384175" marR="2597150">
              <a:lnSpc>
                <a:spcPct val="100000"/>
              </a:lnSpc>
              <a:spcBef>
                <a:spcPts val="10"/>
              </a:spcBef>
            </a:pPr>
            <a:r>
              <a:rPr dirty="0" sz="1200">
                <a:latin typeface="Calibri"/>
                <a:cs typeface="Calibri"/>
              </a:rPr>
              <a:t>#</a:t>
            </a:r>
            <a:r>
              <a:rPr dirty="0" sz="1200" spc="375">
                <a:latin typeface="Calibri"/>
                <a:cs typeface="Calibri"/>
              </a:rPr>
              <a:t> </a:t>
            </a:r>
            <a:r>
              <a:rPr dirty="0" sz="1200" spc="80">
                <a:latin typeface="Calibri"/>
                <a:cs typeface="Calibri"/>
              </a:rPr>
              <a:t>openssl</a:t>
            </a:r>
            <a:r>
              <a:rPr dirty="0" sz="1200" spc="37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x509</a:t>
            </a:r>
            <a:r>
              <a:rPr dirty="0" sz="1200" spc="375">
                <a:latin typeface="Calibri"/>
                <a:cs typeface="Calibri"/>
              </a:rPr>
              <a:t> </a:t>
            </a:r>
            <a:r>
              <a:rPr dirty="0" sz="1200" spc="-25">
                <a:latin typeface="Calibri"/>
                <a:cs typeface="Calibri"/>
              </a:rPr>
              <a:t>-</a:t>
            </a:r>
            <a:r>
              <a:rPr dirty="0" sz="1200" spc="45">
                <a:latin typeface="Calibri"/>
                <a:cs typeface="Calibri"/>
              </a:rPr>
              <a:t>modulus</a:t>
            </a:r>
            <a:r>
              <a:rPr dirty="0" sz="1200" spc="37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-</a:t>
            </a:r>
            <a:r>
              <a:rPr dirty="0" sz="1200" spc="70">
                <a:latin typeface="Calibri"/>
                <a:cs typeface="Calibri"/>
              </a:rPr>
              <a:t>noout</a:t>
            </a:r>
            <a:r>
              <a:rPr dirty="0" sz="1200" spc="375">
                <a:latin typeface="Calibri"/>
                <a:cs typeface="Calibri"/>
              </a:rPr>
              <a:t> </a:t>
            </a:r>
            <a:r>
              <a:rPr dirty="0" sz="1200" spc="165">
                <a:latin typeface="Calibri"/>
                <a:cs typeface="Calibri"/>
              </a:rPr>
              <a:t>-</a:t>
            </a:r>
            <a:r>
              <a:rPr dirty="0" sz="1200" spc="204">
                <a:latin typeface="Calibri"/>
                <a:cs typeface="Calibri"/>
              </a:rPr>
              <a:t>in</a:t>
            </a:r>
            <a:r>
              <a:rPr dirty="0" sz="1200" spc="375">
                <a:latin typeface="Calibri"/>
                <a:cs typeface="Calibri"/>
              </a:rPr>
              <a:t> </a:t>
            </a:r>
            <a:r>
              <a:rPr dirty="0" sz="1200" spc="170">
                <a:latin typeface="Calibri"/>
                <a:cs typeface="Calibri"/>
              </a:rPr>
              <a:t>client.crt </a:t>
            </a:r>
            <a:r>
              <a:rPr dirty="0" sz="1200" spc="45">
                <a:latin typeface="Calibri"/>
                <a:cs typeface="Calibri"/>
              </a:rPr>
              <a:t>Modulus=CEB91....FBA3</a:t>
            </a:r>
            <a:endParaRPr sz="1200">
              <a:latin typeface="Calibri"/>
              <a:cs typeface="Calibri"/>
            </a:endParaRPr>
          </a:p>
          <a:p>
            <a:pPr marL="384175" marR="5080" indent="-190500">
              <a:lnSpc>
                <a:spcPct val="100000"/>
              </a:lnSpc>
              <a:spcBef>
                <a:spcPts val="1350"/>
              </a:spcBef>
              <a:buAutoNum type="arabicPeriod" startAt="6"/>
              <a:tabLst>
                <a:tab pos="384175" algn="l"/>
              </a:tabLst>
            </a:pPr>
            <a:r>
              <a:rPr dirty="0" sz="1200">
                <a:latin typeface="Calibri"/>
                <a:cs typeface="Calibri"/>
              </a:rPr>
              <a:t>Optional:</a:t>
            </a:r>
            <a:r>
              <a:rPr dirty="0" sz="1200" spc="33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Packing</a:t>
            </a:r>
            <a:r>
              <a:rPr dirty="0" sz="1200" spc="17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the</a:t>
            </a:r>
            <a:r>
              <a:rPr dirty="0" sz="1200" spc="17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new</a:t>
            </a:r>
            <a:r>
              <a:rPr dirty="0" sz="1200" spc="17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X509,</a:t>
            </a:r>
            <a:r>
              <a:rPr dirty="0" sz="1200" spc="17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the</a:t>
            </a:r>
            <a:r>
              <a:rPr dirty="0" sz="1200" spc="18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X509</a:t>
            </a:r>
            <a:r>
              <a:rPr dirty="0" sz="1200" spc="17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root</a:t>
            </a:r>
            <a:r>
              <a:rPr dirty="0" sz="1200" spc="18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certificate</a:t>
            </a:r>
            <a:r>
              <a:rPr dirty="0" sz="1200" spc="17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and</a:t>
            </a:r>
            <a:r>
              <a:rPr dirty="0" sz="1200" spc="17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the</a:t>
            </a:r>
            <a:r>
              <a:rPr dirty="0" sz="1200" spc="17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personal</a:t>
            </a:r>
            <a:r>
              <a:rPr dirty="0" sz="1200" spc="17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key</a:t>
            </a:r>
            <a:r>
              <a:rPr dirty="0" sz="1200" spc="18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together</a:t>
            </a:r>
            <a:r>
              <a:rPr dirty="0" sz="1200" spc="17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in</a:t>
            </a:r>
            <a:r>
              <a:rPr dirty="0" sz="1200" spc="180">
                <a:latin typeface="Calibri"/>
                <a:cs typeface="Calibri"/>
              </a:rPr>
              <a:t> </a:t>
            </a:r>
            <a:r>
              <a:rPr dirty="0" sz="1200" spc="-50">
                <a:latin typeface="Calibri"/>
                <a:cs typeface="Calibri"/>
              </a:rPr>
              <a:t>a </a:t>
            </a:r>
            <a:r>
              <a:rPr dirty="0" sz="1200" spc="155">
                <a:latin typeface="Calibri"/>
                <a:cs typeface="Calibri"/>
              </a:rPr>
              <a:t>PKCS12=PFX</a:t>
            </a:r>
            <a:r>
              <a:rPr dirty="0" sz="1200" spc="135">
                <a:latin typeface="Calibri"/>
                <a:cs typeface="Calibri"/>
              </a:rPr>
              <a:t> </a:t>
            </a:r>
            <a:r>
              <a:rPr dirty="0" sz="1200" spc="-10">
                <a:latin typeface="Calibri"/>
                <a:cs typeface="Calibri"/>
              </a:rPr>
              <a:t>file.</a:t>
            </a:r>
            <a:endParaRPr sz="1200">
              <a:latin typeface="Calibri"/>
              <a:cs typeface="Calibri"/>
            </a:endParaRPr>
          </a:p>
          <a:p>
            <a:pPr marL="384175">
              <a:lnSpc>
                <a:spcPct val="100000"/>
              </a:lnSpc>
              <a:spcBef>
                <a:spcPts val="10"/>
              </a:spcBef>
            </a:pPr>
            <a:r>
              <a:rPr dirty="0" sz="1200" spc="75">
                <a:latin typeface="Calibri"/>
                <a:cs typeface="Calibri"/>
              </a:rPr>
              <a:t>openssl</a:t>
            </a:r>
            <a:r>
              <a:rPr dirty="0" sz="1200" spc="39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pkcs12</a:t>
            </a:r>
            <a:r>
              <a:rPr dirty="0" sz="1200" spc="395">
                <a:latin typeface="Calibri"/>
                <a:cs typeface="Calibri"/>
              </a:rPr>
              <a:t> </a:t>
            </a:r>
            <a:r>
              <a:rPr dirty="0" sz="1200" spc="70">
                <a:latin typeface="Calibri"/>
                <a:cs typeface="Calibri"/>
              </a:rPr>
              <a:t>-</a:t>
            </a:r>
            <a:r>
              <a:rPr dirty="0" sz="1200" spc="105">
                <a:latin typeface="Calibri"/>
                <a:cs typeface="Calibri"/>
              </a:rPr>
              <a:t>export</a:t>
            </a:r>
            <a:r>
              <a:rPr dirty="0" sz="1200" spc="400">
                <a:latin typeface="Calibri"/>
                <a:cs typeface="Calibri"/>
              </a:rPr>
              <a:t> </a:t>
            </a:r>
            <a:r>
              <a:rPr dirty="0" sz="1200" spc="85">
                <a:latin typeface="Calibri"/>
                <a:cs typeface="Calibri"/>
              </a:rPr>
              <a:t>-</a:t>
            </a:r>
            <a:r>
              <a:rPr dirty="0" sz="1200" spc="120">
                <a:latin typeface="Calibri"/>
                <a:cs typeface="Calibri"/>
              </a:rPr>
              <a:t>inkey</a:t>
            </a:r>
            <a:r>
              <a:rPr dirty="0" sz="1200" spc="395">
                <a:latin typeface="Calibri"/>
                <a:cs typeface="Calibri"/>
              </a:rPr>
              <a:t> </a:t>
            </a:r>
            <a:r>
              <a:rPr dirty="0" sz="1200" spc="140">
                <a:latin typeface="Calibri"/>
                <a:cs typeface="Calibri"/>
              </a:rPr>
              <a:t>client.key</a:t>
            </a:r>
            <a:r>
              <a:rPr dirty="0" sz="1200" spc="400">
                <a:latin typeface="Calibri"/>
                <a:cs typeface="Calibri"/>
              </a:rPr>
              <a:t> </a:t>
            </a:r>
            <a:r>
              <a:rPr dirty="0" sz="1200" spc="114">
                <a:latin typeface="Calibri"/>
                <a:cs typeface="Calibri"/>
              </a:rPr>
              <a:t>-</a:t>
            </a:r>
            <a:r>
              <a:rPr dirty="0" sz="1200" spc="155">
                <a:latin typeface="Calibri"/>
                <a:cs typeface="Calibri"/>
              </a:rPr>
              <a:t>CAfile</a:t>
            </a:r>
            <a:r>
              <a:rPr dirty="0" sz="1200" spc="395">
                <a:latin typeface="Calibri"/>
                <a:cs typeface="Calibri"/>
              </a:rPr>
              <a:t> </a:t>
            </a:r>
            <a:r>
              <a:rPr dirty="0" sz="1200" spc="155">
                <a:latin typeface="Calibri"/>
                <a:cs typeface="Calibri"/>
              </a:rPr>
              <a:t>ca.crt</a:t>
            </a:r>
            <a:r>
              <a:rPr dirty="0" sz="1200" spc="400">
                <a:latin typeface="Calibri"/>
                <a:cs typeface="Calibri"/>
              </a:rPr>
              <a:t> </a:t>
            </a:r>
            <a:r>
              <a:rPr dirty="0" sz="1200" spc="160">
                <a:latin typeface="Calibri"/>
                <a:cs typeface="Calibri"/>
              </a:rPr>
              <a:t>-</a:t>
            </a:r>
            <a:r>
              <a:rPr dirty="0" sz="1200" spc="190">
                <a:latin typeface="Calibri"/>
                <a:cs typeface="Calibri"/>
              </a:rPr>
              <a:t>certfile</a:t>
            </a:r>
            <a:r>
              <a:rPr dirty="0" sz="1200" spc="395">
                <a:latin typeface="Calibri"/>
                <a:cs typeface="Calibri"/>
              </a:rPr>
              <a:t> </a:t>
            </a:r>
            <a:r>
              <a:rPr dirty="0" sz="1200" spc="155">
                <a:latin typeface="Calibri"/>
                <a:cs typeface="Calibri"/>
              </a:rPr>
              <a:t>ca.crt</a:t>
            </a:r>
            <a:r>
              <a:rPr dirty="0" sz="1200" spc="400">
                <a:latin typeface="Calibri"/>
                <a:cs typeface="Calibri"/>
              </a:rPr>
              <a:t> </a:t>
            </a:r>
            <a:r>
              <a:rPr dirty="0" sz="1200" spc="95">
                <a:latin typeface="Calibri"/>
                <a:cs typeface="Calibri"/>
              </a:rPr>
              <a:t>\</a:t>
            </a:r>
            <a:endParaRPr sz="1200">
              <a:latin typeface="Calibri"/>
              <a:cs typeface="Calibri"/>
            </a:endParaRPr>
          </a:p>
          <a:p>
            <a:pPr marL="3665220">
              <a:lnSpc>
                <a:spcPct val="100000"/>
              </a:lnSpc>
              <a:spcBef>
                <a:spcPts val="5"/>
              </a:spcBef>
            </a:pPr>
            <a:r>
              <a:rPr dirty="0" sz="1200" spc="165">
                <a:latin typeface="Calibri"/>
                <a:cs typeface="Calibri"/>
              </a:rPr>
              <a:t>-</a:t>
            </a:r>
            <a:r>
              <a:rPr dirty="0" sz="1200" spc="204">
                <a:latin typeface="Calibri"/>
                <a:cs typeface="Calibri"/>
              </a:rPr>
              <a:t>in</a:t>
            </a:r>
            <a:r>
              <a:rPr dirty="0" sz="1200" spc="350">
                <a:latin typeface="Calibri"/>
                <a:cs typeface="Calibri"/>
              </a:rPr>
              <a:t> </a:t>
            </a:r>
            <a:r>
              <a:rPr dirty="0" sz="1200" spc="180">
                <a:latin typeface="Calibri"/>
                <a:cs typeface="Calibri"/>
              </a:rPr>
              <a:t>client.crt</a:t>
            </a:r>
            <a:r>
              <a:rPr dirty="0" sz="1200" spc="350">
                <a:latin typeface="Calibri"/>
                <a:cs typeface="Calibri"/>
              </a:rPr>
              <a:t> </a:t>
            </a:r>
            <a:r>
              <a:rPr dirty="0" sz="1200" spc="75">
                <a:latin typeface="Calibri"/>
                <a:cs typeface="Calibri"/>
              </a:rPr>
              <a:t>-</a:t>
            </a:r>
            <a:r>
              <a:rPr dirty="0" sz="1200" spc="114">
                <a:latin typeface="Calibri"/>
                <a:cs typeface="Calibri"/>
              </a:rPr>
              <a:t>out</a:t>
            </a:r>
            <a:r>
              <a:rPr dirty="0" sz="1200" spc="350">
                <a:latin typeface="Calibri"/>
                <a:cs typeface="Calibri"/>
              </a:rPr>
              <a:t> </a:t>
            </a:r>
            <a:r>
              <a:rPr dirty="0" sz="1200" spc="150">
                <a:latin typeface="Calibri"/>
                <a:cs typeface="Calibri"/>
              </a:rPr>
              <a:t>client.pfx</a:t>
            </a:r>
            <a:endParaRPr sz="12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825"/>
              </a:spcBef>
            </a:pPr>
            <a:endParaRPr sz="1200">
              <a:latin typeface="Calibri"/>
              <a:cs typeface="Calibri"/>
            </a:endParaRPr>
          </a:p>
          <a:p>
            <a:pPr marL="12700" marR="5080">
              <a:lnSpc>
                <a:spcPct val="100000"/>
              </a:lnSpc>
            </a:pPr>
            <a:r>
              <a:rPr dirty="0" sz="1200" spc="65">
                <a:latin typeface="Calibri"/>
                <a:cs typeface="Calibri"/>
              </a:rPr>
              <a:t>In</a:t>
            </a:r>
            <a:r>
              <a:rPr dirty="0" sz="1200" spc="8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the</a:t>
            </a:r>
            <a:r>
              <a:rPr dirty="0" sz="1200" spc="8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next</a:t>
            </a:r>
            <a:r>
              <a:rPr dirty="0" sz="1200" spc="8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chapter,</a:t>
            </a:r>
            <a:r>
              <a:rPr dirty="0" sz="1200" spc="10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you</a:t>
            </a:r>
            <a:r>
              <a:rPr dirty="0" sz="1200" spc="9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will</a:t>
            </a:r>
            <a:r>
              <a:rPr dirty="0" sz="1200" spc="8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use</a:t>
            </a:r>
            <a:r>
              <a:rPr dirty="0" sz="1200" spc="8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the</a:t>
            </a:r>
            <a:r>
              <a:rPr dirty="0" sz="1200" spc="85">
                <a:latin typeface="Calibri"/>
                <a:cs typeface="Calibri"/>
              </a:rPr>
              <a:t> </a:t>
            </a:r>
            <a:r>
              <a:rPr dirty="0" sz="1200" spc="140">
                <a:latin typeface="Calibri"/>
                <a:cs typeface="Calibri"/>
              </a:rPr>
              <a:t>SSL</a:t>
            </a:r>
            <a:r>
              <a:rPr dirty="0" sz="1200" spc="9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certificates</a:t>
            </a:r>
            <a:r>
              <a:rPr dirty="0" sz="1200" spc="8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including</a:t>
            </a:r>
            <a:r>
              <a:rPr dirty="0" sz="1200" spc="9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the</a:t>
            </a:r>
            <a:r>
              <a:rPr dirty="0" sz="1200" spc="8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root</a:t>
            </a:r>
            <a:r>
              <a:rPr dirty="0" sz="1200" spc="8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certificate</a:t>
            </a:r>
            <a:r>
              <a:rPr dirty="0" sz="1200" spc="8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for</a:t>
            </a:r>
            <a:r>
              <a:rPr dirty="0" sz="1200" spc="8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your</a:t>
            </a:r>
            <a:r>
              <a:rPr dirty="0" sz="1200" spc="9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own</a:t>
            </a:r>
            <a:r>
              <a:rPr dirty="0" sz="1200" spc="85">
                <a:latin typeface="Calibri"/>
                <a:cs typeface="Calibri"/>
              </a:rPr>
              <a:t> </a:t>
            </a:r>
            <a:r>
              <a:rPr dirty="0" sz="1200" spc="-10">
                <a:latin typeface="Calibri"/>
                <a:cs typeface="Calibri"/>
              </a:rPr>
              <a:t>small </a:t>
            </a:r>
            <a:r>
              <a:rPr dirty="0" sz="1200">
                <a:latin typeface="Calibri"/>
                <a:cs typeface="Calibri"/>
              </a:rPr>
              <a:t>web</a:t>
            </a:r>
            <a:r>
              <a:rPr dirty="0" sz="1200" spc="2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server</a:t>
            </a:r>
            <a:r>
              <a:rPr dirty="0" sz="1200" spc="25">
                <a:latin typeface="Calibri"/>
                <a:cs typeface="Calibri"/>
              </a:rPr>
              <a:t> </a:t>
            </a:r>
            <a:r>
              <a:rPr dirty="0" sz="1200" spc="-10">
                <a:latin typeface="Calibri"/>
                <a:cs typeface="Calibri"/>
              </a:rPr>
              <a:t>infrastructure.</a:t>
            </a:r>
            <a:endParaRPr sz="12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 txBox="1"/>
          <p:nvPr/>
        </p:nvSpPr>
        <p:spPr>
          <a:xfrm>
            <a:off x="573925" y="1963774"/>
            <a:ext cx="2085975" cy="1216025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dirty="0" sz="2450" spc="250" b="1">
                <a:latin typeface="Calibri"/>
                <a:cs typeface="Calibri"/>
              </a:rPr>
              <a:t>Chapter</a:t>
            </a:r>
            <a:r>
              <a:rPr dirty="0" sz="2450" spc="400" b="1">
                <a:latin typeface="Calibri"/>
                <a:cs typeface="Calibri"/>
              </a:rPr>
              <a:t> </a:t>
            </a:r>
            <a:r>
              <a:rPr dirty="0" sz="2450" spc="120" b="1">
                <a:latin typeface="Calibri"/>
                <a:cs typeface="Calibri"/>
              </a:rPr>
              <a:t>12</a:t>
            </a:r>
            <a:endParaRPr sz="245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470"/>
              </a:spcBef>
            </a:pPr>
            <a:endParaRPr sz="245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dirty="0" sz="2450" spc="220" b="1">
                <a:latin typeface="Calibri"/>
                <a:cs typeface="Calibri"/>
              </a:rPr>
              <a:t>Web</a:t>
            </a:r>
            <a:r>
              <a:rPr dirty="0" sz="2450" spc="380" b="1">
                <a:latin typeface="Calibri"/>
                <a:cs typeface="Calibri"/>
              </a:rPr>
              <a:t> </a:t>
            </a:r>
            <a:r>
              <a:rPr dirty="0" sz="2450" spc="175" b="1">
                <a:latin typeface="Calibri"/>
                <a:cs typeface="Calibri"/>
              </a:rPr>
              <a:t>Services</a:t>
            </a:r>
            <a:endParaRPr sz="2450">
              <a:latin typeface="Calibri"/>
              <a:cs typeface="Calibri"/>
            </a:endParaRPr>
          </a:p>
        </p:txBody>
      </p:sp>
      <p:sp>
        <p:nvSpPr>
          <p:cNvPr id="3" name="object 3" descr=""/>
          <p:cNvSpPr/>
          <p:nvPr/>
        </p:nvSpPr>
        <p:spPr>
          <a:xfrm>
            <a:off x="1252156" y="8999715"/>
            <a:ext cx="45085" cy="0"/>
          </a:xfrm>
          <a:custGeom>
            <a:avLst/>
            <a:gdLst/>
            <a:ahLst/>
            <a:cxnLst/>
            <a:rect l="l" t="t" r="r" b="b"/>
            <a:pathLst>
              <a:path w="45084" h="0">
                <a:moveTo>
                  <a:pt x="0" y="0"/>
                </a:moveTo>
                <a:lnTo>
                  <a:pt x="44602" y="0"/>
                </a:lnTo>
              </a:path>
            </a:pathLst>
          </a:custGeom>
          <a:ln w="505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" name="object 4" descr=""/>
          <p:cNvSpPr txBox="1"/>
          <p:nvPr/>
        </p:nvSpPr>
        <p:spPr>
          <a:xfrm>
            <a:off x="561225" y="3808931"/>
            <a:ext cx="6557009" cy="5236845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algn="just" marL="25400" marR="42545">
              <a:lnSpc>
                <a:spcPct val="100000"/>
              </a:lnSpc>
              <a:spcBef>
                <a:spcPts val="95"/>
              </a:spcBef>
            </a:pPr>
            <a:r>
              <a:rPr dirty="0" sz="1200" spc="65">
                <a:latin typeface="Calibri"/>
                <a:cs typeface="Calibri"/>
              </a:rPr>
              <a:t>In</a:t>
            </a:r>
            <a:r>
              <a:rPr dirty="0" sz="1200" spc="18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this</a:t>
            </a:r>
            <a:r>
              <a:rPr dirty="0" sz="1200" spc="18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chapter,</a:t>
            </a:r>
            <a:r>
              <a:rPr dirty="0" sz="1200" spc="19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you</a:t>
            </a:r>
            <a:r>
              <a:rPr dirty="0" sz="1200" spc="18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will</a:t>
            </a:r>
            <a:r>
              <a:rPr dirty="0" sz="1200" spc="18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deal</a:t>
            </a:r>
            <a:r>
              <a:rPr dirty="0" sz="1200" spc="18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with</a:t>
            </a:r>
            <a:r>
              <a:rPr dirty="0" sz="1200" spc="18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one</a:t>
            </a:r>
            <a:r>
              <a:rPr dirty="0" sz="1200" spc="18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of</a:t>
            </a:r>
            <a:r>
              <a:rPr dirty="0" sz="1200" spc="18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the</a:t>
            </a:r>
            <a:r>
              <a:rPr dirty="0" sz="1200" spc="18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most</a:t>
            </a:r>
            <a:r>
              <a:rPr dirty="0" sz="1200" spc="18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important</a:t>
            </a:r>
            <a:r>
              <a:rPr dirty="0" sz="1200" spc="18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network</a:t>
            </a:r>
            <a:r>
              <a:rPr dirty="0" sz="1200" spc="18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applications,</a:t>
            </a:r>
            <a:r>
              <a:rPr dirty="0" sz="1200" spc="19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the</a:t>
            </a:r>
            <a:r>
              <a:rPr dirty="0" sz="1200" spc="18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web</a:t>
            </a:r>
            <a:r>
              <a:rPr dirty="0" sz="1200" spc="185">
                <a:latin typeface="Calibri"/>
                <a:cs typeface="Calibri"/>
              </a:rPr>
              <a:t> </a:t>
            </a:r>
            <a:r>
              <a:rPr dirty="0" sz="1200" spc="-10">
                <a:latin typeface="Calibri"/>
                <a:cs typeface="Calibri"/>
              </a:rPr>
              <a:t>server </a:t>
            </a:r>
            <a:r>
              <a:rPr dirty="0" sz="1200">
                <a:latin typeface="Calibri"/>
                <a:cs typeface="Calibri"/>
              </a:rPr>
              <a:t>including</a:t>
            </a:r>
            <a:r>
              <a:rPr dirty="0" sz="1200" spc="13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http</a:t>
            </a:r>
            <a:r>
              <a:rPr dirty="0" sz="1200" spc="14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protocol,</a:t>
            </a:r>
            <a:r>
              <a:rPr dirty="0" sz="1200" spc="14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in</a:t>
            </a:r>
            <a:r>
              <a:rPr dirty="0" sz="1200" spc="14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all</a:t>
            </a:r>
            <a:r>
              <a:rPr dirty="0" sz="1200" spc="13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its</a:t>
            </a:r>
            <a:r>
              <a:rPr dirty="0" sz="1200" spc="14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dimensions.</a:t>
            </a:r>
            <a:r>
              <a:rPr dirty="0" sz="1200" spc="305">
                <a:latin typeface="Calibri"/>
                <a:cs typeface="Calibri"/>
              </a:rPr>
              <a:t> </a:t>
            </a:r>
            <a:r>
              <a:rPr dirty="0" sz="1200" spc="50">
                <a:latin typeface="Calibri"/>
                <a:cs typeface="Calibri"/>
              </a:rPr>
              <a:t>You</a:t>
            </a:r>
            <a:r>
              <a:rPr dirty="0" sz="1200" spc="14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will</a:t>
            </a:r>
            <a:r>
              <a:rPr dirty="0" sz="1200" spc="13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not</a:t>
            </a:r>
            <a:r>
              <a:rPr dirty="0" sz="1200" spc="14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go</a:t>
            </a:r>
            <a:r>
              <a:rPr dirty="0" sz="1200" spc="13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into</a:t>
            </a:r>
            <a:r>
              <a:rPr dirty="0" sz="1200" spc="14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the</a:t>
            </a:r>
            <a:r>
              <a:rPr dirty="0" sz="1200" spc="13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configuration</a:t>
            </a:r>
            <a:r>
              <a:rPr dirty="0" sz="1200" spc="14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of</a:t>
            </a:r>
            <a:r>
              <a:rPr dirty="0" sz="1200" spc="14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a</a:t>
            </a:r>
            <a:r>
              <a:rPr dirty="0" sz="1200" spc="13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web</a:t>
            </a:r>
            <a:r>
              <a:rPr dirty="0" sz="1200" spc="140">
                <a:latin typeface="Calibri"/>
                <a:cs typeface="Calibri"/>
              </a:rPr>
              <a:t> </a:t>
            </a:r>
            <a:r>
              <a:rPr dirty="0" sz="1200" spc="-10">
                <a:latin typeface="Calibri"/>
                <a:cs typeface="Calibri"/>
              </a:rPr>
              <a:t>server, </a:t>
            </a:r>
            <a:r>
              <a:rPr dirty="0" sz="1200">
                <a:latin typeface="Calibri"/>
                <a:cs typeface="Calibri"/>
              </a:rPr>
              <a:t>but</a:t>
            </a:r>
            <a:r>
              <a:rPr dirty="0" sz="1200" spc="8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only</a:t>
            </a:r>
            <a:r>
              <a:rPr dirty="0" sz="1200" spc="8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deal</a:t>
            </a:r>
            <a:r>
              <a:rPr dirty="0" sz="1200" spc="8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with</a:t>
            </a:r>
            <a:r>
              <a:rPr dirty="0" sz="1200" spc="8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the</a:t>
            </a:r>
            <a:r>
              <a:rPr dirty="0" sz="1200" spc="8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freely</a:t>
            </a:r>
            <a:r>
              <a:rPr dirty="0" sz="1200" spc="8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available</a:t>
            </a:r>
            <a:r>
              <a:rPr dirty="0" sz="1200" spc="80">
                <a:latin typeface="Calibri"/>
                <a:cs typeface="Calibri"/>
              </a:rPr>
              <a:t> </a:t>
            </a:r>
            <a:r>
              <a:rPr dirty="0" sz="1200" spc="-10">
                <a:latin typeface="Calibri"/>
                <a:cs typeface="Calibri"/>
              </a:rPr>
              <a:t>software</a:t>
            </a:r>
            <a:r>
              <a:rPr dirty="0" sz="1200" spc="8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-</a:t>
            </a:r>
            <a:r>
              <a:rPr dirty="0" sz="1200" spc="8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  <a:hlinkClick r:id="rId2"/>
              </a:rPr>
              <a:t>Apache</a:t>
            </a:r>
            <a:r>
              <a:rPr dirty="0" sz="1200" spc="80">
                <a:latin typeface="Calibri"/>
                <a:cs typeface="Calibri"/>
                <a:hlinkClick r:id="rId2"/>
              </a:rPr>
              <a:t> </a:t>
            </a:r>
            <a:r>
              <a:rPr dirty="0" sz="1200">
                <a:latin typeface="Calibri"/>
                <a:cs typeface="Calibri"/>
                <a:hlinkClick r:id="rId2"/>
              </a:rPr>
              <a:t>web</a:t>
            </a:r>
            <a:r>
              <a:rPr dirty="0" sz="1200" spc="85">
                <a:latin typeface="Calibri"/>
                <a:cs typeface="Calibri"/>
                <a:hlinkClick r:id="rId2"/>
              </a:rPr>
              <a:t> </a:t>
            </a:r>
            <a:r>
              <a:rPr dirty="0" sz="1200">
                <a:latin typeface="Calibri"/>
                <a:cs typeface="Calibri"/>
                <a:hlinkClick r:id="rId2"/>
              </a:rPr>
              <a:t>server.</a:t>
            </a:r>
            <a:r>
              <a:rPr dirty="0" sz="1200" spc="250">
                <a:latin typeface="Calibri"/>
                <a:cs typeface="Calibri"/>
              </a:rPr>
              <a:t> </a:t>
            </a:r>
            <a:r>
              <a:rPr dirty="0" sz="1200" spc="50">
                <a:latin typeface="Calibri"/>
                <a:cs typeface="Calibri"/>
              </a:rPr>
              <a:t>Java</a:t>
            </a:r>
            <a:r>
              <a:rPr dirty="0" sz="1200" spc="85">
                <a:latin typeface="Calibri"/>
                <a:cs typeface="Calibri"/>
              </a:rPr>
              <a:t> </a:t>
            </a:r>
            <a:r>
              <a:rPr dirty="0" sz="1200" spc="-20">
                <a:latin typeface="Calibri"/>
                <a:cs typeface="Calibri"/>
              </a:rPr>
              <a:t>reference</a:t>
            </a:r>
            <a:r>
              <a:rPr dirty="0" sz="1200" spc="85">
                <a:latin typeface="Calibri"/>
                <a:cs typeface="Calibri"/>
              </a:rPr>
              <a:t> </a:t>
            </a:r>
            <a:r>
              <a:rPr dirty="0" sz="1200" spc="-10">
                <a:latin typeface="Calibri"/>
                <a:cs typeface="Calibri"/>
              </a:rPr>
              <a:t>implementations </a:t>
            </a:r>
            <a:r>
              <a:rPr dirty="0" sz="1200" spc="10">
                <a:latin typeface="Calibri"/>
                <a:cs typeface="Calibri"/>
              </a:rPr>
              <a:t>of</a:t>
            </a:r>
            <a:r>
              <a:rPr dirty="0" sz="1200" spc="35">
                <a:latin typeface="Calibri"/>
                <a:cs typeface="Calibri"/>
              </a:rPr>
              <a:t> </a:t>
            </a:r>
            <a:r>
              <a:rPr dirty="0" sz="1200" spc="10">
                <a:latin typeface="Calibri"/>
                <a:cs typeface="Calibri"/>
              </a:rPr>
              <a:t>the</a:t>
            </a:r>
            <a:r>
              <a:rPr dirty="0" sz="1200" spc="40">
                <a:latin typeface="Calibri"/>
                <a:cs typeface="Calibri"/>
              </a:rPr>
              <a:t> </a:t>
            </a:r>
            <a:r>
              <a:rPr dirty="0" sz="1200" spc="10">
                <a:latin typeface="Calibri"/>
                <a:cs typeface="Calibri"/>
              </a:rPr>
              <a:t>http</a:t>
            </a:r>
            <a:r>
              <a:rPr dirty="0" sz="1200" spc="35">
                <a:latin typeface="Calibri"/>
                <a:cs typeface="Calibri"/>
              </a:rPr>
              <a:t> </a:t>
            </a:r>
            <a:r>
              <a:rPr dirty="0" sz="1200" spc="10">
                <a:latin typeface="Calibri"/>
                <a:cs typeface="Calibri"/>
              </a:rPr>
              <a:t>protocol,</a:t>
            </a:r>
            <a:r>
              <a:rPr dirty="0" sz="1200" spc="55">
                <a:latin typeface="Calibri"/>
                <a:cs typeface="Calibri"/>
              </a:rPr>
              <a:t> </a:t>
            </a:r>
            <a:r>
              <a:rPr dirty="0" sz="1200" spc="10">
                <a:latin typeface="Calibri"/>
                <a:cs typeface="Calibri"/>
              </a:rPr>
              <a:t>such</a:t>
            </a:r>
            <a:r>
              <a:rPr dirty="0" sz="1200" spc="35">
                <a:latin typeface="Calibri"/>
                <a:cs typeface="Calibri"/>
              </a:rPr>
              <a:t> </a:t>
            </a:r>
            <a:r>
              <a:rPr dirty="0" sz="1200" spc="10">
                <a:latin typeface="Calibri"/>
                <a:cs typeface="Calibri"/>
              </a:rPr>
              <a:t>as</a:t>
            </a:r>
            <a:r>
              <a:rPr dirty="0" sz="1200" spc="40">
                <a:latin typeface="Calibri"/>
                <a:cs typeface="Calibri"/>
              </a:rPr>
              <a:t> </a:t>
            </a:r>
            <a:r>
              <a:rPr dirty="0" sz="1200" spc="10">
                <a:latin typeface="Calibri"/>
                <a:cs typeface="Calibri"/>
              </a:rPr>
              <a:t>BeaLogic</a:t>
            </a:r>
            <a:r>
              <a:rPr dirty="0" sz="1200" spc="35">
                <a:latin typeface="Calibri"/>
                <a:cs typeface="Calibri"/>
              </a:rPr>
              <a:t> </a:t>
            </a:r>
            <a:r>
              <a:rPr dirty="0" sz="1200" spc="10">
                <a:latin typeface="Calibri"/>
                <a:cs typeface="Calibri"/>
              </a:rPr>
              <a:t>or</a:t>
            </a:r>
            <a:r>
              <a:rPr dirty="0" sz="1200" spc="40">
                <a:latin typeface="Calibri"/>
                <a:cs typeface="Calibri"/>
              </a:rPr>
              <a:t> </a:t>
            </a:r>
            <a:r>
              <a:rPr dirty="0" sz="1200" spc="55">
                <a:latin typeface="Calibri"/>
                <a:cs typeface="Calibri"/>
              </a:rPr>
              <a:t>TomCat,</a:t>
            </a:r>
            <a:r>
              <a:rPr dirty="0" sz="1200" spc="50">
                <a:latin typeface="Calibri"/>
                <a:cs typeface="Calibri"/>
              </a:rPr>
              <a:t> </a:t>
            </a:r>
            <a:r>
              <a:rPr dirty="0" sz="1200" spc="10">
                <a:latin typeface="Calibri"/>
                <a:cs typeface="Calibri"/>
              </a:rPr>
              <a:t>are</a:t>
            </a:r>
            <a:r>
              <a:rPr dirty="0" sz="1200" spc="40">
                <a:latin typeface="Calibri"/>
                <a:cs typeface="Calibri"/>
              </a:rPr>
              <a:t> </a:t>
            </a:r>
            <a:r>
              <a:rPr dirty="0" sz="1200" spc="10">
                <a:latin typeface="Calibri"/>
                <a:cs typeface="Calibri"/>
              </a:rPr>
              <a:t>not</a:t>
            </a:r>
            <a:r>
              <a:rPr dirty="0" sz="1200" spc="35">
                <a:latin typeface="Calibri"/>
                <a:cs typeface="Calibri"/>
              </a:rPr>
              <a:t> </a:t>
            </a:r>
            <a:r>
              <a:rPr dirty="0" sz="1200" spc="10">
                <a:latin typeface="Calibri"/>
                <a:cs typeface="Calibri"/>
              </a:rPr>
              <a:t>discussed.</a:t>
            </a:r>
            <a:r>
              <a:rPr dirty="0" sz="1200" spc="225">
                <a:latin typeface="Calibri"/>
                <a:cs typeface="Calibri"/>
              </a:rPr>
              <a:t> </a:t>
            </a:r>
            <a:r>
              <a:rPr dirty="0" sz="1200" spc="65">
                <a:latin typeface="Calibri"/>
                <a:cs typeface="Calibri"/>
              </a:rPr>
              <a:t>The</a:t>
            </a:r>
            <a:r>
              <a:rPr dirty="0" sz="1200" spc="35">
                <a:latin typeface="Calibri"/>
                <a:cs typeface="Calibri"/>
              </a:rPr>
              <a:t> </a:t>
            </a:r>
            <a:r>
              <a:rPr dirty="0" sz="1200" spc="10">
                <a:latin typeface="Calibri"/>
                <a:cs typeface="Calibri"/>
              </a:rPr>
              <a:t>introduction</a:t>
            </a:r>
            <a:r>
              <a:rPr dirty="0" sz="1200" spc="40">
                <a:latin typeface="Calibri"/>
                <a:cs typeface="Calibri"/>
              </a:rPr>
              <a:t> </a:t>
            </a:r>
            <a:r>
              <a:rPr dirty="0" sz="1200" spc="10">
                <a:latin typeface="Calibri"/>
                <a:cs typeface="Calibri"/>
              </a:rPr>
              <a:t>to</a:t>
            </a:r>
            <a:r>
              <a:rPr dirty="0" sz="1200" spc="35">
                <a:latin typeface="Calibri"/>
                <a:cs typeface="Calibri"/>
              </a:rPr>
              <a:t> </a:t>
            </a:r>
            <a:r>
              <a:rPr dirty="0" sz="1200" spc="50">
                <a:latin typeface="Calibri"/>
                <a:cs typeface="Calibri"/>
              </a:rPr>
              <a:t>Java</a:t>
            </a:r>
            <a:r>
              <a:rPr dirty="0" sz="1200" spc="40">
                <a:latin typeface="Calibri"/>
                <a:cs typeface="Calibri"/>
              </a:rPr>
              <a:t> </a:t>
            </a:r>
            <a:r>
              <a:rPr dirty="0" sz="1200" spc="-10">
                <a:latin typeface="Calibri"/>
                <a:cs typeface="Calibri"/>
              </a:rPr>
              <a:t>Script </a:t>
            </a:r>
            <a:r>
              <a:rPr dirty="0" sz="1200">
                <a:latin typeface="Calibri"/>
                <a:cs typeface="Calibri"/>
              </a:rPr>
              <a:t>programming</a:t>
            </a:r>
            <a:r>
              <a:rPr dirty="0" sz="1200" spc="15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is</a:t>
            </a:r>
            <a:r>
              <a:rPr dirty="0" sz="1200" spc="15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only</a:t>
            </a:r>
            <a:r>
              <a:rPr dirty="0" sz="1200" spc="15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described</a:t>
            </a:r>
            <a:r>
              <a:rPr dirty="0" sz="1200" spc="15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to</a:t>
            </a:r>
            <a:r>
              <a:rPr dirty="0" sz="1200" spc="15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the</a:t>
            </a:r>
            <a:r>
              <a:rPr dirty="0" sz="1200" spc="15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extent</a:t>
            </a:r>
            <a:r>
              <a:rPr dirty="0" sz="1200" spc="15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that</a:t>
            </a:r>
            <a:r>
              <a:rPr dirty="0" sz="1200" spc="15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you</a:t>
            </a:r>
            <a:r>
              <a:rPr dirty="0" sz="1200" spc="15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can</a:t>
            </a:r>
            <a:r>
              <a:rPr dirty="0" sz="1200" spc="15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evaluate</a:t>
            </a:r>
            <a:r>
              <a:rPr dirty="0" sz="1200" spc="15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which</a:t>
            </a:r>
            <a:r>
              <a:rPr dirty="0" sz="1200" spc="15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functions</a:t>
            </a:r>
            <a:r>
              <a:rPr dirty="0" sz="1200" spc="15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are</a:t>
            </a:r>
            <a:r>
              <a:rPr dirty="0" sz="1200" spc="15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provided</a:t>
            </a:r>
            <a:r>
              <a:rPr dirty="0" sz="1200" spc="155">
                <a:latin typeface="Calibri"/>
                <a:cs typeface="Calibri"/>
              </a:rPr>
              <a:t> </a:t>
            </a:r>
            <a:r>
              <a:rPr dirty="0" sz="1200" spc="-25">
                <a:latin typeface="Calibri"/>
                <a:cs typeface="Calibri"/>
              </a:rPr>
              <a:t>on </a:t>
            </a:r>
            <a:r>
              <a:rPr dirty="0" sz="1200">
                <a:latin typeface="Calibri"/>
                <a:cs typeface="Calibri"/>
              </a:rPr>
              <a:t>the</a:t>
            </a:r>
            <a:r>
              <a:rPr dirty="0" sz="1200" spc="10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client’s</a:t>
            </a:r>
            <a:r>
              <a:rPr dirty="0" sz="1200" spc="10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side</a:t>
            </a:r>
            <a:r>
              <a:rPr dirty="0" sz="1200" spc="10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and</a:t>
            </a:r>
            <a:r>
              <a:rPr dirty="0" sz="1200" spc="10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as</a:t>
            </a:r>
            <a:r>
              <a:rPr dirty="0" sz="1200" spc="10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well</a:t>
            </a:r>
            <a:r>
              <a:rPr dirty="0" sz="1200" spc="11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as</a:t>
            </a:r>
            <a:r>
              <a:rPr dirty="0" sz="1200" spc="10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on</a:t>
            </a:r>
            <a:r>
              <a:rPr dirty="0" sz="1200" spc="10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the</a:t>
            </a:r>
            <a:r>
              <a:rPr dirty="0" sz="1200" spc="10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server</a:t>
            </a:r>
            <a:r>
              <a:rPr dirty="0" sz="1200" spc="105">
                <a:latin typeface="Calibri"/>
                <a:cs typeface="Calibri"/>
              </a:rPr>
              <a:t> </a:t>
            </a:r>
            <a:r>
              <a:rPr dirty="0" sz="1200" spc="-10">
                <a:latin typeface="Calibri"/>
                <a:cs typeface="Calibri"/>
              </a:rPr>
              <a:t>side.</a:t>
            </a:r>
            <a:endParaRPr sz="1200">
              <a:latin typeface="Calibri"/>
              <a:cs typeface="Calibri"/>
            </a:endParaRPr>
          </a:p>
          <a:p>
            <a:pPr algn="just" marL="25400">
              <a:lnSpc>
                <a:spcPct val="100000"/>
              </a:lnSpc>
              <a:spcBef>
                <a:spcPts val="1445"/>
              </a:spcBef>
            </a:pPr>
            <a:r>
              <a:rPr dirty="0" sz="1200" spc="65">
                <a:latin typeface="Calibri"/>
                <a:cs typeface="Calibri"/>
              </a:rPr>
              <a:t>The</a:t>
            </a:r>
            <a:r>
              <a:rPr dirty="0" sz="1200" spc="24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curriculum</a:t>
            </a:r>
            <a:r>
              <a:rPr dirty="0" sz="1200" spc="250">
                <a:latin typeface="Calibri"/>
                <a:cs typeface="Calibri"/>
              </a:rPr>
              <a:t> </a:t>
            </a:r>
            <a:r>
              <a:rPr dirty="0" sz="1200" spc="-10">
                <a:latin typeface="Calibri"/>
                <a:cs typeface="Calibri"/>
              </a:rPr>
              <a:t>includes:</a:t>
            </a:r>
            <a:endParaRPr sz="12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950"/>
              </a:spcBef>
            </a:pPr>
            <a:endParaRPr sz="1200">
              <a:latin typeface="Calibri"/>
              <a:cs typeface="Calibri"/>
            </a:endParaRPr>
          </a:p>
          <a:p>
            <a:pPr algn="just" marL="396875" marR="44450" indent="-149225">
              <a:lnSpc>
                <a:spcPct val="100000"/>
              </a:lnSpc>
              <a:buFont typeface="Arial MT"/>
              <a:buChar char="•"/>
              <a:tabLst>
                <a:tab pos="396875" algn="l"/>
              </a:tabLst>
            </a:pPr>
            <a:r>
              <a:rPr dirty="0" sz="1200" spc="125">
                <a:latin typeface="Calibri"/>
                <a:cs typeface="Calibri"/>
                <a:hlinkClick r:id="rId3"/>
              </a:rPr>
              <a:t>HTML:</a:t>
            </a:r>
            <a:r>
              <a:rPr dirty="0" sz="1200" spc="32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Take</a:t>
            </a:r>
            <a:r>
              <a:rPr dirty="0" sz="1200" spc="32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a</a:t>
            </a:r>
            <a:r>
              <a:rPr dirty="0" sz="1200" spc="32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look</a:t>
            </a:r>
            <a:r>
              <a:rPr dirty="0" sz="1200" spc="32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back</a:t>
            </a:r>
            <a:r>
              <a:rPr dirty="0" sz="1200" spc="33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at</a:t>
            </a:r>
            <a:r>
              <a:rPr dirty="0" sz="1200" spc="32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the</a:t>
            </a:r>
            <a:r>
              <a:rPr dirty="0" sz="1200" spc="32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chapter</a:t>
            </a:r>
            <a:r>
              <a:rPr dirty="0" sz="1200" spc="32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on</a:t>
            </a:r>
            <a:r>
              <a:rPr dirty="0" sz="1200" spc="32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programming</a:t>
            </a:r>
            <a:r>
              <a:rPr dirty="0" sz="1200" spc="32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languages</a:t>
            </a:r>
            <a:r>
              <a:rPr dirty="0" sz="1200" spc="32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and</a:t>
            </a:r>
            <a:r>
              <a:rPr dirty="0" sz="1200" spc="32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discuss</a:t>
            </a:r>
            <a:r>
              <a:rPr dirty="0" sz="1200" spc="33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the</a:t>
            </a:r>
            <a:r>
              <a:rPr dirty="0" sz="1200" spc="325">
                <a:latin typeface="Calibri"/>
                <a:cs typeface="Calibri"/>
              </a:rPr>
              <a:t> </a:t>
            </a:r>
            <a:r>
              <a:rPr dirty="0" sz="1200" spc="-20">
                <a:latin typeface="Calibri"/>
                <a:cs typeface="Calibri"/>
              </a:rPr>
              <a:t>most </a:t>
            </a:r>
            <a:r>
              <a:rPr dirty="0" sz="1200">
                <a:latin typeface="Calibri"/>
                <a:cs typeface="Calibri"/>
              </a:rPr>
              <a:t>important</a:t>
            </a:r>
            <a:r>
              <a:rPr dirty="0" sz="1200" spc="36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layout</a:t>
            </a:r>
            <a:r>
              <a:rPr dirty="0" sz="1200" spc="37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structure</a:t>
            </a:r>
            <a:r>
              <a:rPr dirty="0" sz="1200" spc="36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languages</a:t>
            </a:r>
            <a:r>
              <a:rPr dirty="0" sz="1200" spc="37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that</a:t>
            </a:r>
            <a:r>
              <a:rPr dirty="0" sz="1200" spc="37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can</a:t>
            </a:r>
            <a:r>
              <a:rPr dirty="0" sz="1200" spc="36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also</a:t>
            </a:r>
            <a:r>
              <a:rPr dirty="0" sz="1200" spc="37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be</a:t>
            </a:r>
            <a:r>
              <a:rPr dirty="0" sz="1200" spc="36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displayed</a:t>
            </a:r>
            <a:r>
              <a:rPr dirty="0" sz="1200" spc="37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in</a:t>
            </a:r>
            <a:r>
              <a:rPr dirty="0" sz="1200" spc="37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classic</a:t>
            </a:r>
            <a:r>
              <a:rPr dirty="0" sz="1200" spc="365">
                <a:latin typeface="Calibri"/>
                <a:cs typeface="Calibri"/>
              </a:rPr>
              <a:t> </a:t>
            </a:r>
            <a:r>
              <a:rPr dirty="0" sz="1200" spc="160">
                <a:latin typeface="Calibri"/>
                <a:cs typeface="Calibri"/>
              </a:rPr>
              <a:t>HTML</a:t>
            </a:r>
            <a:r>
              <a:rPr dirty="0" sz="1200" spc="370">
                <a:latin typeface="Calibri"/>
                <a:cs typeface="Calibri"/>
              </a:rPr>
              <a:t> </a:t>
            </a:r>
            <a:r>
              <a:rPr dirty="0" sz="1200" spc="-10">
                <a:latin typeface="Calibri"/>
                <a:cs typeface="Calibri"/>
                <a:hlinkClick r:id="rId4"/>
              </a:rPr>
              <a:t>(Online</a:t>
            </a:r>
            <a:r>
              <a:rPr dirty="0" sz="1200" spc="-1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  <a:hlinkClick r:id="rId4"/>
              </a:rPr>
              <a:t>manual:</a:t>
            </a:r>
            <a:r>
              <a:rPr dirty="0" sz="1200" spc="330">
                <a:latin typeface="Calibri"/>
                <a:cs typeface="Calibri"/>
                <a:hlinkClick r:id="rId4"/>
              </a:rPr>
              <a:t> </a:t>
            </a:r>
            <a:r>
              <a:rPr dirty="0" sz="1200" spc="-10">
                <a:latin typeface="Calibri"/>
                <a:cs typeface="Calibri"/>
                <a:hlinkClick r:id="rId4"/>
              </a:rPr>
              <a:t>selfhtml.org).</a:t>
            </a:r>
            <a:endParaRPr sz="1200">
              <a:latin typeface="Calibri"/>
              <a:cs typeface="Calibri"/>
            </a:endParaRPr>
          </a:p>
          <a:p>
            <a:pPr algn="just" marL="396875" marR="43180" indent="-149225">
              <a:lnSpc>
                <a:spcPct val="100000"/>
              </a:lnSpc>
              <a:spcBef>
                <a:spcPts val="1010"/>
              </a:spcBef>
              <a:buFont typeface="Arial MT"/>
              <a:buChar char="•"/>
              <a:tabLst>
                <a:tab pos="396875" algn="l"/>
              </a:tabLst>
            </a:pPr>
            <a:r>
              <a:rPr dirty="0" sz="1200">
                <a:latin typeface="Calibri"/>
                <a:cs typeface="Calibri"/>
              </a:rPr>
              <a:t>Create</a:t>
            </a:r>
            <a:r>
              <a:rPr dirty="0" sz="1200" spc="8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a</a:t>
            </a:r>
            <a:r>
              <a:rPr dirty="0" sz="1200" spc="80">
                <a:latin typeface="Calibri"/>
                <a:cs typeface="Calibri"/>
              </a:rPr>
              <a:t> </a:t>
            </a:r>
            <a:r>
              <a:rPr dirty="0" sz="1200" spc="-10">
                <a:latin typeface="Calibri"/>
                <a:cs typeface="Calibri"/>
              </a:rPr>
              <a:t>password-</a:t>
            </a:r>
            <a:r>
              <a:rPr dirty="0" sz="1200">
                <a:latin typeface="Calibri"/>
                <a:cs typeface="Calibri"/>
              </a:rPr>
              <a:t>protected</a:t>
            </a:r>
            <a:r>
              <a:rPr dirty="0" sz="1200" spc="8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area</a:t>
            </a:r>
            <a:r>
              <a:rPr dirty="0" sz="1200" spc="8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in</a:t>
            </a:r>
            <a:r>
              <a:rPr dirty="0" sz="1200" spc="8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the</a:t>
            </a:r>
            <a:r>
              <a:rPr dirty="0" sz="1200" spc="8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web</a:t>
            </a:r>
            <a:r>
              <a:rPr dirty="0" sz="1200" spc="8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server</a:t>
            </a:r>
            <a:r>
              <a:rPr dirty="0" sz="1200" spc="8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and</a:t>
            </a:r>
            <a:r>
              <a:rPr dirty="0" sz="1200" spc="8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another</a:t>
            </a:r>
            <a:r>
              <a:rPr dirty="0" sz="1200" spc="8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web</a:t>
            </a:r>
            <a:r>
              <a:rPr dirty="0" sz="1200" spc="8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folder</a:t>
            </a:r>
            <a:r>
              <a:rPr dirty="0" sz="1200" spc="8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in</a:t>
            </a:r>
            <a:r>
              <a:rPr dirty="0" sz="1200" spc="8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which</a:t>
            </a:r>
            <a:r>
              <a:rPr dirty="0" sz="1200" spc="8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you</a:t>
            </a:r>
            <a:r>
              <a:rPr dirty="0" sz="1200" spc="80">
                <a:latin typeface="Calibri"/>
                <a:cs typeface="Calibri"/>
              </a:rPr>
              <a:t> </a:t>
            </a:r>
            <a:r>
              <a:rPr dirty="0" sz="1200" spc="-10">
                <a:latin typeface="Calibri"/>
                <a:cs typeface="Calibri"/>
              </a:rPr>
              <a:t>apply </a:t>
            </a:r>
            <a:r>
              <a:rPr dirty="0" sz="1200">
                <a:latin typeface="Calibri"/>
                <a:cs typeface="Calibri"/>
              </a:rPr>
              <a:t>your</a:t>
            </a:r>
            <a:r>
              <a:rPr dirty="0" sz="1200" spc="155">
                <a:latin typeface="Calibri"/>
                <a:cs typeface="Calibri"/>
              </a:rPr>
              <a:t> </a:t>
            </a:r>
            <a:r>
              <a:rPr dirty="0" sz="1200" spc="135">
                <a:latin typeface="Calibri"/>
                <a:cs typeface="Calibri"/>
              </a:rPr>
              <a:t>SSL</a:t>
            </a:r>
            <a:r>
              <a:rPr dirty="0" sz="1200" spc="16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certificate</a:t>
            </a:r>
            <a:r>
              <a:rPr dirty="0" sz="1200" spc="16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structure</a:t>
            </a:r>
            <a:r>
              <a:rPr dirty="0" sz="1200" spc="16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for</a:t>
            </a:r>
            <a:r>
              <a:rPr dirty="0" sz="1200" spc="16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client</a:t>
            </a:r>
            <a:r>
              <a:rPr dirty="0" sz="1200" spc="160">
                <a:latin typeface="Calibri"/>
                <a:cs typeface="Calibri"/>
              </a:rPr>
              <a:t> </a:t>
            </a:r>
            <a:r>
              <a:rPr dirty="0" sz="1200" spc="-10">
                <a:latin typeface="Calibri"/>
                <a:cs typeface="Calibri"/>
              </a:rPr>
              <a:t>authentication.</a:t>
            </a:r>
            <a:endParaRPr sz="1200">
              <a:latin typeface="Calibri"/>
              <a:cs typeface="Calibri"/>
            </a:endParaRPr>
          </a:p>
          <a:p>
            <a:pPr algn="just" marL="396875" marR="43180" indent="-149225">
              <a:lnSpc>
                <a:spcPct val="100000"/>
              </a:lnSpc>
              <a:spcBef>
                <a:spcPts val="1010"/>
              </a:spcBef>
              <a:buFont typeface="Arial MT"/>
              <a:buChar char="•"/>
              <a:tabLst>
                <a:tab pos="396875" algn="l"/>
              </a:tabLst>
            </a:pPr>
            <a:r>
              <a:rPr dirty="0" sz="1200" spc="50">
                <a:latin typeface="Calibri"/>
                <a:cs typeface="Calibri"/>
              </a:rPr>
              <a:t>Look</a:t>
            </a:r>
            <a:r>
              <a:rPr dirty="0" sz="1200" spc="114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at</a:t>
            </a:r>
            <a:r>
              <a:rPr dirty="0" sz="1200" spc="114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possible</a:t>
            </a:r>
            <a:r>
              <a:rPr dirty="0" sz="1200" spc="12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extensions</a:t>
            </a:r>
            <a:r>
              <a:rPr dirty="0" sz="1200" spc="12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to</a:t>
            </a:r>
            <a:r>
              <a:rPr dirty="0" sz="1200" spc="114">
                <a:latin typeface="Calibri"/>
                <a:cs typeface="Calibri"/>
              </a:rPr>
              <a:t> </a:t>
            </a:r>
            <a:r>
              <a:rPr dirty="0" sz="1200" spc="130">
                <a:latin typeface="Calibri"/>
                <a:cs typeface="Calibri"/>
              </a:rPr>
              <a:t>HTML,</a:t>
            </a:r>
            <a:r>
              <a:rPr dirty="0" sz="1200" spc="12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e.g.</a:t>
            </a:r>
            <a:r>
              <a:rPr dirty="0" sz="1200" spc="285">
                <a:latin typeface="Calibri"/>
                <a:cs typeface="Calibri"/>
              </a:rPr>
              <a:t> </a:t>
            </a:r>
            <a:r>
              <a:rPr dirty="0" sz="1200" spc="125">
                <a:latin typeface="Calibri"/>
                <a:cs typeface="Calibri"/>
              </a:rPr>
              <a:t>HTML5</a:t>
            </a:r>
            <a:r>
              <a:rPr dirty="0" sz="1200" spc="114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and</a:t>
            </a:r>
            <a:r>
              <a:rPr dirty="0" sz="1200" spc="120">
                <a:latin typeface="Calibri"/>
                <a:cs typeface="Calibri"/>
              </a:rPr>
              <a:t> </a:t>
            </a:r>
            <a:r>
              <a:rPr dirty="0" sz="1200" spc="155">
                <a:latin typeface="Calibri"/>
                <a:cs typeface="Calibri"/>
                <a:hlinkClick r:id="rId5"/>
              </a:rPr>
              <a:t>BOOTSTRAP.</a:t>
            </a:r>
            <a:r>
              <a:rPr dirty="0" sz="1200" spc="110">
                <a:latin typeface="Calibri"/>
                <a:cs typeface="Calibri"/>
              </a:rPr>
              <a:t> </a:t>
            </a:r>
            <a:r>
              <a:rPr dirty="0" sz="1200" spc="75">
                <a:latin typeface="Calibri"/>
                <a:cs typeface="Calibri"/>
              </a:rPr>
              <a:t>This</a:t>
            </a:r>
            <a:r>
              <a:rPr dirty="0" sz="1200" spc="12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is</a:t>
            </a:r>
            <a:r>
              <a:rPr dirty="0" sz="1200" spc="114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still</a:t>
            </a:r>
            <a:r>
              <a:rPr dirty="0" sz="1200" spc="12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about</a:t>
            </a:r>
            <a:r>
              <a:rPr dirty="0" sz="1200" spc="120">
                <a:latin typeface="Calibri"/>
                <a:cs typeface="Calibri"/>
              </a:rPr>
              <a:t> </a:t>
            </a:r>
            <a:r>
              <a:rPr dirty="0" sz="1200" spc="-25">
                <a:latin typeface="Calibri"/>
                <a:cs typeface="Calibri"/>
              </a:rPr>
              <a:t>the </a:t>
            </a:r>
            <a:r>
              <a:rPr dirty="0" sz="1200">
                <a:latin typeface="Calibri"/>
                <a:cs typeface="Calibri"/>
              </a:rPr>
              <a:t>layout</a:t>
            </a:r>
            <a:r>
              <a:rPr dirty="0" sz="1200" spc="9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properties</a:t>
            </a:r>
            <a:r>
              <a:rPr dirty="0" sz="1200" spc="9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of</a:t>
            </a:r>
            <a:r>
              <a:rPr dirty="0" sz="1200" spc="9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a</a:t>
            </a:r>
            <a:r>
              <a:rPr dirty="0" sz="1200" spc="9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web</a:t>
            </a:r>
            <a:r>
              <a:rPr dirty="0" sz="1200" spc="90">
                <a:latin typeface="Calibri"/>
                <a:cs typeface="Calibri"/>
              </a:rPr>
              <a:t> </a:t>
            </a:r>
            <a:r>
              <a:rPr dirty="0" sz="1200" spc="-10">
                <a:latin typeface="Calibri"/>
                <a:cs typeface="Calibri"/>
              </a:rPr>
              <a:t>page.</a:t>
            </a:r>
            <a:endParaRPr sz="1200">
              <a:latin typeface="Calibri"/>
              <a:cs typeface="Calibri"/>
            </a:endParaRPr>
          </a:p>
          <a:p>
            <a:pPr algn="just" marL="396875" marR="43180" indent="-149225">
              <a:lnSpc>
                <a:spcPct val="100000"/>
              </a:lnSpc>
              <a:spcBef>
                <a:spcPts val="1005"/>
              </a:spcBef>
              <a:buFont typeface="Arial MT"/>
              <a:buChar char="•"/>
              <a:tabLst>
                <a:tab pos="396875" algn="l"/>
              </a:tabLst>
            </a:pPr>
            <a:r>
              <a:rPr dirty="0" sz="1200">
                <a:latin typeface="Calibri"/>
                <a:cs typeface="Calibri"/>
              </a:rPr>
              <a:t>Outlook:</a:t>
            </a:r>
            <a:r>
              <a:rPr dirty="0" sz="1200" spc="260">
                <a:latin typeface="Calibri"/>
                <a:cs typeface="Calibri"/>
              </a:rPr>
              <a:t> </a:t>
            </a:r>
            <a:r>
              <a:rPr dirty="0" sz="1200" spc="175">
                <a:latin typeface="Calibri"/>
                <a:cs typeface="Calibri"/>
              </a:rPr>
              <a:t>A</a:t>
            </a:r>
            <a:r>
              <a:rPr dirty="0" sz="1200" spc="5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very</a:t>
            </a:r>
            <a:r>
              <a:rPr dirty="0" sz="1200" spc="6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interesting</a:t>
            </a:r>
            <a:r>
              <a:rPr dirty="0" sz="1200" spc="6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approach</a:t>
            </a:r>
            <a:r>
              <a:rPr dirty="0" sz="1200" spc="5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is</a:t>
            </a:r>
            <a:r>
              <a:rPr dirty="0" sz="1200" spc="6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to</a:t>
            </a:r>
            <a:r>
              <a:rPr dirty="0" sz="1200" spc="6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find</a:t>
            </a:r>
            <a:r>
              <a:rPr dirty="0" sz="1200" spc="5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an</a:t>
            </a:r>
            <a:r>
              <a:rPr dirty="0" sz="1200" spc="6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environment</a:t>
            </a:r>
            <a:r>
              <a:rPr dirty="0" sz="1200" spc="6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which</a:t>
            </a:r>
            <a:r>
              <a:rPr dirty="0" sz="1200" spc="5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can</a:t>
            </a:r>
            <a:r>
              <a:rPr dirty="0" sz="1200" spc="60">
                <a:latin typeface="Calibri"/>
                <a:cs typeface="Calibri"/>
              </a:rPr>
              <a:t> </a:t>
            </a:r>
            <a:r>
              <a:rPr dirty="0" sz="1200" spc="-10">
                <a:latin typeface="Calibri"/>
                <a:cs typeface="Calibri"/>
              </a:rPr>
              <a:t>generate</a:t>
            </a:r>
            <a:r>
              <a:rPr dirty="0" sz="1200" spc="6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both</a:t>
            </a:r>
            <a:r>
              <a:rPr dirty="0" sz="1200" spc="55">
                <a:latin typeface="Calibri"/>
                <a:cs typeface="Calibri"/>
              </a:rPr>
              <a:t> </a:t>
            </a:r>
            <a:r>
              <a:rPr dirty="0" sz="1200" spc="140">
                <a:latin typeface="Calibri"/>
                <a:cs typeface="Calibri"/>
              </a:rPr>
              <a:t>HTML </a:t>
            </a:r>
            <a:r>
              <a:rPr dirty="0" sz="1200">
                <a:latin typeface="Calibri"/>
                <a:cs typeface="Calibri"/>
              </a:rPr>
              <a:t>and</a:t>
            </a:r>
            <a:r>
              <a:rPr dirty="0" sz="1200" spc="75">
                <a:latin typeface="Calibri"/>
                <a:cs typeface="Calibri"/>
              </a:rPr>
              <a:t> </a:t>
            </a:r>
            <a:r>
              <a:rPr dirty="0" sz="1200" spc="175">
                <a:latin typeface="Calibri"/>
                <a:cs typeface="Calibri"/>
              </a:rPr>
              <a:t>PDF</a:t>
            </a:r>
            <a:r>
              <a:rPr dirty="0" sz="1200" spc="8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documents</a:t>
            </a:r>
            <a:r>
              <a:rPr dirty="0" sz="1200" spc="7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(Portable</a:t>
            </a:r>
            <a:r>
              <a:rPr dirty="0" sz="1200" spc="7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Document</a:t>
            </a:r>
            <a:r>
              <a:rPr dirty="0" sz="1200" spc="7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Format).</a:t>
            </a:r>
            <a:r>
              <a:rPr dirty="0" sz="1200" spc="32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L</a:t>
            </a:r>
            <a:r>
              <a:rPr dirty="0" baseline="17361" sz="1200">
                <a:latin typeface="Calibri"/>
                <a:cs typeface="Calibri"/>
              </a:rPr>
              <a:t>A</a:t>
            </a:r>
            <a:r>
              <a:rPr dirty="0" sz="1200">
                <a:latin typeface="Calibri"/>
                <a:cs typeface="Calibri"/>
              </a:rPr>
              <a:t>T</a:t>
            </a:r>
            <a:r>
              <a:rPr dirty="0" baseline="-11574" sz="1800">
                <a:latin typeface="Calibri"/>
                <a:cs typeface="Calibri"/>
              </a:rPr>
              <a:t>E</a:t>
            </a:r>
            <a:r>
              <a:rPr dirty="0" sz="1200">
                <a:latin typeface="Calibri"/>
                <a:cs typeface="Calibri"/>
              </a:rPr>
              <a:t>X</a:t>
            </a:r>
            <a:r>
              <a:rPr dirty="0" sz="1200" spc="43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is</a:t>
            </a:r>
            <a:r>
              <a:rPr dirty="0" sz="1200" spc="7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a</a:t>
            </a:r>
            <a:r>
              <a:rPr dirty="0" sz="1200" spc="8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word</a:t>
            </a:r>
            <a:r>
              <a:rPr dirty="0" sz="1200" spc="8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processing</a:t>
            </a:r>
            <a:r>
              <a:rPr dirty="0" sz="1200" spc="7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program</a:t>
            </a:r>
            <a:r>
              <a:rPr dirty="0" sz="1200" spc="80">
                <a:latin typeface="Calibri"/>
                <a:cs typeface="Calibri"/>
              </a:rPr>
              <a:t> </a:t>
            </a:r>
            <a:r>
              <a:rPr dirty="0" sz="1200" spc="-10">
                <a:latin typeface="Calibri"/>
                <a:cs typeface="Calibri"/>
              </a:rPr>
              <a:t>similar </a:t>
            </a:r>
            <a:r>
              <a:rPr dirty="0" sz="1200">
                <a:latin typeface="Calibri"/>
                <a:cs typeface="Calibri"/>
              </a:rPr>
              <a:t>to</a:t>
            </a:r>
            <a:r>
              <a:rPr dirty="0" sz="1200" spc="7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a</a:t>
            </a:r>
            <a:r>
              <a:rPr dirty="0" sz="1200" spc="7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programming</a:t>
            </a:r>
            <a:r>
              <a:rPr dirty="0" sz="1200" spc="7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language</a:t>
            </a:r>
            <a:r>
              <a:rPr dirty="0" sz="1200" spc="7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that</a:t>
            </a:r>
            <a:r>
              <a:rPr dirty="0" sz="1200" spc="7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is</a:t>
            </a:r>
            <a:r>
              <a:rPr dirty="0" sz="1200" spc="7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also</a:t>
            </a:r>
            <a:r>
              <a:rPr dirty="0" sz="1200" spc="8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familiar</a:t>
            </a:r>
            <a:r>
              <a:rPr dirty="0" sz="1200" spc="7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with</a:t>
            </a:r>
            <a:r>
              <a:rPr dirty="0" sz="1200" spc="7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the</a:t>
            </a:r>
            <a:r>
              <a:rPr dirty="0" sz="1200" spc="7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layout</a:t>
            </a:r>
            <a:r>
              <a:rPr dirty="0" sz="1200" spc="7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structures</a:t>
            </a:r>
            <a:r>
              <a:rPr dirty="0" sz="1200" spc="7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of</a:t>
            </a:r>
            <a:r>
              <a:rPr dirty="0" sz="1200" spc="7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websites.</a:t>
            </a:r>
            <a:r>
              <a:rPr dirty="0" sz="1200" spc="30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L</a:t>
            </a:r>
            <a:r>
              <a:rPr dirty="0" baseline="17361" sz="1200">
                <a:latin typeface="Calibri"/>
                <a:cs typeface="Calibri"/>
              </a:rPr>
              <a:t>A</a:t>
            </a:r>
            <a:r>
              <a:rPr dirty="0" sz="1200">
                <a:latin typeface="Calibri"/>
                <a:cs typeface="Calibri"/>
              </a:rPr>
              <a:t>T</a:t>
            </a:r>
            <a:r>
              <a:rPr dirty="0" baseline="-11574" sz="1800">
                <a:latin typeface="Calibri"/>
                <a:cs typeface="Calibri"/>
              </a:rPr>
              <a:t>E</a:t>
            </a:r>
            <a:r>
              <a:rPr dirty="0" sz="1200">
                <a:latin typeface="Calibri"/>
                <a:cs typeface="Calibri"/>
              </a:rPr>
              <a:t>X</a:t>
            </a:r>
            <a:r>
              <a:rPr dirty="0" sz="1200" spc="434">
                <a:latin typeface="Calibri"/>
                <a:cs typeface="Calibri"/>
              </a:rPr>
              <a:t> </a:t>
            </a:r>
            <a:r>
              <a:rPr dirty="0" sz="1200" spc="-25">
                <a:latin typeface="Calibri"/>
                <a:cs typeface="Calibri"/>
              </a:rPr>
              <a:t>is </a:t>
            </a:r>
            <a:r>
              <a:rPr dirty="0" sz="1200">
                <a:latin typeface="Calibri"/>
                <a:cs typeface="Calibri"/>
              </a:rPr>
              <a:t>much</a:t>
            </a:r>
            <a:r>
              <a:rPr dirty="0" sz="1200" spc="5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more</a:t>
            </a:r>
            <a:r>
              <a:rPr dirty="0" sz="1200" spc="5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powerful</a:t>
            </a:r>
            <a:r>
              <a:rPr dirty="0" sz="1200" spc="5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for</a:t>
            </a:r>
            <a:r>
              <a:rPr dirty="0" sz="1200" spc="60">
                <a:latin typeface="Calibri"/>
                <a:cs typeface="Calibri"/>
              </a:rPr>
              <a:t> </a:t>
            </a:r>
            <a:r>
              <a:rPr dirty="0" sz="1200" spc="175">
                <a:latin typeface="Calibri"/>
                <a:cs typeface="Calibri"/>
              </a:rPr>
              <a:t>PDF</a:t>
            </a:r>
            <a:r>
              <a:rPr dirty="0" sz="1200" spc="5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documents.</a:t>
            </a:r>
            <a:r>
              <a:rPr dirty="0" sz="1200" spc="21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Passive</a:t>
            </a:r>
            <a:r>
              <a:rPr dirty="0" sz="1200" spc="5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websites</a:t>
            </a:r>
            <a:r>
              <a:rPr dirty="0" sz="1200" spc="5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are</a:t>
            </a:r>
            <a:r>
              <a:rPr dirty="0" sz="1200" spc="5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being</a:t>
            </a:r>
            <a:r>
              <a:rPr dirty="0" sz="1200" spc="6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referred</a:t>
            </a:r>
            <a:r>
              <a:rPr dirty="0" sz="1200" spc="5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to</a:t>
            </a:r>
            <a:r>
              <a:rPr dirty="0" sz="1200" spc="5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without</a:t>
            </a:r>
            <a:r>
              <a:rPr dirty="0" sz="1200" spc="60">
                <a:latin typeface="Calibri"/>
                <a:cs typeface="Calibri"/>
              </a:rPr>
              <a:t> </a:t>
            </a:r>
            <a:r>
              <a:rPr dirty="0" sz="1200" spc="-10">
                <a:latin typeface="Calibri"/>
                <a:cs typeface="Calibri"/>
              </a:rPr>
              <a:t>active </a:t>
            </a:r>
            <a:r>
              <a:rPr dirty="0" sz="1200">
                <a:latin typeface="Calibri"/>
                <a:cs typeface="Calibri"/>
              </a:rPr>
              <a:t>input</a:t>
            </a:r>
            <a:r>
              <a:rPr dirty="0" sz="1200" spc="265">
                <a:latin typeface="Calibri"/>
                <a:cs typeface="Calibri"/>
              </a:rPr>
              <a:t> </a:t>
            </a:r>
            <a:r>
              <a:rPr dirty="0" sz="1200" spc="-10">
                <a:latin typeface="Calibri"/>
                <a:cs typeface="Calibri"/>
              </a:rPr>
              <a:t>options.</a:t>
            </a:r>
            <a:endParaRPr sz="1200">
              <a:latin typeface="Calibri"/>
              <a:cs typeface="Calibri"/>
            </a:endParaRPr>
          </a:p>
          <a:p>
            <a:pPr algn="just" marL="396875" marR="43180" indent="-149225">
              <a:lnSpc>
                <a:spcPct val="100000"/>
              </a:lnSpc>
              <a:spcBef>
                <a:spcPts val="1015"/>
              </a:spcBef>
              <a:buFont typeface="Arial MT"/>
              <a:buChar char="•"/>
              <a:tabLst>
                <a:tab pos="396875" algn="l"/>
              </a:tabLst>
            </a:pPr>
            <a:r>
              <a:rPr dirty="0" sz="1200">
                <a:latin typeface="Calibri"/>
                <a:cs typeface="Calibri"/>
              </a:rPr>
              <a:t>Outlook:</a:t>
            </a:r>
            <a:r>
              <a:rPr dirty="0" sz="1200" spc="345">
                <a:latin typeface="Calibri"/>
                <a:cs typeface="Calibri"/>
              </a:rPr>
              <a:t> </a:t>
            </a:r>
            <a:r>
              <a:rPr dirty="0" sz="1200" spc="50">
                <a:latin typeface="Calibri"/>
                <a:cs typeface="Calibri"/>
              </a:rPr>
              <a:t>Look</a:t>
            </a:r>
            <a:r>
              <a:rPr dirty="0" sz="1200" spc="17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into</a:t>
            </a:r>
            <a:r>
              <a:rPr dirty="0" sz="1200" spc="17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the</a:t>
            </a:r>
            <a:r>
              <a:rPr dirty="0" sz="1200" spc="17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possibilities</a:t>
            </a:r>
            <a:r>
              <a:rPr dirty="0" sz="1200" spc="18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of</a:t>
            </a:r>
            <a:r>
              <a:rPr dirty="0" sz="1200" spc="17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integrating</a:t>
            </a:r>
            <a:r>
              <a:rPr dirty="0" sz="1200" spc="17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active</a:t>
            </a:r>
            <a:r>
              <a:rPr dirty="0" sz="1200" spc="17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elements</a:t>
            </a:r>
            <a:r>
              <a:rPr dirty="0" sz="1200" spc="18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into</a:t>
            </a:r>
            <a:r>
              <a:rPr dirty="0" sz="1200" spc="17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the</a:t>
            </a:r>
            <a:r>
              <a:rPr dirty="0" sz="1200" spc="17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websites.</a:t>
            </a:r>
            <a:r>
              <a:rPr dirty="0" sz="1200" spc="380">
                <a:latin typeface="Calibri"/>
                <a:cs typeface="Calibri"/>
              </a:rPr>
              <a:t> </a:t>
            </a:r>
            <a:r>
              <a:rPr dirty="0" sz="1200" spc="-10">
                <a:latin typeface="Calibri"/>
                <a:cs typeface="Calibri"/>
              </a:rPr>
              <a:t>Looking </a:t>
            </a:r>
            <a:r>
              <a:rPr dirty="0" sz="1200">
                <a:latin typeface="Calibri"/>
                <a:cs typeface="Calibri"/>
              </a:rPr>
              <a:t>ahead</a:t>
            </a:r>
            <a:r>
              <a:rPr dirty="0" sz="1200" spc="17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to</a:t>
            </a:r>
            <a:r>
              <a:rPr dirty="0" sz="1200" spc="18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the</a:t>
            </a:r>
            <a:r>
              <a:rPr dirty="0" sz="1200" spc="18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chapter</a:t>
            </a:r>
            <a:r>
              <a:rPr dirty="0" sz="1200" spc="180">
                <a:latin typeface="Calibri"/>
                <a:cs typeface="Calibri"/>
              </a:rPr>
              <a:t> </a:t>
            </a:r>
            <a:r>
              <a:rPr dirty="0" sz="1200" spc="50">
                <a:latin typeface="Calibri"/>
                <a:cs typeface="Calibri"/>
              </a:rPr>
              <a:t>Databases</a:t>
            </a:r>
            <a:r>
              <a:rPr dirty="0" sz="1200" spc="17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you</a:t>
            </a:r>
            <a:r>
              <a:rPr dirty="0" sz="1200" spc="18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will</a:t>
            </a:r>
            <a:r>
              <a:rPr dirty="0" sz="1200" spc="18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integrate</a:t>
            </a:r>
            <a:r>
              <a:rPr dirty="0" sz="1200" spc="18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other</a:t>
            </a:r>
            <a:r>
              <a:rPr dirty="0" sz="1200" spc="18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programming</a:t>
            </a:r>
            <a:r>
              <a:rPr dirty="0" sz="1200" spc="17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languages</a:t>
            </a:r>
            <a:r>
              <a:rPr dirty="0" sz="1200" spc="18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into</a:t>
            </a:r>
            <a:r>
              <a:rPr dirty="0" sz="1200" spc="180">
                <a:latin typeface="Calibri"/>
                <a:cs typeface="Calibri"/>
              </a:rPr>
              <a:t> </a:t>
            </a:r>
            <a:r>
              <a:rPr dirty="0" sz="1200" spc="140">
                <a:latin typeface="Calibri"/>
                <a:cs typeface="Calibri"/>
              </a:rPr>
              <a:t>HTML </a:t>
            </a:r>
            <a:r>
              <a:rPr dirty="0" sz="1200">
                <a:latin typeface="Calibri"/>
                <a:cs typeface="Calibri"/>
              </a:rPr>
              <a:t>in</a:t>
            </a:r>
            <a:r>
              <a:rPr dirty="0" sz="1200" spc="9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various</a:t>
            </a:r>
            <a:r>
              <a:rPr dirty="0" sz="1200" spc="8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ways</a:t>
            </a:r>
            <a:r>
              <a:rPr dirty="0" sz="1200" spc="8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(e.g.</a:t>
            </a:r>
            <a:r>
              <a:rPr dirty="0" sz="1200" spc="295">
                <a:latin typeface="Calibri"/>
                <a:cs typeface="Calibri"/>
              </a:rPr>
              <a:t> </a:t>
            </a:r>
            <a:r>
              <a:rPr dirty="0" sz="1200" spc="70">
                <a:latin typeface="Calibri"/>
                <a:cs typeface="Calibri"/>
              </a:rPr>
              <a:t>CGI-</a:t>
            </a:r>
            <a:r>
              <a:rPr dirty="0" sz="1200" spc="65">
                <a:latin typeface="Calibri"/>
                <a:cs typeface="Calibri"/>
              </a:rPr>
              <a:t>Scripts</a:t>
            </a:r>
            <a:r>
              <a:rPr dirty="0" sz="1200" spc="85">
                <a:latin typeface="Calibri"/>
                <a:cs typeface="Calibri"/>
              </a:rPr>
              <a:t> </a:t>
            </a:r>
            <a:r>
              <a:rPr dirty="0" sz="1200" spc="65">
                <a:latin typeface="Calibri"/>
                <a:cs typeface="Calibri"/>
              </a:rPr>
              <a:t>(=Common</a:t>
            </a:r>
            <a:r>
              <a:rPr dirty="0" sz="1200" spc="9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Gateway</a:t>
            </a:r>
            <a:r>
              <a:rPr dirty="0" sz="1200" spc="9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Interface),</a:t>
            </a:r>
            <a:r>
              <a:rPr dirty="0" sz="1200" spc="110">
                <a:latin typeface="Calibri"/>
                <a:cs typeface="Calibri"/>
              </a:rPr>
              <a:t> </a:t>
            </a:r>
            <a:r>
              <a:rPr dirty="0" sz="1200" spc="105">
                <a:latin typeface="Calibri"/>
                <a:cs typeface="Calibri"/>
              </a:rPr>
              <a:t>SSI</a:t>
            </a:r>
            <a:r>
              <a:rPr dirty="0" sz="1200" spc="90">
                <a:latin typeface="Calibri"/>
                <a:cs typeface="Calibri"/>
              </a:rPr>
              <a:t> </a:t>
            </a:r>
            <a:r>
              <a:rPr dirty="0" sz="1200" spc="55">
                <a:latin typeface="Calibri"/>
                <a:cs typeface="Calibri"/>
              </a:rPr>
              <a:t>(=Server</a:t>
            </a:r>
            <a:r>
              <a:rPr dirty="0" sz="1200" spc="9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Side</a:t>
            </a:r>
            <a:r>
              <a:rPr dirty="0" sz="1200" spc="85">
                <a:latin typeface="Calibri"/>
                <a:cs typeface="Calibri"/>
              </a:rPr>
              <a:t> </a:t>
            </a:r>
            <a:r>
              <a:rPr dirty="0" sz="1200" spc="-10">
                <a:latin typeface="Calibri"/>
                <a:cs typeface="Calibri"/>
              </a:rPr>
              <a:t>Includes), </a:t>
            </a:r>
            <a:r>
              <a:rPr dirty="0" sz="1200">
                <a:latin typeface="Calibri"/>
                <a:cs typeface="Calibri"/>
              </a:rPr>
              <a:t>mod</a:t>
            </a:r>
            <a:r>
              <a:rPr dirty="0" sz="1200" spc="19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perl,</a:t>
            </a:r>
            <a:r>
              <a:rPr dirty="0" sz="1200" spc="155">
                <a:latin typeface="Calibri"/>
                <a:cs typeface="Calibri"/>
              </a:rPr>
              <a:t> </a:t>
            </a:r>
            <a:r>
              <a:rPr dirty="0" sz="1200" spc="100">
                <a:latin typeface="Calibri"/>
                <a:cs typeface="Calibri"/>
              </a:rPr>
              <a:t>PHP).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5" name="object 5" descr="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1235"/>
              </a:lnSpc>
            </a:pPr>
            <a:fld id="{81D60167-4931-47E6-BA6A-407CBD079E47}" type="slidenum">
              <a:rPr dirty="0" spc="-25"/>
              <a:t>100</a:t>
            </a:fld>
          </a:p>
        </p:txBody>
      </p:sp>
    </p:spTree>
  </p:cSld>
  <p:clrMapOvr>
    <a:masterClrMapping/>
  </p:clrMapOvr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 txBox="1"/>
          <p:nvPr/>
        </p:nvSpPr>
        <p:spPr>
          <a:xfrm>
            <a:off x="5906338" y="411350"/>
            <a:ext cx="1172845" cy="207645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200" i="1">
                <a:latin typeface="Calibri"/>
                <a:cs typeface="Calibri"/>
              </a:rPr>
              <a:t>Layout</a:t>
            </a:r>
            <a:r>
              <a:rPr dirty="0" sz="1200" spc="375" i="1">
                <a:latin typeface="Calibri"/>
                <a:cs typeface="Calibri"/>
              </a:rPr>
              <a:t> </a:t>
            </a:r>
            <a:r>
              <a:rPr dirty="0" sz="1200" spc="-10" i="1">
                <a:latin typeface="Calibri"/>
                <a:cs typeface="Calibri"/>
              </a:rPr>
              <a:t>structures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3" name="object 3" descr=""/>
          <p:cNvSpPr/>
          <p:nvPr/>
        </p:nvSpPr>
        <p:spPr>
          <a:xfrm>
            <a:off x="586625" y="633450"/>
            <a:ext cx="6480175" cy="0"/>
          </a:xfrm>
          <a:custGeom>
            <a:avLst/>
            <a:gdLst/>
            <a:ahLst/>
            <a:cxnLst/>
            <a:rect l="l" t="t" r="r" b="b"/>
            <a:pathLst>
              <a:path w="6480175" h="0">
                <a:moveTo>
                  <a:pt x="0" y="0"/>
                </a:moveTo>
                <a:lnTo>
                  <a:pt x="6479997" y="0"/>
                </a:lnTo>
              </a:path>
            </a:pathLst>
          </a:custGeom>
          <a:ln w="505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" name="object 4" descr=""/>
          <p:cNvSpPr txBox="1"/>
          <p:nvPr/>
        </p:nvSpPr>
        <p:spPr>
          <a:xfrm>
            <a:off x="573925" y="867722"/>
            <a:ext cx="2611755" cy="838835"/>
          </a:xfrm>
          <a:prstGeom prst="rect">
            <a:avLst/>
          </a:prstGeom>
        </p:spPr>
        <p:txBody>
          <a:bodyPr wrap="square" lIns="0" tIns="15240" rIns="0" bIns="0" rtlCol="0" vert="horz">
            <a:spAutoFit/>
          </a:bodyPr>
          <a:lstStyle/>
          <a:p>
            <a:pPr lvl="1" marL="695325" indent="-682625">
              <a:lnSpc>
                <a:spcPct val="100000"/>
              </a:lnSpc>
              <a:spcBef>
                <a:spcPts val="120"/>
              </a:spcBef>
              <a:buFont typeface="Calibri"/>
              <a:buAutoNum type="arabicPeriod"/>
              <a:tabLst>
                <a:tab pos="695325" algn="l"/>
              </a:tabLst>
            </a:pPr>
            <a:r>
              <a:rPr dirty="0" sz="1700" spc="165" b="1">
                <a:latin typeface="Calibri"/>
                <a:cs typeface="Calibri"/>
              </a:rPr>
              <a:t>Layout</a:t>
            </a:r>
            <a:r>
              <a:rPr dirty="0" sz="1700" spc="265" b="1">
                <a:latin typeface="Calibri"/>
                <a:cs typeface="Calibri"/>
              </a:rPr>
              <a:t> </a:t>
            </a:r>
            <a:r>
              <a:rPr dirty="0" sz="1700" spc="125" b="1">
                <a:latin typeface="Calibri"/>
                <a:cs typeface="Calibri"/>
              </a:rPr>
              <a:t>structures</a:t>
            </a:r>
            <a:endParaRPr sz="1700">
              <a:latin typeface="Calibri"/>
              <a:cs typeface="Calibri"/>
            </a:endParaRPr>
          </a:p>
          <a:p>
            <a:pPr lvl="1">
              <a:lnSpc>
                <a:spcPct val="100000"/>
              </a:lnSpc>
              <a:spcBef>
                <a:spcPts val="580"/>
              </a:spcBef>
              <a:buFont typeface="Calibri"/>
              <a:buAutoNum type="arabicPeriod"/>
            </a:pPr>
            <a:endParaRPr sz="1700">
              <a:latin typeface="Calibri"/>
              <a:cs typeface="Calibri"/>
            </a:endParaRPr>
          </a:p>
          <a:p>
            <a:pPr lvl="2" marL="741045" indent="-728345">
              <a:lnSpc>
                <a:spcPct val="100000"/>
              </a:lnSpc>
              <a:buFont typeface="Calibri"/>
              <a:buAutoNum type="arabicPeriod"/>
              <a:tabLst>
                <a:tab pos="741045" algn="l"/>
              </a:tabLst>
            </a:pPr>
            <a:r>
              <a:rPr dirty="0" sz="1400" spc="120" b="1">
                <a:latin typeface="Calibri"/>
                <a:cs typeface="Calibri"/>
              </a:rPr>
              <a:t>Headings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19" name="object 19" descr="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1235"/>
              </a:lnSpc>
            </a:pPr>
            <a:fld id="{81D60167-4931-47E6-BA6A-407CBD079E47}" type="slidenum">
              <a:rPr dirty="0" spc="-25"/>
              <a:t>100</a:t>
            </a:fld>
          </a:p>
        </p:txBody>
      </p:sp>
      <p:sp>
        <p:nvSpPr>
          <p:cNvPr id="5" name="object 5" descr=""/>
          <p:cNvSpPr txBox="1"/>
          <p:nvPr/>
        </p:nvSpPr>
        <p:spPr>
          <a:xfrm>
            <a:off x="1879968" y="1954146"/>
            <a:ext cx="473709" cy="207645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200" spc="140">
                <a:latin typeface="Calibri"/>
                <a:cs typeface="Calibri"/>
              </a:rPr>
              <a:t>HTML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6" name="object 6" descr=""/>
          <p:cNvSpPr txBox="1"/>
          <p:nvPr/>
        </p:nvSpPr>
        <p:spPr>
          <a:xfrm>
            <a:off x="546138" y="2374265"/>
            <a:ext cx="3141345" cy="802640"/>
          </a:xfrm>
          <a:prstGeom prst="rect">
            <a:avLst/>
          </a:prstGeom>
          <a:solidFill>
            <a:srgbClr val="F2F2F2"/>
          </a:solidFill>
          <a:ln w="5054">
            <a:solidFill>
              <a:srgbClr val="000000"/>
            </a:solidFill>
          </a:ln>
        </p:spPr>
        <p:txBody>
          <a:bodyPr wrap="square" lIns="0" tIns="22860" rIns="0" bIns="0" rtlCol="0" vert="horz">
            <a:spAutoFit/>
          </a:bodyPr>
          <a:lstStyle/>
          <a:p>
            <a:pPr marL="27305">
              <a:lnSpc>
                <a:spcPts val="955"/>
              </a:lnSpc>
              <a:spcBef>
                <a:spcPts val="180"/>
              </a:spcBef>
            </a:pPr>
            <a:r>
              <a:rPr dirty="0" sz="800" spc="60" i="1">
                <a:latin typeface="Calibri"/>
                <a:cs typeface="Calibri"/>
              </a:rPr>
              <a:t>&lt;</a:t>
            </a:r>
            <a:r>
              <a:rPr dirty="0" sz="800" spc="60" b="1">
                <a:solidFill>
                  <a:srgbClr val="00AEEF"/>
                </a:solidFill>
                <a:latin typeface="Georgia"/>
                <a:cs typeface="Georgia"/>
              </a:rPr>
              <a:t>H1</a:t>
            </a:r>
            <a:r>
              <a:rPr dirty="0" sz="800" spc="60" i="1">
                <a:latin typeface="Calibri"/>
                <a:cs typeface="Calibri"/>
              </a:rPr>
              <a:t>&gt;</a:t>
            </a:r>
            <a:r>
              <a:rPr dirty="0" sz="800" spc="380" i="1">
                <a:latin typeface="Calibri"/>
                <a:cs typeface="Calibri"/>
              </a:rPr>
              <a:t> </a:t>
            </a:r>
            <a:r>
              <a:rPr dirty="0" sz="800" spc="114">
                <a:solidFill>
                  <a:srgbClr val="007F00"/>
                </a:solidFill>
                <a:latin typeface="Calibri"/>
                <a:cs typeface="Calibri"/>
              </a:rPr>
              <a:t>Headline</a:t>
            </a:r>
            <a:r>
              <a:rPr dirty="0" sz="800" spc="200">
                <a:solidFill>
                  <a:srgbClr val="007F00"/>
                </a:solidFill>
                <a:latin typeface="Calibri"/>
                <a:cs typeface="Calibri"/>
              </a:rPr>
              <a:t>  </a:t>
            </a:r>
            <a:r>
              <a:rPr dirty="0" sz="800">
                <a:solidFill>
                  <a:srgbClr val="007F00"/>
                </a:solidFill>
                <a:latin typeface="Calibri"/>
                <a:cs typeface="Calibri"/>
              </a:rPr>
              <a:t>l</a:t>
            </a:r>
            <a:r>
              <a:rPr dirty="0" sz="800" spc="-30">
                <a:solidFill>
                  <a:srgbClr val="007F00"/>
                </a:solidFill>
                <a:latin typeface="Calibri"/>
                <a:cs typeface="Calibri"/>
              </a:rPr>
              <a:t> e</a:t>
            </a:r>
            <a:r>
              <a:rPr dirty="0" sz="800" spc="-35">
                <a:solidFill>
                  <a:srgbClr val="007F00"/>
                </a:solidFill>
                <a:latin typeface="Calibri"/>
                <a:cs typeface="Calibri"/>
              </a:rPr>
              <a:t> </a:t>
            </a:r>
            <a:r>
              <a:rPr dirty="0" sz="800" spc="80">
                <a:solidFill>
                  <a:srgbClr val="007F00"/>
                </a:solidFill>
                <a:latin typeface="Calibri"/>
                <a:cs typeface="Calibri"/>
              </a:rPr>
              <a:t>v</a:t>
            </a:r>
            <a:r>
              <a:rPr dirty="0" sz="800" spc="-30">
                <a:solidFill>
                  <a:srgbClr val="007F00"/>
                </a:solidFill>
                <a:latin typeface="Calibri"/>
                <a:cs typeface="Calibri"/>
              </a:rPr>
              <a:t> e</a:t>
            </a:r>
            <a:r>
              <a:rPr dirty="0" sz="800" spc="-35">
                <a:solidFill>
                  <a:srgbClr val="007F00"/>
                </a:solidFill>
                <a:latin typeface="Calibri"/>
                <a:cs typeface="Calibri"/>
              </a:rPr>
              <a:t> </a:t>
            </a:r>
            <a:r>
              <a:rPr dirty="0" sz="800">
                <a:solidFill>
                  <a:srgbClr val="007F00"/>
                </a:solidFill>
                <a:latin typeface="Calibri"/>
                <a:cs typeface="Calibri"/>
              </a:rPr>
              <a:t>l</a:t>
            </a:r>
            <a:r>
              <a:rPr dirty="0" sz="800" spc="175">
                <a:solidFill>
                  <a:srgbClr val="007F00"/>
                </a:solidFill>
                <a:latin typeface="Calibri"/>
                <a:cs typeface="Calibri"/>
              </a:rPr>
              <a:t>  </a:t>
            </a:r>
            <a:r>
              <a:rPr dirty="0" sz="800">
                <a:latin typeface="Calibri"/>
                <a:cs typeface="Calibri"/>
              </a:rPr>
              <a:t>1</a:t>
            </a:r>
            <a:r>
              <a:rPr dirty="0" sz="800" spc="285">
                <a:latin typeface="Calibri"/>
                <a:cs typeface="Calibri"/>
              </a:rPr>
              <a:t> </a:t>
            </a:r>
            <a:r>
              <a:rPr dirty="0" sz="800" spc="65" i="1">
                <a:latin typeface="Calibri"/>
                <a:cs typeface="Calibri"/>
              </a:rPr>
              <a:t>&lt;</a:t>
            </a:r>
            <a:r>
              <a:rPr dirty="0" sz="800" spc="65">
                <a:latin typeface="Calibri"/>
                <a:cs typeface="Calibri"/>
              </a:rPr>
              <a:t>/</a:t>
            </a:r>
            <a:r>
              <a:rPr dirty="0" sz="800" spc="65" b="1">
                <a:solidFill>
                  <a:srgbClr val="00AEEF"/>
                </a:solidFill>
                <a:latin typeface="Georgia"/>
                <a:cs typeface="Georgia"/>
              </a:rPr>
              <a:t>H1</a:t>
            </a:r>
            <a:r>
              <a:rPr dirty="0" sz="800" spc="65" i="1">
                <a:latin typeface="Calibri"/>
                <a:cs typeface="Calibri"/>
              </a:rPr>
              <a:t>&gt;</a:t>
            </a:r>
            <a:endParaRPr sz="800">
              <a:latin typeface="Calibri"/>
              <a:cs typeface="Calibri"/>
            </a:endParaRPr>
          </a:p>
          <a:p>
            <a:pPr marL="285750">
              <a:lnSpc>
                <a:spcPts val="944"/>
              </a:lnSpc>
            </a:pPr>
            <a:r>
              <a:rPr dirty="0" sz="800" i="1">
                <a:latin typeface="Calibri"/>
                <a:cs typeface="Calibri"/>
              </a:rPr>
              <a:t>&lt;</a:t>
            </a:r>
            <a:r>
              <a:rPr dirty="0" sz="800" b="1">
                <a:solidFill>
                  <a:srgbClr val="00AEEF"/>
                </a:solidFill>
                <a:latin typeface="Georgia"/>
                <a:cs typeface="Georgia"/>
              </a:rPr>
              <a:t>H2</a:t>
            </a:r>
            <a:r>
              <a:rPr dirty="0" sz="800" i="1">
                <a:latin typeface="Calibri"/>
                <a:cs typeface="Calibri"/>
              </a:rPr>
              <a:t>&gt;</a:t>
            </a:r>
            <a:r>
              <a:rPr dirty="0" sz="800" spc="400" i="1">
                <a:latin typeface="Calibri"/>
                <a:cs typeface="Calibri"/>
              </a:rPr>
              <a:t> </a:t>
            </a:r>
            <a:r>
              <a:rPr dirty="0" sz="800" spc="114">
                <a:solidFill>
                  <a:srgbClr val="007F00"/>
                </a:solidFill>
                <a:latin typeface="Calibri"/>
                <a:cs typeface="Calibri"/>
              </a:rPr>
              <a:t>Headline</a:t>
            </a:r>
            <a:r>
              <a:rPr dirty="0" sz="800" spc="220">
                <a:solidFill>
                  <a:srgbClr val="007F00"/>
                </a:solidFill>
                <a:latin typeface="Calibri"/>
                <a:cs typeface="Calibri"/>
              </a:rPr>
              <a:t>  </a:t>
            </a:r>
            <a:r>
              <a:rPr dirty="0" sz="800">
                <a:solidFill>
                  <a:srgbClr val="007F00"/>
                </a:solidFill>
                <a:latin typeface="Calibri"/>
                <a:cs typeface="Calibri"/>
              </a:rPr>
              <a:t>l</a:t>
            </a:r>
            <a:r>
              <a:rPr dirty="0" sz="800" spc="-30">
                <a:solidFill>
                  <a:srgbClr val="007F00"/>
                </a:solidFill>
                <a:latin typeface="Calibri"/>
                <a:cs typeface="Calibri"/>
              </a:rPr>
              <a:t> e</a:t>
            </a:r>
            <a:r>
              <a:rPr dirty="0" sz="800" spc="-25">
                <a:solidFill>
                  <a:srgbClr val="007F00"/>
                </a:solidFill>
                <a:latin typeface="Calibri"/>
                <a:cs typeface="Calibri"/>
              </a:rPr>
              <a:t> </a:t>
            </a:r>
            <a:r>
              <a:rPr dirty="0" sz="800" spc="80">
                <a:solidFill>
                  <a:srgbClr val="007F00"/>
                </a:solidFill>
                <a:latin typeface="Calibri"/>
                <a:cs typeface="Calibri"/>
              </a:rPr>
              <a:t>v</a:t>
            </a:r>
            <a:r>
              <a:rPr dirty="0" sz="800" spc="-30">
                <a:solidFill>
                  <a:srgbClr val="007F00"/>
                </a:solidFill>
                <a:latin typeface="Calibri"/>
                <a:cs typeface="Calibri"/>
              </a:rPr>
              <a:t> e</a:t>
            </a:r>
            <a:r>
              <a:rPr dirty="0" sz="800" spc="-25">
                <a:solidFill>
                  <a:srgbClr val="007F00"/>
                </a:solidFill>
                <a:latin typeface="Calibri"/>
                <a:cs typeface="Calibri"/>
              </a:rPr>
              <a:t> </a:t>
            </a:r>
            <a:r>
              <a:rPr dirty="0" sz="800">
                <a:solidFill>
                  <a:srgbClr val="007F00"/>
                </a:solidFill>
                <a:latin typeface="Calibri"/>
                <a:cs typeface="Calibri"/>
              </a:rPr>
              <a:t>l</a:t>
            </a:r>
            <a:r>
              <a:rPr dirty="0" sz="800" spc="190">
                <a:solidFill>
                  <a:srgbClr val="007F00"/>
                </a:solidFill>
                <a:latin typeface="Calibri"/>
                <a:cs typeface="Calibri"/>
              </a:rPr>
              <a:t>  </a:t>
            </a:r>
            <a:r>
              <a:rPr dirty="0" sz="800">
                <a:latin typeface="Calibri"/>
                <a:cs typeface="Calibri"/>
              </a:rPr>
              <a:t>2</a:t>
            </a:r>
            <a:r>
              <a:rPr dirty="0" sz="800" spc="305">
                <a:latin typeface="Calibri"/>
                <a:cs typeface="Calibri"/>
              </a:rPr>
              <a:t> </a:t>
            </a:r>
            <a:r>
              <a:rPr dirty="0" sz="800" spc="55" i="1">
                <a:latin typeface="Calibri"/>
                <a:cs typeface="Calibri"/>
              </a:rPr>
              <a:t>&lt;</a:t>
            </a:r>
            <a:r>
              <a:rPr dirty="0" sz="800" spc="55">
                <a:latin typeface="Calibri"/>
                <a:cs typeface="Calibri"/>
              </a:rPr>
              <a:t>/</a:t>
            </a:r>
            <a:r>
              <a:rPr dirty="0" sz="800" spc="55" b="1">
                <a:solidFill>
                  <a:srgbClr val="00AEEF"/>
                </a:solidFill>
                <a:latin typeface="Georgia"/>
                <a:cs typeface="Georgia"/>
              </a:rPr>
              <a:t>H2</a:t>
            </a:r>
            <a:r>
              <a:rPr dirty="0" sz="800" spc="55" i="1">
                <a:latin typeface="Calibri"/>
                <a:cs typeface="Calibri"/>
              </a:rPr>
              <a:t>&gt;</a:t>
            </a:r>
            <a:endParaRPr sz="800">
              <a:latin typeface="Calibri"/>
              <a:cs typeface="Calibri"/>
            </a:endParaRPr>
          </a:p>
          <a:p>
            <a:pPr marL="543560">
              <a:lnSpc>
                <a:spcPts val="944"/>
              </a:lnSpc>
            </a:pPr>
            <a:r>
              <a:rPr dirty="0" sz="800" i="1">
                <a:latin typeface="Calibri"/>
                <a:cs typeface="Calibri"/>
              </a:rPr>
              <a:t>&lt;</a:t>
            </a:r>
            <a:r>
              <a:rPr dirty="0" sz="800" b="1">
                <a:solidFill>
                  <a:srgbClr val="00AEEF"/>
                </a:solidFill>
                <a:latin typeface="Georgia"/>
                <a:cs typeface="Georgia"/>
              </a:rPr>
              <a:t>H3</a:t>
            </a:r>
            <a:r>
              <a:rPr dirty="0" sz="800" i="1">
                <a:latin typeface="Calibri"/>
                <a:cs typeface="Calibri"/>
              </a:rPr>
              <a:t>&gt;</a:t>
            </a:r>
            <a:r>
              <a:rPr dirty="0" sz="800" spc="400" i="1">
                <a:latin typeface="Calibri"/>
                <a:cs typeface="Calibri"/>
              </a:rPr>
              <a:t> </a:t>
            </a:r>
            <a:r>
              <a:rPr dirty="0" sz="800" spc="114">
                <a:solidFill>
                  <a:srgbClr val="007F00"/>
                </a:solidFill>
                <a:latin typeface="Calibri"/>
                <a:cs typeface="Calibri"/>
              </a:rPr>
              <a:t>Headline</a:t>
            </a:r>
            <a:r>
              <a:rPr dirty="0" sz="800" spc="220">
                <a:solidFill>
                  <a:srgbClr val="007F00"/>
                </a:solidFill>
                <a:latin typeface="Calibri"/>
                <a:cs typeface="Calibri"/>
              </a:rPr>
              <a:t>  </a:t>
            </a:r>
            <a:r>
              <a:rPr dirty="0" sz="800">
                <a:solidFill>
                  <a:srgbClr val="007F00"/>
                </a:solidFill>
                <a:latin typeface="Calibri"/>
                <a:cs typeface="Calibri"/>
              </a:rPr>
              <a:t>l</a:t>
            </a:r>
            <a:r>
              <a:rPr dirty="0" sz="800" spc="-30">
                <a:solidFill>
                  <a:srgbClr val="007F00"/>
                </a:solidFill>
                <a:latin typeface="Calibri"/>
                <a:cs typeface="Calibri"/>
              </a:rPr>
              <a:t> e</a:t>
            </a:r>
            <a:r>
              <a:rPr dirty="0" sz="800" spc="-25">
                <a:solidFill>
                  <a:srgbClr val="007F00"/>
                </a:solidFill>
                <a:latin typeface="Calibri"/>
                <a:cs typeface="Calibri"/>
              </a:rPr>
              <a:t> </a:t>
            </a:r>
            <a:r>
              <a:rPr dirty="0" sz="800" spc="80">
                <a:solidFill>
                  <a:srgbClr val="007F00"/>
                </a:solidFill>
                <a:latin typeface="Calibri"/>
                <a:cs typeface="Calibri"/>
              </a:rPr>
              <a:t>v</a:t>
            </a:r>
            <a:r>
              <a:rPr dirty="0" sz="800" spc="-30">
                <a:solidFill>
                  <a:srgbClr val="007F00"/>
                </a:solidFill>
                <a:latin typeface="Calibri"/>
                <a:cs typeface="Calibri"/>
              </a:rPr>
              <a:t> e</a:t>
            </a:r>
            <a:r>
              <a:rPr dirty="0" sz="800" spc="-25">
                <a:solidFill>
                  <a:srgbClr val="007F00"/>
                </a:solidFill>
                <a:latin typeface="Calibri"/>
                <a:cs typeface="Calibri"/>
              </a:rPr>
              <a:t> </a:t>
            </a:r>
            <a:r>
              <a:rPr dirty="0" sz="800">
                <a:solidFill>
                  <a:srgbClr val="007F00"/>
                </a:solidFill>
                <a:latin typeface="Calibri"/>
                <a:cs typeface="Calibri"/>
              </a:rPr>
              <a:t>l</a:t>
            </a:r>
            <a:r>
              <a:rPr dirty="0" sz="800" spc="190">
                <a:solidFill>
                  <a:srgbClr val="007F00"/>
                </a:solidFill>
                <a:latin typeface="Calibri"/>
                <a:cs typeface="Calibri"/>
              </a:rPr>
              <a:t>  </a:t>
            </a:r>
            <a:r>
              <a:rPr dirty="0" sz="800">
                <a:latin typeface="Calibri"/>
                <a:cs typeface="Calibri"/>
              </a:rPr>
              <a:t>3</a:t>
            </a:r>
            <a:r>
              <a:rPr dirty="0" sz="800" spc="305">
                <a:latin typeface="Calibri"/>
                <a:cs typeface="Calibri"/>
              </a:rPr>
              <a:t> </a:t>
            </a:r>
            <a:r>
              <a:rPr dirty="0" sz="800" spc="55" i="1">
                <a:latin typeface="Calibri"/>
                <a:cs typeface="Calibri"/>
              </a:rPr>
              <a:t>&lt;</a:t>
            </a:r>
            <a:r>
              <a:rPr dirty="0" sz="800" spc="55">
                <a:latin typeface="Calibri"/>
                <a:cs typeface="Calibri"/>
              </a:rPr>
              <a:t>/</a:t>
            </a:r>
            <a:r>
              <a:rPr dirty="0" sz="800" spc="55" b="1">
                <a:solidFill>
                  <a:srgbClr val="00AEEF"/>
                </a:solidFill>
                <a:latin typeface="Georgia"/>
                <a:cs typeface="Georgia"/>
              </a:rPr>
              <a:t>H3</a:t>
            </a:r>
            <a:r>
              <a:rPr dirty="0" sz="800" spc="55" i="1">
                <a:latin typeface="Calibri"/>
                <a:cs typeface="Calibri"/>
              </a:rPr>
              <a:t>&gt;</a:t>
            </a:r>
            <a:endParaRPr sz="800">
              <a:latin typeface="Calibri"/>
              <a:cs typeface="Calibri"/>
            </a:endParaRPr>
          </a:p>
          <a:p>
            <a:pPr marL="285750">
              <a:lnSpc>
                <a:spcPts val="944"/>
              </a:lnSpc>
            </a:pPr>
            <a:r>
              <a:rPr dirty="0" sz="800" i="1">
                <a:latin typeface="Calibri"/>
                <a:cs typeface="Calibri"/>
              </a:rPr>
              <a:t>&lt;</a:t>
            </a:r>
            <a:r>
              <a:rPr dirty="0" sz="800" b="1">
                <a:solidFill>
                  <a:srgbClr val="00AEEF"/>
                </a:solidFill>
                <a:latin typeface="Georgia"/>
                <a:cs typeface="Georgia"/>
              </a:rPr>
              <a:t>H2</a:t>
            </a:r>
            <a:r>
              <a:rPr dirty="0" sz="800" i="1">
                <a:latin typeface="Calibri"/>
                <a:cs typeface="Calibri"/>
              </a:rPr>
              <a:t>&gt;</a:t>
            </a:r>
            <a:r>
              <a:rPr dirty="0" sz="800" spc="395" i="1">
                <a:latin typeface="Calibri"/>
                <a:cs typeface="Calibri"/>
              </a:rPr>
              <a:t> </a:t>
            </a:r>
            <a:r>
              <a:rPr dirty="0" sz="800" spc="100">
                <a:solidFill>
                  <a:srgbClr val="007F00"/>
                </a:solidFill>
                <a:latin typeface="Calibri"/>
                <a:cs typeface="Calibri"/>
              </a:rPr>
              <a:t>next</a:t>
            </a:r>
            <a:r>
              <a:rPr dirty="0" sz="800" spc="200">
                <a:solidFill>
                  <a:srgbClr val="007F00"/>
                </a:solidFill>
                <a:latin typeface="Calibri"/>
                <a:cs typeface="Calibri"/>
              </a:rPr>
              <a:t>  </a:t>
            </a:r>
            <a:r>
              <a:rPr dirty="0" sz="800">
                <a:solidFill>
                  <a:srgbClr val="007F00"/>
                </a:solidFill>
                <a:latin typeface="Calibri"/>
                <a:cs typeface="Calibri"/>
              </a:rPr>
              <a:t>h</a:t>
            </a:r>
            <a:r>
              <a:rPr dirty="0" sz="800" spc="-60">
                <a:solidFill>
                  <a:srgbClr val="007F00"/>
                </a:solidFill>
                <a:latin typeface="Calibri"/>
                <a:cs typeface="Calibri"/>
              </a:rPr>
              <a:t> </a:t>
            </a:r>
            <a:r>
              <a:rPr dirty="0" sz="800" spc="-30">
                <a:solidFill>
                  <a:srgbClr val="007F00"/>
                </a:solidFill>
                <a:latin typeface="Calibri"/>
                <a:cs typeface="Calibri"/>
              </a:rPr>
              <a:t>e</a:t>
            </a:r>
            <a:r>
              <a:rPr dirty="0" sz="800" spc="-60">
                <a:solidFill>
                  <a:srgbClr val="007F00"/>
                </a:solidFill>
                <a:latin typeface="Calibri"/>
                <a:cs typeface="Calibri"/>
              </a:rPr>
              <a:t> </a:t>
            </a:r>
            <a:r>
              <a:rPr dirty="0" sz="800">
                <a:solidFill>
                  <a:srgbClr val="007F00"/>
                </a:solidFill>
                <a:latin typeface="Calibri"/>
                <a:cs typeface="Calibri"/>
              </a:rPr>
              <a:t>a</a:t>
            </a:r>
            <a:r>
              <a:rPr dirty="0" sz="800" spc="-60">
                <a:solidFill>
                  <a:srgbClr val="007F00"/>
                </a:solidFill>
                <a:latin typeface="Calibri"/>
                <a:cs typeface="Calibri"/>
              </a:rPr>
              <a:t> </a:t>
            </a:r>
            <a:r>
              <a:rPr dirty="0" sz="800">
                <a:solidFill>
                  <a:srgbClr val="007F00"/>
                </a:solidFill>
                <a:latin typeface="Calibri"/>
                <a:cs typeface="Calibri"/>
              </a:rPr>
              <a:t>d</a:t>
            </a:r>
            <a:r>
              <a:rPr dirty="0" sz="800" spc="-60">
                <a:solidFill>
                  <a:srgbClr val="007F00"/>
                </a:solidFill>
                <a:latin typeface="Calibri"/>
                <a:cs typeface="Calibri"/>
              </a:rPr>
              <a:t> </a:t>
            </a:r>
            <a:r>
              <a:rPr dirty="0" sz="800">
                <a:solidFill>
                  <a:srgbClr val="007F00"/>
                </a:solidFill>
                <a:latin typeface="Calibri"/>
                <a:cs typeface="Calibri"/>
              </a:rPr>
              <a:t>l</a:t>
            </a:r>
            <a:r>
              <a:rPr dirty="0" sz="800" spc="-55">
                <a:solidFill>
                  <a:srgbClr val="007F00"/>
                </a:solidFill>
                <a:latin typeface="Calibri"/>
                <a:cs typeface="Calibri"/>
              </a:rPr>
              <a:t> </a:t>
            </a:r>
            <a:r>
              <a:rPr dirty="0" sz="800" spc="95">
                <a:solidFill>
                  <a:srgbClr val="007F00"/>
                </a:solidFill>
                <a:latin typeface="Calibri"/>
                <a:cs typeface="Calibri"/>
              </a:rPr>
              <a:t>in</a:t>
            </a:r>
            <a:r>
              <a:rPr dirty="0" sz="800" spc="-60">
                <a:solidFill>
                  <a:srgbClr val="007F00"/>
                </a:solidFill>
                <a:latin typeface="Calibri"/>
                <a:cs typeface="Calibri"/>
              </a:rPr>
              <a:t> </a:t>
            </a:r>
            <a:r>
              <a:rPr dirty="0" sz="800">
                <a:solidFill>
                  <a:srgbClr val="007F00"/>
                </a:solidFill>
                <a:latin typeface="Calibri"/>
                <a:cs typeface="Calibri"/>
              </a:rPr>
              <a:t>e</a:t>
            </a:r>
            <a:r>
              <a:rPr dirty="0" sz="800" spc="229">
                <a:solidFill>
                  <a:srgbClr val="007F00"/>
                </a:solidFill>
                <a:latin typeface="Calibri"/>
                <a:cs typeface="Calibri"/>
              </a:rPr>
              <a:t>  </a:t>
            </a:r>
            <a:r>
              <a:rPr dirty="0" sz="800">
                <a:solidFill>
                  <a:srgbClr val="007F00"/>
                </a:solidFill>
                <a:latin typeface="Calibri"/>
                <a:cs typeface="Calibri"/>
              </a:rPr>
              <a:t>l</a:t>
            </a:r>
            <a:r>
              <a:rPr dirty="0" sz="800" spc="-20">
                <a:solidFill>
                  <a:srgbClr val="007F00"/>
                </a:solidFill>
                <a:latin typeface="Calibri"/>
                <a:cs typeface="Calibri"/>
              </a:rPr>
              <a:t> </a:t>
            </a:r>
            <a:r>
              <a:rPr dirty="0" sz="800" spc="-30">
                <a:solidFill>
                  <a:srgbClr val="007F00"/>
                </a:solidFill>
                <a:latin typeface="Calibri"/>
                <a:cs typeface="Calibri"/>
              </a:rPr>
              <a:t>e</a:t>
            </a:r>
            <a:r>
              <a:rPr dirty="0" sz="800" spc="-25">
                <a:solidFill>
                  <a:srgbClr val="007F00"/>
                </a:solidFill>
                <a:latin typeface="Calibri"/>
                <a:cs typeface="Calibri"/>
              </a:rPr>
              <a:t> </a:t>
            </a:r>
            <a:r>
              <a:rPr dirty="0" sz="800" spc="80">
                <a:solidFill>
                  <a:srgbClr val="007F00"/>
                </a:solidFill>
                <a:latin typeface="Calibri"/>
                <a:cs typeface="Calibri"/>
              </a:rPr>
              <a:t>v</a:t>
            </a:r>
            <a:r>
              <a:rPr dirty="0" sz="800" spc="-25">
                <a:solidFill>
                  <a:srgbClr val="007F00"/>
                </a:solidFill>
                <a:latin typeface="Calibri"/>
                <a:cs typeface="Calibri"/>
              </a:rPr>
              <a:t> </a:t>
            </a:r>
            <a:r>
              <a:rPr dirty="0" sz="800" spc="-30">
                <a:solidFill>
                  <a:srgbClr val="007F00"/>
                </a:solidFill>
                <a:latin typeface="Calibri"/>
                <a:cs typeface="Calibri"/>
              </a:rPr>
              <a:t>e</a:t>
            </a:r>
            <a:r>
              <a:rPr dirty="0" sz="800" spc="-25">
                <a:solidFill>
                  <a:srgbClr val="007F00"/>
                </a:solidFill>
                <a:latin typeface="Calibri"/>
                <a:cs typeface="Calibri"/>
              </a:rPr>
              <a:t> </a:t>
            </a:r>
            <a:r>
              <a:rPr dirty="0" sz="800">
                <a:solidFill>
                  <a:srgbClr val="007F00"/>
                </a:solidFill>
                <a:latin typeface="Calibri"/>
                <a:cs typeface="Calibri"/>
              </a:rPr>
              <a:t>l</a:t>
            </a:r>
            <a:r>
              <a:rPr dirty="0" sz="800" spc="195">
                <a:solidFill>
                  <a:srgbClr val="007F00"/>
                </a:solidFill>
                <a:latin typeface="Calibri"/>
                <a:cs typeface="Calibri"/>
              </a:rPr>
              <a:t>  </a:t>
            </a:r>
            <a:r>
              <a:rPr dirty="0" sz="800">
                <a:latin typeface="Calibri"/>
                <a:cs typeface="Calibri"/>
              </a:rPr>
              <a:t>2</a:t>
            </a:r>
            <a:r>
              <a:rPr dirty="0" sz="800" spc="305">
                <a:latin typeface="Calibri"/>
                <a:cs typeface="Calibri"/>
              </a:rPr>
              <a:t> </a:t>
            </a:r>
            <a:r>
              <a:rPr dirty="0" sz="800" spc="45" i="1">
                <a:latin typeface="Calibri"/>
                <a:cs typeface="Calibri"/>
              </a:rPr>
              <a:t>&lt;</a:t>
            </a:r>
            <a:r>
              <a:rPr dirty="0" sz="800" spc="45">
                <a:latin typeface="Calibri"/>
                <a:cs typeface="Calibri"/>
              </a:rPr>
              <a:t>/</a:t>
            </a:r>
            <a:r>
              <a:rPr dirty="0" sz="800" spc="45" b="1">
                <a:solidFill>
                  <a:srgbClr val="00AEEF"/>
                </a:solidFill>
                <a:latin typeface="Georgia"/>
                <a:cs typeface="Georgia"/>
              </a:rPr>
              <a:t>H2</a:t>
            </a:r>
            <a:r>
              <a:rPr dirty="0" sz="800" spc="45" i="1">
                <a:latin typeface="Calibri"/>
                <a:cs typeface="Calibri"/>
              </a:rPr>
              <a:t>&gt;</a:t>
            </a:r>
            <a:endParaRPr sz="800">
              <a:latin typeface="Calibri"/>
              <a:cs typeface="Calibri"/>
            </a:endParaRPr>
          </a:p>
          <a:p>
            <a:pPr marL="543560">
              <a:lnSpc>
                <a:spcPts val="944"/>
              </a:lnSpc>
            </a:pPr>
            <a:r>
              <a:rPr dirty="0" sz="800" i="1">
                <a:latin typeface="Calibri"/>
                <a:cs typeface="Calibri"/>
              </a:rPr>
              <a:t>&lt;</a:t>
            </a:r>
            <a:r>
              <a:rPr dirty="0" sz="800" b="1">
                <a:solidFill>
                  <a:srgbClr val="00AEEF"/>
                </a:solidFill>
                <a:latin typeface="Georgia"/>
                <a:cs typeface="Georgia"/>
              </a:rPr>
              <a:t>H3</a:t>
            </a:r>
            <a:r>
              <a:rPr dirty="0" sz="800" i="1">
                <a:latin typeface="Calibri"/>
                <a:cs typeface="Calibri"/>
              </a:rPr>
              <a:t>&gt;</a:t>
            </a:r>
            <a:r>
              <a:rPr dirty="0" sz="800" spc="395" i="1">
                <a:latin typeface="Calibri"/>
                <a:cs typeface="Calibri"/>
              </a:rPr>
              <a:t> </a:t>
            </a:r>
            <a:r>
              <a:rPr dirty="0" sz="800" spc="100">
                <a:solidFill>
                  <a:srgbClr val="007F00"/>
                </a:solidFill>
                <a:latin typeface="Calibri"/>
                <a:cs typeface="Calibri"/>
              </a:rPr>
              <a:t>next</a:t>
            </a:r>
            <a:r>
              <a:rPr dirty="0" sz="800" spc="200">
                <a:solidFill>
                  <a:srgbClr val="007F00"/>
                </a:solidFill>
                <a:latin typeface="Calibri"/>
                <a:cs typeface="Calibri"/>
              </a:rPr>
              <a:t>  </a:t>
            </a:r>
            <a:r>
              <a:rPr dirty="0" sz="800">
                <a:solidFill>
                  <a:srgbClr val="007F00"/>
                </a:solidFill>
                <a:latin typeface="Calibri"/>
                <a:cs typeface="Calibri"/>
              </a:rPr>
              <a:t>h</a:t>
            </a:r>
            <a:r>
              <a:rPr dirty="0" sz="800" spc="-60">
                <a:solidFill>
                  <a:srgbClr val="007F00"/>
                </a:solidFill>
                <a:latin typeface="Calibri"/>
                <a:cs typeface="Calibri"/>
              </a:rPr>
              <a:t> </a:t>
            </a:r>
            <a:r>
              <a:rPr dirty="0" sz="800" spc="-30">
                <a:solidFill>
                  <a:srgbClr val="007F00"/>
                </a:solidFill>
                <a:latin typeface="Calibri"/>
                <a:cs typeface="Calibri"/>
              </a:rPr>
              <a:t>e</a:t>
            </a:r>
            <a:r>
              <a:rPr dirty="0" sz="800" spc="-60">
                <a:solidFill>
                  <a:srgbClr val="007F00"/>
                </a:solidFill>
                <a:latin typeface="Calibri"/>
                <a:cs typeface="Calibri"/>
              </a:rPr>
              <a:t> </a:t>
            </a:r>
            <a:r>
              <a:rPr dirty="0" sz="800">
                <a:solidFill>
                  <a:srgbClr val="007F00"/>
                </a:solidFill>
                <a:latin typeface="Calibri"/>
                <a:cs typeface="Calibri"/>
              </a:rPr>
              <a:t>a</a:t>
            </a:r>
            <a:r>
              <a:rPr dirty="0" sz="800" spc="-60">
                <a:solidFill>
                  <a:srgbClr val="007F00"/>
                </a:solidFill>
                <a:latin typeface="Calibri"/>
                <a:cs typeface="Calibri"/>
              </a:rPr>
              <a:t> </a:t>
            </a:r>
            <a:r>
              <a:rPr dirty="0" sz="800">
                <a:solidFill>
                  <a:srgbClr val="007F00"/>
                </a:solidFill>
                <a:latin typeface="Calibri"/>
                <a:cs typeface="Calibri"/>
              </a:rPr>
              <a:t>d</a:t>
            </a:r>
            <a:r>
              <a:rPr dirty="0" sz="800" spc="-60">
                <a:solidFill>
                  <a:srgbClr val="007F00"/>
                </a:solidFill>
                <a:latin typeface="Calibri"/>
                <a:cs typeface="Calibri"/>
              </a:rPr>
              <a:t> </a:t>
            </a:r>
            <a:r>
              <a:rPr dirty="0" sz="800">
                <a:solidFill>
                  <a:srgbClr val="007F00"/>
                </a:solidFill>
                <a:latin typeface="Calibri"/>
                <a:cs typeface="Calibri"/>
              </a:rPr>
              <a:t>l</a:t>
            </a:r>
            <a:r>
              <a:rPr dirty="0" sz="800" spc="-55">
                <a:solidFill>
                  <a:srgbClr val="007F00"/>
                </a:solidFill>
                <a:latin typeface="Calibri"/>
                <a:cs typeface="Calibri"/>
              </a:rPr>
              <a:t> </a:t>
            </a:r>
            <a:r>
              <a:rPr dirty="0" sz="800" spc="95">
                <a:solidFill>
                  <a:srgbClr val="007F00"/>
                </a:solidFill>
                <a:latin typeface="Calibri"/>
                <a:cs typeface="Calibri"/>
              </a:rPr>
              <a:t>in</a:t>
            </a:r>
            <a:r>
              <a:rPr dirty="0" sz="800" spc="-60">
                <a:solidFill>
                  <a:srgbClr val="007F00"/>
                </a:solidFill>
                <a:latin typeface="Calibri"/>
                <a:cs typeface="Calibri"/>
              </a:rPr>
              <a:t> </a:t>
            </a:r>
            <a:r>
              <a:rPr dirty="0" sz="800">
                <a:solidFill>
                  <a:srgbClr val="007F00"/>
                </a:solidFill>
                <a:latin typeface="Calibri"/>
                <a:cs typeface="Calibri"/>
              </a:rPr>
              <a:t>e</a:t>
            </a:r>
            <a:r>
              <a:rPr dirty="0" sz="800" spc="229">
                <a:solidFill>
                  <a:srgbClr val="007F00"/>
                </a:solidFill>
                <a:latin typeface="Calibri"/>
                <a:cs typeface="Calibri"/>
              </a:rPr>
              <a:t>  </a:t>
            </a:r>
            <a:r>
              <a:rPr dirty="0" sz="800">
                <a:solidFill>
                  <a:srgbClr val="007F00"/>
                </a:solidFill>
                <a:latin typeface="Calibri"/>
                <a:cs typeface="Calibri"/>
              </a:rPr>
              <a:t>l</a:t>
            </a:r>
            <a:r>
              <a:rPr dirty="0" sz="800" spc="-20">
                <a:solidFill>
                  <a:srgbClr val="007F00"/>
                </a:solidFill>
                <a:latin typeface="Calibri"/>
                <a:cs typeface="Calibri"/>
              </a:rPr>
              <a:t> </a:t>
            </a:r>
            <a:r>
              <a:rPr dirty="0" sz="800" spc="-30">
                <a:solidFill>
                  <a:srgbClr val="007F00"/>
                </a:solidFill>
                <a:latin typeface="Calibri"/>
                <a:cs typeface="Calibri"/>
              </a:rPr>
              <a:t>e</a:t>
            </a:r>
            <a:r>
              <a:rPr dirty="0" sz="800" spc="-25">
                <a:solidFill>
                  <a:srgbClr val="007F00"/>
                </a:solidFill>
                <a:latin typeface="Calibri"/>
                <a:cs typeface="Calibri"/>
              </a:rPr>
              <a:t> </a:t>
            </a:r>
            <a:r>
              <a:rPr dirty="0" sz="800" spc="80">
                <a:solidFill>
                  <a:srgbClr val="007F00"/>
                </a:solidFill>
                <a:latin typeface="Calibri"/>
                <a:cs typeface="Calibri"/>
              </a:rPr>
              <a:t>v</a:t>
            </a:r>
            <a:r>
              <a:rPr dirty="0" sz="800" spc="-25">
                <a:solidFill>
                  <a:srgbClr val="007F00"/>
                </a:solidFill>
                <a:latin typeface="Calibri"/>
                <a:cs typeface="Calibri"/>
              </a:rPr>
              <a:t> </a:t>
            </a:r>
            <a:r>
              <a:rPr dirty="0" sz="800" spc="-30">
                <a:solidFill>
                  <a:srgbClr val="007F00"/>
                </a:solidFill>
                <a:latin typeface="Calibri"/>
                <a:cs typeface="Calibri"/>
              </a:rPr>
              <a:t>e</a:t>
            </a:r>
            <a:r>
              <a:rPr dirty="0" sz="800" spc="-25">
                <a:solidFill>
                  <a:srgbClr val="007F00"/>
                </a:solidFill>
                <a:latin typeface="Calibri"/>
                <a:cs typeface="Calibri"/>
              </a:rPr>
              <a:t> </a:t>
            </a:r>
            <a:r>
              <a:rPr dirty="0" sz="800">
                <a:solidFill>
                  <a:srgbClr val="007F00"/>
                </a:solidFill>
                <a:latin typeface="Calibri"/>
                <a:cs typeface="Calibri"/>
              </a:rPr>
              <a:t>l</a:t>
            </a:r>
            <a:r>
              <a:rPr dirty="0" sz="800" spc="195">
                <a:solidFill>
                  <a:srgbClr val="007F00"/>
                </a:solidFill>
                <a:latin typeface="Calibri"/>
                <a:cs typeface="Calibri"/>
              </a:rPr>
              <a:t>  </a:t>
            </a:r>
            <a:r>
              <a:rPr dirty="0" sz="800">
                <a:latin typeface="Calibri"/>
                <a:cs typeface="Calibri"/>
              </a:rPr>
              <a:t>3</a:t>
            </a:r>
            <a:r>
              <a:rPr dirty="0" sz="800" spc="305">
                <a:latin typeface="Calibri"/>
                <a:cs typeface="Calibri"/>
              </a:rPr>
              <a:t> </a:t>
            </a:r>
            <a:r>
              <a:rPr dirty="0" sz="800" spc="45" i="1">
                <a:latin typeface="Calibri"/>
                <a:cs typeface="Calibri"/>
              </a:rPr>
              <a:t>&lt;</a:t>
            </a:r>
            <a:r>
              <a:rPr dirty="0" sz="800" spc="45">
                <a:latin typeface="Calibri"/>
                <a:cs typeface="Calibri"/>
              </a:rPr>
              <a:t>/</a:t>
            </a:r>
            <a:r>
              <a:rPr dirty="0" sz="800" spc="45" b="1">
                <a:solidFill>
                  <a:srgbClr val="00AEEF"/>
                </a:solidFill>
                <a:latin typeface="Georgia"/>
                <a:cs typeface="Georgia"/>
              </a:rPr>
              <a:t>H3</a:t>
            </a:r>
            <a:r>
              <a:rPr dirty="0" sz="800" spc="45" i="1">
                <a:latin typeface="Calibri"/>
                <a:cs typeface="Calibri"/>
              </a:rPr>
              <a:t>&gt;</a:t>
            </a:r>
            <a:endParaRPr sz="800">
              <a:latin typeface="Calibri"/>
              <a:cs typeface="Calibri"/>
            </a:endParaRPr>
          </a:p>
          <a:p>
            <a:pPr marL="543560">
              <a:lnSpc>
                <a:spcPts val="955"/>
              </a:lnSpc>
            </a:pPr>
            <a:r>
              <a:rPr dirty="0" sz="800" i="1">
                <a:latin typeface="Calibri"/>
                <a:cs typeface="Calibri"/>
              </a:rPr>
              <a:t>&lt;</a:t>
            </a:r>
            <a:r>
              <a:rPr dirty="0" sz="800" b="1">
                <a:solidFill>
                  <a:srgbClr val="00AEEF"/>
                </a:solidFill>
                <a:latin typeface="Georgia"/>
                <a:cs typeface="Georgia"/>
              </a:rPr>
              <a:t>H3</a:t>
            </a:r>
            <a:r>
              <a:rPr dirty="0" sz="800" i="1">
                <a:latin typeface="Calibri"/>
                <a:cs typeface="Calibri"/>
              </a:rPr>
              <a:t>&gt;</a:t>
            </a:r>
            <a:r>
              <a:rPr dirty="0" sz="800" spc="415" i="1">
                <a:latin typeface="Calibri"/>
                <a:cs typeface="Calibri"/>
              </a:rPr>
              <a:t> </a:t>
            </a:r>
            <a:r>
              <a:rPr dirty="0" sz="800" spc="-10">
                <a:solidFill>
                  <a:srgbClr val="007F00"/>
                </a:solidFill>
                <a:latin typeface="Calibri"/>
                <a:cs typeface="Calibri"/>
              </a:rPr>
              <a:t>o</a:t>
            </a:r>
            <a:r>
              <a:rPr dirty="0" sz="800" spc="-70">
                <a:solidFill>
                  <a:srgbClr val="007F00"/>
                </a:solidFill>
                <a:latin typeface="Calibri"/>
                <a:cs typeface="Calibri"/>
              </a:rPr>
              <a:t> </a:t>
            </a:r>
            <a:r>
              <a:rPr dirty="0" sz="800" spc="90">
                <a:solidFill>
                  <a:srgbClr val="007F00"/>
                </a:solidFill>
                <a:latin typeface="Calibri"/>
                <a:cs typeface="Calibri"/>
              </a:rPr>
              <a:t>the</a:t>
            </a:r>
            <a:r>
              <a:rPr dirty="0" sz="800" spc="-70">
                <a:solidFill>
                  <a:srgbClr val="007F00"/>
                </a:solidFill>
                <a:latin typeface="Calibri"/>
                <a:cs typeface="Calibri"/>
              </a:rPr>
              <a:t> </a:t>
            </a:r>
            <a:r>
              <a:rPr dirty="0" sz="800" spc="50">
                <a:solidFill>
                  <a:srgbClr val="007F00"/>
                </a:solidFill>
                <a:latin typeface="Calibri"/>
                <a:cs typeface="Calibri"/>
              </a:rPr>
              <a:t>r</a:t>
            </a:r>
            <a:r>
              <a:rPr dirty="0" sz="800" spc="204">
                <a:solidFill>
                  <a:srgbClr val="007F00"/>
                </a:solidFill>
                <a:latin typeface="Calibri"/>
                <a:cs typeface="Calibri"/>
              </a:rPr>
              <a:t>  </a:t>
            </a:r>
            <a:r>
              <a:rPr dirty="0" sz="800">
                <a:solidFill>
                  <a:srgbClr val="007F00"/>
                </a:solidFill>
                <a:latin typeface="Calibri"/>
                <a:cs typeface="Calibri"/>
              </a:rPr>
              <a:t>h</a:t>
            </a:r>
            <a:r>
              <a:rPr dirty="0" sz="800" spc="-55">
                <a:solidFill>
                  <a:srgbClr val="007F00"/>
                </a:solidFill>
                <a:latin typeface="Calibri"/>
                <a:cs typeface="Calibri"/>
              </a:rPr>
              <a:t> </a:t>
            </a:r>
            <a:r>
              <a:rPr dirty="0" sz="800" spc="-30">
                <a:solidFill>
                  <a:srgbClr val="007F00"/>
                </a:solidFill>
                <a:latin typeface="Calibri"/>
                <a:cs typeface="Calibri"/>
              </a:rPr>
              <a:t>e</a:t>
            </a:r>
            <a:r>
              <a:rPr dirty="0" sz="800" spc="-60">
                <a:solidFill>
                  <a:srgbClr val="007F00"/>
                </a:solidFill>
                <a:latin typeface="Calibri"/>
                <a:cs typeface="Calibri"/>
              </a:rPr>
              <a:t> </a:t>
            </a:r>
            <a:r>
              <a:rPr dirty="0" sz="800">
                <a:solidFill>
                  <a:srgbClr val="007F00"/>
                </a:solidFill>
                <a:latin typeface="Calibri"/>
                <a:cs typeface="Calibri"/>
              </a:rPr>
              <a:t>a</a:t>
            </a:r>
            <a:r>
              <a:rPr dirty="0" sz="800" spc="-60">
                <a:solidFill>
                  <a:srgbClr val="007F00"/>
                </a:solidFill>
                <a:latin typeface="Calibri"/>
                <a:cs typeface="Calibri"/>
              </a:rPr>
              <a:t> </a:t>
            </a:r>
            <a:r>
              <a:rPr dirty="0" sz="800">
                <a:solidFill>
                  <a:srgbClr val="007F00"/>
                </a:solidFill>
                <a:latin typeface="Calibri"/>
                <a:cs typeface="Calibri"/>
              </a:rPr>
              <a:t>d</a:t>
            </a:r>
            <a:r>
              <a:rPr dirty="0" sz="800" spc="-55">
                <a:solidFill>
                  <a:srgbClr val="007F00"/>
                </a:solidFill>
                <a:latin typeface="Calibri"/>
                <a:cs typeface="Calibri"/>
              </a:rPr>
              <a:t> </a:t>
            </a:r>
            <a:r>
              <a:rPr dirty="0" sz="800">
                <a:solidFill>
                  <a:srgbClr val="007F00"/>
                </a:solidFill>
                <a:latin typeface="Calibri"/>
                <a:cs typeface="Calibri"/>
              </a:rPr>
              <a:t>l</a:t>
            </a:r>
            <a:r>
              <a:rPr dirty="0" sz="800" spc="-60">
                <a:solidFill>
                  <a:srgbClr val="007F00"/>
                </a:solidFill>
                <a:latin typeface="Calibri"/>
                <a:cs typeface="Calibri"/>
              </a:rPr>
              <a:t> </a:t>
            </a:r>
            <a:r>
              <a:rPr dirty="0" sz="800" spc="95">
                <a:solidFill>
                  <a:srgbClr val="007F00"/>
                </a:solidFill>
                <a:latin typeface="Calibri"/>
                <a:cs typeface="Calibri"/>
              </a:rPr>
              <a:t>in</a:t>
            </a:r>
            <a:r>
              <a:rPr dirty="0" sz="800" spc="-60">
                <a:solidFill>
                  <a:srgbClr val="007F00"/>
                </a:solidFill>
                <a:latin typeface="Calibri"/>
                <a:cs typeface="Calibri"/>
              </a:rPr>
              <a:t> </a:t>
            </a:r>
            <a:r>
              <a:rPr dirty="0" sz="800">
                <a:solidFill>
                  <a:srgbClr val="007F00"/>
                </a:solidFill>
                <a:latin typeface="Calibri"/>
                <a:cs typeface="Calibri"/>
              </a:rPr>
              <a:t>e</a:t>
            </a:r>
            <a:r>
              <a:rPr dirty="0" sz="800" spc="229">
                <a:solidFill>
                  <a:srgbClr val="007F00"/>
                </a:solidFill>
                <a:latin typeface="Calibri"/>
                <a:cs typeface="Calibri"/>
              </a:rPr>
              <a:t>  </a:t>
            </a:r>
            <a:r>
              <a:rPr dirty="0" sz="800">
                <a:solidFill>
                  <a:srgbClr val="007F00"/>
                </a:solidFill>
                <a:latin typeface="Calibri"/>
                <a:cs typeface="Calibri"/>
              </a:rPr>
              <a:t>l</a:t>
            </a:r>
            <a:r>
              <a:rPr dirty="0" sz="800" spc="-25">
                <a:solidFill>
                  <a:srgbClr val="007F00"/>
                </a:solidFill>
                <a:latin typeface="Calibri"/>
                <a:cs typeface="Calibri"/>
              </a:rPr>
              <a:t> </a:t>
            </a:r>
            <a:r>
              <a:rPr dirty="0" sz="800" spc="-30">
                <a:solidFill>
                  <a:srgbClr val="007F00"/>
                </a:solidFill>
                <a:latin typeface="Calibri"/>
                <a:cs typeface="Calibri"/>
              </a:rPr>
              <a:t>e</a:t>
            </a:r>
            <a:r>
              <a:rPr dirty="0" sz="800" spc="-25">
                <a:solidFill>
                  <a:srgbClr val="007F00"/>
                </a:solidFill>
                <a:latin typeface="Calibri"/>
                <a:cs typeface="Calibri"/>
              </a:rPr>
              <a:t> </a:t>
            </a:r>
            <a:r>
              <a:rPr dirty="0" sz="800" spc="80">
                <a:solidFill>
                  <a:srgbClr val="007F00"/>
                </a:solidFill>
                <a:latin typeface="Calibri"/>
                <a:cs typeface="Calibri"/>
              </a:rPr>
              <a:t>v</a:t>
            </a:r>
            <a:r>
              <a:rPr dirty="0" sz="800" spc="-25">
                <a:solidFill>
                  <a:srgbClr val="007F00"/>
                </a:solidFill>
                <a:latin typeface="Calibri"/>
                <a:cs typeface="Calibri"/>
              </a:rPr>
              <a:t> </a:t>
            </a:r>
            <a:r>
              <a:rPr dirty="0" sz="800" spc="-30">
                <a:solidFill>
                  <a:srgbClr val="007F00"/>
                </a:solidFill>
                <a:latin typeface="Calibri"/>
                <a:cs typeface="Calibri"/>
              </a:rPr>
              <a:t>e </a:t>
            </a:r>
            <a:r>
              <a:rPr dirty="0" sz="800">
                <a:solidFill>
                  <a:srgbClr val="007F00"/>
                </a:solidFill>
                <a:latin typeface="Calibri"/>
                <a:cs typeface="Calibri"/>
              </a:rPr>
              <a:t>l</a:t>
            </a:r>
            <a:r>
              <a:rPr dirty="0" sz="800" spc="195">
                <a:solidFill>
                  <a:srgbClr val="007F00"/>
                </a:solidFill>
                <a:latin typeface="Calibri"/>
                <a:cs typeface="Calibri"/>
              </a:rPr>
              <a:t>  </a:t>
            </a:r>
            <a:r>
              <a:rPr dirty="0" sz="800">
                <a:latin typeface="Calibri"/>
                <a:cs typeface="Calibri"/>
              </a:rPr>
              <a:t>3</a:t>
            </a:r>
            <a:r>
              <a:rPr dirty="0" sz="800" spc="305">
                <a:latin typeface="Calibri"/>
                <a:cs typeface="Calibri"/>
              </a:rPr>
              <a:t> </a:t>
            </a:r>
            <a:r>
              <a:rPr dirty="0" sz="800" spc="45" i="1">
                <a:latin typeface="Calibri"/>
                <a:cs typeface="Calibri"/>
              </a:rPr>
              <a:t>&lt;</a:t>
            </a:r>
            <a:r>
              <a:rPr dirty="0" sz="800" spc="45">
                <a:latin typeface="Calibri"/>
                <a:cs typeface="Calibri"/>
              </a:rPr>
              <a:t>/</a:t>
            </a:r>
            <a:r>
              <a:rPr dirty="0" sz="800" spc="45" b="1">
                <a:solidFill>
                  <a:srgbClr val="00AEEF"/>
                </a:solidFill>
                <a:latin typeface="Georgia"/>
                <a:cs typeface="Georgia"/>
              </a:rPr>
              <a:t>H3</a:t>
            </a:r>
            <a:r>
              <a:rPr dirty="0" sz="800" spc="45" i="1">
                <a:latin typeface="Calibri"/>
                <a:cs typeface="Calibri"/>
              </a:rPr>
              <a:t>&gt;</a:t>
            </a:r>
            <a:endParaRPr sz="800">
              <a:latin typeface="Calibri"/>
              <a:cs typeface="Calibri"/>
            </a:endParaRPr>
          </a:p>
        </p:txBody>
      </p:sp>
      <p:sp>
        <p:nvSpPr>
          <p:cNvPr id="7" name="object 7" descr=""/>
          <p:cNvSpPr txBox="1"/>
          <p:nvPr/>
        </p:nvSpPr>
        <p:spPr>
          <a:xfrm>
            <a:off x="5270969" y="1954146"/>
            <a:ext cx="450850" cy="207645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38100">
              <a:lnSpc>
                <a:spcPct val="100000"/>
              </a:lnSpc>
              <a:spcBef>
                <a:spcPts val="95"/>
              </a:spcBef>
            </a:pPr>
            <a:r>
              <a:rPr dirty="0" sz="1200" spc="-10">
                <a:latin typeface="Calibri"/>
                <a:cs typeface="Calibri"/>
              </a:rPr>
              <a:t>L</a:t>
            </a:r>
            <a:r>
              <a:rPr dirty="0" baseline="17361" sz="1200" spc="-15">
                <a:latin typeface="Calibri"/>
                <a:cs typeface="Calibri"/>
              </a:rPr>
              <a:t>A</a:t>
            </a:r>
            <a:r>
              <a:rPr dirty="0" sz="1200" spc="-10">
                <a:latin typeface="Calibri"/>
                <a:cs typeface="Calibri"/>
              </a:rPr>
              <a:t>T</a:t>
            </a:r>
            <a:r>
              <a:rPr dirty="0" baseline="-11574" sz="1800" spc="-15">
                <a:latin typeface="Calibri"/>
                <a:cs typeface="Calibri"/>
              </a:rPr>
              <a:t>E</a:t>
            </a:r>
            <a:r>
              <a:rPr dirty="0" sz="1200" spc="-10">
                <a:latin typeface="Calibri"/>
                <a:cs typeface="Calibri"/>
              </a:rPr>
              <a:t>X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8" name="object 8" descr=""/>
          <p:cNvSpPr txBox="1"/>
          <p:nvPr/>
        </p:nvSpPr>
        <p:spPr>
          <a:xfrm>
            <a:off x="4015701" y="2374265"/>
            <a:ext cx="2961005" cy="802640"/>
          </a:xfrm>
          <a:prstGeom prst="rect">
            <a:avLst/>
          </a:prstGeom>
          <a:solidFill>
            <a:srgbClr val="F2F2F2"/>
          </a:solidFill>
          <a:ln w="5054">
            <a:solidFill>
              <a:srgbClr val="000000"/>
            </a:solidFill>
          </a:ln>
        </p:spPr>
        <p:txBody>
          <a:bodyPr wrap="square" lIns="0" tIns="22860" rIns="0" bIns="0" rtlCol="0" vert="horz">
            <a:spAutoFit/>
          </a:bodyPr>
          <a:lstStyle/>
          <a:p>
            <a:pPr marL="45720">
              <a:lnSpc>
                <a:spcPts val="955"/>
              </a:lnSpc>
              <a:spcBef>
                <a:spcPts val="180"/>
              </a:spcBef>
            </a:pPr>
            <a:r>
              <a:rPr dirty="0" sz="800" spc="55" i="1">
                <a:latin typeface="Verdana"/>
                <a:cs typeface="Verdana"/>
              </a:rPr>
              <a:t>\</a:t>
            </a:r>
            <a:r>
              <a:rPr dirty="0" sz="800" spc="-160" i="1">
                <a:latin typeface="Verdana"/>
                <a:cs typeface="Verdana"/>
              </a:rPr>
              <a:t> </a:t>
            </a:r>
            <a:r>
              <a:rPr dirty="0" sz="800" spc="60" b="1">
                <a:solidFill>
                  <a:srgbClr val="00AEEF"/>
                </a:solidFill>
                <a:latin typeface="Georgia"/>
                <a:cs typeface="Georgia"/>
              </a:rPr>
              <a:t>section</a:t>
            </a:r>
            <a:r>
              <a:rPr dirty="0" sz="800" spc="-80" b="1">
                <a:solidFill>
                  <a:srgbClr val="00AEEF"/>
                </a:solidFill>
                <a:latin typeface="Georgia"/>
                <a:cs typeface="Georgia"/>
              </a:rPr>
              <a:t> </a:t>
            </a:r>
            <a:r>
              <a:rPr dirty="0" sz="800" spc="-100" i="1">
                <a:latin typeface="Verdana"/>
                <a:cs typeface="Verdana"/>
              </a:rPr>
              <a:t>{</a:t>
            </a:r>
            <a:r>
              <a:rPr dirty="0" sz="800" spc="-135" i="1">
                <a:latin typeface="Verdana"/>
                <a:cs typeface="Verdana"/>
              </a:rPr>
              <a:t> </a:t>
            </a:r>
            <a:r>
              <a:rPr dirty="0" sz="800" spc="114">
                <a:solidFill>
                  <a:srgbClr val="007F00"/>
                </a:solidFill>
                <a:latin typeface="Calibri"/>
                <a:cs typeface="Calibri"/>
              </a:rPr>
              <a:t>Headline</a:t>
            </a:r>
            <a:r>
              <a:rPr dirty="0" sz="800" spc="204">
                <a:solidFill>
                  <a:srgbClr val="007F00"/>
                </a:solidFill>
                <a:latin typeface="Calibri"/>
                <a:cs typeface="Calibri"/>
              </a:rPr>
              <a:t>  </a:t>
            </a:r>
            <a:r>
              <a:rPr dirty="0" sz="800">
                <a:solidFill>
                  <a:srgbClr val="007F00"/>
                </a:solidFill>
                <a:latin typeface="Calibri"/>
                <a:cs typeface="Calibri"/>
              </a:rPr>
              <a:t>l</a:t>
            </a:r>
            <a:r>
              <a:rPr dirty="0" sz="800" spc="-35">
                <a:solidFill>
                  <a:srgbClr val="007F00"/>
                </a:solidFill>
                <a:latin typeface="Calibri"/>
                <a:cs typeface="Calibri"/>
              </a:rPr>
              <a:t> </a:t>
            </a:r>
            <a:r>
              <a:rPr dirty="0" sz="800" spc="-30">
                <a:solidFill>
                  <a:srgbClr val="007F00"/>
                </a:solidFill>
                <a:latin typeface="Calibri"/>
                <a:cs typeface="Calibri"/>
              </a:rPr>
              <a:t>e </a:t>
            </a:r>
            <a:r>
              <a:rPr dirty="0" sz="800" spc="80">
                <a:solidFill>
                  <a:srgbClr val="007F00"/>
                </a:solidFill>
                <a:latin typeface="Calibri"/>
                <a:cs typeface="Calibri"/>
              </a:rPr>
              <a:t>v</a:t>
            </a:r>
            <a:r>
              <a:rPr dirty="0" sz="800" spc="-35">
                <a:solidFill>
                  <a:srgbClr val="007F00"/>
                </a:solidFill>
                <a:latin typeface="Calibri"/>
                <a:cs typeface="Calibri"/>
              </a:rPr>
              <a:t> </a:t>
            </a:r>
            <a:r>
              <a:rPr dirty="0" sz="800" spc="-30">
                <a:solidFill>
                  <a:srgbClr val="007F00"/>
                </a:solidFill>
                <a:latin typeface="Calibri"/>
                <a:cs typeface="Calibri"/>
              </a:rPr>
              <a:t>e </a:t>
            </a:r>
            <a:r>
              <a:rPr dirty="0" sz="800">
                <a:solidFill>
                  <a:srgbClr val="007F00"/>
                </a:solidFill>
                <a:latin typeface="Calibri"/>
                <a:cs typeface="Calibri"/>
              </a:rPr>
              <a:t>l</a:t>
            </a:r>
            <a:r>
              <a:rPr dirty="0" sz="800" spc="185">
                <a:solidFill>
                  <a:srgbClr val="007F00"/>
                </a:solidFill>
                <a:latin typeface="Calibri"/>
                <a:cs typeface="Calibri"/>
              </a:rPr>
              <a:t>  </a:t>
            </a:r>
            <a:r>
              <a:rPr dirty="0" sz="800" spc="-25">
                <a:latin typeface="Calibri"/>
                <a:cs typeface="Calibri"/>
              </a:rPr>
              <a:t>1</a:t>
            </a:r>
            <a:r>
              <a:rPr dirty="0" sz="800" spc="-25" i="1">
                <a:latin typeface="Verdana"/>
                <a:cs typeface="Verdana"/>
              </a:rPr>
              <a:t>}</a:t>
            </a:r>
            <a:endParaRPr sz="800">
              <a:latin typeface="Verdana"/>
              <a:cs typeface="Verdana"/>
            </a:endParaRPr>
          </a:p>
          <a:p>
            <a:pPr marL="45720">
              <a:lnSpc>
                <a:spcPts val="944"/>
              </a:lnSpc>
            </a:pPr>
            <a:r>
              <a:rPr dirty="0" sz="800" spc="55" i="1">
                <a:latin typeface="Verdana"/>
                <a:cs typeface="Verdana"/>
              </a:rPr>
              <a:t>\</a:t>
            </a:r>
            <a:r>
              <a:rPr dirty="0" sz="800" spc="-175" i="1">
                <a:latin typeface="Verdana"/>
                <a:cs typeface="Verdana"/>
              </a:rPr>
              <a:t> </a:t>
            </a:r>
            <a:r>
              <a:rPr dirty="0" sz="800" spc="50" b="1">
                <a:solidFill>
                  <a:srgbClr val="00AEEF"/>
                </a:solidFill>
                <a:latin typeface="Georgia"/>
                <a:cs typeface="Georgia"/>
              </a:rPr>
              <a:t>subsection</a:t>
            </a:r>
            <a:r>
              <a:rPr dirty="0" sz="800" spc="-100" b="1">
                <a:solidFill>
                  <a:srgbClr val="00AEEF"/>
                </a:solidFill>
                <a:latin typeface="Georgia"/>
                <a:cs typeface="Georgia"/>
              </a:rPr>
              <a:t> </a:t>
            </a:r>
            <a:r>
              <a:rPr dirty="0" sz="800" spc="-100" i="1">
                <a:latin typeface="Verdana"/>
                <a:cs typeface="Verdana"/>
              </a:rPr>
              <a:t>{</a:t>
            </a:r>
            <a:r>
              <a:rPr dirty="0" sz="800" spc="-145" i="1">
                <a:latin typeface="Verdana"/>
                <a:cs typeface="Verdana"/>
              </a:rPr>
              <a:t> </a:t>
            </a:r>
            <a:r>
              <a:rPr dirty="0" sz="800" spc="114">
                <a:solidFill>
                  <a:srgbClr val="007F00"/>
                </a:solidFill>
                <a:latin typeface="Calibri"/>
                <a:cs typeface="Calibri"/>
              </a:rPr>
              <a:t>Headline</a:t>
            </a:r>
            <a:r>
              <a:rPr dirty="0" sz="800" spc="204">
                <a:solidFill>
                  <a:srgbClr val="007F00"/>
                </a:solidFill>
                <a:latin typeface="Calibri"/>
                <a:cs typeface="Calibri"/>
              </a:rPr>
              <a:t>  </a:t>
            </a:r>
            <a:r>
              <a:rPr dirty="0" sz="800">
                <a:solidFill>
                  <a:srgbClr val="007F00"/>
                </a:solidFill>
                <a:latin typeface="Calibri"/>
                <a:cs typeface="Calibri"/>
              </a:rPr>
              <a:t>l</a:t>
            </a:r>
            <a:r>
              <a:rPr dirty="0" sz="800" spc="-30">
                <a:solidFill>
                  <a:srgbClr val="007F00"/>
                </a:solidFill>
                <a:latin typeface="Calibri"/>
                <a:cs typeface="Calibri"/>
              </a:rPr>
              <a:t> e </a:t>
            </a:r>
            <a:r>
              <a:rPr dirty="0" sz="800" spc="80">
                <a:solidFill>
                  <a:srgbClr val="007F00"/>
                </a:solidFill>
                <a:latin typeface="Calibri"/>
                <a:cs typeface="Calibri"/>
              </a:rPr>
              <a:t>v</a:t>
            </a:r>
            <a:r>
              <a:rPr dirty="0" sz="800" spc="-35">
                <a:solidFill>
                  <a:srgbClr val="007F00"/>
                </a:solidFill>
                <a:latin typeface="Calibri"/>
                <a:cs typeface="Calibri"/>
              </a:rPr>
              <a:t> </a:t>
            </a:r>
            <a:r>
              <a:rPr dirty="0" sz="800" spc="-30">
                <a:solidFill>
                  <a:srgbClr val="007F00"/>
                </a:solidFill>
                <a:latin typeface="Calibri"/>
                <a:cs typeface="Calibri"/>
              </a:rPr>
              <a:t>e </a:t>
            </a:r>
            <a:r>
              <a:rPr dirty="0" sz="800">
                <a:solidFill>
                  <a:srgbClr val="007F00"/>
                </a:solidFill>
                <a:latin typeface="Calibri"/>
                <a:cs typeface="Calibri"/>
              </a:rPr>
              <a:t>l</a:t>
            </a:r>
            <a:r>
              <a:rPr dirty="0" sz="800" spc="185">
                <a:solidFill>
                  <a:srgbClr val="007F00"/>
                </a:solidFill>
                <a:latin typeface="Calibri"/>
                <a:cs typeface="Calibri"/>
              </a:rPr>
              <a:t>  </a:t>
            </a:r>
            <a:r>
              <a:rPr dirty="0" sz="800" spc="-25">
                <a:latin typeface="Calibri"/>
                <a:cs typeface="Calibri"/>
              </a:rPr>
              <a:t>2</a:t>
            </a:r>
            <a:r>
              <a:rPr dirty="0" sz="800" spc="-25" i="1">
                <a:latin typeface="Verdana"/>
                <a:cs typeface="Verdana"/>
              </a:rPr>
              <a:t>}</a:t>
            </a:r>
            <a:endParaRPr sz="800">
              <a:latin typeface="Verdana"/>
              <a:cs typeface="Verdana"/>
            </a:endParaRPr>
          </a:p>
          <a:p>
            <a:pPr marL="45720">
              <a:lnSpc>
                <a:spcPts val="944"/>
              </a:lnSpc>
            </a:pPr>
            <a:r>
              <a:rPr dirty="0" sz="800" spc="55" i="1">
                <a:latin typeface="Verdana"/>
                <a:cs typeface="Verdana"/>
              </a:rPr>
              <a:t>\</a:t>
            </a:r>
            <a:r>
              <a:rPr dirty="0" sz="800" spc="-165" i="1">
                <a:latin typeface="Verdana"/>
                <a:cs typeface="Verdana"/>
              </a:rPr>
              <a:t> </a:t>
            </a:r>
            <a:r>
              <a:rPr dirty="0" sz="800" b="1">
                <a:solidFill>
                  <a:srgbClr val="00AEEF"/>
                </a:solidFill>
                <a:latin typeface="Georgia"/>
                <a:cs typeface="Georgia"/>
              </a:rPr>
              <a:t>subsubsection</a:t>
            </a:r>
            <a:r>
              <a:rPr dirty="0" sz="800" spc="-80" b="1">
                <a:solidFill>
                  <a:srgbClr val="00AEEF"/>
                </a:solidFill>
                <a:latin typeface="Georgia"/>
                <a:cs typeface="Georgia"/>
              </a:rPr>
              <a:t> </a:t>
            </a:r>
            <a:r>
              <a:rPr dirty="0" sz="800" spc="-100" i="1">
                <a:latin typeface="Verdana"/>
                <a:cs typeface="Verdana"/>
              </a:rPr>
              <a:t>{</a:t>
            </a:r>
            <a:r>
              <a:rPr dirty="0" sz="800" spc="-110" i="1">
                <a:latin typeface="Verdana"/>
                <a:cs typeface="Verdana"/>
              </a:rPr>
              <a:t> </a:t>
            </a:r>
            <a:r>
              <a:rPr dirty="0" sz="800" spc="114">
                <a:solidFill>
                  <a:srgbClr val="007F00"/>
                </a:solidFill>
                <a:latin typeface="Calibri"/>
                <a:cs typeface="Calibri"/>
              </a:rPr>
              <a:t>Headline</a:t>
            </a:r>
            <a:r>
              <a:rPr dirty="0" sz="800" spc="295">
                <a:solidFill>
                  <a:srgbClr val="007F00"/>
                </a:solidFill>
                <a:latin typeface="Calibri"/>
                <a:cs typeface="Calibri"/>
              </a:rPr>
              <a:t>  </a:t>
            </a:r>
            <a:r>
              <a:rPr dirty="0" sz="800">
                <a:solidFill>
                  <a:srgbClr val="007F00"/>
                </a:solidFill>
                <a:latin typeface="Calibri"/>
                <a:cs typeface="Calibri"/>
              </a:rPr>
              <a:t>l </a:t>
            </a:r>
            <a:r>
              <a:rPr dirty="0" sz="800" spc="-30">
                <a:solidFill>
                  <a:srgbClr val="007F00"/>
                </a:solidFill>
                <a:latin typeface="Calibri"/>
                <a:cs typeface="Calibri"/>
              </a:rPr>
              <a:t>e</a:t>
            </a:r>
            <a:r>
              <a:rPr dirty="0" sz="800" spc="5">
                <a:solidFill>
                  <a:srgbClr val="007F00"/>
                </a:solidFill>
                <a:latin typeface="Calibri"/>
                <a:cs typeface="Calibri"/>
              </a:rPr>
              <a:t> </a:t>
            </a:r>
            <a:r>
              <a:rPr dirty="0" sz="800" spc="80">
                <a:solidFill>
                  <a:srgbClr val="007F00"/>
                </a:solidFill>
                <a:latin typeface="Calibri"/>
                <a:cs typeface="Calibri"/>
              </a:rPr>
              <a:t>v</a:t>
            </a:r>
            <a:r>
              <a:rPr dirty="0" sz="800">
                <a:solidFill>
                  <a:srgbClr val="007F00"/>
                </a:solidFill>
                <a:latin typeface="Calibri"/>
                <a:cs typeface="Calibri"/>
              </a:rPr>
              <a:t> </a:t>
            </a:r>
            <a:r>
              <a:rPr dirty="0" sz="800" spc="-30">
                <a:solidFill>
                  <a:srgbClr val="007F00"/>
                </a:solidFill>
                <a:latin typeface="Calibri"/>
                <a:cs typeface="Calibri"/>
              </a:rPr>
              <a:t>e</a:t>
            </a:r>
            <a:r>
              <a:rPr dirty="0" sz="800">
                <a:solidFill>
                  <a:srgbClr val="007F00"/>
                </a:solidFill>
                <a:latin typeface="Calibri"/>
                <a:cs typeface="Calibri"/>
              </a:rPr>
              <a:t> l</a:t>
            </a:r>
            <a:r>
              <a:rPr dirty="0" sz="800" spc="270">
                <a:solidFill>
                  <a:srgbClr val="007F00"/>
                </a:solidFill>
                <a:latin typeface="Calibri"/>
                <a:cs typeface="Calibri"/>
              </a:rPr>
              <a:t>  </a:t>
            </a:r>
            <a:r>
              <a:rPr dirty="0" sz="800" spc="-25">
                <a:latin typeface="Calibri"/>
                <a:cs typeface="Calibri"/>
              </a:rPr>
              <a:t>3</a:t>
            </a:r>
            <a:r>
              <a:rPr dirty="0" sz="800" spc="-25" i="1">
                <a:latin typeface="Verdana"/>
                <a:cs typeface="Verdana"/>
              </a:rPr>
              <a:t>}</a:t>
            </a:r>
            <a:endParaRPr sz="800">
              <a:latin typeface="Verdana"/>
              <a:cs typeface="Verdana"/>
            </a:endParaRPr>
          </a:p>
          <a:p>
            <a:pPr marL="45720">
              <a:lnSpc>
                <a:spcPts val="944"/>
              </a:lnSpc>
            </a:pPr>
            <a:r>
              <a:rPr dirty="0" sz="800" spc="55" i="1">
                <a:latin typeface="Verdana"/>
                <a:cs typeface="Verdana"/>
              </a:rPr>
              <a:t>\</a:t>
            </a:r>
            <a:r>
              <a:rPr dirty="0" sz="800" spc="-175" i="1">
                <a:latin typeface="Verdana"/>
                <a:cs typeface="Verdana"/>
              </a:rPr>
              <a:t> </a:t>
            </a:r>
            <a:r>
              <a:rPr dirty="0" sz="800" spc="50" b="1">
                <a:solidFill>
                  <a:srgbClr val="00AEEF"/>
                </a:solidFill>
                <a:latin typeface="Georgia"/>
                <a:cs typeface="Georgia"/>
              </a:rPr>
              <a:t>subsection</a:t>
            </a:r>
            <a:r>
              <a:rPr dirty="0" sz="800" spc="-95" b="1">
                <a:solidFill>
                  <a:srgbClr val="00AEEF"/>
                </a:solidFill>
                <a:latin typeface="Georgia"/>
                <a:cs typeface="Georgia"/>
              </a:rPr>
              <a:t> </a:t>
            </a:r>
            <a:r>
              <a:rPr dirty="0" sz="800" spc="-100" i="1">
                <a:latin typeface="Verdana"/>
                <a:cs typeface="Verdana"/>
              </a:rPr>
              <a:t>{</a:t>
            </a:r>
            <a:r>
              <a:rPr dirty="0" sz="800" spc="-150" i="1">
                <a:latin typeface="Verdana"/>
                <a:cs typeface="Verdana"/>
              </a:rPr>
              <a:t> </a:t>
            </a:r>
            <a:r>
              <a:rPr dirty="0" sz="800" spc="100">
                <a:solidFill>
                  <a:srgbClr val="007F00"/>
                </a:solidFill>
                <a:latin typeface="Calibri"/>
                <a:cs typeface="Calibri"/>
              </a:rPr>
              <a:t>next</a:t>
            </a:r>
            <a:r>
              <a:rPr dirty="0" sz="800" spc="190">
                <a:solidFill>
                  <a:srgbClr val="007F00"/>
                </a:solidFill>
                <a:latin typeface="Calibri"/>
                <a:cs typeface="Calibri"/>
              </a:rPr>
              <a:t>  </a:t>
            </a:r>
            <a:r>
              <a:rPr dirty="0" sz="800">
                <a:solidFill>
                  <a:srgbClr val="007F00"/>
                </a:solidFill>
                <a:latin typeface="Calibri"/>
                <a:cs typeface="Calibri"/>
              </a:rPr>
              <a:t>h</a:t>
            </a:r>
            <a:r>
              <a:rPr dirty="0" sz="800" spc="-60">
                <a:solidFill>
                  <a:srgbClr val="007F00"/>
                </a:solidFill>
                <a:latin typeface="Calibri"/>
                <a:cs typeface="Calibri"/>
              </a:rPr>
              <a:t> </a:t>
            </a:r>
            <a:r>
              <a:rPr dirty="0" sz="800" spc="-30">
                <a:solidFill>
                  <a:srgbClr val="007F00"/>
                </a:solidFill>
                <a:latin typeface="Calibri"/>
                <a:cs typeface="Calibri"/>
              </a:rPr>
              <a:t>e</a:t>
            </a:r>
            <a:r>
              <a:rPr dirty="0" sz="800" spc="-60">
                <a:solidFill>
                  <a:srgbClr val="007F00"/>
                </a:solidFill>
                <a:latin typeface="Calibri"/>
                <a:cs typeface="Calibri"/>
              </a:rPr>
              <a:t> </a:t>
            </a:r>
            <a:r>
              <a:rPr dirty="0" sz="800">
                <a:solidFill>
                  <a:srgbClr val="007F00"/>
                </a:solidFill>
                <a:latin typeface="Calibri"/>
                <a:cs typeface="Calibri"/>
              </a:rPr>
              <a:t>a</a:t>
            </a:r>
            <a:r>
              <a:rPr dirty="0" sz="800" spc="-60">
                <a:solidFill>
                  <a:srgbClr val="007F00"/>
                </a:solidFill>
                <a:latin typeface="Calibri"/>
                <a:cs typeface="Calibri"/>
              </a:rPr>
              <a:t> </a:t>
            </a:r>
            <a:r>
              <a:rPr dirty="0" sz="800">
                <a:solidFill>
                  <a:srgbClr val="007F00"/>
                </a:solidFill>
                <a:latin typeface="Calibri"/>
                <a:cs typeface="Calibri"/>
              </a:rPr>
              <a:t>d</a:t>
            </a:r>
            <a:r>
              <a:rPr dirty="0" sz="800" spc="-65">
                <a:solidFill>
                  <a:srgbClr val="007F00"/>
                </a:solidFill>
                <a:latin typeface="Calibri"/>
                <a:cs typeface="Calibri"/>
              </a:rPr>
              <a:t> </a:t>
            </a:r>
            <a:r>
              <a:rPr dirty="0" sz="800">
                <a:solidFill>
                  <a:srgbClr val="007F00"/>
                </a:solidFill>
                <a:latin typeface="Calibri"/>
                <a:cs typeface="Calibri"/>
              </a:rPr>
              <a:t>l</a:t>
            </a:r>
            <a:r>
              <a:rPr dirty="0" sz="800" spc="-60">
                <a:solidFill>
                  <a:srgbClr val="007F00"/>
                </a:solidFill>
                <a:latin typeface="Calibri"/>
                <a:cs typeface="Calibri"/>
              </a:rPr>
              <a:t> </a:t>
            </a:r>
            <a:r>
              <a:rPr dirty="0" sz="800" spc="95">
                <a:solidFill>
                  <a:srgbClr val="007F00"/>
                </a:solidFill>
                <a:latin typeface="Calibri"/>
                <a:cs typeface="Calibri"/>
              </a:rPr>
              <a:t>in</a:t>
            </a:r>
            <a:r>
              <a:rPr dirty="0" sz="800" spc="-60">
                <a:solidFill>
                  <a:srgbClr val="007F00"/>
                </a:solidFill>
                <a:latin typeface="Calibri"/>
                <a:cs typeface="Calibri"/>
              </a:rPr>
              <a:t> </a:t>
            </a:r>
            <a:r>
              <a:rPr dirty="0" sz="800">
                <a:solidFill>
                  <a:srgbClr val="007F00"/>
                </a:solidFill>
                <a:latin typeface="Calibri"/>
                <a:cs typeface="Calibri"/>
              </a:rPr>
              <a:t>e</a:t>
            </a:r>
            <a:r>
              <a:rPr dirty="0" sz="800" spc="225">
                <a:solidFill>
                  <a:srgbClr val="007F00"/>
                </a:solidFill>
                <a:latin typeface="Calibri"/>
                <a:cs typeface="Calibri"/>
              </a:rPr>
              <a:t>  </a:t>
            </a:r>
            <a:r>
              <a:rPr dirty="0" sz="800">
                <a:solidFill>
                  <a:srgbClr val="007F00"/>
                </a:solidFill>
                <a:latin typeface="Calibri"/>
                <a:cs typeface="Calibri"/>
              </a:rPr>
              <a:t>l</a:t>
            </a:r>
            <a:r>
              <a:rPr dirty="0" sz="800" spc="-25">
                <a:solidFill>
                  <a:srgbClr val="007F00"/>
                </a:solidFill>
                <a:latin typeface="Calibri"/>
                <a:cs typeface="Calibri"/>
              </a:rPr>
              <a:t> </a:t>
            </a:r>
            <a:r>
              <a:rPr dirty="0" sz="800" spc="-30">
                <a:solidFill>
                  <a:srgbClr val="007F00"/>
                </a:solidFill>
                <a:latin typeface="Calibri"/>
                <a:cs typeface="Calibri"/>
              </a:rPr>
              <a:t>e </a:t>
            </a:r>
            <a:r>
              <a:rPr dirty="0" sz="800" spc="80">
                <a:solidFill>
                  <a:srgbClr val="007F00"/>
                </a:solidFill>
                <a:latin typeface="Calibri"/>
                <a:cs typeface="Calibri"/>
              </a:rPr>
              <a:t>v</a:t>
            </a:r>
            <a:r>
              <a:rPr dirty="0" sz="800" spc="-30">
                <a:solidFill>
                  <a:srgbClr val="007F00"/>
                </a:solidFill>
                <a:latin typeface="Calibri"/>
                <a:cs typeface="Calibri"/>
              </a:rPr>
              <a:t> e </a:t>
            </a:r>
            <a:r>
              <a:rPr dirty="0" sz="800">
                <a:solidFill>
                  <a:srgbClr val="007F00"/>
                </a:solidFill>
                <a:latin typeface="Calibri"/>
                <a:cs typeface="Calibri"/>
              </a:rPr>
              <a:t>l</a:t>
            </a:r>
            <a:r>
              <a:rPr dirty="0" sz="800" spc="195">
                <a:solidFill>
                  <a:srgbClr val="007F00"/>
                </a:solidFill>
                <a:latin typeface="Calibri"/>
                <a:cs typeface="Calibri"/>
              </a:rPr>
              <a:t>  </a:t>
            </a:r>
            <a:r>
              <a:rPr dirty="0" sz="800" spc="-25">
                <a:latin typeface="Calibri"/>
                <a:cs typeface="Calibri"/>
              </a:rPr>
              <a:t>2</a:t>
            </a:r>
            <a:r>
              <a:rPr dirty="0" sz="800" spc="-25" i="1">
                <a:latin typeface="Verdana"/>
                <a:cs typeface="Verdana"/>
              </a:rPr>
              <a:t>}</a:t>
            </a:r>
            <a:endParaRPr sz="800">
              <a:latin typeface="Verdana"/>
              <a:cs typeface="Verdana"/>
            </a:endParaRPr>
          </a:p>
          <a:p>
            <a:pPr marL="45720">
              <a:lnSpc>
                <a:spcPts val="944"/>
              </a:lnSpc>
            </a:pPr>
            <a:r>
              <a:rPr dirty="0" sz="800" spc="55" i="1">
                <a:latin typeface="Verdana"/>
                <a:cs typeface="Verdana"/>
              </a:rPr>
              <a:t>\</a:t>
            </a:r>
            <a:r>
              <a:rPr dirty="0" sz="800" spc="-170" i="1">
                <a:latin typeface="Verdana"/>
                <a:cs typeface="Verdana"/>
              </a:rPr>
              <a:t> </a:t>
            </a:r>
            <a:r>
              <a:rPr dirty="0" sz="800" b="1">
                <a:solidFill>
                  <a:srgbClr val="00AEEF"/>
                </a:solidFill>
                <a:latin typeface="Georgia"/>
                <a:cs typeface="Georgia"/>
              </a:rPr>
              <a:t>subsubsection</a:t>
            </a:r>
            <a:r>
              <a:rPr dirty="0" sz="800" spc="-85" b="1">
                <a:solidFill>
                  <a:srgbClr val="00AEEF"/>
                </a:solidFill>
                <a:latin typeface="Georgia"/>
                <a:cs typeface="Georgia"/>
              </a:rPr>
              <a:t> </a:t>
            </a:r>
            <a:r>
              <a:rPr dirty="0" sz="800" spc="-100" i="1">
                <a:latin typeface="Verdana"/>
                <a:cs typeface="Verdana"/>
              </a:rPr>
              <a:t>{</a:t>
            </a:r>
            <a:r>
              <a:rPr dirty="0" sz="800" spc="-130" i="1">
                <a:latin typeface="Verdana"/>
                <a:cs typeface="Verdana"/>
              </a:rPr>
              <a:t> </a:t>
            </a:r>
            <a:r>
              <a:rPr dirty="0" sz="800" spc="100">
                <a:solidFill>
                  <a:srgbClr val="007F00"/>
                </a:solidFill>
                <a:latin typeface="Calibri"/>
                <a:cs typeface="Calibri"/>
              </a:rPr>
              <a:t>next</a:t>
            </a:r>
            <a:r>
              <a:rPr dirty="0" sz="800" spc="240">
                <a:solidFill>
                  <a:srgbClr val="007F00"/>
                </a:solidFill>
                <a:latin typeface="Calibri"/>
                <a:cs typeface="Calibri"/>
              </a:rPr>
              <a:t>  </a:t>
            </a:r>
            <a:r>
              <a:rPr dirty="0" sz="800">
                <a:solidFill>
                  <a:srgbClr val="007F00"/>
                </a:solidFill>
                <a:latin typeface="Calibri"/>
                <a:cs typeface="Calibri"/>
              </a:rPr>
              <a:t>h</a:t>
            </a:r>
            <a:r>
              <a:rPr dirty="0" sz="800" spc="-40">
                <a:solidFill>
                  <a:srgbClr val="007F00"/>
                </a:solidFill>
                <a:latin typeface="Calibri"/>
                <a:cs typeface="Calibri"/>
              </a:rPr>
              <a:t> </a:t>
            </a:r>
            <a:r>
              <a:rPr dirty="0" sz="800" spc="-30">
                <a:solidFill>
                  <a:srgbClr val="007F00"/>
                </a:solidFill>
                <a:latin typeface="Calibri"/>
                <a:cs typeface="Calibri"/>
              </a:rPr>
              <a:t>e</a:t>
            </a:r>
            <a:r>
              <a:rPr dirty="0" sz="800" spc="-45">
                <a:solidFill>
                  <a:srgbClr val="007F00"/>
                </a:solidFill>
                <a:latin typeface="Calibri"/>
                <a:cs typeface="Calibri"/>
              </a:rPr>
              <a:t> </a:t>
            </a:r>
            <a:r>
              <a:rPr dirty="0" sz="800">
                <a:solidFill>
                  <a:srgbClr val="007F00"/>
                </a:solidFill>
                <a:latin typeface="Calibri"/>
                <a:cs typeface="Calibri"/>
              </a:rPr>
              <a:t>a</a:t>
            </a:r>
            <a:r>
              <a:rPr dirty="0" sz="800" spc="-45">
                <a:solidFill>
                  <a:srgbClr val="007F00"/>
                </a:solidFill>
                <a:latin typeface="Calibri"/>
                <a:cs typeface="Calibri"/>
              </a:rPr>
              <a:t> </a:t>
            </a:r>
            <a:r>
              <a:rPr dirty="0" sz="800">
                <a:solidFill>
                  <a:srgbClr val="007F00"/>
                </a:solidFill>
                <a:latin typeface="Calibri"/>
                <a:cs typeface="Calibri"/>
              </a:rPr>
              <a:t>d</a:t>
            </a:r>
            <a:r>
              <a:rPr dirty="0" sz="800" spc="-45">
                <a:solidFill>
                  <a:srgbClr val="007F00"/>
                </a:solidFill>
                <a:latin typeface="Calibri"/>
                <a:cs typeface="Calibri"/>
              </a:rPr>
              <a:t> </a:t>
            </a:r>
            <a:r>
              <a:rPr dirty="0" sz="800">
                <a:solidFill>
                  <a:srgbClr val="007F00"/>
                </a:solidFill>
                <a:latin typeface="Calibri"/>
                <a:cs typeface="Calibri"/>
              </a:rPr>
              <a:t>l</a:t>
            </a:r>
            <a:r>
              <a:rPr dirty="0" sz="800" spc="-45">
                <a:solidFill>
                  <a:srgbClr val="007F00"/>
                </a:solidFill>
                <a:latin typeface="Calibri"/>
                <a:cs typeface="Calibri"/>
              </a:rPr>
              <a:t> </a:t>
            </a:r>
            <a:r>
              <a:rPr dirty="0" sz="800" spc="95">
                <a:solidFill>
                  <a:srgbClr val="007F00"/>
                </a:solidFill>
                <a:latin typeface="Calibri"/>
                <a:cs typeface="Calibri"/>
              </a:rPr>
              <a:t>in</a:t>
            </a:r>
            <a:r>
              <a:rPr dirty="0" sz="800" spc="-40">
                <a:solidFill>
                  <a:srgbClr val="007F00"/>
                </a:solidFill>
                <a:latin typeface="Calibri"/>
                <a:cs typeface="Calibri"/>
              </a:rPr>
              <a:t> </a:t>
            </a:r>
            <a:r>
              <a:rPr dirty="0" sz="800">
                <a:solidFill>
                  <a:srgbClr val="007F00"/>
                </a:solidFill>
                <a:latin typeface="Calibri"/>
                <a:cs typeface="Calibri"/>
              </a:rPr>
              <a:t>e</a:t>
            </a:r>
            <a:r>
              <a:rPr dirty="0" sz="800" spc="280">
                <a:solidFill>
                  <a:srgbClr val="007F00"/>
                </a:solidFill>
                <a:latin typeface="Calibri"/>
                <a:cs typeface="Calibri"/>
              </a:rPr>
              <a:t>  </a:t>
            </a:r>
            <a:r>
              <a:rPr dirty="0" sz="800">
                <a:solidFill>
                  <a:srgbClr val="007F00"/>
                </a:solidFill>
                <a:latin typeface="Calibri"/>
                <a:cs typeface="Calibri"/>
              </a:rPr>
              <a:t>l </a:t>
            </a:r>
            <a:r>
              <a:rPr dirty="0" sz="800" spc="-30">
                <a:solidFill>
                  <a:srgbClr val="007F00"/>
                </a:solidFill>
                <a:latin typeface="Calibri"/>
                <a:cs typeface="Calibri"/>
              </a:rPr>
              <a:t>e</a:t>
            </a:r>
            <a:r>
              <a:rPr dirty="0" sz="800" spc="-10">
                <a:solidFill>
                  <a:srgbClr val="007F00"/>
                </a:solidFill>
                <a:latin typeface="Calibri"/>
                <a:cs typeface="Calibri"/>
              </a:rPr>
              <a:t> </a:t>
            </a:r>
            <a:r>
              <a:rPr dirty="0" sz="800" spc="80">
                <a:solidFill>
                  <a:srgbClr val="007F00"/>
                </a:solidFill>
                <a:latin typeface="Calibri"/>
                <a:cs typeface="Calibri"/>
              </a:rPr>
              <a:t>v</a:t>
            </a:r>
            <a:r>
              <a:rPr dirty="0" sz="800" spc="-5">
                <a:solidFill>
                  <a:srgbClr val="007F00"/>
                </a:solidFill>
                <a:latin typeface="Calibri"/>
                <a:cs typeface="Calibri"/>
              </a:rPr>
              <a:t> </a:t>
            </a:r>
            <a:r>
              <a:rPr dirty="0" sz="800" spc="-30">
                <a:solidFill>
                  <a:srgbClr val="007F00"/>
                </a:solidFill>
                <a:latin typeface="Calibri"/>
                <a:cs typeface="Calibri"/>
              </a:rPr>
              <a:t>e</a:t>
            </a:r>
            <a:r>
              <a:rPr dirty="0" sz="800" spc="-10">
                <a:solidFill>
                  <a:srgbClr val="007F00"/>
                </a:solidFill>
                <a:latin typeface="Calibri"/>
                <a:cs typeface="Calibri"/>
              </a:rPr>
              <a:t> </a:t>
            </a:r>
            <a:r>
              <a:rPr dirty="0" sz="800">
                <a:solidFill>
                  <a:srgbClr val="007F00"/>
                </a:solidFill>
                <a:latin typeface="Calibri"/>
                <a:cs typeface="Calibri"/>
              </a:rPr>
              <a:t>l</a:t>
            </a:r>
            <a:r>
              <a:rPr dirty="0" sz="800" spc="250">
                <a:solidFill>
                  <a:srgbClr val="007F00"/>
                </a:solidFill>
                <a:latin typeface="Calibri"/>
                <a:cs typeface="Calibri"/>
              </a:rPr>
              <a:t>  </a:t>
            </a:r>
            <a:r>
              <a:rPr dirty="0" sz="800" spc="-25">
                <a:latin typeface="Calibri"/>
                <a:cs typeface="Calibri"/>
              </a:rPr>
              <a:t>3</a:t>
            </a:r>
            <a:r>
              <a:rPr dirty="0" sz="800" spc="-25" i="1">
                <a:latin typeface="Verdana"/>
                <a:cs typeface="Verdana"/>
              </a:rPr>
              <a:t>}</a:t>
            </a:r>
            <a:endParaRPr sz="800">
              <a:latin typeface="Verdana"/>
              <a:cs typeface="Verdana"/>
            </a:endParaRPr>
          </a:p>
          <a:p>
            <a:pPr marL="45720">
              <a:lnSpc>
                <a:spcPts val="955"/>
              </a:lnSpc>
            </a:pPr>
            <a:r>
              <a:rPr dirty="0" sz="800" spc="55" i="1">
                <a:latin typeface="Verdana"/>
                <a:cs typeface="Verdana"/>
              </a:rPr>
              <a:t>\</a:t>
            </a:r>
            <a:r>
              <a:rPr dirty="0" sz="800" spc="-170" i="1">
                <a:latin typeface="Verdana"/>
                <a:cs typeface="Verdana"/>
              </a:rPr>
              <a:t> </a:t>
            </a:r>
            <a:r>
              <a:rPr dirty="0" sz="800" b="1">
                <a:solidFill>
                  <a:srgbClr val="00AEEF"/>
                </a:solidFill>
                <a:latin typeface="Georgia"/>
                <a:cs typeface="Georgia"/>
              </a:rPr>
              <a:t>subsubsection</a:t>
            </a:r>
            <a:r>
              <a:rPr dirty="0" sz="800" spc="-90" b="1">
                <a:solidFill>
                  <a:srgbClr val="00AEEF"/>
                </a:solidFill>
                <a:latin typeface="Georgia"/>
                <a:cs typeface="Georgia"/>
              </a:rPr>
              <a:t> </a:t>
            </a:r>
            <a:r>
              <a:rPr dirty="0" sz="800" spc="-100" i="1">
                <a:latin typeface="Verdana"/>
                <a:cs typeface="Verdana"/>
              </a:rPr>
              <a:t>{</a:t>
            </a:r>
            <a:r>
              <a:rPr dirty="0" sz="800" spc="-105" i="1">
                <a:latin typeface="Verdana"/>
                <a:cs typeface="Verdana"/>
              </a:rPr>
              <a:t> </a:t>
            </a:r>
            <a:r>
              <a:rPr dirty="0" sz="800" spc="-10">
                <a:solidFill>
                  <a:srgbClr val="007F00"/>
                </a:solidFill>
                <a:latin typeface="Calibri"/>
                <a:cs typeface="Calibri"/>
              </a:rPr>
              <a:t>o</a:t>
            </a:r>
            <a:r>
              <a:rPr dirty="0" sz="800" spc="-60">
                <a:solidFill>
                  <a:srgbClr val="007F00"/>
                </a:solidFill>
                <a:latin typeface="Calibri"/>
                <a:cs typeface="Calibri"/>
              </a:rPr>
              <a:t> </a:t>
            </a:r>
            <a:r>
              <a:rPr dirty="0" sz="800" spc="90">
                <a:solidFill>
                  <a:srgbClr val="007F00"/>
                </a:solidFill>
                <a:latin typeface="Calibri"/>
                <a:cs typeface="Calibri"/>
              </a:rPr>
              <a:t>the</a:t>
            </a:r>
            <a:r>
              <a:rPr dirty="0" sz="800" spc="-60">
                <a:solidFill>
                  <a:srgbClr val="007F00"/>
                </a:solidFill>
                <a:latin typeface="Calibri"/>
                <a:cs typeface="Calibri"/>
              </a:rPr>
              <a:t> </a:t>
            </a:r>
            <a:r>
              <a:rPr dirty="0" sz="800" spc="50">
                <a:solidFill>
                  <a:srgbClr val="007F00"/>
                </a:solidFill>
                <a:latin typeface="Calibri"/>
                <a:cs typeface="Calibri"/>
              </a:rPr>
              <a:t>r</a:t>
            </a:r>
            <a:r>
              <a:rPr dirty="0" sz="800" spc="250">
                <a:solidFill>
                  <a:srgbClr val="007F00"/>
                </a:solidFill>
                <a:latin typeface="Calibri"/>
                <a:cs typeface="Calibri"/>
              </a:rPr>
              <a:t>  </a:t>
            </a:r>
            <a:r>
              <a:rPr dirty="0" sz="800">
                <a:solidFill>
                  <a:srgbClr val="007F00"/>
                </a:solidFill>
                <a:latin typeface="Calibri"/>
                <a:cs typeface="Calibri"/>
              </a:rPr>
              <a:t>h</a:t>
            </a:r>
            <a:r>
              <a:rPr dirty="0" sz="800" spc="-40">
                <a:solidFill>
                  <a:srgbClr val="007F00"/>
                </a:solidFill>
                <a:latin typeface="Calibri"/>
                <a:cs typeface="Calibri"/>
              </a:rPr>
              <a:t> </a:t>
            </a:r>
            <a:r>
              <a:rPr dirty="0" sz="800" spc="-30">
                <a:solidFill>
                  <a:srgbClr val="007F00"/>
                </a:solidFill>
                <a:latin typeface="Calibri"/>
                <a:cs typeface="Calibri"/>
              </a:rPr>
              <a:t>e</a:t>
            </a:r>
            <a:r>
              <a:rPr dirty="0" sz="800" spc="-50">
                <a:solidFill>
                  <a:srgbClr val="007F00"/>
                </a:solidFill>
                <a:latin typeface="Calibri"/>
                <a:cs typeface="Calibri"/>
              </a:rPr>
              <a:t> </a:t>
            </a:r>
            <a:r>
              <a:rPr dirty="0" sz="800">
                <a:solidFill>
                  <a:srgbClr val="007F00"/>
                </a:solidFill>
                <a:latin typeface="Calibri"/>
                <a:cs typeface="Calibri"/>
              </a:rPr>
              <a:t>a</a:t>
            </a:r>
            <a:r>
              <a:rPr dirty="0" sz="800" spc="-45">
                <a:solidFill>
                  <a:srgbClr val="007F00"/>
                </a:solidFill>
                <a:latin typeface="Calibri"/>
                <a:cs typeface="Calibri"/>
              </a:rPr>
              <a:t> </a:t>
            </a:r>
            <a:r>
              <a:rPr dirty="0" sz="800">
                <a:solidFill>
                  <a:srgbClr val="007F00"/>
                </a:solidFill>
                <a:latin typeface="Calibri"/>
                <a:cs typeface="Calibri"/>
              </a:rPr>
              <a:t>d</a:t>
            </a:r>
            <a:r>
              <a:rPr dirty="0" sz="800" spc="-45">
                <a:solidFill>
                  <a:srgbClr val="007F00"/>
                </a:solidFill>
                <a:latin typeface="Calibri"/>
                <a:cs typeface="Calibri"/>
              </a:rPr>
              <a:t> </a:t>
            </a:r>
            <a:r>
              <a:rPr dirty="0" sz="800">
                <a:solidFill>
                  <a:srgbClr val="007F00"/>
                </a:solidFill>
                <a:latin typeface="Calibri"/>
                <a:cs typeface="Calibri"/>
              </a:rPr>
              <a:t>l</a:t>
            </a:r>
            <a:r>
              <a:rPr dirty="0" sz="800" spc="-45">
                <a:solidFill>
                  <a:srgbClr val="007F00"/>
                </a:solidFill>
                <a:latin typeface="Calibri"/>
                <a:cs typeface="Calibri"/>
              </a:rPr>
              <a:t> </a:t>
            </a:r>
            <a:r>
              <a:rPr dirty="0" sz="800" spc="95">
                <a:solidFill>
                  <a:srgbClr val="007F00"/>
                </a:solidFill>
                <a:latin typeface="Calibri"/>
                <a:cs typeface="Calibri"/>
              </a:rPr>
              <a:t>in</a:t>
            </a:r>
            <a:r>
              <a:rPr dirty="0" sz="800" spc="-45">
                <a:solidFill>
                  <a:srgbClr val="007F00"/>
                </a:solidFill>
                <a:latin typeface="Calibri"/>
                <a:cs typeface="Calibri"/>
              </a:rPr>
              <a:t> </a:t>
            </a:r>
            <a:r>
              <a:rPr dirty="0" sz="800">
                <a:solidFill>
                  <a:srgbClr val="007F00"/>
                </a:solidFill>
                <a:latin typeface="Calibri"/>
                <a:cs typeface="Calibri"/>
              </a:rPr>
              <a:t>e</a:t>
            </a:r>
            <a:r>
              <a:rPr dirty="0" sz="800" spc="275">
                <a:solidFill>
                  <a:srgbClr val="007F00"/>
                </a:solidFill>
                <a:latin typeface="Calibri"/>
                <a:cs typeface="Calibri"/>
              </a:rPr>
              <a:t>  </a:t>
            </a:r>
            <a:r>
              <a:rPr dirty="0" sz="800">
                <a:solidFill>
                  <a:srgbClr val="007F00"/>
                </a:solidFill>
                <a:latin typeface="Calibri"/>
                <a:cs typeface="Calibri"/>
              </a:rPr>
              <a:t>l</a:t>
            </a:r>
            <a:r>
              <a:rPr dirty="0" sz="800" spc="-5">
                <a:solidFill>
                  <a:srgbClr val="007F00"/>
                </a:solidFill>
                <a:latin typeface="Calibri"/>
                <a:cs typeface="Calibri"/>
              </a:rPr>
              <a:t> </a:t>
            </a:r>
            <a:r>
              <a:rPr dirty="0" sz="800" spc="-30">
                <a:solidFill>
                  <a:srgbClr val="007F00"/>
                </a:solidFill>
                <a:latin typeface="Calibri"/>
                <a:cs typeface="Calibri"/>
              </a:rPr>
              <a:t>e</a:t>
            </a:r>
            <a:r>
              <a:rPr dirty="0" sz="800" spc="-10">
                <a:solidFill>
                  <a:srgbClr val="007F00"/>
                </a:solidFill>
                <a:latin typeface="Calibri"/>
                <a:cs typeface="Calibri"/>
              </a:rPr>
              <a:t> </a:t>
            </a:r>
            <a:r>
              <a:rPr dirty="0" sz="800" spc="80">
                <a:solidFill>
                  <a:srgbClr val="007F00"/>
                </a:solidFill>
                <a:latin typeface="Calibri"/>
                <a:cs typeface="Calibri"/>
              </a:rPr>
              <a:t>v</a:t>
            </a:r>
            <a:r>
              <a:rPr dirty="0" sz="800" spc="-5">
                <a:solidFill>
                  <a:srgbClr val="007F00"/>
                </a:solidFill>
                <a:latin typeface="Calibri"/>
                <a:cs typeface="Calibri"/>
              </a:rPr>
              <a:t> </a:t>
            </a:r>
            <a:r>
              <a:rPr dirty="0" sz="800" spc="-30">
                <a:solidFill>
                  <a:srgbClr val="007F00"/>
                </a:solidFill>
                <a:latin typeface="Calibri"/>
                <a:cs typeface="Calibri"/>
              </a:rPr>
              <a:t>e</a:t>
            </a:r>
            <a:r>
              <a:rPr dirty="0" sz="800" spc="-10">
                <a:solidFill>
                  <a:srgbClr val="007F00"/>
                </a:solidFill>
                <a:latin typeface="Calibri"/>
                <a:cs typeface="Calibri"/>
              </a:rPr>
              <a:t> </a:t>
            </a:r>
            <a:r>
              <a:rPr dirty="0" sz="800">
                <a:solidFill>
                  <a:srgbClr val="007F00"/>
                </a:solidFill>
                <a:latin typeface="Calibri"/>
                <a:cs typeface="Calibri"/>
              </a:rPr>
              <a:t>l</a:t>
            </a:r>
            <a:r>
              <a:rPr dirty="0" sz="800" spc="245">
                <a:solidFill>
                  <a:srgbClr val="007F00"/>
                </a:solidFill>
                <a:latin typeface="Calibri"/>
                <a:cs typeface="Calibri"/>
              </a:rPr>
              <a:t>  </a:t>
            </a:r>
            <a:r>
              <a:rPr dirty="0" sz="800" spc="-25">
                <a:latin typeface="Calibri"/>
                <a:cs typeface="Calibri"/>
              </a:rPr>
              <a:t>3</a:t>
            </a:r>
            <a:r>
              <a:rPr dirty="0" sz="800" spc="-25" i="1">
                <a:latin typeface="Verdana"/>
                <a:cs typeface="Verdana"/>
              </a:rPr>
              <a:t>}</a:t>
            </a:r>
            <a:endParaRPr sz="800">
              <a:latin typeface="Verdana"/>
              <a:cs typeface="Verdana"/>
            </a:endParaRPr>
          </a:p>
        </p:txBody>
      </p:sp>
      <p:sp>
        <p:nvSpPr>
          <p:cNvPr id="9" name="object 9" descr=""/>
          <p:cNvSpPr txBox="1"/>
          <p:nvPr/>
        </p:nvSpPr>
        <p:spPr>
          <a:xfrm>
            <a:off x="573925" y="3591621"/>
            <a:ext cx="1909445" cy="244475"/>
          </a:xfrm>
          <a:prstGeom prst="rect">
            <a:avLst/>
          </a:prstGeom>
        </p:spPr>
        <p:txBody>
          <a:bodyPr wrap="square" lIns="0" tIns="1714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  <a:tabLst>
                <a:tab pos="741045" algn="l"/>
              </a:tabLst>
            </a:pPr>
            <a:r>
              <a:rPr dirty="0" sz="1400" spc="70" b="1">
                <a:latin typeface="Calibri"/>
                <a:cs typeface="Calibri"/>
              </a:rPr>
              <a:t>12.1.2</a:t>
            </a:r>
            <a:r>
              <a:rPr dirty="0" sz="1400" b="1">
                <a:latin typeface="Calibri"/>
                <a:cs typeface="Calibri"/>
              </a:rPr>
              <a:t>	</a:t>
            </a:r>
            <a:r>
              <a:rPr dirty="0" sz="1400" spc="170" b="1">
                <a:latin typeface="Calibri"/>
                <a:cs typeface="Calibri"/>
              </a:rPr>
              <a:t>Text</a:t>
            </a:r>
            <a:r>
              <a:rPr dirty="0" sz="1400" spc="215" b="1">
                <a:latin typeface="Calibri"/>
                <a:cs typeface="Calibri"/>
              </a:rPr>
              <a:t> </a:t>
            </a:r>
            <a:r>
              <a:rPr dirty="0" sz="1400" spc="100" b="1">
                <a:latin typeface="Calibri"/>
                <a:cs typeface="Calibri"/>
              </a:rPr>
              <a:t>formats</a:t>
            </a:r>
            <a:endParaRPr sz="1400">
              <a:latin typeface="Calibri"/>
              <a:cs typeface="Calibri"/>
            </a:endParaRPr>
          </a:p>
        </p:txBody>
      </p:sp>
      <p:graphicFrame>
        <p:nvGraphicFramePr>
          <p:cNvPr id="10" name="object 10" descr=""/>
          <p:cNvGraphicFramePr>
            <a:graphicFrameLocks noGrp="1"/>
          </p:cNvGraphicFramePr>
          <p:nvPr/>
        </p:nvGraphicFramePr>
        <p:xfrm>
          <a:off x="586625" y="4077220"/>
          <a:ext cx="6002020" cy="164973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888365"/>
                <a:gridCol w="1797685"/>
                <a:gridCol w="3239770"/>
              </a:tblGrid>
              <a:tr h="27495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R w="6350">
                      <a:solidFill>
                        <a:srgbClr val="00000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dirty="0" sz="1200" spc="140">
                          <a:latin typeface="Calibri"/>
                          <a:cs typeface="Calibri"/>
                        </a:rPr>
                        <a:t>HTML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B="0" marT="40005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algn="ctr" marL="1905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dirty="0" sz="1200" spc="-10">
                          <a:latin typeface="Calibri"/>
                          <a:cs typeface="Calibri"/>
                        </a:rPr>
                        <a:t>L</a:t>
                      </a:r>
                      <a:r>
                        <a:rPr dirty="0" baseline="17361" sz="1200" spc="-15">
                          <a:latin typeface="Calibri"/>
                          <a:cs typeface="Calibri"/>
                        </a:rPr>
                        <a:t>A</a:t>
                      </a:r>
                      <a:r>
                        <a:rPr dirty="0" sz="1200" spc="-10">
                          <a:latin typeface="Calibri"/>
                          <a:cs typeface="Calibri"/>
                        </a:rPr>
                        <a:t>T</a:t>
                      </a:r>
                      <a:r>
                        <a:rPr dirty="0" baseline="-11574" sz="1800" spc="-15">
                          <a:latin typeface="Calibri"/>
                          <a:cs typeface="Calibri"/>
                        </a:rPr>
                        <a:t>E</a:t>
                      </a:r>
                      <a:r>
                        <a:rPr dirty="0" sz="1200" spc="-10">
                          <a:latin typeface="Calibri"/>
                          <a:cs typeface="Calibri"/>
                        </a:rPr>
                        <a:t>X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B="0" marT="40005">
                    <a:lnL w="6350">
                      <a:solidFill>
                        <a:srgbClr val="000000"/>
                      </a:solidFill>
                      <a:prstDash val="solid"/>
                    </a:lnL>
                  </a:tcPr>
                </a:tc>
              </a:tr>
              <a:tr h="549910">
                <a:tc>
                  <a:txBody>
                    <a:bodyPr/>
                    <a:lstStyle/>
                    <a:p>
                      <a:pPr marL="75565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dirty="0" sz="1200" spc="-10">
                          <a:latin typeface="Calibri"/>
                          <a:cs typeface="Calibri"/>
                        </a:rPr>
                        <a:t>Paragraphs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B="0" marT="40005">
                    <a:lnR w="6350">
                      <a:solidFill>
                        <a:srgbClr val="000000"/>
                      </a:solidFill>
                      <a:prstDash val="solid"/>
                    </a:lnR>
                    <a:solidFill>
                      <a:srgbClr val="F4F4D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dirty="0" sz="1200">
                          <a:latin typeface="Calibri"/>
                          <a:cs typeface="Calibri"/>
                        </a:rPr>
                        <a:t>&lt;P&gt;</a:t>
                      </a:r>
                      <a:r>
                        <a:rPr dirty="0" sz="1200" spc="35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200" spc="80">
                          <a:latin typeface="Calibri"/>
                          <a:cs typeface="Calibri"/>
                        </a:rPr>
                        <a:t>Text</a:t>
                      </a:r>
                      <a:r>
                        <a:rPr dirty="0" sz="1200" spc="36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200" spc="310">
                          <a:latin typeface="Calibri"/>
                          <a:cs typeface="Calibri"/>
                        </a:rPr>
                        <a:t>...</a:t>
                      </a:r>
                      <a:r>
                        <a:rPr dirty="0" sz="1200" spc="36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200" spc="50">
                          <a:latin typeface="Calibri"/>
                          <a:cs typeface="Calibri"/>
                        </a:rPr>
                        <a:t>Text&lt;/P&gt;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B="0" marT="40005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solidFill>
                      <a:srgbClr val="F4F4DC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1905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dirty="0" sz="1200">
                          <a:latin typeface="Calibri"/>
                          <a:cs typeface="Calibri"/>
                        </a:rPr>
                        <a:t>an</a:t>
                      </a:r>
                      <a:r>
                        <a:rPr dirty="0" sz="1200" spc="12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200">
                          <a:latin typeface="Calibri"/>
                          <a:cs typeface="Calibri"/>
                        </a:rPr>
                        <a:t>empty</a:t>
                      </a:r>
                      <a:r>
                        <a:rPr dirty="0" sz="1200" spc="12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200">
                          <a:latin typeface="Calibri"/>
                          <a:cs typeface="Calibri"/>
                        </a:rPr>
                        <a:t>line</a:t>
                      </a:r>
                      <a:r>
                        <a:rPr dirty="0" sz="1200" spc="12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200">
                          <a:latin typeface="Calibri"/>
                          <a:cs typeface="Calibri"/>
                        </a:rPr>
                        <a:t>looks</a:t>
                      </a:r>
                      <a:r>
                        <a:rPr dirty="0" sz="1200" spc="12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200">
                          <a:latin typeface="Calibri"/>
                          <a:cs typeface="Calibri"/>
                        </a:rPr>
                        <a:t>like</a:t>
                      </a:r>
                      <a:r>
                        <a:rPr dirty="0" sz="1200" spc="12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200">
                          <a:latin typeface="Calibri"/>
                          <a:cs typeface="Calibri"/>
                        </a:rPr>
                        <a:t>the</a:t>
                      </a:r>
                      <a:r>
                        <a:rPr dirty="0" sz="1200" spc="12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200">
                          <a:latin typeface="Calibri"/>
                          <a:cs typeface="Calibri"/>
                        </a:rPr>
                        <a:t>end</a:t>
                      </a:r>
                      <a:r>
                        <a:rPr dirty="0" sz="1200" spc="12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200">
                          <a:latin typeface="Calibri"/>
                          <a:cs typeface="Calibri"/>
                        </a:rPr>
                        <a:t>of</a:t>
                      </a:r>
                      <a:r>
                        <a:rPr dirty="0" sz="1200" spc="12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200">
                          <a:latin typeface="Calibri"/>
                          <a:cs typeface="Calibri"/>
                        </a:rPr>
                        <a:t>a</a:t>
                      </a:r>
                      <a:r>
                        <a:rPr dirty="0" sz="1200" spc="12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200" spc="-10">
                          <a:latin typeface="Calibri"/>
                          <a:cs typeface="Calibri"/>
                        </a:rPr>
                        <a:t>paragraph</a:t>
                      </a:r>
                      <a:endParaRPr sz="1200">
                        <a:latin typeface="Calibri"/>
                        <a:cs typeface="Calibri"/>
                      </a:endParaRPr>
                    </a:p>
                    <a:p>
                      <a:pPr algn="ctr" marL="1905">
                        <a:lnSpc>
                          <a:spcPct val="100000"/>
                        </a:lnSpc>
                        <a:spcBef>
                          <a:spcPts val="725"/>
                        </a:spcBef>
                      </a:pPr>
                      <a:r>
                        <a:rPr dirty="0" sz="1200" spc="125">
                          <a:latin typeface="Calibri"/>
                          <a:cs typeface="Calibri"/>
                        </a:rPr>
                        <a:t>\bigskip</a:t>
                      </a:r>
                      <a:r>
                        <a:rPr dirty="0" sz="1200" spc="38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200" spc="100">
                          <a:latin typeface="Calibri"/>
                          <a:cs typeface="Calibri"/>
                        </a:rPr>
                        <a:t>\parskip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B="0" marT="40005">
                    <a:lnL w="6350">
                      <a:solidFill>
                        <a:srgbClr val="000000"/>
                      </a:solidFill>
                      <a:prstDash val="solid"/>
                    </a:lnL>
                    <a:solidFill>
                      <a:srgbClr val="F4F4DC"/>
                    </a:solidFill>
                  </a:tcPr>
                </a:tc>
              </a:tr>
              <a:tr h="274955">
                <a:tc>
                  <a:txBody>
                    <a:bodyPr/>
                    <a:lstStyle/>
                    <a:p>
                      <a:pPr marL="75565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dirty="0" sz="1200" spc="55">
                          <a:latin typeface="Calibri"/>
                          <a:cs typeface="Calibri"/>
                        </a:rPr>
                        <a:t>Line</a:t>
                      </a:r>
                      <a:r>
                        <a:rPr dirty="0" sz="1200" spc="114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200" spc="-10">
                          <a:latin typeface="Calibri"/>
                          <a:cs typeface="Calibri"/>
                        </a:rPr>
                        <a:t>break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B="0" marT="40005">
                    <a:lnR w="6350">
                      <a:solidFill>
                        <a:srgbClr val="00000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dirty="0" sz="1200" spc="-20">
                          <a:latin typeface="Calibri"/>
                          <a:cs typeface="Calibri"/>
                        </a:rPr>
                        <a:t>&lt;BR&gt;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B="0" marT="40005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algn="ctr" marL="2540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dirty="0" sz="1200" spc="120">
                          <a:latin typeface="Calibri"/>
                          <a:cs typeface="Calibri"/>
                        </a:rPr>
                        <a:t>\\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B="0" marT="40005">
                    <a:lnL w="6350">
                      <a:solidFill>
                        <a:srgbClr val="000000"/>
                      </a:solidFill>
                      <a:prstDash val="solid"/>
                    </a:lnL>
                  </a:tcPr>
                </a:tc>
              </a:tr>
              <a:tr h="274955">
                <a:tc>
                  <a:txBody>
                    <a:bodyPr/>
                    <a:lstStyle/>
                    <a:p>
                      <a:pPr marL="75565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dirty="0" sz="1200">
                          <a:latin typeface="Calibri"/>
                          <a:cs typeface="Calibri"/>
                        </a:rPr>
                        <a:t>Bold</a:t>
                      </a:r>
                      <a:r>
                        <a:rPr dirty="0" sz="1200" spc="31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200" spc="-10">
                          <a:latin typeface="Calibri"/>
                          <a:cs typeface="Calibri"/>
                        </a:rPr>
                        <a:t>print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B="0" marT="40005">
                    <a:lnR w="6350">
                      <a:solidFill>
                        <a:srgbClr val="000000"/>
                      </a:solidFill>
                      <a:prstDash val="solid"/>
                    </a:lnR>
                    <a:solidFill>
                      <a:srgbClr val="F4F4D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dirty="0" sz="1200">
                          <a:latin typeface="Calibri"/>
                          <a:cs typeface="Calibri"/>
                        </a:rPr>
                        <a:t>&lt;B&gt;</a:t>
                      </a:r>
                      <a:r>
                        <a:rPr dirty="0" sz="1200" b="1">
                          <a:latin typeface="Calibri"/>
                          <a:cs typeface="Calibri"/>
                        </a:rPr>
                        <a:t>bold</a:t>
                      </a:r>
                      <a:r>
                        <a:rPr dirty="0" sz="1200" spc="475" b="1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200" spc="50" b="1">
                          <a:latin typeface="Calibri"/>
                          <a:cs typeface="Calibri"/>
                        </a:rPr>
                        <a:t>text</a:t>
                      </a:r>
                      <a:r>
                        <a:rPr dirty="0" sz="1200" spc="50">
                          <a:latin typeface="Calibri"/>
                          <a:cs typeface="Calibri"/>
                        </a:rPr>
                        <a:t>&lt;/B&gt;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B="0" marT="40005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solidFill>
                      <a:srgbClr val="F4F4DC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1905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dirty="0" sz="1200" spc="120">
                          <a:latin typeface="Calibri"/>
                          <a:cs typeface="Calibri"/>
                        </a:rPr>
                        <a:t>\textbf{</a:t>
                      </a:r>
                      <a:r>
                        <a:rPr dirty="0" sz="1200" spc="120" b="1">
                          <a:latin typeface="Calibri"/>
                          <a:cs typeface="Calibri"/>
                        </a:rPr>
                        <a:t>bold</a:t>
                      </a:r>
                      <a:r>
                        <a:rPr dirty="0" sz="1200" spc="220" b="1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200" spc="110" b="1">
                          <a:latin typeface="Calibri"/>
                          <a:cs typeface="Calibri"/>
                        </a:rPr>
                        <a:t>text</a:t>
                      </a:r>
                      <a:r>
                        <a:rPr dirty="0" sz="1200" spc="110">
                          <a:latin typeface="Calibri"/>
                          <a:cs typeface="Calibri"/>
                        </a:rPr>
                        <a:t>}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B="0" marT="40005">
                    <a:lnL w="6350">
                      <a:solidFill>
                        <a:srgbClr val="000000"/>
                      </a:solidFill>
                      <a:prstDash val="solid"/>
                    </a:lnL>
                    <a:solidFill>
                      <a:srgbClr val="F4F4DC"/>
                    </a:solidFill>
                  </a:tcPr>
                </a:tc>
              </a:tr>
              <a:tr h="274955">
                <a:tc>
                  <a:txBody>
                    <a:bodyPr/>
                    <a:lstStyle/>
                    <a:p>
                      <a:pPr marL="75565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dirty="0" sz="1200" spc="-10">
                          <a:latin typeface="Calibri"/>
                          <a:cs typeface="Calibri"/>
                        </a:rPr>
                        <a:t>Italics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B="0" marT="40005">
                    <a:lnR w="6350">
                      <a:solidFill>
                        <a:srgbClr val="00000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dirty="0" sz="1200" spc="55">
                          <a:latin typeface="Calibri"/>
                          <a:cs typeface="Calibri"/>
                        </a:rPr>
                        <a:t>&lt;I&gt;</a:t>
                      </a:r>
                      <a:r>
                        <a:rPr dirty="0" sz="1200" spc="55" i="1">
                          <a:latin typeface="Calibri"/>
                          <a:cs typeface="Calibri"/>
                        </a:rPr>
                        <a:t>italic</a:t>
                      </a:r>
                      <a:r>
                        <a:rPr dirty="0" sz="1200" spc="170" i="1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200" spc="40" i="1">
                          <a:latin typeface="Calibri"/>
                          <a:cs typeface="Calibri"/>
                        </a:rPr>
                        <a:t>letters</a:t>
                      </a:r>
                      <a:r>
                        <a:rPr dirty="0" sz="1200" spc="40">
                          <a:latin typeface="Calibri"/>
                          <a:cs typeface="Calibri"/>
                        </a:rPr>
                        <a:t>&lt;/I&gt;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B="0" marT="40005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algn="ctr" marL="1905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dirty="0" sz="1200" spc="114">
                          <a:latin typeface="Calibri"/>
                          <a:cs typeface="Calibri"/>
                        </a:rPr>
                        <a:t>\textit{</a:t>
                      </a:r>
                      <a:r>
                        <a:rPr dirty="0" sz="1200" spc="114" i="1">
                          <a:latin typeface="Calibri"/>
                          <a:cs typeface="Calibri"/>
                        </a:rPr>
                        <a:t>italic</a:t>
                      </a:r>
                      <a:r>
                        <a:rPr dirty="0" sz="1200" spc="204" i="1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200" spc="-10" i="1">
                          <a:latin typeface="Calibri"/>
                          <a:cs typeface="Calibri"/>
                        </a:rPr>
                        <a:t>letters</a:t>
                      </a:r>
                      <a:r>
                        <a:rPr dirty="0" sz="1200" spc="-10">
                          <a:latin typeface="Calibri"/>
                          <a:cs typeface="Calibri"/>
                        </a:rPr>
                        <a:t>}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B="0" marT="40005">
                    <a:lnL w="6350">
                      <a:solidFill>
                        <a:srgbClr val="000000"/>
                      </a:solidFill>
                      <a:prstDash val="solid"/>
                    </a:lnL>
                  </a:tcPr>
                </a:tc>
              </a:tr>
            </a:tbl>
          </a:graphicData>
        </a:graphic>
      </p:graphicFrame>
      <p:sp>
        <p:nvSpPr>
          <p:cNvPr id="11" name="object 11" descr=""/>
          <p:cNvSpPr txBox="1"/>
          <p:nvPr/>
        </p:nvSpPr>
        <p:spPr>
          <a:xfrm>
            <a:off x="573925" y="6065111"/>
            <a:ext cx="1176020" cy="244475"/>
          </a:xfrm>
          <a:prstGeom prst="rect">
            <a:avLst/>
          </a:prstGeom>
        </p:spPr>
        <p:txBody>
          <a:bodyPr wrap="square" lIns="0" tIns="1714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  <a:tabLst>
                <a:tab pos="741045" algn="l"/>
              </a:tabLst>
            </a:pPr>
            <a:r>
              <a:rPr dirty="0" sz="1400" spc="70" b="1">
                <a:latin typeface="Calibri"/>
                <a:cs typeface="Calibri"/>
              </a:rPr>
              <a:t>12.1.3</a:t>
            </a:r>
            <a:r>
              <a:rPr dirty="0" sz="1400" b="1">
                <a:latin typeface="Calibri"/>
                <a:cs typeface="Calibri"/>
              </a:rPr>
              <a:t>	</a:t>
            </a:r>
            <a:r>
              <a:rPr dirty="0" sz="1400" spc="135" b="1">
                <a:latin typeface="Calibri"/>
                <a:cs typeface="Calibri"/>
              </a:rPr>
              <a:t>Lists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12" name="object 12" descr=""/>
          <p:cNvSpPr txBox="1"/>
          <p:nvPr/>
        </p:nvSpPr>
        <p:spPr>
          <a:xfrm>
            <a:off x="1339964" y="6489939"/>
            <a:ext cx="473709" cy="207645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200" spc="140">
                <a:latin typeface="Calibri"/>
                <a:cs typeface="Calibri"/>
              </a:rPr>
              <a:t>HTML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13" name="object 13" descr=""/>
          <p:cNvSpPr txBox="1"/>
          <p:nvPr/>
        </p:nvSpPr>
        <p:spPr>
          <a:xfrm>
            <a:off x="546138" y="6910057"/>
            <a:ext cx="2061210" cy="2244725"/>
          </a:xfrm>
          <a:prstGeom prst="rect">
            <a:avLst/>
          </a:prstGeom>
          <a:solidFill>
            <a:srgbClr val="F2F2F2"/>
          </a:solidFill>
          <a:ln w="5054">
            <a:solidFill>
              <a:srgbClr val="000000"/>
            </a:solidFill>
          </a:ln>
        </p:spPr>
        <p:txBody>
          <a:bodyPr wrap="square" lIns="0" tIns="22860" rIns="0" bIns="0" rtlCol="0" vert="horz">
            <a:spAutoFit/>
          </a:bodyPr>
          <a:lstStyle/>
          <a:p>
            <a:pPr marL="27305">
              <a:lnSpc>
                <a:spcPts val="955"/>
              </a:lnSpc>
              <a:spcBef>
                <a:spcPts val="180"/>
              </a:spcBef>
            </a:pPr>
            <a:r>
              <a:rPr dirty="0" sz="800" spc="114" i="1">
                <a:latin typeface="Calibri"/>
                <a:cs typeface="Calibri"/>
              </a:rPr>
              <a:t>&lt;</a:t>
            </a:r>
            <a:r>
              <a:rPr dirty="0" sz="800" spc="114" b="1">
                <a:solidFill>
                  <a:srgbClr val="00AEEF"/>
                </a:solidFill>
                <a:latin typeface="Georgia"/>
                <a:cs typeface="Georgia"/>
              </a:rPr>
              <a:t>ul</a:t>
            </a:r>
            <a:r>
              <a:rPr dirty="0" sz="800" spc="114" i="1">
                <a:latin typeface="Calibri"/>
                <a:cs typeface="Calibri"/>
              </a:rPr>
              <a:t>&gt;</a:t>
            </a:r>
            <a:endParaRPr sz="800">
              <a:latin typeface="Calibri"/>
              <a:cs typeface="Calibri"/>
            </a:endParaRPr>
          </a:p>
          <a:p>
            <a:pPr marL="156210">
              <a:lnSpc>
                <a:spcPts val="944"/>
              </a:lnSpc>
            </a:pPr>
            <a:r>
              <a:rPr dirty="0" sz="800" spc="254" i="1">
                <a:latin typeface="Calibri"/>
                <a:cs typeface="Calibri"/>
              </a:rPr>
              <a:t>&lt;</a:t>
            </a:r>
            <a:r>
              <a:rPr dirty="0" sz="800" spc="-70" i="1">
                <a:latin typeface="Calibri"/>
                <a:cs typeface="Calibri"/>
              </a:rPr>
              <a:t> </a:t>
            </a:r>
            <a:r>
              <a:rPr dirty="0" sz="800" spc="-10" b="1">
                <a:solidFill>
                  <a:srgbClr val="00AEEF"/>
                </a:solidFill>
                <a:latin typeface="Georgia"/>
                <a:cs typeface="Georgia"/>
              </a:rPr>
              <a:t>l</a:t>
            </a:r>
            <a:r>
              <a:rPr dirty="0" sz="800" spc="-45" b="1">
                <a:solidFill>
                  <a:srgbClr val="00AEEF"/>
                </a:solidFill>
                <a:latin typeface="Georgia"/>
                <a:cs typeface="Georgia"/>
              </a:rPr>
              <a:t> </a:t>
            </a:r>
            <a:r>
              <a:rPr dirty="0" sz="800" spc="155" b="1">
                <a:solidFill>
                  <a:srgbClr val="00AEEF"/>
                </a:solidFill>
                <a:latin typeface="Georgia"/>
                <a:cs typeface="Georgia"/>
              </a:rPr>
              <a:t>i</a:t>
            </a:r>
            <a:r>
              <a:rPr dirty="0" sz="800" spc="155" i="1">
                <a:latin typeface="Calibri"/>
                <a:cs typeface="Calibri"/>
              </a:rPr>
              <a:t>&gt;</a:t>
            </a:r>
            <a:r>
              <a:rPr dirty="0" sz="800" spc="155">
                <a:solidFill>
                  <a:srgbClr val="007F00"/>
                </a:solidFill>
                <a:latin typeface="Calibri"/>
                <a:cs typeface="Calibri"/>
              </a:rPr>
              <a:t>Co</a:t>
            </a:r>
            <a:r>
              <a:rPr dirty="0" sz="800" spc="-70">
                <a:solidFill>
                  <a:srgbClr val="007F00"/>
                </a:solidFill>
                <a:latin typeface="Calibri"/>
                <a:cs typeface="Calibri"/>
              </a:rPr>
              <a:t> </a:t>
            </a:r>
            <a:r>
              <a:rPr dirty="0" sz="800">
                <a:solidFill>
                  <a:srgbClr val="007F00"/>
                </a:solidFill>
                <a:latin typeface="Calibri"/>
                <a:cs typeface="Calibri"/>
              </a:rPr>
              <a:t>f</a:t>
            </a:r>
            <a:r>
              <a:rPr dirty="0" sz="800" spc="-70">
                <a:solidFill>
                  <a:srgbClr val="007F00"/>
                </a:solidFill>
                <a:latin typeface="Calibri"/>
                <a:cs typeface="Calibri"/>
              </a:rPr>
              <a:t> </a:t>
            </a:r>
            <a:r>
              <a:rPr dirty="0" sz="800">
                <a:solidFill>
                  <a:srgbClr val="007F00"/>
                </a:solidFill>
                <a:latin typeface="Calibri"/>
                <a:cs typeface="Calibri"/>
              </a:rPr>
              <a:t>f</a:t>
            </a:r>
            <a:r>
              <a:rPr dirty="0" sz="800" spc="-70">
                <a:solidFill>
                  <a:srgbClr val="007F00"/>
                </a:solidFill>
                <a:latin typeface="Calibri"/>
                <a:cs typeface="Calibri"/>
              </a:rPr>
              <a:t> </a:t>
            </a:r>
            <a:r>
              <a:rPr dirty="0" sz="800" spc="-30">
                <a:solidFill>
                  <a:srgbClr val="007F00"/>
                </a:solidFill>
                <a:latin typeface="Calibri"/>
                <a:cs typeface="Calibri"/>
              </a:rPr>
              <a:t>e</a:t>
            </a:r>
            <a:r>
              <a:rPr dirty="0" sz="800" spc="-70">
                <a:solidFill>
                  <a:srgbClr val="007F00"/>
                </a:solidFill>
                <a:latin typeface="Calibri"/>
                <a:cs typeface="Calibri"/>
              </a:rPr>
              <a:t> </a:t>
            </a:r>
            <a:r>
              <a:rPr dirty="0" sz="800" spc="110">
                <a:solidFill>
                  <a:srgbClr val="007F00"/>
                </a:solidFill>
                <a:latin typeface="Calibri"/>
                <a:cs typeface="Calibri"/>
              </a:rPr>
              <a:t>e</a:t>
            </a:r>
            <a:r>
              <a:rPr dirty="0" sz="800" spc="110" i="1">
                <a:latin typeface="Calibri"/>
                <a:cs typeface="Calibri"/>
              </a:rPr>
              <a:t>&lt;</a:t>
            </a:r>
            <a:r>
              <a:rPr dirty="0" sz="800" spc="110">
                <a:latin typeface="Calibri"/>
                <a:cs typeface="Calibri"/>
              </a:rPr>
              <a:t>/</a:t>
            </a:r>
            <a:r>
              <a:rPr dirty="0" sz="800" spc="25">
                <a:latin typeface="Calibri"/>
                <a:cs typeface="Calibri"/>
              </a:rPr>
              <a:t> </a:t>
            </a:r>
            <a:r>
              <a:rPr dirty="0" sz="800" spc="-10" b="1">
                <a:solidFill>
                  <a:srgbClr val="00AEEF"/>
                </a:solidFill>
                <a:latin typeface="Georgia"/>
                <a:cs typeface="Georgia"/>
              </a:rPr>
              <a:t>l</a:t>
            </a:r>
            <a:r>
              <a:rPr dirty="0" sz="800" spc="-45" b="1">
                <a:solidFill>
                  <a:srgbClr val="00AEEF"/>
                </a:solidFill>
                <a:latin typeface="Georgia"/>
                <a:cs typeface="Georgia"/>
              </a:rPr>
              <a:t> </a:t>
            </a:r>
            <a:r>
              <a:rPr dirty="0" sz="800" spc="120" b="1">
                <a:solidFill>
                  <a:srgbClr val="00AEEF"/>
                </a:solidFill>
                <a:latin typeface="Georgia"/>
                <a:cs typeface="Georgia"/>
              </a:rPr>
              <a:t>i</a:t>
            </a:r>
            <a:r>
              <a:rPr dirty="0" sz="800" spc="120" i="1">
                <a:latin typeface="Calibri"/>
                <a:cs typeface="Calibri"/>
              </a:rPr>
              <a:t>&gt;</a:t>
            </a:r>
            <a:endParaRPr sz="800">
              <a:latin typeface="Calibri"/>
              <a:cs typeface="Calibri"/>
            </a:endParaRPr>
          </a:p>
          <a:p>
            <a:pPr marL="156210">
              <a:lnSpc>
                <a:spcPts val="944"/>
              </a:lnSpc>
            </a:pPr>
            <a:r>
              <a:rPr dirty="0" sz="800" spc="254" i="1">
                <a:latin typeface="Calibri"/>
                <a:cs typeface="Calibri"/>
              </a:rPr>
              <a:t>&lt;</a:t>
            </a:r>
            <a:r>
              <a:rPr dirty="0" sz="800" spc="-70" i="1">
                <a:latin typeface="Calibri"/>
                <a:cs typeface="Calibri"/>
              </a:rPr>
              <a:t> </a:t>
            </a:r>
            <a:r>
              <a:rPr dirty="0" sz="800" spc="-10" b="1">
                <a:solidFill>
                  <a:srgbClr val="00AEEF"/>
                </a:solidFill>
                <a:latin typeface="Georgia"/>
                <a:cs typeface="Georgia"/>
              </a:rPr>
              <a:t>l</a:t>
            </a:r>
            <a:r>
              <a:rPr dirty="0" sz="800" spc="-40" b="1">
                <a:solidFill>
                  <a:srgbClr val="00AEEF"/>
                </a:solidFill>
                <a:latin typeface="Georgia"/>
                <a:cs typeface="Georgia"/>
              </a:rPr>
              <a:t> </a:t>
            </a:r>
            <a:r>
              <a:rPr dirty="0" sz="800" spc="114" b="1">
                <a:solidFill>
                  <a:srgbClr val="00AEEF"/>
                </a:solidFill>
                <a:latin typeface="Georgia"/>
                <a:cs typeface="Georgia"/>
              </a:rPr>
              <a:t>i</a:t>
            </a:r>
            <a:r>
              <a:rPr dirty="0" sz="800" spc="114" i="1">
                <a:latin typeface="Calibri"/>
                <a:cs typeface="Calibri"/>
              </a:rPr>
              <a:t>&gt;</a:t>
            </a:r>
            <a:r>
              <a:rPr dirty="0" sz="800" spc="114">
                <a:solidFill>
                  <a:srgbClr val="007F00"/>
                </a:solidFill>
                <a:latin typeface="Calibri"/>
                <a:cs typeface="Calibri"/>
              </a:rPr>
              <a:t>Tea</a:t>
            </a:r>
            <a:r>
              <a:rPr dirty="0" sz="800" spc="114" i="1">
                <a:latin typeface="Calibri"/>
                <a:cs typeface="Calibri"/>
              </a:rPr>
              <a:t>&lt;</a:t>
            </a:r>
            <a:r>
              <a:rPr dirty="0" sz="800" spc="114">
                <a:latin typeface="Calibri"/>
                <a:cs typeface="Calibri"/>
              </a:rPr>
              <a:t>/</a:t>
            </a:r>
            <a:r>
              <a:rPr dirty="0" sz="800" spc="25">
                <a:latin typeface="Calibri"/>
                <a:cs typeface="Calibri"/>
              </a:rPr>
              <a:t> </a:t>
            </a:r>
            <a:r>
              <a:rPr dirty="0" sz="800" spc="-10" b="1">
                <a:solidFill>
                  <a:srgbClr val="00AEEF"/>
                </a:solidFill>
                <a:latin typeface="Georgia"/>
                <a:cs typeface="Georgia"/>
              </a:rPr>
              <a:t>l</a:t>
            </a:r>
            <a:r>
              <a:rPr dirty="0" sz="800" spc="-40" b="1">
                <a:solidFill>
                  <a:srgbClr val="00AEEF"/>
                </a:solidFill>
                <a:latin typeface="Georgia"/>
                <a:cs typeface="Georgia"/>
              </a:rPr>
              <a:t> </a:t>
            </a:r>
            <a:r>
              <a:rPr dirty="0" sz="800" spc="120" b="1">
                <a:solidFill>
                  <a:srgbClr val="00AEEF"/>
                </a:solidFill>
                <a:latin typeface="Georgia"/>
                <a:cs typeface="Georgia"/>
              </a:rPr>
              <a:t>i</a:t>
            </a:r>
            <a:r>
              <a:rPr dirty="0" sz="800" spc="120" i="1">
                <a:latin typeface="Calibri"/>
                <a:cs typeface="Calibri"/>
              </a:rPr>
              <a:t>&gt;</a:t>
            </a:r>
            <a:endParaRPr sz="800">
              <a:latin typeface="Calibri"/>
              <a:cs typeface="Calibri"/>
            </a:endParaRPr>
          </a:p>
          <a:p>
            <a:pPr marL="156210">
              <a:lnSpc>
                <a:spcPts val="944"/>
              </a:lnSpc>
            </a:pPr>
            <a:r>
              <a:rPr dirty="0" sz="800" spc="254" i="1">
                <a:latin typeface="Calibri"/>
                <a:cs typeface="Calibri"/>
              </a:rPr>
              <a:t>&lt;</a:t>
            </a:r>
            <a:r>
              <a:rPr dirty="0" sz="800" spc="-75" i="1">
                <a:latin typeface="Calibri"/>
                <a:cs typeface="Calibri"/>
              </a:rPr>
              <a:t> </a:t>
            </a:r>
            <a:r>
              <a:rPr dirty="0" sz="800" spc="-10" b="1">
                <a:solidFill>
                  <a:srgbClr val="00AEEF"/>
                </a:solidFill>
                <a:latin typeface="Georgia"/>
                <a:cs typeface="Georgia"/>
              </a:rPr>
              <a:t>l</a:t>
            </a:r>
            <a:r>
              <a:rPr dirty="0" sz="800" spc="-45" b="1">
                <a:solidFill>
                  <a:srgbClr val="00AEEF"/>
                </a:solidFill>
                <a:latin typeface="Georgia"/>
                <a:cs typeface="Georgia"/>
              </a:rPr>
              <a:t> </a:t>
            </a:r>
            <a:r>
              <a:rPr dirty="0" sz="800" spc="135" b="1">
                <a:solidFill>
                  <a:srgbClr val="00AEEF"/>
                </a:solidFill>
                <a:latin typeface="Georgia"/>
                <a:cs typeface="Georgia"/>
              </a:rPr>
              <a:t>i</a:t>
            </a:r>
            <a:r>
              <a:rPr dirty="0" sz="800" spc="135" i="1">
                <a:latin typeface="Calibri"/>
                <a:cs typeface="Calibri"/>
              </a:rPr>
              <a:t>&gt;</a:t>
            </a:r>
            <a:r>
              <a:rPr dirty="0" sz="800" spc="135">
                <a:solidFill>
                  <a:srgbClr val="007F00"/>
                </a:solidFill>
                <a:latin typeface="Calibri"/>
                <a:cs typeface="Calibri"/>
              </a:rPr>
              <a:t>Milk</a:t>
            </a:r>
            <a:r>
              <a:rPr dirty="0" sz="800" spc="135" i="1">
                <a:latin typeface="Calibri"/>
                <a:cs typeface="Calibri"/>
              </a:rPr>
              <a:t>&lt;</a:t>
            </a:r>
            <a:r>
              <a:rPr dirty="0" sz="800" spc="135">
                <a:latin typeface="Calibri"/>
                <a:cs typeface="Calibri"/>
              </a:rPr>
              <a:t>/</a:t>
            </a:r>
            <a:r>
              <a:rPr dirty="0" sz="800" spc="20">
                <a:latin typeface="Calibri"/>
                <a:cs typeface="Calibri"/>
              </a:rPr>
              <a:t> </a:t>
            </a:r>
            <a:r>
              <a:rPr dirty="0" sz="800" spc="-10" b="1">
                <a:solidFill>
                  <a:srgbClr val="00AEEF"/>
                </a:solidFill>
                <a:latin typeface="Georgia"/>
                <a:cs typeface="Georgia"/>
              </a:rPr>
              <a:t>l</a:t>
            </a:r>
            <a:r>
              <a:rPr dirty="0" sz="800" spc="-50" b="1">
                <a:solidFill>
                  <a:srgbClr val="00AEEF"/>
                </a:solidFill>
                <a:latin typeface="Georgia"/>
                <a:cs typeface="Georgia"/>
              </a:rPr>
              <a:t> </a:t>
            </a:r>
            <a:r>
              <a:rPr dirty="0" sz="800" spc="120" b="1">
                <a:solidFill>
                  <a:srgbClr val="00AEEF"/>
                </a:solidFill>
                <a:latin typeface="Georgia"/>
                <a:cs typeface="Georgia"/>
              </a:rPr>
              <a:t>i</a:t>
            </a:r>
            <a:r>
              <a:rPr dirty="0" sz="800" spc="120" i="1">
                <a:latin typeface="Calibri"/>
                <a:cs typeface="Calibri"/>
              </a:rPr>
              <a:t>&gt;</a:t>
            </a:r>
            <a:endParaRPr sz="800">
              <a:latin typeface="Calibri"/>
              <a:cs typeface="Calibri"/>
            </a:endParaRPr>
          </a:p>
          <a:p>
            <a:pPr marL="27305">
              <a:lnSpc>
                <a:spcPts val="955"/>
              </a:lnSpc>
            </a:pPr>
            <a:r>
              <a:rPr dirty="0" sz="800" spc="175" i="1">
                <a:latin typeface="Calibri"/>
                <a:cs typeface="Calibri"/>
              </a:rPr>
              <a:t>&lt;</a:t>
            </a:r>
            <a:r>
              <a:rPr dirty="0" sz="800" spc="175">
                <a:latin typeface="Calibri"/>
                <a:cs typeface="Calibri"/>
              </a:rPr>
              <a:t>/</a:t>
            </a:r>
            <a:r>
              <a:rPr dirty="0" sz="800" spc="-70">
                <a:latin typeface="Calibri"/>
                <a:cs typeface="Calibri"/>
              </a:rPr>
              <a:t> </a:t>
            </a:r>
            <a:r>
              <a:rPr dirty="0" sz="800" spc="65" b="1">
                <a:solidFill>
                  <a:srgbClr val="00AEEF"/>
                </a:solidFill>
                <a:latin typeface="Georgia"/>
                <a:cs typeface="Georgia"/>
              </a:rPr>
              <a:t>ul</a:t>
            </a:r>
            <a:r>
              <a:rPr dirty="0" sz="800" spc="65" i="1">
                <a:latin typeface="Calibri"/>
                <a:cs typeface="Calibri"/>
              </a:rPr>
              <a:t>&gt;</a:t>
            </a:r>
            <a:endParaRPr sz="800">
              <a:latin typeface="Calibri"/>
              <a:cs typeface="Calibri"/>
            </a:endParaRPr>
          </a:p>
          <a:p>
            <a:pPr marL="27305">
              <a:lnSpc>
                <a:spcPts val="955"/>
              </a:lnSpc>
              <a:spcBef>
                <a:spcPts val="935"/>
              </a:spcBef>
            </a:pPr>
            <a:r>
              <a:rPr dirty="0" sz="800" spc="125" i="1">
                <a:latin typeface="Calibri"/>
                <a:cs typeface="Calibri"/>
              </a:rPr>
              <a:t>&lt;</a:t>
            </a:r>
            <a:r>
              <a:rPr dirty="0" sz="800" spc="125" b="1">
                <a:solidFill>
                  <a:srgbClr val="00AEEF"/>
                </a:solidFill>
                <a:latin typeface="Georgia"/>
                <a:cs typeface="Georgia"/>
              </a:rPr>
              <a:t>ol</a:t>
            </a:r>
            <a:r>
              <a:rPr dirty="0" sz="800" spc="125" i="1">
                <a:latin typeface="Calibri"/>
                <a:cs typeface="Calibri"/>
              </a:rPr>
              <a:t>&gt;</a:t>
            </a:r>
            <a:endParaRPr sz="800">
              <a:latin typeface="Calibri"/>
              <a:cs typeface="Calibri"/>
            </a:endParaRPr>
          </a:p>
          <a:p>
            <a:pPr marL="156210">
              <a:lnSpc>
                <a:spcPts val="944"/>
              </a:lnSpc>
            </a:pPr>
            <a:r>
              <a:rPr dirty="0" sz="800" spc="254" i="1">
                <a:latin typeface="Calibri"/>
                <a:cs typeface="Calibri"/>
              </a:rPr>
              <a:t>&lt;</a:t>
            </a:r>
            <a:r>
              <a:rPr dirty="0" sz="800" spc="-70" i="1">
                <a:latin typeface="Calibri"/>
                <a:cs typeface="Calibri"/>
              </a:rPr>
              <a:t> </a:t>
            </a:r>
            <a:r>
              <a:rPr dirty="0" sz="800" spc="-10" b="1">
                <a:solidFill>
                  <a:srgbClr val="00AEEF"/>
                </a:solidFill>
                <a:latin typeface="Georgia"/>
                <a:cs typeface="Georgia"/>
              </a:rPr>
              <a:t>l</a:t>
            </a:r>
            <a:r>
              <a:rPr dirty="0" sz="800" spc="-45" b="1">
                <a:solidFill>
                  <a:srgbClr val="00AEEF"/>
                </a:solidFill>
                <a:latin typeface="Georgia"/>
                <a:cs typeface="Georgia"/>
              </a:rPr>
              <a:t> </a:t>
            </a:r>
            <a:r>
              <a:rPr dirty="0" sz="800" spc="155" b="1">
                <a:solidFill>
                  <a:srgbClr val="00AEEF"/>
                </a:solidFill>
                <a:latin typeface="Georgia"/>
                <a:cs typeface="Georgia"/>
              </a:rPr>
              <a:t>i</a:t>
            </a:r>
            <a:r>
              <a:rPr dirty="0" sz="800" spc="155" i="1">
                <a:latin typeface="Calibri"/>
                <a:cs typeface="Calibri"/>
              </a:rPr>
              <a:t>&gt;</a:t>
            </a:r>
            <a:r>
              <a:rPr dirty="0" sz="800" spc="155">
                <a:solidFill>
                  <a:srgbClr val="007F00"/>
                </a:solidFill>
                <a:latin typeface="Calibri"/>
                <a:cs typeface="Calibri"/>
              </a:rPr>
              <a:t>Co</a:t>
            </a:r>
            <a:r>
              <a:rPr dirty="0" sz="800" spc="-70">
                <a:solidFill>
                  <a:srgbClr val="007F00"/>
                </a:solidFill>
                <a:latin typeface="Calibri"/>
                <a:cs typeface="Calibri"/>
              </a:rPr>
              <a:t> </a:t>
            </a:r>
            <a:r>
              <a:rPr dirty="0" sz="800">
                <a:solidFill>
                  <a:srgbClr val="007F00"/>
                </a:solidFill>
                <a:latin typeface="Calibri"/>
                <a:cs typeface="Calibri"/>
              </a:rPr>
              <a:t>f</a:t>
            </a:r>
            <a:r>
              <a:rPr dirty="0" sz="800" spc="-70">
                <a:solidFill>
                  <a:srgbClr val="007F00"/>
                </a:solidFill>
                <a:latin typeface="Calibri"/>
                <a:cs typeface="Calibri"/>
              </a:rPr>
              <a:t> </a:t>
            </a:r>
            <a:r>
              <a:rPr dirty="0" sz="800">
                <a:solidFill>
                  <a:srgbClr val="007F00"/>
                </a:solidFill>
                <a:latin typeface="Calibri"/>
                <a:cs typeface="Calibri"/>
              </a:rPr>
              <a:t>f</a:t>
            </a:r>
            <a:r>
              <a:rPr dirty="0" sz="800" spc="-70">
                <a:solidFill>
                  <a:srgbClr val="007F00"/>
                </a:solidFill>
                <a:latin typeface="Calibri"/>
                <a:cs typeface="Calibri"/>
              </a:rPr>
              <a:t> </a:t>
            </a:r>
            <a:r>
              <a:rPr dirty="0" sz="800" spc="-30">
                <a:solidFill>
                  <a:srgbClr val="007F00"/>
                </a:solidFill>
                <a:latin typeface="Calibri"/>
                <a:cs typeface="Calibri"/>
              </a:rPr>
              <a:t>e</a:t>
            </a:r>
            <a:r>
              <a:rPr dirty="0" sz="800" spc="-70">
                <a:solidFill>
                  <a:srgbClr val="007F00"/>
                </a:solidFill>
                <a:latin typeface="Calibri"/>
                <a:cs typeface="Calibri"/>
              </a:rPr>
              <a:t> </a:t>
            </a:r>
            <a:r>
              <a:rPr dirty="0" sz="800" spc="110">
                <a:solidFill>
                  <a:srgbClr val="007F00"/>
                </a:solidFill>
                <a:latin typeface="Calibri"/>
                <a:cs typeface="Calibri"/>
              </a:rPr>
              <a:t>e</a:t>
            </a:r>
            <a:r>
              <a:rPr dirty="0" sz="800" spc="110" i="1">
                <a:latin typeface="Calibri"/>
                <a:cs typeface="Calibri"/>
              </a:rPr>
              <a:t>&lt;</a:t>
            </a:r>
            <a:r>
              <a:rPr dirty="0" sz="800" spc="110">
                <a:latin typeface="Calibri"/>
                <a:cs typeface="Calibri"/>
              </a:rPr>
              <a:t>/</a:t>
            </a:r>
            <a:r>
              <a:rPr dirty="0" sz="800" spc="25">
                <a:latin typeface="Calibri"/>
                <a:cs typeface="Calibri"/>
              </a:rPr>
              <a:t> </a:t>
            </a:r>
            <a:r>
              <a:rPr dirty="0" sz="800" spc="-10" b="1">
                <a:solidFill>
                  <a:srgbClr val="00AEEF"/>
                </a:solidFill>
                <a:latin typeface="Georgia"/>
                <a:cs typeface="Georgia"/>
              </a:rPr>
              <a:t>l</a:t>
            </a:r>
            <a:r>
              <a:rPr dirty="0" sz="800" spc="-45" b="1">
                <a:solidFill>
                  <a:srgbClr val="00AEEF"/>
                </a:solidFill>
                <a:latin typeface="Georgia"/>
                <a:cs typeface="Georgia"/>
              </a:rPr>
              <a:t> </a:t>
            </a:r>
            <a:r>
              <a:rPr dirty="0" sz="800" spc="120" b="1">
                <a:solidFill>
                  <a:srgbClr val="00AEEF"/>
                </a:solidFill>
                <a:latin typeface="Georgia"/>
                <a:cs typeface="Georgia"/>
              </a:rPr>
              <a:t>i</a:t>
            </a:r>
            <a:r>
              <a:rPr dirty="0" sz="800" spc="120" i="1">
                <a:latin typeface="Calibri"/>
                <a:cs typeface="Calibri"/>
              </a:rPr>
              <a:t>&gt;</a:t>
            </a:r>
            <a:endParaRPr sz="800">
              <a:latin typeface="Calibri"/>
              <a:cs typeface="Calibri"/>
            </a:endParaRPr>
          </a:p>
          <a:p>
            <a:pPr marL="156210">
              <a:lnSpc>
                <a:spcPts val="944"/>
              </a:lnSpc>
            </a:pPr>
            <a:r>
              <a:rPr dirty="0" sz="800" spc="254" i="1">
                <a:latin typeface="Calibri"/>
                <a:cs typeface="Calibri"/>
              </a:rPr>
              <a:t>&lt;</a:t>
            </a:r>
            <a:r>
              <a:rPr dirty="0" sz="800" spc="-70" i="1">
                <a:latin typeface="Calibri"/>
                <a:cs typeface="Calibri"/>
              </a:rPr>
              <a:t> </a:t>
            </a:r>
            <a:r>
              <a:rPr dirty="0" sz="800" spc="-10" b="1">
                <a:solidFill>
                  <a:srgbClr val="00AEEF"/>
                </a:solidFill>
                <a:latin typeface="Georgia"/>
                <a:cs typeface="Georgia"/>
              </a:rPr>
              <a:t>l</a:t>
            </a:r>
            <a:r>
              <a:rPr dirty="0" sz="800" spc="-40" b="1">
                <a:solidFill>
                  <a:srgbClr val="00AEEF"/>
                </a:solidFill>
                <a:latin typeface="Georgia"/>
                <a:cs typeface="Georgia"/>
              </a:rPr>
              <a:t> </a:t>
            </a:r>
            <a:r>
              <a:rPr dirty="0" sz="800" spc="114" b="1">
                <a:solidFill>
                  <a:srgbClr val="00AEEF"/>
                </a:solidFill>
                <a:latin typeface="Georgia"/>
                <a:cs typeface="Georgia"/>
              </a:rPr>
              <a:t>i</a:t>
            </a:r>
            <a:r>
              <a:rPr dirty="0" sz="800" spc="114" i="1">
                <a:latin typeface="Calibri"/>
                <a:cs typeface="Calibri"/>
              </a:rPr>
              <a:t>&gt;</a:t>
            </a:r>
            <a:r>
              <a:rPr dirty="0" sz="800" spc="114">
                <a:solidFill>
                  <a:srgbClr val="007F00"/>
                </a:solidFill>
                <a:latin typeface="Calibri"/>
                <a:cs typeface="Calibri"/>
              </a:rPr>
              <a:t>Tea</a:t>
            </a:r>
            <a:r>
              <a:rPr dirty="0" sz="800" spc="114" i="1">
                <a:latin typeface="Calibri"/>
                <a:cs typeface="Calibri"/>
              </a:rPr>
              <a:t>&lt;</a:t>
            </a:r>
            <a:r>
              <a:rPr dirty="0" sz="800" spc="114">
                <a:latin typeface="Calibri"/>
                <a:cs typeface="Calibri"/>
              </a:rPr>
              <a:t>/</a:t>
            </a:r>
            <a:r>
              <a:rPr dirty="0" sz="800" spc="25">
                <a:latin typeface="Calibri"/>
                <a:cs typeface="Calibri"/>
              </a:rPr>
              <a:t> </a:t>
            </a:r>
            <a:r>
              <a:rPr dirty="0" sz="800" spc="-10" b="1">
                <a:solidFill>
                  <a:srgbClr val="00AEEF"/>
                </a:solidFill>
                <a:latin typeface="Georgia"/>
                <a:cs typeface="Georgia"/>
              </a:rPr>
              <a:t>l</a:t>
            </a:r>
            <a:r>
              <a:rPr dirty="0" sz="800" spc="-40" b="1">
                <a:solidFill>
                  <a:srgbClr val="00AEEF"/>
                </a:solidFill>
                <a:latin typeface="Georgia"/>
                <a:cs typeface="Georgia"/>
              </a:rPr>
              <a:t> </a:t>
            </a:r>
            <a:r>
              <a:rPr dirty="0" sz="800" spc="120" b="1">
                <a:solidFill>
                  <a:srgbClr val="00AEEF"/>
                </a:solidFill>
                <a:latin typeface="Georgia"/>
                <a:cs typeface="Georgia"/>
              </a:rPr>
              <a:t>i</a:t>
            </a:r>
            <a:r>
              <a:rPr dirty="0" sz="800" spc="120" i="1">
                <a:latin typeface="Calibri"/>
                <a:cs typeface="Calibri"/>
              </a:rPr>
              <a:t>&gt;</a:t>
            </a:r>
            <a:endParaRPr sz="800">
              <a:latin typeface="Calibri"/>
              <a:cs typeface="Calibri"/>
            </a:endParaRPr>
          </a:p>
          <a:p>
            <a:pPr marL="156210">
              <a:lnSpc>
                <a:spcPts val="944"/>
              </a:lnSpc>
            </a:pPr>
            <a:r>
              <a:rPr dirty="0" sz="800" spc="254" i="1">
                <a:latin typeface="Calibri"/>
                <a:cs typeface="Calibri"/>
              </a:rPr>
              <a:t>&lt;</a:t>
            </a:r>
            <a:r>
              <a:rPr dirty="0" sz="800" spc="-75" i="1">
                <a:latin typeface="Calibri"/>
                <a:cs typeface="Calibri"/>
              </a:rPr>
              <a:t> </a:t>
            </a:r>
            <a:r>
              <a:rPr dirty="0" sz="800" spc="-10" b="1">
                <a:solidFill>
                  <a:srgbClr val="00AEEF"/>
                </a:solidFill>
                <a:latin typeface="Georgia"/>
                <a:cs typeface="Georgia"/>
              </a:rPr>
              <a:t>l</a:t>
            </a:r>
            <a:r>
              <a:rPr dirty="0" sz="800" spc="-45" b="1">
                <a:solidFill>
                  <a:srgbClr val="00AEEF"/>
                </a:solidFill>
                <a:latin typeface="Georgia"/>
                <a:cs typeface="Georgia"/>
              </a:rPr>
              <a:t> </a:t>
            </a:r>
            <a:r>
              <a:rPr dirty="0" sz="800" spc="135" b="1">
                <a:solidFill>
                  <a:srgbClr val="00AEEF"/>
                </a:solidFill>
                <a:latin typeface="Georgia"/>
                <a:cs typeface="Georgia"/>
              </a:rPr>
              <a:t>i</a:t>
            </a:r>
            <a:r>
              <a:rPr dirty="0" sz="800" spc="135" i="1">
                <a:latin typeface="Calibri"/>
                <a:cs typeface="Calibri"/>
              </a:rPr>
              <a:t>&gt;</a:t>
            </a:r>
            <a:r>
              <a:rPr dirty="0" sz="800" spc="135">
                <a:solidFill>
                  <a:srgbClr val="007F00"/>
                </a:solidFill>
                <a:latin typeface="Calibri"/>
                <a:cs typeface="Calibri"/>
              </a:rPr>
              <a:t>Milk</a:t>
            </a:r>
            <a:r>
              <a:rPr dirty="0" sz="800" spc="135" i="1">
                <a:latin typeface="Calibri"/>
                <a:cs typeface="Calibri"/>
              </a:rPr>
              <a:t>&lt;</a:t>
            </a:r>
            <a:r>
              <a:rPr dirty="0" sz="800" spc="135">
                <a:latin typeface="Calibri"/>
                <a:cs typeface="Calibri"/>
              </a:rPr>
              <a:t>/</a:t>
            </a:r>
            <a:r>
              <a:rPr dirty="0" sz="800" spc="20">
                <a:latin typeface="Calibri"/>
                <a:cs typeface="Calibri"/>
              </a:rPr>
              <a:t> </a:t>
            </a:r>
            <a:r>
              <a:rPr dirty="0" sz="800" spc="-10" b="1">
                <a:solidFill>
                  <a:srgbClr val="00AEEF"/>
                </a:solidFill>
                <a:latin typeface="Georgia"/>
                <a:cs typeface="Georgia"/>
              </a:rPr>
              <a:t>l</a:t>
            </a:r>
            <a:r>
              <a:rPr dirty="0" sz="800" spc="-50" b="1">
                <a:solidFill>
                  <a:srgbClr val="00AEEF"/>
                </a:solidFill>
                <a:latin typeface="Georgia"/>
                <a:cs typeface="Georgia"/>
              </a:rPr>
              <a:t> </a:t>
            </a:r>
            <a:r>
              <a:rPr dirty="0" sz="800" spc="120" b="1">
                <a:solidFill>
                  <a:srgbClr val="00AEEF"/>
                </a:solidFill>
                <a:latin typeface="Georgia"/>
                <a:cs typeface="Georgia"/>
              </a:rPr>
              <a:t>i</a:t>
            </a:r>
            <a:r>
              <a:rPr dirty="0" sz="800" spc="120" i="1">
                <a:latin typeface="Calibri"/>
                <a:cs typeface="Calibri"/>
              </a:rPr>
              <a:t>&gt;</a:t>
            </a:r>
            <a:endParaRPr sz="800">
              <a:latin typeface="Calibri"/>
              <a:cs typeface="Calibri"/>
            </a:endParaRPr>
          </a:p>
          <a:p>
            <a:pPr marL="27305">
              <a:lnSpc>
                <a:spcPts val="955"/>
              </a:lnSpc>
            </a:pPr>
            <a:r>
              <a:rPr dirty="0" sz="800" spc="175" i="1">
                <a:latin typeface="Calibri"/>
                <a:cs typeface="Calibri"/>
              </a:rPr>
              <a:t>&lt;</a:t>
            </a:r>
            <a:r>
              <a:rPr dirty="0" sz="800" spc="175">
                <a:latin typeface="Calibri"/>
                <a:cs typeface="Calibri"/>
              </a:rPr>
              <a:t>/</a:t>
            </a:r>
            <a:r>
              <a:rPr dirty="0" sz="800" spc="-50">
                <a:latin typeface="Calibri"/>
                <a:cs typeface="Calibri"/>
              </a:rPr>
              <a:t> </a:t>
            </a:r>
            <a:r>
              <a:rPr dirty="0" sz="800" spc="70" b="1">
                <a:solidFill>
                  <a:srgbClr val="00AEEF"/>
                </a:solidFill>
                <a:latin typeface="Georgia"/>
                <a:cs typeface="Georgia"/>
              </a:rPr>
              <a:t>ol</a:t>
            </a:r>
            <a:r>
              <a:rPr dirty="0" sz="800" spc="70" i="1">
                <a:latin typeface="Calibri"/>
                <a:cs typeface="Calibri"/>
              </a:rPr>
              <a:t>&gt;</a:t>
            </a:r>
            <a:endParaRPr sz="800">
              <a:latin typeface="Calibri"/>
              <a:cs typeface="Calibri"/>
            </a:endParaRPr>
          </a:p>
          <a:p>
            <a:pPr marL="27305">
              <a:lnSpc>
                <a:spcPts val="955"/>
              </a:lnSpc>
              <a:spcBef>
                <a:spcPts val="930"/>
              </a:spcBef>
            </a:pPr>
            <a:r>
              <a:rPr dirty="0" sz="800" spc="120" i="1">
                <a:latin typeface="Calibri"/>
                <a:cs typeface="Calibri"/>
              </a:rPr>
              <a:t>&lt;</a:t>
            </a:r>
            <a:r>
              <a:rPr dirty="0" sz="800" spc="120" b="1">
                <a:solidFill>
                  <a:srgbClr val="00AEEF"/>
                </a:solidFill>
                <a:latin typeface="Georgia"/>
                <a:cs typeface="Georgia"/>
              </a:rPr>
              <a:t>dl</a:t>
            </a:r>
            <a:r>
              <a:rPr dirty="0" sz="800" spc="120" i="1">
                <a:latin typeface="Calibri"/>
                <a:cs typeface="Calibri"/>
              </a:rPr>
              <a:t>&gt;</a:t>
            </a:r>
            <a:endParaRPr sz="800">
              <a:latin typeface="Calibri"/>
              <a:cs typeface="Calibri"/>
            </a:endParaRPr>
          </a:p>
          <a:p>
            <a:pPr marL="156210">
              <a:lnSpc>
                <a:spcPts val="944"/>
              </a:lnSpc>
            </a:pPr>
            <a:r>
              <a:rPr dirty="0" sz="800" spc="145" i="1">
                <a:latin typeface="Calibri"/>
                <a:cs typeface="Calibri"/>
              </a:rPr>
              <a:t>&lt;</a:t>
            </a:r>
            <a:r>
              <a:rPr dirty="0" sz="800" spc="145" b="1">
                <a:solidFill>
                  <a:srgbClr val="00AEEF"/>
                </a:solidFill>
                <a:latin typeface="Georgia"/>
                <a:cs typeface="Georgia"/>
              </a:rPr>
              <a:t>dt</a:t>
            </a:r>
            <a:r>
              <a:rPr dirty="0" sz="800" spc="145" i="1">
                <a:latin typeface="Calibri"/>
                <a:cs typeface="Calibri"/>
              </a:rPr>
              <a:t>&gt;</a:t>
            </a:r>
            <a:r>
              <a:rPr dirty="0" sz="800" spc="145">
                <a:solidFill>
                  <a:srgbClr val="007F00"/>
                </a:solidFill>
                <a:latin typeface="Calibri"/>
                <a:cs typeface="Calibri"/>
              </a:rPr>
              <a:t>Co</a:t>
            </a:r>
            <a:r>
              <a:rPr dirty="0" sz="800" spc="-70">
                <a:solidFill>
                  <a:srgbClr val="007F00"/>
                </a:solidFill>
                <a:latin typeface="Calibri"/>
                <a:cs typeface="Calibri"/>
              </a:rPr>
              <a:t> </a:t>
            </a:r>
            <a:r>
              <a:rPr dirty="0" sz="800">
                <a:solidFill>
                  <a:srgbClr val="007F00"/>
                </a:solidFill>
                <a:latin typeface="Calibri"/>
                <a:cs typeface="Calibri"/>
              </a:rPr>
              <a:t>f</a:t>
            </a:r>
            <a:r>
              <a:rPr dirty="0" sz="800" spc="-70">
                <a:solidFill>
                  <a:srgbClr val="007F00"/>
                </a:solidFill>
                <a:latin typeface="Calibri"/>
                <a:cs typeface="Calibri"/>
              </a:rPr>
              <a:t> </a:t>
            </a:r>
            <a:r>
              <a:rPr dirty="0" sz="800">
                <a:solidFill>
                  <a:srgbClr val="007F00"/>
                </a:solidFill>
                <a:latin typeface="Calibri"/>
                <a:cs typeface="Calibri"/>
              </a:rPr>
              <a:t>f</a:t>
            </a:r>
            <a:r>
              <a:rPr dirty="0" sz="800" spc="-70">
                <a:solidFill>
                  <a:srgbClr val="007F00"/>
                </a:solidFill>
                <a:latin typeface="Calibri"/>
                <a:cs typeface="Calibri"/>
              </a:rPr>
              <a:t> </a:t>
            </a:r>
            <a:r>
              <a:rPr dirty="0" sz="800" spc="-30">
                <a:solidFill>
                  <a:srgbClr val="007F00"/>
                </a:solidFill>
                <a:latin typeface="Calibri"/>
                <a:cs typeface="Calibri"/>
              </a:rPr>
              <a:t>e</a:t>
            </a:r>
            <a:r>
              <a:rPr dirty="0" sz="800" spc="-70">
                <a:solidFill>
                  <a:srgbClr val="007F00"/>
                </a:solidFill>
                <a:latin typeface="Calibri"/>
                <a:cs typeface="Calibri"/>
              </a:rPr>
              <a:t> </a:t>
            </a:r>
            <a:r>
              <a:rPr dirty="0" sz="800" spc="105">
                <a:solidFill>
                  <a:srgbClr val="007F00"/>
                </a:solidFill>
                <a:latin typeface="Calibri"/>
                <a:cs typeface="Calibri"/>
              </a:rPr>
              <a:t>e</a:t>
            </a:r>
            <a:r>
              <a:rPr dirty="0" sz="800" spc="105" i="1">
                <a:latin typeface="Calibri"/>
                <a:cs typeface="Calibri"/>
              </a:rPr>
              <a:t>&lt;</a:t>
            </a:r>
            <a:r>
              <a:rPr dirty="0" sz="800" spc="105">
                <a:latin typeface="Calibri"/>
                <a:cs typeface="Calibri"/>
              </a:rPr>
              <a:t>/</a:t>
            </a:r>
            <a:r>
              <a:rPr dirty="0" sz="800" spc="105" b="1">
                <a:solidFill>
                  <a:srgbClr val="00AEEF"/>
                </a:solidFill>
                <a:latin typeface="Georgia"/>
                <a:cs typeface="Georgia"/>
              </a:rPr>
              <a:t>dt</a:t>
            </a:r>
            <a:r>
              <a:rPr dirty="0" sz="800" spc="105" i="1">
                <a:latin typeface="Calibri"/>
                <a:cs typeface="Calibri"/>
              </a:rPr>
              <a:t>&gt;</a:t>
            </a:r>
            <a:endParaRPr sz="800">
              <a:latin typeface="Calibri"/>
              <a:cs typeface="Calibri"/>
            </a:endParaRPr>
          </a:p>
          <a:p>
            <a:pPr marL="156210">
              <a:lnSpc>
                <a:spcPts val="944"/>
              </a:lnSpc>
            </a:pPr>
            <a:r>
              <a:rPr dirty="0" sz="800" spc="50" i="1">
                <a:latin typeface="Calibri"/>
                <a:cs typeface="Calibri"/>
              </a:rPr>
              <a:t>&lt;</a:t>
            </a:r>
            <a:r>
              <a:rPr dirty="0" sz="800" spc="50" b="1">
                <a:solidFill>
                  <a:srgbClr val="00AEEF"/>
                </a:solidFill>
                <a:latin typeface="Georgia"/>
                <a:cs typeface="Georgia"/>
              </a:rPr>
              <a:t>dd</a:t>
            </a:r>
            <a:r>
              <a:rPr dirty="0" sz="800" spc="50" i="1">
                <a:latin typeface="Calibri"/>
                <a:cs typeface="Calibri"/>
              </a:rPr>
              <a:t>&gt;</a:t>
            </a:r>
            <a:r>
              <a:rPr dirty="0" sz="800" spc="50">
                <a:latin typeface="Segoe UI Symbol"/>
                <a:cs typeface="Segoe UI Symbol"/>
              </a:rPr>
              <a:t>−</a:t>
            </a:r>
            <a:r>
              <a:rPr dirty="0" sz="800" spc="350">
                <a:latin typeface="Segoe UI Symbol"/>
                <a:cs typeface="Segoe UI Symbol"/>
              </a:rPr>
              <a:t> </a:t>
            </a:r>
            <a:r>
              <a:rPr dirty="0" sz="800" spc="125">
                <a:solidFill>
                  <a:srgbClr val="007F00"/>
                </a:solidFill>
                <a:latin typeface="Calibri"/>
                <a:cs typeface="Calibri"/>
              </a:rPr>
              <a:t>black</a:t>
            </a:r>
            <a:r>
              <a:rPr dirty="0" sz="800" spc="495">
                <a:solidFill>
                  <a:srgbClr val="007F00"/>
                </a:solidFill>
                <a:latin typeface="Calibri"/>
                <a:cs typeface="Calibri"/>
              </a:rPr>
              <a:t> </a:t>
            </a:r>
            <a:r>
              <a:rPr dirty="0" sz="800" spc="80">
                <a:solidFill>
                  <a:srgbClr val="007F00"/>
                </a:solidFill>
                <a:latin typeface="Calibri"/>
                <a:cs typeface="Calibri"/>
              </a:rPr>
              <a:t>hot</a:t>
            </a:r>
            <a:r>
              <a:rPr dirty="0" sz="800" spc="490">
                <a:solidFill>
                  <a:srgbClr val="007F00"/>
                </a:solidFill>
                <a:latin typeface="Calibri"/>
                <a:cs typeface="Calibri"/>
              </a:rPr>
              <a:t> </a:t>
            </a:r>
            <a:r>
              <a:rPr dirty="0" sz="800" spc="105">
                <a:solidFill>
                  <a:srgbClr val="007F00"/>
                </a:solidFill>
                <a:latin typeface="Calibri"/>
                <a:cs typeface="Calibri"/>
              </a:rPr>
              <a:t>drink</a:t>
            </a:r>
            <a:r>
              <a:rPr dirty="0" sz="800" spc="105" i="1">
                <a:latin typeface="Calibri"/>
                <a:cs typeface="Calibri"/>
              </a:rPr>
              <a:t>&lt;</a:t>
            </a:r>
            <a:r>
              <a:rPr dirty="0" sz="800" spc="105">
                <a:latin typeface="Calibri"/>
                <a:cs typeface="Calibri"/>
              </a:rPr>
              <a:t>/</a:t>
            </a:r>
            <a:r>
              <a:rPr dirty="0" sz="800" spc="105" b="1">
                <a:solidFill>
                  <a:srgbClr val="00AEEF"/>
                </a:solidFill>
                <a:latin typeface="Georgia"/>
                <a:cs typeface="Georgia"/>
              </a:rPr>
              <a:t>dd</a:t>
            </a:r>
            <a:r>
              <a:rPr dirty="0" sz="800" spc="105" i="1">
                <a:latin typeface="Calibri"/>
                <a:cs typeface="Calibri"/>
              </a:rPr>
              <a:t>&gt;</a:t>
            </a:r>
            <a:endParaRPr sz="800">
              <a:latin typeface="Calibri"/>
              <a:cs typeface="Calibri"/>
            </a:endParaRPr>
          </a:p>
          <a:p>
            <a:pPr marL="156210">
              <a:lnSpc>
                <a:spcPts val="944"/>
              </a:lnSpc>
            </a:pPr>
            <a:r>
              <a:rPr dirty="0" sz="800" spc="120" i="1">
                <a:latin typeface="Calibri"/>
                <a:cs typeface="Calibri"/>
              </a:rPr>
              <a:t>&lt;</a:t>
            </a:r>
            <a:r>
              <a:rPr dirty="0" sz="800" spc="120" b="1">
                <a:solidFill>
                  <a:srgbClr val="00AEEF"/>
                </a:solidFill>
                <a:latin typeface="Georgia"/>
                <a:cs typeface="Georgia"/>
              </a:rPr>
              <a:t>dt</a:t>
            </a:r>
            <a:r>
              <a:rPr dirty="0" sz="800" spc="120" i="1">
                <a:latin typeface="Calibri"/>
                <a:cs typeface="Calibri"/>
              </a:rPr>
              <a:t>&gt;</a:t>
            </a:r>
            <a:r>
              <a:rPr dirty="0" sz="800" spc="120">
                <a:solidFill>
                  <a:srgbClr val="007F00"/>
                </a:solidFill>
                <a:latin typeface="Calibri"/>
                <a:cs typeface="Calibri"/>
              </a:rPr>
              <a:t>Milk</a:t>
            </a:r>
            <a:r>
              <a:rPr dirty="0" sz="800" spc="120" i="1">
                <a:latin typeface="Calibri"/>
                <a:cs typeface="Calibri"/>
              </a:rPr>
              <a:t>&lt;</a:t>
            </a:r>
            <a:r>
              <a:rPr dirty="0" sz="800" spc="120">
                <a:latin typeface="Calibri"/>
                <a:cs typeface="Calibri"/>
              </a:rPr>
              <a:t>/</a:t>
            </a:r>
            <a:r>
              <a:rPr dirty="0" sz="800" spc="120" b="1">
                <a:solidFill>
                  <a:srgbClr val="00AEEF"/>
                </a:solidFill>
                <a:latin typeface="Georgia"/>
                <a:cs typeface="Georgia"/>
              </a:rPr>
              <a:t>dt</a:t>
            </a:r>
            <a:r>
              <a:rPr dirty="0" sz="800" spc="120" i="1">
                <a:latin typeface="Calibri"/>
                <a:cs typeface="Calibri"/>
              </a:rPr>
              <a:t>&gt;</a:t>
            </a:r>
            <a:endParaRPr sz="800">
              <a:latin typeface="Calibri"/>
              <a:cs typeface="Calibri"/>
            </a:endParaRPr>
          </a:p>
          <a:p>
            <a:pPr marL="156210">
              <a:lnSpc>
                <a:spcPts val="944"/>
              </a:lnSpc>
            </a:pPr>
            <a:r>
              <a:rPr dirty="0" sz="800" spc="50" i="1">
                <a:latin typeface="Calibri"/>
                <a:cs typeface="Calibri"/>
              </a:rPr>
              <a:t>&lt;</a:t>
            </a:r>
            <a:r>
              <a:rPr dirty="0" sz="800" spc="50" b="1">
                <a:solidFill>
                  <a:srgbClr val="00AEEF"/>
                </a:solidFill>
                <a:latin typeface="Georgia"/>
                <a:cs typeface="Georgia"/>
              </a:rPr>
              <a:t>dd</a:t>
            </a:r>
            <a:r>
              <a:rPr dirty="0" sz="800" spc="50" i="1">
                <a:latin typeface="Calibri"/>
                <a:cs typeface="Calibri"/>
              </a:rPr>
              <a:t>&gt;</a:t>
            </a:r>
            <a:r>
              <a:rPr dirty="0" sz="800" spc="50">
                <a:latin typeface="Segoe UI Symbol"/>
                <a:cs typeface="Segoe UI Symbol"/>
              </a:rPr>
              <a:t>−</a:t>
            </a:r>
            <a:r>
              <a:rPr dirty="0" sz="800" spc="335">
                <a:latin typeface="Segoe UI Symbol"/>
                <a:cs typeface="Segoe UI Symbol"/>
              </a:rPr>
              <a:t> </a:t>
            </a:r>
            <a:r>
              <a:rPr dirty="0" sz="800" spc="100">
                <a:solidFill>
                  <a:srgbClr val="007F00"/>
                </a:solidFill>
                <a:latin typeface="Calibri"/>
                <a:cs typeface="Calibri"/>
              </a:rPr>
              <a:t>white</a:t>
            </a:r>
            <a:r>
              <a:rPr dirty="0" sz="800" spc="170">
                <a:solidFill>
                  <a:srgbClr val="007F00"/>
                </a:solidFill>
                <a:latin typeface="Calibri"/>
                <a:cs typeface="Calibri"/>
              </a:rPr>
              <a:t>  </a:t>
            </a:r>
            <a:r>
              <a:rPr dirty="0" sz="800" spc="65">
                <a:solidFill>
                  <a:srgbClr val="007F00"/>
                </a:solidFill>
                <a:latin typeface="Calibri"/>
                <a:cs typeface="Calibri"/>
              </a:rPr>
              <a:t>co</a:t>
            </a:r>
            <a:r>
              <a:rPr dirty="0" sz="800" spc="-80">
                <a:solidFill>
                  <a:srgbClr val="007F00"/>
                </a:solidFill>
                <a:latin typeface="Calibri"/>
                <a:cs typeface="Calibri"/>
              </a:rPr>
              <a:t> </a:t>
            </a:r>
            <a:r>
              <a:rPr dirty="0" sz="800" spc="95">
                <a:solidFill>
                  <a:srgbClr val="007F00"/>
                </a:solidFill>
                <a:latin typeface="Calibri"/>
                <a:cs typeface="Calibri"/>
              </a:rPr>
              <a:t>ld</a:t>
            </a:r>
            <a:r>
              <a:rPr dirty="0" sz="800" spc="175">
                <a:solidFill>
                  <a:srgbClr val="007F00"/>
                </a:solidFill>
                <a:latin typeface="Calibri"/>
                <a:cs typeface="Calibri"/>
              </a:rPr>
              <a:t>  </a:t>
            </a:r>
            <a:r>
              <a:rPr dirty="0" sz="800" spc="105">
                <a:solidFill>
                  <a:srgbClr val="007F00"/>
                </a:solidFill>
                <a:latin typeface="Calibri"/>
                <a:cs typeface="Calibri"/>
              </a:rPr>
              <a:t>drink</a:t>
            </a:r>
            <a:r>
              <a:rPr dirty="0" sz="800" spc="105" i="1">
                <a:latin typeface="Calibri"/>
                <a:cs typeface="Calibri"/>
              </a:rPr>
              <a:t>&lt;</a:t>
            </a:r>
            <a:r>
              <a:rPr dirty="0" sz="800" spc="105">
                <a:latin typeface="Calibri"/>
                <a:cs typeface="Calibri"/>
              </a:rPr>
              <a:t>/</a:t>
            </a:r>
            <a:r>
              <a:rPr dirty="0" sz="800" spc="105" b="1">
                <a:solidFill>
                  <a:srgbClr val="00AEEF"/>
                </a:solidFill>
                <a:latin typeface="Georgia"/>
                <a:cs typeface="Georgia"/>
              </a:rPr>
              <a:t>dd</a:t>
            </a:r>
            <a:r>
              <a:rPr dirty="0" sz="800" spc="105" i="1">
                <a:latin typeface="Calibri"/>
                <a:cs typeface="Calibri"/>
              </a:rPr>
              <a:t>&gt;</a:t>
            </a:r>
            <a:endParaRPr sz="800">
              <a:latin typeface="Calibri"/>
              <a:cs typeface="Calibri"/>
            </a:endParaRPr>
          </a:p>
          <a:p>
            <a:pPr marL="27305">
              <a:lnSpc>
                <a:spcPts val="955"/>
              </a:lnSpc>
            </a:pPr>
            <a:r>
              <a:rPr dirty="0" sz="800" spc="175" i="1">
                <a:latin typeface="Calibri"/>
                <a:cs typeface="Calibri"/>
              </a:rPr>
              <a:t>&lt;</a:t>
            </a:r>
            <a:r>
              <a:rPr dirty="0" sz="800" spc="175">
                <a:latin typeface="Calibri"/>
                <a:cs typeface="Calibri"/>
              </a:rPr>
              <a:t>/</a:t>
            </a:r>
            <a:r>
              <a:rPr dirty="0" sz="800" spc="-70">
                <a:latin typeface="Calibri"/>
                <a:cs typeface="Calibri"/>
              </a:rPr>
              <a:t> </a:t>
            </a:r>
            <a:r>
              <a:rPr dirty="0" sz="800" spc="70" b="1">
                <a:solidFill>
                  <a:srgbClr val="00AEEF"/>
                </a:solidFill>
                <a:latin typeface="Georgia"/>
                <a:cs typeface="Georgia"/>
              </a:rPr>
              <a:t>dl</a:t>
            </a:r>
            <a:r>
              <a:rPr dirty="0" sz="800" spc="70" i="1">
                <a:latin typeface="Calibri"/>
                <a:cs typeface="Calibri"/>
              </a:rPr>
              <a:t>&gt;</a:t>
            </a:r>
            <a:endParaRPr sz="800">
              <a:latin typeface="Calibri"/>
              <a:cs typeface="Calibri"/>
            </a:endParaRPr>
          </a:p>
        </p:txBody>
      </p:sp>
      <p:sp>
        <p:nvSpPr>
          <p:cNvPr id="14" name="object 14" descr=""/>
          <p:cNvSpPr txBox="1"/>
          <p:nvPr/>
        </p:nvSpPr>
        <p:spPr>
          <a:xfrm>
            <a:off x="3724452" y="6610144"/>
            <a:ext cx="450850" cy="207645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38100">
              <a:lnSpc>
                <a:spcPct val="100000"/>
              </a:lnSpc>
              <a:spcBef>
                <a:spcPts val="95"/>
              </a:spcBef>
            </a:pPr>
            <a:r>
              <a:rPr dirty="0" sz="1200" spc="-10">
                <a:latin typeface="Calibri"/>
                <a:cs typeface="Calibri"/>
              </a:rPr>
              <a:t>L</a:t>
            </a:r>
            <a:r>
              <a:rPr dirty="0" baseline="17361" sz="1200" spc="-15">
                <a:latin typeface="Calibri"/>
                <a:cs typeface="Calibri"/>
              </a:rPr>
              <a:t>A</a:t>
            </a:r>
            <a:r>
              <a:rPr dirty="0" sz="1200" spc="-10">
                <a:latin typeface="Calibri"/>
                <a:cs typeface="Calibri"/>
              </a:rPr>
              <a:t>T</a:t>
            </a:r>
            <a:r>
              <a:rPr dirty="0" baseline="-11574" sz="1800" spc="-15">
                <a:latin typeface="Calibri"/>
                <a:cs typeface="Calibri"/>
              </a:rPr>
              <a:t>E</a:t>
            </a:r>
            <a:r>
              <a:rPr dirty="0" sz="1200" spc="-10">
                <a:latin typeface="Calibri"/>
                <a:cs typeface="Calibri"/>
              </a:rPr>
              <a:t>X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15" name="object 15" descr=""/>
          <p:cNvSpPr txBox="1"/>
          <p:nvPr/>
        </p:nvSpPr>
        <p:spPr>
          <a:xfrm>
            <a:off x="2919171" y="7030249"/>
            <a:ext cx="2061210" cy="2004695"/>
          </a:xfrm>
          <a:prstGeom prst="rect">
            <a:avLst/>
          </a:prstGeom>
          <a:solidFill>
            <a:srgbClr val="F2F2F2"/>
          </a:solidFill>
          <a:ln w="5054">
            <a:solidFill>
              <a:srgbClr val="000000"/>
            </a:solidFill>
          </a:ln>
        </p:spPr>
        <p:txBody>
          <a:bodyPr wrap="square" lIns="0" tIns="22860" rIns="0" bIns="0" rtlCol="0" vert="horz">
            <a:spAutoFit/>
          </a:bodyPr>
          <a:lstStyle/>
          <a:p>
            <a:pPr marL="45720">
              <a:lnSpc>
                <a:spcPts val="955"/>
              </a:lnSpc>
              <a:spcBef>
                <a:spcPts val="180"/>
              </a:spcBef>
            </a:pPr>
            <a:r>
              <a:rPr dirty="0" sz="800" spc="55" i="1">
                <a:latin typeface="Verdana"/>
                <a:cs typeface="Verdana"/>
              </a:rPr>
              <a:t>\</a:t>
            </a:r>
            <a:r>
              <a:rPr dirty="0" sz="800" spc="-135" i="1">
                <a:latin typeface="Verdana"/>
                <a:cs typeface="Verdana"/>
              </a:rPr>
              <a:t> </a:t>
            </a:r>
            <a:r>
              <a:rPr dirty="0" sz="800" spc="100">
                <a:solidFill>
                  <a:srgbClr val="FF0000"/>
                </a:solidFill>
                <a:latin typeface="Calibri"/>
                <a:cs typeface="Calibri"/>
              </a:rPr>
              <a:t>begin</a:t>
            </a:r>
            <a:r>
              <a:rPr dirty="0" sz="800" spc="-35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800" spc="-100" i="1">
                <a:latin typeface="Verdana"/>
                <a:cs typeface="Verdana"/>
              </a:rPr>
              <a:t>{</a:t>
            </a:r>
            <a:r>
              <a:rPr dirty="0" sz="800" spc="-175" i="1">
                <a:latin typeface="Verdana"/>
                <a:cs typeface="Verdana"/>
              </a:rPr>
              <a:t> </a:t>
            </a:r>
            <a:r>
              <a:rPr dirty="0" sz="800" spc="50" b="1">
                <a:solidFill>
                  <a:srgbClr val="00AEEF"/>
                </a:solidFill>
                <a:latin typeface="Georgia"/>
                <a:cs typeface="Georgia"/>
              </a:rPr>
              <a:t>itemize</a:t>
            </a:r>
            <a:r>
              <a:rPr dirty="0" sz="800" spc="-90" b="1">
                <a:solidFill>
                  <a:srgbClr val="00AEEF"/>
                </a:solidFill>
                <a:latin typeface="Georgia"/>
                <a:cs typeface="Georgia"/>
              </a:rPr>
              <a:t> </a:t>
            </a:r>
            <a:r>
              <a:rPr dirty="0" sz="800" spc="-50" i="1">
                <a:latin typeface="Verdana"/>
                <a:cs typeface="Verdana"/>
              </a:rPr>
              <a:t>}</a:t>
            </a:r>
            <a:endParaRPr sz="800">
              <a:latin typeface="Verdana"/>
              <a:cs typeface="Verdana"/>
            </a:endParaRPr>
          </a:p>
          <a:p>
            <a:pPr marL="45720">
              <a:lnSpc>
                <a:spcPts val="944"/>
              </a:lnSpc>
            </a:pPr>
            <a:r>
              <a:rPr dirty="0" sz="800" spc="55" i="1">
                <a:latin typeface="Verdana"/>
                <a:cs typeface="Verdana"/>
              </a:rPr>
              <a:t>\</a:t>
            </a:r>
            <a:r>
              <a:rPr dirty="0" sz="800" spc="-165" i="1">
                <a:latin typeface="Verdana"/>
                <a:cs typeface="Verdana"/>
              </a:rPr>
              <a:t> </a:t>
            </a:r>
            <a:r>
              <a:rPr dirty="0" sz="800" spc="90">
                <a:solidFill>
                  <a:srgbClr val="FF0000"/>
                </a:solidFill>
                <a:latin typeface="Calibri"/>
                <a:cs typeface="Calibri"/>
              </a:rPr>
              <a:t>item</a:t>
            </a:r>
            <a:r>
              <a:rPr dirty="0" sz="800" spc="170">
                <a:solidFill>
                  <a:srgbClr val="FF0000"/>
                </a:solidFill>
                <a:latin typeface="Calibri"/>
                <a:cs typeface="Calibri"/>
              </a:rPr>
              <a:t>  </a:t>
            </a:r>
            <a:r>
              <a:rPr dirty="0" sz="800" spc="140">
                <a:solidFill>
                  <a:srgbClr val="007F00"/>
                </a:solidFill>
                <a:latin typeface="Calibri"/>
                <a:cs typeface="Calibri"/>
              </a:rPr>
              <a:t>Co</a:t>
            </a:r>
            <a:r>
              <a:rPr dirty="0" sz="800" spc="-70">
                <a:solidFill>
                  <a:srgbClr val="007F00"/>
                </a:solidFill>
                <a:latin typeface="Calibri"/>
                <a:cs typeface="Calibri"/>
              </a:rPr>
              <a:t> </a:t>
            </a:r>
            <a:r>
              <a:rPr dirty="0" sz="800">
                <a:solidFill>
                  <a:srgbClr val="007F00"/>
                </a:solidFill>
                <a:latin typeface="Calibri"/>
                <a:cs typeface="Calibri"/>
              </a:rPr>
              <a:t>f</a:t>
            </a:r>
            <a:r>
              <a:rPr dirty="0" sz="800" spc="-70">
                <a:solidFill>
                  <a:srgbClr val="007F00"/>
                </a:solidFill>
                <a:latin typeface="Calibri"/>
                <a:cs typeface="Calibri"/>
              </a:rPr>
              <a:t> </a:t>
            </a:r>
            <a:r>
              <a:rPr dirty="0" sz="800">
                <a:solidFill>
                  <a:srgbClr val="007F00"/>
                </a:solidFill>
                <a:latin typeface="Calibri"/>
                <a:cs typeface="Calibri"/>
              </a:rPr>
              <a:t>f</a:t>
            </a:r>
            <a:r>
              <a:rPr dirty="0" sz="800" spc="-70">
                <a:solidFill>
                  <a:srgbClr val="007F00"/>
                </a:solidFill>
                <a:latin typeface="Calibri"/>
                <a:cs typeface="Calibri"/>
              </a:rPr>
              <a:t> </a:t>
            </a:r>
            <a:r>
              <a:rPr dirty="0" sz="800" spc="-30">
                <a:solidFill>
                  <a:srgbClr val="007F00"/>
                </a:solidFill>
                <a:latin typeface="Calibri"/>
                <a:cs typeface="Calibri"/>
              </a:rPr>
              <a:t>e</a:t>
            </a:r>
            <a:r>
              <a:rPr dirty="0" sz="800" spc="-75">
                <a:solidFill>
                  <a:srgbClr val="007F00"/>
                </a:solidFill>
                <a:latin typeface="Calibri"/>
                <a:cs typeface="Calibri"/>
              </a:rPr>
              <a:t> </a:t>
            </a:r>
            <a:r>
              <a:rPr dirty="0" sz="800" spc="-50">
                <a:solidFill>
                  <a:srgbClr val="007F00"/>
                </a:solidFill>
                <a:latin typeface="Calibri"/>
                <a:cs typeface="Calibri"/>
              </a:rPr>
              <a:t>e</a:t>
            </a:r>
            <a:endParaRPr sz="800">
              <a:latin typeface="Calibri"/>
              <a:cs typeface="Calibri"/>
            </a:endParaRPr>
          </a:p>
          <a:p>
            <a:pPr marL="45720">
              <a:lnSpc>
                <a:spcPts val="944"/>
              </a:lnSpc>
            </a:pPr>
            <a:r>
              <a:rPr dirty="0" sz="800" spc="55" i="1">
                <a:latin typeface="Verdana"/>
                <a:cs typeface="Verdana"/>
              </a:rPr>
              <a:t>\</a:t>
            </a:r>
            <a:r>
              <a:rPr dirty="0" sz="800" spc="-165" i="1">
                <a:latin typeface="Verdana"/>
                <a:cs typeface="Verdana"/>
              </a:rPr>
              <a:t> </a:t>
            </a:r>
            <a:r>
              <a:rPr dirty="0" sz="800" spc="90">
                <a:solidFill>
                  <a:srgbClr val="FF0000"/>
                </a:solidFill>
                <a:latin typeface="Calibri"/>
                <a:cs typeface="Calibri"/>
              </a:rPr>
              <a:t>item</a:t>
            </a:r>
            <a:r>
              <a:rPr dirty="0" sz="800" spc="44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800" spc="65">
                <a:solidFill>
                  <a:srgbClr val="007F00"/>
                </a:solidFill>
                <a:latin typeface="Calibri"/>
                <a:cs typeface="Calibri"/>
              </a:rPr>
              <a:t>Tea</a:t>
            </a:r>
            <a:endParaRPr sz="800">
              <a:latin typeface="Calibri"/>
              <a:cs typeface="Calibri"/>
            </a:endParaRPr>
          </a:p>
          <a:p>
            <a:pPr marL="45720">
              <a:lnSpc>
                <a:spcPts val="944"/>
              </a:lnSpc>
            </a:pPr>
            <a:r>
              <a:rPr dirty="0" sz="800" spc="55" i="1">
                <a:latin typeface="Verdana"/>
                <a:cs typeface="Verdana"/>
              </a:rPr>
              <a:t>\</a:t>
            </a:r>
            <a:r>
              <a:rPr dirty="0" sz="800" spc="-165" i="1">
                <a:latin typeface="Verdana"/>
                <a:cs typeface="Verdana"/>
              </a:rPr>
              <a:t> </a:t>
            </a:r>
            <a:r>
              <a:rPr dirty="0" sz="800" spc="90">
                <a:solidFill>
                  <a:srgbClr val="FF0000"/>
                </a:solidFill>
                <a:latin typeface="Calibri"/>
                <a:cs typeface="Calibri"/>
              </a:rPr>
              <a:t>item</a:t>
            </a:r>
            <a:r>
              <a:rPr dirty="0" sz="800" spc="47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800" spc="90">
                <a:solidFill>
                  <a:srgbClr val="007F00"/>
                </a:solidFill>
                <a:latin typeface="Calibri"/>
                <a:cs typeface="Calibri"/>
              </a:rPr>
              <a:t>Milk</a:t>
            </a:r>
            <a:endParaRPr sz="800">
              <a:latin typeface="Calibri"/>
              <a:cs typeface="Calibri"/>
            </a:endParaRPr>
          </a:p>
          <a:p>
            <a:pPr marL="45720">
              <a:lnSpc>
                <a:spcPts val="955"/>
              </a:lnSpc>
            </a:pPr>
            <a:r>
              <a:rPr dirty="0" sz="800" spc="55" i="1">
                <a:latin typeface="Verdana"/>
                <a:cs typeface="Verdana"/>
              </a:rPr>
              <a:t>\</a:t>
            </a:r>
            <a:r>
              <a:rPr dirty="0" sz="800" spc="-185" i="1">
                <a:latin typeface="Verdana"/>
                <a:cs typeface="Verdana"/>
              </a:rPr>
              <a:t> </a:t>
            </a:r>
            <a:r>
              <a:rPr dirty="0" sz="800" spc="50">
                <a:solidFill>
                  <a:srgbClr val="FF0000"/>
                </a:solidFill>
                <a:latin typeface="Calibri"/>
                <a:cs typeface="Calibri"/>
              </a:rPr>
              <a:t>end</a:t>
            </a:r>
            <a:r>
              <a:rPr dirty="0" sz="800" spc="-8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800" spc="-100" i="1">
                <a:latin typeface="Verdana"/>
                <a:cs typeface="Verdana"/>
              </a:rPr>
              <a:t>{</a:t>
            </a:r>
            <a:r>
              <a:rPr dirty="0" sz="800" spc="-170" i="1">
                <a:latin typeface="Verdana"/>
                <a:cs typeface="Verdana"/>
              </a:rPr>
              <a:t> </a:t>
            </a:r>
            <a:r>
              <a:rPr dirty="0" sz="800" spc="50" b="1">
                <a:solidFill>
                  <a:srgbClr val="00AEEF"/>
                </a:solidFill>
                <a:latin typeface="Georgia"/>
                <a:cs typeface="Georgia"/>
              </a:rPr>
              <a:t>itemize</a:t>
            </a:r>
            <a:r>
              <a:rPr dirty="0" sz="800" spc="-95" b="1">
                <a:solidFill>
                  <a:srgbClr val="00AEEF"/>
                </a:solidFill>
                <a:latin typeface="Georgia"/>
                <a:cs typeface="Georgia"/>
              </a:rPr>
              <a:t> </a:t>
            </a:r>
            <a:r>
              <a:rPr dirty="0" sz="800" spc="-50" i="1">
                <a:latin typeface="Verdana"/>
                <a:cs typeface="Verdana"/>
              </a:rPr>
              <a:t>}</a:t>
            </a:r>
            <a:endParaRPr sz="800">
              <a:latin typeface="Verdana"/>
              <a:cs typeface="Verdana"/>
            </a:endParaRPr>
          </a:p>
          <a:p>
            <a:pPr marL="45720">
              <a:lnSpc>
                <a:spcPts val="955"/>
              </a:lnSpc>
              <a:spcBef>
                <a:spcPts val="935"/>
              </a:spcBef>
            </a:pPr>
            <a:r>
              <a:rPr dirty="0" sz="800" spc="55" i="1">
                <a:latin typeface="Verdana"/>
                <a:cs typeface="Verdana"/>
              </a:rPr>
              <a:t>\</a:t>
            </a:r>
            <a:r>
              <a:rPr dirty="0" sz="800" spc="-140" i="1">
                <a:latin typeface="Verdana"/>
                <a:cs typeface="Verdana"/>
              </a:rPr>
              <a:t> </a:t>
            </a:r>
            <a:r>
              <a:rPr dirty="0" sz="800" spc="100">
                <a:solidFill>
                  <a:srgbClr val="FF0000"/>
                </a:solidFill>
                <a:latin typeface="Calibri"/>
                <a:cs typeface="Calibri"/>
              </a:rPr>
              <a:t>begin</a:t>
            </a:r>
            <a:r>
              <a:rPr dirty="0" sz="800" spc="-35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800" spc="-10" i="1">
                <a:latin typeface="Verdana"/>
                <a:cs typeface="Verdana"/>
              </a:rPr>
              <a:t>{</a:t>
            </a:r>
            <a:r>
              <a:rPr dirty="0" sz="800" spc="-10" b="1">
                <a:solidFill>
                  <a:srgbClr val="00AEEF"/>
                </a:solidFill>
                <a:latin typeface="Georgia"/>
                <a:cs typeface="Georgia"/>
              </a:rPr>
              <a:t>enumerate</a:t>
            </a:r>
            <a:r>
              <a:rPr dirty="0" sz="800" spc="-10" i="1">
                <a:latin typeface="Verdana"/>
                <a:cs typeface="Verdana"/>
              </a:rPr>
              <a:t>}</a:t>
            </a:r>
            <a:endParaRPr sz="800">
              <a:latin typeface="Verdana"/>
              <a:cs typeface="Verdana"/>
            </a:endParaRPr>
          </a:p>
          <a:p>
            <a:pPr marL="45720">
              <a:lnSpc>
                <a:spcPts val="944"/>
              </a:lnSpc>
            </a:pPr>
            <a:r>
              <a:rPr dirty="0" sz="800" spc="55" i="1">
                <a:latin typeface="Verdana"/>
                <a:cs typeface="Verdana"/>
              </a:rPr>
              <a:t>\</a:t>
            </a:r>
            <a:r>
              <a:rPr dirty="0" sz="800" spc="-165" i="1">
                <a:latin typeface="Verdana"/>
                <a:cs typeface="Verdana"/>
              </a:rPr>
              <a:t> </a:t>
            </a:r>
            <a:r>
              <a:rPr dirty="0" sz="800" spc="90">
                <a:solidFill>
                  <a:srgbClr val="FF0000"/>
                </a:solidFill>
                <a:latin typeface="Calibri"/>
                <a:cs typeface="Calibri"/>
              </a:rPr>
              <a:t>item</a:t>
            </a:r>
            <a:r>
              <a:rPr dirty="0" sz="800" spc="170">
                <a:solidFill>
                  <a:srgbClr val="FF0000"/>
                </a:solidFill>
                <a:latin typeface="Calibri"/>
                <a:cs typeface="Calibri"/>
              </a:rPr>
              <a:t>  </a:t>
            </a:r>
            <a:r>
              <a:rPr dirty="0" sz="800" spc="140">
                <a:solidFill>
                  <a:srgbClr val="007F00"/>
                </a:solidFill>
                <a:latin typeface="Calibri"/>
                <a:cs typeface="Calibri"/>
              </a:rPr>
              <a:t>Co</a:t>
            </a:r>
            <a:r>
              <a:rPr dirty="0" sz="800" spc="-70">
                <a:solidFill>
                  <a:srgbClr val="007F00"/>
                </a:solidFill>
                <a:latin typeface="Calibri"/>
                <a:cs typeface="Calibri"/>
              </a:rPr>
              <a:t> </a:t>
            </a:r>
            <a:r>
              <a:rPr dirty="0" sz="800">
                <a:solidFill>
                  <a:srgbClr val="007F00"/>
                </a:solidFill>
                <a:latin typeface="Calibri"/>
                <a:cs typeface="Calibri"/>
              </a:rPr>
              <a:t>f</a:t>
            </a:r>
            <a:r>
              <a:rPr dirty="0" sz="800" spc="-70">
                <a:solidFill>
                  <a:srgbClr val="007F00"/>
                </a:solidFill>
                <a:latin typeface="Calibri"/>
                <a:cs typeface="Calibri"/>
              </a:rPr>
              <a:t> </a:t>
            </a:r>
            <a:r>
              <a:rPr dirty="0" sz="800">
                <a:solidFill>
                  <a:srgbClr val="007F00"/>
                </a:solidFill>
                <a:latin typeface="Calibri"/>
                <a:cs typeface="Calibri"/>
              </a:rPr>
              <a:t>f</a:t>
            </a:r>
            <a:r>
              <a:rPr dirty="0" sz="800" spc="-70">
                <a:solidFill>
                  <a:srgbClr val="007F00"/>
                </a:solidFill>
                <a:latin typeface="Calibri"/>
                <a:cs typeface="Calibri"/>
              </a:rPr>
              <a:t> </a:t>
            </a:r>
            <a:r>
              <a:rPr dirty="0" sz="800" spc="-30">
                <a:solidFill>
                  <a:srgbClr val="007F00"/>
                </a:solidFill>
                <a:latin typeface="Calibri"/>
                <a:cs typeface="Calibri"/>
              </a:rPr>
              <a:t>e</a:t>
            </a:r>
            <a:r>
              <a:rPr dirty="0" sz="800" spc="-75">
                <a:solidFill>
                  <a:srgbClr val="007F00"/>
                </a:solidFill>
                <a:latin typeface="Calibri"/>
                <a:cs typeface="Calibri"/>
              </a:rPr>
              <a:t> </a:t>
            </a:r>
            <a:r>
              <a:rPr dirty="0" sz="800" spc="-50">
                <a:solidFill>
                  <a:srgbClr val="007F00"/>
                </a:solidFill>
                <a:latin typeface="Calibri"/>
                <a:cs typeface="Calibri"/>
              </a:rPr>
              <a:t>e</a:t>
            </a:r>
            <a:endParaRPr sz="800">
              <a:latin typeface="Calibri"/>
              <a:cs typeface="Calibri"/>
            </a:endParaRPr>
          </a:p>
          <a:p>
            <a:pPr marL="45720">
              <a:lnSpc>
                <a:spcPts val="944"/>
              </a:lnSpc>
            </a:pPr>
            <a:r>
              <a:rPr dirty="0" sz="800" spc="55" i="1">
                <a:latin typeface="Verdana"/>
                <a:cs typeface="Verdana"/>
              </a:rPr>
              <a:t>\</a:t>
            </a:r>
            <a:r>
              <a:rPr dirty="0" sz="800" spc="-165" i="1">
                <a:latin typeface="Verdana"/>
                <a:cs typeface="Verdana"/>
              </a:rPr>
              <a:t> </a:t>
            </a:r>
            <a:r>
              <a:rPr dirty="0" sz="800" spc="90">
                <a:solidFill>
                  <a:srgbClr val="FF0000"/>
                </a:solidFill>
                <a:latin typeface="Calibri"/>
                <a:cs typeface="Calibri"/>
              </a:rPr>
              <a:t>item</a:t>
            </a:r>
            <a:r>
              <a:rPr dirty="0" sz="800" spc="44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800" spc="65">
                <a:solidFill>
                  <a:srgbClr val="007F00"/>
                </a:solidFill>
                <a:latin typeface="Calibri"/>
                <a:cs typeface="Calibri"/>
              </a:rPr>
              <a:t>Tea</a:t>
            </a:r>
            <a:endParaRPr sz="800">
              <a:latin typeface="Calibri"/>
              <a:cs typeface="Calibri"/>
            </a:endParaRPr>
          </a:p>
          <a:p>
            <a:pPr marL="45720">
              <a:lnSpc>
                <a:spcPts val="944"/>
              </a:lnSpc>
            </a:pPr>
            <a:r>
              <a:rPr dirty="0" sz="800" spc="55" i="1">
                <a:latin typeface="Verdana"/>
                <a:cs typeface="Verdana"/>
              </a:rPr>
              <a:t>\</a:t>
            </a:r>
            <a:r>
              <a:rPr dirty="0" sz="800" spc="-165" i="1">
                <a:latin typeface="Verdana"/>
                <a:cs typeface="Verdana"/>
              </a:rPr>
              <a:t> </a:t>
            </a:r>
            <a:r>
              <a:rPr dirty="0" sz="800" spc="90">
                <a:solidFill>
                  <a:srgbClr val="FF0000"/>
                </a:solidFill>
                <a:latin typeface="Calibri"/>
                <a:cs typeface="Calibri"/>
              </a:rPr>
              <a:t>item</a:t>
            </a:r>
            <a:r>
              <a:rPr dirty="0" sz="800" spc="47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800" spc="90">
                <a:solidFill>
                  <a:srgbClr val="007F00"/>
                </a:solidFill>
                <a:latin typeface="Calibri"/>
                <a:cs typeface="Calibri"/>
              </a:rPr>
              <a:t>Milk</a:t>
            </a:r>
            <a:endParaRPr sz="800">
              <a:latin typeface="Calibri"/>
              <a:cs typeface="Calibri"/>
            </a:endParaRPr>
          </a:p>
          <a:p>
            <a:pPr marL="45720">
              <a:lnSpc>
                <a:spcPts val="955"/>
              </a:lnSpc>
            </a:pPr>
            <a:r>
              <a:rPr dirty="0" sz="800" spc="55" i="1">
                <a:latin typeface="Verdana"/>
                <a:cs typeface="Verdana"/>
              </a:rPr>
              <a:t>\</a:t>
            </a:r>
            <a:r>
              <a:rPr dirty="0" sz="800" spc="-185" i="1">
                <a:latin typeface="Verdana"/>
                <a:cs typeface="Verdana"/>
              </a:rPr>
              <a:t> </a:t>
            </a:r>
            <a:r>
              <a:rPr dirty="0" sz="800" spc="50">
                <a:solidFill>
                  <a:srgbClr val="FF0000"/>
                </a:solidFill>
                <a:latin typeface="Calibri"/>
                <a:cs typeface="Calibri"/>
              </a:rPr>
              <a:t>end</a:t>
            </a:r>
            <a:r>
              <a:rPr dirty="0" sz="800" spc="-85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800" spc="-10" i="1">
                <a:latin typeface="Verdana"/>
                <a:cs typeface="Verdana"/>
              </a:rPr>
              <a:t>{</a:t>
            </a:r>
            <a:r>
              <a:rPr dirty="0" sz="800" spc="-10" b="1">
                <a:solidFill>
                  <a:srgbClr val="00AEEF"/>
                </a:solidFill>
                <a:latin typeface="Georgia"/>
                <a:cs typeface="Georgia"/>
              </a:rPr>
              <a:t>enumerate</a:t>
            </a:r>
            <a:r>
              <a:rPr dirty="0" sz="800" spc="-10" i="1">
                <a:latin typeface="Verdana"/>
                <a:cs typeface="Verdana"/>
              </a:rPr>
              <a:t>}</a:t>
            </a:r>
            <a:endParaRPr sz="800">
              <a:latin typeface="Verdana"/>
              <a:cs typeface="Verdana"/>
            </a:endParaRPr>
          </a:p>
          <a:p>
            <a:pPr marL="45720">
              <a:lnSpc>
                <a:spcPts val="955"/>
              </a:lnSpc>
              <a:spcBef>
                <a:spcPts val="930"/>
              </a:spcBef>
            </a:pPr>
            <a:r>
              <a:rPr dirty="0" sz="800" spc="55" i="1">
                <a:latin typeface="Verdana"/>
                <a:cs typeface="Verdana"/>
              </a:rPr>
              <a:t>\</a:t>
            </a:r>
            <a:r>
              <a:rPr dirty="0" sz="800" spc="-135" i="1">
                <a:latin typeface="Verdana"/>
                <a:cs typeface="Verdana"/>
              </a:rPr>
              <a:t> </a:t>
            </a:r>
            <a:r>
              <a:rPr dirty="0" sz="800" spc="100">
                <a:solidFill>
                  <a:srgbClr val="FF0000"/>
                </a:solidFill>
                <a:latin typeface="Calibri"/>
                <a:cs typeface="Calibri"/>
              </a:rPr>
              <a:t>begin</a:t>
            </a:r>
            <a:r>
              <a:rPr dirty="0" sz="800" spc="-35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800" spc="-100" i="1">
                <a:latin typeface="Verdana"/>
                <a:cs typeface="Verdana"/>
              </a:rPr>
              <a:t>{</a:t>
            </a:r>
            <a:r>
              <a:rPr dirty="0" sz="800" spc="-165" i="1">
                <a:latin typeface="Verdana"/>
                <a:cs typeface="Verdana"/>
              </a:rPr>
              <a:t> </a:t>
            </a:r>
            <a:r>
              <a:rPr dirty="0" sz="800" spc="60" b="1">
                <a:solidFill>
                  <a:srgbClr val="00AEEF"/>
                </a:solidFill>
                <a:latin typeface="Georgia"/>
                <a:cs typeface="Georgia"/>
              </a:rPr>
              <a:t>description</a:t>
            </a:r>
            <a:r>
              <a:rPr dirty="0" sz="800" spc="-80" b="1">
                <a:solidFill>
                  <a:srgbClr val="00AEEF"/>
                </a:solidFill>
                <a:latin typeface="Georgia"/>
                <a:cs typeface="Georgia"/>
              </a:rPr>
              <a:t> </a:t>
            </a:r>
            <a:r>
              <a:rPr dirty="0" sz="800" spc="-50" i="1">
                <a:latin typeface="Verdana"/>
                <a:cs typeface="Verdana"/>
              </a:rPr>
              <a:t>}</a:t>
            </a:r>
            <a:endParaRPr sz="800">
              <a:latin typeface="Verdana"/>
              <a:cs typeface="Verdana"/>
            </a:endParaRPr>
          </a:p>
          <a:p>
            <a:pPr marL="45720">
              <a:lnSpc>
                <a:spcPts val="944"/>
              </a:lnSpc>
            </a:pPr>
            <a:r>
              <a:rPr dirty="0" sz="800" spc="55" i="1">
                <a:latin typeface="Verdana"/>
                <a:cs typeface="Verdana"/>
              </a:rPr>
              <a:t>\</a:t>
            </a:r>
            <a:r>
              <a:rPr dirty="0" sz="800" spc="-165" i="1">
                <a:latin typeface="Verdana"/>
                <a:cs typeface="Verdana"/>
              </a:rPr>
              <a:t> </a:t>
            </a:r>
            <a:r>
              <a:rPr dirty="0" sz="800" spc="90">
                <a:solidFill>
                  <a:srgbClr val="FF0000"/>
                </a:solidFill>
                <a:latin typeface="Calibri"/>
                <a:cs typeface="Calibri"/>
              </a:rPr>
              <a:t>item</a:t>
            </a:r>
            <a:r>
              <a:rPr dirty="0" sz="800" spc="3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800">
                <a:latin typeface="Calibri"/>
                <a:cs typeface="Calibri"/>
              </a:rPr>
              <a:t>[</a:t>
            </a:r>
            <a:r>
              <a:rPr dirty="0" sz="800" spc="60">
                <a:latin typeface="Calibri"/>
                <a:cs typeface="Calibri"/>
              </a:rPr>
              <a:t> </a:t>
            </a:r>
            <a:r>
              <a:rPr dirty="0" sz="800" spc="140">
                <a:solidFill>
                  <a:srgbClr val="007F00"/>
                </a:solidFill>
                <a:latin typeface="Calibri"/>
                <a:cs typeface="Calibri"/>
              </a:rPr>
              <a:t>Co</a:t>
            </a:r>
            <a:r>
              <a:rPr dirty="0" sz="800" spc="-75">
                <a:solidFill>
                  <a:srgbClr val="007F00"/>
                </a:solidFill>
                <a:latin typeface="Calibri"/>
                <a:cs typeface="Calibri"/>
              </a:rPr>
              <a:t> </a:t>
            </a:r>
            <a:r>
              <a:rPr dirty="0" sz="800">
                <a:solidFill>
                  <a:srgbClr val="007F00"/>
                </a:solidFill>
                <a:latin typeface="Calibri"/>
                <a:cs typeface="Calibri"/>
              </a:rPr>
              <a:t>f</a:t>
            </a:r>
            <a:r>
              <a:rPr dirty="0" sz="800" spc="-75">
                <a:solidFill>
                  <a:srgbClr val="007F00"/>
                </a:solidFill>
                <a:latin typeface="Calibri"/>
                <a:cs typeface="Calibri"/>
              </a:rPr>
              <a:t> </a:t>
            </a:r>
            <a:r>
              <a:rPr dirty="0" sz="800">
                <a:solidFill>
                  <a:srgbClr val="007F00"/>
                </a:solidFill>
                <a:latin typeface="Calibri"/>
                <a:cs typeface="Calibri"/>
              </a:rPr>
              <a:t>f</a:t>
            </a:r>
            <a:r>
              <a:rPr dirty="0" sz="800" spc="-75">
                <a:solidFill>
                  <a:srgbClr val="007F00"/>
                </a:solidFill>
                <a:latin typeface="Calibri"/>
                <a:cs typeface="Calibri"/>
              </a:rPr>
              <a:t> </a:t>
            </a:r>
            <a:r>
              <a:rPr dirty="0" sz="800" spc="-30">
                <a:solidFill>
                  <a:srgbClr val="007F00"/>
                </a:solidFill>
                <a:latin typeface="Calibri"/>
                <a:cs typeface="Calibri"/>
              </a:rPr>
              <a:t>e</a:t>
            </a:r>
            <a:r>
              <a:rPr dirty="0" sz="800" spc="-75">
                <a:solidFill>
                  <a:srgbClr val="007F00"/>
                </a:solidFill>
                <a:latin typeface="Calibri"/>
                <a:cs typeface="Calibri"/>
              </a:rPr>
              <a:t> </a:t>
            </a:r>
            <a:r>
              <a:rPr dirty="0" sz="800">
                <a:solidFill>
                  <a:srgbClr val="007F00"/>
                </a:solidFill>
                <a:latin typeface="Calibri"/>
                <a:cs typeface="Calibri"/>
              </a:rPr>
              <a:t>e</a:t>
            </a:r>
            <a:r>
              <a:rPr dirty="0" sz="800" spc="60">
                <a:solidFill>
                  <a:srgbClr val="007F00"/>
                </a:solidFill>
                <a:latin typeface="Calibri"/>
                <a:cs typeface="Calibri"/>
              </a:rPr>
              <a:t> </a:t>
            </a:r>
            <a:r>
              <a:rPr dirty="0" sz="800">
                <a:latin typeface="Calibri"/>
                <a:cs typeface="Calibri"/>
              </a:rPr>
              <a:t>]</a:t>
            </a:r>
            <a:r>
              <a:rPr dirty="0" sz="800" spc="180">
                <a:latin typeface="Calibri"/>
                <a:cs typeface="Calibri"/>
              </a:rPr>
              <a:t>  </a:t>
            </a:r>
            <a:r>
              <a:rPr dirty="0" sz="800" spc="125">
                <a:solidFill>
                  <a:srgbClr val="007F00"/>
                </a:solidFill>
                <a:latin typeface="Calibri"/>
                <a:cs typeface="Calibri"/>
              </a:rPr>
              <a:t>black</a:t>
            </a:r>
            <a:r>
              <a:rPr dirty="0" sz="800" spc="484">
                <a:solidFill>
                  <a:srgbClr val="007F00"/>
                </a:solidFill>
                <a:latin typeface="Calibri"/>
                <a:cs typeface="Calibri"/>
              </a:rPr>
              <a:t> </a:t>
            </a:r>
            <a:r>
              <a:rPr dirty="0" sz="800" spc="80">
                <a:solidFill>
                  <a:srgbClr val="007F00"/>
                </a:solidFill>
                <a:latin typeface="Calibri"/>
                <a:cs typeface="Calibri"/>
              </a:rPr>
              <a:t>hot</a:t>
            </a:r>
            <a:r>
              <a:rPr dirty="0" sz="800" spc="480">
                <a:solidFill>
                  <a:srgbClr val="007F00"/>
                </a:solidFill>
                <a:latin typeface="Calibri"/>
                <a:cs typeface="Calibri"/>
              </a:rPr>
              <a:t> </a:t>
            </a:r>
            <a:r>
              <a:rPr dirty="0" sz="800" spc="105">
                <a:solidFill>
                  <a:srgbClr val="007F00"/>
                </a:solidFill>
                <a:latin typeface="Calibri"/>
                <a:cs typeface="Calibri"/>
              </a:rPr>
              <a:t>drink</a:t>
            </a:r>
            <a:endParaRPr sz="800">
              <a:latin typeface="Calibri"/>
              <a:cs typeface="Calibri"/>
            </a:endParaRPr>
          </a:p>
          <a:p>
            <a:pPr marL="45720">
              <a:lnSpc>
                <a:spcPts val="944"/>
              </a:lnSpc>
            </a:pPr>
            <a:r>
              <a:rPr dirty="0" sz="800" spc="55" i="1">
                <a:latin typeface="Verdana"/>
                <a:cs typeface="Verdana"/>
              </a:rPr>
              <a:t>\</a:t>
            </a:r>
            <a:r>
              <a:rPr dirty="0" sz="800" spc="-165" i="1">
                <a:latin typeface="Verdana"/>
                <a:cs typeface="Verdana"/>
              </a:rPr>
              <a:t> </a:t>
            </a:r>
            <a:r>
              <a:rPr dirty="0" sz="800" spc="90">
                <a:solidFill>
                  <a:srgbClr val="FF0000"/>
                </a:solidFill>
                <a:latin typeface="Calibri"/>
                <a:cs typeface="Calibri"/>
              </a:rPr>
              <a:t>item</a:t>
            </a:r>
            <a:r>
              <a:rPr dirty="0" sz="800" spc="3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800">
                <a:latin typeface="Calibri"/>
                <a:cs typeface="Calibri"/>
              </a:rPr>
              <a:t>[</a:t>
            </a:r>
            <a:r>
              <a:rPr dirty="0" sz="800" spc="20">
                <a:latin typeface="Calibri"/>
                <a:cs typeface="Calibri"/>
              </a:rPr>
              <a:t> </a:t>
            </a:r>
            <a:r>
              <a:rPr dirty="0" sz="800" spc="110">
                <a:solidFill>
                  <a:srgbClr val="007F00"/>
                </a:solidFill>
                <a:latin typeface="Calibri"/>
                <a:cs typeface="Calibri"/>
              </a:rPr>
              <a:t>Milk</a:t>
            </a:r>
            <a:r>
              <a:rPr dirty="0" sz="800" spc="25">
                <a:solidFill>
                  <a:srgbClr val="007F00"/>
                </a:solidFill>
                <a:latin typeface="Calibri"/>
                <a:cs typeface="Calibri"/>
              </a:rPr>
              <a:t> </a:t>
            </a:r>
            <a:r>
              <a:rPr dirty="0" sz="800">
                <a:latin typeface="Calibri"/>
                <a:cs typeface="Calibri"/>
              </a:rPr>
              <a:t>]</a:t>
            </a:r>
            <a:r>
              <a:rPr dirty="0" sz="800" spc="180">
                <a:latin typeface="Calibri"/>
                <a:cs typeface="Calibri"/>
              </a:rPr>
              <a:t>  </a:t>
            </a:r>
            <a:r>
              <a:rPr dirty="0" sz="800" spc="100">
                <a:solidFill>
                  <a:srgbClr val="007F00"/>
                </a:solidFill>
                <a:latin typeface="Calibri"/>
                <a:cs typeface="Calibri"/>
              </a:rPr>
              <a:t>white</a:t>
            </a:r>
            <a:r>
              <a:rPr dirty="0" sz="800" spc="165">
                <a:solidFill>
                  <a:srgbClr val="007F00"/>
                </a:solidFill>
                <a:latin typeface="Calibri"/>
                <a:cs typeface="Calibri"/>
              </a:rPr>
              <a:t>  </a:t>
            </a:r>
            <a:r>
              <a:rPr dirty="0" sz="800" spc="65">
                <a:solidFill>
                  <a:srgbClr val="007F00"/>
                </a:solidFill>
                <a:latin typeface="Calibri"/>
                <a:cs typeface="Calibri"/>
              </a:rPr>
              <a:t>co</a:t>
            </a:r>
            <a:r>
              <a:rPr dirty="0" sz="800" spc="-80">
                <a:solidFill>
                  <a:srgbClr val="007F00"/>
                </a:solidFill>
                <a:latin typeface="Calibri"/>
                <a:cs typeface="Calibri"/>
              </a:rPr>
              <a:t> </a:t>
            </a:r>
            <a:r>
              <a:rPr dirty="0" sz="800" spc="95">
                <a:solidFill>
                  <a:srgbClr val="007F00"/>
                </a:solidFill>
                <a:latin typeface="Calibri"/>
                <a:cs typeface="Calibri"/>
              </a:rPr>
              <a:t>ld</a:t>
            </a:r>
            <a:r>
              <a:rPr dirty="0" sz="800" spc="170">
                <a:solidFill>
                  <a:srgbClr val="007F00"/>
                </a:solidFill>
                <a:latin typeface="Calibri"/>
                <a:cs typeface="Calibri"/>
              </a:rPr>
              <a:t>  </a:t>
            </a:r>
            <a:r>
              <a:rPr dirty="0" sz="800" spc="105">
                <a:solidFill>
                  <a:srgbClr val="007F00"/>
                </a:solidFill>
                <a:latin typeface="Calibri"/>
                <a:cs typeface="Calibri"/>
              </a:rPr>
              <a:t>drink</a:t>
            </a:r>
            <a:endParaRPr sz="800">
              <a:latin typeface="Calibri"/>
              <a:cs typeface="Calibri"/>
            </a:endParaRPr>
          </a:p>
          <a:p>
            <a:pPr marL="45720">
              <a:lnSpc>
                <a:spcPts val="955"/>
              </a:lnSpc>
            </a:pPr>
            <a:r>
              <a:rPr dirty="0" sz="800" spc="55" i="1">
                <a:latin typeface="Verdana"/>
                <a:cs typeface="Verdana"/>
              </a:rPr>
              <a:t>\</a:t>
            </a:r>
            <a:r>
              <a:rPr dirty="0" sz="800" spc="-185" i="1">
                <a:latin typeface="Verdana"/>
                <a:cs typeface="Verdana"/>
              </a:rPr>
              <a:t> </a:t>
            </a:r>
            <a:r>
              <a:rPr dirty="0" sz="800" spc="50">
                <a:solidFill>
                  <a:srgbClr val="FF0000"/>
                </a:solidFill>
                <a:latin typeface="Calibri"/>
                <a:cs typeface="Calibri"/>
              </a:rPr>
              <a:t>end</a:t>
            </a:r>
            <a:r>
              <a:rPr dirty="0" sz="800" spc="-8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800" spc="-100" i="1">
                <a:latin typeface="Verdana"/>
                <a:cs typeface="Verdana"/>
              </a:rPr>
              <a:t>{</a:t>
            </a:r>
            <a:r>
              <a:rPr dirty="0" sz="800" spc="-160" i="1">
                <a:latin typeface="Verdana"/>
                <a:cs typeface="Verdana"/>
              </a:rPr>
              <a:t> </a:t>
            </a:r>
            <a:r>
              <a:rPr dirty="0" sz="800" spc="60" b="1">
                <a:solidFill>
                  <a:srgbClr val="00AEEF"/>
                </a:solidFill>
                <a:latin typeface="Georgia"/>
                <a:cs typeface="Georgia"/>
              </a:rPr>
              <a:t>description</a:t>
            </a:r>
            <a:r>
              <a:rPr dirty="0" sz="800" spc="-80" b="1">
                <a:solidFill>
                  <a:srgbClr val="00AEEF"/>
                </a:solidFill>
                <a:latin typeface="Georgia"/>
                <a:cs typeface="Georgia"/>
              </a:rPr>
              <a:t> </a:t>
            </a:r>
            <a:r>
              <a:rPr dirty="0" sz="800" spc="-50" i="1">
                <a:latin typeface="Verdana"/>
                <a:cs typeface="Verdana"/>
              </a:rPr>
              <a:t>}</a:t>
            </a:r>
            <a:endParaRPr sz="800">
              <a:latin typeface="Verdana"/>
              <a:cs typeface="Verdana"/>
            </a:endParaRPr>
          </a:p>
        </p:txBody>
      </p:sp>
      <p:sp>
        <p:nvSpPr>
          <p:cNvPr id="16" name="object 16" descr=""/>
          <p:cNvSpPr txBox="1"/>
          <p:nvPr/>
        </p:nvSpPr>
        <p:spPr>
          <a:xfrm>
            <a:off x="5543016" y="6675324"/>
            <a:ext cx="574675" cy="657860"/>
          </a:xfrm>
          <a:prstGeom prst="rect">
            <a:avLst/>
          </a:prstGeom>
        </p:spPr>
        <p:txBody>
          <a:bodyPr wrap="square" lIns="0" tIns="40640" rIns="0" bIns="0" rtlCol="0" vert="horz">
            <a:spAutoFit/>
          </a:bodyPr>
          <a:lstStyle/>
          <a:p>
            <a:pPr marL="161290" indent="-148590">
              <a:lnSpc>
                <a:spcPct val="100000"/>
              </a:lnSpc>
              <a:spcBef>
                <a:spcPts val="320"/>
              </a:spcBef>
              <a:buFont typeface="Arial MT"/>
              <a:buChar char="•"/>
              <a:tabLst>
                <a:tab pos="161290" algn="l"/>
              </a:tabLst>
            </a:pPr>
            <a:r>
              <a:rPr dirty="0" sz="1200" spc="-10">
                <a:latin typeface="Calibri"/>
                <a:cs typeface="Calibri"/>
              </a:rPr>
              <a:t>Coffee</a:t>
            </a:r>
            <a:endParaRPr sz="1200">
              <a:latin typeface="Calibri"/>
              <a:cs typeface="Calibri"/>
            </a:endParaRPr>
          </a:p>
          <a:p>
            <a:pPr marL="161290" indent="-148590">
              <a:lnSpc>
                <a:spcPct val="100000"/>
              </a:lnSpc>
              <a:spcBef>
                <a:spcPts val="219"/>
              </a:spcBef>
              <a:buFont typeface="Arial MT"/>
              <a:buChar char="•"/>
              <a:tabLst>
                <a:tab pos="161290" algn="l"/>
              </a:tabLst>
            </a:pPr>
            <a:r>
              <a:rPr dirty="0" sz="1200" spc="-25">
                <a:latin typeface="Calibri"/>
                <a:cs typeface="Calibri"/>
              </a:rPr>
              <a:t>Tea</a:t>
            </a:r>
            <a:endParaRPr sz="1200">
              <a:latin typeface="Calibri"/>
              <a:cs typeface="Calibri"/>
            </a:endParaRPr>
          </a:p>
          <a:p>
            <a:pPr marL="161290" indent="-148590">
              <a:lnSpc>
                <a:spcPct val="100000"/>
              </a:lnSpc>
              <a:spcBef>
                <a:spcPts val="215"/>
              </a:spcBef>
              <a:buFont typeface="Arial MT"/>
              <a:buChar char="•"/>
              <a:tabLst>
                <a:tab pos="161290" algn="l"/>
              </a:tabLst>
            </a:pPr>
            <a:r>
              <a:rPr dirty="0" sz="1200" spc="-20">
                <a:latin typeface="Calibri"/>
                <a:cs typeface="Calibri"/>
              </a:rPr>
              <a:t>Milk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17" name="object 17" descr=""/>
          <p:cNvSpPr txBox="1"/>
          <p:nvPr/>
        </p:nvSpPr>
        <p:spPr>
          <a:xfrm>
            <a:off x="5501703" y="7444740"/>
            <a:ext cx="616585" cy="657860"/>
          </a:xfrm>
          <a:prstGeom prst="rect">
            <a:avLst/>
          </a:prstGeom>
        </p:spPr>
        <p:txBody>
          <a:bodyPr wrap="square" lIns="0" tIns="40640" rIns="0" bIns="0" rtlCol="0" vert="horz">
            <a:spAutoFit/>
          </a:bodyPr>
          <a:lstStyle/>
          <a:p>
            <a:pPr marL="202565" indent="-189865">
              <a:lnSpc>
                <a:spcPct val="100000"/>
              </a:lnSpc>
              <a:spcBef>
                <a:spcPts val="320"/>
              </a:spcBef>
              <a:buAutoNum type="arabicPeriod"/>
              <a:tabLst>
                <a:tab pos="202565" algn="l"/>
              </a:tabLst>
            </a:pPr>
            <a:r>
              <a:rPr dirty="0" sz="1200" spc="-10">
                <a:latin typeface="Calibri"/>
                <a:cs typeface="Calibri"/>
              </a:rPr>
              <a:t>Coffee</a:t>
            </a:r>
            <a:endParaRPr sz="1200">
              <a:latin typeface="Calibri"/>
              <a:cs typeface="Calibri"/>
            </a:endParaRPr>
          </a:p>
          <a:p>
            <a:pPr marL="202565" indent="-189865">
              <a:lnSpc>
                <a:spcPct val="100000"/>
              </a:lnSpc>
              <a:spcBef>
                <a:spcPts val="219"/>
              </a:spcBef>
              <a:buAutoNum type="arabicPeriod"/>
              <a:tabLst>
                <a:tab pos="202565" algn="l"/>
              </a:tabLst>
            </a:pPr>
            <a:r>
              <a:rPr dirty="0" sz="1200" spc="-25">
                <a:latin typeface="Calibri"/>
                <a:cs typeface="Calibri"/>
              </a:rPr>
              <a:t>Tea</a:t>
            </a:r>
            <a:endParaRPr sz="1200">
              <a:latin typeface="Calibri"/>
              <a:cs typeface="Calibri"/>
            </a:endParaRPr>
          </a:p>
          <a:p>
            <a:pPr marL="202565" indent="-189865">
              <a:lnSpc>
                <a:spcPct val="100000"/>
              </a:lnSpc>
              <a:spcBef>
                <a:spcPts val="215"/>
              </a:spcBef>
              <a:buAutoNum type="arabicPeriod"/>
              <a:tabLst>
                <a:tab pos="202565" algn="l"/>
              </a:tabLst>
            </a:pPr>
            <a:r>
              <a:rPr dirty="0" sz="1200" spc="-20">
                <a:latin typeface="Calibri"/>
                <a:cs typeface="Calibri"/>
              </a:rPr>
              <a:t>Milk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18" name="object 18" descr=""/>
          <p:cNvSpPr txBox="1"/>
          <p:nvPr/>
        </p:nvSpPr>
        <p:spPr>
          <a:xfrm>
            <a:off x="5320004" y="8242653"/>
            <a:ext cx="1458595" cy="82169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200" spc="50" b="1">
                <a:latin typeface="Calibri"/>
                <a:cs typeface="Calibri"/>
              </a:rPr>
              <a:t>Coffee</a:t>
            </a:r>
            <a:endParaRPr sz="1200">
              <a:latin typeface="Calibri"/>
              <a:cs typeface="Calibri"/>
            </a:endParaRPr>
          </a:p>
          <a:p>
            <a:pPr marL="384175">
              <a:lnSpc>
                <a:spcPct val="100000"/>
              </a:lnSpc>
              <a:spcBef>
                <a:spcPts val="5"/>
              </a:spcBef>
            </a:pPr>
            <a:r>
              <a:rPr dirty="0" sz="1200">
                <a:latin typeface="Calibri"/>
                <a:cs typeface="Calibri"/>
              </a:rPr>
              <a:t>black</a:t>
            </a:r>
            <a:r>
              <a:rPr dirty="0" sz="1200" spc="17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hot</a:t>
            </a:r>
            <a:r>
              <a:rPr dirty="0" sz="1200" spc="180">
                <a:latin typeface="Calibri"/>
                <a:cs typeface="Calibri"/>
              </a:rPr>
              <a:t> </a:t>
            </a:r>
            <a:r>
              <a:rPr dirty="0" sz="1200" spc="-10">
                <a:latin typeface="Calibri"/>
                <a:cs typeface="Calibri"/>
              </a:rPr>
              <a:t>drink</a:t>
            </a:r>
            <a:endParaRPr sz="12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500"/>
              </a:spcBef>
            </a:pPr>
            <a:r>
              <a:rPr dirty="0" sz="1200" spc="100" b="1">
                <a:latin typeface="Calibri"/>
                <a:cs typeface="Calibri"/>
              </a:rPr>
              <a:t>Milk</a:t>
            </a:r>
            <a:endParaRPr sz="1200">
              <a:latin typeface="Calibri"/>
              <a:cs typeface="Calibri"/>
            </a:endParaRPr>
          </a:p>
          <a:p>
            <a:pPr marL="384175">
              <a:lnSpc>
                <a:spcPct val="100000"/>
              </a:lnSpc>
              <a:spcBef>
                <a:spcPts val="5"/>
              </a:spcBef>
            </a:pPr>
            <a:r>
              <a:rPr dirty="0" sz="1200">
                <a:latin typeface="Calibri"/>
                <a:cs typeface="Calibri"/>
              </a:rPr>
              <a:t>white</a:t>
            </a:r>
            <a:r>
              <a:rPr dirty="0" sz="1200" spc="13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cold</a:t>
            </a:r>
            <a:r>
              <a:rPr dirty="0" sz="1200" spc="145">
                <a:latin typeface="Calibri"/>
                <a:cs typeface="Calibri"/>
              </a:rPr>
              <a:t> </a:t>
            </a:r>
            <a:r>
              <a:rPr dirty="0" sz="1200" spc="-20">
                <a:latin typeface="Calibri"/>
                <a:cs typeface="Calibri"/>
              </a:rPr>
              <a:t>drink</a:t>
            </a:r>
            <a:endParaRPr sz="12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 txBox="1"/>
          <p:nvPr/>
        </p:nvSpPr>
        <p:spPr>
          <a:xfrm>
            <a:off x="5906338" y="411350"/>
            <a:ext cx="1172845" cy="207645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200" i="1">
                <a:latin typeface="Calibri"/>
                <a:cs typeface="Calibri"/>
              </a:rPr>
              <a:t>Layout</a:t>
            </a:r>
            <a:r>
              <a:rPr dirty="0" sz="1200" spc="375" i="1">
                <a:latin typeface="Calibri"/>
                <a:cs typeface="Calibri"/>
              </a:rPr>
              <a:t> </a:t>
            </a:r>
            <a:r>
              <a:rPr dirty="0" sz="1200" spc="-10" i="1">
                <a:latin typeface="Calibri"/>
                <a:cs typeface="Calibri"/>
              </a:rPr>
              <a:t>structures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3" name="object 3" descr=""/>
          <p:cNvSpPr/>
          <p:nvPr/>
        </p:nvSpPr>
        <p:spPr>
          <a:xfrm>
            <a:off x="586625" y="633450"/>
            <a:ext cx="6480175" cy="0"/>
          </a:xfrm>
          <a:custGeom>
            <a:avLst/>
            <a:gdLst/>
            <a:ahLst/>
            <a:cxnLst/>
            <a:rect l="l" t="t" r="r" b="b"/>
            <a:pathLst>
              <a:path w="6480175" h="0">
                <a:moveTo>
                  <a:pt x="0" y="0"/>
                </a:moveTo>
                <a:lnTo>
                  <a:pt x="6479997" y="0"/>
                </a:lnTo>
              </a:path>
            </a:pathLst>
          </a:custGeom>
          <a:ln w="505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" name="object 4" descr=""/>
          <p:cNvSpPr txBox="1"/>
          <p:nvPr/>
        </p:nvSpPr>
        <p:spPr>
          <a:xfrm>
            <a:off x="573925" y="904161"/>
            <a:ext cx="1329690" cy="632460"/>
          </a:xfrm>
          <a:prstGeom prst="rect">
            <a:avLst/>
          </a:prstGeom>
        </p:spPr>
        <p:txBody>
          <a:bodyPr wrap="square" lIns="0" tIns="1714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  <a:tabLst>
                <a:tab pos="741045" algn="l"/>
              </a:tabLst>
            </a:pPr>
            <a:r>
              <a:rPr dirty="0" sz="1400" spc="70" b="1">
                <a:latin typeface="Calibri"/>
                <a:cs typeface="Calibri"/>
              </a:rPr>
              <a:t>12.1.4</a:t>
            </a:r>
            <a:r>
              <a:rPr dirty="0" sz="1400" b="1">
                <a:latin typeface="Calibri"/>
                <a:cs typeface="Calibri"/>
              </a:rPr>
              <a:t>	</a:t>
            </a:r>
            <a:r>
              <a:rPr dirty="0" sz="1400" spc="105" b="1">
                <a:latin typeface="Calibri"/>
                <a:cs typeface="Calibri"/>
              </a:rPr>
              <a:t>Tables</a:t>
            </a:r>
            <a:endParaRPr sz="1400">
              <a:latin typeface="Calibri"/>
              <a:cs typeface="Calibri"/>
            </a:endParaRPr>
          </a:p>
          <a:p>
            <a:pPr marL="868680">
              <a:lnSpc>
                <a:spcPct val="100000"/>
              </a:lnSpc>
              <a:spcBef>
                <a:spcPts val="1625"/>
              </a:spcBef>
            </a:pPr>
            <a:r>
              <a:rPr dirty="0" sz="1200" spc="140">
                <a:latin typeface="Calibri"/>
                <a:cs typeface="Calibri"/>
              </a:rPr>
              <a:t>HTML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5" name="object 5" descr=""/>
          <p:cNvSpPr txBox="1"/>
          <p:nvPr/>
        </p:nvSpPr>
        <p:spPr>
          <a:xfrm>
            <a:off x="546138" y="1749107"/>
            <a:ext cx="2241550" cy="1764030"/>
          </a:xfrm>
          <a:prstGeom prst="rect">
            <a:avLst/>
          </a:prstGeom>
          <a:solidFill>
            <a:srgbClr val="F2F2F2"/>
          </a:solidFill>
          <a:ln w="5054">
            <a:solidFill>
              <a:srgbClr val="000000"/>
            </a:solidFill>
          </a:ln>
        </p:spPr>
        <p:txBody>
          <a:bodyPr wrap="square" lIns="0" tIns="22860" rIns="0" bIns="0" rtlCol="0" vert="horz">
            <a:spAutoFit/>
          </a:bodyPr>
          <a:lstStyle/>
          <a:p>
            <a:pPr marL="92075">
              <a:lnSpc>
                <a:spcPts val="955"/>
              </a:lnSpc>
              <a:spcBef>
                <a:spcPts val="180"/>
              </a:spcBef>
            </a:pPr>
            <a:r>
              <a:rPr dirty="0" sz="800" spc="100" i="1">
                <a:latin typeface="Calibri"/>
                <a:cs typeface="Calibri"/>
              </a:rPr>
              <a:t>&lt;</a:t>
            </a:r>
            <a:r>
              <a:rPr dirty="0" sz="800" spc="100" b="1">
                <a:solidFill>
                  <a:srgbClr val="00AEEF"/>
                </a:solidFill>
                <a:latin typeface="Georgia"/>
                <a:cs typeface="Georgia"/>
              </a:rPr>
              <a:t>table</a:t>
            </a:r>
            <a:r>
              <a:rPr dirty="0" sz="800" spc="455" b="1">
                <a:solidFill>
                  <a:srgbClr val="00AEEF"/>
                </a:solidFill>
                <a:latin typeface="Georgia"/>
                <a:cs typeface="Georgia"/>
              </a:rPr>
              <a:t> </a:t>
            </a:r>
            <a:r>
              <a:rPr dirty="0" sz="800" spc="45" b="1">
                <a:solidFill>
                  <a:srgbClr val="00AEEF"/>
                </a:solidFill>
                <a:latin typeface="Georgia"/>
                <a:cs typeface="Georgia"/>
              </a:rPr>
              <a:t>border</a:t>
            </a:r>
            <a:r>
              <a:rPr dirty="0" sz="800" spc="45">
                <a:latin typeface="Calibri"/>
                <a:cs typeface="Calibri"/>
              </a:rPr>
              <a:t>=</a:t>
            </a:r>
            <a:r>
              <a:rPr dirty="0" sz="800" spc="45">
                <a:solidFill>
                  <a:srgbClr val="FF0000"/>
                </a:solidFill>
                <a:latin typeface="Calibri"/>
                <a:cs typeface="Calibri"/>
              </a:rPr>
              <a:t>"</a:t>
            </a:r>
            <a:r>
              <a:rPr dirty="0" sz="800" spc="-9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800">
                <a:solidFill>
                  <a:srgbClr val="FF0000"/>
                </a:solidFill>
                <a:latin typeface="Calibri"/>
                <a:cs typeface="Calibri"/>
              </a:rPr>
              <a:t>1</a:t>
            </a:r>
            <a:r>
              <a:rPr dirty="0" sz="800" spc="-95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800" spc="120">
                <a:solidFill>
                  <a:srgbClr val="FF0000"/>
                </a:solidFill>
                <a:latin typeface="Calibri"/>
                <a:cs typeface="Calibri"/>
              </a:rPr>
              <a:t>"</a:t>
            </a:r>
            <a:r>
              <a:rPr dirty="0" sz="800" spc="120" i="1">
                <a:latin typeface="Calibri"/>
                <a:cs typeface="Calibri"/>
              </a:rPr>
              <a:t>&gt;</a:t>
            </a:r>
            <a:endParaRPr sz="800">
              <a:latin typeface="Calibri"/>
              <a:cs typeface="Calibri"/>
            </a:endParaRPr>
          </a:p>
          <a:p>
            <a:pPr marL="156210">
              <a:lnSpc>
                <a:spcPts val="944"/>
              </a:lnSpc>
            </a:pPr>
            <a:r>
              <a:rPr dirty="0" sz="800" spc="140" i="1">
                <a:latin typeface="Calibri"/>
                <a:cs typeface="Calibri"/>
              </a:rPr>
              <a:t>&lt;</a:t>
            </a:r>
            <a:r>
              <a:rPr dirty="0" sz="800" spc="140" b="1">
                <a:solidFill>
                  <a:srgbClr val="00AEEF"/>
                </a:solidFill>
                <a:latin typeface="Georgia"/>
                <a:cs typeface="Georgia"/>
              </a:rPr>
              <a:t>tr</a:t>
            </a:r>
            <a:r>
              <a:rPr dirty="0" sz="800" spc="140" i="1">
                <a:latin typeface="Calibri"/>
                <a:cs typeface="Calibri"/>
              </a:rPr>
              <a:t>&gt;</a:t>
            </a:r>
            <a:endParaRPr sz="800">
              <a:latin typeface="Calibri"/>
              <a:cs typeface="Calibri"/>
            </a:endParaRPr>
          </a:p>
          <a:p>
            <a:pPr marL="285750">
              <a:lnSpc>
                <a:spcPts val="944"/>
              </a:lnSpc>
            </a:pPr>
            <a:r>
              <a:rPr dirty="0" sz="800" spc="80" i="1">
                <a:latin typeface="Calibri"/>
                <a:cs typeface="Calibri"/>
              </a:rPr>
              <a:t>&lt;</a:t>
            </a:r>
            <a:r>
              <a:rPr dirty="0" sz="800" spc="80" b="1">
                <a:solidFill>
                  <a:srgbClr val="00AEEF"/>
                </a:solidFill>
                <a:latin typeface="Georgia"/>
                <a:cs typeface="Georgia"/>
              </a:rPr>
              <a:t>th</a:t>
            </a:r>
            <a:r>
              <a:rPr dirty="0" sz="800" spc="80" i="1">
                <a:latin typeface="Calibri"/>
                <a:cs typeface="Calibri"/>
              </a:rPr>
              <a:t>&gt;</a:t>
            </a:r>
            <a:r>
              <a:rPr dirty="0" sz="800" spc="80">
                <a:solidFill>
                  <a:srgbClr val="007F00"/>
                </a:solidFill>
                <a:latin typeface="Calibri"/>
                <a:cs typeface="Calibri"/>
              </a:rPr>
              <a:t>Company</a:t>
            </a:r>
            <a:r>
              <a:rPr dirty="0" sz="800" spc="80" i="1">
                <a:latin typeface="Calibri"/>
                <a:cs typeface="Calibri"/>
              </a:rPr>
              <a:t>&lt;</a:t>
            </a:r>
            <a:r>
              <a:rPr dirty="0" sz="800" spc="80">
                <a:latin typeface="Calibri"/>
                <a:cs typeface="Calibri"/>
              </a:rPr>
              <a:t>/</a:t>
            </a:r>
            <a:r>
              <a:rPr dirty="0" sz="800" spc="80" b="1">
                <a:solidFill>
                  <a:srgbClr val="00AEEF"/>
                </a:solidFill>
                <a:latin typeface="Georgia"/>
                <a:cs typeface="Georgia"/>
              </a:rPr>
              <a:t>th</a:t>
            </a:r>
            <a:r>
              <a:rPr dirty="0" sz="800" spc="80" i="1">
                <a:latin typeface="Calibri"/>
                <a:cs typeface="Calibri"/>
              </a:rPr>
              <a:t>&gt;</a:t>
            </a:r>
            <a:endParaRPr sz="800">
              <a:latin typeface="Calibri"/>
              <a:cs typeface="Calibri"/>
            </a:endParaRPr>
          </a:p>
          <a:p>
            <a:pPr marL="285750">
              <a:lnSpc>
                <a:spcPts val="944"/>
              </a:lnSpc>
            </a:pPr>
            <a:r>
              <a:rPr dirty="0" sz="800" spc="110" i="1">
                <a:latin typeface="Calibri"/>
                <a:cs typeface="Calibri"/>
              </a:rPr>
              <a:t>&lt;</a:t>
            </a:r>
            <a:r>
              <a:rPr dirty="0" sz="800" spc="110" b="1">
                <a:solidFill>
                  <a:srgbClr val="00AEEF"/>
                </a:solidFill>
                <a:latin typeface="Georgia"/>
                <a:cs typeface="Georgia"/>
              </a:rPr>
              <a:t>th</a:t>
            </a:r>
            <a:r>
              <a:rPr dirty="0" sz="800" spc="110" i="1">
                <a:latin typeface="Calibri"/>
                <a:cs typeface="Calibri"/>
              </a:rPr>
              <a:t>&gt;</a:t>
            </a:r>
            <a:r>
              <a:rPr dirty="0" sz="800" spc="110">
                <a:solidFill>
                  <a:srgbClr val="007F00"/>
                </a:solidFill>
                <a:latin typeface="Calibri"/>
                <a:cs typeface="Calibri"/>
              </a:rPr>
              <a:t>Country</a:t>
            </a:r>
            <a:r>
              <a:rPr dirty="0" sz="800" spc="110" i="1">
                <a:latin typeface="Calibri"/>
                <a:cs typeface="Calibri"/>
              </a:rPr>
              <a:t>&lt;</a:t>
            </a:r>
            <a:r>
              <a:rPr dirty="0" sz="800" spc="110">
                <a:latin typeface="Calibri"/>
                <a:cs typeface="Calibri"/>
              </a:rPr>
              <a:t>/</a:t>
            </a:r>
            <a:r>
              <a:rPr dirty="0" sz="800" spc="110" b="1">
                <a:solidFill>
                  <a:srgbClr val="00AEEF"/>
                </a:solidFill>
                <a:latin typeface="Georgia"/>
                <a:cs typeface="Georgia"/>
              </a:rPr>
              <a:t>th</a:t>
            </a:r>
            <a:r>
              <a:rPr dirty="0" sz="800" spc="110" i="1">
                <a:latin typeface="Calibri"/>
                <a:cs typeface="Calibri"/>
              </a:rPr>
              <a:t>&gt;</a:t>
            </a:r>
            <a:endParaRPr sz="800">
              <a:latin typeface="Calibri"/>
              <a:cs typeface="Calibri"/>
            </a:endParaRPr>
          </a:p>
          <a:p>
            <a:pPr marL="156210">
              <a:lnSpc>
                <a:spcPts val="944"/>
              </a:lnSpc>
            </a:pPr>
            <a:r>
              <a:rPr dirty="0" sz="800" spc="175" i="1">
                <a:latin typeface="Calibri"/>
                <a:cs typeface="Calibri"/>
              </a:rPr>
              <a:t>&lt;</a:t>
            </a:r>
            <a:r>
              <a:rPr dirty="0" sz="800" spc="175">
                <a:latin typeface="Calibri"/>
                <a:cs typeface="Calibri"/>
              </a:rPr>
              <a:t>/</a:t>
            </a:r>
            <a:r>
              <a:rPr dirty="0" sz="800" spc="-60">
                <a:latin typeface="Calibri"/>
                <a:cs typeface="Calibri"/>
              </a:rPr>
              <a:t> </a:t>
            </a:r>
            <a:r>
              <a:rPr dirty="0" sz="800" spc="90" b="1">
                <a:solidFill>
                  <a:srgbClr val="00AEEF"/>
                </a:solidFill>
                <a:latin typeface="Georgia"/>
                <a:cs typeface="Georgia"/>
              </a:rPr>
              <a:t>tr</a:t>
            </a:r>
            <a:r>
              <a:rPr dirty="0" sz="800" spc="90" i="1">
                <a:latin typeface="Calibri"/>
                <a:cs typeface="Calibri"/>
              </a:rPr>
              <a:t>&gt;</a:t>
            </a:r>
            <a:endParaRPr sz="800">
              <a:latin typeface="Calibri"/>
              <a:cs typeface="Calibri"/>
            </a:endParaRPr>
          </a:p>
          <a:p>
            <a:pPr marL="156210">
              <a:lnSpc>
                <a:spcPts val="944"/>
              </a:lnSpc>
            </a:pPr>
            <a:r>
              <a:rPr dirty="0" sz="800" spc="140" i="1">
                <a:latin typeface="Calibri"/>
                <a:cs typeface="Calibri"/>
              </a:rPr>
              <a:t>&lt;</a:t>
            </a:r>
            <a:r>
              <a:rPr dirty="0" sz="800" spc="140" b="1">
                <a:solidFill>
                  <a:srgbClr val="00AEEF"/>
                </a:solidFill>
                <a:latin typeface="Georgia"/>
                <a:cs typeface="Georgia"/>
              </a:rPr>
              <a:t>tr</a:t>
            </a:r>
            <a:r>
              <a:rPr dirty="0" sz="800" spc="140" i="1">
                <a:latin typeface="Calibri"/>
                <a:cs typeface="Calibri"/>
              </a:rPr>
              <a:t>&gt;</a:t>
            </a:r>
            <a:endParaRPr sz="800">
              <a:latin typeface="Calibri"/>
              <a:cs typeface="Calibri"/>
            </a:endParaRPr>
          </a:p>
          <a:p>
            <a:pPr marL="285750">
              <a:lnSpc>
                <a:spcPts val="944"/>
              </a:lnSpc>
            </a:pPr>
            <a:r>
              <a:rPr dirty="0" sz="800" spc="145" i="1">
                <a:latin typeface="Calibri"/>
                <a:cs typeface="Calibri"/>
              </a:rPr>
              <a:t>&lt;</a:t>
            </a:r>
            <a:r>
              <a:rPr dirty="0" sz="800" spc="145" b="1">
                <a:solidFill>
                  <a:srgbClr val="00AEEF"/>
                </a:solidFill>
                <a:latin typeface="Georgia"/>
                <a:cs typeface="Georgia"/>
              </a:rPr>
              <a:t>td</a:t>
            </a:r>
            <a:r>
              <a:rPr dirty="0" sz="800" spc="145" i="1">
                <a:latin typeface="Calibri"/>
                <a:cs typeface="Calibri"/>
              </a:rPr>
              <a:t>&gt;</a:t>
            </a:r>
            <a:r>
              <a:rPr dirty="0" sz="800" spc="145">
                <a:solidFill>
                  <a:srgbClr val="007F00"/>
                </a:solidFill>
                <a:latin typeface="Calibri"/>
                <a:cs typeface="Calibri"/>
              </a:rPr>
              <a:t>Alf</a:t>
            </a:r>
            <a:r>
              <a:rPr dirty="0" sz="800" spc="-65">
                <a:solidFill>
                  <a:srgbClr val="007F00"/>
                </a:solidFill>
                <a:latin typeface="Calibri"/>
                <a:cs typeface="Calibri"/>
              </a:rPr>
              <a:t> </a:t>
            </a:r>
            <a:r>
              <a:rPr dirty="0" sz="800" spc="65">
                <a:solidFill>
                  <a:srgbClr val="007F00"/>
                </a:solidFill>
                <a:latin typeface="Calibri"/>
                <a:cs typeface="Calibri"/>
              </a:rPr>
              <a:t>re</a:t>
            </a:r>
            <a:r>
              <a:rPr dirty="0" sz="800" spc="-65">
                <a:solidFill>
                  <a:srgbClr val="007F00"/>
                </a:solidFill>
                <a:latin typeface="Calibri"/>
                <a:cs typeface="Calibri"/>
              </a:rPr>
              <a:t> </a:t>
            </a:r>
            <a:r>
              <a:rPr dirty="0" sz="800">
                <a:solidFill>
                  <a:srgbClr val="007F00"/>
                </a:solidFill>
                <a:latin typeface="Calibri"/>
                <a:cs typeface="Calibri"/>
              </a:rPr>
              <a:t>d</a:t>
            </a:r>
            <a:r>
              <a:rPr dirty="0" sz="800" spc="-60">
                <a:solidFill>
                  <a:srgbClr val="007F00"/>
                </a:solidFill>
                <a:latin typeface="Calibri"/>
                <a:cs typeface="Calibri"/>
              </a:rPr>
              <a:t> </a:t>
            </a:r>
            <a:r>
              <a:rPr dirty="0" sz="800">
                <a:solidFill>
                  <a:srgbClr val="007F00"/>
                </a:solidFill>
                <a:latin typeface="Calibri"/>
                <a:cs typeface="Calibri"/>
              </a:rPr>
              <a:t>s</a:t>
            </a:r>
            <a:r>
              <a:rPr dirty="0" sz="800" spc="190">
                <a:solidFill>
                  <a:srgbClr val="007F00"/>
                </a:solidFill>
                <a:latin typeface="Calibri"/>
                <a:cs typeface="Calibri"/>
              </a:rPr>
              <a:t>  </a:t>
            </a:r>
            <a:r>
              <a:rPr dirty="0" sz="800" spc="75">
                <a:solidFill>
                  <a:srgbClr val="007F00"/>
                </a:solidFill>
                <a:latin typeface="Calibri"/>
                <a:cs typeface="Calibri"/>
              </a:rPr>
              <a:t>food</a:t>
            </a:r>
            <a:r>
              <a:rPr dirty="0" sz="800" spc="195">
                <a:solidFill>
                  <a:srgbClr val="007F00"/>
                </a:solidFill>
                <a:latin typeface="Calibri"/>
                <a:cs typeface="Calibri"/>
              </a:rPr>
              <a:t>  </a:t>
            </a:r>
            <a:r>
              <a:rPr dirty="0" sz="800">
                <a:solidFill>
                  <a:srgbClr val="007F00"/>
                </a:solidFill>
                <a:latin typeface="Calibri"/>
                <a:cs typeface="Calibri"/>
              </a:rPr>
              <a:t>s</a:t>
            </a:r>
            <a:r>
              <a:rPr dirty="0" sz="800" spc="-45">
                <a:solidFill>
                  <a:srgbClr val="007F00"/>
                </a:solidFill>
                <a:latin typeface="Calibri"/>
                <a:cs typeface="Calibri"/>
              </a:rPr>
              <a:t> </a:t>
            </a:r>
            <a:r>
              <a:rPr dirty="0" sz="800" spc="65">
                <a:solidFill>
                  <a:srgbClr val="007F00"/>
                </a:solidFill>
                <a:latin typeface="Calibri"/>
                <a:cs typeface="Calibri"/>
              </a:rPr>
              <a:t>t</a:t>
            </a:r>
            <a:r>
              <a:rPr dirty="0" sz="800" spc="-55">
                <a:solidFill>
                  <a:srgbClr val="007F00"/>
                </a:solidFill>
                <a:latin typeface="Calibri"/>
                <a:cs typeface="Calibri"/>
              </a:rPr>
              <a:t> </a:t>
            </a:r>
            <a:r>
              <a:rPr dirty="0" sz="800" spc="-10">
                <a:solidFill>
                  <a:srgbClr val="007F00"/>
                </a:solidFill>
                <a:latin typeface="Calibri"/>
                <a:cs typeface="Calibri"/>
              </a:rPr>
              <a:t>o</a:t>
            </a:r>
            <a:r>
              <a:rPr dirty="0" sz="800" spc="-50">
                <a:solidFill>
                  <a:srgbClr val="007F00"/>
                </a:solidFill>
                <a:latin typeface="Calibri"/>
                <a:cs typeface="Calibri"/>
              </a:rPr>
              <a:t> </a:t>
            </a:r>
            <a:r>
              <a:rPr dirty="0" sz="800" spc="50">
                <a:solidFill>
                  <a:srgbClr val="007F00"/>
                </a:solidFill>
                <a:latin typeface="Calibri"/>
                <a:cs typeface="Calibri"/>
              </a:rPr>
              <a:t>r</a:t>
            </a:r>
            <a:r>
              <a:rPr dirty="0" sz="800" spc="-55">
                <a:solidFill>
                  <a:srgbClr val="007F00"/>
                </a:solidFill>
                <a:latin typeface="Calibri"/>
                <a:cs typeface="Calibri"/>
              </a:rPr>
              <a:t> </a:t>
            </a:r>
            <a:r>
              <a:rPr dirty="0" sz="800" spc="105">
                <a:solidFill>
                  <a:srgbClr val="007F00"/>
                </a:solidFill>
                <a:latin typeface="Calibri"/>
                <a:cs typeface="Calibri"/>
              </a:rPr>
              <a:t>e</a:t>
            </a:r>
            <a:r>
              <a:rPr dirty="0" sz="800" spc="105" i="1">
                <a:latin typeface="Calibri"/>
                <a:cs typeface="Calibri"/>
              </a:rPr>
              <a:t>&lt;</a:t>
            </a:r>
            <a:r>
              <a:rPr dirty="0" sz="800" spc="105">
                <a:latin typeface="Calibri"/>
                <a:cs typeface="Calibri"/>
              </a:rPr>
              <a:t>/</a:t>
            </a:r>
            <a:r>
              <a:rPr dirty="0" sz="800" spc="105" b="1">
                <a:solidFill>
                  <a:srgbClr val="00AEEF"/>
                </a:solidFill>
                <a:latin typeface="Georgia"/>
                <a:cs typeface="Georgia"/>
              </a:rPr>
              <a:t>td</a:t>
            </a:r>
            <a:r>
              <a:rPr dirty="0" sz="800" spc="105" i="1">
                <a:latin typeface="Calibri"/>
                <a:cs typeface="Calibri"/>
              </a:rPr>
              <a:t>&gt;</a:t>
            </a:r>
            <a:endParaRPr sz="800">
              <a:latin typeface="Calibri"/>
              <a:cs typeface="Calibri"/>
            </a:endParaRPr>
          </a:p>
          <a:p>
            <a:pPr marL="285750">
              <a:lnSpc>
                <a:spcPts val="944"/>
              </a:lnSpc>
            </a:pPr>
            <a:r>
              <a:rPr dirty="0" sz="800" spc="90" i="1">
                <a:latin typeface="Calibri"/>
                <a:cs typeface="Calibri"/>
              </a:rPr>
              <a:t>&lt;</a:t>
            </a:r>
            <a:r>
              <a:rPr dirty="0" sz="800" spc="90" b="1">
                <a:solidFill>
                  <a:srgbClr val="00AEEF"/>
                </a:solidFill>
                <a:latin typeface="Georgia"/>
                <a:cs typeface="Georgia"/>
              </a:rPr>
              <a:t>td</a:t>
            </a:r>
            <a:r>
              <a:rPr dirty="0" sz="800" spc="90" i="1">
                <a:latin typeface="Calibri"/>
                <a:cs typeface="Calibri"/>
              </a:rPr>
              <a:t>&gt;</a:t>
            </a:r>
            <a:r>
              <a:rPr dirty="0" sz="800" spc="90">
                <a:solidFill>
                  <a:srgbClr val="007F00"/>
                </a:solidFill>
                <a:latin typeface="Calibri"/>
                <a:cs typeface="Calibri"/>
              </a:rPr>
              <a:t>Germany</a:t>
            </a:r>
            <a:r>
              <a:rPr dirty="0" sz="800" spc="90" i="1">
                <a:latin typeface="Calibri"/>
                <a:cs typeface="Calibri"/>
              </a:rPr>
              <a:t>&lt;</a:t>
            </a:r>
            <a:r>
              <a:rPr dirty="0" sz="800" spc="90">
                <a:latin typeface="Calibri"/>
                <a:cs typeface="Calibri"/>
              </a:rPr>
              <a:t>/</a:t>
            </a:r>
            <a:r>
              <a:rPr dirty="0" sz="800" spc="90" b="1">
                <a:solidFill>
                  <a:srgbClr val="00AEEF"/>
                </a:solidFill>
                <a:latin typeface="Georgia"/>
                <a:cs typeface="Georgia"/>
              </a:rPr>
              <a:t>td</a:t>
            </a:r>
            <a:r>
              <a:rPr dirty="0" sz="800" spc="90" i="1">
                <a:latin typeface="Calibri"/>
                <a:cs typeface="Calibri"/>
              </a:rPr>
              <a:t>&gt;</a:t>
            </a:r>
            <a:endParaRPr sz="800">
              <a:latin typeface="Calibri"/>
              <a:cs typeface="Calibri"/>
            </a:endParaRPr>
          </a:p>
          <a:p>
            <a:pPr marL="156210">
              <a:lnSpc>
                <a:spcPts val="944"/>
              </a:lnSpc>
            </a:pPr>
            <a:r>
              <a:rPr dirty="0" sz="800" spc="175" i="1">
                <a:latin typeface="Calibri"/>
                <a:cs typeface="Calibri"/>
              </a:rPr>
              <a:t>&lt;</a:t>
            </a:r>
            <a:r>
              <a:rPr dirty="0" sz="800" spc="175">
                <a:latin typeface="Calibri"/>
                <a:cs typeface="Calibri"/>
              </a:rPr>
              <a:t>/</a:t>
            </a:r>
            <a:r>
              <a:rPr dirty="0" sz="800" spc="-60">
                <a:latin typeface="Calibri"/>
                <a:cs typeface="Calibri"/>
              </a:rPr>
              <a:t> </a:t>
            </a:r>
            <a:r>
              <a:rPr dirty="0" sz="800" spc="90" b="1">
                <a:solidFill>
                  <a:srgbClr val="00AEEF"/>
                </a:solidFill>
                <a:latin typeface="Georgia"/>
                <a:cs typeface="Georgia"/>
              </a:rPr>
              <a:t>tr</a:t>
            </a:r>
            <a:r>
              <a:rPr dirty="0" sz="800" spc="90" i="1">
                <a:latin typeface="Calibri"/>
                <a:cs typeface="Calibri"/>
              </a:rPr>
              <a:t>&gt;</a:t>
            </a:r>
            <a:endParaRPr sz="800">
              <a:latin typeface="Calibri"/>
              <a:cs typeface="Calibri"/>
            </a:endParaRPr>
          </a:p>
          <a:p>
            <a:pPr marL="156210">
              <a:lnSpc>
                <a:spcPts val="944"/>
              </a:lnSpc>
            </a:pPr>
            <a:r>
              <a:rPr dirty="0" sz="800" spc="140" i="1">
                <a:latin typeface="Calibri"/>
                <a:cs typeface="Calibri"/>
              </a:rPr>
              <a:t>&lt;</a:t>
            </a:r>
            <a:r>
              <a:rPr dirty="0" sz="800" spc="140" b="1">
                <a:solidFill>
                  <a:srgbClr val="00AEEF"/>
                </a:solidFill>
                <a:latin typeface="Georgia"/>
                <a:cs typeface="Georgia"/>
              </a:rPr>
              <a:t>tr</a:t>
            </a:r>
            <a:r>
              <a:rPr dirty="0" sz="800" spc="140" i="1">
                <a:latin typeface="Calibri"/>
                <a:cs typeface="Calibri"/>
              </a:rPr>
              <a:t>&gt;</a:t>
            </a:r>
            <a:endParaRPr sz="800">
              <a:latin typeface="Calibri"/>
              <a:cs typeface="Calibri"/>
            </a:endParaRPr>
          </a:p>
          <a:p>
            <a:pPr marL="285750">
              <a:lnSpc>
                <a:spcPts val="944"/>
              </a:lnSpc>
            </a:pPr>
            <a:r>
              <a:rPr dirty="0" sz="800" spc="140" i="1">
                <a:latin typeface="Calibri"/>
                <a:cs typeface="Calibri"/>
              </a:rPr>
              <a:t>&lt;</a:t>
            </a:r>
            <a:r>
              <a:rPr dirty="0" sz="800" spc="140" b="1">
                <a:solidFill>
                  <a:srgbClr val="00AEEF"/>
                </a:solidFill>
                <a:latin typeface="Georgia"/>
                <a:cs typeface="Georgia"/>
              </a:rPr>
              <a:t>td</a:t>
            </a:r>
            <a:r>
              <a:rPr dirty="0" sz="800" spc="140" i="1">
                <a:latin typeface="Calibri"/>
                <a:cs typeface="Calibri"/>
              </a:rPr>
              <a:t>&gt;</a:t>
            </a:r>
            <a:r>
              <a:rPr dirty="0" sz="800" spc="140">
                <a:solidFill>
                  <a:srgbClr val="007F00"/>
                </a:solidFill>
                <a:latin typeface="Calibri"/>
                <a:cs typeface="Calibri"/>
              </a:rPr>
              <a:t>Francisco</a:t>
            </a:r>
            <a:r>
              <a:rPr dirty="0" sz="800" spc="490">
                <a:solidFill>
                  <a:srgbClr val="007F00"/>
                </a:solidFill>
                <a:latin typeface="Calibri"/>
                <a:cs typeface="Calibri"/>
              </a:rPr>
              <a:t> </a:t>
            </a:r>
            <a:r>
              <a:rPr dirty="0" sz="800" spc="95">
                <a:solidFill>
                  <a:srgbClr val="007F00"/>
                </a:solidFill>
                <a:latin typeface="Calibri"/>
                <a:cs typeface="Calibri"/>
              </a:rPr>
              <a:t>Chang</a:t>
            </a:r>
            <a:r>
              <a:rPr dirty="0" sz="800" spc="95" i="1">
                <a:latin typeface="Calibri"/>
                <a:cs typeface="Calibri"/>
              </a:rPr>
              <a:t>&lt;</a:t>
            </a:r>
            <a:r>
              <a:rPr dirty="0" sz="800" spc="95">
                <a:latin typeface="Calibri"/>
                <a:cs typeface="Calibri"/>
              </a:rPr>
              <a:t>/</a:t>
            </a:r>
            <a:r>
              <a:rPr dirty="0" sz="800" spc="95" b="1">
                <a:solidFill>
                  <a:srgbClr val="00AEEF"/>
                </a:solidFill>
                <a:latin typeface="Georgia"/>
                <a:cs typeface="Georgia"/>
              </a:rPr>
              <a:t>td</a:t>
            </a:r>
            <a:r>
              <a:rPr dirty="0" sz="800" spc="95" i="1">
                <a:latin typeface="Calibri"/>
                <a:cs typeface="Calibri"/>
              </a:rPr>
              <a:t>&gt;</a:t>
            </a:r>
            <a:endParaRPr sz="800">
              <a:latin typeface="Calibri"/>
              <a:cs typeface="Calibri"/>
            </a:endParaRPr>
          </a:p>
          <a:p>
            <a:pPr marL="285750">
              <a:lnSpc>
                <a:spcPts val="944"/>
              </a:lnSpc>
            </a:pPr>
            <a:r>
              <a:rPr dirty="0" sz="800" spc="100" i="1">
                <a:latin typeface="Calibri"/>
                <a:cs typeface="Calibri"/>
              </a:rPr>
              <a:t>&lt;</a:t>
            </a:r>
            <a:r>
              <a:rPr dirty="0" sz="800" spc="100" b="1">
                <a:solidFill>
                  <a:srgbClr val="00AEEF"/>
                </a:solidFill>
                <a:latin typeface="Georgia"/>
                <a:cs typeface="Georgia"/>
              </a:rPr>
              <a:t>td</a:t>
            </a:r>
            <a:r>
              <a:rPr dirty="0" sz="800" spc="100" i="1">
                <a:latin typeface="Calibri"/>
                <a:cs typeface="Calibri"/>
              </a:rPr>
              <a:t>&gt;</a:t>
            </a:r>
            <a:r>
              <a:rPr dirty="0" sz="800" spc="100">
                <a:solidFill>
                  <a:srgbClr val="007F00"/>
                </a:solidFill>
                <a:latin typeface="Calibri"/>
                <a:cs typeface="Calibri"/>
              </a:rPr>
              <a:t>Mexico</a:t>
            </a:r>
            <a:r>
              <a:rPr dirty="0" sz="800" spc="100" i="1">
                <a:latin typeface="Calibri"/>
                <a:cs typeface="Calibri"/>
              </a:rPr>
              <a:t>&lt;</a:t>
            </a:r>
            <a:r>
              <a:rPr dirty="0" sz="800" spc="100">
                <a:latin typeface="Calibri"/>
                <a:cs typeface="Calibri"/>
              </a:rPr>
              <a:t>/</a:t>
            </a:r>
            <a:r>
              <a:rPr dirty="0" sz="800" spc="100" b="1">
                <a:solidFill>
                  <a:srgbClr val="00AEEF"/>
                </a:solidFill>
                <a:latin typeface="Georgia"/>
                <a:cs typeface="Georgia"/>
              </a:rPr>
              <a:t>td</a:t>
            </a:r>
            <a:r>
              <a:rPr dirty="0" sz="800" spc="100" i="1">
                <a:latin typeface="Calibri"/>
                <a:cs typeface="Calibri"/>
              </a:rPr>
              <a:t>&gt;</a:t>
            </a:r>
            <a:endParaRPr sz="800">
              <a:latin typeface="Calibri"/>
              <a:cs typeface="Calibri"/>
            </a:endParaRPr>
          </a:p>
          <a:p>
            <a:pPr marL="156210">
              <a:lnSpc>
                <a:spcPts val="944"/>
              </a:lnSpc>
            </a:pPr>
            <a:r>
              <a:rPr dirty="0" sz="800" spc="175" i="1">
                <a:latin typeface="Calibri"/>
                <a:cs typeface="Calibri"/>
              </a:rPr>
              <a:t>&lt;</a:t>
            </a:r>
            <a:r>
              <a:rPr dirty="0" sz="800" spc="175">
                <a:latin typeface="Calibri"/>
                <a:cs typeface="Calibri"/>
              </a:rPr>
              <a:t>/</a:t>
            </a:r>
            <a:r>
              <a:rPr dirty="0" sz="800" spc="-60">
                <a:latin typeface="Calibri"/>
                <a:cs typeface="Calibri"/>
              </a:rPr>
              <a:t> </a:t>
            </a:r>
            <a:r>
              <a:rPr dirty="0" sz="800" spc="90" b="1">
                <a:solidFill>
                  <a:srgbClr val="00AEEF"/>
                </a:solidFill>
                <a:latin typeface="Georgia"/>
                <a:cs typeface="Georgia"/>
              </a:rPr>
              <a:t>tr</a:t>
            </a:r>
            <a:r>
              <a:rPr dirty="0" sz="800" spc="90" i="1">
                <a:latin typeface="Calibri"/>
                <a:cs typeface="Calibri"/>
              </a:rPr>
              <a:t>&gt;</a:t>
            </a:r>
            <a:endParaRPr sz="800">
              <a:latin typeface="Calibri"/>
              <a:cs typeface="Calibri"/>
            </a:endParaRPr>
          </a:p>
          <a:p>
            <a:pPr marL="27305">
              <a:lnSpc>
                <a:spcPts val="955"/>
              </a:lnSpc>
            </a:pPr>
            <a:r>
              <a:rPr dirty="0" sz="800" spc="175" i="1">
                <a:latin typeface="Calibri"/>
                <a:cs typeface="Calibri"/>
              </a:rPr>
              <a:t>&lt;</a:t>
            </a:r>
            <a:r>
              <a:rPr dirty="0" sz="800" spc="175">
                <a:latin typeface="Calibri"/>
                <a:cs typeface="Calibri"/>
              </a:rPr>
              <a:t>/</a:t>
            </a:r>
            <a:r>
              <a:rPr dirty="0" sz="800" spc="-65">
                <a:latin typeface="Calibri"/>
                <a:cs typeface="Calibri"/>
              </a:rPr>
              <a:t> </a:t>
            </a:r>
            <a:r>
              <a:rPr dirty="0" sz="800" spc="80" b="1">
                <a:solidFill>
                  <a:srgbClr val="00AEEF"/>
                </a:solidFill>
                <a:latin typeface="Georgia"/>
                <a:cs typeface="Georgia"/>
              </a:rPr>
              <a:t>table</a:t>
            </a:r>
            <a:r>
              <a:rPr dirty="0" sz="800" spc="80" i="1">
                <a:latin typeface="Calibri"/>
                <a:cs typeface="Calibri"/>
              </a:rPr>
              <a:t>&gt;</a:t>
            </a:r>
            <a:endParaRPr sz="800">
              <a:latin typeface="Calibri"/>
              <a:cs typeface="Calibri"/>
            </a:endParaRPr>
          </a:p>
        </p:txBody>
      </p:sp>
      <p:sp>
        <p:nvSpPr>
          <p:cNvPr id="6" name="object 6" descr=""/>
          <p:cNvSpPr txBox="1"/>
          <p:nvPr/>
        </p:nvSpPr>
        <p:spPr>
          <a:xfrm>
            <a:off x="3704971" y="1629483"/>
            <a:ext cx="450850" cy="207645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38100">
              <a:lnSpc>
                <a:spcPct val="100000"/>
              </a:lnSpc>
              <a:spcBef>
                <a:spcPts val="95"/>
              </a:spcBef>
            </a:pPr>
            <a:r>
              <a:rPr dirty="0" sz="1200" spc="-10">
                <a:latin typeface="Calibri"/>
                <a:cs typeface="Calibri"/>
              </a:rPr>
              <a:t>L</a:t>
            </a:r>
            <a:r>
              <a:rPr dirty="0" baseline="17361" sz="1200" spc="-15">
                <a:latin typeface="Calibri"/>
                <a:cs typeface="Calibri"/>
              </a:rPr>
              <a:t>A</a:t>
            </a:r>
            <a:r>
              <a:rPr dirty="0" sz="1200" spc="-10">
                <a:latin typeface="Calibri"/>
                <a:cs typeface="Calibri"/>
              </a:rPr>
              <a:t>T</a:t>
            </a:r>
            <a:r>
              <a:rPr dirty="0" baseline="-11574" sz="1800" spc="-15">
                <a:latin typeface="Calibri"/>
                <a:cs typeface="Calibri"/>
              </a:rPr>
              <a:t>E</a:t>
            </a:r>
            <a:r>
              <a:rPr dirty="0" sz="1200" spc="-10">
                <a:latin typeface="Calibri"/>
                <a:cs typeface="Calibri"/>
              </a:rPr>
              <a:t>X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7" name="object 7" descr=""/>
          <p:cNvSpPr txBox="1"/>
          <p:nvPr/>
        </p:nvSpPr>
        <p:spPr>
          <a:xfrm>
            <a:off x="2935693" y="2049602"/>
            <a:ext cx="1989455" cy="1163320"/>
          </a:xfrm>
          <a:prstGeom prst="rect">
            <a:avLst/>
          </a:prstGeom>
          <a:solidFill>
            <a:srgbClr val="F2F2F2"/>
          </a:solidFill>
          <a:ln w="5054">
            <a:solidFill>
              <a:srgbClr val="000000"/>
            </a:solidFill>
          </a:ln>
        </p:spPr>
        <p:txBody>
          <a:bodyPr wrap="square" lIns="0" tIns="22860" rIns="0" bIns="0" rtlCol="0" vert="horz">
            <a:spAutoFit/>
          </a:bodyPr>
          <a:lstStyle/>
          <a:p>
            <a:pPr marL="45720">
              <a:lnSpc>
                <a:spcPts val="955"/>
              </a:lnSpc>
              <a:spcBef>
                <a:spcPts val="180"/>
              </a:spcBef>
            </a:pPr>
            <a:r>
              <a:rPr dirty="0" sz="800" spc="55" i="1">
                <a:latin typeface="Verdana"/>
                <a:cs typeface="Verdana"/>
              </a:rPr>
              <a:t>\</a:t>
            </a:r>
            <a:r>
              <a:rPr dirty="0" sz="800" spc="-135" i="1">
                <a:latin typeface="Verdana"/>
                <a:cs typeface="Verdana"/>
              </a:rPr>
              <a:t> </a:t>
            </a:r>
            <a:r>
              <a:rPr dirty="0" sz="800" spc="100">
                <a:solidFill>
                  <a:srgbClr val="FF0000"/>
                </a:solidFill>
                <a:latin typeface="Calibri"/>
                <a:cs typeface="Calibri"/>
              </a:rPr>
              <a:t>begin</a:t>
            </a:r>
            <a:r>
              <a:rPr dirty="0" sz="800" spc="-35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800" spc="-100" i="1">
                <a:latin typeface="Verdana"/>
                <a:cs typeface="Verdana"/>
              </a:rPr>
              <a:t>{</a:t>
            </a:r>
            <a:r>
              <a:rPr dirty="0" sz="800" spc="-114" i="1">
                <a:latin typeface="Verdana"/>
                <a:cs typeface="Verdana"/>
              </a:rPr>
              <a:t> </a:t>
            </a:r>
            <a:r>
              <a:rPr dirty="0" sz="800" spc="100">
                <a:solidFill>
                  <a:srgbClr val="0000FF"/>
                </a:solidFill>
                <a:latin typeface="Calibri"/>
                <a:cs typeface="Calibri"/>
              </a:rPr>
              <a:t>ta</a:t>
            </a:r>
            <a:r>
              <a:rPr dirty="0" sz="800" spc="-70">
                <a:solidFill>
                  <a:srgbClr val="0000FF"/>
                </a:solidFill>
                <a:latin typeface="Calibri"/>
                <a:cs typeface="Calibri"/>
              </a:rPr>
              <a:t> </a:t>
            </a:r>
            <a:r>
              <a:rPr dirty="0" sz="800" spc="120">
                <a:solidFill>
                  <a:srgbClr val="0000FF"/>
                </a:solidFill>
                <a:latin typeface="Calibri"/>
                <a:cs typeface="Calibri"/>
              </a:rPr>
              <a:t>bula</a:t>
            </a:r>
            <a:r>
              <a:rPr dirty="0" sz="800" spc="-65">
                <a:solidFill>
                  <a:srgbClr val="0000FF"/>
                </a:solidFill>
                <a:latin typeface="Calibri"/>
                <a:cs typeface="Calibri"/>
              </a:rPr>
              <a:t> </a:t>
            </a:r>
            <a:r>
              <a:rPr dirty="0" sz="800" spc="50">
                <a:solidFill>
                  <a:srgbClr val="0000FF"/>
                </a:solidFill>
                <a:latin typeface="Calibri"/>
                <a:cs typeface="Calibri"/>
              </a:rPr>
              <a:t>r</a:t>
            </a:r>
            <a:r>
              <a:rPr dirty="0" sz="800" spc="55">
                <a:solidFill>
                  <a:srgbClr val="0000FF"/>
                </a:solidFill>
                <a:latin typeface="Calibri"/>
                <a:cs typeface="Calibri"/>
              </a:rPr>
              <a:t> </a:t>
            </a:r>
            <a:r>
              <a:rPr dirty="0" sz="800" spc="-45" i="1">
                <a:latin typeface="Verdana"/>
                <a:cs typeface="Verdana"/>
              </a:rPr>
              <a:t>}{</a:t>
            </a:r>
            <a:r>
              <a:rPr dirty="0" sz="800" spc="-170" i="1">
                <a:latin typeface="Verdana"/>
                <a:cs typeface="Verdana"/>
              </a:rPr>
              <a:t> </a:t>
            </a:r>
            <a:r>
              <a:rPr dirty="0" sz="800" spc="-140" i="1">
                <a:latin typeface="Verdana"/>
                <a:cs typeface="Verdana"/>
              </a:rPr>
              <a:t>|</a:t>
            </a:r>
            <a:r>
              <a:rPr dirty="0" sz="800" spc="-10" i="1">
                <a:latin typeface="Verdana"/>
                <a:cs typeface="Verdana"/>
              </a:rPr>
              <a:t> </a:t>
            </a:r>
            <a:r>
              <a:rPr dirty="0" sz="800">
                <a:solidFill>
                  <a:srgbClr val="007F00"/>
                </a:solidFill>
                <a:latin typeface="Calibri"/>
                <a:cs typeface="Calibri"/>
              </a:rPr>
              <a:t>l</a:t>
            </a:r>
            <a:r>
              <a:rPr dirty="0" sz="800" spc="105">
                <a:solidFill>
                  <a:srgbClr val="007F00"/>
                </a:solidFill>
                <a:latin typeface="Calibri"/>
                <a:cs typeface="Calibri"/>
              </a:rPr>
              <a:t> </a:t>
            </a:r>
            <a:r>
              <a:rPr dirty="0" sz="800" spc="-140" i="1">
                <a:latin typeface="Verdana"/>
                <a:cs typeface="Verdana"/>
              </a:rPr>
              <a:t>|</a:t>
            </a:r>
            <a:r>
              <a:rPr dirty="0" sz="800" spc="15" i="1">
                <a:latin typeface="Verdana"/>
                <a:cs typeface="Verdana"/>
              </a:rPr>
              <a:t> </a:t>
            </a:r>
            <a:r>
              <a:rPr dirty="0" sz="800">
                <a:solidFill>
                  <a:srgbClr val="007F00"/>
                </a:solidFill>
                <a:latin typeface="Calibri"/>
                <a:cs typeface="Calibri"/>
              </a:rPr>
              <a:t>l</a:t>
            </a:r>
            <a:r>
              <a:rPr dirty="0" sz="800" spc="90">
                <a:solidFill>
                  <a:srgbClr val="007F00"/>
                </a:solidFill>
                <a:latin typeface="Calibri"/>
                <a:cs typeface="Calibri"/>
              </a:rPr>
              <a:t> </a:t>
            </a:r>
            <a:r>
              <a:rPr dirty="0" sz="800" spc="-140" i="1">
                <a:latin typeface="Verdana"/>
                <a:cs typeface="Verdana"/>
              </a:rPr>
              <a:t>|</a:t>
            </a:r>
            <a:r>
              <a:rPr dirty="0" sz="800" spc="-155" i="1">
                <a:latin typeface="Verdana"/>
                <a:cs typeface="Verdana"/>
              </a:rPr>
              <a:t> </a:t>
            </a:r>
            <a:r>
              <a:rPr dirty="0" sz="800" spc="-50" i="1">
                <a:latin typeface="Verdana"/>
                <a:cs typeface="Verdana"/>
              </a:rPr>
              <a:t>}</a:t>
            </a:r>
            <a:endParaRPr sz="800">
              <a:latin typeface="Verdana"/>
              <a:cs typeface="Verdana"/>
            </a:endParaRPr>
          </a:p>
          <a:p>
            <a:pPr marL="45720">
              <a:lnSpc>
                <a:spcPts val="944"/>
              </a:lnSpc>
            </a:pPr>
            <a:r>
              <a:rPr dirty="0" sz="800" spc="55" i="1">
                <a:latin typeface="Verdana"/>
                <a:cs typeface="Verdana"/>
              </a:rPr>
              <a:t>\</a:t>
            </a:r>
            <a:r>
              <a:rPr dirty="0" sz="800" spc="-70" i="1">
                <a:latin typeface="Verdana"/>
                <a:cs typeface="Verdana"/>
              </a:rPr>
              <a:t> </a:t>
            </a:r>
            <a:r>
              <a:rPr dirty="0" sz="800">
                <a:solidFill>
                  <a:srgbClr val="FF0000"/>
                </a:solidFill>
                <a:latin typeface="Calibri"/>
                <a:cs typeface="Calibri"/>
              </a:rPr>
              <a:t>h</a:t>
            </a:r>
            <a:r>
              <a:rPr dirty="0" sz="800" spc="-25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800">
                <a:solidFill>
                  <a:srgbClr val="FF0000"/>
                </a:solidFill>
                <a:latin typeface="Calibri"/>
                <a:cs typeface="Calibri"/>
              </a:rPr>
              <a:t>l</a:t>
            </a:r>
            <a:r>
              <a:rPr dirty="0" sz="800" spc="-2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800">
                <a:solidFill>
                  <a:srgbClr val="FF0000"/>
                </a:solidFill>
                <a:latin typeface="Calibri"/>
                <a:cs typeface="Calibri"/>
              </a:rPr>
              <a:t>i</a:t>
            </a:r>
            <a:r>
              <a:rPr dirty="0" sz="800" spc="-3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800">
                <a:solidFill>
                  <a:srgbClr val="FF0000"/>
                </a:solidFill>
                <a:latin typeface="Calibri"/>
                <a:cs typeface="Calibri"/>
              </a:rPr>
              <a:t>n</a:t>
            </a:r>
            <a:r>
              <a:rPr dirty="0" sz="800" spc="-2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800" spc="-50">
                <a:solidFill>
                  <a:srgbClr val="FF0000"/>
                </a:solidFill>
                <a:latin typeface="Calibri"/>
                <a:cs typeface="Calibri"/>
              </a:rPr>
              <a:t>e</a:t>
            </a:r>
            <a:endParaRPr sz="800">
              <a:latin typeface="Calibri"/>
              <a:cs typeface="Calibri"/>
            </a:endParaRPr>
          </a:p>
          <a:p>
            <a:pPr marL="45720">
              <a:lnSpc>
                <a:spcPts val="944"/>
              </a:lnSpc>
            </a:pPr>
            <a:r>
              <a:rPr dirty="0" sz="800" spc="55" i="1">
                <a:latin typeface="Verdana"/>
                <a:cs typeface="Verdana"/>
              </a:rPr>
              <a:t>\</a:t>
            </a:r>
            <a:r>
              <a:rPr dirty="0" sz="800" spc="-135" i="1">
                <a:latin typeface="Verdana"/>
                <a:cs typeface="Verdana"/>
              </a:rPr>
              <a:t> </a:t>
            </a:r>
            <a:r>
              <a:rPr dirty="0" sz="800" spc="70">
                <a:solidFill>
                  <a:srgbClr val="FF0000"/>
                </a:solidFill>
                <a:latin typeface="Calibri"/>
                <a:cs typeface="Calibri"/>
              </a:rPr>
              <a:t>ro</a:t>
            </a:r>
            <a:r>
              <a:rPr dirty="0" sz="800" spc="-7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800" spc="85">
                <a:solidFill>
                  <a:srgbClr val="FF0000"/>
                </a:solidFill>
                <a:latin typeface="Calibri"/>
                <a:cs typeface="Calibri"/>
              </a:rPr>
              <a:t>wco</a:t>
            </a:r>
            <a:r>
              <a:rPr dirty="0" sz="800" spc="-75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800" spc="70">
                <a:solidFill>
                  <a:srgbClr val="FF0000"/>
                </a:solidFill>
                <a:latin typeface="Calibri"/>
                <a:cs typeface="Calibri"/>
              </a:rPr>
              <a:t>lo</a:t>
            </a:r>
            <a:r>
              <a:rPr dirty="0" sz="800" spc="-75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800" spc="50">
                <a:solidFill>
                  <a:srgbClr val="FF0000"/>
                </a:solidFill>
                <a:latin typeface="Calibri"/>
                <a:cs typeface="Calibri"/>
              </a:rPr>
              <a:t>r</a:t>
            </a:r>
            <a:r>
              <a:rPr dirty="0" sz="800" spc="-3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800" spc="-100" i="1">
                <a:latin typeface="Verdana"/>
                <a:cs typeface="Verdana"/>
              </a:rPr>
              <a:t>{</a:t>
            </a:r>
            <a:r>
              <a:rPr dirty="0" sz="800" spc="-150" i="1">
                <a:latin typeface="Verdana"/>
                <a:cs typeface="Verdana"/>
              </a:rPr>
              <a:t> </a:t>
            </a:r>
            <a:r>
              <a:rPr dirty="0" sz="800" spc="105">
                <a:solidFill>
                  <a:srgbClr val="007F00"/>
                </a:solidFill>
                <a:latin typeface="Calibri"/>
                <a:cs typeface="Calibri"/>
              </a:rPr>
              <a:t>Beige</a:t>
            </a:r>
            <a:r>
              <a:rPr dirty="0" sz="800" spc="-40">
                <a:solidFill>
                  <a:srgbClr val="007F00"/>
                </a:solidFill>
                <a:latin typeface="Calibri"/>
                <a:cs typeface="Calibri"/>
              </a:rPr>
              <a:t> </a:t>
            </a:r>
            <a:r>
              <a:rPr dirty="0" sz="800" spc="-50" i="1">
                <a:latin typeface="Verdana"/>
                <a:cs typeface="Verdana"/>
              </a:rPr>
              <a:t>}</a:t>
            </a:r>
            <a:endParaRPr sz="800">
              <a:latin typeface="Verdana"/>
              <a:cs typeface="Verdana"/>
            </a:endParaRPr>
          </a:p>
          <a:p>
            <a:pPr marL="40005">
              <a:lnSpc>
                <a:spcPts val="944"/>
              </a:lnSpc>
            </a:pPr>
            <a:r>
              <a:rPr dirty="0" sz="800" spc="60">
                <a:solidFill>
                  <a:srgbClr val="007F00"/>
                </a:solidFill>
                <a:latin typeface="Calibri"/>
                <a:cs typeface="Calibri"/>
              </a:rPr>
              <a:t>Company</a:t>
            </a:r>
            <a:r>
              <a:rPr dirty="0" sz="800" spc="270">
                <a:solidFill>
                  <a:srgbClr val="007F00"/>
                </a:solidFill>
                <a:latin typeface="Calibri"/>
                <a:cs typeface="Calibri"/>
              </a:rPr>
              <a:t> </a:t>
            </a:r>
            <a:r>
              <a:rPr dirty="0" sz="800" spc="100">
                <a:latin typeface="Calibri"/>
                <a:cs typeface="Calibri"/>
              </a:rPr>
              <a:t>&amp;</a:t>
            </a:r>
            <a:r>
              <a:rPr dirty="0" sz="800" spc="330">
                <a:latin typeface="Calibri"/>
                <a:cs typeface="Calibri"/>
              </a:rPr>
              <a:t> </a:t>
            </a:r>
            <a:r>
              <a:rPr dirty="0" sz="800" spc="110">
                <a:solidFill>
                  <a:srgbClr val="007F00"/>
                </a:solidFill>
                <a:latin typeface="Calibri"/>
                <a:cs typeface="Calibri"/>
              </a:rPr>
              <a:t>Country</a:t>
            </a:r>
            <a:r>
              <a:rPr dirty="0" sz="800" spc="-60">
                <a:solidFill>
                  <a:srgbClr val="007F00"/>
                </a:solidFill>
                <a:latin typeface="Calibri"/>
                <a:cs typeface="Calibri"/>
              </a:rPr>
              <a:t> </a:t>
            </a:r>
            <a:r>
              <a:rPr dirty="0" sz="800" spc="60" i="1">
                <a:latin typeface="Verdana"/>
                <a:cs typeface="Verdana"/>
              </a:rPr>
              <a:t>\\</a:t>
            </a:r>
            <a:endParaRPr sz="800">
              <a:latin typeface="Verdana"/>
              <a:cs typeface="Verdana"/>
            </a:endParaRPr>
          </a:p>
          <a:p>
            <a:pPr marL="45720">
              <a:lnSpc>
                <a:spcPts val="944"/>
              </a:lnSpc>
            </a:pPr>
            <a:r>
              <a:rPr dirty="0" sz="800" spc="55" i="1">
                <a:latin typeface="Verdana"/>
                <a:cs typeface="Verdana"/>
              </a:rPr>
              <a:t>\</a:t>
            </a:r>
            <a:r>
              <a:rPr dirty="0" sz="800" spc="-70" i="1">
                <a:latin typeface="Verdana"/>
                <a:cs typeface="Verdana"/>
              </a:rPr>
              <a:t> </a:t>
            </a:r>
            <a:r>
              <a:rPr dirty="0" sz="800">
                <a:solidFill>
                  <a:srgbClr val="FF0000"/>
                </a:solidFill>
                <a:latin typeface="Calibri"/>
                <a:cs typeface="Calibri"/>
              </a:rPr>
              <a:t>h</a:t>
            </a:r>
            <a:r>
              <a:rPr dirty="0" sz="800" spc="-25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800">
                <a:solidFill>
                  <a:srgbClr val="FF0000"/>
                </a:solidFill>
                <a:latin typeface="Calibri"/>
                <a:cs typeface="Calibri"/>
              </a:rPr>
              <a:t>l</a:t>
            </a:r>
            <a:r>
              <a:rPr dirty="0" sz="800" spc="-2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800">
                <a:solidFill>
                  <a:srgbClr val="FF0000"/>
                </a:solidFill>
                <a:latin typeface="Calibri"/>
                <a:cs typeface="Calibri"/>
              </a:rPr>
              <a:t>i</a:t>
            </a:r>
            <a:r>
              <a:rPr dirty="0" sz="800" spc="-3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800">
                <a:solidFill>
                  <a:srgbClr val="FF0000"/>
                </a:solidFill>
                <a:latin typeface="Calibri"/>
                <a:cs typeface="Calibri"/>
              </a:rPr>
              <a:t>n</a:t>
            </a:r>
            <a:r>
              <a:rPr dirty="0" sz="800" spc="-2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800" spc="-50">
                <a:solidFill>
                  <a:srgbClr val="FF0000"/>
                </a:solidFill>
                <a:latin typeface="Calibri"/>
                <a:cs typeface="Calibri"/>
              </a:rPr>
              <a:t>e</a:t>
            </a:r>
            <a:endParaRPr sz="800">
              <a:latin typeface="Calibri"/>
              <a:cs typeface="Calibri"/>
            </a:endParaRPr>
          </a:p>
          <a:p>
            <a:pPr marL="53340" marR="12065" indent="635">
              <a:lnSpc>
                <a:spcPts val="950"/>
              </a:lnSpc>
              <a:spcBef>
                <a:spcPts val="35"/>
              </a:spcBef>
            </a:pPr>
            <a:r>
              <a:rPr dirty="0" sz="800" spc="150">
                <a:solidFill>
                  <a:srgbClr val="007F00"/>
                </a:solidFill>
                <a:latin typeface="Calibri"/>
                <a:cs typeface="Calibri"/>
              </a:rPr>
              <a:t>Alf</a:t>
            </a:r>
            <a:r>
              <a:rPr dirty="0" sz="800" spc="-70">
                <a:solidFill>
                  <a:srgbClr val="007F00"/>
                </a:solidFill>
                <a:latin typeface="Calibri"/>
                <a:cs typeface="Calibri"/>
              </a:rPr>
              <a:t> </a:t>
            </a:r>
            <a:r>
              <a:rPr dirty="0" sz="800" spc="65">
                <a:solidFill>
                  <a:srgbClr val="007F00"/>
                </a:solidFill>
                <a:latin typeface="Calibri"/>
                <a:cs typeface="Calibri"/>
              </a:rPr>
              <a:t>re</a:t>
            </a:r>
            <a:r>
              <a:rPr dirty="0" sz="800" spc="-65">
                <a:solidFill>
                  <a:srgbClr val="007F00"/>
                </a:solidFill>
                <a:latin typeface="Calibri"/>
                <a:cs typeface="Calibri"/>
              </a:rPr>
              <a:t> </a:t>
            </a:r>
            <a:r>
              <a:rPr dirty="0" sz="800">
                <a:solidFill>
                  <a:srgbClr val="007F00"/>
                </a:solidFill>
                <a:latin typeface="Calibri"/>
                <a:cs typeface="Calibri"/>
              </a:rPr>
              <a:t>d</a:t>
            </a:r>
            <a:r>
              <a:rPr dirty="0" sz="800" spc="-70">
                <a:solidFill>
                  <a:srgbClr val="007F00"/>
                </a:solidFill>
                <a:latin typeface="Calibri"/>
                <a:cs typeface="Calibri"/>
              </a:rPr>
              <a:t> </a:t>
            </a:r>
            <a:r>
              <a:rPr dirty="0" sz="800">
                <a:solidFill>
                  <a:srgbClr val="007F00"/>
                </a:solidFill>
                <a:latin typeface="Calibri"/>
                <a:cs typeface="Calibri"/>
              </a:rPr>
              <a:t>s</a:t>
            </a:r>
            <a:r>
              <a:rPr dirty="0" sz="800" spc="180">
                <a:solidFill>
                  <a:srgbClr val="007F00"/>
                </a:solidFill>
                <a:latin typeface="Calibri"/>
                <a:cs typeface="Calibri"/>
              </a:rPr>
              <a:t>  </a:t>
            </a:r>
            <a:r>
              <a:rPr dirty="0" sz="800" spc="75">
                <a:solidFill>
                  <a:srgbClr val="007F00"/>
                </a:solidFill>
                <a:latin typeface="Calibri"/>
                <a:cs typeface="Calibri"/>
              </a:rPr>
              <a:t>food</a:t>
            </a:r>
            <a:r>
              <a:rPr dirty="0" sz="800" spc="185">
                <a:solidFill>
                  <a:srgbClr val="007F00"/>
                </a:solidFill>
                <a:latin typeface="Calibri"/>
                <a:cs typeface="Calibri"/>
              </a:rPr>
              <a:t>  </a:t>
            </a:r>
            <a:r>
              <a:rPr dirty="0" sz="800">
                <a:solidFill>
                  <a:srgbClr val="007F00"/>
                </a:solidFill>
                <a:latin typeface="Calibri"/>
                <a:cs typeface="Calibri"/>
              </a:rPr>
              <a:t>s</a:t>
            </a:r>
            <a:r>
              <a:rPr dirty="0" sz="800" spc="-55">
                <a:solidFill>
                  <a:srgbClr val="007F00"/>
                </a:solidFill>
                <a:latin typeface="Calibri"/>
                <a:cs typeface="Calibri"/>
              </a:rPr>
              <a:t> </a:t>
            </a:r>
            <a:r>
              <a:rPr dirty="0" sz="800" spc="65">
                <a:solidFill>
                  <a:srgbClr val="007F00"/>
                </a:solidFill>
                <a:latin typeface="Calibri"/>
                <a:cs typeface="Calibri"/>
              </a:rPr>
              <a:t>t</a:t>
            </a:r>
            <a:r>
              <a:rPr dirty="0" sz="800" spc="-55">
                <a:solidFill>
                  <a:srgbClr val="007F00"/>
                </a:solidFill>
                <a:latin typeface="Calibri"/>
                <a:cs typeface="Calibri"/>
              </a:rPr>
              <a:t> </a:t>
            </a:r>
            <a:r>
              <a:rPr dirty="0" sz="800" spc="-10">
                <a:solidFill>
                  <a:srgbClr val="007F00"/>
                </a:solidFill>
                <a:latin typeface="Calibri"/>
                <a:cs typeface="Calibri"/>
              </a:rPr>
              <a:t>o</a:t>
            </a:r>
            <a:r>
              <a:rPr dirty="0" sz="800" spc="-60">
                <a:solidFill>
                  <a:srgbClr val="007F00"/>
                </a:solidFill>
                <a:latin typeface="Calibri"/>
                <a:cs typeface="Calibri"/>
              </a:rPr>
              <a:t> </a:t>
            </a:r>
            <a:r>
              <a:rPr dirty="0" sz="800" spc="50">
                <a:solidFill>
                  <a:srgbClr val="007F00"/>
                </a:solidFill>
                <a:latin typeface="Calibri"/>
                <a:cs typeface="Calibri"/>
              </a:rPr>
              <a:t>r</a:t>
            </a:r>
            <a:r>
              <a:rPr dirty="0" sz="800" spc="-55">
                <a:solidFill>
                  <a:srgbClr val="007F00"/>
                </a:solidFill>
                <a:latin typeface="Calibri"/>
                <a:cs typeface="Calibri"/>
              </a:rPr>
              <a:t> </a:t>
            </a:r>
            <a:r>
              <a:rPr dirty="0" sz="800">
                <a:solidFill>
                  <a:srgbClr val="007F00"/>
                </a:solidFill>
                <a:latin typeface="Calibri"/>
                <a:cs typeface="Calibri"/>
              </a:rPr>
              <a:t>e</a:t>
            </a:r>
            <a:r>
              <a:rPr dirty="0" sz="800" spc="380">
                <a:solidFill>
                  <a:srgbClr val="007F00"/>
                </a:solidFill>
                <a:latin typeface="Calibri"/>
                <a:cs typeface="Calibri"/>
              </a:rPr>
              <a:t> </a:t>
            </a:r>
            <a:r>
              <a:rPr dirty="0" sz="800" spc="100">
                <a:latin typeface="Calibri"/>
                <a:cs typeface="Calibri"/>
              </a:rPr>
              <a:t>&amp;</a:t>
            </a:r>
            <a:r>
              <a:rPr dirty="0" sz="800" spc="270">
                <a:latin typeface="Calibri"/>
                <a:cs typeface="Calibri"/>
              </a:rPr>
              <a:t> </a:t>
            </a:r>
            <a:r>
              <a:rPr dirty="0" sz="800" spc="70">
                <a:solidFill>
                  <a:srgbClr val="007F00"/>
                </a:solidFill>
                <a:latin typeface="Calibri"/>
                <a:cs typeface="Calibri"/>
              </a:rPr>
              <a:t>Germany</a:t>
            </a:r>
            <a:r>
              <a:rPr dirty="0" sz="800" spc="70" i="1">
                <a:latin typeface="Verdana"/>
                <a:cs typeface="Verdana"/>
              </a:rPr>
              <a:t>\\ </a:t>
            </a:r>
            <a:r>
              <a:rPr dirty="0" sz="800" spc="140">
                <a:solidFill>
                  <a:srgbClr val="007F00"/>
                </a:solidFill>
                <a:latin typeface="Calibri"/>
                <a:cs typeface="Calibri"/>
              </a:rPr>
              <a:t>Francisco</a:t>
            </a:r>
            <a:r>
              <a:rPr dirty="0" sz="800" spc="455">
                <a:solidFill>
                  <a:srgbClr val="007F00"/>
                </a:solidFill>
                <a:latin typeface="Calibri"/>
                <a:cs typeface="Calibri"/>
              </a:rPr>
              <a:t> </a:t>
            </a:r>
            <a:r>
              <a:rPr dirty="0" sz="800" spc="85">
                <a:solidFill>
                  <a:srgbClr val="007F00"/>
                </a:solidFill>
                <a:latin typeface="Calibri"/>
                <a:cs typeface="Calibri"/>
              </a:rPr>
              <a:t>Chang</a:t>
            </a:r>
            <a:r>
              <a:rPr dirty="0" sz="800" spc="280">
                <a:solidFill>
                  <a:srgbClr val="007F00"/>
                </a:solidFill>
                <a:latin typeface="Calibri"/>
                <a:cs typeface="Calibri"/>
              </a:rPr>
              <a:t> </a:t>
            </a:r>
            <a:r>
              <a:rPr dirty="0" sz="800" spc="100">
                <a:latin typeface="Calibri"/>
                <a:cs typeface="Calibri"/>
              </a:rPr>
              <a:t>&amp;</a:t>
            </a:r>
            <a:r>
              <a:rPr dirty="0" sz="800" spc="310">
                <a:latin typeface="Calibri"/>
                <a:cs typeface="Calibri"/>
              </a:rPr>
              <a:t> </a:t>
            </a:r>
            <a:r>
              <a:rPr dirty="0" sz="800" spc="80">
                <a:solidFill>
                  <a:srgbClr val="007F00"/>
                </a:solidFill>
                <a:latin typeface="Calibri"/>
                <a:cs typeface="Calibri"/>
              </a:rPr>
              <a:t>Mexico</a:t>
            </a:r>
            <a:r>
              <a:rPr dirty="0" sz="800" spc="-60">
                <a:solidFill>
                  <a:srgbClr val="007F00"/>
                </a:solidFill>
                <a:latin typeface="Calibri"/>
                <a:cs typeface="Calibri"/>
              </a:rPr>
              <a:t> </a:t>
            </a:r>
            <a:r>
              <a:rPr dirty="0" sz="800" spc="60" i="1">
                <a:latin typeface="Verdana"/>
                <a:cs typeface="Verdana"/>
              </a:rPr>
              <a:t>\\</a:t>
            </a:r>
            <a:endParaRPr sz="800">
              <a:latin typeface="Verdana"/>
              <a:cs typeface="Verdana"/>
            </a:endParaRPr>
          </a:p>
          <a:p>
            <a:pPr marL="45720">
              <a:lnSpc>
                <a:spcPts val="905"/>
              </a:lnSpc>
            </a:pPr>
            <a:r>
              <a:rPr dirty="0" sz="800" spc="55" i="1">
                <a:latin typeface="Verdana"/>
                <a:cs typeface="Verdana"/>
              </a:rPr>
              <a:t>\</a:t>
            </a:r>
            <a:r>
              <a:rPr dirty="0" sz="800" spc="-70" i="1">
                <a:latin typeface="Verdana"/>
                <a:cs typeface="Verdana"/>
              </a:rPr>
              <a:t> </a:t>
            </a:r>
            <a:r>
              <a:rPr dirty="0" sz="800">
                <a:solidFill>
                  <a:srgbClr val="FF0000"/>
                </a:solidFill>
                <a:latin typeface="Calibri"/>
                <a:cs typeface="Calibri"/>
              </a:rPr>
              <a:t>h</a:t>
            </a:r>
            <a:r>
              <a:rPr dirty="0" sz="800" spc="-25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800">
                <a:solidFill>
                  <a:srgbClr val="FF0000"/>
                </a:solidFill>
                <a:latin typeface="Calibri"/>
                <a:cs typeface="Calibri"/>
              </a:rPr>
              <a:t>l</a:t>
            </a:r>
            <a:r>
              <a:rPr dirty="0" sz="800" spc="-2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800">
                <a:solidFill>
                  <a:srgbClr val="FF0000"/>
                </a:solidFill>
                <a:latin typeface="Calibri"/>
                <a:cs typeface="Calibri"/>
              </a:rPr>
              <a:t>i</a:t>
            </a:r>
            <a:r>
              <a:rPr dirty="0" sz="800" spc="-3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800">
                <a:solidFill>
                  <a:srgbClr val="FF0000"/>
                </a:solidFill>
                <a:latin typeface="Calibri"/>
                <a:cs typeface="Calibri"/>
              </a:rPr>
              <a:t>n</a:t>
            </a:r>
            <a:r>
              <a:rPr dirty="0" sz="800" spc="-2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800" spc="-50">
                <a:solidFill>
                  <a:srgbClr val="FF0000"/>
                </a:solidFill>
                <a:latin typeface="Calibri"/>
                <a:cs typeface="Calibri"/>
              </a:rPr>
              <a:t>e</a:t>
            </a:r>
            <a:endParaRPr sz="800">
              <a:latin typeface="Calibri"/>
              <a:cs typeface="Calibri"/>
            </a:endParaRPr>
          </a:p>
          <a:p>
            <a:pPr marL="45720">
              <a:lnSpc>
                <a:spcPts val="955"/>
              </a:lnSpc>
            </a:pPr>
            <a:r>
              <a:rPr dirty="0" sz="800" spc="55" i="1">
                <a:latin typeface="Verdana"/>
                <a:cs typeface="Verdana"/>
              </a:rPr>
              <a:t>\</a:t>
            </a:r>
            <a:r>
              <a:rPr dirty="0" sz="800" spc="-185" i="1">
                <a:latin typeface="Verdana"/>
                <a:cs typeface="Verdana"/>
              </a:rPr>
              <a:t> </a:t>
            </a:r>
            <a:r>
              <a:rPr dirty="0" sz="800" spc="50">
                <a:solidFill>
                  <a:srgbClr val="FF0000"/>
                </a:solidFill>
                <a:latin typeface="Calibri"/>
                <a:cs typeface="Calibri"/>
              </a:rPr>
              <a:t>end</a:t>
            </a:r>
            <a:r>
              <a:rPr dirty="0" sz="800" spc="-9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800" spc="-100" i="1">
                <a:latin typeface="Verdana"/>
                <a:cs typeface="Verdana"/>
              </a:rPr>
              <a:t>{</a:t>
            </a:r>
            <a:r>
              <a:rPr dirty="0" sz="800" spc="-120" i="1">
                <a:latin typeface="Verdana"/>
                <a:cs typeface="Verdana"/>
              </a:rPr>
              <a:t> </a:t>
            </a:r>
            <a:r>
              <a:rPr dirty="0" sz="800" spc="100">
                <a:solidFill>
                  <a:srgbClr val="0000FF"/>
                </a:solidFill>
                <a:latin typeface="Calibri"/>
                <a:cs typeface="Calibri"/>
              </a:rPr>
              <a:t>ta</a:t>
            </a:r>
            <a:r>
              <a:rPr dirty="0" sz="800" spc="-70">
                <a:solidFill>
                  <a:srgbClr val="0000FF"/>
                </a:solidFill>
                <a:latin typeface="Calibri"/>
                <a:cs typeface="Calibri"/>
              </a:rPr>
              <a:t> </a:t>
            </a:r>
            <a:r>
              <a:rPr dirty="0" sz="800" spc="120">
                <a:solidFill>
                  <a:srgbClr val="0000FF"/>
                </a:solidFill>
                <a:latin typeface="Calibri"/>
                <a:cs typeface="Calibri"/>
              </a:rPr>
              <a:t>bula</a:t>
            </a:r>
            <a:r>
              <a:rPr dirty="0" sz="800" spc="-70">
                <a:solidFill>
                  <a:srgbClr val="0000FF"/>
                </a:solidFill>
                <a:latin typeface="Calibri"/>
                <a:cs typeface="Calibri"/>
              </a:rPr>
              <a:t> </a:t>
            </a:r>
            <a:r>
              <a:rPr dirty="0" sz="800" spc="50">
                <a:solidFill>
                  <a:srgbClr val="0000FF"/>
                </a:solidFill>
                <a:latin typeface="Calibri"/>
                <a:cs typeface="Calibri"/>
              </a:rPr>
              <a:t>r</a:t>
            </a:r>
            <a:r>
              <a:rPr dirty="0" sz="800" spc="-20">
                <a:solidFill>
                  <a:srgbClr val="0000FF"/>
                </a:solidFill>
                <a:latin typeface="Calibri"/>
                <a:cs typeface="Calibri"/>
              </a:rPr>
              <a:t> </a:t>
            </a:r>
            <a:r>
              <a:rPr dirty="0" sz="800" spc="-50" i="1">
                <a:latin typeface="Verdana"/>
                <a:cs typeface="Verdana"/>
              </a:rPr>
              <a:t>}</a:t>
            </a:r>
            <a:endParaRPr sz="800">
              <a:latin typeface="Verdana"/>
              <a:cs typeface="Verdana"/>
            </a:endParaRPr>
          </a:p>
        </p:txBody>
      </p:sp>
      <p:graphicFrame>
        <p:nvGraphicFramePr>
          <p:cNvPr id="8" name="object 8" descr=""/>
          <p:cNvGraphicFramePr>
            <a:graphicFrameLocks noGrp="1"/>
          </p:cNvGraphicFramePr>
          <p:nvPr/>
        </p:nvGraphicFramePr>
        <p:xfrm>
          <a:off x="5113744" y="1966734"/>
          <a:ext cx="2034539" cy="10414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240790"/>
                <a:gridCol w="712470"/>
              </a:tblGrid>
              <a:tr h="348615">
                <a:tc>
                  <a:txBody>
                    <a:bodyPr/>
                    <a:lstStyle/>
                    <a:p>
                      <a:pPr marL="78105">
                        <a:lnSpc>
                          <a:spcPct val="100000"/>
                        </a:lnSpc>
                        <a:spcBef>
                          <a:spcPts val="815"/>
                        </a:spcBef>
                      </a:pPr>
                      <a:r>
                        <a:rPr dirty="0" sz="1100" spc="-10">
                          <a:latin typeface="Calibri"/>
                          <a:cs typeface="Calibri"/>
                        </a:rPr>
                        <a:t>Company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B="0" marT="103505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F4F4DC"/>
                    </a:solidFill>
                  </a:tcPr>
                </a:tc>
                <a:tc>
                  <a:txBody>
                    <a:bodyPr/>
                    <a:lstStyle/>
                    <a:p>
                      <a:pPr marL="78105">
                        <a:lnSpc>
                          <a:spcPct val="100000"/>
                        </a:lnSpc>
                        <a:spcBef>
                          <a:spcPts val="815"/>
                        </a:spcBef>
                      </a:pPr>
                      <a:r>
                        <a:rPr dirty="0" sz="1100" spc="40">
                          <a:latin typeface="Calibri"/>
                          <a:cs typeface="Calibri"/>
                        </a:rPr>
                        <a:t>Country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B="0" marT="103505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F4F4DC"/>
                    </a:solidFill>
                  </a:tcPr>
                </a:tc>
              </a:tr>
              <a:tr h="692785">
                <a:tc>
                  <a:txBody>
                    <a:bodyPr/>
                    <a:lstStyle/>
                    <a:p>
                      <a:pPr marL="78105">
                        <a:lnSpc>
                          <a:spcPct val="100000"/>
                        </a:lnSpc>
                        <a:spcBef>
                          <a:spcPts val="815"/>
                        </a:spcBef>
                      </a:pPr>
                      <a:r>
                        <a:rPr dirty="0" sz="1100">
                          <a:latin typeface="Calibri"/>
                          <a:cs typeface="Calibri"/>
                        </a:rPr>
                        <a:t>Alfreds</a:t>
                      </a:r>
                      <a:r>
                        <a:rPr dirty="0" sz="1100" spc="229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100">
                          <a:latin typeface="Calibri"/>
                          <a:cs typeface="Calibri"/>
                        </a:rPr>
                        <a:t>food</a:t>
                      </a:r>
                      <a:r>
                        <a:rPr dirty="0" sz="1100" spc="23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100" spc="-20">
                          <a:latin typeface="Calibri"/>
                          <a:cs typeface="Calibri"/>
                        </a:rPr>
                        <a:t>store</a:t>
                      </a:r>
                      <a:endParaRPr sz="1100">
                        <a:latin typeface="Calibri"/>
                        <a:cs typeface="Calibri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125"/>
                        </a:spcBef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  <a:p>
                      <a:pPr marL="78105">
                        <a:lnSpc>
                          <a:spcPct val="100000"/>
                        </a:lnSpc>
                      </a:pPr>
                      <a:r>
                        <a:rPr dirty="0" sz="1100">
                          <a:latin typeface="Calibri"/>
                          <a:cs typeface="Calibri"/>
                        </a:rPr>
                        <a:t>Francisco</a:t>
                      </a:r>
                      <a:r>
                        <a:rPr dirty="0" sz="1100" spc="37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100" spc="50">
                          <a:latin typeface="Calibri"/>
                          <a:cs typeface="Calibri"/>
                        </a:rPr>
                        <a:t>Chang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B="0" marT="103505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78105">
                        <a:lnSpc>
                          <a:spcPct val="100000"/>
                        </a:lnSpc>
                        <a:spcBef>
                          <a:spcPts val="815"/>
                        </a:spcBef>
                      </a:pPr>
                      <a:r>
                        <a:rPr dirty="0" sz="1100" spc="-10">
                          <a:latin typeface="Calibri"/>
                          <a:cs typeface="Calibri"/>
                        </a:rPr>
                        <a:t>Germany</a:t>
                      </a:r>
                      <a:endParaRPr sz="1100">
                        <a:latin typeface="Calibri"/>
                        <a:cs typeface="Calibri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125"/>
                        </a:spcBef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  <a:p>
                      <a:pPr marL="78105">
                        <a:lnSpc>
                          <a:spcPct val="100000"/>
                        </a:lnSpc>
                      </a:pPr>
                      <a:r>
                        <a:rPr dirty="0" sz="1100" spc="-10">
                          <a:latin typeface="Calibri"/>
                          <a:cs typeface="Calibri"/>
                        </a:rPr>
                        <a:t>Mexico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B="0" marT="103505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  <p:sp>
        <p:nvSpPr>
          <p:cNvPr id="9" name="object 9" descr=""/>
          <p:cNvSpPr txBox="1"/>
          <p:nvPr/>
        </p:nvSpPr>
        <p:spPr>
          <a:xfrm>
            <a:off x="573925" y="3938165"/>
            <a:ext cx="2263140" cy="678180"/>
          </a:xfrm>
          <a:prstGeom prst="rect">
            <a:avLst/>
          </a:prstGeom>
        </p:spPr>
        <p:txBody>
          <a:bodyPr wrap="square" lIns="0" tIns="1714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  <a:tabLst>
                <a:tab pos="741045" algn="l"/>
              </a:tabLst>
            </a:pPr>
            <a:r>
              <a:rPr dirty="0" sz="1400" spc="70" b="1">
                <a:latin typeface="Calibri"/>
                <a:cs typeface="Calibri"/>
              </a:rPr>
              <a:t>12.1.5</a:t>
            </a:r>
            <a:r>
              <a:rPr dirty="0" sz="1400" b="1">
                <a:latin typeface="Calibri"/>
                <a:cs typeface="Calibri"/>
              </a:rPr>
              <a:t>	</a:t>
            </a:r>
            <a:r>
              <a:rPr dirty="0" sz="1400" spc="125" b="1">
                <a:latin typeface="Calibri"/>
                <a:cs typeface="Calibri"/>
              </a:rPr>
              <a:t>Graphics/images</a:t>
            </a:r>
            <a:endParaRPr sz="14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275"/>
              </a:spcBef>
            </a:pPr>
            <a:endParaRPr sz="1400">
              <a:latin typeface="Calibri"/>
              <a:cs typeface="Calibri"/>
            </a:endParaRPr>
          </a:p>
          <a:p>
            <a:pPr algn="ctr" marL="174625">
              <a:lnSpc>
                <a:spcPct val="100000"/>
              </a:lnSpc>
            </a:pPr>
            <a:r>
              <a:rPr dirty="0" sz="1200" spc="140">
                <a:latin typeface="Calibri"/>
                <a:cs typeface="Calibri"/>
              </a:rPr>
              <a:t>HTML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10" name="object 10" descr=""/>
          <p:cNvSpPr txBox="1"/>
          <p:nvPr/>
        </p:nvSpPr>
        <p:spPr>
          <a:xfrm>
            <a:off x="546138" y="4828654"/>
            <a:ext cx="2493010" cy="201295"/>
          </a:xfrm>
          <a:prstGeom prst="rect">
            <a:avLst/>
          </a:prstGeom>
          <a:solidFill>
            <a:srgbClr val="F2F2F2"/>
          </a:solidFill>
          <a:ln w="5054">
            <a:solidFill>
              <a:srgbClr val="000000"/>
            </a:solidFill>
          </a:ln>
        </p:spPr>
        <p:txBody>
          <a:bodyPr wrap="square" lIns="0" tIns="22860" rIns="0" bIns="0" rtlCol="0" vert="horz">
            <a:spAutoFit/>
          </a:bodyPr>
          <a:lstStyle/>
          <a:p>
            <a:pPr marL="220979">
              <a:lnSpc>
                <a:spcPct val="100000"/>
              </a:lnSpc>
              <a:spcBef>
                <a:spcPts val="180"/>
              </a:spcBef>
            </a:pPr>
            <a:r>
              <a:rPr dirty="0" sz="800" i="1">
                <a:latin typeface="Calibri"/>
                <a:cs typeface="Calibri"/>
              </a:rPr>
              <a:t>&lt;</a:t>
            </a:r>
            <a:r>
              <a:rPr dirty="0" sz="800" b="1">
                <a:solidFill>
                  <a:srgbClr val="00AEEF"/>
                </a:solidFill>
                <a:latin typeface="Georgia"/>
                <a:cs typeface="Georgia"/>
              </a:rPr>
              <a:t>img</a:t>
            </a:r>
            <a:r>
              <a:rPr dirty="0" sz="800" spc="430" b="1">
                <a:solidFill>
                  <a:srgbClr val="00AEEF"/>
                </a:solidFill>
                <a:latin typeface="Georgia"/>
                <a:cs typeface="Georgia"/>
              </a:rPr>
              <a:t> </a:t>
            </a:r>
            <a:r>
              <a:rPr dirty="0" sz="800" spc="85" b="1">
                <a:solidFill>
                  <a:srgbClr val="00AEEF"/>
                </a:solidFill>
                <a:latin typeface="Georgia"/>
                <a:cs typeface="Georgia"/>
              </a:rPr>
              <a:t>src</a:t>
            </a:r>
            <a:r>
              <a:rPr dirty="0" sz="800" spc="85">
                <a:latin typeface="Calibri"/>
                <a:cs typeface="Calibri"/>
              </a:rPr>
              <a:t>=</a:t>
            </a:r>
            <a:r>
              <a:rPr dirty="0" sz="800" spc="85">
                <a:solidFill>
                  <a:srgbClr val="FF0000"/>
                </a:solidFill>
                <a:latin typeface="Calibri"/>
                <a:cs typeface="Calibri"/>
              </a:rPr>
              <a:t>"</a:t>
            </a:r>
            <a:r>
              <a:rPr dirty="0" sz="800" spc="-6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800" spc="200">
                <a:solidFill>
                  <a:srgbClr val="FF0000"/>
                </a:solidFill>
                <a:latin typeface="Calibri"/>
                <a:cs typeface="Calibri"/>
              </a:rPr>
              <a:t>texi.</a:t>
            </a:r>
            <a:r>
              <a:rPr dirty="0" sz="800" spc="-6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800" spc="145">
                <a:solidFill>
                  <a:srgbClr val="FF0000"/>
                </a:solidFill>
                <a:latin typeface="Calibri"/>
                <a:cs typeface="Calibri"/>
              </a:rPr>
              <a:t>jpg"</a:t>
            </a:r>
            <a:r>
              <a:rPr dirty="0" sz="800" spc="175">
                <a:solidFill>
                  <a:srgbClr val="FF0000"/>
                </a:solidFill>
                <a:latin typeface="Calibri"/>
                <a:cs typeface="Calibri"/>
              </a:rPr>
              <a:t>  </a:t>
            </a:r>
            <a:r>
              <a:rPr dirty="0" sz="800" spc="-10" b="1">
                <a:solidFill>
                  <a:srgbClr val="00AEEF"/>
                </a:solidFill>
                <a:latin typeface="Georgia"/>
                <a:cs typeface="Georgia"/>
              </a:rPr>
              <a:t>a</a:t>
            </a:r>
            <a:r>
              <a:rPr dirty="0" sz="800" spc="-90" b="1">
                <a:solidFill>
                  <a:srgbClr val="00AEEF"/>
                </a:solidFill>
                <a:latin typeface="Georgia"/>
                <a:cs typeface="Georgia"/>
              </a:rPr>
              <a:t> </a:t>
            </a:r>
            <a:r>
              <a:rPr dirty="0" sz="800" spc="-10" b="1">
                <a:solidFill>
                  <a:srgbClr val="00AEEF"/>
                </a:solidFill>
                <a:latin typeface="Georgia"/>
                <a:cs typeface="Georgia"/>
              </a:rPr>
              <a:t>l</a:t>
            </a:r>
            <a:r>
              <a:rPr dirty="0" sz="800" spc="-90" b="1">
                <a:solidFill>
                  <a:srgbClr val="00AEEF"/>
                </a:solidFill>
                <a:latin typeface="Georgia"/>
                <a:cs typeface="Georgia"/>
              </a:rPr>
              <a:t> </a:t>
            </a:r>
            <a:r>
              <a:rPr dirty="0" sz="800" spc="130" b="1">
                <a:solidFill>
                  <a:srgbClr val="00AEEF"/>
                </a:solidFill>
                <a:latin typeface="Georgia"/>
                <a:cs typeface="Georgia"/>
              </a:rPr>
              <a:t>t</a:t>
            </a:r>
            <a:r>
              <a:rPr dirty="0" sz="800" spc="130">
                <a:latin typeface="Calibri"/>
                <a:cs typeface="Calibri"/>
              </a:rPr>
              <a:t>=</a:t>
            </a:r>
            <a:r>
              <a:rPr dirty="0" sz="800" spc="130">
                <a:solidFill>
                  <a:srgbClr val="FF0000"/>
                </a:solidFill>
                <a:latin typeface="Calibri"/>
                <a:cs typeface="Calibri"/>
              </a:rPr>
              <a:t>"</a:t>
            </a:r>
            <a:r>
              <a:rPr dirty="0" sz="800" spc="-8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800" spc="50">
                <a:solidFill>
                  <a:srgbClr val="FF0000"/>
                </a:solidFill>
                <a:latin typeface="Calibri"/>
                <a:cs typeface="Calibri"/>
              </a:rPr>
              <a:t>TeX</a:t>
            </a:r>
            <a:r>
              <a:rPr dirty="0" sz="800" spc="-2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800" spc="170">
                <a:solidFill>
                  <a:srgbClr val="FF0000"/>
                </a:solidFill>
                <a:latin typeface="Calibri"/>
                <a:cs typeface="Calibri"/>
              </a:rPr>
              <a:t>-</a:t>
            </a:r>
            <a:r>
              <a:rPr dirty="0" sz="800" spc="-9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800" spc="170">
                <a:solidFill>
                  <a:srgbClr val="FF0000"/>
                </a:solidFill>
                <a:latin typeface="Calibri"/>
                <a:cs typeface="Calibri"/>
              </a:rPr>
              <a:t>I"</a:t>
            </a:r>
            <a:r>
              <a:rPr dirty="0" sz="800" spc="170" i="1">
                <a:latin typeface="Calibri"/>
                <a:cs typeface="Calibri"/>
              </a:rPr>
              <a:t>&gt;</a:t>
            </a:r>
            <a:endParaRPr sz="800">
              <a:latin typeface="Calibri"/>
              <a:cs typeface="Calibri"/>
            </a:endParaRPr>
          </a:p>
        </p:txBody>
      </p:sp>
      <p:sp>
        <p:nvSpPr>
          <p:cNvPr id="11" name="object 11" descr=""/>
          <p:cNvSpPr txBox="1"/>
          <p:nvPr/>
        </p:nvSpPr>
        <p:spPr>
          <a:xfrm>
            <a:off x="1567421" y="5250063"/>
            <a:ext cx="450850" cy="207645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38100">
              <a:lnSpc>
                <a:spcPct val="100000"/>
              </a:lnSpc>
              <a:spcBef>
                <a:spcPts val="95"/>
              </a:spcBef>
            </a:pPr>
            <a:r>
              <a:rPr dirty="0" sz="1200" spc="-10">
                <a:latin typeface="Calibri"/>
                <a:cs typeface="Calibri"/>
              </a:rPr>
              <a:t>L</a:t>
            </a:r>
            <a:r>
              <a:rPr dirty="0" baseline="17361" sz="1200" spc="-15">
                <a:latin typeface="Calibri"/>
                <a:cs typeface="Calibri"/>
              </a:rPr>
              <a:t>A</a:t>
            </a:r>
            <a:r>
              <a:rPr dirty="0" sz="1200" spc="-10">
                <a:latin typeface="Calibri"/>
                <a:cs typeface="Calibri"/>
              </a:rPr>
              <a:t>T</a:t>
            </a:r>
            <a:r>
              <a:rPr dirty="0" baseline="-11574" sz="1800" spc="-15">
                <a:latin typeface="Calibri"/>
                <a:cs typeface="Calibri"/>
              </a:rPr>
              <a:t>E</a:t>
            </a:r>
            <a:r>
              <a:rPr dirty="0" sz="1200" spc="-10">
                <a:latin typeface="Calibri"/>
                <a:cs typeface="Calibri"/>
              </a:rPr>
              <a:t>X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12" name="object 12" descr=""/>
          <p:cNvSpPr txBox="1"/>
          <p:nvPr/>
        </p:nvSpPr>
        <p:spPr>
          <a:xfrm>
            <a:off x="546138" y="5670169"/>
            <a:ext cx="2493010" cy="201295"/>
          </a:xfrm>
          <a:prstGeom prst="rect">
            <a:avLst/>
          </a:prstGeom>
          <a:solidFill>
            <a:srgbClr val="F2F2F2"/>
          </a:solidFill>
          <a:ln w="5054">
            <a:solidFill>
              <a:srgbClr val="000000"/>
            </a:solidFill>
          </a:ln>
        </p:spPr>
        <p:txBody>
          <a:bodyPr wrap="square" lIns="0" tIns="22860" rIns="0" bIns="0" rtlCol="0" vert="horz">
            <a:spAutoFit/>
          </a:bodyPr>
          <a:lstStyle/>
          <a:p>
            <a:pPr marL="45720">
              <a:lnSpc>
                <a:spcPct val="100000"/>
              </a:lnSpc>
              <a:spcBef>
                <a:spcPts val="180"/>
              </a:spcBef>
            </a:pPr>
            <a:r>
              <a:rPr dirty="0" sz="800" spc="55" i="1">
                <a:latin typeface="Verdana"/>
                <a:cs typeface="Verdana"/>
              </a:rPr>
              <a:t>\</a:t>
            </a:r>
            <a:r>
              <a:rPr dirty="0" sz="800" spc="-165" i="1">
                <a:latin typeface="Verdana"/>
                <a:cs typeface="Verdana"/>
              </a:rPr>
              <a:t> </a:t>
            </a:r>
            <a:r>
              <a:rPr dirty="0" sz="800" spc="50" b="1">
                <a:solidFill>
                  <a:srgbClr val="00AEEF"/>
                </a:solidFill>
                <a:latin typeface="Georgia"/>
                <a:cs typeface="Georgia"/>
              </a:rPr>
              <a:t>includegraphics</a:t>
            </a:r>
            <a:r>
              <a:rPr dirty="0" sz="800" spc="20" b="1">
                <a:solidFill>
                  <a:srgbClr val="00AEEF"/>
                </a:solidFill>
                <a:latin typeface="Georgia"/>
                <a:cs typeface="Georgia"/>
              </a:rPr>
              <a:t> </a:t>
            </a:r>
            <a:r>
              <a:rPr dirty="0" sz="800">
                <a:latin typeface="Calibri"/>
                <a:cs typeface="Calibri"/>
              </a:rPr>
              <a:t>[</a:t>
            </a:r>
            <a:r>
              <a:rPr dirty="0" sz="800" spc="114">
                <a:latin typeface="Calibri"/>
                <a:cs typeface="Calibri"/>
              </a:rPr>
              <a:t> </a:t>
            </a:r>
            <a:r>
              <a:rPr dirty="0" sz="800">
                <a:solidFill>
                  <a:srgbClr val="007F00"/>
                </a:solidFill>
                <a:latin typeface="Calibri"/>
                <a:cs typeface="Calibri"/>
              </a:rPr>
              <a:t>s</a:t>
            </a:r>
            <a:r>
              <a:rPr dirty="0" sz="800" spc="-35">
                <a:solidFill>
                  <a:srgbClr val="007F00"/>
                </a:solidFill>
                <a:latin typeface="Calibri"/>
                <a:cs typeface="Calibri"/>
              </a:rPr>
              <a:t> </a:t>
            </a:r>
            <a:r>
              <a:rPr dirty="0" sz="800">
                <a:solidFill>
                  <a:srgbClr val="007F00"/>
                </a:solidFill>
                <a:latin typeface="Calibri"/>
                <a:cs typeface="Calibri"/>
              </a:rPr>
              <a:t>c</a:t>
            </a:r>
            <a:r>
              <a:rPr dirty="0" sz="800" spc="-35">
                <a:solidFill>
                  <a:srgbClr val="007F00"/>
                </a:solidFill>
                <a:latin typeface="Calibri"/>
                <a:cs typeface="Calibri"/>
              </a:rPr>
              <a:t> </a:t>
            </a:r>
            <a:r>
              <a:rPr dirty="0" sz="800">
                <a:solidFill>
                  <a:srgbClr val="007F00"/>
                </a:solidFill>
                <a:latin typeface="Calibri"/>
                <a:cs typeface="Calibri"/>
              </a:rPr>
              <a:t>a</a:t>
            </a:r>
            <a:r>
              <a:rPr dirty="0" sz="800" spc="-35">
                <a:solidFill>
                  <a:srgbClr val="007F00"/>
                </a:solidFill>
                <a:latin typeface="Calibri"/>
                <a:cs typeface="Calibri"/>
              </a:rPr>
              <a:t> </a:t>
            </a:r>
            <a:r>
              <a:rPr dirty="0" sz="800">
                <a:solidFill>
                  <a:srgbClr val="007F00"/>
                </a:solidFill>
                <a:latin typeface="Calibri"/>
                <a:cs typeface="Calibri"/>
              </a:rPr>
              <a:t>l</a:t>
            </a:r>
            <a:r>
              <a:rPr dirty="0" sz="800" spc="-40">
                <a:solidFill>
                  <a:srgbClr val="007F00"/>
                </a:solidFill>
                <a:latin typeface="Calibri"/>
                <a:cs typeface="Calibri"/>
              </a:rPr>
              <a:t> </a:t>
            </a:r>
            <a:r>
              <a:rPr dirty="0" sz="800">
                <a:solidFill>
                  <a:srgbClr val="007F00"/>
                </a:solidFill>
                <a:latin typeface="Calibri"/>
                <a:cs typeface="Calibri"/>
              </a:rPr>
              <a:t>e</a:t>
            </a:r>
            <a:r>
              <a:rPr dirty="0" sz="800" spc="65">
                <a:solidFill>
                  <a:srgbClr val="007F00"/>
                </a:solidFill>
                <a:latin typeface="Calibri"/>
                <a:cs typeface="Calibri"/>
              </a:rPr>
              <a:t> </a:t>
            </a:r>
            <a:r>
              <a:rPr dirty="0" sz="800" spc="254">
                <a:latin typeface="Calibri"/>
                <a:cs typeface="Calibri"/>
              </a:rPr>
              <a:t>=</a:t>
            </a:r>
            <a:r>
              <a:rPr dirty="0" sz="800" spc="-80">
                <a:latin typeface="Calibri"/>
                <a:cs typeface="Calibri"/>
              </a:rPr>
              <a:t> </a:t>
            </a:r>
            <a:r>
              <a:rPr dirty="0" sz="800">
                <a:latin typeface="Calibri"/>
                <a:cs typeface="Calibri"/>
              </a:rPr>
              <a:t>0</a:t>
            </a:r>
            <a:r>
              <a:rPr dirty="0" sz="800" spc="-80">
                <a:latin typeface="Calibri"/>
                <a:cs typeface="Calibri"/>
              </a:rPr>
              <a:t> </a:t>
            </a:r>
            <a:r>
              <a:rPr dirty="0" sz="800">
                <a:latin typeface="Calibri"/>
                <a:cs typeface="Calibri"/>
              </a:rPr>
              <a:t>.</a:t>
            </a:r>
            <a:r>
              <a:rPr dirty="0" sz="800" spc="-80">
                <a:latin typeface="Calibri"/>
                <a:cs typeface="Calibri"/>
              </a:rPr>
              <a:t> </a:t>
            </a:r>
            <a:r>
              <a:rPr dirty="0" sz="800">
                <a:latin typeface="Calibri"/>
                <a:cs typeface="Calibri"/>
              </a:rPr>
              <a:t>8</a:t>
            </a:r>
            <a:r>
              <a:rPr dirty="0" sz="800" spc="-80">
                <a:latin typeface="Calibri"/>
                <a:cs typeface="Calibri"/>
              </a:rPr>
              <a:t> </a:t>
            </a:r>
            <a:r>
              <a:rPr dirty="0" sz="800" spc="-15">
                <a:latin typeface="Calibri"/>
                <a:cs typeface="Calibri"/>
              </a:rPr>
              <a:t>]</a:t>
            </a:r>
            <a:r>
              <a:rPr dirty="0" sz="800" spc="-80">
                <a:latin typeface="Calibri"/>
                <a:cs typeface="Calibri"/>
              </a:rPr>
              <a:t> </a:t>
            </a:r>
            <a:r>
              <a:rPr dirty="0" sz="800" spc="-100" i="1">
                <a:latin typeface="Verdana"/>
                <a:cs typeface="Verdana"/>
              </a:rPr>
              <a:t>{</a:t>
            </a:r>
            <a:r>
              <a:rPr dirty="0" sz="800" spc="-30" i="1">
                <a:latin typeface="Verdana"/>
                <a:cs typeface="Verdana"/>
              </a:rPr>
              <a:t> </a:t>
            </a:r>
            <a:r>
              <a:rPr dirty="0" sz="800" spc="65">
                <a:solidFill>
                  <a:srgbClr val="007F00"/>
                </a:solidFill>
                <a:latin typeface="Calibri"/>
                <a:cs typeface="Calibri"/>
              </a:rPr>
              <a:t>t</a:t>
            </a:r>
            <a:r>
              <a:rPr dirty="0" sz="800" spc="-40">
                <a:solidFill>
                  <a:srgbClr val="007F00"/>
                </a:solidFill>
                <a:latin typeface="Calibri"/>
                <a:cs typeface="Calibri"/>
              </a:rPr>
              <a:t> </a:t>
            </a:r>
            <a:r>
              <a:rPr dirty="0" sz="800" spc="-30">
                <a:solidFill>
                  <a:srgbClr val="007F00"/>
                </a:solidFill>
                <a:latin typeface="Calibri"/>
                <a:cs typeface="Calibri"/>
              </a:rPr>
              <a:t>e</a:t>
            </a:r>
            <a:r>
              <a:rPr dirty="0" sz="800" spc="-45">
                <a:solidFill>
                  <a:srgbClr val="007F00"/>
                </a:solidFill>
                <a:latin typeface="Calibri"/>
                <a:cs typeface="Calibri"/>
              </a:rPr>
              <a:t> </a:t>
            </a:r>
            <a:r>
              <a:rPr dirty="0" sz="800" spc="90">
                <a:solidFill>
                  <a:srgbClr val="007F00"/>
                </a:solidFill>
                <a:latin typeface="Calibri"/>
                <a:cs typeface="Calibri"/>
              </a:rPr>
              <a:t>x</a:t>
            </a:r>
            <a:r>
              <a:rPr dirty="0" sz="800" spc="-40">
                <a:solidFill>
                  <a:srgbClr val="007F00"/>
                </a:solidFill>
                <a:latin typeface="Calibri"/>
                <a:cs typeface="Calibri"/>
              </a:rPr>
              <a:t> </a:t>
            </a:r>
            <a:r>
              <a:rPr dirty="0" sz="800">
                <a:solidFill>
                  <a:srgbClr val="007F00"/>
                </a:solidFill>
                <a:latin typeface="Calibri"/>
                <a:cs typeface="Calibri"/>
              </a:rPr>
              <a:t>i</a:t>
            </a:r>
            <a:r>
              <a:rPr dirty="0" sz="800" spc="110">
                <a:solidFill>
                  <a:srgbClr val="007F00"/>
                </a:solidFill>
                <a:latin typeface="Calibri"/>
                <a:cs typeface="Calibri"/>
              </a:rPr>
              <a:t> </a:t>
            </a:r>
            <a:r>
              <a:rPr dirty="0" sz="800">
                <a:latin typeface="Calibri"/>
                <a:cs typeface="Calibri"/>
              </a:rPr>
              <a:t>.</a:t>
            </a:r>
            <a:r>
              <a:rPr dirty="0" sz="800" spc="70">
                <a:latin typeface="Calibri"/>
                <a:cs typeface="Calibri"/>
              </a:rPr>
              <a:t> </a:t>
            </a:r>
            <a:r>
              <a:rPr dirty="0" sz="800" spc="110">
                <a:solidFill>
                  <a:srgbClr val="007F00"/>
                </a:solidFill>
                <a:latin typeface="Calibri"/>
                <a:cs typeface="Calibri"/>
              </a:rPr>
              <a:t>jpg</a:t>
            </a:r>
            <a:r>
              <a:rPr dirty="0" sz="800" spc="-35">
                <a:solidFill>
                  <a:srgbClr val="007F00"/>
                </a:solidFill>
                <a:latin typeface="Calibri"/>
                <a:cs typeface="Calibri"/>
              </a:rPr>
              <a:t> </a:t>
            </a:r>
            <a:r>
              <a:rPr dirty="0" sz="800" spc="-50" i="1">
                <a:latin typeface="Verdana"/>
                <a:cs typeface="Verdana"/>
              </a:rPr>
              <a:t>}</a:t>
            </a:r>
            <a:endParaRPr sz="800">
              <a:latin typeface="Verdana"/>
              <a:cs typeface="Verdana"/>
            </a:endParaRPr>
          </a:p>
        </p:txBody>
      </p:sp>
      <p:pic>
        <p:nvPicPr>
          <p:cNvPr id="13" name="object 13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488179" y="4220934"/>
            <a:ext cx="2540000" cy="2311400"/>
          </a:xfrm>
          <a:prstGeom prst="rect">
            <a:avLst/>
          </a:prstGeom>
        </p:spPr>
      </p:pic>
      <p:sp>
        <p:nvSpPr>
          <p:cNvPr id="14" name="object 14" descr=""/>
          <p:cNvSpPr txBox="1"/>
          <p:nvPr/>
        </p:nvSpPr>
        <p:spPr>
          <a:xfrm>
            <a:off x="573925" y="6519187"/>
            <a:ext cx="2230755" cy="678180"/>
          </a:xfrm>
          <a:prstGeom prst="rect">
            <a:avLst/>
          </a:prstGeom>
        </p:spPr>
        <p:txBody>
          <a:bodyPr wrap="square" lIns="0" tIns="1714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  <a:tabLst>
                <a:tab pos="741045" algn="l"/>
              </a:tabLst>
            </a:pPr>
            <a:r>
              <a:rPr dirty="0" sz="1400" spc="70" b="1">
                <a:latin typeface="Calibri"/>
                <a:cs typeface="Calibri"/>
              </a:rPr>
              <a:t>12.1.6</a:t>
            </a:r>
            <a:r>
              <a:rPr dirty="0" sz="1400" b="1">
                <a:latin typeface="Calibri"/>
                <a:cs typeface="Calibri"/>
              </a:rPr>
              <a:t>	</a:t>
            </a:r>
            <a:r>
              <a:rPr dirty="0" sz="1400" spc="110" b="1">
                <a:latin typeface="Calibri"/>
                <a:cs typeface="Calibri"/>
              </a:rPr>
              <a:t>Links/references</a:t>
            </a:r>
            <a:endParaRPr sz="14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275"/>
              </a:spcBef>
            </a:pPr>
            <a:endParaRPr sz="1400">
              <a:latin typeface="Calibri"/>
              <a:cs typeface="Calibri"/>
            </a:endParaRPr>
          </a:p>
          <a:p>
            <a:pPr algn="r" marR="5715">
              <a:lnSpc>
                <a:spcPct val="100000"/>
              </a:lnSpc>
            </a:pPr>
            <a:r>
              <a:rPr dirty="0" sz="1200" spc="140">
                <a:latin typeface="Calibri"/>
                <a:cs typeface="Calibri"/>
              </a:rPr>
              <a:t>HTML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20" name="object 20" descr="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1235"/>
              </a:lnSpc>
            </a:pPr>
            <a:fld id="{81D60167-4931-47E6-BA6A-407CBD079E47}" type="slidenum">
              <a:rPr dirty="0" spc="-25"/>
              <a:t>100</a:t>
            </a:fld>
          </a:p>
        </p:txBody>
      </p:sp>
      <p:sp>
        <p:nvSpPr>
          <p:cNvPr id="15" name="object 15" descr=""/>
          <p:cNvSpPr txBox="1"/>
          <p:nvPr/>
        </p:nvSpPr>
        <p:spPr>
          <a:xfrm>
            <a:off x="546138" y="7409675"/>
            <a:ext cx="4041140" cy="201295"/>
          </a:xfrm>
          <a:prstGeom prst="rect">
            <a:avLst/>
          </a:prstGeom>
          <a:solidFill>
            <a:srgbClr val="F2F2F2"/>
          </a:solidFill>
          <a:ln w="5054">
            <a:solidFill>
              <a:srgbClr val="000000"/>
            </a:solidFill>
          </a:ln>
        </p:spPr>
        <p:txBody>
          <a:bodyPr wrap="square" lIns="0" tIns="22860" rIns="0" bIns="0" rtlCol="0" vert="horz">
            <a:spAutoFit/>
          </a:bodyPr>
          <a:lstStyle/>
          <a:p>
            <a:pPr marL="27305">
              <a:lnSpc>
                <a:spcPct val="100000"/>
              </a:lnSpc>
              <a:spcBef>
                <a:spcPts val="180"/>
              </a:spcBef>
            </a:pPr>
            <a:r>
              <a:rPr dirty="0" sz="800" spc="105" i="1">
                <a:latin typeface="Calibri"/>
                <a:cs typeface="Calibri"/>
              </a:rPr>
              <a:t>&lt;</a:t>
            </a:r>
            <a:r>
              <a:rPr dirty="0" sz="800" spc="105" b="1">
                <a:solidFill>
                  <a:srgbClr val="00AEEF"/>
                </a:solidFill>
                <a:latin typeface="Georgia"/>
                <a:cs typeface="Georgia"/>
              </a:rPr>
              <a:t>a</a:t>
            </a:r>
            <a:r>
              <a:rPr dirty="0" sz="800" spc="459" b="1">
                <a:solidFill>
                  <a:srgbClr val="00AEEF"/>
                </a:solidFill>
                <a:latin typeface="Georgia"/>
                <a:cs typeface="Georgia"/>
              </a:rPr>
              <a:t> </a:t>
            </a:r>
            <a:r>
              <a:rPr dirty="0" sz="800" spc="70" b="1">
                <a:solidFill>
                  <a:srgbClr val="00AEEF"/>
                </a:solidFill>
                <a:latin typeface="Georgia"/>
                <a:cs typeface="Georgia"/>
              </a:rPr>
              <a:t>href</a:t>
            </a:r>
            <a:r>
              <a:rPr dirty="0" sz="800" spc="70">
                <a:latin typeface="Calibri"/>
                <a:cs typeface="Calibri"/>
              </a:rPr>
              <a:t>=</a:t>
            </a:r>
            <a:r>
              <a:rPr dirty="0" sz="800" spc="70">
                <a:solidFill>
                  <a:srgbClr val="FF0000"/>
                </a:solidFill>
                <a:latin typeface="Calibri"/>
                <a:cs typeface="Calibri"/>
              </a:rPr>
              <a:t>"</a:t>
            </a:r>
            <a:r>
              <a:rPr dirty="0" sz="800" spc="-55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800" spc="140">
                <a:solidFill>
                  <a:srgbClr val="FF0000"/>
                </a:solidFill>
                <a:latin typeface="Calibri"/>
                <a:cs typeface="Calibri"/>
              </a:rPr>
              <a:t>https</a:t>
            </a:r>
            <a:r>
              <a:rPr dirty="0" sz="800" spc="-3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800" spc="180">
                <a:solidFill>
                  <a:srgbClr val="FF0000"/>
                </a:solidFill>
                <a:latin typeface="Calibri"/>
                <a:cs typeface="Calibri"/>
              </a:rPr>
              <a:t>://</a:t>
            </a:r>
            <a:r>
              <a:rPr dirty="0" sz="800" spc="-4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800" spc="-125">
                <a:solidFill>
                  <a:srgbClr val="FF0000"/>
                </a:solidFill>
                <a:latin typeface="Calibri"/>
                <a:cs typeface="Calibri"/>
              </a:rPr>
              <a:t>www</a:t>
            </a:r>
            <a:r>
              <a:rPr dirty="0" sz="800" spc="-6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800" spc="220">
                <a:solidFill>
                  <a:srgbClr val="FF0000"/>
                </a:solidFill>
                <a:latin typeface="Calibri"/>
                <a:cs typeface="Calibri"/>
              </a:rPr>
              <a:t>.</a:t>
            </a:r>
            <a:r>
              <a:rPr dirty="0" sz="800" spc="-5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800" spc="-165">
                <a:solidFill>
                  <a:srgbClr val="FF0000"/>
                </a:solidFill>
                <a:latin typeface="Calibri"/>
                <a:cs typeface="Calibri"/>
              </a:rPr>
              <a:t>w</a:t>
            </a:r>
            <a:r>
              <a:rPr dirty="0" sz="800" spc="-95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800">
                <a:solidFill>
                  <a:srgbClr val="FF0000"/>
                </a:solidFill>
                <a:latin typeface="Calibri"/>
                <a:cs typeface="Calibri"/>
              </a:rPr>
              <a:t>3</a:t>
            </a:r>
            <a:r>
              <a:rPr dirty="0" sz="800" spc="-95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800" spc="160">
                <a:solidFill>
                  <a:srgbClr val="FF0000"/>
                </a:solidFill>
                <a:latin typeface="Calibri"/>
                <a:cs typeface="Calibri"/>
              </a:rPr>
              <a:t>schools.</a:t>
            </a:r>
            <a:r>
              <a:rPr dirty="0" sz="800" spc="-6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800" spc="-10">
                <a:solidFill>
                  <a:srgbClr val="FF0000"/>
                </a:solidFill>
                <a:latin typeface="Calibri"/>
                <a:cs typeface="Calibri"/>
              </a:rPr>
              <a:t>com</a:t>
            </a:r>
            <a:r>
              <a:rPr dirty="0" sz="800" spc="-6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800" spc="180">
                <a:solidFill>
                  <a:srgbClr val="FF0000"/>
                </a:solidFill>
                <a:latin typeface="Calibri"/>
                <a:cs typeface="Calibri"/>
              </a:rPr>
              <a:t>/"</a:t>
            </a:r>
            <a:r>
              <a:rPr dirty="0" sz="800" spc="180" i="1">
                <a:latin typeface="Calibri"/>
                <a:cs typeface="Calibri"/>
              </a:rPr>
              <a:t>&gt;</a:t>
            </a:r>
            <a:r>
              <a:rPr dirty="0" sz="800" spc="180">
                <a:solidFill>
                  <a:srgbClr val="007F00"/>
                </a:solidFill>
                <a:latin typeface="Calibri"/>
                <a:cs typeface="Calibri"/>
              </a:rPr>
              <a:t>V</a:t>
            </a:r>
            <a:r>
              <a:rPr dirty="0" sz="800" spc="-35">
                <a:solidFill>
                  <a:srgbClr val="007F00"/>
                </a:solidFill>
                <a:latin typeface="Calibri"/>
                <a:cs typeface="Calibri"/>
              </a:rPr>
              <a:t> </a:t>
            </a:r>
            <a:r>
              <a:rPr dirty="0" sz="800">
                <a:solidFill>
                  <a:srgbClr val="007F00"/>
                </a:solidFill>
                <a:latin typeface="Calibri"/>
                <a:cs typeface="Calibri"/>
              </a:rPr>
              <a:t>i</a:t>
            </a:r>
            <a:r>
              <a:rPr dirty="0" sz="800" spc="-40">
                <a:solidFill>
                  <a:srgbClr val="007F00"/>
                </a:solidFill>
                <a:latin typeface="Calibri"/>
                <a:cs typeface="Calibri"/>
              </a:rPr>
              <a:t> </a:t>
            </a:r>
            <a:r>
              <a:rPr dirty="0" sz="800">
                <a:solidFill>
                  <a:srgbClr val="007F00"/>
                </a:solidFill>
                <a:latin typeface="Calibri"/>
                <a:cs typeface="Calibri"/>
              </a:rPr>
              <a:t>s</a:t>
            </a:r>
            <a:r>
              <a:rPr dirty="0" sz="800" spc="-35">
                <a:solidFill>
                  <a:srgbClr val="007F00"/>
                </a:solidFill>
                <a:latin typeface="Calibri"/>
                <a:cs typeface="Calibri"/>
              </a:rPr>
              <a:t> </a:t>
            </a:r>
            <a:r>
              <a:rPr dirty="0" sz="800">
                <a:solidFill>
                  <a:srgbClr val="007F00"/>
                </a:solidFill>
                <a:latin typeface="Calibri"/>
                <a:cs typeface="Calibri"/>
              </a:rPr>
              <a:t>i</a:t>
            </a:r>
            <a:r>
              <a:rPr dirty="0" sz="800" spc="-40">
                <a:solidFill>
                  <a:srgbClr val="007F00"/>
                </a:solidFill>
                <a:latin typeface="Calibri"/>
                <a:cs typeface="Calibri"/>
              </a:rPr>
              <a:t> </a:t>
            </a:r>
            <a:r>
              <a:rPr dirty="0" sz="800" spc="65">
                <a:solidFill>
                  <a:srgbClr val="007F00"/>
                </a:solidFill>
                <a:latin typeface="Calibri"/>
                <a:cs typeface="Calibri"/>
              </a:rPr>
              <a:t>t</a:t>
            </a:r>
            <a:r>
              <a:rPr dirty="0" sz="800" spc="204">
                <a:solidFill>
                  <a:srgbClr val="007F00"/>
                </a:solidFill>
                <a:latin typeface="Calibri"/>
                <a:cs typeface="Calibri"/>
              </a:rPr>
              <a:t>  </a:t>
            </a:r>
            <a:r>
              <a:rPr dirty="0" sz="800" spc="90">
                <a:solidFill>
                  <a:srgbClr val="007F00"/>
                </a:solidFill>
                <a:latin typeface="Calibri"/>
                <a:cs typeface="Calibri"/>
              </a:rPr>
              <a:t>W3Schools</a:t>
            </a:r>
            <a:r>
              <a:rPr dirty="0" sz="800" spc="40">
                <a:solidFill>
                  <a:srgbClr val="007F00"/>
                </a:solidFill>
                <a:latin typeface="Calibri"/>
                <a:cs typeface="Calibri"/>
              </a:rPr>
              <a:t> </a:t>
            </a:r>
            <a:r>
              <a:rPr dirty="0" sz="800">
                <a:latin typeface="Calibri"/>
                <a:cs typeface="Calibri"/>
              </a:rPr>
              <a:t>.</a:t>
            </a:r>
            <a:r>
              <a:rPr dirty="0" sz="800" spc="-25">
                <a:latin typeface="Calibri"/>
                <a:cs typeface="Calibri"/>
              </a:rPr>
              <a:t> </a:t>
            </a:r>
            <a:r>
              <a:rPr dirty="0" sz="800">
                <a:solidFill>
                  <a:srgbClr val="007F00"/>
                </a:solidFill>
                <a:latin typeface="Calibri"/>
                <a:cs typeface="Calibri"/>
              </a:rPr>
              <a:t>com</a:t>
            </a:r>
            <a:r>
              <a:rPr dirty="0" sz="800" spc="-20">
                <a:solidFill>
                  <a:srgbClr val="007F00"/>
                </a:solidFill>
                <a:latin typeface="Calibri"/>
                <a:cs typeface="Calibri"/>
              </a:rPr>
              <a:t> </a:t>
            </a:r>
            <a:r>
              <a:rPr dirty="0" sz="800" spc="95">
                <a:latin typeface="Calibri"/>
                <a:cs typeface="Calibri"/>
              </a:rPr>
              <a:t>!</a:t>
            </a:r>
            <a:r>
              <a:rPr dirty="0" sz="800" spc="95" i="1">
                <a:latin typeface="Calibri"/>
                <a:cs typeface="Calibri"/>
              </a:rPr>
              <a:t>&lt;</a:t>
            </a:r>
            <a:r>
              <a:rPr dirty="0" sz="800" spc="95">
                <a:latin typeface="Calibri"/>
                <a:cs typeface="Calibri"/>
              </a:rPr>
              <a:t>/</a:t>
            </a:r>
            <a:r>
              <a:rPr dirty="0" sz="800" spc="95" b="1">
                <a:solidFill>
                  <a:srgbClr val="00AEEF"/>
                </a:solidFill>
                <a:latin typeface="Georgia"/>
                <a:cs typeface="Georgia"/>
              </a:rPr>
              <a:t>a</a:t>
            </a:r>
            <a:r>
              <a:rPr dirty="0" sz="800" spc="95" i="1">
                <a:latin typeface="Calibri"/>
                <a:cs typeface="Calibri"/>
              </a:rPr>
              <a:t>&gt;</a:t>
            </a:r>
            <a:endParaRPr sz="800">
              <a:latin typeface="Calibri"/>
              <a:cs typeface="Calibri"/>
            </a:endParaRPr>
          </a:p>
        </p:txBody>
      </p:sp>
      <p:sp>
        <p:nvSpPr>
          <p:cNvPr id="16" name="object 16" descr=""/>
          <p:cNvSpPr txBox="1"/>
          <p:nvPr/>
        </p:nvSpPr>
        <p:spPr>
          <a:xfrm>
            <a:off x="2341410" y="7829687"/>
            <a:ext cx="450850" cy="207645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38100">
              <a:lnSpc>
                <a:spcPct val="100000"/>
              </a:lnSpc>
              <a:spcBef>
                <a:spcPts val="95"/>
              </a:spcBef>
            </a:pPr>
            <a:r>
              <a:rPr dirty="0" sz="1200" spc="-10">
                <a:latin typeface="Calibri"/>
                <a:cs typeface="Calibri"/>
              </a:rPr>
              <a:t>L</a:t>
            </a:r>
            <a:r>
              <a:rPr dirty="0" baseline="17361" sz="1200" spc="-15">
                <a:latin typeface="Calibri"/>
                <a:cs typeface="Calibri"/>
              </a:rPr>
              <a:t>A</a:t>
            </a:r>
            <a:r>
              <a:rPr dirty="0" sz="1200" spc="-10">
                <a:latin typeface="Calibri"/>
                <a:cs typeface="Calibri"/>
              </a:rPr>
              <a:t>T</a:t>
            </a:r>
            <a:r>
              <a:rPr dirty="0" baseline="-11574" sz="1800" spc="-15">
                <a:latin typeface="Calibri"/>
                <a:cs typeface="Calibri"/>
              </a:rPr>
              <a:t>E</a:t>
            </a:r>
            <a:r>
              <a:rPr dirty="0" sz="1200" spc="-10">
                <a:latin typeface="Calibri"/>
                <a:cs typeface="Calibri"/>
              </a:rPr>
              <a:t>X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17" name="object 17" descr=""/>
          <p:cNvSpPr txBox="1"/>
          <p:nvPr/>
        </p:nvSpPr>
        <p:spPr>
          <a:xfrm>
            <a:off x="546138" y="8249805"/>
            <a:ext cx="4041140" cy="201295"/>
          </a:xfrm>
          <a:prstGeom prst="rect">
            <a:avLst/>
          </a:prstGeom>
          <a:solidFill>
            <a:srgbClr val="F2F2F2"/>
          </a:solidFill>
          <a:ln w="5054">
            <a:solidFill>
              <a:srgbClr val="000000"/>
            </a:solidFill>
          </a:ln>
        </p:spPr>
        <p:txBody>
          <a:bodyPr wrap="square" lIns="0" tIns="22860" rIns="0" bIns="0" rtlCol="0" vert="horz">
            <a:spAutoFit/>
          </a:bodyPr>
          <a:lstStyle/>
          <a:p>
            <a:pPr marL="45720">
              <a:lnSpc>
                <a:spcPct val="100000"/>
              </a:lnSpc>
              <a:spcBef>
                <a:spcPts val="180"/>
              </a:spcBef>
            </a:pPr>
            <a:r>
              <a:rPr dirty="0" sz="800" spc="55" i="1">
                <a:latin typeface="Verdana"/>
                <a:cs typeface="Verdana"/>
              </a:rPr>
              <a:t>\</a:t>
            </a:r>
            <a:r>
              <a:rPr dirty="0" sz="800" spc="-150" i="1">
                <a:latin typeface="Verdana"/>
                <a:cs typeface="Verdana"/>
              </a:rPr>
              <a:t> </a:t>
            </a:r>
            <a:r>
              <a:rPr dirty="0" sz="800" b="1">
                <a:solidFill>
                  <a:srgbClr val="00AEEF"/>
                </a:solidFill>
                <a:latin typeface="Georgia"/>
                <a:cs typeface="Georgia"/>
              </a:rPr>
              <a:t>href</a:t>
            </a:r>
            <a:r>
              <a:rPr dirty="0" sz="800" spc="-70" b="1">
                <a:solidFill>
                  <a:srgbClr val="00AEEF"/>
                </a:solidFill>
                <a:latin typeface="Georgia"/>
                <a:cs typeface="Georgia"/>
              </a:rPr>
              <a:t> </a:t>
            </a:r>
            <a:r>
              <a:rPr dirty="0" sz="800" spc="-100" i="1">
                <a:latin typeface="Verdana"/>
                <a:cs typeface="Verdana"/>
              </a:rPr>
              <a:t>{</a:t>
            </a:r>
            <a:r>
              <a:rPr dirty="0" sz="800" spc="-105" i="1">
                <a:latin typeface="Verdana"/>
                <a:cs typeface="Verdana"/>
              </a:rPr>
              <a:t> </a:t>
            </a:r>
            <a:r>
              <a:rPr dirty="0" sz="800" spc="125">
                <a:solidFill>
                  <a:srgbClr val="007F00"/>
                </a:solidFill>
                <a:latin typeface="Calibri"/>
                <a:cs typeface="Calibri"/>
              </a:rPr>
              <a:t>https</a:t>
            </a:r>
            <a:r>
              <a:rPr dirty="0" sz="800" spc="80">
                <a:solidFill>
                  <a:srgbClr val="007F00"/>
                </a:solidFill>
                <a:latin typeface="Calibri"/>
                <a:cs typeface="Calibri"/>
              </a:rPr>
              <a:t> </a:t>
            </a:r>
            <a:r>
              <a:rPr dirty="0" sz="800">
                <a:latin typeface="Calibri"/>
                <a:cs typeface="Calibri"/>
              </a:rPr>
              <a:t>:</a:t>
            </a:r>
            <a:r>
              <a:rPr dirty="0" sz="800" spc="-45">
                <a:latin typeface="Calibri"/>
                <a:cs typeface="Calibri"/>
              </a:rPr>
              <a:t> </a:t>
            </a:r>
            <a:r>
              <a:rPr dirty="0" sz="800" spc="65">
                <a:latin typeface="Calibri"/>
                <a:cs typeface="Calibri"/>
              </a:rPr>
              <a:t>//</a:t>
            </a:r>
            <a:r>
              <a:rPr dirty="0" sz="800" spc="65">
                <a:solidFill>
                  <a:srgbClr val="007F00"/>
                </a:solidFill>
                <a:latin typeface="Calibri"/>
                <a:cs typeface="Calibri"/>
              </a:rPr>
              <a:t>www</a:t>
            </a:r>
            <a:r>
              <a:rPr dirty="0" sz="800" spc="65">
                <a:latin typeface="Calibri"/>
                <a:cs typeface="Calibri"/>
              </a:rPr>
              <a:t>.</a:t>
            </a:r>
            <a:r>
              <a:rPr dirty="0" sz="800" spc="-85">
                <a:latin typeface="Calibri"/>
                <a:cs typeface="Calibri"/>
              </a:rPr>
              <a:t> </a:t>
            </a:r>
            <a:r>
              <a:rPr dirty="0" sz="800">
                <a:solidFill>
                  <a:srgbClr val="007F00"/>
                </a:solidFill>
                <a:latin typeface="Calibri"/>
                <a:cs typeface="Calibri"/>
              </a:rPr>
              <a:t>w</a:t>
            </a:r>
            <a:r>
              <a:rPr dirty="0" sz="800">
                <a:latin typeface="Calibri"/>
                <a:cs typeface="Calibri"/>
              </a:rPr>
              <a:t>3</a:t>
            </a:r>
            <a:r>
              <a:rPr dirty="0" sz="800" spc="20">
                <a:latin typeface="Calibri"/>
                <a:cs typeface="Calibri"/>
              </a:rPr>
              <a:t> </a:t>
            </a:r>
            <a:r>
              <a:rPr dirty="0" sz="800">
                <a:solidFill>
                  <a:srgbClr val="007F00"/>
                </a:solidFill>
                <a:latin typeface="Calibri"/>
                <a:cs typeface="Calibri"/>
              </a:rPr>
              <a:t>s</a:t>
            </a:r>
            <a:r>
              <a:rPr dirty="0" sz="800" spc="-40">
                <a:solidFill>
                  <a:srgbClr val="007F00"/>
                </a:solidFill>
                <a:latin typeface="Calibri"/>
                <a:cs typeface="Calibri"/>
              </a:rPr>
              <a:t> </a:t>
            </a:r>
            <a:r>
              <a:rPr dirty="0" sz="800">
                <a:solidFill>
                  <a:srgbClr val="007F00"/>
                </a:solidFill>
                <a:latin typeface="Calibri"/>
                <a:cs typeface="Calibri"/>
              </a:rPr>
              <a:t>c</a:t>
            </a:r>
            <a:r>
              <a:rPr dirty="0" sz="800" spc="-40">
                <a:solidFill>
                  <a:srgbClr val="007F00"/>
                </a:solidFill>
                <a:latin typeface="Calibri"/>
                <a:cs typeface="Calibri"/>
              </a:rPr>
              <a:t> </a:t>
            </a:r>
            <a:r>
              <a:rPr dirty="0" sz="800">
                <a:solidFill>
                  <a:srgbClr val="007F00"/>
                </a:solidFill>
                <a:latin typeface="Calibri"/>
                <a:cs typeface="Calibri"/>
              </a:rPr>
              <a:t>h</a:t>
            </a:r>
            <a:r>
              <a:rPr dirty="0" sz="800" spc="-40">
                <a:solidFill>
                  <a:srgbClr val="007F00"/>
                </a:solidFill>
                <a:latin typeface="Calibri"/>
                <a:cs typeface="Calibri"/>
              </a:rPr>
              <a:t> </a:t>
            </a:r>
            <a:r>
              <a:rPr dirty="0" sz="800" spc="-10">
                <a:solidFill>
                  <a:srgbClr val="007F00"/>
                </a:solidFill>
                <a:latin typeface="Calibri"/>
                <a:cs typeface="Calibri"/>
              </a:rPr>
              <a:t>o</a:t>
            </a:r>
            <a:r>
              <a:rPr dirty="0" sz="800" spc="-35">
                <a:solidFill>
                  <a:srgbClr val="007F00"/>
                </a:solidFill>
                <a:latin typeface="Calibri"/>
                <a:cs typeface="Calibri"/>
              </a:rPr>
              <a:t> </a:t>
            </a:r>
            <a:r>
              <a:rPr dirty="0" sz="800" spc="-10">
                <a:solidFill>
                  <a:srgbClr val="007F00"/>
                </a:solidFill>
                <a:latin typeface="Calibri"/>
                <a:cs typeface="Calibri"/>
              </a:rPr>
              <a:t>o</a:t>
            </a:r>
            <a:r>
              <a:rPr dirty="0" sz="800" spc="-40">
                <a:solidFill>
                  <a:srgbClr val="007F00"/>
                </a:solidFill>
                <a:latin typeface="Calibri"/>
                <a:cs typeface="Calibri"/>
              </a:rPr>
              <a:t> </a:t>
            </a:r>
            <a:r>
              <a:rPr dirty="0" sz="800">
                <a:solidFill>
                  <a:srgbClr val="007F00"/>
                </a:solidFill>
                <a:latin typeface="Calibri"/>
                <a:cs typeface="Calibri"/>
              </a:rPr>
              <a:t>l</a:t>
            </a:r>
            <a:r>
              <a:rPr dirty="0" sz="800" spc="-40">
                <a:solidFill>
                  <a:srgbClr val="007F00"/>
                </a:solidFill>
                <a:latin typeface="Calibri"/>
                <a:cs typeface="Calibri"/>
              </a:rPr>
              <a:t> </a:t>
            </a:r>
            <a:r>
              <a:rPr dirty="0" sz="800">
                <a:solidFill>
                  <a:srgbClr val="007F00"/>
                </a:solidFill>
                <a:latin typeface="Calibri"/>
                <a:cs typeface="Calibri"/>
              </a:rPr>
              <a:t>s</a:t>
            </a:r>
            <a:r>
              <a:rPr dirty="0" sz="800" spc="135">
                <a:solidFill>
                  <a:srgbClr val="007F00"/>
                </a:solidFill>
                <a:latin typeface="Calibri"/>
                <a:cs typeface="Calibri"/>
              </a:rPr>
              <a:t> </a:t>
            </a:r>
            <a:r>
              <a:rPr dirty="0" sz="800">
                <a:latin typeface="Calibri"/>
                <a:cs typeface="Calibri"/>
              </a:rPr>
              <a:t>.</a:t>
            </a:r>
            <a:r>
              <a:rPr dirty="0" sz="800" spc="-5">
                <a:latin typeface="Calibri"/>
                <a:cs typeface="Calibri"/>
              </a:rPr>
              <a:t> </a:t>
            </a:r>
            <a:r>
              <a:rPr dirty="0" sz="800">
                <a:solidFill>
                  <a:srgbClr val="007F00"/>
                </a:solidFill>
                <a:latin typeface="Calibri"/>
                <a:cs typeface="Calibri"/>
              </a:rPr>
              <a:t>com</a:t>
            </a:r>
            <a:r>
              <a:rPr dirty="0" sz="800">
                <a:latin typeface="Calibri"/>
                <a:cs typeface="Calibri"/>
              </a:rPr>
              <a:t>/</a:t>
            </a:r>
            <a:r>
              <a:rPr dirty="0" sz="800" i="1">
                <a:latin typeface="Verdana"/>
                <a:cs typeface="Verdana"/>
              </a:rPr>
              <a:t>}{</a:t>
            </a:r>
            <a:r>
              <a:rPr dirty="0" sz="800" spc="-45" i="1">
                <a:latin typeface="Verdana"/>
                <a:cs typeface="Verdana"/>
              </a:rPr>
              <a:t> </a:t>
            </a:r>
            <a:r>
              <a:rPr dirty="0" sz="800" spc="180">
                <a:solidFill>
                  <a:srgbClr val="007F00"/>
                </a:solidFill>
                <a:latin typeface="Calibri"/>
                <a:cs typeface="Calibri"/>
              </a:rPr>
              <a:t>V</a:t>
            </a:r>
            <a:r>
              <a:rPr dirty="0" sz="800" spc="-25">
                <a:solidFill>
                  <a:srgbClr val="007F00"/>
                </a:solidFill>
                <a:latin typeface="Calibri"/>
                <a:cs typeface="Calibri"/>
              </a:rPr>
              <a:t> </a:t>
            </a:r>
            <a:r>
              <a:rPr dirty="0" sz="800">
                <a:solidFill>
                  <a:srgbClr val="007F00"/>
                </a:solidFill>
                <a:latin typeface="Calibri"/>
                <a:cs typeface="Calibri"/>
              </a:rPr>
              <a:t>i</a:t>
            </a:r>
            <a:r>
              <a:rPr dirty="0" sz="800" spc="-25">
                <a:solidFill>
                  <a:srgbClr val="007F00"/>
                </a:solidFill>
                <a:latin typeface="Calibri"/>
                <a:cs typeface="Calibri"/>
              </a:rPr>
              <a:t> </a:t>
            </a:r>
            <a:r>
              <a:rPr dirty="0" sz="800">
                <a:solidFill>
                  <a:srgbClr val="007F00"/>
                </a:solidFill>
                <a:latin typeface="Calibri"/>
                <a:cs typeface="Calibri"/>
              </a:rPr>
              <a:t>s</a:t>
            </a:r>
            <a:r>
              <a:rPr dirty="0" sz="800" spc="-30">
                <a:solidFill>
                  <a:srgbClr val="007F00"/>
                </a:solidFill>
                <a:latin typeface="Calibri"/>
                <a:cs typeface="Calibri"/>
              </a:rPr>
              <a:t> </a:t>
            </a:r>
            <a:r>
              <a:rPr dirty="0" sz="800">
                <a:solidFill>
                  <a:srgbClr val="007F00"/>
                </a:solidFill>
                <a:latin typeface="Calibri"/>
                <a:cs typeface="Calibri"/>
              </a:rPr>
              <a:t>i</a:t>
            </a:r>
            <a:r>
              <a:rPr dirty="0" sz="800" spc="-25">
                <a:solidFill>
                  <a:srgbClr val="007F00"/>
                </a:solidFill>
                <a:latin typeface="Calibri"/>
                <a:cs typeface="Calibri"/>
              </a:rPr>
              <a:t> </a:t>
            </a:r>
            <a:r>
              <a:rPr dirty="0" sz="800" spc="65">
                <a:solidFill>
                  <a:srgbClr val="007F00"/>
                </a:solidFill>
                <a:latin typeface="Calibri"/>
                <a:cs typeface="Calibri"/>
              </a:rPr>
              <a:t>t</a:t>
            </a:r>
            <a:r>
              <a:rPr dirty="0" sz="800" spc="365">
                <a:solidFill>
                  <a:srgbClr val="007F00"/>
                </a:solidFill>
                <a:latin typeface="Calibri"/>
                <a:cs typeface="Calibri"/>
              </a:rPr>
              <a:t> </a:t>
            </a:r>
            <a:r>
              <a:rPr dirty="0" sz="800">
                <a:solidFill>
                  <a:srgbClr val="007F00"/>
                </a:solidFill>
                <a:latin typeface="Calibri"/>
                <a:cs typeface="Calibri"/>
              </a:rPr>
              <a:t>W</a:t>
            </a:r>
            <a:r>
              <a:rPr dirty="0" sz="800">
                <a:latin typeface="Calibri"/>
                <a:cs typeface="Calibri"/>
              </a:rPr>
              <a:t>3</a:t>
            </a:r>
            <a:r>
              <a:rPr dirty="0" sz="800" spc="-10">
                <a:latin typeface="Calibri"/>
                <a:cs typeface="Calibri"/>
              </a:rPr>
              <a:t> </a:t>
            </a:r>
            <a:r>
              <a:rPr dirty="0" sz="800" spc="120">
                <a:solidFill>
                  <a:srgbClr val="007F00"/>
                </a:solidFill>
                <a:latin typeface="Calibri"/>
                <a:cs typeface="Calibri"/>
              </a:rPr>
              <a:t>Scho</a:t>
            </a:r>
            <a:r>
              <a:rPr dirty="0" sz="800" spc="-55">
                <a:solidFill>
                  <a:srgbClr val="007F00"/>
                </a:solidFill>
                <a:latin typeface="Calibri"/>
                <a:cs typeface="Calibri"/>
              </a:rPr>
              <a:t> </a:t>
            </a:r>
            <a:r>
              <a:rPr dirty="0" sz="800" spc="-10">
                <a:solidFill>
                  <a:srgbClr val="007F00"/>
                </a:solidFill>
                <a:latin typeface="Calibri"/>
                <a:cs typeface="Calibri"/>
              </a:rPr>
              <a:t>o</a:t>
            </a:r>
            <a:r>
              <a:rPr dirty="0" sz="800" spc="-60">
                <a:solidFill>
                  <a:srgbClr val="007F00"/>
                </a:solidFill>
                <a:latin typeface="Calibri"/>
                <a:cs typeface="Calibri"/>
              </a:rPr>
              <a:t> </a:t>
            </a:r>
            <a:r>
              <a:rPr dirty="0" sz="800" spc="80">
                <a:solidFill>
                  <a:srgbClr val="007F00"/>
                </a:solidFill>
                <a:latin typeface="Calibri"/>
                <a:cs typeface="Calibri"/>
              </a:rPr>
              <a:t>ls</a:t>
            </a:r>
            <a:r>
              <a:rPr dirty="0" sz="800" spc="110">
                <a:solidFill>
                  <a:srgbClr val="007F00"/>
                </a:solidFill>
                <a:latin typeface="Calibri"/>
                <a:cs typeface="Calibri"/>
              </a:rPr>
              <a:t> </a:t>
            </a:r>
            <a:r>
              <a:rPr dirty="0" sz="800">
                <a:latin typeface="Calibri"/>
                <a:cs typeface="Calibri"/>
              </a:rPr>
              <a:t>.</a:t>
            </a:r>
            <a:r>
              <a:rPr dirty="0" sz="800" spc="-5">
                <a:latin typeface="Calibri"/>
                <a:cs typeface="Calibri"/>
              </a:rPr>
              <a:t> </a:t>
            </a:r>
            <a:r>
              <a:rPr dirty="0" sz="800">
                <a:solidFill>
                  <a:srgbClr val="007F00"/>
                </a:solidFill>
                <a:latin typeface="Calibri"/>
                <a:cs typeface="Calibri"/>
              </a:rPr>
              <a:t>com</a:t>
            </a:r>
            <a:r>
              <a:rPr dirty="0" sz="800" spc="-35">
                <a:solidFill>
                  <a:srgbClr val="007F00"/>
                </a:solidFill>
                <a:latin typeface="Calibri"/>
                <a:cs typeface="Calibri"/>
              </a:rPr>
              <a:t> </a:t>
            </a:r>
            <a:r>
              <a:rPr dirty="0" sz="800" spc="-35">
                <a:latin typeface="Calibri"/>
                <a:cs typeface="Calibri"/>
              </a:rPr>
              <a:t>!</a:t>
            </a:r>
            <a:r>
              <a:rPr dirty="0" sz="800" spc="-40">
                <a:latin typeface="Calibri"/>
                <a:cs typeface="Calibri"/>
              </a:rPr>
              <a:t> </a:t>
            </a:r>
            <a:r>
              <a:rPr dirty="0" sz="800" spc="-50" i="1">
                <a:latin typeface="Verdana"/>
                <a:cs typeface="Verdana"/>
              </a:rPr>
              <a:t>}</a:t>
            </a:r>
            <a:endParaRPr sz="800">
              <a:latin typeface="Verdana"/>
              <a:cs typeface="Verdana"/>
            </a:endParaRPr>
          </a:p>
        </p:txBody>
      </p:sp>
      <p:sp>
        <p:nvSpPr>
          <p:cNvPr id="18" name="object 18" descr=""/>
          <p:cNvSpPr txBox="1"/>
          <p:nvPr/>
        </p:nvSpPr>
        <p:spPr>
          <a:xfrm>
            <a:off x="546138" y="8577504"/>
            <a:ext cx="4041140" cy="441959"/>
          </a:xfrm>
          <a:prstGeom prst="rect">
            <a:avLst/>
          </a:prstGeom>
          <a:solidFill>
            <a:srgbClr val="F2F2F2"/>
          </a:solidFill>
          <a:ln w="5054">
            <a:solidFill>
              <a:srgbClr val="000000"/>
            </a:solidFill>
          </a:ln>
        </p:spPr>
        <p:txBody>
          <a:bodyPr wrap="square" lIns="0" tIns="22860" rIns="0" bIns="0" rtlCol="0" vert="horz">
            <a:spAutoFit/>
          </a:bodyPr>
          <a:lstStyle/>
          <a:p>
            <a:pPr marL="45720">
              <a:lnSpc>
                <a:spcPts val="955"/>
              </a:lnSpc>
              <a:spcBef>
                <a:spcPts val="180"/>
              </a:spcBef>
            </a:pPr>
            <a:r>
              <a:rPr dirty="0" sz="800" spc="55" i="1">
                <a:latin typeface="Verdana"/>
                <a:cs typeface="Verdana"/>
              </a:rPr>
              <a:t>\</a:t>
            </a:r>
            <a:r>
              <a:rPr dirty="0" sz="800" spc="-90" i="1">
                <a:latin typeface="Verdana"/>
                <a:cs typeface="Verdana"/>
              </a:rPr>
              <a:t> </a:t>
            </a:r>
            <a:r>
              <a:rPr dirty="0" sz="800">
                <a:solidFill>
                  <a:srgbClr val="FF0000"/>
                </a:solidFill>
                <a:latin typeface="Calibri"/>
                <a:cs typeface="Calibri"/>
              </a:rPr>
              <a:t>s</a:t>
            </a:r>
            <a:r>
              <a:rPr dirty="0" sz="800" spc="-35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800" spc="-30">
                <a:solidFill>
                  <a:srgbClr val="FF0000"/>
                </a:solidFill>
                <a:latin typeface="Calibri"/>
                <a:cs typeface="Calibri"/>
              </a:rPr>
              <a:t>e</a:t>
            </a:r>
            <a:r>
              <a:rPr dirty="0" sz="800" spc="-35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800">
                <a:solidFill>
                  <a:srgbClr val="FF0000"/>
                </a:solidFill>
                <a:latin typeface="Calibri"/>
                <a:cs typeface="Calibri"/>
              </a:rPr>
              <a:t>c</a:t>
            </a:r>
            <a:r>
              <a:rPr dirty="0" sz="800" spc="-35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800" spc="65">
                <a:solidFill>
                  <a:srgbClr val="FF0000"/>
                </a:solidFill>
                <a:latin typeface="Calibri"/>
                <a:cs typeface="Calibri"/>
              </a:rPr>
              <a:t>t</a:t>
            </a:r>
            <a:r>
              <a:rPr dirty="0" sz="800" spc="-35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800">
                <a:solidFill>
                  <a:srgbClr val="FF0000"/>
                </a:solidFill>
                <a:latin typeface="Calibri"/>
                <a:cs typeface="Calibri"/>
              </a:rPr>
              <a:t>i</a:t>
            </a:r>
            <a:r>
              <a:rPr dirty="0" sz="800" spc="-35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800" spc="-10">
                <a:solidFill>
                  <a:srgbClr val="FF0000"/>
                </a:solidFill>
                <a:latin typeface="Calibri"/>
                <a:cs typeface="Calibri"/>
              </a:rPr>
              <a:t>o</a:t>
            </a:r>
            <a:r>
              <a:rPr dirty="0" sz="800" spc="-35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800">
                <a:solidFill>
                  <a:srgbClr val="FF0000"/>
                </a:solidFill>
                <a:latin typeface="Calibri"/>
                <a:cs typeface="Calibri"/>
              </a:rPr>
              <a:t>n</a:t>
            </a:r>
            <a:r>
              <a:rPr dirty="0" sz="800" spc="1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800" spc="-100" i="1">
                <a:latin typeface="Verdana"/>
                <a:cs typeface="Verdana"/>
              </a:rPr>
              <a:t>{</a:t>
            </a:r>
            <a:r>
              <a:rPr dirty="0" sz="800" spc="-155" i="1">
                <a:latin typeface="Verdana"/>
                <a:cs typeface="Verdana"/>
              </a:rPr>
              <a:t> </a:t>
            </a:r>
            <a:r>
              <a:rPr dirty="0" sz="800" spc="100">
                <a:solidFill>
                  <a:srgbClr val="007F00"/>
                </a:solidFill>
                <a:latin typeface="Calibri"/>
                <a:cs typeface="Calibri"/>
              </a:rPr>
              <a:t>Something</a:t>
            </a:r>
            <a:r>
              <a:rPr dirty="0" sz="800" spc="-40">
                <a:solidFill>
                  <a:srgbClr val="007F00"/>
                </a:solidFill>
                <a:latin typeface="Calibri"/>
                <a:cs typeface="Calibri"/>
              </a:rPr>
              <a:t> </a:t>
            </a:r>
            <a:r>
              <a:rPr dirty="0" sz="800" i="1">
                <a:latin typeface="Verdana"/>
                <a:cs typeface="Verdana"/>
              </a:rPr>
              <a:t>}\</a:t>
            </a:r>
            <a:r>
              <a:rPr dirty="0" sz="800" spc="-65" i="1">
                <a:latin typeface="Verdana"/>
                <a:cs typeface="Verdana"/>
              </a:rPr>
              <a:t> </a:t>
            </a:r>
            <a:r>
              <a:rPr dirty="0" sz="800">
                <a:solidFill>
                  <a:srgbClr val="FF0000"/>
                </a:solidFill>
                <a:latin typeface="Calibri"/>
                <a:cs typeface="Calibri"/>
              </a:rPr>
              <a:t>l</a:t>
            </a:r>
            <a:r>
              <a:rPr dirty="0" sz="800" spc="-3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800">
                <a:solidFill>
                  <a:srgbClr val="FF0000"/>
                </a:solidFill>
                <a:latin typeface="Calibri"/>
                <a:cs typeface="Calibri"/>
              </a:rPr>
              <a:t>a</a:t>
            </a:r>
            <a:r>
              <a:rPr dirty="0" sz="800" spc="-3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800">
                <a:solidFill>
                  <a:srgbClr val="FF0000"/>
                </a:solidFill>
                <a:latin typeface="Calibri"/>
                <a:cs typeface="Calibri"/>
              </a:rPr>
              <a:t>b</a:t>
            </a:r>
            <a:r>
              <a:rPr dirty="0" sz="800" spc="-30">
                <a:solidFill>
                  <a:srgbClr val="FF0000"/>
                </a:solidFill>
                <a:latin typeface="Calibri"/>
                <a:cs typeface="Calibri"/>
              </a:rPr>
              <a:t> e </a:t>
            </a:r>
            <a:r>
              <a:rPr dirty="0" sz="800">
                <a:solidFill>
                  <a:srgbClr val="FF0000"/>
                </a:solidFill>
                <a:latin typeface="Calibri"/>
                <a:cs typeface="Calibri"/>
              </a:rPr>
              <a:t>l</a:t>
            </a:r>
            <a:r>
              <a:rPr dirty="0" sz="800" spc="25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800" spc="-100" i="1">
                <a:latin typeface="Verdana"/>
                <a:cs typeface="Verdana"/>
              </a:rPr>
              <a:t>{</a:t>
            </a:r>
            <a:r>
              <a:rPr dirty="0" sz="800" spc="-105" i="1">
                <a:latin typeface="Verdana"/>
                <a:cs typeface="Verdana"/>
              </a:rPr>
              <a:t> </a:t>
            </a:r>
            <a:r>
              <a:rPr dirty="0" sz="800">
                <a:solidFill>
                  <a:srgbClr val="007F00"/>
                </a:solidFill>
                <a:latin typeface="Calibri"/>
                <a:cs typeface="Calibri"/>
              </a:rPr>
              <a:t>s</a:t>
            </a:r>
            <a:r>
              <a:rPr dirty="0" sz="800" spc="-60">
                <a:solidFill>
                  <a:srgbClr val="007F00"/>
                </a:solidFill>
                <a:latin typeface="Calibri"/>
                <a:cs typeface="Calibri"/>
              </a:rPr>
              <a:t> </a:t>
            </a:r>
            <a:r>
              <a:rPr dirty="0" sz="800" spc="-30">
                <a:solidFill>
                  <a:srgbClr val="007F00"/>
                </a:solidFill>
                <a:latin typeface="Calibri"/>
                <a:cs typeface="Calibri"/>
              </a:rPr>
              <a:t>e</a:t>
            </a:r>
            <a:r>
              <a:rPr dirty="0" sz="800" spc="-55">
                <a:solidFill>
                  <a:srgbClr val="007F00"/>
                </a:solidFill>
                <a:latin typeface="Calibri"/>
                <a:cs typeface="Calibri"/>
              </a:rPr>
              <a:t> </a:t>
            </a:r>
            <a:r>
              <a:rPr dirty="0" sz="800">
                <a:solidFill>
                  <a:srgbClr val="007F00"/>
                </a:solidFill>
                <a:latin typeface="Calibri"/>
                <a:cs typeface="Calibri"/>
              </a:rPr>
              <a:t>c</a:t>
            </a:r>
            <a:r>
              <a:rPr dirty="0" sz="800" spc="100">
                <a:solidFill>
                  <a:srgbClr val="007F00"/>
                </a:solidFill>
                <a:latin typeface="Calibri"/>
                <a:cs typeface="Calibri"/>
              </a:rPr>
              <a:t> </a:t>
            </a:r>
            <a:r>
              <a:rPr dirty="0" sz="800">
                <a:latin typeface="Calibri"/>
                <a:cs typeface="Calibri"/>
              </a:rPr>
              <a:t>:</a:t>
            </a:r>
            <a:r>
              <a:rPr dirty="0" sz="800" spc="75">
                <a:latin typeface="Calibri"/>
                <a:cs typeface="Calibri"/>
              </a:rPr>
              <a:t> </a:t>
            </a:r>
            <a:r>
              <a:rPr dirty="0" sz="800" spc="100">
                <a:solidFill>
                  <a:srgbClr val="007F00"/>
                </a:solidFill>
                <a:latin typeface="Calibri"/>
                <a:cs typeface="Calibri"/>
              </a:rPr>
              <a:t>labelname</a:t>
            </a:r>
            <a:r>
              <a:rPr dirty="0" sz="800" spc="-35">
                <a:solidFill>
                  <a:srgbClr val="007F00"/>
                </a:solidFill>
                <a:latin typeface="Calibri"/>
                <a:cs typeface="Calibri"/>
              </a:rPr>
              <a:t> </a:t>
            </a:r>
            <a:r>
              <a:rPr dirty="0" sz="800" spc="-50" i="1">
                <a:latin typeface="Verdana"/>
                <a:cs typeface="Verdana"/>
              </a:rPr>
              <a:t>}</a:t>
            </a:r>
            <a:endParaRPr sz="800">
              <a:latin typeface="Verdana"/>
              <a:cs typeface="Verdana"/>
            </a:endParaRPr>
          </a:p>
          <a:p>
            <a:pPr marL="57785">
              <a:lnSpc>
                <a:spcPts val="944"/>
              </a:lnSpc>
            </a:pPr>
            <a:r>
              <a:rPr dirty="0" sz="800">
                <a:latin typeface="Calibri"/>
                <a:cs typeface="Calibri"/>
              </a:rPr>
              <a:t>.</a:t>
            </a:r>
            <a:r>
              <a:rPr dirty="0" sz="800" spc="215">
                <a:latin typeface="Calibri"/>
                <a:cs typeface="Calibri"/>
              </a:rPr>
              <a:t>  </a:t>
            </a:r>
            <a:r>
              <a:rPr dirty="0" sz="800">
                <a:latin typeface="Calibri"/>
                <a:cs typeface="Calibri"/>
              </a:rPr>
              <a:t>.</a:t>
            </a:r>
            <a:r>
              <a:rPr dirty="0" sz="800" spc="220">
                <a:latin typeface="Calibri"/>
                <a:cs typeface="Calibri"/>
              </a:rPr>
              <a:t>  </a:t>
            </a:r>
            <a:r>
              <a:rPr dirty="0" sz="800" spc="-50">
                <a:latin typeface="Calibri"/>
                <a:cs typeface="Calibri"/>
              </a:rPr>
              <a:t>.</a:t>
            </a:r>
            <a:endParaRPr sz="800">
              <a:latin typeface="Calibri"/>
              <a:cs typeface="Calibri"/>
            </a:endParaRPr>
          </a:p>
          <a:p>
            <a:pPr marL="50165">
              <a:lnSpc>
                <a:spcPts val="955"/>
              </a:lnSpc>
            </a:pPr>
            <a:r>
              <a:rPr dirty="0" sz="800" spc="110">
                <a:solidFill>
                  <a:srgbClr val="007F00"/>
                </a:solidFill>
                <a:latin typeface="Calibri"/>
                <a:cs typeface="Calibri"/>
              </a:rPr>
              <a:t>In</a:t>
            </a:r>
            <a:r>
              <a:rPr dirty="0" sz="800" spc="165">
                <a:solidFill>
                  <a:srgbClr val="007F00"/>
                </a:solidFill>
                <a:latin typeface="Calibri"/>
                <a:cs typeface="Calibri"/>
              </a:rPr>
              <a:t>  </a:t>
            </a:r>
            <a:r>
              <a:rPr dirty="0" sz="800" spc="114">
                <a:solidFill>
                  <a:srgbClr val="007F00"/>
                </a:solidFill>
                <a:latin typeface="Calibri"/>
                <a:cs typeface="Calibri"/>
              </a:rPr>
              <a:t>chapter</a:t>
            </a:r>
            <a:r>
              <a:rPr dirty="0" sz="800" spc="480">
                <a:solidFill>
                  <a:srgbClr val="007F00"/>
                </a:solidFill>
                <a:latin typeface="Calibri"/>
                <a:cs typeface="Calibri"/>
              </a:rPr>
              <a:t> </a:t>
            </a:r>
            <a:r>
              <a:rPr dirty="0" sz="800" spc="55" i="1">
                <a:latin typeface="Verdana"/>
                <a:cs typeface="Verdana"/>
              </a:rPr>
              <a:t>\</a:t>
            </a:r>
            <a:r>
              <a:rPr dirty="0" sz="800" spc="-90" i="1">
                <a:latin typeface="Verdana"/>
                <a:cs typeface="Verdana"/>
              </a:rPr>
              <a:t> </a:t>
            </a:r>
            <a:r>
              <a:rPr dirty="0" sz="800" spc="50">
                <a:solidFill>
                  <a:srgbClr val="FF0000"/>
                </a:solidFill>
                <a:latin typeface="Calibri"/>
                <a:cs typeface="Calibri"/>
              </a:rPr>
              <a:t>r</a:t>
            </a:r>
            <a:r>
              <a:rPr dirty="0" sz="800" spc="-4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800" spc="-30">
                <a:solidFill>
                  <a:srgbClr val="FF0000"/>
                </a:solidFill>
                <a:latin typeface="Calibri"/>
                <a:cs typeface="Calibri"/>
              </a:rPr>
              <a:t>e</a:t>
            </a:r>
            <a:r>
              <a:rPr dirty="0" sz="800" spc="-4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800">
                <a:solidFill>
                  <a:srgbClr val="FF0000"/>
                </a:solidFill>
                <a:latin typeface="Calibri"/>
                <a:cs typeface="Calibri"/>
              </a:rPr>
              <a:t>f</a:t>
            </a:r>
            <a:r>
              <a:rPr dirty="0" sz="800" spc="1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800" spc="-100" i="1">
                <a:latin typeface="Verdana"/>
                <a:cs typeface="Verdana"/>
              </a:rPr>
              <a:t>{</a:t>
            </a:r>
            <a:r>
              <a:rPr dirty="0" sz="800" spc="-125" i="1">
                <a:latin typeface="Verdana"/>
                <a:cs typeface="Verdana"/>
              </a:rPr>
              <a:t> </a:t>
            </a:r>
            <a:r>
              <a:rPr dirty="0" sz="800">
                <a:solidFill>
                  <a:srgbClr val="007F00"/>
                </a:solidFill>
                <a:latin typeface="Calibri"/>
                <a:cs typeface="Calibri"/>
              </a:rPr>
              <a:t>s</a:t>
            </a:r>
            <a:r>
              <a:rPr dirty="0" sz="800" spc="-70">
                <a:solidFill>
                  <a:srgbClr val="007F00"/>
                </a:solidFill>
                <a:latin typeface="Calibri"/>
                <a:cs typeface="Calibri"/>
              </a:rPr>
              <a:t> </a:t>
            </a:r>
            <a:r>
              <a:rPr dirty="0" sz="800" spc="-30">
                <a:solidFill>
                  <a:srgbClr val="007F00"/>
                </a:solidFill>
                <a:latin typeface="Calibri"/>
                <a:cs typeface="Calibri"/>
              </a:rPr>
              <a:t>e</a:t>
            </a:r>
            <a:r>
              <a:rPr dirty="0" sz="800" spc="-70">
                <a:solidFill>
                  <a:srgbClr val="007F00"/>
                </a:solidFill>
                <a:latin typeface="Calibri"/>
                <a:cs typeface="Calibri"/>
              </a:rPr>
              <a:t> </a:t>
            </a:r>
            <a:r>
              <a:rPr dirty="0" sz="800">
                <a:solidFill>
                  <a:srgbClr val="007F00"/>
                </a:solidFill>
                <a:latin typeface="Calibri"/>
                <a:cs typeface="Calibri"/>
              </a:rPr>
              <a:t>c</a:t>
            </a:r>
            <a:r>
              <a:rPr dirty="0" sz="800" spc="70">
                <a:solidFill>
                  <a:srgbClr val="007F00"/>
                </a:solidFill>
                <a:latin typeface="Calibri"/>
                <a:cs typeface="Calibri"/>
              </a:rPr>
              <a:t> </a:t>
            </a:r>
            <a:r>
              <a:rPr dirty="0" sz="800">
                <a:latin typeface="Calibri"/>
                <a:cs typeface="Calibri"/>
              </a:rPr>
              <a:t>:</a:t>
            </a:r>
            <a:r>
              <a:rPr dirty="0" sz="800" spc="50">
                <a:latin typeface="Calibri"/>
                <a:cs typeface="Calibri"/>
              </a:rPr>
              <a:t> </a:t>
            </a:r>
            <a:r>
              <a:rPr dirty="0" sz="800" spc="100">
                <a:solidFill>
                  <a:srgbClr val="007F00"/>
                </a:solidFill>
                <a:latin typeface="Calibri"/>
                <a:cs typeface="Calibri"/>
              </a:rPr>
              <a:t>labelname</a:t>
            </a:r>
            <a:r>
              <a:rPr dirty="0" sz="800" spc="-50">
                <a:solidFill>
                  <a:srgbClr val="007F00"/>
                </a:solidFill>
                <a:latin typeface="Calibri"/>
                <a:cs typeface="Calibri"/>
              </a:rPr>
              <a:t> </a:t>
            </a:r>
            <a:r>
              <a:rPr dirty="0" sz="800" i="1">
                <a:latin typeface="Verdana"/>
                <a:cs typeface="Verdana"/>
              </a:rPr>
              <a:t>}</a:t>
            </a:r>
            <a:r>
              <a:rPr dirty="0" sz="800" spc="450" i="1">
                <a:latin typeface="Verdana"/>
                <a:cs typeface="Verdana"/>
              </a:rPr>
              <a:t> </a:t>
            </a:r>
            <a:r>
              <a:rPr dirty="0" sz="800">
                <a:solidFill>
                  <a:srgbClr val="007F00"/>
                </a:solidFill>
                <a:latin typeface="Calibri"/>
                <a:cs typeface="Calibri"/>
              </a:rPr>
              <a:t>i</a:t>
            </a:r>
            <a:r>
              <a:rPr dirty="0" sz="800" spc="-25">
                <a:solidFill>
                  <a:srgbClr val="007F00"/>
                </a:solidFill>
                <a:latin typeface="Calibri"/>
                <a:cs typeface="Calibri"/>
              </a:rPr>
              <a:t> </a:t>
            </a:r>
            <a:r>
              <a:rPr dirty="0" sz="800">
                <a:solidFill>
                  <a:srgbClr val="007F00"/>
                </a:solidFill>
                <a:latin typeface="Calibri"/>
                <a:cs typeface="Calibri"/>
              </a:rPr>
              <a:t>s</a:t>
            </a:r>
            <a:r>
              <a:rPr dirty="0" sz="800" spc="204">
                <a:solidFill>
                  <a:srgbClr val="007F00"/>
                </a:solidFill>
                <a:latin typeface="Calibri"/>
                <a:cs typeface="Calibri"/>
              </a:rPr>
              <a:t>  </a:t>
            </a:r>
            <a:r>
              <a:rPr dirty="0" sz="800" spc="110">
                <a:solidFill>
                  <a:srgbClr val="007F00"/>
                </a:solidFill>
                <a:latin typeface="Calibri"/>
                <a:cs typeface="Calibri"/>
              </a:rPr>
              <a:t>witte</a:t>
            </a:r>
            <a:r>
              <a:rPr dirty="0" sz="800" spc="-80">
                <a:solidFill>
                  <a:srgbClr val="007F00"/>
                </a:solidFill>
                <a:latin typeface="Calibri"/>
                <a:cs typeface="Calibri"/>
              </a:rPr>
              <a:t> </a:t>
            </a:r>
            <a:r>
              <a:rPr dirty="0" sz="800">
                <a:solidFill>
                  <a:srgbClr val="007F00"/>
                </a:solidFill>
                <a:latin typeface="Calibri"/>
                <a:cs typeface="Calibri"/>
              </a:rPr>
              <a:t>n</a:t>
            </a:r>
            <a:r>
              <a:rPr dirty="0" sz="800" spc="170">
                <a:solidFill>
                  <a:srgbClr val="007F00"/>
                </a:solidFill>
                <a:latin typeface="Calibri"/>
                <a:cs typeface="Calibri"/>
              </a:rPr>
              <a:t>  </a:t>
            </a:r>
            <a:r>
              <a:rPr dirty="0" sz="800" spc="100">
                <a:solidFill>
                  <a:srgbClr val="007F00"/>
                </a:solidFill>
                <a:latin typeface="Calibri"/>
                <a:cs typeface="Calibri"/>
              </a:rPr>
              <a:t>something</a:t>
            </a:r>
            <a:r>
              <a:rPr dirty="0" sz="800" spc="50">
                <a:solidFill>
                  <a:srgbClr val="007F00"/>
                </a:solidFill>
                <a:latin typeface="Calibri"/>
                <a:cs typeface="Calibri"/>
              </a:rPr>
              <a:t> </a:t>
            </a:r>
            <a:r>
              <a:rPr dirty="0" sz="800" spc="-50">
                <a:latin typeface="Calibri"/>
                <a:cs typeface="Calibri"/>
              </a:rPr>
              <a:t>.</a:t>
            </a:r>
            <a:endParaRPr sz="800">
              <a:latin typeface="Calibri"/>
              <a:cs typeface="Calibri"/>
            </a:endParaRPr>
          </a:p>
        </p:txBody>
      </p:sp>
      <p:sp>
        <p:nvSpPr>
          <p:cNvPr id="19" name="object 19" descr=""/>
          <p:cNvSpPr txBox="1"/>
          <p:nvPr/>
        </p:nvSpPr>
        <p:spPr>
          <a:xfrm>
            <a:off x="573925" y="9231081"/>
            <a:ext cx="3208020" cy="542925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200" spc="65">
                <a:latin typeface="Calibri"/>
                <a:cs typeface="Calibri"/>
                <a:hlinkClick r:id="rId3"/>
              </a:rPr>
              <a:t>Visit</a:t>
            </a:r>
            <a:r>
              <a:rPr dirty="0" sz="1200" spc="125">
                <a:latin typeface="Calibri"/>
                <a:cs typeface="Calibri"/>
                <a:hlinkClick r:id="rId3"/>
              </a:rPr>
              <a:t> </a:t>
            </a:r>
            <a:r>
              <a:rPr dirty="0" sz="1200" spc="-10">
                <a:latin typeface="Calibri"/>
                <a:cs typeface="Calibri"/>
                <a:hlinkClick r:id="rId3"/>
              </a:rPr>
              <a:t>W3Schools.com!</a:t>
            </a:r>
            <a:endParaRPr sz="12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1200"/>
              </a:spcBef>
            </a:pPr>
            <a:r>
              <a:rPr dirty="0" sz="1200" spc="90">
                <a:latin typeface="Calibri"/>
                <a:cs typeface="Calibri"/>
              </a:rPr>
              <a:t>Link</a:t>
            </a:r>
            <a:r>
              <a:rPr dirty="0" sz="1200" spc="11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to</a:t>
            </a:r>
            <a:r>
              <a:rPr dirty="0" sz="1200" spc="12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the</a:t>
            </a:r>
            <a:r>
              <a:rPr dirty="0" sz="1200" spc="11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top</a:t>
            </a:r>
            <a:r>
              <a:rPr dirty="0" sz="1200" spc="114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of</a:t>
            </a:r>
            <a:r>
              <a:rPr dirty="0" sz="1200" spc="204">
                <a:latin typeface="Calibri"/>
                <a:cs typeface="Calibri"/>
              </a:rPr>
              <a:t> </a:t>
            </a:r>
            <a:r>
              <a:rPr dirty="0" sz="1200" spc="65">
                <a:latin typeface="Calibri"/>
                <a:cs typeface="Calibri"/>
              </a:rPr>
              <a:t>Layout</a:t>
            </a:r>
            <a:r>
              <a:rPr dirty="0" sz="1200" spc="340">
                <a:latin typeface="Calibri"/>
                <a:cs typeface="Calibri"/>
              </a:rPr>
              <a:t> </a:t>
            </a:r>
            <a:r>
              <a:rPr dirty="0" sz="1200" spc="105">
                <a:latin typeface="Calibri"/>
                <a:cs typeface="Calibri"/>
              </a:rPr>
              <a:t>Structures</a:t>
            </a:r>
            <a:r>
              <a:rPr dirty="0" sz="1200" spc="120">
                <a:latin typeface="Calibri"/>
                <a:cs typeface="Calibri"/>
              </a:rPr>
              <a:t> </a:t>
            </a:r>
            <a:r>
              <a:rPr dirty="0" sz="1200" spc="-10">
                <a:latin typeface="Calibri"/>
                <a:cs typeface="Calibri"/>
                <a:hlinkClick r:id="rId4" action="ppaction://hlinksldjump"/>
              </a:rPr>
              <a:t>Kap:12.1</a:t>
            </a:r>
            <a:endParaRPr sz="12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 txBox="1"/>
          <p:nvPr/>
        </p:nvSpPr>
        <p:spPr>
          <a:xfrm>
            <a:off x="573925" y="411350"/>
            <a:ext cx="6506845" cy="383540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algn="r" marR="6350">
              <a:lnSpc>
                <a:spcPct val="100000"/>
              </a:lnSpc>
              <a:spcBef>
                <a:spcPts val="95"/>
              </a:spcBef>
            </a:pPr>
            <a:r>
              <a:rPr dirty="0" sz="1200" i="1">
                <a:latin typeface="Calibri"/>
                <a:cs typeface="Calibri"/>
              </a:rPr>
              <a:t>Layout</a:t>
            </a:r>
            <a:r>
              <a:rPr dirty="0" sz="1200" spc="375" i="1">
                <a:latin typeface="Calibri"/>
                <a:cs typeface="Calibri"/>
              </a:rPr>
              <a:t> </a:t>
            </a:r>
            <a:r>
              <a:rPr dirty="0" sz="1200" spc="-10" i="1">
                <a:latin typeface="Calibri"/>
                <a:cs typeface="Calibri"/>
              </a:rPr>
              <a:t>structures</a:t>
            </a:r>
            <a:endParaRPr sz="12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1015"/>
              </a:spcBef>
            </a:pPr>
            <a:endParaRPr sz="12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tabLst>
                <a:tab pos="741045" algn="l"/>
              </a:tabLst>
            </a:pPr>
            <a:r>
              <a:rPr dirty="0" sz="1400" spc="70" b="1">
                <a:latin typeface="Calibri"/>
                <a:cs typeface="Calibri"/>
              </a:rPr>
              <a:t>12.1.7</a:t>
            </a:r>
            <a:r>
              <a:rPr dirty="0" sz="1400" b="1">
                <a:latin typeface="Calibri"/>
                <a:cs typeface="Calibri"/>
              </a:rPr>
              <a:t>	</a:t>
            </a:r>
            <a:r>
              <a:rPr dirty="0" sz="1400" spc="100" b="1">
                <a:latin typeface="Calibri"/>
                <a:cs typeface="Calibri"/>
              </a:rPr>
              <a:t>Frames/placeholders</a:t>
            </a:r>
            <a:endParaRPr sz="14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445"/>
              </a:spcBef>
            </a:pPr>
            <a:endParaRPr sz="1400">
              <a:latin typeface="Calibri"/>
              <a:cs typeface="Calibri"/>
            </a:endParaRPr>
          </a:p>
          <a:p>
            <a:pPr algn="just" marL="12700">
              <a:lnSpc>
                <a:spcPct val="100000"/>
              </a:lnSpc>
            </a:pPr>
            <a:r>
              <a:rPr dirty="0" sz="1200" spc="50">
                <a:latin typeface="Calibri"/>
                <a:cs typeface="Calibri"/>
              </a:rPr>
              <a:t>You</a:t>
            </a:r>
            <a:r>
              <a:rPr dirty="0" sz="1200" spc="15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have</a:t>
            </a:r>
            <a:r>
              <a:rPr dirty="0" sz="1200" spc="15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learned</a:t>
            </a:r>
            <a:r>
              <a:rPr dirty="0" sz="1200" spc="15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a</a:t>
            </a:r>
            <a:r>
              <a:rPr dirty="0" sz="1200" spc="15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similar</a:t>
            </a:r>
            <a:r>
              <a:rPr dirty="0" sz="1200" spc="15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window</a:t>
            </a:r>
            <a:r>
              <a:rPr dirty="0" sz="1200" spc="15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division</a:t>
            </a:r>
            <a:r>
              <a:rPr dirty="0" sz="1200" spc="15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in</a:t>
            </a:r>
            <a:r>
              <a:rPr dirty="0" sz="1200" spc="15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object-oriented</a:t>
            </a:r>
            <a:r>
              <a:rPr dirty="0" sz="1200" spc="155">
                <a:latin typeface="Calibri"/>
                <a:cs typeface="Calibri"/>
              </a:rPr>
              <a:t> </a:t>
            </a:r>
            <a:r>
              <a:rPr dirty="0" sz="1200" spc="-10">
                <a:latin typeface="Calibri"/>
                <a:cs typeface="Calibri"/>
              </a:rPr>
              <a:t>programming.</a:t>
            </a:r>
            <a:endParaRPr sz="1200">
              <a:latin typeface="Calibri"/>
              <a:cs typeface="Calibri"/>
            </a:endParaRPr>
          </a:p>
          <a:p>
            <a:pPr algn="just" marL="12700" marR="5080">
              <a:lnSpc>
                <a:spcPct val="100000"/>
              </a:lnSpc>
              <a:spcBef>
                <a:spcPts val="1420"/>
              </a:spcBef>
            </a:pPr>
            <a:r>
              <a:rPr dirty="0" sz="1200">
                <a:latin typeface="Calibri"/>
                <a:cs typeface="Calibri"/>
              </a:rPr>
              <a:t>Similar</a:t>
            </a:r>
            <a:r>
              <a:rPr dirty="0" sz="1200" spc="16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to</a:t>
            </a:r>
            <a:r>
              <a:rPr dirty="0" sz="1200" spc="16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the</a:t>
            </a:r>
            <a:r>
              <a:rPr dirty="0" sz="1200" spc="17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website</a:t>
            </a:r>
            <a:r>
              <a:rPr dirty="0" sz="1200" spc="16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of</a:t>
            </a:r>
            <a:r>
              <a:rPr dirty="0" sz="1200" spc="17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  <a:hlinkClick r:id="rId2"/>
              </a:rPr>
              <a:t>w3schools,</a:t>
            </a:r>
            <a:r>
              <a:rPr dirty="0" sz="1200" spc="18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you</a:t>
            </a:r>
            <a:r>
              <a:rPr dirty="0" sz="1200" spc="17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want</a:t>
            </a:r>
            <a:r>
              <a:rPr dirty="0" sz="1200" spc="16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to</a:t>
            </a:r>
            <a:r>
              <a:rPr dirty="0" sz="1200" spc="16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build</a:t>
            </a:r>
            <a:r>
              <a:rPr dirty="0" sz="1200" spc="17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a</a:t>
            </a:r>
            <a:r>
              <a:rPr dirty="0" sz="1200" spc="16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web</a:t>
            </a:r>
            <a:r>
              <a:rPr dirty="0" sz="1200" spc="17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page</a:t>
            </a:r>
            <a:r>
              <a:rPr dirty="0" sz="1200" spc="16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in</a:t>
            </a:r>
            <a:r>
              <a:rPr dirty="0" sz="1200" spc="17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which</a:t>
            </a:r>
            <a:r>
              <a:rPr dirty="0" sz="1200" spc="16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there</a:t>
            </a:r>
            <a:r>
              <a:rPr dirty="0" sz="1200" spc="16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is</a:t>
            </a:r>
            <a:r>
              <a:rPr dirty="0" sz="1200" spc="17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a</a:t>
            </a:r>
            <a:r>
              <a:rPr dirty="0" sz="1200" spc="16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left</a:t>
            </a:r>
            <a:r>
              <a:rPr dirty="0" sz="1200" spc="17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area</a:t>
            </a:r>
            <a:r>
              <a:rPr dirty="0" sz="1200" spc="165">
                <a:latin typeface="Calibri"/>
                <a:cs typeface="Calibri"/>
              </a:rPr>
              <a:t> </a:t>
            </a:r>
            <a:r>
              <a:rPr dirty="0" sz="1200" spc="-25">
                <a:latin typeface="Calibri"/>
                <a:cs typeface="Calibri"/>
              </a:rPr>
              <a:t>for </a:t>
            </a:r>
            <a:r>
              <a:rPr dirty="0" sz="1200">
                <a:latin typeface="Calibri"/>
                <a:cs typeface="Calibri"/>
              </a:rPr>
              <a:t>the</a:t>
            </a:r>
            <a:r>
              <a:rPr dirty="0" sz="1200" spc="21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menu</a:t>
            </a:r>
            <a:r>
              <a:rPr dirty="0" sz="1200" spc="21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items</a:t>
            </a:r>
            <a:r>
              <a:rPr dirty="0" sz="1200" spc="21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and</a:t>
            </a:r>
            <a:r>
              <a:rPr dirty="0" sz="1200" spc="21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a</a:t>
            </a:r>
            <a:r>
              <a:rPr dirty="0" sz="1200" spc="21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right</a:t>
            </a:r>
            <a:r>
              <a:rPr dirty="0" sz="1200" spc="21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area</a:t>
            </a:r>
            <a:r>
              <a:rPr dirty="0" sz="1200" spc="21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for</a:t>
            </a:r>
            <a:r>
              <a:rPr dirty="0" sz="1200" spc="21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the</a:t>
            </a:r>
            <a:r>
              <a:rPr dirty="0" sz="1200" spc="21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main</a:t>
            </a:r>
            <a:r>
              <a:rPr dirty="0" sz="1200" spc="21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content.</a:t>
            </a:r>
            <a:r>
              <a:rPr dirty="0" sz="1200" spc="120">
                <a:latin typeface="Calibri"/>
                <a:cs typeface="Calibri"/>
              </a:rPr>
              <a:t>  </a:t>
            </a:r>
            <a:r>
              <a:rPr dirty="0" sz="1200">
                <a:latin typeface="Calibri"/>
                <a:cs typeface="Calibri"/>
              </a:rPr>
              <a:t>There</a:t>
            </a:r>
            <a:r>
              <a:rPr dirty="0" sz="1200" spc="22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should</a:t>
            </a:r>
            <a:r>
              <a:rPr dirty="0" sz="1200" spc="21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also</a:t>
            </a:r>
            <a:r>
              <a:rPr dirty="0" sz="1200" spc="21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be</a:t>
            </a:r>
            <a:r>
              <a:rPr dirty="0" sz="1200" spc="21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a</a:t>
            </a:r>
            <a:r>
              <a:rPr dirty="0" sz="1200" spc="21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footer</a:t>
            </a:r>
            <a:r>
              <a:rPr dirty="0" sz="1200" spc="21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under</a:t>
            </a:r>
            <a:r>
              <a:rPr dirty="0" sz="1200" spc="215">
                <a:latin typeface="Calibri"/>
                <a:cs typeface="Calibri"/>
              </a:rPr>
              <a:t> </a:t>
            </a:r>
            <a:r>
              <a:rPr dirty="0" sz="1200" spc="-20">
                <a:latin typeface="Calibri"/>
                <a:cs typeface="Calibri"/>
              </a:rPr>
              <a:t>both </a:t>
            </a:r>
            <a:r>
              <a:rPr dirty="0" sz="1200" spc="55">
                <a:latin typeface="Calibri"/>
                <a:cs typeface="Calibri"/>
              </a:rPr>
              <a:t>iFrames.</a:t>
            </a:r>
            <a:r>
              <a:rPr dirty="0" sz="1200" spc="360">
                <a:latin typeface="Calibri"/>
                <a:cs typeface="Calibri"/>
              </a:rPr>
              <a:t> </a:t>
            </a:r>
            <a:r>
              <a:rPr dirty="0" sz="1200" spc="65">
                <a:latin typeface="Calibri"/>
                <a:cs typeface="Calibri"/>
              </a:rPr>
              <a:t>The</a:t>
            </a:r>
            <a:r>
              <a:rPr dirty="0" sz="1200" spc="15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frames</a:t>
            </a:r>
            <a:r>
              <a:rPr dirty="0" sz="1200" spc="15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should</a:t>
            </a:r>
            <a:r>
              <a:rPr dirty="0" sz="1200" spc="15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be</a:t>
            </a:r>
            <a:r>
              <a:rPr dirty="0" sz="1200" spc="15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outlined</a:t>
            </a:r>
            <a:r>
              <a:rPr dirty="0" sz="1200" spc="15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with</a:t>
            </a:r>
            <a:r>
              <a:rPr dirty="0" sz="1200" spc="15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different</a:t>
            </a:r>
            <a:r>
              <a:rPr dirty="0" sz="1200" spc="15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colors</a:t>
            </a:r>
            <a:r>
              <a:rPr dirty="0" sz="1200" spc="15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so</a:t>
            </a:r>
            <a:r>
              <a:rPr dirty="0" sz="1200" spc="15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that</a:t>
            </a:r>
            <a:r>
              <a:rPr dirty="0" sz="1200" spc="15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you</a:t>
            </a:r>
            <a:r>
              <a:rPr dirty="0" sz="1200" spc="15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can</a:t>
            </a:r>
            <a:r>
              <a:rPr dirty="0" sz="1200" spc="15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see</a:t>
            </a:r>
            <a:r>
              <a:rPr dirty="0" sz="1200" spc="15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the</a:t>
            </a:r>
            <a:r>
              <a:rPr dirty="0" sz="1200" spc="15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frames.</a:t>
            </a:r>
            <a:r>
              <a:rPr dirty="0" sz="1200" spc="360">
                <a:latin typeface="Calibri"/>
                <a:cs typeface="Calibri"/>
              </a:rPr>
              <a:t> </a:t>
            </a:r>
            <a:r>
              <a:rPr dirty="0" sz="1200" spc="40">
                <a:latin typeface="Calibri"/>
                <a:cs typeface="Calibri"/>
              </a:rPr>
              <a:t>The </a:t>
            </a:r>
            <a:r>
              <a:rPr dirty="0" sz="1200">
                <a:latin typeface="Calibri"/>
                <a:cs typeface="Calibri"/>
              </a:rPr>
              <a:t>content</a:t>
            </a:r>
            <a:r>
              <a:rPr dirty="0" sz="1200" spc="16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of</a:t>
            </a:r>
            <a:r>
              <a:rPr dirty="0" sz="1200" spc="16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the</a:t>
            </a:r>
            <a:r>
              <a:rPr dirty="0" sz="1200" spc="16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individual</a:t>
            </a:r>
            <a:r>
              <a:rPr dirty="0" sz="1200" spc="16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frames</a:t>
            </a:r>
            <a:r>
              <a:rPr dirty="0" sz="1200" spc="16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is</a:t>
            </a:r>
            <a:r>
              <a:rPr dirty="0" sz="1200" spc="16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initially</a:t>
            </a:r>
            <a:r>
              <a:rPr dirty="0" sz="1200" spc="16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uninteresting,</a:t>
            </a:r>
            <a:r>
              <a:rPr dirty="0" sz="1200" spc="16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but</a:t>
            </a:r>
            <a:r>
              <a:rPr dirty="0" sz="1200" spc="16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the</a:t>
            </a:r>
            <a:r>
              <a:rPr dirty="0" sz="1200" spc="16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embedded</a:t>
            </a:r>
            <a:r>
              <a:rPr dirty="0" sz="1200" spc="165">
                <a:latin typeface="Calibri"/>
                <a:cs typeface="Calibri"/>
              </a:rPr>
              <a:t> </a:t>
            </a:r>
            <a:r>
              <a:rPr dirty="0" sz="1200" spc="160">
                <a:latin typeface="Calibri"/>
                <a:cs typeface="Calibri"/>
              </a:rPr>
              <a:t>HTML</a:t>
            </a:r>
            <a:r>
              <a:rPr dirty="0" sz="1200" spc="16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files</a:t>
            </a:r>
            <a:r>
              <a:rPr dirty="0" sz="1200" spc="16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have</a:t>
            </a:r>
            <a:r>
              <a:rPr dirty="0" sz="1200" spc="16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to</a:t>
            </a:r>
            <a:r>
              <a:rPr dirty="0" sz="1200" spc="165">
                <a:latin typeface="Calibri"/>
                <a:cs typeface="Calibri"/>
              </a:rPr>
              <a:t> </a:t>
            </a:r>
            <a:r>
              <a:rPr dirty="0" sz="1200" spc="-25">
                <a:latin typeface="Calibri"/>
                <a:cs typeface="Calibri"/>
              </a:rPr>
              <a:t>be </a:t>
            </a:r>
            <a:r>
              <a:rPr dirty="0" sz="1200">
                <a:latin typeface="Calibri"/>
                <a:cs typeface="Calibri"/>
              </a:rPr>
              <a:t>available</a:t>
            </a:r>
            <a:r>
              <a:rPr dirty="0" sz="1200" spc="13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e.g.</a:t>
            </a:r>
            <a:r>
              <a:rPr dirty="0" sz="1200" spc="27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as</a:t>
            </a:r>
            <a:r>
              <a:rPr dirty="0" sz="1200" spc="13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empty</a:t>
            </a:r>
            <a:r>
              <a:rPr dirty="0" sz="1200" spc="135">
                <a:latin typeface="Calibri"/>
                <a:cs typeface="Calibri"/>
              </a:rPr>
              <a:t> </a:t>
            </a:r>
            <a:r>
              <a:rPr dirty="0" sz="1200" spc="-10">
                <a:latin typeface="Calibri"/>
                <a:cs typeface="Calibri"/>
              </a:rPr>
              <a:t>files.</a:t>
            </a:r>
            <a:endParaRPr sz="1200">
              <a:latin typeface="Calibri"/>
              <a:cs typeface="Calibri"/>
            </a:endParaRPr>
          </a:p>
          <a:p>
            <a:pPr marL="12700" marR="3740785">
              <a:lnSpc>
                <a:spcPct val="169500"/>
              </a:lnSpc>
              <a:spcBef>
                <a:spcPts val="1435"/>
              </a:spcBef>
            </a:pPr>
            <a:r>
              <a:rPr dirty="0" sz="1200" spc="70" b="1">
                <a:latin typeface="Calibri"/>
                <a:cs typeface="Calibri"/>
              </a:rPr>
              <a:t>frame1.html:</a:t>
            </a:r>
            <a:r>
              <a:rPr dirty="0" sz="1200" spc="265" b="1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&lt;H3&gt;</a:t>
            </a:r>
            <a:r>
              <a:rPr dirty="0" sz="1200" spc="29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Frame</a:t>
            </a:r>
            <a:r>
              <a:rPr dirty="0" sz="1200" spc="290">
                <a:latin typeface="Calibri"/>
                <a:cs typeface="Calibri"/>
              </a:rPr>
              <a:t> </a:t>
            </a:r>
            <a:r>
              <a:rPr dirty="0" sz="1200" spc="80">
                <a:latin typeface="Calibri"/>
                <a:cs typeface="Calibri"/>
              </a:rPr>
              <a:t>left&lt;/H3&gt; </a:t>
            </a:r>
            <a:r>
              <a:rPr dirty="0" sz="1200" spc="70" b="1">
                <a:latin typeface="Calibri"/>
                <a:cs typeface="Calibri"/>
              </a:rPr>
              <a:t>frame2.html:</a:t>
            </a:r>
            <a:r>
              <a:rPr dirty="0" sz="1200" spc="265" b="1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&lt;H3&gt;</a:t>
            </a:r>
            <a:r>
              <a:rPr dirty="0" sz="1200" spc="29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Frame</a:t>
            </a:r>
            <a:r>
              <a:rPr dirty="0" sz="1200" spc="290">
                <a:latin typeface="Calibri"/>
                <a:cs typeface="Calibri"/>
              </a:rPr>
              <a:t> </a:t>
            </a:r>
            <a:r>
              <a:rPr dirty="0" sz="1200" spc="65">
                <a:latin typeface="Calibri"/>
                <a:cs typeface="Calibri"/>
              </a:rPr>
              <a:t>right&lt;/H3&gt; </a:t>
            </a:r>
            <a:r>
              <a:rPr dirty="0" sz="1200" spc="70" b="1">
                <a:latin typeface="Calibri"/>
                <a:cs typeface="Calibri"/>
              </a:rPr>
              <a:t>frame3.html:</a:t>
            </a:r>
            <a:r>
              <a:rPr dirty="0" sz="1200" spc="265" b="1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&lt;H3&gt;</a:t>
            </a:r>
            <a:r>
              <a:rPr dirty="0" sz="1200" spc="29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Frame</a:t>
            </a:r>
            <a:r>
              <a:rPr dirty="0" sz="1200" spc="290">
                <a:latin typeface="Calibri"/>
                <a:cs typeface="Calibri"/>
              </a:rPr>
              <a:t> </a:t>
            </a:r>
            <a:r>
              <a:rPr dirty="0" sz="1200" spc="50">
                <a:latin typeface="Calibri"/>
                <a:cs typeface="Calibri"/>
              </a:rPr>
              <a:t>footer&lt;/H3&gt;</a:t>
            </a:r>
            <a:endParaRPr sz="12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525"/>
              </a:spcBef>
            </a:pPr>
            <a:endParaRPr sz="1200">
              <a:latin typeface="Calibri"/>
              <a:cs typeface="Calibri"/>
            </a:endParaRPr>
          </a:p>
          <a:p>
            <a:pPr marL="1048385">
              <a:lnSpc>
                <a:spcPct val="100000"/>
              </a:lnSpc>
            </a:pPr>
            <a:r>
              <a:rPr dirty="0" sz="1200" spc="140">
                <a:latin typeface="Calibri"/>
                <a:cs typeface="Calibri"/>
              </a:rPr>
              <a:t>HTML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3" name="object 3" descr=""/>
          <p:cNvSpPr txBox="1"/>
          <p:nvPr/>
        </p:nvSpPr>
        <p:spPr>
          <a:xfrm>
            <a:off x="546138" y="4459008"/>
            <a:ext cx="2601595" cy="3206750"/>
          </a:xfrm>
          <a:prstGeom prst="rect">
            <a:avLst/>
          </a:prstGeom>
          <a:solidFill>
            <a:srgbClr val="F2F2F2"/>
          </a:solidFill>
          <a:ln w="5054">
            <a:solidFill>
              <a:srgbClr val="000000"/>
            </a:solidFill>
          </a:ln>
        </p:spPr>
        <p:txBody>
          <a:bodyPr wrap="square" lIns="0" tIns="22860" rIns="0" bIns="0" rtlCol="0" vert="horz">
            <a:spAutoFit/>
          </a:bodyPr>
          <a:lstStyle/>
          <a:p>
            <a:pPr marL="27305">
              <a:lnSpc>
                <a:spcPts val="955"/>
              </a:lnSpc>
              <a:spcBef>
                <a:spcPts val="180"/>
              </a:spcBef>
            </a:pPr>
            <a:r>
              <a:rPr dirty="0" sz="800" spc="254" i="1">
                <a:latin typeface="Calibri"/>
                <a:cs typeface="Calibri"/>
              </a:rPr>
              <a:t>&lt;</a:t>
            </a:r>
            <a:r>
              <a:rPr dirty="0" sz="800" spc="-95" i="1">
                <a:latin typeface="Calibri"/>
                <a:cs typeface="Calibri"/>
              </a:rPr>
              <a:t> </a:t>
            </a:r>
            <a:r>
              <a:rPr dirty="0" sz="800" spc="-40">
                <a:latin typeface="Calibri"/>
                <a:cs typeface="Calibri"/>
              </a:rPr>
              <a:t>!</a:t>
            </a:r>
            <a:r>
              <a:rPr dirty="0" sz="800" spc="-40" b="1">
                <a:solidFill>
                  <a:srgbClr val="00AEEF"/>
                </a:solidFill>
                <a:latin typeface="Georgia"/>
                <a:cs typeface="Georgia"/>
              </a:rPr>
              <a:t>DOCTYPE</a:t>
            </a:r>
            <a:r>
              <a:rPr dirty="0" sz="800" spc="90" b="1">
                <a:solidFill>
                  <a:srgbClr val="00AEEF"/>
                </a:solidFill>
                <a:latin typeface="Georgia"/>
                <a:cs typeface="Georgia"/>
              </a:rPr>
              <a:t> </a:t>
            </a:r>
            <a:r>
              <a:rPr dirty="0" sz="800" spc="-20" b="1">
                <a:solidFill>
                  <a:srgbClr val="00AEEF"/>
                </a:solidFill>
                <a:latin typeface="Georgia"/>
                <a:cs typeface="Georgia"/>
              </a:rPr>
              <a:t>html</a:t>
            </a:r>
            <a:r>
              <a:rPr dirty="0" sz="800" spc="-20" i="1">
                <a:latin typeface="Calibri"/>
                <a:cs typeface="Calibri"/>
              </a:rPr>
              <a:t>&gt;</a:t>
            </a:r>
            <a:endParaRPr sz="800">
              <a:latin typeface="Calibri"/>
              <a:cs typeface="Calibri"/>
            </a:endParaRPr>
          </a:p>
          <a:p>
            <a:pPr marL="27305">
              <a:lnSpc>
                <a:spcPts val="944"/>
              </a:lnSpc>
            </a:pPr>
            <a:r>
              <a:rPr dirty="0" sz="800" spc="60" i="1">
                <a:latin typeface="Calibri"/>
                <a:cs typeface="Calibri"/>
              </a:rPr>
              <a:t>&lt;</a:t>
            </a:r>
            <a:r>
              <a:rPr dirty="0" sz="800" spc="60" b="1">
                <a:solidFill>
                  <a:srgbClr val="00AEEF"/>
                </a:solidFill>
                <a:latin typeface="Georgia"/>
                <a:cs typeface="Georgia"/>
              </a:rPr>
              <a:t>html</a:t>
            </a:r>
            <a:r>
              <a:rPr dirty="0" sz="800" spc="60" i="1">
                <a:latin typeface="Calibri"/>
                <a:cs typeface="Calibri"/>
              </a:rPr>
              <a:t>&gt;</a:t>
            </a:r>
            <a:endParaRPr sz="800">
              <a:latin typeface="Calibri"/>
              <a:cs typeface="Calibri"/>
            </a:endParaRPr>
          </a:p>
          <a:p>
            <a:pPr marL="27305">
              <a:lnSpc>
                <a:spcPts val="955"/>
              </a:lnSpc>
            </a:pPr>
            <a:r>
              <a:rPr dirty="0" sz="800" spc="50" i="1">
                <a:latin typeface="Calibri"/>
                <a:cs typeface="Calibri"/>
              </a:rPr>
              <a:t>&lt;</a:t>
            </a:r>
            <a:r>
              <a:rPr dirty="0" sz="800" spc="50" b="1">
                <a:solidFill>
                  <a:srgbClr val="00AEEF"/>
                </a:solidFill>
                <a:latin typeface="Georgia"/>
                <a:cs typeface="Georgia"/>
              </a:rPr>
              <a:t>body</a:t>
            </a:r>
            <a:r>
              <a:rPr dirty="0" sz="800" spc="50" i="1">
                <a:latin typeface="Calibri"/>
                <a:cs typeface="Calibri"/>
              </a:rPr>
              <a:t>&gt;</a:t>
            </a:r>
            <a:endParaRPr sz="800">
              <a:latin typeface="Calibri"/>
              <a:cs typeface="Calibri"/>
            </a:endParaRPr>
          </a:p>
          <a:p>
            <a:pPr marL="27305">
              <a:lnSpc>
                <a:spcPts val="955"/>
              </a:lnSpc>
              <a:spcBef>
                <a:spcPts val="935"/>
              </a:spcBef>
            </a:pPr>
            <a:r>
              <a:rPr dirty="0" sz="800" spc="55" i="1">
                <a:latin typeface="Calibri"/>
                <a:cs typeface="Calibri"/>
              </a:rPr>
              <a:t>&lt;</a:t>
            </a:r>
            <a:r>
              <a:rPr dirty="0" sz="800" spc="55" b="1">
                <a:solidFill>
                  <a:srgbClr val="00AEEF"/>
                </a:solidFill>
                <a:latin typeface="Georgia"/>
                <a:cs typeface="Georgia"/>
              </a:rPr>
              <a:t>iframe</a:t>
            </a:r>
            <a:r>
              <a:rPr dirty="0" sz="800" spc="450" b="1">
                <a:solidFill>
                  <a:srgbClr val="00AEEF"/>
                </a:solidFill>
                <a:latin typeface="Georgia"/>
                <a:cs typeface="Georgia"/>
              </a:rPr>
              <a:t> </a:t>
            </a:r>
            <a:r>
              <a:rPr dirty="0" sz="800" spc="85" b="1">
                <a:solidFill>
                  <a:srgbClr val="00AEEF"/>
                </a:solidFill>
                <a:latin typeface="Georgia"/>
                <a:cs typeface="Georgia"/>
              </a:rPr>
              <a:t>src</a:t>
            </a:r>
            <a:r>
              <a:rPr dirty="0" sz="800" spc="85">
                <a:latin typeface="Calibri"/>
                <a:cs typeface="Calibri"/>
              </a:rPr>
              <a:t>=</a:t>
            </a:r>
            <a:r>
              <a:rPr dirty="0" sz="800" spc="85">
                <a:solidFill>
                  <a:srgbClr val="FF0000"/>
                </a:solidFill>
                <a:latin typeface="Calibri"/>
                <a:cs typeface="Calibri"/>
              </a:rPr>
              <a:t>"</a:t>
            </a:r>
            <a:r>
              <a:rPr dirty="0" sz="800" spc="-6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800" spc="85">
                <a:solidFill>
                  <a:srgbClr val="FF0000"/>
                </a:solidFill>
                <a:latin typeface="Calibri"/>
                <a:cs typeface="Calibri"/>
              </a:rPr>
              <a:t>frame1</a:t>
            </a:r>
            <a:r>
              <a:rPr dirty="0" sz="800" spc="-65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800" spc="220">
                <a:solidFill>
                  <a:srgbClr val="FF0000"/>
                </a:solidFill>
                <a:latin typeface="Calibri"/>
                <a:cs typeface="Calibri"/>
              </a:rPr>
              <a:t>.</a:t>
            </a:r>
            <a:r>
              <a:rPr dirty="0" sz="800" spc="-7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800" spc="105">
                <a:solidFill>
                  <a:srgbClr val="FF0000"/>
                </a:solidFill>
                <a:latin typeface="Calibri"/>
                <a:cs typeface="Calibri"/>
              </a:rPr>
              <a:t>html"</a:t>
            </a:r>
            <a:endParaRPr sz="800">
              <a:latin typeface="Calibri"/>
              <a:cs typeface="Calibri"/>
            </a:endParaRPr>
          </a:p>
          <a:p>
            <a:pPr marL="567690">
              <a:lnSpc>
                <a:spcPts val="944"/>
              </a:lnSpc>
            </a:pPr>
            <a:r>
              <a:rPr dirty="0" sz="800" spc="105" b="1">
                <a:solidFill>
                  <a:srgbClr val="00AEEF"/>
                </a:solidFill>
                <a:latin typeface="Georgia"/>
                <a:cs typeface="Georgia"/>
              </a:rPr>
              <a:t>style</a:t>
            </a:r>
            <a:r>
              <a:rPr dirty="0" sz="800" spc="105">
                <a:latin typeface="Calibri"/>
                <a:cs typeface="Calibri"/>
              </a:rPr>
              <a:t>=</a:t>
            </a:r>
            <a:r>
              <a:rPr dirty="0" sz="800" spc="105">
                <a:solidFill>
                  <a:srgbClr val="FF0000"/>
                </a:solidFill>
                <a:latin typeface="Calibri"/>
                <a:cs typeface="Calibri"/>
              </a:rPr>
              <a:t>"</a:t>
            </a:r>
            <a:r>
              <a:rPr dirty="0" sz="800" spc="-65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800" spc="105">
                <a:solidFill>
                  <a:srgbClr val="FF0000"/>
                </a:solidFill>
                <a:latin typeface="Calibri"/>
                <a:cs typeface="Calibri"/>
              </a:rPr>
              <a:t>border</a:t>
            </a:r>
            <a:r>
              <a:rPr dirty="0" sz="800" spc="-5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800" spc="140">
                <a:solidFill>
                  <a:srgbClr val="FF0000"/>
                </a:solidFill>
                <a:latin typeface="Calibri"/>
                <a:cs typeface="Calibri"/>
              </a:rPr>
              <a:t>:2</a:t>
            </a:r>
            <a:r>
              <a:rPr dirty="0" sz="800" spc="-65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800" spc="60">
                <a:solidFill>
                  <a:srgbClr val="FF0000"/>
                </a:solidFill>
                <a:latin typeface="Calibri"/>
                <a:cs typeface="Calibri"/>
              </a:rPr>
              <a:t>px</a:t>
            </a:r>
            <a:r>
              <a:rPr dirty="0" sz="800" spc="47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800" spc="165">
                <a:solidFill>
                  <a:srgbClr val="FF0000"/>
                </a:solidFill>
                <a:latin typeface="Calibri"/>
                <a:cs typeface="Calibri"/>
              </a:rPr>
              <a:t>solid</a:t>
            </a:r>
            <a:r>
              <a:rPr dirty="0" sz="800" spc="475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800" spc="90">
                <a:solidFill>
                  <a:srgbClr val="FF0000"/>
                </a:solidFill>
                <a:latin typeface="Calibri"/>
                <a:cs typeface="Calibri"/>
              </a:rPr>
              <a:t>red</a:t>
            </a:r>
            <a:r>
              <a:rPr dirty="0" sz="800" spc="-65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800" spc="165">
                <a:solidFill>
                  <a:srgbClr val="FF0000"/>
                </a:solidFill>
                <a:latin typeface="Calibri"/>
                <a:cs typeface="Calibri"/>
              </a:rPr>
              <a:t>;"</a:t>
            </a:r>
            <a:endParaRPr sz="800">
              <a:latin typeface="Calibri"/>
              <a:cs typeface="Calibri"/>
            </a:endParaRPr>
          </a:p>
          <a:p>
            <a:pPr marL="558800" marR="739140" indent="4445">
              <a:lnSpc>
                <a:spcPts val="950"/>
              </a:lnSpc>
              <a:spcBef>
                <a:spcPts val="30"/>
              </a:spcBef>
            </a:pPr>
            <a:r>
              <a:rPr dirty="0" sz="800" spc="70" b="1">
                <a:solidFill>
                  <a:srgbClr val="00AEEF"/>
                </a:solidFill>
                <a:latin typeface="Georgia"/>
                <a:cs typeface="Georgia"/>
              </a:rPr>
              <a:t>height</a:t>
            </a:r>
            <a:r>
              <a:rPr dirty="0" sz="800" spc="70">
                <a:latin typeface="Calibri"/>
                <a:cs typeface="Calibri"/>
              </a:rPr>
              <a:t>=</a:t>
            </a:r>
            <a:r>
              <a:rPr dirty="0" sz="800" spc="70">
                <a:solidFill>
                  <a:srgbClr val="FF0000"/>
                </a:solidFill>
                <a:latin typeface="Calibri"/>
                <a:cs typeface="Calibri"/>
              </a:rPr>
              <a:t>"</a:t>
            </a:r>
            <a:r>
              <a:rPr dirty="0" sz="800" spc="-7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800" spc="60">
                <a:solidFill>
                  <a:srgbClr val="FF0000"/>
                </a:solidFill>
                <a:latin typeface="Calibri"/>
                <a:cs typeface="Calibri"/>
              </a:rPr>
              <a:t>400</a:t>
            </a:r>
            <a:r>
              <a:rPr dirty="0" sz="800" spc="-7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800" spc="45">
                <a:solidFill>
                  <a:srgbClr val="FF0000"/>
                </a:solidFill>
                <a:latin typeface="Calibri"/>
                <a:cs typeface="Calibri"/>
              </a:rPr>
              <a:t>"</a:t>
            </a:r>
            <a:r>
              <a:rPr dirty="0" sz="800" spc="500">
                <a:solidFill>
                  <a:srgbClr val="FF0000"/>
                </a:solidFill>
                <a:latin typeface="Calibri"/>
                <a:cs typeface="Calibri"/>
              </a:rPr>
              <a:t>  </a:t>
            </a:r>
            <a:r>
              <a:rPr dirty="0" sz="800" spc="55" b="1">
                <a:solidFill>
                  <a:srgbClr val="00AEEF"/>
                </a:solidFill>
                <a:latin typeface="Georgia"/>
                <a:cs typeface="Georgia"/>
              </a:rPr>
              <a:t>width</a:t>
            </a:r>
            <a:r>
              <a:rPr dirty="0" sz="800" spc="55">
                <a:latin typeface="Calibri"/>
                <a:cs typeface="Calibri"/>
              </a:rPr>
              <a:t>=</a:t>
            </a:r>
            <a:r>
              <a:rPr dirty="0" sz="800" spc="55">
                <a:solidFill>
                  <a:srgbClr val="FF0000"/>
                </a:solidFill>
                <a:latin typeface="Calibri"/>
                <a:cs typeface="Calibri"/>
              </a:rPr>
              <a:t>"</a:t>
            </a:r>
            <a:r>
              <a:rPr dirty="0" sz="800" spc="-75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800" spc="60">
                <a:solidFill>
                  <a:srgbClr val="FF0000"/>
                </a:solidFill>
                <a:latin typeface="Calibri"/>
                <a:cs typeface="Calibri"/>
              </a:rPr>
              <a:t>300</a:t>
            </a:r>
            <a:r>
              <a:rPr dirty="0" sz="800" spc="-75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800" spc="45">
                <a:solidFill>
                  <a:srgbClr val="FF0000"/>
                </a:solidFill>
                <a:latin typeface="Calibri"/>
                <a:cs typeface="Calibri"/>
              </a:rPr>
              <a:t>"</a:t>
            </a:r>
            <a:r>
              <a:rPr dirty="0" sz="800" spc="500">
                <a:solidFill>
                  <a:srgbClr val="FF0000"/>
                </a:solidFill>
                <a:latin typeface="Calibri"/>
                <a:cs typeface="Calibri"/>
              </a:rPr>
              <a:t>       </a:t>
            </a:r>
            <a:r>
              <a:rPr dirty="0" sz="800" spc="65" b="1">
                <a:solidFill>
                  <a:srgbClr val="00AEEF"/>
                </a:solidFill>
                <a:latin typeface="Georgia"/>
                <a:cs typeface="Georgia"/>
              </a:rPr>
              <a:t>t</a:t>
            </a:r>
            <a:r>
              <a:rPr dirty="0" sz="800" spc="-75" b="1">
                <a:solidFill>
                  <a:srgbClr val="00AEEF"/>
                </a:solidFill>
                <a:latin typeface="Georgia"/>
                <a:cs typeface="Georgia"/>
              </a:rPr>
              <a:t> </a:t>
            </a:r>
            <a:r>
              <a:rPr dirty="0" sz="800" spc="-25" b="1">
                <a:solidFill>
                  <a:srgbClr val="00AEEF"/>
                </a:solidFill>
                <a:latin typeface="Georgia"/>
                <a:cs typeface="Georgia"/>
              </a:rPr>
              <a:t>i</a:t>
            </a:r>
            <a:r>
              <a:rPr dirty="0" sz="800" spc="-70" b="1">
                <a:solidFill>
                  <a:srgbClr val="00AEEF"/>
                </a:solidFill>
                <a:latin typeface="Georgia"/>
                <a:cs typeface="Georgia"/>
              </a:rPr>
              <a:t> </a:t>
            </a:r>
            <a:r>
              <a:rPr dirty="0" sz="800" spc="65" b="1">
                <a:solidFill>
                  <a:srgbClr val="00AEEF"/>
                </a:solidFill>
                <a:latin typeface="Georgia"/>
                <a:cs typeface="Georgia"/>
              </a:rPr>
              <a:t>t</a:t>
            </a:r>
            <a:r>
              <a:rPr dirty="0" sz="800" spc="-75" b="1">
                <a:solidFill>
                  <a:srgbClr val="00AEEF"/>
                </a:solidFill>
                <a:latin typeface="Georgia"/>
                <a:cs typeface="Georgia"/>
              </a:rPr>
              <a:t> </a:t>
            </a:r>
            <a:r>
              <a:rPr dirty="0" sz="800" spc="-10" b="1">
                <a:solidFill>
                  <a:srgbClr val="00AEEF"/>
                </a:solidFill>
                <a:latin typeface="Georgia"/>
                <a:cs typeface="Georgia"/>
              </a:rPr>
              <a:t>l</a:t>
            </a:r>
            <a:r>
              <a:rPr dirty="0" sz="800" spc="-70" b="1">
                <a:solidFill>
                  <a:srgbClr val="00AEEF"/>
                </a:solidFill>
                <a:latin typeface="Georgia"/>
                <a:cs typeface="Georgia"/>
              </a:rPr>
              <a:t> </a:t>
            </a:r>
            <a:r>
              <a:rPr dirty="0" sz="800" spc="114" b="1">
                <a:solidFill>
                  <a:srgbClr val="00AEEF"/>
                </a:solidFill>
                <a:latin typeface="Georgia"/>
                <a:cs typeface="Georgia"/>
              </a:rPr>
              <a:t>e</a:t>
            </a:r>
            <a:r>
              <a:rPr dirty="0" sz="800" spc="114">
                <a:latin typeface="Calibri"/>
                <a:cs typeface="Calibri"/>
              </a:rPr>
              <a:t>=</a:t>
            </a:r>
            <a:r>
              <a:rPr dirty="0" sz="800" spc="114">
                <a:solidFill>
                  <a:srgbClr val="FF0000"/>
                </a:solidFill>
                <a:latin typeface="Calibri"/>
                <a:cs typeface="Calibri"/>
              </a:rPr>
              <a:t>"</a:t>
            </a:r>
            <a:r>
              <a:rPr dirty="0" sz="800" spc="-65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800" spc="120">
                <a:solidFill>
                  <a:srgbClr val="FF0000"/>
                </a:solidFill>
                <a:latin typeface="Calibri"/>
                <a:cs typeface="Calibri"/>
              </a:rPr>
              <a:t>Iframe</a:t>
            </a:r>
            <a:r>
              <a:rPr dirty="0" sz="800" spc="465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800" spc="185">
                <a:solidFill>
                  <a:srgbClr val="FF0000"/>
                </a:solidFill>
                <a:latin typeface="Calibri"/>
                <a:cs typeface="Calibri"/>
              </a:rPr>
              <a:t>left"</a:t>
            </a:r>
            <a:r>
              <a:rPr dirty="0" sz="800" spc="185" i="1">
                <a:latin typeface="Calibri"/>
                <a:cs typeface="Calibri"/>
              </a:rPr>
              <a:t>&gt;</a:t>
            </a:r>
            <a:endParaRPr sz="800">
              <a:latin typeface="Calibri"/>
              <a:cs typeface="Calibri"/>
            </a:endParaRPr>
          </a:p>
          <a:p>
            <a:pPr marL="27305">
              <a:lnSpc>
                <a:spcPts val="905"/>
              </a:lnSpc>
            </a:pPr>
            <a:r>
              <a:rPr dirty="0" sz="800" spc="175" i="1">
                <a:latin typeface="Calibri"/>
                <a:cs typeface="Calibri"/>
              </a:rPr>
              <a:t>&lt;</a:t>
            </a:r>
            <a:r>
              <a:rPr dirty="0" sz="800" spc="175">
                <a:latin typeface="Calibri"/>
                <a:cs typeface="Calibri"/>
              </a:rPr>
              <a:t>/</a:t>
            </a:r>
            <a:r>
              <a:rPr dirty="0" sz="800" spc="-85">
                <a:latin typeface="Calibri"/>
                <a:cs typeface="Calibri"/>
              </a:rPr>
              <a:t> </a:t>
            </a:r>
            <a:r>
              <a:rPr dirty="0" sz="800" spc="40" b="1">
                <a:solidFill>
                  <a:srgbClr val="00AEEF"/>
                </a:solidFill>
                <a:latin typeface="Georgia"/>
                <a:cs typeface="Georgia"/>
              </a:rPr>
              <a:t>iframe</a:t>
            </a:r>
            <a:r>
              <a:rPr dirty="0" sz="800" spc="40" i="1">
                <a:latin typeface="Calibri"/>
                <a:cs typeface="Calibri"/>
              </a:rPr>
              <a:t>&gt;</a:t>
            </a:r>
            <a:endParaRPr sz="800">
              <a:latin typeface="Calibri"/>
              <a:cs typeface="Calibri"/>
            </a:endParaRPr>
          </a:p>
          <a:p>
            <a:pPr marL="27305">
              <a:lnSpc>
                <a:spcPts val="944"/>
              </a:lnSpc>
            </a:pPr>
            <a:r>
              <a:rPr dirty="0" sz="800" spc="55" i="1">
                <a:latin typeface="Calibri"/>
                <a:cs typeface="Calibri"/>
              </a:rPr>
              <a:t>&lt;</a:t>
            </a:r>
            <a:r>
              <a:rPr dirty="0" sz="800" spc="55" b="1">
                <a:solidFill>
                  <a:srgbClr val="00AEEF"/>
                </a:solidFill>
                <a:latin typeface="Georgia"/>
                <a:cs typeface="Georgia"/>
              </a:rPr>
              <a:t>iframe</a:t>
            </a:r>
            <a:r>
              <a:rPr dirty="0" sz="800" spc="450" b="1">
                <a:solidFill>
                  <a:srgbClr val="00AEEF"/>
                </a:solidFill>
                <a:latin typeface="Georgia"/>
                <a:cs typeface="Georgia"/>
              </a:rPr>
              <a:t> </a:t>
            </a:r>
            <a:r>
              <a:rPr dirty="0" sz="800" spc="85" b="1">
                <a:solidFill>
                  <a:srgbClr val="00AEEF"/>
                </a:solidFill>
                <a:latin typeface="Georgia"/>
                <a:cs typeface="Georgia"/>
              </a:rPr>
              <a:t>src</a:t>
            </a:r>
            <a:r>
              <a:rPr dirty="0" sz="800" spc="85">
                <a:latin typeface="Calibri"/>
                <a:cs typeface="Calibri"/>
              </a:rPr>
              <a:t>=</a:t>
            </a:r>
            <a:r>
              <a:rPr dirty="0" sz="800" spc="85">
                <a:solidFill>
                  <a:srgbClr val="FF0000"/>
                </a:solidFill>
                <a:latin typeface="Calibri"/>
                <a:cs typeface="Calibri"/>
              </a:rPr>
              <a:t>"</a:t>
            </a:r>
            <a:r>
              <a:rPr dirty="0" sz="800" spc="-6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800" spc="85">
                <a:solidFill>
                  <a:srgbClr val="FF0000"/>
                </a:solidFill>
                <a:latin typeface="Calibri"/>
                <a:cs typeface="Calibri"/>
              </a:rPr>
              <a:t>frame2</a:t>
            </a:r>
            <a:r>
              <a:rPr dirty="0" sz="800" spc="-65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800" spc="220">
                <a:solidFill>
                  <a:srgbClr val="FF0000"/>
                </a:solidFill>
                <a:latin typeface="Calibri"/>
                <a:cs typeface="Calibri"/>
              </a:rPr>
              <a:t>.</a:t>
            </a:r>
            <a:r>
              <a:rPr dirty="0" sz="800" spc="-7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800" spc="105">
                <a:solidFill>
                  <a:srgbClr val="FF0000"/>
                </a:solidFill>
                <a:latin typeface="Calibri"/>
                <a:cs typeface="Calibri"/>
              </a:rPr>
              <a:t>html"</a:t>
            </a:r>
            <a:endParaRPr sz="800">
              <a:latin typeface="Calibri"/>
              <a:cs typeface="Calibri"/>
            </a:endParaRPr>
          </a:p>
          <a:p>
            <a:pPr marL="567690">
              <a:lnSpc>
                <a:spcPts val="944"/>
              </a:lnSpc>
            </a:pPr>
            <a:r>
              <a:rPr dirty="0" sz="800" spc="105" b="1">
                <a:solidFill>
                  <a:srgbClr val="00AEEF"/>
                </a:solidFill>
                <a:latin typeface="Georgia"/>
                <a:cs typeface="Georgia"/>
              </a:rPr>
              <a:t>style</a:t>
            </a:r>
            <a:r>
              <a:rPr dirty="0" sz="800" spc="105">
                <a:latin typeface="Calibri"/>
                <a:cs typeface="Calibri"/>
              </a:rPr>
              <a:t>=</a:t>
            </a:r>
            <a:r>
              <a:rPr dirty="0" sz="800" spc="105">
                <a:solidFill>
                  <a:srgbClr val="FF0000"/>
                </a:solidFill>
                <a:latin typeface="Calibri"/>
                <a:cs typeface="Calibri"/>
              </a:rPr>
              <a:t>"</a:t>
            </a:r>
            <a:r>
              <a:rPr dirty="0" sz="800" spc="-65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800" spc="105">
                <a:solidFill>
                  <a:srgbClr val="FF0000"/>
                </a:solidFill>
                <a:latin typeface="Calibri"/>
                <a:cs typeface="Calibri"/>
              </a:rPr>
              <a:t>border</a:t>
            </a:r>
            <a:r>
              <a:rPr dirty="0" sz="800" spc="-5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800" spc="140">
                <a:solidFill>
                  <a:srgbClr val="FF0000"/>
                </a:solidFill>
                <a:latin typeface="Calibri"/>
                <a:cs typeface="Calibri"/>
              </a:rPr>
              <a:t>:2</a:t>
            </a:r>
            <a:r>
              <a:rPr dirty="0" sz="800" spc="-65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800" spc="60">
                <a:solidFill>
                  <a:srgbClr val="FF0000"/>
                </a:solidFill>
                <a:latin typeface="Calibri"/>
                <a:cs typeface="Calibri"/>
              </a:rPr>
              <a:t>px</a:t>
            </a:r>
            <a:r>
              <a:rPr dirty="0" sz="800" spc="465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800" spc="165">
                <a:solidFill>
                  <a:srgbClr val="FF0000"/>
                </a:solidFill>
                <a:latin typeface="Calibri"/>
                <a:cs typeface="Calibri"/>
              </a:rPr>
              <a:t>solid</a:t>
            </a:r>
            <a:r>
              <a:rPr dirty="0" sz="800" spc="475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800" spc="110">
                <a:solidFill>
                  <a:srgbClr val="FF0000"/>
                </a:solidFill>
                <a:latin typeface="Calibri"/>
                <a:cs typeface="Calibri"/>
              </a:rPr>
              <a:t>blue</a:t>
            </a:r>
            <a:r>
              <a:rPr dirty="0" sz="800" spc="-7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800" spc="165">
                <a:solidFill>
                  <a:srgbClr val="FF0000"/>
                </a:solidFill>
                <a:latin typeface="Calibri"/>
                <a:cs typeface="Calibri"/>
              </a:rPr>
              <a:t>;"</a:t>
            </a:r>
            <a:endParaRPr sz="800">
              <a:latin typeface="Calibri"/>
              <a:cs typeface="Calibri"/>
            </a:endParaRPr>
          </a:p>
          <a:p>
            <a:pPr marL="558800" marR="675005" indent="4445">
              <a:lnSpc>
                <a:spcPts val="950"/>
              </a:lnSpc>
              <a:spcBef>
                <a:spcPts val="35"/>
              </a:spcBef>
            </a:pPr>
            <a:r>
              <a:rPr dirty="0" sz="800" spc="70" b="1">
                <a:solidFill>
                  <a:srgbClr val="00AEEF"/>
                </a:solidFill>
                <a:latin typeface="Georgia"/>
                <a:cs typeface="Georgia"/>
              </a:rPr>
              <a:t>height</a:t>
            </a:r>
            <a:r>
              <a:rPr dirty="0" sz="800" spc="70">
                <a:latin typeface="Calibri"/>
                <a:cs typeface="Calibri"/>
              </a:rPr>
              <a:t>=</a:t>
            </a:r>
            <a:r>
              <a:rPr dirty="0" sz="800" spc="70">
                <a:solidFill>
                  <a:srgbClr val="FF0000"/>
                </a:solidFill>
                <a:latin typeface="Calibri"/>
                <a:cs typeface="Calibri"/>
              </a:rPr>
              <a:t>"</a:t>
            </a:r>
            <a:r>
              <a:rPr dirty="0" sz="800" spc="-7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800" spc="60">
                <a:solidFill>
                  <a:srgbClr val="FF0000"/>
                </a:solidFill>
                <a:latin typeface="Calibri"/>
                <a:cs typeface="Calibri"/>
              </a:rPr>
              <a:t>400</a:t>
            </a:r>
            <a:r>
              <a:rPr dirty="0" sz="800" spc="-7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800" spc="45">
                <a:solidFill>
                  <a:srgbClr val="FF0000"/>
                </a:solidFill>
                <a:latin typeface="Calibri"/>
                <a:cs typeface="Calibri"/>
              </a:rPr>
              <a:t>"</a:t>
            </a:r>
            <a:r>
              <a:rPr dirty="0" sz="800" spc="500">
                <a:solidFill>
                  <a:srgbClr val="FF0000"/>
                </a:solidFill>
                <a:latin typeface="Calibri"/>
                <a:cs typeface="Calibri"/>
              </a:rPr>
              <a:t>   </a:t>
            </a:r>
            <a:r>
              <a:rPr dirty="0" sz="800" spc="55" b="1">
                <a:solidFill>
                  <a:srgbClr val="00AEEF"/>
                </a:solidFill>
                <a:latin typeface="Georgia"/>
                <a:cs typeface="Georgia"/>
              </a:rPr>
              <a:t>width</a:t>
            </a:r>
            <a:r>
              <a:rPr dirty="0" sz="800" spc="55">
                <a:latin typeface="Calibri"/>
                <a:cs typeface="Calibri"/>
              </a:rPr>
              <a:t>=</a:t>
            </a:r>
            <a:r>
              <a:rPr dirty="0" sz="800" spc="55">
                <a:solidFill>
                  <a:srgbClr val="FF0000"/>
                </a:solidFill>
                <a:latin typeface="Calibri"/>
                <a:cs typeface="Calibri"/>
              </a:rPr>
              <a:t>"</a:t>
            </a:r>
            <a:r>
              <a:rPr dirty="0" sz="800" spc="-75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800" spc="60">
                <a:solidFill>
                  <a:srgbClr val="FF0000"/>
                </a:solidFill>
                <a:latin typeface="Calibri"/>
                <a:cs typeface="Calibri"/>
              </a:rPr>
              <a:t>800</a:t>
            </a:r>
            <a:r>
              <a:rPr dirty="0" sz="800" spc="-75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800" spc="45">
                <a:solidFill>
                  <a:srgbClr val="FF0000"/>
                </a:solidFill>
                <a:latin typeface="Calibri"/>
                <a:cs typeface="Calibri"/>
              </a:rPr>
              <a:t>"</a:t>
            </a:r>
            <a:r>
              <a:rPr dirty="0" sz="800" spc="500">
                <a:solidFill>
                  <a:srgbClr val="FF0000"/>
                </a:solidFill>
                <a:latin typeface="Calibri"/>
                <a:cs typeface="Calibri"/>
              </a:rPr>
              <a:t>        </a:t>
            </a:r>
            <a:r>
              <a:rPr dirty="0" sz="800" spc="65" b="1">
                <a:solidFill>
                  <a:srgbClr val="00AEEF"/>
                </a:solidFill>
                <a:latin typeface="Georgia"/>
                <a:cs typeface="Georgia"/>
              </a:rPr>
              <a:t>t</a:t>
            </a:r>
            <a:r>
              <a:rPr dirty="0" sz="800" spc="-75" b="1">
                <a:solidFill>
                  <a:srgbClr val="00AEEF"/>
                </a:solidFill>
                <a:latin typeface="Georgia"/>
                <a:cs typeface="Georgia"/>
              </a:rPr>
              <a:t> </a:t>
            </a:r>
            <a:r>
              <a:rPr dirty="0" sz="800" spc="-25" b="1">
                <a:solidFill>
                  <a:srgbClr val="00AEEF"/>
                </a:solidFill>
                <a:latin typeface="Georgia"/>
                <a:cs typeface="Georgia"/>
              </a:rPr>
              <a:t>i</a:t>
            </a:r>
            <a:r>
              <a:rPr dirty="0" sz="800" spc="-70" b="1">
                <a:solidFill>
                  <a:srgbClr val="00AEEF"/>
                </a:solidFill>
                <a:latin typeface="Georgia"/>
                <a:cs typeface="Georgia"/>
              </a:rPr>
              <a:t> </a:t>
            </a:r>
            <a:r>
              <a:rPr dirty="0" sz="800" spc="65" b="1">
                <a:solidFill>
                  <a:srgbClr val="00AEEF"/>
                </a:solidFill>
                <a:latin typeface="Georgia"/>
                <a:cs typeface="Georgia"/>
              </a:rPr>
              <a:t>t</a:t>
            </a:r>
            <a:r>
              <a:rPr dirty="0" sz="800" spc="-75" b="1">
                <a:solidFill>
                  <a:srgbClr val="00AEEF"/>
                </a:solidFill>
                <a:latin typeface="Georgia"/>
                <a:cs typeface="Georgia"/>
              </a:rPr>
              <a:t> </a:t>
            </a:r>
            <a:r>
              <a:rPr dirty="0" sz="800" spc="-10" b="1">
                <a:solidFill>
                  <a:srgbClr val="00AEEF"/>
                </a:solidFill>
                <a:latin typeface="Georgia"/>
                <a:cs typeface="Georgia"/>
              </a:rPr>
              <a:t>l</a:t>
            </a:r>
            <a:r>
              <a:rPr dirty="0" sz="800" spc="-70" b="1">
                <a:solidFill>
                  <a:srgbClr val="00AEEF"/>
                </a:solidFill>
                <a:latin typeface="Georgia"/>
                <a:cs typeface="Georgia"/>
              </a:rPr>
              <a:t> </a:t>
            </a:r>
            <a:r>
              <a:rPr dirty="0" sz="800" spc="114" b="1">
                <a:solidFill>
                  <a:srgbClr val="00AEEF"/>
                </a:solidFill>
                <a:latin typeface="Georgia"/>
                <a:cs typeface="Georgia"/>
              </a:rPr>
              <a:t>e</a:t>
            </a:r>
            <a:r>
              <a:rPr dirty="0" sz="800" spc="114">
                <a:latin typeface="Calibri"/>
                <a:cs typeface="Calibri"/>
              </a:rPr>
              <a:t>=</a:t>
            </a:r>
            <a:r>
              <a:rPr dirty="0" sz="800" spc="114">
                <a:solidFill>
                  <a:srgbClr val="FF0000"/>
                </a:solidFill>
                <a:latin typeface="Calibri"/>
                <a:cs typeface="Calibri"/>
              </a:rPr>
              <a:t>"</a:t>
            </a:r>
            <a:r>
              <a:rPr dirty="0" sz="800" spc="-65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800" spc="120">
                <a:solidFill>
                  <a:srgbClr val="FF0000"/>
                </a:solidFill>
                <a:latin typeface="Calibri"/>
                <a:cs typeface="Calibri"/>
              </a:rPr>
              <a:t>Iframe</a:t>
            </a:r>
            <a:r>
              <a:rPr dirty="0" sz="800" spc="465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800" spc="170">
                <a:solidFill>
                  <a:srgbClr val="FF0000"/>
                </a:solidFill>
                <a:latin typeface="Calibri"/>
                <a:cs typeface="Calibri"/>
              </a:rPr>
              <a:t>right"</a:t>
            </a:r>
            <a:r>
              <a:rPr dirty="0" sz="800" spc="170" i="1">
                <a:latin typeface="Calibri"/>
                <a:cs typeface="Calibri"/>
              </a:rPr>
              <a:t>&gt;</a:t>
            </a:r>
            <a:endParaRPr sz="800">
              <a:latin typeface="Calibri"/>
              <a:cs typeface="Calibri"/>
            </a:endParaRPr>
          </a:p>
          <a:p>
            <a:pPr marL="27305">
              <a:lnSpc>
                <a:spcPts val="905"/>
              </a:lnSpc>
            </a:pPr>
            <a:r>
              <a:rPr dirty="0" sz="800" spc="175" i="1">
                <a:latin typeface="Calibri"/>
                <a:cs typeface="Calibri"/>
              </a:rPr>
              <a:t>&lt;</a:t>
            </a:r>
            <a:r>
              <a:rPr dirty="0" sz="800" spc="175">
                <a:latin typeface="Calibri"/>
                <a:cs typeface="Calibri"/>
              </a:rPr>
              <a:t>/</a:t>
            </a:r>
            <a:r>
              <a:rPr dirty="0" sz="800" spc="-85">
                <a:latin typeface="Calibri"/>
                <a:cs typeface="Calibri"/>
              </a:rPr>
              <a:t> </a:t>
            </a:r>
            <a:r>
              <a:rPr dirty="0" sz="800" spc="40" b="1">
                <a:solidFill>
                  <a:srgbClr val="00AEEF"/>
                </a:solidFill>
                <a:latin typeface="Georgia"/>
                <a:cs typeface="Georgia"/>
              </a:rPr>
              <a:t>iframe</a:t>
            </a:r>
            <a:r>
              <a:rPr dirty="0" sz="800" spc="40" i="1">
                <a:latin typeface="Calibri"/>
                <a:cs typeface="Calibri"/>
              </a:rPr>
              <a:t>&gt;</a:t>
            </a:r>
            <a:endParaRPr sz="800">
              <a:latin typeface="Calibri"/>
              <a:cs typeface="Calibri"/>
            </a:endParaRPr>
          </a:p>
          <a:p>
            <a:pPr marL="27305">
              <a:lnSpc>
                <a:spcPts val="944"/>
              </a:lnSpc>
            </a:pPr>
            <a:r>
              <a:rPr dirty="0" sz="800" spc="-20" i="1">
                <a:latin typeface="Calibri"/>
                <a:cs typeface="Calibri"/>
              </a:rPr>
              <a:t>&lt;</a:t>
            </a:r>
            <a:r>
              <a:rPr dirty="0" sz="800" spc="-20" b="1">
                <a:solidFill>
                  <a:srgbClr val="00AEEF"/>
                </a:solidFill>
                <a:latin typeface="Georgia"/>
                <a:cs typeface="Georgia"/>
              </a:rPr>
              <a:t>BR</a:t>
            </a:r>
            <a:r>
              <a:rPr dirty="0" sz="800" spc="-20" i="1">
                <a:latin typeface="Calibri"/>
                <a:cs typeface="Calibri"/>
              </a:rPr>
              <a:t>&gt;</a:t>
            </a:r>
            <a:endParaRPr sz="800">
              <a:latin typeface="Calibri"/>
              <a:cs typeface="Calibri"/>
            </a:endParaRPr>
          </a:p>
          <a:p>
            <a:pPr marL="27305">
              <a:lnSpc>
                <a:spcPts val="944"/>
              </a:lnSpc>
            </a:pPr>
            <a:r>
              <a:rPr dirty="0" sz="800" spc="55" i="1">
                <a:latin typeface="Calibri"/>
                <a:cs typeface="Calibri"/>
              </a:rPr>
              <a:t>&lt;</a:t>
            </a:r>
            <a:r>
              <a:rPr dirty="0" sz="800" spc="55" b="1">
                <a:solidFill>
                  <a:srgbClr val="00AEEF"/>
                </a:solidFill>
                <a:latin typeface="Georgia"/>
                <a:cs typeface="Georgia"/>
              </a:rPr>
              <a:t>iframe</a:t>
            </a:r>
            <a:r>
              <a:rPr dirty="0" sz="800" spc="450" b="1">
                <a:solidFill>
                  <a:srgbClr val="00AEEF"/>
                </a:solidFill>
                <a:latin typeface="Georgia"/>
                <a:cs typeface="Georgia"/>
              </a:rPr>
              <a:t> </a:t>
            </a:r>
            <a:r>
              <a:rPr dirty="0" sz="800" spc="85" b="1">
                <a:solidFill>
                  <a:srgbClr val="00AEEF"/>
                </a:solidFill>
                <a:latin typeface="Georgia"/>
                <a:cs typeface="Georgia"/>
              </a:rPr>
              <a:t>src</a:t>
            </a:r>
            <a:r>
              <a:rPr dirty="0" sz="800" spc="85">
                <a:latin typeface="Calibri"/>
                <a:cs typeface="Calibri"/>
              </a:rPr>
              <a:t>=</a:t>
            </a:r>
            <a:r>
              <a:rPr dirty="0" sz="800" spc="85">
                <a:solidFill>
                  <a:srgbClr val="FF0000"/>
                </a:solidFill>
                <a:latin typeface="Calibri"/>
                <a:cs typeface="Calibri"/>
              </a:rPr>
              <a:t>"</a:t>
            </a:r>
            <a:r>
              <a:rPr dirty="0" sz="800" spc="-6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800" spc="85">
                <a:solidFill>
                  <a:srgbClr val="FF0000"/>
                </a:solidFill>
                <a:latin typeface="Calibri"/>
                <a:cs typeface="Calibri"/>
              </a:rPr>
              <a:t>frame3</a:t>
            </a:r>
            <a:r>
              <a:rPr dirty="0" sz="800" spc="-65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800" spc="220">
                <a:solidFill>
                  <a:srgbClr val="FF0000"/>
                </a:solidFill>
                <a:latin typeface="Calibri"/>
                <a:cs typeface="Calibri"/>
              </a:rPr>
              <a:t>.</a:t>
            </a:r>
            <a:r>
              <a:rPr dirty="0" sz="800" spc="-7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800" spc="105">
                <a:solidFill>
                  <a:srgbClr val="FF0000"/>
                </a:solidFill>
                <a:latin typeface="Calibri"/>
                <a:cs typeface="Calibri"/>
              </a:rPr>
              <a:t>html"</a:t>
            </a:r>
            <a:endParaRPr sz="800">
              <a:latin typeface="Calibri"/>
              <a:cs typeface="Calibri"/>
            </a:endParaRPr>
          </a:p>
          <a:p>
            <a:pPr marL="567690">
              <a:lnSpc>
                <a:spcPts val="944"/>
              </a:lnSpc>
            </a:pPr>
            <a:r>
              <a:rPr dirty="0" sz="800" spc="105" b="1">
                <a:solidFill>
                  <a:srgbClr val="00AEEF"/>
                </a:solidFill>
                <a:latin typeface="Georgia"/>
                <a:cs typeface="Georgia"/>
              </a:rPr>
              <a:t>style</a:t>
            </a:r>
            <a:r>
              <a:rPr dirty="0" sz="800" spc="105">
                <a:latin typeface="Calibri"/>
                <a:cs typeface="Calibri"/>
              </a:rPr>
              <a:t>=</a:t>
            </a:r>
            <a:r>
              <a:rPr dirty="0" sz="800" spc="105">
                <a:solidFill>
                  <a:srgbClr val="FF0000"/>
                </a:solidFill>
                <a:latin typeface="Calibri"/>
                <a:cs typeface="Calibri"/>
              </a:rPr>
              <a:t>"</a:t>
            </a:r>
            <a:r>
              <a:rPr dirty="0" sz="800" spc="-65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800" spc="105">
                <a:solidFill>
                  <a:srgbClr val="FF0000"/>
                </a:solidFill>
                <a:latin typeface="Calibri"/>
                <a:cs typeface="Calibri"/>
              </a:rPr>
              <a:t>border</a:t>
            </a:r>
            <a:r>
              <a:rPr dirty="0" sz="800" spc="-5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800" spc="140">
                <a:solidFill>
                  <a:srgbClr val="FF0000"/>
                </a:solidFill>
                <a:latin typeface="Calibri"/>
                <a:cs typeface="Calibri"/>
              </a:rPr>
              <a:t>:2</a:t>
            </a:r>
            <a:r>
              <a:rPr dirty="0" sz="800" spc="-65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800" spc="60">
                <a:solidFill>
                  <a:srgbClr val="FF0000"/>
                </a:solidFill>
                <a:latin typeface="Calibri"/>
                <a:cs typeface="Calibri"/>
              </a:rPr>
              <a:t>px</a:t>
            </a:r>
            <a:r>
              <a:rPr dirty="0" sz="800" spc="47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800" spc="165">
                <a:solidFill>
                  <a:srgbClr val="FF0000"/>
                </a:solidFill>
                <a:latin typeface="Calibri"/>
                <a:cs typeface="Calibri"/>
              </a:rPr>
              <a:t>solid</a:t>
            </a:r>
            <a:r>
              <a:rPr dirty="0" sz="800" spc="48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800" spc="100">
                <a:solidFill>
                  <a:srgbClr val="FF0000"/>
                </a:solidFill>
                <a:latin typeface="Calibri"/>
                <a:cs typeface="Calibri"/>
              </a:rPr>
              <a:t>green</a:t>
            </a:r>
            <a:r>
              <a:rPr dirty="0" sz="800" spc="-6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800" spc="170">
                <a:solidFill>
                  <a:srgbClr val="FF0000"/>
                </a:solidFill>
                <a:latin typeface="Calibri"/>
                <a:cs typeface="Calibri"/>
              </a:rPr>
              <a:t>;"</a:t>
            </a:r>
            <a:endParaRPr sz="800">
              <a:latin typeface="Calibri"/>
              <a:cs typeface="Calibri"/>
            </a:endParaRPr>
          </a:p>
          <a:p>
            <a:pPr marL="558800" marR="610235" indent="4445">
              <a:lnSpc>
                <a:spcPts val="950"/>
              </a:lnSpc>
              <a:spcBef>
                <a:spcPts val="35"/>
              </a:spcBef>
            </a:pPr>
            <a:r>
              <a:rPr dirty="0" sz="800" spc="70" b="1">
                <a:solidFill>
                  <a:srgbClr val="00AEEF"/>
                </a:solidFill>
                <a:latin typeface="Georgia"/>
                <a:cs typeface="Georgia"/>
              </a:rPr>
              <a:t>height</a:t>
            </a:r>
            <a:r>
              <a:rPr dirty="0" sz="800" spc="70">
                <a:latin typeface="Calibri"/>
                <a:cs typeface="Calibri"/>
              </a:rPr>
              <a:t>=</a:t>
            </a:r>
            <a:r>
              <a:rPr dirty="0" sz="800" spc="70">
                <a:solidFill>
                  <a:srgbClr val="FF0000"/>
                </a:solidFill>
                <a:latin typeface="Calibri"/>
                <a:cs typeface="Calibri"/>
              </a:rPr>
              <a:t>"</a:t>
            </a:r>
            <a:r>
              <a:rPr dirty="0" sz="800" spc="-7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800" spc="60">
                <a:solidFill>
                  <a:srgbClr val="FF0000"/>
                </a:solidFill>
                <a:latin typeface="Calibri"/>
                <a:cs typeface="Calibri"/>
              </a:rPr>
              <a:t>100</a:t>
            </a:r>
            <a:r>
              <a:rPr dirty="0" sz="800" spc="-7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800" spc="45">
                <a:solidFill>
                  <a:srgbClr val="FF0000"/>
                </a:solidFill>
                <a:latin typeface="Calibri"/>
                <a:cs typeface="Calibri"/>
              </a:rPr>
              <a:t>"</a:t>
            </a:r>
            <a:r>
              <a:rPr dirty="0" sz="800" spc="500">
                <a:solidFill>
                  <a:srgbClr val="FF0000"/>
                </a:solidFill>
                <a:latin typeface="Calibri"/>
                <a:cs typeface="Calibri"/>
              </a:rPr>
              <a:t>    </a:t>
            </a:r>
            <a:r>
              <a:rPr dirty="0" sz="800" spc="55" b="1">
                <a:solidFill>
                  <a:srgbClr val="00AEEF"/>
                </a:solidFill>
                <a:latin typeface="Georgia"/>
                <a:cs typeface="Georgia"/>
              </a:rPr>
              <a:t>width</a:t>
            </a:r>
            <a:r>
              <a:rPr dirty="0" sz="800" spc="55">
                <a:latin typeface="Calibri"/>
                <a:cs typeface="Calibri"/>
              </a:rPr>
              <a:t>=</a:t>
            </a:r>
            <a:r>
              <a:rPr dirty="0" sz="800" spc="55">
                <a:solidFill>
                  <a:srgbClr val="FF0000"/>
                </a:solidFill>
                <a:latin typeface="Calibri"/>
                <a:cs typeface="Calibri"/>
              </a:rPr>
              <a:t>"</a:t>
            </a:r>
            <a:r>
              <a:rPr dirty="0" sz="800" spc="-7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800" spc="65">
                <a:solidFill>
                  <a:srgbClr val="FF0000"/>
                </a:solidFill>
                <a:latin typeface="Calibri"/>
                <a:cs typeface="Calibri"/>
              </a:rPr>
              <a:t>1100</a:t>
            </a:r>
            <a:r>
              <a:rPr dirty="0" sz="800" spc="-65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800" spc="45">
                <a:solidFill>
                  <a:srgbClr val="FF0000"/>
                </a:solidFill>
                <a:latin typeface="Calibri"/>
                <a:cs typeface="Calibri"/>
              </a:rPr>
              <a:t>"</a:t>
            </a:r>
            <a:r>
              <a:rPr dirty="0" sz="800" spc="500">
                <a:solidFill>
                  <a:srgbClr val="FF0000"/>
                </a:solidFill>
                <a:latin typeface="Calibri"/>
                <a:cs typeface="Calibri"/>
              </a:rPr>
              <a:t>        </a:t>
            </a:r>
            <a:r>
              <a:rPr dirty="0" sz="800" spc="65" b="1">
                <a:solidFill>
                  <a:srgbClr val="00AEEF"/>
                </a:solidFill>
                <a:latin typeface="Georgia"/>
                <a:cs typeface="Georgia"/>
              </a:rPr>
              <a:t>t</a:t>
            </a:r>
            <a:r>
              <a:rPr dirty="0" sz="800" spc="-75" b="1">
                <a:solidFill>
                  <a:srgbClr val="00AEEF"/>
                </a:solidFill>
                <a:latin typeface="Georgia"/>
                <a:cs typeface="Georgia"/>
              </a:rPr>
              <a:t> </a:t>
            </a:r>
            <a:r>
              <a:rPr dirty="0" sz="800" spc="-25" b="1">
                <a:solidFill>
                  <a:srgbClr val="00AEEF"/>
                </a:solidFill>
                <a:latin typeface="Georgia"/>
                <a:cs typeface="Georgia"/>
              </a:rPr>
              <a:t>i</a:t>
            </a:r>
            <a:r>
              <a:rPr dirty="0" sz="800" spc="-70" b="1">
                <a:solidFill>
                  <a:srgbClr val="00AEEF"/>
                </a:solidFill>
                <a:latin typeface="Georgia"/>
                <a:cs typeface="Georgia"/>
              </a:rPr>
              <a:t> </a:t>
            </a:r>
            <a:r>
              <a:rPr dirty="0" sz="800" spc="65" b="1">
                <a:solidFill>
                  <a:srgbClr val="00AEEF"/>
                </a:solidFill>
                <a:latin typeface="Georgia"/>
                <a:cs typeface="Georgia"/>
              </a:rPr>
              <a:t>t</a:t>
            </a:r>
            <a:r>
              <a:rPr dirty="0" sz="800" spc="-75" b="1">
                <a:solidFill>
                  <a:srgbClr val="00AEEF"/>
                </a:solidFill>
                <a:latin typeface="Georgia"/>
                <a:cs typeface="Georgia"/>
              </a:rPr>
              <a:t> </a:t>
            </a:r>
            <a:r>
              <a:rPr dirty="0" sz="800" spc="-10" b="1">
                <a:solidFill>
                  <a:srgbClr val="00AEEF"/>
                </a:solidFill>
                <a:latin typeface="Georgia"/>
                <a:cs typeface="Georgia"/>
              </a:rPr>
              <a:t>l</a:t>
            </a:r>
            <a:r>
              <a:rPr dirty="0" sz="800" spc="-70" b="1">
                <a:solidFill>
                  <a:srgbClr val="00AEEF"/>
                </a:solidFill>
                <a:latin typeface="Georgia"/>
                <a:cs typeface="Georgia"/>
              </a:rPr>
              <a:t> </a:t>
            </a:r>
            <a:r>
              <a:rPr dirty="0" sz="800" spc="114" b="1">
                <a:solidFill>
                  <a:srgbClr val="00AEEF"/>
                </a:solidFill>
                <a:latin typeface="Georgia"/>
                <a:cs typeface="Georgia"/>
              </a:rPr>
              <a:t>e</a:t>
            </a:r>
            <a:r>
              <a:rPr dirty="0" sz="800" spc="114">
                <a:latin typeface="Calibri"/>
                <a:cs typeface="Calibri"/>
              </a:rPr>
              <a:t>=</a:t>
            </a:r>
            <a:r>
              <a:rPr dirty="0" sz="800" spc="114">
                <a:solidFill>
                  <a:srgbClr val="FF0000"/>
                </a:solidFill>
                <a:latin typeface="Calibri"/>
                <a:cs typeface="Calibri"/>
              </a:rPr>
              <a:t>"</a:t>
            </a:r>
            <a:r>
              <a:rPr dirty="0" sz="800" spc="-65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800" spc="120">
                <a:solidFill>
                  <a:srgbClr val="FF0000"/>
                </a:solidFill>
                <a:latin typeface="Calibri"/>
                <a:cs typeface="Calibri"/>
              </a:rPr>
              <a:t>Iframe</a:t>
            </a:r>
            <a:r>
              <a:rPr dirty="0" sz="800" spc="47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800" spc="145">
                <a:solidFill>
                  <a:srgbClr val="FF0000"/>
                </a:solidFill>
                <a:latin typeface="Calibri"/>
                <a:cs typeface="Calibri"/>
              </a:rPr>
              <a:t>footer"</a:t>
            </a:r>
            <a:r>
              <a:rPr dirty="0" sz="800" spc="145" i="1">
                <a:latin typeface="Calibri"/>
                <a:cs typeface="Calibri"/>
              </a:rPr>
              <a:t>&gt;</a:t>
            </a:r>
            <a:endParaRPr sz="800">
              <a:latin typeface="Calibri"/>
              <a:cs typeface="Calibri"/>
            </a:endParaRPr>
          </a:p>
          <a:p>
            <a:pPr marL="27305">
              <a:lnSpc>
                <a:spcPts val="910"/>
              </a:lnSpc>
            </a:pPr>
            <a:r>
              <a:rPr dirty="0" sz="800" spc="175" i="1">
                <a:latin typeface="Calibri"/>
                <a:cs typeface="Calibri"/>
              </a:rPr>
              <a:t>&lt;</a:t>
            </a:r>
            <a:r>
              <a:rPr dirty="0" sz="800" spc="175">
                <a:latin typeface="Calibri"/>
                <a:cs typeface="Calibri"/>
              </a:rPr>
              <a:t>/</a:t>
            </a:r>
            <a:r>
              <a:rPr dirty="0" sz="800" spc="-85">
                <a:latin typeface="Calibri"/>
                <a:cs typeface="Calibri"/>
              </a:rPr>
              <a:t> </a:t>
            </a:r>
            <a:r>
              <a:rPr dirty="0" sz="800" spc="40" b="1">
                <a:solidFill>
                  <a:srgbClr val="00AEEF"/>
                </a:solidFill>
                <a:latin typeface="Georgia"/>
                <a:cs typeface="Georgia"/>
              </a:rPr>
              <a:t>iframe</a:t>
            </a:r>
            <a:r>
              <a:rPr dirty="0" sz="800" spc="40" i="1">
                <a:latin typeface="Calibri"/>
                <a:cs typeface="Calibri"/>
              </a:rPr>
              <a:t>&gt;</a:t>
            </a:r>
            <a:endParaRPr sz="800">
              <a:latin typeface="Calibri"/>
              <a:cs typeface="Calibri"/>
            </a:endParaRPr>
          </a:p>
          <a:p>
            <a:pPr marL="27305">
              <a:lnSpc>
                <a:spcPts val="955"/>
              </a:lnSpc>
              <a:spcBef>
                <a:spcPts val="930"/>
              </a:spcBef>
            </a:pPr>
            <a:r>
              <a:rPr dirty="0" sz="800" spc="70" i="1">
                <a:latin typeface="Calibri"/>
                <a:cs typeface="Calibri"/>
              </a:rPr>
              <a:t>&lt;</a:t>
            </a:r>
            <a:r>
              <a:rPr dirty="0" sz="800" spc="70">
                <a:latin typeface="Calibri"/>
                <a:cs typeface="Calibri"/>
              </a:rPr>
              <a:t>/</a:t>
            </a:r>
            <a:r>
              <a:rPr dirty="0" sz="800" spc="70" b="1">
                <a:solidFill>
                  <a:srgbClr val="00AEEF"/>
                </a:solidFill>
                <a:latin typeface="Georgia"/>
                <a:cs typeface="Georgia"/>
              </a:rPr>
              <a:t>body</a:t>
            </a:r>
            <a:r>
              <a:rPr dirty="0" sz="800" spc="70" i="1">
                <a:latin typeface="Calibri"/>
                <a:cs typeface="Calibri"/>
              </a:rPr>
              <a:t>&gt;</a:t>
            </a:r>
            <a:endParaRPr sz="800">
              <a:latin typeface="Calibri"/>
              <a:cs typeface="Calibri"/>
            </a:endParaRPr>
          </a:p>
          <a:p>
            <a:pPr marL="27305">
              <a:lnSpc>
                <a:spcPts val="955"/>
              </a:lnSpc>
            </a:pPr>
            <a:r>
              <a:rPr dirty="0" sz="800" spc="75" i="1">
                <a:latin typeface="Calibri"/>
                <a:cs typeface="Calibri"/>
              </a:rPr>
              <a:t>&lt;</a:t>
            </a:r>
            <a:r>
              <a:rPr dirty="0" sz="800" spc="75">
                <a:latin typeface="Calibri"/>
                <a:cs typeface="Calibri"/>
              </a:rPr>
              <a:t>/</a:t>
            </a:r>
            <a:r>
              <a:rPr dirty="0" sz="800" spc="75" b="1">
                <a:solidFill>
                  <a:srgbClr val="00AEEF"/>
                </a:solidFill>
                <a:latin typeface="Georgia"/>
                <a:cs typeface="Georgia"/>
              </a:rPr>
              <a:t>html</a:t>
            </a:r>
            <a:r>
              <a:rPr dirty="0" sz="800" spc="75" i="1">
                <a:latin typeface="Calibri"/>
                <a:cs typeface="Calibri"/>
              </a:rPr>
              <a:t>&gt;</a:t>
            </a:r>
            <a:endParaRPr sz="800">
              <a:latin typeface="Calibri"/>
              <a:cs typeface="Calibri"/>
            </a:endParaRPr>
          </a:p>
        </p:txBody>
      </p:sp>
      <p:sp>
        <p:nvSpPr>
          <p:cNvPr id="4" name="object 4" descr=""/>
          <p:cNvSpPr txBox="1"/>
          <p:nvPr/>
        </p:nvSpPr>
        <p:spPr>
          <a:xfrm>
            <a:off x="4460976" y="5060591"/>
            <a:ext cx="450850" cy="207645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38100">
              <a:lnSpc>
                <a:spcPct val="100000"/>
              </a:lnSpc>
              <a:spcBef>
                <a:spcPts val="95"/>
              </a:spcBef>
            </a:pPr>
            <a:r>
              <a:rPr dirty="0" sz="1200" spc="-10">
                <a:latin typeface="Calibri"/>
                <a:cs typeface="Calibri"/>
              </a:rPr>
              <a:t>L</a:t>
            </a:r>
            <a:r>
              <a:rPr dirty="0" baseline="17361" sz="1200" spc="-15">
                <a:latin typeface="Calibri"/>
                <a:cs typeface="Calibri"/>
              </a:rPr>
              <a:t>A</a:t>
            </a:r>
            <a:r>
              <a:rPr dirty="0" sz="1200" spc="-10">
                <a:latin typeface="Calibri"/>
                <a:cs typeface="Calibri"/>
              </a:rPr>
              <a:t>T</a:t>
            </a:r>
            <a:r>
              <a:rPr dirty="0" baseline="-11574" sz="1800" spc="-15">
                <a:latin typeface="Calibri"/>
                <a:cs typeface="Calibri"/>
              </a:rPr>
              <a:t>E</a:t>
            </a:r>
            <a:r>
              <a:rPr dirty="0" sz="1200" spc="-10">
                <a:latin typeface="Calibri"/>
                <a:cs typeface="Calibri"/>
              </a:rPr>
              <a:t>X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5" name="object 5" descr=""/>
          <p:cNvSpPr txBox="1"/>
          <p:nvPr/>
        </p:nvSpPr>
        <p:spPr>
          <a:xfrm>
            <a:off x="3835692" y="5480710"/>
            <a:ext cx="1701164" cy="1163320"/>
          </a:xfrm>
          <a:prstGeom prst="rect">
            <a:avLst/>
          </a:prstGeom>
          <a:solidFill>
            <a:srgbClr val="F2F2F2"/>
          </a:solidFill>
          <a:ln w="5054">
            <a:solidFill>
              <a:srgbClr val="000000"/>
            </a:solidFill>
          </a:ln>
        </p:spPr>
        <p:txBody>
          <a:bodyPr wrap="square" lIns="0" tIns="27940" rIns="0" bIns="0" rtlCol="0" vert="horz">
            <a:spAutoFit/>
          </a:bodyPr>
          <a:lstStyle/>
          <a:p>
            <a:pPr marL="43180" marR="109220" indent="1905">
              <a:lnSpc>
                <a:spcPts val="950"/>
              </a:lnSpc>
              <a:spcBef>
                <a:spcPts val="220"/>
              </a:spcBef>
            </a:pPr>
            <a:r>
              <a:rPr dirty="0" sz="800" spc="55" i="1">
                <a:latin typeface="Verdana"/>
                <a:cs typeface="Verdana"/>
              </a:rPr>
              <a:t>\</a:t>
            </a:r>
            <a:r>
              <a:rPr dirty="0" sz="800" spc="-135" i="1">
                <a:latin typeface="Verdana"/>
                <a:cs typeface="Verdana"/>
              </a:rPr>
              <a:t> </a:t>
            </a:r>
            <a:r>
              <a:rPr dirty="0" sz="800" spc="100">
                <a:solidFill>
                  <a:srgbClr val="FF0000"/>
                </a:solidFill>
                <a:latin typeface="Calibri"/>
                <a:cs typeface="Calibri"/>
              </a:rPr>
              <a:t>begin</a:t>
            </a:r>
            <a:r>
              <a:rPr dirty="0" sz="800" spc="-3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800" i="1">
                <a:latin typeface="Verdana"/>
                <a:cs typeface="Verdana"/>
              </a:rPr>
              <a:t>{</a:t>
            </a:r>
            <a:r>
              <a:rPr dirty="0" sz="800" b="1">
                <a:solidFill>
                  <a:srgbClr val="00AEEF"/>
                </a:solidFill>
                <a:latin typeface="Georgia"/>
                <a:cs typeface="Georgia"/>
              </a:rPr>
              <a:t>minipage</a:t>
            </a:r>
            <a:r>
              <a:rPr dirty="0" sz="800" spc="-50" b="1">
                <a:solidFill>
                  <a:srgbClr val="00AEEF"/>
                </a:solidFill>
                <a:latin typeface="Georgia"/>
                <a:cs typeface="Georgia"/>
              </a:rPr>
              <a:t> </a:t>
            </a:r>
            <a:r>
              <a:rPr dirty="0" sz="800" spc="-100" i="1">
                <a:latin typeface="Verdana"/>
                <a:cs typeface="Verdana"/>
              </a:rPr>
              <a:t>}</a:t>
            </a:r>
            <a:r>
              <a:rPr dirty="0" sz="800" spc="-155" i="1">
                <a:latin typeface="Verdana"/>
                <a:cs typeface="Verdana"/>
              </a:rPr>
              <a:t> </a:t>
            </a:r>
            <a:r>
              <a:rPr dirty="0" sz="800">
                <a:latin typeface="Calibri"/>
                <a:cs typeface="Calibri"/>
              </a:rPr>
              <a:t>[</a:t>
            </a:r>
            <a:r>
              <a:rPr dirty="0" sz="800" spc="45">
                <a:latin typeface="Calibri"/>
                <a:cs typeface="Calibri"/>
              </a:rPr>
              <a:t> </a:t>
            </a:r>
            <a:r>
              <a:rPr dirty="0" sz="800" spc="65">
                <a:solidFill>
                  <a:srgbClr val="007F00"/>
                </a:solidFill>
                <a:latin typeface="Calibri"/>
                <a:cs typeface="Calibri"/>
              </a:rPr>
              <a:t>t</a:t>
            </a:r>
            <a:r>
              <a:rPr dirty="0" sz="800" spc="35">
                <a:solidFill>
                  <a:srgbClr val="007F00"/>
                </a:solidFill>
                <a:latin typeface="Calibri"/>
                <a:cs typeface="Calibri"/>
              </a:rPr>
              <a:t> </a:t>
            </a:r>
            <a:r>
              <a:rPr dirty="0" sz="800" spc="-15">
                <a:latin typeface="Calibri"/>
                <a:cs typeface="Calibri"/>
              </a:rPr>
              <a:t>]</a:t>
            </a:r>
            <a:r>
              <a:rPr dirty="0" sz="800" spc="-65">
                <a:latin typeface="Calibri"/>
                <a:cs typeface="Calibri"/>
              </a:rPr>
              <a:t> </a:t>
            </a:r>
            <a:r>
              <a:rPr dirty="0" sz="800" spc="-100" i="1">
                <a:latin typeface="Verdana"/>
                <a:cs typeface="Verdana"/>
              </a:rPr>
              <a:t>{</a:t>
            </a:r>
            <a:r>
              <a:rPr dirty="0" sz="800" spc="-165" i="1">
                <a:latin typeface="Verdana"/>
                <a:cs typeface="Verdana"/>
              </a:rPr>
              <a:t> </a:t>
            </a:r>
            <a:r>
              <a:rPr dirty="0" sz="800">
                <a:latin typeface="Calibri"/>
                <a:cs typeface="Calibri"/>
              </a:rPr>
              <a:t>3</a:t>
            </a:r>
            <a:r>
              <a:rPr dirty="0" sz="800" spc="-90">
                <a:latin typeface="Calibri"/>
                <a:cs typeface="Calibri"/>
              </a:rPr>
              <a:t> </a:t>
            </a:r>
            <a:r>
              <a:rPr dirty="0" sz="800" spc="-25">
                <a:solidFill>
                  <a:srgbClr val="007F00"/>
                </a:solidFill>
                <a:latin typeface="Calibri"/>
                <a:cs typeface="Calibri"/>
              </a:rPr>
              <a:t>cm</a:t>
            </a:r>
            <a:r>
              <a:rPr dirty="0" sz="800" spc="-25" i="1">
                <a:latin typeface="Verdana"/>
                <a:cs typeface="Verdana"/>
              </a:rPr>
              <a:t>} </a:t>
            </a:r>
            <a:r>
              <a:rPr dirty="0" sz="800" spc="80">
                <a:solidFill>
                  <a:srgbClr val="007F00"/>
                </a:solidFill>
                <a:latin typeface="Calibri"/>
                <a:cs typeface="Calibri"/>
              </a:rPr>
              <a:t>Frame</a:t>
            </a:r>
            <a:r>
              <a:rPr dirty="0" sz="800" spc="175">
                <a:solidFill>
                  <a:srgbClr val="007F00"/>
                </a:solidFill>
                <a:latin typeface="Calibri"/>
                <a:cs typeface="Calibri"/>
              </a:rPr>
              <a:t>  </a:t>
            </a:r>
            <a:r>
              <a:rPr dirty="0" sz="800">
                <a:solidFill>
                  <a:srgbClr val="007F00"/>
                </a:solidFill>
                <a:latin typeface="Calibri"/>
                <a:cs typeface="Calibri"/>
              </a:rPr>
              <a:t>l</a:t>
            </a:r>
            <a:r>
              <a:rPr dirty="0" sz="800" spc="-10">
                <a:solidFill>
                  <a:srgbClr val="007F00"/>
                </a:solidFill>
                <a:latin typeface="Calibri"/>
                <a:cs typeface="Calibri"/>
              </a:rPr>
              <a:t> </a:t>
            </a:r>
            <a:r>
              <a:rPr dirty="0" sz="800">
                <a:solidFill>
                  <a:srgbClr val="007F00"/>
                </a:solidFill>
                <a:latin typeface="Calibri"/>
                <a:cs typeface="Calibri"/>
              </a:rPr>
              <a:t>e</a:t>
            </a:r>
            <a:r>
              <a:rPr dirty="0" sz="800" spc="-10">
                <a:solidFill>
                  <a:srgbClr val="007F00"/>
                </a:solidFill>
                <a:latin typeface="Calibri"/>
                <a:cs typeface="Calibri"/>
              </a:rPr>
              <a:t> </a:t>
            </a:r>
            <a:r>
              <a:rPr dirty="0" sz="800">
                <a:solidFill>
                  <a:srgbClr val="007F00"/>
                </a:solidFill>
                <a:latin typeface="Calibri"/>
                <a:cs typeface="Calibri"/>
              </a:rPr>
              <a:t>f</a:t>
            </a:r>
            <a:r>
              <a:rPr dirty="0" sz="800" spc="-5">
                <a:solidFill>
                  <a:srgbClr val="007F00"/>
                </a:solidFill>
                <a:latin typeface="Calibri"/>
                <a:cs typeface="Calibri"/>
              </a:rPr>
              <a:t> </a:t>
            </a:r>
            <a:r>
              <a:rPr dirty="0" sz="800" spc="15">
                <a:solidFill>
                  <a:srgbClr val="007F00"/>
                </a:solidFill>
                <a:latin typeface="Calibri"/>
                <a:cs typeface="Calibri"/>
              </a:rPr>
              <a:t>t</a:t>
            </a:r>
            <a:endParaRPr sz="800">
              <a:latin typeface="Calibri"/>
              <a:cs typeface="Calibri"/>
            </a:endParaRPr>
          </a:p>
          <a:p>
            <a:pPr marL="45720">
              <a:lnSpc>
                <a:spcPts val="905"/>
              </a:lnSpc>
            </a:pPr>
            <a:r>
              <a:rPr dirty="0" sz="800" spc="55" i="1">
                <a:latin typeface="Verdana"/>
                <a:cs typeface="Verdana"/>
              </a:rPr>
              <a:t>\</a:t>
            </a:r>
            <a:r>
              <a:rPr dirty="0" sz="800" spc="-185" i="1">
                <a:latin typeface="Verdana"/>
                <a:cs typeface="Verdana"/>
              </a:rPr>
              <a:t> </a:t>
            </a:r>
            <a:r>
              <a:rPr dirty="0" sz="800" spc="50">
                <a:solidFill>
                  <a:srgbClr val="FF0000"/>
                </a:solidFill>
                <a:latin typeface="Calibri"/>
                <a:cs typeface="Calibri"/>
              </a:rPr>
              <a:t>end</a:t>
            </a:r>
            <a:r>
              <a:rPr dirty="0" sz="800" spc="-85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800" spc="-10" i="1">
                <a:latin typeface="Verdana"/>
                <a:cs typeface="Verdana"/>
              </a:rPr>
              <a:t>{</a:t>
            </a:r>
            <a:r>
              <a:rPr dirty="0" sz="800" spc="-10" b="1">
                <a:solidFill>
                  <a:srgbClr val="00AEEF"/>
                </a:solidFill>
                <a:latin typeface="Georgia"/>
                <a:cs typeface="Georgia"/>
              </a:rPr>
              <a:t>minipage</a:t>
            </a:r>
            <a:r>
              <a:rPr dirty="0" sz="800" spc="-10" i="1">
                <a:latin typeface="Verdana"/>
                <a:cs typeface="Verdana"/>
              </a:rPr>
              <a:t>}</a:t>
            </a:r>
            <a:endParaRPr sz="800">
              <a:latin typeface="Verdana"/>
              <a:cs typeface="Verdana"/>
            </a:endParaRPr>
          </a:p>
          <a:p>
            <a:pPr marL="43180" marR="44450" indent="1905">
              <a:lnSpc>
                <a:spcPts val="950"/>
              </a:lnSpc>
              <a:spcBef>
                <a:spcPts val="35"/>
              </a:spcBef>
            </a:pPr>
            <a:r>
              <a:rPr dirty="0" sz="800" spc="55" i="1">
                <a:latin typeface="Verdana"/>
                <a:cs typeface="Verdana"/>
              </a:rPr>
              <a:t>\</a:t>
            </a:r>
            <a:r>
              <a:rPr dirty="0" sz="800" spc="-130" i="1">
                <a:latin typeface="Verdana"/>
                <a:cs typeface="Verdana"/>
              </a:rPr>
              <a:t> </a:t>
            </a:r>
            <a:r>
              <a:rPr dirty="0" sz="800" spc="100">
                <a:solidFill>
                  <a:srgbClr val="FF0000"/>
                </a:solidFill>
                <a:latin typeface="Calibri"/>
                <a:cs typeface="Calibri"/>
              </a:rPr>
              <a:t>begin</a:t>
            </a:r>
            <a:r>
              <a:rPr dirty="0" sz="800" spc="-35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800" i="1">
                <a:latin typeface="Verdana"/>
                <a:cs typeface="Verdana"/>
              </a:rPr>
              <a:t>{</a:t>
            </a:r>
            <a:r>
              <a:rPr dirty="0" sz="800" b="1">
                <a:solidFill>
                  <a:srgbClr val="00AEEF"/>
                </a:solidFill>
                <a:latin typeface="Georgia"/>
                <a:cs typeface="Georgia"/>
              </a:rPr>
              <a:t>minipage</a:t>
            </a:r>
            <a:r>
              <a:rPr dirty="0" sz="800" spc="-50" b="1">
                <a:solidFill>
                  <a:srgbClr val="00AEEF"/>
                </a:solidFill>
                <a:latin typeface="Georgia"/>
                <a:cs typeface="Georgia"/>
              </a:rPr>
              <a:t> </a:t>
            </a:r>
            <a:r>
              <a:rPr dirty="0" sz="800" spc="-100" i="1">
                <a:latin typeface="Verdana"/>
                <a:cs typeface="Verdana"/>
              </a:rPr>
              <a:t>}</a:t>
            </a:r>
            <a:r>
              <a:rPr dirty="0" sz="800" spc="-150" i="1">
                <a:latin typeface="Verdana"/>
                <a:cs typeface="Verdana"/>
              </a:rPr>
              <a:t> </a:t>
            </a:r>
            <a:r>
              <a:rPr dirty="0" sz="800">
                <a:latin typeface="Calibri"/>
                <a:cs typeface="Calibri"/>
              </a:rPr>
              <a:t>[</a:t>
            </a:r>
            <a:r>
              <a:rPr dirty="0" sz="800" spc="45">
                <a:latin typeface="Calibri"/>
                <a:cs typeface="Calibri"/>
              </a:rPr>
              <a:t> </a:t>
            </a:r>
            <a:r>
              <a:rPr dirty="0" sz="800" spc="65">
                <a:solidFill>
                  <a:srgbClr val="007F00"/>
                </a:solidFill>
                <a:latin typeface="Calibri"/>
                <a:cs typeface="Calibri"/>
              </a:rPr>
              <a:t>t</a:t>
            </a:r>
            <a:r>
              <a:rPr dirty="0" sz="800" spc="30">
                <a:solidFill>
                  <a:srgbClr val="007F00"/>
                </a:solidFill>
                <a:latin typeface="Calibri"/>
                <a:cs typeface="Calibri"/>
              </a:rPr>
              <a:t> </a:t>
            </a:r>
            <a:r>
              <a:rPr dirty="0" sz="800" spc="-15">
                <a:latin typeface="Calibri"/>
                <a:cs typeface="Calibri"/>
              </a:rPr>
              <a:t>]</a:t>
            </a:r>
            <a:r>
              <a:rPr dirty="0" sz="800" spc="-70">
                <a:latin typeface="Calibri"/>
                <a:cs typeface="Calibri"/>
              </a:rPr>
              <a:t> </a:t>
            </a:r>
            <a:r>
              <a:rPr dirty="0" sz="800" spc="-100" i="1">
                <a:latin typeface="Verdana"/>
                <a:cs typeface="Verdana"/>
              </a:rPr>
              <a:t>{</a:t>
            </a:r>
            <a:r>
              <a:rPr dirty="0" sz="800" spc="-165" i="1">
                <a:latin typeface="Verdana"/>
                <a:cs typeface="Verdana"/>
              </a:rPr>
              <a:t> </a:t>
            </a:r>
            <a:r>
              <a:rPr dirty="0" sz="800">
                <a:latin typeface="Calibri"/>
                <a:cs typeface="Calibri"/>
              </a:rPr>
              <a:t>1</a:t>
            </a:r>
            <a:r>
              <a:rPr dirty="0" sz="800" spc="-70">
                <a:latin typeface="Calibri"/>
                <a:cs typeface="Calibri"/>
              </a:rPr>
              <a:t> </a:t>
            </a:r>
            <a:r>
              <a:rPr dirty="0" sz="800">
                <a:latin typeface="Calibri"/>
                <a:cs typeface="Calibri"/>
              </a:rPr>
              <a:t>0</a:t>
            </a:r>
            <a:r>
              <a:rPr dirty="0" sz="800" spc="-95">
                <a:latin typeface="Calibri"/>
                <a:cs typeface="Calibri"/>
              </a:rPr>
              <a:t> </a:t>
            </a:r>
            <a:r>
              <a:rPr dirty="0" sz="800" spc="-25">
                <a:solidFill>
                  <a:srgbClr val="007F00"/>
                </a:solidFill>
                <a:latin typeface="Calibri"/>
                <a:cs typeface="Calibri"/>
              </a:rPr>
              <a:t>cm</a:t>
            </a:r>
            <a:r>
              <a:rPr dirty="0" sz="800" spc="-25" i="1">
                <a:latin typeface="Verdana"/>
                <a:cs typeface="Verdana"/>
              </a:rPr>
              <a:t>} </a:t>
            </a:r>
            <a:r>
              <a:rPr dirty="0" sz="800" spc="80">
                <a:solidFill>
                  <a:srgbClr val="007F00"/>
                </a:solidFill>
                <a:latin typeface="Calibri"/>
                <a:cs typeface="Calibri"/>
              </a:rPr>
              <a:t>Frame</a:t>
            </a:r>
            <a:r>
              <a:rPr dirty="0" sz="800" spc="185">
                <a:solidFill>
                  <a:srgbClr val="007F00"/>
                </a:solidFill>
                <a:latin typeface="Calibri"/>
                <a:cs typeface="Calibri"/>
              </a:rPr>
              <a:t>  </a:t>
            </a:r>
            <a:r>
              <a:rPr dirty="0" sz="800" spc="50">
                <a:solidFill>
                  <a:srgbClr val="007F00"/>
                </a:solidFill>
                <a:latin typeface="Calibri"/>
                <a:cs typeface="Calibri"/>
              </a:rPr>
              <a:t>r</a:t>
            </a:r>
            <a:r>
              <a:rPr dirty="0" sz="800" spc="-40">
                <a:solidFill>
                  <a:srgbClr val="007F00"/>
                </a:solidFill>
                <a:latin typeface="Calibri"/>
                <a:cs typeface="Calibri"/>
              </a:rPr>
              <a:t> </a:t>
            </a:r>
            <a:r>
              <a:rPr dirty="0" sz="800">
                <a:solidFill>
                  <a:srgbClr val="007F00"/>
                </a:solidFill>
                <a:latin typeface="Calibri"/>
                <a:cs typeface="Calibri"/>
              </a:rPr>
              <a:t>i</a:t>
            </a:r>
            <a:r>
              <a:rPr dirty="0" sz="800" spc="-40">
                <a:solidFill>
                  <a:srgbClr val="007F00"/>
                </a:solidFill>
                <a:latin typeface="Calibri"/>
                <a:cs typeface="Calibri"/>
              </a:rPr>
              <a:t> </a:t>
            </a:r>
            <a:r>
              <a:rPr dirty="0" sz="800">
                <a:solidFill>
                  <a:srgbClr val="007F00"/>
                </a:solidFill>
                <a:latin typeface="Calibri"/>
                <a:cs typeface="Calibri"/>
              </a:rPr>
              <a:t>g</a:t>
            </a:r>
            <a:r>
              <a:rPr dirty="0" sz="800" spc="-45">
                <a:solidFill>
                  <a:srgbClr val="007F00"/>
                </a:solidFill>
                <a:latin typeface="Calibri"/>
                <a:cs typeface="Calibri"/>
              </a:rPr>
              <a:t> </a:t>
            </a:r>
            <a:r>
              <a:rPr dirty="0" sz="800">
                <a:solidFill>
                  <a:srgbClr val="007F00"/>
                </a:solidFill>
                <a:latin typeface="Calibri"/>
                <a:cs typeface="Calibri"/>
              </a:rPr>
              <a:t>h</a:t>
            </a:r>
            <a:r>
              <a:rPr dirty="0" sz="800" spc="-45">
                <a:solidFill>
                  <a:srgbClr val="007F00"/>
                </a:solidFill>
                <a:latin typeface="Calibri"/>
                <a:cs typeface="Calibri"/>
              </a:rPr>
              <a:t> </a:t>
            </a:r>
            <a:r>
              <a:rPr dirty="0" sz="800" spc="15">
                <a:solidFill>
                  <a:srgbClr val="007F00"/>
                </a:solidFill>
                <a:latin typeface="Calibri"/>
                <a:cs typeface="Calibri"/>
              </a:rPr>
              <a:t>t</a:t>
            </a:r>
            <a:endParaRPr sz="800">
              <a:latin typeface="Calibri"/>
              <a:cs typeface="Calibri"/>
            </a:endParaRPr>
          </a:p>
          <a:p>
            <a:pPr marL="45720">
              <a:lnSpc>
                <a:spcPts val="905"/>
              </a:lnSpc>
            </a:pPr>
            <a:r>
              <a:rPr dirty="0" sz="800" spc="55" i="1">
                <a:latin typeface="Verdana"/>
                <a:cs typeface="Verdana"/>
              </a:rPr>
              <a:t>\</a:t>
            </a:r>
            <a:r>
              <a:rPr dirty="0" sz="800" spc="-155" i="1">
                <a:latin typeface="Verdana"/>
                <a:cs typeface="Verdana"/>
              </a:rPr>
              <a:t> </a:t>
            </a:r>
            <a:r>
              <a:rPr dirty="0" sz="800" spc="50">
                <a:solidFill>
                  <a:srgbClr val="FF0000"/>
                </a:solidFill>
                <a:latin typeface="Calibri"/>
                <a:cs typeface="Calibri"/>
              </a:rPr>
              <a:t>end</a:t>
            </a:r>
            <a:r>
              <a:rPr dirty="0" sz="800" spc="-6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800" i="1">
                <a:latin typeface="Verdana"/>
                <a:cs typeface="Verdana"/>
              </a:rPr>
              <a:t>{</a:t>
            </a:r>
            <a:r>
              <a:rPr dirty="0" sz="800" b="1">
                <a:solidFill>
                  <a:srgbClr val="00AEEF"/>
                </a:solidFill>
                <a:latin typeface="Georgia"/>
                <a:cs typeface="Georgia"/>
              </a:rPr>
              <a:t>minipage</a:t>
            </a:r>
            <a:r>
              <a:rPr dirty="0" sz="800" spc="-90" b="1">
                <a:solidFill>
                  <a:srgbClr val="00AEEF"/>
                </a:solidFill>
                <a:latin typeface="Georgia"/>
                <a:cs typeface="Georgia"/>
              </a:rPr>
              <a:t> </a:t>
            </a:r>
            <a:r>
              <a:rPr dirty="0" sz="800" spc="-25" i="1">
                <a:latin typeface="Verdana"/>
                <a:cs typeface="Verdana"/>
              </a:rPr>
              <a:t>}\\</a:t>
            </a:r>
            <a:endParaRPr sz="800">
              <a:latin typeface="Verdana"/>
              <a:cs typeface="Verdana"/>
            </a:endParaRPr>
          </a:p>
          <a:p>
            <a:pPr marL="43180" marR="44450" indent="1905">
              <a:lnSpc>
                <a:spcPts val="950"/>
              </a:lnSpc>
              <a:spcBef>
                <a:spcPts val="30"/>
              </a:spcBef>
            </a:pPr>
            <a:r>
              <a:rPr dirty="0" sz="800" spc="55" i="1">
                <a:latin typeface="Verdana"/>
                <a:cs typeface="Verdana"/>
              </a:rPr>
              <a:t>\</a:t>
            </a:r>
            <a:r>
              <a:rPr dirty="0" sz="800" spc="-130" i="1">
                <a:latin typeface="Verdana"/>
                <a:cs typeface="Verdana"/>
              </a:rPr>
              <a:t> </a:t>
            </a:r>
            <a:r>
              <a:rPr dirty="0" sz="800" spc="100">
                <a:solidFill>
                  <a:srgbClr val="FF0000"/>
                </a:solidFill>
                <a:latin typeface="Calibri"/>
                <a:cs typeface="Calibri"/>
              </a:rPr>
              <a:t>begin</a:t>
            </a:r>
            <a:r>
              <a:rPr dirty="0" sz="800" spc="-35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800" i="1">
                <a:latin typeface="Verdana"/>
                <a:cs typeface="Verdana"/>
              </a:rPr>
              <a:t>{</a:t>
            </a:r>
            <a:r>
              <a:rPr dirty="0" sz="800" b="1">
                <a:solidFill>
                  <a:srgbClr val="00AEEF"/>
                </a:solidFill>
                <a:latin typeface="Georgia"/>
                <a:cs typeface="Georgia"/>
              </a:rPr>
              <a:t>minipage</a:t>
            </a:r>
            <a:r>
              <a:rPr dirty="0" sz="800" spc="-50" b="1">
                <a:solidFill>
                  <a:srgbClr val="00AEEF"/>
                </a:solidFill>
                <a:latin typeface="Georgia"/>
                <a:cs typeface="Georgia"/>
              </a:rPr>
              <a:t> </a:t>
            </a:r>
            <a:r>
              <a:rPr dirty="0" sz="800" spc="-100" i="1">
                <a:latin typeface="Verdana"/>
                <a:cs typeface="Verdana"/>
              </a:rPr>
              <a:t>}</a:t>
            </a:r>
            <a:r>
              <a:rPr dirty="0" sz="800" spc="-150" i="1">
                <a:latin typeface="Verdana"/>
                <a:cs typeface="Verdana"/>
              </a:rPr>
              <a:t> </a:t>
            </a:r>
            <a:r>
              <a:rPr dirty="0" sz="800">
                <a:latin typeface="Calibri"/>
                <a:cs typeface="Calibri"/>
              </a:rPr>
              <a:t>[</a:t>
            </a:r>
            <a:r>
              <a:rPr dirty="0" sz="800" spc="45">
                <a:latin typeface="Calibri"/>
                <a:cs typeface="Calibri"/>
              </a:rPr>
              <a:t> </a:t>
            </a:r>
            <a:r>
              <a:rPr dirty="0" sz="800" spc="65">
                <a:solidFill>
                  <a:srgbClr val="007F00"/>
                </a:solidFill>
                <a:latin typeface="Calibri"/>
                <a:cs typeface="Calibri"/>
              </a:rPr>
              <a:t>t</a:t>
            </a:r>
            <a:r>
              <a:rPr dirty="0" sz="800" spc="30">
                <a:solidFill>
                  <a:srgbClr val="007F00"/>
                </a:solidFill>
                <a:latin typeface="Calibri"/>
                <a:cs typeface="Calibri"/>
              </a:rPr>
              <a:t> </a:t>
            </a:r>
            <a:r>
              <a:rPr dirty="0" sz="800" spc="-15">
                <a:latin typeface="Calibri"/>
                <a:cs typeface="Calibri"/>
              </a:rPr>
              <a:t>]</a:t>
            </a:r>
            <a:r>
              <a:rPr dirty="0" sz="800" spc="-70">
                <a:latin typeface="Calibri"/>
                <a:cs typeface="Calibri"/>
              </a:rPr>
              <a:t> </a:t>
            </a:r>
            <a:r>
              <a:rPr dirty="0" sz="800" spc="-100" i="1">
                <a:latin typeface="Verdana"/>
                <a:cs typeface="Verdana"/>
              </a:rPr>
              <a:t>{</a:t>
            </a:r>
            <a:r>
              <a:rPr dirty="0" sz="800" spc="-165" i="1">
                <a:latin typeface="Verdana"/>
                <a:cs typeface="Verdana"/>
              </a:rPr>
              <a:t> </a:t>
            </a:r>
            <a:r>
              <a:rPr dirty="0" sz="800">
                <a:latin typeface="Calibri"/>
                <a:cs typeface="Calibri"/>
              </a:rPr>
              <a:t>1</a:t>
            </a:r>
            <a:r>
              <a:rPr dirty="0" sz="800" spc="-70">
                <a:latin typeface="Calibri"/>
                <a:cs typeface="Calibri"/>
              </a:rPr>
              <a:t> </a:t>
            </a:r>
            <a:r>
              <a:rPr dirty="0" sz="800">
                <a:latin typeface="Calibri"/>
                <a:cs typeface="Calibri"/>
              </a:rPr>
              <a:t>3</a:t>
            </a:r>
            <a:r>
              <a:rPr dirty="0" sz="800" spc="-95">
                <a:latin typeface="Calibri"/>
                <a:cs typeface="Calibri"/>
              </a:rPr>
              <a:t> </a:t>
            </a:r>
            <a:r>
              <a:rPr dirty="0" sz="800" spc="-25">
                <a:solidFill>
                  <a:srgbClr val="007F00"/>
                </a:solidFill>
                <a:latin typeface="Calibri"/>
                <a:cs typeface="Calibri"/>
              </a:rPr>
              <a:t>cm</a:t>
            </a:r>
            <a:r>
              <a:rPr dirty="0" sz="800" spc="-25" i="1">
                <a:latin typeface="Verdana"/>
                <a:cs typeface="Verdana"/>
              </a:rPr>
              <a:t>} </a:t>
            </a:r>
            <a:r>
              <a:rPr dirty="0" sz="800" spc="80">
                <a:solidFill>
                  <a:srgbClr val="007F00"/>
                </a:solidFill>
                <a:latin typeface="Calibri"/>
                <a:cs typeface="Calibri"/>
              </a:rPr>
              <a:t>Frame</a:t>
            </a:r>
            <a:r>
              <a:rPr dirty="0" sz="800" spc="480">
                <a:solidFill>
                  <a:srgbClr val="007F00"/>
                </a:solidFill>
                <a:latin typeface="Calibri"/>
                <a:cs typeface="Calibri"/>
              </a:rPr>
              <a:t> </a:t>
            </a:r>
            <a:r>
              <a:rPr dirty="0" sz="800">
                <a:solidFill>
                  <a:srgbClr val="007F00"/>
                </a:solidFill>
                <a:latin typeface="Calibri"/>
                <a:cs typeface="Calibri"/>
              </a:rPr>
              <a:t>f</a:t>
            </a:r>
            <a:r>
              <a:rPr dirty="0" sz="800" spc="-50">
                <a:solidFill>
                  <a:srgbClr val="007F00"/>
                </a:solidFill>
                <a:latin typeface="Calibri"/>
                <a:cs typeface="Calibri"/>
              </a:rPr>
              <a:t> </a:t>
            </a:r>
            <a:r>
              <a:rPr dirty="0" sz="800" spc="-10">
                <a:solidFill>
                  <a:srgbClr val="007F00"/>
                </a:solidFill>
                <a:latin typeface="Calibri"/>
                <a:cs typeface="Calibri"/>
              </a:rPr>
              <a:t>o</a:t>
            </a:r>
            <a:r>
              <a:rPr dirty="0" sz="800" spc="-55">
                <a:solidFill>
                  <a:srgbClr val="007F00"/>
                </a:solidFill>
                <a:latin typeface="Calibri"/>
                <a:cs typeface="Calibri"/>
              </a:rPr>
              <a:t> </a:t>
            </a:r>
            <a:r>
              <a:rPr dirty="0" sz="800" spc="-10">
                <a:solidFill>
                  <a:srgbClr val="007F00"/>
                </a:solidFill>
                <a:latin typeface="Calibri"/>
                <a:cs typeface="Calibri"/>
              </a:rPr>
              <a:t>o</a:t>
            </a:r>
            <a:r>
              <a:rPr dirty="0" sz="800" spc="-50">
                <a:solidFill>
                  <a:srgbClr val="007F00"/>
                </a:solidFill>
                <a:latin typeface="Calibri"/>
                <a:cs typeface="Calibri"/>
              </a:rPr>
              <a:t> </a:t>
            </a:r>
            <a:r>
              <a:rPr dirty="0" sz="800" spc="65">
                <a:solidFill>
                  <a:srgbClr val="007F00"/>
                </a:solidFill>
                <a:latin typeface="Calibri"/>
                <a:cs typeface="Calibri"/>
              </a:rPr>
              <a:t>t</a:t>
            </a:r>
            <a:r>
              <a:rPr dirty="0" sz="800" spc="-50">
                <a:solidFill>
                  <a:srgbClr val="007F00"/>
                </a:solidFill>
                <a:latin typeface="Calibri"/>
                <a:cs typeface="Calibri"/>
              </a:rPr>
              <a:t> </a:t>
            </a:r>
            <a:r>
              <a:rPr dirty="0" sz="800" spc="-30">
                <a:solidFill>
                  <a:srgbClr val="007F00"/>
                </a:solidFill>
                <a:latin typeface="Calibri"/>
                <a:cs typeface="Calibri"/>
              </a:rPr>
              <a:t>e</a:t>
            </a:r>
            <a:r>
              <a:rPr dirty="0" sz="800" spc="-50">
                <a:solidFill>
                  <a:srgbClr val="007F00"/>
                </a:solidFill>
                <a:latin typeface="Calibri"/>
                <a:cs typeface="Calibri"/>
              </a:rPr>
              <a:t> </a:t>
            </a:r>
            <a:r>
              <a:rPr dirty="0" sz="800">
                <a:solidFill>
                  <a:srgbClr val="007F00"/>
                </a:solidFill>
                <a:latin typeface="Calibri"/>
                <a:cs typeface="Calibri"/>
              </a:rPr>
              <a:t>r</a:t>
            </a:r>
            <a:endParaRPr sz="800">
              <a:latin typeface="Calibri"/>
              <a:cs typeface="Calibri"/>
            </a:endParaRPr>
          </a:p>
          <a:p>
            <a:pPr marL="45720">
              <a:lnSpc>
                <a:spcPts val="915"/>
              </a:lnSpc>
            </a:pPr>
            <a:r>
              <a:rPr dirty="0" sz="800" spc="55" i="1">
                <a:latin typeface="Verdana"/>
                <a:cs typeface="Verdana"/>
              </a:rPr>
              <a:t>\</a:t>
            </a:r>
            <a:r>
              <a:rPr dirty="0" sz="800" spc="-185" i="1">
                <a:latin typeface="Verdana"/>
                <a:cs typeface="Verdana"/>
              </a:rPr>
              <a:t> </a:t>
            </a:r>
            <a:r>
              <a:rPr dirty="0" sz="800" spc="50">
                <a:solidFill>
                  <a:srgbClr val="FF0000"/>
                </a:solidFill>
                <a:latin typeface="Calibri"/>
                <a:cs typeface="Calibri"/>
              </a:rPr>
              <a:t>end</a:t>
            </a:r>
            <a:r>
              <a:rPr dirty="0" sz="800" spc="-85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800" spc="-10" i="1">
                <a:latin typeface="Verdana"/>
                <a:cs typeface="Verdana"/>
              </a:rPr>
              <a:t>{</a:t>
            </a:r>
            <a:r>
              <a:rPr dirty="0" sz="800" spc="-10" b="1">
                <a:solidFill>
                  <a:srgbClr val="00AEEF"/>
                </a:solidFill>
                <a:latin typeface="Georgia"/>
                <a:cs typeface="Georgia"/>
              </a:rPr>
              <a:t>minipage</a:t>
            </a:r>
            <a:r>
              <a:rPr dirty="0" sz="800" spc="-10" i="1">
                <a:latin typeface="Verdana"/>
                <a:cs typeface="Verdana"/>
              </a:rPr>
              <a:t>}</a:t>
            </a:r>
            <a:endParaRPr sz="800">
              <a:latin typeface="Verdana"/>
              <a:cs typeface="Verdana"/>
            </a:endParaRPr>
          </a:p>
        </p:txBody>
      </p:sp>
      <p:sp>
        <p:nvSpPr>
          <p:cNvPr id="6" name="object 6" descr=""/>
          <p:cNvSpPr/>
          <p:nvPr/>
        </p:nvSpPr>
        <p:spPr>
          <a:xfrm>
            <a:off x="591693" y="7941323"/>
            <a:ext cx="1255395" cy="181610"/>
          </a:xfrm>
          <a:custGeom>
            <a:avLst/>
            <a:gdLst/>
            <a:ahLst/>
            <a:cxnLst/>
            <a:rect l="l" t="t" r="r" b="b"/>
            <a:pathLst>
              <a:path w="1255395" h="181609">
                <a:moveTo>
                  <a:pt x="1255026" y="0"/>
                </a:moveTo>
                <a:lnTo>
                  <a:pt x="0" y="0"/>
                </a:lnTo>
                <a:lnTo>
                  <a:pt x="0" y="181355"/>
                </a:lnTo>
                <a:lnTo>
                  <a:pt x="1255026" y="181355"/>
                </a:lnTo>
                <a:lnTo>
                  <a:pt x="1255026" y="0"/>
                </a:lnTo>
                <a:close/>
              </a:path>
            </a:pathLst>
          </a:custGeom>
          <a:solidFill>
            <a:srgbClr val="FFB2B2"/>
          </a:solidFill>
        </p:spPr>
        <p:txBody>
          <a:bodyPr wrap="square" lIns="0" tIns="0" rIns="0" bIns="0" rtlCol="0"/>
          <a:lstStyle/>
          <a:p/>
        </p:txBody>
      </p:sp>
      <p:grpSp>
        <p:nvGrpSpPr>
          <p:cNvPr id="7" name="object 7" descr=""/>
          <p:cNvGrpSpPr/>
          <p:nvPr/>
        </p:nvGrpSpPr>
        <p:grpSpPr>
          <a:xfrm>
            <a:off x="591693" y="7941335"/>
            <a:ext cx="5090160" cy="415290"/>
            <a:chOff x="591693" y="7941335"/>
            <a:chExt cx="5090160" cy="415290"/>
          </a:xfrm>
        </p:grpSpPr>
        <p:sp>
          <p:nvSpPr>
            <p:cNvPr id="8" name="object 8" descr=""/>
            <p:cNvSpPr/>
            <p:nvPr/>
          </p:nvSpPr>
          <p:spPr>
            <a:xfrm>
              <a:off x="1906396" y="7941335"/>
              <a:ext cx="3775075" cy="211454"/>
            </a:xfrm>
            <a:custGeom>
              <a:avLst/>
              <a:gdLst/>
              <a:ahLst/>
              <a:cxnLst/>
              <a:rect l="l" t="t" r="r" b="b"/>
              <a:pathLst>
                <a:path w="3775075" h="211454">
                  <a:moveTo>
                    <a:pt x="3775024" y="0"/>
                  </a:moveTo>
                  <a:lnTo>
                    <a:pt x="0" y="0"/>
                  </a:lnTo>
                  <a:lnTo>
                    <a:pt x="0" y="210870"/>
                  </a:lnTo>
                  <a:lnTo>
                    <a:pt x="3775024" y="210870"/>
                  </a:lnTo>
                  <a:lnTo>
                    <a:pt x="3775024" y="0"/>
                  </a:lnTo>
                  <a:close/>
                </a:path>
              </a:pathLst>
            </a:custGeom>
            <a:solidFill>
              <a:srgbClr val="ABE1F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9" name="object 9" descr=""/>
            <p:cNvSpPr/>
            <p:nvPr/>
          </p:nvSpPr>
          <p:spPr>
            <a:xfrm>
              <a:off x="591693" y="8174977"/>
              <a:ext cx="5071110" cy="181610"/>
            </a:xfrm>
            <a:custGeom>
              <a:avLst/>
              <a:gdLst/>
              <a:ahLst/>
              <a:cxnLst/>
              <a:rect l="l" t="t" r="r" b="b"/>
              <a:pathLst>
                <a:path w="5071110" h="181609">
                  <a:moveTo>
                    <a:pt x="5071033" y="0"/>
                  </a:moveTo>
                  <a:lnTo>
                    <a:pt x="0" y="0"/>
                  </a:lnTo>
                  <a:lnTo>
                    <a:pt x="0" y="181356"/>
                  </a:lnTo>
                  <a:lnTo>
                    <a:pt x="5071033" y="181356"/>
                  </a:lnTo>
                  <a:lnTo>
                    <a:pt x="5071033" y="0"/>
                  </a:lnTo>
                  <a:close/>
                </a:path>
              </a:pathLst>
            </a:custGeom>
            <a:solidFill>
              <a:srgbClr val="B2FFB2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0" name="object 10" descr=""/>
          <p:cNvSpPr txBox="1"/>
          <p:nvPr/>
        </p:nvSpPr>
        <p:spPr>
          <a:xfrm>
            <a:off x="535825" y="7868729"/>
            <a:ext cx="6555740" cy="158686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42875" marR="4323715">
              <a:lnSpc>
                <a:spcPct val="127800"/>
              </a:lnSpc>
              <a:spcBef>
                <a:spcPts val="100"/>
              </a:spcBef>
              <a:tabLst>
                <a:tab pos="1457960" algn="l"/>
              </a:tabLst>
            </a:pPr>
            <a:r>
              <a:rPr dirty="0" sz="1200">
                <a:latin typeface="Calibri"/>
                <a:cs typeface="Calibri"/>
              </a:rPr>
              <a:t>Frame</a:t>
            </a:r>
            <a:r>
              <a:rPr dirty="0" sz="1200" spc="195">
                <a:latin typeface="Calibri"/>
                <a:cs typeface="Calibri"/>
              </a:rPr>
              <a:t> </a:t>
            </a:r>
            <a:r>
              <a:rPr dirty="0" sz="1200" spc="-20">
                <a:latin typeface="Calibri"/>
                <a:cs typeface="Calibri"/>
              </a:rPr>
              <a:t>left</a:t>
            </a:r>
            <a:r>
              <a:rPr dirty="0" sz="1200">
                <a:latin typeface="Calibri"/>
                <a:cs typeface="Calibri"/>
              </a:rPr>
              <a:t>	Frame</a:t>
            </a:r>
            <a:r>
              <a:rPr dirty="0" sz="1200" spc="195">
                <a:latin typeface="Calibri"/>
                <a:cs typeface="Calibri"/>
              </a:rPr>
              <a:t> </a:t>
            </a:r>
            <a:r>
              <a:rPr dirty="0" sz="1200" spc="-10">
                <a:latin typeface="Calibri"/>
                <a:cs typeface="Calibri"/>
              </a:rPr>
              <a:t>right </a:t>
            </a:r>
            <a:r>
              <a:rPr dirty="0" sz="1200">
                <a:latin typeface="Calibri"/>
                <a:cs typeface="Calibri"/>
              </a:rPr>
              <a:t>Frame</a:t>
            </a:r>
            <a:r>
              <a:rPr dirty="0" sz="1200" spc="195">
                <a:latin typeface="Calibri"/>
                <a:cs typeface="Calibri"/>
              </a:rPr>
              <a:t> </a:t>
            </a:r>
            <a:r>
              <a:rPr dirty="0" sz="1200" spc="-10">
                <a:latin typeface="Calibri"/>
                <a:cs typeface="Calibri"/>
              </a:rPr>
              <a:t>footer</a:t>
            </a:r>
            <a:endParaRPr sz="1200">
              <a:latin typeface="Calibri"/>
              <a:cs typeface="Calibri"/>
            </a:endParaRPr>
          </a:p>
          <a:p>
            <a:pPr marL="50800" marR="17780">
              <a:lnSpc>
                <a:spcPct val="100000"/>
              </a:lnSpc>
              <a:spcBef>
                <a:spcPts val="1420"/>
              </a:spcBef>
            </a:pPr>
            <a:r>
              <a:rPr dirty="0" sz="1200" spc="125" b="1">
                <a:latin typeface="Calibri"/>
                <a:cs typeface="Calibri"/>
              </a:rPr>
              <a:t>Each</a:t>
            </a:r>
            <a:r>
              <a:rPr dirty="0" sz="1200" spc="390" b="1">
                <a:latin typeface="Calibri"/>
                <a:cs typeface="Calibri"/>
              </a:rPr>
              <a:t> </a:t>
            </a:r>
            <a:r>
              <a:rPr dirty="0" sz="1200" spc="70" b="1">
                <a:latin typeface="Calibri"/>
                <a:cs typeface="Calibri"/>
              </a:rPr>
              <a:t>layout</a:t>
            </a:r>
            <a:r>
              <a:rPr dirty="0" sz="1200" spc="390" b="1">
                <a:latin typeface="Calibri"/>
                <a:cs typeface="Calibri"/>
              </a:rPr>
              <a:t> </a:t>
            </a:r>
            <a:r>
              <a:rPr dirty="0" sz="1200" spc="90" b="1">
                <a:latin typeface="Calibri"/>
                <a:cs typeface="Calibri"/>
              </a:rPr>
              <a:t>structure</a:t>
            </a:r>
            <a:r>
              <a:rPr dirty="0" sz="1200" spc="390" b="1">
                <a:latin typeface="Calibri"/>
                <a:cs typeface="Calibri"/>
              </a:rPr>
              <a:t> </a:t>
            </a:r>
            <a:r>
              <a:rPr dirty="0" sz="1200" spc="80" b="1">
                <a:latin typeface="Calibri"/>
                <a:cs typeface="Calibri"/>
              </a:rPr>
              <a:t>can</a:t>
            </a:r>
            <a:r>
              <a:rPr dirty="0" sz="1200" spc="395" b="1">
                <a:latin typeface="Calibri"/>
                <a:cs typeface="Calibri"/>
              </a:rPr>
              <a:t> </a:t>
            </a:r>
            <a:r>
              <a:rPr dirty="0" sz="1200" spc="50" b="1">
                <a:latin typeface="Calibri"/>
                <a:cs typeface="Calibri"/>
              </a:rPr>
              <a:t>also</a:t>
            </a:r>
            <a:r>
              <a:rPr dirty="0" sz="1200" spc="390" b="1">
                <a:latin typeface="Calibri"/>
                <a:cs typeface="Calibri"/>
              </a:rPr>
              <a:t> </a:t>
            </a:r>
            <a:r>
              <a:rPr dirty="0" sz="1200" spc="65" b="1">
                <a:latin typeface="Calibri"/>
                <a:cs typeface="Calibri"/>
              </a:rPr>
              <a:t>be</a:t>
            </a:r>
            <a:r>
              <a:rPr dirty="0" sz="1200" spc="390" b="1">
                <a:latin typeface="Calibri"/>
                <a:cs typeface="Calibri"/>
              </a:rPr>
              <a:t> </a:t>
            </a:r>
            <a:r>
              <a:rPr dirty="0" sz="1200" spc="55" b="1">
                <a:latin typeface="Calibri"/>
                <a:cs typeface="Calibri"/>
              </a:rPr>
              <a:t>saved</a:t>
            </a:r>
            <a:r>
              <a:rPr dirty="0" sz="1200" spc="395" b="1">
                <a:latin typeface="Calibri"/>
                <a:cs typeface="Calibri"/>
              </a:rPr>
              <a:t> </a:t>
            </a:r>
            <a:r>
              <a:rPr dirty="0" sz="1200" spc="80" b="1">
                <a:latin typeface="Calibri"/>
                <a:cs typeface="Calibri"/>
              </a:rPr>
              <a:t>locally</a:t>
            </a:r>
            <a:r>
              <a:rPr dirty="0" sz="1200" spc="390" b="1">
                <a:latin typeface="Calibri"/>
                <a:cs typeface="Calibri"/>
              </a:rPr>
              <a:t> </a:t>
            </a:r>
            <a:r>
              <a:rPr dirty="0" sz="1200" spc="55" b="1">
                <a:latin typeface="Calibri"/>
                <a:cs typeface="Calibri"/>
              </a:rPr>
              <a:t>as</a:t>
            </a:r>
            <a:r>
              <a:rPr dirty="0" sz="1200" spc="390" b="1">
                <a:latin typeface="Calibri"/>
                <a:cs typeface="Calibri"/>
              </a:rPr>
              <a:t> </a:t>
            </a:r>
            <a:r>
              <a:rPr dirty="0" sz="1200" spc="280" b="1">
                <a:latin typeface="Calibri"/>
                <a:cs typeface="Calibri"/>
              </a:rPr>
              <a:t>HTML</a:t>
            </a:r>
            <a:r>
              <a:rPr dirty="0" sz="1200" spc="395" b="1">
                <a:latin typeface="Calibri"/>
                <a:cs typeface="Calibri"/>
              </a:rPr>
              <a:t> </a:t>
            </a:r>
            <a:r>
              <a:rPr dirty="0" sz="1200" b="1">
                <a:latin typeface="Calibri"/>
                <a:cs typeface="Calibri"/>
              </a:rPr>
              <a:t>files</a:t>
            </a:r>
            <a:r>
              <a:rPr dirty="0" sz="1200" spc="390" b="1">
                <a:latin typeface="Calibri"/>
                <a:cs typeface="Calibri"/>
              </a:rPr>
              <a:t> </a:t>
            </a:r>
            <a:r>
              <a:rPr dirty="0" sz="1200" spc="80" b="1">
                <a:latin typeface="Calibri"/>
                <a:cs typeface="Calibri"/>
              </a:rPr>
              <a:t>and</a:t>
            </a:r>
            <a:r>
              <a:rPr dirty="0" sz="1200" spc="390" b="1">
                <a:latin typeface="Calibri"/>
                <a:cs typeface="Calibri"/>
              </a:rPr>
              <a:t> </a:t>
            </a:r>
            <a:r>
              <a:rPr dirty="0" sz="1200" spc="55" b="1">
                <a:latin typeface="Calibri"/>
                <a:cs typeface="Calibri"/>
              </a:rPr>
              <a:t>loaded</a:t>
            </a:r>
            <a:r>
              <a:rPr dirty="0" sz="1200" spc="395" b="1">
                <a:latin typeface="Calibri"/>
                <a:cs typeface="Calibri"/>
              </a:rPr>
              <a:t> </a:t>
            </a:r>
            <a:r>
              <a:rPr dirty="0" sz="1200" spc="60" b="1">
                <a:latin typeface="Calibri"/>
                <a:cs typeface="Calibri"/>
              </a:rPr>
              <a:t>into</a:t>
            </a:r>
            <a:r>
              <a:rPr dirty="0" sz="1200" spc="390" b="1">
                <a:latin typeface="Calibri"/>
                <a:cs typeface="Calibri"/>
              </a:rPr>
              <a:t> </a:t>
            </a:r>
            <a:r>
              <a:rPr dirty="0" sz="1200" spc="-25" b="1">
                <a:latin typeface="Calibri"/>
                <a:cs typeface="Calibri"/>
              </a:rPr>
              <a:t>the </a:t>
            </a:r>
            <a:r>
              <a:rPr dirty="0" sz="1200" spc="60" b="1">
                <a:latin typeface="Calibri"/>
                <a:cs typeface="Calibri"/>
              </a:rPr>
              <a:t>browser</a:t>
            </a:r>
            <a:r>
              <a:rPr dirty="0" sz="1200" spc="204" b="1">
                <a:latin typeface="Calibri"/>
                <a:cs typeface="Calibri"/>
              </a:rPr>
              <a:t> </a:t>
            </a:r>
            <a:r>
              <a:rPr dirty="0" sz="1200" spc="55" b="1">
                <a:latin typeface="Calibri"/>
                <a:cs typeface="Calibri"/>
              </a:rPr>
              <a:t>as</a:t>
            </a:r>
            <a:r>
              <a:rPr dirty="0" sz="1200" spc="210" b="1">
                <a:latin typeface="Calibri"/>
                <a:cs typeface="Calibri"/>
              </a:rPr>
              <a:t> </a:t>
            </a:r>
            <a:r>
              <a:rPr dirty="0" sz="1200" spc="60" b="1">
                <a:latin typeface="Calibri"/>
                <a:cs typeface="Calibri"/>
              </a:rPr>
              <a:t>a</a:t>
            </a:r>
            <a:r>
              <a:rPr dirty="0" sz="1200" spc="204" b="1">
                <a:latin typeface="Calibri"/>
                <a:cs typeface="Calibri"/>
              </a:rPr>
              <a:t> </a:t>
            </a:r>
            <a:r>
              <a:rPr dirty="0" sz="1200" b="1">
                <a:latin typeface="Calibri"/>
                <a:cs typeface="Calibri"/>
              </a:rPr>
              <a:t>file.</a:t>
            </a:r>
            <a:r>
              <a:rPr dirty="0" sz="1200" spc="365" b="1">
                <a:latin typeface="Calibri"/>
                <a:cs typeface="Calibri"/>
              </a:rPr>
              <a:t> </a:t>
            </a:r>
            <a:r>
              <a:rPr dirty="0" sz="1200" spc="125" b="1">
                <a:latin typeface="Calibri"/>
                <a:cs typeface="Calibri"/>
              </a:rPr>
              <a:t>You</a:t>
            </a:r>
            <a:r>
              <a:rPr dirty="0" sz="1200" spc="210" b="1">
                <a:latin typeface="Calibri"/>
                <a:cs typeface="Calibri"/>
              </a:rPr>
              <a:t> </a:t>
            </a:r>
            <a:r>
              <a:rPr dirty="0" sz="1200" spc="55" b="1">
                <a:latin typeface="Calibri"/>
                <a:cs typeface="Calibri"/>
              </a:rPr>
              <a:t>do</a:t>
            </a:r>
            <a:r>
              <a:rPr dirty="0" sz="1200" spc="204" b="1">
                <a:latin typeface="Calibri"/>
                <a:cs typeface="Calibri"/>
              </a:rPr>
              <a:t> </a:t>
            </a:r>
            <a:r>
              <a:rPr dirty="0" sz="1200" spc="70" b="1">
                <a:latin typeface="Calibri"/>
                <a:cs typeface="Calibri"/>
              </a:rPr>
              <a:t>not</a:t>
            </a:r>
            <a:r>
              <a:rPr dirty="0" sz="1200" spc="210" b="1">
                <a:latin typeface="Calibri"/>
                <a:cs typeface="Calibri"/>
              </a:rPr>
              <a:t> </a:t>
            </a:r>
            <a:r>
              <a:rPr dirty="0" sz="1200" spc="50" b="1">
                <a:latin typeface="Calibri"/>
                <a:cs typeface="Calibri"/>
              </a:rPr>
              <a:t>need</a:t>
            </a:r>
            <a:r>
              <a:rPr dirty="0" sz="1200" spc="204" b="1">
                <a:latin typeface="Calibri"/>
                <a:cs typeface="Calibri"/>
              </a:rPr>
              <a:t> </a:t>
            </a:r>
            <a:r>
              <a:rPr dirty="0" sz="1200" spc="60" b="1">
                <a:latin typeface="Calibri"/>
                <a:cs typeface="Calibri"/>
              </a:rPr>
              <a:t>a</a:t>
            </a:r>
            <a:r>
              <a:rPr dirty="0" sz="1200" spc="210" b="1">
                <a:latin typeface="Calibri"/>
                <a:cs typeface="Calibri"/>
              </a:rPr>
              <a:t> </a:t>
            </a:r>
            <a:r>
              <a:rPr dirty="0" sz="1200" b="1">
                <a:latin typeface="Calibri"/>
                <a:cs typeface="Calibri"/>
              </a:rPr>
              <a:t>web</a:t>
            </a:r>
            <a:r>
              <a:rPr dirty="0" sz="1200" spc="204" b="1">
                <a:latin typeface="Calibri"/>
                <a:cs typeface="Calibri"/>
              </a:rPr>
              <a:t> </a:t>
            </a:r>
            <a:r>
              <a:rPr dirty="0" sz="1200" spc="70" b="1">
                <a:latin typeface="Calibri"/>
                <a:cs typeface="Calibri"/>
              </a:rPr>
              <a:t>server</a:t>
            </a:r>
            <a:r>
              <a:rPr dirty="0" sz="1200" spc="210" b="1">
                <a:latin typeface="Calibri"/>
                <a:cs typeface="Calibri"/>
              </a:rPr>
              <a:t> </a:t>
            </a:r>
            <a:r>
              <a:rPr dirty="0" sz="1200" spc="60" b="1">
                <a:latin typeface="Calibri"/>
                <a:cs typeface="Calibri"/>
              </a:rPr>
              <a:t>to</a:t>
            </a:r>
            <a:r>
              <a:rPr dirty="0" sz="1200" spc="204" b="1">
                <a:latin typeface="Calibri"/>
                <a:cs typeface="Calibri"/>
              </a:rPr>
              <a:t> </a:t>
            </a:r>
            <a:r>
              <a:rPr dirty="0" sz="1200" spc="125" b="1">
                <a:latin typeface="Calibri"/>
                <a:cs typeface="Calibri"/>
              </a:rPr>
              <a:t>try</a:t>
            </a:r>
            <a:r>
              <a:rPr dirty="0" sz="1200" spc="210" b="1">
                <a:latin typeface="Calibri"/>
                <a:cs typeface="Calibri"/>
              </a:rPr>
              <a:t> </a:t>
            </a:r>
            <a:r>
              <a:rPr dirty="0" sz="1200" spc="85" b="1">
                <a:latin typeface="Calibri"/>
                <a:cs typeface="Calibri"/>
              </a:rPr>
              <a:t>them</a:t>
            </a:r>
            <a:r>
              <a:rPr dirty="0" sz="1200" spc="204" b="1">
                <a:latin typeface="Calibri"/>
                <a:cs typeface="Calibri"/>
              </a:rPr>
              <a:t> </a:t>
            </a:r>
            <a:r>
              <a:rPr dirty="0" sz="1200" spc="45" b="1">
                <a:latin typeface="Calibri"/>
                <a:cs typeface="Calibri"/>
              </a:rPr>
              <a:t>out.</a:t>
            </a:r>
            <a:endParaRPr sz="1200">
              <a:latin typeface="Calibri"/>
              <a:cs typeface="Calibri"/>
            </a:endParaRPr>
          </a:p>
          <a:p>
            <a:pPr marL="50800" marR="1312545">
              <a:lnSpc>
                <a:spcPct val="100000"/>
              </a:lnSpc>
              <a:spcBef>
                <a:spcPts val="1425"/>
              </a:spcBef>
            </a:pPr>
            <a:r>
              <a:rPr dirty="0" sz="1200" spc="65">
                <a:latin typeface="Calibri"/>
                <a:cs typeface="Calibri"/>
              </a:rPr>
              <a:t>The</a:t>
            </a:r>
            <a:r>
              <a:rPr dirty="0" sz="1200" spc="16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L</a:t>
            </a:r>
            <a:r>
              <a:rPr dirty="0" baseline="17361" sz="1200">
                <a:latin typeface="Calibri"/>
                <a:cs typeface="Calibri"/>
              </a:rPr>
              <a:t>A</a:t>
            </a:r>
            <a:r>
              <a:rPr dirty="0" sz="1200">
                <a:latin typeface="Calibri"/>
                <a:cs typeface="Calibri"/>
              </a:rPr>
              <a:t>T</a:t>
            </a:r>
            <a:r>
              <a:rPr dirty="0" baseline="-11574" sz="1800">
                <a:latin typeface="Calibri"/>
                <a:cs typeface="Calibri"/>
              </a:rPr>
              <a:t>E</a:t>
            </a:r>
            <a:r>
              <a:rPr dirty="0" sz="1200">
                <a:latin typeface="Calibri"/>
                <a:cs typeface="Calibri"/>
              </a:rPr>
              <a:t>X</a:t>
            </a:r>
            <a:r>
              <a:rPr dirty="0" sz="1200" spc="165">
                <a:latin typeface="Calibri"/>
                <a:cs typeface="Calibri"/>
              </a:rPr>
              <a:t>  </a:t>
            </a:r>
            <a:r>
              <a:rPr dirty="0" sz="1200">
                <a:latin typeface="Calibri"/>
                <a:cs typeface="Calibri"/>
              </a:rPr>
              <a:t>functions</a:t>
            </a:r>
            <a:r>
              <a:rPr dirty="0" sz="1200" spc="16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can</a:t>
            </a:r>
            <a:r>
              <a:rPr dirty="0" sz="1200" spc="16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be</a:t>
            </a:r>
            <a:r>
              <a:rPr dirty="0" sz="1200" spc="16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tested</a:t>
            </a:r>
            <a:r>
              <a:rPr dirty="0" sz="1200" spc="16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e.g.</a:t>
            </a:r>
            <a:r>
              <a:rPr dirty="0" sz="1200" spc="31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via</a:t>
            </a:r>
            <a:r>
              <a:rPr dirty="0" sz="1200" spc="17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  <a:hlinkClick r:id="rId3"/>
              </a:rPr>
              <a:t>https://www.overleaf.com/</a:t>
            </a:r>
            <a:r>
              <a:rPr dirty="0" sz="1200" spc="16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for</a:t>
            </a:r>
            <a:r>
              <a:rPr dirty="0" sz="1200" spc="165">
                <a:latin typeface="Calibri"/>
                <a:cs typeface="Calibri"/>
              </a:rPr>
              <a:t> </a:t>
            </a:r>
            <a:r>
              <a:rPr dirty="0" sz="1200" spc="-10">
                <a:latin typeface="Calibri"/>
                <a:cs typeface="Calibri"/>
              </a:rPr>
              <a:t>free. </a:t>
            </a:r>
            <a:r>
              <a:rPr dirty="0" sz="1200" spc="175">
                <a:latin typeface="Calibri"/>
                <a:cs typeface="Calibri"/>
              </a:rPr>
              <a:t>A</a:t>
            </a:r>
            <a:r>
              <a:rPr dirty="0" sz="1200" spc="13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quick</a:t>
            </a:r>
            <a:r>
              <a:rPr dirty="0" sz="1200" spc="13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guide</a:t>
            </a:r>
            <a:r>
              <a:rPr dirty="0" sz="1200" spc="13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to</a:t>
            </a:r>
            <a:r>
              <a:rPr dirty="0" sz="1200" spc="13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L</a:t>
            </a:r>
            <a:r>
              <a:rPr dirty="0" baseline="17361" sz="1200">
                <a:latin typeface="Calibri"/>
                <a:cs typeface="Calibri"/>
              </a:rPr>
              <a:t>A</a:t>
            </a:r>
            <a:r>
              <a:rPr dirty="0" sz="1200">
                <a:latin typeface="Calibri"/>
                <a:cs typeface="Calibri"/>
              </a:rPr>
              <a:t>T</a:t>
            </a:r>
            <a:r>
              <a:rPr dirty="0" baseline="-11574" sz="1800">
                <a:latin typeface="Calibri"/>
                <a:cs typeface="Calibri"/>
              </a:rPr>
              <a:t>E</a:t>
            </a:r>
            <a:r>
              <a:rPr dirty="0" sz="1200">
                <a:latin typeface="Calibri"/>
                <a:cs typeface="Calibri"/>
              </a:rPr>
              <a:t>X</a:t>
            </a:r>
            <a:r>
              <a:rPr dirty="0" sz="1200" spc="135">
                <a:latin typeface="Calibri"/>
                <a:cs typeface="Calibri"/>
              </a:rPr>
              <a:t>  </a:t>
            </a:r>
            <a:r>
              <a:rPr dirty="0" sz="1200">
                <a:latin typeface="Calibri"/>
                <a:cs typeface="Calibri"/>
              </a:rPr>
              <a:t>can</a:t>
            </a:r>
            <a:r>
              <a:rPr dirty="0" sz="1200" spc="13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be</a:t>
            </a:r>
            <a:r>
              <a:rPr dirty="0" sz="1200" spc="13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found</a:t>
            </a:r>
            <a:r>
              <a:rPr dirty="0" sz="1200" spc="13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here:</a:t>
            </a:r>
            <a:r>
              <a:rPr dirty="0" sz="1200" spc="270">
                <a:latin typeface="Calibri"/>
                <a:cs typeface="Calibri"/>
              </a:rPr>
              <a:t> </a:t>
            </a:r>
            <a:r>
              <a:rPr dirty="0" sz="1200" spc="-10">
                <a:latin typeface="Calibri"/>
                <a:cs typeface="Calibri"/>
                <a:hlinkClick r:id="rId4"/>
              </a:rPr>
              <a:t>lshort.pdf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11" name="object 11" descr="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1235"/>
              </a:lnSpc>
            </a:pPr>
            <a:fld id="{81D60167-4931-47E6-BA6A-407CBD079E47}" type="slidenum">
              <a:rPr dirty="0" spc="-25"/>
              <a:t>100</a:t>
            </a:fld>
          </a:p>
        </p:txBody>
      </p:sp>
    </p:spTree>
  </p:cSld>
  <p:clrMapOvr>
    <a:masterClrMapping/>
  </p:clrMapOvr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/>
          <p:nvPr/>
        </p:nvSpPr>
        <p:spPr>
          <a:xfrm>
            <a:off x="2128456" y="4074134"/>
            <a:ext cx="45085" cy="0"/>
          </a:xfrm>
          <a:custGeom>
            <a:avLst/>
            <a:gdLst/>
            <a:ahLst/>
            <a:cxnLst/>
            <a:rect l="l" t="t" r="r" b="b"/>
            <a:pathLst>
              <a:path w="45085" h="0">
                <a:moveTo>
                  <a:pt x="0" y="0"/>
                </a:moveTo>
                <a:lnTo>
                  <a:pt x="44602" y="0"/>
                </a:lnTo>
              </a:path>
            </a:pathLst>
          </a:custGeom>
          <a:ln w="505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" name="object 3" descr=""/>
          <p:cNvSpPr/>
          <p:nvPr/>
        </p:nvSpPr>
        <p:spPr>
          <a:xfrm>
            <a:off x="2479306" y="4074134"/>
            <a:ext cx="45085" cy="0"/>
          </a:xfrm>
          <a:custGeom>
            <a:avLst/>
            <a:gdLst/>
            <a:ahLst/>
            <a:cxnLst/>
            <a:rect l="l" t="t" r="r" b="b"/>
            <a:pathLst>
              <a:path w="45085" h="0">
                <a:moveTo>
                  <a:pt x="0" y="0"/>
                </a:moveTo>
                <a:lnTo>
                  <a:pt x="44602" y="0"/>
                </a:lnTo>
              </a:path>
            </a:pathLst>
          </a:custGeom>
          <a:ln w="505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" name="object 4" descr=""/>
          <p:cNvSpPr/>
          <p:nvPr/>
        </p:nvSpPr>
        <p:spPr>
          <a:xfrm>
            <a:off x="3479342" y="4074134"/>
            <a:ext cx="45085" cy="0"/>
          </a:xfrm>
          <a:custGeom>
            <a:avLst/>
            <a:gdLst/>
            <a:ahLst/>
            <a:cxnLst/>
            <a:rect l="l" t="t" r="r" b="b"/>
            <a:pathLst>
              <a:path w="45085" h="0">
                <a:moveTo>
                  <a:pt x="0" y="0"/>
                </a:moveTo>
                <a:lnTo>
                  <a:pt x="44602" y="0"/>
                </a:lnTo>
              </a:path>
            </a:pathLst>
          </a:custGeom>
          <a:ln w="505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" name="object 5" descr=""/>
          <p:cNvSpPr txBox="1"/>
          <p:nvPr/>
        </p:nvSpPr>
        <p:spPr>
          <a:xfrm>
            <a:off x="573925" y="411350"/>
            <a:ext cx="6506845" cy="875411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3588385">
              <a:lnSpc>
                <a:spcPct val="100000"/>
              </a:lnSpc>
              <a:spcBef>
                <a:spcPts val="95"/>
              </a:spcBef>
            </a:pPr>
            <a:r>
              <a:rPr dirty="0" sz="1200" i="1">
                <a:latin typeface="Calibri"/>
                <a:cs typeface="Calibri"/>
              </a:rPr>
              <a:t>Extensions</a:t>
            </a:r>
            <a:r>
              <a:rPr dirty="0" sz="1200" spc="240" i="1">
                <a:latin typeface="Calibri"/>
                <a:cs typeface="Calibri"/>
              </a:rPr>
              <a:t> </a:t>
            </a:r>
            <a:r>
              <a:rPr dirty="0" sz="1200" i="1">
                <a:latin typeface="Calibri"/>
                <a:cs typeface="Calibri"/>
              </a:rPr>
              <a:t>in</a:t>
            </a:r>
            <a:r>
              <a:rPr dirty="0" sz="1200" spc="250" i="1">
                <a:latin typeface="Calibri"/>
                <a:cs typeface="Calibri"/>
              </a:rPr>
              <a:t> </a:t>
            </a:r>
            <a:r>
              <a:rPr dirty="0" sz="1200" i="1">
                <a:latin typeface="Calibri"/>
                <a:cs typeface="Calibri"/>
              </a:rPr>
              <a:t>the</a:t>
            </a:r>
            <a:r>
              <a:rPr dirty="0" sz="1200" spc="240" i="1">
                <a:latin typeface="Calibri"/>
                <a:cs typeface="Calibri"/>
              </a:rPr>
              <a:t> </a:t>
            </a:r>
            <a:r>
              <a:rPr dirty="0" sz="1200" spc="105" i="1">
                <a:latin typeface="Calibri"/>
                <a:cs typeface="Calibri"/>
              </a:rPr>
              <a:t>W3C</a:t>
            </a:r>
            <a:r>
              <a:rPr dirty="0" sz="1200" spc="245" i="1">
                <a:latin typeface="Calibri"/>
                <a:cs typeface="Calibri"/>
              </a:rPr>
              <a:t> </a:t>
            </a:r>
            <a:r>
              <a:rPr dirty="0" sz="1200" i="1">
                <a:latin typeface="Calibri"/>
                <a:cs typeface="Calibri"/>
              </a:rPr>
              <a:t>consortium</a:t>
            </a:r>
            <a:r>
              <a:rPr dirty="0" sz="1200" spc="250" i="1">
                <a:latin typeface="Calibri"/>
                <a:cs typeface="Calibri"/>
              </a:rPr>
              <a:t> </a:t>
            </a:r>
            <a:r>
              <a:rPr dirty="0" sz="1200" spc="-10" i="1">
                <a:latin typeface="Calibri"/>
                <a:cs typeface="Calibri"/>
              </a:rPr>
              <a:t>standard</a:t>
            </a:r>
            <a:endParaRPr sz="12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715"/>
              </a:spcBef>
            </a:pPr>
            <a:endParaRPr sz="1200">
              <a:latin typeface="Calibri"/>
              <a:cs typeface="Calibri"/>
            </a:endParaRPr>
          </a:p>
          <a:p>
            <a:pPr lvl="1" marL="695325" indent="-682625">
              <a:lnSpc>
                <a:spcPct val="100000"/>
              </a:lnSpc>
              <a:buFont typeface="Calibri"/>
              <a:buAutoNum type="arabicPeriod" startAt="2"/>
              <a:tabLst>
                <a:tab pos="695325" algn="l"/>
              </a:tabLst>
            </a:pPr>
            <a:r>
              <a:rPr dirty="0" sz="1700" spc="145" b="1">
                <a:latin typeface="Calibri"/>
                <a:cs typeface="Calibri"/>
              </a:rPr>
              <a:t>Authentication</a:t>
            </a:r>
            <a:r>
              <a:rPr dirty="0" sz="1700" spc="270" b="1">
                <a:latin typeface="Calibri"/>
                <a:cs typeface="Calibri"/>
              </a:rPr>
              <a:t> </a:t>
            </a:r>
            <a:r>
              <a:rPr dirty="0" sz="1700" spc="140" b="1">
                <a:latin typeface="Calibri"/>
                <a:cs typeface="Calibri"/>
              </a:rPr>
              <a:t>and</a:t>
            </a:r>
            <a:r>
              <a:rPr dirty="0" sz="1700" spc="275" b="1">
                <a:latin typeface="Calibri"/>
                <a:cs typeface="Calibri"/>
              </a:rPr>
              <a:t> </a:t>
            </a:r>
            <a:r>
              <a:rPr dirty="0" sz="1700" spc="135" b="1">
                <a:latin typeface="Calibri"/>
                <a:cs typeface="Calibri"/>
              </a:rPr>
              <a:t>encryption</a:t>
            </a:r>
            <a:r>
              <a:rPr dirty="0" sz="1700" spc="275" b="1">
                <a:latin typeface="Calibri"/>
                <a:cs typeface="Calibri"/>
              </a:rPr>
              <a:t> </a:t>
            </a:r>
            <a:r>
              <a:rPr dirty="0" sz="1700" spc="95" b="1">
                <a:latin typeface="Calibri"/>
                <a:cs typeface="Calibri"/>
              </a:rPr>
              <a:t>for</a:t>
            </a:r>
            <a:r>
              <a:rPr dirty="0" sz="1700" spc="270" b="1">
                <a:latin typeface="Calibri"/>
                <a:cs typeface="Calibri"/>
              </a:rPr>
              <a:t> </a:t>
            </a:r>
            <a:r>
              <a:rPr dirty="0" sz="1700" spc="85" b="1">
                <a:latin typeface="Calibri"/>
                <a:cs typeface="Calibri"/>
              </a:rPr>
              <a:t>web</a:t>
            </a:r>
            <a:r>
              <a:rPr dirty="0" sz="1700" spc="275" b="1">
                <a:latin typeface="Calibri"/>
                <a:cs typeface="Calibri"/>
              </a:rPr>
              <a:t> </a:t>
            </a:r>
            <a:r>
              <a:rPr dirty="0" sz="1700" spc="95" b="1">
                <a:latin typeface="Calibri"/>
                <a:cs typeface="Calibri"/>
              </a:rPr>
              <a:t>servers</a:t>
            </a:r>
            <a:endParaRPr sz="1700">
              <a:latin typeface="Calibri"/>
              <a:cs typeface="Calibri"/>
            </a:endParaRPr>
          </a:p>
          <a:p>
            <a:pPr lvl="1">
              <a:lnSpc>
                <a:spcPct val="100000"/>
              </a:lnSpc>
              <a:spcBef>
                <a:spcPts val="430"/>
              </a:spcBef>
              <a:buFont typeface="Calibri"/>
              <a:buAutoNum type="arabicPeriod" startAt="2"/>
            </a:pPr>
            <a:endParaRPr sz="1700">
              <a:latin typeface="Calibri"/>
              <a:cs typeface="Calibri"/>
            </a:endParaRPr>
          </a:p>
          <a:p>
            <a:pPr marL="12700" marR="5080">
              <a:lnSpc>
                <a:spcPct val="100000"/>
              </a:lnSpc>
            </a:pPr>
            <a:r>
              <a:rPr dirty="0" sz="1200">
                <a:latin typeface="Calibri"/>
                <a:cs typeface="Calibri"/>
              </a:rPr>
              <a:t>From</a:t>
            </a:r>
            <a:r>
              <a:rPr dirty="0" sz="1200" spc="18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now</a:t>
            </a:r>
            <a:r>
              <a:rPr dirty="0" sz="1200" spc="18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on,</a:t>
            </a:r>
            <a:r>
              <a:rPr dirty="0" sz="1200" spc="20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the</a:t>
            </a:r>
            <a:r>
              <a:rPr dirty="0" sz="1200" spc="18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  <a:hlinkClick r:id="rId2"/>
              </a:rPr>
              <a:t>web</a:t>
            </a:r>
            <a:r>
              <a:rPr dirty="0" sz="1200" spc="185">
                <a:latin typeface="Calibri"/>
                <a:cs typeface="Calibri"/>
                <a:hlinkClick r:id="rId2"/>
              </a:rPr>
              <a:t> </a:t>
            </a:r>
            <a:r>
              <a:rPr dirty="0" sz="1200">
                <a:latin typeface="Calibri"/>
                <a:cs typeface="Calibri"/>
                <a:hlinkClick r:id="rId2"/>
              </a:rPr>
              <a:t>server</a:t>
            </a:r>
            <a:r>
              <a:rPr dirty="0" sz="1200" spc="18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functionality</a:t>
            </a:r>
            <a:r>
              <a:rPr dirty="0" sz="1200" spc="18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is</a:t>
            </a:r>
            <a:r>
              <a:rPr dirty="0" sz="1200" spc="18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required.</a:t>
            </a:r>
            <a:r>
              <a:rPr dirty="0" sz="1200" spc="434">
                <a:latin typeface="Calibri"/>
                <a:cs typeface="Calibri"/>
              </a:rPr>
              <a:t> </a:t>
            </a:r>
            <a:r>
              <a:rPr dirty="0" sz="1200" spc="50">
                <a:latin typeface="Calibri"/>
                <a:cs typeface="Calibri"/>
              </a:rPr>
              <a:t>You</a:t>
            </a:r>
            <a:r>
              <a:rPr dirty="0" sz="1200" spc="18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can</a:t>
            </a:r>
            <a:r>
              <a:rPr dirty="0" sz="1200" spc="18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install</a:t>
            </a:r>
            <a:r>
              <a:rPr dirty="0" sz="1200" spc="18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a</a:t>
            </a:r>
            <a:r>
              <a:rPr dirty="0" sz="1200" spc="18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web</a:t>
            </a:r>
            <a:r>
              <a:rPr dirty="0" sz="1200" spc="18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server</a:t>
            </a:r>
            <a:r>
              <a:rPr dirty="0" sz="1200" spc="18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for</a:t>
            </a:r>
            <a:r>
              <a:rPr dirty="0" sz="1200" spc="18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free</a:t>
            </a:r>
            <a:r>
              <a:rPr dirty="0" sz="1200" spc="18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if</a:t>
            </a:r>
            <a:r>
              <a:rPr dirty="0" sz="1200" spc="185">
                <a:latin typeface="Calibri"/>
                <a:cs typeface="Calibri"/>
              </a:rPr>
              <a:t> </a:t>
            </a:r>
            <a:r>
              <a:rPr dirty="0" sz="1200" spc="-25">
                <a:latin typeface="Calibri"/>
                <a:cs typeface="Calibri"/>
              </a:rPr>
              <a:t>the </a:t>
            </a:r>
            <a:r>
              <a:rPr dirty="0" sz="1200">
                <a:latin typeface="Calibri"/>
                <a:cs typeface="Calibri"/>
              </a:rPr>
              <a:t>following</a:t>
            </a:r>
            <a:r>
              <a:rPr dirty="0" sz="1200" spc="8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requirements</a:t>
            </a:r>
            <a:r>
              <a:rPr dirty="0" sz="1200" spc="9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are</a:t>
            </a:r>
            <a:r>
              <a:rPr dirty="0" sz="1200" spc="90">
                <a:latin typeface="Calibri"/>
                <a:cs typeface="Calibri"/>
              </a:rPr>
              <a:t> </a:t>
            </a:r>
            <a:r>
              <a:rPr dirty="0" sz="1200" spc="-10">
                <a:latin typeface="Calibri"/>
                <a:cs typeface="Calibri"/>
              </a:rPr>
              <a:t>given:</a:t>
            </a:r>
            <a:endParaRPr sz="12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955"/>
              </a:spcBef>
            </a:pPr>
            <a:endParaRPr sz="1200">
              <a:latin typeface="Calibri"/>
              <a:cs typeface="Calibri"/>
            </a:endParaRPr>
          </a:p>
          <a:p>
            <a:pPr lvl="2" marL="384175" indent="-189865">
              <a:lnSpc>
                <a:spcPct val="100000"/>
              </a:lnSpc>
              <a:buAutoNum type="arabicPeriod"/>
              <a:tabLst>
                <a:tab pos="384175" algn="l"/>
              </a:tabLst>
            </a:pPr>
            <a:r>
              <a:rPr dirty="0" sz="1200" spc="60">
                <a:latin typeface="Calibri"/>
                <a:cs typeface="Calibri"/>
              </a:rPr>
              <a:t>The</a:t>
            </a:r>
            <a:r>
              <a:rPr dirty="0" sz="1200" spc="13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server</a:t>
            </a:r>
            <a:r>
              <a:rPr dirty="0" sz="1200" spc="13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is</a:t>
            </a:r>
            <a:r>
              <a:rPr dirty="0" sz="1200" spc="13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assigned</a:t>
            </a:r>
            <a:r>
              <a:rPr dirty="0" sz="1200" spc="14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a</a:t>
            </a:r>
            <a:r>
              <a:rPr dirty="0" sz="1200" spc="13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static</a:t>
            </a:r>
            <a:r>
              <a:rPr dirty="0" sz="1200" spc="135">
                <a:latin typeface="Calibri"/>
                <a:cs typeface="Calibri"/>
              </a:rPr>
              <a:t> </a:t>
            </a:r>
            <a:r>
              <a:rPr dirty="0" sz="1200" spc="140">
                <a:latin typeface="Calibri"/>
                <a:cs typeface="Calibri"/>
              </a:rPr>
              <a:t>IP</a:t>
            </a:r>
            <a:r>
              <a:rPr dirty="0" sz="1200" spc="13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address</a:t>
            </a:r>
            <a:r>
              <a:rPr dirty="0" sz="1200" spc="13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by</a:t>
            </a:r>
            <a:r>
              <a:rPr dirty="0" sz="1200" spc="14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the</a:t>
            </a:r>
            <a:r>
              <a:rPr dirty="0" sz="1200" spc="13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router</a:t>
            </a:r>
            <a:r>
              <a:rPr dirty="0" sz="1200" spc="14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in</a:t>
            </a:r>
            <a:r>
              <a:rPr dirty="0" sz="1200" spc="13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the</a:t>
            </a:r>
            <a:r>
              <a:rPr dirty="0" sz="1200" spc="13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local</a:t>
            </a:r>
            <a:r>
              <a:rPr dirty="0" sz="1200" spc="135">
                <a:latin typeface="Calibri"/>
                <a:cs typeface="Calibri"/>
              </a:rPr>
              <a:t> </a:t>
            </a:r>
            <a:r>
              <a:rPr dirty="0" sz="1200" spc="-10">
                <a:latin typeface="Calibri"/>
                <a:cs typeface="Calibri"/>
              </a:rPr>
              <a:t>subnet.</a:t>
            </a:r>
            <a:endParaRPr sz="1200">
              <a:latin typeface="Calibri"/>
              <a:cs typeface="Calibri"/>
            </a:endParaRPr>
          </a:p>
          <a:p>
            <a:pPr lvl="2" marL="384175" marR="1995805" indent="-190500">
              <a:lnSpc>
                <a:spcPct val="100000"/>
              </a:lnSpc>
              <a:spcBef>
                <a:spcPts val="1005"/>
              </a:spcBef>
              <a:buAutoNum type="arabicPeriod"/>
              <a:tabLst>
                <a:tab pos="384175" algn="l"/>
                <a:tab pos="1840230" algn="l"/>
                <a:tab pos="2190750" algn="l"/>
              </a:tabLst>
            </a:pPr>
            <a:r>
              <a:rPr dirty="0" sz="1200" spc="60">
                <a:latin typeface="Calibri"/>
                <a:cs typeface="Calibri"/>
              </a:rPr>
              <a:t>The</a:t>
            </a:r>
            <a:r>
              <a:rPr dirty="0" sz="1200" spc="11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router</a:t>
            </a:r>
            <a:r>
              <a:rPr dirty="0" sz="1200" spc="114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in</a:t>
            </a:r>
            <a:r>
              <a:rPr dirty="0" sz="1200" spc="11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the</a:t>
            </a:r>
            <a:r>
              <a:rPr dirty="0" sz="1200" spc="114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subnet</a:t>
            </a:r>
            <a:r>
              <a:rPr dirty="0" sz="1200" spc="110">
                <a:latin typeface="Calibri"/>
                <a:cs typeface="Calibri"/>
              </a:rPr>
              <a:t> </a:t>
            </a:r>
            <a:r>
              <a:rPr dirty="0" sz="1200" spc="-10">
                <a:latin typeface="Calibri"/>
                <a:cs typeface="Calibri"/>
              </a:rPr>
              <a:t>offers</a:t>
            </a:r>
            <a:r>
              <a:rPr dirty="0" sz="1200" spc="114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a</a:t>
            </a:r>
            <a:r>
              <a:rPr dirty="0" sz="1200" spc="114">
                <a:latin typeface="Calibri"/>
                <a:cs typeface="Calibri"/>
              </a:rPr>
              <a:t> </a:t>
            </a:r>
            <a:r>
              <a:rPr dirty="0" sz="1200" spc="50">
                <a:latin typeface="Calibri"/>
                <a:cs typeface="Calibri"/>
              </a:rPr>
              <a:t>DNS/name</a:t>
            </a:r>
            <a:r>
              <a:rPr dirty="0" sz="1200" spc="114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resolution</a:t>
            </a:r>
            <a:r>
              <a:rPr dirty="0" sz="1200" spc="110">
                <a:latin typeface="Calibri"/>
                <a:cs typeface="Calibri"/>
              </a:rPr>
              <a:t> </a:t>
            </a:r>
            <a:r>
              <a:rPr dirty="0" sz="1200" spc="-10">
                <a:latin typeface="Calibri"/>
                <a:cs typeface="Calibri"/>
              </a:rPr>
              <a:t>service. (Hostname.Domain</a:t>
            </a:r>
            <a:r>
              <a:rPr dirty="0" sz="1200">
                <a:latin typeface="Calibri"/>
                <a:cs typeface="Calibri"/>
              </a:rPr>
              <a:t>	</a:t>
            </a:r>
            <a:r>
              <a:rPr dirty="0" sz="1200" spc="15">
                <a:latin typeface="Lucida Sans Unicode"/>
                <a:cs typeface="Lucida Sans Unicode"/>
              </a:rPr>
              <a:t>⇒</a:t>
            </a:r>
            <a:r>
              <a:rPr dirty="0" sz="1200">
                <a:latin typeface="Lucida Sans Unicode"/>
                <a:cs typeface="Lucida Sans Unicode"/>
              </a:rPr>
              <a:t>	</a:t>
            </a:r>
            <a:r>
              <a:rPr dirty="0" sz="1200">
                <a:latin typeface="Calibri"/>
                <a:cs typeface="Calibri"/>
              </a:rPr>
              <a:t>IP-</a:t>
            </a:r>
            <a:r>
              <a:rPr dirty="0" sz="1200" spc="40">
                <a:latin typeface="Calibri"/>
                <a:cs typeface="Calibri"/>
              </a:rPr>
              <a:t>Address)</a:t>
            </a:r>
            <a:endParaRPr sz="1200">
              <a:latin typeface="Calibri"/>
              <a:cs typeface="Calibri"/>
            </a:endParaRPr>
          </a:p>
          <a:p>
            <a:pPr lvl="2" marL="384175" marR="5715" indent="-190500">
              <a:lnSpc>
                <a:spcPct val="100000"/>
              </a:lnSpc>
              <a:spcBef>
                <a:spcPts val="1005"/>
              </a:spcBef>
              <a:buAutoNum type="arabicPeriod"/>
              <a:tabLst>
                <a:tab pos="384175" algn="l"/>
              </a:tabLst>
            </a:pPr>
            <a:r>
              <a:rPr dirty="0" sz="1200" spc="204">
                <a:latin typeface="Calibri"/>
                <a:cs typeface="Calibri"/>
              </a:rPr>
              <a:t>TCP</a:t>
            </a:r>
            <a:r>
              <a:rPr dirty="0" sz="1200" spc="14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ports</a:t>
            </a:r>
            <a:r>
              <a:rPr dirty="0" sz="1200" spc="15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80+443</a:t>
            </a:r>
            <a:r>
              <a:rPr dirty="0" sz="1200" spc="15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are</a:t>
            </a:r>
            <a:r>
              <a:rPr dirty="0" sz="1200" spc="14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enabled</a:t>
            </a:r>
            <a:r>
              <a:rPr dirty="0" sz="1200" spc="15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in</a:t>
            </a:r>
            <a:r>
              <a:rPr dirty="0" sz="1200" spc="15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the</a:t>
            </a:r>
            <a:r>
              <a:rPr dirty="0" sz="1200" spc="15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subnet.</a:t>
            </a:r>
            <a:r>
              <a:rPr dirty="0" sz="1200" spc="32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Some</a:t>
            </a:r>
            <a:r>
              <a:rPr dirty="0" sz="1200" spc="145">
                <a:latin typeface="Calibri"/>
                <a:cs typeface="Calibri"/>
              </a:rPr>
              <a:t> </a:t>
            </a:r>
            <a:r>
              <a:rPr dirty="0" sz="1200" spc="70">
                <a:latin typeface="Calibri"/>
                <a:cs typeface="Calibri"/>
              </a:rPr>
              <a:t>Linux</a:t>
            </a:r>
            <a:r>
              <a:rPr dirty="0" sz="1200" spc="15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servers</a:t>
            </a:r>
            <a:r>
              <a:rPr dirty="0" sz="1200" spc="15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operate</a:t>
            </a:r>
            <a:r>
              <a:rPr dirty="0" sz="1200" spc="15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their</a:t>
            </a:r>
            <a:r>
              <a:rPr dirty="0" sz="1200" spc="14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own</a:t>
            </a:r>
            <a:r>
              <a:rPr dirty="0" sz="1200" spc="150">
                <a:latin typeface="Calibri"/>
                <a:cs typeface="Calibri"/>
              </a:rPr>
              <a:t> </a:t>
            </a:r>
            <a:r>
              <a:rPr dirty="0" sz="1200" spc="-10">
                <a:latin typeface="Calibri"/>
                <a:cs typeface="Calibri"/>
              </a:rPr>
              <a:t>firewall. </a:t>
            </a:r>
            <a:r>
              <a:rPr dirty="0" sz="1200" spc="75">
                <a:latin typeface="Calibri"/>
                <a:cs typeface="Calibri"/>
              </a:rPr>
              <a:t>This</a:t>
            </a:r>
            <a:r>
              <a:rPr dirty="0" sz="1200" spc="11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also</a:t>
            </a:r>
            <a:r>
              <a:rPr dirty="0" sz="1200" spc="114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has</a:t>
            </a:r>
            <a:r>
              <a:rPr dirty="0" sz="1200" spc="11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to</a:t>
            </a:r>
            <a:r>
              <a:rPr dirty="0" sz="1200" spc="114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forward</a:t>
            </a:r>
            <a:r>
              <a:rPr dirty="0" sz="1200" spc="11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the</a:t>
            </a:r>
            <a:r>
              <a:rPr dirty="0" sz="1200" spc="110">
                <a:latin typeface="Calibri"/>
                <a:cs typeface="Calibri"/>
              </a:rPr>
              <a:t> </a:t>
            </a:r>
            <a:r>
              <a:rPr dirty="0" sz="1200" spc="-10">
                <a:latin typeface="Calibri"/>
                <a:cs typeface="Calibri"/>
              </a:rPr>
              <a:t>ports.</a:t>
            </a:r>
            <a:endParaRPr sz="1200">
              <a:latin typeface="Calibri"/>
              <a:cs typeface="Calibri"/>
            </a:endParaRPr>
          </a:p>
          <a:p>
            <a:pPr lvl="2" marL="384175" indent="-189865">
              <a:lnSpc>
                <a:spcPct val="100000"/>
              </a:lnSpc>
              <a:spcBef>
                <a:spcPts val="1005"/>
              </a:spcBef>
              <a:buAutoNum type="arabicPeriod"/>
              <a:tabLst>
                <a:tab pos="384175" algn="l"/>
              </a:tabLst>
            </a:pPr>
            <a:r>
              <a:rPr dirty="0" sz="1200" spc="60">
                <a:latin typeface="Calibri"/>
                <a:cs typeface="Calibri"/>
              </a:rPr>
              <a:t>The</a:t>
            </a:r>
            <a:r>
              <a:rPr dirty="0" sz="1200" spc="15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installation</a:t>
            </a:r>
            <a:r>
              <a:rPr dirty="0" sz="1200" spc="15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of</a:t>
            </a:r>
            <a:r>
              <a:rPr dirty="0" sz="1200" spc="15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the</a:t>
            </a:r>
            <a:r>
              <a:rPr dirty="0" sz="1200" spc="15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Apache</a:t>
            </a:r>
            <a:r>
              <a:rPr dirty="0" sz="1200" spc="15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httpd</a:t>
            </a:r>
            <a:r>
              <a:rPr dirty="0" sz="1200" spc="15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web</a:t>
            </a:r>
            <a:r>
              <a:rPr dirty="0" sz="1200" spc="15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server</a:t>
            </a:r>
            <a:r>
              <a:rPr dirty="0" sz="1200" spc="15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requires</a:t>
            </a:r>
            <a:r>
              <a:rPr dirty="0" sz="1200" spc="15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admin</a:t>
            </a:r>
            <a:r>
              <a:rPr dirty="0" sz="1200" spc="155">
                <a:latin typeface="Calibri"/>
                <a:cs typeface="Calibri"/>
              </a:rPr>
              <a:t> </a:t>
            </a:r>
            <a:r>
              <a:rPr dirty="0" sz="1200" spc="-10">
                <a:latin typeface="Calibri"/>
                <a:cs typeface="Calibri"/>
              </a:rPr>
              <a:t>privileges.</a:t>
            </a:r>
            <a:endParaRPr sz="1200">
              <a:latin typeface="Calibri"/>
              <a:cs typeface="Calibri"/>
            </a:endParaRPr>
          </a:p>
          <a:p>
            <a:pPr lvl="2" marL="384175" marR="5715" indent="-190500">
              <a:lnSpc>
                <a:spcPct val="100000"/>
              </a:lnSpc>
              <a:spcBef>
                <a:spcPts val="1000"/>
              </a:spcBef>
              <a:buAutoNum type="arabicPeriod"/>
              <a:tabLst>
                <a:tab pos="384175" algn="l"/>
              </a:tabLst>
            </a:pPr>
            <a:r>
              <a:rPr dirty="0" sz="1200">
                <a:latin typeface="Calibri"/>
                <a:cs typeface="Calibri"/>
              </a:rPr>
              <a:t>For</a:t>
            </a:r>
            <a:r>
              <a:rPr dirty="0" sz="1200" spc="18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https,</a:t>
            </a:r>
            <a:r>
              <a:rPr dirty="0" sz="1200" spc="19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authentication</a:t>
            </a:r>
            <a:r>
              <a:rPr dirty="0" sz="1200" spc="19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and</a:t>
            </a:r>
            <a:r>
              <a:rPr dirty="0" sz="1200" spc="18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encryption,</a:t>
            </a:r>
            <a:r>
              <a:rPr dirty="0" sz="1200" spc="19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Apache</a:t>
            </a:r>
            <a:r>
              <a:rPr dirty="0" sz="1200" spc="18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modules</a:t>
            </a:r>
            <a:r>
              <a:rPr dirty="0" sz="1200" spc="18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have</a:t>
            </a:r>
            <a:r>
              <a:rPr dirty="0" sz="1200" spc="18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to</a:t>
            </a:r>
            <a:r>
              <a:rPr dirty="0" sz="1200" spc="18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be</a:t>
            </a:r>
            <a:r>
              <a:rPr dirty="0" sz="1200" spc="18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installed</a:t>
            </a:r>
            <a:r>
              <a:rPr dirty="0" sz="1200" spc="18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by</a:t>
            </a:r>
            <a:r>
              <a:rPr dirty="0" sz="1200" spc="19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the</a:t>
            </a:r>
            <a:r>
              <a:rPr dirty="0" sz="1200" spc="185">
                <a:latin typeface="Calibri"/>
                <a:cs typeface="Calibri"/>
              </a:rPr>
              <a:t> </a:t>
            </a:r>
            <a:r>
              <a:rPr dirty="0" sz="1200" spc="-10">
                <a:latin typeface="Calibri"/>
                <a:cs typeface="Calibri"/>
              </a:rPr>
              <a:t>admin- </a:t>
            </a:r>
            <a:r>
              <a:rPr dirty="0" sz="1200">
                <a:latin typeface="Calibri"/>
                <a:cs typeface="Calibri"/>
              </a:rPr>
              <a:t>istrator</a:t>
            </a:r>
            <a:r>
              <a:rPr dirty="0" sz="1200" spc="17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(e.g.</a:t>
            </a:r>
            <a:r>
              <a:rPr dirty="0" sz="1200" spc="33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  <a:hlinkClick r:id="rId3"/>
              </a:rPr>
              <a:t>mod</a:t>
            </a:r>
            <a:r>
              <a:rPr dirty="0" sz="1200" spc="220">
                <a:latin typeface="Calibri"/>
                <a:cs typeface="Calibri"/>
                <a:hlinkClick r:id="rId3"/>
              </a:rPr>
              <a:t> </a:t>
            </a:r>
            <a:r>
              <a:rPr dirty="0" sz="1200">
                <a:latin typeface="Calibri"/>
                <a:cs typeface="Calibri"/>
                <a:hlinkClick r:id="rId3"/>
              </a:rPr>
              <a:t>auth</a:t>
            </a:r>
            <a:r>
              <a:rPr dirty="0" sz="1200" spc="220">
                <a:latin typeface="Calibri"/>
                <a:cs typeface="Calibri"/>
                <a:hlinkClick r:id="rId3"/>
              </a:rPr>
              <a:t> </a:t>
            </a:r>
            <a:r>
              <a:rPr dirty="0" sz="1200">
                <a:latin typeface="Calibri"/>
                <a:cs typeface="Calibri"/>
                <a:hlinkClick r:id="rId3"/>
              </a:rPr>
              <a:t>basic</a:t>
            </a:r>
            <a:r>
              <a:rPr dirty="0" sz="1200" spc="180">
                <a:latin typeface="Calibri"/>
                <a:cs typeface="Calibri"/>
                <a:hlinkClick r:id="rId3"/>
              </a:rPr>
              <a:t> </a:t>
            </a:r>
            <a:r>
              <a:rPr dirty="0" sz="1200">
                <a:latin typeface="Calibri"/>
                <a:cs typeface="Calibri"/>
                <a:hlinkClick r:id="rId3"/>
              </a:rPr>
              <a:t>and</a:t>
            </a:r>
            <a:r>
              <a:rPr dirty="0" sz="1200" spc="180">
                <a:latin typeface="Calibri"/>
                <a:cs typeface="Calibri"/>
                <a:hlinkClick r:id="rId3"/>
              </a:rPr>
              <a:t> </a:t>
            </a:r>
            <a:r>
              <a:rPr dirty="0" sz="1200">
                <a:latin typeface="Calibri"/>
                <a:cs typeface="Calibri"/>
                <a:hlinkClick r:id="rId3"/>
              </a:rPr>
              <a:t>mod</a:t>
            </a:r>
            <a:r>
              <a:rPr dirty="0" sz="1200" spc="225">
                <a:latin typeface="Calibri"/>
                <a:cs typeface="Calibri"/>
                <a:hlinkClick r:id="rId3"/>
              </a:rPr>
              <a:t> </a:t>
            </a:r>
            <a:r>
              <a:rPr dirty="0" sz="1200" spc="-20">
                <a:latin typeface="Calibri"/>
                <a:cs typeface="Calibri"/>
                <a:hlinkClick r:id="rId3"/>
              </a:rPr>
              <a:t>ssl)</a:t>
            </a:r>
            <a:endParaRPr sz="1200">
              <a:latin typeface="Calibri"/>
              <a:cs typeface="Calibri"/>
            </a:endParaRPr>
          </a:p>
          <a:p>
            <a:pPr lvl="2">
              <a:lnSpc>
                <a:spcPct val="100000"/>
              </a:lnSpc>
              <a:spcBef>
                <a:spcPts val="955"/>
              </a:spcBef>
              <a:buFont typeface="Calibri"/>
              <a:buAutoNum type="arabicPeriod"/>
            </a:pPr>
            <a:endParaRPr sz="1200">
              <a:latin typeface="Calibri"/>
              <a:cs typeface="Calibri"/>
            </a:endParaRPr>
          </a:p>
          <a:p>
            <a:pPr marL="12700" marR="5715">
              <a:lnSpc>
                <a:spcPct val="100000"/>
              </a:lnSpc>
              <a:spcBef>
                <a:spcPts val="5"/>
              </a:spcBef>
              <a:tabLst>
                <a:tab pos="5057140" algn="l"/>
              </a:tabLst>
            </a:pPr>
            <a:r>
              <a:rPr dirty="0" sz="1200" spc="65">
                <a:latin typeface="Calibri"/>
                <a:cs typeface="Calibri"/>
              </a:rPr>
              <a:t>The</a:t>
            </a:r>
            <a:r>
              <a:rPr dirty="0" sz="1200" spc="30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exact</a:t>
            </a:r>
            <a:r>
              <a:rPr dirty="0" sz="1200" spc="31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configuration</a:t>
            </a:r>
            <a:r>
              <a:rPr dirty="0" sz="1200" spc="31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of</a:t>
            </a:r>
            <a:r>
              <a:rPr dirty="0" sz="1200" spc="31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the</a:t>
            </a:r>
            <a:r>
              <a:rPr dirty="0" sz="1200" spc="31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Apache</a:t>
            </a:r>
            <a:r>
              <a:rPr dirty="0" sz="1200" spc="31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web</a:t>
            </a:r>
            <a:r>
              <a:rPr dirty="0" sz="1200" spc="31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server</a:t>
            </a:r>
            <a:r>
              <a:rPr dirty="0" sz="1200" spc="31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is</a:t>
            </a:r>
            <a:r>
              <a:rPr dirty="0" sz="1200" spc="31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not</a:t>
            </a:r>
            <a:r>
              <a:rPr dirty="0" sz="1200" spc="31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explained</a:t>
            </a:r>
            <a:r>
              <a:rPr dirty="0" sz="1200" spc="310">
                <a:latin typeface="Calibri"/>
                <a:cs typeface="Calibri"/>
              </a:rPr>
              <a:t> </a:t>
            </a:r>
            <a:r>
              <a:rPr dirty="0" sz="1200" spc="-10">
                <a:latin typeface="Calibri"/>
                <a:cs typeface="Calibri"/>
              </a:rPr>
              <a:t>here.</a:t>
            </a:r>
            <a:r>
              <a:rPr dirty="0" sz="1200">
                <a:latin typeface="Calibri"/>
                <a:cs typeface="Calibri"/>
              </a:rPr>
              <a:t>	There</a:t>
            </a:r>
            <a:r>
              <a:rPr dirty="0" sz="1200" spc="36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will</a:t>
            </a:r>
            <a:r>
              <a:rPr dirty="0" sz="1200" spc="36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be</a:t>
            </a:r>
            <a:r>
              <a:rPr dirty="0" sz="1200" spc="360">
                <a:latin typeface="Calibri"/>
                <a:cs typeface="Calibri"/>
              </a:rPr>
              <a:t> </a:t>
            </a:r>
            <a:r>
              <a:rPr dirty="0" sz="1200" spc="-10">
                <a:latin typeface="Calibri"/>
                <a:cs typeface="Calibri"/>
              </a:rPr>
              <a:t>various </a:t>
            </a:r>
            <a:r>
              <a:rPr dirty="0" sz="1200">
                <a:latin typeface="Calibri"/>
                <a:cs typeface="Calibri"/>
              </a:rPr>
              <a:t>directories</a:t>
            </a:r>
            <a:r>
              <a:rPr dirty="0" sz="1200" spc="13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with</a:t>
            </a:r>
            <a:r>
              <a:rPr dirty="0" sz="1200" spc="14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which</a:t>
            </a:r>
            <a:r>
              <a:rPr dirty="0" sz="1200" spc="14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you</a:t>
            </a:r>
            <a:r>
              <a:rPr dirty="0" sz="1200" spc="14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can</a:t>
            </a:r>
            <a:r>
              <a:rPr dirty="0" sz="1200" spc="13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test</a:t>
            </a:r>
            <a:r>
              <a:rPr dirty="0" sz="1200" spc="13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the</a:t>
            </a:r>
            <a:r>
              <a:rPr dirty="0" sz="1200" spc="13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modules</a:t>
            </a:r>
            <a:r>
              <a:rPr dirty="0" sz="1200" spc="130">
                <a:latin typeface="Calibri"/>
                <a:cs typeface="Calibri"/>
              </a:rPr>
              <a:t> </a:t>
            </a:r>
            <a:r>
              <a:rPr dirty="0" sz="1200" spc="125">
                <a:latin typeface="Calibri"/>
                <a:cs typeface="Calibri"/>
              </a:rPr>
              <a:t>(AUTH+SSL).</a:t>
            </a:r>
            <a:endParaRPr sz="120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12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540"/>
              </a:spcBef>
            </a:pPr>
            <a:endParaRPr sz="1200">
              <a:latin typeface="Calibri"/>
              <a:cs typeface="Calibri"/>
            </a:endParaRPr>
          </a:p>
          <a:p>
            <a:pPr lvl="1" marL="695325" indent="-682625">
              <a:lnSpc>
                <a:spcPct val="100000"/>
              </a:lnSpc>
              <a:spcBef>
                <a:spcPts val="5"/>
              </a:spcBef>
              <a:buFont typeface="Calibri"/>
              <a:buAutoNum type="arabicPeriod" startAt="3"/>
              <a:tabLst>
                <a:tab pos="695325" algn="l"/>
              </a:tabLst>
            </a:pPr>
            <a:r>
              <a:rPr dirty="0" sz="1700" spc="150" b="1">
                <a:latin typeface="Calibri"/>
                <a:cs typeface="Calibri"/>
              </a:rPr>
              <a:t>Extensions</a:t>
            </a:r>
            <a:r>
              <a:rPr dirty="0" sz="1700" spc="265" b="1">
                <a:latin typeface="Calibri"/>
                <a:cs typeface="Calibri"/>
              </a:rPr>
              <a:t> </a:t>
            </a:r>
            <a:r>
              <a:rPr dirty="0" sz="1700" spc="135" b="1">
                <a:latin typeface="Calibri"/>
                <a:cs typeface="Calibri"/>
              </a:rPr>
              <a:t>in</a:t>
            </a:r>
            <a:r>
              <a:rPr dirty="0" sz="1700" spc="270" b="1">
                <a:latin typeface="Calibri"/>
                <a:cs typeface="Calibri"/>
              </a:rPr>
              <a:t> </a:t>
            </a:r>
            <a:r>
              <a:rPr dirty="0" sz="1700" spc="114" b="1">
                <a:latin typeface="Calibri"/>
                <a:cs typeface="Calibri"/>
              </a:rPr>
              <a:t>the</a:t>
            </a:r>
            <a:r>
              <a:rPr dirty="0" sz="1700" spc="270" b="1">
                <a:latin typeface="Calibri"/>
                <a:cs typeface="Calibri"/>
              </a:rPr>
              <a:t> </a:t>
            </a:r>
            <a:r>
              <a:rPr dirty="0" sz="1700" spc="350" b="1">
                <a:latin typeface="Calibri"/>
                <a:cs typeface="Calibri"/>
              </a:rPr>
              <a:t>W3C</a:t>
            </a:r>
            <a:r>
              <a:rPr dirty="0" sz="1700" spc="265" b="1">
                <a:latin typeface="Calibri"/>
                <a:cs typeface="Calibri"/>
              </a:rPr>
              <a:t> </a:t>
            </a:r>
            <a:r>
              <a:rPr dirty="0" sz="1700" spc="135" b="1">
                <a:latin typeface="Calibri"/>
                <a:cs typeface="Calibri"/>
              </a:rPr>
              <a:t>consortium</a:t>
            </a:r>
            <a:r>
              <a:rPr dirty="0" sz="1700" spc="270" b="1">
                <a:latin typeface="Calibri"/>
                <a:cs typeface="Calibri"/>
              </a:rPr>
              <a:t> </a:t>
            </a:r>
            <a:r>
              <a:rPr dirty="0" sz="1700" spc="130" b="1">
                <a:latin typeface="Calibri"/>
                <a:cs typeface="Calibri"/>
              </a:rPr>
              <a:t>standard</a:t>
            </a:r>
            <a:endParaRPr sz="17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430"/>
              </a:spcBef>
            </a:pPr>
            <a:endParaRPr sz="17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dirty="0" sz="1200" spc="65">
                <a:latin typeface="Calibri"/>
                <a:cs typeface="Calibri"/>
              </a:rPr>
              <a:t>The</a:t>
            </a:r>
            <a:r>
              <a:rPr dirty="0" sz="1200" spc="17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most</a:t>
            </a:r>
            <a:r>
              <a:rPr dirty="0" sz="1200" spc="18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important</a:t>
            </a:r>
            <a:r>
              <a:rPr dirty="0" sz="1200" spc="18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extensions</a:t>
            </a:r>
            <a:r>
              <a:rPr dirty="0" sz="1200" spc="17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to</a:t>
            </a:r>
            <a:r>
              <a:rPr dirty="0" sz="1200" spc="17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the</a:t>
            </a:r>
            <a:r>
              <a:rPr dirty="0" sz="1200" spc="175">
                <a:latin typeface="Calibri"/>
                <a:cs typeface="Calibri"/>
              </a:rPr>
              <a:t> </a:t>
            </a:r>
            <a:r>
              <a:rPr dirty="0" sz="1200" spc="160">
                <a:latin typeface="Calibri"/>
                <a:cs typeface="Calibri"/>
              </a:rPr>
              <a:t>HTML</a:t>
            </a:r>
            <a:r>
              <a:rPr dirty="0" sz="1200" spc="17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standard</a:t>
            </a:r>
            <a:r>
              <a:rPr dirty="0" sz="1200" spc="17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are:</a:t>
            </a:r>
            <a:r>
              <a:rPr dirty="0" sz="1200" spc="330">
                <a:latin typeface="Calibri"/>
                <a:cs typeface="Calibri"/>
              </a:rPr>
              <a:t> </a:t>
            </a:r>
            <a:r>
              <a:rPr dirty="0" sz="1200" spc="130">
                <a:latin typeface="Calibri"/>
                <a:cs typeface="Calibri"/>
              </a:rPr>
              <a:t>CSS</a:t>
            </a:r>
            <a:r>
              <a:rPr dirty="0" sz="1200" spc="180">
                <a:latin typeface="Calibri"/>
                <a:cs typeface="Calibri"/>
              </a:rPr>
              <a:t> </a:t>
            </a:r>
            <a:r>
              <a:rPr dirty="0" sz="1200" spc="305">
                <a:latin typeface="Calibri"/>
                <a:cs typeface="Calibri"/>
              </a:rPr>
              <a:t>=</a:t>
            </a:r>
            <a:r>
              <a:rPr dirty="0" sz="1200" spc="17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  <a:hlinkClick r:id="rId4"/>
              </a:rPr>
              <a:t>Cascading</a:t>
            </a:r>
            <a:r>
              <a:rPr dirty="0" sz="1200" spc="175">
                <a:latin typeface="Calibri"/>
                <a:cs typeface="Calibri"/>
                <a:hlinkClick r:id="rId4"/>
              </a:rPr>
              <a:t> </a:t>
            </a:r>
            <a:r>
              <a:rPr dirty="0" sz="1200">
                <a:latin typeface="Calibri"/>
                <a:cs typeface="Calibri"/>
                <a:hlinkClick r:id="rId4"/>
              </a:rPr>
              <a:t>Style</a:t>
            </a:r>
            <a:r>
              <a:rPr dirty="0" sz="1200" spc="175">
                <a:latin typeface="Calibri"/>
                <a:cs typeface="Calibri"/>
                <a:hlinkClick r:id="rId4"/>
              </a:rPr>
              <a:t> </a:t>
            </a:r>
            <a:r>
              <a:rPr dirty="0" sz="1200" spc="-10">
                <a:latin typeface="Calibri"/>
                <a:cs typeface="Calibri"/>
                <a:hlinkClick r:id="rId4"/>
              </a:rPr>
              <a:t>Sheets</a:t>
            </a:r>
            <a:endParaRPr sz="1200">
              <a:latin typeface="Calibri"/>
              <a:cs typeface="Calibri"/>
            </a:endParaRPr>
          </a:p>
          <a:p>
            <a:pPr marL="12700" marR="6350">
              <a:lnSpc>
                <a:spcPct val="100000"/>
              </a:lnSpc>
              <a:spcBef>
                <a:spcPts val="1420"/>
              </a:spcBef>
            </a:pPr>
            <a:r>
              <a:rPr dirty="0" sz="1200" spc="50">
                <a:latin typeface="Calibri"/>
                <a:cs typeface="Calibri"/>
              </a:rPr>
              <a:t>You</a:t>
            </a:r>
            <a:r>
              <a:rPr dirty="0" sz="1200" spc="15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can</a:t>
            </a:r>
            <a:r>
              <a:rPr dirty="0" sz="1200" spc="15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give</a:t>
            </a:r>
            <a:r>
              <a:rPr dirty="0" sz="1200" spc="15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the</a:t>
            </a:r>
            <a:r>
              <a:rPr dirty="0" sz="1200" spc="155">
                <a:latin typeface="Calibri"/>
                <a:cs typeface="Calibri"/>
              </a:rPr>
              <a:t> </a:t>
            </a:r>
            <a:r>
              <a:rPr dirty="0" sz="1200" spc="160">
                <a:latin typeface="Calibri"/>
                <a:cs typeface="Calibri"/>
              </a:rPr>
              <a:t>HTML</a:t>
            </a:r>
            <a:r>
              <a:rPr dirty="0" sz="1200" spc="15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commands</a:t>
            </a:r>
            <a:r>
              <a:rPr dirty="0" sz="1200" spc="15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many</a:t>
            </a:r>
            <a:r>
              <a:rPr dirty="0" sz="1200" spc="15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attributes</a:t>
            </a:r>
            <a:r>
              <a:rPr dirty="0" sz="1200" spc="15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and</a:t>
            </a:r>
            <a:r>
              <a:rPr dirty="0" sz="1200" spc="15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so</a:t>
            </a:r>
            <a:r>
              <a:rPr dirty="0" sz="1200" spc="15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influence</a:t>
            </a:r>
            <a:r>
              <a:rPr dirty="0" sz="1200" spc="15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the</a:t>
            </a:r>
            <a:r>
              <a:rPr dirty="0" sz="1200" spc="15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arrangement</a:t>
            </a:r>
            <a:r>
              <a:rPr dirty="0" sz="1200" spc="15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and</a:t>
            </a:r>
            <a:r>
              <a:rPr dirty="0" sz="1200" spc="155">
                <a:latin typeface="Calibri"/>
                <a:cs typeface="Calibri"/>
              </a:rPr>
              <a:t> </a:t>
            </a:r>
            <a:r>
              <a:rPr dirty="0" sz="1200" spc="-10">
                <a:latin typeface="Calibri"/>
                <a:cs typeface="Calibri"/>
              </a:rPr>
              <a:t>appear- </a:t>
            </a:r>
            <a:r>
              <a:rPr dirty="0" sz="1200">
                <a:latin typeface="Calibri"/>
                <a:cs typeface="Calibri"/>
              </a:rPr>
              <a:t>ance.</a:t>
            </a:r>
            <a:r>
              <a:rPr dirty="0" sz="1200" spc="220">
                <a:latin typeface="Calibri"/>
                <a:cs typeface="Calibri"/>
              </a:rPr>
              <a:t> </a:t>
            </a:r>
            <a:r>
              <a:rPr dirty="0" sz="1200" spc="-10">
                <a:latin typeface="Calibri"/>
                <a:cs typeface="Calibri"/>
              </a:rPr>
              <a:t>Example:</a:t>
            </a:r>
            <a:endParaRPr sz="12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960"/>
              </a:spcBef>
            </a:pPr>
            <a:endParaRPr sz="12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dirty="0" sz="1200">
                <a:latin typeface="Calibri"/>
                <a:cs typeface="Calibri"/>
              </a:rPr>
              <a:t>&lt;h1</a:t>
            </a:r>
            <a:r>
              <a:rPr dirty="0" sz="1200" spc="385">
                <a:latin typeface="Calibri"/>
                <a:cs typeface="Calibri"/>
              </a:rPr>
              <a:t> </a:t>
            </a:r>
            <a:r>
              <a:rPr dirty="0" sz="1200" spc="125">
                <a:latin typeface="Calibri"/>
                <a:cs typeface="Calibri"/>
              </a:rPr>
              <a:t>style="color:red;text-</a:t>
            </a:r>
            <a:r>
              <a:rPr dirty="0" sz="1200" spc="114">
                <a:latin typeface="Calibri"/>
                <a:cs typeface="Calibri"/>
              </a:rPr>
              <a:t>align:center;"&gt;My</a:t>
            </a:r>
            <a:r>
              <a:rPr dirty="0" sz="1200" spc="390">
                <a:latin typeface="Calibri"/>
                <a:cs typeface="Calibri"/>
              </a:rPr>
              <a:t> </a:t>
            </a:r>
            <a:r>
              <a:rPr dirty="0" sz="1200" spc="190">
                <a:latin typeface="Calibri"/>
                <a:cs typeface="Calibri"/>
              </a:rPr>
              <a:t>First</a:t>
            </a:r>
            <a:r>
              <a:rPr dirty="0" sz="1200" spc="39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CSS</a:t>
            </a:r>
            <a:r>
              <a:rPr dirty="0" sz="1200" spc="385">
                <a:latin typeface="Calibri"/>
                <a:cs typeface="Calibri"/>
              </a:rPr>
              <a:t> </a:t>
            </a:r>
            <a:r>
              <a:rPr dirty="0" sz="1200" spc="-10">
                <a:latin typeface="Calibri"/>
                <a:cs typeface="Calibri"/>
              </a:rPr>
              <a:t>Example&lt;/h1&gt;</a:t>
            </a:r>
            <a:endParaRPr sz="12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950"/>
              </a:spcBef>
            </a:pPr>
            <a:endParaRPr sz="1200">
              <a:latin typeface="Calibri"/>
              <a:cs typeface="Calibri"/>
            </a:endParaRPr>
          </a:p>
          <a:p>
            <a:pPr marL="12700" marR="5080">
              <a:lnSpc>
                <a:spcPct val="100000"/>
              </a:lnSpc>
            </a:pPr>
            <a:r>
              <a:rPr dirty="0" sz="1200" spc="75">
                <a:latin typeface="Calibri"/>
                <a:cs typeface="Calibri"/>
              </a:rPr>
              <a:t>This</a:t>
            </a:r>
            <a:r>
              <a:rPr dirty="0" sz="1200" spc="24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raises</a:t>
            </a:r>
            <a:r>
              <a:rPr dirty="0" sz="1200" spc="24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the</a:t>
            </a:r>
            <a:r>
              <a:rPr dirty="0" sz="1200" spc="24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question,</a:t>
            </a:r>
            <a:r>
              <a:rPr dirty="0" sz="1200" spc="26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similar</a:t>
            </a:r>
            <a:r>
              <a:rPr dirty="0" sz="1200" spc="24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to</a:t>
            </a:r>
            <a:r>
              <a:rPr dirty="0" sz="1200" spc="24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object-oriented</a:t>
            </a:r>
            <a:r>
              <a:rPr dirty="0" sz="1200" spc="24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programming</a:t>
            </a:r>
            <a:r>
              <a:rPr dirty="0" sz="1200" spc="245">
                <a:latin typeface="Calibri"/>
                <a:cs typeface="Calibri"/>
              </a:rPr>
              <a:t> </a:t>
            </a:r>
            <a:r>
              <a:rPr dirty="0" sz="1200" spc="50">
                <a:latin typeface="Calibri"/>
                <a:cs typeface="Calibri"/>
              </a:rPr>
              <a:t>(Python-</a:t>
            </a:r>
            <a:r>
              <a:rPr dirty="0" sz="1200">
                <a:latin typeface="Calibri"/>
                <a:cs typeface="Calibri"/>
              </a:rPr>
              <a:t>tkinter),</a:t>
            </a:r>
            <a:r>
              <a:rPr dirty="0" sz="1200" spc="26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which</a:t>
            </a:r>
            <a:r>
              <a:rPr dirty="0" sz="1200" spc="245">
                <a:latin typeface="Calibri"/>
                <a:cs typeface="Calibri"/>
              </a:rPr>
              <a:t> </a:t>
            </a:r>
            <a:r>
              <a:rPr dirty="0" sz="1200" spc="145">
                <a:latin typeface="Calibri"/>
                <a:cs typeface="Calibri"/>
              </a:rPr>
              <a:t>TAG</a:t>
            </a:r>
            <a:r>
              <a:rPr dirty="0" sz="1200" spc="240">
                <a:latin typeface="Calibri"/>
                <a:cs typeface="Calibri"/>
              </a:rPr>
              <a:t> </a:t>
            </a:r>
            <a:r>
              <a:rPr dirty="0" sz="1200" spc="-25">
                <a:latin typeface="Calibri"/>
                <a:cs typeface="Calibri"/>
              </a:rPr>
              <a:t>at- </a:t>
            </a:r>
            <a:r>
              <a:rPr dirty="0" sz="1200">
                <a:latin typeface="Calibri"/>
                <a:cs typeface="Calibri"/>
              </a:rPr>
              <a:t>tributes</a:t>
            </a:r>
            <a:r>
              <a:rPr dirty="0" sz="1200" spc="21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are</a:t>
            </a:r>
            <a:r>
              <a:rPr dirty="0" sz="1200" spc="22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available</a:t>
            </a:r>
            <a:r>
              <a:rPr dirty="0" sz="1200" spc="21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for</a:t>
            </a:r>
            <a:r>
              <a:rPr dirty="0" sz="1200" spc="22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which</a:t>
            </a:r>
            <a:r>
              <a:rPr dirty="0" sz="1200" spc="225">
                <a:latin typeface="Calibri"/>
                <a:cs typeface="Calibri"/>
              </a:rPr>
              <a:t> </a:t>
            </a:r>
            <a:r>
              <a:rPr dirty="0" sz="1200" spc="160">
                <a:latin typeface="Calibri"/>
                <a:cs typeface="Calibri"/>
              </a:rPr>
              <a:t>HTML</a:t>
            </a:r>
            <a:r>
              <a:rPr dirty="0" sz="1200" spc="22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styles?</a:t>
            </a:r>
            <a:r>
              <a:rPr dirty="0" sz="1200" spc="38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  <a:hlinkClick r:id="rId5"/>
              </a:rPr>
              <a:t>(Global</a:t>
            </a:r>
            <a:r>
              <a:rPr dirty="0" sz="1200" spc="220">
                <a:latin typeface="Calibri"/>
                <a:cs typeface="Calibri"/>
                <a:hlinkClick r:id="rId5"/>
              </a:rPr>
              <a:t> </a:t>
            </a:r>
            <a:r>
              <a:rPr dirty="0" sz="1200">
                <a:latin typeface="Calibri"/>
                <a:cs typeface="Calibri"/>
                <a:hlinkClick r:id="rId5"/>
              </a:rPr>
              <a:t>Style-</a:t>
            </a:r>
            <a:r>
              <a:rPr dirty="0" sz="1200" spc="-10">
                <a:latin typeface="Calibri"/>
                <a:cs typeface="Calibri"/>
                <a:hlinkClick r:id="rId5"/>
              </a:rPr>
              <a:t>Attributes)</a:t>
            </a:r>
            <a:endParaRPr sz="12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1405"/>
              </a:spcBef>
            </a:pPr>
            <a:endParaRPr sz="1200">
              <a:latin typeface="Calibri"/>
              <a:cs typeface="Calibri"/>
            </a:endParaRPr>
          </a:p>
          <a:p>
            <a:pPr marL="12700" marR="6350">
              <a:lnSpc>
                <a:spcPct val="100000"/>
              </a:lnSpc>
              <a:spcBef>
                <a:spcPts val="5"/>
              </a:spcBef>
            </a:pPr>
            <a:r>
              <a:rPr dirty="0" sz="1200">
                <a:latin typeface="Calibri"/>
                <a:cs typeface="Calibri"/>
              </a:rPr>
              <a:t>There</a:t>
            </a:r>
            <a:r>
              <a:rPr dirty="0" sz="1200" spc="7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are</a:t>
            </a:r>
            <a:r>
              <a:rPr dirty="0" sz="1200" spc="7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ready-made</a:t>
            </a:r>
            <a:r>
              <a:rPr dirty="0" sz="1200" spc="7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stylesheets</a:t>
            </a:r>
            <a:r>
              <a:rPr dirty="0" sz="1200" spc="7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that</a:t>
            </a:r>
            <a:r>
              <a:rPr dirty="0" sz="1200" spc="7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you</a:t>
            </a:r>
            <a:r>
              <a:rPr dirty="0" sz="1200" spc="7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can</a:t>
            </a:r>
            <a:r>
              <a:rPr dirty="0" sz="1200" spc="7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import</a:t>
            </a:r>
            <a:r>
              <a:rPr dirty="0" sz="1200" spc="7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into</a:t>
            </a:r>
            <a:r>
              <a:rPr dirty="0" sz="1200" spc="7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your</a:t>
            </a:r>
            <a:r>
              <a:rPr dirty="0" sz="1200" spc="75">
                <a:latin typeface="Calibri"/>
                <a:cs typeface="Calibri"/>
              </a:rPr>
              <a:t> </a:t>
            </a:r>
            <a:r>
              <a:rPr dirty="0" sz="1200" spc="-10">
                <a:latin typeface="Calibri"/>
                <a:cs typeface="Calibri"/>
              </a:rPr>
              <a:t>own</a:t>
            </a:r>
            <a:r>
              <a:rPr dirty="0" sz="1200" spc="8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application.</a:t>
            </a:r>
            <a:r>
              <a:rPr dirty="0" sz="1200" spc="29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These</a:t>
            </a:r>
            <a:r>
              <a:rPr dirty="0" sz="1200" spc="7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are</a:t>
            </a:r>
            <a:r>
              <a:rPr dirty="0" sz="1200" spc="70">
                <a:latin typeface="Calibri"/>
                <a:cs typeface="Calibri"/>
              </a:rPr>
              <a:t> </a:t>
            </a:r>
            <a:r>
              <a:rPr dirty="0" sz="1200" spc="-10">
                <a:latin typeface="Calibri"/>
                <a:cs typeface="Calibri"/>
              </a:rPr>
              <a:t>imported </a:t>
            </a:r>
            <a:r>
              <a:rPr dirty="0" sz="1200">
                <a:latin typeface="Calibri"/>
                <a:cs typeface="Calibri"/>
              </a:rPr>
              <a:t>into</a:t>
            </a:r>
            <a:r>
              <a:rPr dirty="0" sz="1200" spc="10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web</a:t>
            </a:r>
            <a:r>
              <a:rPr dirty="0" sz="1200" spc="10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pages</a:t>
            </a:r>
            <a:r>
              <a:rPr dirty="0" sz="1200" spc="10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with</a:t>
            </a:r>
            <a:r>
              <a:rPr dirty="0" sz="1200" spc="11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the</a:t>
            </a:r>
            <a:r>
              <a:rPr dirty="0" sz="1200" spc="105">
                <a:latin typeface="Calibri"/>
                <a:cs typeface="Calibri"/>
              </a:rPr>
              <a:t> </a:t>
            </a:r>
            <a:r>
              <a:rPr dirty="0" sz="1200" spc="145">
                <a:latin typeface="Calibri"/>
                <a:cs typeface="Calibri"/>
              </a:rPr>
              <a:t>TAG</a:t>
            </a:r>
            <a:r>
              <a:rPr dirty="0" sz="1200" spc="110">
                <a:latin typeface="Calibri"/>
                <a:cs typeface="Calibri"/>
              </a:rPr>
              <a:t> </a:t>
            </a:r>
            <a:r>
              <a:rPr dirty="0" sz="1200" spc="-10">
                <a:latin typeface="Calibri"/>
                <a:cs typeface="Calibri"/>
              </a:rPr>
              <a:t>LINK:</a:t>
            </a:r>
            <a:endParaRPr sz="1200">
              <a:latin typeface="Calibri"/>
              <a:cs typeface="Calibri"/>
            </a:endParaRPr>
          </a:p>
          <a:p>
            <a:pPr marL="12700" marR="938530">
              <a:lnSpc>
                <a:spcPct val="100000"/>
              </a:lnSpc>
              <a:spcBef>
                <a:spcPts val="1425"/>
              </a:spcBef>
            </a:pPr>
            <a:r>
              <a:rPr dirty="0" sz="1200" spc="145">
                <a:latin typeface="Calibri"/>
                <a:cs typeface="Calibri"/>
              </a:rPr>
              <a:t>&lt;link</a:t>
            </a:r>
            <a:r>
              <a:rPr dirty="0" sz="1200" spc="380">
                <a:latin typeface="Calibri"/>
                <a:cs typeface="Calibri"/>
              </a:rPr>
              <a:t> </a:t>
            </a:r>
            <a:r>
              <a:rPr dirty="0" sz="1200" spc="120">
                <a:latin typeface="Calibri"/>
                <a:cs typeface="Calibri"/>
              </a:rPr>
              <a:t>rel="stylesheet"</a:t>
            </a:r>
            <a:r>
              <a:rPr dirty="0" sz="1200" spc="385">
                <a:latin typeface="Calibri"/>
                <a:cs typeface="Calibri"/>
              </a:rPr>
              <a:t> </a:t>
            </a:r>
            <a:r>
              <a:rPr dirty="0" sz="1200" spc="45">
                <a:latin typeface="Calibri"/>
                <a:cs typeface="Calibri"/>
                <a:hlinkClick r:id="rId6"/>
              </a:rPr>
              <a:t>href="https://www.w3schools.com/w3css/4/w3.css"&gt;</a:t>
            </a:r>
            <a:r>
              <a:rPr dirty="0" sz="1200" spc="45">
                <a:latin typeface="Calibri"/>
                <a:cs typeface="Calibri"/>
              </a:rPr>
              <a:t> </a:t>
            </a:r>
            <a:r>
              <a:rPr dirty="0" sz="1200" spc="-10">
                <a:latin typeface="Calibri"/>
                <a:cs typeface="Calibri"/>
                <a:hlinkClick r:id="rId7"/>
              </a:rPr>
              <a:t>https://www.w3schools.com/w3css/4/w3.css</a:t>
            </a:r>
            <a:r>
              <a:rPr dirty="0" sz="1200" spc="-10">
                <a:latin typeface="Calibri"/>
                <a:cs typeface="Calibri"/>
              </a:rPr>
              <a:t> </a:t>
            </a:r>
            <a:r>
              <a:rPr dirty="0" sz="1200" spc="-10">
                <a:latin typeface="Calibri"/>
                <a:cs typeface="Calibri"/>
                <a:hlinkClick r:id="rId8"/>
              </a:rPr>
              <a:t>https://cdn.jsdelivr.net/npm/bootstrap@5.3.3/dist/css/bootstrap.min.css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6" name="object 6" descr="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1235"/>
              </a:lnSpc>
            </a:pPr>
            <a:fld id="{81D60167-4931-47E6-BA6A-407CBD079E47}" type="slidenum">
              <a:rPr dirty="0" spc="-25"/>
              <a:t>100</a:t>
            </a:fld>
          </a:p>
        </p:txBody>
      </p:sp>
    </p:spTree>
  </p:cSld>
  <p:clrMapOvr>
    <a:masterClrMapping/>
  </p:clrMapOvr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 txBox="1"/>
          <p:nvPr/>
        </p:nvSpPr>
        <p:spPr>
          <a:xfrm>
            <a:off x="5249443" y="411350"/>
            <a:ext cx="1830070" cy="207645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200" i="1">
                <a:latin typeface="Calibri"/>
                <a:cs typeface="Calibri"/>
              </a:rPr>
              <a:t>Dynamic</a:t>
            </a:r>
            <a:r>
              <a:rPr dirty="0" sz="1200" spc="270" i="1">
                <a:latin typeface="Calibri"/>
                <a:cs typeface="Calibri"/>
              </a:rPr>
              <a:t> </a:t>
            </a:r>
            <a:r>
              <a:rPr dirty="0" sz="1200" spc="160" i="1">
                <a:latin typeface="Calibri"/>
                <a:cs typeface="Calibri"/>
              </a:rPr>
              <a:t>HTML</a:t>
            </a:r>
            <a:r>
              <a:rPr dirty="0" sz="1200" spc="275" i="1">
                <a:latin typeface="Calibri"/>
                <a:cs typeface="Calibri"/>
              </a:rPr>
              <a:t> </a:t>
            </a:r>
            <a:r>
              <a:rPr dirty="0" sz="1200" spc="-10" i="1">
                <a:latin typeface="Calibri"/>
                <a:cs typeface="Calibri"/>
              </a:rPr>
              <a:t>generation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3" name="object 3" descr=""/>
          <p:cNvSpPr/>
          <p:nvPr/>
        </p:nvSpPr>
        <p:spPr>
          <a:xfrm>
            <a:off x="586625" y="633450"/>
            <a:ext cx="6480175" cy="0"/>
          </a:xfrm>
          <a:custGeom>
            <a:avLst/>
            <a:gdLst/>
            <a:ahLst/>
            <a:cxnLst/>
            <a:rect l="l" t="t" r="r" b="b"/>
            <a:pathLst>
              <a:path w="6480175" h="0">
                <a:moveTo>
                  <a:pt x="0" y="0"/>
                </a:moveTo>
                <a:lnTo>
                  <a:pt x="6479997" y="0"/>
                </a:lnTo>
              </a:path>
            </a:pathLst>
          </a:custGeom>
          <a:ln w="505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" name="object 4" descr=""/>
          <p:cNvSpPr/>
          <p:nvPr/>
        </p:nvSpPr>
        <p:spPr>
          <a:xfrm>
            <a:off x="1462760" y="2666530"/>
            <a:ext cx="45085" cy="0"/>
          </a:xfrm>
          <a:custGeom>
            <a:avLst/>
            <a:gdLst/>
            <a:ahLst/>
            <a:cxnLst/>
            <a:rect l="l" t="t" r="r" b="b"/>
            <a:pathLst>
              <a:path w="45084" h="0">
                <a:moveTo>
                  <a:pt x="0" y="0"/>
                </a:moveTo>
                <a:lnTo>
                  <a:pt x="44602" y="0"/>
                </a:lnTo>
              </a:path>
            </a:pathLst>
          </a:custGeom>
          <a:ln w="505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" name="object 5" descr=""/>
          <p:cNvSpPr txBox="1"/>
          <p:nvPr/>
        </p:nvSpPr>
        <p:spPr>
          <a:xfrm>
            <a:off x="573925" y="867722"/>
            <a:ext cx="6506845" cy="4023995"/>
          </a:xfrm>
          <a:prstGeom prst="rect">
            <a:avLst/>
          </a:prstGeom>
        </p:spPr>
        <p:txBody>
          <a:bodyPr wrap="square" lIns="0" tIns="15240" rIns="0" bIns="0" rtlCol="0" vert="horz">
            <a:spAutoFit/>
          </a:bodyPr>
          <a:lstStyle/>
          <a:p>
            <a:pPr lvl="1" marL="695325" indent="-682625">
              <a:lnSpc>
                <a:spcPct val="100000"/>
              </a:lnSpc>
              <a:spcBef>
                <a:spcPts val="120"/>
              </a:spcBef>
              <a:buFont typeface="Calibri"/>
              <a:buAutoNum type="arabicPeriod" startAt="4"/>
              <a:tabLst>
                <a:tab pos="695325" algn="l"/>
              </a:tabLst>
            </a:pPr>
            <a:r>
              <a:rPr dirty="0" sz="1700" spc="190" b="1">
                <a:latin typeface="Calibri"/>
                <a:cs typeface="Calibri"/>
              </a:rPr>
              <a:t>Dynamic</a:t>
            </a:r>
            <a:r>
              <a:rPr dirty="0" sz="1700" spc="275" b="1">
                <a:latin typeface="Calibri"/>
                <a:cs typeface="Calibri"/>
              </a:rPr>
              <a:t> </a:t>
            </a:r>
            <a:r>
              <a:rPr dirty="0" sz="1700" spc="430" b="1">
                <a:latin typeface="Calibri"/>
                <a:cs typeface="Calibri"/>
              </a:rPr>
              <a:t>HTML</a:t>
            </a:r>
            <a:r>
              <a:rPr dirty="0" sz="1700" spc="275" b="1">
                <a:latin typeface="Calibri"/>
                <a:cs typeface="Calibri"/>
              </a:rPr>
              <a:t> </a:t>
            </a:r>
            <a:r>
              <a:rPr dirty="0" sz="1700" spc="105" b="1">
                <a:latin typeface="Calibri"/>
                <a:cs typeface="Calibri"/>
              </a:rPr>
              <a:t>generation</a:t>
            </a:r>
            <a:endParaRPr sz="1700">
              <a:latin typeface="Calibri"/>
              <a:cs typeface="Calibri"/>
            </a:endParaRPr>
          </a:p>
          <a:p>
            <a:pPr lvl="1">
              <a:lnSpc>
                <a:spcPct val="100000"/>
              </a:lnSpc>
              <a:spcBef>
                <a:spcPts val="580"/>
              </a:spcBef>
              <a:buFont typeface="Calibri"/>
              <a:buAutoNum type="arabicPeriod" startAt="4"/>
            </a:pPr>
            <a:endParaRPr sz="1700">
              <a:latin typeface="Calibri"/>
              <a:cs typeface="Calibri"/>
            </a:endParaRPr>
          </a:p>
          <a:p>
            <a:pPr lvl="2" marL="741045" indent="-728345">
              <a:lnSpc>
                <a:spcPct val="100000"/>
              </a:lnSpc>
              <a:buFont typeface="Calibri"/>
              <a:buAutoNum type="arabicPeriod"/>
              <a:tabLst>
                <a:tab pos="741045" algn="l"/>
              </a:tabLst>
            </a:pPr>
            <a:r>
              <a:rPr dirty="0" sz="1400" spc="125" b="1">
                <a:latin typeface="Calibri"/>
                <a:cs typeface="Calibri"/>
              </a:rPr>
              <a:t>Server</a:t>
            </a:r>
            <a:r>
              <a:rPr dirty="0" sz="1400" spc="220" b="1">
                <a:latin typeface="Calibri"/>
                <a:cs typeface="Calibri"/>
              </a:rPr>
              <a:t> </a:t>
            </a:r>
            <a:r>
              <a:rPr dirty="0" sz="1400" spc="80" b="1">
                <a:latin typeface="Calibri"/>
                <a:cs typeface="Calibri"/>
              </a:rPr>
              <a:t>side</a:t>
            </a:r>
            <a:r>
              <a:rPr dirty="0" sz="1400" spc="220" b="1">
                <a:latin typeface="Calibri"/>
                <a:cs typeface="Calibri"/>
              </a:rPr>
              <a:t> </a:t>
            </a:r>
            <a:r>
              <a:rPr dirty="0" sz="1400" spc="95" b="1">
                <a:latin typeface="Calibri"/>
                <a:cs typeface="Calibri"/>
              </a:rPr>
              <a:t>includes</a:t>
            </a:r>
            <a:endParaRPr sz="1400">
              <a:latin typeface="Calibri"/>
              <a:cs typeface="Calibri"/>
            </a:endParaRPr>
          </a:p>
          <a:p>
            <a:pPr lvl="2">
              <a:lnSpc>
                <a:spcPct val="100000"/>
              </a:lnSpc>
              <a:spcBef>
                <a:spcPts val="445"/>
              </a:spcBef>
              <a:buFont typeface="Calibri"/>
              <a:buAutoNum type="arabicPeriod"/>
            </a:pPr>
            <a:endParaRPr sz="1400">
              <a:latin typeface="Calibri"/>
              <a:cs typeface="Calibri"/>
            </a:endParaRPr>
          </a:p>
          <a:p>
            <a:pPr algn="just" marL="12700" marR="5080">
              <a:lnSpc>
                <a:spcPct val="100000"/>
              </a:lnSpc>
            </a:pPr>
            <a:r>
              <a:rPr dirty="0" sz="1200" spc="75">
                <a:latin typeface="Calibri"/>
                <a:cs typeface="Calibri"/>
              </a:rPr>
              <a:t>This</a:t>
            </a:r>
            <a:r>
              <a:rPr dirty="0" sz="1200" spc="254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technology</a:t>
            </a:r>
            <a:r>
              <a:rPr dirty="0" sz="1200" spc="26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gives</a:t>
            </a:r>
            <a:r>
              <a:rPr dirty="0" sz="1200" spc="26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comments</a:t>
            </a:r>
            <a:r>
              <a:rPr dirty="0" sz="1200" spc="26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in</a:t>
            </a:r>
            <a:r>
              <a:rPr dirty="0" sz="1200" spc="26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the</a:t>
            </a:r>
            <a:r>
              <a:rPr dirty="0" sz="1200" spc="260">
                <a:latin typeface="Calibri"/>
                <a:cs typeface="Calibri"/>
              </a:rPr>
              <a:t> </a:t>
            </a:r>
            <a:r>
              <a:rPr dirty="0" sz="1200" spc="160">
                <a:latin typeface="Calibri"/>
                <a:cs typeface="Calibri"/>
              </a:rPr>
              <a:t>HTML</a:t>
            </a:r>
            <a:r>
              <a:rPr dirty="0" sz="1200" spc="26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code</a:t>
            </a:r>
            <a:r>
              <a:rPr dirty="0" sz="1200" spc="254">
                <a:latin typeface="Calibri"/>
                <a:cs typeface="Calibri"/>
              </a:rPr>
              <a:t> </a:t>
            </a:r>
            <a:r>
              <a:rPr dirty="0" sz="1200" spc="190">
                <a:latin typeface="Calibri"/>
                <a:cs typeface="Calibri"/>
              </a:rPr>
              <a:t>&lt;!-</a:t>
            </a:r>
            <a:r>
              <a:rPr dirty="0" sz="1200" spc="155">
                <a:latin typeface="Calibri"/>
                <a:cs typeface="Calibri"/>
              </a:rPr>
              <a:t>-</a:t>
            </a:r>
            <a:r>
              <a:rPr dirty="0" sz="1200" spc="320">
                <a:latin typeface="Calibri"/>
                <a:cs typeface="Calibri"/>
              </a:rPr>
              <a:t> </a:t>
            </a:r>
            <a:r>
              <a:rPr dirty="0" sz="1200" spc="-10">
                <a:latin typeface="Calibri"/>
                <a:cs typeface="Calibri"/>
              </a:rPr>
              <a:t>comment</a:t>
            </a:r>
            <a:r>
              <a:rPr dirty="0" sz="1200" spc="315">
                <a:latin typeface="Calibri"/>
                <a:cs typeface="Calibri"/>
              </a:rPr>
              <a:t> </a:t>
            </a:r>
            <a:r>
              <a:rPr dirty="0" sz="1200" spc="140">
                <a:latin typeface="Calibri"/>
                <a:cs typeface="Calibri"/>
              </a:rPr>
              <a:t>--</a:t>
            </a:r>
            <a:r>
              <a:rPr dirty="0" sz="1200" spc="229">
                <a:latin typeface="Calibri"/>
                <a:cs typeface="Calibri"/>
              </a:rPr>
              <a:t>&gt;</a:t>
            </a:r>
            <a:r>
              <a:rPr dirty="0" sz="1200" spc="26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a</a:t>
            </a:r>
            <a:r>
              <a:rPr dirty="0" sz="1200" spc="26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property.</a:t>
            </a:r>
            <a:r>
              <a:rPr dirty="0" sz="1200" spc="215">
                <a:latin typeface="Calibri"/>
                <a:cs typeface="Calibri"/>
              </a:rPr>
              <a:t>  </a:t>
            </a:r>
            <a:r>
              <a:rPr dirty="0" sz="1200" spc="-10">
                <a:latin typeface="Calibri"/>
                <a:cs typeface="Calibri"/>
              </a:rPr>
              <a:t>Executable </a:t>
            </a:r>
            <a:r>
              <a:rPr dirty="0" sz="1200">
                <a:latin typeface="Calibri"/>
                <a:cs typeface="Calibri"/>
              </a:rPr>
              <a:t>code</a:t>
            </a:r>
            <a:r>
              <a:rPr dirty="0" sz="1200" spc="13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can</a:t>
            </a:r>
            <a:r>
              <a:rPr dirty="0" sz="1200" spc="14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be</a:t>
            </a:r>
            <a:r>
              <a:rPr dirty="0" sz="1200" spc="14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integrated</a:t>
            </a:r>
            <a:r>
              <a:rPr dirty="0" sz="1200" spc="14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into</a:t>
            </a:r>
            <a:r>
              <a:rPr dirty="0" sz="1200" spc="14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the</a:t>
            </a:r>
            <a:r>
              <a:rPr dirty="0" sz="1200" spc="140">
                <a:latin typeface="Calibri"/>
                <a:cs typeface="Calibri"/>
              </a:rPr>
              <a:t> </a:t>
            </a:r>
            <a:r>
              <a:rPr dirty="0" sz="1200" spc="160">
                <a:latin typeface="Calibri"/>
                <a:cs typeface="Calibri"/>
              </a:rPr>
              <a:t>HTML</a:t>
            </a:r>
            <a:r>
              <a:rPr dirty="0" sz="1200" spc="14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comments.</a:t>
            </a:r>
            <a:r>
              <a:rPr dirty="0" sz="1200" spc="295">
                <a:latin typeface="Calibri"/>
                <a:cs typeface="Calibri"/>
              </a:rPr>
              <a:t> </a:t>
            </a:r>
            <a:r>
              <a:rPr dirty="0" sz="1200" spc="65">
                <a:latin typeface="Calibri"/>
                <a:cs typeface="Calibri"/>
              </a:rPr>
              <a:t>The</a:t>
            </a:r>
            <a:r>
              <a:rPr dirty="0" sz="1200" spc="140">
                <a:latin typeface="Calibri"/>
                <a:cs typeface="Calibri"/>
              </a:rPr>
              <a:t> </a:t>
            </a:r>
            <a:r>
              <a:rPr dirty="0" sz="1200" spc="160">
                <a:latin typeface="Calibri"/>
                <a:cs typeface="Calibri"/>
              </a:rPr>
              <a:t>HTML</a:t>
            </a:r>
            <a:r>
              <a:rPr dirty="0" sz="1200" spc="14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code</a:t>
            </a:r>
            <a:r>
              <a:rPr dirty="0" sz="1200" spc="14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is</a:t>
            </a:r>
            <a:r>
              <a:rPr dirty="0" sz="1200" spc="13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only</a:t>
            </a:r>
            <a:r>
              <a:rPr dirty="0" sz="1200" spc="14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changed</a:t>
            </a:r>
            <a:r>
              <a:rPr dirty="0" sz="1200" spc="14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minimally</a:t>
            </a:r>
            <a:r>
              <a:rPr dirty="0" sz="1200" spc="145">
                <a:latin typeface="Calibri"/>
                <a:cs typeface="Calibri"/>
              </a:rPr>
              <a:t> </a:t>
            </a:r>
            <a:r>
              <a:rPr dirty="0" sz="1200" spc="-25">
                <a:latin typeface="Calibri"/>
                <a:cs typeface="Calibri"/>
              </a:rPr>
              <a:t>and </a:t>
            </a:r>
            <a:r>
              <a:rPr dirty="0" sz="1200">
                <a:latin typeface="Calibri"/>
                <a:cs typeface="Calibri"/>
              </a:rPr>
              <a:t>is</a:t>
            </a:r>
            <a:r>
              <a:rPr dirty="0" sz="1200" spc="229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therefore</a:t>
            </a:r>
            <a:r>
              <a:rPr dirty="0" sz="1200" spc="23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still</a:t>
            </a:r>
            <a:r>
              <a:rPr dirty="0" sz="1200" spc="24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easy</a:t>
            </a:r>
            <a:r>
              <a:rPr dirty="0" sz="1200" spc="24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to</a:t>
            </a:r>
            <a:r>
              <a:rPr dirty="0" sz="1200" spc="23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read.</a:t>
            </a:r>
            <a:r>
              <a:rPr dirty="0" sz="1200" spc="145">
                <a:latin typeface="Calibri"/>
                <a:cs typeface="Calibri"/>
              </a:rPr>
              <a:t>  </a:t>
            </a:r>
            <a:r>
              <a:rPr dirty="0" sz="1200" spc="65">
                <a:latin typeface="Calibri"/>
                <a:cs typeface="Calibri"/>
              </a:rPr>
              <a:t>The</a:t>
            </a:r>
            <a:r>
              <a:rPr dirty="0" sz="1200" spc="24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Apache</a:t>
            </a:r>
            <a:r>
              <a:rPr dirty="0" sz="1200" spc="23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web</a:t>
            </a:r>
            <a:r>
              <a:rPr dirty="0" sz="1200" spc="24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server</a:t>
            </a:r>
            <a:r>
              <a:rPr dirty="0" sz="1200" spc="23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recognizes</a:t>
            </a:r>
            <a:r>
              <a:rPr dirty="0" sz="1200" spc="23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this</a:t>
            </a:r>
            <a:r>
              <a:rPr dirty="0" sz="1200" spc="23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functionality</a:t>
            </a:r>
            <a:r>
              <a:rPr dirty="0" sz="1200" spc="24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as</a:t>
            </a:r>
            <a:r>
              <a:rPr dirty="0" sz="1200" spc="23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an</a:t>
            </a:r>
            <a:r>
              <a:rPr dirty="0" sz="1200" spc="240">
                <a:latin typeface="Calibri"/>
                <a:cs typeface="Calibri"/>
              </a:rPr>
              <a:t> </a:t>
            </a:r>
            <a:r>
              <a:rPr dirty="0" sz="1200" spc="-10">
                <a:latin typeface="Calibri"/>
                <a:cs typeface="Calibri"/>
              </a:rPr>
              <a:t>addable </a:t>
            </a:r>
            <a:r>
              <a:rPr dirty="0" sz="1200">
                <a:latin typeface="Calibri"/>
                <a:cs typeface="Calibri"/>
              </a:rPr>
              <a:t>module:</a:t>
            </a:r>
            <a:r>
              <a:rPr dirty="0" sz="1200" spc="24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  <a:hlinkClick r:id="rId2"/>
              </a:rPr>
              <a:t>mod</a:t>
            </a:r>
            <a:r>
              <a:rPr dirty="0" sz="1200" spc="145">
                <a:latin typeface="Calibri"/>
                <a:cs typeface="Calibri"/>
                <a:hlinkClick r:id="rId2"/>
              </a:rPr>
              <a:t> </a:t>
            </a:r>
            <a:r>
              <a:rPr dirty="0" sz="1200" spc="-10">
                <a:latin typeface="Calibri"/>
                <a:cs typeface="Calibri"/>
                <a:hlinkClick r:id="rId2"/>
              </a:rPr>
              <a:t>include.</a:t>
            </a:r>
            <a:endParaRPr sz="1200">
              <a:latin typeface="Calibri"/>
              <a:cs typeface="Calibri"/>
            </a:endParaRPr>
          </a:p>
          <a:p>
            <a:pPr algn="just" marL="12700" marR="5080">
              <a:lnSpc>
                <a:spcPct val="100000"/>
              </a:lnSpc>
              <a:spcBef>
                <a:spcPts val="1435"/>
              </a:spcBef>
            </a:pPr>
            <a:r>
              <a:rPr dirty="0" sz="1200" spc="55">
                <a:latin typeface="Calibri"/>
                <a:cs typeface="Calibri"/>
              </a:rPr>
              <a:t>If</a:t>
            </a:r>
            <a:r>
              <a:rPr dirty="0" sz="1200" spc="27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you</a:t>
            </a:r>
            <a:r>
              <a:rPr dirty="0" sz="1200" spc="28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are</a:t>
            </a:r>
            <a:r>
              <a:rPr dirty="0" sz="1200" spc="28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allowed</a:t>
            </a:r>
            <a:r>
              <a:rPr dirty="0" sz="1200" spc="28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to</a:t>
            </a:r>
            <a:r>
              <a:rPr dirty="0" sz="1200" spc="28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build</a:t>
            </a:r>
            <a:r>
              <a:rPr dirty="0" sz="1200" spc="28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a</a:t>
            </a:r>
            <a:r>
              <a:rPr dirty="0" sz="1200" spc="28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web</a:t>
            </a:r>
            <a:r>
              <a:rPr dirty="0" sz="1200" spc="28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server</a:t>
            </a:r>
            <a:r>
              <a:rPr dirty="0" sz="1200" spc="28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for</a:t>
            </a:r>
            <a:r>
              <a:rPr dirty="0" sz="1200" spc="28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testing</a:t>
            </a:r>
            <a:r>
              <a:rPr dirty="0" sz="1200" spc="28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purposes,</a:t>
            </a:r>
            <a:r>
              <a:rPr dirty="0" sz="1200" spc="32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you</a:t>
            </a:r>
            <a:r>
              <a:rPr dirty="0" sz="1200" spc="28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will</a:t>
            </a:r>
            <a:r>
              <a:rPr dirty="0" sz="1200" spc="28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assign</a:t>
            </a:r>
            <a:r>
              <a:rPr dirty="0" sz="1200" spc="28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the</a:t>
            </a:r>
            <a:r>
              <a:rPr dirty="0" sz="1200" spc="280">
                <a:latin typeface="Calibri"/>
                <a:cs typeface="Calibri"/>
              </a:rPr>
              <a:t> </a:t>
            </a:r>
            <a:r>
              <a:rPr dirty="0" sz="1200" spc="-10">
                <a:latin typeface="Calibri"/>
                <a:cs typeface="Calibri"/>
              </a:rPr>
              <a:t>corresponding </a:t>
            </a:r>
            <a:r>
              <a:rPr dirty="0" sz="1200">
                <a:latin typeface="Calibri"/>
                <a:cs typeface="Calibri"/>
              </a:rPr>
              <a:t>permissions</a:t>
            </a:r>
            <a:r>
              <a:rPr dirty="0" sz="1200" spc="13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to</a:t>
            </a:r>
            <a:r>
              <a:rPr dirty="0" sz="1200" spc="14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a</a:t>
            </a:r>
            <a:r>
              <a:rPr dirty="0" sz="1200" spc="14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directory.</a:t>
            </a:r>
            <a:r>
              <a:rPr dirty="0" sz="1200" spc="275">
                <a:latin typeface="Calibri"/>
                <a:cs typeface="Calibri"/>
              </a:rPr>
              <a:t> </a:t>
            </a:r>
            <a:r>
              <a:rPr dirty="0" sz="1200" spc="75">
                <a:latin typeface="Calibri"/>
                <a:cs typeface="Calibri"/>
              </a:rPr>
              <a:t>This</a:t>
            </a:r>
            <a:r>
              <a:rPr dirty="0" sz="1200" spc="14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mechanism</a:t>
            </a:r>
            <a:r>
              <a:rPr dirty="0" sz="1200" spc="13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is</a:t>
            </a:r>
            <a:r>
              <a:rPr dirty="0" sz="1200" spc="13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described</a:t>
            </a:r>
            <a:r>
              <a:rPr dirty="0" sz="1200" spc="14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in</a:t>
            </a:r>
            <a:r>
              <a:rPr dirty="0" sz="1200" spc="13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detail</a:t>
            </a:r>
            <a:r>
              <a:rPr dirty="0" sz="1200" spc="13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on</a:t>
            </a:r>
            <a:r>
              <a:rPr dirty="0" sz="1200" spc="145">
                <a:latin typeface="Calibri"/>
                <a:cs typeface="Calibri"/>
              </a:rPr>
              <a:t> </a:t>
            </a:r>
            <a:r>
              <a:rPr dirty="0" sz="1200" spc="-10">
                <a:latin typeface="Calibri"/>
                <a:cs typeface="Calibri"/>
                <a:hlinkClick r:id="rId3"/>
              </a:rPr>
              <a:t>wiki.selfhtml.org.</a:t>
            </a:r>
            <a:endParaRPr sz="120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12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315"/>
              </a:spcBef>
            </a:pPr>
            <a:endParaRPr sz="1200">
              <a:latin typeface="Calibri"/>
              <a:cs typeface="Calibri"/>
            </a:endParaRPr>
          </a:p>
          <a:p>
            <a:pPr lvl="2" marL="741045" indent="-728345">
              <a:lnSpc>
                <a:spcPct val="100000"/>
              </a:lnSpc>
              <a:spcBef>
                <a:spcPts val="5"/>
              </a:spcBef>
              <a:buFont typeface="Calibri"/>
              <a:buAutoNum type="arabicPeriod" startAt="2"/>
              <a:tabLst>
                <a:tab pos="741045" algn="l"/>
              </a:tabLst>
            </a:pPr>
            <a:r>
              <a:rPr dirty="0" sz="1400" spc="175" b="1">
                <a:latin typeface="Calibri"/>
                <a:cs typeface="Calibri"/>
              </a:rPr>
              <a:t>Common</a:t>
            </a:r>
            <a:r>
              <a:rPr dirty="0" sz="1400" spc="225" b="1">
                <a:latin typeface="Calibri"/>
                <a:cs typeface="Calibri"/>
              </a:rPr>
              <a:t> </a:t>
            </a:r>
            <a:r>
              <a:rPr dirty="0" sz="1400" spc="100" b="1">
                <a:latin typeface="Calibri"/>
                <a:cs typeface="Calibri"/>
              </a:rPr>
              <a:t>gateway</a:t>
            </a:r>
            <a:r>
              <a:rPr dirty="0" sz="1400" spc="225" b="1">
                <a:latin typeface="Calibri"/>
                <a:cs typeface="Calibri"/>
              </a:rPr>
              <a:t> </a:t>
            </a:r>
            <a:r>
              <a:rPr dirty="0" sz="1400" spc="75" b="1">
                <a:latin typeface="Calibri"/>
                <a:cs typeface="Calibri"/>
              </a:rPr>
              <a:t>interface</a:t>
            </a:r>
            <a:endParaRPr sz="14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445"/>
              </a:spcBef>
            </a:pPr>
            <a:endParaRPr sz="1400">
              <a:latin typeface="Calibri"/>
              <a:cs typeface="Calibri"/>
            </a:endParaRPr>
          </a:p>
          <a:p>
            <a:pPr algn="just" marL="12700" marR="5080">
              <a:lnSpc>
                <a:spcPct val="100000"/>
              </a:lnSpc>
            </a:pPr>
            <a:r>
              <a:rPr dirty="0" sz="1200" spc="75">
                <a:latin typeface="Calibri"/>
                <a:cs typeface="Calibri"/>
              </a:rPr>
              <a:t>This</a:t>
            </a:r>
            <a:r>
              <a:rPr dirty="0" sz="1200" spc="19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functionality</a:t>
            </a:r>
            <a:r>
              <a:rPr dirty="0" sz="1200" spc="19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is</a:t>
            </a:r>
            <a:r>
              <a:rPr dirty="0" sz="1200" spc="19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also</a:t>
            </a:r>
            <a:r>
              <a:rPr dirty="0" sz="1200" spc="19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provided</a:t>
            </a:r>
            <a:r>
              <a:rPr dirty="0" sz="1200" spc="20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via</a:t>
            </a:r>
            <a:r>
              <a:rPr dirty="0" sz="1200" spc="19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a</a:t>
            </a:r>
            <a:r>
              <a:rPr dirty="0" sz="1200" spc="19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module.</a:t>
            </a:r>
            <a:r>
              <a:rPr dirty="0" sz="1200" spc="400">
                <a:latin typeface="Calibri"/>
                <a:cs typeface="Calibri"/>
              </a:rPr>
              <a:t> </a:t>
            </a:r>
            <a:r>
              <a:rPr dirty="0" sz="1200" spc="155">
                <a:latin typeface="Calibri"/>
                <a:cs typeface="Calibri"/>
                <a:hlinkClick r:id="rId4"/>
              </a:rPr>
              <a:t>CGI</a:t>
            </a:r>
            <a:r>
              <a:rPr dirty="0" sz="1200" spc="195">
                <a:latin typeface="Calibri"/>
                <a:cs typeface="Calibri"/>
                <a:hlinkClick r:id="rId4"/>
              </a:rPr>
              <a:t> </a:t>
            </a:r>
            <a:r>
              <a:rPr dirty="0" sz="1200">
                <a:latin typeface="Calibri"/>
                <a:cs typeface="Calibri"/>
                <a:hlinkClick r:id="rId4"/>
              </a:rPr>
              <a:t>Modul.</a:t>
            </a:r>
            <a:r>
              <a:rPr dirty="0" sz="1200" spc="400">
                <a:latin typeface="Calibri"/>
                <a:cs typeface="Calibri"/>
              </a:rPr>
              <a:t> </a:t>
            </a:r>
            <a:r>
              <a:rPr dirty="0" sz="1200" spc="65">
                <a:latin typeface="Calibri"/>
                <a:cs typeface="Calibri"/>
              </a:rPr>
              <a:t>With</a:t>
            </a:r>
            <a:r>
              <a:rPr dirty="0" sz="1200" spc="19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a</a:t>
            </a:r>
            <a:r>
              <a:rPr dirty="0" sz="1200" spc="19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configuration</a:t>
            </a:r>
            <a:r>
              <a:rPr dirty="0" sz="1200" spc="19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parameter</a:t>
            </a:r>
            <a:r>
              <a:rPr dirty="0" sz="1200" spc="200">
                <a:latin typeface="Calibri"/>
                <a:cs typeface="Calibri"/>
              </a:rPr>
              <a:t> </a:t>
            </a:r>
            <a:r>
              <a:rPr dirty="0" sz="1200" spc="-25">
                <a:latin typeface="Calibri"/>
                <a:cs typeface="Calibri"/>
              </a:rPr>
              <a:t>you </a:t>
            </a:r>
            <a:r>
              <a:rPr dirty="0" sz="1200" spc="10">
                <a:latin typeface="Calibri"/>
                <a:cs typeface="Calibri"/>
              </a:rPr>
              <a:t>authorize</a:t>
            </a:r>
            <a:r>
              <a:rPr dirty="0" sz="1200" spc="70">
                <a:latin typeface="Calibri"/>
                <a:cs typeface="Calibri"/>
              </a:rPr>
              <a:t> </a:t>
            </a:r>
            <a:r>
              <a:rPr dirty="0" sz="1200" spc="10">
                <a:latin typeface="Calibri"/>
                <a:cs typeface="Calibri"/>
              </a:rPr>
              <a:t>the</a:t>
            </a:r>
            <a:r>
              <a:rPr dirty="0" sz="1200" spc="75">
                <a:latin typeface="Calibri"/>
                <a:cs typeface="Calibri"/>
              </a:rPr>
              <a:t> </a:t>
            </a:r>
            <a:r>
              <a:rPr dirty="0" sz="1200" spc="10">
                <a:latin typeface="Calibri"/>
                <a:cs typeface="Calibri"/>
              </a:rPr>
              <a:t>execution</a:t>
            </a:r>
            <a:r>
              <a:rPr dirty="0" sz="1200" spc="70">
                <a:latin typeface="Calibri"/>
                <a:cs typeface="Calibri"/>
              </a:rPr>
              <a:t> </a:t>
            </a:r>
            <a:r>
              <a:rPr dirty="0" sz="1200" spc="10">
                <a:latin typeface="Calibri"/>
                <a:cs typeface="Calibri"/>
              </a:rPr>
              <a:t>of</a:t>
            </a:r>
            <a:r>
              <a:rPr dirty="0" sz="1200" spc="75">
                <a:latin typeface="Calibri"/>
                <a:cs typeface="Calibri"/>
              </a:rPr>
              <a:t> </a:t>
            </a:r>
            <a:r>
              <a:rPr dirty="0" sz="1200" spc="110">
                <a:latin typeface="Calibri"/>
                <a:cs typeface="Calibri"/>
              </a:rPr>
              <a:t>CGIs</a:t>
            </a:r>
            <a:r>
              <a:rPr dirty="0" sz="1200" spc="75">
                <a:latin typeface="Calibri"/>
                <a:cs typeface="Calibri"/>
              </a:rPr>
              <a:t> </a:t>
            </a:r>
            <a:r>
              <a:rPr dirty="0" sz="1200" spc="10">
                <a:latin typeface="Calibri"/>
                <a:cs typeface="Calibri"/>
              </a:rPr>
              <a:t>on</a:t>
            </a:r>
            <a:r>
              <a:rPr dirty="0" sz="1200" spc="75">
                <a:latin typeface="Calibri"/>
                <a:cs typeface="Calibri"/>
              </a:rPr>
              <a:t> </a:t>
            </a:r>
            <a:r>
              <a:rPr dirty="0" sz="1200" spc="10">
                <a:latin typeface="Calibri"/>
                <a:cs typeface="Calibri"/>
              </a:rPr>
              <a:t>individual</a:t>
            </a:r>
            <a:r>
              <a:rPr dirty="0" sz="1200" spc="80">
                <a:latin typeface="Calibri"/>
                <a:cs typeface="Calibri"/>
              </a:rPr>
              <a:t> </a:t>
            </a:r>
            <a:r>
              <a:rPr dirty="0" sz="1200" spc="10">
                <a:latin typeface="Calibri"/>
                <a:cs typeface="Calibri"/>
              </a:rPr>
              <a:t>directories.</a:t>
            </a:r>
            <a:r>
              <a:rPr dirty="0" sz="1200" spc="240">
                <a:latin typeface="Calibri"/>
                <a:cs typeface="Calibri"/>
              </a:rPr>
              <a:t> </a:t>
            </a:r>
            <a:r>
              <a:rPr dirty="0" sz="1200" spc="10">
                <a:latin typeface="Calibri"/>
                <a:cs typeface="Calibri"/>
              </a:rPr>
              <a:t>Basically,</a:t>
            </a:r>
            <a:r>
              <a:rPr dirty="0" sz="1200" spc="80">
                <a:latin typeface="Calibri"/>
                <a:cs typeface="Calibri"/>
              </a:rPr>
              <a:t> </a:t>
            </a:r>
            <a:r>
              <a:rPr dirty="0" sz="1200" spc="10">
                <a:latin typeface="Calibri"/>
                <a:cs typeface="Calibri"/>
              </a:rPr>
              <a:t>the</a:t>
            </a:r>
            <a:r>
              <a:rPr dirty="0" sz="1200" spc="75">
                <a:latin typeface="Calibri"/>
                <a:cs typeface="Calibri"/>
              </a:rPr>
              <a:t> </a:t>
            </a:r>
            <a:r>
              <a:rPr dirty="0" sz="1200" spc="160">
                <a:latin typeface="Calibri"/>
                <a:cs typeface="Calibri"/>
              </a:rPr>
              <a:t>HTML</a:t>
            </a:r>
            <a:r>
              <a:rPr dirty="0" sz="1200" spc="75">
                <a:latin typeface="Calibri"/>
                <a:cs typeface="Calibri"/>
              </a:rPr>
              <a:t> </a:t>
            </a:r>
            <a:r>
              <a:rPr dirty="0" sz="1200" spc="10">
                <a:latin typeface="Calibri"/>
                <a:cs typeface="Calibri"/>
              </a:rPr>
              <a:t>code</a:t>
            </a:r>
            <a:r>
              <a:rPr dirty="0" sz="1200" spc="70">
                <a:latin typeface="Calibri"/>
                <a:cs typeface="Calibri"/>
              </a:rPr>
              <a:t> </a:t>
            </a:r>
            <a:r>
              <a:rPr dirty="0" sz="1200" spc="10">
                <a:latin typeface="Calibri"/>
                <a:cs typeface="Calibri"/>
              </a:rPr>
              <a:t>is</a:t>
            </a:r>
            <a:r>
              <a:rPr dirty="0" sz="1200" spc="75">
                <a:latin typeface="Calibri"/>
                <a:cs typeface="Calibri"/>
              </a:rPr>
              <a:t> </a:t>
            </a:r>
            <a:r>
              <a:rPr dirty="0" sz="1200" spc="-10">
                <a:latin typeface="Calibri"/>
                <a:cs typeface="Calibri"/>
              </a:rPr>
              <a:t>encapsulated </a:t>
            </a:r>
            <a:r>
              <a:rPr dirty="0" sz="1200">
                <a:latin typeface="Calibri"/>
                <a:cs typeface="Calibri"/>
              </a:rPr>
              <a:t>by</a:t>
            </a:r>
            <a:r>
              <a:rPr dirty="0" sz="1200" spc="12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a</a:t>
            </a:r>
            <a:r>
              <a:rPr dirty="0" sz="1200" spc="125">
                <a:latin typeface="Calibri"/>
                <a:cs typeface="Calibri"/>
              </a:rPr>
              <a:t> </a:t>
            </a:r>
            <a:r>
              <a:rPr dirty="0" sz="1200" spc="-10">
                <a:latin typeface="Calibri"/>
                <a:cs typeface="Calibri"/>
              </a:rPr>
              <a:t>server-</a:t>
            </a:r>
            <a:r>
              <a:rPr dirty="0" sz="1200">
                <a:latin typeface="Calibri"/>
                <a:cs typeface="Calibri"/>
              </a:rPr>
              <a:t>side</a:t>
            </a:r>
            <a:r>
              <a:rPr dirty="0" sz="1200" spc="13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script.</a:t>
            </a:r>
            <a:r>
              <a:rPr dirty="0" sz="1200" spc="290">
                <a:latin typeface="Calibri"/>
                <a:cs typeface="Calibri"/>
              </a:rPr>
              <a:t> </a:t>
            </a:r>
            <a:r>
              <a:rPr dirty="0" sz="1200" spc="65">
                <a:latin typeface="Calibri"/>
                <a:cs typeface="Calibri"/>
              </a:rPr>
              <a:t>The</a:t>
            </a:r>
            <a:r>
              <a:rPr dirty="0" sz="1200" spc="12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only</a:t>
            </a:r>
            <a:r>
              <a:rPr dirty="0" sz="1200" spc="13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important</a:t>
            </a:r>
            <a:r>
              <a:rPr dirty="0" sz="1200" spc="12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thing</a:t>
            </a:r>
            <a:r>
              <a:rPr dirty="0" sz="1200" spc="12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here</a:t>
            </a:r>
            <a:r>
              <a:rPr dirty="0" sz="1200" spc="13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is</a:t>
            </a:r>
            <a:r>
              <a:rPr dirty="0" sz="1200" spc="12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that</a:t>
            </a:r>
            <a:r>
              <a:rPr dirty="0" sz="1200" spc="13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the</a:t>
            </a:r>
            <a:r>
              <a:rPr dirty="0" sz="1200" spc="12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web</a:t>
            </a:r>
            <a:r>
              <a:rPr dirty="0" sz="1200" spc="12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server</a:t>
            </a:r>
            <a:r>
              <a:rPr dirty="0" sz="1200" spc="13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is</a:t>
            </a:r>
            <a:r>
              <a:rPr dirty="0" sz="1200" spc="12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told</a:t>
            </a:r>
            <a:r>
              <a:rPr dirty="0" sz="1200" spc="13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by</a:t>
            </a:r>
            <a:r>
              <a:rPr dirty="0" sz="1200" spc="12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a</a:t>
            </a:r>
            <a:r>
              <a:rPr dirty="0" sz="1200" spc="13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header</a:t>
            </a:r>
            <a:r>
              <a:rPr dirty="0" sz="1200" spc="125">
                <a:latin typeface="Calibri"/>
                <a:cs typeface="Calibri"/>
              </a:rPr>
              <a:t> </a:t>
            </a:r>
            <a:r>
              <a:rPr dirty="0" sz="1200" spc="-20">
                <a:latin typeface="Calibri"/>
                <a:cs typeface="Calibri"/>
              </a:rPr>
              <a:t>line </a:t>
            </a:r>
            <a:r>
              <a:rPr dirty="0" sz="1200">
                <a:latin typeface="Calibri"/>
                <a:cs typeface="Calibri"/>
              </a:rPr>
              <a:t>how</a:t>
            </a:r>
            <a:r>
              <a:rPr dirty="0" sz="1200" spc="130">
                <a:latin typeface="Calibri"/>
                <a:cs typeface="Calibri"/>
              </a:rPr>
              <a:t> </a:t>
            </a:r>
            <a:r>
              <a:rPr dirty="0" sz="1200" spc="50">
                <a:latin typeface="Calibri"/>
                <a:cs typeface="Calibri"/>
              </a:rPr>
              <a:t>it</a:t>
            </a:r>
            <a:r>
              <a:rPr dirty="0" sz="1200" spc="13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should</a:t>
            </a:r>
            <a:r>
              <a:rPr dirty="0" sz="1200" spc="14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output</a:t>
            </a:r>
            <a:r>
              <a:rPr dirty="0" sz="1200" spc="13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the</a:t>
            </a:r>
            <a:r>
              <a:rPr dirty="0" sz="1200" spc="13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code,</a:t>
            </a:r>
            <a:r>
              <a:rPr dirty="0" sz="1200" spc="14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as</a:t>
            </a:r>
            <a:r>
              <a:rPr dirty="0" sz="1200" spc="135">
                <a:latin typeface="Calibri"/>
                <a:cs typeface="Calibri"/>
              </a:rPr>
              <a:t> </a:t>
            </a:r>
            <a:r>
              <a:rPr dirty="0" sz="1200" spc="160">
                <a:latin typeface="Calibri"/>
                <a:cs typeface="Calibri"/>
              </a:rPr>
              <a:t>HTML</a:t>
            </a:r>
            <a:r>
              <a:rPr dirty="0" sz="1200" spc="13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or</a:t>
            </a:r>
            <a:r>
              <a:rPr dirty="0" sz="1200" spc="13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plain</a:t>
            </a:r>
            <a:r>
              <a:rPr dirty="0" sz="1200" spc="13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text.</a:t>
            </a:r>
            <a:r>
              <a:rPr dirty="0" sz="1200" spc="275">
                <a:latin typeface="Calibri"/>
                <a:cs typeface="Calibri"/>
              </a:rPr>
              <a:t> </a:t>
            </a:r>
            <a:r>
              <a:rPr dirty="0" sz="1200" spc="-10">
                <a:latin typeface="Calibri"/>
                <a:cs typeface="Calibri"/>
              </a:rPr>
              <a:t>Example: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8" name="object 8" descr="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1235"/>
              </a:lnSpc>
            </a:pPr>
            <a:fld id="{81D60167-4931-47E6-BA6A-407CBD079E47}" type="slidenum">
              <a:rPr dirty="0" spc="-25"/>
              <a:t>100</a:t>
            </a:fld>
          </a:p>
        </p:txBody>
      </p:sp>
      <p:sp>
        <p:nvSpPr>
          <p:cNvPr id="6" name="object 6" descr=""/>
          <p:cNvSpPr txBox="1"/>
          <p:nvPr/>
        </p:nvSpPr>
        <p:spPr>
          <a:xfrm>
            <a:off x="546138" y="5084191"/>
            <a:ext cx="2241550" cy="802640"/>
          </a:xfrm>
          <a:prstGeom prst="rect">
            <a:avLst/>
          </a:prstGeom>
          <a:solidFill>
            <a:srgbClr val="F2F2F2"/>
          </a:solidFill>
          <a:ln w="5054">
            <a:solidFill>
              <a:srgbClr val="000000"/>
            </a:solidFill>
          </a:ln>
        </p:spPr>
        <p:txBody>
          <a:bodyPr wrap="square" lIns="0" tIns="22860" rIns="0" bIns="0" rtlCol="0" vert="horz">
            <a:spAutoFit/>
          </a:bodyPr>
          <a:lstStyle/>
          <a:p>
            <a:pPr marL="27940">
              <a:lnSpc>
                <a:spcPct val="100000"/>
              </a:lnSpc>
              <a:spcBef>
                <a:spcPts val="180"/>
              </a:spcBef>
            </a:pPr>
            <a:r>
              <a:rPr dirty="0" sz="800" spc="145">
                <a:solidFill>
                  <a:srgbClr val="FF7F00"/>
                </a:solidFill>
                <a:latin typeface="Calibri"/>
                <a:cs typeface="Calibri"/>
              </a:rPr>
              <a:t>#!</a:t>
            </a:r>
            <a:r>
              <a:rPr dirty="0" sz="800" spc="-65">
                <a:solidFill>
                  <a:srgbClr val="FF7F00"/>
                </a:solidFill>
                <a:latin typeface="Calibri"/>
                <a:cs typeface="Calibri"/>
              </a:rPr>
              <a:t> </a:t>
            </a:r>
            <a:r>
              <a:rPr dirty="0" sz="800" spc="105">
                <a:solidFill>
                  <a:srgbClr val="FF7F00"/>
                </a:solidFill>
                <a:latin typeface="Calibri"/>
                <a:cs typeface="Calibri"/>
              </a:rPr>
              <a:t>/</a:t>
            </a:r>
            <a:r>
              <a:rPr dirty="0" sz="800" spc="40">
                <a:solidFill>
                  <a:srgbClr val="FF7F00"/>
                </a:solidFill>
                <a:latin typeface="Calibri"/>
                <a:cs typeface="Calibri"/>
              </a:rPr>
              <a:t> </a:t>
            </a:r>
            <a:r>
              <a:rPr dirty="0" sz="800" spc="100">
                <a:solidFill>
                  <a:srgbClr val="FF7F00"/>
                </a:solidFill>
                <a:latin typeface="Calibri"/>
                <a:cs typeface="Calibri"/>
              </a:rPr>
              <a:t>usr</a:t>
            </a:r>
            <a:r>
              <a:rPr dirty="0" sz="800" spc="-40">
                <a:solidFill>
                  <a:srgbClr val="FF7F00"/>
                </a:solidFill>
                <a:latin typeface="Calibri"/>
                <a:cs typeface="Calibri"/>
              </a:rPr>
              <a:t> </a:t>
            </a:r>
            <a:r>
              <a:rPr dirty="0" sz="800" spc="105">
                <a:solidFill>
                  <a:srgbClr val="FF7F00"/>
                </a:solidFill>
                <a:latin typeface="Calibri"/>
                <a:cs typeface="Calibri"/>
              </a:rPr>
              <a:t>/</a:t>
            </a:r>
            <a:r>
              <a:rPr dirty="0" sz="800" spc="-50">
                <a:solidFill>
                  <a:srgbClr val="FF7F00"/>
                </a:solidFill>
                <a:latin typeface="Calibri"/>
                <a:cs typeface="Calibri"/>
              </a:rPr>
              <a:t> </a:t>
            </a:r>
            <a:r>
              <a:rPr dirty="0" sz="800" spc="100">
                <a:solidFill>
                  <a:srgbClr val="FF7F00"/>
                </a:solidFill>
                <a:latin typeface="Calibri"/>
                <a:cs typeface="Calibri"/>
              </a:rPr>
              <a:t>bin</a:t>
            </a:r>
            <a:r>
              <a:rPr dirty="0" sz="800" spc="-50">
                <a:solidFill>
                  <a:srgbClr val="FF7F00"/>
                </a:solidFill>
                <a:latin typeface="Calibri"/>
                <a:cs typeface="Calibri"/>
              </a:rPr>
              <a:t> </a:t>
            </a:r>
            <a:r>
              <a:rPr dirty="0" sz="800" spc="105">
                <a:solidFill>
                  <a:srgbClr val="FF7F00"/>
                </a:solidFill>
                <a:latin typeface="Calibri"/>
                <a:cs typeface="Calibri"/>
              </a:rPr>
              <a:t>/</a:t>
            </a:r>
            <a:r>
              <a:rPr dirty="0" sz="800" spc="-75">
                <a:solidFill>
                  <a:srgbClr val="FF7F00"/>
                </a:solidFill>
                <a:latin typeface="Calibri"/>
                <a:cs typeface="Calibri"/>
              </a:rPr>
              <a:t> </a:t>
            </a:r>
            <a:r>
              <a:rPr dirty="0" sz="800" spc="85">
                <a:solidFill>
                  <a:srgbClr val="FF7F00"/>
                </a:solidFill>
                <a:latin typeface="Calibri"/>
                <a:cs typeface="Calibri"/>
              </a:rPr>
              <a:t>python3</a:t>
            </a:r>
            <a:endParaRPr sz="800">
              <a:latin typeface="Calibri"/>
              <a:cs typeface="Calibri"/>
            </a:endParaRPr>
          </a:p>
          <a:p>
            <a:pPr marL="48895">
              <a:lnSpc>
                <a:spcPts val="955"/>
              </a:lnSpc>
              <a:spcBef>
                <a:spcPts val="935"/>
              </a:spcBef>
            </a:pPr>
            <a:r>
              <a:rPr dirty="0" sz="800" spc="60" b="1">
                <a:solidFill>
                  <a:srgbClr val="00AEEF"/>
                </a:solidFill>
                <a:latin typeface="Georgia"/>
                <a:cs typeface="Georgia"/>
              </a:rPr>
              <a:t>print</a:t>
            </a:r>
            <a:r>
              <a:rPr dirty="0" sz="800" spc="-45" b="1">
                <a:solidFill>
                  <a:srgbClr val="00AEEF"/>
                </a:solidFill>
                <a:latin typeface="Georgia"/>
                <a:cs typeface="Georgia"/>
              </a:rPr>
              <a:t> </a:t>
            </a:r>
            <a:r>
              <a:rPr dirty="0" sz="800" spc="90">
                <a:latin typeface="Calibri"/>
                <a:cs typeface="Calibri"/>
              </a:rPr>
              <a:t>(</a:t>
            </a:r>
            <a:r>
              <a:rPr dirty="0" sz="800" spc="-50">
                <a:latin typeface="Calibri"/>
                <a:cs typeface="Calibri"/>
              </a:rPr>
              <a:t> </a:t>
            </a:r>
            <a:r>
              <a:rPr dirty="0" sz="800" spc="95">
                <a:solidFill>
                  <a:srgbClr val="FF0000"/>
                </a:solidFill>
                <a:latin typeface="Calibri"/>
                <a:cs typeface="Calibri"/>
              </a:rPr>
              <a:t>"</a:t>
            </a:r>
            <a:r>
              <a:rPr dirty="0" sz="800" spc="-7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800" spc="100">
                <a:solidFill>
                  <a:srgbClr val="FF0000"/>
                </a:solidFill>
                <a:latin typeface="Calibri"/>
                <a:cs typeface="Calibri"/>
              </a:rPr>
              <a:t>Content</a:t>
            </a:r>
            <a:r>
              <a:rPr dirty="0" sz="800" spc="-5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800" spc="170">
                <a:solidFill>
                  <a:srgbClr val="FF0000"/>
                </a:solidFill>
                <a:latin typeface="Calibri"/>
                <a:cs typeface="Calibri"/>
              </a:rPr>
              <a:t>-</a:t>
            </a:r>
            <a:r>
              <a:rPr dirty="0" sz="800" spc="-7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800" spc="105">
                <a:solidFill>
                  <a:srgbClr val="FF0000"/>
                </a:solidFill>
                <a:latin typeface="Calibri"/>
                <a:cs typeface="Calibri"/>
              </a:rPr>
              <a:t>type</a:t>
            </a:r>
            <a:r>
              <a:rPr dirty="0" sz="800" spc="-7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800" spc="210">
                <a:solidFill>
                  <a:srgbClr val="FF0000"/>
                </a:solidFill>
                <a:latin typeface="Calibri"/>
                <a:cs typeface="Calibri"/>
              </a:rPr>
              <a:t>:</a:t>
            </a:r>
            <a:r>
              <a:rPr dirty="0" sz="800" spc="445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800" spc="160">
                <a:solidFill>
                  <a:srgbClr val="FF0000"/>
                </a:solidFill>
                <a:latin typeface="Calibri"/>
                <a:cs typeface="Calibri"/>
              </a:rPr>
              <a:t>text/</a:t>
            </a:r>
            <a:r>
              <a:rPr dirty="0" sz="800" spc="-75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800" spc="114">
                <a:solidFill>
                  <a:srgbClr val="FF0000"/>
                </a:solidFill>
                <a:latin typeface="Calibri"/>
                <a:cs typeface="Calibri"/>
              </a:rPr>
              <a:t>html"</a:t>
            </a:r>
            <a:r>
              <a:rPr dirty="0" sz="800" spc="-45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800" spc="40">
                <a:latin typeface="Calibri"/>
                <a:cs typeface="Calibri"/>
              </a:rPr>
              <a:t>)</a:t>
            </a:r>
            <a:endParaRPr sz="800">
              <a:latin typeface="Calibri"/>
              <a:cs typeface="Calibri"/>
            </a:endParaRPr>
          </a:p>
          <a:p>
            <a:pPr marL="48895">
              <a:lnSpc>
                <a:spcPts val="955"/>
              </a:lnSpc>
            </a:pPr>
            <a:r>
              <a:rPr dirty="0" sz="800" spc="60" b="1">
                <a:solidFill>
                  <a:srgbClr val="00AEEF"/>
                </a:solidFill>
                <a:latin typeface="Georgia"/>
                <a:cs typeface="Georgia"/>
              </a:rPr>
              <a:t>print</a:t>
            </a:r>
            <a:r>
              <a:rPr dirty="0" sz="800" spc="-20" b="1">
                <a:solidFill>
                  <a:srgbClr val="00AEEF"/>
                </a:solidFill>
                <a:latin typeface="Georgia"/>
                <a:cs typeface="Georgia"/>
              </a:rPr>
              <a:t> </a:t>
            </a:r>
            <a:r>
              <a:rPr dirty="0" sz="800" spc="90">
                <a:latin typeface="Calibri"/>
                <a:cs typeface="Calibri"/>
              </a:rPr>
              <a:t>(</a:t>
            </a:r>
            <a:r>
              <a:rPr dirty="0" sz="800" spc="-65">
                <a:latin typeface="Calibri"/>
                <a:cs typeface="Calibri"/>
              </a:rPr>
              <a:t> </a:t>
            </a:r>
            <a:r>
              <a:rPr dirty="0" sz="800" spc="30">
                <a:latin typeface="Calibri"/>
                <a:cs typeface="Calibri"/>
              </a:rPr>
              <a:t>)</a:t>
            </a:r>
            <a:endParaRPr sz="800">
              <a:latin typeface="Calibri"/>
              <a:cs typeface="Calibri"/>
            </a:endParaRPr>
          </a:p>
          <a:p>
            <a:pPr marL="48895">
              <a:lnSpc>
                <a:spcPct val="100000"/>
              </a:lnSpc>
              <a:spcBef>
                <a:spcPts val="930"/>
              </a:spcBef>
            </a:pPr>
            <a:r>
              <a:rPr dirty="0" sz="800" spc="60" b="1">
                <a:solidFill>
                  <a:srgbClr val="00AEEF"/>
                </a:solidFill>
                <a:latin typeface="Georgia"/>
                <a:cs typeface="Georgia"/>
              </a:rPr>
              <a:t>print</a:t>
            </a:r>
            <a:r>
              <a:rPr dirty="0" sz="800" spc="-45" b="1">
                <a:solidFill>
                  <a:srgbClr val="00AEEF"/>
                </a:solidFill>
                <a:latin typeface="Georgia"/>
                <a:cs typeface="Georgia"/>
              </a:rPr>
              <a:t> </a:t>
            </a:r>
            <a:r>
              <a:rPr dirty="0" sz="800" spc="90">
                <a:latin typeface="Calibri"/>
                <a:cs typeface="Calibri"/>
              </a:rPr>
              <a:t>(</a:t>
            </a:r>
            <a:r>
              <a:rPr dirty="0" sz="800" spc="-45">
                <a:latin typeface="Calibri"/>
                <a:cs typeface="Calibri"/>
              </a:rPr>
              <a:t> </a:t>
            </a:r>
            <a:r>
              <a:rPr dirty="0" sz="800" spc="95">
                <a:solidFill>
                  <a:srgbClr val="FF0000"/>
                </a:solidFill>
                <a:latin typeface="Calibri"/>
                <a:cs typeface="Calibri"/>
              </a:rPr>
              <a:t>"</a:t>
            </a:r>
            <a:r>
              <a:rPr dirty="0" sz="800" spc="-8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800">
                <a:solidFill>
                  <a:srgbClr val="FF0000"/>
                </a:solidFill>
                <a:latin typeface="Calibri"/>
                <a:cs typeface="Calibri"/>
              </a:rPr>
              <a:t>&lt;H1</a:t>
            </a:r>
            <a:r>
              <a:rPr dirty="0" sz="800" spc="-5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800">
                <a:solidFill>
                  <a:srgbClr val="FF0000"/>
                </a:solidFill>
                <a:latin typeface="Calibri"/>
                <a:cs typeface="Calibri"/>
              </a:rPr>
              <a:t>&gt;</a:t>
            </a:r>
            <a:r>
              <a:rPr dirty="0" sz="800" spc="455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800" spc="135">
                <a:solidFill>
                  <a:srgbClr val="FF0000"/>
                </a:solidFill>
                <a:latin typeface="Calibri"/>
                <a:cs typeface="Calibri"/>
              </a:rPr>
              <a:t>Hello</a:t>
            </a:r>
            <a:r>
              <a:rPr dirty="0" sz="800" spc="48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800" spc="70">
                <a:solidFill>
                  <a:srgbClr val="FF0000"/>
                </a:solidFill>
                <a:latin typeface="Calibri"/>
                <a:cs typeface="Calibri"/>
              </a:rPr>
              <a:t>World</a:t>
            </a:r>
            <a:r>
              <a:rPr dirty="0" sz="800" spc="49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800" spc="80">
                <a:solidFill>
                  <a:srgbClr val="FF0000"/>
                </a:solidFill>
                <a:latin typeface="Calibri"/>
                <a:cs typeface="Calibri"/>
              </a:rPr>
              <a:t>&lt;/</a:t>
            </a:r>
            <a:r>
              <a:rPr dirty="0" sz="800" spc="-95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800" spc="-10">
                <a:solidFill>
                  <a:srgbClr val="FF0000"/>
                </a:solidFill>
                <a:latin typeface="Calibri"/>
                <a:cs typeface="Calibri"/>
              </a:rPr>
              <a:t>H1</a:t>
            </a:r>
            <a:r>
              <a:rPr dirty="0" sz="800" spc="-5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800" spc="95">
                <a:solidFill>
                  <a:srgbClr val="FF0000"/>
                </a:solidFill>
                <a:latin typeface="Calibri"/>
                <a:cs typeface="Calibri"/>
              </a:rPr>
              <a:t>&gt;"</a:t>
            </a:r>
            <a:r>
              <a:rPr dirty="0" sz="800" spc="-45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800" spc="40">
                <a:latin typeface="Calibri"/>
                <a:cs typeface="Calibri"/>
              </a:rPr>
              <a:t>)</a:t>
            </a:r>
            <a:endParaRPr sz="800">
              <a:latin typeface="Calibri"/>
              <a:cs typeface="Calibri"/>
            </a:endParaRPr>
          </a:p>
        </p:txBody>
      </p:sp>
      <p:sp>
        <p:nvSpPr>
          <p:cNvPr id="7" name="object 7" descr=""/>
          <p:cNvSpPr txBox="1"/>
          <p:nvPr/>
        </p:nvSpPr>
        <p:spPr>
          <a:xfrm>
            <a:off x="573925" y="6098372"/>
            <a:ext cx="6505575" cy="93853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95"/>
              </a:spcBef>
            </a:pPr>
            <a:r>
              <a:rPr dirty="0" sz="1200" spc="65">
                <a:latin typeface="Calibri"/>
                <a:cs typeface="Calibri"/>
              </a:rPr>
              <a:t>With</a:t>
            </a:r>
            <a:r>
              <a:rPr dirty="0" sz="1200" spc="160">
                <a:latin typeface="Calibri"/>
                <a:cs typeface="Calibri"/>
              </a:rPr>
              <a:t> </a:t>
            </a:r>
            <a:r>
              <a:rPr dirty="0" sz="1200" spc="110">
                <a:latin typeface="Calibri"/>
                <a:cs typeface="Calibri"/>
              </a:rPr>
              <a:t>print(\Content-type:</a:t>
            </a:r>
            <a:r>
              <a:rPr dirty="0" sz="1200" spc="360">
                <a:latin typeface="Calibri"/>
                <a:cs typeface="Calibri"/>
              </a:rPr>
              <a:t> </a:t>
            </a:r>
            <a:r>
              <a:rPr dirty="0" sz="1200" spc="140">
                <a:latin typeface="Calibri"/>
                <a:cs typeface="Calibri"/>
              </a:rPr>
              <a:t>text/plain")</a:t>
            </a:r>
            <a:r>
              <a:rPr dirty="0" sz="1200" spc="16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the</a:t>
            </a:r>
            <a:r>
              <a:rPr dirty="0" sz="1200" spc="165">
                <a:latin typeface="Calibri"/>
                <a:cs typeface="Calibri"/>
              </a:rPr>
              <a:t> </a:t>
            </a:r>
            <a:r>
              <a:rPr dirty="0" sz="1200" spc="160">
                <a:latin typeface="Calibri"/>
                <a:cs typeface="Calibri"/>
              </a:rPr>
              <a:t>HTML</a:t>
            </a:r>
            <a:r>
              <a:rPr dirty="0" sz="1200" spc="16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code</a:t>
            </a:r>
            <a:r>
              <a:rPr dirty="0" sz="1200" spc="16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is</a:t>
            </a:r>
            <a:r>
              <a:rPr dirty="0" sz="1200" spc="16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output</a:t>
            </a:r>
            <a:r>
              <a:rPr dirty="0" sz="1200" spc="17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by</a:t>
            </a:r>
            <a:r>
              <a:rPr dirty="0" sz="1200" spc="16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the</a:t>
            </a:r>
            <a:r>
              <a:rPr dirty="0" sz="1200" spc="16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browser</a:t>
            </a:r>
            <a:r>
              <a:rPr dirty="0" sz="1200" spc="17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as</a:t>
            </a:r>
            <a:r>
              <a:rPr dirty="0" sz="1200" spc="165">
                <a:latin typeface="Calibri"/>
                <a:cs typeface="Calibri"/>
              </a:rPr>
              <a:t> </a:t>
            </a:r>
            <a:r>
              <a:rPr dirty="0" sz="1200" spc="120">
                <a:latin typeface="Calibri"/>
                <a:cs typeface="Calibri"/>
              </a:rPr>
              <a:t>HTML. </a:t>
            </a:r>
            <a:r>
              <a:rPr dirty="0" sz="1200" spc="95">
                <a:latin typeface="Calibri"/>
                <a:cs typeface="Calibri"/>
              </a:rPr>
              <a:t>An</a:t>
            </a:r>
            <a:r>
              <a:rPr dirty="0" sz="1200" spc="4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empty</a:t>
            </a:r>
            <a:r>
              <a:rPr dirty="0" sz="1200" spc="5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line</a:t>
            </a:r>
            <a:r>
              <a:rPr dirty="0" sz="1200" spc="4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after</a:t>
            </a:r>
            <a:r>
              <a:rPr dirty="0" sz="1200" spc="5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the</a:t>
            </a:r>
            <a:r>
              <a:rPr dirty="0" sz="1200" spc="4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header</a:t>
            </a:r>
            <a:r>
              <a:rPr dirty="0" sz="1200" spc="5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is</a:t>
            </a:r>
            <a:r>
              <a:rPr dirty="0" sz="1200" spc="5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important.</a:t>
            </a:r>
            <a:r>
              <a:rPr dirty="0" sz="1200" spc="250">
                <a:latin typeface="Calibri"/>
                <a:cs typeface="Calibri"/>
              </a:rPr>
              <a:t> </a:t>
            </a:r>
            <a:r>
              <a:rPr dirty="0" sz="1200" spc="75">
                <a:latin typeface="Calibri"/>
                <a:cs typeface="Calibri"/>
              </a:rPr>
              <a:t>This</a:t>
            </a:r>
            <a:r>
              <a:rPr dirty="0" sz="1200" spc="4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can</a:t>
            </a:r>
            <a:r>
              <a:rPr dirty="0" sz="1200" spc="5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also</a:t>
            </a:r>
            <a:r>
              <a:rPr dirty="0" sz="1200" spc="4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be</a:t>
            </a:r>
            <a:r>
              <a:rPr dirty="0" sz="1200" spc="5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created</a:t>
            </a:r>
            <a:r>
              <a:rPr dirty="0" sz="1200" spc="5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with</a:t>
            </a:r>
            <a:r>
              <a:rPr dirty="0" sz="1200" spc="40">
                <a:latin typeface="Calibri"/>
                <a:cs typeface="Calibri"/>
              </a:rPr>
              <a:t> </a:t>
            </a:r>
            <a:r>
              <a:rPr dirty="0" sz="1200" spc="310">
                <a:latin typeface="Calibri"/>
                <a:cs typeface="Calibri"/>
              </a:rPr>
              <a:t>...</a:t>
            </a:r>
            <a:r>
              <a:rPr dirty="0" sz="1200" spc="380">
                <a:latin typeface="Calibri"/>
                <a:cs typeface="Calibri"/>
              </a:rPr>
              <a:t> </a:t>
            </a:r>
            <a:r>
              <a:rPr dirty="0" sz="1200" spc="90">
                <a:latin typeface="Calibri"/>
                <a:cs typeface="Calibri"/>
              </a:rPr>
              <a:t>text/html\r\n\r\n.</a:t>
            </a:r>
            <a:endParaRPr sz="1200">
              <a:latin typeface="Calibri"/>
              <a:cs typeface="Calibri"/>
            </a:endParaRPr>
          </a:p>
          <a:p>
            <a:pPr marL="12700" marR="5715">
              <a:lnSpc>
                <a:spcPct val="100000"/>
              </a:lnSpc>
              <a:spcBef>
                <a:spcPts val="1425"/>
              </a:spcBef>
            </a:pPr>
            <a:r>
              <a:rPr dirty="0" sz="1200" spc="75">
                <a:latin typeface="Calibri"/>
                <a:cs typeface="Calibri"/>
              </a:rPr>
              <a:t>As</a:t>
            </a:r>
            <a:r>
              <a:rPr dirty="0" sz="1200" spc="3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the</a:t>
            </a:r>
            <a:r>
              <a:rPr dirty="0" sz="1200" spc="40">
                <a:latin typeface="Calibri"/>
                <a:cs typeface="Calibri"/>
              </a:rPr>
              <a:t> </a:t>
            </a:r>
            <a:r>
              <a:rPr dirty="0" sz="1200" spc="160">
                <a:latin typeface="Calibri"/>
                <a:cs typeface="Calibri"/>
              </a:rPr>
              <a:t>HTML</a:t>
            </a:r>
            <a:r>
              <a:rPr dirty="0" sz="1200" spc="4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code</a:t>
            </a:r>
            <a:r>
              <a:rPr dirty="0" sz="1200" spc="4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is</a:t>
            </a:r>
            <a:r>
              <a:rPr dirty="0" sz="1200" spc="40">
                <a:latin typeface="Calibri"/>
                <a:cs typeface="Calibri"/>
              </a:rPr>
              <a:t> </a:t>
            </a:r>
            <a:r>
              <a:rPr dirty="0" sz="1200" spc="-10">
                <a:latin typeface="Calibri"/>
                <a:cs typeface="Calibri"/>
              </a:rPr>
              <a:t>generated</a:t>
            </a:r>
            <a:r>
              <a:rPr dirty="0" sz="1200" spc="4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dynamically,</a:t>
            </a:r>
            <a:r>
              <a:rPr dirty="0" sz="1200" spc="65">
                <a:latin typeface="Calibri"/>
                <a:cs typeface="Calibri"/>
              </a:rPr>
              <a:t> </a:t>
            </a:r>
            <a:r>
              <a:rPr dirty="0" sz="1200" spc="50">
                <a:latin typeface="Calibri"/>
                <a:cs typeface="Calibri"/>
              </a:rPr>
              <a:t>it</a:t>
            </a:r>
            <a:r>
              <a:rPr dirty="0" sz="1200" spc="4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can</a:t>
            </a:r>
            <a:r>
              <a:rPr dirty="0" sz="1200" spc="4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be</a:t>
            </a:r>
            <a:r>
              <a:rPr dirty="0" sz="1200" spc="3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enriched</a:t>
            </a:r>
            <a:r>
              <a:rPr dirty="0" sz="1200" spc="4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with</a:t>
            </a:r>
            <a:r>
              <a:rPr dirty="0" sz="1200" spc="4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dynamic</a:t>
            </a:r>
            <a:r>
              <a:rPr dirty="0" sz="1200" spc="4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content.</a:t>
            </a:r>
            <a:r>
              <a:rPr dirty="0" sz="1200" spc="26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(e.g.</a:t>
            </a:r>
            <a:r>
              <a:rPr dirty="0" sz="1200" spc="265">
                <a:latin typeface="Calibri"/>
                <a:cs typeface="Calibri"/>
              </a:rPr>
              <a:t> </a:t>
            </a:r>
            <a:r>
              <a:rPr dirty="0" sz="1200" spc="-10">
                <a:latin typeface="Calibri"/>
                <a:cs typeface="Calibri"/>
              </a:rPr>
              <a:t>database content)</a:t>
            </a:r>
            <a:endParaRPr sz="12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 txBox="1"/>
          <p:nvPr/>
        </p:nvSpPr>
        <p:spPr>
          <a:xfrm>
            <a:off x="573925" y="411350"/>
            <a:ext cx="6506209" cy="3068955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algn="r" marR="5080">
              <a:lnSpc>
                <a:spcPct val="100000"/>
              </a:lnSpc>
              <a:spcBef>
                <a:spcPts val="95"/>
              </a:spcBef>
            </a:pPr>
            <a:r>
              <a:rPr dirty="0" sz="1200" spc="160" i="1">
                <a:latin typeface="Calibri"/>
                <a:cs typeface="Calibri"/>
              </a:rPr>
              <a:t>HTML</a:t>
            </a:r>
            <a:r>
              <a:rPr dirty="0" sz="1200" spc="130" i="1">
                <a:latin typeface="Calibri"/>
                <a:cs typeface="Calibri"/>
              </a:rPr>
              <a:t> </a:t>
            </a:r>
            <a:r>
              <a:rPr dirty="0" sz="1200" spc="-10" i="1">
                <a:latin typeface="Calibri"/>
                <a:cs typeface="Calibri"/>
              </a:rPr>
              <a:t>generator</a:t>
            </a:r>
            <a:endParaRPr sz="12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715"/>
              </a:spcBef>
            </a:pPr>
            <a:endParaRPr sz="12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tabLst>
                <a:tab pos="695325" algn="l"/>
              </a:tabLst>
            </a:pPr>
            <a:r>
              <a:rPr dirty="0" sz="1700" spc="75" b="1">
                <a:latin typeface="Calibri"/>
                <a:cs typeface="Calibri"/>
              </a:rPr>
              <a:t>12.5</a:t>
            </a:r>
            <a:r>
              <a:rPr dirty="0" sz="1700" b="1">
                <a:latin typeface="Calibri"/>
                <a:cs typeface="Calibri"/>
              </a:rPr>
              <a:t>	</a:t>
            </a:r>
            <a:r>
              <a:rPr dirty="0" sz="1700" spc="170" b="1">
                <a:latin typeface="Calibri"/>
                <a:cs typeface="Calibri"/>
              </a:rPr>
              <a:t>Active</a:t>
            </a:r>
            <a:r>
              <a:rPr dirty="0" sz="1700" spc="270" b="1">
                <a:latin typeface="Calibri"/>
                <a:cs typeface="Calibri"/>
              </a:rPr>
              <a:t> </a:t>
            </a:r>
            <a:r>
              <a:rPr dirty="0" sz="1700" spc="90" b="1">
                <a:latin typeface="Calibri"/>
                <a:cs typeface="Calibri"/>
              </a:rPr>
              <a:t>websites</a:t>
            </a:r>
            <a:r>
              <a:rPr dirty="0" sz="1700" spc="270" b="1">
                <a:latin typeface="Calibri"/>
                <a:cs typeface="Calibri"/>
              </a:rPr>
              <a:t> </a:t>
            </a:r>
            <a:r>
              <a:rPr dirty="0" sz="1700" spc="140" b="1">
                <a:latin typeface="Calibri"/>
                <a:cs typeface="Calibri"/>
              </a:rPr>
              <a:t>and</a:t>
            </a:r>
            <a:r>
              <a:rPr dirty="0" sz="1700" spc="275" b="1">
                <a:latin typeface="Calibri"/>
                <a:cs typeface="Calibri"/>
              </a:rPr>
              <a:t> </a:t>
            </a:r>
            <a:r>
              <a:rPr dirty="0" sz="1700" spc="105" b="1">
                <a:latin typeface="Calibri"/>
                <a:cs typeface="Calibri"/>
              </a:rPr>
              <a:t>forms</a:t>
            </a:r>
            <a:endParaRPr sz="17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430"/>
              </a:spcBef>
            </a:pPr>
            <a:endParaRPr sz="1700">
              <a:latin typeface="Calibri"/>
              <a:cs typeface="Calibri"/>
            </a:endParaRPr>
          </a:p>
          <a:p>
            <a:pPr marL="12700" marR="5080">
              <a:lnSpc>
                <a:spcPct val="100000"/>
              </a:lnSpc>
            </a:pPr>
            <a:r>
              <a:rPr dirty="0" sz="1200">
                <a:latin typeface="Calibri"/>
                <a:cs typeface="Calibri"/>
              </a:rPr>
              <a:t>Active</a:t>
            </a:r>
            <a:r>
              <a:rPr dirty="0" sz="1200" spc="24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web</a:t>
            </a:r>
            <a:r>
              <a:rPr dirty="0" sz="1200" spc="24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pages</a:t>
            </a:r>
            <a:r>
              <a:rPr dirty="0" sz="1200" spc="24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are</a:t>
            </a:r>
            <a:r>
              <a:rPr dirty="0" sz="1200" spc="24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created</a:t>
            </a:r>
            <a:r>
              <a:rPr dirty="0" sz="1200" spc="24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when</a:t>
            </a:r>
            <a:r>
              <a:rPr dirty="0" sz="1200" spc="24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dynamic</a:t>
            </a:r>
            <a:r>
              <a:rPr dirty="0" sz="1200" spc="24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parameters</a:t>
            </a:r>
            <a:r>
              <a:rPr dirty="0" sz="1200" spc="24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can</a:t>
            </a:r>
            <a:r>
              <a:rPr dirty="0" sz="1200" spc="24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be</a:t>
            </a:r>
            <a:r>
              <a:rPr dirty="0" sz="1200" spc="24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sent</a:t>
            </a:r>
            <a:r>
              <a:rPr dirty="0" sz="1200" spc="24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to</a:t>
            </a:r>
            <a:r>
              <a:rPr dirty="0" sz="1200" spc="24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and</a:t>
            </a:r>
            <a:r>
              <a:rPr dirty="0" sz="1200" spc="24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received</a:t>
            </a:r>
            <a:r>
              <a:rPr dirty="0" sz="1200" spc="24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by</a:t>
            </a:r>
            <a:r>
              <a:rPr dirty="0" sz="1200" spc="24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the</a:t>
            </a:r>
            <a:r>
              <a:rPr dirty="0" sz="1200" spc="245">
                <a:latin typeface="Calibri"/>
                <a:cs typeface="Calibri"/>
              </a:rPr>
              <a:t> </a:t>
            </a:r>
            <a:r>
              <a:rPr dirty="0" sz="1200" spc="-25">
                <a:latin typeface="Calibri"/>
                <a:cs typeface="Calibri"/>
              </a:rPr>
              <a:t>web </a:t>
            </a:r>
            <a:r>
              <a:rPr dirty="0" sz="1200">
                <a:latin typeface="Calibri"/>
                <a:cs typeface="Calibri"/>
              </a:rPr>
              <a:t>server.</a:t>
            </a:r>
            <a:r>
              <a:rPr dirty="0" sz="1200" spc="245">
                <a:latin typeface="Calibri"/>
                <a:cs typeface="Calibri"/>
              </a:rPr>
              <a:t> </a:t>
            </a:r>
            <a:r>
              <a:rPr dirty="0" sz="1200" spc="65">
                <a:latin typeface="Calibri"/>
                <a:cs typeface="Calibri"/>
              </a:rPr>
              <a:t>The</a:t>
            </a:r>
            <a:r>
              <a:rPr dirty="0" sz="1200" spc="9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parameter</a:t>
            </a:r>
            <a:r>
              <a:rPr dirty="0" sz="1200" spc="9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transfer</a:t>
            </a:r>
            <a:r>
              <a:rPr dirty="0" sz="1200" spc="9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is</a:t>
            </a:r>
            <a:r>
              <a:rPr dirty="0" sz="1200" spc="9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defined</a:t>
            </a:r>
            <a:r>
              <a:rPr dirty="0" sz="1200" spc="9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in</a:t>
            </a:r>
            <a:r>
              <a:rPr dirty="0" sz="1200" spc="9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the</a:t>
            </a:r>
            <a:r>
              <a:rPr dirty="0" sz="1200" spc="95">
                <a:latin typeface="Calibri"/>
                <a:cs typeface="Calibri"/>
              </a:rPr>
              <a:t> </a:t>
            </a:r>
            <a:r>
              <a:rPr dirty="0" sz="1200" spc="195">
                <a:latin typeface="Calibri"/>
                <a:cs typeface="Calibri"/>
              </a:rPr>
              <a:t>HTTP</a:t>
            </a:r>
            <a:r>
              <a:rPr dirty="0" sz="1200" spc="9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protocol</a:t>
            </a:r>
            <a:r>
              <a:rPr dirty="0" sz="1200" spc="85">
                <a:latin typeface="Calibri"/>
                <a:cs typeface="Calibri"/>
              </a:rPr>
              <a:t> </a:t>
            </a:r>
            <a:r>
              <a:rPr dirty="0" sz="1200" spc="70">
                <a:latin typeface="Calibri"/>
                <a:cs typeface="Calibri"/>
              </a:rPr>
              <a:t>(HyperText</a:t>
            </a:r>
            <a:r>
              <a:rPr dirty="0" sz="1200" spc="350">
                <a:latin typeface="Calibri"/>
                <a:cs typeface="Calibri"/>
              </a:rPr>
              <a:t> </a:t>
            </a:r>
            <a:r>
              <a:rPr dirty="0" sz="1200" spc="105">
                <a:latin typeface="Calibri"/>
                <a:cs typeface="Calibri"/>
              </a:rPr>
              <a:t>Transfer</a:t>
            </a:r>
            <a:r>
              <a:rPr dirty="0" sz="1200" spc="350">
                <a:latin typeface="Calibri"/>
                <a:cs typeface="Calibri"/>
              </a:rPr>
              <a:t> </a:t>
            </a:r>
            <a:r>
              <a:rPr dirty="0" sz="1200" spc="90">
                <a:latin typeface="Calibri"/>
                <a:cs typeface="Calibri"/>
              </a:rPr>
              <a:t>Protocol).</a:t>
            </a:r>
            <a:endParaRPr sz="1200">
              <a:latin typeface="Calibri"/>
              <a:cs typeface="Calibri"/>
            </a:endParaRPr>
          </a:p>
          <a:p>
            <a:pPr marL="12700" marR="5715">
              <a:lnSpc>
                <a:spcPct val="100000"/>
              </a:lnSpc>
              <a:spcBef>
                <a:spcPts val="1425"/>
              </a:spcBef>
            </a:pPr>
            <a:r>
              <a:rPr dirty="0" sz="1200" spc="65">
                <a:latin typeface="Calibri"/>
                <a:cs typeface="Calibri"/>
              </a:rPr>
              <a:t>With</a:t>
            </a:r>
            <a:r>
              <a:rPr dirty="0" sz="1200" spc="24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the</a:t>
            </a:r>
            <a:r>
              <a:rPr dirty="0" sz="1200" spc="25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http</a:t>
            </a:r>
            <a:r>
              <a:rPr dirty="0" sz="1200" spc="250">
                <a:latin typeface="Calibri"/>
                <a:cs typeface="Calibri"/>
              </a:rPr>
              <a:t> </a:t>
            </a:r>
            <a:r>
              <a:rPr dirty="0" sz="1200" spc="204">
                <a:latin typeface="Calibri"/>
                <a:cs typeface="Calibri"/>
              </a:rPr>
              <a:t>GET</a:t>
            </a:r>
            <a:r>
              <a:rPr dirty="0" sz="1200" spc="25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method,</a:t>
            </a:r>
            <a:r>
              <a:rPr dirty="0" sz="1200" spc="28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the</a:t>
            </a:r>
            <a:r>
              <a:rPr dirty="0" sz="1200" spc="25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parameters</a:t>
            </a:r>
            <a:r>
              <a:rPr dirty="0" sz="1200" spc="25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are</a:t>
            </a:r>
            <a:r>
              <a:rPr dirty="0" sz="1200" spc="25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transferred</a:t>
            </a:r>
            <a:r>
              <a:rPr dirty="0" sz="1200" spc="24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to</a:t>
            </a:r>
            <a:r>
              <a:rPr dirty="0" sz="1200" spc="25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the</a:t>
            </a:r>
            <a:r>
              <a:rPr dirty="0" sz="1200" spc="25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web</a:t>
            </a:r>
            <a:r>
              <a:rPr dirty="0" sz="1200" spc="25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server</a:t>
            </a:r>
            <a:r>
              <a:rPr dirty="0" sz="1200" spc="25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via</a:t>
            </a:r>
            <a:r>
              <a:rPr dirty="0" sz="1200" spc="25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the</a:t>
            </a:r>
            <a:r>
              <a:rPr dirty="0" sz="1200" spc="25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http</a:t>
            </a:r>
            <a:r>
              <a:rPr dirty="0" sz="1200" spc="250">
                <a:latin typeface="Calibri"/>
                <a:cs typeface="Calibri"/>
              </a:rPr>
              <a:t> </a:t>
            </a:r>
            <a:r>
              <a:rPr dirty="0" sz="1200" spc="-10">
                <a:latin typeface="Calibri"/>
                <a:cs typeface="Calibri"/>
              </a:rPr>
              <a:t>link. Example:</a:t>
            </a:r>
            <a:endParaRPr sz="12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1425"/>
              </a:spcBef>
            </a:pPr>
            <a:r>
              <a:rPr dirty="0" sz="1200" spc="-10">
                <a:latin typeface="Calibri"/>
                <a:cs typeface="Calibri"/>
              </a:rPr>
              <a:t>https://server.com?name=abc&amp;age=123</a:t>
            </a:r>
            <a:endParaRPr sz="1200">
              <a:latin typeface="Calibri"/>
              <a:cs typeface="Calibri"/>
            </a:endParaRPr>
          </a:p>
          <a:p>
            <a:pPr algn="just" marL="12700" marR="5080">
              <a:lnSpc>
                <a:spcPct val="100000"/>
              </a:lnSpc>
              <a:spcBef>
                <a:spcPts val="1425"/>
              </a:spcBef>
            </a:pPr>
            <a:r>
              <a:rPr dirty="0" sz="1200">
                <a:latin typeface="Calibri"/>
                <a:cs typeface="Calibri"/>
              </a:rPr>
              <a:t>creates</a:t>
            </a:r>
            <a:r>
              <a:rPr dirty="0" sz="1200" spc="13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the</a:t>
            </a:r>
            <a:r>
              <a:rPr dirty="0" sz="1200" spc="14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variable</a:t>
            </a:r>
            <a:r>
              <a:rPr dirty="0" sz="1200" spc="145">
                <a:latin typeface="Calibri"/>
                <a:cs typeface="Calibri"/>
              </a:rPr>
              <a:t> </a:t>
            </a:r>
            <a:r>
              <a:rPr dirty="0" sz="1200" spc="-10">
                <a:latin typeface="Calibri"/>
                <a:cs typeface="Calibri"/>
              </a:rPr>
              <a:t>QUERY_STRING="name=abc&amp;age=123</a:t>
            </a:r>
            <a:r>
              <a:rPr dirty="0" sz="1200" spc="135">
                <a:latin typeface="Calibri"/>
                <a:cs typeface="Calibri"/>
              </a:rPr>
              <a:t> </a:t>
            </a:r>
            <a:r>
              <a:rPr dirty="0" sz="1200" spc="55">
                <a:latin typeface="Calibri"/>
                <a:cs typeface="Calibri"/>
              </a:rPr>
              <a:t>If</a:t>
            </a:r>
            <a:r>
              <a:rPr dirty="0" sz="1200" spc="14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you</a:t>
            </a:r>
            <a:r>
              <a:rPr dirty="0" sz="1200" spc="14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break</a:t>
            </a:r>
            <a:r>
              <a:rPr dirty="0" sz="1200" spc="13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these</a:t>
            </a:r>
            <a:r>
              <a:rPr dirty="0" sz="1200" spc="14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down</a:t>
            </a:r>
            <a:r>
              <a:rPr dirty="0" sz="1200" spc="14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into</a:t>
            </a:r>
            <a:r>
              <a:rPr dirty="0" sz="1200" spc="13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their</a:t>
            </a:r>
            <a:r>
              <a:rPr dirty="0" sz="1200" spc="140">
                <a:latin typeface="Calibri"/>
                <a:cs typeface="Calibri"/>
              </a:rPr>
              <a:t> </a:t>
            </a:r>
            <a:r>
              <a:rPr dirty="0" sz="1200" spc="-10">
                <a:latin typeface="Calibri"/>
                <a:cs typeface="Calibri"/>
              </a:rPr>
              <a:t>compo- </a:t>
            </a:r>
            <a:r>
              <a:rPr dirty="0" sz="1200" spc="10">
                <a:latin typeface="Calibri"/>
                <a:cs typeface="Calibri"/>
              </a:rPr>
              <a:t>nents</a:t>
            </a:r>
            <a:r>
              <a:rPr dirty="0" sz="1200" spc="125">
                <a:latin typeface="Calibri"/>
                <a:cs typeface="Calibri"/>
              </a:rPr>
              <a:t> </a:t>
            </a:r>
            <a:r>
              <a:rPr dirty="0" sz="1200" spc="10">
                <a:latin typeface="Calibri"/>
                <a:cs typeface="Calibri"/>
              </a:rPr>
              <a:t>(see</a:t>
            </a:r>
            <a:r>
              <a:rPr dirty="0" sz="1200" spc="130">
                <a:latin typeface="Calibri"/>
                <a:cs typeface="Calibri"/>
              </a:rPr>
              <a:t> </a:t>
            </a:r>
            <a:r>
              <a:rPr dirty="0" sz="1200" spc="10">
                <a:latin typeface="Calibri"/>
                <a:cs typeface="Calibri"/>
              </a:rPr>
              <a:t>chapter</a:t>
            </a:r>
            <a:r>
              <a:rPr dirty="0" sz="1200" spc="125">
                <a:latin typeface="Calibri"/>
                <a:cs typeface="Calibri"/>
              </a:rPr>
              <a:t> </a:t>
            </a:r>
            <a:r>
              <a:rPr dirty="0" sz="1200" spc="10">
                <a:latin typeface="Calibri"/>
                <a:cs typeface="Calibri"/>
              </a:rPr>
              <a:t>Parsing/compiler</a:t>
            </a:r>
            <a:r>
              <a:rPr dirty="0" sz="1200" spc="130">
                <a:latin typeface="Calibri"/>
                <a:cs typeface="Calibri"/>
              </a:rPr>
              <a:t> </a:t>
            </a:r>
            <a:r>
              <a:rPr dirty="0" sz="1200" spc="10">
                <a:latin typeface="Calibri"/>
                <a:cs typeface="Calibri"/>
              </a:rPr>
              <a:t>construction),</a:t>
            </a:r>
            <a:r>
              <a:rPr dirty="0" sz="1200" spc="130">
                <a:latin typeface="Calibri"/>
                <a:cs typeface="Calibri"/>
              </a:rPr>
              <a:t> </a:t>
            </a:r>
            <a:r>
              <a:rPr dirty="0" sz="1200" spc="10">
                <a:latin typeface="Calibri"/>
                <a:cs typeface="Calibri"/>
              </a:rPr>
              <a:t>you</a:t>
            </a:r>
            <a:r>
              <a:rPr dirty="0" sz="1200" spc="130">
                <a:latin typeface="Calibri"/>
                <a:cs typeface="Calibri"/>
              </a:rPr>
              <a:t> </a:t>
            </a:r>
            <a:r>
              <a:rPr dirty="0" sz="1200" spc="10">
                <a:latin typeface="Calibri"/>
                <a:cs typeface="Calibri"/>
              </a:rPr>
              <a:t>will</a:t>
            </a:r>
            <a:r>
              <a:rPr dirty="0" sz="1200" spc="125">
                <a:latin typeface="Calibri"/>
                <a:cs typeface="Calibri"/>
              </a:rPr>
              <a:t> </a:t>
            </a:r>
            <a:r>
              <a:rPr dirty="0" sz="1200" spc="10">
                <a:latin typeface="Calibri"/>
                <a:cs typeface="Calibri"/>
              </a:rPr>
              <a:t>get</a:t>
            </a:r>
            <a:r>
              <a:rPr dirty="0" sz="1200" spc="130">
                <a:latin typeface="Calibri"/>
                <a:cs typeface="Calibri"/>
              </a:rPr>
              <a:t> </a:t>
            </a:r>
            <a:r>
              <a:rPr dirty="0" sz="1200" spc="10">
                <a:latin typeface="Calibri"/>
                <a:cs typeface="Calibri"/>
              </a:rPr>
              <a:t>the</a:t>
            </a:r>
            <a:r>
              <a:rPr dirty="0" sz="1200" spc="125">
                <a:latin typeface="Calibri"/>
                <a:cs typeface="Calibri"/>
              </a:rPr>
              <a:t> </a:t>
            </a:r>
            <a:r>
              <a:rPr dirty="0" sz="1200" spc="10">
                <a:latin typeface="Calibri"/>
                <a:cs typeface="Calibri"/>
              </a:rPr>
              <a:t>individual</a:t>
            </a:r>
            <a:r>
              <a:rPr dirty="0" sz="1200" spc="130">
                <a:latin typeface="Calibri"/>
                <a:cs typeface="Calibri"/>
              </a:rPr>
              <a:t> </a:t>
            </a:r>
            <a:r>
              <a:rPr dirty="0" sz="1200" spc="10">
                <a:latin typeface="Calibri"/>
                <a:cs typeface="Calibri"/>
              </a:rPr>
              <a:t>dynamic</a:t>
            </a:r>
            <a:r>
              <a:rPr dirty="0" sz="1200" spc="125">
                <a:latin typeface="Calibri"/>
                <a:cs typeface="Calibri"/>
              </a:rPr>
              <a:t> </a:t>
            </a:r>
            <a:r>
              <a:rPr dirty="0" sz="1200" spc="10">
                <a:latin typeface="Calibri"/>
                <a:cs typeface="Calibri"/>
              </a:rPr>
              <a:t>input</a:t>
            </a:r>
            <a:r>
              <a:rPr dirty="0" sz="1200" spc="130">
                <a:latin typeface="Calibri"/>
                <a:cs typeface="Calibri"/>
              </a:rPr>
              <a:t> </a:t>
            </a:r>
            <a:r>
              <a:rPr dirty="0" sz="1200" spc="-10">
                <a:latin typeface="Calibri"/>
                <a:cs typeface="Calibri"/>
              </a:rPr>
              <a:t>values. </a:t>
            </a:r>
            <a:r>
              <a:rPr dirty="0" sz="1200">
                <a:latin typeface="Calibri"/>
                <a:cs typeface="Calibri"/>
              </a:rPr>
              <a:t>Example</a:t>
            </a:r>
            <a:r>
              <a:rPr dirty="0" sz="1200" spc="26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per</a:t>
            </a:r>
            <a:r>
              <a:rPr dirty="0" sz="1200" spc="275">
                <a:latin typeface="Calibri"/>
                <a:cs typeface="Calibri"/>
              </a:rPr>
              <a:t> </a:t>
            </a:r>
            <a:r>
              <a:rPr dirty="0" sz="1200" spc="75">
                <a:latin typeface="Calibri"/>
                <a:cs typeface="Calibri"/>
              </a:rPr>
              <a:t>CGI-</a:t>
            </a:r>
            <a:r>
              <a:rPr dirty="0" sz="1200" spc="55">
                <a:latin typeface="Calibri"/>
                <a:cs typeface="Calibri"/>
              </a:rPr>
              <a:t>Script: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3" name="object 3" descr=""/>
          <p:cNvSpPr txBox="1"/>
          <p:nvPr/>
        </p:nvSpPr>
        <p:spPr>
          <a:xfrm>
            <a:off x="546138" y="3673208"/>
            <a:ext cx="2241550" cy="802640"/>
          </a:xfrm>
          <a:prstGeom prst="rect">
            <a:avLst/>
          </a:prstGeom>
          <a:solidFill>
            <a:srgbClr val="F2F2F2"/>
          </a:solidFill>
          <a:ln w="5054">
            <a:solidFill>
              <a:srgbClr val="000000"/>
            </a:solidFill>
          </a:ln>
        </p:spPr>
        <p:txBody>
          <a:bodyPr wrap="square" lIns="0" tIns="22860" rIns="0" bIns="0" rtlCol="0" vert="horz">
            <a:spAutoFit/>
          </a:bodyPr>
          <a:lstStyle/>
          <a:p>
            <a:pPr marL="27940">
              <a:lnSpc>
                <a:spcPct val="100000"/>
              </a:lnSpc>
              <a:spcBef>
                <a:spcPts val="180"/>
              </a:spcBef>
            </a:pPr>
            <a:r>
              <a:rPr dirty="0" sz="800" spc="145">
                <a:solidFill>
                  <a:srgbClr val="FF7F00"/>
                </a:solidFill>
                <a:latin typeface="Calibri"/>
                <a:cs typeface="Calibri"/>
              </a:rPr>
              <a:t>#!</a:t>
            </a:r>
            <a:r>
              <a:rPr dirty="0" sz="800" spc="-65">
                <a:solidFill>
                  <a:srgbClr val="FF7F00"/>
                </a:solidFill>
                <a:latin typeface="Calibri"/>
                <a:cs typeface="Calibri"/>
              </a:rPr>
              <a:t> </a:t>
            </a:r>
            <a:r>
              <a:rPr dirty="0" sz="800" spc="105">
                <a:solidFill>
                  <a:srgbClr val="FF7F00"/>
                </a:solidFill>
                <a:latin typeface="Calibri"/>
                <a:cs typeface="Calibri"/>
              </a:rPr>
              <a:t>/</a:t>
            </a:r>
            <a:r>
              <a:rPr dirty="0" sz="800" spc="30">
                <a:solidFill>
                  <a:srgbClr val="FF7F00"/>
                </a:solidFill>
                <a:latin typeface="Calibri"/>
                <a:cs typeface="Calibri"/>
              </a:rPr>
              <a:t> </a:t>
            </a:r>
            <a:r>
              <a:rPr dirty="0" sz="800" spc="100">
                <a:solidFill>
                  <a:srgbClr val="FF7F00"/>
                </a:solidFill>
                <a:latin typeface="Calibri"/>
                <a:cs typeface="Calibri"/>
              </a:rPr>
              <a:t>bin</a:t>
            </a:r>
            <a:r>
              <a:rPr dirty="0" sz="800" spc="-50">
                <a:solidFill>
                  <a:srgbClr val="FF7F00"/>
                </a:solidFill>
                <a:latin typeface="Calibri"/>
                <a:cs typeface="Calibri"/>
              </a:rPr>
              <a:t> </a:t>
            </a:r>
            <a:r>
              <a:rPr dirty="0" sz="800" spc="105">
                <a:solidFill>
                  <a:srgbClr val="FF7F00"/>
                </a:solidFill>
                <a:latin typeface="Calibri"/>
                <a:cs typeface="Calibri"/>
              </a:rPr>
              <a:t>/</a:t>
            </a:r>
            <a:r>
              <a:rPr dirty="0" sz="800" spc="-70">
                <a:solidFill>
                  <a:srgbClr val="FF7F00"/>
                </a:solidFill>
                <a:latin typeface="Calibri"/>
                <a:cs typeface="Calibri"/>
              </a:rPr>
              <a:t> </a:t>
            </a:r>
            <a:r>
              <a:rPr dirty="0" sz="800" spc="60">
                <a:solidFill>
                  <a:srgbClr val="FF7F00"/>
                </a:solidFill>
                <a:latin typeface="Calibri"/>
                <a:cs typeface="Calibri"/>
              </a:rPr>
              <a:t>bash</a:t>
            </a:r>
            <a:endParaRPr sz="800">
              <a:latin typeface="Calibri"/>
              <a:cs typeface="Calibri"/>
            </a:endParaRPr>
          </a:p>
          <a:p>
            <a:pPr marL="43180">
              <a:lnSpc>
                <a:spcPts val="955"/>
              </a:lnSpc>
              <a:spcBef>
                <a:spcPts val="935"/>
              </a:spcBef>
            </a:pPr>
            <a:r>
              <a:rPr dirty="0" sz="800" b="1">
                <a:solidFill>
                  <a:srgbClr val="00AEEF"/>
                </a:solidFill>
                <a:latin typeface="Georgia"/>
                <a:cs typeface="Georgia"/>
              </a:rPr>
              <a:t>echo</a:t>
            </a:r>
            <a:r>
              <a:rPr dirty="0" sz="800" spc="385" b="1">
                <a:solidFill>
                  <a:srgbClr val="00AEEF"/>
                </a:solidFill>
                <a:latin typeface="Georgia"/>
                <a:cs typeface="Georgia"/>
              </a:rPr>
              <a:t> </a:t>
            </a:r>
            <a:r>
              <a:rPr dirty="0" sz="800" spc="95">
                <a:solidFill>
                  <a:srgbClr val="FF0000"/>
                </a:solidFill>
                <a:latin typeface="Calibri"/>
                <a:cs typeface="Calibri"/>
              </a:rPr>
              <a:t>"</a:t>
            </a:r>
            <a:r>
              <a:rPr dirty="0" sz="800" spc="-7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800" spc="100">
                <a:solidFill>
                  <a:srgbClr val="FF0000"/>
                </a:solidFill>
                <a:latin typeface="Calibri"/>
                <a:cs typeface="Calibri"/>
              </a:rPr>
              <a:t>Content</a:t>
            </a:r>
            <a:r>
              <a:rPr dirty="0" sz="800" spc="-5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800" spc="170">
                <a:solidFill>
                  <a:srgbClr val="FF0000"/>
                </a:solidFill>
                <a:latin typeface="Calibri"/>
                <a:cs typeface="Calibri"/>
              </a:rPr>
              <a:t>-</a:t>
            </a:r>
            <a:r>
              <a:rPr dirty="0" sz="800" spc="-7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800" spc="105">
                <a:solidFill>
                  <a:srgbClr val="FF0000"/>
                </a:solidFill>
                <a:latin typeface="Calibri"/>
                <a:cs typeface="Calibri"/>
              </a:rPr>
              <a:t>type</a:t>
            </a:r>
            <a:r>
              <a:rPr dirty="0" sz="800" spc="-7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800" spc="210">
                <a:solidFill>
                  <a:srgbClr val="FF0000"/>
                </a:solidFill>
                <a:latin typeface="Calibri"/>
                <a:cs typeface="Calibri"/>
              </a:rPr>
              <a:t>:</a:t>
            </a:r>
            <a:r>
              <a:rPr dirty="0" sz="800" spc="45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800" spc="160">
                <a:solidFill>
                  <a:srgbClr val="FF0000"/>
                </a:solidFill>
                <a:latin typeface="Calibri"/>
                <a:cs typeface="Calibri"/>
              </a:rPr>
              <a:t>text/</a:t>
            </a:r>
            <a:r>
              <a:rPr dirty="0" sz="800" spc="-7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800" spc="105">
                <a:solidFill>
                  <a:srgbClr val="FF0000"/>
                </a:solidFill>
                <a:latin typeface="Calibri"/>
                <a:cs typeface="Calibri"/>
              </a:rPr>
              <a:t>html"</a:t>
            </a:r>
            <a:endParaRPr sz="800">
              <a:latin typeface="Calibri"/>
              <a:cs typeface="Calibri"/>
            </a:endParaRPr>
          </a:p>
          <a:p>
            <a:pPr marL="43180">
              <a:lnSpc>
                <a:spcPts val="955"/>
              </a:lnSpc>
            </a:pPr>
            <a:r>
              <a:rPr dirty="0" sz="800" spc="-20" b="1">
                <a:solidFill>
                  <a:srgbClr val="00AEEF"/>
                </a:solidFill>
                <a:latin typeface="Georgia"/>
                <a:cs typeface="Georgia"/>
              </a:rPr>
              <a:t>echo</a:t>
            </a:r>
            <a:endParaRPr sz="800">
              <a:latin typeface="Georgia"/>
              <a:cs typeface="Georgia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800">
              <a:latin typeface="Georgia"/>
              <a:cs typeface="Georgia"/>
            </a:endParaRPr>
          </a:p>
          <a:p>
            <a:pPr marL="43180">
              <a:lnSpc>
                <a:spcPct val="100000"/>
              </a:lnSpc>
            </a:pPr>
            <a:r>
              <a:rPr dirty="0" sz="800" b="1">
                <a:solidFill>
                  <a:srgbClr val="00AEEF"/>
                </a:solidFill>
                <a:latin typeface="Georgia"/>
                <a:cs typeface="Georgia"/>
              </a:rPr>
              <a:t>echo</a:t>
            </a:r>
            <a:r>
              <a:rPr dirty="0" sz="800" spc="425" b="1">
                <a:solidFill>
                  <a:srgbClr val="00AEEF"/>
                </a:solidFill>
                <a:latin typeface="Georgia"/>
                <a:cs typeface="Georgia"/>
              </a:rPr>
              <a:t> </a:t>
            </a:r>
            <a:r>
              <a:rPr dirty="0" sz="800" spc="95">
                <a:solidFill>
                  <a:srgbClr val="FF0000"/>
                </a:solidFill>
                <a:latin typeface="Calibri"/>
                <a:cs typeface="Calibri"/>
              </a:rPr>
              <a:t>"</a:t>
            </a:r>
            <a:r>
              <a:rPr dirty="0" sz="800" spc="-55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800" spc="65">
                <a:solidFill>
                  <a:srgbClr val="FF0000"/>
                </a:solidFill>
                <a:latin typeface="Calibri"/>
                <a:cs typeface="Calibri"/>
              </a:rPr>
              <a:t>QUERY_STRING</a:t>
            </a:r>
            <a:r>
              <a:rPr dirty="0" sz="800" spc="-5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800">
                <a:solidFill>
                  <a:srgbClr val="FF0000"/>
                </a:solidFill>
                <a:latin typeface="Calibri"/>
                <a:cs typeface="Calibri"/>
              </a:rPr>
              <a:t>=</a:t>
            </a:r>
            <a:r>
              <a:rPr dirty="0" sz="800" spc="-5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800" spc="65">
                <a:solidFill>
                  <a:srgbClr val="FF0000"/>
                </a:solidFill>
                <a:latin typeface="Trebuchet MS"/>
                <a:cs typeface="Trebuchet MS"/>
              </a:rPr>
              <a:t>$</a:t>
            </a:r>
            <a:r>
              <a:rPr dirty="0" sz="800" spc="65">
                <a:solidFill>
                  <a:srgbClr val="FF0000"/>
                </a:solidFill>
                <a:latin typeface="Calibri"/>
                <a:cs typeface="Calibri"/>
              </a:rPr>
              <a:t>QUERY_STRING</a:t>
            </a:r>
            <a:r>
              <a:rPr dirty="0" sz="800" spc="-45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800" spc="45">
                <a:solidFill>
                  <a:srgbClr val="FF0000"/>
                </a:solidFill>
                <a:latin typeface="Calibri"/>
                <a:cs typeface="Calibri"/>
              </a:rPr>
              <a:t>"</a:t>
            </a:r>
            <a:endParaRPr sz="800">
              <a:latin typeface="Calibri"/>
              <a:cs typeface="Calibri"/>
            </a:endParaRPr>
          </a:p>
        </p:txBody>
      </p:sp>
      <p:sp>
        <p:nvSpPr>
          <p:cNvPr id="4" name="object 4" descr=""/>
          <p:cNvSpPr/>
          <p:nvPr/>
        </p:nvSpPr>
        <p:spPr>
          <a:xfrm>
            <a:off x="4572749" y="5396306"/>
            <a:ext cx="46990" cy="0"/>
          </a:xfrm>
          <a:custGeom>
            <a:avLst/>
            <a:gdLst/>
            <a:ahLst/>
            <a:cxnLst/>
            <a:rect l="l" t="t" r="r" b="b"/>
            <a:pathLst>
              <a:path w="46989" h="0">
                <a:moveTo>
                  <a:pt x="0" y="0"/>
                </a:moveTo>
                <a:lnTo>
                  <a:pt x="46875" y="0"/>
                </a:lnTo>
              </a:path>
            </a:pathLst>
          </a:custGeom>
          <a:ln w="505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" name="object 5" descr=""/>
          <p:cNvSpPr/>
          <p:nvPr/>
        </p:nvSpPr>
        <p:spPr>
          <a:xfrm>
            <a:off x="3014675" y="5579770"/>
            <a:ext cx="45085" cy="0"/>
          </a:xfrm>
          <a:custGeom>
            <a:avLst/>
            <a:gdLst/>
            <a:ahLst/>
            <a:cxnLst/>
            <a:rect l="l" t="t" r="r" b="b"/>
            <a:pathLst>
              <a:path w="45085" h="0">
                <a:moveTo>
                  <a:pt x="0" y="0"/>
                </a:moveTo>
                <a:lnTo>
                  <a:pt x="44602" y="0"/>
                </a:lnTo>
              </a:path>
            </a:pathLst>
          </a:custGeom>
          <a:ln w="505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6" name="object 6" descr=""/>
          <p:cNvSpPr txBox="1"/>
          <p:nvPr/>
        </p:nvSpPr>
        <p:spPr>
          <a:xfrm>
            <a:off x="573925" y="4687377"/>
            <a:ext cx="6505575" cy="3489325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95"/>
              </a:spcBef>
              <a:tabLst>
                <a:tab pos="4453890" algn="l"/>
              </a:tabLst>
            </a:pPr>
            <a:r>
              <a:rPr dirty="0" sz="1200" spc="155">
                <a:latin typeface="Calibri"/>
                <a:cs typeface="Calibri"/>
              </a:rPr>
              <a:t>CGI</a:t>
            </a:r>
            <a:r>
              <a:rPr dirty="0" sz="1200" spc="34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scripts</a:t>
            </a:r>
            <a:r>
              <a:rPr dirty="0" sz="1200" spc="34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can</a:t>
            </a:r>
            <a:r>
              <a:rPr dirty="0" sz="1200" spc="34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be</a:t>
            </a:r>
            <a:r>
              <a:rPr dirty="0" sz="1200" spc="34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implemented</a:t>
            </a:r>
            <a:r>
              <a:rPr dirty="0" sz="1200" spc="34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in</a:t>
            </a:r>
            <a:r>
              <a:rPr dirty="0" sz="1200" spc="34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any</a:t>
            </a:r>
            <a:r>
              <a:rPr dirty="0" sz="1200" spc="34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programming</a:t>
            </a:r>
            <a:r>
              <a:rPr dirty="0" sz="1200" spc="345">
                <a:latin typeface="Calibri"/>
                <a:cs typeface="Calibri"/>
              </a:rPr>
              <a:t> </a:t>
            </a:r>
            <a:r>
              <a:rPr dirty="0" sz="1200" spc="-10">
                <a:latin typeface="Calibri"/>
                <a:cs typeface="Calibri"/>
              </a:rPr>
              <a:t>language.</a:t>
            </a:r>
            <a:r>
              <a:rPr dirty="0" sz="1200">
                <a:latin typeface="Calibri"/>
                <a:cs typeface="Calibri"/>
              </a:rPr>
              <a:t>	</a:t>
            </a:r>
            <a:r>
              <a:rPr dirty="0" sz="1200" spc="50">
                <a:latin typeface="Calibri"/>
                <a:cs typeface="Calibri"/>
              </a:rPr>
              <a:t>You</a:t>
            </a:r>
            <a:r>
              <a:rPr dirty="0" sz="1200" spc="28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will</a:t>
            </a:r>
            <a:r>
              <a:rPr dirty="0" sz="1200" spc="28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look</a:t>
            </a:r>
            <a:r>
              <a:rPr dirty="0" sz="1200" spc="29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for</a:t>
            </a:r>
            <a:r>
              <a:rPr dirty="0" sz="1200" spc="28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one</a:t>
            </a:r>
            <a:r>
              <a:rPr dirty="0" sz="1200" spc="28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of</a:t>
            </a:r>
            <a:r>
              <a:rPr dirty="0" sz="1200" spc="285">
                <a:latin typeface="Calibri"/>
                <a:cs typeface="Calibri"/>
              </a:rPr>
              <a:t> </a:t>
            </a:r>
            <a:r>
              <a:rPr dirty="0" sz="1200" spc="-25">
                <a:latin typeface="Calibri"/>
                <a:cs typeface="Calibri"/>
              </a:rPr>
              <a:t>these </a:t>
            </a:r>
            <a:r>
              <a:rPr dirty="0" sz="1200">
                <a:latin typeface="Calibri"/>
                <a:cs typeface="Calibri"/>
              </a:rPr>
              <a:t>languages</a:t>
            </a:r>
            <a:r>
              <a:rPr dirty="0" sz="1200" spc="10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and</a:t>
            </a:r>
            <a:r>
              <a:rPr dirty="0" sz="1200" spc="110">
                <a:latin typeface="Calibri"/>
                <a:cs typeface="Calibri"/>
              </a:rPr>
              <a:t> </a:t>
            </a:r>
            <a:r>
              <a:rPr dirty="0" sz="1200" spc="-25">
                <a:latin typeface="Calibri"/>
                <a:cs typeface="Calibri"/>
              </a:rPr>
              <a:t>see</a:t>
            </a:r>
            <a:r>
              <a:rPr dirty="0" sz="1200" spc="10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how</a:t>
            </a:r>
            <a:r>
              <a:rPr dirty="0" sz="1200" spc="10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the</a:t>
            </a:r>
            <a:r>
              <a:rPr dirty="0" sz="1200" spc="10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parameter</a:t>
            </a:r>
            <a:r>
              <a:rPr dirty="0" sz="1200" spc="11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transfer</a:t>
            </a:r>
            <a:r>
              <a:rPr dirty="0" sz="1200" spc="10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is</a:t>
            </a:r>
            <a:r>
              <a:rPr dirty="0" sz="1200" spc="10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implemented</a:t>
            </a:r>
            <a:r>
              <a:rPr dirty="0" sz="1200" spc="10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there.</a:t>
            </a:r>
            <a:r>
              <a:rPr dirty="0" sz="1200" spc="235">
                <a:latin typeface="Calibri"/>
                <a:cs typeface="Calibri"/>
              </a:rPr>
              <a:t> </a:t>
            </a:r>
            <a:r>
              <a:rPr dirty="0" sz="1200" spc="35">
                <a:latin typeface="Calibri"/>
                <a:cs typeface="Calibri"/>
                <a:hlinkClick r:id="rId2"/>
              </a:rPr>
              <a:t>(Python(cgi.py)</a:t>
            </a:r>
            <a:endParaRPr sz="1200">
              <a:latin typeface="Calibri"/>
              <a:cs typeface="Calibri"/>
            </a:endParaRPr>
          </a:p>
          <a:p>
            <a:pPr marL="12700" marR="1941830">
              <a:lnSpc>
                <a:spcPct val="100000"/>
              </a:lnSpc>
              <a:spcBef>
                <a:spcPts val="1425"/>
              </a:spcBef>
            </a:pPr>
            <a:r>
              <a:rPr dirty="0" sz="1200">
                <a:latin typeface="Calibri"/>
                <a:cs typeface="Calibri"/>
              </a:rPr>
              <a:t>Another</a:t>
            </a:r>
            <a:r>
              <a:rPr dirty="0" sz="1200" spc="12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variant</a:t>
            </a:r>
            <a:r>
              <a:rPr dirty="0" sz="1200" spc="12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is</a:t>
            </a:r>
            <a:r>
              <a:rPr dirty="0" sz="1200" spc="12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shown</a:t>
            </a:r>
            <a:r>
              <a:rPr dirty="0" sz="1200" spc="12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here</a:t>
            </a:r>
            <a:r>
              <a:rPr dirty="0" sz="1200" spc="12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to</a:t>
            </a:r>
            <a:r>
              <a:rPr dirty="0" sz="1200" spc="12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evaluate</a:t>
            </a:r>
            <a:r>
              <a:rPr dirty="0" sz="1200" spc="12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the</a:t>
            </a:r>
            <a:r>
              <a:rPr dirty="0" sz="1200" spc="12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variable</a:t>
            </a:r>
            <a:r>
              <a:rPr dirty="0" sz="1200" spc="135">
                <a:latin typeface="Calibri"/>
                <a:cs typeface="Calibri"/>
              </a:rPr>
              <a:t> </a:t>
            </a:r>
            <a:r>
              <a:rPr dirty="0" sz="1200" spc="-45">
                <a:latin typeface="Calibri"/>
                <a:cs typeface="Calibri"/>
              </a:rPr>
              <a:t>QUERY</a:t>
            </a:r>
            <a:r>
              <a:rPr dirty="0" sz="1200" spc="185">
                <a:latin typeface="Calibri"/>
                <a:cs typeface="Calibri"/>
              </a:rPr>
              <a:t> </a:t>
            </a:r>
            <a:r>
              <a:rPr dirty="0" sz="1200" spc="-10">
                <a:latin typeface="Calibri"/>
                <a:cs typeface="Calibri"/>
              </a:rPr>
              <a:t>STRING: </a:t>
            </a:r>
            <a:r>
              <a:rPr dirty="0" sz="1200" spc="10">
                <a:latin typeface="Calibri"/>
                <a:cs typeface="Calibri"/>
                <a:hlinkClick r:id="rId3"/>
              </a:rPr>
              <a:t>https://www.w3schools.com/asp/coll</a:t>
            </a:r>
            <a:r>
              <a:rPr dirty="0" sz="1200" spc="245">
                <a:latin typeface="Calibri"/>
                <a:cs typeface="Calibri"/>
                <a:hlinkClick r:id="rId3"/>
              </a:rPr>
              <a:t> </a:t>
            </a:r>
            <a:r>
              <a:rPr dirty="0" sz="1200" spc="-10">
                <a:latin typeface="Calibri"/>
                <a:cs typeface="Calibri"/>
                <a:hlinkClick r:id="rId3"/>
              </a:rPr>
              <a:t>querystring.asp</a:t>
            </a:r>
            <a:endParaRPr sz="120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12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545"/>
              </a:spcBef>
            </a:pPr>
            <a:endParaRPr sz="12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tabLst>
                <a:tab pos="695325" algn="l"/>
              </a:tabLst>
            </a:pPr>
            <a:r>
              <a:rPr dirty="0" sz="1700" spc="75" b="1">
                <a:latin typeface="Calibri"/>
                <a:cs typeface="Calibri"/>
              </a:rPr>
              <a:t>12.6</a:t>
            </a:r>
            <a:r>
              <a:rPr dirty="0" sz="1700" b="1">
                <a:latin typeface="Calibri"/>
                <a:cs typeface="Calibri"/>
              </a:rPr>
              <a:t>	</a:t>
            </a:r>
            <a:r>
              <a:rPr dirty="0" sz="1700" spc="430" b="1">
                <a:latin typeface="Calibri"/>
                <a:cs typeface="Calibri"/>
              </a:rPr>
              <a:t>HTML</a:t>
            </a:r>
            <a:r>
              <a:rPr dirty="0" sz="1700" spc="270" b="1">
                <a:latin typeface="Calibri"/>
                <a:cs typeface="Calibri"/>
              </a:rPr>
              <a:t> </a:t>
            </a:r>
            <a:r>
              <a:rPr dirty="0" sz="1700" spc="105" b="1">
                <a:latin typeface="Calibri"/>
                <a:cs typeface="Calibri"/>
              </a:rPr>
              <a:t>generator</a:t>
            </a:r>
            <a:endParaRPr sz="17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430"/>
              </a:spcBef>
            </a:pPr>
            <a:endParaRPr sz="1700">
              <a:latin typeface="Calibri"/>
              <a:cs typeface="Calibri"/>
            </a:endParaRPr>
          </a:p>
          <a:p>
            <a:pPr marL="12700" marR="5080">
              <a:lnSpc>
                <a:spcPct val="100000"/>
              </a:lnSpc>
            </a:pPr>
            <a:r>
              <a:rPr dirty="0" sz="1200">
                <a:latin typeface="Calibri"/>
                <a:cs typeface="Calibri"/>
              </a:rPr>
              <a:t>There</a:t>
            </a:r>
            <a:r>
              <a:rPr dirty="0" sz="1200" spc="11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are</a:t>
            </a:r>
            <a:r>
              <a:rPr dirty="0" sz="1200" spc="11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several</a:t>
            </a:r>
            <a:r>
              <a:rPr dirty="0" sz="1200" spc="12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research</a:t>
            </a:r>
            <a:r>
              <a:rPr dirty="0" sz="1200" spc="114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projects</a:t>
            </a:r>
            <a:r>
              <a:rPr dirty="0" sz="1200" spc="11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to</a:t>
            </a:r>
            <a:r>
              <a:rPr dirty="0" sz="1200" spc="12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get</a:t>
            </a:r>
            <a:r>
              <a:rPr dirty="0" sz="1200" spc="114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tools</a:t>
            </a:r>
            <a:r>
              <a:rPr dirty="0" sz="1200" spc="114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that</a:t>
            </a:r>
            <a:r>
              <a:rPr dirty="0" sz="1200" spc="11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generate</a:t>
            </a:r>
            <a:r>
              <a:rPr dirty="0" sz="1200" spc="110">
                <a:latin typeface="Calibri"/>
                <a:cs typeface="Calibri"/>
              </a:rPr>
              <a:t> </a:t>
            </a:r>
            <a:r>
              <a:rPr dirty="0" sz="1200" spc="75">
                <a:latin typeface="Calibri"/>
                <a:cs typeface="Calibri"/>
              </a:rPr>
              <a:t>PDF/paper</a:t>
            </a:r>
            <a:r>
              <a:rPr dirty="0" sz="1200" spc="12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documents</a:t>
            </a:r>
            <a:r>
              <a:rPr dirty="0" sz="1200" spc="11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as</a:t>
            </a:r>
            <a:r>
              <a:rPr dirty="0" sz="1200" spc="11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well</a:t>
            </a:r>
            <a:r>
              <a:rPr dirty="0" sz="1200" spc="12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as</a:t>
            </a:r>
            <a:r>
              <a:rPr dirty="0" sz="1200" spc="110">
                <a:latin typeface="Calibri"/>
                <a:cs typeface="Calibri"/>
              </a:rPr>
              <a:t> </a:t>
            </a:r>
            <a:r>
              <a:rPr dirty="0" sz="1200" spc="-25">
                <a:latin typeface="Calibri"/>
                <a:cs typeface="Calibri"/>
              </a:rPr>
              <a:t>web </a:t>
            </a:r>
            <a:r>
              <a:rPr dirty="0" sz="1200">
                <a:latin typeface="Calibri"/>
                <a:cs typeface="Calibri"/>
              </a:rPr>
              <a:t>pages.</a:t>
            </a:r>
            <a:r>
              <a:rPr dirty="0" sz="1200" spc="235">
                <a:latin typeface="Calibri"/>
                <a:cs typeface="Calibri"/>
              </a:rPr>
              <a:t> </a:t>
            </a:r>
            <a:r>
              <a:rPr dirty="0" sz="1200" spc="50">
                <a:latin typeface="Calibri"/>
                <a:cs typeface="Calibri"/>
              </a:rPr>
              <a:t>You</a:t>
            </a:r>
            <a:r>
              <a:rPr dirty="0" sz="1200" spc="11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can</a:t>
            </a:r>
            <a:r>
              <a:rPr dirty="0" sz="1200" spc="10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take</a:t>
            </a:r>
            <a:r>
              <a:rPr dirty="0" sz="1200" spc="10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a</a:t>
            </a:r>
            <a:r>
              <a:rPr dirty="0" sz="1200" spc="114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look</a:t>
            </a:r>
            <a:r>
              <a:rPr dirty="0" sz="1200" spc="10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at</a:t>
            </a:r>
            <a:r>
              <a:rPr dirty="0" sz="1200" spc="114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one</a:t>
            </a:r>
            <a:r>
              <a:rPr dirty="0" sz="1200" spc="10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or</a:t>
            </a:r>
            <a:r>
              <a:rPr dirty="0" sz="1200" spc="10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two</a:t>
            </a:r>
            <a:r>
              <a:rPr dirty="0" sz="1200" spc="110">
                <a:latin typeface="Calibri"/>
                <a:cs typeface="Calibri"/>
              </a:rPr>
              <a:t> </a:t>
            </a:r>
            <a:r>
              <a:rPr dirty="0" sz="1200" spc="-10">
                <a:latin typeface="Calibri"/>
                <a:cs typeface="Calibri"/>
              </a:rPr>
              <a:t>software</a:t>
            </a:r>
            <a:r>
              <a:rPr dirty="0" sz="1200" spc="10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products</a:t>
            </a:r>
            <a:r>
              <a:rPr dirty="0" sz="1200" spc="105">
                <a:latin typeface="Calibri"/>
                <a:cs typeface="Calibri"/>
              </a:rPr>
              <a:t> </a:t>
            </a:r>
            <a:r>
              <a:rPr dirty="0" sz="1200" spc="-10">
                <a:latin typeface="Calibri"/>
                <a:cs typeface="Calibri"/>
              </a:rPr>
              <a:t>here:</a:t>
            </a:r>
            <a:endParaRPr sz="12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960"/>
              </a:spcBef>
            </a:pPr>
            <a:endParaRPr sz="1200">
              <a:latin typeface="Calibri"/>
              <a:cs typeface="Calibri"/>
            </a:endParaRPr>
          </a:p>
          <a:p>
            <a:pPr marL="384175" indent="-148590">
              <a:lnSpc>
                <a:spcPct val="100000"/>
              </a:lnSpc>
              <a:buFont typeface="Arial MT"/>
              <a:buChar char="•"/>
              <a:tabLst>
                <a:tab pos="384175" algn="l"/>
              </a:tabLst>
            </a:pPr>
            <a:r>
              <a:rPr dirty="0" sz="1200" spc="-10">
                <a:latin typeface="Calibri"/>
                <a:cs typeface="Calibri"/>
                <a:hlinkClick r:id="rId4"/>
              </a:rPr>
              <a:t>https://tug.org/tex4ht/</a:t>
            </a:r>
            <a:endParaRPr sz="1200">
              <a:latin typeface="Calibri"/>
              <a:cs typeface="Calibri"/>
            </a:endParaRPr>
          </a:p>
          <a:p>
            <a:pPr marL="384175" marR="2987675">
              <a:lnSpc>
                <a:spcPct val="100000"/>
              </a:lnSpc>
              <a:spcBef>
                <a:spcPts val="5"/>
              </a:spcBef>
              <a:tabLst>
                <a:tab pos="1243330" algn="l"/>
                <a:tab pos="1321435" algn="l"/>
                <a:tab pos="2337435" algn="l"/>
                <a:tab pos="2415540" algn="l"/>
              </a:tabLst>
            </a:pPr>
            <a:r>
              <a:rPr dirty="0" sz="1200">
                <a:latin typeface="Calibri"/>
                <a:cs typeface="Calibri"/>
              </a:rPr>
              <a:t>#</a:t>
            </a:r>
            <a:r>
              <a:rPr dirty="0" sz="1200" spc="355">
                <a:latin typeface="Calibri"/>
                <a:cs typeface="Calibri"/>
              </a:rPr>
              <a:t> </a:t>
            </a:r>
            <a:r>
              <a:rPr dirty="0" sz="1200" spc="100">
                <a:latin typeface="Calibri"/>
                <a:cs typeface="Calibri"/>
              </a:rPr>
              <a:t>pdflatex</a:t>
            </a:r>
            <a:r>
              <a:rPr dirty="0" sz="1200">
                <a:latin typeface="Calibri"/>
                <a:cs typeface="Calibri"/>
              </a:rPr>
              <a:t>		</a:t>
            </a:r>
            <a:r>
              <a:rPr dirty="0" sz="1200" spc="-10">
                <a:latin typeface="Calibri"/>
                <a:cs typeface="Calibri"/>
              </a:rPr>
              <a:t>document.tex</a:t>
            </a:r>
            <a:r>
              <a:rPr dirty="0" sz="1200">
                <a:latin typeface="Calibri"/>
                <a:cs typeface="Calibri"/>
              </a:rPr>
              <a:t>		&gt;</a:t>
            </a:r>
            <a:r>
              <a:rPr dirty="0" sz="1200" spc="355">
                <a:latin typeface="Calibri"/>
                <a:cs typeface="Calibri"/>
              </a:rPr>
              <a:t> </a:t>
            </a:r>
            <a:r>
              <a:rPr dirty="0" sz="1200" spc="-10">
                <a:latin typeface="Calibri"/>
                <a:cs typeface="Calibri"/>
              </a:rPr>
              <a:t>document.pdf </a:t>
            </a:r>
            <a:r>
              <a:rPr dirty="0" sz="1200">
                <a:latin typeface="Calibri"/>
                <a:cs typeface="Calibri"/>
              </a:rPr>
              <a:t>#</a:t>
            </a:r>
            <a:r>
              <a:rPr dirty="0" sz="1200" spc="355">
                <a:latin typeface="Calibri"/>
                <a:cs typeface="Calibri"/>
              </a:rPr>
              <a:t> </a:t>
            </a:r>
            <a:r>
              <a:rPr dirty="0" sz="1200" spc="114">
                <a:latin typeface="Calibri"/>
                <a:cs typeface="Calibri"/>
              </a:rPr>
              <a:t>htlatex</a:t>
            </a:r>
            <a:r>
              <a:rPr dirty="0" sz="1200">
                <a:latin typeface="Calibri"/>
                <a:cs typeface="Calibri"/>
              </a:rPr>
              <a:t>	</a:t>
            </a:r>
            <a:r>
              <a:rPr dirty="0" sz="1200" spc="-10">
                <a:latin typeface="Calibri"/>
                <a:cs typeface="Calibri"/>
              </a:rPr>
              <a:t>document.tex</a:t>
            </a:r>
            <a:r>
              <a:rPr dirty="0" sz="1200">
                <a:latin typeface="Calibri"/>
                <a:cs typeface="Calibri"/>
              </a:rPr>
              <a:t>	&gt;</a:t>
            </a:r>
            <a:r>
              <a:rPr dirty="0" sz="1200" spc="380">
                <a:latin typeface="Calibri"/>
                <a:cs typeface="Calibri"/>
              </a:rPr>
              <a:t> </a:t>
            </a:r>
            <a:r>
              <a:rPr dirty="0" sz="1200" spc="-20">
                <a:latin typeface="Calibri"/>
                <a:cs typeface="Calibri"/>
              </a:rPr>
              <a:t>Web-page</a:t>
            </a:r>
            <a:endParaRPr sz="1200">
              <a:latin typeface="Calibri"/>
              <a:cs typeface="Calibri"/>
            </a:endParaRPr>
          </a:p>
          <a:p>
            <a:pPr marL="384175" indent="-148590">
              <a:lnSpc>
                <a:spcPct val="100000"/>
              </a:lnSpc>
              <a:spcBef>
                <a:spcPts val="1005"/>
              </a:spcBef>
              <a:buFont typeface="Arial MT"/>
              <a:buChar char="•"/>
              <a:tabLst>
                <a:tab pos="384175" algn="l"/>
              </a:tabLst>
            </a:pPr>
            <a:r>
              <a:rPr dirty="0" sz="1200" spc="-10">
                <a:latin typeface="Calibri"/>
                <a:cs typeface="Calibri"/>
                <a:hlinkClick r:id="rId5"/>
              </a:rPr>
              <a:t>https://ctan.org/pkg/lwarp?lang=en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7" name="object 7" descr="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1235"/>
              </a:lnSpc>
            </a:pPr>
            <a:fld id="{81D60167-4931-47E6-BA6A-407CBD079E47}" type="slidenum">
              <a:rPr dirty="0" spc="-25"/>
              <a:t>100</a:t>
            </a:fld>
          </a:p>
        </p:txBody>
      </p:sp>
    </p:spTree>
  </p:cSld>
  <p:clrMapOvr>
    <a:masterClrMapping/>
  </p:clrMapOvr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 descr="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1235"/>
              </a:lnSpc>
            </a:pPr>
            <a:fld id="{81D60167-4931-47E6-BA6A-407CBD079E47}" type="slidenum">
              <a:rPr dirty="0" spc="-25"/>
              <a:t>100</a:t>
            </a:fld>
          </a:p>
        </p:txBody>
      </p:sp>
      <p:sp>
        <p:nvSpPr>
          <p:cNvPr id="2" name="object 2" descr=""/>
          <p:cNvSpPr txBox="1"/>
          <p:nvPr/>
        </p:nvSpPr>
        <p:spPr>
          <a:xfrm>
            <a:off x="573925" y="1963774"/>
            <a:ext cx="1763395" cy="1216025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dirty="0" sz="2450" spc="250" b="1">
                <a:latin typeface="Calibri"/>
                <a:cs typeface="Calibri"/>
              </a:rPr>
              <a:t>Chapter</a:t>
            </a:r>
            <a:r>
              <a:rPr dirty="0" sz="2450" spc="400" b="1">
                <a:latin typeface="Calibri"/>
                <a:cs typeface="Calibri"/>
              </a:rPr>
              <a:t> </a:t>
            </a:r>
            <a:r>
              <a:rPr dirty="0" sz="2450" spc="120" b="1">
                <a:latin typeface="Calibri"/>
                <a:cs typeface="Calibri"/>
              </a:rPr>
              <a:t>13</a:t>
            </a:r>
            <a:endParaRPr sz="245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470"/>
              </a:spcBef>
            </a:pPr>
            <a:endParaRPr sz="245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dirty="0" sz="2450" spc="175" b="1">
                <a:latin typeface="Calibri"/>
                <a:cs typeface="Calibri"/>
              </a:rPr>
              <a:t>Databases</a:t>
            </a:r>
            <a:endParaRPr sz="2450">
              <a:latin typeface="Calibri"/>
              <a:cs typeface="Calibri"/>
            </a:endParaRPr>
          </a:p>
        </p:txBody>
      </p:sp>
      <p:sp>
        <p:nvSpPr>
          <p:cNvPr id="3" name="object 3" descr=""/>
          <p:cNvSpPr txBox="1"/>
          <p:nvPr/>
        </p:nvSpPr>
        <p:spPr>
          <a:xfrm>
            <a:off x="573925" y="3808931"/>
            <a:ext cx="6506845" cy="6033135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 marR="5715">
              <a:lnSpc>
                <a:spcPct val="100000"/>
              </a:lnSpc>
              <a:spcBef>
                <a:spcPts val="95"/>
              </a:spcBef>
            </a:pPr>
            <a:r>
              <a:rPr dirty="0" sz="1200" spc="60">
                <a:latin typeface="Calibri"/>
                <a:cs typeface="Calibri"/>
              </a:rPr>
              <a:t>Only</a:t>
            </a:r>
            <a:r>
              <a:rPr dirty="0" sz="1200" spc="245">
                <a:latin typeface="Calibri"/>
                <a:cs typeface="Calibri"/>
              </a:rPr>
              <a:t> </a:t>
            </a:r>
            <a:r>
              <a:rPr dirty="0" sz="1200" spc="145">
                <a:latin typeface="Calibri"/>
                <a:cs typeface="Calibri"/>
              </a:rPr>
              <a:t>relational</a:t>
            </a:r>
            <a:r>
              <a:rPr dirty="0" sz="1200" spc="345">
                <a:latin typeface="Calibri"/>
                <a:cs typeface="Calibri"/>
              </a:rPr>
              <a:t> </a:t>
            </a:r>
            <a:r>
              <a:rPr dirty="0" sz="1200" spc="60">
                <a:latin typeface="Calibri"/>
                <a:cs typeface="Calibri"/>
              </a:rPr>
              <a:t>databases,</a:t>
            </a:r>
            <a:r>
              <a:rPr dirty="0" sz="1200" spc="26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are</a:t>
            </a:r>
            <a:r>
              <a:rPr dirty="0" sz="1200" spc="229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dealt</a:t>
            </a:r>
            <a:r>
              <a:rPr dirty="0" sz="1200" spc="229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with</a:t>
            </a:r>
            <a:r>
              <a:rPr dirty="0" sz="1200" spc="23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here.</a:t>
            </a:r>
            <a:r>
              <a:rPr dirty="0" sz="1200" spc="150">
                <a:latin typeface="Calibri"/>
                <a:cs typeface="Calibri"/>
              </a:rPr>
              <a:t>  </a:t>
            </a:r>
            <a:r>
              <a:rPr dirty="0" sz="1200" spc="90">
                <a:latin typeface="Calibri"/>
                <a:cs typeface="Calibri"/>
              </a:rPr>
              <a:t>All</a:t>
            </a:r>
            <a:r>
              <a:rPr dirty="0" sz="1200" spc="24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tables</a:t>
            </a:r>
            <a:r>
              <a:rPr dirty="0" sz="1200" spc="229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have</a:t>
            </a:r>
            <a:r>
              <a:rPr dirty="0" sz="1200" spc="23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two</a:t>
            </a:r>
            <a:r>
              <a:rPr dirty="0" sz="1200" spc="229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dimensions,</a:t>
            </a:r>
            <a:r>
              <a:rPr dirty="0" sz="1200" spc="254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columns</a:t>
            </a:r>
            <a:r>
              <a:rPr dirty="0" sz="1200" spc="235">
                <a:latin typeface="Calibri"/>
                <a:cs typeface="Calibri"/>
              </a:rPr>
              <a:t> </a:t>
            </a:r>
            <a:r>
              <a:rPr dirty="0" sz="1200" spc="-25">
                <a:latin typeface="Calibri"/>
                <a:cs typeface="Calibri"/>
              </a:rPr>
              <a:t>and </a:t>
            </a:r>
            <a:r>
              <a:rPr dirty="0" sz="1200">
                <a:latin typeface="Calibri"/>
                <a:cs typeface="Calibri"/>
              </a:rPr>
              <a:t>rows.</a:t>
            </a:r>
            <a:r>
              <a:rPr dirty="0" sz="1200" spc="25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Other</a:t>
            </a:r>
            <a:r>
              <a:rPr dirty="0" sz="1200" spc="12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names</a:t>
            </a:r>
            <a:r>
              <a:rPr dirty="0" sz="1200" spc="114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for</a:t>
            </a:r>
            <a:r>
              <a:rPr dirty="0" sz="1200" spc="12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columns</a:t>
            </a:r>
            <a:r>
              <a:rPr dirty="0" sz="1200" spc="12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are</a:t>
            </a:r>
            <a:r>
              <a:rPr dirty="0" sz="1200" spc="120">
                <a:latin typeface="Calibri"/>
                <a:cs typeface="Calibri"/>
              </a:rPr>
              <a:t> </a:t>
            </a:r>
            <a:r>
              <a:rPr dirty="0" sz="1200" spc="130">
                <a:latin typeface="Calibri"/>
                <a:cs typeface="Calibri"/>
              </a:rPr>
              <a:t>attributes</a:t>
            </a:r>
            <a:r>
              <a:rPr dirty="0" sz="1200" spc="12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or</a:t>
            </a:r>
            <a:r>
              <a:rPr dirty="0" sz="1200" spc="114">
                <a:latin typeface="Calibri"/>
                <a:cs typeface="Calibri"/>
              </a:rPr>
              <a:t> </a:t>
            </a:r>
            <a:r>
              <a:rPr dirty="0" sz="1200" spc="155">
                <a:latin typeface="Calibri"/>
                <a:cs typeface="Calibri"/>
              </a:rPr>
              <a:t>fields.</a:t>
            </a:r>
            <a:r>
              <a:rPr dirty="0" sz="1200" spc="254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Rows</a:t>
            </a:r>
            <a:r>
              <a:rPr dirty="0" sz="1200" spc="12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are</a:t>
            </a:r>
            <a:r>
              <a:rPr dirty="0" sz="1200" spc="114">
                <a:latin typeface="Calibri"/>
                <a:cs typeface="Calibri"/>
              </a:rPr>
              <a:t> </a:t>
            </a:r>
            <a:r>
              <a:rPr dirty="0" sz="1200" spc="-10">
                <a:latin typeface="Calibri"/>
                <a:cs typeface="Calibri"/>
              </a:rPr>
              <a:t>sometimes</a:t>
            </a:r>
            <a:r>
              <a:rPr dirty="0" sz="1200" spc="12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also</a:t>
            </a:r>
            <a:r>
              <a:rPr dirty="0" sz="1200" spc="12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called</a:t>
            </a:r>
            <a:r>
              <a:rPr dirty="0" sz="1200" spc="114">
                <a:latin typeface="Calibri"/>
                <a:cs typeface="Calibri"/>
              </a:rPr>
              <a:t> </a:t>
            </a:r>
            <a:r>
              <a:rPr dirty="0" sz="1200" spc="-10">
                <a:latin typeface="Calibri"/>
                <a:cs typeface="Calibri"/>
              </a:rPr>
              <a:t>tuples.</a:t>
            </a:r>
            <a:endParaRPr sz="1200">
              <a:latin typeface="Calibri"/>
              <a:cs typeface="Calibri"/>
            </a:endParaRPr>
          </a:p>
          <a:p>
            <a:pPr marL="12700" marR="5715">
              <a:lnSpc>
                <a:spcPct val="100000"/>
              </a:lnSpc>
              <a:spcBef>
                <a:spcPts val="1425"/>
              </a:spcBef>
            </a:pPr>
            <a:r>
              <a:rPr dirty="0" sz="1200" spc="50">
                <a:latin typeface="Calibri"/>
                <a:cs typeface="Calibri"/>
              </a:rPr>
              <a:t>You</a:t>
            </a:r>
            <a:r>
              <a:rPr dirty="0" sz="1200" spc="23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only</a:t>
            </a:r>
            <a:r>
              <a:rPr dirty="0" sz="1200" spc="23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get</a:t>
            </a:r>
            <a:r>
              <a:rPr dirty="0" sz="1200" spc="23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to</a:t>
            </a:r>
            <a:r>
              <a:rPr dirty="0" sz="1200" spc="23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know</a:t>
            </a:r>
            <a:r>
              <a:rPr dirty="0" sz="1200" spc="23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the</a:t>
            </a:r>
            <a:r>
              <a:rPr dirty="0" sz="1200" spc="23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query</a:t>
            </a:r>
            <a:r>
              <a:rPr dirty="0" sz="1200" spc="23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language</a:t>
            </a:r>
            <a:r>
              <a:rPr dirty="0" sz="1200" spc="229">
                <a:latin typeface="Calibri"/>
                <a:cs typeface="Calibri"/>
              </a:rPr>
              <a:t> </a:t>
            </a:r>
            <a:r>
              <a:rPr dirty="0" sz="1200" spc="135">
                <a:latin typeface="Calibri"/>
                <a:cs typeface="Calibri"/>
              </a:rPr>
              <a:t>SQL</a:t>
            </a:r>
            <a:r>
              <a:rPr dirty="0" sz="1200" spc="235">
                <a:latin typeface="Calibri"/>
                <a:cs typeface="Calibri"/>
              </a:rPr>
              <a:t> </a:t>
            </a:r>
            <a:r>
              <a:rPr dirty="0" sz="1200" spc="110">
                <a:latin typeface="Calibri"/>
                <a:cs typeface="Calibri"/>
              </a:rPr>
              <a:t>(Structured</a:t>
            </a:r>
            <a:r>
              <a:rPr dirty="0" sz="1200" spc="36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Query</a:t>
            </a:r>
            <a:r>
              <a:rPr dirty="0" sz="1200" spc="360">
                <a:latin typeface="Calibri"/>
                <a:cs typeface="Calibri"/>
              </a:rPr>
              <a:t> </a:t>
            </a:r>
            <a:r>
              <a:rPr dirty="0" sz="1200" spc="50">
                <a:latin typeface="Calibri"/>
                <a:cs typeface="Calibri"/>
              </a:rPr>
              <a:t>Language).</a:t>
            </a:r>
            <a:r>
              <a:rPr dirty="0" sz="1200" spc="145">
                <a:latin typeface="Calibri"/>
                <a:cs typeface="Calibri"/>
              </a:rPr>
              <a:t>  </a:t>
            </a:r>
            <a:r>
              <a:rPr dirty="0" sz="1200" spc="50">
                <a:latin typeface="Calibri"/>
                <a:cs typeface="Calibri"/>
              </a:rPr>
              <a:t>Within</a:t>
            </a:r>
            <a:r>
              <a:rPr dirty="0" sz="1200" spc="24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the</a:t>
            </a:r>
            <a:r>
              <a:rPr dirty="0" sz="1200" spc="235">
                <a:latin typeface="Calibri"/>
                <a:cs typeface="Calibri"/>
              </a:rPr>
              <a:t> </a:t>
            </a:r>
            <a:r>
              <a:rPr dirty="0" sz="1200" spc="-20">
                <a:latin typeface="Calibri"/>
                <a:cs typeface="Calibri"/>
              </a:rPr>
              <a:t>lan- </a:t>
            </a:r>
            <a:r>
              <a:rPr dirty="0" sz="1200">
                <a:latin typeface="Calibri"/>
                <a:cs typeface="Calibri"/>
              </a:rPr>
              <a:t>guage,</a:t>
            </a:r>
            <a:r>
              <a:rPr dirty="0" sz="1200" spc="9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you</a:t>
            </a:r>
            <a:r>
              <a:rPr dirty="0" sz="1200" spc="9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differ</a:t>
            </a:r>
            <a:r>
              <a:rPr dirty="0" sz="1200" spc="100">
                <a:latin typeface="Calibri"/>
                <a:cs typeface="Calibri"/>
              </a:rPr>
              <a:t> </a:t>
            </a:r>
            <a:r>
              <a:rPr dirty="0" sz="1200" spc="-20">
                <a:latin typeface="Calibri"/>
                <a:cs typeface="Calibri"/>
              </a:rPr>
              <a:t>between</a:t>
            </a:r>
            <a:r>
              <a:rPr dirty="0" sz="1200" spc="10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the</a:t>
            </a:r>
            <a:r>
              <a:rPr dirty="0" sz="1200" spc="9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following</a:t>
            </a:r>
            <a:r>
              <a:rPr dirty="0" sz="1200" spc="95">
                <a:latin typeface="Calibri"/>
                <a:cs typeface="Calibri"/>
              </a:rPr>
              <a:t> </a:t>
            </a:r>
            <a:r>
              <a:rPr dirty="0" sz="1200" spc="-10">
                <a:latin typeface="Calibri"/>
                <a:cs typeface="Calibri"/>
              </a:rPr>
              <a:t>groups:</a:t>
            </a:r>
            <a:endParaRPr sz="12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955"/>
              </a:spcBef>
            </a:pPr>
            <a:endParaRPr sz="1200">
              <a:latin typeface="Calibri"/>
              <a:cs typeface="Calibri"/>
            </a:endParaRPr>
          </a:p>
          <a:p>
            <a:pPr algn="just" marL="384175" marR="6350" indent="-372110">
              <a:lnSpc>
                <a:spcPct val="100000"/>
              </a:lnSpc>
              <a:spcBef>
                <a:spcPts val="5"/>
              </a:spcBef>
            </a:pPr>
            <a:r>
              <a:rPr dirty="0" sz="1200" spc="120" b="1">
                <a:latin typeface="Calibri"/>
                <a:cs typeface="Calibri"/>
              </a:rPr>
              <a:t>Data</a:t>
            </a:r>
            <a:r>
              <a:rPr dirty="0" sz="1200" spc="220" b="1">
                <a:latin typeface="Calibri"/>
                <a:cs typeface="Calibri"/>
              </a:rPr>
              <a:t> </a:t>
            </a:r>
            <a:r>
              <a:rPr dirty="0" sz="1200" spc="80" b="1">
                <a:latin typeface="Calibri"/>
                <a:cs typeface="Calibri"/>
              </a:rPr>
              <a:t>Definition</a:t>
            </a:r>
            <a:r>
              <a:rPr dirty="0" sz="1200" spc="225" b="1">
                <a:latin typeface="Calibri"/>
                <a:cs typeface="Calibri"/>
              </a:rPr>
              <a:t> </a:t>
            </a:r>
            <a:r>
              <a:rPr dirty="0" sz="1200" spc="100" b="1">
                <a:latin typeface="Calibri"/>
                <a:cs typeface="Calibri"/>
              </a:rPr>
              <a:t>Language</a:t>
            </a:r>
            <a:r>
              <a:rPr dirty="0" sz="1200" spc="225" b="1">
                <a:latin typeface="Calibri"/>
                <a:cs typeface="Calibri"/>
              </a:rPr>
              <a:t> </a:t>
            </a:r>
            <a:r>
              <a:rPr dirty="0" sz="1200" spc="190" b="1">
                <a:latin typeface="Calibri"/>
                <a:cs typeface="Calibri"/>
              </a:rPr>
              <a:t>(DDL):</a:t>
            </a:r>
            <a:r>
              <a:rPr dirty="0" sz="1200" spc="380" b="1">
                <a:latin typeface="Calibri"/>
                <a:cs typeface="Calibri"/>
              </a:rPr>
              <a:t> </a:t>
            </a:r>
            <a:r>
              <a:rPr dirty="0" sz="1200" spc="75">
                <a:latin typeface="Calibri"/>
                <a:cs typeface="Calibri"/>
              </a:rPr>
              <a:t>This</a:t>
            </a:r>
            <a:r>
              <a:rPr dirty="0" sz="1200" spc="6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group</a:t>
            </a:r>
            <a:r>
              <a:rPr dirty="0" sz="1200" spc="5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includes</a:t>
            </a:r>
            <a:r>
              <a:rPr dirty="0" sz="1200" spc="6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all</a:t>
            </a:r>
            <a:r>
              <a:rPr dirty="0" sz="1200" spc="6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commands</a:t>
            </a:r>
            <a:r>
              <a:rPr dirty="0" sz="1200" spc="6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with</a:t>
            </a:r>
            <a:r>
              <a:rPr dirty="0" sz="1200" spc="6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which</a:t>
            </a:r>
            <a:r>
              <a:rPr dirty="0" sz="1200" spc="6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you</a:t>
            </a:r>
            <a:r>
              <a:rPr dirty="0" sz="1200" spc="6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can</a:t>
            </a:r>
            <a:r>
              <a:rPr dirty="0" sz="1200" spc="60">
                <a:latin typeface="Calibri"/>
                <a:cs typeface="Calibri"/>
              </a:rPr>
              <a:t> </a:t>
            </a:r>
            <a:r>
              <a:rPr dirty="0" sz="1200" spc="-10">
                <a:latin typeface="Calibri"/>
                <a:cs typeface="Calibri"/>
              </a:rPr>
              <a:t>create </a:t>
            </a:r>
            <a:r>
              <a:rPr dirty="0" sz="1200">
                <a:latin typeface="Calibri"/>
                <a:cs typeface="Calibri"/>
              </a:rPr>
              <a:t>and</a:t>
            </a:r>
            <a:r>
              <a:rPr dirty="0" sz="1200" spc="25">
                <a:latin typeface="Calibri"/>
                <a:cs typeface="Calibri"/>
              </a:rPr>
              <a:t> </a:t>
            </a:r>
            <a:r>
              <a:rPr dirty="0" sz="1200" spc="-20">
                <a:latin typeface="Calibri"/>
                <a:cs typeface="Calibri"/>
              </a:rPr>
              <a:t>delete</a:t>
            </a:r>
            <a:r>
              <a:rPr dirty="0" sz="1200" spc="25">
                <a:latin typeface="Calibri"/>
                <a:cs typeface="Calibri"/>
              </a:rPr>
              <a:t> </a:t>
            </a:r>
            <a:r>
              <a:rPr dirty="0" sz="1200" spc="-20">
                <a:latin typeface="Calibri"/>
                <a:cs typeface="Calibri"/>
              </a:rPr>
              <a:t>new</a:t>
            </a:r>
            <a:r>
              <a:rPr dirty="0" sz="1200" spc="2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objects</a:t>
            </a:r>
            <a:r>
              <a:rPr dirty="0" sz="1200" spc="2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or</a:t>
            </a:r>
            <a:r>
              <a:rPr dirty="0" sz="1200" spc="3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alter</a:t>
            </a:r>
            <a:r>
              <a:rPr dirty="0" sz="1200" spc="2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their</a:t>
            </a:r>
            <a:r>
              <a:rPr dirty="0" sz="1200" spc="2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structure</a:t>
            </a:r>
            <a:r>
              <a:rPr dirty="0" sz="1200" spc="2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(e.g.</a:t>
            </a:r>
            <a:r>
              <a:rPr dirty="0" sz="1200" spc="27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add</a:t>
            </a:r>
            <a:r>
              <a:rPr dirty="0" sz="1200" spc="35">
                <a:latin typeface="Calibri"/>
                <a:cs typeface="Calibri"/>
              </a:rPr>
              <a:t> </a:t>
            </a:r>
            <a:r>
              <a:rPr dirty="0" sz="1200" spc="-20">
                <a:latin typeface="Calibri"/>
                <a:cs typeface="Calibri"/>
              </a:rPr>
              <a:t>new</a:t>
            </a:r>
            <a:r>
              <a:rPr dirty="0" sz="1200" spc="2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column).</a:t>
            </a:r>
            <a:r>
              <a:rPr dirty="0" sz="1200" spc="275">
                <a:latin typeface="Calibri"/>
                <a:cs typeface="Calibri"/>
              </a:rPr>
              <a:t> </a:t>
            </a:r>
            <a:r>
              <a:rPr dirty="0" sz="1200" spc="65">
                <a:latin typeface="Calibri"/>
                <a:cs typeface="Calibri"/>
              </a:rPr>
              <a:t>The</a:t>
            </a:r>
            <a:r>
              <a:rPr dirty="0" sz="1200" spc="2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objects</a:t>
            </a:r>
            <a:r>
              <a:rPr dirty="0" sz="1200" spc="2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do</a:t>
            </a:r>
            <a:r>
              <a:rPr dirty="0" sz="1200" spc="2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not</a:t>
            </a:r>
            <a:r>
              <a:rPr dirty="0" sz="1200" spc="25">
                <a:latin typeface="Calibri"/>
                <a:cs typeface="Calibri"/>
              </a:rPr>
              <a:t> </a:t>
            </a:r>
            <a:r>
              <a:rPr dirty="0" sz="1200" spc="-10">
                <a:latin typeface="Calibri"/>
                <a:cs typeface="Calibri"/>
              </a:rPr>
              <a:t>always </a:t>
            </a:r>
            <a:r>
              <a:rPr dirty="0" sz="1200">
                <a:latin typeface="Calibri"/>
                <a:cs typeface="Calibri"/>
              </a:rPr>
              <a:t>have</a:t>
            </a:r>
            <a:r>
              <a:rPr dirty="0" sz="1200" spc="13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to</a:t>
            </a:r>
            <a:r>
              <a:rPr dirty="0" sz="1200" spc="13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be</a:t>
            </a:r>
            <a:r>
              <a:rPr dirty="0" sz="1200" spc="13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tables.</a:t>
            </a:r>
            <a:r>
              <a:rPr dirty="0" sz="1200" spc="27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There</a:t>
            </a:r>
            <a:r>
              <a:rPr dirty="0" sz="1200" spc="13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are</a:t>
            </a:r>
            <a:r>
              <a:rPr dirty="0" sz="1200" spc="14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also</a:t>
            </a:r>
            <a:r>
              <a:rPr dirty="0" sz="1200" spc="14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views,</a:t>
            </a:r>
            <a:r>
              <a:rPr dirty="0" sz="1200" spc="13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indices,</a:t>
            </a:r>
            <a:r>
              <a:rPr dirty="0" sz="1200" spc="13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tablespaces</a:t>
            </a:r>
            <a:r>
              <a:rPr dirty="0" sz="1200" spc="13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and</a:t>
            </a:r>
            <a:r>
              <a:rPr dirty="0" sz="1200" spc="13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other</a:t>
            </a:r>
            <a:r>
              <a:rPr dirty="0" sz="1200" spc="13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structure</a:t>
            </a:r>
            <a:r>
              <a:rPr dirty="0" sz="1200" spc="135">
                <a:latin typeface="Calibri"/>
                <a:cs typeface="Calibri"/>
              </a:rPr>
              <a:t> </a:t>
            </a:r>
            <a:r>
              <a:rPr dirty="0" sz="1200" spc="-10">
                <a:latin typeface="Calibri"/>
                <a:cs typeface="Calibri"/>
              </a:rPr>
              <a:t>objects.</a:t>
            </a:r>
            <a:endParaRPr sz="1200">
              <a:latin typeface="Calibri"/>
              <a:cs typeface="Calibri"/>
            </a:endParaRPr>
          </a:p>
          <a:p>
            <a:pPr algn="just" marL="384175" marR="6350" indent="-372110">
              <a:lnSpc>
                <a:spcPct val="100000"/>
              </a:lnSpc>
              <a:spcBef>
                <a:spcPts val="1010"/>
              </a:spcBef>
            </a:pPr>
            <a:r>
              <a:rPr dirty="0" sz="1200" spc="120" b="1">
                <a:latin typeface="Calibri"/>
                <a:cs typeface="Calibri"/>
              </a:rPr>
              <a:t>Data</a:t>
            </a:r>
            <a:r>
              <a:rPr dirty="0" sz="1200" spc="200" b="1">
                <a:latin typeface="Calibri"/>
                <a:cs typeface="Calibri"/>
              </a:rPr>
              <a:t> </a:t>
            </a:r>
            <a:r>
              <a:rPr dirty="0" sz="1200" spc="90" b="1">
                <a:latin typeface="Calibri"/>
                <a:cs typeface="Calibri"/>
              </a:rPr>
              <a:t>Manipulation</a:t>
            </a:r>
            <a:r>
              <a:rPr dirty="0" sz="1200" spc="200" b="1">
                <a:latin typeface="Calibri"/>
                <a:cs typeface="Calibri"/>
              </a:rPr>
              <a:t> </a:t>
            </a:r>
            <a:r>
              <a:rPr dirty="0" sz="1200" spc="100" b="1">
                <a:latin typeface="Calibri"/>
                <a:cs typeface="Calibri"/>
              </a:rPr>
              <a:t>Language</a:t>
            </a:r>
            <a:r>
              <a:rPr dirty="0" sz="1200" spc="204" b="1">
                <a:latin typeface="Calibri"/>
                <a:cs typeface="Calibri"/>
              </a:rPr>
              <a:t> </a:t>
            </a:r>
            <a:r>
              <a:rPr dirty="0" sz="1200" spc="185" b="1">
                <a:latin typeface="Calibri"/>
                <a:cs typeface="Calibri"/>
              </a:rPr>
              <a:t>(DML):</a:t>
            </a:r>
            <a:r>
              <a:rPr dirty="0" sz="1200" spc="350" b="1">
                <a:latin typeface="Calibri"/>
                <a:cs typeface="Calibri"/>
              </a:rPr>
              <a:t> </a:t>
            </a:r>
            <a:r>
              <a:rPr dirty="0" sz="1200" spc="75">
                <a:latin typeface="Calibri"/>
                <a:cs typeface="Calibri"/>
              </a:rPr>
              <a:t>This</a:t>
            </a:r>
            <a:r>
              <a:rPr dirty="0" sz="1200" spc="12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group</a:t>
            </a:r>
            <a:r>
              <a:rPr dirty="0" sz="1200" spc="13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includes</a:t>
            </a:r>
            <a:r>
              <a:rPr dirty="0" sz="1200" spc="13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the</a:t>
            </a:r>
            <a:r>
              <a:rPr dirty="0" sz="1200" spc="13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commands</a:t>
            </a:r>
            <a:r>
              <a:rPr dirty="0" sz="1200" spc="13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that</a:t>
            </a:r>
            <a:r>
              <a:rPr dirty="0" sz="1200" spc="13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can</a:t>
            </a:r>
            <a:r>
              <a:rPr dirty="0" sz="1200" spc="13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be</a:t>
            </a:r>
            <a:r>
              <a:rPr dirty="0" sz="1200" spc="13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used</a:t>
            </a:r>
            <a:r>
              <a:rPr dirty="0" sz="1200" spc="125">
                <a:latin typeface="Calibri"/>
                <a:cs typeface="Calibri"/>
              </a:rPr>
              <a:t> </a:t>
            </a:r>
            <a:r>
              <a:rPr dirty="0" sz="1200" spc="-35">
                <a:latin typeface="Calibri"/>
                <a:cs typeface="Calibri"/>
              </a:rPr>
              <a:t>to </a:t>
            </a:r>
            <a:r>
              <a:rPr dirty="0" sz="1200">
                <a:latin typeface="Calibri"/>
                <a:cs typeface="Calibri"/>
              </a:rPr>
              <a:t>change</a:t>
            </a:r>
            <a:r>
              <a:rPr dirty="0" sz="1200" spc="14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data</a:t>
            </a:r>
            <a:r>
              <a:rPr dirty="0" sz="1200" spc="15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in</a:t>
            </a:r>
            <a:r>
              <a:rPr dirty="0" sz="1200" spc="14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existing</a:t>
            </a:r>
            <a:r>
              <a:rPr dirty="0" sz="1200" spc="15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objects.</a:t>
            </a:r>
            <a:r>
              <a:rPr dirty="0" sz="1200" spc="340">
                <a:latin typeface="Calibri"/>
                <a:cs typeface="Calibri"/>
              </a:rPr>
              <a:t> </a:t>
            </a:r>
            <a:r>
              <a:rPr dirty="0" sz="1200" spc="75">
                <a:latin typeface="Calibri"/>
                <a:cs typeface="Calibri"/>
              </a:rPr>
              <a:t>This</a:t>
            </a:r>
            <a:r>
              <a:rPr dirty="0" sz="1200" spc="14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applies</a:t>
            </a:r>
            <a:r>
              <a:rPr dirty="0" sz="1200" spc="15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to</a:t>
            </a:r>
            <a:r>
              <a:rPr dirty="0" sz="1200" spc="14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reading,</a:t>
            </a:r>
            <a:r>
              <a:rPr dirty="0" sz="1200" spc="15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inserting,</a:t>
            </a:r>
            <a:r>
              <a:rPr dirty="0" sz="1200" spc="15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deleting</a:t>
            </a:r>
            <a:r>
              <a:rPr dirty="0" sz="1200" spc="15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and</a:t>
            </a:r>
            <a:r>
              <a:rPr dirty="0" sz="1200" spc="14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changing</a:t>
            </a:r>
            <a:r>
              <a:rPr dirty="0" sz="1200" spc="150">
                <a:latin typeface="Calibri"/>
                <a:cs typeface="Calibri"/>
              </a:rPr>
              <a:t> </a:t>
            </a:r>
            <a:r>
              <a:rPr dirty="0" sz="1200" spc="-10">
                <a:latin typeface="Calibri"/>
                <a:cs typeface="Calibri"/>
              </a:rPr>
              <a:t>data.</a:t>
            </a:r>
            <a:endParaRPr sz="1200">
              <a:latin typeface="Calibri"/>
              <a:cs typeface="Calibri"/>
            </a:endParaRPr>
          </a:p>
          <a:p>
            <a:pPr algn="just" marL="384175" marR="6985" indent="-372110">
              <a:lnSpc>
                <a:spcPct val="100000"/>
              </a:lnSpc>
              <a:spcBef>
                <a:spcPts val="1005"/>
              </a:spcBef>
            </a:pPr>
            <a:r>
              <a:rPr dirty="0" sz="1200" spc="120" b="1">
                <a:latin typeface="Calibri"/>
                <a:cs typeface="Calibri"/>
              </a:rPr>
              <a:t>Data</a:t>
            </a:r>
            <a:r>
              <a:rPr dirty="0" sz="1200" spc="190" b="1">
                <a:latin typeface="Calibri"/>
                <a:cs typeface="Calibri"/>
              </a:rPr>
              <a:t> </a:t>
            </a:r>
            <a:r>
              <a:rPr dirty="0" sz="1200" spc="100" b="1">
                <a:latin typeface="Calibri"/>
                <a:cs typeface="Calibri"/>
              </a:rPr>
              <a:t>Control</a:t>
            </a:r>
            <a:r>
              <a:rPr dirty="0" sz="1200" spc="190" b="1">
                <a:latin typeface="Calibri"/>
                <a:cs typeface="Calibri"/>
              </a:rPr>
              <a:t> </a:t>
            </a:r>
            <a:r>
              <a:rPr dirty="0" sz="1200" spc="100" b="1">
                <a:latin typeface="Calibri"/>
                <a:cs typeface="Calibri"/>
              </a:rPr>
              <a:t>Language</a:t>
            </a:r>
            <a:r>
              <a:rPr dirty="0" sz="1200" spc="190" b="1">
                <a:latin typeface="Calibri"/>
                <a:cs typeface="Calibri"/>
              </a:rPr>
              <a:t> </a:t>
            </a:r>
            <a:r>
              <a:rPr dirty="0" sz="1200" spc="200" b="1">
                <a:latin typeface="Calibri"/>
                <a:cs typeface="Calibri"/>
              </a:rPr>
              <a:t>(DCL):</a:t>
            </a:r>
            <a:r>
              <a:rPr dirty="0" sz="1200" spc="335" b="1">
                <a:latin typeface="Calibri"/>
                <a:cs typeface="Calibri"/>
              </a:rPr>
              <a:t> </a:t>
            </a:r>
            <a:r>
              <a:rPr dirty="0" sz="1200" spc="75">
                <a:latin typeface="Calibri"/>
                <a:cs typeface="Calibri"/>
              </a:rPr>
              <a:t>This</a:t>
            </a:r>
            <a:r>
              <a:rPr dirty="0" sz="1200" spc="13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command</a:t>
            </a:r>
            <a:r>
              <a:rPr dirty="0" sz="1200" spc="13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group</a:t>
            </a:r>
            <a:r>
              <a:rPr dirty="0" sz="1200" spc="14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is</a:t>
            </a:r>
            <a:r>
              <a:rPr dirty="0" sz="1200" spc="13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used</a:t>
            </a:r>
            <a:r>
              <a:rPr dirty="0" sz="1200" spc="13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to</a:t>
            </a:r>
            <a:r>
              <a:rPr dirty="0" sz="1200" spc="13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set</a:t>
            </a:r>
            <a:r>
              <a:rPr dirty="0" sz="1200" spc="14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or</a:t>
            </a:r>
            <a:r>
              <a:rPr dirty="0" sz="1200" spc="13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delete</a:t>
            </a:r>
            <a:r>
              <a:rPr dirty="0" sz="1200" spc="13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authorizations</a:t>
            </a:r>
            <a:r>
              <a:rPr dirty="0" sz="1200" spc="135">
                <a:latin typeface="Calibri"/>
                <a:cs typeface="Calibri"/>
              </a:rPr>
              <a:t> </a:t>
            </a:r>
            <a:r>
              <a:rPr dirty="0" sz="1200" spc="-25">
                <a:latin typeface="Calibri"/>
                <a:cs typeface="Calibri"/>
              </a:rPr>
              <a:t>of </a:t>
            </a:r>
            <a:r>
              <a:rPr dirty="0" sz="1200">
                <a:latin typeface="Calibri"/>
                <a:cs typeface="Calibri"/>
              </a:rPr>
              <a:t>tables,</a:t>
            </a:r>
            <a:r>
              <a:rPr dirty="0" sz="1200" spc="16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views,</a:t>
            </a:r>
            <a:r>
              <a:rPr dirty="0" sz="1200" spc="170">
                <a:latin typeface="Calibri"/>
                <a:cs typeface="Calibri"/>
              </a:rPr>
              <a:t> </a:t>
            </a:r>
            <a:r>
              <a:rPr dirty="0" sz="1200" spc="-10">
                <a:latin typeface="Calibri"/>
                <a:cs typeface="Calibri"/>
              </a:rPr>
              <a:t>tablespaces.</a:t>
            </a:r>
            <a:endParaRPr sz="12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955"/>
              </a:spcBef>
            </a:pPr>
            <a:endParaRPr sz="12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dirty="0" sz="1200" spc="65">
                <a:latin typeface="Calibri"/>
                <a:cs typeface="Calibri"/>
              </a:rPr>
              <a:t>The</a:t>
            </a:r>
            <a:r>
              <a:rPr dirty="0" sz="1200" spc="15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chapter</a:t>
            </a:r>
            <a:r>
              <a:rPr dirty="0" sz="1200" spc="15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is</a:t>
            </a:r>
            <a:r>
              <a:rPr dirty="0" sz="1200" spc="15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divided</a:t>
            </a:r>
            <a:r>
              <a:rPr dirty="0" sz="1200" spc="15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into</a:t>
            </a:r>
            <a:r>
              <a:rPr dirty="0" sz="1200" spc="15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the</a:t>
            </a:r>
            <a:r>
              <a:rPr dirty="0" sz="1200" spc="15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following</a:t>
            </a:r>
            <a:r>
              <a:rPr dirty="0" sz="1200" spc="150">
                <a:latin typeface="Calibri"/>
                <a:cs typeface="Calibri"/>
              </a:rPr>
              <a:t> </a:t>
            </a:r>
            <a:r>
              <a:rPr dirty="0" sz="1200" spc="-10">
                <a:latin typeface="Calibri"/>
                <a:cs typeface="Calibri"/>
              </a:rPr>
              <a:t>topics:</a:t>
            </a:r>
            <a:endParaRPr sz="12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955"/>
              </a:spcBef>
            </a:pPr>
            <a:endParaRPr sz="1200">
              <a:latin typeface="Calibri"/>
              <a:cs typeface="Calibri"/>
            </a:endParaRPr>
          </a:p>
          <a:p>
            <a:pPr algn="just" marL="384175" marR="6350" indent="-149225">
              <a:lnSpc>
                <a:spcPct val="100000"/>
              </a:lnSpc>
              <a:buFont typeface="Arial MT"/>
              <a:buChar char="•"/>
              <a:tabLst>
                <a:tab pos="384175" algn="l"/>
              </a:tabLst>
            </a:pPr>
            <a:r>
              <a:rPr dirty="0" sz="1200">
                <a:latin typeface="Calibri"/>
                <a:cs typeface="Calibri"/>
              </a:rPr>
              <a:t>Theory:</a:t>
            </a:r>
            <a:r>
              <a:rPr dirty="0" sz="1200" spc="415">
                <a:latin typeface="Calibri"/>
                <a:cs typeface="Calibri"/>
              </a:rPr>
              <a:t> </a:t>
            </a:r>
            <a:r>
              <a:rPr dirty="0" sz="1200" spc="50">
                <a:latin typeface="Calibri"/>
                <a:cs typeface="Calibri"/>
              </a:rPr>
              <a:t>What</a:t>
            </a:r>
            <a:r>
              <a:rPr dirty="0" sz="1200" spc="21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properties</a:t>
            </a:r>
            <a:r>
              <a:rPr dirty="0" sz="1200" spc="21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should</a:t>
            </a:r>
            <a:r>
              <a:rPr dirty="0" sz="1200" spc="21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tables</a:t>
            </a:r>
            <a:r>
              <a:rPr dirty="0" sz="1200" spc="21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have</a:t>
            </a:r>
            <a:r>
              <a:rPr dirty="0" sz="1200" spc="21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to</a:t>
            </a:r>
            <a:r>
              <a:rPr dirty="0" sz="1200" spc="21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reduce</a:t>
            </a:r>
            <a:r>
              <a:rPr dirty="0" sz="1200" spc="22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duplicate</a:t>
            </a:r>
            <a:r>
              <a:rPr dirty="0" sz="1200" spc="21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information?</a:t>
            </a:r>
            <a:r>
              <a:rPr dirty="0" sz="1200" spc="484">
                <a:latin typeface="Calibri"/>
                <a:cs typeface="Calibri"/>
              </a:rPr>
              <a:t> </a:t>
            </a:r>
            <a:r>
              <a:rPr dirty="0" sz="1200" spc="50">
                <a:latin typeface="Calibri"/>
                <a:cs typeface="Calibri"/>
              </a:rPr>
              <a:t>What</a:t>
            </a:r>
            <a:r>
              <a:rPr dirty="0" sz="1200" spc="21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are</a:t>
            </a:r>
            <a:r>
              <a:rPr dirty="0" sz="1200" spc="215">
                <a:latin typeface="Calibri"/>
                <a:cs typeface="Calibri"/>
              </a:rPr>
              <a:t> </a:t>
            </a:r>
            <a:r>
              <a:rPr dirty="0" sz="1200" spc="-25">
                <a:latin typeface="Calibri"/>
                <a:cs typeface="Calibri"/>
              </a:rPr>
              <a:t>the </a:t>
            </a:r>
            <a:r>
              <a:rPr dirty="0" sz="1200" spc="10">
                <a:latin typeface="Calibri"/>
                <a:cs typeface="Calibri"/>
              </a:rPr>
              <a:t>guidelines</a:t>
            </a:r>
            <a:r>
              <a:rPr dirty="0" sz="1200" spc="200">
                <a:latin typeface="Calibri"/>
                <a:cs typeface="Calibri"/>
              </a:rPr>
              <a:t> </a:t>
            </a:r>
            <a:r>
              <a:rPr dirty="0" sz="1200" spc="10">
                <a:latin typeface="Calibri"/>
                <a:cs typeface="Calibri"/>
              </a:rPr>
              <a:t>for</a:t>
            </a:r>
            <a:r>
              <a:rPr dirty="0" sz="1200" spc="200">
                <a:latin typeface="Calibri"/>
                <a:cs typeface="Calibri"/>
              </a:rPr>
              <a:t> </a:t>
            </a:r>
            <a:r>
              <a:rPr dirty="0" sz="1200" spc="10">
                <a:latin typeface="Calibri"/>
                <a:cs typeface="Calibri"/>
              </a:rPr>
              <a:t>designing</a:t>
            </a:r>
            <a:r>
              <a:rPr dirty="0" sz="1200" spc="200">
                <a:latin typeface="Calibri"/>
                <a:cs typeface="Calibri"/>
              </a:rPr>
              <a:t> </a:t>
            </a:r>
            <a:r>
              <a:rPr dirty="0" sz="1200" spc="10">
                <a:latin typeface="Calibri"/>
                <a:cs typeface="Calibri"/>
              </a:rPr>
              <a:t>a</a:t>
            </a:r>
            <a:r>
              <a:rPr dirty="0" sz="1200" spc="200">
                <a:latin typeface="Calibri"/>
                <a:cs typeface="Calibri"/>
              </a:rPr>
              <a:t> </a:t>
            </a:r>
            <a:r>
              <a:rPr dirty="0" sz="1200" spc="10">
                <a:latin typeface="Calibri"/>
                <a:cs typeface="Calibri"/>
              </a:rPr>
              <a:t>database/table</a:t>
            </a:r>
            <a:r>
              <a:rPr dirty="0" sz="1200" spc="200">
                <a:latin typeface="Calibri"/>
                <a:cs typeface="Calibri"/>
              </a:rPr>
              <a:t> </a:t>
            </a:r>
            <a:r>
              <a:rPr dirty="0" sz="1200" spc="10">
                <a:latin typeface="Calibri"/>
                <a:cs typeface="Calibri"/>
              </a:rPr>
              <a:t>layout?</a:t>
            </a:r>
            <a:r>
              <a:rPr dirty="0" sz="1200" spc="470">
                <a:latin typeface="Calibri"/>
                <a:cs typeface="Calibri"/>
              </a:rPr>
              <a:t> </a:t>
            </a:r>
            <a:r>
              <a:rPr dirty="0" sz="1200" spc="10">
                <a:latin typeface="Calibri"/>
                <a:cs typeface="Calibri"/>
              </a:rPr>
              <a:t>There</a:t>
            </a:r>
            <a:r>
              <a:rPr dirty="0" sz="1200" spc="200">
                <a:latin typeface="Calibri"/>
                <a:cs typeface="Calibri"/>
              </a:rPr>
              <a:t> </a:t>
            </a:r>
            <a:r>
              <a:rPr dirty="0" sz="1200" spc="10">
                <a:latin typeface="Calibri"/>
                <a:cs typeface="Calibri"/>
              </a:rPr>
              <a:t>are</a:t>
            </a:r>
            <a:r>
              <a:rPr dirty="0" sz="1200" spc="204">
                <a:latin typeface="Calibri"/>
                <a:cs typeface="Calibri"/>
              </a:rPr>
              <a:t> </a:t>
            </a:r>
            <a:r>
              <a:rPr dirty="0" sz="1200" spc="10">
                <a:latin typeface="Calibri"/>
                <a:cs typeface="Calibri"/>
              </a:rPr>
              <a:t>the</a:t>
            </a:r>
            <a:r>
              <a:rPr dirty="0" sz="1200" spc="200">
                <a:latin typeface="Calibri"/>
                <a:cs typeface="Calibri"/>
              </a:rPr>
              <a:t> </a:t>
            </a:r>
            <a:r>
              <a:rPr dirty="0" sz="1200" spc="10">
                <a:latin typeface="Calibri"/>
                <a:cs typeface="Calibri"/>
              </a:rPr>
              <a:t>terms</a:t>
            </a:r>
            <a:r>
              <a:rPr dirty="0" sz="1200" spc="200">
                <a:latin typeface="Calibri"/>
                <a:cs typeface="Calibri"/>
              </a:rPr>
              <a:t> </a:t>
            </a:r>
            <a:r>
              <a:rPr dirty="0" sz="1200" spc="10">
                <a:latin typeface="Calibri"/>
                <a:cs typeface="Calibri"/>
              </a:rPr>
              <a:t>1st/2nd/(3rd)</a:t>
            </a:r>
            <a:r>
              <a:rPr dirty="0" sz="1200" spc="200">
                <a:latin typeface="Calibri"/>
                <a:cs typeface="Calibri"/>
              </a:rPr>
              <a:t> </a:t>
            </a:r>
            <a:r>
              <a:rPr dirty="0" sz="1200" spc="-10">
                <a:latin typeface="Calibri"/>
                <a:cs typeface="Calibri"/>
              </a:rPr>
              <a:t>normal </a:t>
            </a:r>
            <a:r>
              <a:rPr dirty="0" sz="1200">
                <a:latin typeface="Calibri"/>
                <a:cs typeface="Calibri"/>
              </a:rPr>
              <a:t>form.</a:t>
            </a:r>
            <a:r>
              <a:rPr dirty="0" sz="1200" spc="465">
                <a:latin typeface="Calibri"/>
                <a:cs typeface="Calibri"/>
              </a:rPr>
              <a:t> </a:t>
            </a:r>
            <a:r>
              <a:rPr dirty="0" sz="1200" spc="75">
                <a:latin typeface="Calibri"/>
                <a:cs typeface="Calibri"/>
              </a:rPr>
              <a:t>This</a:t>
            </a:r>
            <a:r>
              <a:rPr dirty="0" sz="1200" spc="21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also</a:t>
            </a:r>
            <a:r>
              <a:rPr dirty="0" sz="1200" spc="21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includes</a:t>
            </a:r>
            <a:r>
              <a:rPr dirty="0" sz="1200" spc="21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a</a:t>
            </a:r>
            <a:r>
              <a:rPr dirty="0" sz="1200" spc="21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representation,</a:t>
            </a:r>
            <a:r>
              <a:rPr dirty="0" sz="1200" spc="22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similar</a:t>
            </a:r>
            <a:r>
              <a:rPr dirty="0" sz="1200" spc="21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to</a:t>
            </a:r>
            <a:r>
              <a:rPr dirty="0" sz="1200" spc="204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the</a:t>
            </a:r>
            <a:r>
              <a:rPr dirty="0" sz="1200" spc="21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Backus</a:t>
            </a:r>
            <a:r>
              <a:rPr dirty="0" sz="1200" spc="39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Naur</a:t>
            </a:r>
            <a:r>
              <a:rPr dirty="0" sz="1200" spc="39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Form</a:t>
            </a:r>
            <a:r>
              <a:rPr dirty="0" sz="1200" spc="21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in</a:t>
            </a:r>
            <a:r>
              <a:rPr dirty="0" sz="1200" spc="210">
                <a:latin typeface="Calibri"/>
                <a:cs typeface="Calibri"/>
              </a:rPr>
              <a:t> </a:t>
            </a:r>
            <a:r>
              <a:rPr dirty="0" sz="1200" spc="-10">
                <a:latin typeface="Calibri"/>
                <a:cs typeface="Calibri"/>
              </a:rPr>
              <a:t>programming </a:t>
            </a:r>
            <a:r>
              <a:rPr dirty="0" sz="1200">
                <a:latin typeface="Calibri"/>
                <a:cs typeface="Calibri"/>
              </a:rPr>
              <a:t>languages,</a:t>
            </a:r>
            <a:r>
              <a:rPr dirty="0" sz="1200" spc="15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and</a:t>
            </a:r>
            <a:r>
              <a:rPr dirty="0" sz="1200" spc="16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a</a:t>
            </a:r>
            <a:r>
              <a:rPr dirty="0" sz="1200" spc="15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graphical</a:t>
            </a:r>
            <a:r>
              <a:rPr dirty="0" sz="1200" spc="15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representation</a:t>
            </a:r>
            <a:r>
              <a:rPr dirty="0" sz="1200" spc="15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with</a:t>
            </a:r>
            <a:r>
              <a:rPr dirty="0" sz="1200" spc="16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the</a:t>
            </a:r>
            <a:r>
              <a:rPr dirty="0" sz="1200" spc="15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essential</a:t>
            </a:r>
            <a:r>
              <a:rPr dirty="0" sz="1200" spc="160">
                <a:latin typeface="Calibri"/>
                <a:cs typeface="Calibri"/>
              </a:rPr>
              <a:t> </a:t>
            </a:r>
            <a:r>
              <a:rPr dirty="0" sz="1200" spc="-10">
                <a:latin typeface="Calibri"/>
                <a:cs typeface="Calibri"/>
              </a:rPr>
              <a:t>properties.</a:t>
            </a:r>
            <a:endParaRPr sz="1200">
              <a:latin typeface="Calibri"/>
              <a:cs typeface="Calibri"/>
            </a:endParaRPr>
          </a:p>
          <a:p>
            <a:pPr algn="just" marL="384175" marR="5080" indent="-149225">
              <a:lnSpc>
                <a:spcPct val="100000"/>
              </a:lnSpc>
              <a:spcBef>
                <a:spcPts val="1015"/>
              </a:spcBef>
              <a:buFont typeface="Arial MT"/>
              <a:buChar char="•"/>
              <a:tabLst>
                <a:tab pos="384175" algn="l"/>
              </a:tabLst>
            </a:pPr>
            <a:r>
              <a:rPr dirty="0" sz="1200">
                <a:latin typeface="Calibri"/>
                <a:cs typeface="Calibri"/>
              </a:rPr>
              <a:t>Connecting</a:t>
            </a:r>
            <a:r>
              <a:rPr dirty="0" sz="1200" spc="19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to</a:t>
            </a:r>
            <a:r>
              <a:rPr dirty="0" sz="1200" spc="19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the</a:t>
            </a:r>
            <a:r>
              <a:rPr dirty="0" sz="1200" spc="20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database:</a:t>
            </a:r>
            <a:r>
              <a:rPr dirty="0" sz="1200" spc="38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Knowledge</a:t>
            </a:r>
            <a:r>
              <a:rPr dirty="0" sz="1200" spc="20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is</a:t>
            </a:r>
            <a:r>
              <a:rPr dirty="0" sz="1200" spc="19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repeated</a:t>
            </a:r>
            <a:r>
              <a:rPr dirty="0" sz="1200" spc="20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from</a:t>
            </a:r>
            <a:r>
              <a:rPr dirty="0" sz="1200" spc="19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the</a:t>
            </a:r>
            <a:r>
              <a:rPr dirty="0" sz="1200" spc="20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network</a:t>
            </a:r>
            <a:r>
              <a:rPr dirty="0" sz="1200" spc="19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chapter.</a:t>
            </a:r>
            <a:r>
              <a:rPr dirty="0" sz="1200" spc="434">
                <a:latin typeface="Calibri"/>
                <a:cs typeface="Calibri"/>
              </a:rPr>
              <a:t> </a:t>
            </a:r>
            <a:r>
              <a:rPr dirty="0" sz="1200" spc="50">
                <a:latin typeface="Calibri"/>
                <a:cs typeface="Calibri"/>
              </a:rPr>
              <a:t>You</a:t>
            </a:r>
            <a:r>
              <a:rPr dirty="0" sz="1200" spc="20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will</a:t>
            </a:r>
            <a:r>
              <a:rPr dirty="0" sz="1200" spc="195">
                <a:latin typeface="Calibri"/>
                <a:cs typeface="Calibri"/>
              </a:rPr>
              <a:t> </a:t>
            </a:r>
            <a:r>
              <a:rPr dirty="0" sz="1200" spc="-20">
                <a:latin typeface="Calibri"/>
                <a:cs typeface="Calibri"/>
              </a:rPr>
              <a:t>also </a:t>
            </a:r>
            <a:r>
              <a:rPr dirty="0" sz="1200">
                <a:latin typeface="Calibri"/>
                <a:cs typeface="Calibri"/>
              </a:rPr>
              <a:t>differentiate</a:t>
            </a:r>
            <a:r>
              <a:rPr dirty="0" sz="1200" spc="120">
                <a:latin typeface="Calibri"/>
                <a:cs typeface="Calibri"/>
              </a:rPr>
              <a:t> </a:t>
            </a:r>
            <a:r>
              <a:rPr dirty="0" sz="1200" spc="-10">
                <a:latin typeface="Calibri"/>
                <a:cs typeface="Calibri"/>
              </a:rPr>
              <a:t>between</a:t>
            </a:r>
            <a:r>
              <a:rPr dirty="0" sz="1200" spc="13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the</a:t>
            </a:r>
            <a:r>
              <a:rPr dirty="0" sz="1200" spc="12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terms</a:t>
            </a:r>
            <a:r>
              <a:rPr dirty="0" sz="1200" spc="12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instance,</a:t>
            </a:r>
            <a:r>
              <a:rPr dirty="0" sz="1200" spc="13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schema</a:t>
            </a:r>
            <a:r>
              <a:rPr dirty="0" sz="1200" spc="13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and</a:t>
            </a:r>
            <a:r>
              <a:rPr dirty="0" sz="1200" spc="12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user</a:t>
            </a:r>
            <a:r>
              <a:rPr dirty="0" sz="1200" spc="13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area.</a:t>
            </a:r>
            <a:r>
              <a:rPr dirty="0" sz="1200" spc="275">
                <a:latin typeface="Calibri"/>
                <a:cs typeface="Calibri"/>
              </a:rPr>
              <a:t> </a:t>
            </a:r>
            <a:r>
              <a:rPr dirty="0" sz="1200" spc="65">
                <a:latin typeface="Calibri"/>
                <a:cs typeface="Calibri"/>
              </a:rPr>
              <a:t>The</a:t>
            </a:r>
            <a:r>
              <a:rPr dirty="0" sz="1200" spc="12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authorization</a:t>
            </a:r>
            <a:r>
              <a:rPr dirty="0" sz="1200" spc="130">
                <a:latin typeface="Calibri"/>
                <a:cs typeface="Calibri"/>
              </a:rPr>
              <a:t> </a:t>
            </a:r>
            <a:r>
              <a:rPr dirty="0" sz="1200" spc="-10">
                <a:latin typeface="Calibri"/>
                <a:cs typeface="Calibri"/>
              </a:rPr>
              <a:t>commands </a:t>
            </a:r>
            <a:r>
              <a:rPr dirty="0" sz="1200">
                <a:latin typeface="Calibri"/>
                <a:cs typeface="Calibri"/>
              </a:rPr>
              <a:t>in</a:t>
            </a:r>
            <a:r>
              <a:rPr dirty="0" sz="1200" spc="135">
                <a:latin typeface="Calibri"/>
                <a:cs typeface="Calibri"/>
              </a:rPr>
              <a:t> SQL</a:t>
            </a:r>
            <a:r>
              <a:rPr dirty="0" sz="1200" spc="140">
                <a:latin typeface="Calibri"/>
                <a:cs typeface="Calibri"/>
              </a:rPr>
              <a:t> </a:t>
            </a:r>
            <a:r>
              <a:rPr dirty="0" sz="1200" spc="120">
                <a:latin typeface="Calibri"/>
                <a:cs typeface="Calibri"/>
              </a:rPr>
              <a:t>(DCLs)</a:t>
            </a:r>
            <a:r>
              <a:rPr dirty="0" sz="1200" spc="14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complete</a:t>
            </a:r>
            <a:r>
              <a:rPr dirty="0" sz="1200" spc="13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this</a:t>
            </a:r>
            <a:r>
              <a:rPr dirty="0" sz="1200" spc="135">
                <a:latin typeface="Calibri"/>
                <a:cs typeface="Calibri"/>
              </a:rPr>
              <a:t> </a:t>
            </a:r>
            <a:r>
              <a:rPr dirty="0" sz="1200" spc="-10">
                <a:latin typeface="Calibri"/>
                <a:cs typeface="Calibri"/>
              </a:rPr>
              <a:t>subchapter.</a:t>
            </a:r>
            <a:endParaRPr sz="1200">
              <a:latin typeface="Calibri"/>
              <a:cs typeface="Calibri"/>
            </a:endParaRPr>
          </a:p>
          <a:p>
            <a:pPr algn="just" marL="384175" marR="5080" indent="-149225">
              <a:lnSpc>
                <a:spcPct val="100000"/>
              </a:lnSpc>
              <a:spcBef>
                <a:spcPts val="1010"/>
              </a:spcBef>
              <a:buFont typeface="Arial MT"/>
              <a:buChar char="•"/>
              <a:tabLst>
                <a:tab pos="384175" algn="l"/>
              </a:tabLst>
            </a:pPr>
            <a:r>
              <a:rPr dirty="0" sz="1200">
                <a:latin typeface="Calibri"/>
                <a:cs typeface="Calibri"/>
              </a:rPr>
              <a:t>Query</a:t>
            </a:r>
            <a:r>
              <a:rPr dirty="0" sz="1200" spc="29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command:</a:t>
            </a:r>
            <a:r>
              <a:rPr dirty="0" sz="1200" spc="165">
                <a:latin typeface="Calibri"/>
                <a:cs typeface="Calibri"/>
              </a:rPr>
              <a:t>  </a:t>
            </a:r>
            <a:r>
              <a:rPr dirty="0" sz="1200" spc="65">
                <a:latin typeface="Calibri"/>
                <a:cs typeface="Calibri"/>
              </a:rPr>
              <a:t>The</a:t>
            </a:r>
            <a:r>
              <a:rPr dirty="0" sz="1200" spc="30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most</a:t>
            </a:r>
            <a:r>
              <a:rPr dirty="0" sz="1200" spc="30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powerful</a:t>
            </a:r>
            <a:r>
              <a:rPr dirty="0" sz="1200" spc="30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command</a:t>
            </a:r>
            <a:r>
              <a:rPr dirty="0" sz="1200" spc="30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is</a:t>
            </a:r>
            <a:r>
              <a:rPr dirty="0" sz="1200" spc="29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SELECT.</a:t>
            </a:r>
            <a:r>
              <a:rPr dirty="0" sz="1200" spc="300">
                <a:latin typeface="Calibri"/>
                <a:cs typeface="Calibri"/>
              </a:rPr>
              <a:t> </a:t>
            </a:r>
            <a:r>
              <a:rPr dirty="0" sz="1200" spc="75">
                <a:latin typeface="Calibri"/>
                <a:cs typeface="Calibri"/>
              </a:rPr>
              <a:t>This</a:t>
            </a:r>
            <a:r>
              <a:rPr dirty="0" sz="1200" spc="30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is</a:t>
            </a:r>
            <a:r>
              <a:rPr dirty="0" sz="1200" spc="30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comparable</a:t>
            </a:r>
            <a:r>
              <a:rPr dirty="0" sz="1200" spc="30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to</a:t>
            </a:r>
            <a:r>
              <a:rPr dirty="0" sz="1200" spc="30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a</a:t>
            </a:r>
            <a:r>
              <a:rPr dirty="0" sz="1200" spc="305">
                <a:latin typeface="Calibri"/>
                <a:cs typeface="Calibri"/>
              </a:rPr>
              <a:t> </a:t>
            </a:r>
            <a:r>
              <a:rPr dirty="0" sz="1200" spc="-10">
                <a:latin typeface="Calibri"/>
                <a:cs typeface="Calibri"/>
              </a:rPr>
              <a:t>search </a:t>
            </a:r>
            <a:r>
              <a:rPr dirty="0" sz="1200">
                <a:latin typeface="Calibri"/>
                <a:cs typeface="Calibri"/>
              </a:rPr>
              <a:t>command.</a:t>
            </a:r>
            <a:r>
              <a:rPr dirty="0" sz="1200" spc="320">
                <a:latin typeface="Calibri"/>
                <a:cs typeface="Calibri"/>
              </a:rPr>
              <a:t> </a:t>
            </a:r>
            <a:r>
              <a:rPr dirty="0" sz="1200" spc="50">
                <a:latin typeface="Calibri"/>
                <a:cs typeface="Calibri"/>
              </a:rPr>
              <a:t>You</a:t>
            </a:r>
            <a:r>
              <a:rPr dirty="0" sz="1200" spc="16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can</a:t>
            </a:r>
            <a:r>
              <a:rPr dirty="0" sz="1200" spc="16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selectively</a:t>
            </a:r>
            <a:r>
              <a:rPr dirty="0" sz="1200" spc="16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filter</a:t>
            </a:r>
            <a:r>
              <a:rPr dirty="0" sz="1200" spc="16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individual</a:t>
            </a:r>
            <a:r>
              <a:rPr dirty="0" sz="1200" spc="16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columns</a:t>
            </a:r>
            <a:r>
              <a:rPr dirty="0" sz="1200" spc="16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as</a:t>
            </a:r>
            <a:r>
              <a:rPr dirty="0" sz="1200" spc="16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well</a:t>
            </a:r>
            <a:r>
              <a:rPr dirty="0" sz="1200" spc="16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as</a:t>
            </a:r>
            <a:r>
              <a:rPr dirty="0" sz="1200" spc="16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selectively</a:t>
            </a:r>
            <a:r>
              <a:rPr dirty="0" sz="1200" spc="16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switch</a:t>
            </a:r>
            <a:r>
              <a:rPr dirty="0" sz="1200" spc="165">
                <a:latin typeface="Calibri"/>
                <a:cs typeface="Calibri"/>
              </a:rPr>
              <a:t> </a:t>
            </a:r>
            <a:r>
              <a:rPr dirty="0" sz="1200" spc="-10">
                <a:latin typeface="Calibri"/>
                <a:cs typeface="Calibri"/>
              </a:rPr>
              <a:t>particular </a:t>
            </a:r>
            <a:r>
              <a:rPr dirty="0" sz="1200">
                <a:latin typeface="Calibri"/>
                <a:cs typeface="Calibri"/>
              </a:rPr>
              <a:t>rows</a:t>
            </a:r>
            <a:r>
              <a:rPr dirty="0" sz="1200" spc="14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on</a:t>
            </a:r>
            <a:r>
              <a:rPr dirty="0" sz="1200" spc="14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and</a:t>
            </a:r>
            <a:r>
              <a:rPr dirty="0" sz="1200" spc="14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off.</a:t>
            </a:r>
            <a:r>
              <a:rPr dirty="0" sz="1200" spc="285">
                <a:latin typeface="Calibri"/>
                <a:cs typeface="Calibri"/>
              </a:rPr>
              <a:t> </a:t>
            </a:r>
            <a:r>
              <a:rPr dirty="0" sz="1200" spc="65">
                <a:latin typeface="Calibri"/>
                <a:cs typeface="Calibri"/>
              </a:rPr>
              <a:t>The</a:t>
            </a:r>
            <a:r>
              <a:rPr dirty="0" sz="1200" spc="14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command</a:t>
            </a:r>
            <a:r>
              <a:rPr dirty="0" sz="1200" spc="13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SELECT</a:t>
            </a:r>
            <a:r>
              <a:rPr dirty="0" sz="1200" spc="14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can</a:t>
            </a:r>
            <a:r>
              <a:rPr dirty="0" sz="1200" spc="14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also</a:t>
            </a:r>
            <a:r>
              <a:rPr dirty="0" sz="1200" spc="14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perform</a:t>
            </a:r>
            <a:r>
              <a:rPr dirty="0" sz="1200" spc="14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small</a:t>
            </a:r>
            <a:r>
              <a:rPr dirty="0" sz="1200" spc="14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calculations</a:t>
            </a:r>
            <a:r>
              <a:rPr dirty="0" sz="1200" spc="14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such</a:t>
            </a:r>
            <a:r>
              <a:rPr dirty="0" sz="1200" spc="14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as</a:t>
            </a:r>
            <a:r>
              <a:rPr dirty="0" sz="1200" spc="14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min,</a:t>
            </a:r>
            <a:r>
              <a:rPr dirty="0" sz="1200" spc="145">
                <a:latin typeface="Calibri"/>
                <a:cs typeface="Calibri"/>
              </a:rPr>
              <a:t> </a:t>
            </a:r>
            <a:r>
              <a:rPr dirty="0" sz="1200" spc="-20">
                <a:latin typeface="Calibri"/>
                <a:cs typeface="Calibri"/>
              </a:rPr>
              <a:t>max, </a:t>
            </a:r>
            <a:r>
              <a:rPr dirty="0" sz="1200">
                <a:latin typeface="Calibri"/>
                <a:cs typeface="Calibri"/>
              </a:rPr>
              <a:t>average</a:t>
            </a:r>
            <a:r>
              <a:rPr dirty="0" sz="1200" spc="13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or</a:t>
            </a:r>
            <a:r>
              <a:rPr dirty="0" sz="1200" spc="13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the</a:t>
            </a:r>
            <a:r>
              <a:rPr dirty="0" sz="1200" spc="13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number</a:t>
            </a:r>
            <a:r>
              <a:rPr dirty="0" sz="1200" spc="13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of</a:t>
            </a:r>
            <a:r>
              <a:rPr dirty="0" sz="1200" spc="13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selected</a:t>
            </a:r>
            <a:r>
              <a:rPr dirty="0" sz="1200" spc="13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lines.</a:t>
            </a:r>
            <a:r>
              <a:rPr dirty="0" sz="1200" spc="300">
                <a:latin typeface="Calibri"/>
                <a:cs typeface="Calibri"/>
              </a:rPr>
              <a:t> </a:t>
            </a:r>
            <a:r>
              <a:rPr dirty="0" sz="1200" spc="75">
                <a:latin typeface="Calibri"/>
                <a:cs typeface="Calibri"/>
              </a:rPr>
              <a:t>This</a:t>
            </a:r>
            <a:r>
              <a:rPr dirty="0" sz="1200" spc="13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is</a:t>
            </a:r>
            <a:r>
              <a:rPr dirty="0" sz="1200" spc="13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called</a:t>
            </a:r>
            <a:r>
              <a:rPr dirty="0" sz="1200" spc="125">
                <a:latin typeface="Calibri"/>
                <a:cs typeface="Calibri"/>
              </a:rPr>
              <a:t> </a:t>
            </a:r>
            <a:r>
              <a:rPr dirty="0" sz="1200" spc="80">
                <a:latin typeface="Calibri"/>
                <a:cs typeface="Calibri"/>
              </a:rPr>
              <a:t>aggregations.</a:t>
            </a:r>
            <a:r>
              <a:rPr dirty="0" sz="1200" spc="300">
                <a:latin typeface="Calibri"/>
                <a:cs typeface="Calibri"/>
              </a:rPr>
              <a:t> </a:t>
            </a:r>
            <a:r>
              <a:rPr dirty="0" sz="1200" spc="50">
                <a:latin typeface="Calibri"/>
                <a:cs typeface="Calibri"/>
              </a:rPr>
              <a:t>You</a:t>
            </a:r>
            <a:r>
              <a:rPr dirty="0" sz="1200" spc="13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have</a:t>
            </a:r>
            <a:r>
              <a:rPr dirty="0" sz="1200" spc="13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to</a:t>
            </a:r>
            <a:r>
              <a:rPr dirty="0" sz="1200" spc="13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be</a:t>
            </a:r>
            <a:r>
              <a:rPr dirty="0" sz="1200" spc="130">
                <a:latin typeface="Calibri"/>
                <a:cs typeface="Calibri"/>
              </a:rPr>
              <a:t> </a:t>
            </a:r>
            <a:r>
              <a:rPr dirty="0" sz="1200" spc="-10">
                <a:latin typeface="Calibri"/>
                <a:cs typeface="Calibri"/>
              </a:rPr>
              <a:t>careful </a:t>
            </a:r>
            <a:r>
              <a:rPr dirty="0" sz="1200">
                <a:latin typeface="Calibri"/>
                <a:cs typeface="Calibri"/>
              </a:rPr>
              <a:t>not</a:t>
            </a:r>
            <a:r>
              <a:rPr dirty="0" sz="1200" spc="20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to</a:t>
            </a:r>
            <a:r>
              <a:rPr dirty="0" sz="1200" spc="21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produce</a:t>
            </a:r>
            <a:r>
              <a:rPr dirty="0" sz="1200" spc="20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any</a:t>
            </a:r>
            <a:r>
              <a:rPr dirty="0" sz="1200" spc="204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syntactic/semantic</a:t>
            </a:r>
            <a:r>
              <a:rPr dirty="0" sz="1200" spc="200">
                <a:latin typeface="Calibri"/>
                <a:cs typeface="Calibri"/>
              </a:rPr>
              <a:t> </a:t>
            </a:r>
            <a:r>
              <a:rPr dirty="0" sz="1200" spc="-10">
                <a:latin typeface="Calibri"/>
                <a:cs typeface="Calibri"/>
              </a:rPr>
              <a:t>errors.</a:t>
            </a:r>
            <a:endParaRPr sz="12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 txBox="1"/>
          <p:nvPr/>
        </p:nvSpPr>
        <p:spPr>
          <a:xfrm>
            <a:off x="573925" y="411350"/>
            <a:ext cx="6598284" cy="312547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algn="r" marR="96520">
              <a:lnSpc>
                <a:spcPct val="100000"/>
              </a:lnSpc>
              <a:spcBef>
                <a:spcPts val="95"/>
              </a:spcBef>
            </a:pPr>
            <a:r>
              <a:rPr dirty="0" sz="1200" spc="190" i="1">
                <a:latin typeface="Calibri"/>
                <a:cs typeface="Calibri"/>
              </a:rPr>
              <a:t>CHAPTER</a:t>
            </a:r>
            <a:r>
              <a:rPr dirty="0" sz="1200" spc="105" i="1">
                <a:latin typeface="Calibri"/>
                <a:cs typeface="Calibri"/>
              </a:rPr>
              <a:t> </a:t>
            </a:r>
            <a:r>
              <a:rPr dirty="0" sz="1200" i="1">
                <a:latin typeface="Calibri"/>
                <a:cs typeface="Calibri"/>
              </a:rPr>
              <a:t>13.</a:t>
            </a:r>
            <a:r>
              <a:rPr dirty="0" sz="1200" spc="180" i="1">
                <a:latin typeface="Calibri"/>
                <a:cs typeface="Calibri"/>
              </a:rPr>
              <a:t>  </a:t>
            </a:r>
            <a:r>
              <a:rPr dirty="0" sz="1200" spc="135" i="1">
                <a:latin typeface="Calibri"/>
                <a:cs typeface="Calibri"/>
              </a:rPr>
              <a:t>DATABASES</a:t>
            </a:r>
            <a:endParaRPr sz="12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1215"/>
              </a:spcBef>
            </a:pPr>
            <a:endParaRPr sz="1200">
              <a:latin typeface="Calibri"/>
              <a:cs typeface="Calibri"/>
            </a:endParaRPr>
          </a:p>
          <a:p>
            <a:pPr algn="just" marL="384175" marR="96520" indent="-149225">
              <a:lnSpc>
                <a:spcPct val="100000"/>
              </a:lnSpc>
              <a:buFont typeface="Arial MT"/>
              <a:buChar char="•"/>
              <a:tabLst>
                <a:tab pos="384175" algn="l"/>
              </a:tabLst>
            </a:pPr>
            <a:r>
              <a:rPr dirty="0" sz="1200">
                <a:latin typeface="Calibri"/>
                <a:cs typeface="Calibri"/>
              </a:rPr>
              <a:t>Other</a:t>
            </a:r>
            <a:r>
              <a:rPr dirty="0" sz="1200" spc="45">
                <a:latin typeface="Calibri"/>
                <a:cs typeface="Calibri"/>
              </a:rPr>
              <a:t> </a:t>
            </a:r>
            <a:r>
              <a:rPr dirty="0" sz="1200" spc="140">
                <a:latin typeface="Calibri"/>
                <a:cs typeface="Calibri"/>
              </a:rPr>
              <a:t>DML</a:t>
            </a:r>
            <a:r>
              <a:rPr dirty="0" sz="1200" spc="4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commands:</a:t>
            </a:r>
            <a:r>
              <a:rPr dirty="0" sz="1200" spc="235">
                <a:latin typeface="Calibri"/>
                <a:cs typeface="Calibri"/>
              </a:rPr>
              <a:t> </a:t>
            </a:r>
            <a:r>
              <a:rPr dirty="0" sz="1200" spc="50">
                <a:latin typeface="Calibri"/>
                <a:cs typeface="Calibri"/>
              </a:rPr>
              <a:t>You </a:t>
            </a:r>
            <a:r>
              <a:rPr dirty="0" sz="1200">
                <a:latin typeface="Calibri"/>
                <a:cs typeface="Calibri"/>
              </a:rPr>
              <a:t>want</a:t>
            </a:r>
            <a:r>
              <a:rPr dirty="0" sz="1200" spc="4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to</a:t>
            </a:r>
            <a:r>
              <a:rPr dirty="0" sz="1200" spc="5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be</a:t>
            </a:r>
            <a:r>
              <a:rPr dirty="0" sz="1200" spc="5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able</a:t>
            </a:r>
            <a:r>
              <a:rPr dirty="0" sz="1200" spc="5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to</a:t>
            </a:r>
            <a:r>
              <a:rPr dirty="0" sz="1200" spc="5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delete,</a:t>
            </a:r>
            <a:r>
              <a:rPr dirty="0" sz="1200" spc="6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add</a:t>
            </a:r>
            <a:r>
              <a:rPr dirty="0" sz="1200" spc="5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or</a:t>
            </a:r>
            <a:r>
              <a:rPr dirty="0" sz="1200" spc="5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change</a:t>
            </a:r>
            <a:r>
              <a:rPr dirty="0" sz="1200" spc="5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data.</a:t>
            </a:r>
            <a:r>
              <a:rPr dirty="0" sz="1200" spc="250">
                <a:latin typeface="Calibri"/>
                <a:cs typeface="Calibri"/>
              </a:rPr>
              <a:t> </a:t>
            </a:r>
            <a:r>
              <a:rPr dirty="0" sz="1200" spc="95">
                <a:latin typeface="Calibri"/>
                <a:cs typeface="Calibri"/>
              </a:rPr>
              <a:t>An</a:t>
            </a:r>
            <a:r>
              <a:rPr dirty="0" sz="1200" spc="4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important</a:t>
            </a:r>
            <a:r>
              <a:rPr dirty="0" sz="1200" spc="50">
                <a:latin typeface="Calibri"/>
                <a:cs typeface="Calibri"/>
              </a:rPr>
              <a:t> </a:t>
            </a:r>
            <a:r>
              <a:rPr dirty="0" sz="1200" spc="-10">
                <a:latin typeface="Calibri"/>
                <a:cs typeface="Calibri"/>
              </a:rPr>
              <a:t>char- </a:t>
            </a:r>
            <a:r>
              <a:rPr dirty="0" sz="1200">
                <a:latin typeface="Calibri"/>
                <a:cs typeface="Calibri"/>
              </a:rPr>
              <a:t>acteristic</a:t>
            </a:r>
            <a:r>
              <a:rPr dirty="0" sz="1200" spc="15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of</a:t>
            </a:r>
            <a:r>
              <a:rPr dirty="0" sz="1200" spc="15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a</a:t>
            </a:r>
            <a:r>
              <a:rPr dirty="0" sz="1200" spc="15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database</a:t>
            </a:r>
            <a:r>
              <a:rPr dirty="0" sz="1200" spc="15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is</a:t>
            </a:r>
            <a:r>
              <a:rPr dirty="0" sz="1200" spc="15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transaction</a:t>
            </a:r>
            <a:r>
              <a:rPr dirty="0" sz="1200" spc="15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stability.</a:t>
            </a:r>
            <a:r>
              <a:rPr dirty="0" sz="1200" spc="310">
                <a:latin typeface="Calibri"/>
                <a:cs typeface="Calibri"/>
              </a:rPr>
              <a:t> </a:t>
            </a:r>
            <a:r>
              <a:rPr dirty="0" sz="1200" spc="55">
                <a:latin typeface="Calibri"/>
                <a:cs typeface="Calibri"/>
              </a:rPr>
              <a:t>Data</a:t>
            </a:r>
            <a:r>
              <a:rPr dirty="0" sz="1200" spc="15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manipulation</a:t>
            </a:r>
            <a:r>
              <a:rPr dirty="0" sz="1200" spc="15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can</a:t>
            </a:r>
            <a:r>
              <a:rPr dirty="0" sz="1200" spc="15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sometimes</a:t>
            </a:r>
            <a:r>
              <a:rPr dirty="0" sz="1200" spc="15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affect</a:t>
            </a:r>
            <a:r>
              <a:rPr dirty="0" sz="1200" spc="155">
                <a:latin typeface="Calibri"/>
                <a:cs typeface="Calibri"/>
              </a:rPr>
              <a:t> </a:t>
            </a:r>
            <a:r>
              <a:rPr dirty="0" sz="1200" spc="-20">
                <a:latin typeface="Calibri"/>
                <a:cs typeface="Calibri"/>
              </a:rPr>
              <a:t>many </a:t>
            </a:r>
            <a:r>
              <a:rPr dirty="0" sz="1200">
                <a:latin typeface="Calibri"/>
                <a:cs typeface="Calibri"/>
              </a:rPr>
              <a:t>thousands</a:t>
            </a:r>
            <a:r>
              <a:rPr dirty="0" sz="1200" spc="9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of</a:t>
            </a:r>
            <a:r>
              <a:rPr dirty="0" sz="1200" spc="9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data</a:t>
            </a:r>
            <a:r>
              <a:rPr dirty="0" sz="1200" spc="9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records.</a:t>
            </a:r>
            <a:r>
              <a:rPr dirty="0" sz="1200" spc="254">
                <a:latin typeface="Calibri"/>
                <a:cs typeface="Calibri"/>
              </a:rPr>
              <a:t> </a:t>
            </a:r>
            <a:r>
              <a:rPr dirty="0" sz="1200" spc="175">
                <a:latin typeface="Calibri"/>
                <a:cs typeface="Calibri"/>
              </a:rPr>
              <a:t>A</a:t>
            </a:r>
            <a:r>
              <a:rPr dirty="0" sz="1200" spc="95">
                <a:latin typeface="Calibri"/>
                <a:cs typeface="Calibri"/>
              </a:rPr>
              <a:t> </a:t>
            </a:r>
            <a:r>
              <a:rPr dirty="0" sz="1200" spc="140">
                <a:latin typeface="Calibri"/>
                <a:cs typeface="Calibri"/>
              </a:rPr>
              <a:t>DML</a:t>
            </a:r>
            <a:r>
              <a:rPr dirty="0" sz="1200" spc="10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command</a:t>
            </a:r>
            <a:r>
              <a:rPr dirty="0" sz="1200" spc="9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must</a:t>
            </a:r>
            <a:r>
              <a:rPr dirty="0" sz="1200" spc="9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not</a:t>
            </a:r>
            <a:r>
              <a:rPr dirty="0" sz="1200" spc="9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be</a:t>
            </a:r>
            <a:r>
              <a:rPr dirty="0" sz="1200" spc="10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executed</a:t>
            </a:r>
            <a:r>
              <a:rPr dirty="0" sz="1200" spc="9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incompletely.</a:t>
            </a:r>
            <a:r>
              <a:rPr dirty="0" sz="1200" spc="254">
                <a:latin typeface="Calibri"/>
                <a:cs typeface="Calibri"/>
              </a:rPr>
              <a:t> </a:t>
            </a:r>
            <a:r>
              <a:rPr dirty="0" sz="1200" spc="-10">
                <a:latin typeface="Calibri"/>
                <a:cs typeface="Calibri"/>
              </a:rPr>
              <a:t>Transaction </a:t>
            </a:r>
            <a:r>
              <a:rPr dirty="0" sz="1200">
                <a:latin typeface="Calibri"/>
                <a:cs typeface="Calibri"/>
              </a:rPr>
              <a:t>stability</a:t>
            </a:r>
            <a:r>
              <a:rPr dirty="0" sz="1200" spc="16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refers</a:t>
            </a:r>
            <a:r>
              <a:rPr dirty="0" sz="1200" spc="17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to</a:t>
            </a:r>
            <a:r>
              <a:rPr dirty="0" sz="1200" spc="17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all</a:t>
            </a:r>
            <a:r>
              <a:rPr dirty="0" sz="1200" spc="17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or</a:t>
            </a:r>
            <a:r>
              <a:rPr dirty="0" sz="1200" spc="170">
                <a:latin typeface="Calibri"/>
                <a:cs typeface="Calibri"/>
              </a:rPr>
              <a:t> </a:t>
            </a:r>
            <a:r>
              <a:rPr dirty="0" sz="1200" spc="-10">
                <a:latin typeface="Calibri"/>
                <a:cs typeface="Calibri"/>
              </a:rPr>
              <a:t>nothing.</a:t>
            </a:r>
            <a:endParaRPr sz="1200">
              <a:latin typeface="Calibri"/>
              <a:cs typeface="Calibri"/>
            </a:endParaRPr>
          </a:p>
          <a:p>
            <a:pPr algn="just" marL="384175" marR="97790" indent="-149225">
              <a:lnSpc>
                <a:spcPct val="100000"/>
              </a:lnSpc>
              <a:spcBef>
                <a:spcPts val="1015"/>
              </a:spcBef>
              <a:buFont typeface="Arial MT"/>
              <a:buChar char="•"/>
              <a:tabLst>
                <a:tab pos="384175" algn="l"/>
              </a:tabLst>
            </a:pPr>
            <a:r>
              <a:rPr dirty="0" sz="1200">
                <a:latin typeface="Calibri"/>
                <a:cs typeface="Calibri"/>
              </a:rPr>
              <a:t>Optionally,</a:t>
            </a:r>
            <a:r>
              <a:rPr dirty="0" sz="1200" spc="16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you</a:t>
            </a:r>
            <a:r>
              <a:rPr dirty="0" sz="1200" spc="16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learn</a:t>
            </a:r>
            <a:r>
              <a:rPr dirty="0" sz="1200" spc="16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further</a:t>
            </a:r>
            <a:r>
              <a:rPr dirty="0" sz="1200" spc="16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commands</a:t>
            </a:r>
            <a:r>
              <a:rPr dirty="0" sz="1200" spc="16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for</a:t>
            </a:r>
            <a:r>
              <a:rPr dirty="0" sz="1200" spc="16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the</a:t>
            </a:r>
            <a:r>
              <a:rPr dirty="0" sz="1200" spc="16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import</a:t>
            </a:r>
            <a:r>
              <a:rPr dirty="0" sz="1200" spc="16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and</a:t>
            </a:r>
            <a:r>
              <a:rPr dirty="0" sz="1200" spc="16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export</a:t>
            </a:r>
            <a:r>
              <a:rPr dirty="0" sz="1200" spc="16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of</a:t>
            </a:r>
            <a:r>
              <a:rPr dirty="0" sz="1200" spc="160">
                <a:latin typeface="Calibri"/>
                <a:cs typeface="Calibri"/>
              </a:rPr>
              <a:t> </a:t>
            </a:r>
            <a:r>
              <a:rPr dirty="0" sz="1200" spc="95">
                <a:latin typeface="Calibri"/>
                <a:cs typeface="Calibri"/>
              </a:rPr>
              <a:t>Excel/CSV</a:t>
            </a:r>
            <a:r>
              <a:rPr dirty="0" sz="1200" spc="16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files</a:t>
            </a:r>
            <a:r>
              <a:rPr dirty="0" sz="1200" spc="16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and</a:t>
            </a:r>
            <a:r>
              <a:rPr dirty="0" sz="1200" spc="160">
                <a:latin typeface="Calibri"/>
                <a:cs typeface="Calibri"/>
              </a:rPr>
              <a:t> </a:t>
            </a:r>
            <a:r>
              <a:rPr dirty="0" sz="1200" spc="-25">
                <a:latin typeface="Calibri"/>
                <a:cs typeface="Calibri"/>
              </a:rPr>
              <a:t>for </a:t>
            </a:r>
            <a:r>
              <a:rPr dirty="0" sz="1200">
                <a:latin typeface="Calibri"/>
                <a:cs typeface="Calibri"/>
              </a:rPr>
              <a:t>database</a:t>
            </a:r>
            <a:r>
              <a:rPr dirty="0" sz="1200" spc="13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backup.</a:t>
            </a:r>
            <a:r>
              <a:rPr dirty="0" sz="1200" spc="335">
                <a:latin typeface="Calibri"/>
                <a:cs typeface="Calibri"/>
              </a:rPr>
              <a:t> </a:t>
            </a:r>
            <a:r>
              <a:rPr dirty="0" sz="1200" spc="65">
                <a:latin typeface="Calibri"/>
                <a:cs typeface="Calibri"/>
              </a:rPr>
              <a:t>The</a:t>
            </a:r>
            <a:r>
              <a:rPr dirty="0" sz="1200" spc="14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database</a:t>
            </a:r>
            <a:r>
              <a:rPr dirty="0" sz="1200" spc="13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backup</a:t>
            </a:r>
            <a:r>
              <a:rPr dirty="0" sz="1200" spc="14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affects</a:t>
            </a:r>
            <a:r>
              <a:rPr dirty="0" sz="1200" spc="13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both</a:t>
            </a:r>
            <a:r>
              <a:rPr dirty="0" sz="1200" spc="14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the</a:t>
            </a:r>
            <a:r>
              <a:rPr dirty="0" sz="1200" spc="14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operating</a:t>
            </a:r>
            <a:r>
              <a:rPr dirty="0" sz="1200" spc="13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system</a:t>
            </a:r>
            <a:r>
              <a:rPr dirty="0" sz="1200" spc="14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(disk</a:t>
            </a:r>
            <a:r>
              <a:rPr dirty="0" sz="1200" spc="13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mirroring)</a:t>
            </a:r>
            <a:r>
              <a:rPr dirty="0" sz="1200" spc="140">
                <a:latin typeface="Calibri"/>
                <a:cs typeface="Calibri"/>
              </a:rPr>
              <a:t> </a:t>
            </a:r>
            <a:r>
              <a:rPr dirty="0" sz="1200" spc="-25">
                <a:latin typeface="Calibri"/>
                <a:cs typeface="Calibri"/>
              </a:rPr>
              <a:t>and </a:t>
            </a:r>
            <a:r>
              <a:rPr dirty="0" sz="1200">
                <a:latin typeface="Calibri"/>
                <a:cs typeface="Calibri"/>
              </a:rPr>
              <a:t>some</a:t>
            </a:r>
            <a:r>
              <a:rPr dirty="0" sz="1200" spc="17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database-specific</a:t>
            </a:r>
            <a:r>
              <a:rPr dirty="0" sz="1200" spc="18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commands.</a:t>
            </a:r>
            <a:r>
              <a:rPr dirty="0" sz="1200" spc="465">
                <a:latin typeface="Calibri"/>
                <a:cs typeface="Calibri"/>
              </a:rPr>
              <a:t> </a:t>
            </a:r>
            <a:r>
              <a:rPr dirty="0" sz="1200" spc="50">
                <a:latin typeface="Calibri"/>
                <a:cs typeface="Calibri"/>
              </a:rPr>
              <a:t>You</a:t>
            </a:r>
            <a:r>
              <a:rPr dirty="0" sz="1200" spc="17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differ</a:t>
            </a:r>
            <a:r>
              <a:rPr dirty="0" sz="1200" spc="18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between</a:t>
            </a:r>
            <a:r>
              <a:rPr dirty="0" sz="1200" spc="17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the</a:t>
            </a:r>
            <a:r>
              <a:rPr dirty="0" sz="1200" spc="18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backup</a:t>
            </a:r>
            <a:r>
              <a:rPr dirty="0" sz="1200" spc="17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of</a:t>
            </a:r>
            <a:r>
              <a:rPr dirty="0" sz="1200" spc="18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the</a:t>
            </a:r>
            <a:r>
              <a:rPr dirty="0" sz="1200" spc="17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database</a:t>
            </a:r>
            <a:r>
              <a:rPr dirty="0" sz="1200" spc="180">
                <a:latin typeface="Calibri"/>
                <a:cs typeface="Calibri"/>
              </a:rPr>
              <a:t> </a:t>
            </a:r>
            <a:r>
              <a:rPr dirty="0" sz="1200" spc="-10">
                <a:latin typeface="Calibri"/>
                <a:cs typeface="Calibri"/>
              </a:rPr>
              <a:t>structure </a:t>
            </a:r>
            <a:r>
              <a:rPr dirty="0" sz="1200">
                <a:latin typeface="Calibri"/>
                <a:cs typeface="Calibri"/>
              </a:rPr>
              <a:t>information</a:t>
            </a:r>
            <a:r>
              <a:rPr dirty="0" sz="1200" spc="165">
                <a:latin typeface="Calibri"/>
                <a:cs typeface="Calibri"/>
              </a:rPr>
              <a:t> </a:t>
            </a:r>
            <a:r>
              <a:rPr dirty="0" sz="1200" spc="155">
                <a:latin typeface="Calibri"/>
                <a:cs typeface="Calibri"/>
              </a:rPr>
              <a:t>(DDL</a:t>
            </a:r>
            <a:r>
              <a:rPr dirty="0" sz="1200" spc="17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backup)</a:t>
            </a:r>
            <a:r>
              <a:rPr dirty="0" sz="1200" spc="17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and</a:t>
            </a:r>
            <a:r>
              <a:rPr dirty="0" sz="1200" spc="17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the</a:t>
            </a:r>
            <a:r>
              <a:rPr dirty="0" sz="1200" spc="16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backup</a:t>
            </a:r>
            <a:r>
              <a:rPr dirty="0" sz="1200" spc="16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of</a:t>
            </a:r>
            <a:r>
              <a:rPr dirty="0" sz="1200" spc="16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the</a:t>
            </a:r>
            <a:r>
              <a:rPr dirty="0" sz="1200" spc="16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data</a:t>
            </a:r>
            <a:r>
              <a:rPr dirty="0" sz="1200" spc="170">
                <a:latin typeface="Calibri"/>
                <a:cs typeface="Calibri"/>
              </a:rPr>
              <a:t> </a:t>
            </a:r>
            <a:r>
              <a:rPr dirty="0" sz="1200" spc="-10">
                <a:latin typeface="Calibri"/>
                <a:cs typeface="Calibri"/>
              </a:rPr>
              <a:t>itself.</a:t>
            </a:r>
            <a:endParaRPr sz="1200">
              <a:latin typeface="Calibri"/>
              <a:cs typeface="Calibri"/>
            </a:endParaRPr>
          </a:p>
          <a:p>
            <a:pPr marL="384175" indent="-148590">
              <a:lnSpc>
                <a:spcPct val="100000"/>
              </a:lnSpc>
              <a:spcBef>
                <a:spcPts val="1015"/>
              </a:spcBef>
              <a:buFont typeface="Arial MT"/>
              <a:buChar char="•"/>
              <a:tabLst>
                <a:tab pos="384175" algn="l"/>
              </a:tabLst>
            </a:pPr>
            <a:r>
              <a:rPr dirty="0" sz="1200">
                <a:latin typeface="Calibri"/>
                <a:cs typeface="Calibri"/>
              </a:rPr>
              <a:t>Optionally,</a:t>
            </a:r>
            <a:r>
              <a:rPr dirty="0" sz="1200" spc="13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you</a:t>
            </a:r>
            <a:r>
              <a:rPr dirty="0" sz="1200" spc="13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connect</a:t>
            </a:r>
            <a:r>
              <a:rPr dirty="0" sz="1200" spc="12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to</a:t>
            </a:r>
            <a:r>
              <a:rPr dirty="0" sz="1200" spc="12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the</a:t>
            </a:r>
            <a:r>
              <a:rPr dirty="0" sz="1200" spc="12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database</a:t>
            </a:r>
            <a:r>
              <a:rPr dirty="0" sz="1200" spc="12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via</a:t>
            </a:r>
            <a:r>
              <a:rPr dirty="0" sz="1200" spc="12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a</a:t>
            </a:r>
            <a:r>
              <a:rPr dirty="0" sz="1200" spc="13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web</a:t>
            </a:r>
            <a:r>
              <a:rPr dirty="0" sz="1200" spc="13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page</a:t>
            </a:r>
            <a:r>
              <a:rPr dirty="0" sz="1200" spc="12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on</a:t>
            </a:r>
            <a:r>
              <a:rPr dirty="0" sz="1200" spc="12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the</a:t>
            </a:r>
            <a:r>
              <a:rPr dirty="0" sz="1200" spc="12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Apache</a:t>
            </a:r>
            <a:r>
              <a:rPr dirty="0" sz="1200" spc="12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web</a:t>
            </a:r>
            <a:r>
              <a:rPr dirty="0" sz="1200" spc="130">
                <a:latin typeface="Calibri"/>
                <a:cs typeface="Calibri"/>
              </a:rPr>
              <a:t> </a:t>
            </a:r>
            <a:r>
              <a:rPr dirty="0" sz="1200" spc="-10">
                <a:latin typeface="Calibri"/>
                <a:cs typeface="Calibri"/>
              </a:rPr>
              <a:t>server.</a:t>
            </a:r>
            <a:endParaRPr sz="12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950"/>
              </a:spcBef>
            </a:pPr>
            <a:endParaRPr sz="1200">
              <a:latin typeface="Calibri"/>
              <a:cs typeface="Calibri"/>
            </a:endParaRPr>
          </a:p>
          <a:p>
            <a:pPr marL="12700" marR="5080">
              <a:lnSpc>
                <a:spcPct val="100000"/>
              </a:lnSpc>
            </a:pPr>
            <a:r>
              <a:rPr dirty="0" sz="1200" spc="65">
                <a:latin typeface="Calibri"/>
                <a:cs typeface="Calibri"/>
              </a:rPr>
              <a:t>In</a:t>
            </a:r>
            <a:r>
              <a:rPr dirty="0" sz="1200" spc="3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the</a:t>
            </a:r>
            <a:r>
              <a:rPr dirty="0" sz="1200" spc="3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practical</a:t>
            </a:r>
            <a:r>
              <a:rPr dirty="0" sz="1200" spc="4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work,</a:t>
            </a:r>
            <a:r>
              <a:rPr dirty="0" sz="1200" spc="6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you</a:t>
            </a:r>
            <a:r>
              <a:rPr dirty="0" sz="1200" spc="3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deal</a:t>
            </a:r>
            <a:r>
              <a:rPr dirty="0" sz="1200" spc="4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with</a:t>
            </a:r>
            <a:r>
              <a:rPr dirty="0" sz="1200" spc="3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the</a:t>
            </a:r>
            <a:r>
              <a:rPr dirty="0" sz="1200" spc="3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database</a:t>
            </a:r>
            <a:r>
              <a:rPr dirty="0" sz="1200" spc="4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management</a:t>
            </a:r>
            <a:r>
              <a:rPr dirty="0" sz="1200" spc="3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system</a:t>
            </a:r>
            <a:r>
              <a:rPr dirty="0" sz="1200" spc="40">
                <a:latin typeface="Calibri"/>
                <a:cs typeface="Calibri"/>
              </a:rPr>
              <a:t> </a:t>
            </a:r>
            <a:r>
              <a:rPr dirty="0" sz="1200" spc="90">
                <a:latin typeface="Calibri"/>
                <a:cs typeface="Calibri"/>
                <a:hlinkClick r:id="rId2"/>
              </a:rPr>
              <a:t>MySQL.</a:t>
            </a:r>
            <a:r>
              <a:rPr dirty="0" sz="1200" spc="35">
                <a:latin typeface="Calibri"/>
                <a:cs typeface="Calibri"/>
              </a:rPr>
              <a:t> </a:t>
            </a:r>
            <a:r>
              <a:rPr dirty="0" sz="1200" spc="75">
                <a:latin typeface="Calibri"/>
                <a:cs typeface="Calibri"/>
              </a:rPr>
              <a:t>This</a:t>
            </a:r>
            <a:r>
              <a:rPr dirty="0" sz="1200" spc="4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database</a:t>
            </a:r>
            <a:r>
              <a:rPr dirty="0" sz="1200" spc="3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is</a:t>
            </a:r>
            <a:r>
              <a:rPr dirty="0" sz="1200" spc="35">
                <a:latin typeface="Calibri"/>
                <a:cs typeface="Calibri"/>
              </a:rPr>
              <a:t> </a:t>
            </a:r>
            <a:r>
              <a:rPr dirty="0" sz="1200" spc="-10">
                <a:latin typeface="Calibri"/>
                <a:cs typeface="Calibri"/>
              </a:rPr>
              <a:t>avail- </a:t>
            </a:r>
            <a:r>
              <a:rPr dirty="0" sz="1200">
                <a:latin typeface="Calibri"/>
                <a:cs typeface="Calibri"/>
              </a:rPr>
              <a:t>able</a:t>
            </a:r>
            <a:r>
              <a:rPr dirty="0" sz="1200" spc="10">
                <a:latin typeface="Calibri"/>
                <a:cs typeface="Calibri"/>
              </a:rPr>
              <a:t> </a:t>
            </a:r>
            <a:r>
              <a:rPr dirty="0" sz="1200" spc="-40">
                <a:latin typeface="Calibri"/>
                <a:cs typeface="Calibri"/>
              </a:rPr>
              <a:t>free</a:t>
            </a:r>
            <a:r>
              <a:rPr dirty="0" sz="1200" spc="15">
                <a:latin typeface="Calibri"/>
                <a:cs typeface="Calibri"/>
              </a:rPr>
              <a:t> </a:t>
            </a:r>
            <a:r>
              <a:rPr dirty="0" sz="1200" spc="-10">
                <a:latin typeface="Calibri"/>
                <a:cs typeface="Calibri"/>
              </a:rPr>
              <a:t>of</a:t>
            </a:r>
            <a:r>
              <a:rPr dirty="0" sz="1200" spc="1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charge.</a:t>
            </a:r>
            <a:r>
              <a:rPr dirty="0" sz="1200" spc="265">
                <a:latin typeface="Calibri"/>
                <a:cs typeface="Calibri"/>
              </a:rPr>
              <a:t> </a:t>
            </a:r>
            <a:r>
              <a:rPr dirty="0" sz="1200" spc="175">
                <a:latin typeface="Calibri"/>
                <a:cs typeface="Calibri"/>
              </a:rPr>
              <a:t>A</a:t>
            </a:r>
            <a:r>
              <a:rPr dirty="0" sz="1200" spc="1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good</a:t>
            </a:r>
            <a:r>
              <a:rPr dirty="0" sz="1200" spc="2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starting</a:t>
            </a:r>
            <a:r>
              <a:rPr dirty="0" sz="1200" spc="15">
                <a:latin typeface="Calibri"/>
                <a:cs typeface="Calibri"/>
              </a:rPr>
              <a:t> </a:t>
            </a:r>
            <a:r>
              <a:rPr dirty="0" sz="1200" spc="-20">
                <a:latin typeface="Calibri"/>
                <a:cs typeface="Calibri"/>
              </a:rPr>
              <a:t>website</a:t>
            </a:r>
            <a:r>
              <a:rPr dirty="0" sz="1200" spc="1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is,</a:t>
            </a:r>
            <a:r>
              <a:rPr dirty="0" sz="1200" spc="4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again,</a:t>
            </a:r>
            <a:r>
              <a:rPr dirty="0" sz="1200" spc="4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the</a:t>
            </a:r>
            <a:r>
              <a:rPr dirty="0" sz="1200" spc="15">
                <a:latin typeface="Calibri"/>
                <a:cs typeface="Calibri"/>
              </a:rPr>
              <a:t> </a:t>
            </a:r>
            <a:r>
              <a:rPr dirty="0" sz="1200" spc="-10">
                <a:latin typeface="Calibri"/>
                <a:cs typeface="Calibri"/>
              </a:rPr>
              <a:t>well-</a:t>
            </a:r>
            <a:r>
              <a:rPr dirty="0" sz="1200">
                <a:latin typeface="Calibri"/>
                <a:cs typeface="Calibri"/>
              </a:rPr>
              <a:t>known</a:t>
            </a:r>
            <a:r>
              <a:rPr dirty="0" sz="1200" spc="10">
                <a:latin typeface="Calibri"/>
                <a:cs typeface="Calibri"/>
              </a:rPr>
              <a:t> </a:t>
            </a:r>
            <a:r>
              <a:rPr dirty="0" sz="1200" spc="-10">
                <a:latin typeface="Calibri"/>
                <a:cs typeface="Calibri"/>
                <a:hlinkClick r:id="rId3"/>
              </a:rPr>
              <a:t>https://www.w3schools.com/sql/.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3" name="object 3" descr="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1235"/>
              </a:lnSpc>
            </a:pPr>
            <a:fld id="{81D60167-4931-47E6-BA6A-407CBD079E47}" type="slidenum">
              <a:rPr dirty="0" spc="-25"/>
              <a:t>100</a:t>
            </a:fld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00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Application>Microsoft Office PowerPoint</Application>
  <PresentationFormat>On-screen Show (4:3)</PresentationFormat>
  <ScaleCrop>false</ScaleCrop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Thilo Ziegler and Jacqui Phayre</dc:creator>
  <cp:keywords>teacher,datatypes,logical algebra,compiler</cp:keywords>
  <dc:subject>Manuals for Computers insides</dc:subject>
  <dc:title>Learning Informatics from Scratch</dc:title>
  <dcterms:created xsi:type="dcterms:W3CDTF">2025-04-01T11:11:05Z</dcterms:created>
  <dcterms:modified xsi:type="dcterms:W3CDTF">2025-04-01T11:11:05Z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2025-04-01T00:00:00Z</vt:filetime>
  </property>
  <property fmtid="{D5CDD505-2E9C-101B-9397-08002B2CF9AE}" pid="3" name="Creator">
    <vt:lpwstr>LaTeX with hyperref</vt:lpwstr>
  </property>
  <property fmtid="{D5CDD505-2E9C-101B-9397-08002B2CF9AE}" pid="4" name="LastSaved">
    <vt:filetime>2025-04-01T00:00:00Z</vt:filetime>
  </property>
  <property fmtid="{D5CDD505-2E9C-101B-9397-08002B2CF9AE}" pid="5" name="PTEX.Fullbanner">
    <vt:lpwstr>This is pdfTeX, Version 3.141592653-2.6-1.40.26 (TeX Live 2024) kpathsea version 6.4.0</vt:lpwstr>
  </property>
  <property fmtid="{D5CDD505-2E9C-101B-9397-08002B2CF9AE}" pid="6" name="Producer">
    <vt:lpwstr>pdfTeX-1.40.26</vt:lpwstr>
  </property>
</Properties>
</file>